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2.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3.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4.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5.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6.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7.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8.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9.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notesSlides/notesSlide10.xml" ContentType="application/vnd.openxmlformats-officedocument.presentationml.notesSlide+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notesSlides/notesSlide11.xml" ContentType="application/vnd.openxmlformats-officedocument.presentationml.notesSlide+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notesSlides/notesSlide12.xml" ContentType="application/vnd.openxmlformats-officedocument.presentationml.notesSlide+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notesSlides/notesSlide13.xml" ContentType="application/vnd.openxmlformats-officedocument.presentationml.notesSlide+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notesSlides/notesSlide14.xml" ContentType="application/vnd.openxmlformats-officedocument.presentationml.notesSlide+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notesSlides/notesSlide15.xml" ContentType="application/vnd.openxmlformats-officedocument.presentationml.notesSlide+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notesSlides/notesSlide16.xml" ContentType="application/vnd.openxmlformats-officedocument.presentationml.notesSlide+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17.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notesSlides/notesSlide18.xml" ContentType="application/vnd.openxmlformats-officedocument.presentationml.notesSlide+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notesSlides/notesSlide19.xml" ContentType="application/vnd.openxmlformats-officedocument.presentationml.notesSlide+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notesSlides/notesSlide20.xml" ContentType="application/vnd.openxmlformats-officedocument.presentationml.notesSlide+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notesSlides/notesSlide21.xml" ContentType="application/vnd.openxmlformats-officedocument.presentationml.notesSlide+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notesSlides/notesSlide22.xml" ContentType="application/vnd.openxmlformats-officedocument.presentationml.notesSlide+xml"/>
  <Override PartName="/ppt/ink/ink2424.xml" ContentType="application/inkml+xml"/>
  <Override PartName="/ppt/ink/ink2425.xml" ContentType="application/inkml+xml"/>
  <Override PartName="/ppt/notesSlides/notesSlide23.xml" ContentType="application/vnd.openxmlformats-officedocument.presentationml.notesSlide+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899.xml" ContentType="application/inkml+xml"/>
  <Override PartName="/ppt/ink/ink2900.xml" ContentType="application/inkml+xml"/>
  <Override PartName="/ppt/ink/ink2901.xml" ContentType="application/inkml+xml"/>
  <Override PartName="/ppt/notesSlides/notesSlide26.xml" ContentType="application/vnd.openxmlformats-officedocument.presentationml.notesSlide+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notesSlides/notesSlide27.xml" ContentType="application/vnd.openxmlformats-officedocument.presentationml.notesSlide+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notesSlides/notesSlide28.xml" ContentType="application/vnd.openxmlformats-officedocument.presentationml.notesSlide+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notesSlides/notesSlide29.xml" ContentType="application/vnd.openxmlformats-officedocument.presentationml.notesSlide+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435"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 id="1436" r:id="rId31"/>
    <p:sldId id="1437" r:id="rId32"/>
    <p:sldId id="1438" r:id="rId33"/>
    <p:sldId id="1439" r:id="rId34"/>
    <p:sldId id="1440" r:id="rId3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447" autoAdjust="0"/>
  </p:normalViewPr>
  <p:slideViewPr>
    <p:cSldViewPr snapToGrid="0">
      <p:cViewPr varScale="1">
        <p:scale>
          <a:sx n="118" d="100"/>
          <a:sy n="118" d="100"/>
        </p:scale>
        <p:origin x="48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162"/>
    </inkml:context>
    <inkml:brush xml:id="br0">
      <inkml:brushProperty name="width" value="0.025" units="cm"/>
      <inkml:brushProperty name="height" value="0.025" units="cm"/>
    </inkml:brush>
  </inkml:definitions>
  <inkml:trace contextRef="#ctx0" brushRef="#br0">97 62 3203,'10'-16'5613,"9"-18"197,-13 22 2455,-10 71-7092,-2 0 1,-26 104-1,11-59-945,-48 209 60,111-462 475,94-225 1,-133 367-768,1 0 1,-1 1 0,1-1-1,0 1 1,1-1 0,0 1-1,-1 1 1,2-1 0,9-8-1,-11 11-10,0 1 0,0 0 0,1 0 0,-1 0 0,1 0 0,-1 1 0,1 0 0,-1 0 0,1 0 0,0 0 0,-1 1 0,1 0 0,0 0-1,0 0 1,-1 0 0,8 2 0,-10-2 8,0 0-1,0 1 0,0-1 0,0 1 0,1 0 0,-1-1 1,0 1-1,0 0 0,-1 0 0,1 0 0,0 0 1,0 1-1,0-1 0,-1 0 0,1 1 0,0-1 0,-1 1 1,0 0-1,1 0 0,-1-1 0,0 1 0,0 0 1,0 0-1,0 0 0,0 0 0,0 0 0,-1 0 0,1 0 1,-1 0-1,1 1 0,-1-1 0,0 0 0,0 3 1,0-2 5,0 0 0,-1 1 1,1-1-1,-1 1 0,0-1 1,0 0-1,0 1 0,0-1 1,-1 0-1,1 0 0,-1 0 1,0 0-1,0 0 0,0 0 1,0 0-1,-1-1 0,1 1 1,-1-1-1,1 0 0,-5 3 1,-4 1 57,1-1 0,-1 0 0,1 0 0,-2-1-1,1-1 1,0 0 0,0-1 0,-1 0 0,0 0 0,1-1 0,-17-1 0,27 0-114,0 0 1,0 0-1,0 0 1,0 0-1,0 0 0,-1 0 1,1 0-1,0 0 0,0 0 1,0-1-1,0 1 0,0-1 1,0 1-1,0 0 0,0-1 1,0 0-1,0 1 1,1-1-1,-1 1 0,0-1 1,0 0-1,0 0 0,1 0 1,-1 1-1,0-1 0,1 0 1,-1 0-1,1 0 0,-1 0 1,1 0-1,-1 0 1,1 0-1,0 0 0,-1 0 1,1 0-1,0 0 0,0 0 1,0-1-1,0 1 0,0 0 1,0 0-1,0 0 1,0 0-1,0 0 0,1 0 1,-1 0-1,0 0 0,1 0 1,0-1-1,0-3-848,1 1 1,0-1-1,0 1 1,1 0-1,-1-1 1,1 1-1,0 0 0,0 1 1,6-6-1,14-11-5843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526"/>
    </inkml:context>
    <inkml:brush xml:id="br0">
      <inkml:brushProperty name="width" value="0.025" units="cm"/>
      <inkml:brushProperty name="height" value="0.025" units="cm"/>
    </inkml:brush>
  </inkml:definitions>
  <inkml:trace contextRef="#ctx0" brushRef="#br0">60 5 13421,'0'0'8034,"-1"10"-5349,-22 71 541,14-57-2709,2-1 1,0 1-1,-5 45 1,12-69-517,0 1 1,0 0 0,-1 0-1,1 0 1,0 0 0,0-1-1,0 1 1,0 0-1,0 0 1,0 0 0,1-1-1,-1 1 1,0 0 0,0 0-1,0 0 1,1-1-1,-1 1 1,1 0 0,-1 0-1,0-1 1,1 1-1,-1 0 1,1-1 0,-1 1-1,1-1 1,0 1 0,-1-1-1,1 1 1,0-1-1,-1 1 1,1-1 0,0 1-1,-1-1 1,1 0 0,0 1-1,0-1 1,0 0-1,-1 0 1,1 0 0,0 1-1,0-1 1,0 0-1,-1 0 1,1 0 0,0 0-1,0-1 1,0 1 0,0 0-1,-1 0 1,1 0-1,1-1 1,1 0 12,1-1-1,0 1 0,-1-1 1,1 0-1,-1 0 1,1 0-1,-1 0 1,0-1-1,5-4 1,-1-2 6,-1 1 1,0-1 0,0-1-1,-1 1 1,0-1-1,-1 0 1,0 0 0,6-21-1,-6 10 21,0 0-1,-1 0 0,-1-34 1,-5 45-57,-6 17-20,-6 20-24,14-22 52,-1 1-1,1 0 1,0-1 0,0 1 0,1 0 0,0 0 0,0 0 0,1 10 0,0-14-64,-1 0 0,1 0 0,0 0 0,0-1 0,0 1 0,0 0 0,0 0 0,0-1 0,0 1 0,1-1 0,-1 1-1,1-1 1,-1 1 0,1-1 0,-1 0 0,1 0 0,0 0 0,-1 0 0,1 0 0,0 0 0,0 0 0,0-1 0,0 1 0,0 0 0,0-1 0,0 0 0,0 1 0,4-1 0,11 1-1238,1 0 0,0-1 0,19-3 0,22-10-5019,-21-2-61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9.856"/>
    </inkml:context>
    <inkml:brush xml:id="br0">
      <inkml:brushProperty name="width" value="0.025" units="cm"/>
      <inkml:brushProperty name="height" value="0.025" units="cm"/>
    </inkml:brush>
  </inkml:definitions>
  <inkml:trace contextRef="#ctx0" brushRef="#br0">213 4 11275,'0'0'5071,"-11"-2"-1088,4 1-3677,1 1 1,-1-1 0,0 1-1,0 0 1,0 1 0,0 0-1,1 0 1,-1 0 0,0 1-1,1 0 1,-1 0-1,1 1 1,-1 0 0,1 0-1,0 0 1,0 1 0,-7 6-1,4-3 43,0 1-1,1 1 0,0 0 0,1 0 0,-10 14 0,15-19-281,-1 0-1,1 0 1,0 0-1,0 0 1,1 0-1,-1 1 1,1-1-1,0 1 1,0-1-1,0 1 1,1-1-1,0 1 0,-1-1 1,2 1-1,-1-1 1,2 10-1,-1-12-55,1 1-1,0-1 0,0 0 1,-1 0-1,1 0 0,0 0 0,1 0 1,-1 0-1,0-1 0,0 1 0,1 0 1,-1-1-1,1 0 0,-1 0 0,1 0 1,0 0-1,0 0 0,-1 0 0,1-1 1,0 1-1,0-1 0,0 0 0,-1 0 1,6 0-1,4 0 25,0 0 0,0-1 1,-1 0-1,21-5 0,-23 3-15,0 0 0,0-1-1,-1-1 1,0 1 0,0-1 0,0-1 0,0 1-1,-1-1 1,8-9 0,-12 13-11,-1 0 1,1-1-1,-1 1 0,0-1 0,0 1 0,0-1 1,0 0-1,0 0 0,-1 0 0,1 0 1,-1 0-1,0 0 0,0-1 0,0 1 1,0 0-1,-1-1 0,1 1 0,-1 0 0,0-1 1,0 1-1,0 0 0,0-1 0,-1 1 1,1-1-1,-1 1 0,0 0 0,0 0 1,0-1-1,-2-2 0,0 3-30,-1 0 0,1 0 0,-1 1 0,1 0 0,-1-1 0,0 1 0,0 0 0,0 1 0,0-1-1,0 1 1,-1 0 0,1 0 0,0 0 0,-1 0 0,-5 1 0,5-1-349,1 1 0,-1 0 1,1 0-1,-1 0 0,1 1 0,0 0 0,-7 1 0,10-2-10,0 1-1,0-1 1,0 1-1,-1-1 1,1 1-1,0 0 1,0-1-1,0 1 1,0 0-1,0 0 1,0-1-1,0 1 1,0 0-1,1 0 1,-1 0-1,0 0 1,0 0-1,1 1 1,-1-1-1,1 0 1,-1 0-1,1 0 1,-1 2-1,0 7-6756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187"/>
    </inkml:context>
    <inkml:brush xml:id="br0">
      <inkml:brushProperty name="width" value="0.025" units="cm"/>
      <inkml:brushProperty name="height" value="0.025" units="cm"/>
    </inkml:brush>
  </inkml:definitions>
  <inkml:trace contextRef="#ctx0" brushRef="#br0">1 1 7399,'0'0'3683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537"/>
    </inkml:context>
    <inkml:brush xml:id="br0">
      <inkml:brushProperty name="width" value="0.025" units="cm"/>
      <inkml:brushProperty name="height" value="0.025" units="cm"/>
    </inkml:brush>
  </inkml:definitions>
  <inkml:trace contextRef="#ctx0" brushRef="#br0">1 1 7847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0.961"/>
    </inkml:context>
    <inkml:brush xml:id="br0">
      <inkml:brushProperty name="width" value="0.025" units="cm"/>
      <inkml:brushProperty name="height" value="0.025" units="cm"/>
    </inkml:brush>
  </inkml:definitions>
  <inkml:trace contextRef="#ctx0" brushRef="#br0">138 196 7847,'12'-19'8283,"-10"-2"-3350,-2 20-4836,-1 0 1,1 0-1,0 0 1,0 0-1,-1 0 1,1 0-1,-1 0 1,1 0-1,-1 0 1,1 0 0,-1 0-1,0 1 1,1-1-1,-1 0 1,0 0-1,0 1 1,1-1-1,-1 0 1,0 1-1,0-1 1,0 1-1,0-1 1,0 1-1,0 0 1,0-1-1,0 1 1,0 0-1,0 0 1,0-1 0,0 1-1,0 0 1,0 0-1,0 0 1,0 0-1,0 0 1,0 1-1,0-1 1,-2 1-1,-2 0-44,-1 1 1,1 1-1,0-1 0,0 1 0,0 0 1,0 0-1,0 0 0,1 1 1,-1-1-1,1 1 0,0 1 0,0-1 1,1 0-1,-1 1 0,1 0 0,-4 6 1,1-1 115,0 0 0,1 0 0,0 1 0,1-1 0,0 1 0,1 0 0,-3 17 0,5-27-145,1 0-1,0 0 0,0 1 1,-1-1-1,1 0 0,0 0 1,0 0-1,0 1 0,0-1 1,0 0-1,1 0 0,-1 0 1,0 1-1,0-1 0,1 0 1,-1 0-1,1 0 0,-1 0 1,1 0-1,0 0 0,-1 0 1,1 0-1,0 0 1,-1 0-1,1 0 0,0 0 1,0 0-1,2 1 0,-1-2 6,0 0-1,0 1 0,0-1 1,0 0-1,0 0 1,0 0-1,0 0 0,0-1 1,0 1-1,1 0 1,-1-1-1,0 1 0,0-1 1,3-2-1,7-3 40,0 0 0,0-1-1,-1 0 1,11-11 0,3-3-35,-2-2 1,0-1 0,22-30 0,-35 39-15,0 1 0,0-1 0,-2-1 0,0 0 0,0 0 1,-2 0-1,8-26 0,-15 27 34,-9 21-44,-11 22 36,16-21-27,-63 115 381,61-108-276,1 0-1,1 0 1,0 1 0,2 0-1,-1 0 1,2 0 0,-2 18-1,4-31-113,-1 0-1,1 1 0,0-1 0,0 0 0,0 0 0,0 0 0,1 0 0,-1 0 1,0 0-1,1 0 0,0 0 0,-1 0 0,1 0 0,0 0 0,0 0 0,0 0 1,0 0-1,0 0 0,1-1 0,-1 1 0,0-1 0,1 1 0,-1-1 1,1 1-1,0-1 0,-1 0 0,1 0 0,0 0 0,0 0 0,0 0 0,0 0 1,0 0-1,0 0 0,0-1 0,0 1 0,0-1 0,0 0 0,0 1 0,0-1 1,0 0-1,1 0 0,-1-1 0,0 1 0,0 0 0,0-1 0,3 0 1,3-1-16,1 0 1,-1-1 0,0 0 0,0 0 0,0-1 0,0 0 0,0 0 0,-1-1 0,0 0-1,10-8 1,-10 6-14,1-1 1,-2 0-1,1 0 0,-1 0 0,0 0 0,-1-1 0,0 0 0,0 0 0,-1-1 0,0 0 0,-1 1 0,0-1 0,0 0 0,1-11 0,-27 58 287,19-29-199,1-1-1,0 1 1,0 0-1,1 0 1,0 0-1,1 1 1,0-1-1,0 0 0,0 1 1,2 7-1,-2-15-63,1 0 0,0 0-1,0 0 1,1 0 0,-1 0 0,0 0-1,0-1 1,0 1 0,1 0-1,-1 0 1,0 0 0,1-1-1,-1 1 1,0 0 0,1 0 0,-1-1-1,1 1 1,0 0 0,-1-1-1,1 1 1,-1 0 0,1-1-1,0 1 1,0-1 0,-1 1 0,1-1-1,0 0 1,0 1 0,0-1-1,2 1 9,0 0-1,-1-1 1,1 0-1,0 0 1,-1 0-1,1 0 1,0 0-1,-1 0 1,6-2-1,-1 1 6,0-1-1,-1 0 1,1-1-1,-1 0 1,1 0-1,-1 0 1,7-6-1,71-85-149,-88 100 107,0 0 1,1 1 0,0-1 0,0 1 0,-3 11-1,-3 5 23,7-17-28,-1-1 0,1 1 1,1 0-1,-1 0 0,1 1 1,0-1-1,0 0 0,1 0 0,0 1 1,0-1-1,2 9 0,-2-14-118,1 0 0,-1 0 0,1 0 0,0 0 0,-1-1 0,1 1 0,0 0 0,0 0 0,0-1 0,0 1 0,0-1 0,0 1 0,-1-1 0,1 1 0,0-1 0,1 1 0,-1-1 0,0 0 0,0 0 0,0 1 0,0-1 0,0 0 0,0 0 0,0 0 0,0 0 0,0 0 0,0 0 0,0-1 0,0 1 0,1 0 0,0-1 0,34-10-5674,-9-5-866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1.308"/>
    </inkml:context>
    <inkml:brush xml:id="br0">
      <inkml:brushProperty name="width" value="0.025" units="cm"/>
      <inkml:brushProperty name="height" value="0.025" units="cm"/>
    </inkml:brush>
  </inkml:definitions>
  <inkml:trace contextRef="#ctx0" brushRef="#br0">188 0 17360,'0'0'8115,"-10"3"-5969,-5 3-1620,-1 0 0,2 1 0,-1 1 1,1 0-1,-18 14 0,27-19-478,-1 1 1,1 0-1,0 0 1,0 1-1,0-1 1,1 1-1,0 0 1,0 0-1,0 1 1,0-1-1,1 1 1,0 0-1,0 0 1,1 0-1,0 0 1,0 0-1,0 1 1,-1 9-1,3-15-53,0 1 0,1-1 0,-1 1 0,1-1-1,-1 1 1,1-1 0,0 0 0,0 1 0,-1-1 0,1 0-1,0 1 1,0-1 0,0 0 0,0 0 0,1 0 0,-1 0-1,0 0 1,0 0 0,1 0 0,-1 0 0,0-1 0,1 1-1,-1 0 1,1-1 0,-1 1 0,1-1 0,-1 0 0,1 1-1,-1-1 1,1 0 0,-1 0 0,3 0 0,63 2-1310,-49-3 88,-11 1 276,0 0-1,0-1 1,0 0-1,-1 0 1,1 0-1,0-1 0,8-3 1,11-9-6042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145"/>
    </inkml:context>
    <inkml:brush xml:id="br0">
      <inkml:brushProperty name="width" value="0.025" units="cm"/>
      <inkml:brushProperty name="height" value="0.025" units="cm"/>
    </inkml:brush>
  </inkml:definitions>
  <inkml:trace contextRef="#ctx0" brushRef="#br0">63 1 3587,'0'0'20660,"-1"8"-19854,-23 92 441,14-68-761,2 1 1,1 0-1,2 1 0,1-1 0,1 46 0,3-78-458,0 1-1,0-1 1,0 0-1,1 0 1,-1 0-1,0 0 1,1 0-1,-1 0 1,1 1-1,-1-1 1,1 0-1,-1 0 1,1 0 0,0-1-1,0 1 1,-1 0-1,1 0 1,0 0-1,0 0 1,0-1-1,0 1 1,0 0-1,0-1 1,0 1 0,0-1-1,0 1 1,0-1-1,0 0 1,0 1-1,0-1 1,1 0-1,-1 0 1,0 0-1,0 0 1,0 0 0,0 0-1,1 0 1,-1 0-1,0 0 1,0 0-1,0-1 1,0 1-1,0 0 1,0-1-1,0 1 1,1-1 0,0-1-1,4 0 48,1-1 0,-1 1 0,0-2 0,-1 1 0,1-1 0,-1 0 0,6-5 0,-4 2-58,0-1 1,-1 0 0,0 0 0,0-1-1,-1 0 1,0 0 0,-1 0-1,0 0 1,0-1 0,-1 0-1,0 0 1,-1 0 0,0 0-1,0 0 1,-1-17 0,-1 27-20,0 0 0,0 0-1,0 1 1,0-1 0,-1 0 0,1 0 0,0 0 0,0 0 0,0 1 0,-1-1 0,1 0 0,0 0 0,0 0-1,-1 0 1,1 0 0,0 0 0,0 0 0,-1 0 0,1 1 0,0-1 0,-1 0 0,1 0 0,0 0 0,0 0 0,-1 0-1,1-1 1,0 1 0,0 0 0,-1 0 0,1 0 0,0 0 0,0 0 0,-1 0 0,1 0 0,0 0 0,0-1-1,-1 1 1,1 0 0,0 0 0,0 0 0,0 0 0,-1-1 0,1 1 0,0 0 0,0 0 0,0-1 0,0 1 0,0 0-1,-1 0 1,1-1 0,0 1 0,0 0 0,0 0 0,0-1 0,0 1 0,0 0 0,0 0 0,0-1 0,0 1-1,0 0 1,0-1 0,-13 20-151,11-11 142,-1-1 0,2 1 0,-1 0 0,1 0 0,0 0 1,0 9-1,1-15 10,0-1 1,0 1-1,0 0 1,0-1 0,0 1-1,0 0 1,0-1-1,1 1 1,-1 0-1,1-1 1,-1 1 0,1-1-1,0 1 1,-1 0-1,1-1 1,0 1-1,0-1 1,0 0 0,0 1-1,0-1 1,0 0-1,1 0 1,-1 0-1,0 0 1,1 0-1,-1 0 1,0 0 0,1 0-1,-1 0 1,1 0-1,0-1 1,-1 1-1,3 0 1,2-1 14,1 0-1,0 0 1,0-1 0,0 0-1,-1 0 1,1-1 0,-1 0-1,1 0 1,-1 0-1,1-1 1,-1 1 0,0-2-1,0 1 1,-1-1 0,1 0-1,-1 0 1,0 0 0,0-1-1,0 0 1,0 0 0,-1 0-1,0 0 1,0-1-1,0 0 1,-1 0 0,6-12-1,-12 26-73,-3 7 53,1 1 0,1 0 0,0-1 0,1 1 0,1 1 0,1-1 1,0 0-1,1 17 0,0-32-17,1 0 0,-1 0 0,0 0 1,1 0-1,-1 0 0,1 0 0,-1 0 1,1 0-1,-1 0 0,1 0 0,-1 0 1,1 0-1,0 0 0,0 0 0,-1-1 1,1 1-1,0 0 0,0 0 0,0-1 1,0 1-1,0-1 0,0 1 0,0-1 1,0 1-1,0-1 0,0 0 0,0 1 1,0-1-1,0 0 0,0 0 0,1 0 1,-1 0-1,0 0 0,0 0 0,0 0 1,0 0-1,0-1 0,0 1 0,0 0 1,0 0-1,0-1 0,0 1 0,0-1 1,0 1-1,0-1 0,0 0 0,0 1 1,0-1-1,1-1 0,4-1-618,-1-1 1,0 1-1,-1-1 0,1 0 1,-1 0-1,1-1 1,4-7-1,-5 4-1113,0 0-1,-1 0 1,0-1-1,0 0 1,1-10-1,2-19-6278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2.523"/>
    </inkml:context>
    <inkml:brush xml:id="br0">
      <inkml:brushProperty name="width" value="0.025" units="cm"/>
      <inkml:brushProperty name="height" value="0.025" units="cm"/>
    </inkml:brush>
  </inkml:definitions>
  <inkml:trace contextRef="#ctx0" brushRef="#br0">30 0 15631,'0'0'3197,"-5"11"-607,0 0-2136,1 0 0,0 0 0,1 0 0,0 0 0,1 1 0,-1 13-1,2-21-464,1 0-1,0-1 1,0 1 0,1 0-1,-1 0 1,1-1-1,0 1 1,0 0-1,0-1 1,0 1-1,1-1 1,-1 1-1,1-1 1,0 0-1,0 0 1,0 0-1,0 0 1,1 0-1,-1 0 1,1 0-1,0-1 1,0 1-1,-1-1 1,2 0-1,-1 0 1,0 0-1,4 2 1,2-1-543,0 0 1,0-1 0,0 0 0,0 0-1,1-1 1,-1 0 0,13-1 0,-11 0 459,-1 0 1,1 1 0,-1 0-1,1 1 1,10 3 0,-20-4 267,0-1 1,0 1-1,0-1 1,-1 1-1,1 0 1,0-1-1,0 1 1,-1 0 0,1 0-1,0-1 1,-1 1-1,1 0 1,0 0-1,-1 0 1,1 0-1,-1 0 1,0 0 0,1 0-1,-1 0 1,0 0-1,0 0 1,1 0-1,-1 0 1,0 0-1,0 0 1,0 0 0,0 0-1,0 0 1,-1 0-1,1 0 1,0 0-1,0 0 1,-1 0-1,0 2 1,1-3-136,0 1 0,-1 0 0,1 0 0,0 0 0,-1 0 0,1 0 0,0 0 1,0 0-1,0 0 0,0 0 0,0 0 0,0-1 0,0 1 0,0 0 0,0 0 0,0 0 0,0 0 0,1 0 0,-1 0 0,0 0 0,1 0 1,-1 0-1,1-1 0,-1 1 0,1 0 0,-1 0 0,1-1 0,0 1 0,-1 0 0,1 0 0,0-1 0,-1 1 0,1-1 0,0 1 0,0-1 0,0 1 1,-1-1-1,1 1 0,0-1 0,0 0 0,0 0 0,0 1 0,0-1 0,0 0 0,0 0 0,0 0 0,0 0 0,0 0 0,0 0 0,0 0 1,1-1-1,12 0-21,0-1-1,0 0 1,-1-1 0,1-1 0,-1 0 0,23-11 0,-25 10-136,0 0 0,1 0-1,0 1 1,0 1 0,0 0 0,0 1-1,0 0 1,0 1 0,23 0 0,-35 1 130,1 1 0,0-1 0,0 1 0,-1-1 0,1 0 0,0 1 0,-1 0 0,1-1 0,0 1 0,-1-1 0,1 1 0,-1 0 0,1-1 0,-1 1 0,1 0 0,-1-1 0,0 1 0,1 0 0,-1 0 0,0-1 0,0 1 0,1 0 0,-1 0 0,0 0 0,0-1 0,0 1 0,0 0 0,0 0 0,0 1 0,-2 34 1103,1-22-428,2-14-792,-1 0 0,1 1 1,-1-1-1,1 0 1,0 0-1,-1 0 0,1 0 1,-1 0-1,1 0 1,0 0-1,-1 0 1,1 0-1,-1 0 0,1 0 1,-1 0-1,1 0 1,0 0-1,-1 0 0,1 0 1,-1-1-1,1 1 1,-1 0-1,1-1 0,-1 1 1,1 0-1,0-1 1,9-5-8144,2-5-8926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440"/>
    </inkml:context>
    <inkml:brush xml:id="br0">
      <inkml:brushProperty name="width" value="0.025" units="cm"/>
      <inkml:brushProperty name="height" value="0.025" units="cm"/>
    </inkml:brush>
  </inkml:definitions>
  <inkml:trace contextRef="#ctx0" brushRef="#br0">113 226 6790,'0'0'11062,"-9"-3"-10449,7 2-551,-1 0 0,1 0-1,-1 1 1,0-1 0,1 1-1,-1-1 1,0 1 0,1 0-1,-1 0 1,0 0 0,0 1-1,1-1 1,-1 1 0,0-1-1,1 1 1,-4 1 0,3 0 17,0 0 1,0 1-1,0-1 1,0 1 0,0 0-1,1 0 1,-1 0-1,1 0 1,0 0 0,0 1-1,0-1 1,0 1-1,1-1 1,-2 5 0,-1-1 68,2 0 1,-1 1-1,1-1 1,0 1-1,0 0 1,1 0-1,0-1 1,0 1-1,1 0 1,1 15-1,-1-22-119,1-1 1,-1 1-1,1 0 0,-1 0 0,1-1 1,-1 1-1,1 0 0,-1-1 0,1 1 1,0-1-1,-1 1 0,1-1 0,0 1 1,-1-1-1,1 1 0,0-1 0,0 0 1,-1 1-1,1-1 0,0 0 0,0 0 1,0 1-1,0-1 0,-1 0 0,1 0 1,0 0-1,0 0 0,0 0 0,0 0 1,0 0-1,-1-1 0,1 1 0,1-1 1,31-8 870,-15 0-727,-1 0 0,-1-1 0,1-1 0,-2-1 0,0 0 0,27-29 0,-20 17 94,-1-1 0,-2-1 1,24-41-1,-37 57-70,-1 1 0,0-1 0,-1 0 0,0 0 0,-1 0 0,0-1 0,0 1 0,-1-1 0,0 0 0,-1-11 0,-1 22-193,-1 0 0,1 0-1,-1 0 1,1-1 0,-1 1 0,1 0-1,-1 0 1,1 0 0,-1 0-1,1 0 1,-1 0 0,1 0 0,-1 0-1,0 0 1,1 0 0,-1 0 0,1 1-1,-1-1 1,1 0 0,-1 0 0,1 0-1,-1 1 1,1-1 0,0 0 0,-1 1-1,1-1 1,-1 0 0,1 1-1,-1 0 1,-7 9 3,0 0 0,1 1 0,0 0-1,0 0 1,1 0 0,1 1 0,0 0-1,-4 18 1,0-7-4,3-6-4,1 0-1,0 0 1,1 0-1,1 0 1,1 0-1,0 22 1,2-38-36,0 0 1,0 0-1,0 0 1,0 0 0,0 0-1,0 0 1,1 0-1,-1 0 1,0 0-1,1 0 1,-1 0 0,1 0-1,-1 0 1,1 0-1,-1 0 1,1 0-1,0 0 1,0 0 0,-1-1-1,1 1 1,0 0-1,0-1 1,0 1 0,0 0-1,0-1 1,0 1-1,0-1 1,0 1-1,0-1 1,0 0 0,2 1-1,0 0-701,1-1 1,0 0-1,0 1 0,0-2 0,0 1 0,0 0 0,7-2 1,9-6-5605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3.771"/>
    </inkml:context>
    <inkml:brush xml:id="br0">
      <inkml:brushProperty name="width" value="0.025" units="cm"/>
      <inkml:brushProperty name="height" value="0.025" units="cm"/>
    </inkml:brush>
  </inkml:definitions>
  <inkml:trace contextRef="#ctx0" brushRef="#br0">39 46 16496,'0'0'2717,"-7"11"-43,-19 35-634,25-46-1987,1 1 1,-1 0 0,1 0-1,-1 0 1,1-1 0,-1 1 0,1 0-1,0 0 1,-1 0 0,1 0-1,0 0 1,0 0 0,0 0-1,0 0 1,0 0 0,0 0 0,0 0-1,0 0 1,0 0 0,0-1-1,1 1 1,-1 0 0,0 0 0,1 0-1,-1 0 1,1 0 0,-1 0-1,1-1 1,-1 1 0,1 0-1,-1 0 1,1-1 0,0 1 0,-1 0-1,1-1 1,0 1 0,0-1-1,-1 1 1,1-1 0,0 1-1,0-1 1,0 1 0,0-1 0,0 0-1,0 1 1,1-1 0,47 3 318,-42-3-231,1 0-101,0-1 0,0 0 1,0-1-1,0 1 0,0-1 0,0-1 0,-1 1 0,1-1 0,-1-1 0,8-4 1,-13 7 25,1-1 1,0 1 0,-1-1 0,1 0 0,-1 0 0,0 0 0,1-1 0,-1 1-1,0 0 1,0-1 0,0 1 0,-1-1 0,1 0 0,-1 0 0,1 1 0,-1-1 0,0 0-1,0 0 1,0 0 0,-1-1 0,1 1 0,-1 0 0,0 0 0,1 0 0,-1 0-1,-1 0 1,1-1 0,-1-3 0,0 5-54,1 0 1,-1 0-1,0 0 0,0 0 1,0 1-1,0-1 0,0 0 1,-1 1-1,1-1 0,0 1 0,-1-1 1,1 1-1,-1-1 0,1 1 1,-1 0-1,0 0 0,1 0 1,-1 0-1,0 0 0,0 0 0,0 1 1,0-1-1,0 0 0,0 1 1,0 0-1,0-1 0,0 1 1,0 0-1,0 0 0,0 0 0,0 0 1,0 1-1,0-1 0,0 0 1,-3 2-1,-1-1-18,1 1 0,-1-1-1,0 1 1,1 0 0,0 0 0,-1 1 0,1 0-1,0 0 1,0 0 0,1 0 0,-6 6 0,5-4 21,1 0 1,0 0 0,0 1 0,1 0 0,0 0 0,0 0 0,0 0 0,1 0 0,-1 0 0,2 1 0,-1-1 0,1 1 0,-1 12 0,1-16-38,2 0 0,-1 0-1,0-1 1,0 1 0,1 0-1,0 0 1,-1-1 0,1 1 0,0 0-1,0-1 1,1 1 0,-1-1 0,1 1-1,-1-1 1,1 1 0,0-1-1,-1 0 1,1 0 0,0 0 0,0 0-1,1 0 1,-1-1 0,0 1-1,1-1 1,-1 1 0,1-1 0,-1 0-1,1 0 1,0 0 0,-1 0-1,1 0 1,0-1 0,0 1 0,3-1-1,69 4-5263,-35-8-1163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372"/>
    </inkml:context>
    <inkml:brush xml:id="br0">
      <inkml:brushProperty name="width" value="0.025" units="cm"/>
      <inkml:brushProperty name="height" value="0.025" units="cm"/>
    </inkml:brush>
  </inkml:definitions>
  <inkml:trace contextRef="#ctx0" brushRef="#br0">90 2 10890,'0'0'6593,"-2"8"-4068,-25 128 2769,-30 199-2528,54-314-2402,33-94 1551,-7 23-1871,11-35-39,-17 38-205,2 1 0,2 1 0,48-77 0,-67 119 145,0 1 1,0-1-1,0 1 0,1-1 0,-1 1 1,1 0-1,-1 0 0,1 0 1,-1 0-1,1 1 0,0-1 0,0 1 1,0-1-1,0 1 0,0 0 1,0 0-1,6-1 0,-7 3 32,0-1-1,-1 0 1,1 0-1,0 1 1,-1-1 0,1 1-1,0 0 1,-1-1-1,1 1 1,-1 0 0,1 0-1,-1 0 1,1 0-1,-1 0 1,0 0-1,1 0 1,-1 1 0,0-1-1,0 0 1,0 1-1,0-1 1,0 1 0,0-1-1,0 1 1,-1-1-1,1 1 1,-1 0 0,1-1-1,-1 1 1,1 0-1,-1-1 1,0 1-1,0 0 1,0 2 0,1 3 42,-1 0 1,0 0 0,0 0 0,-1 0 0,0 0 0,0-1 0,-1 1-1,0 0 1,0-1 0,0 1 0,-1-1 0,0 0 0,0 0-1,-1 0 1,1 0 0,-1 0 0,-1-1 0,-5 7 0,5-6 16,-1-1 0,1 0 0,-1 0 1,0 0-1,-1-1 0,1 0 0,-1 0 1,0-1-1,1 0 0,-1 0 0,-1 0 0,1-1 1,0 0-1,-1 0 0,1-1 0,-12 1 1,18-2-140,0 0 0,0 0 0,0 0 0,-1 0 0,1 0 0,0 0 0,0 0 0,0-1 0,0 1 0,0 0 0,0 0 0,0-1 0,0 1 0,-1-1 0,2 1 0,-1-1 0,0 0 0,0 1 0,0-1 0,0 0 0,0 0 0,0 1 0,1-1 0,-1 0 0,0 0 0,1 0 0,-1 0 0,0 0 0,1 0 0,-1 0 0,1 0 0,0 0 0,-1 0 0,1-1 0,0 1 0,0 0 0,0 0 0,0 0 0,0-2 0,0-1-773,0 1 0,1-1 0,0 1-1,0-1 1,0 1 0,0 0 0,0-1 0,1 1 0,-1 0 0,1 0 0,4-6 0,12-13-7254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4.925"/>
    </inkml:context>
    <inkml:brush xml:id="br0">
      <inkml:brushProperty name="width" value="0.025" units="cm"/>
      <inkml:brushProperty name="height" value="0.025" units="cm"/>
    </inkml:brush>
  </inkml:definitions>
  <inkml:trace contextRef="#ctx0" brushRef="#br0">1 43 13004,'0'0'12396,"8"8"-11366,-2-2-946,0-2 0,1 1 0,-1-1 0,1 0 0,0 0 0,0-1 0,1 0 0,13 4 0,-18-6-74,0 0 1,0 0 0,0-1-1,0 1 1,0-1-1,0 1 1,0-1 0,0 0-1,0-1 1,1 1-1,-1 0 1,0-1-1,0 0 1,0 0 0,0 0-1,0 0 1,-1 0-1,1 0 1,0-1 0,0 1-1,-1-1 1,1 0-1,-1 0 1,1 0-1,-1 0 1,0 0 0,0-1-1,0 1 1,0-1-1,3-4 1,-4 5-8,-1 1 0,1 0 0,0 0 0,0-1 0,-1 1 0,1 0-1,-1-1 1,1 1 0,-1 0 0,0-1 0,0 1 0,1-1 0,-1 1 0,0-1 0,0 1 0,0-1 0,0 1 0,-1 0 0,1-1-1,0 1 1,-1-1 0,1 1 0,-1 0 0,1-1 0,-1 1 0,0 0 0,1-1 0,-1 1 0,0 0 0,0 0 0,0 0 0,0 0 0,0 0-1,0 0 1,0 0 0,0 0 0,0 0 0,-1 0 0,1 1 0,0-1 0,0 0 0,-1 1 0,1-1 0,-1 1 0,1-1 0,0 1-1,-1 0 1,-1 0 0,-1-1-11,0 0 0,-1 0 0,1 1 0,0 0 0,0 0 0,0 0-1,0 1 1,-1-1 0,1 1 0,0 0 0,0 0 0,0 0 0,0 1 0,0-1 0,1 1-1,-6 3 1,1 2-5,0 1 1,0-1-1,1 1 0,0 1 0,-10 15 0,15-20 16,0-1 0,0 1 0,0 0 0,0 0 0,0 0 0,1 0 0,0 1 0,0-1 0,0 0 0,0 1 0,1-1 0,-1 0 0,1 1 0,0-1 0,1 1 0,1 7 0,-1-10 1,0 0 0,1-1 0,0 1 0,-1 0 0,1-1 0,0 0 0,0 1 0,0-1 0,-1 0 0,1 0 0,1 0 0,-1 0 0,0-1 0,0 1 0,0 0 0,0-1 0,0 0 0,1 1 0,-1-1 0,0 0 0,0 0 0,5-1 0,52-3 80,-40 0-198,0-1-1,-1-2 1,0 1 0,0-2-1,21-12 1,-18 9 26,0 0 0,39-11 0,-60 22 110,0 0 1,1 0-1,-1 0 1,0 0 0,0 0-1,1 0 1,-1 0 0,0 1-1,1-1 1,-1 0-1,0 0 1,0 0 0,1 0-1,-1 1 1,0-1-1,0 0 1,0 0 0,1 1-1,-1-1 1,0 0-1,0 0 1,0 1 0,0-1-1,0 0 1,1 1 0,-1-1-1,0 0 1,0 0-1,0 1 1,0-1 0,0 0-1,0 1 1,0-1-1,0 0 1,0 1 0,0-1-1,0 0 1,0 0 0,0 1-1,0-1 1,-1 0-1,1 1 1,0-1 0,0 0-1,0 0 1,0 1-1,0-1 1,-1 0 0,1 0-1,0 1 1,0-1-1,-1 0 1,1 0 0,0 1-1,-9 17 534,-6 16 470,14-33-1009,1 0 0,0-1 1,0 1-1,1 0 0,-1-1 1,0 1-1,0 0 0,0-1 1,0 1-1,0-1 0,1 1 1,-1 0-1,0-1 1,1 1-1,-1-1 0,0 1 1,1-1-1,-1 1 0,1 0 1,-1-1-1,1 0 0,-1 1 1,1-1-1,-1 1 0,1-1 1,-1 0-1,1 1 1,0-1-1,-1 0 0,1 0 1,-1 1-1,1-1 0,0 0 1,-1 0-1,1 0 0,0 0 1,-1 0-1,1 0 1,0 0-1,-1 0 0,1 0 1,0 0-1,-1 0 0,1 0 1,0 0-1,0-1 0,12-1-1,1 0-1,-1-1 1,0 0 0,0-1-1,-1-1 1,19-9-1,-19 8-227,0 1 1,0 0-1,1 1 0,-1 0 0,1 1 0,0 0 1,21-1-1,-34 4 204,1 0 0,0 0-1,0 0 1,-1 0 0,1 0 0,0-1 0,-1 2-1,1-1 1,0 0 0,0 0 0,-1 0 0,1 0-1,0 0 1,0 1 0,-1-1 0,1 0 0,0 0 0,-1 1-1,1-1 1,-1 1 0,1-1 0,0 1 0,-1-1-1,1 1 1,-1-1 0,1 1 0,-1-1 0,1 1 0,-1-1-1,0 1 1,1 0 0,-1-1 0,0 1 0,1 0-1,-1-1 1,0 1 0,0 1 0,-8 27 289,0-1-6449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5.995"/>
    </inkml:context>
    <inkml:brush xml:id="br0">
      <inkml:brushProperty name="width" value="0.025" units="cm"/>
      <inkml:brushProperty name="height" value="0.025" units="cm"/>
    </inkml:brush>
  </inkml:definitions>
  <inkml:trace contextRef="#ctx0" brushRef="#br0">99 233 3523,'0'-16'14622,"-11"22"-10112,-23 35-7329,23-27 4272,7-10-1309,0 0-1,0 1 1,1-1-1,-1 1 1,1 0-1,0 0 0,0 0 1,0 0-1,1 0 1,0 1-1,0-1 1,0 1-1,1-1 0,-2 10 1,3-15-142,1 1-1,-1-1 1,0 0 0,0 1 0,0-1-1,1 0 1,-1 1 0,0-1 0,0 0-1,1 0 1,-1 1 0,0-1 0,1 0-1,-1 0 1,0 1 0,1-1-1,-1 0 1,0 0 0,1 0 0,-1 0-1,0 0 1,1 0 0,-1 0 0,1 0-1,-1 0 1,0 0 0,1 0 0,-1 0-1,0 0 1,1 0 0,-1 0 0,1 0-1,-1 0 1,0 0 0,1 0 0,-1 0-1,0-1 1,1 1 0,-1 0 0,18-7 120,2-8-64,0-1 0,-1-1 0,-1-1 0,-1-1 0,0 0 0,16-25 0,-15 20 399,0 0-1,-1-1 1,-2-1 0,0-1 0,-2 0 0,10-30-1,-67 122 148,32-44-605,2 1 0,0 0 1,1 0-1,1 1 0,1 0 1,1 0-1,-5 34 0,11-55 7,0-1 0,0 1 0,0 0 0,0 0 1,0 0-1,1 0 0,-1 0 0,0 0 0,1 0 0,-1-1 0,1 1 0,0 0 0,0 0 0,0-1 0,0 1 0,0 0 0,0-1 0,0 1 0,0-1 0,0 1 0,1-1 0,1 2 0,0-1 14,0-1 1,0 1-1,0-1 0,0 0 0,0 0 0,0 0 1,1 0-1,-1-1 0,0 1 0,0-1 0,1 0 1,3 0-1,2 0-80,0-1 0,0 0 0,0-1 0,0 0 0,-1 0 0,1-1 0,0 0 0,15-8 0,-16 6-369,0-1 0,-1 1 0,1-1 0,9-11 0,-16 16 213,1-1-1,-1 1 0,1-1 0,-1 1 0,0-1 0,0 0 0,0 0 0,0 1 0,0-1 0,0 0 0,0 0 0,0 0 0,-1 0 0,1 0 0,-1 0 0,0 0 0,0 0 0,1 0 0,-1-1 0,0 1 0,-1 0 0,1 0 0,0 0 0,-1 0 0,1 0 0,-2-3 0,0 3-132,1 1 0,-1 0-1,1 0 1,-1 0 0,0 0-1,0 0 1,0 0 0,0 0-1,1 1 1,-1-1 0,0 1-1,0-1 1,0 1 0,0 0-1,0 0 1,0 0 0,-1 0-1,1 0 1,0 0 0,-3 1 0,-2-1-569,-8 0-1810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6.374"/>
    </inkml:context>
    <inkml:brush xml:id="br0">
      <inkml:brushProperty name="width" value="0.025" units="cm"/>
      <inkml:brushProperty name="height" value="0.025" units="cm"/>
    </inkml:brush>
  </inkml:definitions>
  <inkml:trace contextRef="#ctx0" brushRef="#br0">187 54 16400,'0'0'5861,"-3"-9"-3533,3 7-2267,0 0 0,-1 0 1,1 0-1,-1 0 0,0 0 1,1 0-1,-1 0 0,0 0 1,0 0-1,0 0 0,-1 0 1,1 1-1,0-1 0,-1 0 1,1 1-1,-1-1 0,0 1 1,1 0-1,-1-1 0,0 1 1,0 0-1,0 0 0,1 0 1,-1 0-1,0 1 0,-1-1 1,1 0-1,0 1 0,0 0 1,0-1-1,0 1 0,0 0 1,0 0-1,-1 0 0,1 0 1,0 0-1,0 1 0,0-1 1,0 1-1,0-1 0,0 1 1,0 0-1,0 0 0,0 0 1,0 0-1,-2 1 0,-5 3-59,-1-1-1,1 1 1,0 1-1,0 0 1,0 0-1,1 1 1,0 0-1,0 0 0,1 1 1,-12 15-1,19-23 0,0 1-1,0-1 1,0 0-1,0 1 1,0-1-1,0 0 1,1 1-1,-1-1 1,0 0-1,0 1 0,0-1 1,1 0-1,-1 0 1,0 1-1,0-1 1,1 0-1,-1 0 1,0 0-1,1 1 1,-1-1-1,0 0 1,1 0-1,-1 0 1,0 0-1,1 0 0,-1 1 1,0-1-1,1 0 1,-1 0-1,0 0 1,1 0-1,-1 0 1,1 0-1,-1 0 1,0 0-1,1 0 1,-1-1-1,0 1 1,1 0-1,22 0 7,-20 0-11,34-1-183,45 1-460,-76 1 589,-1-1 1,1 1 0,0 0 0,0 1 0,0-1 0,-1 1 0,1 0-1,0 1 1,-1-1 0,8 6 0,-12-7 68,0-1 1,0 1-1,0 0 1,0-1-1,0 1 0,0 0 1,0 0-1,0 0 0,0 0 1,0 0-1,-1 0 1,1 0-1,0 0 0,-1 0 1,1 0-1,-1 0 0,1 0 1,-1 1-1,0-1 1,1 0-1,-1 0 0,0 0 1,0 1-1,0-1 1,0 0-1,0 0 0,0 1 1,0-1-1,-1 2 0,0 0 89,0-1-1,-1 0 1,0 0-1,0 0 1,1 0-1,-1 0 1,0 0-1,0 0 1,-1 0-1,1-1 1,0 1-1,-1-1 1,-1 1-1,-12 5 526,1-1 0,-1 0 0,-21 4-1,21-6-820,0-2 0,0 0 0,-16-1 0,31-1-174,-2-4-5805,3-4-920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7.649"/>
    </inkml:context>
    <inkml:brush xml:id="br0">
      <inkml:brushProperty name="width" value="0.025" units="cm"/>
      <inkml:brushProperty name="height" value="0.025" units="cm"/>
    </inkml:brush>
  </inkml:definitions>
  <inkml:trace contextRef="#ctx0" brushRef="#br0">148 230 4324,'0'0'11995,"3"-9"-9128,11-29-529,-13 37-2276,-1 1-1,0-1 1,0 1-1,0-1 1,0 1 0,0-1-1,1 1 1,-1-1-1,0 1 1,0-1-1,0 1 1,0-1-1,0 1 1,-1-1-1,1 1 1,0-1-1,0 1 1,0-1-1,0 1 1,0-1-1,-1 1 1,1-1-1,0 1 1,0 0-1,-1-1 1,1 1-1,0-1 1,-1 1 0,1 0-1,-1-1 1,1 1-1,0 0 1,-1-1-1,1 1 1,-1 0-1,1 0 1,-1-1-1,1 1 1,-1 0-1,1 0 1,-1 0-1,1 0 1,-1 0-1,1 0 1,-1 0-1,1 0 1,-1 0-1,1 0 1,-1 0 0,-25 4 860,17 0-882,0 0-1,0 1 1,1 0 0,0 0 0,0 1-1,1 0 1,-1 1 0,1 0-1,1 0 1,-1 0 0,1 1 0,1 0-1,-1 0 1,1 0 0,1 1 0,-1 0-1,-4 14 1,9-22-27,0 0 0,0 0 0,-1 0 0,1-1-1,0 1 1,0 0 0,0 0 0,0 0 0,0 0 0,0-1-1,0 1 1,1 0 0,-1 0 0,0 0 0,0 0 0,0-1-1,1 1 1,-1 0 0,1 0 0,-1-1 0,0 1 0,1 0-1,0 0 1,-1-1 0,1 1 0,-1-1 0,1 1 0,0 0 0,0 0-1,1 0 27,0 0 0,1-1-1,-1 1 1,0 0-1,1-1 1,-1 1-1,0-1 1,1 0 0,-1 0-1,4 0 1,58-11 587,31-27-345,-74 29-270,-1 0-1,1 1 0,0 1 0,1 1 0,27-4 0,-48 9-13,0 1 0,-1 0 0,1 0 0,0 0 0,0-1 0,0 1 0,0 0 0,0 0 0,0 0 0,0 0 0,0 0 0,0 1 0,0-1 0,0 0 0,-1 0 0,1 1 0,0-1 0,0 0 0,0 1 0,0-1 0,-1 1 1,1-1-1,0 1 0,0-1 0,-1 1 0,1 0 0,0-1 0,-1 1 0,1 0 0,-1 0 0,1-1 0,-1 1 0,1 0 0,-1 0 0,0 0 0,1 0 0,-1 0 0,0-1 0,0 1 0,1 0 0,-1 0 0,0 0 0,0 0 0,0 1 0,-1 5 42,0 0 1,0 0-1,-1 0 0,0-1 0,-4 9 0,-3 17 143,10-32-170,-1 0 0,0 1 1,1-1-1,-1 0 0,0 1 1,1-1-1,-1 0 0,0 1 1,1-1-1,-1 0 0,1 0 1,-1 0-1,1 1 0,-1-1 1,1 0-1,-1 0 0,1 0 1,-1 0-1,0 0 0,1 0 1,-1 0-1,1 0 0,-1 0 1,1 0-1,-1 0 0,1 0 1,-1 0-1,1 0 0,-1-1 1,1 1-1,-1 0 0,1-1 1,18-4 119,-3-3-249,0-1-1,-1-1 1,20-15-1,36-22-3357,-66 50 1668,-5 9 1467,-6 11 437,4-19-125,-9 31-217,17-24 222,16-11 159,-13-3-107,1-1 0,-1 1 0,0-2 0,0 1 0,0-1 0,-1-1 0,13-9 0,53-51 7,-69 61-27,14-14 166,-1-1 0,26-34 0,-40 48-110,1-1-1,-1 0 1,0 0 0,0 0 0,-1 0-1,0 0 1,0-1 0,-1 0-1,0 1 1,0-1 0,0 0 0,-1 0-1,0-8 1,-2 16-53,1-1 0,0 1 1,0 0-1,0-1 0,0 1 0,0 0 0,-1 0 0,1-1 0,0 1 1,0 0-1,0 0 0,-1 0 0,1-1 0,0 1 0,0 0 0,-1 0 1,1 0-1,0 0 0,0 0 0,-1-1 0,1 1 0,0 0 0,-1 0 1,1 0-1,0 0 0,0 0 0,-1 0 0,1 0 0,0 0 0,-1 0 1,1 0-1,0 0 0,-1 0 0,1 0 0,0 0 0,0 0 0,-1 1 1,1-1-1,0 0 0,-1 0 0,1 0 0,-13 6 172,0 6-96,-1 1 0,2 0 0,0 1 0,1 0 0,0 1 1,1 0-1,-15 31 0,20-38-41,1 1 1,0 0-1,1 0 1,0 0-1,0 1 1,1-1 0,-2 16-1,4-23-39,-1 0 0,1 0 0,0 0 0,1 0 0,-1 0 0,0 0-1,1 1 1,-1-1 0,1 0 0,0 0 0,-1 0 0,1 0 0,0 0 0,0-1 0,0 1 0,0 0-1,1 0 1,-1-1 0,1 1 0,-1 0 0,1-1 0,-1 0 0,1 1 0,0-1 0,-1 0 0,1 0 0,0 0-1,0 0 1,0 0 0,0 0 0,0 0 0,0-1 0,0 1 0,0-1 0,0 0 0,1 1 0,-1-1-1,3 0 1,9-1-57,-1 0-1,0-1 1,0 0-1,0-1 1,0 0-1,0-1 0,-1-1 1,0 0-1,1 0 1,-2-2-1,1 1 1,-1-1-1,0-1 0,0 0 1,-1 0-1,0-1 1,-1-1-1,0 0 1,0 0-1,8-14 0,-36 52 494,7-11-51,1 0 0,-15 32 1,24-45-352,0 1 0,0-1 0,1 0 0,-1 1 0,1-1 0,0 1 1,1-1-1,-1 1 0,1-1 0,0 1 0,0-1 0,0 1 0,1-1 0,0 1 1,-1-1-1,2 1 0,-1-1 0,2 5 0,1-3-86,0-1 0,0 0-1,0-1 1,0 1 0,1-1 0,0 0 0,0 0 0,0 0-1,1-1 1,-1 1 0,1-1 0,9 3 0,36 26-537,-48-30 563,0 0 1,-1 1-1,0-1 1,0 1-1,0 0 1,0 0-1,0 0 0,0 0 1,-1 0-1,1 0 1,-1 0-1,0 0 1,0 1-1,0-1 1,1 6-1,-2 0 150,0 0-1,-1 0 1,0 0 0,0 0-1,-1 0 1,0-1 0,0 1-1,-1 0 1,0-1 0,-1 1-1,0-1 1,0 0 0,-1 0 0,0-1-1,0 1 1,-1-1 0,-7 7-1,8-7-3,-1-1 0,0 0 1,-1 0-1,1-1 0,-1 0 0,0 0 0,-1 0 0,1-1 0,-1 0 0,0-1 1,0 1-1,0-2 0,0 1 0,-1-1 0,1 0 0,0-1 0,-1 0 0,-9 0 1,16-1-121,1-1 1,-1 0 0,0 0 0,0 1-1,0-1 1,0 0 0,1 0 0,-1-1 0,0 1-1,1 0 1,-1 0 0,1-1 0,-1 1-1,1-1 1,0 0 0,0 1 0,0-1 0,-1 0-1,2 0 1,-1 1 0,0-1 0,0 0-1,1 0 1,-1 0 0,1 0 0,-1 0 0,1 0-1,0 0 1,0 0 0,0 0 0,0-3-1,-1-5-54,1 0-1,0-1 0,1 1 0,0 0 0,3-11 1,-1 11 18,0 0 0,1 0 0,0 1 0,1-1 0,-1 1 0,2 0 0,-1 1 1,1-1-1,1 1 0,0 0 0,0 1 0,0-1 0,1 1 0,0 1 0,0 0 1,1 0-1,11-6 0,16-5-766,-1 1-1,2 2 1,50-13 0,4-2-6850,-27 5-5473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38.876"/>
    </inkml:context>
    <inkml:brush xml:id="br0">
      <inkml:brushProperty name="width" value="0.025" units="cm"/>
      <inkml:brushProperty name="height" value="0.025" units="cm"/>
    </inkml:brush>
  </inkml:definitions>
  <inkml:trace contextRef="#ctx0" brushRef="#br0">154 18 10826,'0'0'11019,"-12"-5"-10245,12 5-769,-3-2 32,0 0-1,0 1 0,0 0 1,0-1-1,0 1 1,-1 0-1,1 1 0,0-1 1,-1 1-1,1-1 0,0 1 1,-1 0-1,1 0 0,0 0 1,-1 1-1,1-1 0,0 1 1,-1 0-1,1 0 1,0 0-1,0 0 0,0 0 1,0 1-1,0-1 0,0 1 1,0 0-1,1 0 0,-1 0 1,0 0-1,1 1 0,-4 3 1,1 0 37,1 0 0,-1 0-1,1 1 1,0-1 0,1 1 0,-4 9 0,6-14-53,-1 1-1,1 0 1,0 0 0,1 0 0,-1 0 0,0 0 0,1 1-1,0-1 1,-1 0 0,1 0 0,0 0 0,1 0 0,-1 0-1,1 0 1,-1 0 0,1 0 0,0 0 0,1 4 0,0-6 2,0 1 0,-1-1 0,1 0-1,0 0 1,-1 0 0,1 0 0,0 0 0,0 0 0,0-1 0,0 1 0,0-1 0,0 1 0,0-1 0,0 0 0,0 0 0,0 0 0,0 0 0,0 0 0,0 0 0,0 0-1,0-1 1,0 1 0,0-1 0,3 0 0,48-20 375,23-31-207,-69 47-164,0-1 1,-1 0-1,0 0 1,0 0-1,0-1 1,-1 0-1,0 0 1,6-11-1,-16 27-120,-2 8 134,0-1 0,0 1-1,2 0 1,0 1 0,1-1 0,-2 21-1,6-37-2,0 1-1,0-1 1,0 1-1,1-1 1,-1 1-1,1-1 1,-1 1 0,1-1-1,-1 1 1,1-1-1,0 0 1,-1 1-1,1-1 1,0 0-1,0 0 1,0 0-1,0 1 1,0-1 0,1 0-1,-1 0 1,0-1-1,0 1 1,1 0-1,-1 0 1,0 0-1,1-1 1,-1 1-1,1-1 1,-1 1-1,1-1 1,-1 0 0,1 1-1,-1-1 1,1 0-1,-1 0 1,1 0-1,-1 0 1,1-1-1,-1 1 1,3-1-1,6 0 94,0 0-1,0-1 1,0 0-1,-1 0 1,12-5-1,1-4-28,41-25-1,-45 25-146,0 0 1,39-16 0,-56 28 31,0 0 1,-1 0-1,1 0 0,-1 0 1,1-1-1,-1 1 0,1 1 1,-1-1-1,0 0 0,1 0 1,-1 0-1,0 0 0,0 0 1,0 0-1,1 0 0,-1 0 1,-1 0-1,1 0 1,0 1-1,0-1 0,0 0 1,-1 2-1,-2 30 240,-2 29 61,5-61-277,0-1-1,0 1 1,1-1 0,-1 1-1,1-1 1,-1 0-1,0 1 1,1-1 0,-1 1-1,1-1 1,-1 0 0,1 0-1,-1 1 1,1-1-1,-1 0 1,1 0 0,-1 0-1,1 1 1,-1-1 0,1 0-1,-1 0 1,1 0-1,-1 0 1,1 0 0,-1 0-1,1 0 1,0 0 0,-1 0-1,1 0 1,-1-1 0,1 1-1,-1 0 1,1 0-1,-1 0 1,1-1 0,0 1-1,21-9-1028,11-15-5719,-18 8 299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0.013"/>
    </inkml:context>
    <inkml:brush xml:id="br0">
      <inkml:brushProperty name="width" value="0.025" units="cm"/>
      <inkml:brushProperty name="height" value="0.025" units="cm"/>
    </inkml:brush>
  </inkml:definitions>
  <inkml:trace contextRef="#ctx0" brushRef="#br0">26 144 4901,'-18'-2'10554,"10"-3"-3757,8 4-6569,0 0 1,0 0 0,0 0 0,0 1 0,0-1 0,1 0 0,-1 0 0,0 0 0,0 0 0,0 1-1,1-1 1,-1 0 0,1 0 0,-1 1 0,0-1 0,1 0 0,-1 0 0,1 1 0,0-1 0,-1 1-1,1-1 1,0 0 0,55-42-2418,-44 35 3650,0-1-1450,0 0 1,0 1-1,1 0 0,0 1 0,0 1 1,1 0-1,0 1 0,15-4 0,-28 9-17,-1 0-1,1 0 0,-1-1 1,1 1-1,0 0 0,-1 0 0,1 1 1,-1-1-1,1 0 0,-1 0 0,1 0 1,0 0-1,-1 0 0,1 1 1,-1-1-1,1 0 0,-1 0 0,1 1 1,-1-1-1,1 0 0,-1 1 0,0-1 1,1 1-1,-1-1 0,1 0 1,-1 1-1,0-1 0,1 1 0,-1-1 1,0 1-1,0-1 0,1 1 0,-1-1 1,0 1-1,0 0 0,0-1 1,0 1-1,-2 31 1,-19 29 118,15-47-118,3-9-7,0 1 0,1 0-1,-1-1 1,2 1 0,-1 0-1,1 0 1,-1 7 0,2-12-204,0-1 1,1 0 0,-1 1-1,1-1 1,-1 1-1,1-1 1,-1 0-1,1 1 1,0-1-1,-1 0 1,1 0 0,-1 1-1,1-1 1,0 0-1,-1 0 1,1 0-1,0 0 1,-1 0-1,1 0 1,0 0-1,-1 0 1,1 0 0,0 0-1,-1 0 1,1 0-1,-1 0 1,1-1-1,0 1 1,-1 0-1,1 0 1,-1-1 0,2 0-1,12-9-6712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408"/>
    </inkml:context>
    <inkml:brush xml:id="br0">
      <inkml:brushProperty name="width" value="0.025" units="cm"/>
      <inkml:brushProperty name="height" value="0.025" units="cm"/>
    </inkml:brush>
  </inkml:definitions>
  <inkml:trace contextRef="#ctx0" brushRef="#br0">59 48 3619,'9'-24'8022,"0"1"-578,-6 22-4417,-2 15-807,-4 42-819,-17 95-1,11-96-1129,-4 99-1,13-154-263,0 0 1,0 0-1,0 0 0,0 1 0,0-1 0,0 0 0,0 0 1,1 0-1,-1 0 0,0 0 0,0 1 0,0-1 0,0 0 0,0 0 1,0 0-1,1 0 0,-1 0 0,0 0 0,0 0 0,0 0 1,0 0-1,1 0 0,-1 0 0,0 0 0,0 0 0,0 0 1,1 1-1,-1-2 0,0 1 0,0 0 0,0 0 0,0 0 1,1 0-1,-1 0 0,0 0 0,0 0 0,0 0 0,0 0 1,1 0-1,-1 0 0,0 0 0,0 0 0,0 0 0,0-1 1,0 1-1,0 0 0,1 0 0,-1 0 0,0 0 0,0 0 1,0-1-1,0 1 0,0 0 0,0 0 0,0 0 0,0 0 1,0-1-1,0 1 0,1 0 0,-1 0 0,0 0 0,0 0 1,0-1-1,0 1 0,0 0 0,-1 0 0,10-11 261,2-26 402,-10 30-1283,0 0 0,0 0 0,-1 0 0,0 0 0,0-1 0,-2-6 1,2 9 89,-1 1 0,0 0 1,0-1-1,-1 1 1,0 0-1,1 0 1,-1-1-1,-1 1 0,1 1 1,0-1-1,-1 0 1,0 1-1,0-1 1,0 1-1,0 0 0,-1 0 1,1 0-1,-8-4 1,-2-4 9349,26 11-5355,48 15-3785,-38-8 989,-17-6-709,63 12-929,-33-14-2253,-5-9-3732,-12-4-719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1.755"/>
    </inkml:context>
    <inkml:brush xml:id="br0">
      <inkml:brushProperty name="width" value="0.025" units="cm"/>
      <inkml:brushProperty name="height" value="0.025" units="cm"/>
    </inkml:brush>
  </inkml:definitions>
  <inkml:trace contextRef="#ctx0" brushRef="#br0">49 1 12043,'0'0'9209,"-1"11"-7986,-17 88 1212,7-44-1407,3 1 0,-3 61 0,11-115-1021,0-1-1,0 0 0,0 1 0,0-1 0,1 1 0,-1-1 0,0 0 0,0 1 0,1-1 0,-1 0 0,1 0 0,-1 1 1,1-1-1,0 0 0,-1 0 0,1 0 0,0 0 0,0 0 0,0 0 0,0 0 0,0 0 0,0 0 0,0 0 0,0 0 0,0 0 1,2 0-1,0 0 17,0 0 1,1 0-1,-1-1 1,0 1-1,0-1 1,1 0-1,-1 0 1,0 0-1,0 0 1,7-2-1,5-1-155,0-2-1,-1 1 1,25-13 0,-33 14 27,0 0 29,0 0 0,0 0 1,0 1-1,1 0 1,-1 0-1,1 0 0,11-1 1,-17 4 95,-1 0 0,1 0 0,0 0 0,-1 0 0,1 0 0,0 0 1,-1 0-1,0 0 0,1 0 0,-1 0 0,0 0 0,1 0 0,-1 0 0,0 0 0,0 1 1,0-1-1,0 0 0,0 0 0,0 0 0,0 0 0,0 0 0,-1 2 0,-2 30 441,-11 29-1379,25-68-8696,0-10 1590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2.103"/>
    </inkml:context>
    <inkml:brush xml:id="br0">
      <inkml:brushProperty name="width" value="0.025" units="cm"/>
      <inkml:brushProperty name="height" value="0.025" units="cm"/>
    </inkml:brush>
  </inkml:definitions>
  <inkml:trace contextRef="#ctx0" brushRef="#br0">61 96 12908,'0'0'3369,"8"-1"-615,3-1-2239,0-2-1,1 1 1,-2-1 0,12-6-1,-18 9-394,-1 0 0,0-1 0,0 1 0,0-1 0,0 0-1,-1 0 1,1 0 0,0 0 0,-1 0 0,1 0 0,-1-1 0,0 1 0,0-1 0,0 0-1,0 1 1,0-1 0,-1 0 0,1 0 0,-1 0 0,0 0 0,2-7 0,-4 9-60,1 1 0,0-1 0,-1 0 0,1 0 0,-1 0 0,0 0 1,1 0-1,-1 1 0,0-1 0,1 0 0,-1 1 0,0-1 0,0 0 1,1 1-1,-1-1 0,0 1 0,0-1 0,0 1 0,0 0 0,0-1 0,0 1 1,0 0-1,0 0 0,0 0 0,0-1 0,0 1 0,0 0 0,0 0 1,0 0-1,0 1 0,0-1 0,0 0 0,0 0 0,0 0 0,1 1 1,-3 0-1,-39 9 330,32-5-319,0 1 0,0-1 0,1 1 0,0 1 0,0 0 0,0 0 0,-7 9 0,13-14-57,1 1 0,-1 0-1,0 0 1,1 0 0,0 0 0,0 0 0,0 0-1,0 0 1,0 1 0,1-1 0,-1 1 0,1-1 0,0 1-1,0 0 1,1-1 0,-1 1 0,1 0 0,-1 0-1,1-1 1,0 1 0,1 0 0,-1 0 0,1 0-1,1 4 1,-1-5-101,1-1 0,-1 1 0,1-1 0,0 0 0,0 0 0,0 0 0,0 0 0,1 0 0,-1-1 0,0 1 0,1-1 0,-1 1 0,1-1 0,0 0 0,-1 0 0,1 0 0,0 0 0,-1-1 0,1 1 0,3 0 0,60 4-6552,-65-5 6425,44 0-8114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116"/>
    </inkml:context>
    <inkml:brush xml:id="br0">
      <inkml:brushProperty name="width" value="0.025" units="cm"/>
      <inkml:brushProperty name="height" value="0.025" units="cm"/>
    </inkml:brush>
  </inkml:definitions>
  <inkml:trace contextRef="#ctx0" brushRef="#br0">120 48 12332,'0'0'12540,"-4"-8"-11542,3 5-932,0-1 0,0 1 0,-1 1 0,0-1 0,1 0 0,-1 0 0,0 1 0,0-1 0,-1 1 0,-3-4 0,4 5-60,1 0 1,-1 0 0,1 1 0,-1-1-1,1 1 1,-1 0 0,0-1-1,1 1 1,-1 0 0,1 0 0,-1 0-1,0 0 1,1 0 0,-1 0 0,0 0-1,1 1 1,-1-1 0,1 1-1,-1-1 1,0 1 0,1 0 0,0-1-1,-1 1 1,1 0 0,-1 0-1,1 0 1,0 0 0,0 0 0,-1 0-1,0 2 1,-3 2-19,1-1 0,0 1 1,0 0-1,0 0 0,0 0 0,1 1 0,0-1 0,0 1 1,1 0-1,-4 9 0,6-14-15,-1 1 1,1-1-1,-1 1 1,1-1-1,0 1 1,0-1-1,-1 1 1,1-1-1,0 1 1,1 0-1,-1-1 1,0 1-1,0-1 0,0 1 1,1-1-1,-1 1 1,1-1-1,0 1 1,-1-1-1,1 1 1,0-1-1,0 0 1,-1 0-1,1 1 1,0-1-1,1 0 1,-1 0-1,0 0 0,0 0 1,0 0-1,1 0 1,-1 0-1,0 0 1,1-1-1,-1 1 1,1 0-1,-1-1 1,1 1-1,-1-1 1,1 0-1,-1 1 1,1-1-1,-1 0 1,1 0-1,1 0 0,11 0-431,-1 0 0,1-1 0,23-4 0,-24 2-165,0 2 0,1-1 0,20 2 0,-32 0 600,0 1 0,-1-1 0,1 1 0,-1 0 0,1-1 0,-1 1-1,1 0 1,-1 0 0,0 0 0,1 0 0,-1 0 0,0 1 0,0-1 0,0 0-1,0 0 1,0 1 0,0-1 0,0 1 0,0-1 0,0 1 0,-1-1-1,1 1 1,-1 0 0,1-1 0,-1 1 0,0 0 0,1-1 0,-1 1 0,0 2-1,2 61 441,-3-50-113,2 4 146,-1 0 1,-1 0-1,-1 0 0,-1-1 1,-1 1-1,0-1 0,-1 0 1,-1 0-1,-1 0 0,0-1 1,-1 0-1,-1 0 0,-15 20 1,23-35-356,-1-1 1,1 1 0,-1 0 0,1-1 0,-1 1 0,0-1 0,0 0-1,0 1 1,1-1 0,-1 0 0,0 0 0,0 0 0,0 0 0,-1-1-1,-2 2 1,4-2-84,0 0 0,0-1 0,0 1-1,0 0 1,0 0 0,0-1 0,1 1-1,-1 0 1,0-1 0,0 1 0,0-1-1,0 1 1,1-1 0,-1 0 0,0 1-1,1-1 1,-1 0 0,0 1 0,1-1-1,-1 0 1,1 0 0,-1 0 0,1 1 0,0-1-1,-1 0 1,1 0 0,0 0 0,-1 0-1,1 0 1,0 0 0,0 0 0,0 0-1,0 1 1,0-1 0,0 0 0,0 0-1,1-1 1,-2-17-184,0 1 1,2 0-1,1 0 0,0 0 0,1 0 0,1 0 1,0 1-1,2-1 0,0 1 0,1 0 0,0 1 1,1 0-1,1 0 0,1 0 0,0 1 0,1 1 1,1 0-1,0 0 0,1 2 0,0-1 0,17-11 1,-4 6 157,26-21 50,-49 38-41,-1-2 0,0 1 0,0 0 0,0 0 0,0-1 0,0 1 0,0-1 0,-1 1-1,0-1 1,1 0 0,-1 0 0,0 1 0,0-1 0,0 0 0,0 0 0,0-5 0,-1 7 4,0 0 0,0 1 0,-1-1 0,1 0 0,0 1 0,0-1 0,0 0 0,-1 1 1,1-1-1,0 1 0,-1-1 0,1 0 0,0 1 0,-1-1 0,1 1 0,-1-1 0,1 1 0,-1-1 1,1 1-1,-1-1 0,1 1 0,-1 0 0,1-1 0,-1 1 0,0 0 0,1-1 0,-1 1 1,0 0-1,1 0 0,-1-1 0,0 1 0,1 0 0,-1 0 0,0 0 0,1 0 0,-1 0 1,0 0-1,0 0 0,1 0 0,-1 1 0,0-1 0,1 0 0,-1 0 0,-1 1 0,0 0 1,-1-1 0,0 1 0,0 0-1,1 0 1,-1 0 0,0 1 0,1-1-1,-1 1 1,-3 3 0,4-4-3,0 1 1,0 0-1,0 0 1,1 0-1,-1 0 1,1 0-1,-1 1 1,1-1-1,0 0 1,0 1-1,0-1 1,0 0-1,0 1 1,0-1-1,1 1 0,0 0 1,-1-1-1,1 1 1,0-1-1,0 1 1,0 0-1,0-1 1,1 1-1,0 2 1,0-3 13,0 0 1,1 0 0,-1 1 0,1-2-1,-1 1 1,1 0 0,0 0-1,0 0 1,0-1 0,0 1 0,0-1-1,0 0 1,0 1 0,0-1-1,0 0 1,1 0 0,-1 0-1,0-1 1,1 1 0,-1-1 0,1 1-1,-1-1 1,1 0 0,3 0-1,13 0 24,-1-1-1,0 0 0,0-2 1,0 0-1,0-1 1,24-9-1,23-5-152,-64 18 126,0 0 1,0-1-1,-1 1 0,1 0 0,0 0 0,0 0 0,0 0 1,0 0-1,0 0 0,0 1 0,-1-1 0,1 0 1,0 0-1,0 1 0,0-1 0,0 0 0,-1 1 0,1-1 1,0 1-1,0-1 0,-1 1 0,1-1 0,0 1 1,-1-1-1,1 1 0,-1 0 0,1-1 0,-1 1 0,1 0 1,-1 0-1,1-1 0,-1 1 0,1 0 0,-1 0 1,0 0-1,0 0 0,1-1 0,-1 1 0,0 0 0,0 0 1,0 0-1,0 0 0,0 0 0,0 1 0,-5 54 1308,2-27-459,3-28-837,1 0 0,-1 0-1,0 0 1,0-1 0,1 1-1,-1 0 1,1-1 0,-1 1-1,1 0 1,-1-1 0,1 1-1,-1 0 1,1-1 0,0 1-1,-1-1 1,1 1 0,0-1 0,0 1-1,-1-1 1,1 0 0,0 1-1,0-1 1,-1 0 0,1 0-1,0 1 1,0-1 0,0 0-1,0 0 1,-1 0 0,1 0-1,0 0 1,0 0 0,0 0-1,0-1 1,-1 1 0,1 0-1,0 0 1,0 0 0,-1-1-1,2 0 1,36-11 252,-36 11-295,69-43-671,-65 39 67,0 0 1,0 0 0,-1-1 0,0 1 0,6-9 0,-12 17-547,0 0 0,-1 0 0,2 0 0,-1 1 0,0-1 0,1 0 0,-1 0 0,1 1 0,0-1 0,0 4 0,0 4-4923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3.545"/>
    </inkml:context>
    <inkml:brush xml:id="br0">
      <inkml:brushProperty name="width" value="0.025" units="cm"/>
      <inkml:brushProperty name="height" value="0.025" units="cm"/>
    </inkml:brush>
  </inkml:definitions>
  <inkml:trace contextRef="#ctx0" brushRef="#br0">67 65 14638,'0'0'9070,"-8"-8"-9177,-27-21-42,34 29 145,1 0 1,-1 0 0,0 0 0,1-1-1,-1 1 1,0 0 0,1 0-1,-1 0 1,0 0 0,1 0 0,-1 0-1,0 0 1,1 0 0,-1 1 0,0-1-1,1 0 1,-1 0 0,0 1 0,1-1-1,-1 0 1,0 0 0,1 1 0,-1-1-1,1 1 1,-1-1 0,1 1 0,-1-1-1,1 1 1,-1-1 0,1 1 0,0-1-1,-1 1 1,1-1 0,0 1 0,-1 0-1,1-1 1,0 1 0,0 0 0,-1-1-1,1 1 1,0 0 0,0-1 0,0 1-1,0 0 1,0-1 0,0 1 0,0 1-1,0 0-1,-1 0 0,1 0 1,0 0-1,-1 0 0,1 0 0,0 0 0,1 0 0,-1 0 0,0 0 0,0 0 0,1 0 0,-1 0 0,1 0 0,0 0 0,-1 0 0,3 2 0,-1-2-24,1 0 0,0 0 0,0-1 0,1 1 0,-1-1 0,0 0 0,0 0 0,1 0 0,-1 0 0,0-1 0,1 1 0,4-1 0,50 0-644,-31-1 431,65-9 2575,-88 3 2873,-5-9-3934,-4-8-1296,4 22-88,0 1 0,1 0-1,-1-1 1,0 1 0,1-1-1,-1 1 1,0-1-1,1 1 1,0-1 0,-1 0-1,1 1 1,0-1-1,0 1 1,0-1 0,0 0-1,0 1 1,0-1 0,1 1-1,-1-1 1,0 1-1,1-1 1,0-2 0,2 3-411,0 1 0,-1 0 0,1 0 0,0 0 1,0 0-1,-1 1 0,1-1 0,-1 1 0,1-1 0,0 1 1,-1 0-1,3 1 0,9 3-377,22 4-4663,5-2-3021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048"/>
    </inkml:context>
    <inkml:brush xml:id="br0">
      <inkml:brushProperty name="width" value="0.025" units="cm"/>
      <inkml:brushProperty name="height" value="0.025" units="cm"/>
    </inkml:brush>
  </inkml:definitions>
  <inkml:trace contextRef="#ctx0" brushRef="#br0">169 201 12172,'0'0'5306,"-10"-2"-1206,7 2-3848,-10-3 591,0 1-1,1 1 1,-1 0 0,-25 2-1,35-1-792,0 0 0,0 1-1,0-1 1,0 1 0,0-1-1,0 1 1,1 0-1,-1 0 1,0 1 0,1-1-1,-1 0 1,1 1 0,-1 0-1,1-1 1,0 1-1,-1 0 1,1 0 0,0 0-1,0 1 1,1-1 0,-1 0-1,0 1 1,1-1-1,-1 1 1,1 0 0,0-1-1,0 1 1,0 0 0,0 0-1,1 0 1,-2 5-1,2-7-43,0 1 0,0-1 0,0 1 0,0-1 0,0 1 0,1-1 0,-1 1-1,0-1 1,1 1 0,-1-1 0,1 0 0,-1 1 0,1-1 0,0 0-1,-1 1 1,1-1 0,0 0 0,0 0 0,0 0 0,0 0 0,0 1-1,0-1 1,2 0 0,0 2 0,0-2 1,1 1-1,-1 0 0,1-1 0,-1 1 0,1-1 0,0 0 1,7 1-1,-1-1-81,0 0 1,0-1-1,0 0 1,0-1-1,0 0 0,16-4 1,-16 1-48,0 0 1,-1-1-1,1 0 0,-1-1 1,-1 0-1,1-1 0,-1 0 1,0 0-1,9-11 1,29-23 157,-44 42 641,-4 7-439,-4 7-117,4-12-70,0 0 0,1-1-1,0 1 1,-1 0 0,1 0 0,0 0 0,1 0 0,-1 0 0,0 0 0,1 0 0,0 0 0,0 1 0,0-1-1,0 0 1,0 0 0,0 0 0,1 0 0,0 0 0,1 4 0,-1-5-19,0 0 0,1 0 0,0 0 0,-1-1 0,1 1 0,0 0 1,0-1-1,0 0 0,0 1 0,0-1 0,0 0 0,0 0 0,0 0 0,1 0 0,-1 0 0,0-1 0,1 1 1,-1-1-1,1 1 0,-1-1 0,0 0 0,1 0 0,4 0 0,5-1-8,-1-1 0,1 0-1,0 0 1,-1-1 0,0-1 0,0 0-1,0 0 1,0-1 0,0 0 0,-1-1-1,0-1 1,0 1 0,9-10 0,-3 3-35,-1-1 0,0-1 0,-1 0 0,-1-1 0,0 0 0,17-30 0,-27 40 18,0-1-1,-1 1 0,1 0 1,-1-1-1,-1 0 0,1 1 1,-1-1-1,1-10 0,-2 15 8,0 1 0,0 0-1,0 0 1,-1 0 0,1-1-1,0 1 1,0 0 0,-1 0-1,1 0 1,0-1 0,-1 1-1,0 0 1,1 0 0,-1 0-1,0 0 1,1 0-1,-1 0 1,0 0 0,0 0-1,0 0 1,-1 0 0,1 0 14,-1 0 1,0 1-1,0 0 0,0-1 1,1 1-1,-1 0 0,0 0 1,0 0-1,0 0 1,0 0-1,0 0 0,0 0 1,1 1-1,-1-1 1,0 1-1,0-1 0,0 1 1,-2 1-1,-4 3 0,1-1-1,0 1 0,1 0 1,-1 0-1,1 1 1,0 0-1,0 0 1,1 0-1,0 1 1,0 0-1,0 0 1,1 0-1,0 0 0,-3 9 1,5-10 4,0 0 0,0-1-1,0 1 1,1 0 0,-1 0 0,2 1 0,-1-1 0,1 0-1,0 7 1,0-10-26,0 0 0,1 1 0,0-1 0,0 0 0,0 0 0,0 0 0,0 0 0,0 0 0,1 0 0,-1-1 0,1 1 0,0 0 0,0-1 0,0 1 0,0-1 0,1 0 0,4 4 0,0 0-221,1-2 0,-1 1-1,1-1 1,0 0 0,1-1-1,15 5 1,28-1-4524,-18-7-2307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4.721"/>
    </inkml:context>
    <inkml:brush xml:id="br0">
      <inkml:brushProperty name="width" value="0.025" units="cm"/>
      <inkml:brushProperty name="height" value="0.025" units="cm"/>
    </inkml:brush>
  </inkml:definitions>
  <inkml:trace contextRef="#ctx0" brushRef="#br0">245 60 8840,'0'0'9305,"1"-8"-6166,0 3-2819,0 4-206,-1 0-1,1 0 1,-1-1-1,1 1 1,-1 0-1,0-1 1,1 1-1,-1-1 1,0 1-1,0 0 1,0-1-1,0 1 1,0-1-1,-1 1 0,1 0 1,0-1-1,-1 1 1,1 0-1,0-1 1,-1 1-1,0 0 1,1 0-1,-1-1 1,0 1-1,0 0 1,1 0-1,-1 0 1,0 0-1,0 0 1,0 0-1,0 0 0,-1 0 1,1 0-1,0 1 1,0-1-1,0 0 1,-1 1-1,1-1 1,0 1-1,-1-1 1,1 1-1,-3-1 1,-6 1 62,0 0 0,1 1 0,-1-1 0,0 2 0,1 0-1,-1 0 1,1 0 0,-1 1 0,1 1 0,0-1 0,0 2 0,1-1 0,-10 7 0,11-7-148,1 0-1,0 1 0,1 0 1,-1 0-1,1 0 1,0 0-1,0 1 0,0 0 1,1 0-1,0 0 1,0 1-1,1-1 0,0 1 1,0 0-1,0 0 1,1 0-1,0 0 0,-1 8 1,3-13-27,0 0 0,0 0 0,0 0-1,0 0 1,0 0 0,0 1 0,1-1 0,-1 0 0,1 0 0,0 0-1,-1 0 1,1 0 0,0 0 0,0 0 0,0-1 0,0 1 0,1 0 0,-1 0-1,0-1 1,1 1 0,1 1 0,1 0-37,1 0 1,-1 0-1,1 0 1,0-1-1,0 0 1,0 0-1,0 0 1,7 2-1,11 0-765,-1-1 0,1 0-1,24-1 1,-43-2 538,9 0-467,77-2-7952,-47-8-686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274"/>
    </inkml:context>
    <inkml:brush xml:id="br0">
      <inkml:brushProperty name="width" value="0.025" units="cm"/>
      <inkml:brushProperty name="height" value="0.025" units="cm"/>
    </inkml:brush>
  </inkml:definitions>
  <inkml:trace contextRef="#ctx0" brushRef="#br0">80 1 14061,'0'0'7287,"-9"1"-5328,6-1-1873,0 1-1,-1-1 1,1 1-1,0 0 0,0 0 1,0 0-1,0 0 1,0 1-1,0-1 1,0 1-1,0 0 0,0 0 1,1 0-1,-1 0 1,1 0-1,-1 1 0,1-1 1,0 1-1,0-1 1,0 1-1,0 0 0,1 0 1,-1 0-1,1 0 1,-1 0-1,1 0 1,0 0-1,1 0 0,-1 1 1,0-1-1,1 0 1,0 0-1,-1 1 0,1-1 1,1 6-1,-1-3-46,0 1 0,0-1-1,0 0 1,1 0 0,0 1-1,1-1 1,-1 0-1,4 9 1,-3-13-4,-1 0 0,1 0 0,-1 0 0,1 0 0,-1 0 0,1 0 0,0-1 0,0 1 0,0-1 0,0 0 0,0 1 0,0-1 0,1 0 0,-1 0 0,0 0 0,1 0 0,-1-1 0,0 1 0,1-1 0,-1 0 0,1 1 0,-1-1 0,1 0 0,4-1 0,-4 2-9,1-1 0,-1-1 1,1 1-1,-1 0 0,1-1 1,-1 0-1,1 1 0,-1-1 0,1-1 1,-1 1-1,0 0 0,1-1 1,-1 0-1,0 0 0,0 0 0,-1 0 1,1 0-1,0 0 0,-1-1 1,1 0-1,-1 1 0,3-5 1,-1 1 220,-2-1 1,1 1 0,-1 0 0,0-1 0,0 0 0,0 1 0,-1-1-1,0 0 1,-1 0 0,1-11 0,-1 17-249,0 0 0,0 0 0,0 0 0,0 0 1,1 0-1,-1 0 0,0 0 0,1 0 0,-1 0 0,0 0 0,1 1 1,-1-1-1,1 0 0,0 0 0,-1 1 0,1-1 0,0 0 0,-1 0 0,1 1 1,0-1-1,0 1 0,-1-1 0,1 1 0,0-1 0,0 1 0,0 0 0,0-1 1,0 1-1,0 0 0,0-1 0,0 1 0,0 0 0,0 0 0,0 0 1,0 0-1,0 0 0,0 0 0,-1 0 0,1 1 0,0-1 0,0 0 0,0 0 1,0 1-1,0-1 0,0 1 0,1 0 0,3 0-10,0 1-1,-1-1 1,1 1-1,-1 0 1,1 1-1,-1-1 1,0 1-1,5 4 1,-4-3 7,0 1 1,0 0-1,-1 0 1,0 0-1,0 1 0,0-1 1,-1 1-1,0 0 1,0 0-1,0 1 1,-1-1-1,0 0 1,0 1-1,0-1 0,-1 1 1,0 0-1,0 8 1,-1-15 29,6-38 60,2 17-116,-2 7-11,-1 1-1,-1-1 1,0 0-1,0 0 1,-2-1-1,2-15 1,31 37-2362,-9-3-1250,-8-5-3675,-7-2-1192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5.621"/>
    </inkml:context>
    <inkml:brush xml:id="br0">
      <inkml:brushProperty name="width" value="0.025" units="cm"/>
      <inkml:brushProperty name="height" value="0.025" units="cm"/>
    </inkml:brush>
  </inkml:definitions>
  <inkml:trace contextRef="#ctx0" brushRef="#br0">1 24 15535,'0'0'6310,"52"-24"-25625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314"/>
    </inkml:context>
    <inkml:brush xml:id="br0">
      <inkml:brushProperty name="width" value="0.025" units="cm"/>
      <inkml:brushProperty name="height" value="0.025" units="cm"/>
    </inkml:brush>
  </inkml:definitions>
  <inkml:trace contextRef="#ctx0" brushRef="#br0">128 80 5061,'0'0'6390,"6"-8"-2418,-2 4-3149,21-28 1197,-24 31-1758,0 0 0,-1-1 0,1 1 0,-1-1 0,1 1 0,-1-1 0,0 1 0,1-1 0,-1 1 0,0-1 0,0 1 0,0-1 0,0 1 0,0-1 0,0 0 0,-1 1 0,0-2 0,1 2-147,-1 0 1,0 0-1,0 1 1,0-1-1,0 1 0,0-1 1,0 1-1,0-1 1,0 1-1,0 0 1,0-1-1,0 1 0,0 0 1,0 0-1,0 0 1,0-1-1,0 1 1,0 0-1,0 1 1,0-1-1,-2 0 0,-24 4 330,20 0-422,-1-1 0,1 2 1,0-1-1,0 1 0,0 0 0,1 0 1,0 1-1,0 0 0,0 0 0,0 0 1,1 1-1,0 0 0,1 0 1,0 0-1,0 1 0,0-1 0,1 1 1,0 0-1,0 0 0,1 0 0,0 0 1,1 0-1,0 1 0,0-1 0,1 0 1,0 1-1,1 10 0,0-16-20,0 0 0,1 0 0,-1-1 0,1 1 0,-1-1 0,1 1 0,0-1 0,0 0 1,0 0-1,0 0 0,1 0 0,-1 0 0,1 0 0,-1 0 0,1-1 0,-1 1 0,1-1 0,0 0 0,0 0 0,0 0 0,-1 0 0,1 0 0,0-1 0,0 1 0,0-1 0,4 0 0,7 1 19,0 0 0,0-1 0,0-1 0,18-3 0,-15 0-17,-1-1-1,0-1 0,0-1 0,-1 0 1,0-1-1,0 0 0,-1-1 1,0-1-1,0 0 0,-1-1 0,-1-1 1,0 0-1,0 0 0,17-25 0,-21 23 8,-15 23 18,-14 24 51,19-30-54,1 0 1,-1 0-1,1 1 0,0-1 0,0 1 1,0-1-1,0 1 0,1-1 0,0 1 1,-1 0-1,1-1 0,0 1 0,1-1 0,-1 1 1,2 6-1,0-8 13,-1 0-1,1 0 1,-1 0 0,1 0-1,-1 0 1,1-1 0,0 1 0,0-1-1,0 1 1,0-1 0,0 0-1,0 0 1,0 0 0,0 0 0,0 0-1,1 0 1,-1-1 0,0 1-1,1-1 1,-1 1 0,0-1-1,1 0 1,-1 0 0,1 0 0,2-1-1,19 0 38,0-2-1,0-1 1,0 0-1,0-2 1,0-1 0,39-17-1,6-1-94,-66 23 8,-1 2 1,1-1-1,-1 0 0,1 0 0,-1 1 1,1-1-1,0 1 0,-1 0 0,1 0 1,0 0-1,2 0 0,-4 1 7,0-1 0,0 1 0,-1 0 0,1-1 0,0 1 0,0 0 0,-1 0 0,1-1 0,-1 1-1,1 0 1,-1 0 0,1 0 0,-1 0 0,1 0 0,-1 0 0,0 0 0,1 0 0,-1 0 0,0 0 0,0 0 0,0 0 0,0 0 0,0 0 0,0 0-1,0 0 1,0 0 0,0 1 0,-2 22 124,1-20-77,0 0 0,1 0 1,0 0-1,0 0 1,0 0-1,0 0 0,2 6 1,-1-8-27,-1-1 0,1 0 0,0 0 0,-1 0 0,1 0 0,0 0 0,0 0 0,0 0 0,0 0 1,0 0-1,0 0 0,0 0 0,0-1 0,0 1 0,0 0 0,0-1 0,1 1 0,-1-1 1,0 1-1,0-1 0,1 0 0,-1 1 0,0-1 0,1 0 0,-1 0 0,0 0 0,3 0 1,21-1 60,0 0 0,0-2 0,0-1 0,-1 0 0,27-10 0,-18 5-220,64-8 0,-44 9-1160,-4-13-8257,-22 8 1321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6.695"/>
    </inkml:context>
    <inkml:brush xml:id="br0">
      <inkml:brushProperty name="width" value="0.025" units="cm"/>
      <inkml:brushProperty name="height" value="0.025" units="cm"/>
    </inkml:brush>
  </inkml:definitions>
  <inkml:trace contextRef="#ctx0" brushRef="#br0">143 26 17104,'0'0'4303,"-8"-4"-657,-2 0-3024,0 0-1,0 1 1,0 0-1,-1 0 1,-14-1-1,23 4-654,0 0 0,0-1 0,0 1 0,0 0 0,0 0 0,0 0 0,-1 0 0,1 1 0,0-1 1,0 0-1,0 1 0,1 0 0,-1-1 0,0 1 0,0 0 0,0 0 0,0 0 0,1 0 0,-1 0 0,0 0 0,1 1 0,-1-1 0,1 1 0,-1-1 0,1 1 0,0-1 0,0 1 0,0 0 0,-1-1 0,2 1 0,-1 0 0,0 0 0,0 0 0,1 0 0,-1 0 0,1 0 0,-1 0 0,1 0 0,0 0 0,0 0 0,0 0 0,0 2 1,0-1-86,1-1 1,0 1-1,-1-1 1,1 0 0,0 1-1,0-1 1,0 0-1,1 0 1,-1 0 0,0 0-1,1 0 1,-1 0 0,1 0-1,0 0 1,0 0-1,0-1 1,0 1 0,0-1-1,0 0 1,0 1 0,0-1-1,0 0 1,4 1-1,71 25-4155,-35-14 1285,-33-9 2231,36 16-1320,-43-19 2324,0 0 0,0 0-1,-1 0 1,1 1 0,0-1 0,0 0 0,-1 1 0,1-1 0,-1 1 0,0 0 0,1-1 0,-1 1 0,0 0 0,0 0 0,0 0 0,0-1 0,0 1-1,0 3 1,-1-4-38,0 0-1,-1 0 0,1 0 0,-1 0 0,1 0 1,-1-1-1,1 1 0,-1 0 0,0 0 0,1 0 0,-1-1 1,0 1-1,0 0 0,0-1 0,1 1 0,-1-1 1,0 1-1,0-1 0,0 1 0,0-1 0,0 1 1,0-1-1,0 0 0,0 0 0,0 0 0,0 1 0,0-1 1,0 0-1,0 0 0,0 0 0,-2-1 0,-42 2 877,38-1-739,0 1-436,1-1 0,-1-1-1,0 1 1,1-1 0,-1 0-1,1-1 1,-1 0-1,-9-4 1,15 6-114,-1-1 0,1 0 0,0 1 0,0-1 0,0 0 0,0 0 0,0 0 0,0 0 0,0 0 0,0 0 0,1 0 0,-1-1 0,0 1 0,1 0 0,-1 0 0,0-1 0,1 1 0,0 0 1,-1-2-1,1 0-349,0 1 0,0-1 0,0 0 1,0 0-1,1 1 0,-1-1 1,1 0-1,0 1 0,0-1 1,0 1-1,0-1 0,0 1 1,2-4-1,14-19-6654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380"/>
    </inkml:context>
    <inkml:brush xml:id="br0">
      <inkml:brushProperty name="width" value="0.025" units="cm"/>
      <inkml:brushProperty name="height" value="0.025" units="cm"/>
    </inkml:brush>
  </inkml:definitions>
  <inkml:trace contextRef="#ctx0" brushRef="#br0">116 1 13997,'0'0'10923,"-6"13"-9802,-11 28-297,2 1-1,-19 85 1,16 35-466,17-139-435,1 0-1,1 0 1,1 0-1,1-1 1,6 24 0,1-25-801,-5-30-519,-2-37 266,-4 23 1331,-2 0 1,0 0 0,-2 1 0,0-1 0,-12-30 0,-6-22 1252,23 75-1438,0 0 0,0-1-1,0 1 1,0 0 0,0 0 0,0-1-1,0 1 1,0 0 0,0 0-1,0 0 1,0-1 0,0 1 0,0 0-1,0 0 1,0-1 0,0 1 0,0 0-1,0 0 1,0 0 0,0-1-1,0 1 1,0 0 0,1 0 0,-1 0-1,0-1 1,0 1 0,0 0 0,0 0-1,0 0 1,1 0 0,-1 0-1,0-1 1,0 1 0,0 0 0,1 0-1,-1 0 1,0 0 0,0 0 0,0 0-1,1 0 1,-1 0 0,14 1 77,16 11-534,-28-11 403,57 24-1181,-23-12-1914,0 0-1,42 7 0,-58-16 4002,1-1-1,30-3 5972,-66-14-4641,11 14-2091,0-1 0,-1 1 0,1 0 0,0 0 0,0 0 0,0 0 0,0 1 0,-1 0 1,1 0-1,0 0 0,0 0 0,0 0 0,0 1 0,1 0 0,-1 0 0,-6 4 0,7-4-71,1 0 0,0-1 0,0 1-1,-1 0 1,1 1 0,0-1 0,1 0 0,-1 1 0,0-1 0,1 1-1,-1-1 1,1 1 0,0 0 0,0-1 0,0 1 0,0 0 0,0 0-1,1 0 1,-1 0 0,1 0 0,0 0 0,0 0 0,0 0 0,1 5-1,-1-7-26,1 1 0,0-1 0,0 0 0,-1 0 0,1 1 0,0-1 0,0 0 0,0 0 0,0 0 0,0 0 0,0-1-1,0 1 1,1 0 0,-1 0 0,0-1 0,0 1 0,1 0 0,-1-1 0,0 1 0,1-1 0,-1 0 0,1 1 0,-1-1 0,0 0 0,1 0-1,1 0 1,46 0 82,-40 0-73,20-3-292,-1-2 0,1 0 0,-1-2 0,0-1 0,-1-2 0,0 0 0,41-23 0,-66 33 371,6-5 880,-11 8-453,1-2-484,0 1 1,-1 0 0,1 0 0,0 0 0,0 0-1,0 0 1,0 0 0,0 1 0,1-1 0,-1 1 0,1-1-1,-1 1 1,1 0 0,0-1 0,-1 4 0,3-5-33,-1 0 0,1 0 1,-1-1-1,1 1 1,0 0-1,-1-1 0,1 1 1,0 0-1,0-1 0,0 1 1,-1-1-1,1 1 0,0-1 1,0 1-1,0-1 0,0 0 1,0 1-1,0-1 1,0 0-1,0 0 0,0 0 1,0 0-1,0 0 0,0 0 1,0 0-1,1 0 0,41 1-472,-23-1-122,23 5-1432,-11 0-1816,1-3-4821,-17-2 72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7.915"/>
    </inkml:context>
    <inkml:brush xml:id="br0">
      <inkml:brushProperty name="width" value="0.025" units="cm"/>
      <inkml:brushProperty name="height" value="0.025" units="cm"/>
    </inkml:brush>
  </inkml:definitions>
  <inkml:trace contextRef="#ctx0" brushRef="#br0">194 40 10314,'0'0'4831,"8"-5"-736,22-15-556,-21 9 1209,-17 8-3355,-17 5-1155,12 2-208,1 0 0,-1 1 0,1 0 0,0 1 0,1 0 0,0 1 0,0 1 0,0-1 0,-12 13 0,15-14-29,1 2 0,0-1 0,0 1-1,0 0 1,1 0 0,0 1-1,1 0 1,0 0 0,0 0 0,1 1-1,0-1 1,-3 12 0,7-19-6,0-1 0,0 1 0,0-1 0,-1 1 0,2-1 0,-1 1 0,0 0 1,0-1-1,0 1 0,1-1 0,-1 1 0,1-1 0,-1 1 0,1-1 0,0 0 0,-1 1 0,1-1 0,0 0 0,0 1 1,0-1-1,0 0 0,0 0 0,0 0 0,0 0 0,1 0 0,-1 0 0,0 0 0,1 0 0,-1 0 0,0-1 0,1 1 1,-1 0-1,1-1 0,-1 1 0,1-1 0,-1 0 0,3 1 0,7 1-167,1-1 0,-1 0 0,0 0-1,13-1 1,-13-1-115,3 1-450,1-1 0,0 0 0,-1-2-1,0 0 1,20-6 0,33-21-6744,-32 7-676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259"/>
    </inkml:context>
    <inkml:brush xml:id="br0">
      <inkml:brushProperty name="width" value="0.025" units="cm"/>
      <inkml:brushProperty name="height" value="0.025" units="cm"/>
    </inkml:brush>
  </inkml:definitions>
  <inkml:trace contextRef="#ctx0" brushRef="#br0">0 76 14029,'0'0'11659,"2"8"-10708,-2-6-909,1 0-1,-1 0 1,1 0 0,-1 0 0,1-1 0,-1 1 0,1 0 0,0 0 0,0-1 0,0 1 0,0 0 0,0-1 0,0 1 0,1-1 0,-1 1 0,0-1 0,1 0 0,-1 1 0,1-1 0,3 2 0,1-1 30,0-1 1,1 1 0,-1-1 0,0-1-1,1 1 1,-1-1 0,7 0-1,4-1 23,-1 0 0,0-1 0,0-1 0,0 0 0,20-7 1,-29 8-59,-1 0 1,0-1 0,0 1 0,0-1-1,0-1 1,0 1 0,-1-1 0,1 0-1,-1 0 1,0 0 0,0-1 0,-1 0-1,1 0 1,-1 0 0,6-10 0,-9 14-34,-1 1 1,1-1-1,-1 0 1,1 0-1,-1 0 1,1 1-1,-1-1 1,0 0-1,1 0 1,-1 0-1,0 0 1,0 0-1,1 0 1,-1 0-1,0 0 1,0 0-1,0 0 1,0 0-1,0 1 1,-1-1-1,1 0 1,0 0 0,0 0-1,-1 0 1,1 0-1,0 0 1,-1 0-1,1 0 1,-1 1-1,1-1 1,-1 0-1,1 0 1,-1 1-1,0-1 1,1 0-1,-1 1 1,0-1-1,1 0 1,-1 1-1,0-1 1,0 1-1,0 0 1,0-1-1,0 1 1,1 0-1,-1-1 1,0 1-1,0 0 1,0 0-1,0 0 1,0-1-1,0 1 1,0 0-1,0 1 1,0-1-1,0 0 1,-1 0-1,-4 1 4,0-1 0,-1 1 0,1 0 0,0 0 0,0 1 0,0 0 0,-11 5 0,0 2 19,1 2 0,-1 0-1,-22 22 1,32-27-9,1 0 1,0 0-1,0 0 1,1 1-1,0 0 1,0 0-1,1 0 1,0 1-1,0-1 1,-5 16-1,8-21-30,1-1 1,0 1-1,-1-1 1,1 1-1,0-1 0,0 1 1,0-1-1,0 1 1,0-1-1,0 1 0,1-1 1,-1 1-1,0-1 1,1 1-1,-1-1 1,1 1-1,0-1 0,-1 0 1,1 1-1,0-1 1,0 0-1,0 0 0,1 2 1,1-1-169,-1 0 1,0-1 0,1 1-1,-1-1 1,1 0-1,-1 0 1,1 0 0,0 0-1,0 0 1,-1-1 0,6 1-1,5 0-1596,0-1 0,-1 0-1,1-1 1,20-4 0,12-9-7054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48.587"/>
    </inkml:context>
    <inkml:brush xml:id="br0">
      <inkml:brushProperty name="width" value="0.025" units="cm"/>
      <inkml:brushProperty name="height" value="0.025" units="cm"/>
    </inkml:brush>
  </inkml:definitions>
  <inkml:trace contextRef="#ctx0" brushRef="#br0">207 1 16656,'0'0'3294,"-9"2"-956,-1 0-1758,0 1 0,0 0 0,0 0 0,-16 9 0,25-11-520,-1-1-1,0 1 1,0 0 0,0 0-1,1 0 1,-1 0-1,0 0 1,1 1 0,-1-1-1,1 0 1,-1 1 0,1-1-1,0 1 1,0-1-1,-1 1 1,1 0 0,0-1-1,0 1 1,1 0-1,-1 0 1,0 0 0,1 0-1,-1 0 1,1 0 0,-1 0-1,1 0 1,0 0-1,0 0 1,0 0 0,0 0-1,0 0 1,1 0-1,-1 0 1,1 0 0,-1 0-1,1-1 1,-1 1 0,1 0-1,1 2 1,4 1-241,-1 0 1,1 0-1,0 0 1,1-1 0,-1 0-1,1-1 1,0 1-1,-1-1 1,2 0-1,-1-1 1,10 3-1,8 3-632,-19-6 805,28 12-496,-33-14 551,-1 1 1,1-1 0,0 0-1,0 1 1,0-1 0,0 0-1,-1 1 1,1-1 0,0 1 0,-1-1-1,1 1 1,0 0 0,-1-1-1,1 1 1,0-1 0,-1 1-1,1 0 1,-1 0 0,1-1 0,-1 1-1,0 0 1,1 0 0,-1 0-1,0 0 1,0-1 0,1 1-1,-1 0 1,0 0 0,0 0 0,0 1-1,-3 0 198,1-1 0,-1 1 0,1-1 0,-1 1 0,0-1 0,0 0-1,0 0 1,0 0 0,0 0 0,0-1 0,0 1 0,0-1 0,0 0 0,-5 0 0,-2 1 229,-136 11 1588,84-11-8501,53-1-571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4.835"/>
    </inkml:context>
    <inkml:brush xml:id="br0">
      <inkml:brushProperty name="width" value="0.025" units="cm"/>
      <inkml:brushProperty name="height" value="0.025" units="cm"/>
    </inkml:brush>
  </inkml:definitions>
  <inkml:trace contextRef="#ctx0" brushRef="#br0">195 13 10666,'0'0'12188,"-11"-3"-11057,3 0-942,5 2-143,0 0 0,0 0 0,0 0 0,0 0 0,0 0-1,0 1 1,-1 0 0,1-1 0,0 1 0,0 0 0,0 1 0,0-1 0,-1 0-1,1 1 1,0 0 0,0 0 0,0 0 0,0 0 0,0 0 0,0 0-1,0 1 1,-3 2 0,-6 6 11,1 0-1,0 1 0,0 0 0,-14 20 1,21-25-49,0-1 0,1 1 1,0 0-1,0 0 0,0 0 1,0 1-1,1-1 0,0 1 1,1-1-1,0 1 0,0 0 1,-1 12-1,3-18-4,-1 0 1,0 0-1,1 1 0,-1-1 1,1 0-1,-1 0 0,1 0 1,-1 0-1,1 0 0,0 0 1,0 0-1,-1 0 0,1 0 1,0-1-1,0 1 0,0 0 1,0 0-1,0-1 0,0 1 1,0-1-1,0 1 1,0-1-1,0 1 0,1-1 1,-1 0-1,0 1 0,0-1 1,0 0-1,0 0 0,1 0 1,-1 0-1,0 0 0,0 0 1,0 0-1,1 0 0,0-1 1,5 1 20,0-1 1,0 0 0,-1-1-1,1 1 1,9-5 0,-5 1-40,0 0 1,-1-2-1,1 1 0,-2-1 0,1-1 1,-1 0-1,0 0 0,0-1 1,-1 0-1,0 0 0,-1-1 1,0 0-1,-1 0 0,0 0 1,8-20-1,-33 79 109,15-40-63,-1 0-1,2 1 1,-1-1 0,1 1-1,0-1 1,1 1 0,0 0-1,1 0 1,0 0 0,1 0-1,0 15 1,1-24-11,0 0-1,0 0 1,0 0 0,0 0-1,0 0 1,0 0-1,0 0 1,0 0 0,0 0-1,0 0 1,0-1-1,1 1 1,-1 0 0,0-1-1,1 1 1,-1-1-1,0 0 1,1 1 0,-1-1-1,0 0 1,1 0 0,-1 0-1,1 0 1,-1 0-1,1 0 1,-1 0 0,0 0-1,1-1 1,-1 1-1,1 0 1,1-2 0,46-12 360,21-28-233,-57 33-131,1 0 0,0 1 1,0 1-1,1 0 0,16-5 0,-30 12-5,0 0 0,-1 1 0,1-1 0,0 0 0,-1 1 0,1-1 0,0 1-1,-1-1 1,1 1 0,-1-1 0,1 1 0,-1 0 0,1-1 0,-1 1 0,1-1 0,-1 1 0,0 0 0,1 0 0,-1-1 0,0 1 0,0 0 0,1 0 0,-1-1-1,0 1 1,0 0 0,0 0 0,0-1 0,0 1 0,0 0 0,0 0 0,0 0 0,0-1 0,-1 2 0,1 38 291,0-32-307,0-7 15,0 1 1,1-1 0,-1 0 0,0 0 0,1 0-1,-1 0 1,1 0 0,0 1 0,-1-1 0,1 0-1,0 0 1,-1 0 0,1-1 0,0 1-1,0 0 1,0 0 0,0 0 0,0 0 0,0-1-1,0 1 1,0-1 0,0 1 0,0-1-1,1 1 1,-1-1 0,0 1 0,0-1 0,0 0-1,1 0 1,-1 0 0,0 0 0,0 0 0,1 0-1,-1 0 1,0 0 0,0 0 0,1 0-1,-1-1 1,1 0 0,54-11 301,11-19-193,-55 24-118,0 1 0,0 0 0,0 1 1,1 1-1,0 0 0,0 0 0,0 1 0,22-2 0,-35 5 6,1 0 1,0 0-1,0 0 0,0 1 0,0-1 0,0 0 0,0 1 0,0-1 1,0 0-1,0 1 0,-1-1 0,1 1 0,0 0 0,0-1 0,-1 1 1,1-1-1,0 1 0,-1 0 0,1 0 0,0-1 0,-1 1 0,1 0 1,-1 0-1,0 0 0,1 0 0,-1-1 0,1 1 0,-1 0 0,0 0 1,0 0-1,0 0 0,0 0 0,1 0 0,-1 0 0,0 0 0,-1 0 1,1 0-1,0 0 0,0 0 0,0 0 0,-1 1 0,-12 52 1090,7-32-984,6-22-176,-1 0 0,1 1 1,0-1-1,0 0 1,0 1-1,-1-1 0,1 0 1,0 1-1,0-1 0,0 0 1,0 1-1,0-1 1,0 0-1,0 1 0,0-1 1,-1 1-1,2-1 0,-1 0 1,0 1-1,0-1 0,0 0 1,0 1-1,0-1 1,0 1-1,0-1 0,0 0 1,0 1-1,1-1 0,-1 0 1,0 1-1,0-1 1,1 0-1,-1 1 0,0-1 1,0 0-1,1 0 0,-1 1 1,0-1-1,1 0 1,-1 0-1,0 0 0,1 1 1,-1-1-1,0 0 0,1 0 1,-1 0-1,0 0 0,1 0 1,-1 0-1,1 0 1,16-15-8690,-3-6-5407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5.461"/>
    </inkml:context>
    <inkml:brush xml:id="br0">
      <inkml:brushProperty name="width" value="0.025" units="cm"/>
      <inkml:brushProperty name="height" value="0.025" units="cm"/>
    </inkml:brush>
  </inkml:definitions>
  <inkml:trace contextRef="#ctx0" brushRef="#br0">247 134 11563,'0'0'2573,"-11"2"-43,1 1-1989,0 0-1,1 0 0,-1 1 0,1 1 1,-1-1-1,1 2 0,1-1 0,-1 1 1,-15 14-1,8-5-207,-53 54 721,64-63-969,0 0-1,0 1 0,1-1 1,0 1-1,0 0 1,1 1-1,0-1 1,0 0-1,-3 16 0,6-22-79,0-1 0,0 1 0,0-1 0,-1 1 0,1 0 0,0-1 0,0 1 0,0-1 0,1 1 0,-1 0 0,0-1 0,0 1 0,0-1 0,0 1 0,0-1 0,1 1 0,-1-1 0,0 1 0,0-1 0,1 1 0,-1-1 0,1 1 0,-1-1 0,0 1 0,1-1 0,-1 1 0,1-1 0,-1 0 0,1 1 0,-1-1 0,1 0 0,22 2 166,22-16 224,-20 0-299,-1-1-1,-1-1 0,-1-1 1,0-1-1,32-36 0,-20 17 106,-3-2 0,36-55 0,-36 36 455,-31 58-636,0 0 0,-1 0-1,1 0 1,0 0-1,0 0 1,0 0 0,0 0-1,-1 0 1,1 0 0,0 0-1,0 0 1,0 0-1,-1 0 1,1 0 0,0 0-1,0 0 1,0 0-1,-1 0 1,1 0 0,0 0-1,0 0 1,0-1 0,0 1-1,-1 0 1,1 0-1,0 0 1,0 0 0,0 0-1,0 0 1,0-1-1,0 1 1,-1 0 0,1 0-1,0 0 1,0 0 0,0-1-1,0 1 1,0 0-1,0 0 1,0 0 0,0-1-1,0 1 1,-18 20 10,2 0 0,0 1 0,2 1 0,0 0 0,1 1 0,2 1 0,0 0 0,1 0 0,2 1 0,0 0 0,2 1 0,-4 28 0,10-51-90,-1 0 1,1 0 0,0 1-1,0-1 1,0 0 0,0 1-1,0-1 1,1 0 0,-1 0-1,1 0 1,0 1 0,0-1 0,0 0-1,1 0 1,-1 0 0,1 0-1,-1-1 1,1 1 0,0 0-1,0-1 1,0 1 0,1-1-1,-1 0 1,1 1 0,-1-1 0,1 0-1,0-1 1,-1 1 0,1 0-1,0-1 1,0 1 0,0-1-1,5 1 1,-1 0-588,0-1-1,-1 0 1,1 0 0,0-1-1,0 0 1,12-1 0,-10 0-979,1-1 1,0 0-1,0-1 1,11-4-1,29-17-10380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6.095"/>
    </inkml:context>
    <inkml:brush xml:id="br0">
      <inkml:brushProperty name="width" value="0.025" units="cm"/>
      <inkml:brushProperty name="height" value="0.025" units="cm"/>
    </inkml:brush>
  </inkml:definitions>
  <inkml:trace contextRef="#ctx0" brushRef="#br0">99 8 15310,'-9'9'2851,"3"-2"-2342,-48 60 3496,50-62-3670,1 0-1,-1 0 1,1 0 0,1 1-1,-1-1 1,1 1-1,0 0 1,0-1-1,1 1 1,0 0 0,0 0-1,0 0 1,0 7-1,2-12-321,-1 1 1,1-1-1,0 0 0,-1 0 0,1 0 0,0 0 0,0 0 1,0 0-1,0 0 0,0 0 0,0 0 0,0 0 0,0 0 1,0-1-1,0 1 0,0 0 0,0-1 0,1 1 0,-1-1 0,0 1 1,0-1-1,1 0 0,-1 1 0,0-1 0,1 0 0,-1 0 1,0 0-1,1 0 0,-1 0 0,0 0 0,2-1 0,46-6 105,-37 1-107,0 0 0,-1 0-1,0-1 1,0-1 0,0 0-1,-1 0 1,-1-1 0,1 0-1,-1-1 1,-1 0 0,0 0 0,0-1-1,-1 0 1,0 0 0,-1-1-1,0 0 1,6-21 0,-30 82-48,-5 15 56,22-59-4,0-1 0,0 1 0,0 0-1,1 0 1,0-1 0,0 1 0,0 0 0,0 0-1,1-1 1,0 1 0,1 6 0,-1-9-8,0-1 1,0 0-1,0 1 1,1-1 0,-1 0-1,0 0 1,0 1-1,1-1 1,-1 0-1,1 0 1,-1-1 0,1 1-1,-1 0 1,1 0-1,-1-1 1,1 1-1,0-1 1,0 1 0,-1-1-1,1 0 1,0 0-1,-1 1 1,1-1-1,0 0 1,0-1 0,-1 1-1,1 0 1,0 0-1,-1-1 1,1 1-1,2-2 1,3 0 17,0 1 0,0-2 0,-1 1-1,1-1 1,-1 0 0,11-6 0,-12 5-14,1 0 0,0 0 0,-1-1 0,0 1 0,0-1 0,0 0-1,0-1 1,-1 1 0,0-1 0,0 0 0,-1 0 0,1 0 0,-1 0 0,-1 0 0,1-1 0,-1 1 0,0-1-1,-1 0 1,1 0 0,-1 0 0,-1 0 0,1-12 0,-1 18-9,-1 1-1,1 0 1,0 0 0,0-1 0,0 1-1,0 0 1,0-1 0,0 1-1,-1 0 1,1 0 0,0-1-1,0 1 1,0 0 0,-1 0-1,1-1 1,0 1 0,0 0 0,0 0-1,-1 0 1,1 0 0,0-1-1,-1 1 1,1 0 0,0 0-1,0 0 1,-1 0 0,1 0-1,0 0 1,-1 0 0,1 0 0,0 0-1,-1 0 1,1 0 0,0 0-1,-1 0 1,1 0 0,0 0-1,0 0 1,-1 0 0,1 0 0,0 0-1,-1 0 1,1 0 0,0 1-1,0-1 1,-1 0 0,1 0-1,0 0 1,0 1 0,-1-1-1,1 0 1,0 0 0,0 0 0,0 1-1,-1-1 1,1 0 0,0 1-1,0-1 1,0 0 0,0 0-1,0 1 1,-1-1 0,1 1 0,-13 16 65,12-15-51,-1 1 0,2-1 0,-1 0 0,0 0 0,0 1 0,1-1 0,-1 0 0,1 1 0,0-1 0,0 0 1,0 1-1,0-1 0,0 1 0,0-1 0,1 0 0,-1 1 0,1-1 0,-1 0 0,1 1 0,0-1 0,2 4 0,-1-4 5,0 0 0,1 1-1,-1-1 1,0-1 0,1 1 0,0 0 0,-1-1 0,1 1 0,0-1-1,0 0 1,-1 0 0,1 0 0,0 0 0,6 1 0,7 0 37,0-1 0,0 0 0,1-2 0,-1 0 0,20-3 0,-18 1-86,0-1 0,-1-1-1,1-1 1,-1 0-1,-1-1 1,1-1-1,-1 0 1,17-13-1,-32 20 25,1 0 0,-1 1 0,0-1 0,0 0 0,0 1 0,0-1 0,0 0 0,0 0 0,0 0 0,0 0 0,-1 0 0,1 0 0,0 0 0,-1 0 0,1 0 0,0-1 0,-1 1-1,1 0 1,-1 0 0,0 0 0,1-3 0,-2 4 5,1-1-1,-1 0 1,1 1-1,-1-1 1,1 1-1,-1-1 0,0 0 1,1 1-1,-1-1 1,0 1-1,1 0 1,-1-1-1,0 1 1,0 0-1,0-1 1,1 1-1,-1 0 0,0 0 1,0 0-1,0 0 1,0-1-1,1 1 1,-2 1-1,-5-2 15,0 1-1,0 0 0,1 1 1,-1 0-1,0 0 1,1 0-1,-9 3 1,7 1 55,-1-1 1,0 2-1,1-1 1,0 1-1,0 1 1,1-1-1,-9 11 1,13-14-8,0 0 0,0 1 0,0-1 0,1 1 0,-1-1 0,1 1 0,0 0 1,0 0-1,1 0 0,-1 0 0,1 0 0,0 1 0,0-1 0,0 0 0,0 0 0,1 1 0,0-1 0,0 1 0,0 4 0,2-6-58,-1 0 0,1 0-1,0 0 1,0 0 0,0 0 0,1-1-1,-1 1 1,0-1 0,1 0-1,0 1 1,0-1 0,-1 0-1,1-1 1,0 1 0,0 0 0,1-1-1,-1 0 1,0 0 0,0 0-1,1 0 1,-1 0 0,5 0-1,12 3-778,0-2-1,25 2 1,0-5-3438,1-3-4837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7.418"/>
    </inkml:context>
    <inkml:brush xml:id="br0">
      <inkml:brushProperty name="width" value="0.025" units="cm"/>
      <inkml:brushProperty name="height" value="0.025" units="cm"/>
    </inkml:brush>
  </inkml:definitions>
  <inkml:trace contextRef="#ctx0" brushRef="#br0">52 1 4901,'0'0'15038,"-7"11"-14216,-1 7-572,1 1 1,0 0-1,2 0 0,0 0 1,1 0-1,1 1 0,0 0 0,1 30 1,2-34-17,0-6-8,-1-1 0,2 1 0,0-1 0,0 1 0,4 15 0,-4-22-180,0-1-1,0 0 0,0 1 1,0-1-1,0 0 0,1 0 0,-1 0 1,1 0-1,0 0 0,-1 0 1,1-1-1,0 1 0,0 0 0,0-1 1,0 1-1,0-1 0,1 0 1,-1 0-1,0 0 0,1 0 0,-1 0 1,0-1-1,1 1 0,-1 0 1,1-1-1,4 0 0,-1 1 5,0-1-1,-1 0 1,1-1-1,0 1 1,-1-1-1,1 0 1,-1 0-1,1-1 1,-1 0-1,0 0 1,1 0 0,-1 0-1,6-5 1,2-2 107,0-1-1,-1 0 1,14-17 0,-9 9 417,-17 53-590,-7-11 4,5-20-92,1 0 1,0-1-1,-1 1 1,1 0-1,1 0 1,-1 0-1,1 0 1,-1 1-1,1-1 1,0 0-1,2 8 1,-2-12-77,1 1 1,0 0-1,0-1 1,-1 1-1,1-1 0,0 1 1,0-1-1,0 0 1,0 1-1,0-1 1,-1 0-1,1 1 1,0-1-1,0 0 1,0 0-1,0 0 1,0 0-1,0 0 0,0 0 1,0 0-1,0 0 1,0-1-1,0 1 1,0 0-1,0 0 1,1-2-1,26-8-5003,-8-6-668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203"/>
    </inkml:context>
    <inkml:brush xml:id="br0">
      <inkml:brushProperty name="width" value="0.025" units="cm"/>
      <inkml:brushProperty name="height" value="0.025" units="cm"/>
    </inkml:brush>
  </inkml:definitions>
  <inkml:trace contextRef="#ctx0" brushRef="#br0">114 34 14478,'0'0'3502,"-10"7"-556,-2 0-2227,0 1-1,1 1 1,-19 19-1,26-23-567,0-1 0,1 0 0,-1 1 0,1 0 0,0 0 0,0 0 0,1 0 0,0 1 0,-1-1 0,2 0 1,-1 1-1,1 0 0,0-1 0,0 1 0,0 6 0,1-11-143,0 1 0,1 0-1,-1-1 1,1 1 0,0 0 0,-1-1 0,1 1 0,0-1 0,0 1-1,0-1 1,0 1 0,0-1 0,0 0 0,0 1 0,0-1 0,1 0 0,-1 0-1,0 0 1,1 0 0,-1 0 0,1 0 0,-1-1 0,1 1 0,-1 0 0,1-1-1,0 1 1,-1-1 0,1 0 0,0 1 0,-1-1 0,1 0 0,0 0-1,0 0 1,-1 0 0,1 0 0,0 0 0,2-1 0,2 0 5,0 1 0,1-1 1,-1 0-1,0 0 0,0-1 1,0 0-1,0 0 1,0 0-1,8-5 0,-7 2 3,0-1-1,0 0 0,0 0 1,-1 0-1,0-1 1,0 0-1,0 0 1,-1 0-1,0-1 0,-1 0 1,0 0-1,0 0 1,0 0-1,-1-1 1,-1 1-1,1-1 0,1-13 1,-26 44-70,17-14 88,1 1-1,-1 0 1,2 0-1,-1 0 1,1 0-1,0 1 1,1 0-1,1-1 1,-1 1-1,1 14 1,1-22-27,0-1 1,0 0-1,1 0 1,-1 0-1,1 0 1,-1 0-1,1 0 1,0 0-1,-1 0 1,1 0-1,0 0 1,-1 0-1,1 0 1,0-1-1,0 1 1,0 0-1,0-1 1,0 1-1,0 0 1,0-1-1,0 1 1,0-1-1,0 1 1,0-1 0,0 0-1,0 1 1,1-1-1,-1 0 1,0 0-1,0 0 1,0 0-1,0 0 1,1 0-1,-1 0 1,0 0-1,0-1 1,0 1-1,0 0 1,0-1-1,0 1 1,0-1-1,2 0 1,3-1 17,-1 0 0,0 0 0,1 0 0,-1-1 0,0 0 0,-1 0 0,9-6 0,-7 4-12,-1-1-1,-1 1 1,1-1 0,-1 0 0,0 0-1,0 0 1,-1-1 0,0 1 0,0-1-1,0 0 1,-1 0 0,2-9-1,-4 17-12,-1-1 0,1 0 0,0 0 0,0 0 0,0 0 0,-1 0-1,1 0 1,0 0 0,0 0 0,0 0 0,-1 0 0,1 0 0,0 0 0,0 0-1,-1 0 1,1 0 0,0 0 0,0 0 0,0 0 0,-1 0 0,1 0-1,0-1 1,0 1 0,0 0 0,-1 0 0,1 0 0,0 0 0,0 0 0,0-1-1,0 1 1,0 0 0,-1 0 0,1 0 0,0 0 0,0-1 0,0 1-1,0 0 1,0 0 0,0 0 0,0-1 0,0 1 0,-1 0 0,1 0-1,0 0 1,0-1 0,0 1 0,0 0 0,0 0 0,0-1 0,0 1 0,0 0-1,1 0 1,-1 0 0,0-1 0,0 1 0,0 0 0,0 0 0,0-1-1,-9 12-23,5-5 83,0 1-1,0 0 0,1 0 1,0 0-1,1 0 1,-1 0-1,1 1 0,1-1 1,-1 1-1,1 0 0,1-1 1,0 1-1,0 0 1,2 15-1,-2-22-39,1 0 1,0 1-1,0-1 0,0 1 0,0-1 1,0 0-1,0 0 0,0 1 1,0-1-1,0 0 0,1 0 1,-1 0-1,0 0 0,1 0 1,-1-1-1,1 1 0,-1 0 1,1-1-1,-1 1 0,1-1 0,-1 1 1,1-1-1,0 0 0,-1 0 1,1 1-1,0-1 0,-1 0 1,1-1-1,-1 1 0,1 0 1,0 0-1,2-2 0,3 1 44,-1 0-1,1-1 1,-1 0-1,0 0 1,0 0-1,0-1 0,7-4 1,-2-1-42,1 0 0,-1-1 0,0-1 0,12-14 0,-19 20-15,-1-1 0,0 1 0,1-1 1,-1 0-1,-1 0 0,1 0 0,-1 0 0,0 0 0,0 0 1,-1-1-1,1 1 0,-1-1 0,0 1 0,0-7 0,-1 11-6,0 1-1,0-1 0,0 1 1,0-1-1,0 1 0,0-1 1,0 1-1,-1-1 0,1 1 0,0-1 1,0 1-1,0-1 0,0 1 1,-1-1-1,1 1 0,0-1 0,-1 1 1,1 0-1,0-1 0,-1 1 1,1-1-1,0 1 0,-1 0 1,1-1-1,-1 1 0,1 0 0,0-1 1,-1 1-1,1 0 0,-1 0 1,1 0-1,-1-1 0,1 1 0,-1 0 1,1 0-1,-1 0 0,1 0 1,-1 0-1,0 0 0,1 0 0,-1 0 1,1 0-1,-1 0 0,1 0 1,-1 0-1,0 1 0,0-1-4,0 0 0,0 1-1,0-1 1,0 1 0,0-1 0,0 1-1,0-1 1,0 1 0,0 0-1,0-1 1,1 1 0,-1 0 0,0 0-1,0-1 1,1 1 0,-1 0-1,0 0 1,1 0 0,-1 0 0,1 0-1,0 0 1,-1 0 0,0 1-1,1 1 3,0-1 0,-1 0 0,1 1-1,0-1 1,0 0 0,0 1-1,0-1 1,1 0 0,-1 1 0,0-1-1,1 0 1,0 0 0,0 1-1,-1-1 1,1 0 0,1 0 0,-1 0-1,0 0 1,0 0 0,1 0 0,-1 0-1,1-1 1,2 3 0,0-1 5,0 0 0,0-1 0,0 0 0,1 0 0,-1 0 0,0 0 0,1-1 0,0 0 0,-1 0 0,1 0 0,5 0 0,2 0 10,0-1-1,0 0 1,0 0 0,0-2 0,0 1 0,0-2 0,0 1 0,-1-2 0,12-4-1,-15 4 2,0 0-1,0-1 0,0 0 0,-1-1 0,0 0 0,11-11 0,-15 14-4,0-1-1,0 1 0,0-1 0,0 0 0,-1 0 0,0 0 0,0 0 1,0-1-1,-1 1 0,1 0 0,-1-1 0,0 1 0,0-1 0,0-8 1,-1 12-8,1 0 1,-1 0-1,0 0 1,0 0-1,-1 1 0,1-1 1,0 0-1,0 0 1,0 0-1,0 1 1,-1-1-1,1 0 1,0 0-1,-1 1 1,1-1-1,-1 0 1,1 0-1,-1 1 1,1-1-1,-1 1 1,1-1-1,-1 0 1,0 1-1,1-1 1,-1 1-1,0-1 1,1 1-1,-3-1 1,1 1-1,0-1 1,0 1 0,0 0 0,0 0 0,0 0 0,0 0-1,0 0 1,0 0 0,0 1 0,0-1 0,-3 2 0,0 0-1,-1 0 1,1 0 0,0 0 0,0 1 0,0 0 0,1 0 0,-1 0 0,-5 6 0,6-5-55,1 0 1,0 1 0,0-1 0,0 1 0,0 0-1,1 0 1,0-1 0,0 2 0,0-1-1,1 0 1,-1 0 0,1 0 0,1 1 0,-1-1-1,1 7 1,0-9-20,0 0 0,1 0 0,-1-1 0,1 1 0,0 0 0,0 0 0,0 0 0,1-1 0,-1 1 0,1 0 0,-1-1 0,1 1 0,0-1 0,0 0 0,0 1 0,0-1 0,0 0 0,0 0 0,1-1 0,-1 1 0,1 0 0,-1-1 0,1 1 0,0-1 0,0 0 0,-1 0 0,1 0 0,4 0 0,8 2-2138,0 0 1,0-1-1,0-1 0,0-1 0,25-2 0,4-3-9101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58.834"/>
    </inkml:context>
    <inkml:brush xml:id="br0">
      <inkml:brushProperty name="width" value="0.025" units="cm"/>
      <inkml:brushProperty name="height" value="0.025" units="cm"/>
    </inkml:brush>
  </inkml:definitions>
  <inkml:trace contextRef="#ctx0" brushRef="#br0">108 2 13229,'0'0'11685,"-9"-1"-10169,7 1-1476,0 0-1,0 0 1,0 0-1,0 0 1,0 0 0,0 1-1,0-1 1,0 0-1,0 1 1,0 0-1,0-1 1,1 1-1,-1 0 1,0 0-1,0 0 1,1 0 0,-1 0-1,0 1 1,1-1-1,-1 0 1,1 1-1,-3 2 1,1 3 35,-1 0 0,1 0 0,0 0 1,1 1-1,0-1 0,-2 12 0,-3 13 187,2 0 0,-2 56-1,6-78-236,1 0-1,1 0 1,0 0-1,0 0 0,1 0 1,0-1-1,0 1 0,1 0 1,1-1-1,-1 0 1,2 0-1,-1 0 0,7 9 1,-10-17-28,-1 0 0,0 0 1,0-1-1,1 1 1,-1 0-1,1-1 0,-1 1 1,0 0-1,1-1 0,-1 1 1,1-1-1,0 1 0,-1-1 1,1 1-1,-1-1 0,1 1 1,0-1-1,-1 1 0,1-1 1,0 0-1,0 1 0,-1-1 1,1 0-1,0 0 1,0 0-1,-1 0 0,1 1 1,0-1-1,0 0 0,-1 0 1,1 0-1,0-1 0,0 1 1,0 0-1,1 0 0,-1-2-40,0 0 0,0 0 0,-1 1 0,1-1 0,0 0 0,0 0 0,-1 0-1,0 0 1,1 0 0,-1 0 0,0 0 0,0 0 0,0-2 0,0-11-176,0 1 0,-1 0 0,-4-16 0,2 18 215,-1 1-1,0-1 1,-1 1-1,0 1 1,-1-1 0,0 1-1,-1-1 1,0 2 0,0-1-1,-15-13 1,20 22 391,7 7-314,14 10-111,-5-9-455,1 0 0,0-2 0,1 1 0,-1-2 0,1 0 0,0-1 1,23 2-1,114-4-6770,-98-9 4908,-31-5 3285,-24 12-739,1 0-1,-1 1 0,1-1 0,-1 0 1,1 0-1,-1 0 0,1 1 0,-1-1 1,0 0-1,1 0 0,-1 0 0,0 0 1,0 0-1,0 0 0,0 0 0,0 0 1,0 0-1,0 0 0,0 0 0,0 1 1,0-1-1,0 0 0,-1 0 0,0-2 1,0 2 104,-1-1 0,1 0 0,-1 1 0,0-1 0,0 1 0,0-1 0,0 1 0,0 0 0,0 0 0,0 0 0,0 0 0,0 0 0,0 0 0,-1 0 0,1 1 0,0-1 0,-1 1 0,1 0 0,0 0 0,-1 0 0,-3 0 0,-2 0-63,-1 0 0,0 0 0,1 1-1,-15 3 1,19-3-162,0 1 0,-1 0 0,1 0 0,0 0 0,0 0 0,0 1 0,1 0 0,-1 0 0,1 0 0,-1 0 0,1 0 0,0 1 0,0-1 0,0 1 0,1 0 0,-1 0 0,1 0 0,0 0 0,0 0 0,0 0 0,1 1 0,-1-1 0,1 1 0,0-1 0,1 1 0,-1 8 0,1-11-53,1 0 0,-1 0 0,1 0 0,0 0-1,-1 0 1,1 0 0,0 0 0,0 0 0,0-1-1,1 1 1,-1 0 0,0-1 0,1 1 0,-1-1 0,1 1-1,-1-1 1,1 0 0,0 0 0,0 0 0,-1 0 0,1 0-1,0 0 1,0 0 0,0 0 0,0-1 0,0 1 0,0-1-1,0 1 1,0-1 0,2 0 0,69 6 194,-73-6-207,13-1 20,-1 0-1,1 0 1,-1-1-1,1-1 1,-1 0 0,16-7-1,-21 8-11,-1-1-1,1 0 1,-1 0-1,0-1 0,0 1 1,0-1-1,-1-1 1,1 1-1,-1-1 1,0 0-1,-1 0 1,1-1-1,3-5 1,-7 9-10,0 1 1,0-1 0,0 1 0,0-1-1,0 0 1,0 1 0,-1-1 0,1 0-1,-1 0 1,1 0 0,-1 1 0,0-1-1,0 0 1,1 0 0,-1 0 0,-1 0-1,1 0 1,0 1 0,0-1 0,-1 0 0,1 0-1,-1 0 1,1 1 0,-1-1 0,0 0-1,0 0 1,0 1 0,0-1 0,0 1-1,0-1 1,0 1 0,0-1 0,-1 1-1,1 0 1,-1 0 0,1-1 0,-1 1-1,1 0 1,-1 0 0,1 1 0,-1-1-1,0 0 1,0 0 0,1 1 0,-1-1-1,0 1 1,-2-1 0,-2 0-463,-1-1-1,1 1 1,0 0-1,-1 1 1,-11 0-1,13 0-758,1 0 0,-1 1-1,1-1 1,-1 1 0,1 0-1,-1 1 1,-5 2-1,-4 5-12174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268"/>
    </inkml:context>
    <inkml:brush xml:id="br0">
      <inkml:brushProperty name="width" value="0.025" units="cm"/>
      <inkml:brushProperty name="height" value="0.025" units="cm"/>
    </inkml:brush>
  </inkml:definitions>
  <inkml:trace contextRef="#ctx0" brushRef="#br0">148 78 10378,'0'0'14889,"-11"-2"-14409,4 1-465,0 1 0,-1 0 0,1 0 0,0 0 0,-1 1 1,1 0-1,0 1 0,0 0 0,-9 3 0,13-4-18,0 0 0,-1 0 0,1 1 0,0 0 0,0-1 0,1 1 1,-1 0-1,0 0 0,1 0 0,-1 1 0,1-1 0,-1 1 0,1-1 0,0 1 0,0 0 0,1 0 0,-1 0 1,0 0-1,1 0 0,0 0 0,0 0 0,0 1 0,0-1 0,0 0 0,0 0 0,1 1 0,0 3 0,0-6 1,0-1 0,0 1-1,0-1 1,0 1 0,0-1-1,0 1 1,0-1 0,0 1 0,0 0-1,1-1 1,-1 1 0,0-1-1,0 1 1,1-1 0,-1 1-1,0-1 1,1 0 0,-1 1-1,0-1 1,1 1 0,-1-1-1,1 0 1,-1 1 0,1-1-1,-1 0 1,1 1 0,-1-1-1,1 0 1,-1 0 0,1 0-1,-1 1 1,1-1 0,0 0 0,26-3 53,21-17 94,-38 14-134,-1-1-1,1 0 1,-2 0 0,1-1-1,-1 0 1,0 0 0,0-1-1,-1 0 1,0-1 0,-1 1-1,0-1 1,-1-1 0,9-19-1,-14 29-5,0 1-1,0 0 1,0-1-1,0 1 1,0 0 0,0-1-1,0 1 1,0 0-1,0-1 1,0 1-1,0 0 1,0-1-1,0 1 1,0 0-1,0-1 1,0 1-1,0-1 1,0 1 0,-1 0-1,1 0 1,0-1-1,0 1 1,0 0-1,-1-1 1,1 1-1,0 0 1,0 0-1,-1-1 1,1 1-1,0 0 1,0 0 0,-1-1-1,1 1 1,0 0-1,-1 0 1,1 0-1,0 0 1,-1 0-1,1 0 1,0-1-1,-1 1 1,1 0-1,0 0 1,-1 0 0,1 0-1,-1 0 1,1 0-1,0 0 1,-1 0-1,1 1 1,0-1-1,-1 0 1,1 0-1,0 0 1,-1 0-1,1 0 1,0 1-1,-1-1 1,1 0 0,0 0-1,0 0 1,-1 1-1,1-1 1,0 0-1,0 0 1,-1 1-1,1-1 1,0 0-1,0 1 1,-23 17 265,17-8-278,0 0 0,1 1 1,0 0-1,1 0 0,0 0 1,1 0-1,0 1 1,1 0-1,1-1 0,-1 1 1,2 0-1,-1 0 0,3 16 1,-2-26-63,0 1 1,1-1 0,-1 0-1,1 1 1,-1-1-1,1 0 1,0 0 0,0 1-1,0-1 1,0 0-1,0 0 1,0 0 0,1 0-1,-1 0 1,0-1-1,1 1 1,0 0 0,-1-1-1,1 1 1,0-1-1,0 1 1,0-1 0,0 0-1,0 0 1,0 0-1,0 0 1,1 0 0,-1-1-1,0 1 1,0 0-1,1-1 1,-1 0 0,0 0-1,1 1 1,-1-1-1,0-1 1,1 1 0,3-1-1,2 0-388,0 0-1,0-1 0,0 0 1,0-1-1,0 0 1,-1 0-1,1 0 0,-1-1 1,0 0-1,8-6 0,-1-2-936,0-1-1,-1 0 0,-1-1 1,0 0-1,-1-1 0,12-20 1,-16 24 1576,-1-1 1,-1 0-1,0 0 1,0 0 0,4-22-1,-14 46 7567,-30 79-5823,25-44-1377,2 0 0,2 0-1,3 1 1,2 70-1,1-88-637,3 2 782,4-46 1423,8-57 602,-13 63-3185,0-5 501,32-136 124,-28 131-174,0 0-1,1 0 1,0 1 0,1 0 0,1 1-1,12-17 1,-16 27-1,0 1 0,0 0 0,1 0 0,-1 1 1,12-8-1,-15 11-16,0-1 1,0 1-1,0 0 1,0 0 0,0 0-1,0 0 1,0 0 0,0 0-1,1 1 1,-1-1-1,0 1 1,0 0 0,1-1-1,-1 1 1,0 0-1,1 0 1,-1 1 0,0-1-1,1 0 1,-1 1-1,0-1 1,3 2 0,-4-1 12,-1 0 0,1-1 0,0 1 0,0 0 0,-1 0 0,1 0 0,-1 0 0,1 0 0,-1 0 0,1 0 0,-1 0 0,0 0 0,1 0 0,-1 0 0,0 0 0,0 0 0,0 0 0,0 0 0,0 1 0,0-1 1,0 0-1,0 0 0,0 0 0,-1 0 0,1 0 0,0 0 0,-1 0 0,1 0 0,-1 0 0,1 0 0,-1 0 0,1 0 0,-1 0 0,0 0 0,1-1 0,-2 2 0,-27 32 28,21-26-9,-1 1 55,0 0 1,0 0-1,-1-1 1,0 0 0,-1-1-1,1 0 1,-2 0-1,1-1 1,-19 6 0,30-12-77,0 1 0,0-1 0,-1 0 0,1 0 0,0 0 0,0 0 1,0 0-1,-1 0 0,1 0 0,0 0 0,0 0 0,-1 0 0,1 0 0,0 0 1,0 0-1,-1 0 0,1 0 0,0 0 0,0 0 0,-1 0 0,1 0 1,0 0-1,0 0 0,0 0 0,-1-1 0,1 1 0,0 0 0,0 0 0,0 0 1,-1 0-1,1-1 0,0 1 0,0 0 0,0 0 0,0 0 0,0-1 0,-1 1 1,1 0-1,0 0 0,0 0 0,0-1 0,0 1 0,0 0 0,4-14-1566,12-9-2307,4-1-2280,4 1-3172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0.659"/>
    </inkml:context>
    <inkml:brush xml:id="br0">
      <inkml:brushProperty name="width" value="0.025" units="cm"/>
      <inkml:brushProperty name="height" value="0.025" units="cm"/>
    </inkml:brush>
  </inkml:definitions>
  <inkml:trace contextRef="#ctx0" brushRef="#br0">61 0 6758,'0'0'8440,"0"13"-6165,-3 32 20,-2 1 1,-16 62 0,11-59-1611,1 1 0,-3 77-1,12-127-681,0 1 0,0-1 0,0 0 0,0 1 0,0-1 0,0 0 0,0 1 0,0-1 0,0 0 0,0 1 0,0-1 0,0 0 1,0 1-1,0-1 0,0 0 0,0 0 0,0 1 0,1-1 0,-1 0 0,0 1 0,0-1 0,0 0 0,0 0 0,1 1 0,-1-1 0,0 0 0,0 0 0,1 1 0,-1-1 0,0 0 0,0 0 0,1 0 0,-1 0 0,0 0 0,1 1 0,-1-1 0,0 0 0,1 0 0,-1 0 0,0 0 0,1 0 0,-1 0 0,0 0 0,1 0 0,-1 0 0,0 0 0,1 0 0,-1 0 0,0 0 0,0 0 0,1 0 0,-1-1 0,0 1 0,1 0 0,-1 0 0,0 0 0,1 0 0,-1-1 0,0 1 0,0 0 0,1 0 0,-1 0 0,0-1 0,0 1 0,0 0 0,1-1 0,16-17 254,4-22-394,-2 0-1,23-68 1,-29 68-226,3 1 1,40-74-1,-56 111 356,1 0-1,0 0 1,0 1-1,0-1 1,1 0 0,-1 1-1,0-1 1,1 1-1,-1 0 1,1-1-1,-1 1 1,1 0-1,-1 0 1,1 0-1,0 0 1,3-2-1,-4 4 3,0-1 0,-1 0 0,1 0-1,0 0 1,-1 1 0,1-1 0,-1 0-1,1 1 1,0-1 0,-1 0 0,1 1-1,-1-1 1,1 1 0,-1-1 0,1 1-1,-1-1 1,1 1 0,-1-1 0,0 1-1,1-1 1,-1 1 0,0 0 0,0-1-1,1 1 1,-1 0 0,0-1 0,0 1-1,0 0 1,0-1 0,0 2 0,1 2 5,0 1 1,-1-1-1,0 0 0,0 1 1,0-1-1,-1 0 1,1 1-1,-1-1 1,0 0-1,0 0 1,-1 1-1,1-1 1,-1 0-1,-2 5 0,-4 1 230,-1 0-1,0 0 1,-16 14-1,22-21-141,-1 0 0,0 0 0,1 0-1,-1-1 1,-1 0 0,1 1-1,0-1 1,-1-1 0,1 1 0,-1 0-1,1-1 1,-1 0 0,-4 0-1,8-1-132,1 0-1,-1 0 0,1-1 1,-1 1-1,1 0 0,-1 0 0,1-1 1,0 1-1,-1 0 0,1-1 1,0 1-1,-1 0 0,1-1 0,0 1 1,-1-1-1,1 1 0,0 0 0,0-1 1,-1 1-1,1-1 0,0 1 1,0-1-1,0 1 0,0-1 0,0 1 1,0-1-1,0 1 0,0-1 1,0 1-1,0-1 0,0 1 0,0-1 1,0 1-1,0-1 0,0 1 1,0-1-1,1 1 0,-1-1 0,7-22-2740,6-4-1624,4-4-2220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1.322"/>
    </inkml:context>
    <inkml:brush xml:id="br0">
      <inkml:brushProperty name="width" value="0.025" units="cm"/>
      <inkml:brushProperty name="height" value="0.025" units="cm"/>
    </inkml:brush>
  </inkml:definitions>
  <inkml:trace contextRef="#ctx0" brushRef="#br0">83 0 14926,'0'0'2680,"-6"12"-256,3-6-2207,-45 100 3875,42-93-3711,2 0 1,0 0-1,1 0 1,0 0 0,1 1-1,0-1 1,0 20-1,2-32-370,0 1 0,1-1-1,-1 1 1,0-1-1,0 1 1,1-1 0,-1 0-1,1 1 1,-1-1 0,1 0-1,0 1 1,-1-1 0,1 0-1,0 0 1,0 0-1,0 1 1,0-1 0,0 0-1,0 0 1,0 0 0,0-1-1,1 1 1,-1 0 0,1 0-1,1 0 7,0 0 0,0 0 0,0 0 0,0-1 0,0 1 0,1-1 1,-1 0-1,0 0 0,0 0 0,0-1 0,3 0 0,3 0-73,0-2 1,-1 1-1,1-1 1,-1 0-1,0-1 1,0 0-1,10-6 1,-4 0-48,0 0 1,-1-1-1,0 0 0,-1-1 1,0 0-1,-1-1 1,-1-1-1,16-25 0,-32 48 302,-1-1-183,1 1 0,0 0-1,0 0 1,-5 12 0,9-16 34,0 0 1,1 1-1,-1 0 0,1-1 1,0 1-1,0 0 0,1 0 1,0 8-1,0-12-40,0-1 0,1 1 0,-1-1 0,1 1 0,0-1 1,-1 0-1,1 1 0,0-1 0,0 0 0,0 0 0,-1 1 0,1-1 0,1 0 0,-1 0 0,0 0 0,0 0 1,0 0-1,1 0 0,-1 0 0,0-1 0,1 1 0,-1 0 0,0-1 0,1 1 0,-1-1 0,1 0 0,-1 1 0,1-1 1,-1 0-1,1 0 0,0 0 0,-1 0 0,1 0 0,2-1 0,6 0-92,-1 0-1,1-1 1,0 0-1,0-1 1,-1 0-1,0-1 1,0 0 0,0 0-1,0-1 1,0 0-1,-1-1 1,0 1-1,14-15 1,30-17-611,-52 37 685,1 0 0,-1 0 0,0 0 0,0 0 0,1 0 0,-1 0 0,0 0 0,0 0 0,1 0 0,-1 0 1,0 0-1,0 0 0,0 0 0,1 0 0,-1 0 0,0 0 0,0 1 0,1-1 0,-1 0 0,0 0 0,0 0 0,0 0 0,0 0 0,1 1 0,-1-1 0,0 0 0,0 0 0,0 0 0,0 1 0,0-1 0,1 0 0,-1 0 1,0 1-1,0-1 0,0 0 0,0 0 0,0 1 0,0-1 0,0 0 0,0 0 0,0 1 0,0-1 0,0 0 0,0 0 0,0 1 0,0-1 0,0 0 0,0 0 0,0 1 0,-1-1 0,1 0 0,0 0 0,0 0 0,0 1 1,0-1-1,0 0 0,0 0 0,-1 0 0,1 1 0,0-1 0,-5 20-350,5-20 358,-11 38 135,2 0 0,-6 51 0,14-76-101,0-1 0,1 1 0,0 0 0,1-1-1,1 1 1,0-1 0,0 0 0,1 1 0,1-1-1,0 0 1,8 15 0,4 2-40,16 44 0,-29-63 36,0 0-1,0-1 1,-1 2 0,0-1 0,-1 0 0,0 0 0,0 0-1,-2 19 1,0-27 69,1 0-1,-1 1 1,0-1-1,0 0 1,0 0 0,0 0-1,0 0 1,0-1-1,0 1 1,-1 0-1,1 0 1,0-1-1,-1 1 1,0-1-1,1 1 1,-1-1 0,0 1-1,0-1 1,0 0-1,0 0 1,0 0-1,0 0 1,0-1-1,0 1 1,0 0 0,0-1-1,0 1 1,0-1-1,-1 0 1,1 0-1,-3 0 1,0 0 101,1 0 0,-1 0 1,0 0-1,1-1 0,-1 1 1,1-1-1,-1 0 0,1-1 0,-1 1 1,1-1-1,0 0 0,-1 0 1,-6-5-1,3-1-226,1 0 0,0-1 1,0 0-1,1 0 0,0-1 1,0 0-1,1 0 0,1 0 0,0 0 1,0-1-1,1 1 0,0-1 0,1 0 1,0 0-1,1 0 0,0 0 1,0-1-1,2 1 0,-1 0 0,1 0 1,4-14-1,-3 19-101,0 1-1,1-1 1,0 1 0,0 0-1,0 0 1,0 0 0,1 0-1,0 0 1,0 1 0,0-1-1,1 1 1,0 1 0,-1-1 0,8-4-1,10-4-1535,0 0 1,28-10-1,-7 3-3514,6-7-4710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2.991"/>
    </inkml:context>
    <inkml:brush xml:id="br0">
      <inkml:brushProperty name="width" value="0.025" units="cm"/>
      <inkml:brushProperty name="height" value="0.025" units="cm"/>
    </inkml:brush>
  </inkml:definitions>
  <inkml:trace contextRef="#ctx0" brushRef="#br0">53 1 11082,'0'0'8355,"0"11"-6796,-1 26 0,-3 0 0,-16 71 1,11-65-1082,2 0 0,-4 68 0,11-111-466,0 0-1,0 1 1,-1-1-1,1 1 1,0-1-1,0 0 1,0 1-1,0-1 1,0 0-1,0 1 1,0-1-1,1 1 1,-1-1-1,0 0 1,0 1-1,0-1 1,0 0-1,0 1 1,0-1 0,1 0-1,-1 1 1,0-1-1,0 0 1,1 1-1,-1-1 1,0 0-1,0 1 1,1-1-1,-1 0 1,0 0-1,1 0 1,-1 1-1,0-1 1,1 0-1,0 0 1,11-7 373,11-22-112,-12 4-253,-2 0 0,0 0 0,-1-1 0,-2 0-1,0 0 1,3-54 0,-10 88-153,0 7 44,0 1 0,1-1 0,1 1 0,5 29 0,-5-41 91,0 1 1,1 0 0,-1-1-1,1 0 1,0 1 0,0-1-1,0 0 1,1 0-1,-1 0 1,1 0 0,0 0-1,0-1 1,0 1 0,1-1-1,-1 0 1,1 0 0,0 0-1,0-1 1,0 1-1,0-1 1,0 0 0,0 0-1,1 0 1,4 1 0,2-1 7,-1-1 0,1 0-1,0 0 1,-1-1 0,1-1 0,-1 0 0,1 0 0,-1-1 0,1 0 0,-1-1 0,0 0 0,0-1 0,0 0 0,0 0 0,-1-1 0,0 0 0,0-1 0,0 0 0,-1 0-1,0-1 1,0 0 0,0-1 0,-1 0 0,0 0 0,-1 0 0,0-1 0,0 0 0,5-10 0,-10 17-5,0 1-1,0-1 1,-1 1-1,1-1 1,0 1 0,-1-1-1,1 0 1,-1 1 0,1-1-1,-1 0 1,0 1-1,0-1 1,0 0 0,0-1-1,0 2-3,0 1-1,-1 0 1,1-1 0,0 1-1,0 0 1,-1-1-1,1 1 1,0 0-1,-1 0 1,1-1 0,0 1-1,-1 0 1,1 0-1,0 0 1,-1 0-1,1-1 1,-1 1 0,1 0-1,0 0 1,-1 0-1,1 0 1,-1 0 0,1 0-1,-1 0 1,1 0-1,0 0 1,-1 0-1,1 0 1,-1 0 0,1 1-1,0-1 1,-1 0-1,0 0 1,-4 2-2,0 1 1,1-1 0,-1 1-1,0-1 1,1 1-1,0 1 1,-5 3-1,-1 3 10,0 1-1,1 0 0,0 0 1,-10 18-1,16-25 14,1 1 0,-1-1 0,1 0 0,0 1 0,1-1 0,-1 1 0,1 0 0,0-1 0,0 1 0,0 0 0,1 0 0,-1 0 1,1 0-1,1 0 0,-1-1 0,2 10 0,0-12-10,0 1 0,-1-1 0,2 0 0,-1 0 1,0 0-1,0 0 0,1 0 0,-1 0 0,1 0 1,-1-1-1,1 1 0,0-1 0,-1 0 0,1 1 0,0-1 1,0-1-1,0 1 0,0 0 0,0-1 0,0 0 0,0 1 1,0-1-1,4-1 0,12 2 67,-1-1-1,27-4 1,-31 1-86,0 0-1,-1-1 1,1 0-1,-1-1 0,23-12 1,-30 14 5,0 0 0,-1 0 0,1-1 0,0 0 0,-1 0 0,0-1 0,0 1 0,0-1 0,0 0 0,-1 0 0,0-1 0,0 1 0,-1-1 0,4-7 0,-7 13 15,0-1 0,1 1-1,-1 0 1,0-1 0,0 1 0,0 0-1,0-1 1,0 1 0,0 0-1,0-1 1,0 1 0,0 0-1,0-1 1,0 1 0,0 0-1,0-1 1,0 1 0,0-1-1,-1 1 1,1 0 0,0-1-1,0 1 1,0 0 0,0 0-1,-1-1 1,1 1 0,0 0-1,0-1 1,-1 1 0,1 0-1,0 0 1,0 0 0,-1-1-1,1 1 1,0 0 0,-1 0-1,-17-2 198,-19 12-120,35-9-97,0 1 1,0-1-1,0 1 0,0-1 0,0 1 1,1 0-1,-1-1 0,0 1 0,1 0 0,0 0 1,-1 0-1,1 0 0,0 0 0,0 1 0,0-1 1,0 0-1,1 1 0,-1-1 0,0 0 1,1 1-1,0-1 0,0 0 0,-1 1 0,2-1 1,-1 1-1,0-1 0,0 1 0,1 2 0,0-2-245,0 1 0,1-1 0,-1 0-1,0 0 1,1 1 0,0-1-1,0 0 1,3 3 0,-3-3-516,1 0 1,0 0 0,0 0 0,0 0-1,0-1 1,1 0 0,5 4 0,21 7-9430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081"/>
    </inkml:context>
    <inkml:brush xml:id="br0">
      <inkml:brushProperty name="width" value="0.025" units="cm"/>
      <inkml:brushProperty name="height" value="0.025" units="cm"/>
    </inkml:brush>
  </inkml:definitions>
  <inkml:trace contextRef="#ctx0" brushRef="#br0">36 243 15086,'0'0'3843,"-4"6"-2337,-3 13-794,1 0-1,1 1 0,0-1 0,2 1 0,0 0 0,2 0 1,0 0-1,2 21 0,-1-38-686,0 0 0,0 0 0,1 0 1,-1 0-1,1 0 0,0-1 0,0 1 0,0 0 0,0 0 1,0-1-1,1 1 0,-1-1 0,1 1 0,-1-1 0,1 0 0,0 1 1,0-1-1,0 0 0,0 0 0,1 0 0,-1-1 0,0 1 0,1 0 1,-1-1-1,1 0 0,0 1 0,-1-1 0,1 0 0,0 0 0,0-1 1,0 1-1,0-1 0,-1 1 0,1-1 0,0 0 0,0 0 1,4-1-1,0 1 26,0 0-1,0-1 1,0 0 0,0 0 0,0-1 0,0 0 0,0 0 0,0-1 0,-1 0 0,1 0-1,-1 0 1,0-1 0,0 0 0,9-7 0,-11 5 4,1 0-1,-1-1 1,0 1 0,0-1-1,-1 0 1,1 0-1,-2 0 1,1-1 0,-1 1-1,0-1 1,-1 1 0,1-1-1,-2 1 1,1-1 0,-1 0-1,-1-13 1,-1 12 46,-2 14-149,-1 18-48,5-21 97,0 1-1,0-1 0,1 1 1,-1-1-1,1 1 1,0-1-1,-1 1 1,1-1-1,0 1 0,0-1 1,1 0-1,-1 0 1,0 0-1,1 1 0,-1-1 1,1-1-1,0 1 1,0 0-1,2 2 1,1-1 4,0 1 0,0-2 0,0 1 1,0-1-1,1 1 0,-1-1 1,0-1-1,10 3 0,-3-2 9,0-1 0,0 0 0,0 0 0,0-1 0,0-1 0,0 0 0,0 0 0,14-5 0,-22 5-12,1 0 1,-1-1-1,0 1 1,0-1 0,0 0-1,0 0 1,-1 0-1,1-1 1,-1 1-1,1-1 1,-1 0 0,0 0-1,0 0 1,0 0-1,0-1 1,-1 1 0,1-1-1,-1 0 1,0 0-1,0 0 1,0 0-1,-1 0 1,1 0 0,-1 0-1,0 0 1,0 0-1,-1-1 1,1-7-1,-1 11-3,0 0 0,0 1 0,0-1-1,0 0 1,-1 0 0,1 1 0,0-1-1,0 0 1,-1 1 0,1-1 0,-1 0-1,1 1 1,0-1 0,-1 0 0,1 1-1,-1-1 1,0 1 0,1-1-1,-1 1 1,1-1 0,-1 1 0,0 0-1,1-1 1,-1 1 0,0 0 0,1-1-1,-1 1 1,0 0 0,0 0 0,1 0-1,-1-1 1,0 1 0,0 0 0,1 0-1,-1 0 1,0 0 0,0 1 0,1-1-1,-1 0 1,0 0 0,0 0 0,1 0-1,-1 1 1,0-1 0,1 0-1,-1 1 1,0-1 0,0 1 0,-3 1-18,-1-1 1,1 1 0,0 0-1,0 0 1,0 1 0,0-1 0,-4 5-1,3-2 29,1 0-1,-1 0 0,1 1 0,0 0 1,1 0-1,0 0 0,0 1 1,0-1-1,1 1 0,-3 9 0,5-15-2,-1 1 0,1 0 0,-1 0 0,1 0 0,0 0-1,0 0 1,0-1 0,0 1 0,0 0 0,0 0 0,1 0 0,-1 0-1,1 0 1,-1 0 0,1-1 0,0 1 0,-1 0 0,1-1-1,0 1 1,0 0 0,0-1 0,0 1 0,1-1 0,-1 1 0,0-1-1,1 0 1,-1 0 0,1 1 0,-1-1 0,1 0 0,0 0-1,-1 0 1,1-1 0,0 1 0,-1 0 0,1-1 0,0 1 0,0-1-1,0 0 1,0 1 0,3-1 0,13 2-197,0-1 0,0 0 1,1-1-1,-1-2 0,0 1 0,0-2 1,0 0-1,0-2 0,-1 0 0,31-13 1,-46 15 1156,-11 2-296,-4-1-85,23-6-216,6-1-633,0-1 1,0 0-1,-1-1 0,-1 0 0,0-1 0,0-1 1,-2-1-1,1 1 0,-2-2 0,16-24 1,-6 6-2739,-2-2 0,-2 0 0,25-72 0,-40 102 3006,-1 0 0,0 0 1,0 0-1,0 0 0,0 0 0,-1 0 0,0-7 1,0 12 57,0-1 1,0 1-1,0 0 1,0 0 0,0-1-1,0 1 1,0 0-1,0 0 1,0-1 0,-1 1-1,1 0 1,0 0-1,0 0 1,0-1-1,0 1 1,0 0 0,0 0-1,0-1 1,-1 1-1,1 0 1,0 0 0,0 0-1,0 0 1,-1-1-1,1 1 1,0 0 0,0 0-1,0 0 1,-1 0-1,1 0 1,0 0 0,0 0-1,0-1 1,-1 1-1,1 0 1,0 0-1,0 0 1,-1 0 0,1 0-1,0 0 1,0 0-1,-1 0 1,1 0 0,-1 1-1,-16 18 1961,7-3-1525,2 0 0,-1 1-1,2 1 1,0-1 0,2 1 0,-1 0-1,-1 19 1,1 3-35,1 1 0,2 48-1,3-77-448,0 0 0,1 1 0,1-1 0,0 0 0,1 0 0,0-1 0,1 1 0,0 0 0,9 16 0,-13-28 5,0-1 0,0 1 1,0-1-1,0 0 0,0 1 1,0-1-1,0 1 0,0-1 1,1 1-1,-1-1 0,0 1 0,0-1 1,1 1-1,-1-1 0,0 1 1,1-1-1,-1 1 0,0 0 0,1-1 1,-1 1-1,1 0 0,-1-1 1,0 1-1,1 0 0,-1-1 1,1 1-1,-1 0 0,1 0 0,-1 0 1,1-1-1,-1 1 0,1 0 1,0 0-1,-1 0 0,1 0 0,-1 0 1,1 0-1,-1 0 0,1 0 1,-1 0-1,1 0 0,-1 0 1,1 1-1,-1-1 0,1 0 0,0 0 1,-1 0-1,0 1 0,1-1 1,-1 0-1,1 1 0,-1-1 0,1 0 1,-1 1-1,0-1 0,1 0 1,-1 1-1,1-1 0,-1 1 1,0-1-1,0 1 0,1-1 0,-1 1 1,0-1-1,0 1 0,0-1 1,1 1-1,-1-1 0,0 2 0,10-50 932,-9 43-1050,1-3 188,1-7 31,0-1 0,-1 1-1,-1-1 1,0 1-1,-1-1 1,-4-30-1,3 45-116,1 1 0,0-1-1,-1 0 1,1 0 0,-1 1 0,1-1-1,-1 1 1,1-1 0,-1 0 0,0 1-1,1-1 1,-1 1 0,0-1 0,1 1-1,-1-1 1,0 1 0,1 0 0,-1-1-1,0 1 1,0 0 0,0 0 0,1 0-1,-1-1 1,0 1 0,0 0 0,0 0-1,0 0 1,1 0 0,-1 0 0,0 0-1,0 1 1,0-1 0,0 0 0,1 0-1,-1 1 1,0-1 0,0 0 0,1 1-1,-1-1 1,0 1 0,1-1-1,-1 1 1,0-1 0,1 1 0,-1-1-1,1 1 1,-1 0 0,0-1 0,1 1-1,0 0 1,-1-1 0,1 1 0,-1 0-1,1 0 1,0-1 0,0 1 0,-1 0-1,1 0 1,0 0 0,0 0 0,0-1-1,0 1 1,0 0 0,0 0 0,0 0-1,0 1 1,0 1-2,0 1 0,1 0-1,-1-1 1,1 1 0,-1-1 0,1 1-1,0-1 1,0 1 0,1-1-1,-1 0 1,1 0 0,-1 1 0,1-1-1,0 0 1,0 0 0,0-1 0,1 1-1,-1 0 1,1-1 0,0 1 0,-1-1-1,1 0 1,0 0 0,0 0-1,0 0 1,1-1 0,-1 1 0,0-1-1,1 0 1,-1 0 0,1 0 0,-1 0-1,1-1 1,-1 1 0,1-1 0,4 0-1,-1 1 12,1 0-1,-1-1 0,0 0 1,1 0-1,-1 0 0,0-1 0,0 0 1,1-1-1,-1 0 0,0 0 1,0 0-1,-1-1 0,1 0 1,0 0-1,-1-1 0,0 0 1,0 0-1,0 0 0,0-1 1,-1 0-1,0 0 0,0 0 1,0-1-1,0 1 0,6-13 1,-21 36 42,3-9-50,1 1 0,1-1 0,0 1 0,0 1 0,-4 16 0,7-18 26,0 0 0,1 0 1,0 0-1,1 0 0,0 0 1,1 11-1,0-18-158,-1-1 0,0 1-1,0 0 1,1-1 0,-1 1 0,1 0 0,-1-1 0,1 1 0,0-1-1,-1 1 1,1-1 0,0 1 0,0-1 0,0 1 0,0-1 0,1 0-1,-1 0 1,0 0 0,0 1 0,1-1 0,-1 0 0,1-1 0,-1 1 0,1 0-1,-1 0 1,1-1 0,-1 1 0,1-1 0,0 1 0,-1-1 0,1 1-1,0-1 1,0 0 0,-1 0 0,1 0 0,0 0 0,3-1 0,8-4-4219,3-12-2674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443"/>
    </inkml:context>
    <inkml:brush xml:id="br0">
      <inkml:brushProperty name="width" value="0.025" units="cm"/>
      <inkml:brushProperty name="height" value="0.025" units="cm"/>
    </inkml:brush>
  </inkml:definitions>
  <inkml:trace contextRef="#ctx0" brushRef="#br0">13 26 16400,'-7'-13'3555,"3"6"-384,2 3-929,2 3-192,7 8-2146,4 4-801,5 5-1665,-1 2-1122,7 1-3555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5.787"/>
    </inkml:context>
    <inkml:brush xml:id="br0">
      <inkml:brushProperty name="width" value="0.025" units="cm"/>
      <inkml:brushProperty name="height" value="0.025" units="cm"/>
    </inkml:brush>
  </inkml:definitions>
  <inkml:trace contextRef="#ctx0" brushRef="#br0">202 6 11627,'0'0'13880,"-9"-3"-12556,5 2-1241,0 1 1,-1-1-1,1 1 1,0-1 0,0 1-1,0 0 1,-1 1-1,1-1 1,0 1-1,0 0 1,0 0 0,0 0-1,0 0 1,-4 3-1,-1 0 79,2 0 0,-1 1-1,0 1 1,1-1-1,0 1 1,0 0 0,-6 8-1,5-5 7,0 1-1,0 0 1,1 0 0,0 1-1,-8 18 1,14-28-170,0 1 1,0 0-1,0-1 0,1 1 1,-1 0-1,0 0 0,1 0 0,-1-1 1,1 1-1,0 0 0,0 0 1,0 0-1,0 0 0,0 0 1,0 0-1,0-1 0,0 1 1,1 0-1,-1 0 0,1 0 1,-1 0-1,1-1 0,0 1 1,0 0-1,0-1 0,0 1 1,0 0-1,0-1 0,0 1 1,0-1-1,1 0 0,-1 1 1,0-1-1,1 0 0,-1 0 1,1 0-1,0 0 0,-1 0 1,1 0-1,0 0 0,0-1 1,-1 1-1,1-1 0,0 1 1,3 0-1,10 1-761,0 0 0,-1 0 0,1-2 0,16 0 1,-15-1-1809,-1-1-1,0 0 1,28-9 0,5-6-5084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145"/>
    </inkml:context>
    <inkml:brush xml:id="br0">
      <inkml:brushProperty name="width" value="0.025" units="cm"/>
      <inkml:brushProperty name="height" value="0.025" units="cm"/>
    </inkml:brush>
  </inkml:definitions>
  <inkml:trace contextRef="#ctx0" brushRef="#br0">156 204 10570,'0'0'5835,"-9"-1"-2306,0 1-2872,0 0 0,-1 0 1,1 1-1,0 1 1,0-1-1,0 1 1,-9 4-1,15-5-514,-1 0-1,0 1 1,0 0 0,1 0-1,-1 0 1,1 0-1,0 1 1,0 0 0,-1-1-1,2 1 1,-1 0 0,0 0-1,1 0 1,-1 1-1,1-1 1,0 1 0,0-1-1,0 1 1,0 0 0,1 0-1,-2 6 1,2-8-126,1 1 1,-1 0 0,1-1-1,-1 1 1,1-1-1,0 1 1,0-1 0,0 1-1,1 0 1,-1-1-1,0 1 1,1-1-1,0 1 1,0-1 0,-1 1-1,1-1 1,1 0-1,-1 1 1,0-1 0,1 0-1,-1 0 1,1 0-1,-1 0 1,1 0-1,0 0 1,0-1 0,0 1-1,0 0 1,0-1-1,0 0 1,3 2 0,-1-1-57,-1-1 1,1 0 0,0 0 0,-1-1 0,1 1-1,-1-1 1,1 1 0,0-1 0,-1 0 0,1-1-1,0 1 1,-1 0 0,1-1 0,0 0 0,-1 0-1,1 0 1,-1-1 0,1 1 0,-1-1 0,0 1-1,6-5 1,-3 2-109,-1 0 0,0 0 0,0-1 0,0 1 0,0-1 0,0 0 0,-1 0 0,0-1 0,0 1 0,2-7 0,-5 11 179,-4 25 715,3-23-693,-1 0 0,1 1 0,0-1 0,0 0 0,-1 0 0,1 0-1,0 1 1,0-1 0,0 0 0,0 0 0,1 0 0,-1 1-1,0-1 1,0 0 0,1 0 0,0 2 0,0-2 0,1 0 0,0 0 0,-1 0 0,1-1 1,-1 1-1,1 0 0,0-1 0,0 1 0,-1-1 0,1 0 1,0 0-1,0 1 0,0-1 0,-1 0 0,1-1 0,3 1 0,6-1-9,-1-1 0,0 0-1,1-1 1,-1 0 0,0 0-1,0-1 1,0-1-1,-1 0 1,0 0 0,0 0-1,0-1 1,0-1-1,10-9 1,-1-1 29,0 0-1,-2-1 1,0-1 0,24-37-1,-35 48-70,0 1-1,-1-1 0,0 0 1,0 0-1,0-1 0,-1 1 0,-1-1 1,0 1-1,0-1 0,0 0 1,-1 0-1,0 0 0,-1-9 0,0 17-2,0 0-1,-1 0 1,1 0-1,0 0 0,-1 1 1,1-1-1,-1 0 0,1 0 1,-1 0-1,1 1 0,-1-1 1,1 0-1,-1 1 1,0-1-1,1 1 0,-1-1 1,0 1-1,0-1 0,1 1 1,-1-1-1,0 1 0,0 0 1,0-1-1,1 1 0,-1 0 1,0 0-1,0 0 1,0-1-1,0 1 0,0 0 1,0 0-1,1 0 0,-1 0 1,0 1-1,0-1 0,0 0 1,0 0-1,0 0 1,0 1-1,1-1 0,-1 1 1,0-1-1,0 0 0,1 1 1,-1-1-1,0 1 0,0 0 1,-38 26-39,28-13 58,-1 0 0,2 1 0,0 0 0,1 0 0,0 1 0,-7 20 0,13-27-10,-1 0-1,1 0 1,1 0 0,0 1 0,0 0 0,1-1 0,0 1-1,1 0 1,0-1 0,1 1 0,0 0 0,0-1-1,3 12 1,-2-17-44,-1 0-1,1 0 1,0-1 0,0 1-1,1 0 1,-1-1-1,1 0 1,0 1 0,-1-1-1,1 0 1,1 0-1,-1-1 1,0 1-1,1-1 1,-1 1 0,1-1-1,5 2 1,30 9-3588,1-9-5756,-23-4-1960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486"/>
    </inkml:context>
    <inkml:brush xml:id="br0">
      <inkml:brushProperty name="width" value="0.025" units="cm"/>
      <inkml:brushProperty name="height" value="0.025" units="cm"/>
    </inkml:brush>
  </inkml:definitions>
  <inkml:trace contextRef="#ctx0" brushRef="#br0">8 1 12684,'0'0'8162,"-1"10"-6384,-1 2-1397,0-3 0,1 0 0,0 1-1,0-1 1,1 0 0,0 1 0,2 10-1,-1-18-341,-1 1 0,1-1 0,0 1 0,0-1 0,0 1 0,0-1 0,0 0 0,0 0 0,1 0 0,-1 0 0,1 0 0,0 0 0,-1 0 0,1 0 0,0 0 0,0-1 0,0 1 0,0-1 0,0 1 0,1-1 0,-1 0 0,0 0 0,1 0 0,-1 0 0,0 0 0,1-1 0,-1 1 0,1-1 0,-1 0 0,6 1 0,0-1-53,1 1 0,0-1 0,0-1 0,0 0 0,0 0 0,-1-1-1,1 0 1,0 0 0,-1-1 0,0 0 0,1 0 0,-1-1 0,-1 0 0,1-1 0,0 0 0,-1 0 0,0 0 0,-1-1 0,1 0 0,-1 0 0,0-1 0,0 0 0,-1 0 0,0 0 0,0-1 0,4-8 0,-9 15-77,-4 25-274,0 9-1448,4-31 1558,1-1 0,-1 0 0,0 0 0,1 0 0,-1 0 0,1 0 0,-1 0 0,1 0-1,-1 0 1,1 0 0,0-1 0,0 1 0,-1 0 0,1 0 0,0 0 0,0-1 0,1 2 0,12 4-5644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6.946"/>
    </inkml:context>
    <inkml:brush xml:id="br0">
      <inkml:brushProperty name="width" value="0.025" units="cm"/>
      <inkml:brushProperty name="height" value="0.025" units="cm"/>
    </inkml:brush>
  </inkml:definitions>
  <inkml:trace contextRef="#ctx0" brushRef="#br0">7 1 17296,'0'0'4970,"-1"8"-3630,0-2-1182,-1 1-12,1 0 1,0 0-1,1 0 0,-1 0 1,1 0-1,1 0 0,0 8 1,0-13-138,0 0 1,-1 0 0,1 0 0,0 0 0,0 0 0,0 0 0,0 0 0,1-1-1,-1 1 1,1 0 0,-1-1 0,1 1 0,-1-1 0,1 1 0,0-1 0,-1 0-1,1 0 1,0 0 0,0 0 0,0 0 0,0 0 0,0 0 0,0-1 0,0 1-1,0-1 1,0 1 0,0-1 0,1 0 0,-1 0 0,0 0 0,4-1 0,1 2 2,-1-2 1,1 1 0,0-1 0,-1 0 0,1 0-1,-1 0 1,1-1 0,-1 0 0,0 0 0,0-1-1,0 0 1,0 0 0,0 0 0,9-8 0,-20 16 130,1 0 0,0 1 0,0-1 0,0 1 0,0 0 0,1 0 0,0 0 1,1 1-1,-1-1 0,1 1 0,-2 12 0,0 23-9254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7.496"/>
    </inkml:context>
    <inkml:brush xml:id="br0">
      <inkml:brushProperty name="width" value="0.025" units="cm"/>
      <inkml:brushProperty name="height" value="0.025" units="cm"/>
    </inkml:brush>
  </inkml:definitions>
  <inkml:trace contextRef="#ctx0" brushRef="#br0">0 185 12107,'0'0'4981,"13"3"-3043,18 3-1037,1-1 0,-1-2 0,1-2 0,35-2-1,142-17 1213,-113 8-1683,588-45 457,207-20 2347,-820 65-2460,-70 10-747,-26-9-2494,18-1-1232,3-5-2456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8.319"/>
    </inkml:context>
    <inkml:brush xml:id="br0">
      <inkml:brushProperty name="width" value="0.025" units="cm"/>
      <inkml:brushProperty name="height" value="0.025" units="cm"/>
    </inkml:brush>
  </inkml:definitions>
  <inkml:trace contextRef="#ctx0" brushRef="#br0">99 40 7207,'0'0'4916,"6"-8"-1680,17-23-295,-24 35 1825,-7 25-3398,1-13-885,-68 154 2481,67-146-2723,1 0 1,0 1-1,2-1 0,1 1 1,-2 35-1,6-57-236,0 0 0,1 0 1,-1 0-1,1 0 0,-1 0 0,1 0 0,0 0 0,0 0 1,0 0-1,0 0 0,1-1 0,-1 1 0,1 0 0,0-1 0,0 0 1,0 1-1,0-1 0,0 0 0,0 0 0,0 0 0,1 0 1,-1 0-1,1 0 0,-1-1 0,1 1 0,0-1 0,0 0 1,0 0-1,0 0 0,0 0 0,0 0 0,0-1 0,0 1 0,0-1 1,0 0-1,3 0 0,6 1-596,-1-1 1,1-1-1,0 1 0,-1-2 1,1 0-1,-1 0 0,1-1 1,16-7-1,-15 5-1594,0-1-1,-1-1 0,1 0 0,-1-1 1,-1 0-1,17-16 0,-2-3-3931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042"/>
    </inkml:context>
    <inkml:brush xml:id="br0">
      <inkml:brushProperty name="width" value="0.025" units="cm"/>
      <inkml:brushProperty name="height" value="0.025" units="cm"/>
    </inkml:brush>
  </inkml:definitions>
  <inkml:trace contextRef="#ctx0" brushRef="#br0">189 78 641,'1'-3'737,"0"0"0,0 0 0,0 0 0,0 0 0,-1 0 0,1 0 0,-1 0 0,0 0 0,0-1 0,0 1 0,0 0 0,0 0 0,-1 0 0,0 0 0,1 0 0,-1 0 0,0 0 0,-3-5 0,3 7-388,0-1 1,0 1 0,0 0 0,0 0-1,0 0 1,0 0 0,-1 1 0,1-1-1,0 0 1,-1 0 0,1 1 0,0-1-1,-1 1 1,1-1 0,-1 1 0,1-1-1,-1 1 1,1 0 0,-1 0 0,-1 0-1,-30 6 1077,25-1-1179,-1-1 1,1 1-1,0 1 0,0 0 0,1 0 0,0 0 0,0 1 1,0 0-1,1 0 0,0 1 0,0 0 0,1 0 1,0 0-1,1 0 0,0 1 0,0 0 0,0 0 1,1 0-1,1 0 0,0 1 0,0-1 0,-1 16 1,3-23-236,0 0 0,1-1 1,-1 1-1,0 0 1,1 0-1,-1-1 1,1 1-1,0 0 1,0-1-1,-1 1 1,1-1-1,0 1 1,0-1-1,0 1 1,1-1-1,-1 0 0,0 1 1,0-1-1,1 0 1,-1 0-1,4 2 1,-1-1 6,1 1 1,0-1-1,0-1 0,0 1 1,0-1-1,1 1 0,7-1 1,3 1 5,1-2 0,-1 0 0,1-1 1,17-3-1,-22 1-58,0-1 0,-1 0 0,0 0 0,0-1 0,0-1 1,0 0-1,17-13 0,8-5-147,-35 24 175,-1 0 0,0 0 1,0 0-1,1 0 0,-1 0 1,0-1-1,0 1 0,1 0 1,-1 0-1,0 0 0,0 0 1,1 0-1,-1 0 0,0 1 1,0-1-1,1 0 0,-1 0 1,0 0-1,0 0 0,1 0 1,-1 0-1,0 0 0,0 0 1,0 0-1,1 1 0,-1-1 1,0 0-1,0 0 0,0 0 1,0 0-1,1 1 1,-1-1-1,0 0 0,0 0 1,0 0-1,0 1 0,0-1 1,0 0-1,1 0 0,-1 1 1,6 16 3,-5-14 12,-1 0 0,1 0 0,0 0 0,1 0 0,-1 0 0,0-1 0,1 1 0,0 0 1,-1-1-1,1 1 0,3 2 0,1-2 16,0 0 1,1 0-1,0-1 1,0 0-1,0 0 1,0 0-1,0-1 1,0 0-1,0 0 1,14-1-1,74-9 103,-67 3-552,-1-1-1,0-1 1,-1-1-1,0-2 1,0 0-1,46-30 1,-71 40 403,10-6-87,-14 9 345,-26 20 437,28-22-648,-1 1 0,1 0-1,0 0 1,0 0 0,0 0 0,0 0 0,1 0 0,-1 0 0,0 0-1,0 0 1,1 0 0,-1 1 0,0-1 0,1 0 0,-1 1-1,1-1 1,0 0 0,-1 1 0,1-1 0,0 0 0,0 1-1,0 0 1,1-1-10,-1 0 0,1-1-1,0 1 1,0-1 0,0 0-1,0 1 1,0-1 0,0 0-1,0 0 1,0 1 0,0-1-1,0 0 1,0 0 0,0 0 0,0 0-1,1 0 1,-1 0 0,0-1-1,0 1 1,1-1 0,64-20-1190,33-28-5133,-107 73 8441,-5-3-1496,0 1 0,2 0 0,0 1 0,2 0 0,0 1 0,2 0 0,0 0 0,2 0 0,-3 31 0,1 3-518,5-26-102,-2-1 0,0 0-1,-3-1 1,0 1 0,-17 40-1,24-69-3,-1 0-1,0 0 0,0 0 1,0-1-1,0 1 0,-1 0 0,1 0 1,0 0-1,-1-1 0,1 1 1,-1-1-1,0 1 0,1-1 0,-1 0 1,0 1-1,0-1 0,0 0 1,0 0-1,0 0 0,0-1 0,0 1 1,0 0-1,0-1 0,0 0 1,-1 1-1,1-1 0,0 0 0,-2 0 1,1-1 21,1 1 0,-1-1 1,1 0-1,-1 0 1,1 0-1,0 0 0,0-1 1,0 1-1,0 0 0,0-1 1,0 0-1,0 1 0,0-1 1,0 0-1,1 0 0,-1 0 1,1 0-1,-1-1 1,1 1-1,0 0 0,0 0 1,0-1-1,-1-3 0,-2-11-170,1-1-1,0 1 1,1 0 0,1-1-1,1 0 1,0 1-1,1-1 1,1 1-1,1-1 1,1 1-1,0 0 1,10-26-1,-10 36-48,0 0-1,0 0 1,0 1-1,1-1 1,0 1-1,0 0 0,1 0 1,0 0-1,9-6 1,64-37-7636,-69 44 6165,32-18-9402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09.526"/>
    </inkml:context>
    <inkml:brush xml:id="br0">
      <inkml:brushProperty name="width" value="0.025" units="cm"/>
      <inkml:brushProperty name="height" value="0.025" units="cm"/>
    </inkml:brush>
  </inkml:definitions>
  <inkml:trace contextRef="#ctx0" brushRef="#br0">11 17 8456,'-10'2'15407,"10"1"-13902,21 1-640,8 3 64,9-3-481,11-2-352,10-2-64,0 0-833,4-5-1921,-1-9-1922,-10-6-3300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441"/>
    </inkml:context>
    <inkml:brush xml:id="br0">
      <inkml:brushProperty name="width" value="0.025" units="cm"/>
      <inkml:brushProperty name="height" value="0.025" units="cm"/>
    </inkml:brush>
  </inkml:definitions>
  <inkml:trace contextRef="#ctx0" brushRef="#br0">113 0 14157,'0'0'9722,"-5"8"-8938,-8 18-87,1 0 0,2 1 1,-15 53-1,-12 97 1292,35-169-1920,0 3-23,0 0 0,0 0 0,1 0 1,0 1-1,1-1 0,0 0 0,3 17 0,-3-27-43,1 0 1,-1-1-1,1 1 0,-1-1 0,1 1 1,-1 0-1,1-1 0,0 1 1,-1-1-1,1 0 0,-1 1 0,1-1 1,0 1-1,0-1 0,-1 0 1,1 0-1,0 1 0,-1-1 0,1 0 1,0 0-1,0 0 0,0 0 1,-1 0-1,1 0 0,0 0 0,0 0 1,-1 0-1,1 0 0,0 0 1,0 0-1,-1-1 0,1 1 0,0 0 1,0-1-1,-1 1 0,1 0 1,0-1-1,-1 1 0,1-1 0,-1 1 1,2-1-1,25-21 104,-4-5-169,-6 4-289,1 1-1,2 1 1,39-34-1,-58 54 345,0 0-1,0 0 0,0 0 0,0 0 1,0 0-1,0 1 0,1-1 0,-1 0 0,0 1 1,0-1-1,1 1 0,-1-1 0,0 1 0,1 0 1,-1-1-1,0 1 0,1 0 0,-1 0 1,1 0-1,-1 0 0,0 0 0,1 0 0,-1 0 1,1 1-1,-1-1 0,0 0 0,1 1 0,-1-1 1,2 2-1,-1 0 3,-1 0 1,1 0-1,-1 0 1,0 0-1,1 0 0,-1 0 1,0 1-1,0-1 1,-1 1-1,1-1 0,0 0 1,-1 1-1,1-1 1,-1 5-1,1 4 33,-1 0 1,0 0-1,0-1 1,-1 1-1,-1 0 1,0-1-1,-4 12 1,4-17 461,5-6-202,8-19-136,14-35-223,-22 46 69,0-5 4,1 0 0,-2 1 0,2-19 0,27 56-136,-22-18 143,1-1 0,1-1-1,-1 0 1,1 0 0,0-1 0,-1 0-1,2-1 1,-1 0 0,0-1 0,0 0-1,0-1 1,22-2 0,-24 2-8,1-1 0,-1-1-1,1 1 1,-1-2 0,1 1 0,-1-1 0,0-1 0,0 1 0,0-2 0,-1 1 0,1-1 0,-1 0-1,0-1 1,-1 0 0,9-8 0,-7-2-31,-20 18-106,-20 20-7,27-18 154,1 0 1,-1 1 0,1-1 0,0 1-1,1 0 1,-1-1 0,1 1 0,0 0-1,0 1 1,0-1 0,1 0-1,0 0 1,0 1 0,-1 6 0,3-11-8,-1 1 0,0-1-1,1 0 1,-1 0 0,1 0 0,-1 0 0,1 0 0,-1 0 0,1 0 0,0-1 0,-1 1-1,1 0 1,0 0 0,0 0 0,0-1 0,-1 1 0,1 0 0,0-1 0,0 1 0,0-1-1,0 1 1,0-1 0,0 1 0,1-1 0,-1 0 0,0 1 0,0-1 0,0 0-1,0 0 1,0 0 0,1 0 0,45 2 86,-37-2-85,38-2-63,52-10 1,-53 6-204,53-1 1,-100 7 283,1 0-1,0 0 0,-1 0 0,1 0 1,0 1-1,-1-1 0,1 0 1,0 0-1,-1 1 0,1-1 0,0 0 1,-1 1-1,1-1 0,-1 0 1,1 1-1,-1-1 0,1 1 0,-1-1 1,1 1-1,-1 0 0,0-1 1,1 1-1,-1-1 0,1 1 0,-1 0 1,0-1-1,0 1 0,1 0 1,-1-1-1,0 1 0,0 0 0,0-1 1,0 1-1,0 0 0,0 0 0,0 0-2,0 0 0,0 0 0,0 0 0,0 0-1,1 0 1,-1 0 0,0 0 0,1 0-1,-1 0 1,0 0 0,1-1 0,-1 1 0,1 0-1,-1 0 1,1 0 0,0-1 0,-1 1 0,1 0-1,0-1 1,-1 1 0,1-1 0,0 1-1,0-1 1,0 1 0,-1-1 0,1 1 0,2 0-1,14 1 101,0-1 0,1 0-1,-1-1 1,0-1-1,1 0 1,19-5 0,37-2-403,61 8-1233,-134 0 886,3 0 1339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0.850"/>
    </inkml:context>
    <inkml:brush xml:id="br0">
      <inkml:brushProperty name="width" value="0.025" units="cm"/>
      <inkml:brushProperty name="height" value="0.025" units="cm"/>
    </inkml:brush>
  </inkml:definitions>
  <inkml:trace contextRef="#ctx0" brushRef="#br0">0 50 13389,'0'-8'3651,"0"-1"-256,13-2-1249,8 3-480,12 1-225,7 3-256,6 1-576,10 3-545,9 0-32,3 0-769,1 1-1985,-1-1-3076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1.727"/>
    </inkml:context>
    <inkml:brush xml:id="br0">
      <inkml:brushProperty name="width" value="0.025" units="cm"/>
      <inkml:brushProperty name="height" value="0.025" units="cm"/>
    </inkml:brush>
  </inkml:definitions>
  <inkml:trace contextRef="#ctx0" brushRef="#br0">226 22 14670,'0'0'12219,"-11"9"-11770,-13 11-381,1 2 0,1 1 0,-22 29 0,-58 74-36,165-190-4169,97-143 3699,-153 204 1799,-7 15-856,-6 15-54,-2-1-299,-6 18 196,2 1-1,2 1 1,1-1-1,-3 80 1,12-124-439,0-20-2204,-3 9 2151,0-1 1,-1 2 0,0-1-1,0 0 1,-1 1 0,0 0-1,-1 0 1,0 0-1,-11-12 1,-24-39 285,38 54-111,-7-19 701,10 24-723,0 0-1,0 1 1,0-1 0,0 1-1,0-1 1,1 1-1,-1-1 1,0 1 0,0-1-1,0 0 1,0 1 0,1-1-1,-1 1 1,0-1 0,0 1-1,1-1 1,-1 1 0,0 0-1,1-1 1,-1 1 0,1-1-1,-1 1 1,0 0-1,1-1 1,-1 1 0,1 0-1,-1-1 1,1 1 0,-1 0-1,1 0 1,0 0 0,-1-1-1,1 1 1,-1 0 0,1 0-1,-1 0 1,1 0-1,-1 0 1,1 0 0,0 0-1,0 0 1,103 1-3107,-40 1-4422,-18-2-1491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075"/>
    </inkml:context>
    <inkml:brush xml:id="br0">
      <inkml:brushProperty name="width" value="0.025" units="cm"/>
      <inkml:brushProperty name="height" value="0.025" units="cm"/>
    </inkml:brush>
  </inkml:definitions>
  <inkml:trace contextRef="#ctx0" brushRef="#br0">170 13 14382,'0'0'7772,"-8"-3"-5615,4 1-2055,1 1 0,-1-1 0,0 1 1,0 0-1,0 0 0,0 1 0,0-1 0,0 1 0,0 0 0,0 0 1,0 0-1,0 0 0,0 1 0,0 0 0,1-1 0,-1 2 0,0-1 1,0 0-1,0 1 0,1-1 0,-1 1 0,1 0 0,-1 1 0,1-1 1,0 0-1,0 1 0,0 0 0,0 0 0,-4 6 0,-1-1-26,1 1-1,1 0 0,0 0 1,-8 16-1,13-24-81,0 1 1,0-1-1,1 0 0,-1 1 1,0 0-1,1-1 0,-1 1 0,1-1 1,0 1-1,-1 0 0,1-1 1,0 1-1,0-1 0,0 1 1,0 0-1,0-1 0,1 1 1,-1 0-1,0-1 0,1 1 1,-1-1-1,1 1 0,0-1 1,-1 1-1,1-1 0,0 1 1,0-1-1,0 1 0,0-1 1,0 0-1,0 0 0,0 0 0,1 0 1,-1 0-1,0 0 0,1 0 1,-1 0-1,0 0 0,3 1 1,103 35-2587,-79-29 2055,-1 1 1,0 2-1,0 0 1,46 28-1,-73-39 595,-1 0 0,1 0 0,-1 0 0,1 1 0,0-1 0,-1 0 0,1 0 0,-1 0 0,1 0 0,0 0 0,-1 1 0,1-1 0,-1 0 0,1 0 0,0 1 0,-1-1 0,1 0 0,0 0 0,0 1 0,-1-1 0,1 0 0,0 1 0,0-1-1,-1 1 1,1-1 0,0 0 0,0 1 0,0-1 0,0 1 0,0-1 0,-1 0 0,1 1 0,0-1 0,0 1 0,0-1 0,0 0 0,0 1 0,0-1 0,0 1 0,0-1 0,1 1 0,-1-1 0,0 0 0,0 1 0,0-1 0,0 1 0,1-1 0,-1 0-1,0 1 1,0-1 0,1 0 0,-1 1 0,0-1 0,0 0 0,1 1 0,-1-1 0,0 0 0,1 0 0,-1 0 0,0 1 0,1-1 0,-1 0 0,1 0 0,-1 0 0,0 0 0,1 1 0,-36 2 1747,34-3-1824,-30 2 316,-52-2 42,78-1-661,0 0 0,1 1-1,-1-2 1,1 1 0,-1 0 0,1-1 0,-1 0-1,-5-3 1,9 4 29,1 1 0,-1-1 0,0 1 0,0-1 0,1 0 0,-1 1 0,1-1 0,-1 0 0,0 0 0,1 0 0,-1 1 0,1-1 0,-1 0 0,1 0 0,0 0 0,-1 0 0,1 0 0,0 0 0,0 0 0,0 1 0,0-1 0,0 0 0,0 0 0,0 0 0,0-2 0,0-10-6951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2.421"/>
    </inkml:context>
    <inkml:brush xml:id="br0">
      <inkml:brushProperty name="width" value="0.025" units="cm"/>
      <inkml:brushProperty name="height" value="0.025" units="cm"/>
    </inkml:brush>
  </inkml:definitions>
  <inkml:trace contextRef="#ctx0" brushRef="#br0">1 70 12716,'0'0'9609,"61"-14"-6502,-45 10-993,2 0-961,-1 0-704,1 0-353,3 2-96,-1-1-833,9-5-1601,-2-1-3684,2-8-11403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3.960"/>
    </inkml:context>
    <inkml:brush xml:id="br0">
      <inkml:brushProperty name="width" value="0.025" units="cm"/>
      <inkml:brushProperty name="height" value="0.025" units="cm"/>
    </inkml:brush>
  </inkml:definitions>
  <inkml:trace contextRef="#ctx0" brushRef="#br0">138 68 12460,'0'0'10943,"-8"-3"-9661,5 2-1189,1 0 0,-1 0 1,0 0-1,0 1 1,0-1-1,0 1 0,0 0 1,0-1-1,0 2 0,0-1 1,0 0-1,0 0 0,0 1 1,-5 1-1,4 0-15,0 1 0,0-1 0,0 1 0,0-1 0,0 1 0,0 1 0,1-1 0,0 0 0,-1 1 0,-4 7 0,-20 39 547,27-47-590,0 0 0,0 0-1,0 1 1,0-1 0,1 0-1,-1 0 1,1 1 0,0-1-1,0 0 1,0 1-1,0-1 1,0 1 0,1-1-1,-1 0 1,2 4 0,-1-6-26,0 0 1,0 0 0,-1 0-1,1-1 1,0 1 0,0 0-1,0 0 1,0 0 0,0-1 0,0 1-1,0 0 1,0-1 0,1 1-1,-1-1 1,0 0 0,0 1-1,0-1 1,0 0 0,1 0 0,-1 1-1,2-1 1,32-1 126,-26 1-90,5-2-31,0 0 1,0-1-1,0-1 0,0 0 1,-1-1-1,1-1 1,-1 0-1,-1 0 0,1-2 1,-1 1-1,0-2 1,-1 1-1,0-2 1,0 1-1,-1-1 0,0-1 1,13-19-1,-14 8 133,-9 21-141,0 1-1,0 0 0,0 0 0,0 0 1,0 0-1,-1-1 0,1 1 1,0 0-1,0 0 0,0 0 0,-1 0 1,1 0-1,0 0 0,0-1 1,-1 1-1,1 0 0,0 0 0,0 0 1,-1 0-1,1 0 0,0 0 0,0 0 1,0 0-1,-1 0 0,1 0 1,0 0-1,0 0 0,-1 0 0,1 0 1,0 0-1,0 1 0,-1-1 0,1 0 1,0 0-1,0 0 0,0 0 1,-1 0-1,1 0 0,0 1 0,0-1 1,0 0-1,0 0 0,-1 1 0,-3 1 17,0 1 0,0 0-1,0 0 1,1 1-1,-1-1 1,-5 9-1,-23 45 10,31-53-19,-1-1-1,0 1 1,1 0 0,0 0 0,0 0 0,0 0 0,1-1-1,-1 1 1,1 0 0,0 0 0,0 1 0,0-2 0,1 1 0,1 6-1,-1-9 1,0 1 0,1 0 0,-1-1 0,1 0 0,0 1 0,0-1 0,-1 0 0,1 0 0,0 0 0,0 0 0,0 0 0,0 0 0,0-1 0,0 1 0,0-1 0,0 1 0,0-1 0,0 0-1,0 0 1,1 0 0,-1 0 0,0 0 0,0 0 0,0-1 0,4 0 0,2 0 15,1 0-1,-1-1 1,0 0-1,1-1 1,9-4-1,-6 1-15,0-1 1,-1 0-1,1-1 0,-2-1 0,1 0 0,-1 0 1,-1 0-1,0-2 0,0 1 0,-1-1 0,0 0 1,-1-1-1,11-22 0,-18 34-13,0 0 1,0 0-1,0 0 0,-1 0 1,1 0-1,0 0 0,0 0 0,0 0 1,0 0-1,0 0 0,0 0 1,-1 0-1,1 0 0,0 0 1,0 0-1,0 0 0,0 0 1,0 0-1,0 0 0,0-1 0,0 1 1,-1 0-1,1 0 0,0 0 1,0 0-1,0 0 0,0 0 1,0 0-1,0 0 0,0-1 1,0 1-1,0 0 0,0 0 0,0 0 1,0 0-1,0 0 0,0 0 1,0-1-1,0 1 0,0 0 1,0 0-1,0 0 0,0 0 1,0 0-1,0 0 0,0-1 0,0 1 1,0 0-1,0 0 0,0 0 1,-15 15-43,-17 24 25,27-32 73,-1 1 0,1-1 0,1 1 0,-1 0 0,1 1 0,1-1 0,0 1 0,0 0 0,0-1 0,1 1 0,1 0 0,-2 16 0,4-24-45,-1 0 1,1 0-1,0 0 0,0 0 0,0 0 0,0 0 0,0 0 1,0 0-1,0 0 0,0-1 0,0 1 0,0 0 1,0-1-1,0 1 0,0 0 0,1-1 0,-1 0 0,0 1 1,1-1-1,-1 0 0,0 1 0,0-1 0,1 0 1,-1 0-1,0 0 0,1 0 0,-1-1 0,0 1 0,1 0 1,-1 0-1,2-1 0,42-8 123,-36 4-112,0 0 0,0-1 0,0 0-1,-1 0 1,0-1 0,-1 0 0,1 0-1,-1-1 1,-1 0 0,0 0 0,0-1-1,0 0 1,-1 0 0,0 0 0,-1 0 0,0-1-1,4-13 1,-5 109-37,-6 38 934,21-149-779,-11 7-139,-1-2 0,-1 1 0,-1 0 0,0-1 0,1-38 0,-1 57 0,0-1 0,0 0 0,0 1 0,0 0 0,1 0 0,-1 0 0,0 0 0,1 1 0,-1-1 0,1 1 0,4 1 0,4-2 0,167-10 0,-179 13 0,0 0 0,-1-1 0,1 1 0,0-1 0,-1 1 0,0 0 0,1-1 0,-1 1 0,0 0 0,0 0 0,0-1 0,0 1 0,0 0 0,0 0 0,-1-1 0,1 1 0,0 0 0,-2 1 0,-20 34 0,18-33 0,1 0 0,0 0 0,0 0 0,1 1 0,-1-1 0,1 1 0,0-1 0,0 1 0,0 0 0,1 0 0,-2 7 0,45-12 0,-33-3 0,0-1 0,0 0 0,0 0 0,-1-1 0,0 0 0,0-1 0,0 0 0,-1 0 0,0-1 0,0 0 0,-1 0 0,7-9 0,15-14 0,-25 31 0,0-1 0,-1 1 0,1 0 0,0 0 0,-1 0 0,1 0 0,0 0 0,-1 1 0,1-1 0,2 3 0,12 4 0,-4-4 0,0-2 0,0 1 0,0-2 0,1 0 0,-1-1 0,1 0 0,-1-1 0,0 0 0,1-1 0,23-7 0,-28 7 0,-1-1 0,1 0 0,-1 0 0,0-1 0,0-1 0,0 1 0,-1-1 0,1 0 0,-1-1 0,0 0 0,-1 0 0,1 0 0,-1-1 0,0 0 0,-1 0 0,0 0 0,5-11 0,-9 17 0,-1 1 0,1-1 0,-1 0 0,1 1 0,-1-1 0,0 0 0,1 0 0,-1 1 0,0-1 0,0 0 0,1 0 0,-1 0 0,0 0 0,0 1 0,0-1 0,0 0 0,0 0 0,0 0 0,0 1 0,-1-1 0,1 0 0,0 0 0,0 0 0,-1 1 0,1-1 0,0 0 0,-1 0 0,1 1 0,-1-1 0,1 0 0,-1 1 0,1-1 0,-1 0 0,1 1 0,-1-1 0,0 1 0,1-1 0,-1 1 0,0-1 0,1 1 0,-1 0 0,0-1 0,0 1 0,0 0 0,1-1 0,-1 1 0,0 0 0,0 0 0,0 0 0,1 0 0,-1 0 0,0 0 0,0 0 0,0 0 0,0 0 0,1 0 0,-1 1 0,0-1 0,-1 0 0,-5 1 0,0 0 0,0 0 0,0 1 0,0 0 0,-12 5 0,10-2 0,1 0 0,-1 1 0,1 0 0,1 0 0,-1 1 0,1 0 0,1 0 0,-1 1 0,-5 9 0,9-14 0,1 1 0,0-1 0,0 1 0,0 0 0,1 0 0,-1 0 0,1 0 0,0 0 0,0 0 0,0 8 0,1-10 0,0 1 0,1-1 0,-1 0 0,0 1 0,1-1 0,0 0 0,-1 0 0,1 1 0,0-1 0,0 0 0,0 0 0,1 0 0,-1 0 0,0 0 0,1-1 0,-1 1 0,1 0 0,0 0 0,0-1 0,2 2 0,6 4-633,0-2 0,0 0 0,1 0 0,0-1 0,0 0 0,0-1 0,0 0 0,0 0 0,1-2 0,-1 1 0,22-1-1,3-1-6343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346"/>
    </inkml:context>
    <inkml:brush xml:id="br0">
      <inkml:brushProperty name="width" value="0.025" units="cm"/>
      <inkml:brushProperty name="height" value="0.025" units="cm"/>
    </inkml:brush>
  </inkml:definitions>
  <inkml:trace contextRef="#ctx0" brushRef="#br0">135 35 11179,'-1'-17'8552,"-3"4"-4933,2 9-192,-1 4-1313,1 9-1057,-4 12-768,-3 9 63,4 4-128,-2 5-160,1 0-32,5 2 0,-3-1-512,4-1-1410,-2-4-1633,-1-1-2915,3-7-12076</inkml:trace>
  <inkml:trace contextRef="#ctx0" brushRef="#br0" timeOffset="1">0 567 15727,'0'0'15246,"31"15"-23798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14.879"/>
    </inkml:context>
    <inkml:brush xml:id="br0">
      <inkml:brushProperty name="width" value="0.025" units="cm"/>
      <inkml:brushProperty name="height" value="0.025" units="cm"/>
    </inkml:brush>
  </inkml:definitions>
  <inkml:trace contextRef="#ctx0" brushRef="#br0">0 231 15150,'0'0'2461,"17"-3"-902,282-45 580,168-23 345,1728-36 773,-2182 106-3401,-8 1-9,0-1 1,1 1 0,-1 0 0,0 1 0,0-1 0,1 1-1,-1 0 1,0 0 0,0 0 0,0 1 0,0 0 0,0 0 0,9 6-1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6.793"/>
    </inkml:context>
    <inkml:brush xml:id="br0">
      <inkml:brushProperty name="width" value="0.025" units="cm"/>
      <inkml:brushProperty name="height" value="0.025" units="cm"/>
    </inkml:brush>
  </inkml:definitions>
  <inkml:trace contextRef="#ctx0" brushRef="#br0">1 1 6694,'0'0'17873,"84"15"-16976,-31-15-609,4 1-224,1-1-64,3 0-544,-9 0-897,-12 0-449,-6 0-224,-14 0-641,-16 0-1761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140"/>
    </inkml:context>
    <inkml:brush xml:id="br0">
      <inkml:brushProperty name="width" value="0.025" units="cm"/>
      <inkml:brushProperty name="height" value="0.025" units="cm"/>
    </inkml:brush>
  </inkml:definitions>
  <inkml:trace contextRef="#ctx0" brushRef="#br0">0 21 11787,'0'0'12044,"74"40"-11212,-11-40-607,4 0-193,3-2-161,-1-5-1088,-4-2-608,-11-3-866,-9-1-2178,-6-4-2369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7.528"/>
    </inkml:context>
    <inkml:brush xml:id="br0">
      <inkml:brushProperty name="width" value="0.025" units="cm"/>
      <inkml:brushProperty name="height" value="0.025" units="cm"/>
    </inkml:brush>
  </inkml:definitions>
  <inkml:trace contextRef="#ctx0" brushRef="#br0">146 0 13837,'0'0'9994,"29"51"-9034,-12-25-319,-10 1-353,-5 5-192,-2 0-64,-6 5 65,-19 3-33,-8 3-32,-3-1 0,-1-7-1185,2-9-3172,7-11-9928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316"/>
    </inkml:context>
    <inkml:brush xml:id="br0">
      <inkml:brushProperty name="width" value="0.025" units="cm"/>
      <inkml:brushProperty name="height" value="0.025" units="cm"/>
    </inkml:brush>
  </inkml:definitions>
  <inkml:trace contextRef="#ctx0" brushRef="#br0">45 1 17521,'0'0'3315,"-2"10"-2547,-5 33 631,-7 31 555,-8 139 0,22-213-1930,0 0 0,0 0 1,0 0-1,0 0 0,0 0 0,0 0 1,0 0-1,0-1 0,0 1 0,1 0 1,-1 0-1,0 0 0,0 0 0,0 0 1,0 0-1,0 0 0,0 0 0,0 0 1,0 0-1,0 0 0,0 0 0,0 0 1,0 0-1,1-1 0,-1 1 0,0 0 1,0 0-1,0 0 0,0 0 0,0 0 1,0 0-1,0 0 0,0 0 0,0 0 1,1 0-1,-1 0 0,0 0 0,0 0 1,0 0-1,0 0 0,0 0 0,0 1 1,0-1-1,0 0 0,0 0 0,0 0 1,1 0-1,-1 0 0,0 0 0,0 0 0,0 0 1,0 0-1,0 0 0,0 0 0,0 0 1,0 0-1,0 0 0,0 1 0,0-1 1,0 0-1,0 0 0,0 0 0,0 0 1,0 0-1,0 0 0,0 0 1,10-11 785,7-16-176,-2-10-643,-1-1-1,-2-1 1,-2 0-1,10-75 0,-24 139-756,0-4 734,1 0-1,0 1 1,2-1-1,2 34 0,-1-53 34,0 0-1,1 1 1,-1-1-1,1 0 0,-1 0 1,1 0-1,0 0 1,0 1-1,0-1 0,0 0 1,0 0-1,1-1 1,-1 1-1,0 0 0,1 0 1,0-1-1,-1 1 1,1-1-1,0 1 0,0-1 1,3 2-1,-2-1 23,0-1 0,1 0 0,-1-1-1,1 1 1,-1 0 0,1-1 0,-1 0 0,1 0-1,-1 0 1,1 0 0,-1-1 0,7-1-1,-2 0 27,0 0-1,0-1 1,0 0-1,0 0 1,0-1-1,-1 0 1,0-1-1,1 0 1,-2 0-1,13-11 1,15-38 11,-21 33-217,-23 54-88,5-20 232,-20 65 70,23-72-25,0 1-1,1 0 0,1 0 1,-1 0-1,1-1 0,0 1 1,0 0-1,1 0 0,2 10 1,-1-14-8,-1-1 0,0 0 0,1 1 0,-1-1 0,1 0 0,0 0 0,0 0 0,0 0 0,0-1 0,0 1 0,0 0-1,0-1 1,1 1 0,-1-1 0,0 0 0,1 0 0,-1 0 0,1 0 0,0 0 0,-1-1 0,1 1 0,-1-1 0,1 0 0,0 0 0,-1 1 0,1-2 0,3 1 0,4 0 34,0-1-1,0 0 0,0 0 1,0-1-1,-1 0 0,12-5 1,-9 2-36,-1-1 0,-1 0 0,1-1 1,-1 0-1,0-1 0,0 0 1,-1-1-1,-1 1 0,1-2 1,-1 1-1,-1-1 0,0-1 0,0 1 1,-1-1-1,0 0 0,4-13 1,-10 24-22,0 0 0,0 0 0,0-1 0,0 1 0,0 0 0,0 0 1,0 0-1,0-1 0,0 1 0,0 0 0,0 0 0,0 0 0,0 0 0,0-1 1,0 1-1,0 0 0,0 0 0,0 0 0,0 0 0,0-1 0,-1 1 0,1 0 1,0 0-1,0 0 0,0 0 0,0 0 0,0-1 0,0 1 0,-1 0 0,1 0 1,0 0-1,0 0 0,0 0 0,0 0 0,-1 0 0,1 0 0,0 0 0,0 0 1,0-1-1,-1 1 0,1 0 0,0 0 0,0 0 0,0 0 0,-1 0 0,1 0 1,0 1-1,0-1 0,0 0 0,0 0 0,-1 0 0,1 0 0,0 0 0,0 0 1,0 0-1,0 0 0,-1 0 0,1 0 0,0 1 0,0-1 0,0 0 0,0 0 1,0 0-1,-1 0 0,-12 8 27,8-4-14,1 0 1,0 0-1,0 1 0,1-1 0,0 1 0,-1 0 1,1 0-1,1 0 0,-1 1 0,1-1 1,0 0-1,0 1 0,0 0 0,1-1 1,0 1-1,0 0 0,1 0 0,-1-1 1,1 1-1,2 11 0,-1-15-54,0-1 0,0 1 0,0-1 0,0 0 0,0 1 0,1-1 0,-1 0 0,0 0-1,1 0 1,-1 0 0,1 0 0,-1 0 0,1 0 0,0 0 0,-1-1 0,1 1 0,0 0 0,0-1 0,-1 0 0,1 1 0,0-1 0,0 0 0,0 0 0,-1 0 0,1 0-1,0 0 1,0-1 0,0 1 0,1-1 0,1 1-581,1-1-1,-1 1 0,0-1 1,0 0-1,0 0 0,0-1 1,-1 1-1,1-1 0,0 0 1,-1 0-1,1 0 0,3-3 1,6-16-5262,-2-6-2910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8.710"/>
    </inkml:context>
    <inkml:brush xml:id="br0">
      <inkml:brushProperty name="width" value="0.025" units="cm"/>
      <inkml:brushProperty name="height" value="0.025" units="cm"/>
    </inkml:brush>
  </inkml:definitions>
  <inkml:trace contextRef="#ctx0" brushRef="#br0">0 1 13869,'0'0'14990,"60"23"-19378,-26-10 64,0-5-1537,0 0-4357</inkml:trace>
  <inkml:trace contextRef="#ctx0" brushRef="#br0" timeOffset="1">242 63 15631,'0'0'9908,"-10"5"-8259,-27 11-352,14 2-367,22-18-908,1 1-1,-1 0 1,1-1-1,-1 1 1,1-1-1,0 1 1,-1 0-1,1 0 1,0-1-1,0 1 1,-1 0-1,1-1 1,0 1-1,0 0 1,0 0-1,0-1 1,0 1-1,0 0 1,0 0-1,0-1 1,0 1-1,0 0 1,0 0-1,1-1 1,-1 1 0,0 0-1,0-1 1,1 2-1,3 1-138,-1-1-1,1 1 0,0-1 1,0 0-1,0 0 1,0-1-1,0 1 1,0-1-1,0 0 1,0 0-1,0 0 1,8 0-1,8 4-553,-7-2 396,1 2 1,-1 0 0,0 0 0,0 1 0,16 10-1,-27-14 285,0-1 0,-1 0 0,1 1 0,0-1 0,-1 0 0,1 1 0,-1 0 0,0-1 0,1 1 0,-1 0 0,0 0 0,0 0 0,0 0 0,0 0 0,-1 0 0,1 0 0,0 0 0,0 2 0,-2-1 54,1-1 0,-1 0 0,1 1 0,-1-1 0,0 0 0,1 0 0,-1 1 0,-1-1 0,1 0 0,0 0 0,0 0 0,-1 0 0,1 0 0,-1 0 0,0-1 0,1 1 0,-1 0 0,0-1 0,0 0 0,-3 3 0,-2 0-49,1 0 1,-1 0-1,0 0 1,0-1 0,0 0-1,0 0 1,0-1-1,-14 3 1,-14-4-3210,16-5-2262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345"/>
    </inkml:context>
    <inkml:brush xml:id="br0">
      <inkml:brushProperty name="width" value="0.025" units="cm"/>
      <inkml:brushProperty name="height" value="0.025" units="cm"/>
    </inkml:brush>
  </inkml:definitions>
  <inkml:trace contextRef="#ctx0" brushRef="#br0">19 1 4869,'0'0'18001,"-1"10"-16923,-17 172 1906,18-181-2963,0 0 0,0-1-1,0 1 1,1 0 0,-1-1 0,0 1-1,0 0 1,0-1 0,0 1-1,1-1 1,-1 1 0,0 0 0,0-1-1,1 1 1,-1-1 0,1 1 0,-1-1-1,0 1 1,1-1 0,-1 1 0,1-1-1,-1 1 1,1-1 0,-1 0-1,1 1 1,0-1 0,-1 0 0,1 1-1,1-1 1,23 0 582,23-17 35,16-30-488,-48 34-127,0 1 0,33-19 0,-49 31-24,1-1 0,-1 1 1,0 0-1,1-1 0,-1 1 0,0 0 0,1 0 0,-1 0 0,1-1 0,-1 1 1,0 0-1,1 0 0,-1 0 0,1 0 0,-1 0 0,1 0 0,-1 0 0,0 0 1,1 0-1,-1 0 0,1 0 0,-1 0 0,1 0 0,-1 0 0,0 0 1,1 0-1,-1 1 0,1-1 0,-1 0 0,0 0 0,1 0 0,-1 1 0,0-1 1,1 0-1,-1 0 0,0 1 0,1-1 0,-1 0 0,0 1 0,0-1 0,1 0 1,-1 1-1,0-1 0,0 1 0,0-1 0,1 0 0,-1 1 0,0 0 1,0 27 215,0-26-179,-1-1 1,1 1-1,0-1 0,-1 1 1,1 0-1,0-1 1,0 1-1,0-1 0,0 1 1,0-1-1,0 1 1,1-1-1,-1 1 0,0 0 1,1-1-1,-1 0 1,1 1-1,0-1 0,-1 1 1,1-1-1,0 0 1,0 1-1,1 0 0,3-1 63,0 0-1,-1 0 0,1-1 0,0 0 0,0 0 0,0-1 0,0 1 0,-1-1 0,1 0 1,0 0-1,-1-1 0,6-1 0,52-32 100,-54 29-225,0 1-1,1 0 1,0 0 0,0 0-1,0 1 1,1 1 0,-1-1 0,13-1-1,-21 5 26,-1 0 1,1 0-1,-1 0 0,0 0 0,1 0 0,-1 0 1,1 0-1,-1 0 0,1 1 0,-1-1 0,0 0 1,1 0-1,-1 1 0,0-1 0,1 0 0,-1 0 0,0 1 1,1-1-1,-1 0 0,0 1 0,0-1 0,1 0 1,-1 1-1,0-1 0,0 1 0,1-1 0,-1 0 1,0 1-1,0-1 0,0 1 0,0-1 0,0 0 0,0 1 1,0 0-1,1 24-86,-7 21-22,-6 7-34,13-52-281,0-1 1,1 1 0,-1-1-1,1 0 1,-1 0 0,0 1 0,1-1-1,-1 0 1,0 0 0,1-1 0,-1 1-1,1 0 1,-1 0 0,0-1-1,1 1 1,-1 0 0,0-1 0,1 0-1,-1 1 1,2-2 0,14-10-6287,4-3-4131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0.685"/>
    </inkml:context>
    <inkml:brush xml:id="br0">
      <inkml:brushProperty name="width" value="0.025" units="cm"/>
      <inkml:brushProperty name="height" value="0.025" units="cm"/>
    </inkml:brush>
  </inkml:definitions>
  <inkml:trace contextRef="#ctx0" brushRef="#br0">5 110 8456,'0'0'18252,"11"-1"-17681,4 0-512,1-1-1,-1 0 0,0-1 1,18-7-1,-25 7-45,1 0 0,-1 0 0,0-1-1,0 0 1,0-1 0,0 0 0,-1 0-1,0-1 1,0 0 0,7-7 0,-13 12-7,0 1 0,-1-1 0,1 0 0,0 0 0,-1 1 0,1-1 0,-1 0 0,1 0 0,-1 0 0,1 0 0,-1 0 0,1 0 0,-1 0 0,0 0 0,1 0 0,-1 0 0,0 0 0,0 0 0,0 0 0,0 0 0,0 0 0,0 0 0,0-1 0,-1 1-4,0 0 1,1 1-1,-1-1 0,0 0 0,1 1 0,-1-1 1,0 0-1,0 1 0,1-1 0,-1 1 0,0 0 1,0-1-1,0 1 0,0 0 0,0-1 0,0 1 1,1 0-1,-1 0 0,-2 0 0,-3-1 0,0 1 0,0 0 0,0 0 0,0 1 0,0 0 0,-11 3 0,6 0 36,0 2 0,0-1 0,1 1 0,0 1 0,0 0 0,0 0 0,-13 14 0,19-18-21,0 1 0,1-1 0,-1 1 0,1 0 0,0 0 0,0 0 0,1 0 1,-1 0-1,1 1 0,0-1 0,0 1 0,0 0 0,0 0 0,1-1 0,0 1 0,0 0 0,1 0 0,-1 0 0,1 0 0,0 10 0,2-13-49,-1 0-1,1 1 0,-1-1 0,1 0 1,0 0-1,0 0 0,0 0 1,0-1-1,0 1 0,0 0 0,1-1 1,-1 0-1,0 1 0,1-1 0,-1 0 1,1 0-1,-1-1 0,1 1 1,0 0-1,-1-1 0,1 1 0,0-1 1,-1 0-1,5 0 0,5 1-1130,0-1-1,0 0 1,0-1-1,16-3 1,6-9-5676,0-6-4580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075"/>
    </inkml:context>
    <inkml:brush xml:id="br0">
      <inkml:brushProperty name="width" value="0.025" units="cm"/>
      <inkml:brushProperty name="height" value="0.025" units="cm"/>
    </inkml:brush>
  </inkml:definitions>
  <inkml:trace contextRef="#ctx0" brushRef="#br0">153 0 6854,'0'0'8318,"-9"3"-4032,-5 2-3178,0 0 0,1 1-1,0 1 1,-14 9-1,22-13-890,0 0-1,1 0 0,-1 0 0,1 1 1,0 0-1,0 0 0,0 0 0,0 0 1,1 1-1,-1-1 0,1 1 0,1 0 0,-1 0 1,1 0-1,0 0 0,-2 6 0,4-9-213,0-1 0,0 0 0,0 0 0,0 0 0,0 0 0,1 0 0,-1 0-1,0 0 1,1 0 0,-1 0 0,1 0 0,-1 0 0,1 0 0,-1 0 0,1 0-1,0 0 1,-1-1 0,1 1 0,0 0 0,0 0 0,0-1 0,-1 1-1,1 0 1,0-1 0,0 1 0,0-1 0,0 1 0,0-1 0,0 0 0,0 1-1,0-1 1,0 0 0,0 0 0,1 0 0,-1 0 0,0 0 0,0 0 0,1 0-1,52 0-261,-45 0 81,3-2-143,-1 1 0,1-2 0,-1 1 0,0-2 0,0 0 0,14-6 0,26-10-331,-50 20 677,-1 0-1,0 0 0,1 0 1,-1 0-1,0 0 1,1 0-1,-1 0 1,0 0-1,1 0 1,-1 0-1,0 0 1,1 0-1,-1 0 1,0 0-1,0 0 1,1 0-1,-1 0 0,0 1 1,1-1-1,-1 0 1,0 0-1,0 0 1,1 0-1,-1 1 1,0-1-1,0 0 1,1 0-1,-1 0 1,0 1-1,0-1 1,0 0-1,1 1 0,-1-1 1,0 0-1,0 0 1,0 1-1,4 16 897,-4-15-866,0 0 0,0-1-1,0 1 1,0 0 0,0-1 0,0 1-1,1 0 1,-1-1 0,1 1-1,-1 0 1,1-1 0,0 1-1,-1-1 1,1 1 0,0-1 0,0 1-1,0-1 1,0 0 0,0 1-1,1-1 1,-1 0 0,0 0-1,1 0 1,-1 0 0,0 0 0,1 0-1,1 0 1,17 2-41,-1-1 0,1-2 1,-1 0-1,1-1 0,0 0 0,-1-2 1,30-8-1,-21 6-463,1 0 0,41-1 0,-69 6 452,-1 0 1,1 0-1,-1 0 1,0 0-1,1 0 0,-1 0 1,1 0-1,-1 0 1,1 0-1,-1 0 1,0 1-1,1-1 0,-1 0 1,1 0-1,-1 0 1,0 1-1,1-1 1,-1 0-1,0 1 1,1-1-1,-1 0 0,0 1 1,1-1-1,-1 0 1,0 1-1,0-1 1,0 1-1,1-1 0,-1 0 1,0 1-1,0-1 1,0 1-1,0-1 1,0 1-1,0-1 0,0 0 1,0 1-1,0-1 1,0 1-1,0-1 1,0 1-1,0-1 1,0 1-1,0 0 0,-9 27 652,3-10-258,36-27-4086,-5-5-2092,4-4-3855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1.419"/>
    </inkml:context>
    <inkml:brush xml:id="br0">
      <inkml:brushProperty name="width" value="0.025" units="cm"/>
      <inkml:brushProperty name="height" value="0.025" units="cm"/>
    </inkml:brush>
  </inkml:definitions>
  <inkml:trace contextRef="#ctx0" brushRef="#br0">99 9 19667,'0'0'4057,"-10"-1"-908,-1-1-2488,3 0-237,-1 1 0,0-1 1,0 2-1,0-1 0,0 1 0,-10 2 1,18-2-432,1 0 1,0 0 0,0 0 0,-1 0 0,1 0 0,0 0 0,0 0 0,-1 1 0,1-1 0,0 0 0,0 0 0,-1 0 0,1 1 0,0-1 0,0 0 0,0 0 0,0 0 0,-1 1 0,1-1 0,0 0 0,0 0-1,0 1 1,0-1 0,0 0 0,0 1 0,0-1 0,-1 0 0,1 0 0,0 1 0,0-1 0,0 0 0,0 1 0,0-1 0,1 0 0,-1 0 0,0 1 0,0-1 0,0 0 0,0 1 0,0-1 0,0 0 0,0 0 0,0 1-1,1-1 1,-1 0 0,0 0 0,0 1 0,0-1 0,1 0 0,-1 0 0,0 0 0,0 0 0,0 1 0,1-1 0,-1 0 0,0 0 0,1 0 0,-1 0 0,0 0 0,0 0 0,1 1 0,-1-1 0,0 0 0,0 0-1,1 0 1,18 12-603,38 10-1306,-44-18 1657,0 0 0,0 1 0,-1 1 0,1 0 0,-1 1 0,12 8 0,-24-14 323,1-1 0,0 0 1,0 1-1,-1 0 0,1-1 1,0 1-1,0-1 0,-1 1 0,1 0 1,-1-1-1,1 1 0,0 0 1,-1 0-1,0-1 0,1 1 1,-1 0-1,1 0 0,-1 0 0,0 0 1,0-1-1,1 1 0,-1 0 1,0 0-1,0 0 0,0 0 1,0 0-1,0 0 0,0 0 1,0 0-1,0 0 0,-1-1 0,1 3 1,-2-2 20,1 1 1,-1-1 0,1 1 0,-1-1 0,1 0-1,-1 1 1,0-1 0,0 0 0,0 0 0,0 0-1,0-1 1,0 1 0,-2 1 0,-8 1-42,-1 0 0,1-1 0,-20 1 0,30-3-126,-21-1-2476,9-5-3501,2-8-8965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035"/>
    </inkml:context>
    <inkml:brush xml:id="br0">
      <inkml:brushProperty name="width" value="0.025" units="cm"/>
      <inkml:brushProperty name="height" value="0.025" units="cm"/>
    </inkml:brush>
  </inkml:definitions>
  <inkml:trace contextRef="#ctx0" brushRef="#br0">29 1 6534,'0'0'16560,"-4"11"-15252,1-5-1112,-13 49 1116,14-50-1137,1 0-1,0 0 0,1 0 1,-1 0-1,1 0 1,0 0-1,0 0 1,1 0-1,-1 0 1,4 10-1,-3-14-137,0 1 1,0-1-1,1 1 1,-1-1-1,1 1 1,0-1-1,-1 0 0,1 0 1,0 0-1,0 0 1,-1 0-1,1 0 0,0 0 1,0-1-1,0 1 1,0-1-1,0 1 1,0-1-1,0 0 0,0 0 1,1 0-1,1 0 1,50-4 532,-32-1-468,0-1 1,-1-1-1,39-19 0,-40 16-118,0 1-1,0 1 0,1 1 0,30-6 0,-50 13 18,0 0-1,0 0 0,-1 0 0,1 0 0,0 1 1,-1-1-1,1 0 0,0 0 0,-1 0 0,1 1 1,0-1-1,-1 0 0,1 1 0,-1-1 0,1 0 1,0 1-1,-1-1 0,1 1 0,-1-1 0,1 1 1,-1-1-1,1 1 0,-1-1 0,0 1 0,1 0 1,-1-1-1,0 1 0,1 0 0,-1-1 0,0 1 1,0 0-1,0-1 0,1 1 0,-1 0 0,0-1 1,0 1-1,0 0 0,0 0 0,0-1 0,0 1 1,-1 0-1,1 1 0,-6 42 732,2-23 1,5-21-714,-1 1 1,0-1 0,1 1-1,-1-1 1,1 0-1,-1 1 1,1-1 0,-1 0-1,1 0 1,-1 1-1,1-1 1,-1 0 0,1 0-1,-1 0 1,1 0-1,0 1 1,-1-1 0,1 0-1,-1 0 1,1 0-1,-1 0 1,1 0 0,0 0-1,-1-1 1,1 1-1,-1 0 1,1 0 0,-1 0-1,1-1 1,-1 1 0,1 0-1,-1 0 1,1-1-1,-1 1 1,1 0 0,-1-1-1,1 0 1,21-9-71,5-5-477,3-2-3309,-12 4-5070,-12 6-1534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2.429"/>
    </inkml:context>
    <inkml:brush xml:id="br0">
      <inkml:brushProperty name="width" value="0.025" units="cm"/>
      <inkml:brushProperty name="height" value="0.025" units="cm"/>
    </inkml:brush>
  </inkml:definitions>
  <inkml:trace contextRef="#ctx0" brushRef="#br0">0 1 14157,'0'0'8905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3.045"/>
    </inkml:context>
    <inkml:brush xml:id="br0">
      <inkml:brushProperty name="width" value="0.025" units="cm"/>
      <inkml:brushProperty name="height" value="0.025" units="cm"/>
    </inkml:brush>
  </inkml:definitions>
  <inkml:trace contextRef="#ctx0" brushRef="#br0">48 37 3043,'0'0'24338,"-2"10"-23612,-8 36-240,-2 4-224,3-1-1,-5 75 0,14-123-258,0-1 0,0 0 0,0 0 0,1 1 0,-1-1 0,0 0 0,0 1 0,0-1 0,0 0 1,1 0-1,-1 1 0,0-1 0,0 0 0,1 0 0,-1 0 0,0 0 0,0 1 0,1-1 0,-1 0 0,0 0 0,1 0 0,-1 0 0,0 0 0,0 0 0,1 0 0,-1 1 0,0-1 0,1 0 0,-1 0 0,0 0 0,1 0 0,-1-1 0,0 1 1,1 0-1,-1 0 0,0 0 0,0 0 0,1 0 0,-1 0 0,0 0 0,1 0 0,-1-1 0,0 1 0,0 0 0,1 0 0,-1 0 0,0-1 0,0 1 0,1 0 0,-1-1 0,17-10 104,-7 0-98,-1 0 1,0 0-1,-1-1 1,0 0-1,12-27 1,26-74 15,-24 55-22,-8 28-95,-8 21 22,-8 23 24,-8 24 16,5-24 27,1 1-1,1 0 1,0 0 0,1 0-1,0 0 1,1 17 0,2-29 4,-1 1 0,1-1 0,0 1 0,-1-1 0,2 0 0,-1 0 0,0 0 0,1 1 1,-1-1-1,1-1 0,0 1 0,0 0 0,0 0 0,0-1 0,0 1 0,1-1 0,-1 1 0,1-1 0,0 0 1,0 0-1,-1 0 0,1-1 0,0 1 0,1-1 0,-1 0 0,0 1 0,0-1 0,1-1 0,-1 1 1,0 0-1,1-1 0,-1 0 0,4 1 0,5-1 3,-1 1 1,1-2-1,-1 1 1,1-2-1,-1 1 1,1-1-1,-1-1 1,0 0-1,0-1 1,0 0-1,12-7 0,-15 7 1,-1 0 0,1 0 0,-1-1 0,0 0 0,-1-1 0,1 1 0,-1-1 0,0-1 0,0 1 0,-1-1 0,0 0 0,0 0 0,-1 0 0,0-1 0,6-13 0,-9 19-3,-1 1 0,1 0 0,-1 0 0,0-1 0,1 1 0,-1 0 0,0-1-1,0 1 1,0 0 0,0-1 0,0 1 0,0 0 0,0-1 0,0 1 0,0 0-1,-1-1 1,1 1 0,-1 0 0,1-1 0,-1 0 0,0 1-1,0 1 0,1-1-1,-1 0 1,0 1 0,0-1 0,0 1 0,0-1 0,1 1 0,-1 0 0,0-1-1,0 1 1,0 0 0,0 0 0,0-1 0,0 1 0,0 0 0,0 0 0,0 0-1,0 0 1,-2 1 0,-1 0 3,-1 0-1,0 0 1,1 0-1,-1 1 1,1 0-1,0 0 1,-1 0-1,1 0 1,0 1-1,-4 2 0,0 3 16,0 0 0,0 1 0,1 0 0,0 0 0,-8 15 0,12-20 13,1-1 0,0 1 0,1-1 0,-1 1 0,1 0 0,-1 0 0,1 0 0,0 0 0,0 0-1,1 0 1,-1 0 0,1 0 0,0 0 0,0 0 0,0 0 0,1 0 0,-1 0 0,3 8 0,-1-10-20,0 1 0,0-1 0,-1 0 0,1 0 0,1 0 1,-1 0-1,0-1 0,0 1 0,1-1 0,-1 1 0,1-1 0,-1 0 0,1 0 0,-1 0 0,1 0 0,0 0 0,0 0 0,0-1 0,-1 0 0,4 1 1,67 1 102,-55-3-94,-13 1-58,49-3 161,-52 3-167,1 0 0,-1 0 0,1-1 0,-1 1 1,0-1-1,1 0 0,-1 0 0,0 0 1,0 0-1,0 0 0,1 0 0,-1 0 0,0-1 1,0 1-1,-1-1 0,1 1 0,0-1 1,2-3-1,-5 5-244,1-1-1,0 1 1,0-1 0,-1 1 0,1 0 0,0-1-1,-1 1 1,1-1 0,0 1 0,-1-1 0,1 1-1,-1 0 1,1-1 0,-1 1 0,1 0 0,-1 0-1,1-1 1,-1 1 0,1 0 0,-1 0-1,1 0 1,-1-1 0,1 1 0,-1 0 0,1 0-1,-1 0 1,1 0 0,-1 0 0,0 0 0,-3 0-3071,-5-3-7383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278"/>
    </inkml:context>
    <inkml:brush xml:id="br0">
      <inkml:brushProperty name="width" value="0.025" units="cm"/>
      <inkml:brushProperty name="height" value="0.025" units="cm"/>
    </inkml:brush>
  </inkml:definitions>
  <inkml:trace contextRef="#ctx0" brushRef="#br0">103 43 7751,'0'-15'2774,"1"-9"2764,-1 20-2109,-2 11 376,-5 20-2983,-2-1 1,0 0 0,-14 26-1,14-34-511,1 0 0,0 1-1,1 0 1,2 1 0,-1-1-1,2 1 1,-3 36 0,7-53-293,0 0 0,1 0 0,-1 0 0,1 0-1,0 0 1,0 0 0,0 0 0,0 0 0,0 0 0,0-1 0,1 1 0,-1 0 0,1-1 0,0 1 0,0-1 0,0 0-1,0 0 1,0 0 0,0 0 0,1 0 0,-1 0 0,1 0 0,0-1 0,-1 1 0,1-1 0,0 0 0,0 0 0,-1 0 0,1 0-1,0 0 1,0-1 0,0 1 0,0-1 0,5 0 0,2 1-320,0-1 0,-1 0 0,1 0 0,0-1 0,-1 0-1,1-1 1,-1 0 0,1-1 0,-1 0 0,10-5 0,-7 2-1829,0-1 0,0 0 0,-1-1 0,12-11 0,5-11-8082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606"/>
    </inkml:context>
    <inkml:brush xml:id="br0">
      <inkml:brushProperty name="width" value="0.025" units="cm"/>
      <inkml:brushProperty name="height" value="0.025" units="cm"/>
    </inkml:brush>
  </inkml:definitions>
  <inkml:trace contextRef="#ctx0" brushRef="#br0">108 0 10154,'0'0'6278,"-11"6"-2365,8-4-3741,-8 4 683,-1 1 0,1 0 0,-17 15 0,25-20-696,0 0-1,1 0 1,0 0-1,0 0 1,-1 0-1,1 1 1,1 0-1,-1-1 1,0 1-1,1 0 1,-1 0-1,1-1 1,0 1-1,0 0 1,0 0-1,0 1 1,0-1 0,1 0-1,-1 0 1,1 0-1,0 0 1,0 0-1,0 1 1,1-1-1,0 4 1,0-5-138,0 0 0,0-1 0,1 1-1,-1-1 1,0 1 0,0-1 0,1 0 0,-1 1 0,1-1 0,0 0 0,-1 0 0,1 0 0,0 0 0,-1 0 0,1-1 0,0 1 0,0-1 0,0 1 0,0-1 0,0 1 0,0-1 0,3 0 0,52 1 26,-42-2-5,1 0-151,-1-1 1,1 0-1,-1-2 1,0 0-1,0 0 1,0-1-1,-1-1 1,0-1-1,21-12 1,-3 3-473,-32 57 288,-1-38 231,1-1 1,0 0 0,0 1 0,0-1-1,0 0 1,1 0 0,-1 1 0,1-1-1,-1 0 1,1 0 0,0 1 0,0-1 0,0 0-1,0 0 1,0 0 0,2 3 0,-1-4-66,1 0-1,-1 0 1,0 1 0,0-1 0,1-1 0,-1 1 0,1 0 0,-1-1 0,0 1 0,1-1 0,-1 0 0,1 1 0,-1-1 0,5-1 0,3 1-982,0 0 1,0-1-1,-1-1 0,1 0 1,0 0-1,-1 0 1,0-1-1,14-7 0,12-8-5815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4.952"/>
    </inkml:context>
    <inkml:brush xml:id="br0">
      <inkml:brushProperty name="width" value="0.025" units="cm"/>
      <inkml:brushProperty name="height" value="0.025" units="cm"/>
    </inkml:brush>
  </inkml:definitions>
  <inkml:trace contextRef="#ctx0" brushRef="#br0">179 0 3523,'0'0'12145,"-9"7"-9817,3-3-2051,0 0 0,0 0 1,0 0-1,1 0 0,0 1 1,0 0-1,0 0 0,1 1 1,-1-1-1,1 1 0,1 0 1,-1 0-1,1 0 0,0 1 1,0-1-1,1 1 0,0 0 1,0-1-1,0 1 1,0 7-1,3 22-273,1 0 0,7 37 0,-4-42-149,-1 0 1,-2 0-1,-2 40 1,-2-65 273,1 0 0,-1 1 0,0-1 0,-1 0 0,1 0 0,-1 0 1,0 0-1,-8 9 0,10-13 22,0 0-1,-1-1 1,1 1 0,-1 0 0,1-1 0,-1 0 0,0 1 0,0-1 0,1 0 0,-1 0-1,0 0 1,0 0 0,-3 1 0,4-2-44,0 0-1,0 0 1,-1 0 0,1 0 0,0 0-1,0 0 1,-1 0 0,1-1-1,0 1 1,0 0 0,0-1 0,0 1-1,0-1 1,-1 1 0,1-1-1,0 1 1,0-1 0,0 0-1,1 0 1,-1 0 0,0 1 0,0-1-1,0 0 1,0 0 0,0-2-1,-3-2-31,1-1 0,1 1 0,-1-1-1,1 0 1,0 0 0,0 0-1,0 0 1,1 0 0,-1-11 0,-1-59-66,3 71 3,0-1-67,0 1 1,0 0-1,1-1 1,-1 1-1,1 0 0,1 0 1,-1-1-1,1 1 1,0 0-1,0 0 0,0 1 1,1-1-1,0 0 1,0 1-1,0 0 0,0-1 1,1 1-1,0 1 0,-1-1 1,6-3-1,6-3-1259,0 1 1,0 1-1,1 0 0,30-10 0,-27 11-686,34-13-5191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5.672"/>
    </inkml:context>
    <inkml:brush xml:id="br0">
      <inkml:brushProperty name="width" value="0.025" units="cm"/>
      <inkml:brushProperty name="height" value="0.025" units="cm"/>
    </inkml:brush>
  </inkml:definitions>
  <inkml:trace contextRef="#ctx0" brushRef="#br0">55 37 4164,'0'0'14061,"2"-8"-12112,-1 3-1850,6-18 1329,-4 23-552,-2 19-242,-15 176 2502,-1-2-399,19-160-2655,-4-32-79,1 0 0,-1 0 0,0-1 0,1 1 0,-1 0 0,1 0 0,-1-1 0,1 1 0,0 0 0,-1-1 0,1 1 0,0-1 0,-1 1 0,1 0 0,0-1 0,0 0 0,-1 1 0,1-1 0,0 1 0,0-1 0,0 0 0,-1 0 0,1 1 0,0-1 0,0 0 0,0 0 0,0 0 0,0 0 0,0 0 0,0 0 0,-1 0 0,3-1 0,-2-2-169,0 0 0,1 0 0,-1-1 0,-1 1 0,1 0 0,0-1 0,-1 1-1,0 0 1,1-1 0,-1 1 0,-1-1 0,1 1 0,-1-5 0,0-1-531,1-3-7,-2 0 0,0 0-1,0 1 1,-1-1 0,0 1-1,-1-1 1,-10-20-1,7 20 679,1 0 1,-2 0-1,-13-17 0,20 28 875,41 2 2428,-4 3-2871,44 4-587,-26-6-4790,-27-2-1045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7.178"/>
    </inkml:context>
    <inkml:brush xml:id="br0">
      <inkml:brushProperty name="width" value="0.025" units="cm"/>
      <inkml:brushProperty name="height" value="0.025" units="cm"/>
    </inkml:brush>
  </inkml:definitions>
  <inkml:trace contextRef="#ctx0" brushRef="#br0">0 108 14574,'0'0'10693,"10"2"-9717,-3 0-902,1-1-1,0-1 0,-1 0 0,1 0 1,0 0-1,-1-1 0,1 0 0,-1-1 1,11-2-1,-15 3-64,1 0 1,-1-1 0,1 1-1,-1 0 1,0-1-1,1 0 1,-1 0 0,0 0-1,0 0 1,0-1 0,-1 1-1,1-1 1,-1 0-1,1 1 1,-1-1 0,0 0-1,0-1 1,0 1-1,0 0 1,-1 0 0,1-1-1,-1 1 1,0-1 0,0 1-1,1-7 1,-2 9-7,1-1 0,-1 1 1,0-1-1,0 0 0,0 1 0,0-1 1,0 1-1,0-1 0,0 1 1,-1-1-1,1 0 0,-1 1 0,1-1 1,-1 1-1,1-1 0,-1 1 1,-1-2-1,1 2-4,1 1-1,-1 0 1,1-1 0,-1 1-1,0 0 1,1-1 0,-1 1-1,0 0 1,0 0 0,1 0-1,-1-1 1,0 1 0,0 0-1,1 0 1,-1 0 0,0 0 0,0 0-1,1 0 1,-1 1 0,0-1-1,1 0 1,-1 0 0,0 0-1,0 1 1,0-1 0,-4 3-9,1-1 1,-1 1 0,1 0-1,-1 0 1,1 1 0,0-1 0,0 1-1,-5 6 1,2 0 14,0 0 0,0-1 0,1 2 0,0-1 0,1 1 0,0 0 0,1 0-1,0 0 1,1 1 0,0 0 0,1-1 0,-2 23 0,4-33 4,0 0 0,0 0 0,0-1 1,0 1-1,1 0 0,-1 0 0,0 0 0,0 0 0,1 0 0,-1-1 1,1 1-1,-1 0 0,1 0 0,-1-1 0,1 1 0,-1 0 0,1-1 0,-1 1 1,1 0-1,0-1 0,-1 1 0,1-1 0,0 1 0,0-1 0,0 1 0,1 0 1,29 3 208,-21-4-167,0-1 0,0-1 0,0 0 1,13-4-1,-5-1-45,1-1 0,-2-1 0,0-1 0,0-1-1,0 0 1,-1-1 0,-1 0 0,23-25 0,-42 42 80,3-3-21,-1 1 1,1-1-1,-1 0 0,1 0 1,-1 0-1,0 0 1,1-1-1,-1 1 0,0 0 1,0-1-1,-1 1 0,1-1 1,0 0-1,0 0 1,-4 2-1,5-4-107,1 1 0,0 0-1,0 0 1,-1-1 0,1 1 0,0 0 0,0 0 0,0-1-1,-1 1 1,1 0 0,0-1 0,0 1 0,0 0-1,0-1 1,0 1 0,-1 0 0,1-1 0,0 1 0,0 0-1,0-1 1,0 1 0,0 0 0,0-1 0,0 1 0,0 0-1,1-1 1,-1 1 0,0 0 0,0-1 0,0 1-1,0 0 1,0-1 0,0 1 0,1 0 0,-1-1 0,0 1-1,0 0 1,0 0 0,1-1 0,10-16-273,22-3 556,-27 18-122,-1-1 0,1 0 0,-1 0 0,0 0 0,8-8 1,23-30 798,-44 72-1004,-78 150 1234,97-194-904,6-8-225,0-1 0,-1 0 0,-1-1 0,-2-1 0,13-27 0,-27 52-64,-8 31-44,9-31 89,0 0 0,0 0 0,0 0 0,0 0 0,0 0 0,0 0 0,0 0 0,0 0 0,0 0 0,1-1 0,-1 1 0,0 0 0,1 0 0,-1 0 0,0 0 0,1-1 0,-1 1 0,1 0 0,-1 0 0,1-1 0,0 1 0,-1 0 0,1-1 0,0 1 0,-1-1 0,1 1 0,0-1 0,0 1 0,0-1 0,-1 1 0,1-1 0,0 0 0,0 1 0,0-1 0,0 0 0,0 0 0,0 0 0,-1 0 0,1 0 0,0 0 0,2 0 0,9-1 3,-1 0-1,1-1 1,0-1-1,-1 0 1,0 0-1,21-10 1,-22 8-25,1 1 1,0 0-1,0 1 1,0 0-1,0 0 0,21-1 1,-31 5 16,0 0-1,-1-1 1,1 1 0,0 0-1,-1 0 1,1 0 0,0 0-1,-1 0 1,1 0 0,-1 0-1,0 0 1,1 0 0,-1 0-1,0 0 1,1 0 0,-1 0-1,0 0 1,0 0 0,0 0 0,0 0-1,0 0 1,0 0 0,0 0-1,-1 0 1,1 0 0,0 0-1,0 0 1,-1 0 0,1 0-1,-1 1 1,-9 36 52,6-29-39,-7 28 237,11-36-236,0-1 0,0 1 0,0 0 0,1 0 0,-1 0 0,0 0 0,0-1 0,1 1 0,-1 0 0,1 0 0,-1-1 0,1 1 0,-1 0 0,1-1 0,-1 1 0,1 0 0,0-1 0,-1 1 0,1-1 0,0 1 0,0-1 0,-1 1 0,1-1 0,0 0 0,0 1 0,0-1 0,-1 0 0,1 0 0,0 1 0,0-1 0,0 0 0,0 0 0,0 0 0,-1 0 0,1 0 0,0 0-1,0 0 1,0-1 0,0 1 0,0 0 0,0-1 0,9 0 5,0-2 0,0 1 0,0-2-1,0 1 1,-1-1 0,0 0 0,1-1-1,11-9 1,-8 6-78,0 1-1,29-11 1,-42 18 61,1-1 0,-1 1 0,0 0 0,1 0 0,-1 0 0,1 0-1,-1 0 1,0 0 0,1 0 0,-1 0 0,1 0 0,-1 0 0,0 0 0,1 0 0,-1 0 0,1 0 0,-1 0 0,0 1 0,1-1 0,-1 0-1,0 0 1,1 0 0,-1 1 0,0-1 0,1 0 0,-1 0 0,0 1 0,1-1 0,-1 0 0,0 1 0,0-1 0,0 0 0,1 1 0,-1-1-1,0 0 1,0 1 0,0-1 0,0 0 0,1 1 0,-1-1 0,0 1 0,0-1 0,0 0 0,0 1 0,0-1 0,0 1 0,0-1-1,0 0 1,0 1 0,0-1 0,0 1 0,-1-1 0,1 0 0,0 1 0,0-1 0,-1 1 0,-9 35 164,4-15 147,7-20-292,-1-1 1,1 1 0,-1-1 0,1 1-1,-1-1 1,1 1 0,-1-1 0,1 1-1,-1-1 1,1 0 0,0 1 0,-1-1-1,1 0 1,0 0 0,-1 1 0,1-1-1,0 0 1,-1 0 0,1 0 0,0 0 0,-1 0-1,1 0 1,0 0 0,0 0 0,-1 0-1,1 0 1,0 0 0,-1-1 0,2 1-1,24-5 95,26-16-37,-41 16-194,-1 0 0,1 1 0,0 0 0,0 1 0,0 0 0,1 1 0,20-2 0,-31 4 117,0 1-1,0-1 0,0 0 0,0 1 1,-1-1-1,1 1 0,0-1 1,0 1-1,-1-1 0,1 1 1,0 0-1,-1-1 0,1 1 0,0 0 1,-1 0-1,1-1 0,-1 1 1,1 0-1,-1 0 0,0 0 0,1 0 1,-1-1-1,0 1 0,1 0 1,-1 0-1,0 0 0,0 0 1,0 0-1,0 0 0,0 0 0,0 1 1,0 42 4,-1-30 4,1-14-152,1 1 0,-1-1 0,0 0 0,1 0-1,-1 0 1,1 1 0,-1-1 0,1 0 0,-1 0 0,1 0-1,-1 0 1,0 0 0,1 0 0,-1 0 0,1 0 0,-1 0-1,1 0 1,-1 0 0,1 0 0,-1 0 0,1 0 0,-1 0-1,0-1 1,1 1 0,-1 0 0,1 0 0,-1-1 0,0 1-1,1 0 1,-1 0 0,1-1 0,-1 1 0,0 0 0,0-1-1,1 1 1,-1-1 0,8-13-7658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112"/>
    </inkml:context>
    <inkml:brush xml:id="br0">
      <inkml:brushProperty name="width" value="0.025" units="cm"/>
      <inkml:brushProperty name="height" value="0.025" units="cm"/>
    </inkml:brush>
  </inkml:definitions>
  <inkml:trace contextRef="#ctx0" brushRef="#br0">173 180 14862,'1'-3'495,"0"1"1,-1 0-1,1 0 0,-1-1 1,1 1-1,-1 0 0,0-1 1,0 1-1,0 0 0,0-1 1,0 1-1,0 0 0,-1-1 1,1 1-1,-1 0 0,-1-4 0,1 5-363,1 0 0,-1 1 0,0-1-1,0 1 1,1-1 0,-1 1 0,0-1-1,0 1 1,0-1 0,0 1-1,0 0 1,0-1 0,0 1 0,0 0-1,0 0 1,0 0 0,0 0-1,0 0 1,0 0 0,0 0 0,1 0-1,-1 0 1,0 0 0,0 0 0,0 1-1,-2-1 1,-4 3-54,0 0 0,1 0 0,-1 1 0,0-1 0,1 2 0,0-1 0,0 1 0,-9 8 0,-38 50-70,49-58-11,1 0 1,0 1-1,0-1 1,1 0 0,-1 1-1,1 0 1,0-1-1,1 1 1,0 0-1,-1 0 1,1 9-1,1-15 4,1 1 0,-1 0 0,0 0 0,0-1 0,1 1 0,-1 0-1,1-1 1,-1 1 0,1 0 0,-1-1 0,1 1 0,-1-1 0,1 1 0,0-1-1,-1 1 1,1-1 0,0 1 0,-1-1 0,1 1 0,0-1 0,-1 0-1,1 0 1,0 1 0,0-1 0,-1 0 0,1 0 0,0 0 0,0 0 0,0 0-1,-1 0 1,1 0 0,0 0 0,0 0 0,0 0 0,-1 0 0,2-1-1,35-6 80,-21 0-58,0-1-1,0 0 1,0-1-1,-1-1 0,-1-1 1,17-14-1,-1-2 38,44-52-1,-70 77-88,-5 13-38,-7 13-47,3-13 110,0 2-1,0-1 1,1 0 0,1 1-1,0 0 1,1 0-1,-1 17 1,3-29 5,0 0 0,0 0 1,0 0-1,0 0 0,0 1 0,0-1 0,1 0 0,-1 0 1,0 0-1,1 0 0,-1 0 0,0 0 0,1 0 0,-1 0 1,1 0-1,0-1 0,-1 1 0,1 0 0,0 0 0,0 0 1,-1-1-1,1 1 0,0 0 0,0-1 0,0 1 0,0 0 1,1 0-1,1-1 1,-1 1 0,1 0 0,0-1 0,0 0 1,0 1-1,-1-1 0,1 0 0,0-1 0,0 1 0,4-1 1,3-2 4,1 0 1,-1 0 0,0-1 0,-1 0 0,11-6 0,-1-2 7,0 0 0,-1-2 0,-1 0 0,0 0 0,-1-2 1,-1 0-1,0-1 0,-1-1 0,-1 0 0,0 0 0,-2-1 0,0-1 0,10-25 0,-17 22 14,-4 22-30,0 1 1,0 0 0,0-1 0,0 1 0,-1 0-1,1 0 1,0-1 0,0 1 0,0 0 0,0-1-1,0 1 1,0 0 0,-1 0 0,1-1-1,0 1 1,0 0 0,0 0 0,-1-1 0,1 1-1,0 0 1,0 0 0,-1 0 0,1-1 0,0 1-1,0 0 1,-1 0 0,1 0 0,0 0-1,-1 0 1,1 0 0,0-1 0,-1 1 0,1 0-1,-2 1 0,0 0-1,-1-1 1,1 1 0,0 0-1,1 0 1,-1 0-1,0 0 1,0 1-1,0-1 1,1 0-1,-1 1 1,0-1-1,1 1 1,0 0-1,-3 2 1,-23 30 150,-30 49-1,51-75-41,1 2 0,0-1 0,0 0-1,1 1 1,0 0 0,1 0 0,0 0-1,1 0 1,0 0 0,1 1-1,-1 16 1,2-25-97,1-1 0,-1 1-1,1 0 1,-1-1 0,1 1-1,0-1 1,0 1 0,0-1-1,0 1 1,0-1 0,0 0-1,0 1 1,0-1 0,0 0 0,1 0-1,-1 0 1,0 0 0,1 0-1,-1 0 1,1 0 0,-1-1-1,1 1 1,-1 0 0,1-1-1,0 1 1,-1-1 0,1 0 0,0 1-1,2-1 1,60 2 56,-47-2-140,5 0-465,35-1-6650,-41-1 506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8.495"/>
    </inkml:context>
    <inkml:brush xml:id="br0">
      <inkml:brushProperty name="width" value="0.025" units="cm"/>
      <inkml:brushProperty name="height" value="0.025" units="cm"/>
    </inkml:brush>
  </inkml:definitions>
  <inkml:trace contextRef="#ctx0" brushRef="#br0">151 0 19923,'0'0'5813,"-10"1"-4014,-59 9-591,64-9-1193,0 0 1,0 0-1,0 1 0,0 0 0,0 0 0,1 0 0,-1 0 0,1 1 1,-1 0-1,1 0 0,0 0 0,0 1 0,-5 4 0,9-7-23,-1 0-1,1-1 0,0 1 0,-1 0 0,1-1 0,0 1 1,0 0-1,0-1 0,0 1 0,-1 0 0,1-1 0,0 1 0,0 0 1,0 0-1,1-1 0,-1 1 0,0 0 0,0-1 0,0 1 1,0 0-1,1 0 0,-1-1 0,0 1 0,1-1 0,-1 1 1,0 0-1,1-1 0,-1 1 0,1-1 0,-1 1 0,1-1 0,-1 1 1,1-1-1,-1 1 0,1-1 0,0 0 0,-1 1 0,1-1 1,0 0-1,-1 1 0,1-1 0,0 0 0,-1 0 0,1 0 1,0 1-1,-1-1 0,1 0 0,0 0 0,1 0 0,45 7-430,-42-6 333,25 1-310,53 8-1054,-77-9 1322,0 0 0,0 1 0,-1 0 0,1 0 0,-1 0 0,1 0 0,-1 1 0,0 0 0,0 0 0,0 0 0,4 5 0,-8-7 181,1 0 1,-1 0 0,0 0-1,-1 0 1,1 0 0,0 0 0,0 0-1,0 1 1,-1-1 0,1 0-1,-1 1 1,1-1 0,-1 0-1,1 1 1,-1-1 0,0 0-1,1 1 1,-1-1 0,0 1 0,0-1-1,0 0 1,0 1 0,0-1-1,-1 1 1,1-1 0,-1 2-1,0-1 77,-1 1-1,1-1 1,-1 1-1,0-1 1,1 0-1,-1 0 0,0 0 1,0 0-1,-1 0 1,1-1-1,0 1 1,-4 1-1,-3 2 51,0 0 1,0-2-1,0 1 0,0-1 0,-1 0 0,-13 2 1,20-5-298,0 1 0,1-1 1,-1 0-1,0 0 1,1 0-1,-1 0 1,1-1-1,-1 1 1,0-1-1,-4-1 0,-7-15-5354,8-4-4929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59.770"/>
    </inkml:context>
    <inkml:brush xml:id="br0">
      <inkml:brushProperty name="width" value="0.025" units="cm"/>
      <inkml:brushProperty name="height" value="0.025" units="cm"/>
    </inkml:brush>
  </inkml:definitions>
  <inkml:trace contextRef="#ctx0" brushRef="#br0">258 79 4100,'0'0'7180,"0"-9"-3518,0 5-3259,0 0-1,-1 0 1,1 0-1,-1 0 1,0 0-1,0 1 1,0-1-1,0 0 1,-1 1-1,0-1 1,-3-5-1,4 7-197,-1 1-1,0-1 1,0 0-1,0 1 1,0 0-1,0-1 1,0 1-1,0 0 1,0 0-1,0 0 1,-1 0-1,1 0 0,0 1 1,-1-1-1,1 1 1,-1-1-1,1 1 1,0 0-1,-1 0 1,1 0-1,-1 0 1,1 1-1,-1-1 1,1 1-1,0-1 1,-4 2-1,-6 3-145,1 0 0,0 1-1,0 0 1,0 0 0,0 1 0,1 1-1,0 0 1,1 0 0,0 1-1,0 0 1,1 1 0,0 0 0,1 0-1,0 0 1,0 1 0,1 0 0,1 1-1,0-1 1,-7 22 0,12-32-51,0 0 1,0 0-1,0 0 1,0 0-1,0 0 1,0 0-1,0 0 1,0 0 0,0 0-1,1 0 1,-1 0-1,0 0 1,1 0-1,-1 0 1,0-1-1,1 1 1,-1 0-1,1 0 1,-1 0-1,1 0 1,0-1-1,-1 1 1,1 0-1,0-1 1,0 1 0,1 1-1,1-1 13,-1 0 0,1 0 0,0 0 0,-1-1 1,1 1-1,0 0 0,0-1 0,0 0 0,4 0 0,3 0 41,0-1 1,0 0-1,-1 0 0,19-6 0,-15 2-43,0-1-1,0-1 0,-1 0 0,0 0 0,17-14 1,-24 18 42,0-1 0,0-1 1,0 1-1,0-1 1,-1 0-1,0 0 0,0 0 1,0-1-1,-1 1 1,0-1-1,0 0 1,0 0-1,-1 0 0,2-7 1,-3 11-36,-1 1 1,0 0-1,0 0 0,0 0 1,0 0-1,0 0 1,0 0-1,-1 0 0,1 0 1,0 0-1,0 0 1,-1 0-1,1 0 1,-1 0-1,1 0 0,-1 0 1,1 0-1,-1 0 1,0 0-1,1 0 0,-1 0 1,0 1-1,0-1 1,0 0-1,1 1 1,-1-1-1,-2 0 0,0-1-3,-1 0 0,0 1 0,0-1 0,0 1 1,0 0-1,0 0 0,-8 0 0,-1 1-202,-1 0 0,0 0 0,-26 5 0,12 14-1592,27-19 1550,1 0-1,-1 1 0,0 0 0,1-1 1,-1 1-1,1-1 0,-1 1 1,1 0-1,-1-1 0,1 1 0,-1 0 1,1-1-1,0 1 0,-1 0 0,1 0 1,0-1-1,-1 1 0,1 0 1,0 0-1,0 0 0,0-1 0,0 1 1,0 0-1,0 0 0,0 0 1,0 0-1,0-1 0,1 1 0,-1 0 1,0 0-1,0-1 0,1 1 1,-1 0-1,0 0 0,1-1 0,-1 1 1,1 0-1,-1-1 0,2 2 1,16 5-7509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172"/>
    </inkml:context>
    <inkml:brush xml:id="br0">
      <inkml:brushProperty name="width" value="0.025" units="cm"/>
      <inkml:brushProperty name="height" value="0.025" units="cm"/>
    </inkml:brush>
  </inkml:definitions>
  <inkml:trace contextRef="#ctx0" brushRef="#br0">1 217 3427,'5'-18'1749,"39"-118"5792,-21 80-1857,-23 56-5614,0 0-1,-1 0 1,1 0-1,0-1 1,0 1-1,0 0 1,0 0-1,0 0 1,0-1-1,0 1 1,0 0-1,0 0 1,0 0-1,0-1 1,0 1-1,0 0 1,0 0-1,0 0 1,0-1-1,1 1 0,-1 0 1,0 0-1,0 0 1,0-1-1,0 1 1,0 0-1,0 0 1,0 0-1,1 0 1,-1 0-1,0-1 1,0 1-1,0 0 1,0 0-1,1 0 1,-1 0-1,0 0 1,0 0-1,0 0 1,1 0-1,-1 0 1,0 0-1,0 0 1,0 0-1,1-1 1,-1 1-1,0 0 0,0 0 1,0 1-1,1-1 1,-1 0-1,0 0 1,0 0-1,0 0 1,1 0-1,-1 0 1,0 0-1,0 0 1,0 0-1,0 0 1,1 0-1,-1 1 1,0-1-1,0 0 1,0 0-1,0 0 1,1 1-1,2 20 1263,-4 36-523,-21 101 371,0 15-1106,26-157-35,6-16 107,13-24 203,-15 7-267,0 1 0,-1-1-1,-1 0 1,-1 0 0,0 0 0,3-27 0,-3 0-75,-1-66 0,-13 156-157,6-40 148,1 1 0,0 0 1,1 0-1,0-1 0,0 1 1,0 14-1,1-20 2,1 1 0,-1 0 1,1-1-1,-1 1 0,1 0 0,0-1 0,-1 1 1,1-1-1,0 1 0,0-1 0,0 0 1,0 1-1,1-1 0,-1 0 0,0 0 0,1 0 1,-1 1-1,0-1 0,1-1 0,-1 1 1,1 0-1,-1 0 0,1-1 0,0 1 0,-1 0 1,1-1-1,0 0 0,-1 1 0,1-1 0,0 0 1,0 0-1,-1 0 0,3 0 0,11 0 15,1 0 0,0-1 0,-1-1 0,1 0 0,-1-1 0,0-1 0,0 0 0,20-9 0,-13 4-4,1-2-1,-2-1 0,0 0 1,34-27-1,-49 34 6,-1 0-1,0-1 0,0 0 1,0 0-1,0 0 0,-1-1 1,6-10-1,-10 16-11,1 0 0,-1 0 0,1-1 0,-1 1 0,0 0 0,1 0 0,-1-1 0,0 1 0,0 0 0,0 0 0,1-1 0,-2 1 0,1 0 0,0 0 0,0-1 0,0 1 0,0 0 0,-1 0 0,1 0 0,-1-3 0,-1 3-2,1 0 0,0 0 0,0 1-1,-1-1 1,1 0 0,-1 0 0,1 1-1,-1-1 1,1 1 0,-1-1 0,1 1-1,-1 0 1,1-1 0,-1 1 0,1 0-1,-1 0 1,1 0 0,-1 0 0,0 0-1,1 1 1,-3 0 0,-4 0-5,0 1 0,1 1 0,0-1 1,0 1-1,-1 1 0,2-1 0,-1 1 1,0 0-1,1 1 0,0 0 0,0 0 0,-8 8 1,-4 6 8,1 1 1,-21 30 0,33-42 35,-1 0 0,2 0 1,-1 1-1,1 0 0,0 0 1,1 0-1,0 0 0,1 1 0,-3 18 1,4-25-37,1 0 1,0 1 0,0-1-1,1 1 1,-1-1 0,1 1-1,-1-1 1,1 0 0,0 1 0,1-1-1,-1 0 1,0 0 0,1 0-1,0 0 1,0 0 0,0 0-1,0 0 1,0-1 0,0 1-1,1-1 1,-1 1 0,1-1-1,0 0 1,0 0 0,-1 0-1,1-1 1,1 1 0,-1-1-1,0 1 1,5 0 0,3 2 15,1-2 0,0 1 0,-1-2 0,1 1 0,0-2 0,0 0 0,0 0 0,0-1 0,-1 0 0,1-1 0,0 0 0,-1-1 0,1-1 0,-1 0 0,0 0 0,13-7 0,-17 7 17,1 0 0,-1 0 0,0-1 0,0 0 0,0 0 0,-1-1 0,0 0-1,0 0 1,0 0 0,-1-1 0,0 0 0,0 0 0,-1 0 0,0 0 0,0-1-1,0 0 1,-1 0 0,0 0 0,-1 0 0,0 0 0,0 0 0,-1-1 0,1-11 0,-2 18-37,0 1 1,0 0 0,0 0 0,0-1 0,-1 1-1,1 0 1,0 0 0,-1 0 0,1-1-1,0 1 1,-1 0 0,1 0 0,-1 0 0,0 0-1,1 0 1,-1 0 0,0 0 0,0 0 0,0 0-1,1 0 1,-1 0 0,0 1 0,0-1 0,0 0-1,0 1 1,-1-1 0,1 1 0,0-1-1,0 1 1,0-1 0,0 1 0,-1 0 0,1-1-1,0 1 1,0 0 0,0 0 0,-1 0 0,1 0-1,0 0 1,0 0 0,-1 0 0,1 1 0,0-1-1,0 0 1,0 1 0,-2 0 0,-3 0 9,1 1-1,0 0 1,0 0 0,1 0 0,-1 0 0,0 1 0,1 0 0,-1 0-1,1 0 1,-5 4 0,6-3-3,0 0-1,0 0 1,0 0-1,0 0 1,1 0-1,-1 1 1,1 0-1,0-1 1,1 1-1,-1 0 1,1 0-1,0 0 1,-1 7-1,2-9-29,0-1 0,0 1 0,0-1 1,1 1-1,-1-1 0,1 1 0,0-1 0,0 1 0,-1-1 1,2 1-1,-1-1 0,0 0 0,0 0 0,1 0 0,-1 0 0,1 0 1,0 0-1,-1 0 0,1 0 0,0 0 0,0-1 0,0 1 0,1-1 1,-1 1-1,0-1 0,0 0 0,1 0 0,3 1 0,3 1-623,1 0 0,-1-1-1,1 0 1,0 0 0,14-1-1,27-3-6603,-2-10-5810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2.930"/>
    </inkml:context>
    <inkml:brush xml:id="br0">
      <inkml:brushProperty name="width" value="0.025" units="cm"/>
      <inkml:brushProperty name="height" value="0.025" units="cm"/>
    </inkml:brush>
  </inkml:definitions>
  <inkml:trace contextRef="#ctx0" brushRef="#br0">6 1 12492,'-1'38'10548,"-1"2"-7767,0 45-2471,1-84-293,1 0-1,0 0 1,0 1-1,1-1 0,-1 0 1,0 1-1,0-1 0,1 0 1,-1 0-1,0 1 1,1-1-1,-1 0 0,1 0 1,0 0-1,-1 0 0,1 0 1,0 0-1,0 0 1,-1 0-1,1 0 0,0 0 1,0 0-1,0 0 1,0 0-1,2 0 0,-1 0 35,1 0-1,-1-1 1,1 1-1,-1-1 1,0 1-1,1-1 1,0 0 0,-1 0-1,1 0 1,-1 0-1,1-1 1,2 0-1,4-1 107,-1-1-1,1 1 1,-1-2-1,0 1 1,0-1-1,12-8 0,2-6 5,38-39-1,-34 31-53,-22 27 24,-4 11-132,-5 14 4,-10 12 85,11-28-73,-1 0 1,2 0 0,-1 0-1,1 1 1,1 0 0,-2 15-1,4-26-4,0 0-1,0 0 0,0 1 0,0-1 0,0 0 0,0 1 0,1-1 0,-1 0 0,0 0 0,0 1 0,0-1 0,0 0 0,1 0 0,-1 0 0,0 1 0,0-1 1,0 0-1,1 0 0,-1 0 0,0 1 0,0-1 0,1 0 0,-1 0 0,0 0 0,0 0 0,1 0 0,-1 0 0,0 0 0,1 0 0,-1 1 0,0-1 0,0 0 1,1 0-1,-1 0 0,0 0 0,1 0 0,-1-1 0,0 1 0,1 0 0,-1 0 0,0 0 0,0 0 0,1 0 0,-1 0 0,0 0 0,0-1 0,1 1 0,-1 0 1,0 0-1,1-1 0,15-7 373,1-6-175,1 0-1,24-27 0,-28 26-102,1 1 0,1 0-1,26-18 1,-42 32-114,1 0-1,-1-1 0,0 1 0,1 0 1,-1 0-1,0-1 0,1 1 0,-1 0 0,0 0 1,1 0-1,-1 0 0,1 0 0,-1 0 1,0 0-1,1-1 0,-1 1 0,1 0 1,-1 0-1,0 0 0,1 1 0,-1-1 1,1 0-1,-1 0 0,0 0 0,1 0 1,-1 0-1,1 0 0,-1 0 0,0 1 0,1-1 1,-1 0-1,0 0 0,1 1 0,-1-1 1,0 0-1,0 0 0,1 1 0,4 20-933,-10 40-1648,2-39 1361,18-33-10835,-4-5 3545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293"/>
    </inkml:context>
    <inkml:brush xml:id="br0">
      <inkml:brushProperty name="width" value="0.025" units="cm"/>
      <inkml:brushProperty name="height" value="0.025" units="cm"/>
    </inkml:brush>
  </inkml:definitions>
  <inkml:trace contextRef="#ctx0" brushRef="#br0">92 25 14958,'0'0'10624,"9"5"-10219,25 13 76,-33-18-448,0 0 0,-1 0 0,1 0 0,0 0 1,-1 0-1,1 0 0,-1 0 0,1 0 0,0 0 0,-1 0 1,1-1-1,0 1 0,-1 0 0,1 0 0,-1 0 0,1-1 1,0 1-1,-1 0 0,1-1 0,-1 1 0,1 0 1,-1-1-1,1 1 0,-1-1 0,0 1 0,1-1 0,-1 1 1,0-1-1,1 1 0,-1-1 0,0 1 0,1-1 0,-1 0 1,0 1-1,0-1 0,0 1 0,1-1 0,-1 0 0,0 1 1,0-1-1,0 0 0,0 1 0,0-2 0,0 1 28,0 0 0,0 0 0,0-1 0,0 1 0,0 0-1,0 0 1,0 0 0,-1 0 0,1 0 0,0-1 0,-1 1 0,1 0-1,0 0 1,-1 0 0,1 0 0,-1 0 0,0 0 0,1 0 0,-1 0-1,0 0 1,0 1 0,1-1 0,-3-1 0,-1 0-54,0 2 1,0-1 0,-1 0-1,1 1 1,0 0-1,0 0 1,-1 0 0,1 0-1,0 1 1,0-1-1,0 1 1,-1 0 0,1 1-1,0-1 1,1 1-1,-1 0 1,0 0 0,0 0-1,1 0 1,-1 0 0,1 1-1,0 0 1,-1-1-1,-2 6 1,2-5-32,0 1 0,0 0-1,1 0 1,0 0 0,0 1 0,0-1 0,0 1-1,1 0 1,0-1 0,0 1 0,0 0 0,0 0 0,1 0-1,0 1 1,0-1 0,0 0 0,1 0 0,0 1-1,0 6 1,1-11-96,0 0 0,-1 1 1,1-1-1,0 0 0,0 1 0,0-1 0,0 0 0,0 0 0,0 0 0,0 0 1,0 0-1,0 0 0,1 0 0,-1 0 0,0-1 0,1 1 0,-1 0 0,0-1 1,1 1-1,-1-1 0,1 0 0,-1 1 0,1-1 0,-1 0 0,1 0 0,2 0 1,46 1-4256,-43-2 3381,32-2-4825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3.987"/>
    </inkml:context>
    <inkml:brush xml:id="br0">
      <inkml:brushProperty name="width" value="0.025" units="cm"/>
      <inkml:brushProperty name="height" value="0.025" units="cm"/>
    </inkml:brush>
  </inkml:definitions>
  <inkml:trace contextRef="#ctx0" brushRef="#br0">159 123 18385,'-9'-1'2504,"4"0"-2208,-1 0 1,1 0-1,-1 1 0,1 0 0,-1 0 1,1 0-1,-1 1 0,1 0 1,-1 0-1,1 0 0,0 1 0,0 0 1,0 0-1,-1 0 0,2 0 1,-1 1-1,0 0 0,1 0 0,-1 0 1,1 0-1,-6 7 0,6-6-243,1-1 1,0 1-1,1 0 0,-1 0 0,0 0 1,1 0-1,0 1 0,0-1 0,1 1 0,-1-1 1,1 1-1,0 0 0,0-1 0,0 1 0,1 0 1,0 8-1,0-10-56,1 0 1,-1-1-1,1 1 0,0-1 1,0 1-1,0-1 0,1 1 1,-1-1-1,0 0 0,1 1 1,-1-1-1,1 0 0,0 0 1,0 0-1,0 0 0,0-1 1,0 1-1,0 0 0,1-1 1,-1 0-1,0 1 0,1-1 1,-1 0-1,1 0 0,-1 0 1,1-1-1,0 1 0,-1-1 1,1 1-1,4-1 0,0 1 0,0-1 0,0-1 0,-1 1 0,1-1 0,0 0-1,0 0 1,-1-1 0,1 0 0,0 0 0,-1-1-1,0 0 1,0 0 0,0 0 0,0-1 0,0 0 0,-1 0-1,1 0 1,-1-1 0,0 0 0,0 0 0,-1 0 0,0 0-1,0-1 1,5-8 0,5-9 55,-1-1 1,-1 0-1,-2 0 1,0-1-1,6-27 0,-16 51-43,7-28 170,-9 20-72,-9 18-12,-1 5-22,0 1 1,1 0-1,1 1 1,1 0-1,0 1 1,1 0 0,0 1-1,2-1 1,0 1-1,1 0 1,1 1-1,-3 31 1,7-48-70,0 1 0,0-1 0,1 0 0,-1 1 0,1-1 0,-1 0 0,1 1 0,0-1 0,0 0 0,0 0 0,0 1 0,0-1 0,0 0 0,1 0 0,-1-1 0,1 1 0,0 0 0,-1 0 0,1-1 0,0 1 0,0-1 0,0 1 0,0-1 0,0 0 0,0 0 0,0 0 0,1 0 0,-1 0 0,0 0 0,0-1 0,1 1 0,-1-1 0,1 0 0,-1 1 0,0-1 1,1 0-1,-1 0 0,1-1 0,2 0 0,3 1-53,0-1-1,1 0 1,-1-1 0,0 1 0,-1-2 0,1 1 0,0-1 0,-1 0 0,1-1 0,11-7 0,-8 1 10,0 0 1,0 0-1,14-19 1,-22 24 54,1 0 0,-1 0 0,1 0-1,-1 0 1,-1 0 0,1 0 0,-1-1 0,0 0 0,0 1 0,0-1 0,1-9 0,-13 17 101,5 2-88,-1 2 0,1-1 0,0 0 0,1 1 0,-1 0 0,1 0 0,0 1 0,1-1 0,0 1 0,0 0 0,0 0 0,0 0 0,1 0-1,1 0 1,-1 0 0,1 1 0,0-1 0,1 9 0,0-15-24,0-1-1,0 1 1,0 0-1,0 0 1,1 0-1,-1-1 1,0 1-1,1 0 0,-1 0 1,1-1-1,-1 1 1,1 0-1,-1-1 1,1 1-1,-1-1 1,1 1-1,-1 0 1,1-1-1,0 1 1,-1-1-1,1 0 1,0 1-1,0-1 1,-1 1-1,1-1 1,0 0-1,1 1 1,31 1 115,30-15 40,7-24-295,-57 29 94,0 0-1,0 1 0,0 1 1,1 0-1,16-4 1,-30 10 37,1 0 1,-1 0-1,1 0 1,-1 0 0,0 1-1,1-1 1,-1 0 0,1 0-1,-1 1 1,0-1-1,1 0 1,-1 1 0,0-1-1,0 0 1,1 1 0,-1-1-1,0 1 1,0-1 0,1 0-1,-1 1 1,0-1-1,0 1 1,0-1 0,0 0-1,0 1 1,0-1 0,0 1-1,0-1 1,0 1-1,0-1 1,0 1 0,0-1-1,0 1 1,0-1 0,0 0-1,0 1 1,0-1 0,0 1-1,-1-1 1,1 0-1,0 1 1,0-1 0,-1 1-1,1-1 1,0 0 0,-1 1-1,-10 30 156,9-26-161,1-4 17,1 1 0,-1-1 1,0 1-1,1-1 1,0 1-1,-1-1 0,1 1 1,0-1-1,0 1 1,-1-1-1,1 1 0,0-1 1,1 1-1,-1 0 1,0-1-1,0 1 0,1-1 1,-1 1-1,1-1 1,-1 1-1,2 1 0,-1-2 4,1 0-1,-1 0 0,0 0 0,0 0 0,0-1 0,1 1 0,-1 0 0,0-1 0,1 0 0,-1 1 0,1-1 0,-1 0 0,1 1 0,-1-1 1,0 0-1,1 0 0,-1 0 0,3-1 0,10-1 47,0-1 0,0 0 0,25-11-1,-27 10-80,10-4-81,0 1 0,1 1-1,0 1 1,0 2 0,31-3 0,-54 7 100,1-1 0,0 0 0,0 0 0,0 0 0,0 0 0,-1 1 0,1-1 0,0 0-1,0 1 1,0-1 0,-1 1 0,1-1 0,0 1 0,-1-1 0,1 1 0,0-1 0,-1 1 0,1 0 0,-1-1 0,1 1 0,-1 0-1,1-1 1,-1 1 0,0 0 0,1 0 0,-1-1 0,0 1 0,1 0 0,-1 0 0,0 0 0,0 0 0,0-1 0,0 1 0,0 0-1,0 0 1,0 0 0,0 0 0,0 0 0,0-1 0,-1 1 0,1 0 0,0 0 0,0 0 0,-1 0 0,0 0 11,1 0 1,0 0 0,-1-1-1,1 1 1,0 0-1,0 0 1,0 0 0,0 0-1,-1-1 1,1 1 0,0 0-1,0 0 1,1 0 0,-1 0-1,0-1 1,0 1-1,0 0 1,0 0 0,1 0-1,-1-1 1,0 1 0,1 0-1,-1 0 1,1-1 0,-1 1-1,1 0 1,-1-1-1,1 1 1,-1-1 0,1 1-1,0 0 1,-1-1 0,1 1-1,0-1 1,-1 0 0,1 1-1,0-1 1,0 0 0,-1 1-1,1-1 1,0 0-1,0 0 1,0 1 0,0-1-1,13-1 66,0 0-1,-1-1 1,25-6-1,-12 0-2947,-4-3-4138,-11 4-2361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4.377"/>
    </inkml:context>
    <inkml:brush xml:id="br0">
      <inkml:brushProperty name="width" value="0.025" units="cm"/>
      <inkml:brushProperty name="height" value="0.025" units="cm"/>
    </inkml:brush>
  </inkml:definitions>
  <inkml:trace contextRef="#ctx0" brushRef="#br0">1 23 17424,'0'0'11307,"50"-23"-23991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285"/>
    </inkml:context>
    <inkml:brush xml:id="br0">
      <inkml:brushProperty name="width" value="0.025" units="cm"/>
      <inkml:brushProperty name="height" value="0.025" units="cm"/>
    </inkml:brush>
  </inkml:definitions>
  <inkml:trace contextRef="#ctx0" brushRef="#br0">37 0 12748,'0'0'12631,"5"9"-12236,1 5-306,-1 0 0,0 0 0,-2 0 1,1 1-1,-2-1 0,0 1 0,0 0 0,-2 0 1,0-1-1,-3 27 0,-6 25 451,-20 76 0,-1 2 1787,40-158-1624,-1-1 0,11-25 0,-11 15-685,-1-1 0,-1 1 0,-2-1 1,-1-1-1,0 1 0,-1-31 1,-8 96-279,4-34 236,0 1 0,0 0 0,0-1 0,1 1 0,0 0 0,0-1 0,0 1 0,1 0 0,-1-1 0,4 11 0,-3-15 14,0 1-1,0-1 1,0 0-1,0 1 0,0-1 1,1 0-1,-1 0 0,0 0 1,1 0-1,-1 0 0,1 0 1,0 0-1,-1 0 0,1 0 1,-1-1-1,1 1 0,0-1 1,0 1-1,-1-1 0,1 0 1,0 1-1,0-1 1,-1 0-1,1 0 0,0-1 1,0 1-1,0 0 0,-1 0 1,1-1-1,0 1 0,1-2 1,3 1 16,0-1-1,0 0 1,0 0 0,-1-1 0,1 1 0,-1-1 0,10-7 0,-6 1 18,0 0 1,0-1 0,-1-1-1,0 0 1,-1 0-1,0 0 1,-1-1-1,0 0 1,4-14-1,-23 57-114,-21 60 53,32-83 44,0 0 0,0 0 0,0 0 0,1 0-1,1 1 1,-1-1 0,1 0 0,1 0 0,1 14 0,-1-20 2,0-1 0,-1 0 1,1 1-1,0-1 0,0 0 1,0 0-1,0 0 0,0 1 1,0-1-1,0 0 0,0 0 1,1 0-1,-1-1 0,0 1 1,1 0-1,-1 0 0,0-1 0,1 1 1,-1-1-1,1 1 0,-1-1 1,1 0-1,-1 1 0,1-1 1,-1 0-1,1 0 0,-1 0 1,1 0-1,-1 0 0,1-1 1,-1 1-1,1 0 0,-1-1 1,1 1-1,-1-1 0,3-1 1,6-1 55,0 0 1,-1-1-1,0 0 1,11-7-1,7-7-10,-21 12-56,1 1 0,0 0-1,0 0 1,1 1 0,-1 0 0,1 0 0,0 1-1,0 0 1,11-3 0,-19 7-1,1-1-1,0 1 0,0 0 1,0-1-1,-1 1 1,1 0-1,0-1 1,-1 1-1,1 0 1,-1 0-1,1 0 0,-1 0 1,1 0-1,-1-1 1,0 1-1,1 0 1,-1 0-1,0 0 0,0 0 1,1 0-1,-1 0 1,0 0-1,0 0 1,0 0-1,0 0 1,0 0-1,-1 1 0,1 41-90,-1-34 82,1-8 13,0 0-1,0-1 1,0 1 0,0 0-1,0 0 1,0-1 0,0 1 0,0 0-1,1 0 1,-1-1 0,0 1-1,0 0 1,0-1 0,1 1-1,-1 0 1,0-1 0,1 1 0,-1 0-1,1-1 1,-1 1 0,1-1-1,-1 1 1,1-1 0,-1 1-1,1-1 1,-1 1 0,1-1 0,0 0-1,-1 1 1,1-1 0,1 1-1,0-1 10,0 0-1,0 0 1,0 0-1,0 0 1,0-1-1,0 1 1,0 0-1,0-1 1,0 0-1,0 1 1,3-3-1,50-31 233,-50 31-228,15-12 2,-16 11-18,1 0 0,0 0 0,0 0 0,0 0 1,1 1-1,-1 0 0,1 0 0,-1 0 0,1 1 0,0 0 1,0 0-1,0 1 0,12-2 0,-17 7-14,0-1 0,0 2 1,0-1-1,0 0 0,-1 0 1,1 0-1,-1 0 0,0 0 0,-2 8 1,2-4 12,0-7 3,0 0 1,0 0 0,0 0 0,0 0 0,0 0 0,0 0 0,0 0 0,0 0 0,0 0-1,0 0 1,1 0 0,-1 0 0,0 0 0,1 0 0,-1 0 0,1 0 0,-1 0 0,1 0 0,-1 0-1,1-1 1,0 1 0,1 1 0,18-4 238,6-2-3582,-8 4-5707,-3 0 759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6.954"/>
    </inkml:context>
    <inkml:brush xml:id="br0">
      <inkml:brushProperty name="width" value="0.025" units="cm"/>
      <inkml:brushProperty name="height" value="0.025" units="cm"/>
    </inkml:brush>
  </inkml:definitions>
  <inkml:trace contextRef="#ctx0" brushRef="#br0">0 109 4452,'2'-2'14502,"15"-9"-11419,41-18 1804,4 4-3277,35-16-1119,-96 43-386,-1 0 0,1 1 0,-1-1 0,0 0 0,0 1 1,1-1-1,-2 0 0,1 1 0,0-1 0,0 0 0,-1 1 0,-1 3 0,-11 39 272,8-30-401,0 1 0,2 0 0,-1 0 0,-1 31 0,5-48-40,0 1 0,0 0 0,0 0 0,0 0 1,1 0-1,-1-1 0,0 1 0,0 0 0,0 0 0,0 0 1,0 0-1,0 0 0,0-1 0,1 1 0,-1 0 1,0 0-1,0 0 0,0 0 0,0 0 0,1 0 0,-1 0 1,0 0-1,0 0 0,0 0 0,1 0 0,-1 0 1,0 0-1,0 0 0,0 0 0,0 0 0,1 0 0,-1 0 1,0 0-1,0 0 0,0 0 0,1 0 0,-1 0 1,0 0-1,0 0 0,0 0 0,0 0 0,1 0 0,-1 0 1,0 0-1,0 1 0,0-1 0,0 0 0,0 0 0,1 0 1,-1 0-1,0 0 0,0 1 0,0-1 0,0 0 1,0 0-1,0 0 0,0 0 0,0 1 0,0-1 0,0 0 1,0 0-1,0 1 0,11-16-4355,-1-5-4336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071"/>
    </inkml:context>
    <inkml:brush xml:id="br0">
      <inkml:brushProperty name="width" value="0.025" units="cm"/>
      <inkml:brushProperty name="height" value="0.025" units="cm"/>
    </inkml:brush>
  </inkml:definitions>
  <inkml:trace contextRef="#ctx0" brushRef="#br0">195 0 17104,'0'0'4276,"-5"11"-3213,-182 309 469,185-312-1418,5-9-137,17-19-390,25-34-1593,-26 26 219,-2 0 0,17-39-1,-10-2 1787,-22 57 1308,1 0 1,-1 0-1,0-20 1,-3 41-987,-1 0 1,1 0 0,-2 0-1,1 0 1,-6 11-1,-4 19-248,8-23-75,-2 3 186,1 0 1,1 0 0,1 1-1,0-1 1,2 1 0,0 0-1,1-1 1,4 24 0,-3-39-214,0 0 1,1 0-1,-1 0 1,1 0-1,0 0 1,1-1-1,-1 1 1,1-1-1,4 6 1,-5-7-371,-1-1 0,1 1 0,0-1 0,0 1 0,0-1 1,0 0-1,0 1 0,0-1 0,0 0 0,0-1 0,3 2 0,-4-7-6889,-1 4 6654,-5-12-5014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449"/>
    </inkml:context>
    <inkml:brush xml:id="br0">
      <inkml:brushProperty name="width" value="0.025" units="cm"/>
      <inkml:brushProperty name="height" value="0.025" units="cm"/>
    </inkml:brush>
  </inkml:definitions>
  <inkml:trace contextRef="#ctx0" brushRef="#br0">26 79 7687,'0'0'12044,"-25"-51"-10443,25 47-736,10 0-673,8 2-128,13 1-128,3 0-737,4-5-2177,5-4-4133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8.827"/>
    </inkml:context>
    <inkml:brush xml:id="br0">
      <inkml:brushProperty name="width" value="0.025" units="cm"/>
      <inkml:brushProperty name="height" value="0.025" units="cm"/>
    </inkml:brush>
  </inkml:definitions>
  <inkml:trace contextRef="#ctx0" brushRef="#br0">206 1 16528,'-9'0'3347,"0"0"-2946,0 1 1,1 0-1,-1 1 0,0 0 1,1 0-1,0 1 0,0 0 1,0 0-1,0 1 1,0 0-1,1 1 0,-1-1 1,1 2-1,0-1 1,-11 12-1,9-8-96,0 1 0,2 0 0,-11 15 0,16-22-292,0 0 0,1 0 0,-1 1 0,1-1 0,-1 0 0,1 1 0,0-1 0,0 1 0,0-1 0,1 1 0,0-1 0,-1 1 0,1 0 0,0-1 0,0 1 0,2 6 0,-1-8-13,0 0 0,1 0-1,-1 0 1,0-1 0,1 1 0,0 0-1,-1-1 1,1 0 0,0 1 0,-1-1-1,1 0 1,0 0 0,0 0 0,0 0-1,0 0 1,1 0 0,-1 0 0,0-1-1,0 1 1,3-1 0,55 8-278,-41-6 43,3 0-107,39 6-154,-57-7 492,0 0 0,0 0 0,-1 0 0,1 1 0,0-1 0,0 1 0,-1 0 0,1 0 0,-1 0 0,0 1 0,6 4 0,-9-7 44,1 1-1,-1 0 1,1-1-1,-1 1 1,1 0 0,-1 0-1,0-1 1,1 1-1,-1 0 1,0 0-1,1 0 1,-1-1-1,0 1 1,0 0 0,0 0-1,0 0 1,0 0-1,0-1 1,0 1-1,0 0 1,0 0-1,0 0 1,0 0-1,-1-1 1,1 1 0,0 0-1,-1 0 1,1-1-1,0 1 1,-1 0-1,1 0 1,-1-1-1,1 1 1,-1 0 0,1-1-1,-1 1 1,0-1-1,1 1 1,-1-1-1,0 1 1,-1 0-1,-36 19 899,28-16-761,-77 30 145,48-26-3836,29-9-3720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09.171"/>
    </inkml:context>
    <inkml:brush xml:id="br0">
      <inkml:brushProperty name="width" value="0.025" units="cm"/>
      <inkml:brushProperty name="height" value="0.025" units="cm"/>
    </inkml:brush>
  </inkml:definitions>
  <inkml:trace contextRef="#ctx0" brushRef="#br0">67 1 3940,'0'0'10954,"-50"36"-7302,39-27-706,6-1-543,5 0-898,0-3-672,11-1 32,10-3 160,10-1-257,8 0-543,3-1-193,7-8-64,1 1-1154,-7 0-1120,-3 1-1441,-6 1-1891,0 2-5316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0.182"/>
    </inkml:context>
    <inkml:brush xml:id="br0">
      <inkml:brushProperty name="width" value="0.025" units="cm"/>
      <inkml:brushProperty name="height" value="0.025" units="cm"/>
    </inkml:brush>
  </inkml:definitions>
  <inkml:trace contextRef="#ctx0" brushRef="#br0">239 12 14221,'0'0'9172,"-9"-3"-7314,4 1-1749,0 1 1,0-1 0,0 1 0,0 0 0,0 0 0,0 1 0,-1 0 0,1-1 0,0 2 0,0-1 0,-1 1 0,1 0 0,0 0-1,0 0 1,0 0 0,0 1 0,0 0 0,0 0 0,1 1 0,-1-1 0,-6 6 0,-3 2 14,2 0 0,-1 1 0,1 1 1,-13 17-1,20-23-81,1-1 0,1 1 0,-1 0 0,1 0 0,0 0 0,0 1-1,1-1 1,0 1 0,0-1 0,0 1 0,1 0 0,0 0 0,0 7 0,1-13-39,1 1 1,-1 0-1,1 0 0,-1 0 0,1 0 0,0-1 0,0 1 0,-1 0 0,1 0 1,1-1-1,-1 1 0,0-1 0,0 1 0,1-1 0,-1 0 0,0 1 0,1-1 0,-1 0 1,1 0-1,0 0 0,-1 0 0,1 0 0,0-1 0,0 1 0,0 0 0,-1-1 1,1 1-1,0-1 0,0 0 0,0 1 0,0-1 0,0 0 0,3-1 0,6 2 20,0-1 0,0 0 0,-1-1 0,1 0-1,10-3 1,-6-1-60,-2 0 1,1-1-1,-1 0 0,1-1 0,-2-1 0,1 0 1,-1 0-1,0-1 0,-1-1 0,0 0 0,-1 0 1,0-1-1,0-1 0,-1 1 0,-1-2 1,10-16-1,-14 10 36,-13 21-10,-17 23-7,21-18 38,0 0-1,1 0 1,0 0 0,0 0-1,0 1 1,1-1 0,0 1-1,1 0 1,0 0-1,0 0 1,0 0 0,1 0-1,1 1 1,0 15 0,0-22-14,1 0 1,0 0 0,0 0-1,0 0 1,0 0-1,1 0 1,-1 0 0,1-1-1,-1 1 1,1 0 0,-1-1-1,1 1 1,0-1 0,0 0-1,0 0 1,-1 1 0,1-1-1,0 0 1,1-1-1,-1 1 1,0 0 0,0-1-1,0 1 1,0-1 0,1 1-1,-1-1 1,0 0 0,0 0-1,5-1 1,1 2 9,-1-2 1,1 1-1,0-1 0,-1 0 1,1 0-1,-1-1 1,15-5-1,-16 4-35,1-1 1,0-1-1,-1 1 0,0-1 0,0 0 1,-1 0-1,1 0 0,-1-1 1,0 0-1,-1 0 0,1 0 0,-1-1 1,0 1-1,-1-1 0,0 0 1,0 0-1,0-1 0,-1 1 0,0 0 1,0-1-1,0-12 0,-2 20 21,0 0 0,0-1 0,0 1 0,0-1 0,0 1-1,0-1 1,0 1 0,0 0 0,-1-1 0,1 1 0,0 0 0,0-1 0,-1 1-1,1 0 1,0-1 0,0 1 0,-1 0 0,1-1 0,0 1 0,-1 0-1,1 0 1,0-1 0,-1 1 0,1 0 0,0 0 0,-1 0 0,1 0-1,-1-1 1,1 1 0,0 0 0,-1 0 0,1 0 0,-1 0 0,1 0 0,0 0-1,-1 0 1,1 0 0,-1 0 0,1 0 0,0 0 0,-1 1 0,1-1-1,-1 0 1,1 0 0,0 0 0,-1 0 0,1 1 0,0-1 0,-1 0 0,1 0-1,0 1 1,-1-1 0,1 0 0,0 0 0,-1 1 0,1-1 0,0 1-1,-22 16-8,17-11 56,0 1 0,1-1 0,0 1 0,0 0 0,0 0 0,1 0 0,0 0 0,1 1 0,-1-1 0,1 1 0,1-1 0,-1 1 0,1 9 0,1-15-42,1-1 1,0 0 0,-1 1-1,1-1 1,0 0 0,0 0-1,0 1 1,0-1-1,0 0 1,0 0 0,0 0-1,1 0 1,-1 0 0,0-1-1,0 1 1,1 0 0,-1 0-1,1-1 1,-1 1-1,0-1 1,1 0 0,-1 1-1,1-1 1,-1 0 0,1 0-1,-1 0 1,1 0 0,-1 0-1,1 0 1,1 0-1,52-4 157,6-10-282,-49 10 71,0 0-1,1 1 1,0 1 0,-1 0-1,22 0 1,-33 2 49,-1 0 0,0 0 0,1 0 0,-1 0 0,1 1 0,-1-1 0,1 0 0,-1 0 0,1 1 0,-1-1 0,0 0 0,1 0 0,-1 1 0,0-1-1,1 0 1,-1 1 0,0-1 0,1 1 0,-1-1 0,0 0 0,0 1 0,1-1 0,-1 1 0,0-1 0,0 1 0,0-1 0,0 0 0,0 1 0,0-1 0,0 1 0,1-1 0,-1 1 0,-1-1 0,1 1 0,0 0 0,-2 25 214,1-24-189,0 0 0,1 0 0,0 0 0,-1 0 0,1 0 0,0 0 0,0 0 1,0 0-1,0 0 0,1 0 0,-1 0 0,1 3 0,0-4-2,0-1 0,0 0 0,-1 0 0,1 0 0,0 0 0,0 1 1,-1-1-1,1 0 0,0 0 0,0-1 0,-1 1 0,1 0 0,0 0 0,0 0 0,-1 0 0,1-1 1,0 1-1,-1 0 0,1-1 0,0 1 0,-1 0 0,1-1 0,0 1 0,-1-1 0,1 1 1,-1-1-1,1 1 0,-1-1 0,1 1 0,-1-1 0,1 0 0,-1 1 0,1-2 0,17-22 108,-18 23-125,20-40 3,-18 35-19,0 0 0,1 0 0,-1 0 0,2 0 0,-1 0 0,0 1 0,1-1-1,0 1 1,7-7 0,-8 10-3,0 0 0,0 1-1,0 0 1,0-1-1,1 1 1,-1 0 0,0 1-1,0-1 1,1 1-1,-1-1 1,0 1 0,0 0-1,1 0 1,-1 0 0,0 1-1,1-1 1,-1 1-1,0 0 1,4 1 0,0 0-30,-1 0-1,1 1 1,-1 0 0,1 0 0,-1 0 0,0 1 0,10 8 0,-13-9 39,0-1 0,-1 1 0,1 0 0,-1 0 0,0 0 0,0 0 0,0 0 0,0 0 0,-1 1 0,1-1 0,-1 1 1,0-1-1,0 1 0,0-1 0,0 1 0,0 7 0,-1-1 54,-1 1 1,0 0-1,-1-1 0,-3 14 1,-2 7 37,7-30-86,0-1 1,-1 1-1,1-1 1,0 0-1,0 1 1,0-1-1,0 1 1,0-1-1,0 1 1,0-1-1,0 0 1,0 1 0,0-1-1,0 1 1,0-1-1,0 1 1,0-1-1,0 1 1,0-1-1,0 0 1,1 1-1,-1-1 1,0 1-1,0-1 1,0 0 0,1 1-1,-1-1 1,0 0-1,1 1 1,-1-1-1,0 0 1,1 1-1,-1-1 1,1 1-1,14-8 99,17-20-54,-23 18-49,0-1 1,-1 0 0,0 0-1,-1-1 1,0 0 0,0 0-1,-1-1 1,-1 1 0,0-1-1,-1-1 1,0 1 0,0-1-1,-2 1 1,1-1 0,0-19-1,-7 36-182,-1 8 127,4-8 58,1-1 1,0 0-1,0 0 0,0 1 0,0-1 0,0 0 1,1 1-1,-1-1 0,1 0 0,0 0 0,0 0 0,0 1 1,0-1-1,1 0 0,-1 0 0,1-1 0,2 4 0,-1-3 3,1-1 0,-1 0-1,0 0 1,1 0 0,-1-1-1,1 1 1,-1-1 0,1 0-1,0 0 1,-1 0 0,1-1-1,0 1 1,0-1 0,-1 0-1,6 0 1,6 0 1,0-1 1,0 0-1,0-1 1,0 0-1,19-7 1,-26 7-7,-1-1 1,1 0 0,-1 0 0,1 0 0,-1-1 0,0 0 0,-1-1 0,1 0 0,-1 0-1,0 0 1,9-10 0,-15 15-3,1-1 0,-1 1 1,1-1-1,-1 1 0,1-1 0,-1 1 0,1-1 0,-1 1 0,0-1 0,1 1 0,-1-1 1,0 0-1,0 1 0,1-1 0,-1 1 0,0-1 0,0 0 0,0 1 0,0-1 0,0 0 1,0 1-1,0-1 0,0 0 0,0 1 0,0-1 0,0 0 0,0 1 0,0-1 0,-1-1 1,-17-2 6,-26 13 4,39-7-141,0 0 0,1 1 1,-1-1-1,1 1 1,0 0-1,0 0 0,0 1 1,0-1-1,1 1 1,-1 0-1,1 0 1,0 0-1,0 0 0,0 0 1,0 1-1,1-1 1,0 1-1,0 0 0,-2 8 1,3-10-38,1-1 0,0 1 0,-1 0 0,1-1-1,0 1 1,1 0 0,-1-1 0,0 1 0,1 0 0,-1-1 0,1 1 0,0-1 0,0 1 0,0-1 0,0 1 0,0-1 0,1 0 0,-1 0 0,1 1 0,-1-1-1,1 0 1,0 0 0,0-1 0,0 1 0,0 0 0,0-1 0,0 1 0,1-1 0,-1 1 0,0-1 0,1 0 0,-1 0 0,1 0 0,-1 0 0,1-1 0,-1 1-1,1-1 1,4 1 0,22 2-9794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3.973"/>
    </inkml:context>
    <inkml:brush xml:id="br0">
      <inkml:brushProperty name="width" value="0.025" units="cm"/>
      <inkml:brushProperty name="height" value="0.025" units="cm"/>
    </inkml:brush>
  </inkml:definitions>
  <inkml:trace contextRef="#ctx0" brushRef="#br0">150 81 4260,'0'0'11504,"2"-10"-8242,3-32-897,-5 41-2315,0-1 1,0 1-1,-1 0 1,1 0-1,0 0 1,0 0-1,-1-1 0,1 1 1,-1 0-1,1 0 1,-1 0-1,1 0 1,-1 0-1,0 0 1,1 0-1,-1 0 0,0 0 1,0 0-1,0 1 1,0-1-1,1 0 1,-1 0-1,0 1 1,-1-1-1,1 1 0,0-1 1,0 1-1,0-1 1,0 1-1,0 0 1,0-1-1,-1 1 0,1 0 1,0 0-1,0 0 1,0 0-1,-1 0 1,1 0-1,0 0 1,0 0-1,0 1 0,-1-1 1,0 1-1,-3-1 105,-1 1-1,1 1 0,0-1 1,-1 1-1,1 0 0,0 0 1,-6 3-1,4 1-67,0 0-1,1 0 1,0 1 0,0-1 0,0 1-1,1 1 1,-6 9 0,9-13-46,0-1 1,0 1 0,0 0-1,0-1 1,1 1-1,0 0 1,0 0 0,0 0-1,0 0 1,0 0-1,1 0 1,0 0-1,0 0 1,0 0 0,0 0-1,1 0 1,-1 0-1,3 7 1,-2-10-27,1 1-1,-1 0 1,1-1-1,0 0 1,-1 1 0,1-1-1,0 0 1,0 0 0,0 0-1,0 0 1,0 0 0,0 0-1,0-1 1,0 1 0,0-1-1,0 1 1,0-1 0,0 0-1,1 0 1,-1 0-1,2 0 1,49-4 175,-41 0-161,0 0 0,0-1 0,-1 0-1,1 0 1,-1-2 0,-1 1 0,1-1-1,-1-1 1,-1 0 0,1 0 0,-1-1-1,12-16 1,-24 29-38,-6 6 133,0 1 0,1 0 0,-8 15 1,14-24-269,1 1 0,-1-1 0,1 1 0,0 0 0,0 0 0,0 0 0,0-1 0,0 1 0,1 0 0,-1 0 0,1 0 0,0 0 0,0 0 0,0 0 0,0 0 0,1 0 0,-1 0 0,1 0 0,0 0 0,-1 0 0,1 0 0,2 3 0,-1-4-302,0 0 0,0-1-1,0 1 1,0-1 0,0 0 0,1 1-1,-1-1 1,0 0 0,0 0 0,1-1 0,-1 1-1,1 0 1,-1-1 0,1 1 0,-1-1-1,5 0 1,21 1-6173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4.362"/>
    </inkml:context>
    <inkml:brush xml:id="br0">
      <inkml:brushProperty name="width" value="0.025" units="cm"/>
      <inkml:brushProperty name="height" value="0.025" units="cm"/>
    </inkml:brush>
  </inkml:definitions>
  <inkml:trace contextRef="#ctx0" brushRef="#br0">121 133 4068,'0'0'14013,"-9"1"-12048,4 0-1882,0 0 0,0 0 0,0 0 0,0 1 1,0 0-1,0 0 0,0 0 0,1 1 0,-1-1 1,1 1-1,0 0 0,0 0 0,0 1 0,0-1 0,0 1 1,1 0-1,0 0 0,0 0 0,0 1 0,0-1 1,0 1-1,1-1 0,-3 9 0,3-8-53,-1 0-1,1 0 0,1 0 1,-1 0-1,1 1 1,0-1-1,-1 8 1,2-11-21,0-1 0,1 0 1,-1 0-1,0 0 1,1 0-1,-1 1 0,0-1 1,1 0-1,-1 0 1,1 0-1,0 0 0,-1 0 1,1 0-1,0 0 1,0 0-1,-1-1 0,1 1 1,0 0-1,0 0 1,0-1-1,0 1 0,0 0 1,0-1-1,0 1 1,0-1-1,1 1 0,-1-1 1,0 0-1,0 1 1,0-1-1,0 0 0,1 0 1,-1 0-1,0 0 1,0 0-1,0 0 0,3-1 1,4 1 30,1-2 0,-1 1 0,0-1 0,1 0-1,-1-1 1,0 0 0,0 0 0,-1-1 0,1 0 0,-1 0 0,0-1 0,0 0 0,0 0 0,0-1 0,-1 0 0,11-12 0,-1-1-16,-1-1 0,0 0 1,-2-1-1,19-36 0,-28 50 243,-1 0-1,0-1 0,0 1 1,0-1-1,-1 0 0,0 1 0,1-14 1,-7 16 1279,-6 11-1097,-5 11-309,6-4-105,1 0-1,0 1 1,1 0 0,1 0-1,-6 19 1,9-24-13,1-1 0,0 1-1,0-1 1,1 1 0,0 0 0,0 0 0,1-1 0,0 1 0,1 0-1,3 17 1,-2-23-5,-1 0-1,1 0 1,-1 1-1,1-1 1,0-1-1,1 1 1,-1 0-1,0 0 1,1-1-1,-1 1 1,1-1-1,0 0 1,0 0-1,0 0 1,0 0-1,0 0 1,0-1-1,1 1 1,-1-1-1,0 0 1,1 0-1,5 1 0,5 1-821,1-1 0,-1-1 0,1 0 0,16-2 0,-8-2-6396,-2-8-7795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323"/>
    </inkml:context>
    <inkml:brush xml:id="br0">
      <inkml:brushProperty name="width" value="0.025" units="cm"/>
      <inkml:brushProperty name="height" value="0.025" units="cm"/>
    </inkml:brush>
  </inkml:definitions>
  <inkml:trace contextRef="#ctx0" brushRef="#br0">140 1 12139,'0'0'13469,"-5"14"-13234,-6 20-44,1 1 0,2 0 0,-5 50 0,15 87-76,2-59-81,-4-107-16,0 1-1,-1-1 1,0 1-1,0-1 1,0 0 0,-1 1-1,0-1 1,0 0 0,-4 7-1,5-11-10,0 0 0,0 0-1,0 0 1,-1 0 0,1-1-1,-1 1 1,1 0 0,-1-1 0,0 0-1,0 1 1,1-1 0,-1 0-1,0 0 1,0 0 0,0 0 0,0 0-1,0 0 1,-1 0 0,1-1-1,0 1 1,0-1 0,0 0 0,-1 0-1,1 0 1,0 0 0,0 0-1,0 0 1,-1 0 0,1-1 0,-3 0-1,4 0 1,-1 1 0,1-1 0,0 0 0,0 0 0,-1 0 0,1 0 0,0 0 0,0 0 0,0 0-1,0 0 1,0 0 0,0-1 0,0 1 0,0 0 0,1-1 0,-1 1 0,0 0 0,1-1 0,-1 1 0,1-1-1,0 1 1,-1-1 0,1 1 0,0-1 0,0 1 0,0-3 0,1-46 50,-1 43-60,3-6-27,-1 0 1,2 0 0,-1 0 0,2 1 0,0-1 0,0 1-1,1 0 1,1 1 0,0-1 0,0 1 0,1 1 0,1-1 0,0 1-1,11-10 1,20-16-122,1 2 0,49-32 0,-84 62 150,20-13 16,-12 8 25,0 0 1,-1-1 0,0 0-1,0-1 1,-1-1-1,15-18 1,-60 61 786,29-27-781,0 1-1,0 0 1,1 0-1,0 1 0,0-1 1,0 1-1,0-1 0,1 1 1,0 0-1,1 0 1,-1 0-1,1 0 0,0 0 1,0 0-1,1 11 0,1-16-31,-1 1 0,1-1-1,0 0 1,0 1 0,0-1-1,0 0 1,0 0 0,0 0-1,0 0 1,0 0 0,0 0-1,0 0 1,1 0 0,-1 0-1,0-1 1,1 1 0,-1 0-1,0-1 1,1 1 0,-1-1-1,1 0 1,-1 1 0,1-1-1,-1 0 1,1 0 0,-1 0-1,1 0 1,1 0-1,46-4 168,-39 2-164,-1-1 0,0 0 0,0-1 0,0 1 0,0-2 0,-1 0 0,0 0 0,0 0-1,14-13 1,-17 14-6,1-1 0,-2 0 0,1 0 0,-1 0-1,1-1 1,-1 0 0,-1 0 0,1 0-1,-1 0 1,0 0 0,-1 0 0,1-1-1,-1 0 1,2-11 0,-4 18-11,0 0 1,0 0-1,0-1 1,0 1-1,0 0 1,0 0-1,0 0 1,0 0-1,0 0 1,0-1-1,0 1 0,0 0 1,0 0-1,0 0 1,0 0-1,0 0 1,0 0-1,0-1 1,0 1-1,0 0 0,0 0 1,0 0-1,0 0 1,0 0-1,0-1 1,0 1-1,0 0 1,0 0-1,0 0 1,0 0-1,0 0 0,-1 0 1,1 0-1,0 0 1,0-1-1,0 1 1,0 0-1,0 0 1,0 0-1,0 0 1,-1 0-1,1 0 0,0 0 1,0 0-1,0 0 1,0 0-1,0 0 1,-1 0-1,1 0 1,0 0-1,0 0 0,0 0 1,0 0-1,0 0 1,-1 0-1,1 0 1,0 0-1,0 0 1,0 0-1,0 0 1,0 0-1,0 0 0,-1 0 1,1 0-1,0 1 1,0-1-1,0 0 1,-7 6 5,-1 3 0,1 0-1,-1 1 0,2 0 0,0 1 0,0 0 0,-6 14 0,9-18-16,1-1 0,-1 1-1,1 0 1,1 0-1,-1 0 1,1 0 0,0 0-1,1 0 1,0 1-1,0-1 1,0 0 0,2 9-1,-1-14-97,0-1 0,0 0 0,0 1 0,0-1 0,0 0 0,0 0 0,0 0 0,1 1 0,-1-1 0,0-1 0,1 1 0,-1 0 0,0 0 0,1 0 0,-1-1 0,1 1 0,0-1 0,-1 1 0,1-1 0,-1 0 0,1 1 0,-1-1 0,1 0 0,3 0 0,42-4-5857,-15-9-1096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5.666"/>
    </inkml:context>
    <inkml:brush xml:id="br0">
      <inkml:brushProperty name="width" value="0.025" units="cm"/>
      <inkml:brushProperty name="height" value="0.025" units="cm"/>
    </inkml:brush>
  </inkml:definitions>
  <inkml:trace contextRef="#ctx0" brushRef="#br0">176 2 15599,'0'0'4073,"-11"-1"-774,-1 1-2589,0-1 1,0 2-1,0 0 1,0 0-1,-21 6 0,29-6-647,0 0-1,1 0 0,-1 1 0,0-1 0,1 1 0,-1 0 0,1 0 0,-1 0 1,1 0-1,0 0 0,0 1 0,0-1 0,0 1 0,1 0 0,-1 0 0,1 0 1,0 0-1,-1 1 0,1-1 0,1 1 0,-1-1 0,0 1 0,1-1 0,0 1 1,-2 7-1,4-9-93,-1 0 0,0 0 0,1-1 0,-1 1 1,1 0-1,0 0 0,-1 0 0,1-1 1,0 1-1,0 0 0,0-1 0,1 1 0,-1-1 1,0 1-1,0-1 0,1 0 0,-1 1 0,1-1 1,-1 0-1,1 0 0,0 0 0,-1 0 1,1 0-1,0-1 0,0 1 0,-1 0 0,1-1 1,4 1-1,65 16-1371,-55-14 1059,9 2 28,-9-3 97,0 2 1,0 0 0,18 7-1,-34-11 262,0 0-1,0 0 0,0 0 1,0 0-1,0 0 0,0 0 0,1 0 1,-1 0-1,0 0 0,0 0 1,0 0-1,0 0 0,0 0 1,0 0-1,0 0 0,0 0 0,0 1 1,1-1-1,-1 0 0,0 0 1,0 0-1,0 0 0,0 0 0,0 0 1,0 0-1,0 0 0,0 0 1,0 1-1,0-1 0,0 0 1,0 0-1,0 0 0,0 0 0,0 0 1,0 0-1,0 0 0,0 1 1,0-1-1,0 0 0,0 0 1,0 0-1,0 0 0,0 0 0,0 0 1,0 0-1,0 1 0,0-1 1,0 0-1,0 0 0,0 0 1,-1 0-1,1 0 0,0 0 0,0 0 1,0 0-1,0 0 0,0 0 1,0 0-1,0 0 0,0 1 0,0-1 1,-1 0-1,1 0 0,-12 5 858,-16 2-419,-12 3 40,-34 7 75,28-17-3200,47-3-1551,6-8 124,9-5-3951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044"/>
    </inkml:context>
    <inkml:brush xml:id="br0">
      <inkml:brushProperty name="width" value="0.025" units="cm"/>
      <inkml:brushProperty name="height" value="0.025" units="cm"/>
    </inkml:brush>
  </inkml:definitions>
  <inkml:trace contextRef="#ctx0" brushRef="#br0">70 1 4901,'0'0'22261,"0"5"-22213,-7 51 253,-1 0 91,3 0 0,2 0-1,6 90 1,10-104-345,-12-41-39,0 1-1,0-1 1,-1 0 0,1 1-1,0-1 1,1 0-1,-1 1 1,0-1 0,0 0-1,0 0 1,1 0-1,-1 0 1,0 0 0,1-1-1,-1 1 1,1 0-1,-1 0 1,1-1 0,0 1-1,-1-1 1,1 0 0,-1 1-1,3-1 1,-3-3-43,0 0 1,0 0-1,0 0 1,0 0-1,-1 0 1,1 0-1,-1 0 1,0 0-1,0 0 1,0 0-1,0 0 0,0-1 1,-1 1-1,-1-3 1,-1-5-52,-2 0 0,0 0 1,0 0-1,-1 1 0,0 0 0,-12-14 1,-16-28 50,32 49 37,0-1 0,0 0 1,0 1-1,0-1 1,1 0-1,-1-1 0,1 1 1,0 0-1,0 0 1,0-7-1,1 10 1,0 0 0,1 1 0,-1-1 1,0 0-1,1 0 0,-1 1 0,0-1 0,1 0 0,-1 1 1,1-1-1,-1 0 0,1 1 0,-1-1 0,1 1 0,-1-1 0,1 1 1,0-1-1,-1 1 0,1-1 0,0 1 0,1-1 0,30-4 56,-10 5-47,56-1-2182,-27-8-4693,-5-4-5506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6.689"/>
    </inkml:context>
    <inkml:brush xml:id="br0">
      <inkml:brushProperty name="width" value="0.025" units="cm"/>
      <inkml:brushProperty name="height" value="0.025" units="cm"/>
    </inkml:brush>
  </inkml:definitions>
  <inkml:trace contextRef="#ctx0" brushRef="#br0">77 46 3171,'0'0'18700,"-9"5"-17338,4-3-1261,1 1 1,0-1-1,0 1 1,0 0 0,0 0-1,0 0 1,0 0 0,1 1-1,-1 0 1,1-1-1,0 1 1,1 0 0,-1 1-1,0-1 1,1 0-1,0 1 1,0-1 0,1 1-1,-1 0 1,1-1 0,0 1-1,0 0 1,0 0-1,1 0 1,0 0 0,0 0-1,0 0 1,1 5-1,0-9-74,0 1-1,-1-1 1,1 0-1,0 0 1,0 0-1,0 1 1,0-1-1,0 0 1,0 0-1,0 0 1,0-1-1,0 1 1,1 0-1,-1 0 1,0-1-1,0 1 1,1 0-1,-1-1 1,1 1-1,-1-1 1,0 0-1,1 1 1,-1-1-1,1 0 1,-1 0-1,1 0 0,-1 0 1,3-1-1,44-5 397,-35 1-408,0 0 0,0-1-1,-1 0 1,0-1 0,0-1 0,-1 0 0,0-1 0,0 0-1,-1 0 1,0-1 0,0 0 0,-2-1 0,1 0-1,-1-1 1,-1 1 0,0-1 0,10-25 0,-22 54-80,-3 5 98,1 0 0,1 0 0,2 0 0,0 1 0,1 0-1,0 25 1,3-46-39,1-1 0,-1 1 0,0 0 0,1 0 0,0 0 0,-1-1 0,1 1 0,0 0 0,0-1-1,0 1 1,0-1 0,0 1 0,0-1 0,0 1 0,0-1 0,1 0 0,-1 0 0,1 1 0,-1-1 0,1 0-1,-1 0 1,1-1 0,0 1 0,-1 0 0,1 0 0,0-1 0,0 1 0,-1-1 0,1 0 0,0 1 0,0-1 0,0 0-1,-1 0 1,3 0 0,1 0-393,0 0-1,0 0 0,0-1 1,0 1-1,0-1 1,0 0-1,0 0 0,-1-1 1,1 1-1,0-1 1,-1 0-1,5-3 1,15-16-4257,-3-4-2033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116"/>
    </inkml:context>
    <inkml:brush xml:id="br0">
      <inkml:brushProperty name="width" value="0.025" units="cm"/>
      <inkml:brushProperty name="height" value="0.025" units="cm"/>
    </inkml:brush>
  </inkml:definitions>
  <inkml:trace contextRef="#ctx0" brushRef="#br0">127 26 3235,'0'0'6091,"-5"10"-1334,-14 25-2333,1 1 0,-14 45 0,24-57-1943,1 1 0,1 0 1,1 1-1,-3 50 0,-10 147 1574,24-258-231,17-47 0,49-117-2194,-31 90-425,-31 79 379,-7 18 309,0 0 0,2 0 0,-1 0 1,2 0-1,-1 1 0,1 0 0,1 0 0,0 0 1,12-12-1,-19 23 100,0-1 1,0 1 0,1 0 0,-1-1-1,1 1 1,-1 0 0,0-1-1,1 1 1,-1 0 0,0 0-1,1-1 1,-1 1 0,1 0 0,-1 0-1,1 0 1,-1 0 0,1 0-1,-1-1 1,1 1 0,-1 0-1,1 0 1,-1 0 0,1 0 0,-1 0-1,0 0 1,1 1 0,-1-1-1,1 0 1,-1 0 0,1 0-1,-1 0 1,1 1 0,-1-1 0,0 0-1,1 0 1,-1 1 0,1-1-1,-1 0 1,0 0 0,1 1-1,-1-1 1,0 1 0,1-1 0,-1 0-1,0 1 1,0-1 0,1 1-1,-1-1 1,0 0 0,0 1-1,0-1 1,0 1 0,0-1 0,1 1-1,-1-1 1,0 1 0,0-1-1,0 1 1,0-1 0,0 1-1,0-1 1,-1 1 0,1 0 0,0 38-241,0-33 256,-2 5 54,0-1 1,-1 1-1,0-1 0,-1 0 0,0 0 1,0 0-1,-1 0 0,0-1 0,-1 0 1,0 0-1,0 0 0,-1-1 0,0 0 1,-1 0-1,0-1 0,0 0 1,0 0-1,-1-1 0,-10 6 0,3-7 95,13-10-1796,4 3 1226,-1 0-1,1 0 0,0 0 0,1 0 1,-1 0-1,0 0 0,0 1 0,1-1 1,-1 0-1,1 1 0,2-3 1,13-8-3832,2 1-2141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7.885"/>
    </inkml:context>
    <inkml:brush xml:id="br0">
      <inkml:brushProperty name="width" value="0.025" units="cm"/>
      <inkml:brushProperty name="height" value="0.025" units="cm"/>
    </inkml:brush>
  </inkml:definitions>
  <inkml:trace contextRef="#ctx0" brushRef="#br0">59 1 2723,'0'0'18940,"-6"13"-17242,3-8-1594,-33 77 2181,33-74-2107,1-1-1,0 1 1,0 0 0,0 1 0,1-1 0,0 0 0,1 0 0,0 1-1,0-1 1,3 12 0,-3-17-167,1-1 1,0 0-1,0 0 0,0 0 0,0 0 0,1 0 1,-1 0-1,0 0 0,1 0 0,0 0 0,-1-1 0,1 1 1,0-1-1,0 1 0,0-1 0,0 0 0,0 1 1,0-1-1,0 0 0,0-1 0,0 1 0,1 0 1,-1 0-1,0-1 0,1 0 0,-1 1 0,0-1 1,1 0-1,-1 0 0,0 0 0,1 0 0,-1-1 0,0 1 1,1-1-1,3 0 0,1-1 3,0 0 1,0 0-1,0 0 0,-1-1 1,1 0-1,-1 0 0,1 0 1,-1-1-1,0 0 0,9-8 1,-2-2-37,-2 1 0,19-28 0,-27 35 17,1 0 0,-1 0 0,0-1-1,0 1 1,-1-1 0,0 1 0,0-1 0,-1 0-1,0 0 1,1-8 0,-6 14 9,-5 11 7,-7 13 11,12-13-21,0 0 0,0 0 0,1 0 0,0 1 0,1-1 0,0 1 0,1-1-1,0 1 1,1 0 0,0 0 0,2 16 0,-2-25 3,1 0 0,-1-1 0,1 1 0,0 0 0,-1 0 0,1 0 0,0 0 0,0-1 0,0 1 0,0 0 0,1-1 0,-1 1 0,0-1 0,1 1 0,-1-1 0,1 0 0,-1 0 0,1 0 0,0 0 0,0 0 0,-1 0 0,1 0 0,0 0-1,0 0 1,0-1 0,0 1 0,0-1 0,0 0 0,0 1 0,0-1 0,0 0 0,0 0 0,2-1 0,0 1 9,0 0-1,0-1 1,0 1 0,0-1-1,0 0 1,0 0-1,-1-1 1,1 1-1,0-1 1,-1 0-1,1 0 1,-1 0 0,1-1-1,-1 1 1,4-4-1,-1 0 55,0 0-1,-1-1 0,0 1 0,-1-1 1,1 0-1,-1 0 0,0 0 0,-1 0 1,0-1-1,0 0 0,-1 1 0,1-1 0,-2 0 1,1 0-1,-1 0 0,0-1 0,-1 1 1,0 0-1,-1 0 0,1 0 0,-3-9 1,2 14-52,0 1 1,0 0 0,0 0-1,0 0 1,0 0 0,-1 1-1,1-1 1,0 0-1,-1 0 1,0 1 0,1-1-1,-1 1 1,0-1 0,0 1-1,0 0 1,0 0-1,0 0 1,0 0 0,0 0-1,0 0 1,0 1 0,-1-1-1,1 1 1,0-1 0,0 1-1,-1 0 1,-3 0-1,6 0-36,-1 0-1,1 1 0,-1-1 1,1 1-1,-1-1 0,1 0 0,0 1 1,-1-1-1,1 1 0,0-1 1,-1 1-1,1-1 0,0 1 0,-1 0 1,1-1-1,0 1 0,0-1 1,0 1-1,-1 0 0,1-1 0,0 1 1,0-1-1,0 1 0,0 0 1,0-1-1,0 1 0,0-1 0,0 1 1,1 0-1,-1-1 0,0 1 1,0-1-1,0 1 0,1 0 0,-1-1 1,1 1-1,10 24-2805,-5-22 1642,0 0 0,0 0 0,0-1 0,0 0 0,0 0 0,8 1 0,23 3-5238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279"/>
    </inkml:context>
    <inkml:brush xml:id="br0">
      <inkml:brushProperty name="width" value="0.025" units="cm"/>
      <inkml:brushProperty name="height" value="0.025" units="cm"/>
    </inkml:brush>
  </inkml:definitions>
  <inkml:trace contextRef="#ctx0" brushRef="#br0">114 2 3491,'0'0'18765,"-8"1"-16795,3 0-1795,-1 0 0,1 1 0,-1 0 1,1 0-1,0 1 0,0-1 0,0 1 0,0 0 1,0 1-1,1-1 0,-1 1 0,1 0 1,0 0-1,0 0 0,0 0 0,1 1 1,0 0-1,-1-1 0,2 1 0,-1 1 1,1-1-1,-3 6 0,4-9-166,0 1 1,0-1-1,0 0 1,1 1-1,-1-1 0,0 1 1,1-1-1,0 1 1,0-1-1,0 1 0,0-1 1,0 1-1,0-1 1,0 1-1,2 3 0,-1-5-29,-1 1 0,1-1-1,0 0 1,0 1-1,0-1 1,0 0 0,0 0-1,0 0 1,0 0-1,0 0 1,1 0 0,-1 0-1,0 0 1,1-1-1,-1 1 1,0 0 0,1-1-1,-1 1 1,2-1-1,6 2-174,0-1 0,0 0-1,0-1 1,0 0 0,-1-1-1,1 1 1,13-4 0,-7 0 451,0 0 0,0-1 0,0 0 1,-1-1-1,17-10 0,-22-9 2550,-5 10-2895,-1 9-169,0-1-1,1 1 0,-1 0 0,1 0 0,0 0 0,1 1 0,5-7 0,-7 10-229,1 0-1,-1 0 0,1 0 1,0 0-1,-1 1 0,1 0 1,0-1-1,0 1 0,0 1 1,0-1-1,0 0 0,0 1 1,0 0-1,5 0 0,20 0-3899,5 0-1623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8.638"/>
    </inkml:context>
    <inkml:brush xml:id="br0">
      <inkml:brushProperty name="width" value="0.025" units="cm"/>
      <inkml:brushProperty name="height" value="0.025" units="cm"/>
    </inkml:brush>
  </inkml:definitions>
  <inkml:trace contextRef="#ctx0" brushRef="#br0">183 131 3555,'0'0'16597,"-10"-6"-14274,4 2-1884,4 1-328,-1 1 0,1 0 0,-1-1 1,0 1-1,0 1 0,0-1 0,0 0 1,0 1-1,0-1 0,0 1 0,-1 0 1,1 0-1,0 0 0,-1 1 0,1-1 1,0 1-1,-1 0 0,1 0 0,-7 1 0,5 0-13,-1 1 0,1 0-1,0 0 1,0 1 0,-1 0-1,1 0 1,1 0 0,-1 0-1,0 1 1,1-1 0,0 1 0,0 1-1,0-1 1,0 0 0,1 1-1,0 0 1,0 0 0,0 0-1,0 0 1,1 0 0,0 0-1,0 1 1,0-1 0,1 1-1,0 0 1,-1 7 0,2-12-93,0 1 0,0-1 1,0 0-1,1 0 0,-1 0 1,0 0-1,1 1 0,-1-1 1,1 0-1,-1 0 0,1 0 1,-1 0-1,1 0 0,0 0 1,-1 0-1,1 0 0,0-1 1,0 1-1,0 0 0,0 0 1,0 0-1,0-1 0,0 1 1,0-1-1,2 2 0,0-1 3,1 0 0,0 0 0,-1-1 0,1 1 0,-1-1-1,1 0 1,0 0 0,6-1 0,-1 0-62,0 0-1,0-1 1,0-1 0,0 1-1,0-2 1,11-5 0,3-5-13,0-1 1,-2-1-1,0-1 1,0-1 0,-2-1-1,0 0 1,-2-2-1,30-43 1,-47 64 92,1 0 1,-1-1-1,1 1 0,-1-1 1,0 1-1,1-1 0,-1 1 1,1-1-1,-1 1 0,0-1 1,0 1-1,1-1 0,-1 1 0,0-1 1,0 0-1,0 1 0,0-1 1,0 1-1,0-1 0,0 0 1,0 1-1,0-1 0,0 0 1,0 1-1,0-1 0,0 1 1,0-1-1,0 0 0,-1 1 1,1-2-1,-18 9 678,-22 24-3,31-22-642,1 0 0,1 0 0,0 1 0,0 0 0,1 0 0,0 1 0,1-1 0,0 1 0,1 1 0,0-1 0,0 1 0,2-1 0,-1 1 0,1 0 0,1 0 0,0 0 0,1 0 0,1 13 0,0-22-183,-1 0 0,1-1 0,-1 1 0,1-1 0,0 1 0,0-1 0,0 0-1,0 1 1,0-1 0,1 0 0,-1 0 0,1 0 0,-1 0 0,1 0 0,0 0 0,0 0 0,0 0 0,0-1 0,0 1 0,0-1 0,0 1 0,5 1 0,24 3-4071,2-7-3577,-4-7-4106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19"/>
    </inkml:context>
    <inkml:brush xml:id="br0">
      <inkml:brushProperty name="width" value="0.025" units="cm"/>
      <inkml:brushProperty name="height" value="0.025" units="cm"/>
    </inkml:brush>
  </inkml:definitions>
  <inkml:trace contextRef="#ctx0" brushRef="#br0">119 0 2626,'0'0'21482,"-8"0"-19822,3 1-1568,0-1 1,0 0-1,1 1 0,-1 0 0,1 0 0,-1 1 0,1-1 0,-1 1 0,1 0 0,0 0 0,0 0 0,0 1 1,0-1-1,0 1 0,0 0 0,1 0 0,0 1 0,-1-1 0,1 1 0,0-1 0,1 1 0,-1 0 0,1 0 0,-1 0 1,1 0-1,0 1 0,1-1 0,-1 1 0,1-1 0,0 1 0,-1 9 0,2-12-168,1 1 0,0 0 0,-1-1-1,1 1 1,0-1 0,0 1 0,1-1 0,-1 1 0,0-1-1,1 1 1,0-1 0,-1 0 0,1 0 0,0 0 0,0 0-1,0 0 1,0-1 0,1 1 0,-1-1 0,0 1-1,1-1 1,4 2 0,71 27-4254,-45-18 2944,-21-8 1517,27 12-1336,-38-16 1392,1 1-1,-1 0 0,0-1 1,1 1-1,-1 0 1,0 0-1,0 0 0,1 0 1,-1 0-1,0 0 0,0 0 1,0 0-1,-1 0 1,1 1-1,0-1 0,0 0 1,-1 1-1,1-1 0,0 0 1,-1 1-1,1 2 1,-1-3-21,-1 0 0,1 0 1,-1-1-1,1 1 1,-1 0-1,0 0 0,1 0 1,-1 0-1,0-1 0,0 1 1,0 0-1,0-1 1,1 1-1,-1 0 0,0-1 1,0 1-1,0-1 0,0 0 1,0 1-1,0-1 1,0 0-1,0 1 0,-2-1 1,-33 8 454,25-6-180,-19 5-279,-37 8-512,23-8-7149,24-7-3317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425"/>
    </inkml:context>
    <inkml:brush xml:id="br0">
      <inkml:brushProperty name="width" value="0.025" units="cm"/>
      <inkml:brushProperty name="height" value="0.025" units="cm"/>
    </inkml:brush>
  </inkml:definitions>
  <inkml:trace contextRef="#ctx0" brushRef="#br0">197 57 7591,'0'0'10874,"5"-9"-8402,25-38 1463,-40 88-2147,-15 7-1649,-2 0 0,-48 62 0,-15 25-1261,85-131-2868,6-13 1528,5-18-1613,9-9-3185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1.772"/>
    </inkml:context>
    <inkml:brush xml:id="br0">
      <inkml:brushProperty name="width" value="0.025" units="cm"/>
      <inkml:brushProperty name="height" value="0.025" units="cm"/>
    </inkml:brush>
  </inkml:definitions>
  <inkml:trace contextRef="#ctx0" brushRef="#br0">1 1 5637,'0'0'18498,"6"9"-17420,4 8-958,-1 0 0,-1 1 1,0 0-1,-1 0 0,-1 0 0,-1 1 0,-1 0 0,0 0 0,1 27 0,-7-5-81,1-27-8,0 1 1,1-1 0,0 1 0,4 19 0,-3-33-47,-1 0 1,0 0 0,0-1-1,0 1 1,1 0-1,-1 0 1,0 0-1,1 0 1,-1 0 0,1-1-1,-1 1 1,1 0-1,-1 0 1,1-1-1,-1 1 1,1 0 0,0-1-1,0 1 1,-1 0-1,1-1 1,0 1 0,0-1-1,-1 0 1,1 1-1,0-1 1,0 0-1,0 1 1,0-1 0,0 0-1,1 0 1,-1 0-197,0 0 0,0 0 0,0 0 0,0-1 0,0 1 0,0-1 0,0 1 0,0-1 0,0 1 1,0-1-1,0 0 0,0 1 0,0-1 0,-1 0 0,1 1 0,0-1 0,0 0 0,-1 0 0,1 0 0,-1 0 0,1 0 1,-1 0-1,1 0 0,-1 0 0,1-1 0,4-15-4444,-1-3-2306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131"/>
    </inkml:context>
    <inkml:brush xml:id="br0">
      <inkml:brushProperty name="width" value="0.025" units="cm"/>
      <inkml:brushProperty name="height" value="0.025" units="cm"/>
    </inkml:brush>
  </inkml:definitions>
  <inkml:trace contextRef="#ctx0" brushRef="#br0">51 39 4933,'0'0'13741,"-50"0"-7015,55 0-5605,20-3-352,1-3-32,11 0-289,3 1-320,3-1-128,-3 3-544,0 1-1731,-3-2-2369,-8 0-3780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477"/>
    </inkml:context>
    <inkml:brush xml:id="br0">
      <inkml:brushProperty name="width" value="0.025" units="cm"/>
      <inkml:brushProperty name="height" value="0.025" units="cm"/>
    </inkml:brush>
  </inkml:definitions>
  <inkml:trace contextRef="#ctx0" brushRef="#br0">22 0 6054,'0'0'17200,"-6"61"-16239,-3-25-385,4 3-415,3 1-129,2 0-289,0-2-671,7-4-226,4-3-671,-4-5-1250,-1-9-1634,-1-8-928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2.809"/>
    </inkml:context>
    <inkml:brush xml:id="br0">
      <inkml:brushProperty name="width" value="0.025" units="cm"/>
      <inkml:brushProperty name="height" value="0.025" units="cm"/>
    </inkml:brush>
  </inkml:definitions>
  <inkml:trace contextRef="#ctx0" brushRef="#br0">56 165 3844,'-7'-9'8071,"3"4"-7354,-3-4 445,0 0-1,0 0 1,-8-18-1,14 26-974,0-1 0,0 0 0,0 0-1,0 0 1,1 0 0,-1 0 0,0 0-1,1 0 1,-1 0 0,1 0-1,0 0 1,0 0 0,0 0 0,0 0-1,0 0 1,0 0 0,0 0 0,1 0-1,-1 0 1,1 0 0,-1 0 0,1 0-1,0 0 1,0 0 0,0 1 0,0-1-1,0 0 1,0 0 0,1 1-1,-1-1 1,2-1 0,4-2 34,1 1-1,0 0 1,0 0-1,0 1 1,0 0-1,0 1 1,1-1-1,-1 1 1,1 1 0,9-1-1,94 0 697,-69 3-582,-12 0-251,1 0 0,-2 2 0,36 9 0,-54-10-87,0 1 0,-1 1 0,1 0 0,-1 0 0,0 1 0,0 0 0,-1 1-1,1 1 1,-1 0 0,-1 0 0,10 9 0,-16-14 31,-1 0 1,0 0-1,0 0 0,-1 0 1,1 0-1,0 1 0,-1-1 0,1 0 1,-1 1-1,0 0 0,0-1 0,0 1 1,0 0-1,0-1 0,-1 1 1,1 0-1,-1 0 0,0-1 0,1 1 1,-1 0-1,-1 0 0,1 0 1,0 0-1,-1-1 0,1 1 0,-1 0 1,0 0-1,0-1 0,0 1 1,0-1-1,-1 1 0,1-1 0,0 1 1,-1-1-1,0 0 0,0 0 0,0 1 1,0-2-1,-3 4 0,-6 4 220,0-1 0,0 0 0,-1-1 0,0 0 0,0 0 0,-23 7 0,-2 0-76,-1-2 1,0-2-1,-1-1 0,1-2 1,-2-1-1,-42-1 0,81-4-228,0-1 0,0 0-1,-1 0 1,1 0 0,0 0-1,0 0 1,-1 0 0,1 0 0,0-1-1,0 1 1,-1 0 0,1-1-1,0 1 1,0-1 0,0 1-1,0-1 1,0 0 0,-1 1 0,1-1-1,-1-1 1,2 1-84,0 0-1,-1 0 1,1 0 0,0 1-1,0-1 1,1 0 0,-1 0-1,0 0 1,0 1-1,0-1 1,0 0 0,1 0-1,-1 1 1,0-1 0,1 0-1,-1 0 1,0 1 0,1-1-1,-1 0 1,1 1 0,-1-1-1,1 1 1,0-1 0,44-36-9782,-7 13-2105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3.153"/>
    </inkml:context>
    <inkml:brush xml:id="br0">
      <inkml:brushProperty name="width" value="0.025" units="cm"/>
      <inkml:brushProperty name="height" value="0.025" units="cm"/>
    </inkml:brush>
  </inkml:definitions>
  <inkml:trace contextRef="#ctx0" brushRef="#br0">1 0 11627,'0'0'16592,"5"77"-15279,-3-33-512,3 7-481,-1 1-256,-2 2-32,7-2-769,-6-9-2530,8-12-3875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342"/>
    </inkml:context>
    <inkml:brush xml:id="br0">
      <inkml:brushProperty name="width" value="0.025" units="cm"/>
      <inkml:brushProperty name="height" value="0.025" units="cm"/>
    </inkml:brush>
  </inkml:definitions>
  <inkml:trace contextRef="#ctx0" brushRef="#br0">3 0 3716,'0'0'21043,"0"15"-20605,0 32-221,-2 2-129,2 0 0,12 87 0,-12-134-58,0 0 1,1 0 0,-1 0-1,0-1 1,1 1 0,-1 0-1,1 0 1,0-1 0,0 1-1,-1 0 1,1-1 0,0 1-1,1-1 1,-1 1 0,0-1-1,0 0 1,0 1 0,1-1-1,-1 0 1,1 0 0,1 2-1,-1-3 28,-1 0 0,1 0 0,-1 0 0,1 0 0,-1 0 0,1-1-1,-1 1 1,1 0 0,-1-1 0,0 1 0,1-1 0,-1 1 0,0-1 0,1 1 0,-1-1-1,0 0 1,0 0 0,1 0 0,-1 0 0,1-1 0,8-8 141,-1 0 1,0-1-1,0 0 0,7-13 1,-16 23-221,16-27 164,-11 20-64,-1-1-1,2 0 1,-1 1 0,1 0 0,0 1 0,14-14-1,-14 23-252,-3 13 94,-3 22 72,0-32 14,1 52-1,-1-57-4,0 1 0,1-1 0,-1 1 0,1-1 1,-1 1-1,1-1 0,-1 1 0,1-1 0,-1 1 0,1-1 0,0 0 0,-1 1 0,1-1 0,-1 0 0,1 1 0,0-1 0,-1 0 0,1 0 0,0 0 0,-1 1 0,1-1 0,0 0 0,-1 0 0,1 0 0,0 0 0,0 0 0,-1-1 0,1 1 0,0 0 0,-1 0 0,1 0 0,0 0 0,-1-1 0,2 1 0,25-8 118,-7-2-75,-1-1 1,0 0-1,18-15 0,-23 15-53,1 1 1,-1 1 0,1 0-1,1 1 1,-1 0-1,24-6 1,-38 14 6,-1-1-1,1 1 1,0 0 0,0 0 0,0 0 0,-1 0 0,1 0 0,0 0-1,0 0 1,-1 1 0,1-1 0,0 0 0,0 0 0,-1 0 0,1 1-1,0-1 1,-1 0 0,1 1 0,0-1 0,-1 1 0,1-1 0,-1 1-1,1-1 1,0 1 0,-1-1 0,1 1 0,-1 0 0,0-1-1,1 1 1,-1-1 0,1 1 0,-1 0 0,0 0 0,0-1 0,1 1-1,-1 0 1,0 0 0,0-1 0,0 1 0,0 0 0,0 0 0,0-1-1,0 1 1,0 0 0,0 1 0,0 1-278,0 1-1,0-1 0,-1 0 1,1 1-1,-1-1 1,0 0-1,0 1 1,0-1-1,-2 4 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9.925"/>
    </inkml:context>
    <inkml:brush xml:id="br0">
      <inkml:brushProperty name="width" value="0.025" units="cm"/>
      <inkml:brushProperty name="height" value="0.025" units="cm"/>
    </inkml:brush>
  </inkml:definitions>
  <inkml:trace contextRef="#ctx0" brushRef="#br0">16 78 13325,'0'0'6555,"-3"10"-5509,-9 32 108,12-41-1097,0 0 0,0 0 1,0 0-1,0 0 1,0 0-1,0 0 0,0 1 1,1-1-1,-1 0 1,0 0-1,1 0 0,-1 0 1,0 0-1,1 0 1,-1 0-1,1 0 1,0 0-1,-1-1 0,1 1 1,0 0-1,-1 0 1,1 0-1,0-1 0,0 1 1,0 0-1,0-1 1,0 1-1,0-1 0,0 1 1,0-1-1,0 1 1,0-1-1,0 0 1,1 1-1,38 3 984,-36-4-819,8 0-10,0 0-1,0-1 1,-1 0 0,1-1 0,0-1 0,-1 0-1,0 0 1,1-1 0,-1-1 0,-1 1-1,1-2 1,-1 0 0,0 0 0,0-1-1,-1 0 1,1 0 0,-2-1 0,1 0-1,-1-1 1,13-17 0,-20 25-183,-1-1 1,1 1-1,0 0 0,0 0 1,0-1-1,-1 1 0,1-1 1,-1 1-1,1 0 0,-1-1 1,0 1-1,0-1 0,1 1 1,-1-1-1,0 0 0,0 1 1,0-1-1,0 1 0,-1-1 1,1 1-1,-1-3 0,0 3-23,0 0 0,0 0 0,1 0 0,-1 0 0,0 0 0,0 1 0,0-1 0,-1 0 0,1 1 0,0-1 0,0 0 0,0 1 0,0-1 0,-1 1 0,1 0-1,0-1 1,0 1 0,-1 0 0,-1 0 0,-2-1-30,-1 1-1,1 0 1,0 1-1,0-1 1,-1 1-1,1 0 0,0 1 1,0-1-1,0 1 1,0 0-1,-6 3 1,-1 4-56,1 1 1,0 0-1,0 0 1,0 1-1,2 1 1,-1-1-1,2 2 1,-1-1-1,2 1 1,0 0-1,0 1 1,1 0-1,1 0 1,0 0-1,1 0 1,1 1-1,-3 19 1,6-33-63,1 1 1,-1 0-1,0-1 0,0 1 1,1-1-1,-1 1 0,1-1 1,0 1-1,-1-1 0,1 1 1,0-1-1,0 0 0,0 1 0,0-1 1,0 0-1,0 0 0,0 0 1,0 0-1,0 0 0,0 0 1,1 0-1,-1 0 0,1 0 1,-1 0-1,0-1 0,1 1 1,-1-1-1,1 1 0,-1-1 1,1 1-1,0-1 0,-1 0 1,1 0-1,-1 0 0,1 0 1,-1 0-1,3 0 0,8-1-940,0 1 0,-1-2 0,1 0 0,12-3 0,33-14-5095,3-7-2775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410"/>
    </inkml:context>
    <inkml:brush xml:id="br0">
      <inkml:brushProperty name="width" value="0.025" units="cm"/>
      <inkml:brushProperty name="height" value="0.025" units="cm"/>
    </inkml:brush>
  </inkml:definitions>
  <inkml:trace contextRef="#ctx0" brushRef="#br0">240 91 16464,'0'0'2989,"-10"-4"-47,5 2-2831,0 0 1,1 0 0,-1 1-1,0 0 1,0 0 0,0 0-1,0 0 1,0 1 0,0-1-1,0 2 1,0-1 0,0 0-1,0 1 1,0 0 0,0 0-1,0 0 1,0 1 0,0 0-1,1 0 1,-1 0 0,1 0-1,-1 1 1,1-1 0,-5 5-1,0 0-87,0 0-1,1 0 1,-1 1-1,2 0 0,-1 1 1,1 0-1,1 0 0,0 0 1,0 0-1,0 1 0,1 0 1,1 1-1,0-1 0,0 1 1,-2 11-1,6-21-24,0 0 0,0 0-1,0 0 1,0 0 0,0 0-1,0 0 1,0 1 0,0-1 0,0 0-1,1 0 1,-1 0 0,0 0-1,1 0 1,-1 0 0,1 0-1,-1 0 1,1 0 0,-1 0 0,1 0-1,0-1 1,-1 1 0,1 0-1,0 0 1,0 0 0,1 0 0,0 0 6,0 0 1,1 0 0,-1 0 0,0 0-1,1-1 1,-1 1 0,0-1 0,1 1 0,-1-1-1,1 0 1,2-1 0,3 1 28,0-1 0,0 0-1,0-1 1,0 0 0,-1 0 0,11-6-1,-2 0-7,0-2-1,-1 0 1,-1-1-1,1 0 1,-2-2-1,0 1 0,20-25 1,-14 11 47,-1 0 0,-1-1 1,19-44-1,-33 60 491,-10 16-330,-12 16-141,4 1-63,1 0 0,-15 33 0,25-44 16,0-1 1,0 0-1,1 1 1,0 0-1,1 0 0,0 0 1,1 0-1,0 15 1,1-24-34,0-1 1,1 1-1,-1 0 1,1 0-1,0-1 1,-1 1-1,1-1 1,0 1-1,0-1 1,0 1 0,0-1-1,0 1 1,0-1-1,0 0 1,1 1-1,-1-1 1,0 0-1,1 0 1,-1 0-1,1 0 1,-1 0 0,1-1-1,-1 1 1,1 0-1,0-1 1,-1 1-1,1-1 1,0 1-1,0-1 1,-1 0-1,1 0 1,0 0 0,0 0-1,-1 0 1,1 0-1,3-1 1,3 0 43,0 1 1,0-2-1,0 1 1,0-1-1,-1 0 1,1-1-1,9-4 0,-1-2-56,-1-1 0,0 0-1,-1-1 1,0-1-1,0 0 1,-1-1 0,-1-1-1,12-16 1,-32 41 26,2 0 1,0 0 0,0 0-1,1 1 1,0 0 0,1 0-1,0 0 1,1 1 0,0-1-1,-1 26 1,5-37-58,-1 0 0,1 0 0,0 0 0,-1 0 1,1 0-1,0 0 0,0 0 0,0 0 0,0 0 0,0 0 0,0 0 0,0-1 0,0 1 0,0 0 0,0-1 0,0 1 1,0-1-1,1 1 0,-1-1 0,0 1 0,0-1 0,1 0 0,-1 0 0,0 0 0,1 1 0,-1-1 0,0 0 0,0-1 1,3 1-1,39-5-5943,-21-8-460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0.754"/>
    </inkml:context>
    <inkml:brush xml:id="br0">
      <inkml:brushProperty name="width" value="0.025" units="cm"/>
      <inkml:brushProperty name="height" value="0.025" units="cm"/>
    </inkml:brush>
  </inkml:definitions>
  <inkml:trace contextRef="#ctx0" brushRef="#br0">34 0 18257,'0'0'8745,"-34"55"-9322,34-37-1729,6 4-961,-1-2-1378,6-1-3362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1.114"/>
    </inkml:context>
    <inkml:brush xml:id="br0">
      <inkml:brushProperty name="width" value="0.025" units="cm"/>
      <inkml:brushProperty name="height" value="0.025" units="cm"/>
    </inkml:brush>
  </inkml:definitions>
  <inkml:trace contextRef="#ctx0" brushRef="#br0">6 1 11883,'0'0'11761,"-1"10"-10635,0-3-959,-2 42 1011,3-47-1153,0 0 1,0-1-1,0 1 0,0 0 1,1-1-1,-1 1 0,1-1 0,-1 1 1,1 0-1,-1-1 0,1 1 0,0-1 1,0 0-1,0 1 0,0-1 1,0 0-1,0 1 0,0-1 0,0 0 1,1 0-1,-1 0 0,0 0 1,1 0-1,-1 0 0,1 0 0,-1-1 1,1 1-1,-1 0 0,4 0 0,13 0 52,0 0-1,1 0 1,-1-2-1,0-1 1,1 0-1,-1-1 1,0-1-1,-1 0 1,27-11-1,45-10-344,-88 24 262,0 1 0,0-1 0,0 1-1,0 0 1,1 0 0,-1-1 0,0 1 0,0 0 0,0 0 0,0 0 0,1 0 0,-1 0-1,0 1 1,0-1 0,0 0 0,0 0 0,0 1 0,0-1 0,0 1 0,1-1-1,-1 1 1,0-1 0,1 2 0,0 18 383,-2-19-360,0 0 0,-1 0 1,1 0-1,0 0 0,0 0 0,0 0 0,0 0 1,0 1-1,0-1 0,0 0 0,0 0 0,0 0 0,0 0 1,0 0-1,1 0 0,-1 0 0,1 0 0,-1 0 1,0 0-1,1 0 0,0 0 0,-1-1 0,1 1 1,-1 0-1,1 0 0,0 0 0,0-1 0,0 1 0,-1 0 1,1-1-1,0 1 0,0-1 0,0 1 0,0-1 1,0 1-1,0-1 0,0 1 0,0-1 0,0 0 1,0 0-1,0 0 0,0 1 0,0-1 0,2-1 1,13 1 56,0-2 1,-1 0 0,1-1 0,-1 0 0,1-1 0,-1-1 0,21-10-1,-17 7-528,1 1 0,1 1 0,33-6 0,-50 11 391,47-1-537,-49 3 610,1-1 1,-1 1-1,0-1 1,0 1-1,1 0 1,-1 0-1,0 0 1,0 0-1,0 0 1,0 0-1,0 1 1,0-1-1,0 1 1,-1-1-1,1 1 1,-1-1-1,1 1 0,2 4 1,-3-4 3,0 0 0,1 0 0,-1 0 0,1 0 0,-1 0 0,1-1 0,0 1 0,0 0 0,0-1 1,0 1-1,0-1 0,0 0 0,0 0 0,0 0 0,0 0 0,0 0 0,1 0 0,-1-1 0,1 1 0,4 0 0,-5-1-373,0 0-1,0-1 0,0 1 1,0 0-1,1-1 0,-1 0 1,0 1-1,0-1 0,0 0 1,0 0-1,0 0 0,-1 0 1,1-1-1,0 1 0,0 0 1,1-3-1,19-18-10359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2.655"/>
    </inkml:context>
    <inkml:brush xml:id="br0">
      <inkml:brushProperty name="width" value="0.025" units="cm"/>
      <inkml:brushProperty name="height" value="0.025" units="cm"/>
    </inkml:brush>
  </inkml:definitions>
  <inkml:trace contextRef="#ctx0" brushRef="#br0">40 0 7591,'5'4'11429,"-3"8"-7878,-2 20-4996,0-23 2778,-26 315 2066,6-130-2293,23-271 672,10-110-1821,-13 187 37,0 0 0,0 0 0,0-1 0,0 1 0,0 0-1,0-1 1,0 1 0,0 0 0,0 0 0,0-1 0,0 1 0,0 0 0,0-1 0,0 1-1,0 0 1,0 0 0,0-1 0,0 1 0,0 0 0,1 0 0,-1-1 0,0 1-1,0 0 1,0 0 0,0-1 0,1 1 0,-1 0 0,0 0 0,0 0 0,0-1 0,1 1-1,-1 0 1,0 0 0,0 0 0,1 0 0,-1 0 0,0-1 0,1 1 0,-1 0-1,0 0 1,0 0 0,1 0 0,-1 0 0,0 0 0,1 0 0,-1 0 0,0 0 0,0 0-1,1 0 1,-1 0 0,0 0 0,0 0 0,1 1 0,-1-1 0,0 0 0,1 0-1,-1 0 1,0 0 0,1 1 0,17 20-135,13 11 147,-23-28 11,0 0-1,0-1 0,1 0 0,-1 0 0,1-1 0,0 0 1,0 0-1,-1-1 0,1 0 0,0-1 0,0 0 1,0 0-1,0-1 0,0 0 0,0-1 0,12-3 1,-16 3-2,0 1 0,0-1 1,0-1-1,0 1 0,0-1 1,-1 0-1,1 0 0,-1 0 1,0 0-1,0-1 1,0 0-1,-1 1 0,1-2 1,-1 1-1,0 0 0,0-1 1,0 1-1,-1-1 0,1 0 1,-1 0-1,0 0 1,-1 0-1,1 0 0,-1 0 1,0 0-1,-1-1 0,1 1 1,-1-8-1,0 12-15,0 0-1,1 0 1,-1 0 0,0 0 0,0 1-1,-1-1 1,1 0 0,0 0 0,0 0-1,0 0 1,-1 1 0,1-1-1,0 0 1,-1 0 0,1 0 0,0 1-1,-1-1 1,1 0 0,-1 1 0,1-1-1,-1 0 1,0 1 0,1-1-1,-1 1 1,0-1 0,1 1 0,-1-1-1,0 1 1,-1-1 0,0 0-14,0 1-1,0 0 1,0 0 0,0 0 0,0 0-1,0 0 1,0 1 0,0-1 0,0 1-1,0-1 1,1 1 0,-4 1 0,-2 1-21,0 0 0,1 1 0,-1 0 0,1 0 0,0 1 0,-6 5 0,-27 42 34,37-49 10,0 0 1,0 0-1,1 1 1,-1-1-1,1 1 1,0-1-1,0 1 0,0-1 1,1 1-1,-1-1 1,1 1-1,0-1 0,0 1 1,0 0-1,1 6 1,0-9-6,-1 0 1,1 0-1,-1 0 1,1 0-1,0-1 1,-1 1-1,1 0 1,0 0-1,0-1 1,-1 1 0,1 0-1,0-1 1,0 1-1,0-1 1,0 1-1,0-1 1,0 0-1,0 1 1,0-1-1,0 0 1,0 0-1,0 0 1,0 1-1,1-1 1,30 0 120,-23 0-80,208-20-72,-217 20 22,1 0-1,0 0 1,0 0-1,0 1 1,0-1 0,0 0-1,0 0 1,-1 0-1,1 1 1,0-1-1,0 0 1,0 1 0,-1-1-1,1 1 1,0-1-1,-1 1 1,1-1 0,0 1-1,-1 0 1,1-1-1,0 1 1,-1 0-1,1-1 1,-1 1 0,0 0-1,1 0 1,-1 0-1,1-1 1,-1 3 0,0-2 12,1 0 1,-1-1-1,0 1 1,1 0-1,-1 0 1,1 0-1,-1 0 1,1-1-1,0 1 1,-1 0-1,1 0 1,-1-1-1,1 1 1,0 0-1,0-1 1,-1 1-1,1-1 1,0 1-1,0-1 1,0 0-1,0 1 1,0-1-1,0 0 1,-1 1-1,1-1 1,0 0 0,2 0-1,7 0 107,1-1-1,0 0 1,-1 0 0,1-1-1,-1-1 1,17-5-1,-15 4-135,0 0 0,0 1 0,0 1-1,0 0 1,13-1 0,-23 4 19,-1-1 0,0 0 0,1 1 0,-1-1 0,0 0 0,1 1 0,-1 0 0,0-1 0,0 1 0,1 0 0,-1-1 0,0 1 0,0 0 0,0 0 0,0 0 0,0 0 0,0 0 0,0 0 0,0 0 0,-1 1 0,1-1 0,0 0 0,-1 0 0,1 1 0,-1-1 0,1 0 0,-1 1 0,0-1 0,1 0 0,-1 3 0,0-2 25,0-1 0,1 1 1,-1 0-1,1-1 1,-1 1-1,1-1 1,-1 1-1,1-1 1,0 1-1,0-1 1,0 1-1,0-1 1,0 1-1,0-1 1,0 0-1,0 0 1,1 0-1,-1 1 1,0-1-1,1-1 0,-1 1 1,1 0-1,-1 0 1,1 0-1,0-1 1,-1 1-1,1-1 1,-1 1-1,1-1 1,2 1-1,10-2 136,-1-1 0,1 0 0,-1-1 0,1 0 0,-1-1 1,0 0-1,0-1 0,16-9 0,-17 8-218,0 0 1,0 1-1,0 1 1,1 0-1,0 0 1,0 1-1,0 1 1,0 0-1,15 1 1,-27 1 52,0 0 0,0 1 0,0-1 0,0 1 0,0-1 1,-1 1-1,1-1 0,0 1 0,0-1 0,0 1 0,-1 0 0,1 0 1,0-1-1,-1 1 0,1 0 0,0 0 0,-1 0 0,1 0 0,-1 0 1,1-1-1,-1 1 0,0 0 0,0 0 0,1 0 0,-1 0 1,0 0-1,0 2 0,0-2 10,0 1-1,1-1 1,-1 0 0,0 0 0,1 1 0,-1-1 0,0 0 0,1 0-1,0 0 1,-1 0 0,1 1 0,0-1 0,-1 0 0,1 0 0,0 0-1,0 0 1,0-1 0,0 1 0,0 0 0,0 0 0,0-1-1,0 1 1,0 0 0,0-1 0,0 1 0,0-1 0,3 1 0,24 1-194,0-2 1,51-6 0,15-1-8037,-90 6 3027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3.294"/>
    </inkml:context>
    <inkml:brush xml:id="br0">
      <inkml:brushProperty name="width" value="0.025" units="cm"/>
      <inkml:brushProperty name="height" value="0.025" units="cm"/>
    </inkml:brush>
  </inkml:definitions>
  <inkml:trace contextRef="#ctx0" brushRef="#br0">16 146 1185,'-12'20'13017,"9"-3"-6846,3-16-6046,0 0 0,1-1 0,-1 1 0,1 0 0,-1 0 0,1 0 0,-1 0 0,1 0 0,-1 0 0,1-1 0,0 1 0,-1 0 0,1 0 0,0-1 0,0 1 1,0-1-1,-1 1 0,1-1 0,0 1 0,0-1 0,0 1 0,0-1 0,0 0 0,0 1 0,0-1 0,0 0 0,0 0 0,0 0 0,0 0 0,0 0 0,0 0 0,0 0 0,0 0 0,2-1 0,9 0 124,1 0 0,0-1 0,-1 0 1,1-1-1,-1-1 0,0 0 0,0 0 1,0-1-1,12-8 0,-15 8-210,0 0-1,0-1 0,-1 0 0,1 0 1,-2-1-1,1 0 0,-1-1 1,0 1-1,0-1 0,-1-1 1,9-15-1,-14 23-3,0-1 0,0-1 0,0 1 0,0 0 0,0 0 0,0 0 0,-1 0 0,1-1 0,-1 1 1,0 0-1,1-1 0,-1 1 0,0 0 0,0 0 0,-1-1 0,1 1 0,0 0 0,-1-1 0,0-2 0,0 4-30,0-1-1,0 1 0,0 0 1,-1 0-1,1 0 1,0 0-1,0 0 0,-1 0 1,1 1-1,0-1 0,-1 0 1,1 1-1,-1-1 1,1 0-1,-1 1 0,1 0 1,-1-1-1,1 1 1,-1 0-1,1 0 0,-3 0 1,-4 0-28,0 1 1,1 0-1,-1 0 1,1 1-1,-1 0 0,1 0 1,0 1-1,-1-1 1,1 2-1,-8 4 1,0 3-5,-1 0 0,2 1 0,0 1 0,-21 22 1,29-28 16,1 1 1,-1-1 0,1 1-1,0 0 1,1 0 0,0 0 0,0 1-1,1-1 1,0 1 0,0 0-1,-1 14 1,4-21-96,-1-1 0,1 1-1,0 0 1,0 0 0,0 0 0,1 0-1,-1 0 1,0 0 0,1 0 0,-1 0-1,1-1 1,0 1 0,0 0-1,-1 0 1,1-1 0,0 1 0,1 0-1,-1-1 1,0 1 0,0-1 0,1 0-1,-1 1 1,0-1 0,1 0 0,0 0-1,-1 0 1,1 0 0,-1 0-1,1 0 1,0 0 0,0 0 0,0-1-1,-1 1 1,1-1 0,4 1 0,6 1-1288,0-1 0,0-1 0,0 0 0,19-2 1,-22 1 406,40-5-5126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045"/>
    </inkml:context>
    <inkml:brush xml:id="br0">
      <inkml:brushProperty name="width" value="0.025" units="cm"/>
      <inkml:brushProperty name="height" value="0.025" units="cm"/>
    </inkml:brush>
  </inkml:definitions>
  <inkml:trace contextRef="#ctx0" brushRef="#br0">304 16 6758,'0'0'14569,"-8"0"-12151,1 1-2224,0 1-1,0-1 0,0 1 1,0 0-1,1 1 1,-1-1-1,1 1 1,0 1-1,0-1 1,0 1-1,-8 6 0,9-7-110,1 1 0,-1 0 0,0 1 0,1-1-1,0 1 1,0 0 0,1 0 0,-1 0 0,1 0-1,0 0 1,0 1 0,1-1 0,0 1 0,0 0-1,-2 8 1,4-14-84,0 1-1,0-1 1,0 1-1,0-1 1,0 1 0,0 0-1,0-1 1,0 1-1,0-1 1,0 1-1,0-1 1,0 1 0,0-1-1,1 1 1,-1 0-1,0-1 1,0 1-1,1-1 1,-1 1 0,0-1-1,1 0 1,-1 1-1,1-1 1,-1 1-1,0-1 1,1 0-1,-1 1 1,1-1 0,-1 0-1,1 1 1,-1-1-1,1 0 1,0 0-1,25 1 26,23-17-79,-2-22-70,-39 31 109,0-1 1,1 1-1,0 1 1,9-6-1,-16 11 43,-4 4 37,-149 253 908,85-150-615,41-67-350,10-17-72,0 1 0,2 1 0,1-1 0,0 2 0,2 0 0,-7 26 0,17-51 48,0 0 0,1 0 1,-1 0-1,0-1 0,0 1 1,0 0-1,0 0 0,1 0 0,-1 0 1,0 0-1,0 0 0,0 0 1,0 0-1,1 0 0,-1 0 0,0 0 1,0 0-1,0 0 0,0 0 0,1 0 1,-1 0-1,0 0 0,0 0 1,0 0-1,0 0 0,1 1 0,-1-1 1,0 0-1,0 0 0,0 0 1,0 0-1,0 0 0,1 0 0,-1 0 1,0 1-1,0-1 0,0 0 0,0 0 1,0 0-1,0 0 0,0 0 1,0 1-1,0-1 0,0 0 0,1 0 1,-1 0-1,0 0 0,0 1 1,0-1-1,0 0 0,0 0 0,0 0 1,0 0-1,0 1 0,0-1 0,-1 0 1,1 0-1,0 0 0,0 0 1,0 1-1,0-1 0,0 0 0,0 0 1,0 0-1,0 0 0,0 1 1,-1-1-1,19-16-95,17-26 389,86-124 101,203-249-446,-303 396 10,-13 14-39,-8 11-159,-45 67 276,36-61 34,0 0 0,1 1 0,1 0 0,0 0 0,0 1 0,1 0 0,1 0 0,0 0 0,-3 22 0,8-35-44,0 0 0,0 0 0,-1 0 0,1 0-1,0 0 1,0 0 0,1 0 0,-1 0 0,0 0-1,0 0 1,0 0 0,1 0 0,-1-1 0,0 1-1,1 0 1,-1 0 0,1 0 0,-1 0-1,1 0 1,0-1 0,-1 1 0,1 0 0,0 0-1,-1-1 1,1 1 0,0-1 0,0 1 0,0 0-1,-1-1 1,1 0 0,2 1 0,0 0 23,0 0 0,0-1-1,0 0 1,0 1 0,1-1 0,-1-1 0,0 1 0,0 0 0,0-1 0,4-1 0,5-1 49,-1 0 1,0-1 0,0-1 0,18-10-1,-4-4-35,0-2-1,-2 0 1,0-2 0,-2 0-1,0-2 1,26-41-1,-70 98 481,16-25-513,1 0-1,1 0 0,0 1 1,0 0-1,0 0 1,1 0-1,0 0 1,1 1-1,0-1 1,0 1-1,0 0 1,2 0-1,-2 10 0,3-18-2,1 1-1,-1-1 0,1 1 0,0-1 0,-1 0 1,1 1-1,0-1 0,0 0 0,0 0 0,0 1 0,0-1 1,0 0-1,0 0 0,0 0 0,1 0 0,-1 0 1,0-1-1,1 1 0,-1 0 0,0-1 0,1 1 1,-1 0-1,1-1 0,-1 0 0,1 1 0,-1-1 0,1 0 1,-1 0-1,1 0 0,0 0 0,1 0 0,3 0-584,-1 1 0,0-1 0,1-1 0,-1 1-1,0-1 1,0 0 0,1 0 0,7-3 0,3-9-5576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497"/>
    </inkml:context>
    <inkml:brush xml:id="br0">
      <inkml:brushProperty name="width" value="0.025" units="cm"/>
      <inkml:brushProperty name="height" value="0.025" units="cm"/>
    </inkml:brush>
  </inkml:definitions>
  <inkml:trace contextRef="#ctx0" brushRef="#br0">65 0 4164,'0'0'21941,"-29"66"-21621,18-39-256,0-2-32,4 0-352,4-6-673,-1-6-1121,4-4-1025,4-18-10314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4.825"/>
    </inkml:context>
    <inkml:brush xml:id="br0">
      <inkml:brushProperty name="width" value="0.025" units="cm"/>
      <inkml:brushProperty name="height" value="0.025" units="cm"/>
    </inkml:brush>
  </inkml:definitions>
  <inkml:trace contextRef="#ctx0" brushRef="#br0">44 0 15310,'0'0'10122,"-43"34"-21236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159"/>
    </inkml:context>
    <inkml:brush xml:id="br0">
      <inkml:brushProperty name="width" value="0.025" units="cm"/>
      <inkml:brushProperty name="height" value="0.025" units="cm"/>
    </inkml:brush>
  </inkml:definitions>
  <inkml:trace contextRef="#ctx0" brushRef="#br0">231 0 12332,'0'0'9854,"-9"8"-9106,-11 12-352,1 2 1,0 0 0,2 0 0,0 2-1,-24 47 1,24-37-157,1 1 1,2 1-1,1 0 0,-9 46 1,20-72-239,0-1 0,1 1 1,0-1-1,0 1 0,2 15 0,-1-23 4,0 0 0,0 0 0,1 0-1,-1 0 1,1 0 0,0 0 0,0 0-1,0-1 1,-1 1 0,1 0 0,1 0-1,-1-1 1,0 1 0,0-1 0,1 1-1,-1-1 1,1 1 0,-1-1 0,1 0-1,0 0 1,-1 0 0,1 0 0,0 0-1,0 0 1,0 0 0,0 0 0,-1-1-1,1 1 1,0-1 0,0 1 0,4-1-1,4 0 21,0 0-1,1 0 0,-1-1 1,0-1-1,0 0 0,0 0 0,0-1 1,0 0-1,-1 0 0,1-1 1,-1-1-1,0 0 0,0 0 1,0 0-1,-1-1 0,11-10 1,1-2-79,0-1-1,-2-1 1,0-1 0,-2 0 0,16-25 0,-22 23 67,-21 26 87,-28 31-34,29-24-36,1 0 0,0 1 1,0 0-1,2 1 0,-1 0 0,1 0 0,1 0 1,0 1-1,1 0 0,1 0 0,0 0 0,-3 15 1,7-27-21,0 1 1,-1-1-1,1 1 1,0 0 0,0-1-1,0 1 1,1 0-1,-1-1 1,0 1 0,1-1-1,-1 1 1,0-1-1,1 1 1,0-1 0,-1 1-1,1-1 1,0 1-1,0-1 1,0 0 0,0 0-1,0 1 1,0-1 0,0 0-1,3 2 1,-2-2 34,1 0 0,0 1 0,-1-2 1,1 1-1,0 0 0,0 0 0,0-1 0,0 1 1,-1-1-1,1 0 0,0 0 0,0 0 0,3-1 1,0 0-106,0 0 1,1 0 0,-1 0 0,0-1 0,0 0 0,-1 0 0,1-1 0,0 0 0,-1 0-1,1 0 1,-1 0 0,8-8 0,-9 6-788,-1 1 0,0-1 0,0 0 0,0 0-1,-1-1 1,0 1 0,2-9 0,4-19-6718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504"/>
    </inkml:context>
    <inkml:brush xml:id="br0">
      <inkml:brushProperty name="width" value="0.025" units="cm"/>
      <inkml:brushProperty name="height" value="0.025" units="cm"/>
    </inkml:brush>
  </inkml:definitions>
  <inkml:trace contextRef="#ctx0" brushRef="#br0">0 0 18610,'0'0'8360,"61"9"-24536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5.855"/>
    </inkml:context>
    <inkml:brush xml:id="br0">
      <inkml:brushProperty name="width" value="0.025" units="cm"/>
      <inkml:brushProperty name="height" value="0.025" units="cm"/>
    </inkml:brush>
  </inkml:definitions>
  <inkml:trace contextRef="#ctx0" brushRef="#br0">254 1 17521,'0'0'2786,"-11"7"-896,-7 7-1361,1 0 0,1 2 0,0-1 0,1 2 0,1 0 1,1 1-1,0 0 0,-14 28 0,17-26-419,1 1-1,0 0 1,2 0 0,0 1 0,1 0-1,2 0 1,0 0 0,-1 42-1,5-62-134,0 0-1,0 1 1,0-1-1,0 0 1,1 0-1,-1 1 1,1-1-1,0 0 1,0 0-1,-1 0 1,1 0-1,0 0 1,1 0-1,-1 0 1,0 0-1,1 0 1,-1-1-1,1 1 1,-1-1-1,1 1 1,0-1-1,-1 1 1,1-1-1,0 0 1,0 0-1,0 0 1,0 0-1,0 0 1,0 0-1,1-1 1,-1 1-1,3 0 1,9 1-336,-1-1 0,1 0 1,0 0-1,20-3 1,8 0 650,-41 2-251,-1 0 0,0 0-1,1 0 1,-1 0 0,1 0 0,-1 0-1,1 0 1,-1 0 0,0 0 0,1 0 0,-1 0-1,1 0 1,-1 1 0,1-1 0,-1 0-1,0 0 1,1 0 0,-1 1 0,1-1-1,-1 0 1,0 0 0,1 1 0,-1-1-1,0 0 1,0 1 0,1-1 0,-1 0-1,0 1 1,0-1 0,1 0 0,-1 1-1,0-1 1,0 1 0,0-1 0,1 0-1,-1 1 1,0-1 0,0 1 0,0-1-1,0 1 1,0-1 0,0 1 0,0-1-1,0 0 1,0 1 0,0-1 0,0 1-1,-1-1 1,1 1 0,0-1 0,0 0-1,0 1 1,-1-1 0,1 1 0,0-1-1,0 0 1,-1 1 0,1-1 0,-1 2 59,0 0 1,-1 0 0,1-1-1,-1 1 1,1 0-1,-1-1 1,1 0 0,-1 1-1,0-1 1,1 0 0,-5 2-1,-5 1 41,-1 0 1,0-1-1,0-1 0,0 0 0,0 0 0,0-1 1,-1-1-1,1 0 0,0-1 0,0 0 0,-1 0 1,-12-5-1,24 6-278,0 0-1,-1-1 1,1 1-1,-1-1 1,1 1 0,0-1-1,0 0 1,-1 0 0,1 1-1,0-1 1,0 0-1,0 0 1,0 0 0,0 0-1,0 0 1,0-1 0,0 1-1,0 0 1,0 0 0,1-1-1,-1 1 1,1 0-1,-1-1 1,1 1 0,-1-1-1,1 1 1,0 0 0,-1-1-1,1 1 1,0-1 0,0 1-1,0-1 1,0 1-1,0-1 1,1 1 0,-1-1-1,0 1 1,1 0 0,-1-1-1,1 1 1,0 0 0,0-3-1,3-1-1104,-1 0 0,1 0 0,0 0 0,0 0 0,0 1 0,0 0-1,1-1 1,8-4 0,15-10-5968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245"/>
    </inkml:context>
    <inkml:brush xml:id="br0">
      <inkml:brushProperty name="width" value="0.025" units="cm"/>
      <inkml:brushProperty name="height" value="0.025" units="cm"/>
    </inkml:brush>
  </inkml:definitions>
  <inkml:trace contextRef="#ctx0" brushRef="#br0">112 0 15278,'0'0'14302,"-9"11"-14121,-10 12-34,-24 39 0,37-54-135,1 1-1,0 1 1,1-1 0,0 1 0,0-1 0,1 1-1,0 0 1,1 0 0,-3 18 0,7-28 28,-1 1 0,1-1 0,0 0 0,-1 0 1,1 0-1,-1 0 0,1-1 0,-1 1 0,1 0 1,-1-1-1,1 1 0,-1-1 0,1 1 1,1-2-1,5-3-14,0-1 0,-1 0 0,0-1 1,0 1-1,0-1 0,-1-1 0,0 1 0,-1-1 0,9-16 1,-6 11-112,1 1 1,0-1 0,11-10 0,-24 28 36,1 1 1,0 0-1,0 1 0,0-1 1,1 0-1,0 1 0,1-1 1,-1 1-1,1-1 0,0 1 1,1 0-1,-1 0 0,2 9 1,-1-15 47,0 1 1,0-1-1,1 0 1,-1 1-1,0-1 1,1 1-1,-1-1 0,1 0 1,-1 1-1,1-1 1,-1 0-1,1 0 1,0 1-1,0-1 1,0 0-1,0 0 1,0 0-1,0 0 1,0 0-1,0 0 1,2 1-1,1 0 13,0 0 0,0 0 0,0 0 0,0-1 0,0 0 0,0 1 0,7-1 0,9 1 57,-1 0-1,31-4 0,-38 2-66,10-2-39,-1-1 0,0-1 0,0-1-1,27-10 1,31-7-7,-79 22 43,0 0 0,1 0-1,-1 0 1,0 0 0,0 0-1,1 0 1,-1 0 0,0 0 0,0-1-1,1 1 1,-1 0 0,0 0 0,0 0-1,1 0 1,-1 0 0,0 0-1,0 1 1,1-1 0,-1 0 0,0 0-1,0 0 1,1 0 0,-1 0-1,0 0 1,0 0 0,1 0 0,-1 1-1,0-1 1,0 0 0,0 0 0,1 0-1,-1 0 1,0 1 0,0-1-1,0 0 1,1 0 0,-1 1 0,0-1-1,0 0 1,0 0 0,0 1-1,0-1 1,0 0 0,0 0 0,0 1-1,0-1 1,0 0 0,0 0-1,0 1 1,0-1 0,0 0 0,0 0-1,0 1 1,0-1 0,0 0 0,0 1-1,-9 21 224,0 7-67,11-28-139,1 0 1,-1 0-1,1 0 0,-1-1 0,1 1 0,-1 0 0,1-1 1,-1 0-1,1 1 0,0-1 0,-1 0 0,1 0 0,-1-1 1,5 0-1,1 1 29,29-2-194,1-2 0,42-9-1,-43 5-97,0 3-1,44-2 0,-80 7 252,0 0 0,0 0 0,0 0 0,0 0 0,0 1 0,0-1 0,0 0 0,0 0 0,-1 1 0,1-1 0,0 0 0,0 1 0,0-1 0,0 1 0,0-1 0,0 1 0,-1-1-1,1 1 1,0 0 0,-1-1 0,1 1 0,0 0 0,-1 0 0,1-1 0,-1 1 0,1 0 0,-1 0 0,1 0 0,-1 0 0,1 2 0,-1-2 13,1 0 0,-1 0 0,1 0 0,-1 0 0,1 0 0,-1 0 0,1 0 1,0 0-1,0 0 0,-1 0 0,1 0 0,0 0 0,0-1 0,0 1 0,0 0 0,0-1 0,0 1 0,0 0 0,0-1 1,0 1-1,0-1 0,0 0 0,0 1 0,1-1 0,-1 0 0,0 0 0,0 0 0,2 1 0,52 1 184,61-6-1,-59-2-3620,-2-3-5192,-40 5-1409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592"/>
    </inkml:context>
    <inkml:brush xml:id="br0">
      <inkml:brushProperty name="width" value="0.025" units="cm"/>
      <inkml:brushProperty name="height" value="0.025" units="cm"/>
    </inkml:brush>
  </inkml:definitions>
  <inkml:trace contextRef="#ctx0" brushRef="#br0">89 0 19955,'0'0'3075,"-38"77"-1249,27-35-834,4 5-415,-4 5-385,0 1-160,6-1 0,-1-1-544,6 0-1410,0-3-2082,0-5-5829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16.934"/>
    </inkml:context>
    <inkml:brush xml:id="br0">
      <inkml:brushProperty name="width" value="0.025" units="cm"/>
      <inkml:brushProperty name="height" value="0.025" units="cm"/>
    </inkml:brush>
  </inkml:definitions>
  <inkml:trace contextRef="#ctx0" brushRef="#br0">22 0 3683,'0'0'27322,"-21"11"-33664,37-20-8071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0.201"/>
    </inkml:context>
    <inkml:brush xml:id="br0">
      <inkml:brushProperty name="width" value="0.025" units="cm"/>
      <inkml:brushProperty name="height" value="0.025" units="cm"/>
    </inkml:brush>
  </inkml:definitions>
  <inkml:trace contextRef="#ctx0" brushRef="#br0">1296 112 3651,'0'0'10480,"10"-4"-9621,18-7 89,-1 2-1,2 1 1,50-9-1,104-5 731,-127 17-1407,806-31 354,-833 36-634,0 1 0,0 1 1,0 1-1,-1 2 0,39 11 0,-59-14 76,0 1-1,0 0 0,0 0 0,-1 1 1,0 0-1,0 1 0,0-1 0,0 1 1,0 0-1,-1 1 0,0 0 0,0 0 0,-1 0 1,0 1-1,0-1 0,0 1 0,-1 0 1,0 1-1,0-1 0,-1 1 0,0 0 1,0 0-1,1 9 0,-1 0 195,-1 1 0,-1 0 0,0-1 0,-2 1 0,0 0 1,-1-1-1,0 1 0,-2-1 0,-6 21 0,-10 20 446,-35 73 0,31-77-483,0 0-96,-2-1 0,-2-2-1,-3 0 1,-2-2 0,-1-2 0,-3-1-1,-2-2 1,-2-1 0,-1-3-1,-3-1 1,0-2 0,-95 57 0,82-63-139,-2-3 1,-1-2-1,-73 21 1,-201 39-49,90-25-102,160-38-9,-223 67-89,234-64 112,2 3 0,-78 43 0,-148 113-46,244-145 180,3 1 0,0 3-1,-54 63 1,89-89-9,2 0-1,0 1 1,-19 35-1,30-48 10,-1 0 0,2 1 0,-1-1 0,1 0 0,0 1 0,0 0-1,1 0 1,0-1 0,0 1 0,0 0 0,1 0 0,0 0 0,0 0 0,1 0 0,0-1 0,0 1 0,3 8 0,-2-12 10,0 0-1,0 0 1,0 0 0,0 0 0,1 0 0,-1 0 0,1-1 0,0 1 0,0-1 0,0 0 0,0 0-1,0 0 1,0 0 0,0 0 0,1-1 0,-1 1 0,1-1 0,-1 0 0,5 1 0,7 1-7,1 0 0,0-1 0,17 1 0,11-1-1221,0-1-1,-1-3 1,1-1 0,-1-3-1,50-12 1,-36 2-3515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1.150"/>
    </inkml:context>
    <inkml:brush xml:id="br0">
      <inkml:brushProperty name="width" value="0.025" units="cm"/>
      <inkml:brushProperty name="height" value="0.025" units="cm"/>
    </inkml:brush>
  </inkml:definitions>
  <inkml:trace contextRef="#ctx0" brushRef="#br0">0 0 3940,'4'3'9085,"5"-2"-5232,25 0-3811,-27-1 1023,30 1-127,9-1-488,0 2 1,89 17 0,-132-19-407,-1 0 0,1 1 0,-1 0 0,1-1 0,-1 1-1,0 0 1,1 1 0,-1-1 0,0 0 0,0 1 0,0-1 0,1 1-1,-2-1 1,1 1 0,0 0 0,0 0 0,0 0 0,-1 0 0,1 0-1,-1 0 1,0 1 0,0-1 0,2 5 0,-2-4 74,-1 1-1,0 0 1,0 0 0,0 0-1,0 0 1,-1 0 0,0-1 0,0 1-1,0 0 1,0 0 0,0-1-1,-1 1 1,1-1 0,-1 1 0,-4 5-1,-21 29 210,-2-1-1,-1-2 0,-2 0 1,-51 42-1,-38 41-1360,116-113 254,-6 6-950,3-4-5145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3.875"/>
    </inkml:context>
    <inkml:brush xml:id="br0">
      <inkml:brushProperty name="width" value="0.025" units="cm"/>
      <inkml:brushProperty name="height" value="0.025" units="cm"/>
    </inkml:brush>
  </inkml:definitions>
  <inkml:trace contextRef="#ctx0" brushRef="#br0">137 94 6022,'0'0'3091,"4"-9"950,-2 4-3324,12-32 2161,-11 6 1972,-3 31-4742,-1-1 0,1 0 0,-1 0 0,1 1 0,-1-1 0,1 0 0,-1 1 0,0-1 0,1 0 0,-1 1 0,0-1-1,1 1 1,-1-1 0,0 1 0,0 0 0,1-1 0,-1 1 0,0 0 0,0-1 0,0 1 0,0 0 0,0 0 0,1 0 0,-1 0 0,0 0 0,0 0 0,0 0 0,0 0 0,0 0-1,0 0 1,0 1 0,-33 6 282,26-1-379,0 0-1,0 0 1,1 1 0,0-1 0,0 2 0,1-1-1,0 1 1,0 0 0,1 0 0,-5 11 0,6-13 3,1 0 0,0 0 0,0 0 1,1 1-1,0-1 0,0 1 0,0-1 1,1 1-1,0 0 0,1 0 0,-1 0 1,1-1-1,1 1 0,-1 0 0,3 10 1,-2-15-8,-1-1 0,1 0 0,0 1 1,0-1-1,1 0 0,-1 0 0,0 0 1,0 0-1,0 0 0,1 0 0,-1 0 0,1 0 1,-1-1-1,0 1 0,1 0 0,-1-1 1,1 1-1,0-1 0,-1 0 0,1 1 1,-1-1-1,1 0 0,0 0 0,-1 0 0,1 0 1,-1 0-1,1 0 0,3-1 0,1 0 30,0 0-1,0-1 1,1 1-1,-1-1 0,0 0 1,7-4-1,0-1-35,-2-1 0,1 0-1,-1-1 1,-1 0 0,1-1-1,-1 0 1,-1-1 0,0 1-1,-1-2 1,0 1 0,-1-1-1,0-1 1,0 1 0,-2-1-1,6-16 1,-14 36 141,-6 8 4,1 1 0,1 0 0,-8 25 0,14-39-99,1 1 0,-1-1 0,1 1 0,-1-1 0,1 1 1,0 0-1,0-1 0,0 1 0,0 0 0,0-1 0,1 1 0,-1-1 0,1 1 0,0 0 0,-1-1 1,1 1-1,0-1 0,1 0 0,-1 1 0,0-1 0,3 3 0,-1-3-15,-1-1 0,1 0 0,0 1 0,0-1 0,0 0 0,0 0 0,0-1 0,0 1 0,0-1 0,0 1 0,0-1 0,0 0 0,0 0 0,0-1 0,0 1 0,0-1 0,0 1 0,0-1 0,4-1 0,2-1-33,0-1 1,0 1-1,-1-2 0,1 1 1,13-11-1,17-8-288,-31 32-64,-8-7 364,1 0-1,0 0 1,0-1 0,0 1-1,0 0 1,0-1 0,0 1-1,1-1 1,-1 1 0,0-1 0,1 0-1,-1 0 1,1 1 0,0-1-1,-1 0 1,1 0 0,2 0-1,4-1 64,0 0-1,0-1 0,1-1 0,-1 1 1,-1-1-1,1 0 0,0-1 0,0 0 1,-1 0-1,0-1 0,1 0 1,-2 0-1,1-1 0,7-5 0,-7 4-85,0 1 0,1 0-1,-1 1 1,1-1-1,0 1 1,1 1 0,-1 0-1,0 0 1,1 1-1,0 0 1,12-2 0,-20 5 7,1-1 1,-1 1-1,0-1 0,0 1 1,0 0-1,0-1 1,0 1-1,0 0 1,0 0-1,0 0 1,0 0-1,0 0 1,0 0-1,0 0 1,0 0-1,-1 0 1,1 0-1,0 1 0,-1-1 1,1 0-1,-1 0 1,0 1-1,1-1 1,-1 0-1,0 0 1,0 1-1,1-1 1,-1 0-1,0 1 1,-1 1-1,2 54 348,-1-43-321,0-13-460,0 23 647,2-20-7902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4.645"/>
    </inkml:context>
    <inkml:brush xml:id="br0">
      <inkml:brushProperty name="width" value="0.025" units="cm"/>
      <inkml:brushProperty name="height" value="0.025" units="cm"/>
    </inkml:brush>
  </inkml:definitions>
  <inkml:trace contextRef="#ctx0" brushRef="#br0">107 195 4644,'-2'-10'10958,"-5"5"-5163,-16 8-2914,-9 12-5328,23-8 3897,6-3-1394,-1 1 0,0 0 0,1 0-1,0 0 1,0 0 0,0 0 0,1 1 0,-3 6 0,5-11-36,-1 0-1,1 0 1,-1 0-1,1 0 1,0 0 0,-1 0-1,1 0 1,0 0-1,-1 0 1,1 0-1,0 1 1,0-1 0,0 0-1,0 0 1,0 0-1,1 0 1,-1 0 0,0 0-1,0 1 1,1-1-1,-1 0 1,0 0-1,1 0 1,-1 0 0,1 0-1,0 0 1,-1 0-1,1-1 1,0 1-1,0 0 1,-1 0 0,1 0-1,0-1 1,0 1-1,0 0 1,0-1-1,0 1 1,0-1 0,0 1-1,0-1 1,0 1-1,0-1 1,0 0-1,0 1 1,3-1 0,6 0 51,0-1-1,1-1 1,-1 1 0,0-1 0,0-1 0,0 0-1,0-1 1,-1 0 0,1 0 0,-1-1 0,0 0 0,0 0-1,0-1 1,7-7 0,3-2-51,-1-2 1,0 0-1,-1 0 0,27-39 0,-38 48 32,0 0 0,0-1 0,-1 0 0,0-1-1,-1 1 1,0-1 0,-1 0 0,0 1 0,3-20-1,-6 29-39,0 0 0,0-1 0,1 1 0,-1 0 0,0 0 0,0 0 0,0 0 0,0 0 0,0-1 0,0 1 0,0 0 0,0 0 0,0 0 0,0 0 0,0 0 0,0-1 0,0 1 0,0 0 0,0 0 0,0 0 0,0 0 0,0 0 0,0-1 0,-1 1 0,1 0 0,0 0 0,0 0 0,0 0 0,0 0 0,0 0 0,0 0 0,0-1 0,0 1 0,0 0 0,-1 0 0,1 0 0,0 0 0,0 0 0,0 0 0,0 0 0,0 0 0,0 0 0,-1 0 0,1 0 0,0 0 0,0 0 0,0 0 0,0 0 0,0 0 0,-1 0 0,1 0 0,0 0 0,0 0 0,0 0 0,0 0 0,0 0 0,-1 0 0,1 0 0,0 0 0,0 0 0,0 0 0,0 0 0,0 0 0,-13 11 157,-9 19-182,15-13 51,0 1 0,1-1 0,1 1-1,1 0 1,1 1 0,0-1 0,1 1 0,1-1 0,3 34 0,-2-49-59,1 0 1,0 0-1,0 0 1,0 0-1,0 0 1,1 0-1,-1 0 0,1 0 1,-1-1-1,1 1 1,0 0-1,0-1 1,1 0-1,-1 1 1,0-1-1,1 0 0,-1 0 1,1 0-1,0-1 1,-1 1-1,1-1 1,0 1-1,0-1 1,0 0-1,0 0 0,0 0 1,0-1-1,6 1 1,-3 0-461,1 0 1,-1-1-1,1 0 1,-1 0-1,0 0 1,8-2-1,-9 1-603,0 0 0,0-1 1,0 1-1,0-1 0,0 0 0,-1-1 0,6-2 0,20-19-13954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5.386"/>
    </inkml:context>
    <inkml:brush xml:id="br0">
      <inkml:brushProperty name="width" value="0.025" units="cm"/>
      <inkml:brushProperty name="height" value="0.025" units="cm"/>
    </inkml:brush>
  </inkml:definitions>
  <inkml:trace contextRef="#ctx0" brushRef="#br0">0 176 3587,'0'0'17062,"12"-9"-16203,-2 1-649,68-46-33,-71 50-57,-1 0 0,0 1-1,1 0 1,0 1 0,-1-1-1,1 1 1,0 1 0,0-1 0,0 1-1,0 0 1,1 1 0,9 0 0,-16 0-42,0 1 1,-1 0 0,1 0 0,0 0 0,-1 0-1,1-1 1,0 1 0,-1 0 0,1 0 0,-1 0-1,0 0 1,1 0 0,-1 0 0,0 1 0,1-1-1,-1 0 1,0 0 0,0 0 0,0 0 0,0 0-1,0 0 1,0 0 0,0 0 0,-1 1 0,1-1-1,-1 1 1,-6 33 959,-5-6-793,9-22-216,0 0 1,0 0-1,1 0 1,0 0-1,0 0 1,0 1-1,0 10 1,2-18-26,0 1 0,0-1 0,1 1 1,-1-1-1,0 1 0,1-1 0,-1 1 1,0-1-1,1 1 0,-1-1 0,1 1 1,-1-1-1,1 0 0,-1 1 0,1-1 1,-1 0-1,1 1 0,-1-1 0,1 0 1,-1 0-1,1 0 0,-1 1 0,1-1 0,0 0 1,-1 0-1,1 0 0,-1 0 0,1 0 1,0 0-1,-1 0 0,1 0 0,-1 0 1,1 0-1,0 0 0,-1-1 0,1 1 1,-1 0-1,1-1 0,25-6 226,-8-4-226,-1-1 0,0 0 0,-1-1 1,0-1-1,-1-1 0,-1 0 1,0 0-1,-1-2 0,11-18 0,-27 48 31,0 0 0,0 1-1,-1 26 1,4-35-23,0-1 0,0 1 1,0-1-1,0 1 0,1-1 0,0 1 0,0-1 0,0 0 1,0 1-1,1-1 0,-1 0 0,1 0 0,4 6 0,-4-8 11,-1 0-1,1-1 1,0 1 0,1-1-1,-1 1 1,0-1-1,0 0 1,0 0-1,1 0 1,-1 0 0,1 0-1,-1 0 1,0-1-1,1 1 1,0-1-1,-1 0 1,1 1-1,-1-1 1,1 0 0,-1-1-1,1 1 1,-1 0-1,1-1 1,-1 0-1,1 1 1,1-2 0,2 0 13,-1 0 1,0-1-1,1 0 1,-2 0-1,1 0 1,0 0 0,0-1-1,-1 0 1,0 0-1,0 0 1,0 0 0,0-1-1,-1 1 1,4-7-1,-3 5-15,0-1-1,-1 1 1,1-1-1,-1 0 1,-1 0-1,1 0 1,-1-1-1,0 1 1,-1 0-1,1-11 1,-2 18-17,0-1 0,0 1-1,0 0 1,1-1 0,-1 1 0,0 0 0,0-1 0,0 1 0,0 0 0,0-1 0,0 1 0,0 0 0,0-1 0,0 1 0,-1 0 0,1 0 0,0-1 0,0 1 0,0 0-1,0-1 1,0 1 0,0 0 0,-1 0 0,1-1 0,0 1 0,0 0 0,-1 0 0,1-1 0,0 1 0,0 0 0,-1 0 0,1 0 0,0-1 0,0 1 0,-1 0-1,1 0 1,0 0 0,-1 0 0,1 0 0,0 0 0,0 0 0,-1-1 0,1 1 0,0 0 0,-1 0 0,1 0 0,0 0 0,-1 1 0,1-1 0,0 0 0,-1 0 0,1 0-1,0 0 1,-1 0 0,1 0 0,0 0 0,0 0 0,-1 1 0,-13 14-87,14-14 90,-1 1 1,1 0-1,0-1 0,-1 1 0,1 0 0,0-1 0,0 1 1,0 0-1,0-1 0,0 1 0,0 0 0,1-1 1,-1 1-1,1 0 0,-1-1 0,1 1 0,-1 0 1,1-1-1,0 1 0,0-1 0,0 0 0,0 1 1,0-1-1,0 0 0,0 1 0,2 1 0,1-1 26,0 0 0,-1 0 0,1 0-1,0 0 1,0-1 0,0 1 0,0-1-1,1 0 1,-1-1 0,6 2 0,7-1 65,0-1 0,0-1 1,-1 0-1,29-6 0,-29 3-75,-1-1 0,0 0 0,0-1 0,0-1 0,-1 0 0,0-1 0,-1-1 0,1 0 0,-2 0 0,1-2 0,-1 1 0,17-21 0,-28 30-13,0 0-1,0-1 0,0 1 0,-1 0 0,1 0 0,0 0 1,-1 0-1,1-1 0,-1 1 0,1 0 0,-1-1 0,1 1 0,-1 0 1,0-1-1,0 1 0,0-3 0,0 4 3,0-1 0,0 1 0,0-1 0,-1 1 0,1-1 0,0 1 0,-1-1 0,1 1 0,0 0 0,-1-1 0,1 1-1,-1-1 1,1 1 0,0 0 0,-1-1 0,1 1 0,-1 0 0,1 0 0,-1-1 0,1 1 0,-1 0 0,1 0 0,-1 0 0,0 0 0,1 0 0,-2-1 0,-1 1 2,0 0 0,0 0 0,0 1 0,-1-1 0,1 0 0,0 1 1,0 0-1,0 0 0,0 0 0,0 0 0,0 0 0,-3 3 0,0 0 6,0 0 0,0 1 0,1 0-1,0 0 1,0 0 0,0 1-1,1 0 1,-1 0 0,1 0 0,1 0-1,-1 1 1,1-1 0,-2 9 0,4-13-18,0 1 0,0 0 0,0 0 0,1 0 0,-1-1 0,1 1 0,0 0 1,0 0-1,0 0 0,0 0 0,1-1 0,-1 1 0,1 0 0,0 0 0,-1-1 0,1 1 1,1 0-1,-1-1 0,0 1 0,0-1 0,1 1 0,0-1 0,-1 0 0,1 1 0,0-1 1,0 0-1,0 0 0,0-1 0,1 1 0,-1 0 0,0-1 0,1 1 0,-1-1 0,1 0 1,3 2-1,2 0-447,0-1 1,0 1 0,0-2 0,1 1 0,14 0-1,21-3-4790,-6-8-3451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6.326"/>
    </inkml:context>
    <inkml:brush xml:id="br0">
      <inkml:brushProperty name="width" value="0.025" units="cm"/>
      <inkml:brushProperty name="height" value="0.025" units="cm"/>
    </inkml:brush>
  </inkml:definitions>
  <inkml:trace contextRef="#ctx0" brushRef="#br0">63 80 8040,'0'0'7190,"4"-9"-3164,0 0-2979,9-20 937,-9 2 2181,-4 27-4120,0-1 1,0 1-1,0 0 1,-1 0-1,1-1 1,0 1-1,0 0 1,0 0-1,0 0 1,-1-1-1,1 1 1,0 0-1,0 0 1,-1 0-1,1-1 1,0 1-1,0 0 1,-1 0-1,1 0 1,0 0-1,0 0 1,-1 0-1,1 0 1,0 0-1,0 0 1,-1 0-1,1 0 1,0 0-1,-1 0 1,1 0-1,0 0 1,0 0-1,-1 0 1,1 0-1,0 0 1,0 0-1,-1 0 0,1 0 1,0 0-1,0 0 1,-1 1-1,1-1 1,0 0-1,0 0 1,-1 0-1,1 1 1,0-1-1,-15 9 62,9-3-102,0 0-1,0 1 1,1 0 0,0-1 0,0 2-1,1-1 1,0 1 0,0-1 0,1 1-1,0 0 1,0 0 0,1 1 0,0-1-1,1 1 1,-1-1 0,2 1 0,-1 9-1,1-17-1,1 0 0,-1 0 0,1 0 0,-1 0 0,1 1 0,0-1 0,-1-1 0,1 1-1,0 0 1,0 0 0,0 0 0,-1 0 0,1 0 0,0-1 0,0 1 0,0 0 0,0-1 0,0 1 0,1-1 0,-1 1-1,0-1 1,0 0 0,0 1 0,0-1 0,0 0 0,1 0 0,-1 0 0,0 0 0,0 0 0,0 0 0,1 0-1,0 0 1,43-5 125,-32 1-235,1-1 0,-1 0 0,0-1-1,-1-1 1,1 0 0,-1 0-1,0-1 1,-1-1 0,18-17-1,-27 27 143,-3 8 2,-5 9 30,2-6-24,0-1-1,0 1 1,1 0-1,0-1 1,-1 17-1,4-25-35,-1-1 0,1 0 0,0 0 0,0 0 0,0 0 0,0 0-1,0 0 1,0 0 0,0 0 0,1 0 0,-1 1 0,1-1 0,0 0 0,0-1 0,-1 1 0,1 0 0,0 0 0,1 0 0,-1 0-1,0-1 1,0 1 0,1 0 0,-1-1 0,1 0 0,-1 1 0,1-1 0,0 0 0,0 1 0,-1-1 0,1 0 0,0-1 0,0 1-1,0 0 1,0 0 0,0-1 0,0 1 0,3 0 0,3-1-24,-1-1 0,0 1 1,0-1-1,0 0 0,0-1 0,0 1 0,0-1 0,0-1 0,-1 1 1,1-1-1,-1-1 0,1 1 0,-1-1 0,0 0 0,-1 0 0,11-10 1,-12 10 7,0 0 1,0 0 0,0 0 0,-1 0 0,0-1-1,0 0 1,0 1 0,0-1 0,-1 0 0,1 0-1,-1-1 1,-1 1 0,1 0 0,-1-1 0,0 1-1,0-1 1,0 1 0,-1-1 0,0 0 0,0 1-1,-1-1 1,0-7 0,0 11 32,0 0-1,0 0 1,0 0 0,0 0 0,0 0-1,-1 1 1,1-1 0,-1 0-1,1 1 1,-1-1 0,1 0 0,-1 1-1,0 0 1,0-1 0,0 1-1,0 0 1,0 0 0,0 0 0,0 0-1,0 1 1,0-1 0,0 0-1,0 1 1,0 0 0,-1-1 0,1 1-1,0 0 1,0 0 0,-1 0-1,-2 1 1,3-1 0,-1 0 0,1 0-1,0 1 1,0-1-1,0 1 1,0-1 0,0 1-1,0 0 1,0-1 0,0 1-1,1 0 1,-1 0 0,0 1-1,0-1 1,1 0 0,-1 1-1,1-1 1,-1 1 0,1-1-1,-1 1 1,1-1 0,0 1-1,0 0 1,0 0 0,0 0-1,0 0 1,0 0 0,1 0-1,-1 0 1,0 0 0,1 0-1,-1 4 1,2-5-6,0 1-1,0 0 1,0-1-1,0 1 0,0 0 1,0-1-1,0 1 1,0-1-1,0 1 1,1-1-1,-1 0 1,1 0-1,-1 1 1,1-1-1,0 0 1,-1 0-1,1-1 1,0 1-1,-1 0 1,1-1-1,0 1 1,0-1-1,0 1 1,0-1-1,0 0 0,3 0 1,56 7 39,-41-7-42,1 0 1,0-1 0,0-1 0,-1-1 0,34-10-1,-44 10-12,1-1 0,0-1 0,-1 0 0,0 0-1,0-1 1,0-1 0,-1 1 0,0-1-1,0-1 1,-1 0 0,14-16 0,-21 23-2,0 0 0,0 1 0,-1-1 1,1 1-1,0-1 0,-1 0 0,1 0 0,0 1 1,-1-1-1,1 0 0,-1 0 0,1 0 1,-1 1-1,0-1 0,1 0 0,-1 0 0,0 0 1,0 0-1,1 0 0,-1 0 0,0 0 1,0 0-1,0 0 0,0 0 0,0 0 0,0 0 1,-1 0-1,1 0 0,0 1 0,0-1 0,-1 0 1,1 0-1,0 0 0,-1 0 0,1 0 1,-1 0-1,-1 0-5,1 1 0,-1 0 0,1 0 0,-1-1 0,1 1 0,0 0 0,-1 0 0,1 1 0,-1-1 0,1 0 0,-1 0 1,1 1-1,0-1 0,-1 1 0,1-1 0,0 1 0,-1-1 0,1 1 0,0 0 0,0 0 0,-1 0 0,1 0 0,0 0 0,-1 1 0,-10 8 27,1 1 0,0 0 0,1 1-1,-15 21 1,22-29 13,0 0-1,0 0 0,1 0 0,0 1 1,0-1-1,0 1 0,0-1 1,1 1-1,-1 0 0,1-1 1,1 1-1,-1 0 0,0 0 1,1 0-1,0 0 0,1 0 0,-1 0 1,2 9-1,1-11-24,-1 1-1,0-1 1,1 0-1,0 1 1,0-1 0,0 0-1,0-1 1,0 1 0,0 0-1,1-1 1,-1 0-1,1 0 1,0 0 0,0 0-1,-1-1 1,1 1-1,0-1 1,0 0 0,5 1-1,11 2-395,1-1-1,28 2 0,20-6-5844,-40-6-1772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366"/>
    </inkml:context>
    <inkml:brush xml:id="br0">
      <inkml:brushProperty name="width" value="0.025" units="cm"/>
      <inkml:brushProperty name="height" value="0.025" units="cm"/>
    </inkml:brush>
  </inkml:definitions>
  <inkml:trace contextRef="#ctx0" brushRef="#br0">5 0 4292,'0'39'12437,"-2"5"-6481,0 22-4735,7 85 1,-5-149-1210,0-1 0,0 1 0,0-1 0,0 0 0,0 1 0,1-1 0,-1 0 0,0 1 0,1-1 0,-1 0 0,1 1 0,0-1 0,-1 0 0,1 0 0,0 0 0,0 1 0,-1-1 0,1 0 0,0 0 0,0 0 0,0 0 0,0-1 0,1 1 0,-1 0 0,0 0 0,0-1 0,0 1 0,1 0 0,-1-1 0,0 1 0,1-1 1,-1 0-1,0 1 0,1-1 0,-1 0 0,0 0 0,1 0 0,-1 0 0,1 0 0,-1 0 0,0 0 0,1-1 0,-1 1 0,0 0 0,1-1 0,-1 1 0,0-1 0,1 0 0,-1 1 0,2-2 0,9-4 50,-1-1 0,0 0 0,0 0-1,10-11 1,-16 15-71,-2 0 0,1 0 0,-1 0 0,1 1 0,-1 0 0,1-1 0,0 2 0,0-1 0,0 0 1,0 1-1,0-1 0,0 1 0,8-1 0,-10 2 11,0 1 1,0-1-1,0 1 0,0-1 1,-1 1-1,1-1 0,0 1 1,0 0-1,-1 0 0,1 0 1,-1 0-1,1 0 1,-1 0-1,1 0 0,-1 1 1,0-1-1,1 1 0,-1-1 1,0 1-1,0-1 0,0 1 1,0-1-1,0 1 0,-1 0 1,1 0-1,0-1 1,-1 1-1,1 0 0,-1 0 1,1 3-1,0 3 74,1 0 0,-1 0 0,-1 0 0,1 0 0,-2 0 1,1 0-1,-1 0 0,0 0 0,0 0 0,-1 0 0,0 0 0,-7 15 0,8-20-19,-1 1-1,0 0 0,0-1 1,0 1-1,-1-1 0,1 0 1,-1 0-1,1 0 1,-1 0-1,0 0 0,0-1 1,-1 1-1,1-1 0,0 0 1,-1 0-1,0 0 1,1 0-1,-1-1 0,0 1 1,0-1-1,0 0 0,0 0 1,0-1-1,0 1 1,0-1-1,0 0 0,-7 0 1,8-1-94,-1-1 1,1 1 0,0-1 0,-1 1 0,1-1 0,0 0-1,0-1 1,0 1 0,0 0 0,0-1 0,1 1-1,-1-1 1,1 0 0,0 0 0,0 0 0,0 0-1,0-1 1,-2-4 0,0 1-562,1 0 0,0 0 0,0 0 0,0 0 0,1-1 0,0 1 0,0-1 0,0-8 0,2 16 329,1-1 0,-1 0 0,0 1 0,0-1 0,0 1 0,0-1 0,1 0 0,-1 1 0,0-1 0,0 1 0,1-1 0,-1 1 0,0-1 0,1 1 0,-1 0 0,1-1 0,-1 1 0,0-1 0,1 1 0,-1 0 0,1-1 0,-1 1 0,1 0 0,0-1 0,-1 1 0,1 0 1,-1 0-1,1 0 0,-1 0 0,1-1 0,0 1 0,-1 0 0,1 0 0,-1 0 0,1 0 0,0 0 0,-1 0 0,1 1 0,0-1 0,3 0-775,18-1-6382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29.726"/>
    </inkml:context>
    <inkml:brush xml:id="br0">
      <inkml:brushProperty name="width" value="0.025" units="cm"/>
      <inkml:brushProperty name="height" value="0.025" units="cm"/>
    </inkml:brush>
  </inkml:definitions>
  <inkml:trace contextRef="#ctx0" brushRef="#br0">102 25 5349,'0'0'18503,"-9"-6"-17686,5 3-772,2 1-28,-1 0 0,1 0 0,-1 1 0,1-1-1,-1 1 1,0 0 0,0 0 0,0 0 0,0 0-1,-4-1 1,5 2-20,0 1-1,0-1 1,0 1-1,1-1 0,-1 1 1,0 0-1,1-1 1,-1 1-1,0 0 1,1 0-1,-1 0 1,1 0-1,-1 1 1,1-1-1,0 0 1,0 1-1,-1-1 1,1 1-1,0-1 1,0 1-1,0-1 1,0 1-1,1 0 1,-1-1-1,0 3 0,-3 5 4,1 0-1,0 0 1,1 0 0,0 0-1,0 0 1,1 0-1,0 1 1,1-1-1,0 1 1,1 9-1,-1-17 9,1-1 0,-1 1 0,0-1 0,1 1-1,-1-1 1,1 0 0,-1 1 0,1-1 0,0 0 0,-1 0 0,1 1 0,0-1-1,0 0 1,0 0 0,0 0 0,0 0 0,0 0 0,0 0 0,0 0 0,1 0-1,-1-1 1,0 1 0,0 0 0,1-1 0,-1 1 0,0-1 0,1 1 0,-1-1-1,1 0 1,-1 0 0,0 1 0,1-1 0,-1 0 0,1 0 0,-1-1-1,1 1 1,-1 0 0,3-1 0,1 1 22,-1-1-1,0 0 1,0 0-1,1-1 1,-1 1 0,0-1-1,0 0 1,0 0-1,0 0 1,-1 0 0,6-5-1,0-2 75,-1 0 0,-1-1 0,0 0 0,0 0 1,-1 0-1,0-1 0,5-14 0,-16 39-811,1 1 1,1-1-1,0 1 0,1 0 1,0 0-1,1-1 0,2 18 1,-2-31 440,1 0 0,0 0 1,0 0-1,0 1 1,0-1-1,0 0 0,1 0 1,-1 1-1,0-1 1,0 0-1,1 0 1,-1 0-1,1 0 0,-1 0 1,1 1-1,0-1 1,-1 0-1,1 0 0,0 0 1,0 0-1,0-1 1,-1 1-1,1 0 1,0 0-1,0 0 0,0-1 1,2 2-1,15 2-5030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0.173"/>
    </inkml:context>
    <inkml:brush xml:id="br0">
      <inkml:brushProperty name="width" value="0.025" units="cm"/>
      <inkml:brushProperty name="height" value="0.025" units="cm"/>
    </inkml:brush>
  </inkml:definitions>
  <inkml:trace contextRef="#ctx0" brushRef="#br0">52 302 10442,'0'0'9241,"-8"12"-9103,1-2-133,1 0-1,0 1 0,0 0 0,1 0 1,-4 13-1,8-22-7,1 0 1,-1 0-1,0 0 0,1 0 1,-1 0-1,1 0 0,0 0 1,0 0-1,0 0 1,0 0-1,0 0 0,0 0 1,0 0-1,1 0 0,-1 0 1,1 0-1,-1 0 0,1 0 1,0 0-1,0-1 0,0 1 1,0 0-1,0 0 0,0-1 1,0 1-1,1-1 1,-1 1-1,0-1 0,1 1 1,-1-1-1,1 0 0,0 0 1,-1 0-1,1 0 0,0 0 1,0 0-1,0 0 0,0 0 1,0-1-1,0 1 0,0-1 1,0 0-1,0 1 1,0-1-1,0 0 0,0 0 1,3-1-1,4 1-60,0-1 0,1 0 0,-1-1 0,0 0 0,0 0 0,0-1 0,0 0 0,0 0 0,-1-1 0,1-1 0,-1 1 0,0-1 0,0-1 0,-1 0 0,0 0 1,0 0-1,0-1 0,-1 1 0,7-11 0,-2 4 200,0-1 0,-1-1 0,-1 0 0,0-1 0,-1 0 1,-1 0-1,-1 0 0,0-1 0,5-23 0,-9 30 189,-1 0-1,0-1 1,0 1-1,-1 0 1,0 0-1,-1-1 1,0 1-1,-1 0 1,0 0-1,-6-18 1,6 24-263,1 1 0,-1-1 0,0 0 1,-1 1-1,1 0 0,-1-1 0,1 1 0,-1 0 0,0 0 1,0 0-1,-1 1 0,1-1 0,0 1 0,-1 0 1,0 0-1,1 0 0,-1 0 0,0 0 0,0 1 1,0 0-1,0 0 0,0 0 0,0 0 0,0 1 0,-1 0 1,1-1-1,0 1 0,-8 2 0,4 0-37,0 0 0,0 0 0,0 1-1,1 1 1,-1-1 0,1 1 0,0 0-1,0 1 1,1 0 0,-1 0 0,1 0-1,0 1 1,0 0 0,1 0 0,0 0 0,0 1-1,0 0 1,1 0 0,0 0 0,0 0-1,1 1 1,0-1 0,0 1 0,1 0-1,0 0 1,0 0 0,1 0 0,-1 12 0,3-19-18,0 1-1,0 0 1,0 0 0,0-1 0,0 1 0,0-1 0,0 1 0,0-1 0,1 1 0,-1-1 0,0 0 0,1 0 0,-1 0 0,1 0-1,0 0 1,-1 0 0,1 0 0,0 0 0,0 0 0,-1-1 0,1 1 0,0-1 0,0 1 0,0-1 0,0 0 0,0 0 0,3 0-1,63 2-120,-55-2-65,9 0-17,-8-1 57,-1 1 1,1 0 0,0 1-1,-1 1 1,15 3 0,-25-4 189,0 0-1,-1 0 1,1 0 0,0 0 0,-1 0 0,0 1 0,1-1-1,-1 1 1,0 0 0,0-1 0,1 1 0,-1 0 0,-1 0-1,1 0 1,0 1 0,0-1 0,-1 0 0,0 1 0,1-1-1,-1 1 1,0-1 0,0 1 0,0 0 0,0-1-1,-1 1 1,1 0 0,-1-1 0,0 1 0,1 0 0,-2 3-1,-9 103 2640,10-109-2766,1 1 1,-1 0-1,1 0 0,-1 0 1,1-1-1,-1 1 0,1 0 1,0-1-1,0 1 0,-1-1 1,1 1-1,0-1 0,0 1 1,0-1-1,-1 1 0,1-1 0,0 0 1,0 1-1,0-1 0,0 0 1,0 0-1,0 0 0,0 0 1,0 0-1,0 0 0,0 0 1,0 0-1,0 0 0,0 0 1,-1 0-1,1-1 0,0 1 1,0 0-1,1-1 0,36-9-8180,-10-4-3927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1.179"/>
    </inkml:context>
    <inkml:brush xml:id="br0">
      <inkml:brushProperty name="width" value="0.025" units="cm"/>
      <inkml:brushProperty name="height" value="0.025" units="cm"/>
    </inkml:brush>
  </inkml:definitions>
  <inkml:trace contextRef="#ctx0" brushRef="#br0">88 278 7015,'0'0'12048,"-1"-7"-9341,1 5-2475,-10-26 1668,9 27-1858,1 0 0,-1 1 0,1-1 0,-1 0 0,0 1 0,1-1 0,-1 1 1,0-1-1,0 1 0,0-1 0,1 1 0,-1 0 0,0-1 0,0 1 1,0 0-1,0 0 0,0 0 0,0-1 0,0 1 0,1 0 0,-1 0 0,0 0 1,0 0-1,0 1 0,0-1 0,0 0 0,0 0 0,0 0 0,1 1 1,-1-1-1,0 1 0,0-1 0,0 0 0,0 1 0,1-1 0,-1 1 0,0 0 1,1-1-1,-2 2 0,-2 1-37,0 1 1,1 0-1,-1 0 1,1 1-1,0-1 1,0 1 0,0-1-1,0 1 1,1 0-1,0 0 1,0 0-1,0 0 1,1 1-1,0-1 1,0 0-1,0 1 1,1-1-1,-1 7 1,1-9-2,0 0-1,0 0 1,0 0 0,0 0 0,0 0 0,0 0 0,1 0-1,0 0 1,-1 0 0,1 0 0,0 0 0,1 0-1,-1 0 1,0-1 0,1 1 0,0 0 0,-1-1 0,1 1-1,0-1 1,0 0 0,1 0 0,-1 0 0,0 0 0,1 0-1,-1 0 1,1 0 0,-1-1 0,1 1 0,0-1-1,0 0 1,0 0 0,0 0 0,3 1 0,2-1 6,0-1 0,1 1 1,-1-1-1,0-1 0,0 1 1,0-2-1,0 1 1,-1-1-1,1 0 0,0 0 1,-1-1-1,1 0 0,-1-1 1,0 1-1,0-1 0,0-1 1,0 1-1,-1-1 0,0 0 1,0-1-1,0 0 0,-1 1 1,0-2-1,0 1 0,0-1 1,-1 1-1,0-1 0,0-1 1,-1 1-1,0 0 0,3-10 1,-5 11-607,-3 8 220,-4 16 100,6-17 279,-1 1-1,1-1 1,-1 0-1,1 0 1,-1 0-1,1 1 1,0-1-1,0 0 1,-1 1 0,1-1-1,0 0 1,0 0-1,1 1 1,-1-1-1,0 0 1,0 1-1,0-1 1,1 0-1,-1 0 1,1 1-1,-1-1 1,1 0 0,-1 0-1,1 0 1,0 0-1,0 0 1,-1 0-1,1 0 1,0 0-1,0 0 1,0 0-1,1 1 1,2-2 60,0 0 0,0 1 0,0-1 0,-1 0 1,1-1-1,0 1 0,0-1 0,0 0 0,-1 0 0,1 0 0,0 0 0,-1-1 0,1 1 0,-1-1 1,4-2-1,0-1-5,0 0 1,0-1-1,-1 1 1,0-1 0,0-1-1,7-10 1,-2 1 34,0-1 1,-2 0-1,0 0 1,-1-1-1,8-27 1,-10 24 45,-1 0 1,0-1 0,-2 1 0,2-37 0,-7 69-151,1 0 0,-1-1 1,-1 1-1,-5 14 0,-5 27 1,9-31 12,1 1 1,2 0-1,0 1 0,1-1 1,6 40-1,-5-56 8,0 0 0,0 0-1,1 0 1,0 0 0,0 0-1,1 0 1,-1-1 0,1 1 0,0-1-1,1 0 1,-1 0 0,1 0-1,0 0 1,0-1 0,1 1 0,-1-1-1,1 0 1,0-1 0,0 1-1,0-1 1,1 0 0,-1 0 0,1-1-1,-1 1 1,11 2 0,-16-5-17,1 0 0,-1 0 1,1 1-1,-1-1 0,1 0 1,0 0-1,-1 0 0,1 0 1,-1 0-1,1 1 0,-1-1 1,1 0-1,-1 0 0,1 0 0,0-1 1,-1 1-1,1 0 0,-1 0 1,1 0-1,-1 0 0,1 0 1,-1-1-1,1 1 0,-1 0 1,1 0-1,-1-1 0,1 1 1,-1 0-1,0-1 0,1 1 1,0-1-1,-6-16-127,-22-20-86,25 35 190,-50-55-316,-63-52 0,110 104 493,4 5-113,1 0-1,0-1 0,-1 1 0,1 0 0,-1 0 1,1-1-1,-1 1 0,1-1 0,0 1 1,-1 0-1,1-1 0,0 1 0,0-1 1,-1 1-1,1-1 0,0 1 0,0-1 0,0 1 1,-1-1-1,1 1 0,0-1 0,0 1 1,0-1-1,0 1 0,0-1 0,0 1 1,0-1-1,0 1 0,0-1 0,0 1 1,1-1-1,14-6 242,36 5-512,-42 2 310,38 1-228,37-1-1986,-30-5-2290,-6-6-2749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124"/>
    </inkml:context>
    <inkml:brush xml:id="br0">
      <inkml:brushProperty name="width" value="0.025" units="cm"/>
      <inkml:brushProperty name="height" value="0.025" units="cm"/>
    </inkml:brush>
  </inkml:definitions>
  <inkml:trace contextRef="#ctx0" brushRef="#br0">1 0 11915,'0'0'13731,"1"16"-13219,0 127 1009,3 66 359,-4-208-1871,0 1 0,0 0 0,0 0 0,0-1 1,1 1-1,-1 0 0,0 0 0,1-1 1,0 1-1,-1 0 0,1-1 0,0 1 0,0-1 1,0 1-1,2 2 0,-2-4 9,-1 0 0,1 1-1,0-1 1,0 1 0,-1-1 0,1 0 0,0 0-1,0 1 1,0-1 0,-1 0 0,1 0 0,0 0 0,0 0-1,0 0 1,-1 0 0,1 0 0,0 0 0,0 0-1,0 0 1,0 0 0,-1-1 0,1 1 0,1-1-1,2-1 35,0 0 0,0 0-1,0-1 1,-1 0-1,1 0 1,-1 0 0,0 0-1,1 0 1,-2-1-1,4-4 1,2-4-33,-1 0-1,-1 0 1,0-1 0,0 0-1,-1-1 1,-1 1-1,0-1 1,3-26 0,-3-5-199,-1-63 0,-3 84 9,-1 24 166,1 0-1,0 0 0,0 0 1,0 0-1,0 0 1,-1 0-1,1 0 1,0 0-1,0 1 1,0-1-1,0 0 1,-1 0-1,1 0 0,0 0 1,0 0-1,0 0 1,-1 0-1,1 0 1,0 0-1,0 0 1,0 0-1,0 0 1,-1 0-1,1 0 1,0 0-1,0 0 0,0-1 1,-1 1-1,1 0 1,0 0-1,0 0 1,0 0-1,0 0 1,-1 0-1,1 0 1,0 0-1,0-1 1,0 1-1,0 0 0,0 0 1,0 0-1,0 0 1,-1-1-1,1 1 1,0 0-1,0 0 1,0 0-1,0 0 1,0-1-1,0 1 1,0 0-1,0 0 0,0 0 1,0-1-1,0 1 1,0 0-1,0 0 1,0 0-1,0-1 1,0 1-1,0 0 1,0 0-1,0 0 1,0 0-1,1-1 0,-10 14-242,5 0 239,0 1-1,1-1 1,0 1 0,1 0-1,1-1 1,0 1-1,1 0 1,3 27 0,-2-37 19,0 1 1,0-1-1,0 0 1,0 1 0,1-1-1,0 0 1,0 0 0,0 0-1,1 0 1,-1-1 0,1 1-1,0-1 1,0 1 0,0-1-1,0 0 1,0 0 0,1 0-1,-1-1 1,1 1 0,0-1-1,0 0 1,0 0 0,0 0-1,0-1 1,0 1-1,1-1 1,-1 0 0,1 0-1,-1-1 1,0 1 0,7-1-1,-5 0-9,1 0-1,-1 0 1,1-1 0,-1 0-1,0 0 1,0-1-1,1 0 1,-1 0-1,0 0 1,0-1-1,-1 0 1,1 0 0,0 0-1,-1-1 1,0 1-1,0-2 1,0 1-1,7-8 1,-5 4-8,-1 0 0,0 0 1,0-1-1,-1 0 0,0 0 0,0 0 0,-1-1 1,0 0-1,-1 1 0,4-21 0,-7 29 2,0 1 0,1 0 1,-1 0-1,0 0 0,0-1 0,0 1 0,0 0 0,0 0 0,1-1 0,-1 1 0,0 0 0,0 0 0,0-1 0,0 1 0,0 0 0,0 0 0,0-1 1,0 1-1,0 0 0,0 0 0,0-1 0,0 1 0,0 0 0,0-1 0,0 1 0,0 0 0,0 0 0,-1-1 0,1 1 0,0 0 0,0 0 0,0 0 1,0-1-1,0 1 0,-1 0 0,1 0 0,0 0 0,0-1 0,0 1 0,-1 0 0,1 0 0,0 0 0,0 0 0,0 0 0,-1-1 0,1 1 0,0 0 1,-1 0-1,-11 11-206,-11 23 28,16-20 169,1 1-1,0 0 1,1 0-1,-4 18 1,7-26 28,1 0 0,0 0 0,0 0 0,0 0 0,1 0 0,0 0 0,1 0 0,-1 0 0,1-1 0,1 1 0,3 13 0,-3-17-2,0-1-1,-1 1 1,1-1-1,0 0 1,0 0-1,0 0 1,0 0-1,1 0 1,-1 0-1,0-1 1,1 1-1,0-1 1,-1 0-1,1 0 0,0 0 1,-1 0-1,1 0 1,0 0-1,0-1 1,0 1-1,0-1 1,-1 0-1,1 0 1,0 0-1,0 0 1,0 0-1,3-1 1,1 0 14,0 0 0,0-1 0,0 1 0,-1-1 0,1-1 0,-1 1 0,0-1 0,0 0 1,0 0-1,9-7 0,-4 0 9,-1 0 0,0 0 0,0-1 0,7-13 0,-13 19 20,0 0 1,-1-1 0,0 1 0,0-1-1,-1 0 1,0 0 0,0 0-1,0-1 1,-1 1 0,0 0-1,1-9 1,-2 15-52,0-1 1,-1 1-1,1-1 0,0 1 0,0-1 1,-1 1-1,1-1 0,0 1 1,-1-1-1,1 1 0,0-1 0,-1 1 1,1 0-1,-1-1 0,1 1 0,-1 0 1,1-1-1,-1 1 0,1 0 0,-1 0 1,1-1-1,-1 1 0,1 0 0,-1 0 1,0 0-1,1 0 0,-1 0 0,1 0 1,-1 0-1,0 0 0,1 0 0,-1 0 1,1 0-1,-1 0 0,1 0 1,-1 0-1,0 0 0,1 1 0,-1-1 1,1 0-1,-1 0 0,1 1 0,-1-1 1,1 0-1,0 1 0,-2 0 0,0 0-18,-1 0-1,0 0 0,1 1 1,0-1-1,-1 1 0,1-1 1,0 1-1,-1 0 0,-2 3 1,3-2-14,1 0 1,-1 0 0,1 0-1,-1 0 1,1 0 0,0 0-1,0 0 1,1 1 0,-1-1-1,1 0 1,-1 1 0,1-1-1,0 0 1,0 1 0,0-1-1,1 0 1,-1 0 0,1 1-1,0-1 1,0 0 0,0 0 0,0 0-1,1 0 1,-1 0 0,1 0-1,0 0 1,-1 0 0,1-1-1,1 1 1,1 2 0,1-1-393,-1 0 0,1 0-1,0 0 1,0-1 0,1 0 0,9 5 0,39 7-6378,-7-12-3474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2.699"/>
    </inkml:context>
    <inkml:brush xml:id="br0">
      <inkml:brushProperty name="width" value="0.025" units="cm"/>
      <inkml:brushProperty name="height" value="0.025" units="cm"/>
    </inkml:brush>
  </inkml:definitions>
  <inkml:trace contextRef="#ctx0" brushRef="#br0">29 1 14862,'0'0'6187,"-4"11"-4270,-3 14-1214,2 1 0,0-1 0,1 1 0,2 0 0,0 0 1,3 38-1,0-62-661,-1-1 0,0 1 0,1-1 0,-1 1 0,1-1 0,0 0 0,-1 1 0,1-1 0,0 1 0,0-1 0,0 0 0,0 0 0,0 0 0,0 0 0,0 0 0,0 0 0,0 0 0,1 0 0,-1 0 0,0 0 0,1 0 0,-1-1 0,1 1 0,-1-1 0,0 1 0,1-1 0,-1 1 0,1-1 0,-1 0 0,1 0 0,0 0 0,-1 0 0,1 0 0,-1 0 0,1 0 0,-1 0 0,1-1 0,-1 1 0,1-1 0,-1 1 0,2-1 0,4-1 68,0 0 0,-1-1-1,1 1 1,-1-1 0,1 0 0,-1-1-1,11-7 1,5-11-70,0 0 0,23-33-1,-20 23-46,-25 32-1,0 0 0,1-1 0,-1 1 0,0-1 1,0 1-1,0 0 0,0-1 0,1 1 0,-1-1 0,0 1 0,0 0 0,1-1 0,-1 1 0,0 0 0,1-1 0,-1 1 0,0 0 0,1 0 0,-1-1 0,0 1 0,1 0 0,-1 0 0,1-1 0,-1 1 0,0 0 0,1 0 1,-1 0-1,1 0 0,-1 0 0,1 0 0,-1 0 0,1 0 0,-1 0 0,0 0 0,1 0 0,-1 0 0,1 0 0,-1 0 0,1 0 0,-1 0 0,0 1 0,1-1 0,-1 0 0,1 0 0,-1 0 0,0 1 0,1-1 0,-1 0 1,0 1-1,1-1 0,4 31-82,-11 43 121,5-72-113,1 0-1,-1 0 1,1 0-1,-1 0 1,1 0 0,0 0-1,0 0 1,0 0 0,0 0-1,0 0 1,0 0 0,0 0-1,1 0 1,-1 0 0,1 0-1,0 0 1,-1 0 0,1-1-1,0 1 1,0 0-1,0 0 1,0-1 0,0 1-1,1-1 1,1 3 0,-2-3-182,0-1 0,0 0-1,0 0 1,0 0 0,0 1 0,0-1 0,0 0 0,1 0 0,-1 0 0,0-1 0,0 1 0,0 0 0,0 0 0,0 0-1,0-1 1,0 1 0,0-1 0,1 0 0,25-20-8235,-7-2-4612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077"/>
    </inkml:context>
    <inkml:brush xml:id="br0">
      <inkml:brushProperty name="width" value="0.025" units="cm"/>
      <inkml:brushProperty name="height" value="0.025" units="cm"/>
    </inkml:brush>
  </inkml:definitions>
  <inkml:trace contextRef="#ctx0" brushRef="#br0">144 1 15278,'0'0'3161,"-11"4"-300,0 1-2302,2 0 0,-1 0 1,0 0-1,1 2 0,0-1 0,-12 12 0,16-14-350,0 1-1,1 0 1,-1 0-1,1 1 1,0 0-1,1-1 1,-1 1-1,1 0 1,0 1-1,1-1 1,-1 1-1,1-1 1,-2 13-1,3-16-198,1-1-1,-1 1 1,1-1 0,0 0-1,0 1 1,0-1-1,0 1 1,0-1 0,0 1-1,1-1 1,-1 0-1,1 1 1,0-1 0,-1 0-1,1 1 1,0-1-1,0 0 1,1 0 0,-1 0-1,0 0 1,1 0-1,-1 0 1,1 0 0,2 2-1,0-2-12,0 0 0,1-1 0,-1 1 0,1-1 0,0 0 0,-1 0 0,1 0 0,0-1-1,0 1 1,-1-1 0,9-1 0,-9 1-43,1-1 0,-1 0 0,0 0 0,1-1 0,-1 1 0,0-1 0,0 0 0,0 0 0,0 0 0,0 0 0,-1-1 0,1 1-1,-1-1 1,1 0 0,-1 0 0,0-1 0,0 1 0,4-7 0,-1 1-199,0-1 0,0 1 1,-2-1-1,1 1 0,-1-1 0,5-19 0,-13 43-244,-1 2 295,1 1 0,0 0 0,-2 31 0,6-41 112,5 33-3680,-5-39 3545,1 0 1,-1 0-1,1 0 0,-1 0 0,1 0 1,0-1-1,-1 1 0,1 0 0,0 0 1,0 0-1,0-1 0,-1 1 1,1-1-1,0 1 0,0 0 0,0-1 1,0 0-1,0 1 0,0-1 0,0 1 1,0-1-1,0 0 0,0 0 0,0 0 1,1 0-1,-1 0 0,0 0 1,0 0-1,0 0 0,0 0 0,0 0 1,0 0-1,0-1 0,2 0 0,14-6-4315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3.941"/>
    </inkml:context>
    <inkml:brush xml:id="br0">
      <inkml:brushProperty name="width" value="0.025" units="cm"/>
      <inkml:brushProperty name="height" value="0.025" units="cm"/>
    </inkml:brush>
  </inkml:definitions>
  <inkml:trace contextRef="#ctx0" brushRef="#br0">74 1 10890,'0'0'11489,"-4"15"-10993,-6 23 177,1 1-1,-5 74 1,13-102-522,-2 83 689,14 151 0,-6-227-254,-1-32-150,-1-32-27,-2-1-264,1 29-192,-2 0 0,1 0 0,-2 0 0,-1 0 0,0 1 0,-1-1 0,-1 0 0,-8-23 0,12 40 40,-1 0-1,1 0 1,-1 0-1,1 0 1,-1 0-1,0 0 1,1 0-1,-1 0 1,0 1-1,0-1 1,0 0-1,1 0 1,-1 1-1,0-1 1,0 0-1,0 1 1,0-1-1,0 1 1,0-1-1,0 1 1,0 0-1,-2-1 1,2 1 2,0 0 0,1 0-1,-1 1 1,0-1 0,0 0 0,1 0 0,-1 1 0,1-1 0,-1 0-1,0 1 1,1-1 0,-1 1 0,1-1 0,-1 1 0,1-1 0,-1 1-1,1-1 1,-1 1 0,1-1 0,-1 1 0,1 0 0,0-1 0,-1 1-1,1 0 1,0-1 0,0 1 0,-1 0 0,1 0 0,0-1 0,0 1-1,0 0 1,0-1 0,0 2 0,0 4 8,-1 0 0,1 0-1,0 0 1,1-1 0,0 1 0,0 0 0,0 0-1,0 0 1,1-1 0,0 1 0,0-1 0,1 0-1,-1 1 1,1-1 0,1 0 0,-1 0 0,0-1-1,1 1 1,0-1 0,0 0 0,1 0 0,-1 0-1,7 4 1,-6-4 6,1-1 0,1 1-1,-1-1 1,0 0 0,1-1-1,0 1 1,-1-1-1,1-1 1,0 1 0,0-1-1,0 0 1,0-1 0,0 0-1,0 0 1,0 0 0,0-1-1,0 0 1,0 0 0,11-4-1,-10 1 12,0 0-1,-1-1 0,0 0 1,0 0-1,0 0 0,0-1 1,-1 0-1,0 0 0,0 0 0,-1-1 1,0 0-1,0 0 0,-1 0 1,1-1-1,-1 0 0,-1 0 1,0 0-1,0 0 0,-1 0 1,3-13-1,-5 21-20,0-1 1,0 1-1,0 0 1,0 0-1,0 0 0,0 0 1,0 0-1,0 0 1,0 0-1,0-1 0,0 1 1,0 0-1,0 0 1,0 0-1,0 0 0,0 0 1,0 0-1,0-1 1,0 1-1,0 0 0,0 0 1,0 0-1,0 0 1,0 0-1,0 0 0,0 0 1,0-1-1,0 1 0,-1 0 1,1 0-1,0 0 1,0 0-1,0 0 0,0 0 1,0 0-1,0 0 1,0 0-1,-1 0 0,1 0 1,0 0-1,0 0 1,0-1-1,0 1 0,0 0 1,0 0-1,0 0 1,-1 0-1,1 0 0,0 0 1,0 0-1,0 0 1,0 1-1,0-1 0,0 0 1,-1 0-1,1 0 1,0 0-1,-9 8-76,-7 13-35,10-11 158,1 1 1,0 0 0,0 0 0,1 0-1,1 1 1,0 0 0,0-1-1,1 1 1,1 0 0,0 0 0,0 17-1,2-28-36,-1 1-1,0 0 0,1 0 0,-1 0 1,1-1-1,-1 1 0,1 0 1,0-1-1,0 1 0,0-1 0,0 1 1,0-1-1,0 1 0,0-1 1,0 1-1,1-1 0,-1 0 0,1 0 1,-1 0-1,1 0 0,-1 0 0,1 0 1,-1 0-1,1 0 0,0-1 1,-1 1-1,1-1 0,0 1 0,0-1 1,-1 0-1,1 1 0,3-1 1,-1 0 4,0 0 0,-1 0 0,1-1 0,0 1 1,-1-1-1,1 0 0,-1 0 0,1 0 1,-1 0-1,0-1 0,1 1 0,-1-1 0,0 0 1,0 0-1,5-4 0,2-4-48,-1-1-1,1-1 1,-2 0-1,1 0 1,-2 0-1,0-1 0,0 0 1,-1-1-1,-1 1 1,0-1-1,-1 0 1,0-1-1,-1 1 1,1-20-1,-4 32-55,-8 21-7,2-5 146,0 1 0,2 0-1,0 0 1,0 1-1,2-1 1,0 1 0,1-1-1,0 1 1,2 22-1,0-36-54,0 0 0,0 0 0,0 0 0,0 0-1,1 0 1,-1 0 0,0 0 0,1 0 0,0 0-1,-1 0 1,1-1 0,0 1 0,0-1 0,0 0-1,0 1 1,0-1 0,0 0 0,0 0 0,0 0-1,0 0 1,1-1 0,-1 1 0,0 0 0,1-1-1,-1 0 1,0 1 0,3-1 0,12 1-285,0 0 0,27-2-1,-34 0 229,58-8 629,-67 8-457,0 0 0,-1 0 0,1 1 0,0-1-1,-1 0 1,1 0 0,-1 0 0,0 0 0,1 0 0,-1 0 0,0 0 0,1 0 0,-1 0 0,0 0 0,0 0 0,0 0 0,0-1 0,0 1 0,0 0 0,0-1-1,0-35-409,0 29 498,0-77-138,0 84-95,1 0 0,-1 0 0,1 0 1,-1 0-1,1 0 0,0 0 0,-1 1 0,1-1 1,0 0-1,-1 0 0,1 1 0,0-1 0,0 1 1,0-1-1,0 1 0,0-1 0,-1 1 0,1-1 1,0 1-1,0 0 0,0-1 0,0 1 0,0 0 0,0 0 1,0 0-1,0 0 0,1 0 0,-1 0 0,1 0 1,37 2-1884,-34-2 1479,94 16-11640,-59-13 2385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4.477"/>
    </inkml:context>
    <inkml:brush xml:id="br0">
      <inkml:brushProperty name="width" value="0.025" units="cm"/>
      <inkml:brushProperty name="height" value="0.025" units="cm"/>
    </inkml:brush>
  </inkml:definitions>
  <inkml:trace contextRef="#ctx0" brushRef="#br0">178 231 13004,'0'0'3769,"-11"0"-496,4-1-2991,0 1 1,0 0-1,0 1 1,0 0-1,0 0 1,0 0-1,0 1 1,1 0-1,-1 0 1,0 1-1,1-1 1,0 2-1,0-1 1,0 1-1,0-1 1,0 2-1,1-1 1,0 1-1,0-1 1,0 1-1,0 1 1,1-1-1,0 1 1,-7 11-1,10-15-245,-1 0 1,1 1-1,0-1 0,0 0 0,0 1 0,0-1 0,1 1 0,-1-1 0,1 1 1,-1-1-1,1 1 0,0-1 0,0 1 0,0-1 0,0 1 0,0-1 0,1 1 1,-1-1-1,1 1 0,-1-1 0,1 1 0,0-1 0,0 0 0,0 1 0,1-1 0,-1 0 1,0 0-1,3 3 0,-1-3-55,0 0 1,1 0-1,-1-1 0,1 1 1,-1-1-1,1 0 1,0 0-1,0 0 0,-1 0 1,1 0-1,0-1 1,0 0-1,0 0 0,0 0 1,-1 0-1,1 0 1,0-1-1,7-1 0,-4-1-87,1 0-1,-1 0 0,0-1 0,0 1 0,0-1 0,0-1 1,0 0-1,-1 0 0,0 0 0,0 0 0,7-9 1,-3 3-3,-1-1 0,0 0 0,0 0 0,-2-1 1,9-16-1,-18 34 217,-3 5 86,1 1 1,0-1 0,1 1 0,-3 13 0,6-23-173,-1 1 0,1-1-1,0 1 1,-1 0 0,1-1 0,0 1 0,0-1-1,0 1 1,0 0 0,0-1 0,1 1 0,-1-1-1,0 1 1,1-1 0,-1 1 0,1-1 0,0 1 0,-1-1-1,1 1 1,0-1 0,0 0 0,0 1 0,0-1-1,0 0 1,0 0 0,0 0 0,0 1 0,0-1-1,1-1 1,-1 1 0,0 0 0,1 0 0,-1 0-1,1-1 1,-1 1 0,1-1 0,-1 1 0,1-1-1,-1 1 1,3-1 0,7 0 38,0 0 0,0-1 0,0 0 0,0-1-1,-1 0 1,1-1 0,0 0 0,-1-1 0,0 0 0,0 0 0,0-1-1,0-1 1,-1 0 0,12-9 0,5-5-42,-1 0-1,-2-2 1,36-42 0,-46 50-29,-2-2 0,0 1 0,10-19 0,-18 28 16,0 1 1,-1-1 0,1 0-1,-1 0 1,-1 1 0,1-1-1,-1-1 1,0 1 0,0 0-1,-1 0 1,0 0 0,0 0-1,-1-11 1,0 16 6,1 0-1,0 0 0,-1 0 1,1 0-1,-1 0 1,1 1-1,-1-1 1,0 0-1,1 0 0,-1 0 1,0 1-1,0-1 1,1 0-1,-1 1 1,0-1-1,0 1 1,0-1-1,0 1 0,0-1 1,0 1-1,0 0 1,0-1-1,0 1 1,0 0-1,0 0 1,0 0-1,0-1 0,0 1 1,0 0-1,0 1 1,0-1-1,0 0 1,0 0-1,0 0 0,0 1 1,0-1-1,-1 1 1,-3 0-10,1 0 1,0 1 0,0-1-1,0 1 1,0 0 0,0 1-1,-7 4 1,3 1 35,1 1 0,0 0 0,0 0 0,1 1 0,0 0 0,0 0 0,1 1 0,1-1 0,0 1 0,0 0 0,1 0 0,0 1 0,1-1 0,0 1 0,1-1 0,1 23 0,0-26-22,1 0 1,0 0 0,0-1-1,0 1 1,1-1 0,1 1 0,-1-1-1,1 0 1,0 0 0,1 0-1,6 11 1,-6-14-39,0 0 0,-1 0 0,1 0 0,0 0 0,1-1 0,-1 1 0,1-1 0,-1-1 0,1 1 0,0 0 0,0-1 0,0 0 0,0 0 0,1-1-1,-1 0 1,0 1 0,11-1 0,-14 0-337,0-1 0,1 0 0,-1 0 0,0 0 0,1 0 0,-1 0 0,0-1 0,0 1 0,1-1 0,-1 0 0,0 1 0,0-1 0,0 0 0,0 0 0,2-1 0,10-15-7703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5.258"/>
    </inkml:context>
    <inkml:brush xml:id="br0">
      <inkml:brushProperty name="width" value="0.025" units="cm"/>
      <inkml:brushProperty name="height" value="0.025" units="cm"/>
    </inkml:brush>
  </inkml:definitions>
  <inkml:trace contextRef="#ctx0" brushRef="#br0">8 2 7527,'1'0'522,"-1"0"-1,1-1 1,0 1 0,-1 0 0,1 0-1,0 0 1,-1 0 0,1 0-1,0 0 1,0 0 0,-1 0-1,1 0 1,0 0 0,-1 0-1,1 0 1,0 1 0,-1-1 0,1 0-1,0 0 1,-1 1 0,2 0-1,6 13 3340,-4 27-3044,-4-35 346,1 43 27,-2 0 1,-15 94-1,13-127-1090,-12 77 172,14-85-271,1 0 0,-1 0 0,1 0 1,1 0-1,0 0 0,0 0 1,0-1-1,1 1 0,3 9 1,-3-15-50,0 1 1,-1 0 0,1-1 0,1 1 0,-1-1 0,0 1-1,0-1 1,1 0 0,0 0 0,-1 0 0,1 0 0,0-1-1,0 1 1,0-1 0,0 0 0,0 0 0,0 0 0,0 0-1,0 0 1,1 0 0,-1-1 0,0 0 0,0 0 0,1 0 0,-1 0-1,0 0 1,0 0 0,1-1 0,-1 0 0,5-1 0,2-1-983,0 0 1,0 0 0,-1 0 0,1-2 0,-1 1-1,0-1 1,-1 0 0,14-10 0,9-16-6349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6.300"/>
    </inkml:context>
    <inkml:brush xml:id="br0">
      <inkml:brushProperty name="width" value="0.025" units="cm"/>
      <inkml:brushProperty name="height" value="0.025" units="cm"/>
    </inkml:brush>
  </inkml:definitions>
  <inkml:trace contextRef="#ctx0" brushRef="#br0">5 240 14061,'0'0'2904,"-1"9"-1665,1-6-1187,-1-1 3,1 0 0,-1 1 1,1-1-1,-1 0 0,1 0 1,0 1-1,0-1 0,0 0 1,0 0-1,0 1 0,1-1 1,-1 0-1,0 0 0,1 0 1,0 1-1,0-1 0,0 0 1,0 0-1,0 0 0,0 0 1,0 0-1,0 0 1,1-1-1,-1 1 0,1 0 1,0-1-1,-1 1 0,1-1 1,0 1-1,0-1 0,0 0 1,0 0-1,0 0 0,0 0 1,0 0-1,0 0 0,0-1 1,3 1-1,6 2 225,1-1 0,0 0 0,-1 0 0,1-2 0,0 1 0,0-2 0,20-2 0,-29 3-170,1-1 0,-1 0 0,0 0 0,1 0 0,-1 0 0,0 0 0,0-1 0,0 1 0,0-1 0,0 0 0,-1 0 0,1 0 0,0 0 0,-1 0 0,0 0 0,1-1 0,-1 0 0,0 1 0,0-1 0,0 0 0,-1 0 0,1 0 0,-1 0 0,1 0 0,-1 0 0,0 0 0,0-1 0,-1 1 0,1 0 0,-1-1 0,1-3 0,-1 3-54,0 0-1,0 0 1,0 1 0,-1-1-1,1 0 1,-1 0-1,0 1 1,0-1 0,0 0-1,0 1 1,-1-1-1,0 1 1,1-1 0,-1 1-1,-3-3 1,4 4-56,-1 1 0,1 0 0,-1-1 0,0 1 0,0 0 0,1 0 0,-1 1 0,0-1 0,0 0 0,0 0 0,0 1 1,0-1-1,0 1 0,0 0 0,0-1 0,0 1 0,0 0 0,0 0 0,0 1 0,0-1 0,0 0 0,0 1 0,0-1 0,0 1 0,0-1 0,0 1 0,0 0 0,1 0 0,-1 0 1,0 0-1,-2 2 0,-3 2-13,-1 1 1,1 0 0,1 0-1,-1 0 1,1 1 0,0 0-1,1 0 1,-1 1 0,1 0-1,1-1 1,0 2 0,-5 9-1,5-8 22,1-1-1,-1 1 0,1 0 0,1 0 1,0 0-1,0 0 0,1 0 0,0 0 1,1 1-1,2 18 0,-1-27-116,0 1-1,0 0 1,0 0-1,0-1 1,0 1-1,1-1 1,0 1-1,-1-1 1,1 0-1,0 1 1,0-1-1,0 0 1,0 0-1,1 0 1,-1-1-1,0 1 1,1-1-1,-1 1 1,1-1 0,0 0-1,-1 0 1,1 0-1,0 0 1,0 0-1,0 0 1,0-1-1,-1 0 1,1 1-1,5-2 1,-1 2-400,-1-1 0,1 0 0,0-1 1,-1 0-1,1 0 0,0 0 0,-1-1 1,1 0-1,-1 0 0,0-1 0,12-6 1,-2-4-161,0-1-1,0-1 1,21-27 0,-29 31 969,1 0 0,1 0 0,-1 1 0,2 0 0,-1 1-1,1 0 1,1 1 0,0 0 0,23-11 0,-34 19-199,0 0 0,0-1 0,0 1 0,0 0 0,0 0 0,0 0 0,0 0 0,0 0 0,0 1 0,0-1 0,0 0 0,-1 0 0,1 0 0,0 1 1,0-1-1,0 1 0,0-1 0,0 1 0,-1-1 0,1 1 0,0-1 0,0 1 0,-1 0 0,1-1 0,0 1 0,-1 0 0,1-1 0,-1 1 0,1 0 0,-1 0 0,1 0 0,-1 0 0,0 0 0,1-1 0,-1 1 0,0 0 0,1 0 0,-1 0 0,0 0 0,0 0 0,0 0 0,0 0 0,0 0 1,0 0-1,-1 2 0,-1 54 1751,1-50-1497,-1 14 315,0-13-542,1 1 0,1 0 0,-1-1 1,1 1-1,3 14 0,-3-22-121,1 1 0,-1-2-1,1 1 1,-1 0-1,1 0 1,0 0 0,0 0-1,-1 0 1,1 0 0,0-1-1,0 1 1,0 0 0,0-1-1,0 1 1,0-1-1,0 1 1,0-1 0,0 1-1,0-1 1,0 0 0,0 0-1,0 1 1,1-1-1,-1 0 1,0 0 0,0 0-1,0 0 1,0 0 0,0 0-1,1-1 1,-1 1 0,2-1-1,1 0 18,1 1 1,-1-2-1,1 1 0,-1 0 0,0-1 1,0 0-1,5-2 0,13-12 21,-1 0 0,0-2 1,22-23-1,-37 35-36,-1-1 0,1 1 0,-1-1 0,0 0 0,0 0 0,-1-1 0,0 1 1,0-1-1,-1 0 0,0 0 0,-1 0 0,1 0 0,-2-1 0,2-10 0,-3 19-6,0 0-1,0-1 0,0 1 0,0 0 1,0-1-1,0 1 0,0 0 1,0-1-1,0 1 0,0 0 0,0-1 1,0 1-1,0 0 0,0-1 0,-1 1 1,1 0-1,0 0 0,0-1 0,0 1 1,-1 0-1,1 0 0,0-1 1,0 1-1,0 0 0,-1 0 0,1 0 1,0-1-1,-1 1 0,1 0 0,0 0 1,0 0-1,-1 0 0,1 0 1,0 0-1,-1 0 0,1 0 0,0-1 1,-1 1-1,1 0 0,0 0 0,-1 0 1,1 0-1,0 1 0,-1-1 1,1 0-1,0 0 0,-1 0 0,1 0 1,0 0-1,0 0 0,-1 0 0,1 1 1,0-1-1,-1 0 0,1 0 1,-16 13 85,15-11-60,-1 0 1,1 0-1,0 0 1,0 0 0,0 0-1,0 1 1,0-1-1,0 0 1,1 0-1,-1 1 1,1-1 0,0 1-1,-1-1 1,1 0-1,0 1 1,0-1 0,1 0-1,-1 1 1,0-1-1,1 1 1,0-1-1,-1 0 1,1 0 0,0 1-1,0-1 1,0 0-1,0 0 1,3 3-1,-1-2 1,0 0 0,0 0 0,1-1 0,-1 0 0,1 0 0,-1 0 0,1 0 0,-1 0 0,1-1 0,0 1 0,0-1 0,0 0 0,0 0-1,0-1 1,0 1 0,5-1 0,3 0 3,0 0-1,-1-1 0,1 0 1,0-1-1,-1-1 1,0 0-1,1 0 0,-1-1 1,20-11-1,-24 12-24,-1 0 1,0-1-1,-1 0 0,1 0 0,-1-1 1,0 1-1,0-1 0,0 0 0,0-1 1,-1 1-1,0-1 0,0 0 0,-1 0 0,1 0 1,-1 0-1,-1-1 0,1 1 0,2-10 1,-5 15-9,0 1 1,0-1 0,0 0 0,1 1-1,-1-1 1,0 0 0,0 1-1,0-1 1,0 0 0,0 1 0,0-1-1,0 0 1,0 1 0,0-1-1,-1 0 1,1 1 0,0-1 0,0 1-1,0-1 1,-1 0 0,1 1-1,0-1 1,-1 1 0,1-1 0,-1 1-1,1-1 1,0 1 0,-1-1-1,1 1 1,-1-1 0,1 1 0,-1 0-1,0-1 1,1 1 0,-2-1-1,0 1-1,0 0 0,0 0 0,0-1 0,0 2 0,0-1 0,-1 0 0,1 0 0,0 1 0,0-1 0,0 1 0,-3 0 0,-3 3-11,0-1 0,0 1 0,0 0 0,0 1 0,-6 5 0,6-3 16,1 1 1,0 0-1,1 0 1,0 1-1,1 0 1,-1 0-1,2 0 1,-1 0-1,1 1 1,-3 12-1,6-19 3,0 0 0,0 0 0,0-1-1,0 1 1,1 0 0,-1 0 0,1 0-1,0 0 1,0 0 0,0 0 0,0 0 0,1 0-1,-1 0 1,1 0 0,0 0 0,-1 0-1,1 0 1,1-1 0,-1 1 0,0 0 0,1-1-1,-1 1 1,1-1 0,0 1 0,0-1-1,0 0 1,0 0 0,0 0 0,0 0 0,1 0-1,-1 0 1,1 0 0,-1-1 0,1 0-1,0 1 1,-1-1 0,1 0 0,0 0 0,4 1-1,3 0 2,1-1-1,-1 1 1,1-1-1,-1-1 1,1 0-1,0-1 0,-1 0 1,1 0-1,-1-1 1,19-6-1,-13 2-25,-1-1-1,1 0 1,-1-1-1,-1 0 1,1-2 0,16-13-1,-10 4 16,0-1-1,-1-1 1,-1 0-1,0-2 1,-2 0-1,-1-1 1,22-43 0,-35 61 70,-1 0 0,1 0 0,-1 0 0,0 0 0,-1-1 1,0 1-1,0-1 0,0 1 0,-1-1 0,1 1 0,-3-12 1,2 17-60,0 0 1,-1 0-1,1 0 1,-1 0-1,1 0 1,-1 0-1,1 0 1,-1 1-1,0-1 1,1 0-1,-1 0 1,0 1-1,0-1 1,0 0-1,1 1 1,-1-1-1,0 1 1,0-1-1,0 1 1,0 0-1,0-1 1,0 1-1,0 0 1,0 0-1,0-1 1,0 1-1,0 0 1,0 0-1,0 0 1,0 0 0,0 0-1,0 1 1,0-1-1,0 0 1,0 0-1,0 1 1,0-1-1,0 1 1,0-1-1,0 0 1,0 2-1,-5 0-20,0 0-1,0 0 1,1 1-1,-1 0 1,-8 7 0,3 0 8,1 0 1,1 1 0,0 0 0,0 0 0,1 1 0,0 0 0,1 1 0,1 0 0,0 0 0,0 0-1,-6 26 1,11-34-20,0 0 0,-1 1 0,2-1 0,-1 0 0,1 0 0,-1 0-1,1 0 1,1 0 0,-1 1 0,1-1 0,0 0 0,0 0 0,0 0-1,1 0 1,0 0 0,0-1 0,0 1 0,1 0 0,-1-1 0,1 1-1,0-1 1,0 0 0,1 0 0,-1 0 0,1-1 0,0 1 0,0-1-1,0 0 1,0 0 0,0 0 0,1-1 0,0 1 0,-1-1 0,1 0 0,8 2-1,32 3-2615,-14-6-1923,5-3-5426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7.337"/>
    </inkml:context>
    <inkml:brush xml:id="br0">
      <inkml:brushProperty name="width" value="0.025" units="cm"/>
      <inkml:brushProperty name="height" value="0.025" units="cm"/>
    </inkml:brush>
  </inkml:definitions>
  <inkml:trace contextRef="#ctx0" brushRef="#br0">45 240 16239,'-4'-2'8990,"-3"7"-7140,-6 8-2258,10-8 410,0 1 1,1 0 0,-1 0 0,1 1 0,0-1 0,1 0 0,-1 1 0,1-1-1,1 1 1,-1-1 0,1 1 0,1 9 0,-1-15-3,0 0 0,0 0-1,0-1 1,0 1 0,1 0 0,-1-1 0,0 1 0,0 0 0,1-1-1,-1 1 1,0 0 0,1-1 0,-1 1 0,1-1 0,-1 1 0,1-1-1,-1 1 1,1-1 0,-1 1 0,1-1 0,0 1 0,-1-1 0,1 0-1,0 1 1,-1-1 0,1 0 0,0 1 0,0-1 0,28 0 102,-23-1-76,0 0 1,0-1-1,0 0 1,0 0-1,0-1 0,10-5 1,-11 4-28,1-1 0,-1 0 1,0 0-1,0 0 0,0-1 0,-1 0 1,1 0-1,-2 0 0,1 0 0,-1-1 0,0 1 1,0-1-1,0 0 0,-1 1 0,0-1 1,-1-1-1,0 1 0,0 0 0,0 0 1,-1-9-1,0 15 3,0 1-1,0-1 1,0 1 0,0-1-1,0 1 1,0 0 0,0-1-1,0 1 1,-1-1 0,1 1 0,0 0-1,0-1 1,0 1 0,-1-1-1,1 1 1,0 0 0,0-1-1,-1 1 1,1 0 0,0 0-1,-1-1 1,1 1 0,0 0 0,-1 0-1,1-1 1,-1 1 0,1 0-1,0 0 1,-1 0 0,1 0-1,-1 0 1,1-1 0,0 1-1,-1 0 1,1 0 0,-1 0 0,1 0-1,-1 0 1,1 0 0,0 1-1,-1-1 1,1 0 0,-1 0-1,1 0 1,-1 0 0,1 0 0,0 1-1,-1-1 1,1 0 0,0 0-1,-1 0 1,1 1 0,0-1-1,-1 0 1,1 1 0,0-1-1,-1 0 1,1 1 0,0-1 0,-20 23-72,17-17 70,1 0 0,0 1-1,0-1 1,1 1 0,0 0 0,0 0 0,1-1 0,0 1 0,0 0-1,1 0 1,-1-1 0,3 10 0,-2-13 12,0 0 1,0 0-1,1 0 1,-1 0-1,0-1 1,1 1-1,0 0 1,0-1-1,0 1 1,0-1-1,0 0 1,0 1-1,1-1 0,-1 0 1,1 0-1,-1-1 1,1 1-1,0-1 1,0 1-1,0-1 1,0 0-1,0 0 1,0 0-1,0 0 0,0 0 1,0-1-1,6 1 1,-1-1 97,0 0-1,-1 0 1,1-1 0,0 0-1,-1 0 1,1-1 0,-1 0 0,1 0-1,-1-1 1,0 0 0,13-7-1,-8 2-54,-1 0-1,0 0 0,0-1 0,-1 0 0,-1-1 0,12-14 0,-4 2-40,-2-1-1,0-1 0,-1 0 0,-2-1 1,0-1-1,8-29 0,-18 48-17,0 3 2,0 0 0,-1 0 0,1 0 0,-1-1 0,0 1 0,-1 0 0,1 0 0,-1 0 0,0-1 0,0 1 0,0 0 0,0-1 0,-1-3 0,-1 8-23,1 0 1,0 1-1,-1-1 0,1 0 1,0 1-1,0 0 0,0-1 0,-1 1 1,1-1-1,0 1 0,0 0 1,0 0-1,0 0 0,0 0 0,0 0 1,1 0-1,-1 0 0,-1 1 0,-14 21 4,2-1 0,1 2-1,0 0 1,2 0 0,0 1-1,2 1 1,-9 41 0,11-42 47,2 1 0,0-1 1,2 1-1,1 0 0,1 1 1,1-1-1,1 0 0,2 0 1,0 0-1,2-1 0,1 1 1,1-1-1,1 0 0,21 45 1,-16-46-123,-8-17 126,-1 1-1,0-1 1,0 1-1,-1-1 1,0 1 0,-1 0-1,1 0 1,1 16 362,-5-34 943,-7-22-959,-1 0 0,-16-34 0,16 46-842,0-1 1,2-1 0,1 1-1,0-1 1,2 0-1,-4-42 1,8 61 402,0 0 0,0 0-1,0 0 1,0 0 0,0 0 0,1 0-1,-1 0 1,1 0 0,0 0-1,0 0 1,0 1 0,0-1 0,1 0-1,-1 1 1,1-1 0,-1 1 0,5-5-1,-2 4-100,1 0 0,0 0 0,0 1 0,0-1 0,0 1 0,0 0 0,1 1-1,9-3 1,63-15-6925,-29 3-2008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8.825"/>
    </inkml:context>
    <inkml:brush xml:id="br0">
      <inkml:brushProperty name="width" value="0.025" units="cm"/>
      <inkml:brushProperty name="height" value="0.025" units="cm"/>
    </inkml:brush>
  </inkml:definitions>
  <inkml:trace contextRef="#ctx0" brushRef="#br0">188 344 3619,'-4'-26'12457,"-6"6"-6361,8 18-5919,1 0 1,-1 0-1,-1 0 1,1 0 0,0 1-1,0-1 1,-1 1-1,1 0 1,-1 0 0,1 0-1,-1 0 1,1 0-1,-1 0 1,0 1 0,1-1-1,-1 1 1,0 0 0,1 0-1,-1 0 1,0 0-1,0 0 1,1 0 0,-1 1-1,-4 1 1,1-1-170,1 2 0,0-1 0,-1 0 0,1 1 0,0 0 0,0 0 0,0 1 1,1 0-1,-1-1 0,1 1 0,0 1 0,0-1 0,0 1 0,1-1 0,0 1 0,-1 0 0,2 0 0,-4 7 0,2-5 47,1 1-1,0 0 0,0 0 1,0 0-1,1 0 0,1 0 1,-1 1-1,1-1 0,1 1 0,-1-1 1,2 0-1,0 11 0,0-16-28,0 0 0,1 0 0,-1 0-1,1 0 1,0 0 0,0-1 0,-1 1-1,2-1 1,-1 1 0,0-1 0,0 0 0,1 0-1,-1 0 1,1 0 0,0 0 0,0-1-1,-1 1 1,1-1 0,0 0 0,0 1 0,0-1-1,1-1 1,-1 1 0,0 0 0,0-1-1,0 0 1,1 0 0,-1 0 0,5 0-1,2 0 24,-1 0-1,1-1 0,-1 0 0,1-1 0,-1 0 0,0 0 0,0-1 1,0 0-1,10-4 0,-10 1-7,0 0 1,-1-1 0,1 1-1,-1-2 1,0 1-1,-1-1 1,0 0-1,0-1 1,8-13 0,-11 16 35,-1 1 1,0-1-1,0 0 0,-1 0 1,0 0-1,0 0 1,0 0-1,-1 0 1,0 0-1,0-1 0,0 1 1,-1 0-1,0-1 1,0 1-1,-1-1 1,0 1-1,-2-9 1,3 14-78,0 0 1,0 0 0,-1 0 0,1 0 0,0 0-1,-1 0 1,1 0 0,-1 0 0,1 0 0,-1 0 0,1 0-1,-1 0 1,0 1 0,1-1 0,-1 0 0,0 0 0,0 1-1,0-1 1,1 0 0,-1 1 0,0-1 0,0 1-1,0-1 1,0 1 0,0-1 0,0 1 0,0 0 0,0-1-1,0 1 1,0 0 0,0 0 0,-1 0 0,1 0-1,0 0 1,0 0 0,0 0 0,0 0 0,0 1 0,0-1-1,0 0 1,0 0 0,0 1 0,-1 0 0,0 0-16,0 0 1,0 1 0,0-1 0,0 0-1,0 1 1,0 0 0,0-1 0,1 1-1,-1 0 1,1 0 0,-1 0 0,1 0-1,0 0 1,0 0 0,0 0-1,0 1 1,0-1 0,0 3 0,0-2 17,0-1-1,1 1 1,0-1 0,-1 1 0,1 0 0,0-1 0,1 1 0,-1 0 0,0-1 0,1 1-1,-1-1 1,1 1 0,0-1 0,0 1 0,0-1 0,0 1 0,0-1 0,0 0 0,1 1-1,-1-1 1,1 0 0,0 0 0,0 0 0,-1 0 0,1-1 0,0 1 0,0 0 0,1-1-1,-1 1 1,0-1 0,1 0 0,-1 0 0,0 0 0,1 0 0,-1 0 0,1-1 0,0 1 0,-1-1-1,1 1 1,-1-1 0,6 0 0,1 0 21,0 0 0,1 0 0,-1-1 1,0 0-1,0 0 0,0-1 0,0-1 0,0 1 0,0-2 0,-1 1 1,11-6-1,-4-1-7,-1-1 0,0-1 1,-1 0-1,0 0 0,-1-1 1,0-1-1,11-16 1,-32 46-65,0 2 1,2-1 0,0 1 0,1 0 0,1 0 0,0 1 0,-3 37 0,8-55 53,0 1 0,0-1 0,0 1 0,0-1-1,0 1 1,0 0 0,0-1 0,1 1 0,-1-1 0,1 1-1,-1-1 1,1 1 0,0-1 0,-1 0 0,1 1 0,0-1-1,0 0 1,0 1 0,0-1 0,0 0 0,0 0 0,1 0-1,-1 0 1,0 0 0,0 0 0,1 0 0,-1-1 0,1 1 0,-1 0-1,0-1 1,1 1 0,-1-1 0,1 1 0,0-1 0,-1 0-1,1 0 1,-1 0 0,1 0 0,-1 0 0,1 0 0,0 0-1,-1 0 1,1-1 0,-1 1 0,1 0 0,-1-1 0,3-1-1,4 0 30,0 0-1,0-1 0,0-1 0,-1 1 0,1-1 0,-1 0 0,12-10 0,-8 4-45,-1 0 1,0 0 0,-1-1-1,0 0 1,-1 0 0,0-1-1,0-1 1,-2 1 0,1-1-1,-2 0 1,7-21 0,-26 74-411,10-30 466,0 0-1,0 0 0,1 1 1,0-1-1,1 1 1,-1 16-1,2-23-20,1-1 1,0 1-1,0-1 0,0 0 0,1 1 0,-1-1 0,1 0 0,0 0 1,0 1-1,0-1 0,0 0 0,1 0 0,-1 0 0,1 0 0,-1 0 1,4 3-1,-2-4-8,-1-1-1,1 1 1,-1-1 0,1 0 0,0 0 0,0 0-1,0 0 1,0 0 0,0-1 0,0 1-1,0-1 1,0 0 0,0 0 0,0 0 0,0 0-1,-1-1 1,1 1 0,0-1 0,6-1 0,1-1-8,-1 0 1,1-1-1,0 0 1,-1-1 0,0 0-1,0 0 1,-1-1-1,1 0 1,-1-1-1,0 0 1,11-12 0,0-3-88,-1-1 1,30-48-1,-30 39-63,28-67-1,-40 82 96,0 0-1,-1 0 1,-1-1-1,0 1 1,-2-1-1,1-18 1,-3 36 45,0 0 0,0 0 1,0-1-1,1 1 0,-1 0 1,0 0-1,0 0 0,0 0 1,0 0-1,0 0 0,0 0 1,0-1-1,0 1 0,0 0 1,0 0-1,0 0 0,0 0 1,0 0-1,0 0 0,0 0 1,0-1-1,0 1 0,0 0 1,0 0-1,0 0 0,0 0 1,0 0-1,0 0 0,0-1 1,0 1-1,0 0 0,-1 0 1,1 0-1,0 0 0,0 0 1,0 0-1,0 0 0,0 0 1,0 0-1,0 0 0,0-1 1,0 1-1,-1 0 0,1 0 1,0 0-1,0 0 0,0 0 1,0 0-1,0 0 0,0 0 1,0 0-1,-1 0 0,1 0 1,0 0-1,0 0 1,0 0-1,0 0 0,0 0 1,0 0-1,-1 0 0,1 0 1,0 0-1,0 0 0,0 0 1,0 1-1,-8 9-24,-6 19-8,2 7 27,2 1 0,2-1 0,1 2 0,2-1 0,1 1 0,2 0 0,5 57 0,-2-81 21,1 0 0,1-1 0,1 1 0,4 13 0,-6-21-114,1 0-1,-1-1 0,1 0 1,0 1-1,0-1 0,1 0 1,-1 0-1,1-1 0,0 1 0,0-1 1,9 7-1,-13-11 62,1 0 0,-1 0 0,0 0 0,0-1 0,1 1 0,-1 0 0,0 0 0,0-1 0,1 1 0,-1 0 1,0-1-1,0 1 0,0 0 0,0-1 0,1 1 0,-1 0 0,0-1 0,0 1 0,0 0 0,0-1 0,0 1 0,0 0 0,0-1 0,0 1 0,0 0 0,0-1 0,0 1 0,0 0 0,0-1 0,0 1 0,-1 0 0,1-1 0,0 1 1,0 0-1,0-1 0,0 1 0,-1 0 0,1-1 0,0 1 0,0 0 0,0 0 0,-1-1 0,-5-19-455,-13-19 137,-25-37-1,28 51 544,1-1 1,1-1-1,1 0 1,-9-30 0,21 56-169,1 0 0,0-1 0,0 1 0,-1 0 0,1 0 0,0-1 0,0 1 0,0 0 0,1 0 0,-1-1 0,0 1 0,0 0 0,1 0 0,-1-1 0,0 1 0,1 0 0,-1 0 0,1 0 0,0 0 0,-1 0 0,1 0 0,0 0 0,0 0 0,0 0 0,0 0 1,0 0-1,-1 0 0,1 1 0,1-1 0,-1 0 0,0 1 0,0-1 0,0 0 0,0 1 0,0 0 0,1-1 0,-1 1 0,0 0 0,0-1 0,1 1 0,-1 0 0,3 0 0,9-1-572,1 0 0,0 1 0,18 2 0,-7-1-1662,20 0-3737,4 0-4095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39.407"/>
    </inkml:context>
    <inkml:brush xml:id="br0">
      <inkml:brushProperty name="width" value="0.025" units="cm"/>
      <inkml:brushProperty name="height" value="0.025" units="cm"/>
    </inkml:brush>
  </inkml:definitions>
  <inkml:trace contextRef="#ctx0" brushRef="#br0">31 25 13933,'12'-19'5734,"-12"19"-5654,0 0-1,0 0 1,0 0-1,0 0 1,0 0-1,0 0 1,0 0-1,0-1 1,1 1-1,-1 0 1,0 0-1,0 0 1,0 0-1,0 0 1,0 0-1,0 0 1,0 0-1,1 0 1,-1 0-1,0 0 1,0 0-1,0 0 1,0 0 0,0 0-1,1 0 1,-1 0-1,0 0 1,0 0-1,0 0 1,0 0-1,0 0 1,0 0-1,1 0 1,-1 0-1,0 0 1,0 0-1,0 0 1,0 0-1,0 1 1,0-1-1,0 0 1,0 0-1,1 0 1,-1 0-1,0 0 1,0 0-1,0 0 1,0 0-1,0 1 1,0-1-1,0 0 1,0 0-1,0 0 1,0 0-1,0 0 1,0 0-1,0 1 1,2 35 4255,-3-20-4890,0 45 1281,-3 0 0,-2 0 0,-27 112 0,28-141-215,6-32-499,-1 0 0,0 1 0,1-1 0,-1 0 1,1 0-1,-1 0 0,0 0 0,1-1 0,-1 1 0,0 0 0,1 0 0,-1 0 0,1 0 0,-1 0 0,0 0 0,1-1 1,-1 1-1,0 0 0,1 0 0,-1 0 0,0-1 0,1 1 0,-1 0 0,0 0 0,0-1 0,1 1 0,-1 0 0,0-1 1,0 1-1,0 0 0,1-1 0,-1 1 0,0-1 0,0 1 0,0 0 0,0-1 0,38-62 372,-29 47-504,91-187-1367,-35 64-421,-64 138 1887,-1 0 0,0 0 0,1-1 1,-1 1-1,1 0 0,0 0 0,-1 0 0,1 0 1,0 0-1,0 0 0,0 0 0,0 0 0,0 0 0,0 1 1,0-1-1,0 0 0,0 0 0,0 1 0,2-2 0,-2 3 8,-1-1 0,1 0 0,0 1 0,-1-1 0,1 0 0,-1 1 0,1-1 0,-1 1 0,1-1 0,-1 0 0,1 1 0,-1 0 0,1-1-1,-1 1 1,1-1 0,-1 1 0,0-1 0,0 1 0,1 0 0,-1-1 0,0 1 0,0 0 0,1-1 0,-1 2 0,6 50-109,-7-46 180,0-1-1,0 1 1,-1-1-1,0 1 1,0-1-1,0 0 1,0 0-1,-1 0 1,0 0-1,0-1 1,-1 1-1,1-1 1,-1 1 0,0-1-1,-8 6 1,5-3 8,0-1 0,-1 0 0,0 0 0,0-1 0,-1 0 1,0-1-1,0 0 0,-12 5 0,20-13-5200,9-5 1783,12-9-3245,5-2-6227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081"/>
    </inkml:context>
    <inkml:brush xml:id="br0">
      <inkml:brushProperty name="width" value="0.025" units="cm"/>
      <inkml:brushProperty name="height" value="0.025" units="cm"/>
    </inkml:brush>
  </inkml:definitions>
  <inkml:trace contextRef="#ctx0" brushRef="#br0">89 168 17457,'0'0'4254,"-9"6"-3021,1 0-890,0 0 0,0 0 0,1 1 0,0 0 0,0 1 0,-7 10 0,11-15-257,1 1 0,0-1 0,0 0 0,0 0 0,0 1 0,1-1-1,0 1 1,-1-1 0,1 1 0,0 0 0,1-1 0,-1 1 0,1 0 0,-1 0 0,1-1 0,0 1 0,1 0 0,-1 0 0,1 0 0,-1-1-1,1 1 1,0 0 0,4 6 0,-4-8-75,1 0 0,-1 0 0,1 0 0,0 0 0,0-1 0,0 1 1,0-1-1,0 1 0,0-1 0,0 0 0,1 0 0,-1 0 0,0 0 0,1 0 0,-1 0 0,0-1 0,1 1 0,-1-1 0,1 1 0,-1-1 0,1 0 0,0 0 0,-1 0 0,1-1 0,3 0 0,0 0-78,0 0 0,-1 0 0,1 0 0,0-1 0,0 0-1,-1 0 1,0-1 0,1 0 0,8-6 0,-4 1 9,-1-2 0,0 1 0,-1-1 1,0 0-1,-1-1 0,0 0 0,0 0 0,-1-1 0,-1 0 1,0 0-1,6-20 0,-11 32 61,0 0-1,0 0 1,0 0 0,0 0-1,-1 0 1,1 0 0,0 0 0,0 0-1,0 0 1,0 0 0,0 0-1,0 0 1,0 0 0,0 0-1,0 0 1,0 0 0,0 0-1,0 0 1,0 0 0,0 0 0,0-1-1,-1 1 1,1 0 0,0 0-1,0 0 1,0 0 0,0 0-1,0 0 1,0 0 0,0 0 0,0 0-1,0 0 1,0 0 0,0 0-1,0 0 1,0 0 0,0 0-1,0 0 1,0 0 0,0 0 0,0-1-1,0 1 1,0 0 0,-7 11 11,-7 18-35,12-20 72,0 1 0,0 0 0,1-1-1,0 1 1,0 0 0,1 0 0,2 16 0,-1-24-39,-1 0 0,1 0 0,-1-1 0,1 1 0,-1 0 0,1 0 0,0 0 0,0-1 0,0 1 1,0 0-1,0-1 0,1 1 0,-1-1 0,0 1 0,1-1 0,-1 0 0,1 1 0,1 0 0,0-1 0,-1 0-1,1-1 1,-1 1-1,1-1 1,-1 1-1,1-1 0,-1 0 1,1 0-1,-1 0 1,1 0-1,-1-1 1,1 1-1,-1-1 1,1 1-1,-1-1 1,1 0-1,-1 0 1,3-1-1,5-3 4,0-1 1,-1 0-1,1-1 0,-1 0 0,-1 0 0,1-1 0,13-16 1,48-67-42,-21 12 49,-46 73-30,0 1 1,0-1-1,-1 0 0,0 0 1,0 0-1,0-1 0,-1 1 1,0 0-1,0 0 0,-1-1 1,0 1-1,0-9 0,0 15 6,-1-1 0,1 1 0,0-1 0,0 1 0,0 0 0,-1-1 0,1 1 0,0-1 0,0 1 0,-1 0 0,1-1 0,0 1 0,-1 0 0,1 0 0,0-1 0,-1 1 0,1 0 0,-1 0 0,1 0 0,0-1 0,-1 1 0,1 0 0,-1 0 0,1 0 0,-1 0 0,1 0 0,0 0 0,-1 0 0,1 0 0,-1 0 0,1 0 0,-1 0 0,1 0 0,-1 0 0,1 0 0,0 0 0,-1 0 0,1 1 0,-1-1 0,1 0 0,0 0 0,-1 0 0,1 1 0,-1-1 0,1 0 0,0 1 0,-1-1 0,1 0 0,0 0 0,0 1 0,-1-1 0,1 1 1,0-1-1,-1 1-1,-18 18-12,11-6 20,0 0 1,0 0-1,2 1 0,0 0 1,0 0-1,1 1 1,1 0-1,0-1 0,-2 21 1,3-9 6,1 1-1,1-1 1,1 1 0,7 42 0,7-19-987,-13-48 914,-1-1 0,1 1 0,0 0 0,0 0 0,0-1 0,0 1 0,0-1 0,0 1 0,0-1 0,0 1 0,1-1 0,-1 1 0,1-1 0,-1 0 0,1 0 1,-1 0-1,1 0 0,0 0 0,-1 0 0,1-1 0,0 1 0,0 0 0,3 0 0,-5-2 0,1 1 1,0-1-1,0 1 1,-1-1-1,1 1 1,0-1-1,-1 1 0,1-1 1,-1 0-1,1 0 1,0 1-1,-1-1 0,0 0 1,1 0-1,-1 1 1,1-1-1,-1 0 1,0 0-1,0 0 0,1 0 1,-1 0-1,0 0 1,0 1-1,0-1 1,0 0-1,0 0 0,0 0 1,0 0-1,0 0 1,-1 0-1,1-1 0,-6-36-291,-3 14 898,-1 0 1,-1 0-1,-14-22 1,-16-33 614,38 73-1014,-11-27 177,14 32-303,-1 1 0,1-1 0,0 1 0,-1-1-1,1 1 1,0-1 0,0 1 0,-1-1 0,1 1-1,0-1 1,0 1 0,0-1 0,0 0 0,0 1-1,0-1 1,-1 1 0,1-1 0,1 1 0,-1-1-1,0 0 1,0 1 0,0-1 0,0 1 0,0-1-1,0 1 1,1-1 0,-1 1 0,0-1-1,0 1 1,1-1 0,-1 1 0,0-1 0,1 1-1,-1-1 1,0 1 0,1-1 0,-1 1 0,1 0-1,-1-1 1,1 1 0,107 10-260,-51-2-1902,-1-5-3479,-5-3-5522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0.811"/>
    </inkml:context>
    <inkml:brush xml:id="br0">
      <inkml:brushProperty name="width" value="0.025" units="cm"/>
      <inkml:brushProperty name="height" value="0.025" units="cm"/>
    </inkml:brush>
  </inkml:definitions>
  <inkml:trace contextRef="#ctx0" brushRef="#br0">14 0 15855,'-1'1'3584,"-3"13"-2038,1-4-1148,1 0 0,0 0 0,1 1 0,0-1-1,1 0 1,0 1 0,1-1 0,0 0 0,0 0 0,4 12 0,-4-18-372,1 0 1,0 0-1,-1 0 1,1 0-1,1 0 1,-1-1-1,1 1 1,-1-1-1,1 1 1,0-1-1,0 0 1,0 0 0,1-1-1,-1 1 1,1 0-1,-1-1 1,1 0-1,0 0 1,0 0-1,0-1 1,0 1-1,0-1 1,0 0-1,0 0 1,1 0-1,6 0 1,7 0 11,1-1 0,0 0 1,-1-2-1,1 0 0,-1-1 0,1-1 0,-1 0 1,0-2-1,-1 0 0,1-1 0,-1 0 1,0-2-1,-1 0 0,0-1 0,-1 0 0,0-1 1,0-1-1,16-18 0,-14-2-12,-18 24-128,-13 19-105,-2 12 256,0 0-1,2 1 1,0 1-1,2 0 1,-17 51-1,20-52 40,-1 1-25,-1-2-35,2 2 1,0-1-1,2 1 0,1 0 1,0 0-1,-1 37 1,7-61-258,1 9-1522,5-7-6418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1.320"/>
    </inkml:context>
    <inkml:brush xml:id="br0">
      <inkml:brushProperty name="width" value="0.025" units="cm"/>
      <inkml:brushProperty name="height" value="0.025" units="cm"/>
    </inkml:brush>
  </inkml:definitions>
  <inkml:trace contextRef="#ctx0" brushRef="#br0">1 1 14542,'0'0'9107,"1"10"-7900,-1 53 165,-1-26-609,6 59 0,-5-95-746,0 0-1,0 0 0,0-1 1,0 1-1,1 0 1,-1 0-1,0 0 0,1 0 1,-1 0-1,1-1 0,-1 1 1,0 0-1,1 0 1,0-1-1,-1 1 0,1 0 1,0-1-1,-1 1 0,1-1 1,0 1-1,-1-1 1,1 1-1,0-1 0,0 1 1,0-1-1,-1 0 0,1 1 1,0-1-1,0 0 1,0 0-1,0 0 0,0 0 1,0 0-1,0 0 0,-1 0 1,1 0-1,0 0 1,0 0-1,0 0 0,0 0 1,0-1-1,0 1 0,-1 0 1,1-1-1,0 1 1,0 0-1,0-1 0,-1 1 1,1-1-1,1 0 0,38-28 276,79-79-1013,-118 108 724,-1 0 0,0-1 1,0 1-1,1-1 0,-1 1 0,0 0 0,1-1 1,-1 1-1,0 0 0,1 0 0,-1-1 1,1 1-1,-1 0 0,0 0 0,1-1 0,-1 1 1,1 0-1,-1 0 0,1 0 0,-1 0 0,1 0 1,-1 0-1,1 0 0,-1 0 0,0 0 1,1 0-1,-1 0 0,1 0 0,-1 0 0,1 0 1,-1 0-1,1 0 0,-1 0 0,1 1 0,-1-1 1,0 0-1,1 0 0,0 1 0,3 21 232,-13 41-251,7-53-301,-2 16-4312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9.716"/>
    </inkml:context>
    <inkml:brush xml:id="br0">
      <inkml:brushProperty name="width" value="0.025" units="cm"/>
      <inkml:brushProperty name="height" value="0.025" units="cm"/>
    </inkml:brush>
  </inkml:definitions>
  <inkml:trace contextRef="#ctx0" brushRef="#br0">60 1 8360,'0'1'6990,"1"4"-3397,0 25-2181,-7 41 81,-14 74 0,-5 53-737,16-70 110,8-106 3169,2-57-3896,2 1-1,2 0 1,1 0-1,12-37 1,50-130-581,-60 178 332,2 1 1,0 0-1,25-39 0,-31 55 104,1 1-1,-1-1 1,1 1 0,0 1-1,0-1 1,0 1-1,0-1 1,9-4-1,-10 8-5,-1-1 0,0 1 0,0 0 0,1 0 0,-1 0-1,1 0 1,-1 1 0,1-1 0,-1 1 0,1 0 0,-1 0 0,1 0-1,-1 0 1,1 1 0,-1 0 0,1-1 0,4 3 0,-6-2 6,0 0 1,1 1 0,-1-1 0,0 1-1,0 0 1,1-1 0,-1 1 0,-1 0-1,1 0 1,0 0 0,0 1-1,-1-1 1,1 0 0,-1 1 0,0-1-1,0 0 1,0 1 0,0 0 0,0-1-1,0 1 1,-1 0 0,1-1 0,-1 1-1,0 0 1,0-1 0,0 6-1,0-1 11,0-1 0,-1 0 0,0 0-1,0 0 1,0 0 0,-1 0 0,0 0-1,0 0 1,-1 0 0,1 0 0,-5 5-1,-3 2 33,0 0 0,-1-1 1,-1 0-1,0-1 0,-20 14 0,24-19 3,0-1 0,0 0 0,-1 0 0,1-1 0,-1 0-1,0 0 1,-1-1 0,1 0 0,-1-1 0,-14 2 0,23-4-102,1 1 0,-1-1 0,0 0 0,0 0 0,1 0-1,-1 0 1,0 0 0,1 0 0,-1 0 0,0 0 0,0 0 0,1 0 0,-1 0-1,0-1 1,1 1 0,-1 0 0,0 0 0,1-1 0,-1 1 0,1-1 0,-1 1-1,0 0 1,1-1 0,-1 1 0,1-1 0,-1 1 0,1-1 0,-1 1 0,1-1-1,0 0 1,-1 1 0,1-1 0,0 1 0,-1-1 0,1 0 0,0 1 0,0-1-1,-1 0 1,1 0 0,0 1 0,0-1 0,0 0 0,0 1 0,0-1-1,0 0 1,0 0 0,0 1 0,1-2 0,-1-1-830,1 0-1,0 0 1,1 0-1,-1 0 1,0 0-1,1 1 1,0-1-1,-1 0 1,5-3 0,13-14-7314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287"/>
    </inkml:context>
    <inkml:brush xml:id="br0">
      <inkml:brushProperty name="width" value="0.025" units="cm"/>
      <inkml:brushProperty name="height" value="0.025" units="cm"/>
    </inkml:brush>
  </inkml:definitions>
  <inkml:trace contextRef="#ctx0" brushRef="#br0">57 0 9801,'0'0'13933,"-5"11"-12838,-6 15-473,2 0 0,0 1 0,2 0 0,1 0-1,-3 30 1,9-56-613,0-1 0,-1 1 0,1-1 0,0 1 0,0-1 0,0 1 0,0 0 0,0-1-1,0 1 1,0-1 0,1 1 0,-1-1 0,0 1 0,0-1 0,0 1 0,0-1 0,1 1 0,-1-1-1,0 1 1,0-1 0,1 1 0,-1-1 0,0 0 0,1 1 0,-1-1 0,1 1 0,-1-1 0,0 0 0,1 0-1,-1 1 1,1-1 0,-1 0 0,1 0 0,-1 1 0,1-1 0,-1 0 0,2 0 0,20-10 336,18-26-153,-34 29-242,1-1 0,-2 0 0,1 0-1,-1-1 1,0 1 0,-1-1 0,0 0 0,0-1 0,-1 1 0,-1 0 0,1-1 0,1-13 0,-4 21-47,-2 33-127,1-28 230,1 0-1,0 1 0,0-1 0,0 0 1,1 0-1,-1 1 0,1-1 0,0 0 1,-1 0-1,1 0 0,1 0 0,-1 0 1,0 0-1,1 0 0,0 0 0,2 3 1,-1-5 20,-1 1 0,1 0 1,0-1-1,0 0 1,0 1-1,0-1 1,1 0-1,-1-1 1,0 1-1,0-1 1,1 1-1,-1-1 1,0 0-1,0 0 1,1 0-1,5-2 0,-4 1-12,0 0 0,0 0 0,-1 0 0,1-1 0,0 0 0,-1 0 0,1 0 0,-1-1 0,0 0 0,0 1 0,0-1-1,0 0 1,-1-1 0,7-6 0,4-7 50,-1 0-1,13-20 0,-10 12-40,-25 91-434,6-53 429,0-1 1,0 1-1,1 0 0,1 0 0,0 20 0,1-31-53,0 1 0,0-1-1,0 0 1,0 1-1,0-1 1,1 1-1,-1-1 1,1 0 0,-1 1-1,1-1 1,0 0-1,0 0 1,0 0 0,0 0-1,0 0 1,1 0-1,-1 0 1,1 0-1,-1 0 1,1 0 0,0-1-1,0 1 1,-1-1-1,1 1 1,0-1 0,0 0-1,1 0 1,-1 0-1,0 0 1,0 0-1,0 0 1,1 0 0,-1-1-1,0 1 1,1-1-1,3 0 1,-5 0-204,1 0 1,-1 0-1,0 0 1,1-1-1,-1 1 1,0 0-1,1-1 1,-1 1-1,0-1 1,1 0-1,-1 1 1,0-1-1,0 0 1,0 0-1,0 0 1,0 0-1,0 0 1,0 0-1,0 0 1,0 0-1,0 0 1,1-3-1,8-18-6185,-1-7-4803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0.665"/>
    </inkml:context>
    <inkml:brush xml:id="br0">
      <inkml:brushProperty name="width" value="0.025" units="cm"/>
      <inkml:brushProperty name="height" value="0.025" units="cm"/>
    </inkml:brush>
  </inkml:definitions>
  <inkml:trace contextRef="#ctx0" brushRef="#br0">2 0 13196,'0'0'10058,"-2"48"-9898,19-26-96,2 0-448,5 1-3075,6-3-3876</inkml:trace>
  <inkml:trace contextRef="#ctx0" brushRef="#br0" timeOffset="1">265 181 12780,'0'0'13608,"-10"-2"-12087,6 1-1465,0 0 1,-1 1-1,1-1 0,0 1 0,0 0 1,0 0-1,0 0 0,0 0 1,0 1-1,0 0 0,0 0 0,0 0 1,0 0-1,0 0 0,0 1 0,0 0 1,1 0-1,-1 0 0,1 0 1,-1 0-1,1 1 0,0 0 0,-5 4 1,0 2-11,1-1 0,0 1 1,0 1-1,1-1 0,0 1 1,0 0-1,-7 20 0,12-28-47,1 0 0,-1 0 0,0 1 0,0-1 0,1 0 0,0 0 0,-1 1 0,1-1 0,0 0 0,0 1 0,0-1 0,0 1 0,0-1 0,1 0 0,-1 0 0,1 1 0,0-1 0,-1 0 0,1 0 0,0 1 0,0-1 0,1 0 0,-1 0 0,0 0 0,1-1 0,-1 1 0,1 0 0,-1 0 0,1-1 0,0 1 0,0-1 0,0 1 0,0-1 0,0 0 0,0 0 0,0 0 0,0 0 0,0 0 0,1 0 0,-1-1 0,0 1 0,0-1 0,1 0 0,2 1 0,8 1-453,0-1 0,1 0-1,-1 0 1,0-1-1,1-1 1,22-4 0,-27 3-879,0 0 1,0-1-1,-1 0 1,1-1-1,-1 0 1,13-8-1,5-7-6295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393"/>
    </inkml:context>
    <inkml:brush xml:id="br0">
      <inkml:brushProperty name="width" value="0.025" units="cm"/>
      <inkml:brushProperty name="height" value="0.025" units="cm"/>
    </inkml:brush>
  </inkml:definitions>
  <inkml:trace contextRef="#ctx0" brushRef="#br0">60 15 5669,'0'0'16859,"-3"7"-15434,-5 12-327,-4 10 480,-11 46 1,21-67-1546,0-1 1,1 1-1,0 0 0,0 0 1,0 1-1,1-1 1,1 0-1,-1 0 0,1 0 1,1 0-1,3 13 0,-5-20-20,1-1-1,-1 1 0,0 0 0,0 0 0,0 0 1,1-1-1,-1 1 0,1 0 0,-1-1 0,0 1 1,1 0-1,-1-1 0,1 1 0,0 0 0,-1-1 1,1 1-1,-1-1 0,1 1 0,0-1 0,-1 1 1,1-1-1,0 0 0,1 1 0,7-12 502,-1-30-627,-8 30-458,0 9 540,-1 0 0,1 0-1,0 0 1,0 0 0,-1 0 0,2-1-1,-1 1 1,0 0 0,0 0 0,1 0 0,-1 0-1,1 0 1,-1 0 0,1 0 0,0 0 0,0 0-1,0 0 1,0 0 0,0 1 0,0-1-1,1 0 1,-1 1 0,1-1 0,-1 1 0,1-1-1,-1 1 1,1 0 0,0-1 0,0 1 0,-1 0-1,1 0 1,2 0 0,7-5 69,-1 0 0,0-1 1,-1 0-1,0 0 0,0-1 0,0 0 1,-1 0-1,0-1 0,-1 0 0,0-1 1,9-16-1,-15 25-25,0 0 0,-1 0 0,0 0 0,1 0 0,-1 0 0,1 0 0,-1-1 0,0 1 0,0 0 0,0 0 0,0 0 0,0 0 0,0-1 0,0 1 0,0 0 0,0 0 0,-1 0 0,1 0 0,0 0 0,-1 0 0,1 0 0,-1-1 0,1 1 0,-1 0 0,1 0 0,-2-1 0,1 1-13,-1 1 0,1-1 0,-1 0 0,1 1 0,-1-1 0,1 1 0,-1 0 0,1-1 0,-1 1 0,0 0 0,1 0 0,-1 0 0,1 0 0,-1 0 0,0 0 0,-1 1 0,-5 0-12,1 1 0,0 0 0,0 1 1,0-1-1,1 1 0,-1 1 0,-8 4 0,5 0 67,0 1 0,1 0 0,0 0 0,0 1 0,-11 16-1,17-21-19,-1 0 0,1 0-1,1 1 1,-1-1 0,1 0-1,0 1 1,0-1 0,0 1-1,1 0 1,0 0-1,0 0 1,1-1 0,0 1-1,0 10 1,1-14-80,0 0 1,0 0-1,0 0 0,0 0 0,0 0 1,0 0-1,0 0 0,1 0 0,-1-1 1,1 1-1,-1-1 0,1 1 1,0-1-1,0 1 0,-1-1 0,1 0 1,0 0-1,0 0 0,0 0 0,0 0 1,1-1-1,-1 1 0,0 0 1,0-1-1,0 0 0,0 1 0,3-1 1,68 2-6127,-66-2 5021,42-5-6394,1-9-3906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1.741"/>
    </inkml:context>
    <inkml:brush xml:id="br0">
      <inkml:brushProperty name="width" value="0.025" units="cm"/>
      <inkml:brushProperty name="height" value="0.025" units="cm"/>
    </inkml:brush>
  </inkml:definitions>
  <inkml:trace contextRef="#ctx0" brushRef="#br0">166 4 17809,'0'0'3475,"-10"-2"-624,-3 1-2166,0 0 0,0 1 0,0 1 0,-18 2 0,28-3-629,-1 0 0,1 1 0,0 0 1,-1 0-1,1 0 0,-1 0 0,1 0 0,0 0 0,0 1 0,0 0 1,0-1-1,0 1 0,0 0 0,0 1 0,1-1 0,-1 0 0,1 1 0,-1-1 1,1 1-1,0 0 0,0 0 0,0 0 0,1 0 0,-1 0 0,-1 5 0,3-7-63,0 1 0,0 0-1,0 0 1,0-1-1,0 1 1,1 0-1,-1-1 1,0 1-1,1-1 1,0 1-1,-1 0 1,1-1-1,0 1 1,-1-1-1,1 0 1,0 1 0,0-1-1,0 1 1,1-1-1,-1 0 1,0 0-1,0 0 1,1 0-1,-1 0 1,0 0-1,1 0 1,-1 0-1,1-1 1,-1 1-1,4 0 1,61 21-407,-41-16-35,-9-1 191,-8-3 173,1 1 0,0 0 0,-1 0 0,0 1-1,0 0 1,12 8 0,-20-12 100,1 0-1,-1 1 1,1-1-1,-1 0 1,0 1-1,1-1 1,-1 1 0,1-1-1,-1 1 1,0-1-1,0 1 1,1-1 0,-1 1-1,0-1 1,0 1-1,1-1 1,-1 1-1,0-1 1,0 1 0,0 0-1,0-1 1,0 1-1,0-1 1,0 1-1,0 0 1,0-1 0,0 1-1,0-1 1,-1 1-1,1-1 1,0 1 0,0-1-1,-1 1 1,1-1-1,0 1 1,0-1-1,-1 1 1,1-1 0,-1 1-1,1-1 1,0 1-1,-1-1 1,1 0 0,-1 1-1,1-1 1,-1 0-1,1 1 1,-1-1-1,1 0 1,-1 0 0,0 1-1,-31 10 1078,31-10-1095,-108 21 427,63-19-8727,37-3-3159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437"/>
    </inkml:context>
    <inkml:brush xml:id="br0">
      <inkml:brushProperty name="width" value="0.025" units="cm"/>
      <inkml:brushProperty name="height" value="0.025" units="cm"/>
    </inkml:brush>
  </inkml:definitions>
  <inkml:trace contextRef="#ctx0" brushRef="#br0">158 27 13581,'0'0'10789,"-10"-3"-9321,7 2-1440,-1 0-1,1 0 1,-1 0 0,1 1 0,-1-1 0,0 1-1,1 0 1,-1 0 0,1 0 0,-1 0 0,0 1-1,1-1 1,-1 1 0,1 0 0,-1 0 0,1 0-1,0 1 1,-1-1 0,1 1 0,0 0-1,0 0 1,0 0 0,0 0 0,0 0 0,1 1-1,-1-1 1,1 1 0,-4 4 0,-29 42 69,33-46-83,0 0-1,1 1 0,-1-1 1,0 0-1,1 1 1,0-1-1,0 1 1,0 0-1,0-1 1,1 1-1,0 0 0,-1-1 1,1 1-1,1 4 1,0-7 3,-1 0 0,1 0 0,0 0 0,0-1 0,0 1 0,0 0 0,0 0 0,0-1 0,1 1 1,-1-1-1,0 1 0,0-1 0,0 1 0,0-1 0,1 0 0,-1 1 0,0-1 0,0 0 0,1 0 0,-1 0 0,0 0 0,1 0 1,-1 0-1,0 0 0,0-1 0,0 1 0,2-1 0,37-8 290,-32 5-290,1-1 1,-1 0 0,0 0 0,0 0-1,0-1 1,-1 0 0,0 0 0,0-1-1,5-8 1,6-7 170,23-42 1,-36 55-92,-10 22-12,1 1-1,0 0 1,1 0 0,0 0 0,1 1-1,0-1 1,1 22 0,1-33-136,0 0-1,0 0 1,0 1 0,1-1 0,-1 0 0,1 1 0,-1-1-1,1 0 1,0 0 0,0 0 0,1 0 0,-1 0-1,0 0 1,1 0 0,0 0 0,0-1 0,0 1 0,0 0-1,0-1 1,0 0 0,5 4 0,-2-3-583,-1-1-1,1 0 1,-1 0 0,1 0 0,0-1 0,-1 0-1,1 0 1,0 0 0,0 0 0,0-1-1,0 1 1,0-1 0,0-1 0,5 0-1,22-4-7148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2.924"/>
    </inkml:context>
    <inkml:brush xml:id="br0">
      <inkml:brushProperty name="width" value="0.025" units="cm"/>
      <inkml:brushProperty name="height" value="0.025" units="cm"/>
    </inkml:brush>
  </inkml:definitions>
  <inkml:trace contextRef="#ctx0" brushRef="#br0">170 1 16303,'0'0'2483,"-9"3"-76,5-1-2136,-70 34 3994,70-34-4176,0 0 0,1 0 0,-1 0 0,1 0 0,0 1 0,0-1 0,0 1 0,0 0 0,0 0 0,1 0 0,-1 1 0,1-1 0,0 0 0,0 1 0,0 0 0,1-1 0,-1 1 0,1 0 0,-2 7 0,3-10-91,0 0 0,0 0 1,0-1-1,0 1 0,1 0 1,-1-1-1,0 1 0,0 0 1,1-1-1,-1 1 0,0 0 1,1-1-1,-1 1 0,1-1 1,-1 1-1,1 0 0,-1-1 1,1 1-1,-1-1 0,1 0 1,0 1-1,-1-1 0,1 1 1,-1-1-1,1 0 0,0 0 1,-1 1-1,2-1 0,30 3 86,-24-4-65,1 0 0,-1 0 0,0 0 0,0-1 0,10-4 0,-4-2-130,0-1-1,-1 0 1,0-1 0,0-1-1,-1 0 1,21-25 0,-41 77-274,-118 474 2238,124-501-1741,0-1 78,-1 1 1,0-1-1,-1 0 0,0-1 1,-11 24-1,15-35-165,0 0 0,-1-1 1,1 1-1,0 0 0,-1 0 0,1 0 0,-1 0 0,1-1 0,-1 1 0,0 0 0,1-1 0,-1 1 0,0 0 0,1-1 0,-1 1 0,0-1 0,0 1 1,0-1-1,1 1 0,-1-1 0,0 0 0,0 1 0,0-1 0,0 0 0,0 0 0,0 0 0,0 0 0,1 0 0,-1 1 0,0-2 0,0 1 0,0 0 0,0 0 1,0 0-1,0 0 0,0-1 0,0 1 0,1 0 0,-1-1 0,0 1 0,0 0 0,0-1 0,0 1 0,1-1 0,-1 0 0,0 1 0,1-1 0,-1 1 1,0-1-1,1 0 0,-1 0 0,1 1 0,-1-1 0,1 0 0,-1 0 0,1 0 0,0 0 0,-1-1 0,-3-6 27,-1 0 1,2-1-1,-1 1 0,-2-13 1,1 3-341,1-1-1,1 1 1,1-1 0,1 0 0,0 0 0,1 0 0,2 0 0,5-31 0,-3 33-675,0 1 1,2-1 0,0 1-1,1 0 1,1 0 0,0 1-1,1 0 1,0 1 0,1 0-1,1 0 1,0 1 0,1 0-1,1 1 1,0 1 0,18-13-1,19-10-4316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619"/>
    </inkml:context>
    <inkml:brush xml:id="br0">
      <inkml:brushProperty name="width" value="0.025" units="cm"/>
      <inkml:brushProperty name="height" value="0.025" units="cm"/>
    </inkml:brush>
  </inkml:definitions>
  <inkml:trace contextRef="#ctx0" brushRef="#br0">172 21 15759,'0'0'10495,"-11"-5"-8883,6 3-1492,2 0-83,0 0 0,0 1 0,0-1 1,-1 1-1,1 0 0,0 0 0,-1 0 0,1 0 0,-1 0 0,1 1 0,-1-1 0,1 1 0,-1 0 1,1 0-1,-1 1 0,0-1 0,1 1 0,0-1 0,-1 1 0,1 0 0,-1 1 0,1-1 1,0 0-1,0 1 0,0 0 0,0 0 0,0 0 0,-4 3 0,0 3 15,0 0 1,0 1-1,1-1 0,-9 18 0,13-22-50,0 0 1,0 0-1,1 1 0,-1-1 1,1 0-1,0 1 0,0-1 1,1 1-1,-1-1 0,1 1 1,0-1-1,0 1 0,2 7 1,-1-9 4,0-1 0,0 0 0,1 0 0,-1 0 0,1 0 1,-1 0-1,1 0 0,0 0 0,0 0 0,0-1 0,0 1 0,0-1 0,0 1 1,0-1-1,1 0 0,-1 0 0,0 0 0,1 0 0,-1 0 0,1-1 0,-1 1 1,1-1-1,-1 0 0,1 1 0,4-1 0,0 0-10,0 0 1,1 0-1,-1 0 0,0 0 0,0-1 0,0-1 1,0 1-1,10-4 0,-6-2-64,-1 0 0,0 0 0,-1-1 0,0 0 0,0-1 0,-1 0-1,0 0 1,-1-1 0,0 0 0,0 0 0,-1 0 0,0-1 0,-1 0 0,0-1 0,4-13 0,-56 86-51,42-55 189,2 0 0,-1 0-1,1 0 1,0 1 0,0-1-1,1 1 1,0 0 0,0 0-1,1 0 1,0 0-1,0 0 1,0 13 0,2-19-64,0 1 1,-1-1-1,1 0 0,0 0 1,0 0-1,0 0 1,0 1-1,0-1 0,0-1 1,0 1-1,1 0 1,-1 0-1,0 0 1,0-1-1,1 1 0,-1 0 1,1-1-1,-1 1 1,0-1-1,1 0 0,-1 1 1,1-1-1,-1 0 1,1 0-1,-1 0 1,1 0-1,1 0 0,44-3 118,-46 3-121,13-2-106,-1-2-1,0 1 1,1-2 0,-1 0 0,-1 0-1,1-1 1,13-9 0,-1 0-68,-1-2-1,29-25 1,-59 57 1313,3-9-1058,0 0 1,0 1-1,0 0 0,0 0 1,1 0-1,0 0 0,1 0 1,-2 10-1,4-16-76,-1-1 0,1 1-1,0 0 1,-1 0 0,1-1 0,0 1 0,-1 0-1,1-1 1,0 1 0,0 0 0,-1-1 0,1 1 0,0-1-1,0 0 1,0 1 0,0-1 0,0 0 0,0 1 0,0-1-1,0 0 1,0 0 0,0 0 0,-1 0 0,1 0-1,2 0 1,33 0 103,-26-1-69,3 0-104,0-2 0,-1 1 0,1-1 0,0-1 0,-1 0 1,0-1-1,22-12 0,-18 9-78,0 0 1,0 2 0,22-6-1,-38 12 144,1 1 0,-1-1 0,1 1 0,-1 0 0,0 0 0,1-1 0,-1 1 0,0 0 0,0-1 0,1 1 0,-1 0 1,0 0-1,0 0 0,0-1 0,0 1 0,0 0 0,0 0 0,0-1 0,0 1 0,-1 0 0,1 0 0,0 1 0,-1-1 3,1 0 0,0 0 0,-1 1 0,1-1 0,0 0 0,0 1 0,0-1 0,0 0 0,0 1-1,1-1 1,-1 0 0,0 0 0,0 1 0,1-1 0,-1 0 0,1 0 0,-1 1 0,1-1 0,0 0 0,1 2 0,8-2-565,0-1 0,1 0 0,-1-1 0,0 0 0,1 0 0,-1-1 0,0 0 0,0-1 0,10-4 0,-7 3-212,-1 0-1,1 1 1,-1 1 0,24-3-1,-35 5 786,-24 0-911,12 0-3671,-3 0-6100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3.994"/>
    </inkml:context>
    <inkml:brush xml:id="br0">
      <inkml:brushProperty name="width" value="0.025" units="cm"/>
      <inkml:brushProperty name="height" value="0.025" units="cm"/>
    </inkml:brush>
  </inkml:definitions>
  <inkml:trace contextRef="#ctx0" brushRef="#br0">1 0 16400,'0'0'8680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634"/>
    </inkml:context>
    <inkml:brush xml:id="br0">
      <inkml:brushProperty name="width" value="0.025" units="cm"/>
      <inkml:brushProperty name="height" value="0.025" units="cm"/>
    </inkml:brush>
  </inkml:definitions>
  <inkml:trace contextRef="#ctx0" brushRef="#br0">0 0 11082,'0'0'12396,"1"12"-11921,-1 7-217,-1-4 17,2 0-1,-1 0 1,2-1-1,0 1 1,4 14-1,-5-25-235,0-1 0,0 0 0,0 1-1,1-1 1,-1 0 0,1 0 0,0 0 0,0 0 0,0-1-1,0 1 1,0 0 0,1-1 0,-1 0 0,1 1 0,-1-1-1,1 0 1,0 0 0,0 0 0,0-1 0,0 1-1,0-1 1,0 0 0,1 1 0,-1-2 0,0 1 0,1 0-1,-1-1 1,0 1 0,6-1 0,-1 0 38,1 0 0,-1-1 1,0 0-1,1-1 0,-1 0 1,0 0-1,0 0 0,0-1 1,0-1-1,0 1 0,11-8 0,1-3 109,-2-1-1,31-29 1,-30 26 193,-19 17-375,0 1 0,0 0 0,0-1 0,0 1 0,1 0 0,-1-1 0,0 1 0,0 0 0,1 0 0,-1-1 0,0 1 0,1 0 0,-1 0 0,0 0 0,0 0 0,1-1 0,-1 1 0,0 0 0,1 0 0,-1 0 0,0 0 0,1 0 0,-1 0 0,1 0 0,-1 0 0,0 0 0,1 0 0,-1 0 0,0 0 0,1 0 0,-1 0 0,0 0 0,1 0 0,-1 0 0,0 0 0,1 1 0,-1-1 1,0 0-1,1 0 0,-1 0 0,0 1 0,0-1 0,1 0 0,-1 0 0,0 1 0,0-1 0,1 0 0,-1 0 0,0 1 0,0-1 0,0 0 0,1 1 0,-1-1 0,0 0 0,0 1 0,0-1 0,0 0 0,0 1 0,0-1 0,0 0 0,0 1 0,0-1 0,0 0 0,0 1 0,0-1 0,0 1 0,0-1 0,0 35 0,-1-26 71,1-2-65,0-1 0,1 1 0,-1-1-1,1 0 1,0 1 0,1-1-1,0 0 1,0 0 0,0 0 0,4 7-1,-5-12-2,0 1 0,1 0 0,-1 0 0,1-1 0,-1 1 0,1-1 0,0 1 0,0-1 0,0 0-1,0 0 1,0 0 0,0 0 0,0 0 0,0 0 0,0 0 0,0-1 0,0 1 0,0-1-1,1 0 1,-1 1 0,0-1 0,0 0 0,0 0 0,1 0 0,-1-1 0,0 1 0,0 0 0,0-1-1,1 0 1,-1 1 0,0-1 0,0 0 0,3-2 0,3-1-110,-1 0-1,1-1 1,-1 0-1,-1-1 1,1 1-1,0-1 1,-1 0-1,-1-1 1,8-9-1,4-12-3127,-10 0-3687,-6 14 373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4.981"/>
    </inkml:context>
    <inkml:brush xml:id="br0">
      <inkml:brushProperty name="width" value="0.025" units="cm"/>
      <inkml:brushProperty name="height" value="0.025" units="cm"/>
    </inkml:brush>
  </inkml:definitions>
  <inkml:trace contextRef="#ctx0" brushRef="#br0">0 0 15855,'0'0'7239,"51"1"-15023,-33 20 225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326"/>
    </inkml:context>
    <inkml:brush xml:id="br0">
      <inkml:brushProperty name="width" value="0.025" units="cm"/>
      <inkml:brushProperty name="height" value="0.025" units="cm"/>
    </inkml:brush>
  </inkml:definitions>
  <inkml:trace contextRef="#ctx0" brushRef="#br0">302 47 13293,'0'0'11691,"-9"-8"-9876,4 3-1737,0 1 1,-1 1 0,1-1 0,-1 1-1,0 0 1,0 0 0,0 0 0,0 1-1,0 0 1,0 0 0,-1 1 0,1-1-1,-1 1 1,1 1 0,-1-1 0,1 1-1,-1 1 1,0-1 0,1 1 0,-1 0-1,1 0 1,0 1 0,-9 3-1,4 0-59,1 0-1,-1 1 0,1 1 0,1-1 0,-1 2 0,1-1 0,0 1 0,1 0 1,-8 10-1,13-14-12,-1 0 0,1 1 1,0-1-1,0 0 0,1 1 0,-1-1 1,1 1-1,0 0 0,0 0 0,1 0 1,-1 0-1,1 0 0,0 0 1,0 0-1,1 1 0,0-1 0,0 0 1,0 0-1,0 1 0,1-1 1,0 0-1,3 10 0,-2-11-60,1 1 0,0-1-1,0 0 1,1 0 0,-1 0 0,1-1-1,0 1 1,0-1 0,0 0 0,0 0-1,1 0 1,-1 0 0,1-1 0,-1 0-1,1 0 1,0 0 0,0-1 0,0 1-1,0-1 1,6 0 0,15 3-2627,-1-1 1,42-1-1,-65-2 2488,38-2-6971,0-9-4864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5.729"/>
    </inkml:context>
    <inkml:brush xml:id="br0">
      <inkml:brushProperty name="width" value="0.025" units="cm"/>
      <inkml:brushProperty name="height" value="0.025" units="cm"/>
    </inkml:brush>
  </inkml:definitions>
  <inkml:trace contextRef="#ctx0" brushRef="#br0">75 41 15663,'0'0'8552,"-10"11"-7351,3-2-1015,0 0 0,0 1 0,1 0 0,0 0 0,1 0 0,0 1 0,1 0 0,0-1 0,0 2 0,1-1 0,1 0 0,-2 15 0,4 49 1176,0-74-1354,0-1 0,0 0 1,0 0-1,0 1 0,0-1 1,0 0-1,0 1 1,0-1-1,0 0 0,0 0 1,0 1-1,0-1 0,0 0 1,0 0-1,0 1 1,0-1-1,0 0 0,0 0 1,1 1-1,-1-1 0,0 0 1,0 0-1,0 0 1,0 1-1,1-1 0,-1 0 1,0 0-1,0 0 0,1 0 1,-1 1-1,0-1 1,0 0-1,1 0 0,-1 0 1,0 0-1,0 0 0,1 0 1,-1 0-1,0 0 1,0 0-1,1 0 0,13-6 340,11-16-76,-18 10-249,-1 1-1,0-1 1,-1-1 0,0 1-1,-1-1 1,-1 0-1,0 0 1,0 0-1,-1 0 1,-1 0 0,0-1-1,-3-26 1,-3 27 68,-4 15-82,8 0-12,0-1 1,0 1-1,-1-1 1,1 1-1,0-1 0,1 1 1,-1 0-1,0 0 1,0-1-1,1 1 1,-2 4-1,2-3 2,0 1 1,0 0-1,0-1 0,0 1 0,0-1 1,1 1-1,0-1 0,-1 1 0,1-1 0,1 1 1,-1-1-1,0 1 0,1-1 0,0 0 1,0 0-1,0 0 0,0 0 0,0 0 0,0 0 1,4 2-1,-1-1 6,1 0 0,-1 0 1,1-1-1,0 1 0,0-1 1,0-1-1,0 1 0,1-1 0,-1 0 1,11 1-1,-6-1 1,0-1 0,0 0 0,-1 0 1,1-1-1,0-1 0,0 0 0,0 0 0,-1-1 0,1 0 1,-1-1-1,1 0 0,-1-1 0,18-9 0,-22 9 5,-1 0-1,1 0 0,-1-1 0,0 1 0,-1-1 0,1 0 1,-1-1-1,0 1 0,0-1 0,-1 1 0,0-1 1,0 0-1,0-1 0,0 1 0,-1 0 0,0-1 1,-1 1-1,1-1 0,-1 0 0,-1 1 0,1-14 1,-1 19-11,-1 0 0,1 0 0,0-1 0,0 1 0,-1 1-1,1-1 1,-1 0 0,1 0 0,-1 0 0,1 0 0,-1 0 0,1 0 0,-1 0 0,0 1 0,0-1 0,1 0 0,-1 0 0,0 1 0,0-1 0,0 1 0,0-1 0,0 1 0,1-1 0,-1 1 0,0-1 0,0 1 0,0 0 0,0 0 0,0-1 0,-1 1 0,1 0 0,0 0 0,0 0 0,0 0 0,0 0 0,0 0 0,0 1 0,0-1 0,0 0 0,0 0 0,0 1 0,0-1 0,-1 1 0,-3 0-8,0 1-1,1-1 0,-1 1 1,0 0-1,1 1 0,-1-1 1,-7 6-1,5-1 36,0 1 0,0 0-1,1 0 1,0 1 0,1-1 0,-1 1-1,2 1 1,-1-1 0,1 0 0,1 1-1,0 0 1,0 0 0,1 0 0,-1 14-1,2-19-94,1 0-1,0-1 0,0 1 0,1 0 0,-1-1 0,1 1 1,0-1-1,0 1 0,1-1 0,0 1 0,-1-1 0,1 0 1,1 0-1,2 6 0,-2-7-254,0 0 1,1 0-1,-1 0 1,1 0-1,-1 0 0,1-1 1,0 0-1,0 1 1,0-1-1,0-1 0,0 1 1,0-1-1,0 1 0,1-1 1,-1 0-1,1-1 1,6 1-1,20 0-3798,-1-1-2840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134"/>
    </inkml:context>
    <inkml:brush xml:id="br0">
      <inkml:brushProperty name="width" value="0.025" units="cm"/>
      <inkml:brushProperty name="height" value="0.025" units="cm"/>
    </inkml:brush>
  </inkml:definitions>
  <inkml:trace contextRef="#ctx0" brushRef="#br0">221 73 12844,'0'0'6123,"1"-9"-3560,2-29-391,-3 37-2075,1 0-1,-1 0 0,0 0 1,0 0-1,0 0 0,0 0 1,-1 0-1,1 0 0,0 0 1,0 0-1,-1 1 0,1-1 0,0 0 1,-1 0-1,1 0 0,-1 0 1,1 1-1,-1-1 0,1 0 1,-1 0-1,0 1 0,1-1 1,-1 0-1,0 1 0,1-1 0,-1 1 1,0-1-1,0 1 0,0-1 1,0 1-1,1 0 0,-1-1 1,0 1-1,0 0 0,0 0 1,0-1-1,0 1 0,0 0 0,-1 0 1,-36 5 748,28-2-840,1 1 1,-1 1-1,1 0 0,-1 0 0,1 1 1,1 0-1,-1 1 0,1 0 0,0 0 1,1 0-1,-12 15 0,14-16-1,0 1 0,0-1 0,1 1 0,-1 0 0,1 0 1,1 1-1,-1-1 0,1 1 0,1 0 0,-1 0 0,2 0 0,-1 0 0,1 0 0,0 0 0,0 14 0,2-20 0,-1 0-1,1-1 1,0 1 0,0 0-1,0-1 1,0 1-1,0-1 1,0 0-1,0 1 1,0-1 0,1 0-1,-1 1 1,1-1-1,-1 0 1,0 0-1,1 0 1,0 0 0,-1-1-1,1 1 1,0 0-1,-1-1 1,1 1-1,0-1 1,-1 1-1,1-1 1,0 0 0,0 0-1,0 0 1,-1 0-1,1 0 1,3-1-1,4 1 14,-1-1-1,0 0 1,0 0-1,-1-1 1,1 0-1,8-3 1,-3-1-72,-1-1 0,1 0 0,-1-1 0,0-1 0,-1 0 0,0 0 0,15-17 0,61-83-100,-84 105 179,7-10 145,-11 15 317,-17 25-154,10-15-335,2 1-1,0 0 1,0 0 0,2 0-1,-1 1 1,1 0-1,1-1 1,0 1 0,1 1-1,-1 19 1,3-31-80,0 0-1,0-1 1,1 1 0,-1 0 0,0 0-1,1 0 1,-1-1 0,1 1 0,0 0-1,-1 0 1,1-1 0,0 1 0,0-1-1,0 1 1,0-1 0,0 1 0,1-1-1,-1 1 1,0-1 0,1 0 0,-1 0-1,1 0 1,-1 0 0,1 0 0,-1 0-1,1 0 1,0 0 0,-1-1-1,3 1 1,0 0-649,1 0 1,-1 0-1,0 0 0,1-1 0,-1 0 0,1 0 0,-1 0 0,1 0 0,-1-1 1,1 0-1,3-1 0,19-11-7804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6.495"/>
    </inkml:context>
    <inkml:brush xml:id="br0">
      <inkml:brushProperty name="width" value="0.025" units="cm"/>
      <inkml:brushProperty name="height" value="0.025" units="cm"/>
    </inkml:brush>
  </inkml:definitions>
  <inkml:trace contextRef="#ctx0" brushRef="#br0">91 2 16848,'0'0'9438,"-9"-1"-8472,6 1-937,0-1-1,0 1 0,0 0 0,0 0 0,0 1 0,0-1 1,0 0-1,1 1 0,-1 0 0,0 0 0,0 0 0,0 0 0,1 0 1,-1 0-1,1 1 0,-1-1 0,-2 3 0,3-1-29,0 0 0,-1 0 1,1 0-1,1 0 0,-1 0 0,0 0 0,1 0 0,-1 1 0,1-1 1,0 1-1,0-1 0,1 1 0,-1-1 0,1 1 0,-1 0 0,1-1 0,1 6 1,-1-6-78,0 0 1,1 1 0,-1-1-1,1 0 1,0 0 0,0 1-1,0-1 1,1 0-1,-1 0 1,1 0 0,-1 0-1,1 0 1,0-1 0,0 1-1,0 0 1,1-1 0,-1 0-1,1 1 1,-1-1 0,1 0-1,5 3 1,7 4-411,1-1 0,0-1 0,22 7 1,-27-10 405,1 0 0,-1 0 1,0 1-1,0 1 1,15 11-1,-25-17 170,0 1 1,0-1-1,-1 1 1,1-1-1,0 1 1,-1 0-1,1-1 1,-1 1-1,1 0 1,0-1-1,-1 1 1,1 0-1,-1 0 1,0 0-1,1-1 1,-1 1-1,0 0 1,0 0-1,1 0 1,-1 0-1,0 0 1,0 0-1,0 0 1,0 0-1,0-1 1,0 1-1,0 0 1,0 0-1,-1 0 1,1 0-1,0 0 1,0 0-1,-1 0 1,1-1-1,-1 1 1,1 0-1,-1 0 1,1-1-1,-1 1 1,1 0-1,-1 0 1,0-1-1,1 1 1,-1-1-1,0 1 1,1 0-1,-1-1 0,0 0 1,0 1-1,0-1 1,0 1-1,1-1 1,-1 0-1,-1 1 1,-52 16 2347,49-16-2505,-74 12 654,28-14-3082,37-3-1966,10-5-1702,3-4-5628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028"/>
    </inkml:context>
    <inkml:brush xml:id="br0">
      <inkml:brushProperty name="width" value="0.025" units="cm"/>
      <inkml:brushProperty name="height" value="0.025" units="cm"/>
    </inkml:brush>
  </inkml:definitions>
  <inkml:trace contextRef="#ctx0" brushRef="#br0">1 103 9129,'0'0'7126,"1"8"-4286,-1-6-2687,0 0 0,0 0 0,0 0 0,1 0-1,-1 0 1,1 0 0,-1-1 0,1 1-1,0 0 1,0 0 0,-1 0 0,1-1 0,1 1-1,-1 0 1,0-1 0,0 1 0,0-1-1,1 0 1,-1 1 0,1-1 0,-1 0 0,3 1-1,1 0 91,-1-1-1,1 0 0,-1 0 1,1 0-1,0 0 0,0-1 1,-1 0-1,1 0 0,0 0 1,0-1-1,6-1 0,0 0-150,0-1-1,0-1 0,-1 1 0,1-2 0,-1 1 1,0-2-1,12-7 0,-17 11-31,-1-1 0,0 0 0,1 0 0,-2 0 0,1 0 0,0-1 0,0 0 0,-1 0 0,0 0-1,0 0 1,0 0 0,0 0 0,-1-1 0,0 1 0,0-1 0,0 0 0,0 0 0,1-7 0,-3 11-33,0-1 0,0 1 0,-1 0 1,1-1-1,0 1 0,0 0 0,-1-1 0,1 1 1,-1 0-1,0-1 0,1 1 0,-1 0 0,0 0 1,1 0-1,-1-1 0,0 1 0,0 0 0,0 0 1,0 0-1,0 1 0,0-1 0,-1 0 0,1 0 1,0 0-1,0 1 0,0-1 0,-1 1 0,1-1 1,0 1-1,-1-1 0,1 1 0,0 0 0,-1 0 1,1 0-1,-1 0 0,1 0 0,-3 0 0,-1 0-25,0 0 1,1 0-1,-1 1 0,0-1 0,1 1 0,-1 0 0,1 1 0,-1-1 1,1 1-1,-9 4 0,6 0 12,-1-1 0,1 2-1,0-1 1,1 1 0,-1 0 0,1 0 0,1 1 0,-10 15-1,12-17-6,1-1-1,-1 1 0,1-1 0,0 1 1,0 0-1,0 0 0,1 0 0,0 0 0,0 0 1,1 0-1,0 0 0,0 0 0,0 0 1,1 0-1,1 7 0,-1-10-91,0-1-1,1 1 1,-1-1 0,1 0-1,0 0 1,-1 0-1,1 0 1,0 0-1,0 0 1,0 0 0,1 0-1,-1-1 1,0 1-1,1-1 1,-1 0 0,1 0-1,-1 1 1,1-2-1,-1 1 1,1 0 0,0 0-1,-1-1 1,1 0-1,0 1 1,4-1 0,3 0-1814,1 1 0,-1-1 0,1-1 1,-1 0-1,15-4 0,17-11-12963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7.375"/>
    </inkml:context>
    <inkml:brush xml:id="br0">
      <inkml:brushProperty name="width" value="0.025" units="cm"/>
      <inkml:brushProperty name="height" value="0.025" units="cm"/>
    </inkml:brush>
  </inkml:definitions>
  <inkml:trace contextRef="#ctx0" brushRef="#br0">151 2 18065,'-8'0'3128,"-2"-1"-2372,1 0-1,-1 1 0,0 0 0,0 1 0,0 1 0,0-1 0,-10 4 0,17-4-697,0 0 0,0 0 0,1 0 0,-1 0 0,0 0 0,1 1 0,-1-1 0,1 1 0,-1 0 0,1 0 0,0 0 0,0 0 0,0 0 0,0 0 0,0 1 0,0-1 0,0 0 0,1 1-1,-1 0 1,1-1 0,0 1 0,0 0 0,0 0 0,0-1 0,0 1 0,1 0 0,-1 0 0,1 0 0,0 0 0,0 0 0,0 4 0,1-5-91,-1 0-1,1 0 1,0 0 0,0 0 0,-1-1-1,1 1 1,1 0 0,-1 0 0,0 0-1,0-1 1,1 1 0,-1 0 0,0-1 0,1 0-1,0 1 1,-1-1 0,1 0 0,0 0-1,0 0 1,0 0 0,2 1 0,52 19-850,-30-12 767,-16-5 68,-1 1-1,0-1 0,0 1 0,-1 1 1,16 12-1,-22-15 124,1-1 0,-1 0 0,1 1 0,-1 0 0,0 0 0,0 0-1,0 0 1,0 0 0,0 0 0,-1 0 0,1 0 0,-1 1 0,0-1 0,0 0 0,0 1 0,-1-1 0,1 1 0,-1-1 0,0 1-1,0 4 1,-1-6-11,0 1-1,0-1 0,0 0 0,-1 0 0,1 0 0,-1 0 0,1 0 0,-1 0 0,0 0 0,0 0 1,0 0-1,0-1 0,0 1 0,0-1 0,0 0 0,0 1 0,0-1 0,-1 0 0,1 0 0,-1-1 1,1 1-1,-1 0 0,1-1 0,-1 1 0,-3-1 0,-4 2-377,-1 0 0,0-2-1,0 1 1,-20-2 0,6-7-3364,7-9-3609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024"/>
    </inkml:context>
    <inkml:brush xml:id="br0">
      <inkml:brushProperty name="width" value="0.025" units="cm"/>
      <inkml:brushProperty name="height" value="0.025" units="cm"/>
    </inkml:brush>
  </inkml:definitions>
  <inkml:trace contextRef="#ctx0" brushRef="#br0">80 38 8488,'0'0'9006,"2"-9"-6449,0 0-2445,3-10 2910,-3 50-1175,-2 297 1142,2-294-2921,-2-33-68,0 0-1,0 0 1,-1 0 0,1-1-1,1 1 1,-1 0 0,0 0 0,0 0-1,0 0 1,0 0 0,1 0-1,-1-1 1,0 1 0,1 0 0,-1 0-1,0 0 1,1-1 0,-1 1-1,1 0 1,0-1 0,-1 1 0,1 0-1,-1-1 1,1 1 0,0-1-1,0 1 1,-1-1 0,1 1-1,0-1 1,1 1 0,-3-41-1986,-4 22 1480,-1 0-1,-1 1 1,-1 0-1,0 1 1,-13-20-1,9 16 516,0-1 1,-13-35-1,25 56 29,0-1-1,0 1 1,0 0-1,-1-1 1,1 1 0,0 0-1,0-1 1,0 1-1,0 0 1,0-1-1,0 1 1,0 0 0,0-1-1,0 1 1,0 0-1,0-1 1,0 1-1,0 0 1,0 0-1,1-1 1,-1 1 0,0 0-1,0-1 1,0 1-1,0 0 1,1-1-1,-1 1 1,0 0 0,0 0-1,0 0 1,1-1-1,-1 1 1,0 0-1,0 0 1,1 0 0,-1-1-1,0 1 1,1 0-1,-1 0 1,0 0-1,1 0 1,-1 0 0,22 0 313,25 15-792,-43-14 490,22 8-2257,53 9 0,-6-9-6364,-23-6-439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8.357"/>
    </inkml:context>
    <inkml:brush xml:id="br0">
      <inkml:brushProperty name="width" value="0.025" units="cm"/>
      <inkml:brushProperty name="height" value="0.025" units="cm"/>
    </inkml:brush>
  </inkml:definitions>
  <inkml:trace contextRef="#ctx0" brushRef="#br0">208 74 13549,'0'0'8055,"-12"-5"-5332,9 4-2595,-2-2-32,0 1-1,0 0 1,0 0 0,-1 0 0,1 1 0,-1-1 0,1 1 0,-1 0 0,1 1 0,-1 0 0,1-1-1,-1 2 1,0-1 0,1 1 0,-1 0 0,1 0 0,0 0 0,-1 1 0,1 0 0,0 0 0,0 0-1,0 0 1,0 1 0,-8 6 0,8-4-67,0 0 0,0 0 0,1 1-1,0-1 1,0 1 0,0 0 0,1 0 0,0 1-1,0-1 1,1 0 0,-1 1 0,1 0 0,1 0-1,-1-1 1,0 13 0,2-16-7,0 0-1,0 1 1,1-1-1,-1 0 1,1 0 0,-1 0-1,1 0 1,0 0-1,0 0 1,0 0 0,1 0-1,-1 0 1,1-1-1,-1 1 1,1 0 0,0-1-1,0 1 1,0-1-1,1 0 1,-1 0 0,0 0-1,1 0 1,-1 0-1,1 0 1,0-1 0,0 1-1,-1-1 1,1 0-1,0 0 1,0 0 0,0 0-1,0 0 1,1-1-1,-1 1 1,5-1 0,0 1 9,0 0 0,0-1 1,0-1-1,1 1 0,-1-1 1,0-1-1,0 1 0,-1-1 1,1-1-1,0 1 0,-1-1 1,1-1-1,-1 1 0,0-1 1,0-1-1,0 1 0,-1-1 1,1 0-1,-1-1 0,-1 1 1,1-1-1,-1-1 0,0 1 1,0-1-1,0 1 0,-1-1 1,-1-1-1,1 1 0,-1 0 1,4-14-1,1-25-2217,-7 41 1617,-1 1 1,0-1 0,0 0-1,-1 1 1,1-1 0,-1 1-1,0-1 1,0 1 0,-1-1-1,1 1 1,-1 0 0,0-1 0,-3-5-1,-6-3-8453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094"/>
    </inkml:context>
    <inkml:brush xml:id="br0">
      <inkml:brushProperty name="width" value="0.025" units="cm"/>
      <inkml:brushProperty name="height" value="0.025" units="cm"/>
    </inkml:brush>
  </inkml:definitions>
  <inkml:trace contextRef="#ctx0" brushRef="#br0">23 88 1858,'0'0'16447,"0"10"-15336,-13 337 6589,7-208-7275,3-119 989,8-49-618,49-194-559,10-30-255,-62 246-11,1 0-1,0-1 1,1 1 0,-1 1 0,1-1 0,1 0 0,-1 1 0,1 0 0,0 0-1,0 0 1,9-7 0,-11 12 18,-1-1-1,0 1 1,1-1-1,-1 1 1,1 0-1,-1 0 0,1 0 1,-1 0-1,1 1 1,0-1-1,0 1 1,-1-1-1,1 1 1,0 0-1,0 0 1,-1 0-1,1 1 1,0-1-1,0 1 1,-1-1-1,1 1 1,-1 0-1,1 0 1,0 0-1,-1 0 1,0 1-1,1-1 1,-1 1-1,0-1 1,1 1-1,-1 0 1,0 0-1,0 0 0,2 3 1,0-1 11,-1-1 0,0 0-1,0 1 1,0 0 0,-1-1 0,1 1 0,-1 0-1,0 0 1,0 1 0,0-1 0,-1 0 0,1 1 0,-1-1-1,0 1 1,0-1 0,-1 1 0,0-1 0,1 1-1,-1 0 1,-1-1 0,1 1 0,-1-1 0,-1 7 0,-1-3 12,0 0 1,-1-1 0,0 1-1,0-1 1,-1 0 0,0-1-1,0 1 1,0-1-1,-1 0 1,0 0 0,0 0-1,-8 5 1,3-2-13,0-1-1,-1 1 1,0-2-1,0 0 1,0 0 0,-1-1-1,0-1 1,-1 0-1,1-1 1,-1 0 0,0-1-1,-14 2 1,27-5-70,1 0 0,-1 0-1,0 0 1,1 0 0,-1 0 0,0 0 0,1 0 0,-1 0 0,0 0 0,1 0 0,-1 0 0,1 0-1,-1 0 1,0 0 0,1 0 0,-1-1 0,0 1 0,1 0 0,-1-1 0,1 1 0,-1 0 0,1-1-1,-1 1 1,1-1 0,-1 1 0,1-1 0,-1 1 0,1-1 0,-1 1 0,1-1 0,0 1-1,-1-1 1,1 1 0,0-1 0,0 0 0,-1 1 0,1-1 0,0 0 0,0 1 0,0-1 0,0 1-1,0-1 1,0 0 0,0 1 0,0-1 0,0 0 0,0 1 0,0-1 0,0-1 0,1 0-491,0-1 0,1 0 0,-1 0 1,0 1-1,1-1 0,-1 1 1,1-1-1,0 1 0,0 0 0,2-3 1,20-15-6519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59.629"/>
    </inkml:context>
    <inkml:brush xml:id="br0">
      <inkml:brushProperty name="width" value="0.025" units="cm"/>
      <inkml:brushProperty name="height" value="0.025" units="cm"/>
    </inkml:brush>
  </inkml:definitions>
  <inkml:trace contextRef="#ctx0" brushRef="#br0">13 39 10154,'0'0'5167,"9"-6"-2354,2 1-2055,0 0 0,0 0 0,0 1 0,1 0 0,0 1 0,15-2 0,-22 4-454,1 1 0,0 0 0,-1 0 1,1 0-1,0 0 0,-1 1 0,1 0 0,7 2 1,-10-2-248,-1 0 0,0 0 1,1 0-1,-1 1 1,1-1-1,-1 1 0,0-1 1,0 1-1,0 0 1,0 0-1,0 0 1,0 0-1,-1 0 0,1 0 1,-1 0-1,1 1 1,-1-1-1,2 5 0,-2-3 4,0 1 0,0-1 0,0 1 0,-1-1 0,0 1-1,1-1 1,-2 1 0,1-1 0,0 1 0,-1-1 0,0 0-1,0 1 1,0-1 0,-1 0 0,0 1 0,1-1 0,-1 0-1,-1 0 1,1 0 0,0-1 0,-1 1 0,0-1 0,-6 6-1,-7 8 137,-1-2-1,0 0 0,-27 17 1,27-20-184,6-3 14,7-6-21,0 1 0,0-1-1,0 0 1,-1 0 0,1-1-1,0 1 1,-1-1 0,0 0 0,0 0-1,1-1 1,-10 2 0,44-30-1917,-22 22 1711,0 1 1,0-1-1,1 1 1,-1 1-1,1 0 1,0 0-1,0 1 1,0 0-1,0 0 1,14 0 0,-19 1 248,-1 1 1,0 0 0,1 0 0,-1 1-1,1-1 1,-1 1 0,0-1 0,1 1-1,-1 0 1,0 0 0,0 1 0,1-1-1,-1 1 1,0-1 0,-1 1 0,1 0 0,0 0-1,0 0 1,-1 1 0,1-1 0,-1 1-1,0-1 1,0 1 0,0 0 0,0 0-1,0 0 1,-1 0 0,1 0 0,-1 0 0,2 5-1,-3-5 139,1-1-1,0 1 0,0 0 0,0 0 1,0 0-1,0-1 0,0 1 1,1 0-1,-1-1 0,4 5 0,8-8 481,5-16-775,-1-11-1642,-6-4-3593,-11 30 4976,9-25-8373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0.824"/>
    </inkml:context>
    <inkml:brush xml:id="br0">
      <inkml:brushProperty name="width" value="0.025" units="cm"/>
      <inkml:brushProperty name="height" value="0.025" units="cm"/>
    </inkml:brush>
  </inkml:definitions>
  <inkml:trace contextRef="#ctx0" brushRef="#br0">0 0 3651,'0'0'10779,"2"8"-8991,-1-3-1556,1 0 0,0 0 0,0 0-1,0-1 1,0 1 0,1-1 0,0 0 0,0 1 0,0-1-1,0 0 1,1-1 0,-1 1 0,1-1 0,0 1 0,0-1-1,0 0 1,1-1 0,-1 1 0,1-1 0,4 2 0,18 8 48,0-2 0,1-1-1,-1-1 1,2-1 0,32 3 0,26 6-80,-87-16-197,0 0-1,0 0 1,0 0 0,0 0 0,0 1 0,0-1 0,0 0 0,-1 0-1,1 0 1,0 0 0,0 0 0,0 0 0,0 0 0,0 0 0,0 0-1,0 0 1,0 0 0,0 1 0,0-1 0,0 0 0,0 0 0,0 0-1,0 0 1,0 0 0,0 0 0,0 0 0,0 0 0,0 1 0,0-1-1,0 0 1,0 0 0,0 0 0,0 0 0,0 0 0,0 0 0,0 0-1,0 0 1,0 1 0,0-1 0,0 0 0,0 0 0,0 0 0,0 0-1,0 0 1,0 0 0,0 0 0,0 0 0,0 0 0,0 0 0,0 1-1,1-1 1,-1 0 0,0 0 0,0 0 0,0 0 0,0 0 0,0 0-1,0 0 1,0 0 0,0 0 0,0 0 0,1 0 0,-1 0 0,0 0-1,0 0 1,0 0 0,0 0 0,0 0 0,-13 7 242,-19 4 290,-11 3 267,-27 7 511,-110 50-1,158-57-1116,22-14-224,1 0 0,-1-1 0,0 1 1,1 0-1,-1 1 0,0-1 0,0 0 1,1 0-1,-1 0 0,0 0 0,1 0 0,-1 0 1,0 0-1,0 0 0,1 0 0,-1 1 0,0-1 1,0 0-1,1 0 0,-1 0 0,0 0 1,0 1-1,0-1 0,0 0 0,1 0 0,-1 1 1,0-1-1,0 0 0,0 0 0,0 1 0,0-1 1,1 0-1,-1 0 0,0 1 0,0-1 1,0 0-1,0 1 0,0-1 0,0 0 0,0 0 1,0 1-1,0-1 0,0 0 0,0 1 0,0-1 1,-1 0-1,1 0 0,0 1 0,0-1 1,0 0-1,0 0 0,0 1 0,0-1 0,-1 0 1,1 0-1,0 1 0,0-1 0,0 0 0,-1 0 1,1 0-1,-1 1 0,52-2-6298,-15-6-795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327"/>
    </inkml:context>
    <inkml:brush xml:id="br0">
      <inkml:brushProperty name="width" value="0.025" units="cm"/>
      <inkml:brushProperty name="height" value="0.025" units="cm"/>
    </inkml:brush>
  </inkml:definitions>
  <inkml:trace contextRef="#ctx0" brushRef="#br0">138 0 13164,'0'0'5787,"-1"15"-4548,-8 35 307,-3 1 1,-30 86 0,24-89-795,3 2 1,2 0-1,2 0 1,-5 56-1,16-106-717,0-1-1,0 1 1,0 0-1,0 0 1,1 0-1,-1 0 1,0 0-1,0 0 1,0-1-1,0 1 1,0 0-1,1 0 1,-1 0-1,0 0 1,0 0-1,0 0 1,0 0-1,1 0 1,-1 0-1,0 0 0,0 0 1,0 0-1,1 0 1,-1 0-1,0 0 1,0 0-1,0 0 1,0 0-1,1 0 1,-1 0-1,0 0 1,0 0-1,0 0 1,0 1-1,0-1 1,1 0-1,-1 0 1,0 0-1,0 0 1,0 0-1,0 0 1,0 1-1,0-1 1,1 0-1,-1 0 1,0 0-1,0 0 0,0 0 1,0 1-1,0-1 1,0 0-1,18-30 419,18-46-478,1-27-61,-26 66-334,2 1 1,1 1 0,2 0-1,32-51 1,-46 83 388,0-1 0,1 1 0,0 0 0,0 0 1,0 0-1,0 0 0,1 1 0,-1-1 0,1 1 0,4-3 1,-7 5 24,-1 0 0,1-1 0,-1 1 0,1 0 1,0 0-1,-1 0 0,1 0 0,0 0 0,-1 0 0,1 0 1,-1 0-1,1 0 0,0 0 0,-1 0 0,1 0 1,0 0-1,-1 0 0,1 1 0,-1-1 0,1 0 1,0 0-1,-1 1 0,1-1 0,-1 0 0,2 2 0,-2-1 1,1 1 0,0-1 0,0 1 0,0-1 0,-1 1 0,1-1 0,-1 1 0,1 0 0,-1-1 0,0 1 0,0 0 0,1-1 0,-1 1 0,-1 3 0,1 1 14,0 0 0,-1 0 0,0 0 0,0-1 0,-1 1 0,0 0 1,0 0-1,0-1 0,0 1 0,-1-1 0,0 1 0,0-1 0,-1 0 0,0-1 0,1 1 0,-1 0 0,-1-1 1,1 0-1,-1 0 0,1 0 0,-1-1 0,0 0 0,-1 1 0,-6 2 0,-2 0-12,0 0 0,0-1-1,-1-1 1,0 0 0,0 0-1,0-2 1,0 0 0,-25 0-1,40-2-79,-1 0 0,1 0 0,0 0 0,0 0 0,0 1 0,-1-1-1,1 0 1,0 0 0,0 0 0,-1 0 0,1 0 0,0 0-1,0 0 1,-1 0 0,1 0 0,0 0 0,0 0 0,-1-1 0,1 1-1,0 0 1,0 0 0,-1 0 0,1 0 0,0 0 0,0 0 0,0 0-1,-1-1 1,1 1 0,0 0 0,0 0 0,0 0 0,-1 0 0,1-1-1,0 1 1,0 0 0,0 0 0,0-1 0,0 1 0,0 0-1,0 0 1,-1 0 0,1-1 0,0 1 0,0 0 0,0-1 0,9-8-5985,4 0-1923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1.659"/>
    </inkml:context>
    <inkml:brush xml:id="br0">
      <inkml:brushProperty name="width" value="0.025" units="cm"/>
      <inkml:brushProperty name="height" value="0.025" units="cm"/>
    </inkml:brush>
  </inkml:definitions>
  <inkml:trace contextRef="#ctx0" brushRef="#br0">1 61 9225,'0'0'17024,"10"6"-16138,-8-4-861,0 0-6,1 0-1,-1 0 0,1 0 0,0 0 0,0-1 1,0 1-1,0-1 0,0 0 0,0 0 0,0 0 1,0 0-1,0 0 0,1-1 0,-1 1 0,0-1 1,0 0-1,1 0 0,-1 0 0,0 0 0,0-1 1,1 0-1,-1 1 0,0-1 0,0 0 0,0 0 0,0-1 1,0 1-1,0-1 0,4-2 0,-1 1 6,0-1-1,-1 0 1,1-1 0,-1 1-1,0-1 1,0 0-1,0 0 1,-1-1-1,0 1 1,0-1 0,6-11-1,-9 12 4,-23 38-75,8 3 93,1 1 0,-12 53 0,18-17-4632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004"/>
    </inkml:context>
    <inkml:brush xml:id="br0">
      <inkml:brushProperty name="width" value="0.025" units="cm"/>
      <inkml:brushProperty name="height" value="0.025" units="cm"/>
    </inkml:brush>
  </inkml:definitions>
  <inkml:trace contextRef="#ctx0" brushRef="#br0">85 0 16976,'0'0'5990,"9"3"-5558,-2-1-382,46 21 109,-50-22-156,-1 0-1,0 1 1,1 0-1,-1-1 1,0 1-1,0 0 1,0 0-1,-1 1 1,1-1-1,0 0 1,-1 0-1,1 1 1,-1-1-1,0 1 1,0-1-1,0 1 1,0 0-1,0-1 1,0 1-1,0 5 1,-2 3 138,0-1 1,0 1 0,-1 0-1,0-1 1,0 0 0,-2 1-1,1-1 1,-1 0 0,-1-1-1,1 1 1,-2-1 0,1 0-1,-1 0 1,-1 0 0,0-1-1,0 0 1,0 0 0,-1-1 0,0 0-1,-1 0 1,1-1 0,-1 0-1,-1-1 1,1 0 0,-15 6-1,4-8-927,20-3 599,-1 0 0,1 0 0,-1 0 0,1 0 0,0 0 0,-1 0 0,1-1 1,-1 1-1,1 0 0,0 0 0,-1-1 0,1 1 0,0 0 0,-1 0 0,1-1 0,0 1 0,-1 0 0,1-1 0,0 1 0,0 0 0,0-1 0,-1 1 0,1-1 0,0 1 0,0 0 0,0-1 0,0 1 0,0-1 1,-1 1-1,1-1 0,0 1 0,0 0 0,0-1 0,0 1 0,0-1 0,1 0 0,-1-16-7634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587"/>
    </inkml:context>
    <inkml:brush xml:id="br0">
      <inkml:brushProperty name="width" value="0.025" units="cm"/>
      <inkml:brushProperty name="height" value="0.025" units="cm"/>
    </inkml:brush>
  </inkml:definitions>
  <inkml:trace contextRef="#ctx0" brushRef="#br0">148 1 10570,'0'0'8995,"-2"13"-7906,-107 453 4992,72-344-5265,45-201 1421,43-138-2351,-39 180-534,0 0 0,3 0 0,31-56 0,-46 92 625,1-1 0,-1 1 0,1-1 0,0 1 0,0-1 0,-1 1 0,1-1 0,0 1 0,0 0 0,1 0 0,-1-1 0,0 1 0,0 0 0,0 0 0,1 0 0,-1 0 0,1 1 0,-1-1 0,1 0 0,-1 0 0,1 1 0,-1-1 0,1 1 0,-1 0 0,1-1 0,0 1 0,-1 0 0,1 0 0,0 0 0,2 0 0,-2 1 15,0 1 0,0-1 0,0 1 0,0 0 0,0-1-1,0 1 1,-1 0 0,1 0 0,-1 0 0,1 0 0,-1 0-1,0 0 1,0 1 0,0-1 0,0 0 0,0 1 0,-1-1-1,1 1 1,0 2 0,0 3 42,1 0 0,-1 0-1,0 0 1,-1 0 0,0 0-1,0 0 1,-1 0 0,0 0 0,-1 0-1,1 0 1,-1 0 0,-1 0-1,0-1 1,-4 11 0,4-13-124,0-1 0,0 0 0,0 0 1,0 0-1,-1 0 0,1 0 0,-1 0 0,0-1 0,0 0 1,0 0-1,-1 0 0,-7 4 0,7-5-374,0 0 0,-1 0 1,1-1-1,-1 1 0,1-1 0,-1 0 0,0-1 0,-6 0 1,12-9-14565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2.921"/>
    </inkml:context>
    <inkml:brush xml:id="br0">
      <inkml:brushProperty name="width" value="0.025" units="cm"/>
      <inkml:brushProperty name="height" value="0.025" units="cm"/>
    </inkml:brush>
  </inkml:definitions>
  <inkml:trace contextRef="#ctx0" brushRef="#br0">72 0 13869,'0'0'10100,"-5"11"-8295,-10 19-832,7-16-781,1 0 0,0 0 0,1 1 0,0 0 0,1 0 0,1 1 0,0 0 0,-1 16 0,6-32-188,-1 1-1,1 0 1,-1 0 0,1 0-1,-1-1 1,1 1 0,0 0 0,-1 0-1,1-1 1,0 1 0,-1 0-1,1-1 1,0 1 0,0-1-1,0 1 1,0-1 0,0 0-1,0 1 1,-1-1 0,1 0 0,0 0-1,0 1 1,0-1 0,0 0-1,0 0 1,0 0 0,0 0-1,0 0 1,0 0 0,0-1 0,0 1-1,0 0 1,2-1 0,37-9 94,-36 8-88,1-1-1,-1 0 1,1 0 0,-1-1-1,0 1 1,0-1 0,0 0-1,-1 0 1,0 0 0,1 0-1,-1-1 1,-1 0 0,1 1-1,-1-1 1,1 0 0,-2 0-1,1 0 1,0 0 0,-1-1-1,0 1 1,0 0-1,-1-1 1,1 1 0,-1 0-1,-1-7 1,1 11-46,0 1-1,0-1 1,0 0 0,-1 0-1,1 0 1,0 0 0,-1 0-1,1 0 1,-1 1 0,1-1-1,-1 0 1,1 0 0,-1 1-1,1-1 1,-1 0-1,0 1 1,1-1 0,-1 0-1,0 1 1,0-1 0,1 1-1,-1-1 1,0 1 0,0 0-1,0-1 1,0 1 0,0 0-1,1 0 1,-1-1 0,0 1-1,0 0 1,0 0 0,-2 0-1,2 0-429,0 0 1,0 0-1,-1 0 0,1 0 0,0 1 0,0-1 0,-1 0 0,1 1 1,0-1-1,0 0 0,0 1 0,0 0 0,-1-1 0,1 1 0,0 0 1,-1 1-1,-6 10-7894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387"/>
    </inkml:context>
    <inkml:brush xml:id="br0">
      <inkml:brushProperty name="width" value="0.025" units="cm"/>
      <inkml:brushProperty name="height" value="0.025" units="cm"/>
    </inkml:brush>
  </inkml:definitions>
  <inkml:trace contextRef="#ctx0" brushRef="#br0">15 81 11915,'-9'2'2819,"3"1"-705,6-1-673,11 1 1,14 1 127,15-3-192,16 2-448,14-3-352,18 0-353,1-3-192,2-6 0,-2-3-192,-15-1-545,-15 0-544,-14 0-1249,-16-3-833,-13-3-2915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5.777"/>
    </inkml:context>
    <inkml:brush xml:id="br0">
      <inkml:brushProperty name="width" value="0.025" units="cm"/>
      <inkml:brushProperty name="height" value="0.025" units="cm"/>
    </inkml:brush>
  </inkml:definitions>
  <inkml:trace contextRef="#ctx0" brushRef="#br0">186 1 12492,'0'0'4228,"-3"55"-2531,12-24-159,10 0-161,1 3-256,4-1-288,-8 2-481,-7 0-159,-9 4-1,-15 0 96,-19 4-128,-5 3 0,-8 2-160,-4-3-1793,1-5-1923,7-6-4676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6.766"/>
    </inkml:context>
    <inkml:brush xml:id="br0">
      <inkml:brushProperty name="width" value="0.025" units="cm"/>
      <inkml:brushProperty name="height" value="0.025" units="cm"/>
    </inkml:brush>
  </inkml:definitions>
  <inkml:trace contextRef="#ctx0" brushRef="#br0">35 1 11403,'-4'8'934,"-2"4"-276,2-1 0,-1 1 0,1 0 0,1 0 0,0 1 0,1-1 1,0 0-1,1 1 0,1 0 0,1 23 0,0-34-597,-1-1 1,1 1 0,-1-1-1,1 1 1,-1-1-1,1 0 1,0 1-1,0-1 1,0 0-1,0 1 1,0-1 0,0 0-1,0 0 1,0 0-1,0 0 1,1 0-1,-1 0 1,0-1-1,1 1 1,-1 0 0,0-1-1,3 2 1,0-1 63,0-1 1,0 1-1,0 0 1,0-1-1,0 0 1,1 0 0,-1 0-1,5-1 1,3-1 207,0-1 0,0 0 0,-1-1 1,21-9-1,-8 0-180,-1 0 1,-1-1-1,0-1 1,-2-1-1,1-1 1,-2-1-1,21-24 1,-56 157 1372,17-114-1500,-1 1 0,1-1 0,-1 0 0,1 1 0,-1-1 0,1 0-1,0 0 1,0 0 0,0 0 0,0 1 0,0-1 0,0 0 0,0-1-1,0 1 1,0 0 0,0 0 0,1 0 0,-1-1 0,0 1 0,1 0-1,-1-1 1,0 0 0,1 1 0,-1-1 0,1 0 0,-1 1 0,0-1-1,1 0 1,-1 0 0,1 0 0,-1 0 0,1 0 0,-1-1 0,2 1-1,5-1 64,-1 0-1,1 0 1,0 0-1,-1-1 1,10-3-1,-2-2-62,-1 0 0,-1-1 0,16-12 0,27-15-28,-56 35-8,0 0 1,0-1-1,0 1 0,1 0 1,-1 0-1,0 0 0,0 0 0,1 0 1,-1 0-1,0 0 0,0 0 1,1 0-1,-1 0 0,0 0 1,0 0-1,1 0 0,-1 0 1,0 0-1,0 0 0,1 0 1,-1 0-1,0 1 0,0-1 1,1 0-1,-1 0 0,0 0 1,0 0-1,0 0 0,1 1 1,-1-1-1,0 0 0,0 0 1,0 0-1,0 1 0,1-1 1,-1 0-1,0 1 0,4 14-24,-3 31-68,-1-23-862,5-10 50,-1-7-1638,3-16-13611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162"/>
    </inkml:context>
    <inkml:brush xml:id="br0">
      <inkml:brushProperty name="width" value="0.025" units="cm"/>
      <inkml:brushProperty name="height" value="0.025" units="cm"/>
    </inkml:brush>
  </inkml:definitions>
  <inkml:trace contextRef="#ctx0" brushRef="#br0">1 0 15471,'0'0'7879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7.928"/>
    </inkml:context>
    <inkml:brush xml:id="br0">
      <inkml:brushProperty name="width" value="0.025" units="cm"/>
      <inkml:brushProperty name="height" value="0.025" units="cm"/>
    </inkml:brush>
  </inkml:definitions>
  <inkml:trace contextRef="#ctx0" brushRef="#br0">1 1 8872,'0'0'15412,"4"9"-14889,2 7-324,0-1 0,-1 1 0,-1-1-1,-1 1 1,-1 0 0,0 1 0,0-1-1,-3 32 1,-3-1 328,-1 0-1,-13 50 1,16-93-482,1 1 1,1-1-1,-1 1 0,1 0 1,0-1-1,0 10 0,0-14-37,0 1 0,0-1 0,1 1-1,-1-1 1,0 0 0,0 1 0,0-1-1,0 0 1,1 1 0,-1-1 0,0 1-1,0-1 1,1 0 0,-1 1 0,0-1-1,1 0 1,-1 0 0,0 1 0,1-1-1,-1 0 1,0 0 0,1 1 0,-1-1-1,0 0 1,1 0 0,-1 0 0,1 0-1,-1 0 1,1 1 0,21-12 259,-16 5-254,0 0-1,0 0 1,0-1 0,-1 0 0,0 0 0,0-1-1,-1 1 1,0-1 0,-1 0 0,1 0 0,-1 0-1,-1-1 1,3-11 0,1-14-294,5-63-1,-7 58-258,-9 65 469,2-10 33,1-1 0,0 1 0,1 0 0,2 29-1,-1-42 44,0 0-1,1 0 0,-1-1 0,1 1 0,0 0 0,0 0 0,0-1 0,0 1 0,0 0 0,0-1 0,1 1 0,0-1 0,-1 0 0,1 1 0,0-1 0,0 0 0,0 0 0,0 0 0,0 0 0,1-1 0,-1 1 1,1-1-1,-1 1 0,1-1 0,-1 0 0,1 0 0,0 0 0,0 0 0,-1 0 0,1-1 0,0 1 0,5-1 0,1 0 28,-1 0 1,1-1-1,-1 0 1,0-1-1,1 0 0,-1 0 1,0-1-1,0 0 0,0 0 1,-1-1-1,1 0 0,-1 0 1,0 0-1,0-1 1,0-1-1,-1 1 0,10-12 1,-4 5-24,-2 0 0,1-1 1,-2 0-1,0-1 1,0 0-1,-2 0 1,0-1-1,8-21 0,-11 14 1,-4 22-13,0 0 1,0 0 0,0 0 0,0-1-1,0 1 1,0 0 0,0 0-1,0 0 1,-1 0 0,1 0 0,0 0-1,0 0 1,0-1 0,0 1 0,0 0-1,0 0 1,0 0 0,0 0-1,-1 0 1,1 0 0,0 0 0,0 0-1,0 0 1,0 0 0,0 0 0,-1 0-1,1 0 1,0 0 0,0 0-1,0 0 1,0 0 0,0 0 0,-1 0-1,1 0 1,0 0 0,0 0-1,0 0 1,0 0 0,0 0 0,0 0-1,-1 0 1,1 0 0,0 0 0,0 0-1,0 0 1,0 0 0,0 1-1,0-1 1,0 0 0,-1 0 0,1 0-1,0 0 1,0 0 0,0 0 0,0 0-1,0 1 1,0-1 0,0 0-1,-25 33-187,14-12 189,1 0 0,1 0-1,1 0 1,1 1 0,0 1-1,2-1 1,-5 46 0,9-65 5,1 0 0,0-1 1,1 1-1,-1 0 0,0 0 0,1 0 1,0-1-1,-1 1 0,1 0 0,0-1 1,0 1-1,1-1 0,-1 1 0,0-1 1,1 1-1,0-1 0,-1 0 0,1 0 1,0 0-1,0 0 0,0 0 0,1 0 1,-1 0-1,0-1 0,1 1 0,-1-1 1,1 0-1,-1 0 0,1 0 0,-1 0 1,1 0-1,0 0 0,0-1 0,-1 1 1,1-1-1,4 0 0,1 1 10,-1-1-1,1 0 0,0 0 1,-1-1-1,1 0 0,-1 0 1,1-1-1,-1 0 0,0 0 1,1-1-1,-1 0 0,11-7 1,-4 1 2,0-2 1,-1 1-1,-1-2 0,18-19 1,-27 28-3,1-1-1,-1 0 1,0 0 0,0 0 0,-1-1-1,1 1 1,-1-1 0,0 1 0,0-1 0,-1 0-1,1 0 1,-1 0 0,0 0 0,-1 0 0,1 0-1,-1 0 1,0 0 0,0 0 0,-1-7-1,1 12-11,-1-1 0,1 0-1,0 1 1,-1-1 0,1 1-1,-1-1 1,0 0 0,1 1-1,-1-1 1,1 1-1,-1-1 1,0 1 0,1 0-1,-1-1 1,0 1 0,0-1-1,1 1 1,-1 0 0,0 0-1,0 0 1,1-1-1,-1 1 1,0 0 0,0 0-1,1 0 1,-1 0 0,0 0-1,0 0 1,0 1 0,1-1-1,-1 0 1,0 0-1,0 0 1,1 1 0,-1-1-1,0 0 1,0 1 0,1-1-1,-2 1 1,-27 16-20,25-13 21,1 0-1,-1 1 0,1-1 1,-1 1-1,1 0 0,1 0 1,-1 0-1,1 0 0,-1 1 1,-1 9-1,3-12-19,1-1 0,-1 0 0,1 1 0,0-1 0,0 0 0,0 1 0,0-1 0,0 0 0,1 0 0,-1 1 0,1-1 0,-1 0-1,1 0 1,0 1 0,0-1 0,0 0 0,0 0 0,0 0 0,0 0 0,1 0 0,-1 0 0,1-1 0,-1 1 0,1 0 0,0-1 0,0 1 0,-1-1 0,1 0 0,3 2 0,3 1-725,1 0 1,-1-1 0,1 0 0,0 0-1,-1-1 1,18 2 0,21-1-4155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8.821"/>
    </inkml:context>
    <inkml:brush xml:id="br0">
      <inkml:brushProperty name="width" value="0.025" units="cm"/>
      <inkml:brushProperty name="height" value="0.025" units="cm"/>
    </inkml:brush>
  </inkml:definitions>
  <inkml:trace contextRef="#ctx0" brushRef="#br0">1 125 10762,'0'1'329,"0"1"-1,0-1 0,0 0 1,0 1-1,0-1 0,1 0 1,-1 1-1,0-1 1,1 0-1,-1 0 0,1 1 1,0-1-1,-1 0 0,1 0 1,0 0-1,0 0 1,-1 0-1,1 0 0,0 0 1,0 0-1,0 0 0,0 0 1,0 0-1,1-1 1,-1 1-1,2 1 0,1-1-12,0 0-1,0 0 1,0 0-1,0-1 0,0 1 1,0-1-1,0 0 0,0 0 1,5-1-1,2-1-125,0 0 1,0-1-1,0 0 0,-1 0 0,1-1 0,14-8 0,-14 5-70,0 0-1,-1-1 0,14-14 1,-21 19-26,0 0 0,0 0 0,0-1 0,-1 1 1,1-1-1,-1 0 0,0 0 0,0 0 0,0 0 0,-1 0 1,0 0-1,1 0 0,-2 0 0,2-5 0,-2 7-85,-1 1 0,1 0 0,0 0 0,-1-1 0,1 1 0,-1 0 0,1 0 0,-1 0 0,1 0 1,-1 0-1,0 0 0,0 0 0,0 0 0,1 0 0,-1 0 0,0 0 0,0 1 0,0-1 0,0 0 0,0 0 0,-1 1 0,1-1 0,0 1 0,0-1 0,0 1 0,0 0 0,-1-1 0,1 1 0,0 0 0,0 0 0,-1 0 0,1 0 0,0 0 0,0 0 0,-3 0 0,-1 0-16,-1 0 0,1 1-1,0-1 1,-1 1 0,1 0 0,0 0-1,-9 3 1,8 0 2,0 0-1,0 1 0,0 0 1,1 0-1,-1 0 1,1 1-1,0-1 1,1 1-1,-1 1 0,1-1 1,1 0-1,-1 1 1,1 0-1,0 0 1,0 0-1,1 0 0,0 0 1,1 1-1,-1-1 1,1 0-1,1 1 1,0 13-1,0-20 11,0 0-1,1 0 1,-1 1-1,1-1 1,-1 0 0,1 0-1,-1 0 1,1 0-1,0 0 1,-1 0 0,1-1-1,0 1 1,0 0-1,0 0 1,0 0 0,0-1-1,0 1 1,0 0-1,0-1 1,0 1 0,0-1-1,0 1 1,0-1 0,0 0-1,1 0 1,-1 1-1,0-1 1,0 0 0,2 0-1,42 0 158,-38-1-126,5-1-27,0-1 0,-1 0-1,1-1 1,-1 0 0,0 0-1,0-2 1,0 1 0,-1-1-1,0-1 1,11-8 0,48-27-25,-69 42 17,1 0 0,-1 0 0,0 0-1,1 0 1,-1 0 0,0 0-1,1 0 1,-1 0 0,0 0-1,1 0 1,-1 0 0,0 0-1,0 0 1,1 0 0,-1 0-1,0 0 1,1 0 0,-1 0-1,0 0 1,0 1 0,1-1 0,-1 0-1,0 0 1,0 0 0,1 0-1,-1 1 1,0-1 0,0 0-1,1 0 1,-1 1 0,0-1-1,0 0 1,0 0 0,0 1-1,0-1 1,1 0 0,-1 1-1,0-1 1,0 0 0,0 0-1,0 1 1,0 0 0,3 22 89,-7 24 260,3-45-308,0-1 0,1 1 0,-1-1 0,1 1 0,-1-1 1,1 1-1,0 0 0,0-1 0,0 1 0,0 0 0,0-1 0,0 1 0,0 0 0,0-1 0,1 1 0,-1-1 0,1 1 0,-1-1 0,1 1 0,0-1 0,-1 1 0,1-1 0,0 1 0,0-1 0,0 0 0,0 1 1,0-1-1,2 2 0,2-2 43,-1 1 0,1-1 0,0 0 0,-1-1 1,1 1-1,0-1 0,-1 0 0,10-1 0,-13 1-85,9-1 8,0 0 0,-1-1 0,1-1 0,0 0 0,-1 0 0,0-1 0,0 0 0,0 0 0,14-10 0,21-10-392,-43 25 222,-1-1-1,1 1 1,0 0 0,-1-1-1,1 1 1,0-1 0,-1 1 0,1 0-1,-1 0 1,1 0 0,-1-1-1,1 1 1,-1 0 0,0 0 0,1 0-1,-1 0 1,0-1 0,0 1-1,0 0 1,0 0 0,0 0 0,1 0-1,-2 0 1,1 0 0,0 0-1,0 1 1,0 1-287,0-1 0,0 0 0,1 1 0,-1-1 0,1 0 0,0 1 0,-1-1 0,1 0 0,0 0 0,2 4 0,21 1-7825,-8-7 907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210"/>
    </inkml:context>
    <inkml:brush xml:id="br0">
      <inkml:brushProperty name="width" value="0.025" units="cm"/>
      <inkml:brushProperty name="height" value="0.025" units="cm"/>
    </inkml:brush>
  </inkml:definitions>
  <inkml:trace contextRef="#ctx0" brushRef="#br0">186 74 14253,'0'0'7197,"-10"-3"-6466,6 2-674,1 0 19,-1 0 0,1 0 0,0 0 0,-1 1 0,1 0 1,-1-1-1,1 1 0,-1 0 0,1 0 0,-1 1 0,1-1 0,0 1 0,-1 0 0,1 0 0,0 0 0,-1 0 1,1 1-1,0-1 0,0 1 0,-4 2 0,-6 5 571,0 1 0,0 0 0,-14 16 0,24-23-572,0 0-1,0 1 1,1-1-1,-1 1 1,1-1-1,-1 1 1,1 0-1,1 0 1,-1 0-1,0 0 1,1 0-1,0 0 1,0 0-1,0 1 1,0-1-1,1 0 0,0 7 1,0-9-67,1-1 0,0 1 0,0-1 0,0 1 0,-1-1 1,1 0-1,0 1 0,1-1 0,-1 0 0,0 0 0,0 0 0,0 0 0,1 0 0,-1 0 1,0 0-1,1 0 0,-1-1 0,1 1 0,-1 0 0,1-1 0,-1 1 0,1-1 0,0 0 0,-1 0 1,1 1-1,-1-1 0,1 0 0,2 0 0,56-1 140,-52 1-115,10-2-23,0-1 0,0-1 0,-1 0 0,1-1-1,-1-1 1,0-1 0,-1 0 0,0-1 0,0-1 0,0 0-1,-1-2 1,-1 1 0,0-2 0,0 0 0,-1 0 0,0-1 0,-2-1-1,15-20 1,-24 31 0,0 0 1,0 1-1,-1-1 0,1 0 1,-1 0-1,0 0 0,0 0 1,0 0-1,0 0 0,-1-1 1,1 1-1,-1 0 0,1 0 1,-2-5-1,1 8-9,0 0 1,-1-1-1,1 1 0,-1 0 0,1-1 1,-1 1-1,1 0 0,-1 0 0,1 0 1,-1-1-1,1 1 0,-1 0 1,1 0-1,-1 0 0,1 0 0,-1 0 1,0 0-1,1 0 0,-1 0 0,1 0 1,-1 0-1,1 1 0,-1-1 1,1 0-1,-1 0 0,1 0 0,-1 1 1,1-1-1,-1 0 0,1 0 0,-1 1 1,1-1-1,-1 1 0,-17 9-23,12-5 35,1 0-1,0 0 0,0 1 1,1-1-1,0 1 0,0 0 0,0 1 1,1-1-1,0 0 0,0 1 1,0 0-1,1 0 0,0 0 1,-2 12-1,4-15-178,-1-1 0,1 1 0,0 0 0,0 0 0,1 0 1,-1 0-1,1 0 0,0 0 0,0-1 0,0 1 0,0 0 0,3 5 1,-2-7-297,0 1 0,0 0 0,0-1 0,0 1 0,0-1 1,1 0-1,-1 0 0,1 0 0,0 0 0,-1 0 1,1 0-1,0-1 0,0 0 0,0 1 0,0-1 1,6 1-1,26 4-8843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09.760"/>
    </inkml:context>
    <inkml:brush xml:id="br0">
      <inkml:brushProperty name="width" value="0.025" units="cm"/>
      <inkml:brushProperty name="height" value="0.025" units="cm"/>
    </inkml:brush>
  </inkml:definitions>
  <inkml:trace contextRef="#ctx0" brushRef="#br0">11 1 11307,'0'0'10249,"-2"67"-8391,-2-43-705,3 1-736,-3 0-289,4-3-96,0-2-865,0-5-929,0-3-704,4-8-1602,1-4-3139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0.533"/>
    </inkml:context>
    <inkml:brush xml:id="br0">
      <inkml:brushProperty name="width" value="0.025" units="cm"/>
      <inkml:brushProperty name="height" value="0.025" units="cm"/>
    </inkml:brush>
  </inkml:definitions>
  <inkml:trace contextRef="#ctx0" brushRef="#br0">1 36 11179,'0'0'2551,"12"-5"-47,-11 4-2441,10-4 576,1 0 0,-1 1 0,1 0 0,0 1 1,0 0-1,0 1 0,0 0 0,0 1 0,24 1 0,-34 0-585,-1 0 1,1 0-1,-1 1 1,0-1-1,1 1 0,-1-1 1,0 1-1,1-1 0,-1 1 1,0 0-1,0 0 1,0 0-1,0 0 0,0 0 1,0 0-1,0 0 0,0 0 1,0 0-1,0 0 1,0 0-1,-1 0 0,1 1 1,0-1-1,-1 0 0,1 1 1,-1-1-1,0 0 1,1 1-1,-1-1 0,0 1 1,0-1-1,0 0 0,0 1 1,0-1-1,0 1 0,0-1 1,0 0-1,-1 1 1,1-1-1,0 1 0,-1-1 1,1 0-1,-1 0 0,0 2 1,-2 5 95,-1 0 0,1 0 0,-1-1 0,0 1 0,-10 12 0,-14 11 169,19-22-287,0 0 0,1 0 1,1 1-1,0 0 0,-6 11 1,12-20-33,1-1 1,0 0-1,0 1 1,0-1-1,0 1 0,-1-1 1,1 0-1,0 1 1,0-1-1,0 0 1,0 1-1,0-1 0,0 1 1,0-1-1,0 0 1,0 1-1,0-1 1,1 1-1,-1-1 0,0 0 1,0 1-1,0-1 1,0 0-1,1 1 1,-1-1-1,0 0 0,0 1 1,1-1-1,-1 0 1,0 1-1,0-1 1,1 0-1,-1 0 1,0 1-1,1-1 0,-1 0 1,0 0-1,1 0 1,-1 1-1,0-1 1,1 0-1,-1 0 0,1 0 1,-1 0-1,0 0 1,1 0-1,-1 0 1,1 0-1,-1 0 0,0 0 1,1 0-1,-1 0 1,1 0-1,-1 0 1,0 0-1,1 0 1,-1-1-1,0 1 0,1 0 1,-1 0-1,0 0 1,1-1-1,28-8 74,-9-2-122,-1-1-1,0-1 0,0-1 0,-2 0 1,0-1-1,0-1 0,21-28 1,-33 46-230,-3 10 142,-2 19 98,0-28 41,0 1 4,0 0 1,0 0-1,0 1 1,1-1-1,-1 0 0,1 0 1,0 0-1,1 0 0,-1 0 1,0 0-1,1 0 0,0 0 1,0 0-1,0-1 0,4 6 1,-3-7 51,0 1 1,1-1 0,-1 0-1,0 0 1,1 0 0,-1 0-1,1-1 1,-1 1 0,1-1-1,0 0 1,0 0 0,-1 0-1,1-1 1,0 1 0,0-1-1,8 0 1,-7-1 21,1 0 0,0-1 0,0 1-1,0-1 1,-1 0 0,1 0 0,-1-1 0,1 0 0,-1 0 0,0 0 0,0-1 0,-1 1 0,1-1-1,-1 0 1,1 0 0,3-6 0,-3 4-54,0 1 0,-1 0 0,0-1-1,0 0 1,-1 0 0,1 0 0,-1 0 0,0-1 0,-1 1-1,0-1 1,0 0 0,0 0 0,0-9 0,-2 16-27,0-1 0,0 1 1,0-1-1,0 1 0,0 0 1,0-1-1,0 1 0,0 0 0,-1-1 1,1 1-1,0 0 0,0 0 1,0-1-1,0 1 0,-1 0 0,1-1 1,0 1-1,0 0 0,-1 0 1,1-1-1,0 1 0,-1 0 1,1 0-1,0 0 0,-1 0 0,1-1 1,0 1-1,-1 0 0,1 0 1,0 0-1,-1 0 0,1 0 0,0 0 1,-1 0-1,1 0 0,0 0 1,-1 0-1,1 0 0,0 0 0,-1 0 1,1 0-1,-1 0 0,1 1 1,0-1-1,0 0 0,-1 0 1,1 0-1,0 0 0,-1 1 0,1-1 1,0 0-1,-1 0 0,1 1 1,-17 11-71,15-11 67,1 1-1,0 0 0,-1-1 0,1 1 0,0 0 1,0 0-1,0 0 0,0 0 0,1 0 0,-1 0 1,0 0-1,1 0 0,-1 0 0,1 0 0,0 0 1,0 0-1,0 0 0,0 0 0,0 0 0,0 0 1,0 0-1,1 1 0,-1-1 0,1 0 1,1 2-1,-1-2 6,1 1 0,1-1 0,-1 0 0,0 0 0,0-1 1,1 1-1,-1 0 0,1-1 0,0 1 0,-1-1 0,1 0 1,0 0-1,0 0 0,0 0 0,4 0 0,10 2 33,1-1 1,0 0-1,0-2 0,29-2 1,-34 0-29,0 0 0,-1-1 1,1 0-1,-1-1 1,0-1-1,13-6 1,-18 8 16,0-1 1,-1 0-1,1 0 1,-1-1 0,0 1-1,0-1 1,0-1-1,0 1 1,-1-1-1,0 0 1,5-9 0,-9 15-19,-1-1 0,1 0 0,0 1 0,-1-1 0,1 0 0,-1 0 0,1 0 0,-1 1 0,0-1 0,1 0 0,-1 0 0,0 0 0,0 0 0,1 0 0,-1 0 0,0 0 0,0 1 0,0-1 0,0 0 0,0 0 0,0 0 0,0 0 0,-1 0 0,1 0 0,0 0 0,0 0 0,-1 0 0,1 1 0,-1-1 0,1 0 0,-1-1 0,-1 2 13,1-1 0,-1 1 1,1-1-1,-1 1 0,0-1 0,1 1 1,-1 0-1,0 0 0,1 0 0,-1 0 1,0 0-1,1 0 0,-1 0 0,0 1 1,-2 0-1,-5 1 63,0 1 1,-1 0-1,1 0 1,-17 10-1,21-10-87,1 1 0,0-1 0,0 1-1,0 0 1,0 0 0,0 0 0,1 0-1,0 1 1,0-1 0,0 1 0,0 0-1,1 0 1,-3 7 0,5-10-2,-1 1-1,1-1 1,0 1 0,-1-1-1,1 0 1,0 1 0,1-1-1,-1 1 1,0-1 0,1 0-1,-1 1 1,1-1 0,0 0 0,0 1-1,0-1 1,0 0 0,0 0-1,0 0 1,0 0 0,1 0-1,-1 0 1,1 0 0,0 0-1,-1-1 1,1 1 0,0-1-1,0 1 1,0-1 0,0 1-1,0-1 1,0 0 0,3 1-1,4 2-422,1 0-1,-1 0 0,1-1 1,17 3-1,20-1-4371,-4-4-2822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244"/>
    </inkml:context>
    <inkml:brush xml:id="br0">
      <inkml:brushProperty name="width" value="0.025" units="cm"/>
      <inkml:brushProperty name="height" value="0.025" units="cm"/>
    </inkml:brush>
  </inkml:definitions>
  <inkml:trace contextRef="#ctx0" brushRef="#br0">27 0 16560,'-1'21'2186,"-2"-1"0,-7 36 0,6-42-1966,1 0-1,1 0 0,0 1 0,1-1 0,0 0 0,1 1 0,2 17 1,-1-31-187,-1 0 1,1 0 0,0 0 0,-1 0 0,1 0 0,0 0 0,-1 0 0,1-1 0,0 1 0,0 0 0,0 0 0,0-1 0,0 1 0,0 0 0,0-1 0,0 1 0,0-1 0,0 1 0,0-1 0,0 0 0,0 1-1,0-1 1,0 0 0,1 0 0,-1 0 0,0 0 0,0 0 0,0 0 0,0 0 0,1 0 0,-1 0 0,0 0 0,0-1 0,0 1 0,0-1 0,0 1 0,0 0 0,1-2 0,44-18 515,-16-3-542,-23 17-32,1 0 1,-1 0-1,1 1 0,0 0 1,1 0-1,13-5 1,-21 10 20,-1 0 0,1 1 1,-1-1-1,1 1 0,-1-1 0,1 1 1,-1-1-1,1 1 0,-1-1 1,0 1-1,1-1 0,-1 1 0,0-1 1,1 1-1,-1 0 0,0-1 0,0 1 1,0 0-1,0-1 0,1 1 0,-1 0 1,0-1-1,0 1 0,0 0 1,0-1-1,0 1 0,-1 0 0,1-1 1,0 2-1,-1 24 251,1-25-243,-8 43 218,6-36-558,0 0 0,0 1 0,1-1 0,1 0 0,-1 1 0,2 9 0,1-17-303,0 0 0,0 0 0,0-1 1,0 1-1,0 0 0,0-1 1,0 0-1,1 0 0,-1 1 0,0-1 1,0 0-1,0-1 0,0 1 0,1 0 1,-1-1-1,4 0 0,18-10-6621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1.936"/>
    </inkml:context>
    <inkml:brush xml:id="br0">
      <inkml:brushProperty name="width" value="0.025" units="cm"/>
      <inkml:brushProperty name="height" value="0.025" units="cm"/>
    </inkml:brush>
  </inkml:definitions>
  <inkml:trace contextRef="#ctx0" brushRef="#br0">142 4 14830,'0'0'7047,"-9"0"-5606,3 1-1317,0 1-1,-1-1 1,1 1-1,0 1 1,0-1-1,0 1 1,0 0-1,1 0 1,-1 0-1,1 1 1,0 0-1,0 0 1,0 0-1,1 1 1,-1 0-1,1 0 1,0 0-1,0 0 1,1 1-1,0-1 1,-4 8-1,4-7-32,0 0 0,0 1 0,1-1-1,0 0 1,0 1 0,-1 10 0,3-16-85,0 0 0,0 0 1,-1 1-1,1-1 1,0 0-1,1 0 0,-1 1 1,0-1-1,0 0 1,1 1-1,-1-1 0,0 0 1,1 0-1,-1 0 1,1 0-1,0 1 1,-1-1-1,1 0 0,0 0 1,0 0-1,0 0 1,-1 0-1,1-1 0,0 1 1,0 0-1,0 0 1,0 0-1,1-1 0,-1 1 1,0-1-1,0 1 1,0-1-1,1 1 0,-1-1 1,0 0-1,0 0 1,1 1-1,-1-1 0,2 0 1,3 0 0,0 1 0,0-2-1,1 1 1,-1 0 0,0-1 0,1-1 0,-1 1 0,0-1 0,0 0-1,0 0 1,0 0 0,-1-1 0,1 0 0,-1 0 0,1-1 0,-1 1-1,0-1 1,0 0 0,-1-1 0,1 1 0,-1-1 0,0 0 0,0 0 0,-1 0-1,1 0 1,-1-1 0,0 0 0,-1 1 0,0-1 0,1 0 0,-2 0-1,1 0 1,-1-1 0,1-7 0,-9 21-92,-2 10 42,9-15 42,-1-1-1,0 1 1,0 0 0,1-1-1,-1 1 1,1 0-1,0 0 1,-1 0 0,1-1-1,0 1 1,0 0 0,0 0-1,0 0 1,1 0 0,-1 0-1,0-1 1,1 1 0,-1 0-1,1 0 1,0-1 0,-1 1-1,1 0 1,0-1 0,0 1-1,0-1 1,0 1-1,1-1 1,-1 1 0,0-1-1,0 0 1,1 0 0,1 2-1,3-1 20,1-1-1,-1 1 1,1-1-1,-1 0 0,1-1 1,-1 1-1,1-1 1,7-1-1,-3 0-85,0-1 0,-1 0 0,0 0 0,1-1 0,15-7 0,34-8-213,-60 18 291,1 1 0,-1 0 0,0-1 0,1 1 0,-1 0 0,0 0 0,1-1 0,-1 1 0,0 0-1,0 0 1,1 0 0,-1-1 0,0 1 0,0 0 0,0 0 0,0 0 0,0-1 0,0 1 0,-1 0 0,1 0 0,0-1-1,0 1 1,-1 1 0,-4 22 78,4-22-66,0 0 0,1 0-1,-1 0 1,0 0 0,1 0-1,-1 0 1,1 0 0,-1 0 0,1 0-1,0 0 1,0 0 0,0 0 0,0 0-1,0 0 1,0 0 0,1 0 0,-1 0-1,1 0 1,0 0 0,-1 0 0,2 2-1,-1-4 23,1 1 0,-1-1 0,0 1 0,0-1 0,1 1 0,-1-1 0,0 0 0,1 0 0,-1 1 0,0-1 0,1 0 0,-1 0 0,0 0 0,1-1 0,-1 1 0,0 0 0,0 0 0,1-1 0,-1 1 0,0-1 0,0 1-1,3-2 1,8-4 248,0-1-1,0 0 1,-1-1-1,19-16 1,-27 21-293,4-3-17,0 0 1,0-1-1,-1 0 0,1 0 1,-2-1-1,1 1 0,-1-1 0,5-11 1,-10 18-101,0 4 84,-1 0 1,0-1-1,1 1 0,-1-1 0,1 1 0,0 0 1,0-1-1,0 1 0,0 0 0,0-1 0,1 4 0,0-3 36,1-1-1,-1 0 0,1 0 1,-1 0-1,1-1 0,0 1 0,-1 0 1,1-1-1,0 1 0,0-1 0,0 1 1,0-1-1,1 0 0,-1 0 0,0 0 1,0 0-1,1 0 0,-1-1 0,0 1 1,1-1-1,-1 1 0,1-1 0,2 0 1,64 1 134,-62-1-121,3-1-7,0 0 0,-1-1 0,1 0 0,0 0 0,-1-1 0,0-1 0,0 1 0,11-7 0,-15 7 3,-1 1 0,1-1 1,-1 0-1,0 0 0,0 0 0,0 0 0,0-1 0,-1 0 0,0 1 0,1-1 0,-1-1 1,0 1-1,-1 0 0,1-1 0,-1 1 0,0-1 0,2-7 0,-4 11-10,0 1 0,0-1 0,1 1 0,-1-1 0,0 1 0,0-1 0,0 1 0,-1-1 0,1 0 0,0 1 0,0-1 0,0 1 0,0-1 0,0 1 0,-1-1 0,1 1 0,0-1 0,0 1 0,-1-1 0,1 1 0,0-1 0,-1 1 1,1-1-1,0 1 0,-1 0 0,1-1 0,-1 1 0,1-1 0,-1 1 0,0 0 0,-22-5-12,-24 13-20,41-6 36,1 1 0,1 0 0,-1 0 1,0 0-1,1 0 0,-1 1 1,1-1-1,0 1 0,0 0 1,1 1-1,-1-1 0,1 1 1,-4 5-1,6-8-88,0-1 0,0 1 0,0-1 0,1 1 0,-1 0 0,0-1 0,1 1 0,-1 0 0,1 0 0,0-1 0,-1 1 0,1 0 0,0 0 0,0 0 0,0-1 0,0 1 0,1 0 0,-1 0 0,0 0 0,1-1 1,-1 1-1,1 0 0,0-1 0,-1 1 0,1 0 0,0-1 0,0 1 0,0-1 0,0 1 0,0-1 0,1 0 0,-1 1 0,0-1 0,1 0 0,-1 0 0,0 0 0,1 0 0,0 0 0,-1 0 0,1 0 0,-1-1 0,1 1 0,0-1 0,0 1 0,1 0 0,29 5-4017,3-5-2562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3.222"/>
    </inkml:context>
    <inkml:brush xml:id="br0">
      <inkml:brushProperty name="width" value="0.025" units="cm"/>
      <inkml:brushProperty name="height" value="0.025" units="cm"/>
    </inkml:brush>
  </inkml:definitions>
  <inkml:trace contextRef="#ctx0" brushRef="#br0">190 197 12364,'0'0'10687,"-10"-7"-8786,4 3-1690,3 1-144,0 1 0,0-1 1,0 1-1,-1 0 0,1 0 1,-1 0-1,1 1 1,-1-1-1,0 1 0,0-1 1,1 1-1,-1 1 0,0-1 1,0 0-1,0 1 0,0 0 1,0 0-1,0 0 1,0 0-1,0 1 0,0 0 1,0 0-1,0 0 0,-5 2 1,1 2 32,1 0 0,-1 0 1,1 1-1,0 0 1,-12 14-1,17-18-70,0 0-1,1 0 1,-1 0 0,0 0-1,1 0 1,0 0 0,-1 1-1,1-1 1,0 0 0,0 1 0,0-1-1,0 1 1,1-1 0,-1 1-1,1 0 1,0-1 0,-1 1-1,1-1 1,0 1 0,1 0 0,-1-1-1,0 1 1,1-1 0,-1 1-1,1 0 1,1 2 0,0-4-11,0 1-1,0-1 1,0 0 0,0 0 0,0 0-1,0 0 1,0 0 0,1 0 0,-1 0-1,0-1 1,1 1 0,-1-1 0,0 0 0,1 1-1,-1-1 1,1-1 0,3 1 0,47-5 241,-35 0-231,1-1 1,-1-1-1,0 0 1,18-11 0,-21 10-38,1 0 0,1 1 0,-1 1 1,1 0-1,24-4 0,-41 10 3,1 0 0,-1 0 0,0 0 1,1 0-1,-1 0 0,1 0 0,-1 0 0,1 0 0,-1 0 0,0 0 1,1 0-1,-1 0 0,1 1 0,-1-1 0,0 0 0,1 0 0,-1 0 0,0 1 1,1-1-1,-1 0 0,0 1 0,1-1 0,-1 0 0,0 1 0,1-1 1,-1 0-1,0 1 0,0-1 0,0 0 0,1 1 0,-1-1 0,0 1 1,0-1-1,0 1 0,1 21 3,-12 19 110,10-37-83,-1 0 0,1 0 0,0 0 0,0 0 0,1 0 0,-1 0 0,1 0 1,-1 0-1,2 7 0,-1-10-12,1 0 1,-1 0-1,1 0 1,-1 0-1,1 0 1,0 0-1,0-1 1,-1 1-1,1 0 1,0 0-1,0-1 1,0 1-1,0 0 1,-1-1-1,1 1 1,0-1-1,0 1 1,0-1-1,0 1 1,1-1-1,-1 0 1,0 0-1,0 1 1,0-1-1,0 0 0,0 0 1,0 0-1,0 0 1,0 0-1,0-1 1,1 1-1,-1 0 1,0 0-1,0-1 1,0 1-1,0-1 1,2 0-1,7-2 15,0-1 0,-1 0 0,1 0 0,-1-1 0,1 0-1,-1-1 1,-1 0 0,11-9 0,63-64-556,-54 51 47,-21 24 49,-13 17 257,-13 31 212,19-43-37,-1-1 0,1 1 0,0 0 0,-1 0 0,1 0 0,0 0 0,0 0 0,0 0 0,0 0 0,-1-1 0,1 1 0,0 0 0,1 0 0,-1 0 0,0 0 0,0 0 0,0 0 0,0 0 0,1 0 0,-1-1 0,0 1 0,1 0 0,-1 0 0,1 0 0,-1-1 0,1 1 0,-1 0-1,1 0 1,0-1 0,-1 1 0,1 0 0,0-1 0,-1 1 0,1-1 0,0 1 0,0-1 0,0 0 0,-1 1 0,3 0 0,5-1-49,0 1 0,0-1-1,0-1 1,1 0 0,-1 0-1,0 0 1,0-1 0,-1 0 0,1-1-1,0 0 1,-1 0 0,1 0-1,-1-1 1,0 0 0,0-1 0,9-7-1,0-1-88,-1 0 0,0-1 0,-1 0 0,0-2 1,17-24-1,-26 34 148,0 0 0,0-1 0,-1 0 0,0 0 1,-1 0-1,1-1 0,-1 1 0,-1-1 1,1 1-1,-2-1 0,3-12 0,-4 20-3,-1 0 0,1-1 1,0 1-1,-1 0 0,1-1 0,0 1 0,-1 0 0,1-1 0,0 1 0,-1 0 0,1 0 0,0 0 0,-1-1 0,1 1 0,-1 0 0,1 0 0,-1 0 1,1 0-1,0 0 0,-1 0 0,1 0 0,-1-1 0,1 1 0,-1 1 0,1-1 0,-1 0 0,1 0 0,0 0 0,-1 0 0,1 0 0,-1 0 1,1 0-1,-1 1 0,1-1 0,0 0 0,-1 0 0,1 0 0,0 1 0,-1-1 0,1 0 0,0 1 0,-1-1 0,1 0 0,0 1 0,-1 0 0,-17 13 53,12-10-21,2 1-1,-1 0 1,1 0 0,-1 0 0,1 0 0,1 1 0,-1 0 0,1-1-1,0 1 1,0 1 0,1-1 0,0 0 0,0 1 0,0-1-1,1 1 1,0-1 0,0 11 0,1-15-35,0-1 1,0 0-1,0 0 0,1 0 1,-1 1-1,0-1 0,1 0 1,-1 0-1,1 0 0,-1 0 1,1 0-1,0 0 0,-1 0 1,1 0-1,0 0 0,0 0 1,0 0-1,0-1 0,0 1 1,0 0-1,0-1 0,0 1 1,1 0-1,34 7-149,-24-7-95,0-2 1,0 0-1,-1 0 1,15-4 0,-11 0-81,0-1 0,-1 0 0,0-2 1,16-9-1,-9 4 162,-20 13 152,-1 0-1,0 1 1,0-1 0,1 0-1,-1 0 1,0 0 0,1 0-1,-1 1 1,0-1 0,0 0-1,0 0 1,1 1 0,-1-1-1,0 0 1,0 0 0,0 1-1,0-1 1,1 0 0,-1 1-1,0-1 1,0 0 0,0 1-1,0-1 1,0 0 0,0 1-1,0-1 1,0 0-1,0 1 1,0-1 0,0 0-1,0 1 1,0-1 0,0 0-1,0 0 1,0 1 0,0-1-1,-1 0 1,1 1 0,0-1-1,0 0 1,0 1 0,0-1-1,-1 0 1,-3 19 61,1-7 5,-3 5 143,1 1 0,1 1 0,-2 26 1,6-40-195,0 1 0,0 0 0,0-1 1,1 1-1,0-1 0,0 0 1,0 1-1,1-1 0,0 0 0,0 1 1,0-1-1,0 0 0,1-1 0,0 1 1,0 0-1,5 4 0,-2-2-114,0-1-1,0 1 0,0 0 1,-1 1-1,0-1 1,0 1-1,-1 0 0,0 0 1,0 1-1,-1-1 1,0 1-1,-1-1 0,0 1 1,0 0-1,-1 0 1,0 0-1,-1 0 0,0 0 1,0 0-1,-1 0 1,0 0-1,-3 13 0,-5 5 649,-1-1-1,-2-1 0,0 0 0,-2 0 0,-1-1 1,-33 42-1,47-65-492,1 0 1,-1 0-1,1 0 1,-1 0-1,0-1 1,1 1-1,-1 0 1,0 0-1,0 0 1,0-1 0,0 1-1,0 0 1,0-1-1,0 1 1,0-1-1,0 1 1,0-1-1,0 1 1,0-1-1,-2 1 1,2-2-31,1 1 1,-1-1 0,1 1-1,-1-1 1,1 1 0,-1-1-1,1 1 1,-1-1 0,1 0-1,-1 1 1,1-1-1,0 1 1,0-1 0,-1 0-1,1 0 1,0 1 0,0-1-1,0 0 1,-1 1 0,1-1-1,0 0 1,0-1 0,3-52 98,1 26-204,2 1 1,1 0-1,1 0 1,1 1 0,2 0-1,0 0 1,2 1-1,1 1 1,0 0-1,36-42 1,-41 57 77,1 1 0,0 0 1,1 0-1,0 1 0,0 1 0,1 0 0,-1 0 1,1 1-1,1 0 0,-1 1 0,1 1 1,-1 0-1,19-2 0,63-19-4809,-57 8-133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120"/>
    </inkml:context>
    <inkml:brush xml:id="br0">
      <inkml:brushProperty name="width" value="0.025" units="cm"/>
      <inkml:brushProperty name="height" value="0.025" units="cm"/>
    </inkml:brush>
  </inkml:definitions>
  <inkml:trace contextRef="#ctx0" brushRef="#br0">34 1 11275,'-3'1'9074,"-3"13"-7187,-5 20-1761,6-11 232,2 0 0,0 0 0,1 1-1,2-1 1,4 44 0,-4-65-321,1 1 1,0-1 0,-1 0 0,1 1 0,0-1 0,1 0 0,-1 0 0,0 0 0,0 0 0,1 0 0,0 0 0,-1 0 0,1-1 0,0 1 0,0 0 0,-1-1 0,1 0 0,1 1 0,-1-1 0,0 0 0,0 0 0,0 0 0,1 0 0,-1 0 0,0-1 0,1 1 0,-1-1 0,0 1 0,1-1 0,-1 0 0,1 0-1,-1 0 1,0-1 0,1 1 0,-1 0 0,5-2 0,4 0 34,0-1-1,-1 0 1,1 0 0,-1-1-1,1-1 1,14-8-1,6-9-9,-1-1-1,47-47 0,-58 53-20,-18 15-13,0 1-1,0 0 1,1 0 0,-1-1 0,0 1 0,1 0 0,-1 0 0,0 1 0,1-1 0,0 0 0,-1 0 0,1 1 0,-1-1 0,1 1 0,0-1 0,-1 1 0,3-1 0,-3 2-16,0-1 0,-1 0 0,1 1 0,0-1 0,0 1 0,-1-1 0,1 0 0,0 1 0,-1 0 0,1-1 0,-1 1 0,1-1 0,-1 1 0,1 0 0,-1-1 0,1 1 0,-1 0 1,0-1-1,1 1 0,-1 0 0,0 0 0,0-1 0,1 1 0,-1 0 0,0 1 0,1 10 39,0-1-1,0 1 1,-2 0 0,-1 11 0,1 0-16,1-23-28,0 1 0,0 0 1,0 0-1,0-1 0,0 1 1,0 0-1,1 0 0,-1-1 1,0 1-1,0 0 0,1-1 1,-1 1-1,0 0 0,1-1 0,-1 1 1,1 0-1,-1-1 0,0 1 1,1-1-1,-1 1 0,1-1 1,0 1-1,-1-1 0,1 1 1,-1-1-1,1 1 0,0-1 1,-1 0-1,1 0 0,1 1 1,26-2 240,27-19-29,-30 3-204,-19 13-75,0-1 1,-1 1-1,2 1 0,-1-1 0,0 1 0,1 0 0,-1 0 1,1 1-1,0 0 0,0 0 0,0 0 0,0 1 0,9-1 0,-15 3 40,0 1 0,0-1 1,1 0-1,-1 0 0,0 0 0,-1 1 0,1-1 0,0 0 0,0 1 0,0-1 0,-1 1 0,1-1 0,-1 1 0,1-1 0,-1 1 0,0-1 0,1 1 0,-1-1 0,0 1 0,0 0 0,0-1 0,0 1 0,-1 2 0,-1 40-2287,-6-22-1300,-5-15-4082,2-6 1235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479"/>
    </inkml:context>
    <inkml:brush xml:id="br0">
      <inkml:brushProperty name="width" value="0.025" units="cm"/>
      <inkml:brushProperty name="height" value="0.025" units="cm"/>
    </inkml:brush>
  </inkml:definitions>
  <inkml:trace contextRef="#ctx0" brushRef="#br0">1 54 10250,'0'0'3779,"0"-46"-512,0 39-1185,2 7-1121,3 0-993,8 12 32,6 2-961,7 2-3331,8 0-3427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479"/>
    </inkml:context>
    <inkml:brush xml:id="br0">
      <inkml:brushProperty name="width" value="0.035" units="cm"/>
      <inkml:brushProperty name="height" value="0.035" units="cm"/>
    </inkml:brush>
  </inkml:definitions>
  <inkml:trace contextRef="#ctx0" brushRef="#br0">1 0 11290,'1'23'433,"7"-3"-425,-3 0 0,-1-6 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4.823"/>
    </inkml:context>
    <inkml:brush xml:id="br0">
      <inkml:brushProperty name="width" value="0.025" units="cm"/>
      <inkml:brushProperty name="height" value="0.025" units="cm"/>
    </inkml:brush>
  </inkml:definitions>
  <inkml:trace contextRef="#ctx0" brushRef="#br0">175 15 17008,'0'0'3310,"-8"-4"-1933,6 2-1315,0 1 1,-1 0-1,1 0 0,0 0 0,-1 0 1,1 0-1,-1 0 0,0 1 0,1-1 0,-1 1 1,1 0-1,-1 0 0,-3 0 0,3 1-19,1 0 0,-1 0-1,1 0 1,-1 1 0,1-1-1,0 1 1,0-1 0,0 1-1,0 0 1,0 0 0,0 0-1,0 0 1,1 0 0,-1 0-1,1 1 1,-1-1-1,1 1 1,-1 2 0,-12 24 471,1 1 1,1 0 0,2 1-1,1 1 1,2-1 0,-7 54 0,3 196 969,11-274-1483,-1-1 8,1 0 0,0 0-1,1 0 1,-1 0 0,1 0 0,0-1 0,1 1 0,2 7-1,6-56 1418,-5-47-1259,-4 49-501,2 0 0,1 1 0,17-68 0,-20 107 320,-1-1 0,1 1 0,0 0 1,0 0-1,0-1 0,0 1 0,0 0 0,0 0 1,0 0-1,0 0 0,1 0 0,-1 0 1,0 1-1,0-1 0,1 0 0,-1 1 1,1-1-1,-1 1 0,1-1 0,-1 1 1,1 0-1,1-1 0,42-3-41,-25 3 42,9-3 9,0-2 1,0 0-1,-1-2 0,0-1 0,27-14 0,-43 18 15,0-1-1,-1 0 0,0 0 1,0-2-1,0 1 1,-1-1-1,0-1 0,-1 0 1,0 0-1,0-1 1,-1 0-1,0-1 1,10-18-1,-16 24 11,0 0 1,0 1 0,-1-1-1,1 0 1,-1 0-1,1-9 1,-2 13-21,0 0 1,0 1 0,0-1-1,0 0 1,0 1 0,0-1-1,0 0 1,0 0 0,-1 1-1,1-1 1,0 0 0,0 1 0,0-1-1,-1 1 1,1-1 0,0 0-1,-1 1 1,1-1 0,0 1-1,-1-1 1,1 1 0,-1-1 0,1 1-1,-1-1 1,1 1 0,-1-1-1,0 1 1,1 0 0,-1-1-1,1 1 1,-1 0 0,0 0 0,1-1-1,-1 1 1,0 0 0,1 0-1,-1 0 1,0 0 0,1 0-1,-1 0 1,0 0 0,1 0 0,-1 0-1,0 0 1,0 0 0,1 0-1,-1 0 1,1 1 0,-1-1-1,0 0 1,1 1 0,-1-1-1,0 0 1,1 1 0,-1 0 0,-6 2-16,1 1 0,0 0 0,1 0 0,-1 0 0,1 1 1,0 0-1,0 0 0,0 0 0,-5 8 0,-39 59-37,40-57 48,-7 10 102,2 1 0,-12 27 0,22-44-71,0 1 0,1-1 0,1 1 0,-1-1 0,2 1 0,-1 0 0,1 0 0,1 0 0,0 17 0,1-25-52,-1 0 0,1-1 0,-1 1 0,1 0 0,-1-1 0,1 1 0,0-1 0,-1 1 0,1-1 0,0 1 0,0-1 0,0 1 0,1-1 0,-1 0 0,0 0 0,0 0 0,1 0 0,-1 0 0,0 0 0,1 0 0,-1 0 0,3 1 0,1 0-161,0-1 1,0 1 0,0-1-1,0 0 1,0-1-1,0 1 1,9-1 0,-1 0-588,0-1 0,1-1 1,-1 0-1,0-1 1,15-6-1,21-15-6365,0-6-5451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5.668"/>
    </inkml:context>
    <inkml:brush xml:id="br0">
      <inkml:brushProperty name="width" value="0.025" units="cm"/>
      <inkml:brushProperty name="height" value="0.025" units="cm"/>
    </inkml:brush>
  </inkml:definitions>
  <inkml:trace contextRef="#ctx0" brushRef="#br0">145 232 17649,'-9'2'1105,"-4"3"-267,1 1 1,-1 0-1,1 0 0,-21 16 1,29-20-692,0 1 0,0 0 0,1 0 0,-1 0 0,1 0 1,0 1-1,0-1 0,0 1 0,0 0 0,1 0 0,-1 0 0,1 0 0,0 0 0,0 1 1,1-1-1,-1 0 0,1 1 0,0-1 0,0 1 0,0 7 0,1-11-145,0 0-1,0 0 0,1-1 1,-1 1-1,0 0 0,1 0 1,-1-1-1,0 1 1,1 0-1,-1-1 0,1 1 1,-1 0-1,1-1 0,-1 1 1,1-1-1,-1 1 1,1-1-1,0 1 0,-1-1 1,1 0-1,0 1 0,0-1 1,-1 1-1,1-1 0,1 0 1,29 4 74,28-11 42,-47 2-141,-1-1 1,1 0-1,-2 0 1,1-1-1,-1-1 0,0 0 1,0 0-1,-1-1 1,0 0-1,0-1 0,-1 0 1,10-16-1,-20 30 4,-1 0 0,1 0-1,0 0 1,1 1 0,-1-1 0,1 1-1,0-1 1,0 1 0,0-1 0,1 1-1,-1 0 1,1-1 0,0 1 0,1 0-1,0 6 1,0-9-4,-1 0-1,1-1 1,0 1-1,-1 0 1,1 0-1,0-1 1,0 1 0,0 0-1,1-1 1,-1 1-1,0-1 1,0 1-1,1-1 1,-1 0-1,1 1 1,3 1 0,-2-2-80,0 0 0,0 0 0,0 0 0,0 0 1,0-1-1,0 1 0,0-1 0,0 0 0,0 1 0,1-2 1,-1 1-1,0 0 0,6-2 0,0-1-217,1 0 0,-1 0 0,0-1 0,0-1-1,-1 1 1,1-1 0,-1-1 0,0 0 0,0 0-1,-1 0 1,12-14 0,4-6-297,39-56-1,-48 63 907,-1-2-1,-1 1 0,-1-2 0,-1 1 1,0-2-1,11-42 0,-21 65-261,0 1 1,0-1-1,0 0 0,0 0 0,-1 0 0,1 0 0,0 0 0,0 0 0,0 0 0,0 0 0,0 0 0,0 0 1,0 0-1,0 0 0,0 0 0,0 0 0,0 0 0,0 1 0,-1-1 0,1 0 0,0 0 0,0 0 1,0 0-1,0 0 0,0 0 0,0 0 0,0 0 0,0 0 0,-1 0 0,1 0 0,0 0 0,0 0 1,0 0-1,0-1 0,0 1 0,0 0 0,0 0 0,0 0 0,0 0 0,0 0 0,-1 0 0,1 0 0,0 0 1,0 0-1,0 0 0,0 0 0,0 0 0,0 0 0,0 0 0,0 0 0,0-1 0,0 1 0,0 0 1,0 0-1,0 0 0,0 0 0,0 0 0,0 0 0,-12 12 365,-11 19-386,2 3 534,2 1 1,-20 51-1,32-67-164,0 1-1,2 0 1,0 0-1,1 1 0,1-1 1,0 28-1,2-47-365,1-1-1,0 1 0,0-1 1,0 1-1,0 0 1,-1 0-1,1-1 1,0 1-1,0 0 0,0-1 1,1 1-1,-1 0 1,0-1-1,0 1 0,0 0 1,0-1-1,1 1 1,-1 0-1,0-1 0,0 1 1,1-1-1,-1 1 1,1 0-1,-1-1 0,1 1 1,-1-1-1,1 1 1,-1-1-1,1 0 1,-1 1-1,1-1 0,-1 1 1,1-1-1,-1 0 1,1 1-1,0-1 0,-1 0 1,1 0-1,0 0 1,-1 0-1,1 1 0,0-1 1,-1 0-1,1 0 1,0 0-1,0 0 0,-1 0 1,1-1-1,0 1 1,-1 0-1,1 0 1,0 0-1,0-1 0,3-1 29,-1 1-1,0-1 0,0 0 0,0 0 1,0 0-1,0-1 0,-1 1 0,6-6 1,-2 1-43,-1-1 1,0 0 0,0 0 0,-1 0 0,1 0 0,-2-1-1,1 0 1,-1 0 0,-1 0 0,0 0 0,0 0-1,0 0 1,-1-16 0,-4 21-469,-3 9 278,-4 11 132,9-13 58,0 0 0,0-1 0,1 1 1,-1 0-1,1 0 0,-1-1 0,1 1 0,0 0 1,0 0-1,0 0 0,0-1 0,1 1 1,-1 0-1,1 0 0,0-1 0,0 1 1,0 0-1,0-1 0,0 1 0,0-1 0,3 4 1,-1-3 6,0 0 1,0-1-1,0 0 1,0 0-1,0 0 0,0 0 1,1 0-1,-1 0 1,1-1-1,-1 0 1,1 0-1,-1 0 1,1 0-1,5 0 1,1 1 12,0-2 0,1 0 1,-1 0-1,1 0 1,-1-2-1,0 1 0,1-1 1,-1-1-1,0 0 1,19-8-1,-16 4 35,0-1 0,-1-1 1,0 0-1,0 0 0,-1-1 0,0-1 0,0 0 0,-1 0 1,13-21-1,-51 63 564,17-15-423,1 1 0,-14 32 0,22-45-131,0 1 0,0 0 0,1 0 0,-1 0 0,1 1 0,0-1 0,0 0 0,1 0 0,0 1-1,0-1 1,0 0 0,0 1 0,1-1 0,0 0 0,3 9 0,-3-13-46,0 1 0,1-1 0,-1 1 1,1-1-1,0 0 0,-1 1 0,1-1 0,0 0 1,0 0-1,0 0 0,0-1 0,0 1 0,0 0 0,0-1 1,0 1-1,0-1 0,0 0 0,0 0 0,0 0 1,0 0-1,0 0 0,0 0 0,0 0 0,1-1 1,-1 1-1,2-1 0,3 0-83,-1-1 1,0 1-1,0-1 1,1 0-1,-1-1 1,-1 1-1,10-6 0,-11 5-339,0 0 0,0-1-1,0 0 1,-1 0 0,1 0-1,-1 0 1,0 0 0,0 0-1,0-1 1,-1 0 0,1 1-1,-1-1 1,0 0 0,1-7-1,0-3-2524,-2 1 0,1-1-1,-3-28 1,1 42 2833,-1-43-8836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028"/>
    </inkml:context>
    <inkml:brush xml:id="br0">
      <inkml:brushProperty name="width" value="0.025" units="cm"/>
      <inkml:brushProperty name="height" value="0.025" units="cm"/>
    </inkml:brush>
  </inkml:definitions>
  <inkml:trace contextRef="#ctx0" brushRef="#br0">24 0 16816,'0'0'1345,"-23"52"-672,23-44-225,7-3-320,5-5-448,3 0-4517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376"/>
    </inkml:context>
    <inkml:brush xml:id="br0">
      <inkml:brushProperty name="width" value="0.025" units="cm"/>
      <inkml:brushProperty name="height" value="0.025" units="cm"/>
    </inkml:brush>
  </inkml:definitions>
  <inkml:trace contextRef="#ctx0" brushRef="#br0">202 30 10890,'0'0'14777,"-6"-5"-14195,3 3-565,0-1 0,0 1-1,0 0 1,0 0 0,0 0 0,0 0 0,-1 0 0,1 1 0,-1-1 0,1 1-1,-1 0 1,0 0 0,1 1 0,-1-1 0,0 1 0,0 0 0,0 0 0,1 0-1,-1 0 1,0 1 0,0-1 0,1 1 0,-1 0 0,1 0 0,-1 0 0,0 1 0,1-1-1,0 1 1,-1 0 0,-4 4 0,-2 1 29,0 0 0,1 1 0,0 0 1,-9 11-1,15-17 33,1 1 1,-1 0-1,1 0 0,0 0 1,0 1-1,0-1 1,0 0-1,1 1 0,-1 0 1,1-1-1,0 1 1,0 0-1,0-1 1,1 1-1,-1 0 0,1 0 1,0 4-1,0-7-66,1 0-1,-1 0 1,0 0-1,1 1 1,-1-1-1,1 0 0,0 0 1,-1 0-1,1 0 1,0 0-1,-1 0 1,1-1-1,0 1 1,0 0-1,0 0 1,0 0-1,0-1 0,0 1 1,0 0-1,0-1 1,0 1-1,2 0 1,36 5 144,35-13-72,-43-1-268,48-20 1,-57 19 50,0 1 0,1 1 0,0 1 0,25-3 0,-47 8 143,-1 1 0,1 0 0,0 0 0,0 0-1,-1 0 1,1-1 0,0 1 0,-1 0 0,1 0 0,0 0 0,0 1 0,-1-1 0,1 0 0,0 0 0,-1 0 0,1 0 0,0 1 0,-1-1 0,1 0 0,0 1 0,-1-1 0,1 0-1,0 1 1,-1-1 0,1 1 0,-1-1 0,1 1 0,-1-1 0,1 1 0,-1-1 0,0 1 0,1 0 0,-1-1 0,0 1 0,1 0 0,-1-1 0,0 1 0,0 0 0,1-1-1,-1 1 1,0 0 0,0 0 0,0-1 0,0 1 0,0 0 0,0-1 0,0 1 0,0 0 0,0 0 0,-1-1 0,1 1 0,0 1 0,-21 47 1025,7-16-266,49-32-519,-14-7-458,0 0 0,0-2 0,21-10 0,-28 11 87,-1 1 0,1 0 0,0 1 0,0 1 0,0 0 0,0 1 0,1 0 0,0 1-1,25 0 1,-39 2 134,0 0 1,0 1-1,0-1 0,0 0 0,0 0 0,0 1 0,0-1 0,0 0 0,-1 1 0,1-1 0,0 1 0,0-1 1,0 1-1,0 0 0,0-1 0,-1 1 0,1 0 0,0-1 0,-1 1 0,1 0 0,0 0 0,-1 0 1,1 0-1,-1-1 0,1 2 0,4 28 772,-5-28-872,0 1 1,0-1 0,0 0 0,1 1-1,-1-1 1,1 1 0,-1-1 0,1 0-1,0 1 1,0-1 0,2 4 0,-2-5-154,1 0 0,-1-1 0,1 1 0,-1 0 0,0-1 0,1 0 0,-1 1 1,1-1-1,-1 0 0,1 1 0,-1-1 0,1 0 0,-1 0 0,1 0 0,-1-1 0,1 1 1,-1 0-1,1 0 0,-1-1 0,1 1 0,-1-1 0,1 1 0,-1-1 0,0 0 0,1 0 1,1-1-1,23-14-6819,7-8-4777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6.724"/>
    </inkml:context>
    <inkml:brush xml:id="br0">
      <inkml:brushProperty name="width" value="0.025" units="cm"/>
      <inkml:brushProperty name="height" value="0.025" units="cm"/>
    </inkml:brush>
  </inkml:definitions>
  <inkml:trace contextRef="#ctx0" brushRef="#br0">134 1 21588,'0'0'7816,"-40"48"-7047,26-18-513,5 3-192,3 3-32,4 1-32,2-2-384,0-1-706,0-6-1824,2-4-3140,-2-7-7687</inkml:trace>
  <inkml:trace contextRef="#ctx0" brushRef="#br0" timeOffset="1">20 537 19891,'0'0'4164,"-20"51"-449,20-42-1953,0-1-1250,0-2-383,2-3-161,7-3-2435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17.334"/>
    </inkml:context>
    <inkml:brush xml:id="br0">
      <inkml:brushProperty name="width" value="0.025" units="cm"/>
      <inkml:brushProperty name="height" value="0.025" units="cm"/>
    </inkml:brush>
  </inkml:definitions>
  <inkml:trace contextRef="#ctx0" brushRef="#br0">0 176 14350,'0'0'1046,"15"4"790,29 6-488,-1-2 1,1-3-1,52 1 0,153-6 631,-201-1-2005,850-50 655,-121 4-479,46 42 593,-460 7 484,-357-2-1159,1 0-1,-1 0 0,1 0 1,-1-1-1,1 0 0,-1-1 1,0 1-1,1-1 1,8-5-1,-12 6-162,-1 0 0,0-1-1,0 0 1,0 1 0,0-1 0,0 0-1,0 0 1,0 0 0,-1-1 0,3-2-1,-2 1-632,-1 0 0,1 0 0,0 0 0,-1 0 0,0 0 0,0-1 0,0-6 0,0-18-9126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5.888"/>
    </inkml:context>
    <inkml:brush xml:id="br0">
      <inkml:brushProperty name="width" value="0.025" units="cm"/>
      <inkml:brushProperty name="height" value="0.025" units="cm"/>
    </inkml:brush>
  </inkml:definitions>
  <inkml:trace contextRef="#ctx0" brushRef="#br0">1 1 18033,'0'0'3587,"0"53"-2081,7-29-609,4 4-385,1 4-191,1-4-225,7-4-64,-1-6 0,8-6 0,-3-8-128,5-4-417,-1-10-576,5-13-480,-3-8-1122,1-4-2049,-7-2-545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6.261"/>
    </inkml:context>
    <inkml:brush xml:id="br0">
      <inkml:brushProperty name="width" value="0.025" units="cm"/>
      <inkml:brushProperty name="height" value="0.025" units="cm"/>
    </inkml:brush>
  </inkml:definitions>
  <inkml:trace contextRef="#ctx0" brushRef="#br0">171 1 10922,'0'0'3652,"-29"60"-257,11-17-929,-5 16-1120,-4 3-321,7 9 64,-3 0-353,8-6-576,4-10-95,6-12-386,5-12-1601,5-22-1313,12-9-2402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7.177"/>
    </inkml:context>
    <inkml:brush xml:id="br0">
      <inkml:brushProperty name="width" value="0.025" units="cm"/>
      <inkml:brushProperty name="height" value="0.025" units="cm"/>
    </inkml:brush>
  </inkml:definitions>
  <inkml:trace contextRef="#ctx0" brushRef="#br0">1 57 4100,'0'0'7490,"4"-8"-5115,2-3-1374,12-27 3107,-18 48 1106,2 18-3322,0 19-1615,-4 11-132,0 36-395,12-38-5517,-5-45-1910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3:24.066"/>
    </inkml:context>
    <inkml:brush xml:id="br0">
      <inkml:brushProperty name="width" value="0.025" units="cm"/>
      <inkml:brushProperty name="height" value="0.025" units="cm"/>
    </inkml:brush>
  </inkml:definitions>
  <inkml:trace contextRef="#ctx0" brushRef="#br0">797 353 7143,'0'0'4046,"-8"-6"-2332,-4-2-1407,7 5-341,-1-1 1,1 0 0,0 0-1,0 0 1,0-1-1,-7-9 1,11 12 22,0 0-1,0 1 1,0-1 0,0 0-1,0 0 1,1 0 0,-1 0-1,1 0 1,-1 0 0,1 0-1,0 0 1,0 0 0,0 0-1,0 0 1,0-1 0,0 1-1,1 0 1,-1 0 0,1 0-1,-1 0 1,1 0 0,0 0-1,0 1 1,0-1 0,0 0-1,0 0 1,0 1 0,0-1-1,3-2 1,1-3 90,-1-1 0,1 0 1,-1 0-1,0-1 0,-1 1 0,0-1 0,-1 1 0,0-1 1,0 0-1,-1 0 0,0 0 0,0 0 0,-1 0 1,0 0-1,-1-1 0,0 1 0,-3-13 0,4 20-18,-1 0-1,0 0 1,1-1-1,-1 1 0,0 0 1,0 0-1,-1 0 1,1 0-1,0 0 1,-1 0-1,1 0 1,-1 0-1,0 0 0,1 1 1,-1-1-1,0 1 1,0-1-1,0 1 1,0 0-1,0 0 0,-4-2 1,1 2-31,1 0 0,0 1 0,-1-1 0,1 1 0,0 0 0,-1 0 0,1 1 0,0-1 0,-1 1 0,1 0 0,-5 1 1,-7 3-51,1 1 1,0 1 0,1 0 0,-1 1-1,-17 13 1,-22 20 72,2 2-1,1 3 1,3 2-1,-67 83 1,82-87 207,2 1 0,1 2 0,3 1-1,2 1 1,2 1 0,-19 59 0,31-69-228,2 1 0,1-1 0,2 2 0,2-1 0,2 0 0,1 1 0,2 0 0,9 53 0,-8-81-28,1-1 0,1 1 0,0-1-1,0 0 1,2 0 0,-1 0-1,2 0 1,0-1 0,0 0 0,1-1-1,0 1 1,1-2 0,1 1-1,-1-1 1,17 13 0,-11-13 18,1 0 0,-1-1 0,1-1 1,1 0-1,0-1 0,0-1 0,0 0 0,0-2 0,1 0 1,0-1-1,28 2 0,3-1 28,0-2-1,0-3 1,0-1-1,-1-3 1,1-2-1,68-18 1,-104 19 51,0 0-1,-1 0 1,1-1 0,-2-1-1,1 0 1,-1-1 0,0 0 0,-1-1-1,0 0 1,-1 0 0,0-1-1,0 0 1,-1-1 0,10-19-1,8-18 638,-3-2-1,22-66 1,-40 103-708,26-75 215,-4 0-1,-4-2 1,-3 0 0,-5-1 0,-4-1 0,-1-122 0,-10 190-380,-2 1 1,0-1 0,-2 0-1,-1 1 1,0-1 0,-15-35 0,17 53-75,1 0 0,-1 1 0,-1-1 1,1 1-1,-1 0 0,0 0 0,-1 1 1,1-1-1,-1 1 0,0 0 0,-1 0 1,1 0-1,-1 1 0,0 0 0,0 0 1,0 0-1,-1 1 0,1 0 0,-1 0 1,0 1-1,1 0 0,-1 0 0,0 1 0,-1-1 1,1 1-1,0 1 0,-8 0 0,5 0-414,0 2 0,-1-1 0,1 1 0,0 1 0,0 0 0,0 0 0,0 1 0,0 0 0,1 1 0,0 0 0,0 0 0,0 1 0,-15 14 0,-52 52-6029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929"/>
    </inkml:context>
    <inkml:brush xml:id="br0">
      <inkml:brushProperty name="width" value="0.035" units="cm"/>
      <inkml:brushProperty name="height" value="0.035" units="cm"/>
    </inkml:brush>
  </inkml:definitions>
  <inkml:trace contextRef="#ctx0" brushRef="#br0">12 98 17508,'-5'-26'1421,"-1"-32"0,6 57-1380,0 1 0,0-1 0,0 1 0,0-1 0,-1 1 1,1-1-1,0 1 0,0 0 0,0-1 0,0 1 0,0-1 1,1 1-1,-1-1 0,0 1 0,0-1 0,0 1 0,0-1 1,0 1-1,1 0 0,-1-1 0,0 1 0,0-1 0,1 1 1,-1 0-1,0-1 0,0 1 0,1 0 0,-1-1 0,1 1 1,0 0 12,0 1 0,0-1 1,0 1-1,-1-1 0,1 1 1,0 0-1,0-1 0,-1 1 1,1 0-1,0 0 1,-1-1-1,1 1 0,-1 0 1,1 0-1,-1 0 0,1 1 1,77 168 777,-50-121-1157,2-1 0,56 69 0,27 11-3476,-110-125 3628,-2-2 96,1 0 0,-1 0 0,0 1-1,0-1 1,0 0 0,0 1 0,0-1 0,0 0-1,0 1 1,0 0 0,0-1 0,-1 1 0,1-1 0,0 3-1,-4 4-632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262"/>
    </inkml:context>
    <inkml:brush xml:id="br0">
      <inkml:brushProperty name="width" value="0.025" units="cm"/>
      <inkml:brushProperty name="height" value="0.025" units="cm"/>
    </inkml:brush>
  </inkml:definitions>
  <inkml:trace contextRef="#ctx0" brushRef="#br0">1 0 5765,'0'0'8392,"52"2"-7911,-25-2-257,2 0-160,5 0-576,1 0-1442,1 0-32,-2 0 320,0 0-159,-5 1-321,3-1-289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626"/>
    </inkml:context>
    <inkml:brush xml:id="br0">
      <inkml:brushProperty name="width" value="0.025" units="cm"/>
      <inkml:brushProperty name="height" value="0.025" units="cm"/>
    </inkml:brush>
  </inkml:definitions>
  <inkml:trace contextRef="#ctx0" brushRef="#br0">0 26 4773,'0'0'9609,"51"0"-8969,-37 0-31,11 0-129,6 0-288,8 0-128,3 0-640,8 0-1538,6 0-2498</inkml:trace>
  <inkml:trace contextRef="#ctx0" brushRef="#br0" timeOffset="1">805 1 5381,'0'0'7623,"56"3"-7591,-18 3-192,9-2-1441,10 1-706,15 0-223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685"/>
    </inkml:context>
    <inkml:brush xml:id="br0">
      <inkml:brushProperty name="width" value="0.025" units="cm"/>
      <inkml:brushProperty name="height" value="0.025" units="cm"/>
    </inkml:brush>
  </inkml:definitions>
  <inkml:trace contextRef="#ctx0" brushRef="#br0">72 1 4420,'0'47'1538,"0"-2"-994,-3-5 577,-3-7-160,4-7-32,-1-5-673,1-8-320,-2-5-1633,3-2-1987</inkml:trace>
  <inkml:trace contextRef="#ctx0" brushRef="#br0" timeOffset="1">49 372 3716,'0'0'3363,"-6"84"-2498,3-39 192,-3-2-545,5 0-288,-5-4-128,3-7-32,1-4-32,-2-9-64,1-5-640,-3-5-642,3 0-639,-3 4-4005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042"/>
    </inkml:context>
    <inkml:brush xml:id="br0">
      <inkml:brushProperty name="width" value="0.025" units="cm"/>
      <inkml:brushProperty name="height" value="0.025" units="cm"/>
    </inkml:brush>
  </inkml:definitions>
  <inkml:trace contextRef="#ctx0" brushRef="#br0">80 1 6342,'0'52'1917,"-13"288"2214,-2-275-6049,11-53 1587,0-1-1,1 2 0,1-1 0,-2 18 1,5 114 334,1-79 206,-10 111 0,5-161-940,-2-7-2040</inkml:trace>
  <inkml:trace contextRef="#ctx0" brushRef="#br0" timeOffset="1">28 1345 9097,'0'61'448,"-4"-6"705,-1-9-96,-1-8-608,1-12-193,3-9-1057,-3-8-2274</inkml:trace>
  <inkml:trace contextRef="#ctx0" brushRef="#br0" timeOffset="2">33 1830 6022,'4'57'480,"-4"-1"-416,3 1-32,-3-5-128,0-5 160,0-10 481,0-8 159,0-8-287,0-9-449,0-3-993,0 1-1474,0 4-2177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371"/>
    </inkml:context>
    <inkml:brush xml:id="br0">
      <inkml:brushProperty name="width" value="0.025" units="cm"/>
      <inkml:brushProperty name="height" value="0.025" units="cm"/>
    </inkml:brush>
  </inkml:definitions>
  <inkml:trace contextRef="#ctx0" brushRef="#br0">0 0 256,'0'36'4228,"0"7"-1922,0 4-832,2 4-898,4 2-512,-6 0 33,0 1-65,0-2-32,0-5 288,0-6 865,0-10 32,0-10-672,0-8-449,0-9-1250</inkml:trace>
  <inkml:trace contextRef="#ctx0" brushRef="#br0" timeOffset="1">31 727 1313,'0'0'4356,"16"80"-4163,-16-39-322,6-4-287,-3-1 224,-3-5 512,0-8 0,0-7-223,0-7-1315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5.998"/>
    </inkml:context>
    <inkml:brush xml:id="br0">
      <inkml:brushProperty name="width" value="0.025" units="cm"/>
      <inkml:brushProperty name="height" value="0.025" units="cm"/>
    </inkml:brush>
  </inkml:definitions>
  <inkml:trace contextRef="#ctx0" brushRef="#br0">0 13 2370,'0'0'1666,"54"22"-1442,-41-15 3460,-1-1-2692,4-1 642,6-2-449,-2 2-768,12-1-321,8 0-64,7 0-353,5-1-1088,4-1-385,5-2-1024</inkml:trace>
  <inkml:trace contextRef="#ctx0" brushRef="#br0" timeOffset="1">971 31 5317,'0'0'8104,"57"-24"-7752,-22 21-160,-5 0-192,14 3-416,2 0-801,5 0-1025,1 3 96,0 3-513,-3-3-2210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56.345"/>
    </inkml:context>
    <inkml:brush xml:id="br0">
      <inkml:brushProperty name="width" value="0.025" units="cm"/>
      <inkml:brushProperty name="height" value="0.025" units="cm"/>
    </inkml:brush>
  </inkml:definitions>
  <inkml:trace contextRef="#ctx0" brushRef="#br0">1 38 4484,'0'0'1714,"11"-3"-630,28-8-1035,1 3 0,0 2 1,62-3-1,-16 8-1349,115 7 6969,-128-1-8976,-51-4 1471,52 5-371,97 14 6016,-150-17-4947,0-1-1707</inkml:trace>
  <inkml:trace contextRef="#ctx0" brushRef="#br0" timeOffset="1">1004 53 3523,'0'0'513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2.882"/>
    </inkml:context>
    <inkml:brush xml:id="br0">
      <inkml:brushProperty name="width" value="0.025" units="cm"/>
      <inkml:brushProperty name="height" value="0.025" units="cm"/>
    </inkml:brush>
  </inkml:definitions>
  <inkml:trace contextRef="#ctx0" brushRef="#br0">0 1 5189,'0'0'14894,"1"9"-14648,6 238-1314,-5-234 240,-1-8-1424,-1 0-4993,0-9 3274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244"/>
    </inkml:context>
    <inkml:brush xml:id="br0">
      <inkml:brushProperty name="width" value="0.025" units="cm"/>
      <inkml:brushProperty name="height" value="0.025" units="cm"/>
    </inkml:brush>
  </inkml:definitions>
  <inkml:trace contextRef="#ctx0" brushRef="#br0">0 301 7335,'0'0'11702,"7"-9"-10832,-2 3-741,36-45 213,-3-2-1,-1-2 0,35-71 1,-74 135-220,2 1 0,-1-1 0,1 1 0,1 0 0,0-1 0,3 18 0,-3-23-192,0 0 1,0-1-1,1 1 1,-1 0-1,1-1 1,0 1-1,0-1 1,0 0-1,0 0 1,5 6-1,-5-7-454,0-1 0,0 1 0,0-1 0,0 1 0,0-1 0,0 0 0,0 0 1,0 0-1,0 0 0,0 0 0,5 0 0,3 0-7345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3.970"/>
    </inkml:context>
    <inkml:brush xml:id="br0">
      <inkml:brushProperty name="width" value="0.025" units="cm"/>
      <inkml:brushProperty name="height" value="0.025" units="cm"/>
    </inkml:brush>
  </inkml:definitions>
  <inkml:trace contextRef="#ctx0" brushRef="#br0">43 0 10666,'0'0'9177,"0"14"-9028,-20 417-223,21-466 2229,3-163-1139,-2 154-964,3-38-37,-4 76-24,0 0 1,0 0-1,1 1 1,-1-1-1,1 1 1,1-1-1,-1 1 0,1 0 1,0 0-1,6-9 1,-8 13-2,0-1 0,1 1 0,0 0 0,-1-1 0,1 1 0,0 0 0,-1 0 0,1 0 0,0 0 0,0 0 0,0 0 0,0 1 0,0-1 0,0 1 0,0-1 1,0 1-1,0 0 0,0 0 0,0 0 0,0 0 0,0 0 0,0 0 0,0 0 0,0 1 0,0-1 0,0 1 0,0 0 0,0-1 0,0 1 0,2 1 0,-1 0 31,0 0 0,-1-1-1,1 1 1,-1 0 0,1 0 0,-1 0-1,0 1 1,0-1 0,0 1 0,0-1-1,0 1 1,0 0 0,-1-1 0,0 1-1,1 0 1,-1 0 0,0 0-1,1 6 1,-1 1 196,0 0 0,-1 1 0,-1-1 0,0 0-1,0 0 1,-1 1 0,0-1 0,0 0 0,-1-1-1,-1 1 1,0 0 0,0-1 0,-1 0 0,0 0 0,0 0-1,-1-1 1,0 1 0,-1-2 0,0 1 0,0-1-1,-1 0 1,0 0 0,0-1 0,0 0 0,-16 9 0,23-15-306,0 1 1,0 0 0,0-1 0,0 1 0,-1-1-1,1 1 1,0-1 0,0 1 0,0-1 0,-1 0-1,1 0 1,0 1 0,0-1 0,0 0 0,-1 0-1,1 0 1,0 0 0,0-1 0,-1 1 0,1 0 0,0 0-1,0-1 1,0 1 0,-1-1 0,-1 0 0,3 0-208,0 0-1,-1 0 1,1 0 0,0 0 0,0 1 0,0-1 0,0 0 0,0 0 0,0 0 0,0 0 0,0 0 0,0 0 0,1 1 0,-1-1 0,0 0 0,0 0 0,1 0 0,-1 1 0,0-1 0,1 0 0,-1 0 0,1 1 0,-1-1 0,1 0 0,0 1 0,-1-1-1,1 0 1,-1 1 0,1-1 0,0 1 0,0-1 0,-1 1 0,2-1 0,11-10-6105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20.334"/>
    </inkml:context>
    <inkml:brush xml:id="br0">
      <inkml:brushProperty name="width" value="0.035" units="cm"/>
      <inkml:brushProperty name="height" value="0.035" units="cm"/>
    </inkml:brush>
  </inkml:definitions>
  <inkml:trace contextRef="#ctx0" brushRef="#br0">5 754 17924,'-5'-6'1488,"10"-9"-968,6-8-136,16-23 553,13-11-33,18-27-256,8-9-72,13-4-824,0-5 1624,0 13-1168,-2 6 16,-13 25-72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4.333"/>
    </inkml:context>
    <inkml:brush xml:id="br0">
      <inkml:brushProperty name="width" value="0.025" units="cm"/>
      <inkml:brushProperty name="height" value="0.025" units="cm"/>
    </inkml:brush>
  </inkml:definitions>
  <inkml:trace contextRef="#ctx0" brushRef="#br0">0 87 11211,'0'0'12262,"9"1"-12097,-6-1-153,0-1 0,1 1-1,-1 0 1,1-1 0,-1 0-1,0 0 1,0 0 0,1 0 0,-1 0-1,0 0 1,0-1 0,0 0-1,0 0 1,0 0 0,4-3-1,-2-1 8,1 0 0,-1 0 0,0-1 1,0 1-1,-1-1 0,7-14 0,-4 14 813,-6 21-281,-6 49-47,0-9-395,9-36-1639,-4-18 1358,0 1 1,1-1-1,-1 0 0,0 1 0,1-1 0,-1 0 1,0 0-1,1 0 0,-1 1 0,1-1 0,-1 0 0,0 0 1,1 0-1,-1 0 0,1 0 0,-1 0 0,0 0 0,1 0 1,-1 0-1,1 0 0,-1 0 0,0 0 0,1 0 0,-1 0 1,1 0-1,-1 0 0,0 0 0,1 0 0,-1 0 1,1-1-1,-1 1 0,0 0 0,1 0 0,-1-1 0,0 1 1,1 0-1,-1 0 0,0-1 0,0 1 0,1 0 0,-1-1 1,0 1-1,0 0 0,1-2 0,10-13-8385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974"/>
    </inkml:context>
    <inkml:brush xml:id="br0">
      <inkml:brushProperty name="width" value="0.025" units="cm"/>
      <inkml:brushProperty name="height" value="0.025" units="cm"/>
    </inkml:brush>
  </inkml:definitions>
  <inkml:trace contextRef="#ctx0" brushRef="#br0">0 5 7623,'0'0'9801,"51"0"-8744,-31 0-288,7 0-128,9 3 192,7 3-641,13-1-160,9 2-961,12-6-1377,9-1-2787,4 0-5189</inkml:trace>
  <inkml:trace contextRef="#ctx0" brushRef="#br0" timeOffset="1">1110 1 8040,'0'0'7142,"68"9"-6597,-28-9-33,3 0-384,17 0-95,8 0-1,6 0-321,9 0-3042,0 0-3812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5.334"/>
    </inkml:context>
    <inkml:brush xml:id="br0">
      <inkml:brushProperty name="width" value="0.025" units="cm"/>
      <inkml:brushProperty name="height" value="0.025" units="cm"/>
    </inkml:brush>
  </inkml:definitions>
  <inkml:trace contextRef="#ctx0" brushRef="#br0">1 36 5701,'0'0'7479,"9"0"-4420,28-2-815,64-12-1,-59 6-1825,71-3 0,-73 11-884,-1 1 1,0 1 0,1 3-1,-1 1 1,59 18 0,-84-20 23,36 11 1275,-24-14-2566,-6-8-3817,-7-11-6328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4.629"/>
    </inkml:context>
    <inkml:brush xml:id="br0">
      <inkml:brushProperty name="width" value="0.025" units="cm"/>
      <inkml:brushProperty name="height" value="0.025" units="cm"/>
    </inkml:brush>
  </inkml:definitions>
  <inkml:trace contextRef="#ctx0" brushRef="#br0">0 1 6022,'0'0'8776,"63"15"-8135,-20-11-481,10-4-96,10 0-2659,9-8-2305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089"/>
    </inkml:context>
    <inkml:brush xml:id="br0">
      <inkml:brushProperty name="width" value="0.025" units="cm"/>
      <inkml:brushProperty name="height" value="0.025" units="cm"/>
    </inkml:brush>
  </inkml:definitions>
  <inkml:trace contextRef="#ctx0" brushRef="#br0">148 1 1858,'0'0'15417,"-4"10"-14499,-22 54 921,4 2 0,-24 113-1,16-57-216,23-90-1497,-3 14 2014,10-46-2106,0 0 0,0 0 0,0 0-1,0 0 1,0 0 0,0 0 0,0 0 0,0 0-1,-1 0 1,1 0 0,0 0 0,0 0 0,0 0-1,0 0 1,0 0 0,0 0 0,0 0 0,0 0-1,0 0 1,0 0 0,0 0 0,-1 0 0,1 0-1,0 0 1,0 0 0,0 0 0,0 0 0,0 0-1,0 0 1,0 0 0,0 0 0,0 0 0,0 1-1,0-1 1,0 0 0,0 0 0,0-27 861,1 21-852,14-166 518,-11 144-709,1 0 0,2 0-1,20-53 1,-24 75 73,0 0-1,1 0 1,0 0 0,0 1-1,1-1 1,-1 1-1,1 0 1,0 1 0,0-1-1,1 1 1,0 0 0,-1 0-1,1 1 1,1 0-1,-1 0 1,0 0 0,1 1-1,-1 0 1,11-2-1,-12 2 52,0 1-1,0 1 0,0-1 0,0 1 0,0 0 0,0 0 0,0 0 1,1 1-1,-1 0 0,0 0 0,0 0 0,0 0 0,-1 1 0,1 0 0,0 0 1,0 0-1,-1 1 0,0-1 0,1 1 0,-1 0 0,0 1 0,0-1 0,-1 1 1,1-1-1,-1 1 0,6 8 0,-8-10 26,0-1 0,0 1 0,0 0 0,0 0 0,0-1 0,0 1 1,0 0-1,-1 0 0,1 0 0,-1 0 0,0 0 0,1 0 0,-1 0 0,0 0 0,0 0 0,0 0 0,0-1 0,-1 1 1,1 0-1,-1 0 0,1 0 0,-1 0 0,1 0 0,-1 0 0,-1 1 0,0 1 18,-1-2-1,0 1 0,1 0 1,-1 0-1,0-1 1,0 1-1,-1-1 1,1 0-1,0 0 1,-1-1-1,1 1 1,-5 1-1,-9 3 155,0-2 0,-1 1 0,1-2 0,-29 2 0,42-5-193,-11 1 183,1 0 0,-1-1 1,-28-4-1,40 4-243,1-1 0,0 1 0,-1 0 0,1-1 0,0 0 0,-1 1 0,1-1 0,0 0 0,0 0 0,0 0 0,0-1 0,0 1 0,0 0 0,0-1 0,0 1 0,0-1 0,1 0 0,-1 0 0,1 1 0,-1-1 0,1 0 0,0 0 0,0 0 0,-1-1 0,2 1 0,-1 0 0,0 0 0,0-1 0,1 1 0,-1 0 0,1-1 0,-1-2 0,1 4-111,0 0 0,0 0 0,1 0 0,-1 0 0,0-1 0,0 1 0,1 0-1,-1 0 1,0 0 0,1 0 0,-1 0 0,1 1 0,-1-1 0,1 0-1,0 0 1,-1 0 0,1 0 0,0 0 0,0 1 0,-1-1 0,1 0 0,0 1-1,0-1 1,0 1 0,0-1 0,1 0 0,30-7-5959,-31 8 6092,33-3-6198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2:46.498"/>
    </inkml:context>
    <inkml:brush xml:id="br0">
      <inkml:brushProperty name="width" value="0.025" units="cm"/>
      <inkml:brushProperty name="height" value="0.025" units="cm"/>
    </inkml:brush>
  </inkml:definitions>
  <inkml:trace contextRef="#ctx0" brushRef="#br0">13 34 9321,'0'0'9588,"11"-5"-8174,-1 0-1040,0 0 0,1 1-1,0 1 1,-1 0 0,1 0-1,0 1 1,1 0 0,-1 1-1,19 1 1,-29 0-343,-1 0 0,1 0 0,0 0 0,-1 0 0,1 0 0,0 0 0,-1 1 0,1-1 0,0 0 0,-1 0 0,1 1 0,0-1 0,-1 0 0,1 1 0,-1-1 0,1 1 0,-1-1 0,1 1 0,-1-1 1,1 1-1,-1-1 0,0 1 0,1-1 0,-1 1 0,0 0 0,1-1 0,-1 1 0,0 0 0,0-1 0,0 1 0,1 0 0,-1-1 0,0 1 0,0 0 0,0-1 0,0 1 0,0 0 0,0-1 0,0 1 0,-1 0 0,1-1 0,0 1 0,0 0 0,0-1 0,-1 2 0,0 1 130,0-1-1,0 1 1,-1 0-1,1-1 1,-1 1-1,1-1 1,-1 1-1,0-1 1,-2 3-1,-20 14 594,0-2 0,-1-1 0,-49 25 0,78-42-755,1 0 0,-1 0 0,0 1-1,1-1 1,-1 1 0,1 1-1,-1-1 1,6 1 0,11 1-158,17-1-536,34-1-1650,-24-7-2906,-10-4-4353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241"/>
    </inkml:context>
    <inkml:brush xml:id="br0">
      <inkml:brushProperty name="width" value="0.025" units="cm"/>
      <inkml:brushProperty name="height" value="0.025" units="cm"/>
    </inkml:brush>
  </inkml:definitions>
  <inkml:trace contextRef="#ctx0" brushRef="#br0">152 16 4516,'0'0'2691,"-56"-15"-3940,40 22 992,-2 2 161,0 1-704,-4 2 319,1 0-2626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19.759"/>
    </inkml:context>
    <inkml:brush xml:id="br0">
      <inkml:brushProperty name="width" value="0.025" units="cm"/>
      <inkml:brushProperty name="height" value="0.025" units="cm"/>
    </inkml:brush>
  </inkml:definitions>
  <inkml:trace contextRef="#ctx0" brushRef="#br0">55 351 5349,'0'0'3972,"-8"1"-2216,-32 4 407,33-4 4872,18-2-6910,0 0 1,0-1-1,0 0 0,0 0 0,-1-2 1,1 1-1,14-8 0,72-41 253,-56 28-348,-37 22-28,115-69 72,-102 60-78,-1-1-1,0-1 0,-1 0 1,24-27-1,-47 36-8406,-17 2 4643,-17-2 2035,41 4 1907,0-1-1,-1 1 1,1-1-1,0 1 1,0-1 0,-1 0-1,1 1 1,0-1-1,0 0 1,0 0 0,0 0-1,0 1 1,0-1-1,0 0 1,0-1-1,1 1 1,-1 0 0,0 0-1,1 0 1,-1 0-1,0 0 1,1-1 0,-1 1-1,1 0 1,0-1-1,0 1 1,-1 0-1,1-1 1,0 1 0,0 0-1,0-1 1,0 1-1,0 0 1,1-1 0,-1 1-1,0 0 1,0-1-1,1 1 1,-1 0-1,1 0 1,0-1 0,-1 1-1,1 0 1,1-1-1,0-1 220,0 0-1,1 1 1,-1 0-1,1-1 1,0 1-1,0 0 0,0 0 1,5-2-1,16-4-1213,-21 7 821,1 0 1,-1 0-1,0 1 1,1-1-1,-1 1 0,1 0 1,-1 0-1,1 0 1,-1 1-1,0-1 1,1 1-1,-1 0 0,6 2 1,-7-2 31,-1 1 1,0-1 0,1 1 0,-1 0-1,0 0 1,0 0 0,0 0-1,0 0 1,0 0 0,-1 0 0,1 0-1,0 0 1,-1 0 0,0 0-1,1 0 1,-1 0 0,0 0 0,0 1-1,0-1 1,-1 0 0,1 0-1,-1 3 1,-1 7 217,0 0 1,-1-1-1,-1 1 1,0-1-1,-11 21 1,9-17-247,-1-1 1,-6 29-1,4 10-3847,8-35-2110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116"/>
    </inkml:context>
    <inkml:brush xml:id="br0">
      <inkml:brushProperty name="width" value="0.025" units="cm"/>
      <inkml:brushProperty name="height" value="0.025" units="cm"/>
    </inkml:brush>
  </inkml:definitions>
  <inkml:trace contextRef="#ctx0" brushRef="#br0">145 1 18706,'0'0'3133,"-2"10"-2257,-15 46 613,-2 0 1,-3-1-1,-51 93 0,72-147-1471,0 1-1,0 0 0,-1-1 1,1 1-1,0 0 0,1 0 1,-1 0-1,0 0 0,0 0 1,1 0-1,-1 0 0,1 0 0,0 0 1,0 0-1,0 0 0,0 0 1,0 1-1,0-1 0,0 0 1,1 3-1,1-4 50,-1 0 0,1 1 0,-1-1 0,1 0 0,0 0 0,0 0 0,-1 0 0,1 0 0,0-1 0,0 1 0,0-1 0,0 1 0,0-1 0,0 0 0,0 1 0,0-1 0,0 0-1,0 0 1,4-1 0,14-1 252,-1 0 0,1-1 0,-1-2 0,32-10 0,33-7-200,-68 20-112,8-3 9,0 2-1,31 0 0,-59-17-9223,-2 7 2417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2.712"/>
    </inkml:context>
    <inkml:brush xml:id="br0">
      <inkml:brushProperty name="width" value="0.025" units="cm"/>
      <inkml:brushProperty name="height" value="0.025" units="cm"/>
    </inkml:brush>
  </inkml:definitions>
  <inkml:trace contextRef="#ctx0" brushRef="#br0">75 91 18161,'0'0'6769,"0"9"-5925,-1 23-318,-2 0 1,-12 55 0,1-30 359,-28 73 0,62-176-871,-2-1 0,-2 0 1,-3-1-1,-1-1 0,9-88 0,-30 177-881,-1 44 808,10-82 66,-1 1 0,1-1 0,0 1 0,0 0-1,1-1 1,-1 1 0,0-1 0,1 1 0,0-1-1,-1 1 1,1-1 0,0 1 0,0-1 0,3 4-1,-2-5 26,0 0-1,0 0 0,0 0 1,0 0-1,0 0 1,0 0-1,1 0 0,-1-1 1,0 1-1,1-1 0,-1 0 1,0 1-1,1-1 1,-1 0-1,0-1 0,3 1 1,5-1 66,-1 0 1,1-1 0,-1 0 0,0-1-1,0 0 1,0 0 0,0-1 0,-1 0-1,12-7 1,73-55-18,-75 53-35,13-13 49,41-43 0,-43 40-48,-47 81-485,-2-14 695,1 0 0,2 1 0,2 1 0,1 0 0,-11 60 0,25-100-263,-3 43-555,10-25-1817,9-9-3847,-9-9 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219"/>
    </inkml:context>
    <inkml:brush xml:id="br0">
      <inkml:brushProperty name="width" value="0.025" units="cm"/>
      <inkml:brushProperty name="height" value="0.025" units="cm"/>
    </inkml:brush>
  </inkml:definitions>
  <inkml:trace contextRef="#ctx0" brushRef="#br0">35 120 5157,'0'0'1212,"-4"-9"165,-13-39 754,3-14 4343,17 72-6045,0 1-1,1-1 0,0 0 0,1 0 0,0 0 0,0-1 0,1 0 0,9 11 0,-1-1-576,1-1 1,1 0-1,22 19 0,-37-36 66,62 45-1491,-33-32-4619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3.106"/>
    </inkml:context>
    <inkml:brush xml:id="br0">
      <inkml:brushProperty name="width" value="0.025" units="cm"/>
      <inkml:brushProperty name="height" value="0.025" units="cm"/>
    </inkml:brush>
  </inkml:definitions>
  <inkml:trace contextRef="#ctx0" brushRef="#br0">29 0 19122,'0'0'6919,"-5"56"-5446,1-29-800,-5 2-321,4 4-160,3-2-64,-1 3-64,3-3-256,0-3-1602,0-13-3074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25.136"/>
    </inkml:context>
    <inkml:brush xml:id="br0">
      <inkml:brushProperty name="width" value="0.025" units="cm"/>
      <inkml:brushProperty name="height" value="0.025" units="cm"/>
    </inkml:brush>
  </inkml:definitions>
  <inkml:trace contextRef="#ctx0" brushRef="#br0">1118 128 2915,'-7'-4'235,"-13"-6"27,-133-65 6134,132 67-5955,1 1-1,-1 1 1,0 1 0,0 0-1,0 2 1,-28-1-1,16 4-323,0 1-1,0 2 1,0 1-1,1 2 1,0 1 0,0 2-1,0 1 1,1 1-1,1 2 1,0 1-1,-39 24 1,44-22-88,0 1 0,1 1 1,2 1-1,0 1 0,0 1 0,2 1 0,1 1 1,1 0-1,0 2 0,2 0 0,1 0 1,1 2-1,2 0 0,0 0 0,2 1 0,1 0 1,1 1-1,-5 34 0,5-19 12,3 1-1,1 0 1,2 0 0,2 0 0,9 69-1,-7-96-49,2 1 1,1-1-1,0 0 0,1 0 1,1-1-1,0 0 0,1 0 1,1-1-1,1 0 0,1 0 0,0-1 1,0 0-1,2-1 0,0-1 1,0 0-1,17 12 0,-8-11-2,0 0-1,1-2 1,1 0 0,0-2-1,1-1 1,-1 0-1,2-2 1,-1-1-1,1-1 1,0-1 0,42 0-1,-26-3-52,0-2 0,-1-2-1,1-2 1,-1-2 0,0-1-1,63-22 1,-45 6 129,-1-2 1,-1-2-1,-1-3 1,-1-3-1,96-78 1,-72 43 564,-3-3 1,121-151 0,-172 191-383,-1-2 0,36-66-1,-52 83-58,0 0-1,-2 0 1,0 0-1,-1-1 1,0 0-1,-2 0 1,0 0-1,1-34 0,-4 46-122,-1 0-1,1 0 1,-1-1-1,0 1 1,-1 0-1,1 0 1,-1 0-1,0 0 0,-1 1 1,0-1-1,0 0 1,0 1-1,0 0 1,-1 0-1,0 0 1,-5-6-1,1 4-31,0 1 1,0 0-1,0 0 0,-1 1 0,0 0 1,0 1-1,0 0 0,0 0 0,-13-3 1,-15-1-471,0 2 1,-1 1 0,0 2 0,-47 2 0,-86-1-3927,97-4 583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488"/>
    </inkml:context>
    <inkml:brush xml:id="br0">
      <inkml:brushProperty name="width" value="0.025" units="cm"/>
      <inkml:brushProperty name="height" value="0.025" units="cm"/>
    </inkml:brush>
  </inkml:definitions>
  <inkml:trace contextRef="#ctx0" brushRef="#br0">335 53 3427,'0'0'1420,"7"-5"4703,21-13-3736,-6 0 979,-16 6 4911,-13 24-6756,-146 185 1133,-47 70-2121,193-258-474,4-4-24,-1 0 0,1 0 0,0 0 0,0 0 0,0 0 0,1 0 0,0 1 0,0-1-1,0 1 1,-1 8 0,3-20-235,0 1-501,0 0 0,0-1-1,0 1 1,1 0-1,0 0 1,0 0 0,0-1-1,1 1 1,0 0 0,-1 1-1,6-9 1,12-16-5833,0-2-3502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0.864"/>
    </inkml:context>
    <inkml:brush xml:id="br0">
      <inkml:brushProperty name="width" value="0.025" units="cm"/>
      <inkml:brushProperty name="height" value="0.025" units="cm"/>
    </inkml:brush>
  </inkml:definitions>
  <inkml:trace contextRef="#ctx0" brushRef="#br0">1 1 16400,'0'0'11616,"5"10"-11136,2 11-205,0 1-1,-1 0 0,-1 0 1,2 33-1,-2-18-200,2 0-1,2-1 0,1 0 1,1 0-1,28 58 0,21 17-3678,-58-109 3371,2 5-2820,-4-6 2886,0-1-1,0 0 1,0 0-1,0 0 1,0 1-1,0-1 1,0 0-1,0 0 1,0 1-1,0-1 0,0 0 1,0 0-1,0 0 1,0 1-1,-1-1 1,1 0-1,0 0 1,0 1-1,0-1 1,0 0-1,0 0 1,0 0-1,-1 0 1,1 1-1,0-1 0,0 0 1,0 0-1,0 0 1,-1 0-1,1 0 1,0 1-1,0-1 1,0 0-1,-1 0 1,1 0-1,0 0 1,0 0-1,0 0 1,-1 0-1,1 0 0,0 0 1,0 0-1,-1 0 1,1 0-1,0 0 1,0 0-1,0 0 1,-1 0-1,1 0 1,0 0-1,0 0 1,-1 0-1,-15 0-3968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1.207"/>
    </inkml:context>
    <inkml:brush xml:id="br0">
      <inkml:brushProperty name="width" value="0.025" units="cm"/>
      <inkml:brushProperty name="height" value="0.025" units="cm"/>
    </inkml:brush>
  </inkml:definitions>
  <inkml:trace contextRef="#ctx0" brushRef="#br0">0 0 15727,'0'0'11472,"12"6"-10036,2 0-1190,1-1 0,0 0 1,0-2-1,1 1 0,-1-2 0,1 0 0,-1-1 0,30-1 1,76-7-36,34-1-1205,-51 7-7752,-86 1 1581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168"/>
    </inkml:context>
    <inkml:brush xml:id="br0">
      <inkml:brushProperty name="width" value="0.025" units="cm"/>
      <inkml:brushProperty name="height" value="0.025" units="cm"/>
    </inkml:brush>
  </inkml:definitions>
  <inkml:trace contextRef="#ctx0" brushRef="#br0">0 110 4036,'2'-10'10709,"-1"0"-8861,5-28 621,-4 8 2059,10 244-695,-14 17-2381,0-183 1917,24-124-3310,-4 0-1,-4-1 1,-3-1 0,2-97-1,-17 215-711,2-25 605,0 1 0,1-1 0,2 30-1,-1-43 50,0 0 0,0 1 0,1-1 0,-1 0 0,1 0 0,-1 1 0,1-1 0,0 0-1,0 0 1,0 0 0,0 0 0,0 0 0,0 0 0,0 0 0,1-1 0,-1 1 0,1 0-1,0-1 1,-1 1 0,1-1 0,0 1 0,0-1 0,0 0 0,0 0 0,0 0-1,0 0 1,0 0 0,0 0 0,0-1 0,0 1 0,1-1 0,1 1 0,2-1 19,-1-1 1,1 1-1,-1-1 1,1 0-1,-1-1 1,1 1-1,-1-1 1,0 0-1,0-1 1,0 1-1,0-1 1,-1 0-1,1 0 1,-1-1-1,1 1 1,4-6-1,11-11 54,34-42 0,-36 41-63,42-51 90,-58 77-163,-1 1 0,0 0-1,0-1 1,0 1 0,-1 0 0,0 0-1,0-1 1,-1 10 0,-26 152 313,15-108-98,3 0 0,-3 81 0,13-136-162,-1 0-1,1 0 1,0 0 0,0 0 0,0 0 0,0 0 0,1 0 0,-1 0-1,1-1 1,0 1 0,0-1 0,5 6 0,-6-8-118,0 1 1,0-1-1,1 0 1,-1 0-1,0 0 1,1 0-1,-1 0 1,1 0-1,-1 0 1,1 0-1,-1-1 1,1 1-1,3 0 0,-3 0-169,-1-1-1,1 0 0,-1 0 1,1-1-1,-1 1 0,1 0 1,-1 0-1,0-1 0,1 1 1,-1-1-1,1 1 0,-1-1 1,0 0-1,1 1 0,-1-1 1,0 0-1,0 0 0,3-2 1,9-16-6271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2.795"/>
    </inkml:context>
    <inkml:brush xml:id="br0">
      <inkml:brushProperty name="width" value="0.025" units="cm"/>
      <inkml:brushProperty name="height" value="0.025" units="cm"/>
    </inkml:brush>
  </inkml:definitions>
  <inkml:trace contextRef="#ctx0" brushRef="#br0">73 3 16816,'-7'0'1751,"-23"-1"408,27 0-1702,1 1 0,0 0 0,-1 0 0,1 0 0,0 0 0,-1 0 0,1 1 0,0-1 0,0 1 0,0-1 0,-1 1 0,1 0 0,-4 2 0,6-3-416,0 1 0,1 0-1,-1-1 1,0 1 0,0-1-1,0 1 1,1-1 0,-1 1-1,0 0 1,1-1-1,-1 0 1,0 1 0,1-1-1,-1 1 1,1-1 0,-1 1-1,1-1 1,-1 0 0,1 1-1,-1-1 1,1 0 0,-1 1-1,1-1 1,-1 0 0,1 0-1,0 0 1,-1 1-1,2-1 1,22 7 507,-21-6-332,75 17 646,94 10-1,-95-18-1447,100 26-1,-176-35 577,0-1 0,1 0 0,-1 0-1,1 1 1,-1-1 0,1 1 0,-1-1 0,0 1-1,0 0 1,1-1 0,-1 1 0,0 0 0,0 0-1,0 0 1,1 0 0,-1 0 0,0 0-1,-1 0 1,1 0 0,0 1 0,0-1 0,0 0-1,0 3 1,-1-3 27,0 1-1,0-1 1,0 1-1,-1-1 1,1 1-1,0-1 1,-1 1 0,0-1-1,1 0 1,-1 1-1,0-1 1,1 0-1,-1 0 1,0 1 0,0-1-1,0 0 1,0 0-1,-2 2 1,-8 6 196,-1 0 0,0-1 1,-20 11-1,27-16-196,-48 28 535,-2-3 1,-1-2-1,-84 27 1,127-52-1866,26-12-1902,30-13-4573,-14 11 341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6:13.228"/>
    </inkml:context>
    <inkml:brush xml:id="br0">
      <inkml:brushProperty name="width" value="0.025" units="cm"/>
      <inkml:brushProperty name="height" value="0.025" units="cm"/>
    </inkml:brush>
  </inkml:definitions>
  <inkml:trace contextRef="#ctx0" brushRef="#br0">335 81 11915,'6'-8'6081,"-4"6"-5290,19-26 650,-20 26-1152,1 0 1,-1 1 0,0-1 0,0 0-1,-1 1 1,1-1 0,0 0 0,-1 0-1,1 0 1,-1 0 0,1 0-1,-1 1 1,0-1 0,0 0 0,0 0-1,0 0 1,0-3 0,-1 4-199,0 1 0,0-1 0,0 0 0,0 1 0,0-1 0,0 1 0,0-1 0,0 1 1,0-1-1,0 1 0,0 0 0,0 0 0,-1 0 0,1-1 0,0 1 0,0 0 0,0 0 0,0 0 0,0 1 1,-1-1-1,1 0 0,0 0 0,0 1 0,0-1 0,0 0 0,0 1 0,-1 0 0,-32 13-63,8 2 219,0 1 0,2 1 0,0 1 0,1 1 0,1 1 0,1 1-1,1 1 1,1 1 0,1 0 0,1 2 0,-25 50 0,38-66-187,-1 1 0,1 1 1,1-1-1,0 0 0,0 1 0,-1 18 1,4-26-52,0 0 1,0 0 0,0-1 0,0 1 0,0 0-1,1 0 1,0 0 0,0 0 0,0-1 0,0 1-1,1 0 1,-1-1 0,1 1 0,0-1-1,0 0 1,0 0 0,0 1 0,1-1 0,-1 0-1,1-1 1,0 1 0,0 0 0,3 1 0,5 2 30,1 0 0,-1-1-1,1-1 1,0 0 0,0-1 0,0 0 0,0 0 0,1-2 0,-1 1 0,1-2 0,-1 0 0,1 0 0,-1-1 0,22-4 0,-11 0 26,-1 0 0,0-2 0,0 0-1,0-2 1,-1 0 0,-1-1 0,24-15 0,-27 12-66,0 0 0,0-1 0,-1 0 0,-1-2 0,0 0 0,-1 0 0,14-24 0,-22 32 0,0-1 0,-1-1 0,0 1 0,0-1 0,-1 0 0,-1 0 0,0 0 0,0 0 0,-1 0 0,0-1 0,-1 1 0,0-1 0,0 0 0,-2 1 0,1-1 0,-4-16 0,3 23-68,0-1-1,-1 1 1,1 0-1,-1 0 1,0 0 0,0 0-1,-1 1 1,1-1-1,-1 0 1,0 1 0,0 0-1,0-1 1,0 1-1,-1 1 1,-6-6 0,3 4-223,0 1-1,0-1 1,-1 1 0,1 0 0,-1 1 0,0 0 0,0 0 0,-10-1 0,2 2-358,0 0 1,0 1-1,-1 1 1,1 0-1,0 2 1,0-1 0,0 2-1,-19 6 1,-15 11-5572,6 1-5396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184"/>
    </inkml:context>
    <inkml:brush xml:id="br0">
      <inkml:brushProperty name="width" value="0.025" units="cm"/>
      <inkml:brushProperty name="height" value="0.025" units="cm"/>
    </inkml:brush>
  </inkml:definitions>
  <inkml:trace contextRef="#ctx0" brushRef="#br0">98 55 7143,'0'0'9305,"7"-9"-7496,22-26-378,-29 34-1396,1 1-1,-1-1 1,0 0-1,0 1 1,1-1-1,-1 1 1,1-1 0,-1 1-1,1-1 1,-1 1-1,0-1 1,1 1-1,-1-1 1,1 1-1,0 0 1,-1-1 0,1 1-1,-1 0 1,1-1-1,0 1 1,-1 0-1,1 0 1,-1 0 0,1 0-1,0 0 1,-1-1-1,1 1 1,0 0-1,-1 0 1,1 1 0,0-1-1,-1 0 1,1 0-1,0 0 1,-1 0-1,1 0 1,0 1 0,-1-1-1,1 0 1,-1 1-1,1-1 1,-1 0-1,1 1 1,-1-1-1,1 1 1,-1-1 0,1 1-1,-1-1 1,1 1-1,-1-1 1,0 1-1,1-1 1,-1 1 0,0-1-1,1 1 1,-1 0-1,0-1 1,0 1-1,0 0 1,0-1 0,0 1-1,1 0 1,-1-1-1,0 2 1,2 45 787,-2-43-741,-1 15 121,0 0-1,-2 0 1,0 0 0,-2-1 0,0 1 0,-10 26 0,-57 106 492,18-42 658,52-106-1329,1-1 0,1 0 0,-1 0 0,0 0 0,1 1 0,-1-1 0,1 0 0,-1 1 0,1-1 0,0 5 0,0-7-12,1 1 0,-1 0 0,0 0 0,0-1 0,1 1 0,-1 0 0,0-1 0,1 1 0,-1 0 0,0-1 0,1 1 0,-1 0 0,1-1 0,-1 1 0,1-1 0,0 1 0,-1-1 0,1 1 0,-1-1 0,1 0 0,0 1 0,0 0 0,5 0 60,-1 0 0,0-1 0,1 1 0,-1-1 0,0 0 0,1 0 0,8-2 0,-6 2 19,34-6 80,80-21-1,-50 9-2297,-45 11-1079,-12-3-3179,-5 0-4856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3.731"/>
    </inkml:context>
    <inkml:brush xml:id="br0">
      <inkml:brushProperty name="width" value="0.025" units="cm"/>
      <inkml:brushProperty name="height" value="0.025" units="cm"/>
    </inkml:brush>
  </inkml:definitions>
  <inkml:trace contextRef="#ctx0" brushRef="#br0">134 0 19538,'0'0'5526,"-3"12"-5452,-115 386 514,118-397-591,-11 32 860,10-26-128,9-20-273,31-75-129,-4-2 1,31-125-1,-61 201-390,-2 13-58,0 28-211,-6 48-129,1-51 464,1-12 8,0 0 0,0 0-1,1 0 1,1 0 0,4 23 0,-5-32-6,1-1-1,0 0 1,0 0-1,0 1 1,0-1 0,0 0-1,0 0 1,1 0 0,-1 0-1,1 0 1,0-1 0,-1 1-1,1 0 1,0-1 0,0 1-1,0-1 1,0 1 0,0-1-1,0 0 1,0 0-1,1 0 1,-1 0 0,0-1-1,1 1 1,-1-1 0,0 1-1,1-1 1,-1 0 0,1 1-1,-1-2 1,0 1 0,1 0-1,-1 0 1,1-1 0,3 0-1,6-2 59,0-1 0,-1 1 0,1-2 1,-1 0-1,0 0 0,0-1 0,-1 0 0,0-1 0,0 0 0,0-1 0,11-11 0,2-4 102,0-1-1,-3-1 0,20-30 1,-33 46-83,-1 0 0,-1-1-1,1 1 1,-2-1 0,7-19 0,-21 39-183,-5 12 69,2 0-1,0 1 1,1 0 0,1 1 0,1 1 0,1 0 0,2 0 0,0 0 0,2 1 0,1 0 0,-2 32 0,6-52-88,0 0 0,1 0 0,0 0 0,0 0-1,0 0 1,0 0 0,1 0 0,0 0 0,0-1 0,5 10 0,-5-12-512,0 0 0,1-1 0,-1 1 1,0 0-1,1-1 0,0 1 0,-1-1 1,1 0-1,0 0 0,0 0 0,1 0 1,2 1-1,16 3-9586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1:13.561"/>
    </inkml:context>
    <inkml:brush xml:id="br0">
      <inkml:brushProperty name="width" value="0.025" units="cm"/>
      <inkml:brushProperty name="height" value="0.025" units="cm"/>
    </inkml:brush>
  </inkml:definitions>
  <inkml:trace contextRef="#ctx0" brushRef="#br0">15 335 11723,'0'0'8008,"-15"-66"-6535,24 43-64,11-1-384,4-2-512,1-2-321,7-2-96,4-2-64,-1-1-1505,2-3-1698,-8 0-2915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4.380"/>
    </inkml:context>
    <inkml:brush xml:id="br0">
      <inkml:brushProperty name="width" value="0.025" units="cm"/>
      <inkml:brushProperty name="height" value="0.025" units="cm"/>
    </inkml:brush>
  </inkml:definitions>
  <inkml:trace contextRef="#ctx0" brushRef="#br0">8 0 10570,'0'0'12876,"-6"62"-12844,5-31-32,1 6-32,0-5-672,1-2-1346,3-13-2979,3-8-8136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5.865"/>
    </inkml:context>
    <inkml:brush xml:id="br0">
      <inkml:brushProperty name="width" value="0.025" units="cm"/>
      <inkml:brushProperty name="height" value="0.025" units="cm"/>
    </inkml:brush>
  </inkml:definitions>
  <inkml:trace contextRef="#ctx0" brushRef="#br0">93 54 5830,'0'0'18364,"-1"12"-18103,-10 41-205,-27 82 0,1-9-93,31-97-170,14-44-1168,13-47-1020,21-105-364,-32 117 4249,-7 15 3350,-3 42-4725,0 12 38,0-1 1,1 1-1,1-1 1,0 1-1,8 23 1,-9-39-90,0 1 0,0 0 1,1-1-1,-1 1 1,1-1-1,0 0 0,0 1 1,1-1-1,-1 0 1,0 0-1,1 0 0,0-1 1,0 1-1,0-1 1,0 1-1,0-1 0,0 0 1,1 0-1,-1 0 0,1-1 1,-1 1-1,1-1 1,0 0-1,-1 0 0,1 0 1,0 0-1,0-1 1,0 0-1,-1 1 0,1-2 1,0 1-1,7-1 0,-6 0 64,0-1-1,0 0 1,0 0-1,0 0 1,0 0-1,0-1 1,0 0-1,-1 0 1,1 0-1,-1 0 1,0-1-1,0 1 1,0-1-1,-1 0 1,1-1-1,-1 1 1,0-1-1,0 1 1,-1-1-1,4-8 1,6-12 159,-2-2 0,13-44 1,-19 57-117,-2 5-105,0-1 0,0 1 0,-1-1 0,1-19 1,-2 29-69,0 0 0,0 0 0,0 0 0,0-1 0,0 1 0,0 0 1,0 0-1,0 0 0,0-1 0,0 1 0,0 0 0,0 0 0,0 0 0,0 0 1,0-1-1,0 1 0,0 0 0,0 0 0,0 0 0,-1-1 0,1 1 0,0 0 1,0 0-1,0 0 0,0 0 0,0 0 0,0-1 0,-1 1 0,1 0 0,0 0 1,0 0-1,0 0 0,0 0 0,-1 0 0,1 0 0,0 0 0,0 0 0,0 0 1,-1 0-1,1 0 0,0-1 0,0 1 0,0 0 0,-1 0 0,1 1 0,0-1 1,0 0-1,0 0 0,-1 0 0,-11 7-175,-9 15-497,17-15 125,0 0 1,1 0 0,0 0-1,0 1 1,-2 9-1,1 21-6784,4-20-733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6.774"/>
    </inkml:context>
    <inkml:brush xml:id="br0">
      <inkml:brushProperty name="width" value="0.025" units="cm"/>
      <inkml:brushProperty name="height" value="0.025" units="cm"/>
    </inkml:brush>
  </inkml:definitions>
  <inkml:trace contextRef="#ctx0" brushRef="#br0">139 60 5381,'0'0'15129,"3"-8"-12775,5-28-629,-8 35-1674,0 1 1,0-1 0,-1 0-1,1 0 1,-1 0 0,1 1-1,-1-1 1,1 0-1,-1 0 1,1 1 0,-1-1-1,0 0 1,1 1 0,-1-1-1,0 1 1,1-1 0,-1 1-1,0-1 1,0 1 0,0-1-1,1 1 1,-1 0 0,0 0-1,0-1 1,0 1 0,0 0-1,0 0 1,0 0-1,0 0 1,1 0 0,-1 0-1,0 0 1,0 0 0,0 0-1,0 1 1,-1-1 0,-35 8 252,30-2-303,0-1-1,0 1 1,1 0-1,0 1 1,0 0 0,0-1-1,1 2 1,0-1-1,1 1 1,-1 0 0,2 0-1,-1 0 1,1 0-1,0 1 1,1-1 0,0 1-1,-2 17 1,4-25-2,-1 0 0,1 0 0,0 0 0,0 0 0,0 0 0,1 0 0,-1 0 0,0 0 0,0 0 0,0-1 0,1 1 0,-1 0 0,1 0 0,-1 0 0,0 0 0,1 0 0,0-1 0,-1 1 0,1 0 0,-1 0 0,1-1 0,0 1 0,-1 0 0,1-1 0,0 1 0,1 0 0,0 0 10,0 0 0,0-1 0,1 1-1,-1-1 1,0 0 0,0 0 0,0 1-1,1-1 1,-1 0 0,0-1-1,3 1 1,3-2 31,1 0-1,-1-1 0,0 1 1,0-1-1,9-6 1,2-3 11,-1-1 0,0-1 0,-1-1 0,29-32 0,12-12 729,-57 59-780,-1 0 0,0-1-1,0 1 1,1 0 0,-1 0-1,0-1 1,1 1 0,-1 0 0,0 0-1,1 0 1,-1-1 0,0 1-1,1 0 1,-1 0 0,1 0-1,-1 0 1,0 0 0,1 0-1,-1 0 1,0 0 0,1 0-1,-1 0 1,1 0 0,-1 0 0,0 0-1,1 0 1,-1 0 0,1 0-1,-1 0 1,0 0 0,1 1-1,-1-1 1,0 0 0,1 0-1,-1 0 1,0 1 0,1-1-1,-1 0 1,0 0 0,0 1 0,1-1-1,-1 0 1,0 1 0,0-1-1,1 0 1,-1 1 0,0-1-1,0 0 1,0 1 0,0-1-1,0 1 1,1-1 0,-1 0-1,0 1 1,0-1 0,0 0 0,0 1-1,0-1 1,0 1 0,0-1-1,-1 0 1,1 1 0,0-1-1,0 1 1,0 39-125,-1-29 190,-6 34-21,5-40-20,0 1 1,1 0 0,-1 0-1,2 0 1,-1 0 0,1 0-1,-1 0 1,2-1 0,-1 1 0,2 8-1,-1-14 1,-1 1-1,1-1 0,0 1 1,0 0-1,-1-1 1,1 1-1,0-1 1,0 0-1,0 1 0,0-1 1,0 0-1,0 1 1,0-1-1,0 0 1,0 0-1,0 0 0,0 0 1,0 0-1,-1 0 1,1 0-1,0 0 0,0 0 1,2-1-1,22-4 698,-13 0-515,1 0 0,0-2-1,21-14 1,-25 15-215,-1 1 0,1 0-1,0 0 1,0 0 0,1 1 0,-1 1-1,1-1 1,17-2 0,-27 6 0,1 0 1,0 0-1,-1 0 1,1 0-1,-1 0 1,1 1-1,-1-1 1,1 0-1,0 0 0,-1 0 1,1 1-1,-1-1 1,1 0-1,-1 1 1,1-1-1,-1 0 1,0 1-1,1-1 1,-1 1-1,1-1 1,-1 1-1,0-1 1,0 1-1,1-1 0,-1 1 1,0-1-1,0 1 1,1-1-1,-1 1 1,0-1-1,0 1 1,0 0-1,0-1 1,0 1-1,0-1 1,0 1-1,0 0 0,0-1 1,0 1-1,0-1 1,0 1-1,0-1 1,-1 1-1,1 0 1,0-1-1,-1 1 1,1 0 10,0 0 1,-1 0-1,1-1 1,0 1-1,0 0 1,0 0-1,0 0 1,0 0-1,0-1 0,0 1 1,0 0-1,0 0 1,0 0-1,0 0 1,0 0-1,1-1 1,-1 1-1,0 0 1,0 0-1,1-1 1,-1 1-1,1 0 1,-1 0-1,1-1 1,-1 1-1,1 0 1,-1-1-1,1 1 1,0-1-1,-1 1 1,1-1-1,0 1 1,0-1-1,-1 1 1,1-1-1,0 0 0,0 1 1,-1-1-1,1 0 1,0 0-1,0 1 1,0-1-1,0 0 1,1 0-1,6-1 49,1-1 0,-1 0-1,0 0 1,0-1 0,0 0 0,0 0-1,-1 0 1,1-1 0,11-9 0,-10 7-64,0 1 1,1 0-1,0 0 1,0 1-1,15-4 1,-23 7-9,0 0 1,0 1 0,0-1-1,0 1 1,0 0 0,0 0-1,0 0 1,0 0 0,1 0-1,-1 0 1,0 0 0,0 1-1,0-1 1,0 1-1,0-1 1,0 1 0,-1 0-1,1 0 1,0 0 0,0 0-1,0 0 1,2 2 0,-3 0 11,1-1 1,-1 1 0,0-1-1,0 1 1,0-1 0,-1 1 0,1-1-1,-1 1 1,1 0 0,-1-1-1,0 1 1,0 0 0,0-1-1,0 1 1,0-1 0,-1 1-1,-1 4 1,2-6-54,0 0-1,0 0 1,-1 0 0,1 0-1,-1 0 1,1 0-1,-1 1 1,1-1-1,-1 0 1,0 0 0,0-1-1,1 1 1,-1 0-1,0 0 1,0 0 0,0 0-1,-1 0 1,-13 4-7103,5-5-2787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497"/>
    </inkml:context>
    <inkml:brush xml:id="br0">
      <inkml:brushProperty name="width" value="0.025" units="cm"/>
      <inkml:brushProperty name="height" value="0.025" units="cm"/>
    </inkml:brush>
  </inkml:definitions>
  <inkml:trace contextRef="#ctx0" brushRef="#br0">85 0 5830,'0'0'15358,"-9"10"-14338,4-5-930,-44 56 1547,46-58-1569,0 1 0,1 0 1,0 0-1,0 0 0,0 0 1,1 0-1,-1 0 1,1 0-1,0 1 0,0-1 1,1 0-1,-1 1 0,1-1 1,0 1-1,0-1 0,0 0 1,2 6-1,-2-9-46,1 0 0,0-1 0,-1 1 0,1-1 0,0 1 0,-1-1 0,1 1 0,0-1-1,0 1 1,0-1 0,-1 0 0,1 1 0,0-1 0,0 0 0,0 0 0,0 1 0,0-1 0,0 0 0,-1 0 0,1 0 0,0 0 0,0 0-1,1-1 1,22-1 781,-13-1-650,0-1 0,-1 0 0,0 0-1,0-1 1,0 0 0,-1-1 0,17-12 0,-15 10-132,0 0 0,0 1 1,1 1-1,22-10 1,-34 16-24,1 0 0,-1-1 0,1 1 1,0 0-1,-1 0 0,1-1 0,-1 1 1,1 0-1,0 0 0,-1 0 0,1 0 1,0 0-1,-1 0 0,1 0 0,0 0 1,-1 0-1,1 0 0,0 0 0,-1 0 1,1 0-1,0 1 0,-1-1 0,1 0 1,-1 0-1,1 1 0,0-1 1,-1 0-1,1 1 0,-1-1 0,1 1 1,-1-1-1,2 1 0,-1 21 91,-2-21-84,1 0 1,-1 0 0,1 0-1,0 0 1,0 0 0,-1 0-1,1 0 1,0 0 0,0 0-1,0 0 1,0 0-1,0 0 1,0 0 0,0 0-1,1 0 1,-1 0 0,0 0-1,1 0 1,-1 0 0,0 0-1,1 0 1,-1 0 0,1 0-1,-1-1 1,1 1-1,0 0 1,-1 0 0,1-1-1,0 1 1,0 0 0,-1-1-1,1 1 1,0 0 0,0-1-1,0 1 1,0-1 0,1 1-1,6-1 51,0-1 0,1 0 0,-1 0-1,0-1 1,0 0 0,0 0 0,-1-1 0,1 0-1,-1 0 1,1-1 0,7-5 0,-9 5-103,0 1 0,0-1-1,0 1 1,0 0 0,1 1 0,-1-1 0,1 2-1,0-1 1,-1 0 0,1 1 0,0 1 0,0-1-1,0 1 1,0 0 0,8 1 0,-14 0 31,0 0 1,0 0-1,-1 1 1,1-1 0,0 0-1,-1 0 1,1 1-1,0-1 1,-1 0-1,1 0 1,-1 1-1,0-1 1,0 1-1,1-1 1,-1 0-1,0 1 1,0-1-1,0 1 1,0-1 0,0 0-1,-1 1 1,1 1-1,0-1-32,0 0 0,0 0 1,-1-1-1,1 1 0,0 0 0,-1 0 0,1 0 0,-1 0 1,0 0-1,1-1 0,-1 1 0,0 0 0,0-1 0,0 1 0,0 0 1,-3 2-1,-11-3-5611,5-1-475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7.862"/>
    </inkml:context>
    <inkml:brush xml:id="br0">
      <inkml:brushProperty name="width" value="0.025" units="cm"/>
      <inkml:brushProperty name="height" value="0.025" units="cm"/>
    </inkml:brush>
  </inkml:definitions>
  <inkml:trace contextRef="#ctx0" brushRef="#br0">0 1 12364,'0'0'5509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8.534"/>
    </inkml:context>
    <inkml:brush xml:id="br0">
      <inkml:brushProperty name="width" value="0.025" units="cm"/>
      <inkml:brushProperty name="height" value="0.025" units="cm"/>
    </inkml:brush>
  </inkml:definitions>
  <inkml:trace contextRef="#ctx0" brushRef="#br0">132 220 13389,'0'0'11071,"-11"-6"-10473,8 4-567,0 0-8,0 0 1,-1 0-1,0 0 0,1 1 1,-1-1-1,0 1 0,0 0 0,0 0 1,-4 0-1,5 1-21,1 0 0,0 0 0,-1 1 0,1-1 0,0 1 0,-1 0 0,1 0 0,0 0 0,0 0 0,0 0 0,0 0 0,0 1 0,0-1 0,0 1 0,0-1 0,0 1 0,1 0 0,-1 0 0,1-1 0,-1 1 0,1 0 0,-2 3 0,-1 2-6,0-1-1,1 1 1,-1 0-1,1 0 1,1 1-1,-1-1 1,1 0-1,1 1 1,-1-1 0,1 1-1,0 8 1,1-16 4,0 1 1,0 0 0,0-1 0,0 1 0,0 0 0,1 0 0,-1-1-1,0 1 1,0 0 0,0-1 0,1 1 0,-1-1 0,0 1 0,1 0-1,-1-1 1,0 1 0,1-1 0,-1 1 0,1-1 0,-1 1 0,1-1-1,-1 1 1,1-1 0,-1 1 0,1-1 0,0 0 0,-1 1 0,1-1-1,-1 0 1,2 1 0,24-2 201,-18-1-135,0-1-1,-1 0 0,0 0 1,14-7-1,82-83 222,-105 118-950,0-17 642,-1 2 10,0 0 0,1 0 1,0 0-1,-1 17 0,3-26 13,1 0 1,-1-1-1,0 1 0,1 0 0,-1 0 0,1-1 1,-1 1-1,1 0 0,-1-1 0,1 1 1,-1-1-1,1 1 0,0-1 0,-1 1 1,1-1-1,0 1 0,0-1 0,-1 1 0,1-1 1,0 0-1,0 0 0,0 1 0,-1-1 1,1 0-1,0 0 0,0 0 0,0 0 1,-1 0-1,1 0 0,0 0 0,0 0 0,0 0 1,0 0-1,-1 0 0,1-1 0,0 1 1,1-1-1,35-9 248,-22 2-187,0-1 0,0 0 0,-1-2 0,0 1 0,0-2 1,-1 0-1,-1 0 0,18-24 0,2-7 179,39-72-1,-49 67-242,-46 70-272,18-16 269,-20 21 4,0 1 0,2 1 0,-28 44 0,47-66 0,1 1 1,0-1-1,0 0 0,1 1 1,-1 0-1,2 0 1,-1 0-1,1 0 1,1 0-1,-1 1 0,1-1 1,1 1-1,0-1 1,0 0-1,0 1 0,1-1 1,0 0-1,1 1 1,0-1-1,0 0 0,6 12 1,-7-17-9,1 1 0,-1-1-1,1 0 1,0 0 0,0 0 0,0 0 0,0-1 0,1 1 0,-1-1 0,1 1-1,0-1 1,-1 0 0,1 0 0,0 0 0,0 0 0,0-1 0,1 1 0,-1-1-1,0 0 1,1 1 0,-1-2 0,1 1 0,-1 0 0,1-1 0,-1 1-1,1-1 1,-1 0 0,1 0 0,-1-1 0,1 1 0,-1-1 0,1 0 0,-1 0-1,5-1 1,-1-1-107,-1 0 0,1 0 0,0-1 0,-1 0-1,0 0 1,0-1 0,0 0 0,0 0 0,-1 0-1,1-1 1,-2 1 0,1-1 0,0 0 0,-1-1-1,4-7 1,1-13-5075,-3-1-4660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19.684"/>
    </inkml:context>
    <inkml:brush xml:id="br0">
      <inkml:brushProperty name="width" value="0.025" units="cm"/>
      <inkml:brushProperty name="height" value="0.025" units="cm"/>
    </inkml:brush>
  </inkml:definitions>
  <inkml:trace contextRef="#ctx0" brushRef="#br0">45 0 6438,'-6'13'14672,"-4"9"-10515,-8 20-4588,7 4-1484,14-21 3433,-3-24-1489,1 0 1,0-1-1,0 1 0,-1 0 0,1-1 1,0 1-1,0-1 0,0 1 0,0-1 1,0 1-1,0-1 0,0 0 0,0 0 0,0 1 1,0-1-1,0 0 0,0 0 0,0 0 1,0 0-1,0 0 0,0 0 0,1-1 1,23-1 941,-15-1-845,0-1-1,0 1 0,0-1 0,-1-1 1,18-11-1,-19 11-130,0 0 0,0 0-1,1 1 1,0 0 0,0 0 0,0 1 0,17-4-1,-25 7 2,0 0 0,0 0 0,0 0 0,0 0 0,0 1 0,-1-1 0,1 0 0,0 0 0,0 1 0,0-1 0,0 0 0,-1 1-1,1-1 1,0 0 0,0 1 0,-1 0 0,1-1 0,0 1 0,-1-1 0,1 1 0,0 0 0,-1-1 0,1 1 0,-1 0 0,1 0 0,-1-1 0,0 1-1,1 0 1,-1 0 0,0 0 0,1 0 0,-1-1 0,0 1 0,0 0 0,0 0 0,0 0 0,0 0 0,0 0 0,0 0 0,0-1 0,0 1 0,0 0 0,0 0-1,-1 1 1,0 0 15,1-1-1,0 0 0,0 0 0,0 0 1,0 0-1,0 0 0,0 0 1,0 0-1,0 0 0,0 0 0,0 0 1,0 0-1,1 0 0,-1 0 1,0 0-1,1 0 0,-1 0 0,1 0 1,-1 0-1,1 0 0,0 0 1,-1 0-1,1 0 0,0 0 0,0-1 1,-1 1-1,1 0 0,0-1 1,0 1-1,0 0 0,0-1 0,0 1 1,0-1-1,0 0 0,0 1 1,2-1-1,3 0 151,1 0 0,0-1-1,0 0 1,0 0 0,0-1 0,-1 0 0,1 0 0,-1-1-1,0 1 1,1-1 0,-1-1 0,0 1 0,7-7 0,-5 5-228,0 0 1,0 1 0,0-1 0,0 1 0,1 1-1,15-4 1,-7 7-2071,-11 11-4221,-1-2 1059,0 0-4401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0.595"/>
    </inkml:context>
    <inkml:brush xml:id="br0">
      <inkml:brushProperty name="width" value="0.025" units="cm"/>
      <inkml:brushProperty name="height" value="0.025" units="cm"/>
    </inkml:brush>
  </inkml:definitions>
  <inkml:trace contextRef="#ctx0" brushRef="#br0">75 5 10762,'0'0'14494,"-10"4"-14056,-31 11-43,39-14-377,1 0-1,-1 0 1,1 0 0,0 0 0,-1 0 0,1 0-1,0 0 1,-1 0 0,1 1 0,0-1 0,0 1 0,0-1-1,0 1 1,0-1 0,1 1 0,-1-1 0,0 1 0,1 0-1,-1-1 1,1 1 0,0 0 0,-1-1 0,1 4 0,0-4-15,0 0 0,0 0 0,0 0 1,0 0-1,0 0 0,0 0 0,1-1 1,-1 1-1,0 0 0,1 0 1,-1 0-1,1 0 0,-1 0 0,1 0 1,-1 0-1,1 0 0,-1-1 0,1 1 1,0 0-1,-1-1 0,1 1 1,0 0-1,0-1 0,0 1 0,-1-1 1,1 1-1,0-1 0,0 1 0,0-1 1,0 0-1,0 1 0,0-1 1,2 0-1,16 1-245,0-2 0,0-1 1,0 0-1,33-9 0,-31 6-7,0 1 0,1 0 0,23 1 0,-45 3 245,1 0 0,-1 0 0,1 0 0,-1 0 0,1 0 0,-1 0 0,1 0 0,0 0 0,-1 0 1,1 1-1,-1-1 0,1 0 0,-1 0 0,0 1 0,1-1 0,-1 0 0,1 0 0,-1 1 0,1-1 0,-1 1 0,0-1 0,1 0 0,-1 1 0,0-1 0,1 1 0,-1-1 0,0 1 0,0-1 0,0 1 0,1-1 0,-1 1 0,0-1 1,0 1-1,0-1 0,0 1 0,0-1 0,0 1 0,0-1 0,0 1 0,0-1 0,0 1 0,0 0 0,0-1 0,-1 1 0,1 0 11,0-1 1,0 1-1,0 0 0,0-1 1,0 1-1,0-1 1,0 1-1,0 0 0,0-1 1,0 1-1,0-1 0,0 1 1,0 0-1,1-1 1,-1 1-1,0-1 0,0 1 1,1-1-1,-1 1 0,0-1 1,1 1-1,-1-1 1,0 1-1,1-1 0,-1 1 1,1-1-1,-1 0 0,1 1 1,-1-1-1,1 1 0,-1-1 1,1 0-1,-1 0 1,1 1-1,0-1 0,-1 0 1,1 0-1,-1 0 0,1 0 1,-1 0-1,1 0 1,0 0-1,7 0-171,-1-1 1,1 0-1,-1 0 1,1-1-1,-1 0 0,0 0 1,0-1-1,0 0 1,0 0-1,-1 0 1,1-1-1,7-6 0,43-19-5802,-57 29 6035,0 0 0,1 0 0,-1 0 0,0 0 1,1 0-1,-1 0 0,0 0 0,0 1 0,1-1 0,-1 0 0,0 0 0,0 0 0,1 0 1,-1 1-1,0-1 0,0 0 0,0 0 0,0 0 0,1 1 0,-1-1 0,0 0 0,0 0 1,0 1-1,0-1 0,0 0 0,1 1 0,-1-1 0,0 0 0,0 0 0,0 1 0,0-1 1,0 0-1,0 1 0,0-1 0,0 0 0,0 0 0,0 1 0,0-1 0,-1 0 1,1 1-1,0-1 0,0 0 0,0 1 0,0-1-13,0 1-1,-1 0 1,1-1-1,0 1 1,0 0-1,0-1 1,0 1 0,0 0-1,0-1 1,0 1-1,1 0 1,-1-1-1,0 1 1,0 0 0,0-1-1,1 1 1,-1-1-1,0 1 1,1-1-1,-1 1 1,1 0 0,-1-1-1,0 1 1,1-1-1,-1 0 1,1 1-1,-1-1 1,1 1 0,-1-1-1,1 0 1,0 1-1,-1-1 1,1 0-1,0 1 1,13-2 10,-1 0 1,1-1-1,-1-1 0,0 0 1,0 0-1,0-1 0,22-10 1,16-5-1821,-49 18 1589,-9 5 336,-25 19 731,30-21-821,0-1 1,1 1-1,-1-1 1,0 1-1,1 0 0,-1-1 1,1 1-1,0 0 1,0 0-1,-1 0 0,1 0 1,0 0-1,1 0 1,-1 0-1,-1 4 1,6-5-6,0 0 0,0 0 1,0-1-1,1 1 0,-1-1 1,0 0-1,0 0 0,0-1 1,5 0-1,11-5-591,0 0 1,-1-2-1,37-19 1,-34 16 688,-21 10 162,-25 12 459,18-7-695,0 0 0,1 0-1,-1 0 1,1 1 0,0 0-1,1 0 1,-1 1 0,1-1 0,0 1-1,0 0 1,1 0 0,-1 0-1,1 1 1,1-1 0,-1 1 0,1-1-1,0 1 1,1 0 0,0 0-1,0 0 1,0 0 0,1 0 0,0 0-1,0 0 1,1 0 0,0 0-1,0 0 1,1-1 0,-1 1-1,5 10 1,0 0-436,-2-1 0,0 1 0,-1 0 0,-1 1 0,0-1 1,-1 0-1,-2 21 0,0-31 475,1 0 1,-1 0 0,-1 0-1,1 0 1,-1 0 0,0 0 0,-1-1-1,0 1 1,0-1 0,0 1-1,-1-1 1,0 0 0,0 0 0,0-1-1,-1 1 1,0-1 0,0 0 0,0 0-1,-11 6 1,15-10-25,0 0 0,0 0 0,0-1 0,0 1 0,0 0 0,0-1-1,0 1 1,-1-1 0,1 0 0,0 1 0,0-1 0,0 0 0,-1 0 0,1 0 0,0 0 0,0 0 0,-1 0 0,1 0 0,0 0 0,0 0 0,-1 0-1,1-1 1,0 1 0,0-1 0,-1 0 0,0 0-40,1 0 0,-1-1 1,1 1-1,0-1 0,0 1 0,0-1 0,0 0 0,0 1 0,0-1 0,0 0 0,0 0 0,1 1 0,-1-1 1,0-3-1,-1-9-66,0-1 0,1 1 1,1-23-1,0 26 115,0 2-216,0-1 0,1 0 0,0 0 0,0 0 0,1 0 0,1 1 0,-1-1 0,2 1 0,-1-1 0,1 1-1,1 0 1,-1 1 0,1-1 0,8-8 0,-6 9-505,0 0-1,1 1 1,0 0-1,0 0 1,1 1-1,0 0 1,0 0-1,14-5 1,24-9-5617,3 2-4623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148"/>
    </inkml:context>
    <inkml:brush xml:id="br0">
      <inkml:brushProperty name="width" value="0.025" units="cm"/>
      <inkml:brushProperty name="height" value="0.025" units="cm"/>
    </inkml:brush>
  </inkml:definitions>
  <inkml:trace contextRef="#ctx0" brushRef="#br0">221 75 5189,'1'-33'9922,"-9"10"-5328,6 21-4416,0 1 1,0-1-1,0 0 0,0 1 1,-1-1-1,1 1 0,0 0 1,-1 0-1,1 0 1,-1 0-1,0 0 0,1 0 1,-1 1-1,0-1 0,1 1 1,-1 0-1,0 0 0,-4 0 1,-5 0 31,1 1 0,0 0 0,-1 0 0,1 1 0,0 0 0,-14 5 0,20-5-215,1-1 0,-1 1 0,1 0 0,0 0-1,0 1 1,0-1 0,0 1 0,0 0 0,0 0 0,1 0-1,0 0 1,-1 0 0,1 1 0,0 0 0,1 0 0,-1-1-1,-3 9 1,6-11-9,0-1-1,0 1 0,0 0 1,1-1-1,-1 1 1,0-1-1,1 1 1,-1 0-1,0-1 0,1 1 1,-1-1-1,0 1 1,1-1-1,-1 1 1,1-1-1,-1 0 0,1 1 1,-1-1-1,1 0 1,0 1-1,-1-1 1,1 0-1,-1 1 0,1-1 1,0 0-1,-1 0 1,1 0-1,-1 0 1,1 0-1,0 0 0,-1 0 1,1 0-1,0 0 1,-1 0-1,1 0 1,0 0-1,-1 0 0,2-1 1,38 2-169,-31-2 48,0 1 113,7 0-90,0 0 0,-1 1 0,32 6 0,-44-6 110,-1 0 1,1-1-1,0 1 1,-1 0-1,1 1 1,-1-1-1,1 0 1,-1 1-1,1 0 1,-1-1-1,0 1 1,3 4-1,-4-5 21,0 1 0,0-1 0,0 1 0,-1 0 0,1-1 0,0 1 0,-1 0 0,0-1 0,1 1 0,-1 0 0,0 0 0,0-1 0,0 1 0,0 0 0,0-1 0,0 1 0,-1 0 0,1 0 0,-1-1 0,1 1 0,-1 0 0,-1 2 0,0-1 108,1 0 1,-2 0 0,1 0 0,0-1 0,-1 1-1,1-1 1,-1 1 0,1-1 0,-1 0 0,0 0-1,0 0 1,0 0 0,-1-1 0,-5 3-1,2-1-46,0 0-1,0-1 0,0 0 0,0-1 0,0 0 0,-11 1 0,17-2-181,1 0 0,-1-1 0,0 1 0,0 0 0,1 0 0,-1-1 0,1 1 0,-1 0 0,0-1 0,1 1 0,-1-1 0,1 1-1,-1-1 1,1 1 0,-1-1 0,1 1 0,-1-1 0,1 0 0,0 1 0,-1-1 0,1 0 0,0 1 0,-1-1 0,1 0 0,0 1 0,0-1 0,0 0 0,0 1 0,0-1 0,0 0 0,0 0 0,0 1 0,0-1 0,0 0 0,0 1 0,0-1 0,1-1 0,8-32-6524,13 8-304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1.504"/>
    </inkml:context>
    <inkml:brush xml:id="br0">
      <inkml:brushProperty name="width" value="0.025" units="cm"/>
      <inkml:brushProperty name="height" value="0.025" units="cm"/>
    </inkml:brush>
  </inkml:definitions>
  <inkml:trace contextRef="#ctx0" brushRef="#br0">76 1 11755,'0'0'8739,"-8"10"-6822,-1 2-1525,2-4-157,1 0 0,0 0 0,0 1 0,1-1 0,0 1 1,0 1-1,1-1 0,1 0 0,-1 1 0,1 0 0,-2 14 0,5-24-230,0 1 0,0-1 1,0 1-1,0 0 0,1-1 0,-1 1 0,0-1 0,0 1 0,0-1 0,1 1 0,-1 0 0,0-1 0,0 1 1,1-1-1,-1 1 0,0-1 0,1 0 0,-1 1 0,1-1 0,-1 1 0,1-1 0,-1 0 0,1 1 0,-1-1 1,1 0-1,-1 1 0,1-1 0,-1 0 0,1 0 0,-1 0 0,2 1 0,24-2 186,22-16-16,-32 6-333,0-2 0,-1 0 0,-1 0 0,0-1 0,0-1 1,21-32-1,-34 45 56,-5 5 67,0-1 0,1 1 0,-1-1 0,1 1 0,-1 0 0,1 1-1,0-1 1,1 0 0,-1 1 0,0 0 0,-3 7 0,3-7 29,2-3 8,-1 3 65,-1 0-1,0-1 1,1 1-1,0 0 1,0 0-1,0 1 1,1-1-1,0 0 1,-2 5-1,6-9-162,-1-1-1,0 0 1,0 1-1,0-1 1,0 0-1,0 0 1,0-1-1,0 1 1,0 0-1,0 0 1,1-3-1,10-20-6752,-10 11-1073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6:52.214"/>
    </inkml:context>
    <inkml:brush xml:id="br0">
      <inkml:brushProperty name="width" value="0.035" units="cm"/>
      <inkml:brushProperty name="height" value="0.035" units="cm"/>
      <inkml:brushProperty name="color" value="#AB008B"/>
    </inkml:brush>
  </inkml:definitions>
  <inkml:trace contextRef="#ctx0" brushRef="#br0">2 2 14219,'-1'-2'1256,"1"10"-1040,1 6-168,4 2 825,3 3-1146,4-2 281,-3-7-48,0-5-48,-3-8-48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198"/>
    </inkml:context>
    <inkml:brush xml:id="br0">
      <inkml:brushProperty name="width" value="0.025" units="cm"/>
      <inkml:brushProperty name="height" value="0.025" units="cm"/>
    </inkml:brush>
  </inkml:definitions>
  <inkml:trace contextRef="#ctx0" brushRef="#br0">162 0 7271,'0'0'12390,"-7"10"-11290,-12 20 875,-29 62 1,41-77-1762,1 1 0,1 0 0,0 0 0,1 0 1,1 1-1,0-1 0,0 21 0,3-37-253,-1 1 1,1-1-1,0 0 0,0 1 1,0-1-1,0 1 0,0-1 0,0 1 1,0-1-1,0 0 0,0 1 1,0-1-1,0 1 0,0-1 1,1 1-1,-1-1 0,0 0 1,0 1-1,0-1 0,0 0 0,1 1 1,-1-1-1,0 1 0,0-1 1,1 0-1,-1 0 0,0 1 1,1-1-1,-1 0 0,0 1 1,1-1-1,-1 0 0,0 0 0,1 0 1,-1 1-1,1-1 0,-1 0 1,0 0-1,1 0 0,-1 0 1,1 0-1,-1 0 0,0 0 0,1 0 1,-1 0-1,1 0 0,-1 0 1,1 0-1,-1 0 0,0 0 1,1 0-1,-1 0 0,1 0 1,-1-1-1,0 1 0,1 0 0,0-1 1,18-16-3275,0-26-1438,-17 36 4556,0-1 0,1 1 0,1 0-1,-1 0 1,1 0 0,0 0 0,0 1 0,1-1 0,0 1 0,9-9 0,-13 14 246,-1 1 1,0 0 0,0 0 0,0 0 0,0 0 0,1 0 0,-1-1 0,0 1 0,0 0-1,0 0 1,1 0 0,-1 0 0,0 0 0,0 0 0,0 0 0,1 0 0,-1 0 0,0 0 0,0 0-1,0 0 1,1 0 0,-1 0 0,0 0 0,0 0 0,1 0 0,-1 0 0,0 0 0,0 0-1,0 1 1,1-1 0,-1 0 0,0 0 0,0 0 0,0 0 0,0 0 0,1 0 0,-1 1 0,0-1-1,0 0 1,0 0 0,0 0 0,0 0 0,0 1 0,1-1 0,-1 0 0,0 0 0,0 0 0,0 1-1,0-1 1,0 0 0,0 19 1263,-8 18 174,-13 11 1188,-41 68 1,-4 8-388,66-124-2261,0 0 0,0 0 0,0 0 0,0 0 0,0 0 0,0-1 0,0 1 0,0 0 0,0 0 0,-1 0 0,1 0 0,0 0 0,0 0 0,0 0 0,0 0 0,0 0 0,0 0 0,0 0 0,0-1 0,0 1 0,-1 0 0,1 0 0,0 0-1,0 0 1,0 0 0,0 0 0,0 0 0,0 0 0,0 0 0,0 0 0,-1 0 0,1 0 0,0 0 0,0 0 0,0 0 0,0 0 0,0 0 0,0 0 0,0 0 0,-1 1 0,1-1 0,0 0 0,0 0 0,0 0 0,0 0 0,0 0 0,0 0 0,0 0 0,0 0 0,0 0 0,0 0 0,0 0 0,-1 0 0,1 1 0,0-1 0,0 0 0,-2-20 547,4-28-456,5 24-213,0 0-1,2 1 0,0 0 0,2 0 0,1 1 1,0 0-1,2 1 0,0 1 0,2 0 0,0 1 1,1 0-1,1 2 0,23-19 0,23-8-458,-58 40 498,0 1-1,0 0 0,0 0 0,1 0 0,-1 1 0,1 0 0,0 0 0,13-1 0,-20 5 27,0-1-1,0 1 1,-1 0 0,1-1 0,-1 1 0,1 0-1,-1-1 1,0 1 0,1-1 0,-1 1 0,0-1-1,0 1 1,-2 1 0,-15 16 100,-1-1 0,0-1 0,-2-1 0,0 0 0,0-2 0,-1 0 0,-25 10 0,35-19-310,8-5-6052,25-13-3859,3 1 1512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2.654"/>
    </inkml:context>
    <inkml:brush xml:id="br0">
      <inkml:brushProperty name="width" value="0.025" units="cm"/>
      <inkml:brushProperty name="height" value="0.025" units="cm"/>
    </inkml:brush>
  </inkml:definitions>
  <inkml:trace contextRef="#ctx0" brushRef="#br0">218 69 11275,'0'0'9587,"-7"13"-8199,-97 185 3364,-2 15-3279,130-286-619,-15 53-904,17-37-388,1 1 0,52-76 0,-67 115 317,1 1 0,0 1 0,1 0 0,29-22 0,-34 30 113,0 0 1,1 1-1,0 0 1,0 1-1,1 0 1,-1 1-1,1 0 1,0 1-1,17-3 0,-25 5-13,0 1-1,0-1 1,0 1-1,0 0 1,0 0-1,-1 0 1,1 0-1,0 1 1,0-1-1,0 1 1,3 1-1,-6-2 1,1 1 0,0-1 0,0 0 0,-1 1 0,1-1 0,0 1 0,-1-1 0,1 1 0,-1 0 0,1-1 0,-1 1 0,1 0 0,-1-1-1,1 1 1,-1 0 0,1-1 0,-1 1 0,0 0 0,1 0 0,-1 0 0,0-1 0,0 1 0,0 0 0,0 0 0,0 1 0,0 1 10,-1 1 1,0-1-1,0 1 0,0-1 0,0 1 1,-1-1-1,0 0 0,1 0 1,-1 0-1,0 0 0,-1 0 0,1 0 1,0 0-1,-1-1 0,-3 4 1,-29 24 398,-70 46-1,41-32-581,52-34-2071,16-10-3856,12-9-1057,-5 2 5483,18-17-7807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190"/>
    </inkml:context>
    <inkml:brush xml:id="br0">
      <inkml:brushProperty name="width" value="0.025" units="cm"/>
      <inkml:brushProperty name="height" value="0.025" units="cm"/>
    </inkml:brush>
  </inkml:definitions>
  <inkml:trace contextRef="#ctx0" brushRef="#br0">122 0 13261,'0'0'10623,"-6"11"-9374,-20 31-324,-36 62 562,57-96-1463,1 1 1,1 0 0,-1 0 0,1 0 0,1 0 0,0 0 0,0 0 0,1 1 0,0-1-1,1 13 1,0-21-35,1 1-1,-1-1 1,1 0-1,-1 1 1,1-1-1,0 0 1,0 0-1,0 0 1,-1 0-1,1 0 1,0 0-1,0 0 1,1 0-1,-1 0 1,0 0-1,0 0 1,0 0-1,1-1 1,-1 1-1,0-1 1,1 1-1,-1-1 1,0 1-1,1-1 1,-1 0-1,1 0 1,-1 1-1,1-1 1,-1 0-1,0 0 1,1-1-1,-1 1 1,1 0-1,-1 0 1,0-1-1,1 1 1,1-1-1,5-1-131,0 0-1,0 0 1,0 0-1,-1-1 0,11-5 1,5-8-215,0 0 1,-1-1 0,31-33-1,-59 56 524,1 1-1,0-1 1,1 1-1,-1 0 0,1 0 1,1 0-1,-1 1 0,1-1 1,1 1-1,-1 0 1,0 9-1,3-16-149,0 0 0,1 0 0,-1-1 0,1 1 0,0 0 0,-1 0-1,1-1 1,-1 1 0,1 0 0,0-1 0,0 1 0,0 0 0,-1-1 0,1 1 0,0-1 0,0 0 0,0 1 0,0-1 0,0 0-1,0 1 1,0-1 0,0 0 0,0 0 0,0 0 0,-1 0 0,1 0 0,0 0 0,0 0 0,2 0 0,38-1 314,-34 1-294,73-11-196,-55 7-958,47-3 1,-71 7 1086,0 0 0,0 0 0,1 0 0,-1 0 0,0 0 0,0 0 0,0 0 0,0 0 0,0 0 0,0 1 0,0-1 0,0 0 0,0 1 0,0-1 0,0 1 1,0-1-1,0 1 0,0 0 0,0-1 0,0 1 0,0 0 0,-1 0 0,1 0 0,0-1 0,-1 1 0,1 0 0,0 0 0,0 2 0,-1-1 25,1 0 0,-1 1 0,0-1-1,0 0 1,0 1 0,0-1 0,0 1 0,-1-1 0,1 0 0,-1 1-1,0-1 1,-1 4 0,-4 9 132,-1-1 0,-1 0 0,-10 14 0,16-25-132,-22 37 746,-3-2 0,-1-1 0,-1-2 0,-67 63 0,94-96-715,0-1 0,0 1-1,0-1 1,0 1 0,-1-1-1,1 1 1,-1-1 0,1 0-1,-1 0 1,1 0 0,-1-1-1,-3 2 1,5-3-21,0 1 0,0 0 0,0-1 0,0 1 0,1 0 0,-1-1 0,0 1 0,0-1 0,1 1 0,-1-1 0,0 0 0,0 1 0,1-1 0,-1 0 0,1 1 0,-1-1 0,1 0 0,-1 0 0,1 0 0,-1 1 0,1-1-1,0 0 1,-1 0 0,1 0 0,0 0 0,0 0 0,0 0 0,0 1 0,0-1 0,0 0 0,0 0 0,0 0 0,0 0 0,0 0 0,0 0 0,1-1 0,-1-20-316,-1 1-321,1 0 1,2 1 0,4-27-1,-4 39 177,0 1 1,1-1-1,0 0 0,0 1 0,1-1 0,-1 1 0,2 0 0,-1 1 0,1-1 0,0 1 0,11-11 0,18-13-4317,7 3-2280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3.787"/>
    </inkml:context>
    <inkml:brush xml:id="br0">
      <inkml:brushProperty name="width" value="0.025" units="cm"/>
      <inkml:brushProperty name="height" value="0.025" units="cm"/>
    </inkml:brush>
  </inkml:definitions>
  <inkml:trace contextRef="#ctx0" brushRef="#br0">12 0 7847,'0'0'16742,"0"9"-16251,-10 100 1452,9-108-1936,1 0-1,0 0 1,0 0 0,0 0-1,0 0 1,0 0 0,0 0-1,0 0 1,0-1 0,1 1 0,-1 0-1,0 0 1,0 0 0,1 0-1,-1 0 1,1 0 0,-1-1-1,1 1 1,-1 0 0,1 0-1,-1-1 1,1 1 0,0 0 0,-1-1-1,1 1 1,0-1 0,0 1-1,-1-1 1,3 2 0,-1-2 32,1 1 0,0 0 0,0-1 0,-1 1 0,1-1 0,0 0 0,0 0 0,0 0 0,-1 0 0,4-1 0,6-2 76,-1 1 1,0-1-1,0-1 0,12-5 0,27-20-49,-36 21-75,-1 0 1,1 0 0,1 1 0,0 1 0,28-8-1,-42 14 1,-1 0-1,1 0 0,-1 0 0,1 1 0,-1-1 1,0 0-1,1 1 0,-1-1 0,1 0 0,-1 1 1,0-1-1,1 0 0,-1 1 0,0-1 1,1 1-1,-1-1 0,0 1 0,0-1 0,1 0 1,-1 1-1,0-1 0,0 1 0,0-1 0,0 1 1,0 0-1,0-1 0,0 1 0,0-1 1,0 1-1,0-1 0,0 1 0,0-1 0,0 1 1,0-1-1,0 1 0,0-1 0,-1 1 0,1-1 1,0 1-1,0-1 0,-1 0 0,1 1 0,0-1 1,-1 1-1,-8 25-23,1-10 44,5-10-7,-1-1-1,2 1 1,-1 0-1,1 0 1,0 1-1,0-1 1,-1 8-1,3-13-10,0-1 0,0 0 0,1 0-1,-1 1 1,0-1 0,0 0 0,0 0-1,1 0 1,-1 0 0,0 1 0,0-1-1,0 0 1,1 0 0,-1 0 0,0 0-1,1 0 1,-1 0 0,0 0 0,0 1-1,1-1 1,-1 0 0,0 0 0,0 0-1,1 0 1,-1 0 0,0 0 0,1 0-1,-1-1 1,0 1 0,0 0 0,1 0-1,-1 0 1,0 0 0,0 0 0,1 0 0,-1 0-1,0-1 1,0 1 0,1 0 0,-1 0-1,0 0 1,0 0 0,0-1 0,1 1-1,-1 0 1,0 0 0,0-1 0,0 1-1,1-1 1,11-9-1668,2-4-2244,2-5-2093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119"/>
    </inkml:context>
    <inkml:brush xml:id="br0">
      <inkml:brushProperty name="width" value="0.025" units="cm"/>
      <inkml:brushProperty name="height" value="0.025" units="cm"/>
    </inkml:brush>
  </inkml:definitions>
  <inkml:trace contextRef="#ctx0" brushRef="#br0">1 0 7815,'0'0'14542,"40"38"-26777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512"/>
    </inkml:context>
    <inkml:brush xml:id="br0">
      <inkml:brushProperty name="width" value="0.025" units="cm"/>
      <inkml:brushProperty name="height" value="0.025" units="cm"/>
    </inkml:brush>
  </inkml:definitions>
  <inkml:trace contextRef="#ctx0" brushRef="#br0">3 90 5221,'0'0'16901,"-1"-9"-16052,0 6-787,1 1 0,0 0 1,0 0-1,0 0 0,0-1 0,0 1 0,0 0 0,0 0 0,1 0 1,-1 0-1,1-1 0,0 1 0,0 0 0,-1 0 0,1 0 1,1 0-1,-1 0 0,0 1 0,0-1 0,1 0 0,2-3 1,2 2 102,-1 0 0,1 0 1,-1 0-1,1 1 1,0 0-1,0 0 0,0 0 1,0 1-1,8-1 1,16-2 42,1 1 0,-1 1 0,43 4 0,-72-3-218,0 1-1,-1 0 0,1 0 0,0 0 0,0 0 1,-1 0-1,1 0 0,0 0 0,0 1 0,0-1 1,-1 0-1,1 0 0,0 1 0,-1-1 0,1 0 0,0 1 1,-1-1-1,1 0 0,0 1 0,-1-1 0,1 1 1,-1-1-1,1 1 0,0 0 0,-1-1 0,0 1 1,1 0-1,-1-1 0,1 1 0,-1 0 0,0-1 1,1 1-1,-1 0 0,0 0 0,0-1 0,0 1 1,1 0-1,-1 0 0,0-1 0,0 1 0,0 0 1,0 0-1,-1-1 0,1 1 0,0 0 0,0 0 0,0 0 1,0-1-1,-1 1 0,1 0 0,0-1 0,-1 1 1,1 0-1,-1-1 0,0 2 0,-34 46-2527,20-29-2043,14-17 305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4.893"/>
    </inkml:context>
    <inkml:brush xml:id="br0">
      <inkml:brushProperty name="width" value="0.025" units="cm"/>
      <inkml:brushProperty name="height" value="0.025" units="cm"/>
    </inkml:brush>
  </inkml:definitions>
  <inkml:trace contextRef="#ctx0" brushRef="#br0">195 1 17521,'0'0'9876,"-10"2"-9711,-2 2-158,-1 0-1,1 1 0,0 1 1,0 0-1,1 0 1,0 1-1,0 1 1,-10 9-1,15-13-41,0 1-1,1 0 1,-1 0 0,1 1 0,1-1 0,-1 1-1,1 0 1,0 1 0,0-1 0,1 1-1,0-1 1,0 1 0,0 0 0,1 0-1,0 0 1,0 1 0,0 9 0,2-16-5,0 0 0,0 0 0,0 0 1,0 0-1,1 0 0,-1 0 0,0-1 1,1 1-1,-1 0 0,0 0 0,1 0 1,-1-1-1,1 1 0,-1 0 0,1-1 1,0 1-1,-1 0 0,1-1 0,0 1 1,-1-1-1,1 1 0,0-1 0,0 1 1,-1-1-1,2 1 0,31 6-1555,-22-7-172,0 0 1,0-1-1,20-3 1,6-10-6012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240"/>
    </inkml:context>
    <inkml:brush xml:id="br0">
      <inkml:brushProperty name="width" value="0.025" units="cm"/>
      <inkml:brushProperty name="height" value="0.025" units="cm"/>
    </inkml:brush>
  </inkml:definitions>
  <inkml:trace contextRef="#ctx0" brushRef="#br0">140 1 13741,'0'0'7741,"-9"9"-6663,-2 0-830,1 1-1,1 1 1,0 0 0,1 0 0,0 0-1,0 1 1,1 1 0,1-1-1,-6 17 1,-31 115 152,43-144-369,0 0-1,0 0 1,0 1-1,1-1 1,-1 0-1,0 0 1,0 0-1,0 0 1,0 1-1,0-1 1,0 0-1,0 0 1,0 0-1,1 0 1,-1 0-1,0 1 0,0-1 1,0 0-1,0 0 1,1 0-1,-1 0 1,0 0-1,0 0 1,0 0-1,0 0 1,1 0-1,-1 0 1,0 0-1,0 0 1,0 0-1,1 0 1,-1 0-1,0 0 1,0 0-1,0 0 1,1 0-1,-1 0 0,0 0 1,0 0-1,0 0 1,0 0-1,1 0 1,-1 0-1,0 0 1,0 0-1,0-1 1,0 1-1,1 0 1,-1 0-1,0 0 1,0 0-1,0-1 1,12-5 580,1-4-557,-1-2 1,0 1 0,-1-2 0,0 1 0,-1-2-1,-1 1 1,0-1 0,0-1 0,-2 0 0,0 0-1,-1 0 1,0-1 0,-1 1 0,5-31 0,-9 45-57,-1-1 0,0 1 0,0 0 0,0-1 0,0 1 0,0 0 0,0 0 0,0-1-1,0 1 1,0 0 0,-1-1 0,1 1 0,0 0 0,-1 0 0,1 0 0,-2-2 0,2 2-7,-1 1-1,1 0 0,-1-1 0,1 1 1,0 0-1,-1 0 0,1-1 1,-1 1-1,1 0 0,-1 0 0,1 0 1,-1 0-1,1 0 0,-1 0 1,1 0-1,-1 0 0,1 0 0,-1 0 1,1 0-1,-1 0 0,1 0 0,-1 0 1,1 0-1,-1 0 0,1 0 1,-1 1-1,0-1 0,-1 1-10,0 1-1,-1-1 1,1 1-1,0-1 1,0 1-1,0 0 1,1 0-1,-1-1 1,0 1-1,1 1 1,-1-1-1,1 0 1,0 0-1,-2 5 1,1-5 27,1 0 1,0 0-1,0 1 1,0-1 0,1 1-1,-1-1 1,1 1-1,-1-1 1,1 1-1,0-1 1,0 1 0,0-1-1,0 1 1,0-1-1,1 1 1,-1-1-1,1 1 1,-1-1-1,1 1 1,0-1 0,0 0-1,0 1 1,1-1-1,-1 0 1,0 0-1,1 0 1,-1 0 0,1 0-1,0 0 1,0 0-1,0-1 1,0 1-1,0-1 1,0 1 0,0-1-1,0 0 1,0 1-1,1-1 1,-1-1-1,0 1 1,1 0-1,-1 0 1,1-1 0,-1 1-1,1-1 1,3 0-1,5 1 44,0-1-1,0 0 0,0 0 1,0-1-1,0-1 1,0 0-1,0 0 0,0-1 1,16-7-1,-11 3-18,0-1-1,-1-1 0,0 0 1,0-1-1,-1 0 0,0-1 1,17-19-1,-27 20-96,-16 14-87,-19 15-74,25-14 233,0 0 0,0 1 1,0 0-1,1 0 0,0 0 0,0 0 1,0 1-1,1-1 0,0 1 0,0 1 0,1-1 1,0 0-1,0 1 0,0 0 0,1-1 1,-1 11-1,3-17-13,1 1 1,-1-1-1,1 0 0,-1 0 1,1 1-1,0-1 1,-1 0-1,1 0 0,0 0 1,0 0-1,0 0 1,0 0-1,0 0 0,0 0 1,0 0-1,0-1 0,0 1 1,0 0-1,1-1 1,-1 1-1,0-1 0,0 1 1,1-1-1,-1 1 1,0-1-1,1 0 0,-1 0 1,0 0-1,1 0 1,-1 0-1,3 0 0,47-1-3104,-49 1 2770,4-1-844,0 0 0,0 0 0,0-1 0,0 0 0,-1 0 0,1 0 0,-1-1 0,9-5 0,18-12-8067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611"/>
    </inkml:context>
    <inkml:brush xml:id="br0">
      <inkml:brushProperty name="width" value="0.025" units="cm"/>
      <inkml:brushProperty name="height" value="0.025" units="cm"/>
    </inkml:brush>
  </inkml:definitions>
  <inkml:trace contextRef="#ctx0" brushRef="#br0">181 1 2915,'0'0'17921,"-8"0"-15626,-1 0-1895,0 1 1,0 0-1,0 1 0,0 0 0,0 0 1,0 1-1,1 0 0,-1 0 0,1 1 1,-9 6-1,12-8-324,1 0 1,0 1-1,-1-1 1,1 1-1,0 0 1,0 1-1,1-1 1,-1 1-1,1 0 1,0-1-1,0 1 1,0 1-1,0-1 1,1 0-1,-1 1 1,1-1-1,0 1 1,1 0-1,-1 0 1,1-1-1,-1 10 1,1-13-71,1 0 0,0 0 1,1 0-1,-1 0 0,0 1 0,0-1 0,0 0 1,1 0-1,-1 0 0,1 0 0,-1 0 0,1 0 1,-1 0-1,1 0 0,-1 0 0,1 0 0,0 0 1,0 0-1,-1 0 0,1 0 0,0 0 0,0-1 1,0 1-1,0 0 0,0-1 0,2 1 0,0 0 18,0 0 0,0 0 0,0 0 0,0-1 0,0 1 0,0-1 0,0 0 0,0 0-1,0 0 1,4-1 0,2-1 7,1 0 0,0 0 0,-1-1 0,0 0-1,0-1 1,9-4 0,-5-1-145,-1 0-1,0-1 1,0 0 0,13-16-1,8-6-562,-41 34-378,6-2 998,1 0 0,0 0 0,0 0 0,0 0 0,0 0-1,0 1 1,0-1 0,0 0 0,0 1 0,0-1 0,0 1 0,0-1 0,0 1 0,0-1 0,0 1 0,0 0 0,0 0 0,-1 1-232,1-1 0,0 1 0,0 0 0,0-1 1,0 1-1,0 0 0,0 0 0,0 0 0,0 0 0,1-1 0,-1 1 1,1 0-1,0 0 0,-1 0 0,1 0 0,0 0 0,0 0 1,0 3-1,1-4-22,-1 0 0,1 0-1,0 0 1,-1 0 0,1 0 0,0 0 0,0 0 0,0-1 0,0 1 0,0 0 0,0 0 0,0-1 0,0 1-1,0 0 1,0-1 0,0 1 0,0-1 0,0 1 0,0-1 0,1 0 0,-1 0 0,0 1 0,0-1 0,0 0-1,1 0 1,-1 0 0,0 0 0,2-1 0,22 1-2833,2-2 31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5.958"/>
    </inkml:context>
    <inkml:brush xml:id="br0">
      <inkml:brushProperty name="width" value="0.025" units="cm"/>
      <inkml:brushProperty name="height" value="0.025" units="cm"/>
    </inkml:brush>
  </inkml:definitions>
  <inkml:trace contextRef="#ctx0" brushRef="#br0">89 0 5894,'0'0'14264,"-9"2"-13650,6-1-514,-1-1 1,0 1 0,1 1 0,-1-1 0,1 1 0,-1-1 0,1 1-1,0 0 1,0 0 0,0 0 0,0 1 0,0-1 0,0 1-1,0-1 1,1 1 0,0 0 0,-1 0 0,1 0 0,0 1-1,0-1 1,1 0 0,-1 1 0,1-1 0,0 1 0,0 0-1,0-1 1,0 1 0,0 0 0,1-1 0,0 1 0,-1 0-1,2 0 1,-1 0 0,0-1 0,2 7 0,-1-8-60,0 1 0,0 0 1,0 0-1,1 0 0,-1 0 1,1-1-1,0 1 0,0-1 1,0 1-1,3 2 0,-2-3-86,-2 0 0,1 0 0,0 0 0,0 0 0,-1 0 0,1 0 0,-1 1 0,1-1 0,-1 0-1,0 1 1,0-1 0,0 1 0,-1-1 0,1 1 0,0 4 0,-1-7-24,0 1 1,-1 0-1,1-1 1,0 1-1,0-1 1,-1 1 0,1-1-1,-1 1 1,1-1-1,0 1 1,-1-1-1,1 1 1,-1-1-1,1 0 1,-1 1-1,1-1 1,-1 0-1,0 1 1,1-1-1,-1 0 1,1 0-1,-1 0 1,0 1 0,1-1-1,-1 0 1,1 0-1,-1 0 1,0 0-1,1 0 1,-1 0-1,0 0 1,1 0-1,-1-1 1,1 1-1,-1 0 1,0 0-1,1 0 1,-1-1-1,1 1 1,-1 0 0,1-1-1,-2 0 1,0 1-387,1-1 0,-1 1 0,0-1 0,1 0 1,-1 0-1,1 1 0,-1-1 0,1 0 0,-1-1 1,1 1-1,-1 0 0,1 0 0,0-1 0,0 1 1,0 0-1,0-1 0,-1-1 0,-1-15-8097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09.064"/>
    </inkml:context>
    <inkml:brush xml:id="br0">
      <inkml:brushProperty name="width" value="0.035" units="cm"/>
      <inkml:brushProperty name="height" value="0.035" units="cm"/>
      <inkml:brushProperty name="color" value="#AB008B"/>
    </inkml:brush>
  </inkml:definitions>
  <inkml:trace contextRef="#ctx0" brushRef="#br0">0 19 13579,'2'2'344,"-1"-1"0,0 0 0,1 1 0,-1-1 0,1 0 0,-1 0 0,1 0 0,-1 0 0,1 0 0,0 0 0,-1-1 0,1 1 0,0-1 0,0 1 0,0-1 0,3 1 0,40 6 207,-36-6-81,340 33 1973,-276-32-2398,1-4 0,127-19 0,-170 15-44,77-13 137,210-11 1,-388 34-287,1 2 0,-93 22 1,-42 6-63,123-27 125,0-3 0,0-4 0,-129-15 0,119 7 59,80 10 1,15 4-4,20 7-1,17 0 28,2-2 1,-1-2-1,1-2 1,48 2-1,178-6 19,-154-5-42,71 7 33,63-2 53,-215-6-55,-32 3-30,0 0 0,0 0 0,0-1 0,0 1 0,-1-1 0,1 1 0,0-1 0,-1 1 0,1-1 0,0 0 0,-1 0 0,1 0 0,-1 0-1,1 0 1,1-2 0,-2 2-3,-1 1-1,0 0 0,0 0 1,0-1-1,0 1 0,0 0 1,0 0-1,0-1 0,0 1 1,0 0-1,0 0 0,0-1 1,0 1-1,0 0 0,0-1 1,0 1-1,0 0 0,0 0 0,0-1 1,0 1-1,0 0 0,0 0 1,-1-1-1,1 1 0,0 0 1,0 0-1,0-1 0,0 1 1,-1 0-1,1 0 0,0 0 1,0-1-1,-1 1 0,1 0 1,0 0-1,0 0 0,-1 0 1,1 0-1,0 0 0,0-1 1,-1 1-1,1 0 0,0 0 1,-1 0-1,-16-2-265,11 1 132,-13-3-227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304"/>
    </inkml:context>
    <inkml:brush xml:id="br0">
      <inkml:brushProperty name="width" value="0.025" units="cm"/>
      <inkml:brushProperty name="height" value="0.025" units="cm"/>
    </inkml:brush>
  </inkml:definitions>
  <inkml:trace contextRef="#ctx0" brushRef="#br0">50 61 6919,'0'0'19431,"11"1"-18539,-4 0-739,5 0-4,0 0 1,0-1-1,0 0 1,13-3 0,-22 3-144,-1 0-1,0 0 1,0-1 0,0 1 0,0-1 0,0 1 0,0-1 0,0 0-1,0 0 1,0 0 0,0 0 0,0 0 0,0 0 0,0 0 0,-1-1-1,1 1 1,0-1 0,-1 1 0,1-1 0,-1 0 0,0 0 0,0 1 0,1-1-1,-1 0 1,0 0 0,-1 0 0,1 0 0,0 0 0,-1 0 0,1-1-1,-1 1 1,1-4 0,-1 6-11,0-1 0,0 1 1,0-1-1,-1 0 0,1 1 0,0-1 0,0 1 0,0-1 1,-1 1-1,1-1 0,0 1 0,-1-1 0,1 1 0,0 0 0,-1-1 1,1 1-1,-1-1 0,1 1 0,-1 0 0,1-1 0,-1 1 1,1 0-1,-1 0 0,1-1 0,-1 1 0,1 0 0,-1 0 0,1 0 1,-2-1-1,-24 0-101,-24 10-33,43-7 138,1 2 0,-1-1 0,1 0 0,0 1 0,0 1 0,0-1 0,0 1 0,1 0 0,0 0 0,0 0 0,0 1 0,1-1 0,0 1 0,0 0 0,0 1 0,1-1 0,0 1 0,0-1 0,0 1 0,-1 10 0,4-16-13,0 1 0,0-1 0,0 1 0,1-1 0,-1 1 0,0-1 0,1 0 0,0 1 0,-1-1 0,1 0 0,0 1 0,-1-1 0,1 0 0,0 0 0,0 0-1,0 1 1,0-1 0,0 0 0,0 0 0,1 0 0,-1-1 0,0 1 0,0 0 0,1 0 0,-1-1 0,0 1 0,1-1 0,-1 1 0,1-1 0,-1 0 0,1 1 0,-1-1 0,1 0 0,-1 0 0,1 0 0,1 0 0,63-1-3186,-62 0 2696,40-7-4268,3-6-2115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6.677"/>
    </inkml:context>
    <inkml:brush xml:id="br0">
      <inkml:brushProperty name="width" value="0.025" units="cm"/>
      <inkml:brushProperty name="height" value="0.025" units="cm"/>
    </inkml:brush>
  </inkml:definitions>
  <inkml:trace contextRef="#ctx0" brushRef="#br0">171 0 12172,'0'0'11466,"-10"0"-10745,2 1-553,0 0-1,0 0 1,0 0-1,0 1 1,0 1 0,-10 3-1,15-5-157,1 0 1,-1 0-1,1 0 0,-1 1 0,1-1 0,0 0 0,0 1 1,0 0-1,0-1 0,0 1 0,0 0 0,0 0 0,0 0 1,1 0-1,-1 0 0,1 1 0,-1-1 0,1 0 0,0 1 1,0-1-1,0 1 0,0-1 0,1 1 0,-1 0 0,1-1 1,-1 1-1,1 0 0,0 4 0,0-6-46,1 0 1,-1 0-1,1 0 0,0-1 0,-1 1 0,1 0 1,0 0-1,-1 0 0,1-1 0,0 1 1,0 0-1,0-1 0,0 1 0,-1-1 0,1 1 1,0-1-1,0 0 0,0 1 0,0-1 1,0 0-1,0 1 0,0-1 0,1 0 0,33 6-1198,-25-5 380,19 2-1111,-20-2 1691,1 0 1,-1 1-1,1-1 0,-1 2 1,0-1-1,12 6 0,-20-8 379,-1 0-1,1 1 1,-1-1-1,0 0 1,1 0-1,-1 0 1,0 1-1,1-1 0,-1 0 1,0 0-1,1 1 1,-1-1-1,0 0 1,0 1-1,1-1 1,-1 0-1,0 1 1,0-1-1,0 0 0,0 1 1,1-1-1,-1 0 1,0 1-1,0-1 1,0 1-1,0-1 1,0 0-1,0 1 1,0-1-1,0 1 1,0-1-1,0 0 0,0 1 1,0-1-1,0 1 1,0-1-1,0 0 1,-1 1-1,1-1 1,0 1-1,0-1 1,0 0-1,-1 1 0,1-1 1,0 0-1,0 1 1,-1-1-1,1 0 1,0 0-1,-1 1 1,1-1-1,0 0 1,-1 0-1,1 0 0,0 1 1,-1-1-1,1 0 1,-1 0-1,1 0 1,0 0-1,-1 0 1,1 0-1,-1 0 1,-31 12 1119,28-10-800,-16 4 249,0-1 0,-39 4 0,-9-5-6013,51-4-2977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104"/>
    </inkml:context>
    <inkml:brush xml:id="br0">
      <inkml:brushProperty name="width" value="0.025" units="cm"/>
      <inkml:brushProperty name="height" value="0.025" units="cm"/>
    </inkml:brush>
  </inkml:definitions>
  <inkml:trace contextRef="#ctx0" brushRef="#br0">1 0 8296,'0'0'12332,"52"0"-11051,2 4 64,9-3-544,5 1-449,1-1-288,-4 0-32,-10-1-897,-15 4-896,-18-1-994,-20 1-1953,-8 0-3140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436"/>
    </inkml:context>
    <inkml:brush xml:id="br0">
      <inkml:brushProperty name="width" value="0.025" units="cm"/>
      <inkml:brushProperty name="height" value="0.025" units="cm"/>
    </inkml:brush>
  </inkml:definitions>
  <inkml:trace contextRef="#ctx0" brushRef="#br0">0 1 12011,'0'0'3364,"49"4"-1250,-8-2-65,6 1-543,7 0-930,-1 0-415,-1 1-129,-5-2-1250,-2-2-1280,-2 0-3620,-9-10-5477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7.807"/>
    </inkml:context>
    <inkml:brush xml:id="br0">
      <inkml:brushProperty name="width" value="0.025" units="cm"/>
      <inkml:brushProperty name="height" value="0.025" units="cm"/>
    </inkml:brush>
  </inkml:definitions>
  <inkml:trace contextRef="#ctx0" brushRef="#br0">234 1 15150,'0'0'2563,"0"48"-738,-3-26-575,-12 7-161,-1-1-224,-7 5-33,-3-2 97,-2 3-416,-7-1-257,3-2-160,5-9-608,7-10-3140,11-8-6534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171"/>
    </inkml:context>
    <inkml:brush xml:id="br0">
      <inkml:brushProperty name="width" value="0.025" units="cm"/>
      <inkml:brushProperty name="height" value="0.025" units="cm"/>
    </inkml:brush>
  </inkml:definitions>
  <inkml:trace contextRef="#ctx0" brushRef="#br0">138 1 8808,'0'0'16827,"0"10"-16197,-1-2-553,0 0 1,0 0-1,-1 0 0,0 0 1,-1-1-1,0 1 1,0 0-1,0-1 1,-1 0-1,0 0 0,0 0 1,-1 0-1,-10 11 1,-15 14 86,22-24-128,0 0 0,0 1 0,1 0 0,0 0 0,1 1 0,-6 10 0,12-19-34,0-1 1,0 1-1,0-1 1,-1 1-1,1 0 1,0-1-1,0 1 1,0 0-1,0-1 1,0 1-1,0 0 1,1-1-1,-1 1 0,0 0 1,0-1-1,0 1 1,1-1-1,-1 1 1,0 0-1,0-1 1,1 1-1,-1-1 1,1 1-1,-1-1 1,0 1-1,1-1 1,-1 1-1,1-1 1,-1 0-1,1 1 0,0-1 1,-1 0-1,1 1 1,-1-1-1,1 0 1,-1 0-1,1 1 1,0-1-1,-1 0 1,1 0-1,0 0 1,-1 0-1,1 0 1,0 0-1,-1 0 0,2 0 1,39 0 172,-31 0-146,26 0-175,121-3 102,-54-10-5254,-53 2-1860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8.529"/>
    </inkml:context>
    <inkml:brush xml:id="br0">
      <inkml:brushProperty name="width" value="0.025" units="cm"/>
      <inkml:brushProperty name="height" value="0.025" units="cm"/>
    </inkml:brush>
  </inkml:definitions>
  <inkml:trace contextRef="#ctx0" brushRef="#br0">133 1 8264,'0'0'12492,"-4"10"-12049,-37 98 877,-39 91 1289,72-173-2223,8-26-371,1 1 0,-1-1 0,0 0 0,0 1 1,0-1-1,0 0 0,0 1 0,0-1 0,0 0 1,0 1-1,1-1 0,-1 0 0,0 1 0,0-1 0,0 0 1,1 1-1,-1-1 0,0 0 0,0 0 0,1 1 1,-1-1-1,0 0 0,1 0 0,-1 0 0,0 1 1,1-1-1,-1 0 0,0 0 0,1 0 0,-1 0 1,0 0-1,1 0 0,-1 0 0,1 0 0,1 0 31,1-1 0,0 1 1,-1-1-1,0 0 0,1 0 0,-1 0 0,0 0 0,1-1 0,-1 1 0,0-1 0,0 1 0,0-1 0,0 0 0,0 1 1,1-4-1,13-14-14,-1-1 1,-2 0-1,0-2 1,-1 1-1,-1-2 1,-1 1-1,-1-2 1,-1 1-1,-1-1 1,6-37-1,-13 44-150,-9 33 7,-8 33 31,16-44 74,0 0 0,0 0 0,0 0 0,1 0 0,0 1 0,0-1 0,1 0 0,0 8 0,0-11 11,0-1-1,-1 1 0,1 0 1,0-1-1,0 1 1,0-1-1,0 1 1,0-1-1,0 0 0,1 0 1,-1 1-1,0-1 1,1 0-1,-1 0 1,1 0-1,-1 0 0,1 0 1,-1-1-1,1 1 1,0 0-1,-1-1 0,1 1 1,0-1-1,-1 0 1,1 1-1,0-1 1,0 0-1,1 0 0,4 0 16,-1 0 0,1 0-1,-1-1 1,0 0 0,1 0-1,-1 0 1,0-1 0,0 0-1,0 0 1,0-1 0,0 1-1,0-1 1,5-4 0,5-5 21,0-1 1,26-25 0,9-9 161,-50 51-262,-1 0 0,0 1 1,0-1-1,0 0 0,0 0 0,-1 0 1,1 0-1,-3 6 0,-9 29-378,-17 68 790,21-34-7283,8-56-2818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29.676"/>
    </inkml:context>
    <inkml:brush xml:id="br0">
      <inkml:brushProperty name="width" value="0.025" units="cm"/>
      <inkml:brushProperty name="height" value="0.025" units="cm"/>
    </inkml:brush>
  </inkml:definitions>
  <inkml:trace contextRef="#ctx0" brushRef="#br0">281 216 8008,'0'0'9160,"2"-10"-5129,6-30-1912,-8 39-2068,0 0 0,0 0-1,0 0 1,0 0 0,0 0 0,0 1-1,-1-1 1,1 0 0,0 0-1,-1 0 1,1 0 0,0 0 0,-1 1-1,1-1 1,-1 0 0,1 0 0,-1 1-1,0-1 1,1 0 0,-1 1 0,0-1-1,1 0 1,-1 1 0,0-1 0,0 1-1,0 0 1,1-1 0,-1 1 0,0 0-1,0-1 1,0 1 0,0 0 0,-1-1-1,-34 0 64,27 1-20,-3 1-19,1 0 1,-1 1 0,1 0 0,-1 1 0,1 0 0,0 1 0,-21 10-1,11-3 105,0 0-1,1 2 0,-18 15 0,37-27-178,0-1-1,0 1 1,0 0-1,0 0 1,0 0-1,0 0 0,0 0 1,0 0-1,0 0 1,0 0-1,1 0 0,-1 0 1,0 0-1,1 1 1,-1-1-1,0 2 0,2-2-2,-1-1 0,0 1-1,0-1 1,0 1-1,0-1 1,1 1 0,-1-1-1,0 1 1,0-1-1,1 1 1,-1-1 0,0 0-1,1 1 1,-1-1-1,1 1 1,-1-1 0,1 0-1,-1 1 1,0-1-1,1 0 1,-1 0 0,1 1-1,-1-1 1,1 0 0,-1 0-1,1 0 1,0 0-1,52 6-250,-34-5 134,13 3-231,-6-3 114,0 2 0,0 1 0,-1 1-1,0 1 1,33 13 0,-56-18 254,-1-1 1,1 1-1,0-1 0,-1 1 0,1 0 1,0-1-1,-1 1 0,1 0 0,-1 0 1,1 0-1,-1 0 0,0 0 0,1 1 1,-1-1-1,0 0 0,0 1 0,0-1 1,0 1-1,0-1 0,0 1 0,0-1 1,0 1-1,-1 0 0,1-1 0,-1 1 1,1 0-1,-1-1 0,0 1 0,1 0 1,-1 0-1,0 0 0,0-1 0,0 1 1,-1 0-1,1 0 0,0-1 0,-1 1 1,1 0-1,-1 0 0,1-1 0,-1 1 1,0 0-1,0-1 0,0 1 0,0-1 1,0 1-1,0-1 0,0 0 0,0 1 1,0-1-1,-3 2 0,-7 7 419,0 0 0,-1 0 0,0-1 0,-22 13 0,23-15-425,-1 0 0,0-1 0,0-1 0,0 1 0,0-2 0,-1 0 0,-20 4 0,32-8-67,1 0 1,0 1 0,0-1-1,-1 0 1,1 0 0,0 0-1,-1 0 1,1 0 0,0 0-1,-1 0 1,1 0 0,0 0-1,-1 0 1,1 0 0,0-1-1,-1 1 1,1 0 0,0 0-1,-1 0 1,1 0-1,0 0 1,0-1 0,-1 1-1,1 0 1,0 0 0,0 0-1,-1-1 1,1 1 0,0 0-1,0 0 1,0-1 0,-1 1-1,1 0 1,0-1 0,0 1-1,0 0 1,0 0 0,0-1-1,0 1 1,-1-1 0,8-16-1856,16-16-1125,-22 32 2878,70-92-8720,-8-6 3832,-6-2 4528,-4-3 5224,-51 99-4222,0 0 246,0 1 0,0 0 0,1 0-1,-1 0 1,1 0 0,6-7-1,-9 27 2349,-6 8-2181,-25 50 1594,17-44-1679,1 1-1,2 1 1,1 0 0,-11 63 0,20-94-804,1 1 1,0-1-1,-1 0 0,1 0 0,0 1 1,0-1-1,0 0 0,0 1 1,0-1-1,0 0 0,0 0 1,1 1-1,-1-1 0,0 0 1,1 0-1,-1 1 0,1-1 0,-1 0 1,1 0-1,-1 0 0,1 0 1,0 0-1,0 0 0,0 0 1,0 0-1,-1 0 0,1 0 1,0 0-1,0 0 0,1-1 1,-1 1-1,0 0 0,0-1 0,0 1 1,0-1-1,1 1 0,-1-1 1,0 0-1,0 0 0,1 1 1,-1-1-1,0 0 0,1 0 1,-1 0-1,0 0 0,0 0 0,1-1 1,-1 1-1,0 0 0,0 0 1,1-1-1,-1 1 0,0-1 1,2 0-1,5-2 33,1 0 0,-1-1 0,0 0 0,0 0 0,0-1 0,10-8 0,8-10-187,-1-1-1,-1-2 1,23-32-1,-70 113-382,-2 2 660,24-54-112,0-1-1,0 1 1,0 0-1,1 0 1,-1 0-1,1 0 0,-1 0 1,1 0-1,0 0 1,0 0-1,1 0 0,-1 0 1,0 0-1,1 0 1,0 0-1,0-1 1,0 1-1,2 4 0,-2-5 6,1-1-1,-1 0 1,1 0-1,-1 0 1,1 0-1,0 0 1,-1-1-1,1 1 1,0-1-1,0 1 1,-1-1-1,1 1 1,0-1-1,0 0 1,0 0-1,0 0 1,0 0-1,-1 0 1,1 0-1,0-1 1,0 1-1,3-1 1,38-17 314,-29 9-301,-2 0 1,0-2-1,0 1 1,20-25-1,-27 29-22,0 0-1,-1 0 1,1 0-1,-2 0 1,1-1 0,-1 1-1,0-1 1,0 0-1,-1 0 1,0 0-1,0 0 1,2-14 0,-30 50-283,20-21 271,1 1 0,0 0 0,0 0 1,0 1-1,1-1 0,1 1 0,0 0 0,0 0 0,1 0 1,0 0-1,0 0 0,1 1 0,1 16 0,1-26-18,-1 0-1,1 0 0,-1 0 1,1 0-1,0 0 0,0 0 0,-1 0 1,1-1-1,0 1 0,0 0 1,0 0-1,0-1 0,0 1 1,0-1-1,0 1 0,0-1 0,0 1 1,0-1-1,0 0 0,0 1 1,0-1-1,0 0 0,0 0 0,1 0 1,-1 0-1,0 0 0,0 0 1,1 0-1,35-4-2094,-30 2 876,-1 0-1,1-1 1,0 0 0,-1-1 0,0 0-1,0 0 1,7-5 0,-13 9 1180,33-25-8793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277"/>
    </inkml:context>
    <inkml:brush xml:id="br0">
      <inkml:brushProperty name="width" value="0.025" units="cm"/>
      <inkml:brushProperty name="height" value="0.025" units="cm"/>
    </inkml:brush>
  </inkml:definitions>
  <inkml:trace contextRef="#ctx0" brushRef="#br0">121 1 11211,'0'0'2012,"-4"9"-725,-74 182 6783,69-162-7554,1 0-1,1 1 0,1-1 1,2 1-1,-1 36 0,7-59 34,0-13-222,3-12-172,-2-7-136,-1 1 1,-1 0 0,-2-26 0,0 6 7,1 44-26,0-1 0,0 1 0,0 0 0,0 0 0,0 0 0,0-1 0,0 1 0,0 0 0,0 0 0,0 0 0,0-1 0,0 1 0,0 0 0,0 0 0,0 0-1,1-1 1,-1 1 0,0 0 0,0 0 0,0 0 0,0 0 0,0-1 0,0 1 0,1 0 0,-1 0 0,0 0 0,0 0 0,0 0 0,0 0 0,1-1 0,-1 1 0,0 0-1,0 0 1,0 0 0,1 0 0,-1 0 0,0 0 0,0 0 0,0 0 0,1 0 0,-1 0 0,0 0 0,0 0 0,1 0 0,-1 0 0,0 0 0,0 0 0,0 0 0,1 0 0,16 8 138,-13-6-82,1 0 1,-1 0-1,0 0 1,1 0 0,-1-1-1,1 0 1,0 0-1,4 1 1,1-2-165,40-4 606,-48 3-831,0 0 0,0 0 0,1 0 0,-1 0 0,0 0 0,0 0 0,0-1 0,0 1 0,0-1 1,0 1-1,-1-1 0,1 0 0,0 0 0,-1 0 0,1 0 0,-1 0 0,0 0 0,2-4 0,3-10-5636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626"/>
    </inkml:context>
    <inkml:brush xml:id="br0">
      <inkml:brushProperty name="width" value="0.025" units="cm"/>
      <inkml:brushProperty name="height" value="0.025" units="cm"/>
    </inkml:brush>
  </inkml:definitions>
  <inkml:trace contextRef="#ctx0" brushRef="#br0">102 0 20115,'0'0'3982,"-4"9"-2951,2-4-898,-61 163 2433,55-141-2615,1 0 1,1 0-1,1 1 0,-1 49 0,13-53-844,3-16-1482,2-10-4120,-3-5 398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13.600"/>
    </inkml:context>
    <inkml:brush xml:id="br0">
      <inkml:brushProperty name="width" value="0.035" units="cm"/>
      <inkml:brushProperty name="height" value="0.035" units="cm"/>
      <inkml:brushProperty name="color" value="#AB008B"/>
    </inkml:brush>
  </inkml:definitions>
  <inkml:trace contextRef="#ctx0" brushRef="#br0">1 53 12299,'1'-1'230,"1"1"1,-1 0-1,1 0 0,-1-1 1,1 1-1,-1 0 1,1 1-1,-1-1 1,1 0-1,-1 0 1,1 1-1,-1-1 0,1 1 1,1 0-1,27 12 421,-11-4-127,-5-5-309,0-1-1,0 0 0,0 0 0,1-2 0,-1 0 1,15-1-1,83-11 1062,-82 6-1000,-1 1 1,1 2-1,40 2 0,-41 5-188,0 0 1,0 2-1,38 15 0,-34-11 29,67 13 0,-39-18 35,0-4 0,0-2 0,81-10 1,56-1 87,76 19-186,-133-1-66,218-17 0,36-5 145,-1 35-106,-237-15 43,196-17 0,168 9 5,-241 9-15,641-13 37,-857 7-82,0-4 1,0-2-1,-1-3 1,85-24-1,-82 13-6,86-23-11,-129 38 15,-1 2 0,1 0 0,0 1 0,41 2 0,-54 2 81,-6-1 75,-11-5-502,6 4 182,1 0 1,-1-1 0,1 1-1,-1 0 1,0 0 0,1 0-1,-1 0 1,1 0-1,-1 0 1,0 0 0,1 0-1,-1 0 1,1 0 0,-1 1-1,0-1 1,1 0 0,-1 0-1,1 0 1,-1 1 0,1-1-1,-1 0 1,1 1 0,-1-1-1,1 0 1,-1 1 0,0 0-1,-3 2-939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0.957"/>
    </inkml:context>
    <inkml:brush xml:id="br0">
      <inkml:brushProperty name="width" value="0.025" units="cm"/>
      <inkml:brushProperty name="height" value="0.025" units="cm"/>
    </inkml:brush>
  </inkml:definitions>
  <inkml:trace contextRef="#ctx0" brushRef="#br0">17 77 9577,'0'0'7111,"-16"-52"-4933,16 40-224,0 3-545,9 6-961,7 3-512,2 0-352,7 0-1602,6 1-1249,5 5-2627,2-2 2307</inkml:trace>
  <inkml:trace contextRef="#ctx0" brushRef="#br0" timeOffset="1">319 9 8488,'0'0'12882,"-7"-2"-11361,1 0-1282,0 1 1,-1 1-1,1-1 0,-1 1 1,1 0-1,-1 1 0,1 0 1,0 0-1,-10 2 0,13-2-190,1 0-1,-1-1 0,0 1 1,1 0-1,-1 0 0,1 1 1,0-1-1,-1 0 0,1 1 1,0-1-1,0 1 0,0 0 1,0 0-1,0 0 0,0 0 1,0 0-1,1 0 1,-1 1-1,1-1 0,0 0 1,0 1-1,-1-1 0,1 1 1,1-1-1,-1 1 0,0 0 1,1-1-1,-1 1 0,1 3 1,0-3-85,1-1 0,0 1 1,-1-1-1,1 1 0,0-1 1,0 1-1,1-1 0,-1 0 1,0 0-1,1 1 0,-1-1 1,1 0-1,0-1 0,0 1 1,-1 0-1,1 0 0,1-1 1,-1 1-1,0-1 0,0 1 1,0-1-1,1 0 0,-1 0 1,1 0-1,-1 0 0,5 0 1,-5 0-32,1-1 0,-1 1 0,1 0 1,-1 0-1,0 0 0,1 0 0,-1 0 1,0 0-1,0 1 0,1-1 0,-1 1 1,-1 0-1,1-1 0,0 1 0,0 0 1,-1 0-1,1 0 0,-1 0 0,1 0 1,-1 1-1,0-1 0,0 0 0,0 1 1,0-1-1,0 1 0,0 3 0,-1-5 58,0 0-1,0 0 1,-1 0-1,1 0 1,0 0-1,-1 0 1,1 0-1,-1 0 0,1 0 1,-1 0-1,1 0 1,-1 0-1,0 0 1,0 0-1,1-1 1,-1 1-1,0 0 1,0 0-1,0-1 1,0 1-1,0-1 0,1 1 1,-1-1-1,0 1 1,0-1-1,-1 0 1,0 1-1,-32 2-4655,20-6-1528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1.607"/>
    </inkml:context>
    <inkml:brush xml:id="br0">
      <inkml:brushProperty name="width" value="0.025" units="cm"/>
      <inkml:brushProperty name="height" value="0.025" units="cm"/>
    </inkml:brush>
  </inkml:definitions>
  <inkml:trace contextRef="#ctx0" brushRef="#br0">166 98 3651,'0'0'11633,"0"-8"-7619,0 6-3842,0 0-1,0-1 1,-1 1-1,1 0 1,-1-1-1,1 1 1,-1 0-1,0 0 1,1-1-1,-1 1 1,0 0-1,-1 0 1,1 0-1,0 0 1,0 0-1,-4-3 1,3 4-78,0 0 0,0 0 1,-1 0-1,1 0 0,0 0 0,-1 0 1,1 0-1,-1 1 0,1-1 0,-1 1 1,1 0-1,-1 0 0,0 0 1,1 0-1,-1 0 0,1 0 0,-1 1 1,1-1-1,-1 1 0,-3 1 1,0 1-82,0 0 0,0 0 0,0 0 0,1 1 0,0 0 0,-1 0 1,1 0-1,1 1 0,-1-1 0,1 1 0,-1 0 0,2 1 0,-1-1 1,0 1-1,1-1 0,0 1 0,1 0 0,-1 0 0,1 1 0,0-1 1,0 0-1,1 1 0,0-1 0,0 1 0,1 12 0,0-18-4,0 1 1,1-1-1,-1 0 0,1 1 0,0-1 0,-1 0 0,1 1 0,0-1 1,0 0-1,0 0 0,0 0 0,0 0 0,0 0 0,0 0 1,0 0-1,0 0 0,1-1 0,-1 1 0,0 0 0,1-1 1,-1 1-1,0 0 0,1-1 0,-1 0 0,0 1 0,1-1 0,-1 0 1,1 0-1,-1 0 0,1 0 0,-1 0 0,1 0 0,1 0 1,5 0 109,0-1 1,0 1 0,0-1 0,0-1 0,8-2 0,-2-1-74,0-1 1,0-1 0,-1 0 0,1-1 0,-2 0 0,1-1 0,-1 0-1,-1-1 1,0-1 0,0 1 0,-1-2 0,0 1 0,-1-2 0,-1 1-1,0-1 1,0 0 0,9-25 0,-17 38-48,0 0-1,0 1 1,-1-1-1,1 0 1,0 0 0,0 0-1,0 0 1,0 0 0,-1 0-1,1 0 1,0 0 0,0 0-1,0 0 1,0 0-1,-1 0 1,1 0 0,0 0-1,0 0 1,0 0 0,0 0-1,-1 0 1,1 0-1,0 0 1,0-1 0,0 1-1,0 0 1,0 0 0,-1 0-1,1 0 1,0 0-1,0 0 1,0 0 0,0 0-1,0-1 1,0 1 0,0 0-1,0 0 1,-1 0-1,1 0 1,0-1 0,0 1-1,0 0 1,0 0 0,0 0-1,0 0 1,0 0-1,0-1 1,0 1 0,0 0-1,0 0 1,0 0 0,0 0-1,0-1 1,0 1-1,0 0 1,0 0 0,0 0-1,1-1 1,-14 11-249,5 1 219,1 0 0,1 0 0,0 1 0,0 0-1,1 0 1,1 0 0,-6 25 0,5-12-541,1 1 1,2 0-1,0 27 0,2-51 322,-1 0-1,1 0 1,0 0 0,0 1-1,1-1 1,-1 0-1,0 0 1,1 0 0,-1 0-1,1 0 1,0 0-1,-1 0 1,1 0 0,0 0-1,0 0 1,1 0-1,-1 0 1,0-1 0,0 1-1,1-1 1,-1 1-1,1-1 1,0 1 0,-1-1-1,1 0 1,0 1-1,0-1 1,0 0 0,0 0-1,0-1 1,2 2-1,18 2-5028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2.526"/>
    </inkml:context>
    <inkml:brush xml:id="br0">
      <inkml:brushProperty name="width" value="0.025" units="cm"/>
      <inkml:brushProperty name="height" value="0.025" units="cm"/>
    </inkml:brush>
  </inkml:definitions>
  <inkml:trace contextRef="#ctx0" brushRef="#br0">235 8 19186,'-11'-2'1708,"-4"0"-932,-1 0-1,-1 1 1,1 0-1,-21 3 1,31-1-681,-1-1 1,1 2 0,0-1-1,0 1 1,0 0 0,0 0 0,0 1-1,1 0 1,-1 0 0,1 0-1,-1 1 1,1-1 0,0 1-1,0 1 1,1-1 0,-5 6-1,6-7-97,0 1 1,1-1-1,0 0 0,0 1 0,0 0 0,0-1 1,1 1-1,-1 0 0,1 0 0,0 0 0,0 0 1,0 0-1,1 0 0,-1 0 0,1 0 0,0 0 1,1 5-1,-1-7 3,1 1 1,0-1 0,0 1-1,0-1 1,0 0 0,0 0-1,0 0 1,1 0 0,-1 0 0,1 0-1,0 0 1,-1 0 0,1 0-1,0-1 1,0 1 0,0-1-1,0 1 1,0-1 0,0 0-1,1 0 1,-1 0 0,0 0-1,0 0 1,1 0 0,-1-1-1,1 1 1,-1-1 0,5 1-1,3 0-7,-1 0 0,1-1 0,-1 0 0,1 0 0,-1-1 0,1-1 0,-1 1 0,0-1 0,1-1 0,-1 0 0,9-4 0,3-4-171,0-1 1,-1-1 0,20-17 0,-17 13 99,-17 13 66,38-25-142,-43 29 150,-1-1 1,1 0 0,0 1 0,0 0-1,-1-1 1,1 1 0,0-1 0,0 1 0,-1 0-1,1-1 1,0 1 0,0 0 0,0 0 0,-1 0-1,1 0 1,0 0 0,0 0 0,0 0-1,0 0 1,0 0 0,-1 0 0,1 0 0,0 1-1,0-1 1,0 0 0,-1 0 0,1 1 0,0-1-1,0 1 1,-1-1 0,1 0 0,0 1-1,-1 0 1,1-1 0,0 1 0,-1-1 0,1 1-1,-1 0 1,1-1 0,-1 1 0,1 0 0,-1 0-1,0-1 1,1 1 0,-1 0 0,0 0-1,0 0 1,1-1 0,-1 1 0,0 1 0,1 5 33,-1 0 1,0 0-1,-1 0 1,1 0-1,-1 0 1,-1 0-1,1 0 1,-1 0-1,0-1 1,-5 11 0,7-17-35,0 1 1,-1-1 0,1 0-1,0 0 1,0 1 0,0-1-1,-1 0 1,1 1 0,0-1 0,0 0-1,0 1 1,0-1 0,0 0-1,0 1 1,0-1 0,0 0-1,0 1 1,0-1 0,0 0 0,0 1-1,0-1 1,0 0 0,0 1-1,0-1 1,0 0 0,1 1-1,-1-1 1,0 0 0,0 0 0,0 1-1,0-1 1,1 0 0,-1 1-1,0-1 1,0 0 0,1 0-1,-1 0 1,0 1 0,1-1 0,15-2-37,18-14-1,7-14-24,-32 23-35,0 0 1,0 0-1,0 1 0,1 0 0,0 1 0,1 0 0,17-6 1,-28 11 85,0 0 1,1 0 0,-1 0 0,0 0 0,1 0 0,-1 0 0,1 0-1,-1 0 1,0 0 0,1 0 0,-1 0 0,0 0 0,1 0-1,-1 0 1,0 0 0,1 0 0,-1 1 0,0-1 0,1 0 0,-1 0-1,0 0 1,1 1 0,-1-1 0,0 0 0,1 0 0,-1 1-1,0-1 1,0 0 0,0 1 0,1-1 0,-1 0 0,0 1 0,0-1-1,0 0 1,0 1 0,1-1 0,-1 0 0,0 1 0,0 21-38,-10 20 291,10-41-227,-4 7 63,2-1 0,-1 1 0,1-1 0,0 1 0,1 0 0,0 0 1,0 0-1,1 0 0,0 0 0,0 0 0,3 14 0,-3-21-31,1 0-1,0 0 1,0-1-1,0 1 1,0 0-1,0 0 1,0 0 0,0-1-1,0 1 1,0 0-1,0-1 1,0 1-1,0-1 1,0 0-1,0 1 1,1-1-1,-1 0 1,0 0-1,0 1 1,1-1-1,-1 0 1,0 0 0,0 0-1,0-1 1,1 1-1,-1 0 1,0 0-1,0-1 1,0 1-1,3-1 1,33-17 971,-28 10-991,-1 1-1,0-1 1,0-1-1,-1 0 1,0 0-1,-1 0 1,1-1-1,-2 0 1,0 0-1,0-1 1,-1 1-1,0-1 1,0 0-1,-2 0 1,1 0-1,-1-1 1,0-16-1,-2 27-33,0 1 1,0 0-1,0-1 0,0 1 0,0 0 0,0-1 1,0 1-1,0 0 0,0-1 0,-1 1 0,1 0 0,0-1 1,0 1-1,0 0 0,0 0 0,-1-1 0,1 1 0,0 0 1,0 0-1,-1-1 0,1 1 0,0 0 0,0 0 0,-1 0 1,1-1-1,0 1 0,-1 0 0,1 0 0,0 0 0,-1 0 1,1 0-1,0 0 0,-1 0 0,1 0 0,0 0 0,-1 0 1,1 0-1,0 0 0,-1 0 0,1 0 0,0 0 1,-1 0-1,1 0 0,0 0 0,-1 0 0,1 0 0,0 0 1,-1 1-1,1-1 0,0 0 0,-1 1 3,0-1 0,0 0 0,0 1 0,1-1 0,-1 1 0,0-1 0,1 1 0,-1 0 0,0-1 0,1 1 1,-1 0-1,1-1 0,-1 1 0,1 0 0,-1 0 0,1 0 0,-1-1 0,1 1 0,0 0 0,0 0 0,-1 0 0,1 0 0,0 0 0,0 1 0,0-1 0,0 0 0,1 1-1,-1-1 1,1 0 0,-1 1 0,1-1-1,-1 0 1,1 0 0,0 0 0,0 1-1,-1-1 1,1 0 0,0 0-1,0 0 1,0 0 0,0 0 0,0-1-1,1 1 1,-1 0 0,0 0 0,0-1-1,0 1 1,1-1 0,-1 1 0,0-1-1,1 1 1,-1-1 0,0 0 0,1 1-1,-1-1 1,0 0 0,3 0-1,57 1-148,-42-2-94,156-3-2656,-174 4 2928,-1 0 1,1-1 0,0 1 0,-1 1 0,1-1 0,0 0 0,-1 0 0,1 0 0,-1 0 0,1 0 0,0 0 0,-1 1 0,1-1 0,-1 0 0,1 1 0,0-1 0,-1 0 0,1 1 0,-1-1 0,1 1 0,-1-1 0,0 0-1,1 1 1,-1-1 0,1 1 0,-1 0 0,0-1 0,1 1 0,-1-1 0,0 1 0,0-1 0,1 1 0,-1 0 0,0-1 0,0 1 0,0 0 0,0-1 0,0 1 0,0 0 0,0-1 0,0 1 0,0 0 0,-9 34 2201,2-11-1516,11-24-626,0 0 0,0 0 0,0-1 1,0 0-1,0 1 0,0-1 0,0-1 0,6-1 1,37-18 48,30-12-7,-70 30-241,-1 1-1,1 1 0,0-1 1,-1 1-1,1 0 0,0 1 1,0-1-1,0 2 0,8 0 1,-14-1 99,0 1-1,0 0 1,0 0 0,-1-1 0,1 1 0,0 0-1,0 0 1,-1 0 0,1 0 0,-1 0 0,1 0-1,-1 0 1,1 0 0,-1 0 0,0 0 0,1 0-1,-1 0 1,0 1 0,0-1 0,0 0 0,0 0-1,0 0 1,0 0 0,0 0 0,0 0 0,0 1-1,-1-1 1,1 0 0,0 0 0,-1 0-1,1 0 1,-1 0 0,0 1 0,-14 38-223,12-33-301,-1 0-802,2-2-2761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235"/>
    </inkml:context>
    <inkml:brush xml:id="br0">
      <inkml:brushProperty name="width" value="0.025" units="cm"/>
      <inkml:brushProperty name="height" value="0.025" units="cm"/>
    </inkml:brush>
  </inkml:definitions>
  <inkml:trace contextRef="#ctx0" brushRef="#br0">15 60 5061,'-1'-3'12873,"-3"7"-6356,-4 19-3674,6 3-5616,2-25 2811,0 0 0,1-1-1,-1 1 1,0 0 0,0-1 0,1 1 0,-1-1 0,0 1-1,1 0 1,-1-1 0,1 1 0,-1-1 0,0 1 0,1-1-1,0 1 1,-1-1 0,1 1 0,-1-1 0,1 0 0,-1 1-1,1-1 1,0 0 0,-1 1 0,1-1 0,0 0 0,-1 0-1,1 0 1,0 1 0,-1-1 0,2 0 0,9-1-2,-1 0 1,0 0-1,1-1 1,-1 0 0,0-1-1,0 0 1,0 0 0,-1-1-1,1-1 1,-1 1-1,0-2 1,0 1 0,8-8-1,0 3-31,-15 21-448,-1 1 0,0 0 0,0 18 0,-2-25 440,1 1 0,0 0 0,1-1 1,-1 1-1,1-1 0,0 1 0,0-1 0,1 1 0,0-1 0,4 9 0,-4-12 70,0 0-1,0 0 1,0 0-1,0 0 1,0 0-1,0 0 1,1-1-1,-1 1 1,1-1-1,0 0 1,-1 0-1,1 0 1,0 0-1,-1 0 1,1-1-1,0 1 1,0-1-1,0 1 1,0-1-1,0 0 1,-1 0-1,1-1 1,3 1-1,-1-1 58,-1-1 0,0 1 0,1 0-1,-1-1 1,0 0 0,0 0 0,0 0 0,0-1-1,0 1 1,-1-1 0,1 0 0,-1 0 0,0 0-1,0 0 1,0-1 0,0 1 0,0-1-1,-1 0 1,1 0 0,-1 0 0,0 0 0,0 0-1,1-6 1,2-3-191,0 0-1,-1 0 1,-1 0-1,0-1 1,-1 1-1,1-23 1,-3 34-133,0 1-1,0-1 1,0 1 0,0-1 0,-1 1 0,1-1 0,-1 1 0,1-1 0,-1 1 0,0-1 0,1 1 0,-1-1 0,0 1 0,0 0-1,0 0 1,0-1 0,0 1 0,-2-1 0,3 1-38,-1 1-1,1 0 1,-1 0 0,0 0-1,1 0 1,-1-1-1,1 1 1,-1 0 0,1 0-1,-1 0 1,1 0-1,-1 0 1,0 0 0,1 0-1,-1 1 1,1-1-1,-1 0 1,1 0-1,-1 0 1,1 0 0,-1 1-1,1-1 1,-1 0-1,1 1 1,-1-1 0,1 0-1,-1 1 1,1-1-1,0 0 1,-1 1 0,1-1-1,0 1 1,-1-1-1,1 1 1,0-1 0,-1 1-1,1-1 1,0 1-1,0-1 1,0 1 0,0-1-1,-1 1 1,1-1-1,0 1 1,0 0 0,0-1-1,0 1 1,0-1-1,0 1 1,0-1 0,1 1-1,-1 0 1,-1 15-7054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3.641"/>
    </inkml:context>
    <inkml:brush xml:id="br0">
      <inkml:brushProperty name="width" value="0.025" units="cm"/>
      <inkml:brushProperty name="height" value="0.025" units="cm"/>
    </inkml:brush>
  </inkml:definitions>
  <inkml:trace contextRef="#ctx0" brushRef="#br0">173 61 12940,'0'0'12577,"-9"-6"-11354,8 5-1181,-2-1 0,1 0-1,-1 0 1,0 1-1,0-1 1,1 1-1,-1-1 1,0 1-1,0 0 1,0 0-1,0 0 1,-1 1-1,1-1 1,0 1-1,0 0 1,0-1-1,0 1 1,-1 1-1,1-1 1,0 0-1,0 1 1,0 0 0,0 0-1,0 0 1,0 0-1,0 0 1,0 0-1,0 1 1,0-1-1,1 1 1,-6 4-1,3-2 16,0 0-22,0-1 1,0 1 0,1-1 0,0 1 0,0 1 0,0-1 0,0 1-1,0-1 1,1 1 0,0 0 0,0 0 0,0 0 0,1 1-1,0-1 1,-3 11 0,5-15-33,0 0 0,0 0-1,0 0 1,0 0 0,0-1 0,0 1-1,0 0 1,1 0 0,-1 0 0,0-1 0,0 1-1,1 0 1,-1 0 0,1-1 0,-1 1-1,0 0 1,1-1 0,-1 1 0,1 0-1,0-1 1,-1 1 0,1-1 0,0 1-1,-1-1 1,2 1 0,27 8 109,40-8-14,-54-1-172,146-14-999,-152-27 2611,-6 32-2043,0 1-1,0-1 1,1 1 0,0 0 0,0 0-1,1 0 1,0 0 0,7-7 0,-9 12 124,1 0 0,0-1 0,0 1 0,0 1 0,0-1 0,0 1 0,0-1 0,1 1 0,-1 0 0,1 1 0,-1-1 0,1 1 0,0 0 0,0 0 0,-1 1 0,10-1 0,17 1-4391,6 0-1597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005"/>
    </inkml:context>
    <inkml:brush xml:id="br0">
      <inkml:brushProperty name="width" value="0.025" units="cm"/>
      <inkml:brushProperty name="height" value="0.025" units="cm"/>
    </inkml:brush>
  </inkml:definitions>
  <inkml:trace contextRef="#ctx0" brushRef="#br0">202 133 3555,'0'0'14628,"-10"-8"-12392,2 2-1949,0 1 0,0-1-1,0 2 1,0-1 0,-18-5-1,23 8-228,-1 1 0,0 0 0,1 1 0,-1-1 0,0 1 0,0-1 0,1 1 0,-1 0 0,0 0 0,0 1 0,0-1 0,1 1 0,-1 0 0,0 0 0,1 0 0,-1 0 0,1 1 0,-1 0 0,1-1 0,0 1 0,-1 0 0,-2 3 0,2-1 33,-1 0 1,1 0 0,1 1-1,-1-1 1,1 1-1,-1 0 1,1 0-1,-4 10 1,7-14-76,-1 0 1,1 0 0,-1 0-1,1 1 1,0-1-1,0 0 1,-1 0-1,1 1 1,0-1-1,0 0 1,0 0-1,0 1 1,1-1 0,-1 0-1,0 0 1,0 1-1,1-1 1,-1 0-1,1 0 1,-1 0-1,1 0 1,-1 0-1,1 1 1,0-1-1,0 0 1,-1 0 0,1-1-1,0 1 1,0 0-1,0 0 1,0 0-1,0-1 1,0 1-1,0 0 1,0-1-1,1 1 1,-1-1-1,0 1 1,0-1 0,0 0-1,1 1 1,-1-1-1,0 0 1,0 0-1,1 0 1,1 0-1,9 1 36,-1-1 0,1 0-1,-1 0 1,1-2 0,-1 1-1,1-1 1,-1-1-1,0 0 1,0-1 0,0 0-1,0 0 1,-1-1 0,0-1-1,17-11 1,3-5-11,-1-1 0,-1-1 1,32-36-1,-48 45 74,-24 19 15,-23 20-65,26-16-97,1 0 1,0 1-1,0 0 1,0 0 0,1 1-1,1 0 1,0 0-1,0 0 1,1 1 0,0 0-1,1 0 1,0 0-1,1 1 1,0-1 0,0 1-1,0 19 1,3-29-102,0-1 0,0 1 0,1 0-1,-1 0 1,0 0 0,1-1 0,0 1 0,-1 0 0,1 0 0,0-1 0,0 1 0,0-1 0,0 1 0,0-1 0,0 1 0,0-1 0,0 0-1,1 1 1,-1-1 0,1 0 0,-1 0 0,1 0 0,-1 0 0,1 0 0,0 0 0,-1-1 0,1 1 0,0 0 0,-1-1 0,4 1 0,5 1-1373,0-1 0,0 0 0,0-1 1,15-1-1,25-3-7025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8:34.337"/>
    </inkml:context>
    <inkml:brush xml:id="br0">
      <inkml:brushProperty name="width" value="0.025" units="cm"/>
      <inkml:brushProperty name="height" value="0.025" units="cm"/>
    </inkml:brush>
  </inkml:definitions>
  <inkml:trace contextRef="#ctx0" brushRef="#br0">226 11 11755,'0'0'7116,"-10"-3"-3822,1 1-2901,1 0 0,-1 1 0,0 0 0,0 0 0,0 1 0,0 0 0,-17 3 0,22-3-325,1 1-1,0 0 0,0-1 1,0 1-1,0 0 0,0 1 1,0-1-1,0 0 0,1 1 1,-1 0-1,0 0 0,1 0 1,-1 0-1,1 0 0,0 0 1,0 0-1,0 1 0,0-1 1,0 1-1,0 0 0,0-1 1,1 1-1,0 0 0,-1 0 1,1 0-1,0 0 0,1 0 1,-1 0-1,0 0 0,0 6 1,2-8-96,-1 1 0,0-1 0,1 1 0,-1-1 0,1 1 0,-1-1 1,1 0-1,-1 1 0,1-1 0,0 0 0,0 1 0,0-1 1,0 0-1,0 0 0,0 0 0,0 0 0,0 0 0,0 0 0,0 0 1,1 0-1,-1 0 0,0-1 0,1 1 0,-1 0 0,1-1 0,-1 1 1,0-1-1,1 0 0,-1 1 0,1-1 0,2 0 0,60 5-1561,-48-4 1155,14 0-450,-12 0 576,0 0 0,0 1 0,-1 0 0,24 7 0,-41-9 405,1 0-1,-1 0 1,0 0 0,1 0-1,-1 0 1,0 0-1,1 1 1,-1-1 0,1 0-1,-1 0 1,0 0 0,1 0-1,-1 0 1,0 1-1,1-1 1,-1 0 0,0 0-1,0 1 1,1-1-1,-1 0 1,0 0 0,1 1-1,-1-1 1,0 0 0,0 1-1,0-1 1,1 0-1,-1 1 1,0-1 0,0 0-1,0 1 1,0-1-1,0 0 1,0 1 0,0-1-1,0 1 1,0-1-1,0 1 1,-13 8 2079,-25 4-75,-113 11 992,86-17-7301,22-2-3725,26-3-6107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1.685"/>
    </inkml:context>
    <inkml:brush xml:id="br0">
      <inkml:brushProperty name="width" value="0.025" units="cm"/>
      <inkml:brushProperty name="height" value="0.025" units="cm"/>
    </inkml:brush>
  </inkml:definitions>
  <inkml:trace contextRef="#ctx0" brushRef="#br0">1 0 2402,'0'0'-1793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2.797"/>
    </inkml:context>
    <inkml:brush xml:id="br0">
      <inkml:brushProperty name="width" value="0.025" units="cm"/>
      <inkml:brushProperty name="height" value="0.025" units="cm"/>
    </inkml:brush>
  </inkml:definitions>
  <inkml:trace contextRef="#ctx0" brushRef="#br0">1 1 3299,'0'0'16154,"8"0"-14488,304 4 3733,-213-6-9202,-20 1-7672,-74 1 10426,-29 0-4305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159"/>
    </inkml:context>
    <inkml:brush xml:id="br0">
      <inkml:brushProperty name="width" value="0.025" units="cm"/>
      <inkml:brushProperty name="height" value="0.025" units="cm"/>
    </inkml:brush>
  </inkml:definitions>
  <inkml:trace contextRef="#ctx0" brushRef="#br0">69 55 5605,'0'0'6502,"-55"18"-4580,44-12 384,9-3-512,2 0-769,18-3 96,16 0 577,17 0-385,4-5-800,10-3-449,4-3-96,-1 2-1057,-5-1-961,-12-3-1282,-8 1-1632,-13-4-1795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28.554"/>
    </inkml:context>
    <inkml:brush xml:id="br0">
      <inkml:brushProperty name="width" value="0.035" units="cm"/>
      <inkml:brushProperty name="height" value="0.035" units="cm"/>
      <inkml:brushProperty name="color" value="#AB008B"/>
    </inkml:brush>
  </inkml:definitions>
  <inkml:trace contextRef="#ctx0" brushRef="#br0">1 63 13195,'1'0'59,"-1"0"0,1 0 0,0 0 0,0 0 0,0 0 0,-1 0 0,1 0 0,0 0 0,0-1 0,0 1 0,-1 0 0,1 0 1,0-1-1,0 1 0,-1 0 0,1-1 0,0 1 0,-1-1 0,1 1 0,0-1 0,-1 1 0,1-2 0,20-18 452,-4 4 26,-13 13-461,0 1 1,0 0 0,0 0 0,0 0 0,1 0 0,-1 1-1,0-1 1,1 1 0,-1 1 0,1-1 0,-1 0 0,1 1-1,-1 0 1,1 0 0,0 0 0,-1 1 0,1 0 0,8 2-1,4 3 94,-1 0-1,0 1 1,26 16-1,12 5 144,-45-24-240,0-1 0,1 0 1,-1-1-1,1 0 0,-1 0 1,18 0-1,0-2 201,29-5 0,7 0 108,-47 6-312,-1 0 1,1 1 0,-1 1 0,26 8 0,16 3 51,-23-10-84,-1 0-1,1-3 1,51-3 0,99-22 28,-83 10-28,0 5 0,162 5-1,207 31 358,-167 3-106,118 15 9,-292-29-194,0-6 0,1-6 0,188-17 0,136-10 84,-444 23-185,5 0 15,1 0-1,0-1 1,-1-1-1,0 0 0,1-1 1,-1 0-1,21-9 1,-64 44-1645,-2-6 1119,15-10 114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3.503"/>
    </inkml:context>
    <inkml:brush xml:id="br0">
      <inkml:brushProperty name="width" value="0.025" units="cm"/>
      <inkml:brushProperty name="height" value="0.025" units="cm"/>
    </inkml:brush>
  </inkml:definitions>
  <inkml:trace contextRef="#ctx0" brushRef="#br0">96 0 10154,'0'0'9320,"47"24"-7302,-29-7-256,-2 4-417,4 0-544,-11 4-353,-3 1-287,-6 2-97,-6 4 0,-14 0 0,-8-1 0,-10-1-256,2-5-609,2-7-1281,5-10-1537,9-6-5606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636"/>
    </inkml:context>
    <inkml:brush xml:id="br0">
      <inkml:brushProperty name="width" value="0.025" units="cm"/>
      <inkml:brushProperty name="height" value="0.025" units="cm"/>
    </inkml:brush>
  </inkml:definitions>
  <inkml:trace contextRef="#ctx0" brushRef="#br0">4 1 10282,'1'2'8809,"0"14"-7710,-4 61 3622,1 0-3714,2-76-988,0-1 0,0 1 0,1 0 0,-1-1 0,0 1 0,1-1 0,-1 1 0,1-1 0,-1 1 0,1-1 0,-1 1 0,1-1 0,-1 1 0,1-1 0,-1 1 0,1-1 0,0 0 0,-1 1 0,1-1 0,-1 0 0,1 0 0,0 1 0,0-1 0,-1 0 0,1 0 0,0 0 0,-1 0 0,1 0 0,0 0 0,-1 0 0,1 0 0,0 0 0,0 0 0,-1 0 0,1-1 0,0 1 0,-1 0 0,1 0 0,-1-1 0,2 0 0,32-11 1076,45-45-424,-59 41-630,44-27-1,-64 42-44,1 1-1,0-1 1,-1 1-1,1-1 1,0 1-1,-1 0 1,1-1-1,0 1 1,-1 0-1,1-1 1,0 1-1,0 0 1,-1 0-1,1 0 1,0 0-1,0-1 1,0 1-1,-1 0 1,1 1-1,0-1 1,0 0-1,0 0 1,-1 0-1,1 0 1,0 0-1,0 1 1,-1-1-1,1 0 1,0 1-1,-1-1 1,1 1-1,0-1 1,-1 1-1,1-1 1,0 1 0,0 1 8,0 1 0,0-1 1,-1 0-1,1 0 1,-1 1-1,1-1 1,-1 0-1,0 1 1,0-1-1,0 0 1,0 1-1,-1 1 1,-15 67 221,15-70-221,1-1 0,-1 1 0,1 0 0,0 0 0,-1 0 0,1 0 0,0 0 0,0 0 0,0 0 0,-1 0 1,1 0-1,0 0 0,0 0 0,1 0 0,-1 0 0,0 0 0,0 0 0,0 0 0,0 0 0,1-1 0,-1 1 0,1 0 0,-1 0 0,1 1 0,0-2 13,0 1 0,0-1 0,0 0 0,0 1 0,0-1 0,0 0 0,0 0 1,0 0-1,0 0 0,0 0 0,0 0 0,-1 0 0,1 0 0,0 0 0,0 0 0,0-1 0,0 1 0,0 0 0,1-1 0,51-28 538,-47 25-585,22-15 50,-19 12-29,0 0 1,1 1 0,0 0 0,0 0 0,1 1 0,-1 1-1,1-1 1,0 2 0,0-1 0,15-1 0,-25 5-2,0 1 0,0 0 0,0 0 0,0-1 0,0 1 0,0 0 0,0 0 0,-1 0 0,1 0 0,0 0 0,0 0 0,-1 0 0,1 0 0,-1 0 0,1 0 0,-1 0 0,1 1 0,-1-1 0,0 0 0,0 0 0,1 0 0,-1 1 0,0-1 0,0 0 0,0 0 0,0 0 0,-1 1 0,1-1 0,0 0 0,-1 2 0,-4 40 69,-7 10-738,34-65-5472,-6-7 1297,4-4-2909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4.967"/>
    </inkml:context>
    <inkml:brush xml:id="br0">
      <inkml:brushProperty name="width" value="0.025" units="cm"/>
      <inkml:brushProperty name="height" value="0.025" units="cm"/>
    </inkml:brush>
  </inkml:definitions>
  <inkml:trace contextRef="#ctx0" brushRef="#br0">34 50 13389,'0'0'12182,"13"7"-11632,40 20-289,-48-25-252,-1-1-1,1 0 1,-1-1-1,1 1 1,-1-1-1,1 0 1,-1 0-1,1 0 1,0-1-1,-1 0 1,1 0-1,-1 0 1,1 0-1,-1-1 1,0 1-1,0-1 1,7-4-1,-8 5 2,-1 0 0,0 0 0,1-1 0,-1 1 0,0 0 0,0-1 0,0 1 0,0-1 1,-1 0-1,1 0 0,0 0 0,-1 0 0,1 0 0,-1 0 0,1 0 0,-1 0 0,0-1 0,0 1 0,0 0 0,0-1 0,-1 1 0,1-1 0,-1 1 0,1-1 0,-1 1 0,0-1 0,0 1 0,0-1 0,-1-2 0,0 4-11,0 0 1,0 0-1,0 0 0,0 0 1,0 1-1,0-1 0,0 0 1,0 1-1,0-1 0,-1 1 0,1-1 1,0 1-1,0 0 0,-1 0 1,1-1-1,0 1 0,-1 0 1,1 0-1,0 0 0,-1 0 0,1 0 1,0 1-1,0-1 0,-3 1 1,-33 8-42,24-2 98,0 0 0,1 0 0,0 2 1,0-1-1,1 2 0,-16 15 0,22-19-27,-1 0 0,1 0 0,0 0 0,1 0 1,0 1-1,0 0 0,0 0 0,1 0 0,0 0 0,0 0 1,0 1-1,1-1 0,-2 13 0,5-18-39,-1 0 0,0 0 0,1 0 0,-1 0 0,1 0 0,0 0 0,-1 0 1,1 0-1,0 0 0,0 0 0,0 0 0,0-1 0,1 1 0,-1 0 0,0-1 0,1 1 0,-1-1 0,1 0 0,0 1 0,-1-1 0,1 0 0,0 0 0,0 0 0,0 0 0,0 0 1,0-1-1,0 1 0,0 0 0,0-1 0,0 0 0,0 1 0,3-1 0,10 2-529,1 0 0,0-1 0,18-1 0,-21 0-367,-2 0-588,0-1 1,1 0-1,-1 0 0,1-1 0,20-7 0,13-8-5627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359"/>
    </inkml:context>
    <inkml:brush xml:id="br0">
      <inkml:brushProperty name="width" value="0.025" units="cm"/>
      <inkml:brushProperty name="height" value="0.025" units="cm"/>
    </inkml:brush>
  </inkml:definitions>
  <inkml:trace contextRef="#ctx0" brushRef="#br0">199 4 14542,'0'0'4505,"-11"1"-1643,-1 0-2354,0 2 0,0-1 1,1 2-1,-1-1 0,1 2 0,-1-1 1,-13 9-1,19-10-379,1 1 1,-1-1 0,1 1-1,0-1 1,0 1 0,0 1-1,0-1 1,1 1-1,0 0 1,0 0 0,0 0-1,0 0 1,1 1-1,0 0 1,0-1 0,1 1-1,-1 0 1,0 7 0,2-12-127,1 0 0,0-1 1,0 1-1,0 0 0,0 0 1,0 0-1,0 0 1,0 0-1,0-1 0,0 1 1,1 0-1,-1 0 1,0 0-1,0 0 0,1-1 1,-1 1-1,0 0 0,1 0 1,-1-1-1,1 1 1,-1 0-1,1-1 0,0 1 1,-1 0-1,1-1 1,-1 1-1,1-1 0,0 1 1,0-1-1,1 1 0,1 0 11,0 0 0,0 0-1,0 0 1,0-1-1,0 0 1,0 1-1,0-1 1,0 0-1,4-1 1,3 0 21,0 0 0,-1-1 0,1-1 1,18-6-1,-9-2-78,0 0 1,-1-2-1,0 0 0,-1 0 0,-1-2 1,0 0-1,-1-1 0,18-25 1,-55 67 24,-30 37 542,48-58-519,1 0 0,0 0 1,0 0-1,0 1 1,1-1-1,-1 1 1,2-1-1,-1 1 0,0 0 1,1 0-1,0 8 1,1-14-58,0 1-1,0-1 1,0 1 0,0 0 0,0-1 0,0 1-1,0-1 1,1 1 0,-1-1 0,0 1 0,0 0-1,1-1 1,-1 1 0,0-1 0,1 1 0,-1-1-1,0 0 1,1 1 0,-1-1 0,1 1 0,-1-1-1,1 0 1,-1 1 0,1-1 0,-1 0 0,1 1-1,-1-1 1,1 0 0,0 0 0,0 1 0,26-1-1980,-20-2 1213,0 1-1,0-1 0,0 0 0,-1-1 0,10-4 1,-3-2-2370,-1 0 0,21-21 0,-5 0-3297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5.960"/>
    </inkml:context>
    <inkml:brush xml:id="br0">
      <inkml:brushProperty name="width" value="0.025" units="cm"/>
      <inkml:brushProperty name="height" value="0.025" units="cm"/>
    </inkml:brush>
  </inkml:definitions>
  <inkml:trace contextRef="#ctx0" brushRef="#br0">94 1 1345,'0'0'20932,"-9"1"-19421,2 0-1192,1 1 0,-1-1 0,0 1 1,0 1-1,-10 4 0,15-6-284,0 0 0,0 0-1,0 1 1,0-1 0,0 1 0,0-1 0,0 1 0,0 0 0,1-1 0,-1 1-1,1 0 1,-1 0 0,1 0 0,0 0 0,0 1 0,-1-1 0,2 0-1,-1 0 1,0 1 0,0-1 0,1 1 0,-1-1 0,1 0 0,0 3-1,40-5-397,-34-2 423,1 0-1,-1-1 0,0 1 1,0-1-1,0 0 0,0-1 1,0 0-1,6-5 0,-12 9 288,-19 0-309,27 0-73,31 0-37,-40 26-126,-3-18 271,0 0-1,0 0 0,-1-1 0,0 1 0,-1-1 0,1 0 0,-10 8 1,-25 36 1319,40-51-1382,1 1 0,-1-1 0,0 0-1,1 1 1,-1-1 0,0 0 0,0 0-1,1 0 1,-1 1 0,0-1 0,1 0 0,-1 0-1,0 0 1,1 0 0,-1 0 0,0 0-1,1 0 1,-1 1 0,1-1 0,-1 0 0,0 0-1,1 0 1,-1 0 0,0-1 0,1 1-1,-1 0 1,0 0 0,1 0 0,-1 0 0,0 0-1,1 0 1,-1-1 0,0 1 0,1 0 0,-1 0-1,0 0 1,1-1 0,-1 1 0,0 0-1,0 0 1,1-1 0,20-8 172,26-18-246,-12 5-323,1 1 0,0 3 0,50-19 0,-86 37 391,1 0 1,-1 0 0,0 0-1,0-1 1,1 1 0,-1 0-1,0 0 1,0 0-1,1 0 1,-1 0 0,0-1-1,0 1 1,1 0 0,-1 0-1,0 0 1,1 0 0,-1 0-1,0 0 1,1 0 0,-1 0-1,0 0 1,0 0 0,1 0-1,-1 0 1,0 0-1,1 0 1,-1 1 0,0-1-1,0 0 1,1 0 0,-1 0-1,0 0 1,0 0 0,1 1-1,-1-1 1,0 0 0,0 0-1,0 0 1,1 1 0,-1-1-1,0 0 1,0 0-1,0 1 1,0-1 0,1 0-1,-1 0 1,0 1 0,0-1-1,0 0 1,0 1 0,0-1-1,0 0 1,0 0 0,0 1-1,0-1 1,0 0 0,0 1-1,-11 24 468,-26 25 965,29-41-1033,5-6-327,0 0 0,0 0 0,0 0 0,0 1-1,1 0 1,-1-1 0,1 1 0,0 0 0,0 0 0,1 0 0,-1 0 0,-1 6 0,10-9-1161,-1 0 0,1 0 1,0-1-1,-1 0 0,10-2 1,5-3-4667,5-4-2498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6.307"/>
    </inkml:context>
    <inkml:brush xml:id="br0">
      <inkml:brushProperty name="width" value="0.025" units="cm"/>
      <inkml:brushProperty name="height" value="0.025" units="cm"/>
    </inkml:brush>
  </inkml:definitions>
  <inkml:trace contextRef="#ctx0" brushRef="#br0">70 1 16367,'0'0'11446,"-9"5"-11398,-31 16-43,39-21-13,0 1 0,-1-1 0,1 1 0,0-1 0,0 1 0,0 0-1,0-1 1,0 1 0,0 0 0,0 0 0,0 0 0,1 0 0,-1 0 0,0 0-1,0 0 1,1 0 0,-1 0 0,0 0 0,1 0 0,0 0 0,-1 1 0,1-1-1,-1 0 1,1 0 0,0 1 0,0-1 0,0 0 0,0 0 0,0 1 0,0-1-1,0 0 1,0 0 0,1 3 0,0-3-19,0 1 0,0-1 0,0 0 0,0 1 0,1-1 0,-1 0 0,0 0 0,1 0 0,-1 0 0,1 0 0,-1 0 0,1 0 0,0 0 0,-1-1 0,1 1 0,0 0 0,-1-1 0,1 0 0,2 1 0,63 2-1956,-55-3 1854,1-1 0,-1 2 0,1 0 0,-1 0 0,1 1 0,-1 1 0,0 0 0,0 0 0,17 8 0,-28-11 157,0 1-1,0-1 1,-1 1-1,1-1 1,0 1 0,0-1-1,-1 1 1,1-1-1,0 1 1,-1 0 0,1-1-1,-1 1 1,1 0-1,-1 0 1,1-1-1,-1 1 1,1 0 0,-1 0-1,0 0 1,1-1-1,-1 1 1,0 0-1,0 0 1,0 0 0,1 0-1,-1 0 1,0 0-1,0 1 1,-1-1 71,0 1-1,0-1 1,1 1 0,-1-1 0,0 0 0,0 1-1,0-1 1,0 0 0,-1 0 0,1 1 0,0-1-1,0 0 1,-1 0 0,-1 0 0,-53 26 2003,53-26-2114,-15 5 146,0 0 0,-1-2 0,-28 5 0,25-8-3454,1-1-3307,12-2-5224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186"/>
    </inkml:context>
    <inkml:brush xml:id="br0">
      <inkml:brushProperty name="width" value="0.025" units="cm"/>
      <inkml:brushProperty name="height" value="0.025" units="cm"/>
    </inkml:brush>
  </inkml:definitions>
  <inkml:trace contextRef="#ctx0" brushRef="#br0">162 51 15663,'0'0'7660,"-10"-1"-6843,6 0-798,0 0 0,0 1 0,0 0 0,0 0 0,1 0 0,-1 0 0,0 1 0,0-1 0,0 1 0,1 0 0,-1 0 0,0 0 0,1 1 0,-1-1 0,1 1 0,-1 0 0,1 0-1,0 0 1,0 0 0,0 1 0,0-1 0,0 1 0,0 0 0,1 0 0,-1 0 0,1 0 0,0 0 0,-3 6 0,-2 0 23,1 0-1,-1 1 1,2-1 0,0 2-1,0-1 1,0 0 0,2 1-1,-1 0 1,-2 14-1,6-25-29,0 1 0,0-1 0,0 1-1,0 0 1,0-1 0,0 1-1,0 0 1,0-1 0,1 1-1,-1-1 1,0 1 0,0 0 0,0-1-1,1 1 1,-1-1 0,0 1-1,1-1 1,-1 1 0,0-1-1,1 1 1,-1-1 0,1 1-1,-1-1 1,0 0 0,1 1 0,0-1-1,-1 1 1,1-1 0,-1 0-1,1 0 1,0 1 0,26 0 504,27-18 435,-30 5-877,-2-2 1,0-1-1,-1 0 0,0-2 0,-1 0 1,-1-2-1,-1 0 0,0 0 0,-2-2 1,15-23-1,-50 75-104,-31 56 44,46-79-17,1-1 1,0 1-1,1 0 0,0-1 1,0 1-1,0 0 0,1 1 1,1-1-1,0 15 0,0-21-58,1-1 1,0 1-1,0-1 0,0 0 0,0 1 1,0-1-1,0 0 0,0 0 0,0 0 0,0 0 1,1 0-1,-1 0 0,0 0 0,1 0 1,-1 0-1,1-1 0,-1 1 0,1 0 1,-1-1-1,1 0 0,-1 1 0,1-1 0,0 0 1,-1 0-1,1 1 0,-1-1 0,1-1 1,0 1-1,-1 0 0,3-1 0,53-5-3671,-18-11-1441,1-7-4073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7.531"/>
    </inkml:context>
    <inkml:brush xml:id="br0">
      <inkml:brushProperty name="width" value="0.025" units="cm"/>
      <inkml:brushProperty name="height" value="0.025" units="cm"/>
    </inkml:brush>
  </inkml:definitions>
  <inkml:trace contextRef="#ctx0" brushRef="#br0">153 0 10474,'0'0'16277,"-6"12"-15231,-19 33-194,-53 105 190,70-132-1115,0 0 0,2 1 0,0 0 0,1 0 0,1 1 0,-3 28 0,7-46 10,1-1 1,-1 1-1,0 0 1,0 0-1,1-1 0,-1 1 1,1 0-1,0-1 1,-1 1-1,1 0 1,0-1-1,0 1 1,0-1-1,0 1 1,0-1-1,0 0 1,0 1-1,1-1 1,-1 0-1,0 0 1,1 0-1,-1 0 1,1 0-1,-1 0 1,1 0-1,0-1 1,-1 1-1,1-1 1,0 1-1,-1-1 1,1 1-1,0-1 1,0 0-1,2 0 1,5 1-1016,1 0 0,-1-1 1,0 0-1,1-1 1,11-2-1,17-8-6380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8.130"/>
    </inkml:context>
    <inkml:brush xml:id="br0">
      <inkml:brushProperty name="width" value="0.025" units="cm"/>
      <inkml:brushProperty name="height" value="0.025" units="cm"/>
    </inkml:brush>
  </inkml:definitions>
  <inkml:trace contextRef="#ctx0" brushRef="#br0">153 1 17873,'-10'2'2461,"0"0"-1900,0 1 1,0 1 0,0-1-1,0 2 1,1-1-1,0 2 1,-16 10-1,21-13-464,0 0 0,0 0-1,1 0 1,0 0 0,-1 0-1,1 1 1,0-1-1,0 1 1,1 0 0,-1 0-1,1 0 1,0 0 0,0 1-1,1-1 1,-1 0 0,1 1-1,0-1 1,0 1 0,0 0-1,0-1 1,1 1-1,0 0 1,1 5 0,0-8-88,0 0 0,0 0 0,0 0 0,1 0 0,-1-1 0,1 1 0,-1 0 0,1-1 0,-1 1 0,1-1 0,0 0 0,0 1 0,0-1 0,0 0 0,0 0 0,0 0 0,0-1 0,0 1 0,0 0 0,1-1 1,-1 0-1,0 1 0,0-1 0,1 0 0,-1 0 0,0 0 0,3 0 0,66-3 197,-70 3-206,11-2-19,0-1 1,0 0 0,0-1 0,0 0-1,-1-1 1,1 0 0,13-10-1,32-12 48,-50 36 552,-7-7-562,1 0 0,-1-1-1,1 1 1,0-1-1,-1 1 1,1-1 0,0 1-1,0-1 1,0 0-1,0 1 1,0-1 0,0 0-1,1 0 1,-1 0-1,0 0 1,0 0 0,1 0-1,-1 0 1,1 0-1,-1 0 1,1-1 0,1 2-1,14-2-134,0-1 0,0 0 0,0-1 0,0-1 0,0-1 0,-1 0 0,1-1 0,-1-1 0,17-9 0,61-18-3085,-94 33 3212,0 0-1,1 0 1,-1 0 0,0-1-1,0 1 1,1 0 0,-1 0 0,0 0-1,1 0 1,-1 0 0,0-1-1,1 1 1,-1 0 0,0 0 0,1 0-1,-1 0 1,0 0 0,1 0-1,-1 0 1,0 0 0,1 0 0,-1 0-1,0 1 1,1-1 0,-1 0 0,0 0-1,1 0 1,-1 0 0,0 0-1,1 1 1,-1-1 0,0 0 0,0 0-1,1 0 1,-1 1 0,0-1-1,0 0 1,1 0 0,-1 1 0,0-1-1,0 0 1,0 1 0,1-1-1,-1 0 1,0 1 0,0-1 0,0 0-1,0 1 1,0-1 0,0 0-1,0 1 1,0-1 0,-8 25 1170,-2 2-192,10-27-985,-1 1 0,1-1 0,0 1 0,0-1-1,0 1 1,0-1 0,0 1 0,0-1 0,0 1-1,0 0 1,0-1 0,0 1 0,0-1 0,0 1 0,0-1-1,1 1 1,-1-1 0,0 1 0,0-1 0,0 1-1,1-1 1,-1 1 0,0-1 0,1 1 0,-1-1 0,0 0-1,1 1 1,-1-1 0,1 0 0,-1 1 0,1-1-1,-1 0 1,0 1 0,2-1 0,5 2-291,0 1 0,1 0 0,-1 0 0,-1 0 0,1 1 0,0 0 0,-1 0 0,0 1 0,0-1 0,10 11 0,-12-10 237,-1 0 0,0 1 0,0-1 0,0 0 0,-1 1 0,0 0-1,0-1 1,0 1 0,-1 0 0,1 0 0,-1 0 0,-1 0 0,1 0 0,-2 9 0,1-7 226,0 0-1,-1 0 1,-1 0-1,0 0 1,0 0-1,0-1 1,-1 1-1,0 0 1,0-1-1,-1 0 1,0 0-1,0 0 1,-1 0-1,0-1 1,0 1 0,0-1-1,-1-1 1,0 1-1,0-1 1,-1 0-1,1 0 1,-1-1-1,0 0 1,0 0-1,0 0 1,-1-1-1,0 0 1,1-1-1,-1 0 1,0 0-1,0 0 1,-11 0-1,18-3-170,-1 1 0,0-1 0,1 0 0,-1 1 0,1-1 0,0 0 0,-1 0 0,1 0 0,0 0 0,-1 0 0,1 0 0,0 0-1,0 0 1,0-1 0,0 1 0,0 0 0,0-1 0,0 1 0,0-1 0,1 1 0,-1-1 0,1 1 0,-1-1 0,1 1 0,-1-1 0,1 0 0,0 1-1,0-1 1,0 0 0,0 1 0,0-1 0,0 0 0,1-2 0,-1-2-69,0 1-1,0-1 1,1 0 0,-1 1 0,2-1-1,-1 1 1,0-1 0,1 1-1,3-8 1,1 5 25,0 0-1,1 1 1,0 0-1,0 0 1,0 1-1,1-1 1,0 1-1,0 1 1,15-8-1,10-2-1003,45-16 0,-16 8-2284,0-5-3196,1 0-6968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042"/>
    </inkml:context>
    <inkml:brush xml:id="br0">
      <inkml:brushProperty name="width" value="0.025" units="cm"/>
      <inkml:brushProperty name="height" value="0.025" units="cm"/>
    </inkml:brush>
  </inkml:definitions>
  <inkml:trace contextRef="#ctx0" brushRef="#br0">102 0 18353,'0'0'2200,"-2"9"-588,-42 140 3402,-3 9-3323,46-154-1655,-5 37-27,6-40-1,-1-1-1,1 1 0,0-1 0,0 1 1,0-1-1,0 1 0,0-1 0,0 1 1,0-1-1,0 1 0,0-1 0,0 1 1,0-1-1,0 1 0,0-1 1,1 1-1,-1-1 0,0 1 0,0-1 1,0 1-1,1-1 0,-1 1 0,0-1 1,1 0-1,-1 1 0,0-1 1,1 1-1,-1-1 0,0 0 0,1 0 1,-1 1-1,1-1 0,-1 0 0,1 1 1,-1-1-1,1 0 0,-1 0 1,1 0-1,-1 0 0,1 0 0,-1 1 1,1-1-1,-1 0 0,1 0 0,-1 0 1,1 0-1,-1 0 0,1-1 0,-1 1 1,1 0-1,-1 0 0,1 0 1,-1 0-1,1 0 0,-1-1 0,1 1 1,-1 0-1,0-1 0,1 1 0,-1 0 1,1 0-1,-1-1 0,0 1 1,1-1-1,5-4 68,0-1 1,0 1-1,0-1 1,-1 0-1,0 0 0,-1 0 1,1-1-1,-1 0 1,6-13-1,27-75-2,-27 67-25,39-118-80,-54 166-69,1 1-1,1 0 1,0 0 0,2 1-1,1 27 1,0-46 108,1 0 0,0 0 0,1 0 0,-1 0 0,0 0 0,1-1-1,0 1 1,-1-1 0,1 1 0,0-1 0,1 1 0,-1-1 0,0 0 0,0 0 0,1 0 0,-1-1 0,1 1 0,0 0 0,0-1 0,-1 0 0,1 1 0,0-1 0,0 0 0,0-1 0,0 1 0,0 0 0,0-1 0,0 0 0,4 0 0,3 2 15,1-2 0,0 1-1,0-1 1,-1-1 0,1 0 0,0-1 0,15-3 0,-19 2-32,-1 0-1,1 0 1,0-1 0,-1 1-1,0-1 1,0-1 0,0 1-1,0-1 1,-1 0 0,1 0 0,-1-1-1,-1 1 1,1-1 0,6-11-1,-21 18-245,1 6 282,1 0 0,0 1 0,1-1 0,0 2 0,0-1 0,0 1 0,1 0 0,1 0 0,-1 1 0,2-1 0,-1 1 0,1 0 0,1 1 0,0-1 0,-3 20 0,5-29-19,1 0-1,0 1 0,0-1 0,1 1 0,-1-1 1,0 0-1,0 1 0,1-1 0,-1 0 0,0 1 1,1-1-1,-1 0 0,1 0 0,0 1 1,-1-1-1,1 0 0,0 0 0,0 0 0,0 0 1,0 0-1,0 0 0,0 0 0,1 1 0,1-1 15,0 1-1,0 0 1,0-1-1,1 0 0,-1 0 1,0 0-1,1 0 1,-1 0-1,5-1 1,5 1 57,1 0 1,-1-2-1,26-3 1,-24 0-57,-1 0 0,1 0-1,-1-1 1,0-1 0,0-1 0,20-12 0,-28 15-8,0 1 0,0-1 0,0-1 0,0 1 1,-1-1-1,1 0 0,-1-1 0,-1 1 0,1-1 0,-1 0 0,0 0 0,0 0 0,-1 0 1,1-1-1,3-10 0,-7 16-12,0 1 1,0-1 0,0 1-1,0-1 1,0 1 0,0-1-1,0 0 1,0 1 0,0-1-1,0 1 1,0-1-1,0 1 1,-1-1 0,1 1-1,0-1 1,0 1 0,0 0-1,-1-1 1,1 1 0,0-1-1,-1 1 1,1-1 0,0 1-1,-1 0 1,1-1 0,0 1-1,-1 0 1,1-1 0,-1 1-1,1 0 1,0 0-1,-2-1 1,-20-1 1,-21 11-26,41-8 15,-1 1-1,1-1 1,0 0-1,-1 1 1,1-1 0,0 1-1,0 0 1,0 0-1,0 0 1,0 0-1,0 0 1,0 0 0,1 0-1,-1 1 1,1-1-1,0 0 1,0 1-1,0-1 1,0 1-1,-1 4 1,2-5-167,0 0 0,0-1 1,0 1-1,1 0 0,-1-1 0,0 1 0,1 0 0,0-1 0,-1 1 1,1-1-1,0 1 0,0-1 0,0 1 0,0-1 0,0 0 1,0 1-1,0-1 0,0 0 0,0 0 0,1 0 0,-1 0 0,1 0 1,-1 0-1,0 0 0,1 0 0,0-1 0,-1 1 0,1-1 1,-1 1-1,1-1 0,0 1 0,-1-1 0,1 0 0,1 0 1,25 4-6169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30.613"/>
    </inkml:context>
    <inkml:brush xml:id="br0">
      <inkml:brushProperty name="width" value="0.035" units="cm"/>
      <inkml:brushProperty name="height" value="0.035" units="cm"/>
      <inkml:brushProperty name="color" value="#AB008B"/>
    </inkml:brush>
  </inkml:definitions>
  <inkml:trace contextRef="#ctx0" brushRef="#br0">0 65 12091,'4'-5'109,"0"0"1,0 1-1,0 0 1,1 0 0,-1 0-1,1 1 1,0-1-1,0 1 1,0 0 0,1 1-1,-1-1 1,1 1-1,-1 0 1,1 0-1,0 1 1,0 0 0,0 0-1,0 0 1,0 1-1,0 0 1,0 0 0,8 1-1,5 2-4,-1 0 0,0 2-1,0 0 1,0 1 0,32 15-1,-38-15 54,1-1 1,0-1-1,0 0 0,0-1 0,1 0 1,-1-1-1,1 0 0,21-1 0,-3-3 108,-1-2-1,50-11 1,146-26 318,-172 35-484,-1 2-1,68 5 1,7 7-87,-29 1 183,192-10 0,72-27 95,1 26-271,-319 5-20,767 14 41,-362-26 15,-372 13 140,-58-2-94,-1 0-1,0-2 1,0 0-1,1-1 1,-1-1-1,25-6 1,-37 6 37,1 0 0,-1 1 0,1 0 0,-1 1 0,1 0-1,-1 0 1,1 0 0,-1 1 0,1 1 0,-1-1 0,15 6 0,-22-6-198,0-1 1,-1 1-1,1 0 1,0 0-1,0 0 1,-1 0-1,1 0 1,0 0-1,-1 0 1,1 0-1,-1 0 1,1 0-1,-1 0 1,0 0-1,1 0 0,-1 0 1,0 0-1,0 0 1,0 0-1,0 0 1,0 1-1,0-1 1,0 0-1,0 0 1,0 0-1,-1 2 1,-8 31-817,-5-13 404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39.843"/>
    </inkml:context>
    <inkml:brush xml:id="br0">
      <inkml:brushProperty name="width" value="0.025" units="cm"/>
      <inkml:brushProperty name="height" value="0.025" units="cm"/>
    </inkml:brush>
  </inkml:definitions>
  <inkml:trace contextRef="#ctx0" brushRef="#br0">256 59 15375,'0'-5'728,"1"2"65,-1-1 0,1 1 1,-1 0-1,0-1 0,0 1 0,-1-1 0,1 1 1,-1 0-1,0-5 0,0 7-669,0 0-1,0 0 1,0-1-1,0 1 1,0 0-1,-1 0 1,1 0 0,0 1-1,0-1 1,-1 0-1,1 0 1,0 1-1,-1-1 1,1 1 0,-1-1-1,1 1 1,-1-1-1,1 1 1,-1 0-1,1 0 1,-1 0 0,1 0-1,-1 0 1,-1 0-1,-9 0-113,-1 1-1,1 0 1,0 1-1,-1 1 1,1-1-1,0 2 1,0 0-1,1 0 1,-1 1-1,1 0 1,0 1-1,1 1 1,-1-1-1,1 2 1,0-1-1,1 2 1,-14 14-1,23-23-14,-1 1-1,1-1 1,0 0 0,-1 1-1,1-1 1,0 0 0,0 1-1,-1-1 1,1 1 0,0-1-1,0 0 1,0 1 0,0-1-1,0 1 1,0-1-1,0 1 1,0-1 0,0 0-1,0 1 1,0-1 0,0 1-1,0-1 1,0 1 0,0-1-1,0 1 1,0-1 0,0 0-1,0 1 1,1-1 0,-1 1-1,0-1 1,0 0-1,1 1 1,-1-1 0,0 0-1,1 1 1,-1-1 0,0 0-1,1 1 1,-1-1 0,0 0-1,1 0 1,-1 1 0,0-1-1,1 0 1,-1 0-1,1 0 1,-1 0 0,1 1-1,-1-1 1,0 0 0,1 0-1,-1 0 1,1 0 0,-1 0-1,1 0 1,-1 0 0,1 0-1,0-1 1,37 2-80,-28-1 75,26-1-203,66 3-303,-91-1 492,0 0 0,-1 1 1,1 0-1,-1 1 0,0 0 1,1 0-1,10 6 1,-20-8 17,0-1 1,1 1-1,-1 0 1,0-1-1,0 1 1,0 0-1,0 0 1,0-1-1,0 1 1,0 0-1,0 0 1,0 0-1,0 0 1,0 0 0,-1 1-1,1-1 1,0 0-1,-1 0 1,1 0-1,-1 1 1,1-1-1,-1 0 1,1 1-1,-1-1 1,0 0-1,0 3 1,0-2 59,-1 0-1,0 0 1,0 0 0,0 0 0,0 0 0,0 0-1,0 0 1,0 0 0,-1 0 0,1 0-1,-1 0 1,1-1 0,-1 1 0,-2 1 0,-9 7 320,-1-1 0,0 0-1,-21 9 1,28-15-457,-4 3 84,-3 2-117,-1-1 1,0 0-1,-1-1 1,-22 6-1,38-12 50,0 0-1,0 0 1,0 0-1,-1 0 0,1 0 1,0 0-1,0 0 1,0 0-1,0 0 0,-1 0 1,1 0-1,0 0 1,0 0-1,0 0 0,0 0 1,0 0-1,-1 0 1,1 0-1,0 0 0,0 0 1,0 0-1,0 0 1,0-1-1,-1 1 0,1 0 1,0 0-1,0 0 1,0 0-1,0 0 0,0 0 1,0 0-1,-1 0 1,1-1-1,0 1 0,0 0 1,0 0-1,0 0 1,0 0-1,0 0 0,0-1 1,0 1-1,0 0 1,0 0-1,0 0 0,0 0 1,0-1-1,0 1 1,0 0-1,0 0 0,0 0 1,0 0-1,0 0 1,0-1-1,0 1 0,0 0 1,0 0-1,0 0 1,0 0-1,0-1 0,9-14-2575,16-15-2592,8-6-1541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0.189"/>
    </inkml:context>
    <inkml:brush xml:id="br0">
      <inkml:brushProperty name="width" value="0.025" units="cm"/>
      <inkml:brushProperty name="height" value="0.025" units="cm"/>
    </inkml:brush>
  </inkml:definitions>
  <inkml:trace contextRef="#ctx0" brushRef="#br0">136 1 10698,'0'0'11344,"-8"12"-10084,-20 27 648,-27 52 0,48-79-1665,1 0 0,0 0 1,1 1-1,0 0 0,1-1 0,1 2 1,0-1-1,1 0 0,0 0 0,0 26 1,3-37-236,-1 0 0,0 0 0,1-1 1,-1 1-1,1 0 0,-1 0 0,1-1 1,0 1-1,-1 0 0,1-1 0,0 1 1,0-1-1,1 1 0,-1-1 0,0 1 1,0-1-1,1 0 0,-1 0 0,0 0 1,1 1-1,2 0 0,-1-1 20,1 1 0,0-1 0,-1 0 1,1 0-1,-1 0 0,1-1 0,0 0 0,0 1 0,-1-1 0,5-1 0,3 0-21,-1 0 0,0-1 0,1-1 0,-1 1 0,0-2 0,16-7 0,-2-3-188,-20 10 147,0 1 0,1 0 0,-1 1 0,1-1 0,-1 1 0,1 0 0,0 0 0,0 0 0,0 1 0,6-2-1,-10 5 11,-1 0 0,1 0 0,-1 0 0,1 0-1,-1 0 1,0 0 0,0 0 0,0-1 0,0 1-1,0 0 1,0 0 0,0 0 0,-1 0 0,0 2-1,-18 32 193,16-32-149,0-1 0,1 1 0,-1 0 1,1 0-1,0 0 0,0 0 0,0 0 1,1 1-1,0-1 0,-2 9 1,28-15-3346,10-21-5589,-16 9 395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085"/>
    </inkml:context>
    <inkml:brush xml:id="br0">
      <inkml:brushProperty name="width" value="0.025" units="cm"/>
      <inkml:brushProperty name="height" value="0.025" units="cm"/>
    </inkml:brush>
  </inkml:definitions>
  <inkml:trace contextRef="#ctx0" brushRef="#br0">45 40 7495,'0'0'4997,"2"-8"-1041,8-24-535,-5 51 1576,-2 15-4127,-5-5-59,-2 0 0,0 1 0,-2-1 0,-14 41 0,-6 30-98,26-100-708,-1 1 1,1 0-1,0-1 1,0 1 0,-1-1-1,1 1 1,0 0-1,0-1 1,0 1 0,0 0-1,0-1 1,0 1-1,0 0 1,0 0 0,0-1-1,0 1 1,0 0-1,0-1 1,1 1 0,-1 0-1,0-1 1,0 1-1,1-1 1,-1 1 0,0 0-1,1-1 1,-1 1-1,1-1 1,-1 1 0,0-1-1,1 1 1,-1-1-1,1 1 1,0-1 0,-1 0-1,1 1 1,0-1-1,1 0 20,1 0 0,-1 0 0,0 0 0,0-1 0,0 1 0,1-1 0,-1 0 0,0 1-1,0-1 1,0 0 0,3-2 0,58-42 316,-60 42-355,68-61 56,-53 45-41,2 1 0,1 0 0,0 2 1,32-20-1,-53 36-8,0 0 0,1-1 0,-1 1 1,1 0-1,-1-1 0,0 1 0,1 0 1,-1 0-1,1 0 0,-1-1 0,1 1 1,-1 0-1,1 0 0,-1 0 0,1 0 1,-1 0-1,1 0 0,-1 0 0,1 0 1,-1 0-1,1 0 0,-1 0 0,1 0 1,-1 0-1,1 0 0,-1 0 0,1 1 1,-1-1-1,1 0 0,-1 0 1,1 0-1,-1 1 0,0-1 0,1 0 1,-1 1-1,1-1 0,-1 1 0,0 21-152,-16 27 158,1-21 72,9-18-33,0 0 0,1 0 0,0 1-1,1-1 1,0 1 0,1 0 0,-3 21 0,6-31-36,0-1 0,0 0-1,0 1 1,0-1 0,0 1 0,0-1-1,0 0 1,0 1 0,0-1 0,0 1-1,0-1 1,1 0 0,-1 1 0,0-1-1,0 0 1,1 1 0,-1-1 0,0 0-1,0 1 1,1-1 0,-1 0 0,0 0-1,1 1 1,-1-1 0,0 0 0,1 0-1,-1 0 1,1 1 0,-1-1 0,0 0-1,1 0 1,-1 0 0,1 0 0,0 0-1,20-2 141,17-14 125,-13-2-223,0-1 1,32-33 0,-33 28-198,40-28 1,-64 52 145,0 0 0,0 0 0,0 0 0,1 0 0,-1 0 0,0 0 0,0-1 1,0 1-1,0 0 0,0 0 0,0 0 0,0 0 0,0 0 0,1 0 0,-1 0 0,0 0 0,0 0 0,0 0 0,0 0 0,0 0 1,0 0-1,0 0 0,1 0 0,-1 0 0,0 0 0,0 0 0,0 0 0,0 0 0,0 0 0,0 0 0,0 0 0,0 0 0,1 0 1,-1 1-1,0-1 0,0 0 0,0 0 0,0 0 0,0 0 0,0 0 0,0 0 0,0 0 0,0 0 0,0 0 0,0 0 0,0 1 1,1-1-1,-1 0 0,0 0 0,0 0 0,0 0 0,0 0 0,0 0 0,0 0 0,0 1 0,0-1 0,0 0 0,0 0 0,0 0 1,0 0-1,0 0 0,0 1 0,-2 12-137,-6 14 142,-21 34 77,19-43 13,1 1-1,1 0 1,0 0-1,-5 26 1,12-45-90,1 1 1,0-1-1,0 1 1,0-1-1,0 1 1,0-1-1,0 1 1,0-1-1,0 1 1,0-1-1,0 1 1,0-1-1,0 1 1,0-1-1,0 1 1,1-1-1,-1 1 1,0-1 0,0 1-1,1-1 1,-1 1-1,0-1 1,0 0-1,1 1 1,-1-1-1,1 0 1,-1 1-1,0-1 1,1 0-1,-1 1 1,1-1-1,-1 0 1,0 0-1,2 1 1,20-1-439,21-15-2069,-14-9-2225,-12 4-2159,4-8-8422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1.544"/>
    </inkml:context>
    <inkml:brush xml:id="br0">
      <inkml:brushProperty name="width" value="0.025" units="cm"/>
      <inkml:brushProperty name="height" value="0.025" units="cm"/>
    </inkml:brush>
  </inkml:definitions>
  <inkml:trace contextRef="#ctx0" brushRef="#br0">15 121 6919,'0'0'7276,"9"1"-4116,-2 0-2685,-1-1 1,1 0-1,-1 0 1,0-1-1,1 0 0,-1 0 1,0 0-1,0-1 0,0 1 1,0-2-1,0 1 1,0-1-1,0 0 0,-1 0 1,0 0-1,1-1 0,-1 0 1,0 0-1,-1 0 0,7-7 1,-8 8-340,-1 0 0,0 0 0,0 0 0,0 0 0,0-1 0,0 1 0,-1 0 0,1-1 0,-1 1 0,0-1 0,0 1 0,0-1 0,0-3 0,-1 6-109,0 0 1,0 0 0,0 0-1,-1 0 1,1 1-1,0-1 1,0 0 0,0 0-1,-1 0 1,1 1-1,-1-1 1,1 0 0,0 0-1,-1 1 1,1-1-1,-1 0 1,0 1 0,1-1-1,-1 1 1,1-1-1,-1 1 1,-1-2 0,0 2-35,0-1 0,0 0 0,0 1 0,0-1 1,0 1-1,0 0 0,0-1 0,0 1 0,-1 0 1,1 0-1,0 1 0,-4 0 0,0 0-7,-1 1 0,1 0-1,0 1 1,0 0 0,0 0 0,0 0-1,0 0 1,1 1 0,0 0 0,-1 0 0,2 1-1,-1-1 1,0 1 0,-3 6 0,2-5 9,1 1 1,0 1-1,0-1 1,1 0 0,0 1-1,1 0 1,-1 0 0,1 0-1,1 1 1,-3 12 0,5-19-16,0-1 1,0 1 0,0 0-1,0-1 1,0 1 0,0 0-1,0-1 1,1 1 0,-1 0 0,1-1-1,-1 1 1,1-1 0,-1 1-1,1-1 1,0 1 0,0-1-1,0 1 1,0-1 0,0 0 0,0 0-1,0 1 1,0-1 0,2 1-1,1 0-168,0 1 0,0-1 1,0 0-1,0-1 0,0 1 0,0-1 0,0 0 0,9 1 0,7 1-2774,0-2 0,41-3 0,-56 2 2002,44-6-6861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2.236"/>
    </inkml:context>
    <inkml:brush xml:id="br0">
      <inkml:brushProperty name="width" value="0.025" units="cm"/>
      <inkml:brushProperty name="height" value="0.025" units="cm"/>
    </inkml:brush>
  </inkml:definitions>
  <inkml:trace contextRef="#ctx0" brushRef="#br0">162 59 18802,'-11'2'1777,"2"0"-1256,0 0-1,-1 0 0,1 1 0,0 1 0,1 0 0,-1 0 0,1 0 1,-16 12-1,19-13-398,1 0 0,0 1 0,0 0 0,0 0 0,0 0 0,1 0 0,-1 0 0,1 1 0,0 0 0,0-1 0,1 1 0,0 0 0,-1 0 0,2 1 0,-1-1 0,1 0 0,-1 1 0,1-1 0,0 10 0,1-13-114,0-1-1,0 1 1,0 0 0,1 0 0,-1 0 0,0 0-1,1 0 1,-1 0 0,1 0 0,0-1 0,-1 1-1,1 0 1,0 0 0,0-1 0,0 1 0,1-1-1,-1 1 1,0-1 0,1 1 0,-1-1 0,0 0-1,4 2 1,-2-1 9,0-1-1,1 1 0,-1-1 1,1 0-1,0 0 1,-1 0-1,1-1 0,0 1 1,-1-1-1,1 0 1,5 0-1,0-1 10,0 0 0,-1 0 0,1-1 0,0 0 0,0-1-1,-1 0 1,0 0 0,0-1 0,14-8 0,-1-5-49,-2-1-1,0 0 1,-1-2 0,-1 0-1,-1-1 1,-1-1 0,22-41-1,-30 46-59,-8 13 31,-18 19 20,-27 36 82,36-40 35,0 1 1,1 0-1,0 0 1,1 1-1,1 0 0,0 0 1,0 1-1,2 0 1,-1 0-1,2 0 0,-4 20 1,8-33-83,-1 1 1,1-1-1,0 1 1,0-1-1,0 0 1,0 1-1,1-1 1,-1 1-1,0-1 1,0 0-1,1 1 1,-1-1-1,1 0 0,0 1 1,-1-1-1,1 0 1,0 0-1,-1 0 1,1 1-1,0-1 1,0 0-1,0 0 1,0 0-1,0 0 1,0-1-1,2 2 1,0-1 15,0 1 0,0-2 0,0 1 0,0 0 0,0-1 0,0 1 0,0-1 0,0 0 0,0 0 0,0 0 0,6-1 0,1-1 7,0 0 0,0-1-1,0 0 1,-1-1-1,1 0 1,14-8 0,5-10-147,-1 0 1,-1-2 0,25-29-1,-14 15 176,-43 44 14,0 0 0,1 1 1,0-1-1,0 1 0,1 0 1,-4 9-1,6-13-39,-1 1 0,1-1 0,0 0-1,0 1 1,0-1 0,0 1 0,1 0 0,-1-1 0,1 1 0,0-1-1,0 1 1,1 0 0,-1-1 0,1 1 0,-1-1 0,2 4 0,1-5 0,0 0 1,0 0-1,0-1 1,0 1 0,0-1-1,0 0 1,0 0 0,0 0-1,1-1 1,-1 1 0,0-1-1,0 1 1,1-1 0,-1 0-1,0 0 1,1-1 0,5 0-1,4 0 80,16-1-189,-1-1 0,0-1 0,-1-1 0,36-13 0,-30 9-145,0 1 0,46-5 0,-79 13 232,1 0 0,-1 1 0,0-1 1,0 1-1,1-1 0,-1 0 0,0 1 1,0-1-1,1 1 0,-1-1 0,0 0 0,0 1 1,0-1-1,0 1 0,0-1 0,0 1 0,0-1 1,0 1-1,0-1 0,0 1 0,0-1 1,0 0-1,0 1 0,0-1 0,0 1 0,0-1 1,0 1-1,0-1 0,-1 1 0,1-1 0,0 0 1,-1 1-1,-8 29 297,3-11-96,6-18-202,0 0 0,0 0 0,0 0 0,0 0 0,0 0 1,0 0-1,0 0 0,1 0 0,-1 0 0,0 0 0,1 0 1,-1 0-1,0 0 0,1 0 0,-1 0 0,1 0 1,0 0-1,-1 0 0,1-1 0,0 1 0,-1 0 0,1 0 1,0-1-1,0 1 0,0-1 0,-1 1 0,1-1 0,2 2 1,1-1 15,1 1 0,-1-1 1,1 0-1,-1 0 0,1 0 0,0-1 1,4 1-1,78-8 13,-85 7-50,75-15-971,-47 9 420,-1 1 0,55-3 0,-80 8-3402,1 1-4237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3.343"/>
    </inkml:context>
    <inkml:brush xml:id="br0">
      <inkml:brushProperty name="width" value="0.025" units="cm"/>
      <inkml:brushProperty name="height" value="0.025" units="cm"/>
    </inkml:brush>
  </inkml:definitions>
  <inkml:trace contextRef="#ctx0" brushRef="#br0">177 0 12812,'-3'10'3609,"-71"191"4793,49-145-7404,3 1 1,3 2-1,-14 66 1,61-174 2054,-22 28-3102,0-1 0,-2 0 0,-1 0 0,0 0 0,-2-28 1,-1 48-203,0 18-390,0-11 616,0 0 1,0 0-1,0 0 0,1 0 1,0 0-1,0 0 0,0 0 1,0 0-1,1 0 0,0 0 1,0-1-1,4 9 0,-3-11 27,0 1 0,0 0 0,0-1 0,0 0 0,0 0 0,0 1 0,1-2 0,-1 1 0,1 0 0,-1-1 0,1 0 0,-1 0 0,1 0 0,0 0 0,0 0 0,0-1 0,-1 0 0,5 0 0,7 1 26,1-1 0,-1 0-1,0-2 1,0 1 0,0-2-1,0 0 1,-1-1 0,19-7 0,-28 9-18,0 0 0,0 0 1,0-1-1,0 1 0,-1-1 1,1 0-1,-1-1 0,0 1 1,1-1-1,-2 1 0,1-1 1,0 0-1,-1-1 0,0 1 1,0-1-1,0 1 0,-1-1 1,1 0-1,-1 0 0,0 0 1,-1 0-1,1-1 0,-1 1 1,0 0-1,0-1 0,0-6 1,-1 11-14,0 0 0,0 0 1,0 0-1,0 0 1,0 0-1,0 0 0,0 0 1,0 0-1,0 0 1,-1 0-1,1 0 1,0 0-1,-1 0 0,1 1 1,-1-1-1,1 0 1,-1 0-1,1 0 0,-1 0 1,1 1-1,-1-1 1,0 0-1,1 0 0,-1 1 1,0-1-1,0 1 1,0-1-1,1 1 1,-2-1-1,0 0-9,0 1 0,0 0 0,0 0 0,0 0 0,0 0 0,0 0 0,0 1 0,0-1-1,0 1 1,0-1 0,0 1 0,0 0 0,-2 1 0,-6 3-26,1 0 0,1 1-1,-1 0 1,-11 11 0,16-14 30,-29 34 21,32-35 2,-1 0-1,1 0 1,0 1-1,0-1 1,0 0-1,0 1 0,0-1 1,0 1-1,1-1 1,-1 1-1,1-1 1,-1 1-1,1-1 0,0 1 1,0-1-1,1 5 1,-1-6-8,1 0 1,0 0-1,-1 0 1,1 0-1,0 0 1,-1-1-1,1 1 1,0 0-1,0 0 1,0-1-1,0 1 1,-1-1-1,1 1 0,0-1 1,0 1-1,0-1 1,0 1-1,0-1 1,1 0-1,-1 1 1,0-1-1,0 0 1,0 0-1,0 0 1,2 0-1,35 0 135,-28 0-94,24-2-11,1-1 0,55-14-1,-55 10-206,-1 1 0,58-3 0,-91 10 180,-1-1 1,1 0-1,0 1 1,-1-1 0,1 1-1,-1 0 1,1-1-1,-1 1 1,1-1-1,-1 1 1,1 0-1,-1-1 1,0 1 0,1 0-1,-1 0 1,0-1-1,1 1 1,-1 0-1,0 0 1,0-1-1,0 1 1,0 0-1,0 0 1,0-1 0,0 1-1,0 0 1,0 0-1,0 0 1,0-1-1,-1 2 1,1-1-1,-1 1-1,1-1 1,0 0-1,0 0 1,0 0 0,0 0-1,0 1 1,0-1 0,0 0-1,0 0 1,1 0-1,-1 0 1,0 0 0,1 0-1,-1 1 1,1-1 0,-1 0-1,1 0 1,-1 0 0,1 0-1,0-1 1,-1 1-1,1 0 1,0 0 0,0 0-1,1 0 1,10 1 61,1-1 0,-1 0 1,1-1-1,0 0 0,-1-1 0,1-1 0,-1 0 1,22-7-1,-15 5-151,0 0-1,29-2 1,-36 6 34,-7-1 15,0 1 0,1 0 0,-1 0 0,1 0 0,-1 1 0,0 0 0,8 2 0,-11-2 24,0 0 0,0 1 0,0-1 0,0 1 0,0-1 0,0 1 0,0 0 0,0 0 0,-1 0 0,1 0 0,-1 0 0,1 0 0,-1 0 0,0 0 0,0 1 0,0-1 0,0 0 0,1 5 0,-1-5 10,0-1 0,0 1 0,0-1 0,0 1 0,0-1 0,1 1 0,-1-1 0,0 0 0,1 0 0,-1 0 0,1 0-1,0 0 1,-1 0 0,1 0 0,0 0 0,0-1 0,-1 1 0,1 0 0,0-1 0,0 0 0,0 1 0,0-1 0,-1 0 0,1 0 0,0 0-1,0 0 1,0-1 0,0 1 0,2-1 0,63-13 110,-55 11-138,-10 2 0,103-21-580,-96 21 64,0 0 0,0 1 0,0 0 1,0 1-1,13 2 0,-15 2-1544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160"/>
    </inkml:context>
    <inkml:brush xml:id="br0">
      <inkml:brushProperty name="width" value="0.025" units="cm"/>
      <inkml:brushProperty name="height" value="0.025" units="cm"/>
    </inkml:brush>
  </inkml:definitions>
  <inkml:trace contextRef="#ctx0" brushRef="#br0">283 8 17681,'1'0'245,"-1"-1"-1,0 1 1,1-1 0,-1 1 0,0-1 0,1 1 0,-1-1-1,1 1 1,-1-1 0,1 1 0,-1 0 0,1-1 0,-1 1 0,1 0-1,-1-1 1,1 1 0,-1 0 0,1 0 0,0 0 0,-1-1-1,1 1 1,-1 0 0,1 0 0,0 0 0,-1 0 0,1 0 0,0 0-1,-1 0 1,2 0 0,-8 19 1797,-22 27-1313,-14-2-316,-2-2 0,-88 64-1,85-68-614,104-95-519,75-95 1,-96 109 805,-14 20 16,-13 21 29,-7 17-73,-5 3 43,-1 1 1,0 0 0,-2-1-1,-11 26 1,-9 30-22,18-46-75,1 1 0,1 0 1,2 1-1,-2 38 0,6-88-650,1 8 351,-1 0 1,0 0-1,-1 0 0,0 0 1,-1 0-1,0 1 0,-1-1 1,-1 0-1,-5-13 0,-2 5 197,9 16 255,-1 0-1,1 0 1,0 0 0,0 0-1,0-1 1,1 1 0,0 0-1,0-1 1,-1-7-1,3 11-132,0 0 0,0 0 0,1 1 0,-1-1-1,1 0 1,-1 1 0,0-1 0,1 1 0,-1 0-1,1-1 1,-1 1 0,1 0 0,-1 0 0,1 0-1,-1 0 1,1 0 0,2 1 0,0-2-15,38 0-562,67-5-6234,-62 0 130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507"/>
    </inkml:context>
    <inkml:brush xml:id="br0">
      <inkml:brushProperty name="width" value="0.025" units="cm"/>
      <inkml:brushProperty name="height" value="0.025" units="cm"/>
    </inkml:brush>
  </inkml:definitions>
  <inkml:trace contextRef="#ctx0" brushRef="#br0">136 14 10314,'0'0'12823,"-11"-4"-11847,10 4-965,-2-2 30,-1 1 0,1-1-1,0 1 1,-1 0 0,1 0 0,0 1-1,-1-1 1,1 1 0,-1 0 0,1 0 0,-1 0-1,1 0 1,-1 0 0,1 1 0,-1-1-1,1 1 1,-1 0 0,1 0 0,0 1-1,-1-1 1,1 1 0,0-1 0,0 1 0,0 0-1,0 0 1,1 0 0,-1 1 0,0-1-1,1 1 1,0-1 0,-1 1 0,-2 4-1,3-3-124,0 0-1,-1 0 0,1 0 0,1 0 0,-1 0 1,0 1-1,1-1 0,-1 5 0,2-7 23,0-1-1,1 1 1,-1 0-1,0-1 1,0 1 0,1-1-1,-1 1 1,1 0-1,0-1 1,-1 1 0,1-1-1,0 0 1,0 1-1,0-1 1,0 0-1,0 1 1,0-1 0,0 0-1,0 0 1,1 0-1,-1 0 1,0 0-1,1 0 1,-1 0 0,4 1-1,71 32-2088,-61-28 1515,1 0 0,-1 0 0,0 2 0,-1 0 0,0 1 0,0 0 0,12 12 0,-25-21 776,0 1-1,0-1 0,0 1 0,-1 0 1,1-1-1,0 1 0,0 0 0,-1 0 1,1 0-1,-1 0 0,1 0 1,-1-1-1,1 1 0,-1 0 0,0 0 1,1 0-1,-1 0 0,0 0 0,0 0 1,1 0-1,-1 0 0,0 1 1,0-1-1,0 0 0,-1 2 0,1-2 23,-1 0 0,0 0 0,0-1-1,0 1 1,0 0 0,0 0-1,0 0 1,0-1 0,0 1 0,0 0-1,-1-1 1,1 1 0,0-1 0,0 0-1,-1 1 1,1-1 0,-2 0 0,-64 3 2324,60-3-2664,3 0-18,1 0 0,-1 0 0,1-1 0,0 1 1,-1-1-1,1 0 0,0 0 0,0 0 0,-1 0 0,-4-3 1,6 2-424,0 1 1,0-1-1,0 1 0,1-1 1,-1 0-1,1 1 1,-1-1-1,1 0 1,0 0-1,-2-4 1,-5-15-10465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4.864"/>
    </inkml:context>
    <inkml:brush xml:id="br0">
      <inkml:brushProperty name="width" value="0.025" units="cm"/>
      <inkml:brushProperty name="height" value="0.025" units="cm"/>
    </inkml:brush>
  </inkml:definitions>
  <inkml:trace contextRef="#ctx0" brushRef="#br0">1 30 9513,'0'0'12172,"68"0"-8809,-44 0-1602,3-1-832,-2-4-833,2-1-448,4-1-1762,-1-4-3523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6.303"/>
    </inkml:context>
    <inkml:brush xml:id="br0">
      <inkml:brushProperty name="width" value="0.025" units="cm"/>
      <inkml:brushProperty name="height" value="0.025" units="cm"/>
    </inkml:brush>
  </inkml:definitions>
  <inkml:trace contextRef="#ctx0" brushRef="#br0">175 100 7687,'0'0'7010,"8"-10"-3071,26-31-362,-33 40-3361,0 0-1,0 0 1,0 0-1,-1 0 1,1 0 0,0 0-1,-1 0 1,1 0-1,0-1 1,-1 1-1,0 0 1,1 0 0,-1 0-1,0-1 1,1 1-1,-1 0 1,0 0-1,0-1 1,0 1 0,0-2-1,-1 3-148,0-1-1,1 1 1,-1-1-1,1 1 1,-1 0 0,0-1-1,1 1 1,-1 0-1,0-1 1,1 1-1,-1 0 1,0 0-1,1 0 1,-1 0-1,0-1 1,0 1-1,1 0 1,-1 0 0,0 1-1,1-1 1,-1 0-1,0 0 1,-1 0-1,-42 16 237,25-4-302,1 0 0,0 2-1,1 0 1,-17 18 0,28-26-9,1 0 1,-1 0 0,1 0-1,1 1 1,-1-1 0,1 1-1,0 0 1,1 0 0,-1 1-1,1-1 1,1 1 0,0 0-1,0 0 1,-2 13 0,5-20 1,-1 0 0,1 1 0,-1-1 0,1 0 0,0 1 1,0-1-1,-1 0 0,1 0 0,0 1 0,0-1 0,0 0 1,0 0-1,1 0 0,-1 0 0,0-1 0,0 1 0,1 0 0,-1 0 1,0-1-1,1 1 0,-1-1 0,0 1 0,1-1 0,-1 1 1,1-1-1,-1 0 0,1 0 0,-1 0 0,1 0 0,-1 0 0,1 0 1,1 0-1,55-4-100,-41 0-15,-1-1 0,0-1 0,0 0 1,-1-1-1,0-1 0,0 0 0,-1-1 1,0 0-1,15-14 0,-13 10 93,-1-1 0,0-1 1,-1 0-1,0-1 0,-1-1 0,-1 0 0,10-19 0,-19 26-51,-5 9 28,-17 17 16,-24 30 77,-3 20 367,44-62-356,-1-1 1,1 2 0,0-1 0,0 0 0,0 0 0,1 1 0,0-1 0,0 0 0,0 1-1,0-1 1,1 1 0,-1 0 0,1-1 0,0 1 0,1 5 0,0-9-30,0 0 1,0 1 0,1-1-1,-1 0 1,0 0-1,1 0 1,-1 0-1,1 0 1,-1 0 0,1 0-1,-1 0 1,1-1-1,-1 1 1,1-1-1,0 1 1,-1-1 0,1 0-1,0 1 1,-1-1-1,1 0 1,0 0-1,0 0 1,2-1 0,44-4 458,-38 1-487,0-1 1,0-1-1,0 1 1,-1-1-1,0-1 0,0 0 1,-1 0-1,0-1 1,0 0-1,0 0 1,-1 0-1,0-1 1,-1-1-1,0 1 0,-1-1 1,0 0-1,5-14 1,-12 22-564,-5 7 367,-7 7 134,10-9 57,1 0-1,0 0 1,0 0 0,1 0-1,-1 1 1,1-1 0,-1 1-1,1 0 1,0-1 0,0 1-1,1 0 1,-1 0-1,1 0 1,0 1 0,0-1-1,0 0 1,1 0 0,-1 1-1,1 6 1,1-10 11,0 0 0,0 0 0,-1 0 0,1 0-1,0 0 1,0 0 0,0 0 0,0-1 0,0 1 0,0 0 0,0-1 0,0 1-1,0-1 1,1 1 0,-1-1 0,0 0 0,0 1 0,0-1 0,1 0-1,-1 0 1,0 0 0,0 0 0,3 0 0,35 0-54,-33-1-37,1 0 38,-1 0 1,1 0-1,-1-1 1,0 0-1,0 0 1,0-1-1,0 1 1,0-1-1,0-1 1,7-5-1,28-13 826,-41 22-778,1 1 0,-1 0-1,1-1 1,0 1 0,-1 0 0,0-1 0,1 1 0,-1 0 0,1 0-1,-1-1 1,0 1 0,1 0 0,-1 0 0,0 0 0,0 0 0,0 0 0,0-1-1,0 1 1,0 0 0,0 0 0,0 0 0,0 0 0,0 0 0,0-1-1,-1 1 1,1 0 0,-1 1 0,-3 30 91,-11 20 777,15-52-438,3-2-284,-1-1-1,0 1 1,0-1 0,0 1 0,-1-1 0,1 0 0,-1 0 0,1 0-1,-1 0 1,0 0 0,0 0 0,0-4 0,4-6 87,4-6-48,-5 8-161,1 0-1,0 1 0,1 0 1,0 0-1,14-16 0,-20 25-4,0 0-37,0 1-22,43 1 236,100-6-1160,-141 5 958,-1 0 0,0 0 0,0 0-1,0 1 1,0-1 0,0 0 0,0 1 0,0-1-1,0 1 1,0-1 0,0 1 0,0-1 0,0 1-1,0 0 1,0-1 0,-1 1 0,1 0-1,0 0 1,0 0 0,-1 0 0,1 0 0,0 0-1,-1 0 1,1-1 0,-1 2 0,0-1 0,1 0-1,-1 0 1,0 0 0,1 0 0,-1 0 0,0 0-1,0 0 1,0 0 0,0 0 0,0 1-1,0-1 1,0 0 0,0 0 0,-1 0 0,1 0-1,0 0 1,-1 0 0,1 0 0,-2 2 0,-22 53-22,20-48 106,2-4-8,-15 35 185,17-38-242,0-1 0,-1 1 0,1 0 0,0-1 0,-1 1 0,1 0 0,0-1 0,0 1 0,-1 0 0,1-1 0,0 1 0,0 0 0,0-1 0,0 1 0,0 0 0,0-1 0,0 1 0,0 0 0,0 0 0,1-1 0,-1 1 0,0 0 0,0-1 0,0 1 0,1 0 0,-1-1 0,0 1 0,1-1 0,-1 1 0,1 0 0,-1-1 0,1 1 0,-1-1 0,1 1 0,-1-1 0,1 0 0,-1 1 0,1-1 0,0 1 0,-1-1 0,1 0 0,0 0 0,-1 1 0,2-1 0,7 0 53,0-2 0,-1 1 0,1-1-1,-1 0 1,0 0 0,1-1 0,-1-1 0,-1 1 0,1-1 0,0 0 0,-1-1-1,0 0 1,0 0 0,9-9 0,-1 1-42,0-2 0,-1 0-1,-1 0 1,0-1 0,10-19 0,-19 30-21,-1-1 1,0 1-1,0-1 1,-1 1-1,1-1 1,-2 0-1,1 0 1,0 0-1,0-13 1,-2 19-8,0 0 1,0 0-1,0 0 0,0 0 1,0-1-1,-1 1 0,1 0 1,0 0-1,0 0 0,0 0 1,-1 0-1,1 0 0,0 0 1,0-1-1,0 1 0,-1 0 1,1 0-1,0 0 0,0 0 1,0 0-1,-1 0 0,1 0 1,0 0-1,0 0 0,-1 0 1,1 0-1,0 0 0,0 1 1,0-1-1,-1 0 0,1 0 1,0 0-1,0 0 0,0 0 1,0 0-1,-1 0 0,1 1 1,0-1-1,0 0 0,0 0 1,0 0-1,-1 0 0,1 0 1,0 1-1,0-1 0,0 0 0,0 0 1,0 0-1,0 1 0,0-1 1,-10 9-70,8-6 71,0 0 1,0-1-1,1 1 1,-1 0-1,1 0 1,0 0-1,0 0 1,0 0-1,0 0 1,0 0-1,1 0 1,0 0-1,-1 0 1,1 0-1,0 0 1,0 1-1,1-1 1,-1 0-1,2 6 1,0-7 14,-1 1 1,1-1-1,-1 1 0,1-1 1,0 0-1,0 0 1,0 1-1,0-2 0,1 1 1,-1 0-1,0 0 1,1-1-1,-1 1 0,1-1 1,0 0-1,-1 0 1,1 0-1,0 0 0,0 0 1,0 0-1,0-1 1,3 1-1,16 2 28,0-1 1,1 0-1,-1-2 1,1-1-1,37-5 0,-47 3-23,0 1-1,0-2 1,0 0-1,0 0 1,-1-1-1,1-1 1,-1 0-1,-1-1 1,1 0-1,18-15 1,-28 20-12,0 1 1,-1-1 0,1 1-1,0-1 1,-1 0-1,1 0 1,-1 1 0,0-1-1,1 0 1,-1 0-1,0-1 1,0 1 0,0 0-1,-1 0 1,1 0-1,0-4 1,-1 5-7,0 0 0,0 0-1,0 0 1,-1 0 0,1 0 0,-1 0-1,1 0 1,0 0 0,-1 0 0,1 0-1,-1 0 1,0 1 0,1-1 0,-1 0-1,0 0 1,0 0 0,1 1 0,-1-1-1,0 0 1,0 1 0,0-1 0,0 1 0,0-1-1,-1 0 1,-5-1-22,0-1 0,-1 1 0,1 1 0,0-1 1,-1 1-1,1 1 0,-15-1 0,9 2 10,0 1 1,0 0-1,0 0 1,0 2-1,1-1 1,-1 2-1,-14 6 1,22-8 13,-1-1-1,0 1 1,1 0 0,0 1 0,0-1-1,0 1 1,0 0 0,0 0-1,1 1 1,0-1 0,0 1 0,0 0-1,0 0 1,1 0 0,0 1 0,0-1-1,-3 8 1,6-11 2,-1 0-1,1 1 1,-1-1-1,1 0 0,0 0 1,0 1-1,0-1 1,1 0-1,-1 0 1,0 0-1,1 1 1,-1-1-1,1 0 1,0 0-1,0 0 1,0 0-1,0 0 1,0 0-1,0 0 1,3 2-1,-1 0-7,1 0 0,1 0 1,-1 0-1,0-1 0,1 0 0,0 0 1,0 0-1,5 2 0,11 3-584,-1-1 1,1 0 0,26 3-1,10-2-3898,5-4-3626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07.679"/>
    </inkml:context>
    <inkml:brush xml:id="br0">
      <inkml:brushProperty name="width" value="0.035" units="cm"/>
      <inkml:brushProperty name="height" value="0.035" units="cm"/>
      <inkml:brushProperty name="color" value="#AB008B"/>
    </inkml:brush>
  </inkml:definitions>
  <inkml:trace contextRef="#ctx0" brushRef="#br0">3 14 12699,'-2'-1'1209,"7"5"-341,-4-3-749,0 0 1,1-1 0,-1 1 0,1 0 0,-1-1-1,1 1 1,0-1 0,-1 1 0,1-1-1,-1 0 1,1 0 0,2 0 0,1-1 194,1 0 0,0 0 0,-1-1-1,1 1 1,7-5 0,-11 4-231,1 1 1,0 0-1,0-1 0,0 1 0,-1 0 0,1 1 0,0-1 1,0 0-1,0 1 0,0-1 0,0 1 0,0 0 0,1 0 1,-1 1-1,0-1 0,0 0 0,0 1 0,0 0 1,-1 0-1,1 0 0,0 0 0,0 0 0,4 2 0,10 9 381,25 22-1,-31-24-367,0-1-1,0-1 0,0 0 0,1 0 1,1-1-1,14 7 0,-6-8-7,0 0 1,0-1-1,34 4 1,68-2 51,-62-5-161,222 3 115,-63 20-118,-30-1 4,226-29 83,-87-4-50,-229 6 12,189-30-1,22-3-12,16 16 106,110-3-213,19-11 182,5 0-192,-230 37 163,-46 1-14,-35 1-55,-72-1 0,81-6 1,257-6 114,-312 13-108,1 6 0,183 41 0,-254-44 27,2-3 0,-1-1 1,48 0-1,107-12 37,-11 0-54,305 29 18,-272-9-42,419-34 34,-421 6-33,-53 5 15,315-11 101,-265 35-109,1 1-22,-113-13 30,128 18 0,-104-6-4,219-5 1,-286-10 14,-20 0 8,1 2 0,-1 1-1,38 5 1,-30 0-5,-40-5 49,0-2-55,0 0 0,0 1-1,0-1 1,-1 0 0,1 1-1,0-1 1,-1 0 0,1 1-1,-1-1 1,1 1 0,-1-1-1,1 1 1,-1-1 0,1 1-1,-1-1 1,1 1 0,-1 0-1,0-1 1,1 1 0,-1 0-1,0-1 1,1 1 0,-1 0-1,0 0 1,1 0 0,-1 0-1,0 0 1,1-1 0,-1 1-1,0 0 1,0 1 0,-29-2-1924,24 1 1594,0 0-86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085"/>
    </inkml:context>
    <inkml:brush xml:id="br0">
      <inkml:brushProperty name="width" value="0.025" units="cm"/>
      <inkml:brushProperty name="height" value="0.025" units="cm"/>
    </inkml:brush>
  </inkml:definitions>
  <inkml:trace contextRef="#ctx0" brushRef="#br0">102 1 3235,'0'0'20233,"2"10"-20004,1 18 87,-1 0-1,-1 0 1,-2 0 0,0 0-1,-2 0 1,-13 53 0,-60 173 894,63-217-1256,73-132 676,-19 22-636,65-108-435,-90 157 431,2 0 0,0 1 0,2 1 0,0 1 0,24-19 0,-40 37 5,0 0 1,0 0-1,0 0 1,1 1-1,-1 0 1,0-1-1,1 1 1,0 1-1,-1-1 1,1 1-1,0 0 1,8-1-1,-12 2 1,-1 0 1,0 0-1,0 1 1,1-1-1,-1 0 0,0 0 1,0 1-1,1-1 1,-1 0-1,0 1 0,0-1 1,0 1-1,0-1 1,0 0-1,0 1 0,1-1 1,-1 0-1,0 1 1,0-1-1,0 1 0,0-1 1,0 0-1,0 1 1,0-1-1,0 0 0,-1 1 1,1-1-1,0 1 1,0-1-1,0 0 0,0 1 1,0-1-1,-1 0 1,1 1-1,0-1 0,0 0 1,-1 0-1,1 1 1,0-1-1,0 0 0,-1 1 1,1-1-1,0 0 1,-1 0-1,-12 18 6,-22 9 99,-1-2 1,-1-1-1,-2-2 1,-61 26-1,91-46-2425,18-11 40,23-16-3235,0 1-1907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542"/>
    </inkml:context>
    <inkml:brush xml:id="br0">
      <inkml:brushProperty name="width" value="0.025" units="cm"/>
      <inkml:brushProperty name="height" value="0.025" units="cm"/>
    </inkml:brush>
  </inkml:definitions>
  <inkml:trace contextRef="#ctx0" brushRef="#br0">38 33 13549,'0'0'10255,"-4"10"-9257,-1 2-813,0-2-4,0 1 0,1 0 0,0 0 0,1 0 0,0 1 0,-2 17 0,5-29-174,0 1-1,0 0 1,0-1 0,0 1-1,1-1 1,-1 1-1,0 0 1,0-1-1,0 1 1,1-1 0,-1 1-1,0-1 1,1 1-1,-1 0 1,0-1 0,1 1-1,-1-1 1,0 0-1,1 1 1,-1-1-1,1 1 1,-1-1 0,1 0-1,-1 1 1,1-1-1,0 0 1,-1 1 0,1-1-1,-1 0 1,2 0-1,24 1 291,25-17 179,-40 9-444,0-1-1,0 0 1,0 0-1,-1-1 1,0 0-1,-1-1 1,0 0-1,-1 0 1,13-21-1,-55 108-448,31-71 478,1 1 0,0 0 0,0 0 0,0 0 0,1 0 0,0 0 0,0 0 0,1 0 0,0 1 0,0-1 0,3 12 0,-2-18-26,0 1 0,0-1-1,-1 0 1,2 0 0,-1 0 0,0 0-1,0 0 1,0 0 0,0-1 0,1 1-1,-1 0 1,0-1 0,1 1 0,-1-1 0,0 1-1,1-1 1,-1 1 0,1-1 0,-1 0-1,1 0 1,-1 0 0,1 0 0,-1 0-1,1 0 1,-1 0 0,0 0 0,1-1 0,1 0-1,43-11 565,-28 3-660,-1-2 1,-1 0-1,0-1 0,-1 0 1,0-1-1,-1-1 0,0 0 1,-1-1-1,-1-1 1,0 0-1,-1 0 0,-1-1 1,9-20-1,-55 71-462,-17 48 784,50-77-516,0 2 1,0-1 0,0 0-1,1 1 1,0-1-1,0 1 1,0-1 0,1 1-1,0 0 1,1 0-1,-1 13 1,2-19 46,-1-1 1,0 1-1,0-1 1,0 1-1,0-1 1,1 0-1,-1 1 1,0-1 0,0 0-1,1 1 1,-1-1-1,0 0 1,1 1-1,-1-1 1,0 0-1,1 1 1,-1-1-1,1 0 1,-1 0-1,0 0 1,1 1-1,-1-1 1,1 0-1,-1 0 1,0 0-1,1 0 1,-1 0-1,1 0 1,-1 0-1,1 0 1,-1 0-1,1 0 1,-1 0-1,1 0 1,-1 0-1,0 0 1,1 0-1,-1 0 1,1-1-1,0 1 1,-1 0-25,13-5-8389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8.872"/>
    </inkml:context>
    <inkml:brush xml:id="br0">
      <inkml:brushProperty name="width" value="0.025" units="cm"/>
      <inkml:brushProperty name="height" value="0.025" units="cm"/>
    </inkml:brush>
  </inkml:definitions>
  <inkml:trace contextRef="#ctx0" brushRef="#br0">21 1 19667,'0'0'5541,"-20"63"-6054,20-40-2305,3-2-2307,10 2-6054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204"/>
    </inkml:context>
    <inkml:brush xml:id="br0">
      <inkml:brushProperty name="width" value="0.025" units="cm"/>
      <inkml:brushProperty name="height" value="0.025" units="cm"/>
    </inkml:brush>
  </inkml:definitions>
  <inkml:trace contextRef="#ctx0" brushRef="#br0">216 17 6951,'0'0'19794,"-11"-4"-18913,4 1-770,3 1-81,1 1-1,-1-1 1,1 1-1,-1 0 1,0 0-1,1 0 1,-1 1 0,0-1-1,0 1 1,1 0-1,-1 0 1,0 0-1,0 1 1,1-1-1,-1 1 1,0 0-1,1 0 1,-1 0-1,1 0 1,-5 3-1,-4 3 19,1 2 0,-1-1-1,1 1 1,1 1 0,-15 17-1,21-23-36,0 1-1,1 0 1,-1-1-1,1 1 1,1 1-1,-1-1 1,1 0-1,0 1 1,0-1-1,0 1 1,1-1-1,0 1 1,0 0-1,0 0 1,1 0-1,0 6 1,1-9-6,-1-1 1,1 0 0,0 0-1,0 1 1,1-1-1,-1 0 1,0 0-1,1 0 1,-1 0-1,1-1 1,-1 1-1,1 0 1,0-1-1,0 1 1,0-1-1,0 1 1,0-1-1,0 0 1,0 0 0,0 0-1,1 0 1,-1 0-1,0-1 1,0 1-1,1-1 1,-1 1-1,1-1 1,3 0-1,11 2-133,0-1 0,32-2-1,-40 0-148,2 0-1050,1 0-1,0-1 1,-1 0-1,1-1 1,17-7-1,12-9-7720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584"/>
    </inkml:context>
    <inkml:brush xml:id="br0">
      <inkml:brushProperty name="width" value="0.025" units="cm"/>
      <inkml:brushProperty name="height" value="0.025" units="cm"/>
    </inkml:brush>
  </inkml:definitions>
  <inkml:trace contextRef="#ctx0" brushRef="#br0">51 76 6342,'0'0'9006,"-8"5"-6460,-23 16-699,30-20-1706,0-1 0,0 1 0,1 0-1,-1-1 1,0 1 0,0 0-1,1 0 1,-1-1 0,0 1 0,1 0-1,-1 0 1,1 0 0,-1 0 0,1 0-1,-1 0 1,1 0 0,-1 2 0,10 7 1813,21-4 221,-19-7-1831,1 0 0,-1 0 0,1-2 1,-1 1-1,0-1 0,0-1 0,0 0 0,15-8 1,-19 9-309,-1-1-1,0 0 1,1 0 0,-1 0 0,-1-1 0,1 1-1,-1-1 1,0-1 0,0 1 0,0-1 0,-1 0 0,0 0-1,0 0 1,4-10 0,-7 16-32,-1-1-1,0 1 1,0-1 0,1 1-1,-1-1 1,0 1 0,0-1-1,0 1 1,0-1-1,0 1 1,0-1 0,0 0-1,0 1 1,0-1 0,0 1-1,0-1 1,0 1-1,0-1 1,0 1 0,0-1-1,-1 0 1,1 1 0,0-1-1,0 1 1,-1-1 0,1 1-1,0-1 1,-1 1-1,1 0 1,0-1 0,-1 1-1,1-1 1,-1 0 0,-22 0-14,-25 16-99,37-9 89,1 1 0,0 1-1,0 0 1,1 0-1,0 1 1,-12 16-1,16-19-2,0 0-1,1 0 0,0 1 1,1 0-1,-1-1 0,1 1 1,1 1-1,-1-1 0,1 0 1,0 1-1,-1 13 0,3-19-66,1-1 0,-1 1 0,0-1 0,1 1 0,0-1 0,-1 1-1,1-1 1,0 1 0,-1-1 0,1 0 0,0 0 0,0 1 0,0-1 0,0 0-1,0 0 1,1 0 0,-1 0 0,0 0 0,0 0 0,1-1 0,-1 1 0,0 0 0,1 0-1,-1-1 1,1 1 0,-1-1 0,1 0 0,-1 1 0,1-1 0,-1 0 0,1 0-1,-1 0 1,1 0 0,2 0 0,60-3-4053,-13-9 6,4-10-2195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49.960"/>
    </inkml:context>
    <inkml:brush xml:id="br0">
      <inkml:brushProperty name="width" value="0.025" units="cm"/>
      <inkml:brushProperty name="height" value="0.025" units="cm"/>
    </inkml:brush>
  </inkml:definitions>
  <inkml:trace contextRef="#ctx0" brushRef="#br0">202 0 16367,'0'0'6770,"-11"3"-5286,-2 1-1161,1 1 0,0 0 1,-1 1-1,2 1 0,-1 0 1,-14 12-1,21-16-237,0 0 0,0 1 0,1 0 0,0 0 0,0 0 0,0 0 0,0 1 0,1-1 0,-1 1 0,1 0 0,1 0-1,-1 0 1,1 1 0,-1-1 0,2 1 0,-1-1 0,0 1 0,1 0 0,-1 11 0,3-16-83,-1 0 1,1 0-1,-1 0 0,1 0 1,0 0-1,0 0 0,-1 0 1,1 0-1,0 0 0,0-1 1,0 1-1,0 0 0,0 0 1,0-1-1,0 1 0,0-1 0,0 1 1,0-1-1,0 1 0,0-1 1,0 0-1,1 0 0,-1 1 1,0-1-1,0 0 0,0 0 1,2 0-1,41 1 84,-37-1-101,26-1-399,-24-1 287,0 1-1,0 1 1,0 0-1,0 0 1,0 1 0,0 0-1,0 0 1,0 1 0,9 3-1,-18-5 144,0 0-1,0 0 0,1 1 0,-1-1 0,0 0 1,0 0-1,0 0 0,0 1 0,1-1 0,-1 0 1,0 0-1,0 1 0,0-1 0,0 0 1,0 0-1,0 1 0,0-1 0,1 0 0,-1 0 1,0 1-1,0-1 0,0 0 0,0 1 1,0-1-1,0 0 0,0 0 0,0 1 0,-1-1 1,1 0-1,0 0 0,0 1 0,0-1 1,0 0-1,0 0 0,0 1 0,0-1 0,-1 0 1,1 0-1,0 1 0,0-1 0,0 0 1,-1 0-1,1 0 0,0 0 0,0 1 0,0-1 1,-1 0-1,1 0 0,0 0 0,0 0 1,-1 0-1,-13 9 539,-32 14-365,-53 23 650,32-28-8132,55-17-2862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587"/>
    </inkml:context>
    <inkml:brush xml:id="br0">
      <inkml:brushProperty name="width" value="0.025" units="cm"/>
      <inkml:brushProperty name="height" value="0.025" units="cm"/>
    </inkml:brush>
  </inkml:definitions>
  <inkml:trace contextRef="#ctx0" brushRef="#br0">42 1 3908,'0'0'18273,"-4"11"-17093,1-3-992,-24 73 2103,25-73-2106,1 0 1,-1-1-1,1 1 1,0 0 0,1 0-1,0-1 1,0 1-1,1 0 1,2 14 0,-2-19-142,1-1 0,-1 0 0,1 0 1,0 0-1,0 0 0,-1 0 0,1 0 1,0 0-1,1-1 0,-1 1 0,0-1 1,0 1-1,1-1 0,-1 0 0,0 0 1,1 0-1,-1 0 0,1-1 0,0 1 1,-1-1-1,1 1 0,0-1 0,-1 0 1,1 0-1,0 0 0,-1 0 0,1-1 1,2 0-1,8 0 118,0-1 0,-1 0-1,1-1 1,17-6 0,6-6-61,41-26 0,21-8-52,-98 48-55,1 1-1,-1 0 1,0-1-1,1 1 1,-1 0-1,1-1 1,-1 1-1,1 0 1,-1-1-1,1 1 1,-1 0-1,1 0 1,-1 0-1,1 0 1,-1 0-1,1 0 1,0 0-1,-1-1 1,1 1-1,-1 1 1,1-1-1,-1 0 1,1 0-1,-1 0 1,1 0-1,-1 0 1,1 0-1,-1 1 1,1-1-1,-1 0 1,1 0-1,-1 1 1,1-1-1,-1 0 1,1 1-1,-1-1 1,0 0-1,1 1 1,0 0-1,-4 21 52,2-21-39,0 1-1,1 0 1,-1-1-1,1 1 0,0-1 1,-1 1-1,1 0 1,0-1-1,0 1 0,0-1 1,0 1-1,0 0 1,1-1-1,-1 1 1,1 1-1,0-2 3,0-1 0,1 0 0,-1 1 1,0-1-1,1 0 0,-1 1 0,1-1 0,-1 0 1,0 0-1,1 0 0,-1 0 0,1-1 0,-1 1 0,0 0 1,1-1-1,-1 1 0,0-1 0,3 0 0,25-11-22,-28 12-4,8-4-121,3-2-345,0 0-1,1 1 1,-1 1-1,1 0 1,0 1-1,0 0 1,26-2-1,-38 5 466,0 0-1,-1 0 0,1 0 0,0 0 1,-1 0-1,1 0 0,0 0 0,-1 0 1,1 0-1,0 1 0,-1-1 1,1 0-1,-1 0 0,1 1 0,0-1 1,-1 0-1,1 1 0,-1-1 1,1 1-1,-1-1 0,1 0 0,-1 1 1,1-1-1,-1 1 0,1 0 0,-1-1 1,0 1-1,1-1 0,-1 1 1,0-1-1,0 1 0,1 0 0,-5 25-45,1-20-644,1-1 1,-1 0 0,0 1-1,0-1 1,-1 0 0,-7 9 0,-2-7-5271,3-5-3871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0.962"/>
    </inkml:context>
    <inkml:brush xml:id="br0">
      <inkml:brushProperty name="width" value="0.025" units="cm"/>
      <inkml:brushProperty name="height" value="0.025" units="cm"/>
    </inkml:brush>
  </inkml:definitions>
  <inkml:trace contextRef="#ctx0" brushRef="#br0">0 1 18065,'0'0'5637,"58"26"-5733,-35-10-993,-3 2-961,3 1-1665,-1-1-2083,3-2 193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322"/>
    </inkml:context>
    <inkml:brush xml:id="br0">
      <inkml:brushProperty name="width" value="0.025" units="cm"/>
      <inkml:brushProperty name="height" value="0.025" units="cm"/>
    </inkml:brush>
  </inkml:definitions>
  <inkml:trace contextRef="#ctx0" brushRef="#br0">203 2 9385,'0'0'15113,"-9"-1"-13923,2 1-1079,0 0-1,0 0 0,0 1 1,0 0-1,0 1 0,0-1 1,1 1-1,-1 1 0,0-1 1,1 1-1,0 0 0,-1 1 1,1-1-1,1 1 0,-1 0 1,0 1-1,1-1 0,0 1 1,0 0-1,-5 8 0,2-5 50,1 2 0,0-1 0,1 1 0,0 0 1,0 0-1,-7 19 0,13-27-155,-1 0-1,0 0 1,0-1 0,1 1 0,-1 0 0,1 0 0,0 0 0,-1 0 0,1 0-1,0 0 1,0 0 0,0 0 0,1 0 0,-1 0 0,0 0 0,1 0 0,-1 0 0,1 0-1,0 0 1,-1 0 0,1 0 0,0-1 0,0 1 0,0 0 0,1-1 0,-1 1 0,0-1-1,1 1 1,-1-1 0,1 1 0,-1-1 0,1 0 0,-1 0 0,1 0 0,0 0 0,0 0-1,0 0 1,-1 0 0,1-1 0,0 1 0,0-1 0,0 1 0,0-1 0,0 0 0,4 0-1,3 2-334,1-2-1,0 1 0,-1-1 1,1 0-1,-1-1 0,15-3 1,-15 2-648,0-1 0,0 0 0,-1-1 0,1 0 0,-1 0 0,0-1 0,0 0 0,-1 0 0,1-1 0,-1 0 0,7-8 0,14-16-4937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653"/>
    </inkml:context>
    <inkml:brush xml:id="br0">
      <inkml:brushProperty name="width" value="0.025" units="cm"/>
      <inkml:brushProperty name="height" value="0.025" units="cm"/>
    </inkml:brush>
  </inkml:definitions>
  <inkml:trace contextRef="#ctx0" brushRef="#br0">92 1 14414,'0'0'9705,"-7"11"-8024,-7 11-1163,2-1 0,0 1 0,2 1 0,0 0 0,2 1-1,-11 43 1,20-40-472,-1-27-40,0 0 0,0 0-1,0 1 1,1-1 0,-1 0 0,0 0 0,0 0 0,0 1 0,1-1 0,-1 0-1,0 0 1,0 0 0,0 0 0,1 0 0,-1 1 0,0-1 0,0 0 0,1 0-1,-1 0 1,0 0 0,0 0 0,1 0 0,-1 0 0,0 0 0,0 0-1,1 0 1,-1 0 0,0 0 0,1 0 0,-1 0 0,0 0 0,0 0 0,1 0-1,-1-1 1,0 1 0,0 0 0,0 0 0,1 0 0,-1 0 0,0 0 0,0-1-1,0 1 1,1 0 0,3-4 25,0 0 1,0 0-1,0-1 0,-1 1 1,0-1-1,4-6 0,9-26-425,21-70 0,-36 105 67,-1 5 319,-1-1 1,1 1 0,0 0 0,0-1 0,1 1 0,-1 0-1,1 0 1,-1-1 0,1 1 0,0-1 0,0 1 0,0 0-1,0-1 1,0 0 0,1 1 0,-1-1 0,1 0 0,-1 1 0,1-1-1,0 0 1,0 0 0,0-1 0,0 1 0,0 0 0,0-1-1,1 1 1,-1-1 0,0 0 0,1 1 0,-1-1 0,1 0-1,0-1 1,-1 1 0,1 0 0,0-1 0,-1 0 0,1 1-1,0-1 1,-1 0 0,4-1 0,7 2 33,-1-1 0,1 0 0,0-1-1,-1-1 1,1 0 0,-1 0 0,25-9 0,-29 8-12,-1 0-1,1-1 1,0 0 0,-1 0-1,0-1 1,0 0-1,0 0 1,0-1 0,-1 0-1,0 0 1,0 0 0,8-13-1,-13 19-10,-1-1 0,1 0 0,0 0-1,-1 0 1,1 0 0,-1 0 0,1 1-1,-1-1 1,1 0 0,-1 0 0,1-1-1,-1 1 1,0 0 0,0 0 0,0 0-1,1 0 1,-1 0 0,0 0 0,0 0-1,-1 0 1,1 0 0,0 0 0,0 0-1,-1-3 1,0 4-4,0-1 0,0 1 0,0-1-1,0 1 1,0-1 0,0 1 0,0-1 0,0 1-1,0 0 1,0-1 0,0 1 0,0 0 0,0 0 0,0 0-1,0 0 1,0 0 0,0 0 0,0 0 0,-2 1-1,-3 0 6,0 0-1,0 1 0,0-1 1,1 1-1,-1 1 0,1-1 0,-1 1 1,-4 3-1,-1 3 43,1 0 0,1 0 1,0 1-1,0 1 0,1 0 0,-8 12 0,12-17-25,1 1 0,0 0 1,0 0-1,0 0 0,1 0 0,0 0 0,0 0 0,1 1 0,0-1 1,0 1-1,1-1 0,0 12 0,0-18-64,1 0 1,-1 1-1,0-1 1,0 0-1,1 0 1,-1 0-1,1 0 1,-1 0-1,1 0 1,0 0-1,-1 0 1,1 0-1,0 0 1,-1-1-1,1 1 1,0 0-1,0 0 1,0-1-1,0 1 1,0 0-1,0-1 1,0 1-1,0-1 1,2 1-1,34 4-2731,-24-6 724,0 0-1,-1-1 1,22-6 0,3-5-8654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14.508"/>
    </inkml:context>
    <inkml:brush xml:id="br0">
      <inkml:brushProperty name="width" value="0.035" units="cm"/>
      <inkml:brushProperty name="height" value="0.035" units="cm"/>
    </inkml:brush>
  </inkml:definitions>
  <inkml:trace contextRef="#ctx0" brushRef="#br0">1 5 15683,'8'-3'1041,"-4"2"-881,7 2-168,-8-2-8,1 1-48,-4 1-120,-9-1 16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1.985"/>
    </inkml:context>
    <inkml:brush xml:id="br0">
      <inkml:brushProperty name="width" value="0.025" units="cm"/>
      <inkml:brushProperty name="height" value="0.025" units="cm"/>
    </inkml:brush>
  </inkml:definitions>
  <inkml:trace contextRef="#ctx0" brushRef="#br0">136 16 13933,'0'0'9252,"-8"0"-8420,2 1-752,0 1 1,1 0-1,-1 0 0,0 0 0,1 0 0,0 1 0,-1 0 0,1 0 0,0 0 0,1 1 0,-1 0 0,1 0 0,-1 0 0,1 0 1,0 1-1,1-1 0,-1 1 0,1 0 0,-4 8 0,3-8-50,1 0 1,0 0-1,0 1 1,0-1-1,0 1 1,1 0-1,0 0 1,0 0-1,1 0 1,-1 0-1,2 0 1,-1 0-1,0 11 1,2-16-9,0 1 1,0-1-1,0 0 1,0 0-1,0 0 0,0 0 1,0 0-1,0-1 1,0 1-1,0 0 0,0 0 1,1-1-1,-1 1 1,0-1-1,1 1 1,-1-1-1,0 1 0,1-1 1,-1 0-1,0 0 1,1 0-1,-1 1 0,1-1 1,-1-1-1,1 1 1,-1 0-1,3-1 0,39-7 264,-27-1-322,0 0 0,-1 0-1,0-2 1,0 0 0,-1 0 0,-1-1 0,0-1 0,-1-1 0,0 1-1,-1-2 1,0 0 0,9-17 0,-15 19 698,-14 19-189,-15 20-300,-6 29-85,28-52-172,0 0 0,1 1 0,0 0 0,0-1 1,0 1-1,0 0 0,1-1 0,-1 1 1,1 0-1,0 0 0,0 0 0,0-1 0,1 1 1,0 5-1,0-8-111,-1 0-1,1 0 1,0 0 0,-1 0-1,1 0 1,0 0 0,0-1-1,-1 1 1,1 0 0,0 0-1,0 0 1,0-1 0,0 1 0,0-1-1,0 1 1,0-1 0,0 1-1,1-1 1,-1 1 0,0-1-1,0 0 1,0 0 0,2 0-1,27 0-4800,-3-5-1378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361"/>
    </inkml:context>
    <inkml:brush xml:id="br0">
      <inkml:brushProperty name="width" value="0.025" units="cm"/>
      <inkml:brushProperty name="height" value="0.025" units="cm"/>
    </inkml:brush>
  </inkml:definitions>
  <inkml:trace contextRef="#ctx0" brushRef="#br0">123 13 4388,'0'0'21412,"-8"-4"-20232,4 2-1156,1 1-1,0 0 1,0 0-1,0 0 1,0 0-1,-1 1 1,1-1-1,0 1 1,-1 0-1,1 0 1,0 0-1,0 0 1,-1 1-1,1-1 1,0 1-1,0 0 1,-1 0-1,1 0 0,0 0 1,0 1-1,0-1 1,0 1-1,1 0 1,-1 0-1,0 0 1,1 0-1,-1 0 1,1 0-1,0 1 1,-1-1-1,1 1 1,1 0-1,-1 0 1,0-1-1,1 1 1,-1 0-1,1 0 1,0 1-1,-1 3 1,1-6-96,0 1 0,0 0 0,0 0 0,1 0 0,-1-1 0,1 1 0,-1 0 0,1 0 0,0 0 0,0 0 0,0 0 0,0 0 0,0 0 0,0 0 0,0 0 0,1 0 0,-1 0 0,1-1 0,-1 1 0,1 0 0,0 0 0,-1 0 0,1-1 0,0 1 0,0 0 0,1-1 0,-1 1 0,0-1 0,0 1 0,1-1 0,-1 0 0,1 1 0,2 1 0,5 1-642,1 1 0,-1-1-1,1-1 1,0 1 0,15 2 0,19 7-876,-39-11 1497,22 10-1135,-17-4 2693,-7 0 3308,-17 1-1073,-24-3-2531,30-5-801,1 0-574,-55 6 1081,32-12-2765,29 5 1503,-1-1 0,1 1 0,0-1 0,0 1 0,0-1 0,0 0 0,-1 1 0,1-1 0,0 0 0,0 0 0,1 0 0,-1 0 0,0 0 0,0 0 0,0 0 0,-1-2 0,-3-12-6702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2.704"/>
    </inkml:context>
    <inkml:brush xml:id="br0">
      <inkml:brushProperty name="width" value="0.025" units="cm"/>
      <inkml:brushProperty name="height" value="0.025" units="cm"/>
    </inkml:brush>
  </inkml:definitions>
  <inkml:trace contextRef="#ctx0" brushRef="#br0">56 103 13453,'0'0'10137,"9"-3"-7574,0 1-2167,85-23 2467,-83 22-2735,-1-1-1,0 0 1,0 0 0,-1-1 0,1-1 0,-1 1-1,14-12 1,-23 16-124,1 1 1,-1 0-1,1-1 0,-1 1 1,1 0-1,-1-1 0,0 1 1,1 0-1,-1-1 0,0 1 1,1-1-1,-1 1 0,0-1 0,0 1 1,1-1-1,-1 1 0,0-1 1,0 1-1,0-1 0,0 0 1,0 1-1,0-1 0,0 1 1,0-1-1,0 1 0,0-1 1,0 1-1,0-1 0,0 0 0,0 1 1,0-1-1,-17-7-4,-29 7-79,44 1 84,-10 1 20,1 1-1,-1 0 1,0 1-1,1 0 1,0 1 0,0 0-1,0 1 1,0 0-1,-18 13 1,24-16 5,0 2 0,0-1 0,1 1 0,-1 0 0,1 0 0,0 0 0,0 0 1,0 1-1,0-1 0,1 1 0,0 0 0,0 0 0,0 1 0,1-1 0,-1 0 0,1 1 0,1 0 0,-1-1 0,1 1 1,0 0-1,-1 7 0,3-10-23,0 0 0,0-1 1,0 1-1,0-1 0,0 1 0,0-1 1,0 1-1,1-1 0,-1 0 1,1 0-1,0 0 0,0 0 0,0 0 1,0 0-1,0 0 0,0 0 0,0-1 1,1 1-1,-1-1 0,0 0 1,1 0-1,-1 0 0,1 0 0,0 0 1,-1 0-1,4 0 0,9 3-107,-1-1 1,1-1-1,22 2 0,-34-4 42,13 1-1385,1-1 0,-1 0 0,22-3 0,8-11-6153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3.248"/>
    </inkml:context>
    <inkml:brush xml:id="br0">
      <inkml:brushProperty name="width" value="0.025" units="cm"/>
      <inkml:brushProperty name="height" value="0.025" units="cm"/>
    </inkml:brush>
  </inkml:definitions>
  <inkml:trace contextRef="#ctx0" brushRef="#br0">51 119 2530,'-10'0'285,"-17"-1"3753,27 1-3927,-1 0 1,0 0-1,0-1 0,1 1 0,-1 0 0,0-1 0,1 1 0,-1 0 1,1-1-1,-1 1 0,0-1 0,1 1 0,-1-1 0,1 1 0,-1-1 1,1 1-1,-1-1 0,1 0 0,0 1 0,-1-1 0,1 0 0,0 1 1,-1-1-1,1 0 0,0 1 0,0-1 0,0 0 0,0 0 0,0 1 1,0-1-1,0-1 0,0 1-59,1 0 1,0 0-1,0 0 1,0 0-1,0 0 1,0 0-1,0 0 1,1 0-1,-1 0 0,0 0 1,0 1-1,1-1 1,-1 1-1,0-1 1,1 1-1,-1-1 1,0 1-1,1 0 1,-1-1-1,2 1 0,34-6 994,-36 5-1026,386-38 1820,-180 20-1624,-79 7 68,0 5 1,153 12 0,-231 2-122,0 2 0,54 18 1,-48-12-434,66 10 1,-100-22-635,-1-2 1,0 0 0,36-4 0,10-10-4003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04.236"/>
    </inkml:context>
    <inkml:brush xml:id="br0">
      <inkml:brushProperty name="width" value="0.025" units="cm"/>
      <inkml:brushProperty name="height" value="0.025" units="cm"/>
    </inkml:brush>
  </inkml:definitions>
  <inkml:trace contextRef="#ctx0" brushRef="#br0">161 0 8456,'0'0'4132,"-40"95"-4036,17-20-64,-1 19 256,3 15-63,3 11 287,3 3-64,3-4-191,4-9-33,8-12 0,0-14 160,0-15-127,0-10-161,15-12-64,1-12-96,-3-12-1282,1-11-1600,-3-11-3172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135"/>
    </inkml:context>
    <inkml:brush xml:id="br0">
      <inkml:brushProperty name="width" value="0.025" units="cm"/>
      <inkml:brushProperty name="height" value="0.025" units="cm"/>
    </inkml:brush>
  </inkml:definitions>
  <inkml:trace contextRef="#ctx0" brushRef="#br0">0 21 7431,'0'0'8830,"10"-1"-7448,400-13 3841,-273 13-7211,-8 1-4236,-127 0 6048,-26-1-3737,-9-2-951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509"/>
    </inkml:context>
    <inkml:brush xml:id="br0">
      <inkml:brushProperty name="width" value="0.025" units="cm"/>
      <inkml:brushProperty name="height" value="0.025" units="cm"/>
    </inkml:brush>
  </inkml:definitions>
  <inkml:trace contextRef="#ctx0" brushRef="#br0">53 0 8776,'0'0'3396,"-52"40"-1026,52-25-288,0-2-641,27 0-32,11-1-159,18 2-706,12-4-416,11-4-64,2-3-256,4-3-1345,-11 0-673,-11-14-2371,-11-9-2754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1.840"/>
    </inkml:context>
    <inkml:brush xml:id="br0">
      <inkml:brushProperty name="width" value="0.025" units="cm"/>
      <inkml:brushProperty name="height" value="0.025" units="cm"/>
    </inkml:brush>
  </inkml:definitions>
  <inkml:trace contextRef="#ctx0" brushRef="#br0">70 1 14478,'0'0'4580,"69"0"-3555,-31 8 32,7 5-384,0 4-385,-2 5-192,-9 4-64,-14 8-64,-16 5-160,-8 8-64,-30 7 224,-15 2-97,-16 3-191,-9-3 128,4-9-865,-2-9-3107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2.954"/>
    </inkml:context>
    <inkml:brush xml:id="br0">
      <inkml:brushProperty name="width" value="0.025" units="cm"/>
      <inkml:brushProperty name="height" value="0.025" units="cm"/>
    </inkml:brush>
  </inkml:definitions>
  <inkml:trace contextRef="#ctx0" brushRef="#br0">0 168 3748,'0'0'6075,"4"-11"-3102,53-143 7373,-57 154-10327,0 0 1,0 0-1,0 0 1,0 0-1,0 0 1,1 0-1,-1 0 1,0 0-1,0 0 1,0 1-1,0-1 1,0 0-1,0 0 1,0 0-1,0 0 0,0 0 1,0 0-1,1 0 1,-1 0-1,0 0 1,0 0-1,0 0 1,0 0-1,0 0 1,0 0-1,0 0 1,0 0-1,1 0 1,-1 0-1,0 0 1,0 0-1,0 0 0,0 0 1,0 0-1,0 0 1,0 0-1,0 0 1,1 0-1,-1 0 1,0 0-1,0-1 1,0 1-1,0 0 1,0 0-1,0 0 1,0 0-1,0 0 1,0 0-1,0 0 0,0 0 1,0 0-1,0 0 1,0-1-1,0 1 1,1 0-1,-1 0 1,0 0-1,0 0 1,0 0-1,0 0 1,0 0-1,0 0 1,0-1-1,0 1 1,0 0-1,0 0 1,0 0-1,-1 0 0,1 0 1,3 12 251,-2 17-304,-6 78 753,-19 113 0,2-34-451,19-94 120,3-92-374,0 0 0,0 1 0,0-1 0,0 0 0,0 1 0,0-1 0,0 0 0,0 0 0,0 1 0,0-1 0,0 0 0,1 1 0,-1-1 0,0 0 0,0 0 0,0 1 0,0-1 0,1 0 0,-1 0 0,0 1 0,0-1 0,0 0 0,1 0 0,-1 0 0,0 0 0,0 1 0,1-1 0,-1 0 0,0 0 0,1 0 0,-1 0 0,0 0 0,0 0 0,1 0 0,-1 0 0,0 0 0,1 0 0,-1 0 0,0 0 0,1 0 0,-1 0 0,0 0 0,0 0 0,1 0 0,-1 0 0,0 0 0,1 0 0,-1 0 0,0 0 0,0-1 0,1 1 0,-1 0 0,0 0 0,0 0 0,1 0 0,-1-1 0,0 1 0,0 0 0,0 0 0,1-1 0,-1 1 0,18-15 870,-1-6-662,-2-1 0,0 0 0,-1-1 0,-1-1-1,-1 0 1,-2 0 0,15-46 0,-7 2-629,17-120 1,-28 125-40,-7 55 91,-5 39 85,2-12 259,-3 17 4,2 0 1,1 0 0,4 53-1,-1-86 2,1-1 0,-1 1 0,1 0-1,0-1 1,0 1 0,0-1 0,0 1-1,0-1 1,1 1 0,-1-1 0,1 0-1,-1 0 1,1 0 0,0 0 0,0 0-1,0 0 1,0 0 0,0-1 0,1 1-1,-1-1 1,0 1 0,1-1 0,-1 0 0,1 0-1,-1 0 1,1 0 0,0 0 0,-1-1-1,1 1 1,0-1 0,-1 0 0,1 0-1,0 0 1,4 0 0,2-1 6,0 1 0,0-1 0,-1-1 0,1 1 0,-1-1 0,1-1 0,-1 0 0,0 0 0,14-8 0,-11 5-7,-1-1 0,1-1-1,-1 0 1,-1 0 0,0-1-1,0 0 1,0-1-1,-1 0 1,-1 0 0,0 0-1,0-1 1,-1 0 0,7-19-1,-12 16 153,-10 16-15,-12 16-149,9-4 12,1 0-1,1 2 1,1-1 0,0 1-1,-8 21 1,13-28 12,1-1 0,0 1 0,1-1 0,-1 1 0,2 0 0,-1 0 0,1 0 0,1 0 0,0 0 0,0 0 0,0 1 0,4 12 0,-3-19 0,-1 0 1,1-1 0,1 1 0,-1-1-1,0 1 1,1-1 0,-1 1-1,1-1 1,0 0 0,-1 0 0,1 0-1,0 0 1,1 0 0,-1 0-1,0-1 1,0 1 0,1-1-1,3 3 1,0-2 10,0 0 0,-1-1 0,1 1 0,0-1 0,0 0 0,0-1 0,-1 1 0,11-2 0,-4 0 10,0 0-1,1-1 1,-1 0-1,0-1 1,-1-1-1,1 0 1,20-10-1,-19 6 3,-1-1 1,0 0-1,0 0 0,-1-1 0,-1-1 0,1 0 0,-2 0 0,0-1 0,0 0 0,-1-1 1,0 0-1,-1 0 0,10-27 0,-18 36 82,-7 8-89,-6 11-25,4-1 23,0 0 0,1 1 0,-11 25 0,17-34-30,1 1 1,-1-1-1,1 1 1,1-1 0,-1 1-1,1 0 1,1 0-1,-1 0 1,1 0-1,0-1 1,1 1-1,0 7 1,0-12-148,0 0 1,0 0 0,-1 0 0,1 0-1,0-1 1,1 1 0,-1 0-1,0-1 1,0 1 0,1-1-1,-1 1 1,1-1 0,-1 1-1,1-1 1,-1 0 0,1 0 0,0 0-1,0 0 1,0 0 0,-1-1-1,1 1 1,0 0 0,0-1-1,2 1 1,-2-1-353,-1 0 0,1 1 0,-1-1 0,1 0 0,-1-1 0,1 1 0,-1 0 0,1 0 0,-1-1 0,1 1 0,-1-1 0,1 1 0,-1-1 0,0 1 0,1-1 0,-1 0 0,0 0 0,0 0 0,0 0 0,1 0 0,-1 0 0,1-1 0,12-21-11258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288"/>
    </inkml:context>
    <inkml:brush xml:id="br0">
      <inkml:brushProperty name="width" value="0.025" units="cm"/>
      <inkml:brushProperty name="height" value="0.025" units="cm"/>
    </inkml:brush>
  </inkml:definitions>
  <inkml:trace contextRef="#ctx0" brushRef="#br0">6 1 18481,'0'0'4773,"-5"62"-5478,21-37-1441,2-1-1954,9-3-4484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1.840"/>
    </inkml:context>
    <inkml:brush xml:id="br0">
      <inkml:brushProperty name="width" value="0.035" units="cm"/>
      <inkml:brushProperty name="height" value="0.035" units="cm"/>
    </inkml:brush>
  </inkml:definitions>
  <inkml:trace contextRef="#ctx0" brushRef="#br0">0 4613 13187,'0'-2'95,"0"0"0,0 1 1,0-1-1,1 0 0,-1 0 0,0 0 0,1 1 1,-1-1-1,1 0 0,0 0 0,-1 1 1,1-1-1,0 0 0,0 1 0,0-1 1,2-1-1,23-25 392,-19 21-325,367-329 1148,-334 301-1198,2 3 0,1 2 0,2 1 0,0 3 0,64-28 0,-12 17 208,-5 3 40,150-80-1,25-52-242,23-14-37,98-25 69,17 34-55,-331 148-77,115-22-1,80 5 7,-190 29-7,279-58 15,19-3 45,-99 42 40,116-16-26,-196 13-39,644-85 329,-32 23-213,7-5-134,-391 32-17,-8-35-16,-112 25 18,352-24 13,-445 77-40,156-40 24,-63 9 7,-216 43-16,130 0-1,69 2-12,-229 5 8,-1-3 0,105-31 0,157-69 136,-237 75-71,138-77-1,241-124 106,19 40-103,-380 152-13,120-68 1,88-74 46,-57 32-54,-56 41-23,226-135 53,-272 142-24,62-37 124,-196 133-325,0 1 0,1 0-1,0 1 1,23-5 0,-35 12-186,-15 0 87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3.648"/>
    </inkml:context>
    <inkml:brush xml:id="br0">
      <inkml:brushProperty name="width" value="0.025" units="cm"/>
      <inkml:brushProperty name="height" value="0.025" units="cm"/>
    </inkml:brush>
  </inkml:definitions>
  <inkml:trace contextRef="#ctx0" brushRef="#br0">148 0 14286,'0'0'11269,"-9"6"-10009,-1-1-1164,-41 26 1680,49-29-1890,0-1 0,-1 1 0,1 0 0,0 0 0,0 1 0,0-1 0,0 0 0,0 1 0,0-1 0,1 1 0,-1 0 0,1-1 0,0 1 0,0 0 0,0 0 0,0 0 0,0 0 0,0 4 0,2-6-101,0 1 1,0 0-1,0 0 1,0-1-1,0 1 1,0 0-1,0-1 0,0 1 1,1-1-1,-1 1 1,1-1-1,-1 0 0,1 0 1,-1 1-1,1-1 1,3 1-1,38 22-687,-31-19 690,-3 0 202,1 1-1,-1 0 0,0 0 1,0 1-1,15 15 0,-23-21 64,0 0-1,0 0 0,0 0 0,0 1 0,0-1 0,0 0 0,0 1 0,0-1 0,0 1 0,-1-1 0,1 1 0,-1-1 0,1 1 0,-1-1 1,0 1-1,1 0 0,-1-1 0,0 1 0,0 0 0,0-1 0,0 1 0,0 0 0,-1-1 0,1 1 0,0-1 0,-1 1 0,1-1 0,-1 1 1,0 0-1,1-1 0,-1 0 0,0 1 0,0-1 0,0 1 0,0-1 0,0 0 0,0 0 0,0 0 0,-1 0 0,1 0 0,0 0 0,-1 0 1,1 0-1,0 0 0,-1 0 0,1-1 0,-1 1 0,-1 0 0,-9 5 66,1-1-1,0 0 1,-1-1 0,0-1-1,-20 5 1,-32-5-5986,37-6-3960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306"/>
    </inkml:context>
    <inkml:brush xml:id="br0">
      <inkml:brushProperty name="width" value="0.025" units="cm"/>
      <inkml:brushProperty name="height" value="0.025" units="cm"/>
    </inkml:brush>
  </inkml:definitions>
  <inkml:trace contextRef="#ctx0" brushRef="#br0">4 0 7303,'0'0'15054,"4"10"-14120,1 1-777,-2 1 0,0-1-1,0 1 1,-1 0-1,0-1 1,-1 1 0,0 0-1,-1 0 1,-1 0-1,0 0 1,-3 17-1,-2-1-19,1-3-26,1 1 1,1 0-1,0 45 0,3-70-106,0 0 0,0 0 0,0 0 0,0 0 0,0 0-1,1 0 1,-1 0 0,0 0 0,1 0 0,-1 0 0,1 0 0,-1 0-1,1 0 1,-1 0 0,1-1 0,0 1 0,-1 0 0,1 0-1,0-1 1,-1 1 0,1 0 0,0-1 0,0 1 0,0 0 0,0-1-1,0 0 1,0 1 0,0-1 0,0 1 0,0-1 0,0 0-1,0 0 1,0 1 0,0-1 0,0 0 0,0 0 0,0 0 0,0 0-1,0-1 1,0 1 0,0 0 0,0 0 0,0 0 0,1-1 0,3-1 40,1 1 0,-1-1 1,0 0-1,0-1 1,-1 1-1,1-1 1,6-5-1,7-8 22,-1 0-1,0-2 1,16-21 0,21-23 3,-51 111-289,-10 0 399,5-42-110,1 0 1,-1 1 0,2-1-1,-1 1 1,1 0-1,-1-1 1,2 1 0,-1-1-1,4 13 1,-3-18-43,0-1 1,0 0-1,0 0 1,0 0-1,0 0 0,0 0 1,0-1-1,1 1 1,-1 0-1,0 0 1,1-1-1,-1 1 1,0-1-1,1 1 0,-1-1 1,1 0-1,-1 1 1,1-1-1,-1 0 1,1 0-1,-1 0 1,1 0-1,-1 0 0,1 0 1,-1-1-1,0 1 1,1 0-1,-1-1 1,3 0-1,43-19 784,-31 8-754,-1 0-1,-1-2 0,0 1 0,-1-2 0,0 0 1,12-19-1,14-17 28,-44 98-544,-1-31 390,1 1-1,0 0 1,2 0 0,0 0-1,-1 28 1,4-44-21,0-1 1,0 1-1,0-1 1,0 1-1,0-1 1,0 1-1,0-1 1,0 1-1,0-1 0,1 1 1,-1-1-1,0 1 1,0-1-1,0 1 1,1-1-1,-1 0 1,0 1-1,0-1 1,1 1-1,-1-1 1,1 0-1,-1 1 1,0-1-1,1 0 1,-1 1-1,1-1 1,-1 0-1,0 0 1,1 1-1,-1-1 0,1 0 1,-1 0-1,1 0 1,-1 0-1,1 0 1,-1 0-1,1 1 1,-1-1-1,1 0 1,-1 0-1,1-1 1,-1 1-1,1 0 1,-1 0-1,1 0 1,-1 0-1,1 0 1,-1 0-1,2-1 0,-1 0-469,1 0-1,0 1 0,0-1 0,0 0 0,0 0 0,0-1 0,-1 1 1,1 0-1,0-1 0,-1 1 0,3-3 0,7-18-8211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4.641"/>
    </inkml:context>
    <inkml:brush xml:id="br0">
      <inkml:brushProperty name="width" value="0.025" units="cm"/>
      <inkml:brushProperty name="height" value="0.025" units="cm"/>
    </inkml:brush>
  </inkml:definitions>
  <inkml:trace contextRef="#ctx0" brushRef="#br0">3 0 18193,'0'0'7623,"-2"60"-13516,9-44-4357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6.043"/>
    </inkml:context>
    <inkml:brush xml:id="br0">
      <inkml:brushProperty name="width" value="0.025" units="cm"/>
      <inkml:brushProperty name="height" value="0.025" units="cm"/>
    </inkml:brush>
  </inkml:definitions>
  <inkml:trace contextRef="#ctx0" brushRef="#br0">132 44 3395,'10'-11'7649,"-9"9"-6845,1 0 1,-1 0 0,0-1 0,0 1 0,0 0 0,0-1 0,0 1 0,0-1 0,-1 1-1,1-1 1,-1-3 0,-31 5 1267,23 3-2010,1 0 1,0 0-1,0 0 1,0 1-1,0 0 1,0 1-1,0-1 1,1 1-1,-10 8 1,12-9-60,1 0-1,-1 0 1,1 0-1,0 0 1,0 0 0,1 1-1,-1-1 1,1 1 0,-1 0-1,1 0 1,0 0-1,0 0 1,1 0 0,-1 0-1,1 0 1,0 0 0,-1 9-1,3-11 1,-1-1 0,0 0 0,0 0 1,1 1-1,-1-1 0,1 0 0,-1 0 0,1 0 0,0 1 0,-1-1 0,1 0 0,0 0 0,0 0 1,0 0-1,-1 0 0,1-1 0,0 1 0,0 0 0,0 0 0,1-1 0,-1 1 0,0 0 0,0-1 1,0 1-1,0-1 0,3 1 0,40 8 111,-27-6-66,-7 0-55,1 0 0,-1 0-1,1 1 1,-1 1 0,0-1 0,-1 2 0,11 6 0,-17-10 17,-1-1 0,0 0 1,-1 1-1,1-1 0,0 1 0,0 0 0,-1 0 1,1 0-1,-1-1 0,1 1 0,-1 1 1,0-1-1,0 0 0,0 0 0,0 0 1,0 1-1,0-1 0,-1 0 0,1 1 0,-1-1 1,1 0-1,-1 1 0,0-1 0,0 1 1,0-1-1,0 1 0,-1-1 0,1 0 1,-1 1-1,1-1 0,-1 0 0,0 1 0,0-1 1,0 0-1,0 0 0,0 0 0,-1 0 1,1 0-1,-2 2 0,-2 2 182,0-1 0,0-1 1,0 1-1,0 0 0,-1-1 0,1 0 0,-1-1 0,0 1 0,-1-1 1,1 0-1,0-1 0,-8 3 0,0-1 74,0-1 0,0 0 0,0-1 0,-28 0 0,42-2-284,0 0 0,-1 0 0,1 0 0,0 0 0,-1 0 1,1 0-1,0 0 0,0 0 0,-1 0 0,1 0 0,0 0 1,-1-1-1,1 1 0,0 0 0,0 0 0,-1 0 0,1 0 0,0-1 1,-1 1-1,1 0 0,0 0 0,0 0 0,0-1 0,-1 1 1,1 0-1,0 0 0,0-1 0,0 1 0,0 0 0,-1 0 1,1-1-1,0 1 0,0 0 0,0-1 0,0 1 0,0 0 0,0-1 1,0 1-1,0 0 0,0-1 0,0 1 0,0 0 0,0-1 1,0 1-1,0 0 0,0 0 0,0-1 0,1 1 0,-1 0 0,0-1 1,0 1-1,0 0 0,0 0 0,1-1 0,-1 1 0,0 0 1,0 0-1,0-1 0,1 1 0,-1 0 0,0 0 0,0 0 0,1-1 1,17-16-2258,76-18-8759,-57 22 4179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013"/>
    </inkml:context>
    <inkml:brush xml:id="br0">
      <inkml:brushProperty name="width" value="0.025" units="cm"/>
      <inkml:brushProperty name="height" value="0.025" units="cm"/>
    </inkml:brush>
  </inkml:definitions>
  <inkml:trace contextRef="#ctx0" brushRef="#br0">172 49 11243,'0'0'10666,"-9"7"-10074,-1 2-380,1 1 0,0 0 1,1 0-1,0 1 0,1 0 0,0 0 0,0 0 0,1 1 0,1 1 0,-7 20 0,-4 13 64,1 1 0,3 1 0,1 0-1,3 1 1,-4 94 0,12-140-270,0 0 1,1 1-1,-1-1 1,1 0-1,-1 0 0,1 0 1,0 0-1,0 0 1,1-1-1,-1 1 0,3 3 1,-4-5 3,0-1 0,1 1 0,-1-1 0,0 1 0,1-1 0,-1 0 0,1 1 0,-1-1 0,1 0 0,-1 1 0,1-1 0,-1 0 0,1 0 0,-1 1 0,1-1 0,-1 0 0,1 0 0,-1 0 0,1 0 0,0 0-1,-1 1 1,1-1 0,-1 0 0,2-1 0,-1 1 29,0-1 0,1 1-1,-1-1 1,0 0 0,0 0-1,0 1 1,0-1 0,0 0-1,0 0 1,0 0 0,0 0-1,-1 0 1,1 0 0,0-1-1,1-1 1,4-9 3,-1 1 0,0-1-1,-1 0 1,0 0 0,0-1 0,-1 1 0,1-14-1,2-93-932,-2 28-543,-3 90 1428,0-1 1,1 1-1,-1 0 1,0 0-1,1 0 1,-1 0-1,1 0 1,0 0-1,-1 0 1,1 1-1,0-1 1,-1 0-1,1 1 1,0-1-1,0 1 1,0 0-1,3 0 1,10-4 98,2-4-46,0-1 0,-1-1 1,0 0-1,-1-1 0,0 0 0,-1-1 0,0-1 0,-1 0 0,0-1 0,-1 0 0,-1-1 0,0-1 0,-1 1 0,-1-2 0,10-21 0,-18 36-29,0 0 0,0 0 0,-1 0 0,1-1 0,0 1 1,-1 0-1,1 0 0,-1 0 0,0 0 0,0-1 0,0 1 0,0 0 0,0 0 0,0 0 0,0-1 0,-2-2 0,2 4-16,0 1-1,0 0 1,-1 0-1,1 0 1,0-1-1,0 1 0,-1 0 1,1 0-1,0 0 1,-1 0-1,1 0 1,0 0-1,-1 0 1,1 0-1,0 0 1,0 0-1,-1 0 1,1 0-1,0 0 0,-1 0 1,1 0-1,0 0 1,-1 0-1,1 0 1,0 0-1,0 0 1,-1 0-1,1 0 1,0 1-1,-1-1 0,1 0 1,0 0-1,0 0 1,-1 1-1,-16 18 52,1 4 158,2 0 1,1 1-1,0 0 0,2 1 1,1 0-1,1 1 0,1 0 1,1 0-1,2 1 0,0 0 1,-1 42-1,6-66-201,0 0-1,0 0 1,1 0 0,-1 0-1,0-1 1,1 1 0,0 0-1,0 0 1,-1-1 0,2 1-1,-1 0 1,0-1 0,0 1-1,1-1 1,0 1 0,-1-1-1,1 0 1,0 0 0,0 0-1,0 0 1,0 0 0,1 0-1,-1 0 1,0-1 0,1 1-1,-1-1 1,1 0 0,0 0-1,-1 0 1,1 0 0,0 0-1,0 0 1,5 0 0,-3-1 2,0 0 0,0 0 0,0 0 0,0-1 0,0 0 0,0 0 1,0 0-1,0 0 0,0-1 0,-1 0 0,1 0 0,-1 0 0,1-1 0,-1 1 1,0-1-1,0 0 0,0 0 0,0-1 0,3-3 0,-1 0-48,0 0 0,-1 0 0,0-1 0,-1 0 1,1 0-1,-2 0 0,1 0 0,-1-1 0,0 0 0,2-10 0,-8 9-144,-6 16-6,-8 14 29,16-18 155,-6 7 35,0 0-1,1 1 1,0 0 0,1 0-1,0 0 1,1 1-1,0-1 1,0 1 0,1 0-1,0 0 1,-1 18 0,5-28-49,0 1 0,0-1 1,0 0-1,0 0 1,0 0-1,1 1 0,-1-1 1,0 0-1,0-1 1,1 1-1,-1 0 0,1 0 1,-1-1-1,1 1 1,-1 0-1,1-1 0,-1 1 1,1-1-1,0 0 1,-1 0-1,1 0 0,-1 1 1,1-2-1,0 1 1,-1 0-1,3 0 0,49-3-5952,-53 2 5593,1 1 1,0 0 0,0-1 0,0 1 0,0-1-1,-1 1 1,1-1 0,0 0 0,-1 1 0,1-1-1,0 0 1,-1 1 0,1-1 0,-1 0 0,1 0 0,-1 1-1,1-1 1,-1 0 0,1 0 0,-1 0 0,0 0-1,0 0 1,1 1 0,-1-1 0,0 0 0,0 0-1,0 0 1,0 0 0,0 0 0,0 0 0,-1-2 0,1-12-8072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335"/>
    </inkml:context>
    <inkml:brush xml:id="br0">
      <inkml:brushProperty name="width" value="0.025" units="cm"/>
      <inkml:brushProperty name="height" value="0.025" units="cm"/>
    </inkml:brush>
  </inkml:definitions>
  <inkml:trace contextRef="#ctx0" brushRef="#br0">78 68 9001,'0'0'2626,"-52"-41"545,34 27-224,11 6-1121,7 4 608,14 4-2370,8 0-64,1 0 0,9 4-417,-6 3-1376,3 2-802,-4 0-1825,0 0-1441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7.794"/>
    </inkml:context>
    <inkml:brush xml:id="br0">
      <inkml:brushProperty name="width" value="0.025" units="cm"/>
      <inkml:brushProperty name="height" value="0.025" units="cm"/>
    </inkml:brush>
  </inkml:definitions>
  <inkml:trace contextRef="#ctx0" brushRef="#br0">231 5 10186,'0'0'7628,"-23"-5"-7628,9 8-458,-2 2-3592,12 7 9306,-16 0-3964,20-12-1269,0 0 0,1 0-1,-1 0 1,0 0 0,1 0-1,-1 0 1,1 0 0,-1 1 0,0-1-1,1 0 1,-1 0 0,0 0-1,0 0 1,1 0 0,-1 1-1,0-1 1,1 0 0,-1 0-1,0 0 1,0 1 0,1-1 0,-1 0-1,0 1 1,0-1 0,1 0-1,-1 0 1,0 1 0,0-1-1,0 0 1,0 1 0,0-1 0,0 0-1,1 1 1,-1-1 0,0 0-1,0 1 1,0-1 0,0 1-1,0-1 1,0 0 0,0 1-1,0-1 1,-1 0 0,1 1 0,0-1-1,0 0 1,0 1 0,0-1-1,0 0 1,0 1 0,-1-1-1,1 0 1,0 0 0,0 1 0,-1-1-1,1 0 1,0 0 0,0 1-1,-1-1 1,1 0 0,0 0-1,-1 1 1,3-1 44,-1 0-1,1 0 1,-1 0-1,1 0 1,-1 0-1,1 0 1,-1 1-1,1-1 1,-1 0-1,1 1 1,-1 0-1,1-1 1,-1 1-1,1 0 1,-1 0-1,0 0 1,3 1-1,-4 0-54,0-1 0,0 0 0,0 0 1,0 0-1,1 1 0,-1-1 0,-1 0 0,1 0 0,0 0 0,0 1 0,0-1 0,-1 0 0,1 0 0,0 0 0,-1 0 0,0 0 0,1 0 0,-1 0 0,1 0 1,-1 0-1,0 0 0,0 0 0,1 0 0,-1 0 0,-1 1 0,-17 20 617,-35 31 1,22-22 2157,75-31-2434,70-11-1266,-112 11 909,0 0 0,-1 0 0,1 0 0,0 0 1,-1 1-1,1-1 0,0 0 0,-1 0 0,1 1 0,-1-1 1,1 0-1,0 0 0,-1 1 0,1-1 0,-1 1 0,1-1 1,-1 1-1,1-1 0,-1 1 0,1-1 0,-1 1 0,1-1 1,-1 1-1,0-1 0,1 1 0,-1 0 0,0-1 0,0 1 0,0 0 1,1-1-1,-1 1 0,0 0 0,0-1 0,0 1 0,0 0 1,0-1-1,0 1 0,0 0 0,0-1 0,0 1 0,0 0 1,-1-1-1,1 1 0,0 0 0,0-1 0,-1 1 0,1 0 0,0-1 1,-1 1-1,-17 32 570,11-25-497,-1 0 1,-1-1 0,1 0 0,-1 0 0,-1-1 0,1-1 0,-1 1 0,0-2 0,0 1 0,-1-1-1,-20 5 1,23-8-454,0 1-1,0-1 1,0-1-1,0 0 1,-15-1-1,7-5-5391,5-9-5915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8.689"/>
    </inkml:context>
    <inkml:brush xml:id="br0">
      <inkml:brushProperty name="width" value="0.025" units="cm"/>
      <inkml:brushProperty name="height" value="0.025" units="cm"/>
    </inkml:brush>
  </inkml:definitions>
  <inkml:trace contextRef="#ctx0" brushRef="#br0">58 106 13389,'0'0'12107,"0"10"-11776,-6 44 164,-15 57 0,11-67-472,2-1 1,2 1-1,0 69 1,6-112-16,0-1 0,0 1 0,-1 0 1,1-1-1,0 1 0,0-1 0,0 1 1,0 0-1,0-1 0,1 1 0,-1-1 1,0 1-1,0 0 0,0-1 0,0 1 1,1-1-1,-1 1 0,0 0 0,1-1 1,-1 1-1,0-1 0,1 1 0,-1-1 0,1 1 1,-1-1-1,1 0 0,-1 1 0,1-1 1,-1 0-1,1 1 0,-1-1 0,1 0 1,-1 1-1,1-1 0,-1 0 0,1 0 1,0 0-1,-1 0 0,1 1 0,0-1 0,-1 0 1,1 0-1,-1 0 0,1 0 0,0 0 1,-1-1-1,1 1 0,0 0 0,-1 0 1,1 0-1,-1 0 0,1-1 0,-1 1 1,1 0-1,0-1 0,-1 1 0,1 0 0,0-1 1,2-1 108,0-1-1,1 1 1,-1 0 0,0-1 0,0 0 0,-1 0 0,1 0-1,3-5 1,3-9-21,0 0 0,-1-1-1,-1 0 1,0 0 0,-2-1-1,6-31 1,-5 8-81,0-82 0,-11 139-105,-1 0 1,2 0-1,-4 23 1,7-32 81,1 1 1,-1-1-1,1 0 0,1 1 1,-1-1-1,1 0 1,0 1-1,0-1 0,1 0 1,0 0-1,0 0 0,5 11 1,-5-14 13,1-1 0,-1 1 0,0-1 1,1 0-1,0 0 0,-1 0 0,1 0 1,0 0-1,0 0 0,0-1 0,0 1 1,0-1-1,0 0 0,0 0 0,1 0 1,-1-1-1,0 1 0,1-1 0,-1 1 1,0-1-1,1 0 0,-1-1 0,0 1 1,1 0-1,-1-1 0,6-1 0,0-1 49,0 0 0,0 0 0,0-1 0,0 0 0,-1-1 0,0 0 0,0 0 1,0 0-1,0-1 0,-1-1 0,0 1 0,0-1 0,0 0 0,-1-1 0,-1 1 0,7-11 0,-2 2-11,-1 1 1,-1-2-1,0 1 1,-1-1 0,-1 0-1,-1 0 1,6-31-1,-11 46-41,3-13-1,-1 0 0,-1-1 1,0 1-1,-1 0 0,-2-17 0,2 31-5,0 1-1,0-1 1,0 1-1,0-1 1,0 1-1,0-1 1,0 1-1,-1-1 1,1 1-1,0-1 1,0 1-1,0-1 1,0 1-1,-1-1 1,1 1-1,0 0 1,0-1-1,-1 1 1,1-1-1,0 1 1,-1 0-1,1-1 1,0 1-1,-1 0 1,1-1-1,-1 1 1,1 0-1,-1 0 1,1-1-1,0 1 1,-1 0-1,1 0 1,-1 0-1,1 0 1,-1 0-1,1 0 1,-1 0-1,1-1 1,-1 1-1,1 0 1,-1 1-1,1-1 1,-1 0-1,1 0 1,-1 0-1,1 0 1,-1 0-1,1 0 1,-1 1-1,1-1 1,0 0-1,-1 0 1,1 1-1,-1-1 1,1 0-1,0 1 0,-1-1 1,0 1 0,-19 22-127,7-3 117,0 1 1,2 0-1,0 1 0,2 0 1,0 0-1,2 1 1,0 0-1,1 1 0,2 0 1,-3 35-1,7-56 12,0-1 0,0 1 0,0 0-1,1-1 1,-1 1 0,1 0 0,0-1 0,0 1-1,0 0 1,0-1 0,0 0 0,0 1 0,1-1-1,-1 0 1,1 1 0,-1-1 0,1 0 0,0 0-1,0 0 1,2 1 0,0 0 17,1 0 1,-1-1-1,1 0 0,-1 0 0,1 0 1,0 0-1,0-1 0,0 0 1,-1 0-1,8 0 0,3 0-171,0-1 1,1 0-1,-1-1 0,0-1 1,0-1-1,22-6 0,-21 7-743,-13 10 1168,-18 21-180,4-9-2804,6-4-3915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0:59.019"/>
    </inkml:context>
    <inkml:brush xml:id="br0">
      <inkml:brushProperty name="width" value="0.025" units="cm"/>
      <inkml:brushProperty name="height" value="0.025" units="cm"/>
    </inkml:brush>
  </inkml:definitions>
  <inkml:trace contextRef="#ctx0" brushRef="#br0">0 27 15214,'0'0'5467,"12"3"-3604,-5-2-1630,25 6 1270,55 4 0,-80-10-1398,0 0 1,0-1-1,1 0 1,-1-1-1,0 1 1,0-1-1,0 0 1,0-1 0,0 0-1,0 0 1,0 0-1,-1-1 1,1 0-1,-1-1 1,11-6-1,-16 9-89,-1 1 1,1 0-1,-1 0 0,0 0 0,1 0 0,-1-1 0,0 1 1,1 0-1,-1-1 0,0 1 0,1 0 0,-1 0 0,0-1 0,0 1 1,1 0-1,-1-1 0,0 1 0,0-1 0,0 1 0,0 0 1,1-1-1,-1 1 0,0-1 0,0 1 0,0 0 0,0-1 1,0 1-1,0-1 0,0 1 0,0-1 0,0 1 0,0 0 0,0-1 1,0 1-1,0-1 0,-1 1 0,1 0 0,0-1 0,0 1 1,0-1-1,-1 1 0,1 0 0,0-1 0,0 1 0,-1 0 0,1-1 1,0 1-1,0 0 0,-1 0 0,1-1 0,-1 1 0,1 0 1,0 0-1,-1 0 0,1-1 0,0 1 0,-1 0 0,1 0 0,-1 0 1,1 0-1,0 0 0,-1 0 0,1 0 0,-1 0 0,1 0 1,-1 0-1,1 0 0,-1 0 0,-32 0 96,31 0-132,-5 2 12,-1-1 1,0 1-1,1 1 0,-1-1 1,1 1-1,0 0 1,0 1-1,0 0 0,0 0 1,1 1-1,-1-1 0,1 1 1,-11 12-1,12-12 0,1 0 0,-1 1 0,1 0 0,-1 0 0,2 0 0,-1 0 0,1 0 0,0 1 0,0-1 0,1 1 0,-1 0 0,2 0 0,-1 0 0,1 0 0,-1 11 0,2-16-64,0 1-1,0-1 1,1 1 0,-1-1 0,1 1-1,0-1 1,-1 0 0,1 1-1,0-1 1,0 0 0,0 0 0,1 0-1,-1 0 1,0 0 0,1 0 0,0 0-1,-1 0 1,1 0 0,0-1-1,0 1 1,0-1 0,0 1 0,0-1-1,0 0 1,0 0 0,4 2 0,2-1-781,0 0 0,1 0 0,-1 0 0,0-1 0,1 0 0,14-1 0,28 0-8105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032"/>
    </inkml:context>
    <inkml:brush xml:id="br0">
      <inkml:brushProperty name="width" value="0.025" units="cm"/>
      <inkml:brushProperty name="height" value="0.025" units="cm"/>
    </inkml:brush>
  </inkml:definitions>
  <inkml:trace contextRef="#ctx0" brushRef="#br0">103 145 5605,'8'-18'2359,"-1"-2"465,2 1 0,0 0 1,1 1-1,22-32 0,-31 50-2771,-1 0 0,0 0 0,0 0 0,0 0 1,1 0-1,-1 0 0,0 0 0,0 0 0,0 0 0,1 0 0,-1 0 1,0 0-1,0 0 0,0 0 0,1 0 0,-1 0 0,0 0 0,0 1 1,0-1-1,0 0 0,1 0 0,-1 0 0,0 0 0,0 0 0,0 0 1,0 1-1,0-1 0,1 0 0,-1 0 0,0 0 0,0 0 0,0 1 1,0-1-1,0 0 0,0 0 0,0 0 0,0 1 0,0-1 0,0 0 1,0 0-1,0 0 0,0 1 0,0-1 0,0 0 0,0 0 0,0 0 1,0 1-1,0-1 0,0 0 0,0 0 0,0 0 0,0 0 0,0 1 1,0-1-1,0 0 0,0 0 0,0 0 0,-1 0 0,1 1 0,-1 17 26,-8 21 406,-3-1 1,-1-1-1,-33 67 0,19-44-355,12-27-30,-29 73 29,41-95-109,0 0-1,0 0 1,1 0-1,0 1 0,1-1 1,0 1-1,1 17 1,1-28-6,-1 1-1,0-1 1,1 1 0,-1-1 0,1 1 0,0-1 0,-1 1 0,1-1 0,0 1 0,0-1-1,0 0 1,0 1 0,0-1 0,0 0 0,0 0 0,1 0 0,-1 0 0,0 0 0,1 0-1,-1 0 1,0 0 0,1-1 0,-1 1 0,1-1 0,0 1 0,-1-1 0,1 1 0,2-1 0,54 3 337,-41-3-289,13-1-197,1-2-1,-1 0 1,0-2-1,38-12 1,-7-5-3089,-8-6-3695,-21 3-2749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3.127"/>
    </inkml:context>
    <inkml:brush xml:id="br0">
      <inkml:brushProperty name="width" value="0.035" units="cm"/>
      <inkml:brushProperty name="height" value="0.035" units="cm"/>
    </inkml:brush>
  </inkml:definitions>
  <inkml:trace contextRef="#ctx0" brushRef="#br0">244 59 12763,'7'-51'2471,"-7"51"-2426,0 0 1,0 0-1,0-1 0,0 1 1,1 0-1,-1 0 0,0 0 1,0 0-1,0-1 1,0 1-1,0 0 0,0 0 1,0 0-1,0-1 0,0 1 1,0 0-1,0 0 1,0 0-1,0-1 0,0 1 1,0 0-1,0 0 0,0 0 1,0-1-1,0 1 0,0 0 1,0 0-1,0 0 1,0 0-1,0-1 0,0 1 1,0 0-1,-1 0 0,1 0 1,0 0-1,0-1 0,0 1 1,0 0-1,0 0 1,-1 0-1,1 0 0,0 0 1,0 0-1,0-1 0,0 1 1,-1 0-1,1 0 1,0 0-1,0 0 0,-1 0 1,-9 9 812,-11 20-355,-148 336 802,161-346-1201,0 1 1,-17 45 220,23-61-284,1 0 0,0 1 0,0-1 0,1 1 0,-1 0 0,1-1-1,0 1 1,0 0 0,0-1 0,1 1 0,1 7 0,-1-11-24,0 0-1,-1 0 0,1 0 0,0 1 1,0-1-1,0 0 0,0 0 1,0 0-1,0 0 0,0-1 1,0 1-1,0 0 0,0 0 1,1-1-1,-1 1 0,0 0 0,1-1 1,-1 0-1,0 1 0,1-1 1,-1 0-1,0 1 0,1-1 1,-1 0-1,0 0 0,1 0 1,-1 0-1,1 0 0,-1-1 0,0 1 1,3-1-1,4-1 54,1 0 1,0 0-1,12-6 0,22-12 212,45-30 0,-6 4-2697,-50 29 1299,-29 14 429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0.534"/>
    </inkml:context>
    <inkml:brush xml:id="br0">
      <inkml:brushProperty name="width" value="0.025" units="cm"/>
      <inkml:brushProperty name="height" value="0.025" units="cm"/>
    </inkml:brush>
  </inkml:definitions>
  <inkml:trace contextRef="#ctx0" brushRef="#br0">180 58 17969,'0'0'3422,"-11"10"-1970,-4 4-1086,1 2-1,0-1 1,2 2 0,-1 0-1,-13 26 1,15-22-312,1-4-34,1 0 0,0 0 0,2 1 0,0 0 0,1 1 0,1-1 0,-6 36 0,12-53-12,-1-1 1,0 1-1,0-1 1,0 1-1,1-1 1,-1 1 0,0-1-1,0 0 1,1 1-1,-1-1 1,0 0-1,1 1 1,-1-1 0,1 0-1,-1 1 1,0-1-1,1 0 1,-1 0-1,1 0 1,-1 1-1,1-1 1,-1 0 0,0 0-1,1 0 1,-1 0-1,1 0 1,-1 0-1,1 0 1,-1 0 0,1 0-1,-1 0 1,1 0-1,-1 0 1,1 0-1,-1 0 1,1 0 0,-1-1-1,1 1 1,-1 0-1,0 0 1,1 0-1,0-1 1,22-9 610,-10 1-529,0-1 1,0-1-1,-1 0 0,0-1 0,-1 0 1,0-1-1,13-22 0,-5 5-67,-2-1-1,21-48 1,-35 73-25,0-1-1,0 1 1,-1-1-1,0 0 1,0 1-1,-1-1 1,1 0 0,-2 0-1,1 0 1,-1-1-1,0 1 1,-1-8-1,1 14-2,-1 0 1,1 1-1,-1-1 0,1 1 1,0-1-1,-1 1 0,1 0 0,-1-1 1,1 1-1,-1-1 0,0 1 1,1 0-1,-1-1 0,1 1 0,-1 0 1,0 0-1,1-1 0,-1 1 1,0 0-1,1 0 0,-1 0 0,0 0 1,1 0-1,-1 0 0,1 0 1,-1 0-1,0 0 0,1 0 0,-1 0 1,0 1-1,1-1 0,-1 0 0,0 0 1,1 1-1,-1-1 0,1 0 1,-1 1-1,1-1 0,-1 1 0,1-1 1,-1 0-1,1 1 0,-1-1 1,0 2-1,-23 20-82,13-9 100,0 2-1,1-1 1,-11 22-1,17-29 25,1-1-1,1 1 0,-1-1 1,1 1-1,0 0 0,0 0 1,1 0-1,0 0 0,0 0 0,1 0 1,0 10-1,1-16-19,-1 1 0,1-1 0,-1 1 0,1-1 0,0 0 0,-1 1 0,1-1 0,0 0 1,0 1-1,0-1 0,0 0 0,0 0 0,0 0 0,0 0 0,0 0 0,1 0 0,-1 0 0,0 0 0,1 0 0,-1-1 0,1 1 0,-1 0 0,1-1 0,-1 0 0,1 1 0,-1-1 0,1 0 0,-1 1 1,1-1-1,-1 0 0,1 0 0,-1 0 0,1-1 0,2 1 0,4-1 122,1 0 0,-1 0 0,0-1 0,0 0 0,12-5 0,-6 1-78,0-2 0,0 1 0,0-2 1,-1 0-1,0-1 0,-1 0 0,0-1 0,16-19 0,6-10-18,33-55 0,-65 91-33,-19 63-501,5-36 505,2 1 1,0 0 0,2 1-1,1-1 1,1 1 0,1 1-1,-3 47 1,8-69-86,0 0-1,0 0 1,0 1-1,1-1 1,0 0-1,0 0 1,0 0-1,0 0 1,0-1-1,1 1 1,0 0-1,0 0 1,0-1-1,3 4 1,-3-4-275,0-1-1,1 0 1,-1 1 0,1-1 0,0 0 0,0 0 0,0-1-1,0 1 1,0-1 0,0 1 0,5 0 0,28 4-5441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1.214"/>
    </inkml:context>
    <inkml:brush xml:id="br0">
      <inkml:brushProperty name="width" value="0.025" units="cm"/>
      <inkml:brushProperty name="height" value="0.025" units="cm"/>
    </inkml:brush>
  </inkml:definitions>
  <inkml:trace contextRef="#ctx0" brushRef="#br0">0 17 4036,'0'0'18353,"54"31"-16911,-14-31-642,9-6-672,-1-4-96,6 3-1089,-10-1-1825,1-3-3428,-11 6-4997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2.290"/>
    </inkml:context>
    <inkml:brush xml:id="br0">
      <inkml:brushProperty name="width" value="0.025" units="cm"/>
      <inkml:brushProperty name="height" value="0.025" units="cm"/>
    </inkml:brush>
  </inkml:definitions>
  <inkml:trace contextRef="#ctx0" brushRef="#br0">198 27 16496,'0'0'7388,"-8"-4"-7100,5 3-281,0 0-1,1 0 1,-1 1-1,1-1 0,-1 0 1,0 1-1,0 0 1,1-1-1,-1 1 1,0 0-1,1 1 0,-1-1 1,0 0-1,0 1 1,1 0-1,-4 0 1,0 2-4,1 1 0,0-1 0,0 1 1,0 0-1,0 0 0,0 0 0,1 1 1,-5 6-1,-7 7 26,1 1 1,-17 28-1,28-40-20,0 0-1,1 0 1,0 0 0,0 0-1,0 0 1,1 1 0,0-1-1,1 1 1,-1 0 0,1 0-1,1 9 1,0-15-5,0-1 0,0 1 1,1 0-1,-1-1 0,1 1 0,-1 0 0,1-1 0,-1 1 0,1-1 1,0 1-1,0-1 0,0 1 0,0-1 0,0 1 0,0-1 1,0 0-1,1 0 0,-1 0 0,0 0 0,1 0 0,-1 0 0,3 1 1,0 0-14,0 0 0,1 0 1,0-1-1,-1 0 0,1 0 1,0 0-1,0 0 1,5-1-1,4 1-321,0-2-1,0 0 1,-1-1-1,1 0 1,14-5 0,-13 2-468,0-2 0,0 0 0,0 0 0,-1-1 0,0-1 0,-1-1 0,0 0 0,-1 0 0,13-14 0,-14 13 249,-1-1-1,0-1 0,15-26 1,-20 30 792,0 0 0,-1 0 0,-1 0-1,0-1 1,0 1 0,3-18 0,-6 26-85,0 0-1,1 0 0,-1 0 0,0 1 1,0-1-1,0 0 0,0 0 0,0 0 1,0 0-1,0 0 0,0 0 0,0 0 1,-1 0-1,1 0 0,0 0 1,0 0-1,-1 1 0,1-1 0,-1 0 1,1 0-1,-1 0 0,1 1 0,-1-2 1,0 2-71,0 0 1,0 0-1,0 0 1,1-1 0,-1 1-1,0 1 1,0-1-1,1 0 1,-1 0-1,0 0 1,0 0 0,1 0-1,-1 1 1,0-1-1,0 0 1,1 1 0,-1-1-1,0 1 1,1-1-1,-1 0 1,0 1-1,-33 33 1291,26-23-1189,0 0 0,1 0 0,0 1 0,0 0-1,1 0 1,1 0 0,0 1 0,1 0 0,0 0 0,1 0 0,0 0 0,0 19 0,2-30-158,1 0 1,1 0-1,-1-1 0,0 1 1,0 0-1,1 0 1,-1-1-1,1 1 1,-1 0-1,1-1 1,0 1-1,0 0 1,0-1-1,0 1 1,0-1-1,0 0 0,0 1 1,0-1-1,0 0 1,1 0-1,-1 1 1,0-1-1,1 0 1,-1-1-1,1 1 1,0 0-1,-1 0 0,1 0 1,-1-1-1,1 1 1,0-1-1,0 0 1,-1 1-1,1-1 1,0 0-1,0 0 1,-1 0-1,1 0 1,0 0-1,3-1 0,2 0 95,0 0 0,0 0-1,0-1 1,-1 0 0,1 0-1,0 0 1,-1-1 0,1 0-1,8-6 1,-2-1-75,-2 0-1,1-1 0,-1 0 1,16-21-1,-22 26-37,-1-1-1,1 1 0,-1 0 1,-1-1-1,1 0 0,-1 0 1,0 0-1,-1 0 0,1-1 1,-1 1-1,1-12 0,-3 18-14,0 1 0,-1 0-1,1 0 1,0 0-1,0 0 1,0-1 0,-1 1-1,1 0 1,0 0-1,0 0 1,0 0-1,-1 0 1,1 0 0,0 0-1,0 0 1,-1 0-1,1 0 1,0 0 0,0 0-1,-1 0 1,1 0-1,0 0 1,0 0 0,0 0-1,-1 0 1,1 0-1,0 0 1,0 0-1,-1 0 1,1 0 0,0 0-1,0 1 1,0-1-1,-1 0 1,1 0 0,0 0-1,0 0 1,0 0-1,0 1 1,-1-1-1,1 0 1,-8 7 22,1 0 1,-1 1-1,2 0 0,-1 0 0,1 0 1,0 1-1,0 0 0,1 0 1,1 0-1,0 1 0,0-1 0,0 1 1,1 0-1,-1 11 0,4-20-13,0 0-1,0 0 0,0 0 0,0 0 0,0 0 1,0-1-1,0 1 0,1 0 0,-1 0 0,0 0 1,1 0-1,-1 0 0,0-1 0,1 1 0,-1 0 1,1 0-1,0-1 0,-1 1 0,1 0 0,0-1 1,-1 1-1,1-1 0,0 1 0,-1 0 0,1-1 1,0 0-1,0 1 0,0-1 0,0 0 0,-1 1 1,1-1-1,0 0 0,0 0 0,0 1 0,0-1 1,0 0-1,1 0 0,42-2 175,-37 2-155,12-4-49,0 0 0,0-1-1,0-1 1,0-1-1,27-15 1,-26 13-124,0 0 0,1 1 0,0 1 0,23-5 0,-44 12 141,1 0 0,-1-1-1,1 1 1,-1 0 0,1 0 0,0 0 0,-1 0 0,1 0-1,-1 0 1,1 0 0,-1 0 0,1 0 0,-1 0 0,1 0 0,0 0-1,-1 0 1,1 1 0,-1-1 0,1 0 0,-1 0 0,1 1-1,-1-1 1,1 0 0,-1 1 0,1-1 0,-1 0 0,0 1 0,1-1-1,-1 0 1,0 1 0,1-1 0,-1 1 0,0-1 0,1 1-1,-5 22 95,-27 29 318,27-45-380,-4 4 69,6-9-76,1-1 0,0 1-1,-1-1 1,1 1-1,0 0 1,0-1-1,0 1 1,1 0-1,-1 0 1,0-1 0,1 1-1,-1 0 1,1 0-1,-1 2 1,4-4 20,-1 0 1,1-1-1,0 0 1,-1 1-1,1-1 1,-1 0-1,1-1 1,-1 1-1,4-2 1,2-4-36,1 0-1,-1-1 1,0 0 0,-1 0 0,0 0 0,0-1-1,-1 0 1,0 0 0,0-1 0,-1 0-1,-1 0 1,0 0 0,0 0 0,-1-1-1,0 1 1,3-23 0,-6 33-6,-1 0 0,1 0 0,0 0-1,0-1 1,-1 1 0,1 0 0,0 0 0,0 0 0,-1-1 0,1 1-1,0 0 1,-1 0 0,1 0 0,0 0 0,-1 0 0,1 0-1,0 0 1,-1 0 0,1 0 0,0 0 0,-1 0 0,1 0 0,0 0-1,-1 0 1,1 0 0,0 0 0,-1 0 0,1 0 0,0 1 0,0-1-1,-1 0 1,1 0 0,0 0 0,-1 0 0,1 1 0,0-1 0,0 0-1,-1 0 1,1 1 0,0-1 0,0 0 0,0 0 0,0 1 0,-1-1-1,1 1 1,-14 10-113,13-9 118,0-1-1,0 1 0,0-1 0,0 1 0,0-1 1,0 1-1,0 0 0,0 0 0,1-1 0,-1 1 1,1 0-1,-1 0 0,1 0 0,0 0 0,0-1 1,0 1-1,0 0 0,0 0 0,0 0 0,0 0 1,1 0-1,-1 0 0,1-1 0,1 4 0,-1-3 11,1-1-1,0 1 0,-1 0 0,1-1 0,0 1 1,0-1-1,0 0 0,0 0 0,1 0 0,-1 0 1,0 0-1,0 0 0,1-1 0,-1 1 0,0-1 1,4 1-1,8 0 37,0 0-1,0-1 1,0-1 0,-1 0 0,22-5 0,-6-1-31,0-1 1,-1-1 0,0-2-1,0-1 1,39-23 0,-66 35-14,0-1 0,0 1 0,0-1 0,0 0 0,0 1 1,0-1-1,0 0 0,0 0 0,0 0 0,0 0 0,-1 0 0,1 0 1,0 0-1,0 0 0,-1 0 0,1 0 0,-1 0 0,1 0 0,0-2 1,-2 2-9,1 1 0,0-1 0,0 1 0,-1-1 0,1 1 0,0-1 0,-1 1-1,1-1 1,-1 1 0,1-1 0,-1 1 0,1 0 0,0-1 0,-1 1 0,1 0 0,-1-1 0,0 1 0,1 0 0,-1 0 0,1-1 0,-1 1 0,1 0 0,-1 0 0,0 0 0,1 0 0,-1 0 0,0 0 0,-3-1-11,1 1 0,-1 0 1,1 0-1,-1 0 0,1 1 0,-1-1 0,1 1 0,-1 0 0,1 0 0,-1 0 0,1 0 0,0 1 0,-6 2 1,4 1 6,0-1 0,0 1 1,0 0-1,1 0 0,-1 1 1,1-1-1,1 1 1,-1 0-1,1 0 0,0 0 1,0 1-1,1-1 0,0 1 1,-2 9-1,3-13 13,1 0 1,-1 0-1,1 1 0,0-1 1,0 0-1,0 1 0,1-1 0,-1 0 1,1 0-1,0 1 0,0-1 0,0 0 1,0 0-1,1 0 0,-1 0 1,1 0-1,-1 0 0,1-1 0,0 1 1,0 0-1,1-1 0,-1 0 1,0 1-1,1-1 0,-1 0 0,1 0 1,0 0-1,0-1 0,0 1 0,0-1 1,5 2-1,4 2-48,0-2 0,0 0-1,1 0 1,-1-1 0,21 1 0,33-4-2887,-2-6-4037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4.671"/>
    </inkml:context>
    <inkml:brush xml:id="br0">
      <inkml:brushProperty name="width" value="0.025" units="cm"/>
      <inkml:brushProperty name="height" value="0.025" units="cm"/>
    </inkml:brush>
  </inkml:definitions>
  <inkml:trace contextRef="#ctx0" brushRef="#br0">72 144 3716,'0'0'-139,"8"-5"1340,21-17 2413,-25 19-2848,0 0 0,0-1 0,-1 0 1,0 0-1,0 0 0,0 0 0,0 0 0,-1-1 1,1 1-1,-1-1 0,0 1 0,0-1 0,-1 0 1,0 0-1,1 0 0,-2 0 0,1 0 0,0-6 1,-1 10-691,0 0 1,-1 0-1,1 0 1,0 0 0,0 0-1,-1 0 1,1 0-1,0 0 1,-1 0 0,1 0-1,-1 0 1,0 0-1,1 0 1,-1 0-1,0 0 1,1 1 0,-1-1-1,0 0 1,0 1-1,0-1 1,0 0 0,1 1-1,-1-1 1,0 1-1,0-1 1,0 1-1,0 0 1,0-1 0,0 1-1,0 0 1,0 0-1,0 0 1,-1 0-1,1 0 1,0 0 0,0 0-1,0 0 1,0 0-1,0 0 1,0 0 0,0 1-1,-2 0 1,-1 0-75,-1 0 1,0 0-1,1 0 1,-1 1-1,1 0 0,0 0 1,-1 0-1,-5 4 1,2 1-13,1 1 1,0-1 0,0 1-1,1 0 1,-1 0 0,-7 16-1,12-20 11,0 1 1,-1-1-1,2 1 0,-1 0 0,0 0 0,1 0 0,0 0 0,0 0 0,1 0 0,-1 0 0,1 0 0,0 0 1,0 0-1,1 0 0,1 7 0,-1-10 6,0-1 1,0 0-1,-1 0 0,1 0 1,1 0-1,-1-1 0,0 1 1,0 0-1,0 0 1,0-1-1,0 1 0,1 0 1,-1-1-1,0 1 0,1-1 1,-1 0-1,0 1 1,1-1-1,-1 0 0,0 0 1,1 0-1,-1 0 0,1 0 1,-1 0-1,2-1 1,36-4 430,-26 0-317,-1 0 1,0 0-1,0-1 1,0-1-1,-1 0 1,0-1 0,0 0-1,17-17 1,-12 9-73,0 0 0,-2-2 0,0 0 0,16-26 1,-62 121-291,27-63 122,1-1-1,0 1 0,1 0 0,1-1 1,0 1-1,0 23 0,2-35-32,0 0-1,1 0 1,-1 0-1,1 0 1,-1 0-1,1 0 1,0 0-1,-1 0 1,1 0-1,0 0 1,1 0-1,-1 0 1,0-1-1,0 1 1,1 0-1,-1-1 1,1 1-1,-1-1 1,1 0-1,0 1 1,-1-1-1,1 0 1,0 0-1,0 0 1,0 0-1,0 0 1,0-1-1,4 2 1,1-1-575,0 0 1,1 0 0,-1-1-1,0 0 1,1 0-1,-1 0 1,10-3 0,31-10-4938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5.223"/>
    </inkml:context>
    <inkml:brush xml:id="br0">
      <inkml:brushProperty name="width" value="0.025" units="cm"/>
      <inkml:brushProperty name="height" value="0.025" units="cm"/>
    </inkml:brush>
  </inkml:definitions>
  <inkml:trace contextRef="#ctx0" brushRef="#br0">129 1 8872,'0'0'11868,"-9"6"-10358,0 1-1142,0 1 0,0-1 0,1 1 0,0 1 0,1 0 0,-1 0 0,2 0 0,-1 1 0,2 0-1,-1 1 1,-5 15 0,5-12-322,1 1-1,1 0 0,1 0 1,0 1-1,0-1 0,2 0 1,0 1-1,1 0 1,2 18-1,-2-32-36,1 1-1,-1-1 1,1 0-1,0 1 1,0-1-1,0 0 1,0 0 0,0 0-1,0 0 1,1 0-1,-1 0 1,1 0-1,-1-1 1,1 1 0,0 0-1,-1-1 1,1 1-1,0-1 1,0 0-1,0 1 1,0-1 0,1 0-1,-1 0 1,0-1-1,0 1 1,1 0-1,-1-1 1,0 1 0,1-1-1,-1 0 1,0 0-1,1 0 1,-1 0 0,0 0-1,5-1 1,1 0 27,0 0-1,0 0 1,0-1 0,0 0 0,0-1 0,-1 1 0,1-2 0,-1 1-1,10-7 1,-6 4-22,-1-2 0,-1 1 0,0-1 0,0-1 0,0 1 0,-1-2-1,0 1 1,-1-1 0,0 0 0,-1 0 0,0-1 0,0 0 0,-1 0 0,5-19-1,-10 30-13,0-1 0,1 1 0,-1 0 0,0 0 0,0-1 0,0 1 0,0 0 0,0 0 0,0-1 0,0 1 0,0 0 0,0-1 0,0 1 0,0 0 0,0 0 0,0-1-1,0 1 1,0 0 0,0 0 0,0-1 0,0 1 0,0 0 0,0-1 0,-1 1 0,1 0 0,0 0 0,0 0 0,0-1 0,0 1 0,-1 0 0,1 0 0,0 0-1,0-1 1,0 1 0,-1 0 0,1 0 0,0 0 0,0 0 0,-1-1 0,1 1 0,-1 0 0,-13 5-74,-12 15-52,19-12 141,0 0 1,1 0-1,0 1 1,0 0 0,1 0-1,0 1 1,1-1-1,0 1 1,1 0 0,-1 0-1,2 1 1,-4 20-1,7-30-6,-1 0-1,0-1 0,0 1 0,0 0 0,0 0 0,0 0 0,1 0 1,-1 0-1,0-1 0,1 1 0,-1 0 0,1 0 0,-1 0 0,1-1 1,-1 1-1,1 0 0,-1-1 0,1 1 0,0 0 0,-1-1 0,1 1 1,0-1-1,0 1 0,-1-1 0,1 0 0,0 1 0,1-1 0,29 2 399,-23-3-290,-1-1 1,1 0 0,-1 0-1,1-1 1,-1 0-1,7-4 1,3-3-43,-1-2 1,-1 0 0,16-17-1,-25 24-66,-1-1 0,0 1 0,0-1 0,0 0 0,-1-1 0,0 1 1,-1-1-1,1 0 0,-1 0 0,0 0 0,2-9 0,-30 54-468,24-35 450,-5 6 18,1 0 0,0 0-1,0 0 1,1 1 0,1 0 0,-1-1-1,2 2 1,-1-1 0,1 0-1,1 0 1,-1 20 0,2-29-4,1 0 0,-1 1 0,0-1 0,0 0 0,1 0 0,-1 0 0,1 0 0,-1 1 0,1-1 0,-1 0 0,1 0 0,0 0 0,-1 0 0,1 0 0,0 0 0,0-1 0,0 1 0,0 0 0,0 0 0,0-1 0,0 1 0,0 0 0,0-1 0,1 1 0,2 0-27,-1 0 0,0 0 1,1 0-1,-1-1 0,0 1 0,1-1 0,-1 0 0,7-1 0,-3 0-374,1 0 0,-1 0 0,1-1 0,-1 0 0,0-1 0,0 0 0,11-5 0,-9 1-1367,0-1 0,0 0 0,-1 0 0,1 0 0,-2-1 0,1 0-1,9-17 1,8-16-7733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6.243"/>
    </inkml:context>
    <inkml:brush xml:id="br0">
      <inkml:brushProperty name="width" value="0.025" units="cm"/>
      <inkml:brushProperty name="height" value="0.025" units="cm"/>
    </inkml:brush>
  </inkml:definitions>
  <inkml:trace contextRef="#ctx0" brushRef="#br0">130 46 10154,'0'0'13559,"-3"12"-12854,-33 161 1151,26-112-1757,-3-1-1,-25 74 0,18-71 479,11-374-220,28 327-175,-15-11-170,-1-1-1,2 0 1,-1-1 0,0 1 0,1-1-1,-1 0 1,1 0 0,0 0 0,0-1-1,0 1 1,1-1 0,-1 0 0,0-1 0,1 0-1,-1 1 1,1-2 0,-1 1 0,1-1-1,0 0 1,10-1 0,-8 0 13,-1-1-1,1 1 1,-1-2 0,0 1 0,1-1 0,-1 0 0,-1-1-1,1 0 1,0 0 0,-1 0 0,0-1 0,0 0-1,0 0 1,9-12 0,1-4-59,0-1 0,-2-1 0,0-1 0,-2 0 0,-1 0 0,-1-1 0,13-47 0,-33 79-468,-10 23 593,0 2 0,3 0-1,0 1 1,3 1 0,0 0 0,-10 45-1,19-61-31,1 0 0,1 0-1,0 0 1,2 1 0,0-1 0,2 27-1,0-43-33,-1-1 1,0 0-1,1 0 0,-1 1 0,1-1 0,-1 0 0,1 0 0,0 0 1,-1 0-1,1 0 0,0 0 0,0 0 0,0 0 0,-1 0 0,1 0 0,0 0 1,0 0-1,1-1 0,-1 1 0,0 0 0,0-1 0,0 1 0,0-1 0,0 1 1,1-1-1,-1 1 0,0-1 0,1 0 0,-1 0 0,0 0 0,0 0 0,1 0 1,-1 0-1,0 0 0,1 0 0,-1 0 0,0-1 0,0 1 0,1 0 0,-1-1 1,0 1-1,0-1 0,0 0 0,0 1 0,0-1 0,1 0 0,-1 1 1,0-1-1,-1 0 0,1 0 0,0 0 0,0 0 0,0 0 0,0 0 0,-1 0 1,1 0-1,0-2 0,7-13-101,-1 0 1,0-1 0,-1 0 0,-1 0-1,-1 0 1,0-1 0,-2 1 0,0-1-1,0-27 1,-2 44 61,0 1 0,0-1 0,0 0 0,0 1 0,0-1 1,0 0-1,0 1 0,0-1 0,0 0 0,0 1 0,-1-1 0,1 0 0,0 1 0,0-1 0,-1 1 0,1-1 0,0 0 0,-1 1 1,1-1-1,-1 1 0,1-1 0,-1 1 0,1-1 0,-1 1 0,1 0 0,-1-1 0,0 0 0,1 1 6,-1 0-1,1 1 1,-1-1-1,1 0 1,0 0-1,-1 0 0,1 0 1,-1 0-1,1 1 1,0-1-1,-1 0 1,1 0-1,0 1 1,-1-1-1,1 0 1,0 0-1,0 1 1,-1-1-1,1 0 0,0 1 1,0-1-1,-1 0 1,1 1-1,0-1 1,0 1-1,0-1 1,0 0-1,0 1 1,-1-1-1,1 1 1,0-1-1,0 0 0,0 1 1,0-1-1,0 1 1,0-1-1,0 0 1,1 1-1,-1 0 1,0 1 11,0-1 0,0 1 1,0 0-1,0 0 1,1-1-1,-1 1 0,1 0 1,-1 0-1,1-1 0,0 1 1,-1-1-1,1 1 0,0 0 1,0-1-1,0 0 1,0 1-1,0-1 0,1 0 1,-1 1-1,0-1 0,1 0 1,-1 0-1,2 1 1,1 0 13,0 0 1,0-1 0,0 1 0,0-1 0,0 0 0,1 0 0,-1-1 0,0 1 0,8-1 0,-3 0 23,0-1 0,0 0 1,0 0-1,0-1 0,0 0 0,0 0 1,0-1-1,0-1 0,7-3 0,-4-1 31,-2 0 0,1-1 0,-1 0 0,-1 0 1,1-1-1,-2-1 0,11-13 0,-14 16-44,0 0 0,0 0 0,-1 0 0,0 0 0,-1-1 0,0 0 0,0 1 0,0-1 0,-1-1 0,-1 1 0,1-11 0,-2 20-32,0-1-1,0 1 1,0-1 0,0 0-1,0 1 1,0-1 0,0 0-1,0 1 1,0-1 0,0 1-1,-1-1 1,1 0-1,0 1 1,0-1 0,-1 1-1,1-1 1,-1 1 0,1-1-1,0 1 1,-1-1 0,1 1-1,-1-1 1,1 1-1,-1 0 1,1-1 0,-1 1-1,1-1 1,-1 1 0,1 0-1,-1 0 1,0-1-1,1 1 1,-1 0 0,0 0-1,1 0 1,-1 0 0,1 0-1,-1 0 1,0 0 0,1 0-1,-1 0 1,0 0-1,1 0 1,-1 0 0,1 0-1,-1 1 1,0-1 0,1 0-1,-1 0 1,1 1 0,-1-1-1,1 0 1,-1 1-1,0-1 1,1 0 0,0 1-1,-2 0 1,-31 23-197,16-7 219,1 1-1,1 0 1,1 1-1,-20 36 1,28-44 7,1-1 1,0 1 0,1 1-1,0-1 1,1 0 0,0 1-1,0 0 1,1 0 0,1 0-1,0 0 1,1 14-1,1-23-16,0 0-1,-1 0 0,1 0 0,0 0 1,1 0-1,-1 0 0,0-1 0,1 1 0,-1 0 1,1-1-1,0 1 0,0-1 0,0 0 0,0 0 1,0 1-1,1-2 0,-1 1 0,1 0 1,-1 0-1,1-1 0,0 1 0,0-1 0,-1 0 1,1 0-1,0 0 0,0 0 0,0 0 0,0-1 1,0 1-1,0-1 0,4 0 0,0 1 16,1-1 1,-1 0-1,1 0 0,-1-1 0,0 0 0,1 0 0,-1-1 0,0 1 1,0-2-1,0 1 0,0-1 0,8-4 0,-5 0-11,0 0 0,0-1 0,0 0 1,-1-1-1,0 1 0,-1-2 0,0 1 0,-1-1 0,0-1 0,0 1 1,-1-1-1,7-17 0,-12 27-13,-1 1 0,0 0 0,0 0 0,0-1 0,0 1 0,1 0 0,-1-1 0,0 1 0,0 0 0,0-1 0,0 1 0,0-1 0,0 1 0,0 0 0,0-1 0,0 1 0,0 0 0,0-1 0,0 1 1,0 0-1,0-1 0,0 1 0,0 0 0,0-1 0,0 1 0,-1 0 0,1-1 0,0 1 0,0 0 0,0-1 0,0 1 0,-1 0 0,1-1 0,0 1 0,0 0 0,-1 0 0,1 0 0,0-1 0,-1 1 0,1 0 0,0 0 0,-1 0 0,1-1 0,-1 1 0,-17 9-123,-18 25 21,31-28 116,0 0 1,1 0 0,0 1 0,0-1-1,1 1 1,0 0 0,0 0 0,0 1 0,1-1-1,0 0 1,-1 9 0,3-13-57,0-1-1,0 1 1,0 0 0,0 0 0,1-1-1,-1 1 1,1 0 0,0-1-1,0 1 1,0-1 0,0 1 0,0-1-1,0 1 1,1-1 0,-1 0 0,1 1-1,0-1 1,0 0 0,0 0-1,0 0 1,0 0 0,0-1 0,0 1-1,0-1 1,1 1 0,-1-1 0,1 0-1,-1 0 1,1 0 0,-1 0 0,1 0-1,0 0 1,3 0 0,38 3-7176,-24-4-683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072"/>
    </inkml:context>
    <inkml:brush xml:id="br0">
      <inkml:brushProperty name="width" value="0.025" units="cm"/>
      <inkml:brushProperty name="height" value="0.025" units="cm"/>
    </inkml:brush>
  </inkml:definitions>
  <inkml:trace contextRef="#ctx0" brushRef="#br0">55 0 5029,'-1'21'11233,"-3"5"-4704,-8 33-1744,4-19-4595,-6 64 1,14-103-186,0 0 0,0 0-1,0 1 1,0-1 0,0 0 0,0 0 0,0 0-1,1 1 1,-1-1 0,0 0 0,1 0 0,-1 0-1,1 0 1,-1 0 0,1 0 0,0 0-1,-1 0 1,1 0 0,0 0 0,0 0 0,0 0-1,0 0 1,-1-1 0,3 2 0,0-1 18,0 0 1,-1 0 0,1 0-1,0 0 1,-1-1-1,1 1 1,0-1 0,0 0-1,-1 0 1,6 0-1,8-2 72,0-1 0,-1-1 0,18-6 0,-23 7-117,5-1-3,0 0-1,0 0 1,0 2 0,0 0 0,1 0 0,27 2 0,-42 0 18,0 0 0,0 0 0,1 1 0,-1-1 0,0 0 0,0 0 0,0 1 0,1-1 0,-1 1 0,0-1 0,0 1 1,0-1-1,0 1 0,0-1 0,0 1 0,0 0 0,0 0 0,0 0 0,0 0 0,-1 0 0,1-1 0,0 1 0,0 1 0,-1-1 0,1 0 1,-1 0-1,1 0 0,-1 0 0,1 0 0,-1 0 0,0 1 0,1-1 0,-1 0 0,0 0 0,0 1 0,0-1 0,0 0 0,0 0 0,0 0 1,0 1-1,-1-1 0,1 0 0,0 0 0,-1 0 0,1 1 0,-1-1 0,1 0 0,-1 0 0,-1 2 0,0 2 101,-1 1 0,0-1-1,0 0 1,-1 0 0,1 0-1,-1 0 1,0-1-1,-9 9 1,-2-4 147,0-1 0,0-1 0,-1 0 1,0-1-1,-1-1 0,1 0 0,-1-1 0,0-1 0,0 0 0,0-1 0,-29-1 1,44-2-285,0 1 1,0 0 0,0 0 0,0-1 0,0 1 0,0-1-1,0 1 1,0-1 0,0 0 0,0 0 0,0 0 0,1 0 0,-1 0-1,0 0 1,0-1 0,1 1 0,-1 0 0,1-1 0,0 0 0,-1 1-1,1-1 1,0 0 0,0 1 0,0-1 0,0 0 0,0 0 0,0 0-1,0-2 1,1 2-250,-1 0 0,1 0 0,0-1 0,-1 1 0,1 0 0,1 0 0,-1 0 0,0 0-1,0 0 1,1 0 0,-1 0 0,1 0 0,-1 0 0,1 0 0,0 0 0,0 0 0,0 0 0,0 0-1,0 1 1,1-1 0,-1 0 0,0 1 0,1-1 0,-1 1 0,1-1 0,-1 1 0,5-2 0,22-10-4807,5 3-1995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625"/>
    </inkml:context>
    <inkml:brush xml:id="br0">
      <inkml:brushProperty name="width" value="0.025" units="cm"/>
      <inkml:brushProperty name="height" value="0.025" units="cm"/>
    </inkml:brush>
  </inkml:definitions>
  <inkml:trace contextRef="#ctx0" brushRef="#br0">39 372 17457,'0'0'6721,"-5"9"-6316,-21 53 84,25-57-473,-1 0-1,1 0 0,0 0 1,0 0-1,0 0 1,1 1-1,-1-1 0,1 0 1,1 1-1,-1-1 1,1 0-1,0 0 0,1 6 1,-1-10-6,1 1-1,-1-1 1,0 1 0,0-1-1,1 1 1,-1-1 0,1 0-1,-1 0 1,1 1 0,-1-1 0,1 0-1,0-1 1,-1 1 0,1 0-1,0 0 1,0-1 0,0 1-1,0-1 1,-1 0 0,1 1 0,0-1-1,0 0 1,0 0 0,0 0-1,0 0 1,0-1 0,0 1-1,0 0 1,0-1 0,-1 1 0,1-1-1,2-1 1,4 0 27,0-1 1,-1 0-1,1 0 1,-1 0-1,0-1 0,9-7 1,3-6-19,-1 0 0,0-2 1,-2 0-1,0 0 0,-2-2 0,0 0 1,-1-1-1,16-36 0,4-21-77,25-94 1,-52 154 36,-1-5-63,-12 33-43,-16 37 103,8-17 108,3 1 0,0 1 1,2 0-1,1 1 0,1-1 0,-4 45 0,11-63-55,0 0 0,1-1 0,0 1 0,1 0 0,0 0 0,1-1 0,1 1 0,0-1 0,1 0 0,0 1 0,1-2 0,0 1 0,1 0 0,0-1 0,1 0 0,0-1 0,0 0 0,1 0 0,10 10 0,-18-20-30,0 0 0,0 0 0,0 0 0,0 1 0,0-1 0,0 0 0,1 0 0,-1 0 0,0 0 0,0 1 0,0-1 0,0 0 0,0 0 0,0 0 0,0 1 0,1-1 0,-1 0 0,0 0 0,0 0 0,0 0-1,0 0 1,1 0 0,-1 1 0,0-1 0,0 0 0,0 0 0,0 0 0,1 0 0,-1 0 0,0 0 0,0 0 0,1 0 0,-1 0 0,0 0 0,0 0 0,0 0 0,1 0 0,-1 0 0,0 0 0,0 0 0,0 0 0,1 0 0,-1 0 0,0 0-1,0 0 1,0-1 0,0 1 0,1 0 0,-1 0 0,0 0 0,0 0 0,0 0 0,0 0 0,1-1 0,-1 1 0,0 0 0,0 0 0,0 0 0,0 0 0,0-1 0,0 1 0,1 0 0,-5-21-183,-12-25-458,2 19-252,-1 1 0,-1 1 0,-35-42 0,-26-19 1523,61 67 859,15 11-116,39 15-728,-35-6-699,44 13-42,32 7-302,-25-12-4091,-28-8-1537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7.957"/>
    </inkml:context>
    <inkml:brush xml:id="br0">
      <inkml:brushProperty name="width" value="0.025" units="cm"/>
      <inkml:brushProperty name="height" value="0.025" units="cm"/>
    </inkml:brush>
  </inkml:definitions>
  <inkml:trace contextRef="#ctx0" brushRef="#br0">1 0 18129,'0'0'6694,"54"24"-6533,-38-23-1731,0-1-3523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6.510"/>
    </inkml:context>
    <inkml:brush xml:id="br0">
      <inkml:brushProperty name="width" value="0.025" units="cm"/>
      <inkml:brushProperty name="height" value="0.025" units="cm"/>
    </inkml:brush>
  </inkml:definitions>
  <inkml:trace contextRef="#ctx0" brushRef="#br0">114 1 6342,'0'0'16896,"3"14"-16095,-2-9-728,2 4 2,-1 0 0,0 0 0,-1 1 0,0-1 0,-1 0-1,0 1 1,0-1 0,-1 0 0,0 1 0,-3 11 0,-67 170 200,33-92 112,35-94-248,1 0-1,1 1 1,-1-1 0,1 1 0,0-1 0,-1 10 0,2-14-118,1 0 0,-1 0 0,0 0-1,0 0 1,0 0 0,1 0 0,-1 0-1,0 0 1,1 0 0,-1 0 0,1 0 0,0 0-1,-1 0 1,1 0 0,0 0 0,-1-1-1,1 1 1,0 0 0,0 0 0,-1-1 0,1 1-1,0 0 1,0-1 0,0 1 0,0-1-1,0 0 1,0 1 0,0-1 0,0 0 0,0 1-1,0-1 1,0 0 0,0 0 0,1 0-1,-1 0 1,0 0 0,0 0 0,1 0 0,24-3 105,0 0 0,-1-1 0,1-2 0,-1 0 0,-1-2 0,36-16 0,0 2-2012,-56 20 1415,-1 1-256,0 0-1,0 0 1,0 0-1,0 0 1,0-1-1,0 1 1,-1-1-1,1 0 1,3-3-1,0-5-7333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1:14.306"/>
    </inkml:context>
    <inkml:brush xml:id="br0">
      <inkml:brushProperty name="width" value="0.035" units="cm"/>
      <inkml:brushProperty name="height" value="0.035" units="cm"/>
    </inkml:brush>
  </inkml:definitions>
  <inkml:trace contextRef="#ctx0" brushRef="#br0">0 41 12443,'0'2'128,"1"0"0,-1 1 0,0-1 1,1 1-1,0-1 0,-1 0 0,1 0 1,0 0-1,0 1 0,1-1 0,-1 0 1,0 0-1,1 0 0,-1 0 0,1-1 1,-1 1-1,1 0 0,0-1 0,0 1 1,0-1-1,0 1 0,0-1 0,0 0 1,0 0-1,0 0 0,0 0 0,1 0 0,-1-1 1,0 1-1,5 0 0,4-1 374,1 1 0,-1-2-1,1 0 1,-1 0 0,16-4-1,18-2 2,113 12 494,-34 1-718,266 14-105,-325-15-171,1-2 0,-1-4 0,0-2 0,83-15 1,-47 4 12,177-3 0,86 8 16,-324 9-43,-1 1 1,1 1-1,0 3 1,73 18 0,-80-16 0,0-2 1,1-1-1,-1-1 1,36-3-1,133-16-61,-63 2 50,-95 13 20,1 1 0,64 9 0,85 23-5,-3 1 5,-171-30 6,1-1-1,-1-2 0,1 0 1,-1 0-1,1-2 0,-1-1 1,29-7-1,-29 5 0,0 1 0,0 1 0,1 1 0,21 0-1,83 7 66,23 0-14,-102-10-55,0-1 0,67-20 0,-68 14 37,-1 2 0,76-6 1,160 25 4,-17 1 17,-170-15-52,59 0-58,8 13 9,-69-2 107,121-7 0,92-12-19,-36 2 97,-75 10-36,-133 4-92,0-4 0,109-14 0,-138 10-18,-4-2 0,1 2 0,0 2 1,1 0-1,52 3 0,-24 0 1095,-47-2-683,-10 2-371,1 0-1,0-1 1,-1 1 0,1 0-1,0 0 1,0 0 0,0 0 0,-1-1-1,1 1 1,0 0 0,0 0-1,-1 1 1,1-1 0,0 0 0,0 0-1,0 0 1,-1 0 0,1 1-1,1-1 1,-2 1 0,-27-9-2668,13 3 2030,5 1-13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075"/>
    </inkml:context>
    <inkml:brush xml:id="br0">
      <inkml:brushProperty name="width" value="0.025" units="cm"/>
      <inkml:brushProperty name="height" value="0.025" units="cm"/>
    </inkml:brush>
  </inkml:definitions>
  <inkml:trace contextRef="#ctx0" brushRef="#br0">58 70 9641,'0'0'12599,"1"9"-12060,-2 25-295,-2 0 1,-1-1 0,-1 0-1,-12 39 1,-11 75 251,46-165 550,8-30-952,-2-2 1,-3 0-1,-1-1 0,-3-1 1,13-67-1,-23 87-67,-6 21-126,-4 16-400,-5 16 501,0 0 0,2 1 0,0 0 0,2 0 0,0 0 0,2 0 0,0 39 0,2-59 9,0-1 1,1 1-1,-1 0 1,1-1-1,-1 1 1,1-1-1,-1 1 1,1-1-1,0 1 0,0-1 1,0 1-1,0-1 1,0 0-1,0 1 1,0-1-1,0 0 1,1 0-1,-1 0 1,0 0-1,1 0 1,-1 0-1,0 0 1,1-1-1,-1 1 0,1 0 1,0-1-1,-1 1 1,1-1-1,-1 0 1,1 1-1,0-1 1,-1 0-1,1 0 1,0 0-1,-1 0 1,1 0-1,0-1 0,-1 1 1,1 0-1,2-2 1,4 1 63,0-1-1,0-1 1,-1 1 0,1-1-1,-1-1 1,1 1 0,6-6 0,17-15-15,-1-1 1,-2-1 0,0-2 0,35-46 0,-63 74-62,0 0 0,0 0 0,0 0 0,0 0 0,0 0 0,0 0 0,0 0 0,0 1 0,0-1-1,0 0 1,0 0 0,0 0 0,0 0 0,0 0 0,0 0 0,0 0 0,0 0 0,0 0 0,0 0 0,0 1 0,0-1 0,0 0 0,0 0 0,0 0 0,0 0 0,0 0 0,0 0 0,1 0 0,-1 0 0,0 0 0,0 0 0,0 0 0,0 1 0,0-1 0,0 0 0,0 0 0,0 0 0,0 0 0,0 0 0,0 0 0,0 0-1,0 0 1,1 0 0,-1 0 0,0 0 0,0 0 0,0 0 0,0 0 0,0 0 0,0 0 0,0 0 0,0 0 0,0 0 0,1 0 0,-4 17-120,-8 20-16,-5 5 220,-12 53 1,24-78-276,0-1 1,2 1-1,0 0 0,1 0 1,1 0-1,3 25 0,-3-40-31,0 0-1,1 1 1,-1-1-1,1 0 0,-1 0 1,1 0-1,0 1 0,0-1 1,0 0-1,0 0 0,1 0 1,-1-1-1,0 1 1,3 2-1,-3-3-158,0 0 0,1 0 1,-1 0-1,0-1 0,0 1 1,1 0-1,-1-1 0,1 0 0,-1 1 1,1-1-1,-1 0 0,1 1 0,-1-1 1,3 0-1,12 0-6590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7.421"/>
    </inkml:context>
    <inkml:brush xml:id="br0">
      <inkml:brushProperty name="width" value="0.025" units="cm"/>
      <inkml:brushProperty name="height" value="0.025" units="cm"/>
    </inkml:brush>
  </inkml:definitions>
  <inkml:trace contextRef="#ctx0" brushRef="#br0">65 1 9801,'-1'7'7933,"-4"25"-5563,-19 59 0,16-71-2341,1 1 0,2 0 0,0 0 0,1 1 1,1-1-1,1 1 0,1 0 0,3 29 0,-2-50-160,0 1 0,1-1-1,-1 1 1,0-1 0,1 1 0,0-1 0,-1 0-1,1 1 1,0-1 0,-1 0 0,1 1-1,0-1 1,0 0 0,0 0 0,0 0-1,0 0 1,0 0 0,1 0 0,-1 0 0,0 0-1,0-1 1,1 1 0,-1 0 0,0-1-1,1 1 1,-1-1 0,1 1 0,-1-1-1,1 0 1,-1 1 0,1-1 0,-1 0 0,1 0-1,-1 0 1,1 0 0,-1-1 0,0 1-1,1 0 1,-1-1 0,3 0 0,0 0-307,0 0 0,1-1 0,-1 1 1,0-1-1,0 0 0,0 0 0,0-1 0,0 1 1,-1-1-1,1 0 0,-1 0 0,4-4 0,10-18-1334,-1 0 1,-1-1-1,-1 0 0,15-44 0,-7 9 4075,-3 1 5705,-37 116-1467,-17 58-1941,30-92-4927,0 0-1,1 1 1,1 0 0,1 0-1,2 43 1,6-41-4686,7-10-6213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1.949"/>
    </inkml:context>
    <inkml:brush xml:id="br0">
      <inkml:brushProperty name="width" value="0.025" units="cm"/>
      <inkml:brushProperty name="height" value="0.025" units="cm"/>
    </inkml:brush>
  </inkml:definitions>
  <inkml:trace contextRef="#ctx0" brushRef="#br0">82 0 12492,'0'0'11942,"-4"13"-11184,-61 296 1692,53-205-1628,20-112 198,24-38-591,38-73 1,-44 71-844,59-82 1,-83 128 386,0-1 0,0 1 0,0-1 0,1 1 0,-1 0 0,1 0 0,0 0 0,-1 1 0,1-1 0,0 0 0,0 1 0,0 0 1,0 0-1,0 0 0,0 0 0,1 0 0,-1 1 0,0-1 0,0 1 0,4 0 0,-5 0 7,0 1 0,0-1-1,-1 0 1,1 1 0,0 0 0,0-1 0,-1 1 0,1 0 0,0 0 0,-1 0-1,1 0 1,-1 0 0,1 1 0,-1-1 0,0 0 0,0 1 0,1-1 0,-1 0-1,0 1 1,0 0 0,0-1 0,0 1 0,-1 0 0,1-1 0,0 1 0,-1 0-1,1 0 1,-1-1 0,0 1 0,0 0 0,1 0 0,-1 0 0,0 0 0,-1 3-1,1-2 22,0 0 0,0 0 0,-1 0 0,1 0 0,-1 0 0,0 0 0,0 0 0,0 0-1,0 0 1,-1 0 0,1-1 0,-1 1 0,1 0 0,-1-1 0,0 0 0,0 1 0,0-1-1,-5 4 1,1-2 43,0 0-1,0 0 0,-1 0 1,1-1-1,-1 0 0,0 0 1,-13 2-1,-3 0 94,0-1-1,0-1 1,-1-1-1,-26-2 1,50 0-154,-1 1-1,1-1 1,-1 0 0,1 0 0,-1 0 0,1 0 0,-1 0 0,1 0-1,-1 0 1,1 0 0,-1 0 0,1 0 0,-1 0 0,1-1-1,-1 1 1,1 0 0,-1 0 0,1 0 0,-1-1 0,1 1 0,-1 0-1,1 0 1,0-1 0,-1 1 0,1 0 0,0-1 0,-1 1 0,1-1-1,0 1 1,-1 0 0,1-1 0,0 1 0,0-1 0,-1 1-1,1-1 1,11-15-2397,30-11-6032,-5 15-1424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2.885"/>
    </inkml:context>
    <inkml:brush xml:id="br0">
      <inkml:brushProperty name="width" value="0.025" units="cm"/>
      <inkml:brushProperty name="height" value="0.025" units="cm"/>
    </inkml:brush>
  </inkml:definitions>
  <inkml:trace contextRef="#ctx0" brushRef="#br0">45 104 5637,'-44'47'16870,"61"-52"-13388,0 1-2859,22-17-135,-1-1 0,59-47 0,-64 45-356,-33 23-142,0 1 1,0 0-1,1-1 1,-1 1-1,0-1 0,1 1 1,-1 0-1,0 0 1,1-1-1,-1 1 0,1 0 1,-1 0-1,0-1 1,1 1-1,-1 0 0,1 0 1,-1 0-1,1 0 1,-1-1-1,1 1 1,-1 0-1,0 0 0,1 0 1,-1 0-1,1 0 1,-1 0-1,1 0 0,-1 1 1,1-1-1,-1 0 1,1 0-1,-1 0 0,0 0 1,1 0-1,0 1 1,-2 17-163,-21 38 133,18-45 56,-2 2-176,-12 33 384,17-44-447,1 1 0,-1-1 1,0 1-1,1-1 0,0 1 0,-1-1 0,1 1 0,0-1 0,0 1 0,1-1 1,-1 1-1,1-1 0,-1 1 0,2 3 0,-1-5-109,0-1 0,0 1-1,0-1 1,0 0 0,0 1 0,0-1-1,0 0 1,0 0 0,0 0 0,0 0-1,0 0 1,0 0 0,0 0 0,0 0-1,0 0 1,0 0 0,0-1 0,0 1-1,1-1 1,16-8-6529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261"/>
    </inkml:context>
    <inkml:brush xml:id="br0">
      <inkml:brushProperty name="width" value="0.025" units="cm"/>
      <inkml:brushProperty name="height" value="0.025" units="cm"/>
    </inkml:brush>
  </inkml:definitions>
  <inkml:trace contextRef="#ctx0" brushRef="#br0">21 0 10698,'0'0'10816,"10"8"-9749,10 5-819,0 0 0,0-2-1,1-1 1,38 14 0,-52-22-214,28 12-94,-35-13 66,1-1 0,-1 0 0,1 1 0,-1-1 0,1 0 0,-1 1 0,0-1 0,1 1 1,-1-1-1,1 1 0,-1-1 0,0 1 0,0-1 0,1 1 0,-1-1 0,0 1 0,0-1 1,0 1-1,1-1 0,-1 1 0,0 0 0,0-1 0,0 1 0,0-1 0,0 1 0,0 0 1,0-1-1,0 1 0,-1-1 0,1 1 0,0-1 0,0 1 0,0 0 0,-1-1 0,1 1 0,0-1 1,0 1-1,-1-1 0,1 1 0,-1-1 0,1 0 0,0 1 0,-1-1 0,1 1 0,-1-1 1,1 0-1,-1 1 0,1-1 0,-1 0 0,1 1 0,-1-1 0,1 0 0,-1 0 0,-1 1 0,-30 18 1657,-52 23-1,4-2-796,68-31-1578,24-8-4774,11-7-1582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3.934"/>
    </inkml:context>
    <inkml:brush xml:id="br0">
      <inkml:brushProperty name="width" value="0.025" units="cm"/>
      <inkml:brushProperty name="height" value="0.025" units="cm"/>
    </inkml:brush>
  </inkml:definitions>
  <inkml:trace contextRef="#ctx0" brushRef="#br0">91 1 12908,'0'0'6689,"0"8"-5968,-2 57 2100,-15 107 0,10-134-2193,-1 0 0,-2 0 0,-1-1 0,-22 48 0,31-99 2156,5-15-2627,11-22-605,3 1-1,1 0 1,3 1-1,52-88 1,-67 129 237,0 0 0,1 0-1,0 0 1,0 1 0,1 0 0,0 1 0,0 0 0,0 0 0,15-7-1,-21 11 184,0 1-1,1 0 0,-1 0 1,0 0-1,0 0 0,1 0 1,-1 1-1,0-1 0,1 1 0,-1 0 1,1-1-1,-1 1 0,0 0 1,1 0-1,-1 0 0,1 1 1,-1-1-1,1 1 0,-1-1 1,0 1-1,1 0 0,-1 0 0,0 0 1,0 0-1,0 0 0,0 0 1,0 1-1,0-1 0,0 1 1,0-1-1,0 1 0,-1 0 1,1 0-1,-1 0 0,1 0 0,-1 0 1,0 0-1,1 0 0,-1 0 1,0 0-1,-1 1 0,1-1 1,1 5-1,-1-3 72,0 0 1,0 0-1,-1 0 1,1 0-1,-1 0 1,0 0-1,0 0 0,0 0 1,0 0-1,-1 0 1,1 0-1,-1 0 1,0 0-1,-1 0 0,1-1 1,-1 1-1,1 0 1,-1-1-1,0 1 1,0-1-1,-1 0 0,1 1 1,-1-1-1,0 0 1,1-1-1,-1 1 1,0 0-1,-1-1 0,1 0 1,0 1-1,-1-1 1,-6 2-1,-2 2 173,-1-1 1,0 0-1,0-1 0,0 0 0,0-1 1,-1-1-1,1 0 0,-22 0 0,27-6-2282,9-7-3795,2 2-1666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4.315"/>
    </inkml:context>
    <inkml:brush xml:id="br0">
      <inkml:brushProperty name="width" value="0.025" units="cm"/>
      <inkml:brushProperty name="height" value="0.025" units="cm"/>
    </inkml:brush>
  </inkml:definitions>
  <inkml:trace contextRef="#ctx0" brushRef="#br0">220 6 6822,'0'0'15418,"-10"-1"-13101,-6-2-1675,-1 2 0,1 0 0,-1 1 0,0 1 0,-16 2 0,28-2-597,1-1-1,-1 1 1,1 0 0,0 0 0,-1 1 0,1 0 0,0-1 0,0 1 0,0 1 0,0-1 0,0 0 0,0 1 0,1 0 0,-1 0 0,1 0 0,0 0 0,0 1 0,0-1 0,0 1 0,1 0 0,-1 0 0,1 0 0,0 0 0,0 0 0,1 0 0,-2 6 0,2-9-36,1 1 0,0-1 0,-1 1 0,1 0 0,0-1 0,0 1 0,0-1 0,0 1 0,1-1 0,-1 1 0,0-1 0,1 1 0,-1-1 0,1 1 0,-1-1 0,1 1 0,0-1 0,-1 0 0,1 1 0,0-1 0,0 0 0,0 0 0,1 2 1,1-1 13,0 0 1,0 0 0,0 0 0,1 0 0,-1 0-1,0-1 1,1 1 0,-1-1 0,7 1 0,6 1 23,1 0 0,0-2 0,22 0 0,-36-1-60,8 0-93,0-1 1,0-1 0,0 1-1,-1-2 1,1 1 0,19-9-1,-27 10 87,0 0-1,0 0 1,-1 0-1,1-1 0,0 1 1,-1-1-1,1 1 1,-1-1-1,1 0 1,-1 0-1,0 0 1,0-1-1,0 1 0,0 0 1,0-1-1,-1 1 1,1-1-1,-1 0 1,1 0-1,-1 1 1,0-1-1,0 0 1,0 0-1,-1 0 0,1 0 1,-1 0-1,1 0 1,-1 0-1,0-4 1,-1 6-129,0-1 0,0 0 0,0 1 0,0-1 0,0 1 0,0-1 1,0 1-1,-1 0 0,1 0 0,0-1 0,-1 1 0,1 0 0,-1 0 1,1 0-1,-1 0 0,0 1 0,1-1 0,-1 0 0,0 1 0,0-1 0,0 1 1,1-1-1,-1 1 0,0 0 0,0 0 0,0 0 0,0 0 0,-1 0 0,-5 0-1452,-5-3-3855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9.476"/>
    </inkml:context>
    <inkml:brush xml:id="br0">
      <inkml:brushProperty name="width" value="0.025" units="cm"/>
      <inkml:brushProperty name="height" value="0.025" units="cm"/>
    </inkml:brush>
  </inkml:definitions>
  <inkml:trace contextRef="#ctx0" brushRef="#br0">1 0 1185,'0'0'4677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012"/>
    </inkml:context>
    <inkml:brush xml:id="br0">
      <inkml:brushProperty name="width" value="0.025" units="cm"/>
      <inkml:brushProperty name="height" value="0.025" units="cm"/>
    </inkml:brush>
  </inkml:definitions>
  <inkml:trace contextRef="#ctx0" brushRef="#br0">6 1 8488,'0'0'3748,"0"53"-2916,0-26-159,-2 2-161,-1 4-287,3-3-193,0 1 0,0-1-32,0 1-256,0-5-289,0 2-352,0-5-640,0-2-1826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377"/>
    </inkml:context>
    <inkml:brush xml:id="br0">
      <inkml:brushProperty name="width" value="0.025" units="cm"/>
      <inkml:brushProperty name="height" value="0.025" units="cm"/>
    </inkml:brush>
  </inkml:definitions>
  <inkml:trace contextRef="#ctx0" brushRef="#br0">15 1 7847,'0'0'1314,"-11"60"-129,8-39-352,3-5-769,0-7-577,5-4-1441,4-3-2530</inkml:trace>
  <inkml:trace contextRef="#ctx0" brushRef="#br0" timeOffset="1">29 355 2947,'0'0'3043,"-1"64"-1794,1-40-480,0-4-321,0-5-384,0-5-384,5-3-1090,2 0-2145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2:59.754"/>
    </inkml:context>
    <inkml:brush xml:id="br0">
      <inkml:brushProperty name="width" value="0.035" units="cm"/>
      <inkml:brushProperty name="height" value="0.035" units="cm"/>
    </inkml:brush>
  </inkml:definitions>
  <inkml:trace contextRef="#ctx0" brushRef="#br0">0 8 15571,'1'-1'69,"0"0"-1,1 0 1,-1 1 0,0-1-1,0 0 1,1 1-1,-1 0 1,0-1-1,1 1 1,-1-1 0,0 1-1,1 0 1,-1 0-1,1 0 1,-1 0-1,1 0 1,-1 0 0,0 0-1,1 1 1,-1-1-1,0 0 1,1 1-1,-1-1 1,0 1-1,1 0 1,-1-1 0,0 1-1,0 0 1,0 0-1,1-1 1,-1 1-1,0 0 1,0 0 0,0 0-1,-1 1 1,1-1-1,0 0 1,0 0-1,0 0 1,0 2 0,5 8 114,-1 0 0,-1 0 0,1 0 0,2 12 0,-3-8-77,59 151 893,-33-93-658,21 81 1,-50-153-375,-1 0 1,1 0-1,-1 0 1,0 0 0,0 0-1,1 0 1,-1 0-1,0 0 1,0 0-1,0 0 1,0 0-1,0 0 1,0 1-1,0-1 1,-1 0-1,1 0 1,0 0-1,0 0 1,-1 0 0,1 0-1,-2 1 1,1-2 12,0 0 1,0 0-1,0 0 0,0 0 1,0 0-1,0 0 1,0 0-1,0 0 1,0 0-1,0-1 1,0 1-1,0 0 1,0-1-1,0 1 1,0-1-1,0 1 1,0-1-1,1 0 1,-1 1-1,0-1 0,0 0 1,1 0-1,-2 0 1,-24-22-240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0.719"/>
    </inkml:context>
    <inkml:brush xml:id="br0">
      <inkml:brushProperty name="width" value="0.025" units="cm"/>
      <inkml:brushProperty name="height" value="0.025" units="cm"/>
    </inkml:brush>
  </inkml:definitions>
  <inkml:trace contextRef="#ctx0" brushRef="#br0">1 0 3876,'0'14'4244,"0"246"64,0-259-4335,0-1 1,0 0-1,0 1 0,0-1 1,0 0-1,0 1 1,0-1-1,0 0 1,0 1-1,0-1 1,0 0-1,0 1 0,0-1 1,0 0-1,0 1 1,0-1-1,0 0 1,1 1-1,-1-1 0,0 0 1,0 0-1,0 1 1,0-1-1,1 0 1,-1 0-1,0 1 0,0-1 1,1 0-1,-1 0 1,0 1-1,0-1 1,1 0-1,-1 0 0,0 0 1,1 0-1,-1 0 1,0 1-1,1-1 1,-1 0-1,0 0 1,1 0-1,-1 0 0,0 0 1,0 0-1,1 0 1,17-9-1477,-1 1-1127,-17 8 2527,1 0 0,-1 0 1,0 0-1,1 0 0,-1 0 0,0 0 1,0 0-1,1 0 0,-1 0 1,0 0-1,1 0 0,-1 0 1,0 0-1,0 0 0,1 0 1,-1 0-1,0 0 0,1 0 0,-1 1 1,0-1-1,0 0 0,1 0 1,-1 0-1,0 0 0,0 1 1,0-1-1,1 0 0,-1 0 1,0 1-1,0-1 0,0 0 1,0 0-1,1 1 0,-1-1 0,0 0 1,0 0-1,0 1 0,0-1 1,0 0-1,0 1 0,0-1 1,0 0-1,0 0 0,0 1 1,0-1-1,2 38 1298,-2 0 1,-2 0-1,-10 59 1,5-45-702,0 56 1,7-104-634,1 1 0,0 0 0,0-1 0,0 1 0,1-1 0,0 0-1,0 1 1,3 4 0,8 25-456,-5 16 891,-3 0 0,-2 1 0,-5 86 0,-1-32-215,3-74-300,-1-10-38,1 0-1,1 0 1,1-1 0,7 33-1,-7-43-2187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083"/>
    </inkml:context>
    <inkml:brush xml:id="br0">
      <inkml:brushProperty name="width" value="0.025" units="cm"/>
      <inkml:brushProperty name="height" value="0.025" units="cm"/>
    </inkml:brush>
  </inkml:definitions>
  <inkml:trace contextRef="#ctx0" brushRef="#br0">32 0 3299,'-3'53'2050,"-4"2"-1057,1-6-641,-1-6-224,2-8-31,1-7-65,4-12-32,0-9-417,0-3-608,0-3-384</inkml:trace>
  <inkml:trace contextRef="#ctx0" brushRef="#br0" timeOffset="1">29 492 352,'0'51'5285,"0"-1"-3715,0 0-673,0-7 32,0-3-161,0-9-383,0-11-321,0-8-224,0-11-994,5-2-2561,4-2 160</inkml:trace>
  <inkml:trace contextRef="#ctx0" brushRef="#br0" timeOffset="2">58 1118 0,'-2'49'2530,"0"-8"225,-2-8-513,3-10-1281,1-7-673,0-11-352,0-2-1217,1-1-288,5 2-1122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437"/>
    </inkml:context>
    <inkml:brush xml:id="br0">
      <inkml:brushProperty name="width" value="0.025" units="cm"/>
      <inkml:brushProperty name="height" value="0.025" units="cm"/>
    </inkml:brush>
  </inkml:definitions>
  <inkml:trace contextRef="#ctx0" brushRef="#br0">31 0 1345,'-4'119'5906,"-4"0"-4810,-3 124-2247,3 215 3852,16-368-6695,0-13 4711,-8 230 2337,-3-122-2654,3-183-539,4 7-3438,1-6-122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729"/>
    </inkml:context>
    <inkml:brush xml:id="br0">
      <inkml:brushProperty name="width" value="0.025" units="cm"/>
      <inkml:brushProperty name="height" value="0.025" units="cm"/>
    </inkml:brush>
  </inkml:definitions>
  <inkml:trace contextRef="#ctx0" brushRef="#br0">6 0 8584,'0'13'1906,"-2"54"-1039,-1-9-898,5 72 1,21-25 26,-12-57 45,1 18 705,3 88 1,-14-129 1246,-3-42-4336,-3-5-1901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3.670"/>
    </inkml:context>
    <inkml:brush xml:id="br0">
      <inkml:brushProperty name="width" value="0.025" units="cm"/>
      <inkml:brushProperty name="height" value="0.025" units="cm"/>
    </inkml:brush>
  </inkml:definitions>
  <inkml:trace contextRef="#ctx0" brushRef="#br0">1 1 13485,'0'0'7110,"2"57"-5444,-2-28 160,0 0-833,3 0-609,3-3-320,3-5-32,11-4-32,-1-8-352,8-5-33,6-4-127,3-8-705,0-14-897,4-8-1281,-1-4-2787,-6-1-2498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016"/>
    </inkml:context>
    <inkml:brush xml:id="br0">
      <inkml:brushProperty name="width" value="0.025" units="cm"/>
      <inkml:brushProperty name="height" value="0.025" units="cm"/>
    </inkml:brush>
  </inkml:definitions>
  <inkml:trace contextRef="#ctx0" brushRef="#br0">325 0 9097,'0'0'8776,"-72"79"-6566,36-28-673,-2 9-223,0 7-33,-1 0-544,4-2-417,7-4-288,6-7 32,9-10-416,10-14-737,3-11-1057,0-12-2018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4.485"/>
    </inkml:context>
    <inkml:brush xml:id="br0">
      <inkml:brushProperty name="width" value="0.025" units="cm"/>
      <inkml:brushProperty name="height" value="0.025" units="cm"/>
    </inkml:brush>
  </inkml:definitions>
  <inkml:trace contextRef="#ctx0" brushRef="#br0">1 288 10570,'0'0'14798,"11"-2"-13672,3-3-980,0 0-1,0-1 0,-1-1 0,0 0 0,0-1 1,0 0-1,-1-1 0,0 0 0,16-17 0,9-12 133,-1-1 0,54-80-1,-88 127 125,-3 8-457,-19 56-125,-8 34 216,18-33-6463,10-58-1714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118"/>
    </inkml:context>
    <inkml:brush xml:id="br0">
      <inkml:brushProperty name="width" value="0.025" units="cm"/>
      <inkml:brushProperty name="height" value="0.025" units="cm"/>
    </inkml:brush>
  </inkml:definitions>
  <inkml:trace contextRef="#ctx0" brushRef="#br0">98 59 4228,'2'-8'9422,"7"-26"-4872,-7 18-1486,-11 30 479,-10 25-3406,2 2-1,2 0 0,-20 84 0,34-122-134,0 1 0,1 0 0,0-1 1,0 1-1,0 0 0,0-1 0,0 1 0,2 6 0,-1-9 9,-1 0 0,1 0-1,-1 1 1,1-1 0,0 0-1,-1 0 1,1 0 0,0 0-1,0 0 1,0 0 0,-1 0-1,1 0 1,0-1 0,0 1-1,0 0 1,1 0 0,-1-1-1,1 1 1,4 1 39,0-1 0,0-1-1,-1 1 1,1-1 0,0 0 0,0 0 0,0-1 0,0 1 0,9-4 0,6 1-23,1-2-51,0 2 1,38-2 0,-56 5 13,-1-1 1,1 1-1,-1 0 1,0 1-1,1-1 1,-1 1 0,1-1-1,-1 1 1,0 0-1,0 0 1,1 0-1,-1 1 1,0-1 0,0 1-1,0 0 1,0 0-1,-1 0 1,1 0-1,0 0 1,-1 0 0,1 1-1,-1-1 1,0 1-1,0 0 1,2 3-1,-3-4 38,0 0 0,-1 0 0,1 0 0,-1 0 1,1 1-1,-1-1 0,0 0 0,0 0 0,1 0 0,-2 1 0,1-1 0,0 0 0,0 0 0,-1 0 0,1 0 0,-1 1 0,0-1 0,1 0 0,-1 0 0,-2 2 0,1 0 96,-1-1 1,0 1-1,0-1 0,0 1 1,-1-1-1,1 0 0,-1 0 1,1-1-1,-7 4 0,-5 2 346,-1-1-1,0-1 1,0 0 0,-19 4-1,23-6-341,-1-1 1,1 0-1,-1-1 0,0-1 0,0 0 0,0 0 0,0-1 0,0-1 0,-14-2 1,26 3-156,0-1 1,0 1 0,-1 0 0,1-1 0,0 1-1,0-1 1,0 1 0,0-1 0,0 0 0,0 1 0,0-1-1,0 0 1,0 0 0,0 0 0,0 1 0,1-1 0,-1 0-1,0 0 1,0 0 0,1 0 0,-1-1 0,1 1-1,-1 0 1,1 0 0,-1 0 0,1 0 0,0 0 0,0-1-1,-1 1 1,1 0 0,0 0 0,0-1 0,0 1-1,0 0 1,1 0 0,-1 0 0,0-1 0,0 1 0,1 0-1,-1 0 1,2-2 0,-1 0-289,1 0 1,-1 0-1,1 1 1,0-1-1,0 1 0,0-1 1,0 1-1,1 0 0,-1 0 1,1 0-1,-1 0 1,1 0-1,0 0 0,4-2 1,5 1-2015,1-1 0,-1 2 0,21-3 0,7 1-5326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09.674"/>
    </inkml:context>
    <inkml:brush xml:id="br0">
      <inkml:brushProperty name="width" value="0.025" units="cm"/>
      <inkml:brushProperty name="height" value="0.025" units="cm"/>
    </inkml:brush>
  </inkml:definitions>
  <inkml:trace contextRef="#ctx0" brushRef="#br0">187 59 4228,'0'0'7944,"1"-8"-3893,5-25-399,-6 33-3514,0-1-1,0 0 1,-1 0 0,1 0 0,0 1-1,0-1 1,-1 0 0,1 0 0,0 0 0,-1 1-1,1-1 1,-1 0 0,1 1 0,-1-1-1,1 0 1,-1 1 0,1-1 0,-1 1 0,0-1-1,1 1 1,-1-1 0,0 1 0,1-1-1,-1 1 1,0 0 0,0-1 0,1 1 0,-1 0-1,0 0 1,0-1 0,0 1 0,1 0-1,-1 0 1,0 0 0,0 0 0,0 0 0,0 0-1,1 0 1,-1 0 0,-1 1 0,-33 5 469,26-2-569,-1 1 0,1 1 0,0 0 0,0 0 0,1 1 0,0 0 0,0 0 0,0 1 0,-6 9 0,10-13-11,-1 1 1,1 0-1,1 1 0,-1-1 0,1 1 1,0-1-1,0 1 0,1 0 1,-1 0-1,2 0 0,-1 0 0,0 1 1,1-1-1,0 0 0,1 1 1,-1 8-1,2-14-15,0 1 0,-1-1 0,1 0 0,0 0 1,0 0-1,0 0 0,0 0 0,0 0 0,0 0 0,0 0 1,0 0-1,0 0 0,1 0 0,-1-1 0,0 1 0,0-1 0,1 1 1,-1-1-1,0 1 0,1-1 0,-1 0 0,1 1 0,-1-1 0,0 0 1,1 0-1,-1 0 0,1 0 0,-1 0 0,1-1 0,1 0 1,5 1 52,-1-1 0,0 0 1,0-1-1,0 1 0,8-5 1,-1-1-38,-1-2 1,0 0 0,-1 0 0,0-1-1,-1 0 1,0-1 0,0-1 0,-1 0-1,0 0 1,-1-1 0,-1 0 0,9-19-1,-15 30-118,-6 24-412,-6 30 378,6-37-211,1-1 0,0 1 0,2 0 0,-1 30 0,2-44 156,0 1 0,1-1 0,-1 1 0,0 0 0,0-1 1,1 1-1,-1-1 0,1 1 0,0-1 0,-1 1 0,1-1 1,0 0-1,0 1 0,0-1 0,0 0 0,0 0 0,0 1 0,0-1 1,0 0-1,0 0 0,1 0 0,-1 0 0,3 1 0,0-1-614,0 0 0,-1 0 0,1 0 0,0 0 0,0 0 0,0-1 0,0 0 0,7 0 0,16-3-4983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205"/>
    </inkml:context>
    <inkml:brush xml:id="br0">
      <inkml:brushProperty name="width" value="0.025" units="cm"/>
      <inkml:brushProperty name="height" value="0.025" units="cm"/>
    </inkml:brush>
  </inkml:definitions>
  <inkml:trace contextRef="#ctx0" brushRef="#br0">211 341 9449,'0'0'10986,"-11"1"-10324,7 0-638,-1-1-4,-1 1 0,0-1 0,1 1 1,-1 1-1,1-1 0,-1 1 0,1 0 0,0 0 0,0 1 0,0 0 0,0 0 1,0 0-1,1 0 0,-7 6 0,-8 10 81,2 0-1,-18 25 1,30-36-55,0-1-1,0 2 1,1-1-1,0 0 1,0 1 0,1 0-1,0 0 1,1 0-1,-3 14 1,5-21-53,0-1-1,0 1 1,0-1-1,0 1 1,0 0 0,0-1-1,0 1 1,0-1 0,1 1-1,-1-1 1,0 1-1,1-1 1,-1 1 0,1-1-1,0 1 1,0-1-1,-1 1 1,1-1 0,0 0-1,0 0 1,0 1-1,0-1 1,1 0 0,-1 0-1,0 0 1,2 1-1,0-1-38,0 1 0,1-1 0,-1 0 0,0-1 0,1 1 0,-1 0 0,1-1 0,-1 0 0,0 0 0,1 0 0,5-1-1,3 0-188,-1-1-1,1-1 0,-1 0 1,0-1-1,0 0 0,16-8 1,-10 0-87,-1 0 0,0-1 0,0-1 1,-1 0-1,-1-1 0,-1-1 0,0 0 1,-1-1-1,0 0 0,11-26 0,-5 8 486,-2-1-1,-2 0 0,-1-1 1,12-60-1,-22 83 183,0 0-1,-1-1 1,0 1-1,-2-1 0,1 0 1,-3-23-1,1 37-285,1 0-1,0 0 0,0 0 0,-1 0 1,1 1-1,-1-1 0,1 0 0,-1 0 0,1 0 1,-1 0-1,1 0 0,-1 1 0,0-1 1,1 0-1,-1 0 0,0 1 0,0-1 1,1 1-1,-1-1 0,0 1 0,0-1 0,0 1 1,0-1-1,0 1 0,0 0 0,0-1 1,0 1-1,0 0 0,0 0 0,0 0 0,0 0 1,0 0-1,0 0 0,0 0 0,0 0 1,0 0-1,0 0 0,0 0 0,0 1 0,0-1 1,0 1-1,-1 0 0,-2 0 31,0 1-1,-1 0 0,1 0 1,0 0-1,0 1 0,0 0 1,-6 5-1,0 3 45,1 1 0,0 0 0,1 0 0,0 1 1,1-1-1,1 2 0,0-1 0,0 1 0,2 0 0,-1 0 0,2 0 0,-2 15 0,-1 22 114,2-1 1,4 59-1,0-59-259,0-43 14,0 0 0,1 0 0,-1 0 0,2 0 0,-1 0-1,1 0 1,4 11 0,-5-16 11,-1-1 1,1 1-1,0-1 0,0 1 1,0-1-1,0 0 0,0 0 1,0 1-1,0-1 0,1 0 1,-1 0-1,0 0 0,1 0 1,-1 0-1,1-1 0,-1 1 1,1 0-1,-1-1 0,1 1 1,-1-1-1,1 1 0,0-1 1,-1 0-1,1 1 0,0-1 1,-1 0-1,1 0 0,0 0 1,-1-1-1,1 1 0,-1 0 1,1-1-1,0 1 0,-1-1 1,1 1-1,-1-1 0,1 0 1,2-1-1,7-6 267,0 0-1,0-1 1,-1 0-1,0-1 1,0 0-1,-1-1 1,13-19-1,3-2-116,20-24 1,-23 26 173,2 1 0,1 1-1,40-34 1,-59 60-1602,-5 12-5982,-4-4 451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285"/>
    </inkml:context>
    <inkml:brush xml:id="br0">
      <inkml:brushProperty name="width" value="0.035" units="cm"/>
      <inkml:brushProperty name="height" value="0.035" units="cm"/>
    </inkml:brush>
  </inkml:definitions>
  <inkml:trace contextRef="#ctx0" brushRef="#br0">1 152 16436,'0'0'52,"-1"-1"0,1 1 0,0 0 0,0-1 0,0 1 0,0 0 0,0-1 1,0 1-1,0 0 0,0-1 0,0 1 0,0 0 0,0-1 0,0 1 1,1 0-1,-1 0 0,0-1 0,0 1 0,0 0 0,0-1 0,0 1 1,1 0-1,-1 0 0,0-1 0,0 1 0,0 0 0,1 0 0,-1 0 1,0-1-1,0 1 0,1 0 0,-1 0 0,0 0 0,1 0 0,-1-1 1,0 1-1,0 0 0,1 0 0,0 0 0,13 6 1993,2 1-1134,-6-4-794,0-1-1,0 0 1,1-1 0,-1 0 0,0-1 0,1 1 0,-1-2 0,0 0 0,1 0 0,-1-1 0,0 0 0,0-1 0,14-5 0,-16 5-250,0-1 1,0 0-1,0 0 0,-1-1 0,1 0 1,-1 0-1,0 0 0,-1-1 1,1 0-1,-1-1 0,0 1 0,-1-1 1,0 0-1,0-1 0,0 1 0,4-10 1,-3-2-201,-6 18 292,0 0 1,0 0 0,0 1 0,1-1-1,-1 0 1,0 0 0,0 0-1,0 0 1,0 1 0,0-1 0,-1 0-1,1 0 1,0 0 0,0 0 0,0 1-1,-1-1 1,1 0 0,0 0-1,-1 0 1,0 0 0,-6-3-539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0.537"/>
    </inkml:context>
    <inkml:brush xml:id="br0">
      <inkml:brushProperty name="width" value="0.025" units="cm"/>
      <inkml:brushProperty name="height" value="0.025" units="cm"/>
    </inkml:brush>
  </inkml:definitions>
  <inkml:trace contextRef="#ctx0" brushRef="#br0">0 0 13549,'0'0'7623,"5"62"-4836,12-44-930,6-3-607,2 1-898,6 0-416,-6-6-2370,2-1-3428,-3-4-8135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005"/>
    </inkml:context>
    <inkml:brush xml:id="br0">
      <inkml:brushProperty name="width" value="0.025" units="cm"/>
      <inkml:brushProperty name="height" value="0.025" units="cm"/>
    </inkml:brush>
  </inkml:definitions>
  <inkml:trace contextRef="#ctx0" brushRef="#br0">24 31 14029,'0'0'12465,"-3"12"-12363,1-6-72,-3 7-3,2 0-1,-1 1 0,2-1 0,-2 15 0,4-25-23,0-1 1,-1 1 0,1-1 0,0 0-1,0 1 1,0-1 0,0 1 0,1-1-1,-1 1 1,1-1 0,0 0 0,-1 1-1,1-1 1,0 0 0,0 0 0,0 0-1,1 1 1,-1-1 0,0 0 0,1-1-1,0 1 1,-1 0 0,1 0 0,0-1-1,0 1 1,0-1 0,0 1 0,0-1-1,0 0 1,0 0 0,0 0 0,1 0-1,3 1 1,1-1 33,0-1 1,1 0-1,-1 0 1,0-1-1,0 0 0,0 0 1,0 0-1,0-1 1,-1 0-1,1-1 0,0 0 1,-1 0-1,1 0 1,-1 0-1,0-1 0,0 0 1,-1-1-1,1 1 1,5-7-1,7-6 21,-2-1-1,0 0 1,-1-2-1,16-27 1,-24 35-49,0-1 30,-5 11-82,-3 6-80,-10 27-627,-11 57 0,20-75-114,0 0 0,1 0 1,1 1-1,1 16 0,-1-28 600,0-1-1,0 1 0,1-1 0,-1 1 0,0-1 1,1 1-1,0-1 0,-1 1 0,1-1 0,0 0 1,-1 1-1,1-1 0,0 0 0,0 1 0,0-1 1,0 0-1,0 0 0,1 0 0,-1 0 0,0 0 0,0 0 1,1 0-1,-1-1 0,1 1 0,-1 0 0,0-1 1,1 1-1,-1-1 0,1 1 0,1-1 0,0 1-77,0-1-1,-1 0 0,1 0 0,-1-1 0,1 1 0,-1 0 0,1-1 1,-1 1-1,0-1 0,1 0 0,-1 0 0,0 0 0,1 0 0,-1 0 1,0-1-1,0 1 0,0-1 0,3-2 0,18-20-2529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1.414"/>
    </inkml:context>
    <inkml:brush xml:id="br0">
      <inkml:brushProperty name="width" value="0.025" units="cm"/>
      <inkml:brushProperty name="height" value="0.025" units="cm"/>
    </inkml:brush>
  </inkml:definitions>
  <inkml:trace contextRef="#ctx0" brushRef="#br0">94 76 5862,'3'-10'3528,"-2"3"-2457,6-25 780,-1 6 5632,-51 190-5494,0 0 495,37-122-1977,2-1 1,-1 77-1,12-98-487,7-19 166,-10-2-161,0 0 0,0-1 0,-1 1 0,1-1 0,0 1 0,-1-1 0,1 0-1,-1 0 1,1 0 0,-1 0 0,0 0 0,0 0 0,2-3 0,35-105 291,-24 63-363,3 1 0,32-64-1,-42 98 25,0 0-1,1 0 0,0 0 0,1 1 0,0 1 0,1-1 0,0 1 0,1 1 0,0 0 0,0 0 1,1 1-1,0 1 0,13-6 0,-22 11-15,0 1 0,0-1 0,1 1 0,-1 0 1,0 0-1,1 0 0,-1 1 0,0-1 0,1 1 1,-1 0-1,1 0 0,-1 0 0,1 0 0,5 2 0,-9-2 27,1 1-1,0-1 1,0 1 0,0-1-1,0 1 1,0-1-1,-1 1 1,1 0-1,0-1 1,0 1-1,-1 0 1,1-1-1,-1 1 1,1 0-1,-1 0 1,1 0-1,-1 0 1,1 0-1,-1-1 1,1 3-1,-1-1 25,1 1-1,-1-1 0,0 1 0,0-1 0,0 1 1,-1-1-1,1 1 0,0-1 0,-1 1 0,0-1 1,-1 4-1,-1 0 35,0 0 0,-1 1 0,1-1 0,-2-1 0,1 1 0,-1-1 0,0 1 0,0-1 0,0-1 0,0 1 0,-8 4 0,-8 5 142,-41 21 1,56-31-202,-1-1 0,0 0 0,0 0 0,0-1 1,0 0-1,-1 0 0,1-1 0,0 0 0,-13 1 1,19-3-81,1 1 0,-1 0 0,1 0 1,-1 0-1,1 0 0,-1 0 1,1 0-1,-1 0 0,1-1 1,-1 1-1,1 0 0,-1 0 1,1-1-1,-1 1 0,1 0 1,-1-1-1,1 1 0,0-1 1,-1 1-1,1 0 0,0-1 1,-1 1-1,1-1 0,0 1 0,-1-1 1,1 1-1,0-1 0,0 1 1,0-1-1,0 1 0,-1-1 1,1 0-1,0 1 0,0-1 1,0 1-1,0-1 0,0 1 1,0-1-1,0 1 0,1-1 1,-1 1-1,0-1 0,0 1 0,0-1 1,0 0-1,1 1 0,-1 0 1,0-1-1,1 1 0,-1-1 1,0 1-1,1-1 0,-1 1 1,0 0-1,1-1 0,-1 1 1,1-1-1,24-27-5908,2 9-378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245"/>
    </inkml:context>
    <inkml:brush xml:id="br0">
      <inkml:brushProperty name="width" value="0.025" units="cm"/>
      <inkml:brushProperty name="height" value="0.025" units="cm"/>
    </inkml:brush>
  </inkml:definitions>
  <inkml:trace contextRef="#ctx0" brushRef="#br0">156 62 5317,'0'0'14392,"-3"8"-13223,0 1-844,-81 235 6108,60-162-5725,-16 95-1,38-152-259,14-53 476,-4 7-972,24-63 135,96-212-1273,-65 201 999,-96 203-69,31-97 366,-1 1 0,2 0 1,-1 0-1,2 0 1,0 1-1,1 16 0,0-27-92,-1 0 0,1 0 0,-1 0 0,1 0 0,0 0 0,-1 0 0,1 0-1,0 0 1,0-1 0,1 1 0,-1 0 0,0-1 0,0 1 0,1-1 0,-1 1 0,1-1-1,-1 0 1,3 2 0,-1-2 13,0 0 1,0 0-1,0 0 0,0-1 1,0 1-1,0-1 0,0 0 0,0 0 1,0 0-1,0 0 0,0-1 0,0 1 1,0-1-1,-1 0 0,1 1 1,5-3-1,-2 0 25,0-1 0,0 1 0,0-1 0,0 0 0,0 0-1,-1-1 1,0 0 0,0 0 0,0 0 0,0 0 0,-1-1 0,4-7 0,4-5-17,-2-1 0,15-34-1,-18 35-16,0 0-1,-2-1 0,0 1 1,-1-1-1,-1-1 0,1-35 1,-4 55-27,-1 0 1,1 0-1,0-1 0,-1 1 1,1 0-1,0 0 0,-1 0 1,1 0-1,0 0 1,-1 0-1,1-1 0,-1 1 1,1 0-1,0 0 1,-1 0-1,1 0 0,-1 0 1,1 0-1,0 1 0,-1-1 1,1 0-1,0 0 1,-1 0-1,1 0 0,0 0 1,-1 0-1,1 1 0,-1-1 1,1 0-1,0 0 1,0 1-1,-1-1 0,1 0 1,0 0-1,-1 1 1,1 0-1,-6 5-10,1 0 1,0 1-1,0-1 1,1 2-1,0-1 1,0 0-1,0 1 0,1-1 1,0 1-1,1 0 1,-2 11-1,-1 3 31,1-1 0,2 1-1,-1 26 1,3-43-11,1-1 0,-1 1 1,1 0-1,0 0 0,0-1 0,0 1 0,1-1 1,0 1-1,0-1 0,0 0 0,0 0 1,0 0-1,1 0 0,0 0 0,0 0 1,0-1-1,0 1 0,5 3 0,-5-5 2,-1 0-1,1-1 1,-1 1-1,1-1 0,0 0 1,-1 0-1,1 0 1,0 0-1,0 0 1,0 0-1,0-1 0,0 1 1,0-1-1,0 0 1,0 0-1,0 0 1,0 0-1,0-1 1,0 1-1,0-1 0,-1 0 1,1 0-1,0 0 1,0 0-1,0 0 1,-1-1-1,1 1 0,-1-1 1,1 1-1,2-4 1,2-1 7,0-1 1,0 0 0,-1-1 0,1 1-1,-2-1 1,1-1 0,-1 1-1,-1-1 1,5-10 0,-6 14-31,-1-1 0,0 0 0,0 0 0,0 0 1,-1 0-1,0 0 0,0-1 0,0 1 0,-1 0 0,0 0 0,0-1 0,-1 1 1,1 0-1,-1 0 0,-3-8 0,4 13-60,0 0-1,-1 0 1,1 0-1,-1 0 1,1 0 0,-1 0-1,1 0 1,-1 0 0,1 0-1,-1 1 1,0-1-1,0 0 1,1 0 0,-1 1-1,0-1 1,0 0 0,0 1-1,0-1 1,0 1-1,0-1 1,0 1 0,0-1-1,0 1 1,0 0 0,0-1-1,0 1 1,0 0-1,0 0 1,0 0 0,0 0-1,0 0 1,0 0-1,0 0 1,-2 1 0,2-1-272,0 1 1,0-1 0,0 1-1,1 0 1,-1-1 0,0 1 0,0 0-1,1 0 1,-1-1 0,1 1-1,-1 0 1,1 0 0,-1 0-1,1 0 1,-1 0 0,1 0-1,0 0 1,-1 0 0,1 0-1,0 0 1,0 0 0,0 0-1,0 0 1,0 0 0,0 0-1,0 0 1,0 0 0,0 0 0,0 0-1,1 0 1,-1 0 0,0 0-1,1 0 1,-1 0 0,0 0-1,2 1 1,8 12-6347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2.657"/>
    </inkml:context>
    <inkml:brush xml:id="br0">
      <inkml:brushProperty name="width" value="0.025" units="cm"/>
      <inkml:brushProperty name="height" value="0.025" units="cm"/>
    </inkml:brush>
  </inkml:definitions>
  <inkml:trace contextRef="#ctx0" brushRef="#br0">204 27 6022,'0'0'16682,"-12"-6"-14952,5 2-1470,5 2-203,-1 0 0,0 0 0,1 1 0,-1-1 0,0 1 0,0 0 0,0-1 0,0 1 0,0 1 0,0-1 0,-1 0 0,1 1 0,0-1 0,0 1 0,0 0 0,-1 0 0,1 1 0,0-1 0,0 1 0,0-1 0,0 1 0,-1 0 0,-4 3 0,-2 3 25,0 0 0,0 1 1,1 0-1,0 1 0,1 0 0,0 1 0,-7 10 0,12-15-22,-1-1 0,1 1-1,1 0 1,-1 0-1,1 0 1,0 1-1,0-1 1,0 0 0,1 1-1,0-1 1,0 1-1,0-1 1,1 1-1,0 0 1,0-1-1,0 1 1,2 9 0,0-13-51,-1 0 1,0-1-1,0 1 1,1-1-1,-1 0 1,1 1-1,-1-1 1,1 0-1,-1 0 1,1 0-1,0 0 1,0 0-1,-1 0 0,1 0 1,0 0-1,0-1 1,0 1-1,0-1 1,0 0-1,0 1 1,0-1-1,0 0 1,0 0-1,2-1 1,54-2 116,-42-1-223,0-1 0,0 0 0,0-1 0,-1-1 0,16-8 0,-16 7 78,0 0 0,0 2-1,1 0 1,30-8 0,-46 16 83,0 0 1,0 0 0,-1 0-1,1-1 1,0 1 0,-1 0 0,1 0-1,-1-1 1,0 1 0,0 0-1,1-1 1,-1 1 0,0-1-1,-2 2 1,-6 6 220,8-10-255,1 1 0,-1-1 0,1 0-1,-1 1 1,1-1 0,0 0 0,-1 1-1,1-1 1,0 0 0,-1 1 0,1-1-1,0 0 1,0 0 0,0 1 0,0-1-1,-1 0 1,1 0 0,0 1 0,0-1-1,1 0 1,-1 0 0,0 1 0,0-2 0,0-5-109,1 0 0,-1-1 0,2 1 0,-1 0 0,1 0 0,0 0 0,0 0 1,1 0-1,-1 0 0,6-7 0,-6 10-231,1 1-1,-1-1 1,1 1-1,0 0 1,0 0 0,0 0-1,0 0 1,5-2-1,-6 3-217,1 1 0,0-1 0,0 1 0,0 0 0,1 0 0,-1 0-1,0 0 1,0 0 0,1 1 0,-1-1 0,4 1 0,15 0-3930,4 0-1019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13.283"/>
    </inkml:context>
    <inkml:brush xml:id="br0">
      <inkml:brushProperty name="width" value="0.025" units="cm"/>
      <inkml:brushProperty name="height" value="0.025" units="cm"/>
    </inkml:brush>
  </inkml:definitions>
  <inkml:trace contextRef="#ctx0" brushRef="#br0">121 155 4644,'0'0'6428,"3"-10"-2483,11-30-860,-14 39-2998,1 1-1,-1-1 0,0 0 0,1 0 0,-1 0 1,0 0-1,0 0 0,1 1 0,-1-1 0,0 0 0,0 0 1,0 0-1,0 0 0,0 0 0,0 0 0,0 0 0,-1 0 1,1 0-1,0 1 0,0-1 0,-1 0 0,1 0 1,0 0-1,-1 0 0,1 1 0,-1-1 0,1 0 0,-1 0 1,0 1-1,1-1 0,-1 0 0,0 1 0,1-1 0,-1 1 1,0-1-1,0 1 0,1-1 0,-1 1 0,0-1 1,0 1-1,0 0 0,0 0 0,0-1 0,1 1 0,-1 0 1,0 0-1,0 0 0,0 0 0,0 0 0,0 0 0,0 0 1,0 0-1,0 0 0,0 1 0,1-1 0,-1 0 1,0 0-1,-1 2 0,-4-1 122,0 1 1,0-1 0,1 2-1,-1-1 1,1 0-1,0 1 1,-5 4 0,3-1-46,0 0 1,1 1-1,0 0 1,0 0 0,1 1-1,-5 8 1,8-13-122,0 1 1,0 0-1,1 0 1,-1 0-1,1 0 1,0 0-1,0 0 1,0 1 0,1-1-1,-1 0 1,1 0-1,0 1 1,0-1-1,1 0 1,0 5-1,0-7-32,0 0-1,0-1 0,0 1 1,0-1-1,1 1 0,-1 0 1,0-1-1,1 0 0,-1 1 1,1-1-1,0 0 1,-1 0-1,1 0 0,0 0 1,0 0-1,-1 0 0,1-1 1,0 1-1,0-1 0,0 1 1,0-1-1,0 0 0,0 1 1,0-1-1,0 0 0,0 0 1,0-1-1,0 1 1,0 0-1,0-1 0,0 1 1,2-1-1,4-1 20,0 1 0,0-1 0,1-1 0,-2 0 1,1 0-1,11-6 0,-1-5 34,0 0 0,-1-2 0,0 0 0,-1-1 0,-1-1 0,-1 0 0,-1-1 0,0 0 1,-1-1-1,9-22 0,-19 32 1132,-10 16-782,-12 16-260,12-11-161,0 0-1,1 1 1,1 0-1,0 1 1,0-1-1,1 1 1,1 0 0,0 0-1,1 0 1,0 1-1,1-1 1,1 1-1,0 0 1,0 0-1,2-1 1,2 19-1,-2-29-134,0 0-1,0 1 0,1-1 0,-1 0 1,1 0-1,0 0 0,0 0 0,0 0 1,1 0-1,-1 0 0,1-1 1,-1 0-1,1 1 0,0-1 0,0 0 1,0 0-1,0 0 0,0-1 0,0 1 1,1-1-1,-1 1 0,1-1 1,-1 0-1,1-1 0,-1 1 0,1 0 1,-1-1-1,7 0 0,-1 0-551,0 0-1,0 0 1,0-1-1,0 0 0,0-1 1,0 0-1,0 0 1,-1-1-1,1 0 1,13-7-1,-6-1-901,-1 0 1,0-1-1,0 0 1,-1-1-1,20-26 0,-24 27 2145,-1 0-1,-1-1 1,7-15-1,-11 21 1018,-1 0 0,0 0 1,-1 0-1,0-1 0,0 1 0,1-15 0,-3 21-1417,1 1-1,-1-1 1,0 1-1,0-1 1,0 1-1,0 0 1,0-1-1,0 1 1,0-1-1,0 1 1,-1 0 0,1-1-1,0 1 1,0-1-1,0 1 1,0 0-1,0-1 1,-1 1-1,1-1 1,0 1-1,0 0 1,-1-1-1,1 1 1,0 0-1,-1 0 1,1-1 0,0 1-1,-1 0 1,1 0-1,0-1 1,-1 1-1,1 0 1,0 0-1,-1 0 1,1 0-1,-1-1 1,-19 6 1237,-14 18-979,32-22-428,1 0 0,-1 1 0,1-1 0,0 1 1,-1-1-1,1 1 0,0 0 0,0 0 1,1-1-1,-1 1 0,0 0 0,0 0 0,1 0 1,-1 0-1,1 0 0,0 0 0,-1 0 0,1 0 1,0 0-1,0 0 0,0 0 0,1 0 1,-1 0-1,0 0 0,1 0 0,-1 0 0,1-1 1,0 1-1,0 0 0,0 0 0,-1 0 0,2-1 1,-1 1-1,0 0 0,0-1 0,0 1 1,1-1-1,-1 1 0,1-1 0,-1 0 0,1 0 1,0 0-1,-1 0 0,1 0 0,0 0 0,0 0 1,2 1-1,13 5-1118,1-1 0,-1 0 1,1-1-1,24 3 0,-16-3-715,-5-1 436,34 11-1014,-25 1 4384,-30-16-1803,1 0-1,-1 0 1,1 1-1,-1-1 1,0 0 0,1 0-1,-1 1 1,0-1-1,0 0 1,1 1-1,-1-1 1,0 0 0,0 1-1,1-1 1,-1 0-1,0 1 1,0-1-1,0 1 1,0-1 0,0 0-1,0 1 1,0-1-1,1 1 1,-1-1 0,0 0-1,0 1 1,-1-1-1,1 1 1,0-1-1,0 1 1,0-1 0,0 0-1,0 1 1,0-1-1,0 1 1,-1-1-1,1 0 1,0 1 0,0-1-1,-1 0 1,1 1-1,0-1 1,0 0 0,-1 0-1,1 1 1,0-1-1,-1 0 1,1 0-1,0 1 1,-1-1 0,1 0-1,-1 0 1,1 0-1,0 1 1,-1-1-1,1 0 1,-1 0 0,1 0-1,0 0 1,-1 0-1,-32 7 1857,27-6-1351,-134 14 2708,-3-11-5980,117-6-3579,7-4-5322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5.776"/>
    </inkml:context>
    <inkml:brush xml:id="br0">
      <inkml:brushProperty name="width" value="0.025" units="cm"/>
      <inkml:brushProperty name="height" value="0.025" units="cm"/>
    </inkml:brush>
  </inkml:definitions>
  <inkml:trace contextRef="#ctx0" brushRef="#br0">0 0 15182,'0'0'6342,"74"19"-4676,-20-16 128,18-2-769,8-1-705,-3 2-224,2-1-160,-10-1-1025,-15 0-929,-18 0-801,-20-1-352,-16-9-2530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119"/>
    </inkml:context>
    <inkml:brush xml:id="br0">
      <inkml:brushProperty name="width" value="0.025" units="cm"/>
      <inkml:brushProperty name="height" value="0.025" units="cm"/>
    </inkml:brush>
  </inkml:definitions>
  <inkml:trace contextRef="#ctx0" brushRef="#br0">0 14 9097,'0'0'11915,"79"26"-11178,-25-26-609,9 0-641,2-9-2305,0-4-1603,-7-5-768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511"/>
    </inkml:context>
    <inkml:brush xml:id="br0">
      <inkml:brushProperty name="width" value="0.025" units="cm"/>
      <inkml:brushProperty name="height" value="0.025" units="cm"/>
    </inkml:brush>
  </inkml:definitions>
  <inkml:trace contextRef="#ctx0" brushRef="#br0">213 0 13549,'0'0'5637,"5"50"-4260,-5-26-320,0 2-256,0 0 32,0 1-160,-11 1-353,-1 2-224,-12 1 0,-8 2-64,-2-2-352,0-2-1089,-6-8-2019,9-11-6373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6.853"/>
    </inkml:context>
    <inkml:brush xml:id="br0">
      <inkml:brushProperty name="width" value="0.025" units="cm"/>
      <inkml:brushProperty name="height" value="0.025" units="cm"/>
    </inkml:brush>
  </inkml:definitions>
  <inkml:trace contextRef="#ctx0" brushRef="#br0">82 82 7815,'0'0'10111,"5"-10"-7105,1-1-2037,-3 7-571,-1 0 1,0-1-1,0 1 0,0-1 0,0 0 1,-1 1-1,1-1 0,0-6 0,-2 11-315,0-1 0,0 1-1,0-1 1,0 1-1,1-1 1,-1 1-1,0 0 1,0-1-1,0 1 1,0-1-1,0 1 1,0-1 0,-1 1-1,1-1 1,0 1-1,0-1 1,0 1-1,0 0 1,0-1-1,-1 1 1,1-1-1,0 1 1,0-1 0,-1 1-1,1 0 1,0-1-1,-1 1 1,1 0-1,0-1 1,-1 1-1,1 0 1,0 0-1,-1-1 1,-16 4 611,-15 17-879,26-15 179,1 1 1,0 0 0,0 0-1,0 0 1,1 0 0,0 1-1,0 0 1,1 0 0,0 0-1,0 0 1,0 0 0,1 1-1,-2 13 1,3-20 5,1 0 1,0 0-1,0 1 0,0-1 1,0 0-1,0 0 0,1 1 1,-1-1-1,0 0 0,0 0 1,1 0-1,-1 1 0,1-1 1,-1 0-1,1 0 1,0 0-1,-1 0 0,1 0 1,0 0-1,0 0 0,-1 0 1,1 0-1,0-1 0,0 1 1,0 0-1,2 0 1,0 1 2,0 0 0,1-1 0,-1 0 0,1 0 0,0 0 1,-1 0-1,1-1 0,-1 1 0,5-1 0,5 0 7,-1-1 0,1 0 0,-1-1 0,20-5 0,-17 3-53,-1-1 1,0-1 0,-1 0 0,1-1-1,-1-1 1,0 0 0,-1 0 0,0-1 0,-1-1-1,16-16 1,-65 111-695,32-73 653,2 0 0,-1 0 0,-4 21-1,8 14-4489,6-40-161,9-6-3048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819"/>
    </inkml:context>
    <inkml:brush xml:id="br0">
      <inkml:brushProperty name="width" value="0.035" units="cm"/>
      <inkml:brushProperty name="height" value="0.035" units="cm"/>
    </inkml:brush>
  </inkml:definitions>
  <inkml:trace contextRef="#ctx0" brushRef="#br0">67 147 13027,'-1'-11'713,"1"-4"81,0 0 0,-1 0 0,-1 1 1,-1-1-1,0 0 0,-9-22 0,12 37-744,0-1-1,0 1 1,0-1 0,0 1 0,0 0 0,0-1 0,0 1-1,0-1 1,-1 1 0,1 0 0,0-1 0,0 1 0,-1-1-1,1 1 1,0 0 0,0-1 0,-1 1 0,1 0 0,0 0-1,-1-1 1,1 1 0,-1 0 0,1 0 0,0 0-1,-1-1 1,1 1 0,0 0 0,-1 0 0,1 0 0,-1 0-1,1 0 1,-1 0 0,-6 12 940,1 24-282,5-12-582,2 0 0,0 1 0,2-1 0,1 0 0,7 28 0,44 115-2,-39-128-74,1 0-1,1-1 1,40 59 0,-44-83-49,-4-7 87,-13-12-71,0 1-1,0 0 0,0 0 1,0 0-1,-1 0 1,1 1-1,-1-1 1,0 1-1,0 0 1,-6-3-1,-4-4 23,-52-37 69,37 28-77,-33-29 0,60 47-33,1 0 0,0 0 0,0 0 0,-1-1 0,1 1 0,0 0 0,0-1 0,0 1 0,1-1 0,-1 1 0,0-1 0,0-1 0,1 2 2,0 0 0,0 1-1,0-1 1,0 0 0,0 1 0,0-1-1,0 0 1,0 1 0,0-1-1,0 0 1,0 1 0,1-1-1,-1 1 1,0-1 0,0 0-1,1 1 1,-1-1 0,0 1 0,1-1-1,-1 1 1,2-2 0,1 0-3,1-1 1,0 1 0,0 0 0,0 0-1,0 0 1,0 0 0,6-1-1,-3 1-7,206-60-1303,-179 49 1069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7.526"/>
    </inkml:context>
    <inkml:brush xml:id="br0">
      <inkml:brushProperty name="width" value="0.025" units="cm"/>
      <inkml:brushProperty name="height" value="0.025" units="cm"/>
    </inkml:brush>
  </inkml:definitions>
  <inkml:trace contextRef="#ctx0" brushRef="#br0">136 90 6054,'0'0'7756,"6"-10"-3923,0 2-2881,21-28 961,-18 5 2515,-9 31-4376,0 0 0,0-1 0,0 1 0,-1 0 0,1 0 0,0-1 1,0 1-1,0 0 0,-1 0 0,1-1 0,0 1 0,0 0 0,-1 0 1,1 0-1,0 0 0,0-1 0,-1 1 0,1 0 0,0 0 0,-1 0 1,1 0-1,0 0 0,-1 0 0,1 0 0,0 0 0,-1 0 0,1 0 1,0 0-1,0 0 0,-1 0 0,1 0 0,0 0 0,-1 0 0,1 0 1,0 0-1,-1 1 0,1-1 0,0 0 0,0 0 0,-1 0 0,1 0 1,0 1-1,0-1 0,-1 0 0,1 1 0,-15 7-32,7-1-29,0 0 0,1 1-1,0 0 1,0 0 0,1 0 0,0 1 0,0 0 0,1 0 0,0 1-1,1-1 1,0 1 0,1 0 0,-5 20 0,8-30 1,0 1 0,0-1 0,0 1 1,0-1-1,0 0 0,0 1 0,0-1 1,0 1-1,0-1 0,0 0 0,0 1 0,0-1 1,0 1-1,1-1 0,-1 0 0,0 1 0,0-1 1,0 0-1,1 1 0,-1-1 0,0 0 1,0 1-1,1-1 0,-1 0 0,0 1 0,1-1 1,-1 0-1,0 0 0,1 1 0,-1-1 1,0 0-1,1 0 0,-1 0 0,1 0 0,-1 0 1,0 1-1,1-1 0,22-2 22,19-14 102,-26 5-121,-13 8-18,1 0-1,0 0 0,-1 1 1,1 0-1,0 0 1,0 0-1,0 0 0,0 1 1,0-1-1,1 1 1,5-1-1,-10 3-24,1-1-1,0 0 1,0 1 0,0-1 0,0 1-1,-1 0 1,1-1 0,0 1-1,0 0 1,-1-1 0,1 1 0,-1 0-1,1 0 1,-1 0 0,1-1-1,-1 1 1,1 0 0,-1 0 0,0 0-1,1 0 1,-1 0 0,0 0 0,0 0-1,0 0 1,1 0 0,-1 0-1,0 0 1,0 0 0,-1 1 0,1 42-162,-1-34 160,-3 27 129,-1 0 1,-2 0-1,-1 0 1,-3-1-1,0-1 1,-3 0-1,0 0 1,-23 37-1,36-70 45,0 1-1,-1 0 1,1-1 0,-1 1-1,1-1 1,-1 0-1,0 0 1,0 1 0,0-1-1,0 0 1,0-1-1,0 1 1,0 0 0,-1-1-1,1 1 1,-1-1 0,1 1-1,-1-1 1,-5 1-1,6-2-79,0-1-1,0 1 1,0-1-1,0 0 1,0 0-1,0 0 1,0 0-1,0 0 1,1 0-1,-1 0 1,0-1-1,1 1 1,-1 0-1,1-1 1,-1 0-1,1 1 0,0-1 1,-1 0-1,1 0 1,0 0-1,0 0 1,0 0-1,1 0 1,-1 0-1,0 0 1,0-2-1,-5-11-65,1-1 0,0 0-1,1 1 1,0-1 0,2-1-1,0 1 1,0 0 0,2-1-1,0 1 1,3-22 0,-2 36-132,0-1 1,1 0 0,-1 0 0,0 1 0,1-1 0,0 1 0,0 0-1,-1-1 1,1 1 0,1 0 0,-1 0 0,0 0 0,0 0-1,1 1 1,-1-1 0,6-2 0,52-20-4598,-29 14 1285,16-10-2786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142"/>
    </inkml:context>
    <inkml:brush xml:id="br0">
      <inkml:brushProperty name="width" value="0.025" units="cm"/>
      <inkml:brushProperty name="height" value="0.025" units="cm"/>
    </inkml:brush>
  </inkml:definitions>
  <inkml:trace contextRef="#ctx0" brushRef="#br0">141 32 15567,'0'0'7815,"-11"-6"-7201,-34-17-336,42 22-276,1 1 0,0-1 0,0 1 0,-1 0-1,1-1 1,0 1 0,-1 0 0,1 0 0,0 0 0,-1 1 0,1-1 0,0 1 0,0-1 0,-1 1 0,1 0 0,0-1 0,0 1 0,0 0 0,0 1 0,0-1 0,0 0 0,0 1 0,0-1 0,1 1 0,-1-1 0,0 1 0,1 0 0,-1-1 0,1 1 0,0 0 0,0 0 0,-2 3 0,1-1-11,-1 0 1,1 1-1,0-1 1,1 0-1,-1 1 1,1-1 0,-1 1-1,1 0 1,1-1-1,-1 1 1,1 0-1,0 0 1,0 8-1,1-12 17,0 0-1,0 0 1,0 0 0,0 0-1,0 0 1,0 0-1,0 0 1,0 0 0,0 0-1,1-1 1,-1 1-1,0-1 1,0 1-1,1-1 1,-1 1 0,0-1-1,1 1 1,-1-1-1,1 0 1,-1 0 0,0 0-1,1 0 1,-1 0-1,1 0 1,2-1-1,37-4 309,-23-2-302,-1 0 0,0-1 0,0-1 0,-1 0 0,-1-1 0,1-1 0,19-18 0,-35 29-28,0 0 0,0 0 0,-1 0 0,1 1 0,0-1 1,0 0-1,0 0 0,0 0 0,0 0 0,1 0 0,-1 0 0,0 0 0,0 0 1,0 1-1,0-1 0,0 0 0,0 0 0,0 0 0,0 0 0,0 0 0,0 0 1,0 0-1,0 0 0,0 0 0,0 1 0,0-1 0,0 0 0,0 0 0,1 0 1,-1 0-1,0 0 0,0 0 0,0 0 0,0 0 0,0 0 0,0 0 0,0 0 1,0 0-1,1 0 0,-1 0 0,0 0 0,0 0 0,0 0 0,0 0 0,0 0 1,0 0-1,0 0 0,0 0 0,1 0 0,-1 0 0,0 0 0,0 0 0,0 0 1,0 0-1,0 0 0,0 0 0,0 0 0,1-1 0,-6 19-187,-11 19 255,14-33-14,0 0 0,0 0 0,0 1 0,0-1 0,1 0 0,0 1 0,0-1 0,0 1 0,0 4 0,1-8-25,0 0 0,1 0 0,-1-1 0,0 1 0,0 0 1,0 0-1,1-1 0,-1 1 0,0 0 0,1-1 0,-1 1 0,1-1 0,-1 1 0,0 0 0,1-1 0,0 1 0,-1-1 0,1 1 0,-1-1 0,1 1 0,1 0 0,26 2 284,-16-5-300,-1-1 0,1-1 1,0 1-1,-1-2 0,0 0 0,0 0 1,0-1-1,-1 0 0,13-10 0,-8 6-125,-1 1 0,2 0 0,26-10-1,-42 18 120,1 1 0,0 0 0,-1 0-1,1 0 1,-1 0 0,1-1 0,0 1-1,-1 0 1,1 0 0,-1 0 0,1 0-1,0 0 1,-1 1 0,1-1 0,-1 0-1,1 0 1,-1 0 0,1 0 0,0 1-1,-1-1 1,1 0 0,-1 0 0,1 1-1,-1-1 1,1 1 0,-1-1 0,0 0-1,1 1 1,-1-1 0,1 1 0,6 23 69,-9 45 932,0-34 320,3-34-1273,0 0 1,-1 0-1,1 0 0,0 0 0,-1 0 0,1 0 0,0-1 0,0 1 0,0 0 0,0 0 0,0-1 0,0 1 0,0-1 0,0 1 0,0-1 0,0 1 0,0-1 0,0 0 0,1 1 0,-1-1 0,0 0 0,0 0 0,0 0 0,0 0 1,1 0-1,-1 0 0,0 0 0,0 0 0,0-1 0,2 1 0,40-7 678,-17-1-654,43-19 0,-54 19-182,0 1 0,1 1 0,0 1 0,0 0 0,0 1 0,1 1 0,21-2 0,-37 5 111,0 0 0,0 0 0,-1 0 0,1 0 0,0 0 0,-1 0 1,1 0-1,0 0 0,-1 0 0,1 1 0,0-1 0,-1 0 0,1 1 1,0-1-1,-1 0 0,1 1 0,0-1 0,-1 1 0,1-1 0,-1 1 1,1-1-1,-1 1 0,1-1 0,-1 1 0,0 0 0,1-1 0,-1 1 1,0-1-1,1 1 0,-1 0 0,0-1 0,1 2 0,-1 28 438,0 0-511,0-29 27,0-1 0,0 1 0,0 0-1,1-1 1,-1 1 0,0 0 0,1-1-1,-1 1 1,0 0 0,1-1 0,-1 1-1,1-1 1,-1 1 0,1-1 0,-1 1-1,1-1 1,0 1 0,-1-1 0,1 0-1,-1 1 1,1-1 0,0 0 0,-1 1 0,1-1-1,0 0 1,0 0 0,-1 0 0,1 1-1,0-1 1,-1 0 0,1 0 0,1 0-1,-2-1-191,1 1-1,-1 0 1,1 0-1,-1 0 1,0 0-1,1 0 1,-1 0-1,0 0 1,1-1-1,-1 1 1,1 0-1,-1 0 1,0-1-1,0 1 1,1 0-1,-1 0 0,0-1 1,1 1-1,-1 0 1,0-1-1,0 1 1,0 0-1,1-1 1,-1 1-1,0-1 1,0 1-1,0 0 1,0-1-1,0 1 1,0-1-1,0 1 1,0 0-1,0-1 0,0 1 1,0-1-1,2-17-10933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8.503"/>
    </inkml:context>
    <inkml:brush xml:id="br0">
      <inkml:brushProperty name="width" value="0.025" units="cm"/>
      <inkml:brushProperty name="height" value="0.025" units="cm"/>
    </inkml:brush>
  </inkml:definitions>
  <inkml:trace contextRef="#ctx0" brushRef="#br0">0 1 21973,'0'0'4900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004"/>
    </inkml:context>
    <inkml:brush xml:id="br0">
      <inkml:brushProperty name="width" value="0.025" units="cm"/>
      <inkml:brushProperty name="height" value="0.025" units="cm"/>
    </inkml:brush>
  </inkml:definitions>
  <inkml:trace contextRef="#ctx0" brushRef="#br0">164 202 12396,'1'-9'2069,"-1"4"-1134,1-1-1,-1 1 0,0-1 0,0 1 1,0 0-1,-1-1 0,-1-7 0,1 12-885,0-1-1,1 1 0,-1 0 0,0 0 1,0 0-1,0-1 0,0 1 0,0 0 1,0 0-1,-1 0 0,1 0 0,0 1 1,0-1-1,-1 0 0,1 0 0,0 1 1,-1-1-1,1 1 0,-1-1 0,1 1 1,-1 0-1,1 0 0,-1-1 1,1 1-1,-1 0 0,1 0 0,-1 0 1,1 1-1,-1-1 0,1 0 0,-2 1 1,-3 0-54,1 1 0,0 0 1,0 0-1,0 0 0,1 0 1,-1 1-1,0 0 1,1 0-1,0 0 0,0 1 1,0-1-1,0 1 0,0 0 1,1 0-1,-1 0 0,-2 7 1,0-3-7,0 1 0,1-1 0,0 1 0,1 1 1,0-1-1,1 1 0,-5 16 0,8-25 12,-1 1 0,1-1-1,-1 1 1,1-1 0,0 1-1,-1-1 1,1 1 0,0-1 0,0 1-1,0-1 1,0 1 0,1-1-1,-1 1 1,0-1 0,1 1 0,-1-1-1,1 1 1,-1-1 0,1 0 0,-1 1-1,1-1 1,0 0 0,0 1-1,0-1 1,0 0 0,0 0 0,0 0-1,0 0 1,0 0 0,0 0 0,1 0-1,-1 0 1,0 0 0,2 0-1,0-1 5,1 1-1,-1-1 0,1 0 0,-1-1 0,1 1 0,-1-1 0,0 1 0,1-1 0,-1 0 0,0 0 0,0 0 0,1-1 1,-1 1-1,0-1 0,3-2 0,11-7 11,-1 0 0,0-2 1,-1 0-1,0-1 0,0 0 0,-2-1 0,13-17 1,0-5 180,-2-2 0,20-41 0,-34 57-26,-16 25-264,-20 36-100,17-19 199,0 0-1,2 1 0,0 0 0,1 0 0,1 1 0,1-1 0,1 1 1,0 22-1,3-41 30,-1 0 0,1 0-1,0-1 1,1 1 0,-1 0 0,0-1 0,0 1 0,1 0 0,-1-1 0,1 1-1,-1 0 1,1-1 0,0 1 0,0-1 0,0 1 0,0-1 0,0 1 0,0-1 0,0 0-1,0 1 1,0-1 0,1 0 0,-1 0 0,0 0 0,1 0 0,-1 0 0,1 0 0,-1-1-1,1 1 1,-1 0 0,1-1 0,0 1 0,-1-1 0,1 0 0,0 1 0,-1-1 0,1 0-1,0 0 1,0 0 0,-1 0 0,1 0 0,0-1 0,-1 1 0,4-1 0,2-1 106,1 1 0,0-2 0,-1 1 0,1-1 1,-1 0-1,0-1 0,0 0 0,11-7 0,-6 1-97,0 0-1,-1-1 1,17-22-1,-24 28-34,0 0 1,0 0-1,-1-1 0,0 1 1,0-1-1,0 0 0,-1 0 0,0 0 1,0 0-1,-1 0 0,1 0 1,0-8-1,-23 44-366,3 29 329,19-27 65,-1-31-30,0 0 0,1-1 0,-1 1 0,0 0 0,1 0 0,-1 0 1,1 0-1,-1-1 0,1 1 0,-1 0 0,1-1 0,0 1 0,-1 0 0,1-1 0,0 1 1,0-1-1,-1 1 0,1-1 0,0 1 0,0-1 0,0 1 0,-1-1 0,1 0 1,0 0-1,2 1 0,3-1 19,0 0-1,1 0 1,-1 0 0,0-1 0,1 0-1,-1 0 1,0-1 0,0 0 0,0 0-1,0 0 1,-1-1 0,1 0 0,0 0-1,-1 0 1,0-1 0,0 0 0,0 0-1,6-6 1,-3 2-16,0 0 0,-1 0 0,0-1 0,-1 0 0,0 0 0,0 0 0,-1-1 0,0 0 0,7-20 0,-12 17-189,-8 21 95,-11 19 110,14-17 38,0-1 0,1 0-1,1 1 1,-1 0 0,2 0-1,-1 0 1,1 0 0,1 0 0,0 0-1,0 1 1,2 19 0,0-28-47,0 0 1,0 0 0,0-1-1,0 1 1,0 0 0,0 0-1,1-1 1,-1 1-1,1-1 1,-1 1 0,1-1-1,0 0 1,-1 0 0,1 1-1,0-1 1,0 0-1,0-1 1,0 1 0,0 0-1,0-1 1,0 1 0,0-1-1,0 1 1,0-1-1,0 0 1,1 0 0,1 0-1,6 1 40,0-1-1,0 0 0,0-1 1,15-2-1,-15 0-67,-1 0 0,-1-1 0,1 0 0,0 0 0,-1-1 0,0 0 0,0 0 1,0-1-1,-1 0 0,1-1 0,-2 1 0,1-1 0,-1-1 0,0 1 0,0-1 0,-1 0 0,0 0 0,-1-1 1,1 1-1,-2-1 0,1 0 0,-1 0 0,-1-1 0,0 1 0,2-17 0,-4 26 16,0-1 1,0 1-1,0-1 0,-1 1 0,1-1 0,0 1 0,0-1 1,-1 1-1,1-1 0,-1 1 0,1-1 0,0 1 0,-1 0 1,1-1-1,-1 1 0,1 0 0,-1-1 0,1 1 0,-1 0 1,1-1-1,-1 1 0,1 0 0,-1 0 0,1 0 1,-1 0-1,1-1 0,-1 1 0,0 0 0,1 0 0,-1 0 1,1 0-1,-1 0 0,1 0 0,-1 1 0,0-1 0,1 0 1,-1 0-1,1 0 0,-1 0 0,1 1 0,-1-1 0,1 0 1,-2 1-1,-26 12 170,25-11-117,-1 1-1,1 0 1,0 0 0,-1 0 0,2 0-1,-1 1 1,0-1 0,0 1 0,1 0-1,0-1 1,0 1 0,0 0 0,0 0-1,1 1 1,-1-1 0,1 0 0,0 0-1,1 1 1,-2 8 0,3-10-95,0 1 0,-1-1-1,1 1 1,0-1 0,1 1 0,-1-1 0,1 0 0,-1 0 0,1 1-1,0-1 1,0-1 0,1 1 0,-1 0 0,0 0 0,1-1 0,0 1 0,-1-1-1,1 0 1,0 0 0,0 0 0,0 0 0,1-1 0,-1 1 0,7 1-1,-2 0-1193,1 0 0,0-1 0,0 0-1,0 0 1,17 0 0,16-1-7966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0.854"/>
    </inkml:context>
    <inkml:brush xml:id="br0">
      <inkml:brushProperty name="width" value="0.025" units="cm"/>
      <inkml:brushProperty name="height" value="0.025" units="cm"/>
    </inkml:brush>
  </inkml:definitions>
  <inkml:trace contextRef="#ctx0" brushRef="#br0">44 0 16848,'-7'103'8263,"-7"4"-6120,4-42-2026,-2 91-1,13-155 651,3-10-283,3-14-155,-1-10-295,-2-1-1,-1 1 0,-1-1 0,-6-61 0,4 95-37,0 0 0,0 0 0,-1 0 0,1 0 0,0-1 0,0 1-1,0 0 1,0 0 0,0 0 0,0 0 0,0 0 0,-1 0 0,1 0 0,0 0 0,0 0 0,0 0 0,0 0 0,0 0 0,-1 0-1,1 0 1,0 0 0,0 0 0,0 0 0,0 0 0,0 0 0,0 0 0,-1 0 0,1 0 0,0 0 0,0 0 0,0 0 0,0 0-1,0 0 1,-1 0 0,1 0 0,0 0 0,0 0 0,0 1 0,0-1 0,0 0 0,0 0 0,0 0 0,0 0 0,0 0 0,-1 0-1,1 0 1,0 0 0,0 1 0,0-1 0,0 0 0,0 0 0,0 0 0,0 0 0,0 0 0,0 1 0,0-1 0,0 0 0,0 0 0,0 0-1,0 0 1,0 0 0,0 1 0,0-1 0,0 0 0,0 0 0,0 0 0,0 0 0,0 0 0,1 1 0,-6 11-69,4-8 42,1 0 0,-1 1 0,1-1 1,0 0-1,1 1 0,-1-1 0,1 0 0,0 1 0,0-1 0,0 0 0,0 0 0,1 0 0,0 0 0,0 0 0,0 0 0,0-1 0,4 5 0,-2-4-158,0 0 0,0-1 0,1 1 0,0-1 0,-1 0 0,1-1 0,0 1 0,1-1 0,-1 0 0,0 0 0,1-1 0,-1 1 0,7 0 0,40 4-1712,-37-6 102,1 0 1,0-1 0,25-4-1,-34 4 1183,1-1 0,-1 0 0,1 0 0,-1-1 0,0 0 1,0 0-1,0-1 0,12-8 0,-16 9 709,0 0 1,0 0 0,0 0 0,0-1-1,0 1 1,0-1 0,-1 1 0,0-1-1,0 0 1,2-5 0,-3 8 220,0-1 1,0 0-1,0 1 0,-1-1 1,1 0-1,-1 0 1,1 0-1,-1 0 1,0 0-1,0 1 0,0-1 1,0 0-1,0 0 1,0 0-1,0 0 0,-1 0 1,1 0-1,-1-2 1,0 3-171,0 1 1,1-1 0,-1 0-1,0 1 1,0-1-1,0 1 1,1-1 0,-1 1-1,0-1 1,0 1-1,0-1 1,0 1 0,0 0-1,0 0 1,0-1-1,0 1 1,0 0 0,0 0-1,1 0 1,-1 0-1,0 0 1,0 0 0,0 0-1,-2 1 1,-2 0-18,-1 1 0,1-1 0,0 1 0,0 0 0,0 1 0,0-1 0,0 1 0,1 0 0,-1 0 0,-7 7 0,3 0-37,0 1 0,0 0-1,1 0 1,-10 19 0,15-25-24,1-1 1,0 1 0,0 0 0,0 0-1,1 0 1,-1 0 0,1 0-1,0 1 1,1-1 0,-1 0 0,1 0-1,0 1 1,1-1 0,-1 0-1,2 6 1,-1-9-35,1 1-1,-1-1 0,1 0 1,0 0-1,-1 0 0,1 0 0,0 0 1,0 0-1,1 0 0,-1 0 1,0-1-1,0 1 0,1-1 1,-1 0-1,1 1 0,-1-1 1,1-1-1,0 1 0,-1 0 1,1 0-1,0-1 0,0 0 1,-1 1-1,6-1 0,1 0 166,0 1 0,0-1 0,0-1 0,0 0 0,0 0 0,14-4 0,-18 3-123,1 0 0,-1-1 0,1 0 0,-1 0 0,0 0-1,0 0 1,-1-1 0,1 0 0,-1 0 0,1 0 0,-1-1 0,0 0-1,-1 1 1,1-1 0,-1 0 0,5-11 0,-7 13-101,0 0 1,0 0 0,0 0-1,0 0 1,-1 0-1,1 0 1,-1-1-1,0 1 1,0 0 0,0 0-1,0-1 1,-1 1-1,-1-6 1,1 6-226,0 0-1,0 0 1,-1 0 0,0 1 0,1-1 0,-1 0-1,0 0 1,-1 1 0,1 0 0,0-1 0,-1 1-1,1 0 1,-1 0 0,1 0 0,-6-2 0,-13-8-5936,1 0-4862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609"/>
    </inkml:context>
    <inkml:brush xml:id="br0">
      <inkml:brushProperty name="width" value="0.025" units="cm"/>
      <inkml:brushProperty name="height" value="0.025" units="cm"/>
    </inkml:brush>
  </inkml:definitions>
  <inkml:trace contextRef="#ctx0" brushRef="#br0">1 0 3716,'0'0'18945,"1"14"-17743,1 196 1658,-3-113-2619,0-97-235,1 1 0,0 0 0,0 0 0,0 0 0,0 0 0,0 0 1,0 0-1,0 0 0,1 0 0,-1 0 0,0-1 0,0 1 0,1 0 0,-1 0 0,1 0 0,-1 0 0,0-1 0,1 1 0,0 0 0,-1 0 0,1-1 0,-1 1 0,1 0 0,0-1 0,-1 1 0,1-1 1,0 1-1,0-1 0,0 1 0,-1-1 0,1 1 0,0-1 0,0 0 0,0 0 0,0 1 0,0-1 0,0 0 0,-1 0 0,1 0 0,0 0 0,0 0 0,0 0 0,0 0 0,0 0 0,0 0 1,1-1-1,2 0 48,0 0 0,-1-1 0,1 1 0,0-1 1,-1 1-1,0-1 0,1 0 0,-1-1 1,0 1-1,3-4 0,83-103 341,-88 109-396,-1 0 0,0 0 0,0-1 0,0 1 0,0 0 0,0 0 0,1 0 0,-1 0 1,0-1-1,0 1 0,0 0 0,1 0 0,-1 0 0,0 0 0,0 0 0,0 0 0,1-1 0,-1 1 0,0 0 0,0 0 0,0 0 0,1 0 0,-1 0 0,0 0 0,0 0 0,1 0 1,-1 0-1,0 0 0,0 0 0,1 0 0,-1 0 0,0 1 0,0-1 0,0 0 0,1 0 0,-1 0 0,0 0 0,0 0 0,0 0 0,1 0 0,-1 1 0,0-1 0,0 0 0,0 0 1,1 1-1,3 15-121,-1 31-143,-3-33 225,0-11 66,0 0 0,0 0 1,1 1-1,-1-1 0,1 0 0,-1 0 0,1 1 0,0-1 0,0 0 0,0 0 0,1 0 0,-1 0 0,1-1 0,0 1 1,0 0-1,0 0 0,0-1 0,0 0 0,0 1 0,1-1 0,-1 0 0,1 0 0,-1 0 0,1 0 0,0-1 1,0 1-1,0-1 0,0 0 0,0 1 0,0-1 0,0-1 0,1 1 0,-1 0 0,0-1 0,0 0 0,1 1 0,-1-1 1,0-1-1,0 1 0,1 0 0,-1-1 0,0 0 0,0 1 0,0-1 0,0 0 0,0-1 0,0 1 0,0-1 1,0 1-1,0-1 0,0 0 0,4-4 0,1 0 13,0-1 0,0 0 0,-1-1 1,0 0-1,0 0 0,-1 0 0,0-1 0,0 0 0,-1 0 0,0 0 1,4-13-1,-16 44-759,2-1 0,0 1 1,1 0-1,0 26 1,4-47 499,0-1 0,0 1 1,0 0-1,0-1 0,0 1 1,0 0-1,0-1 0,0 1 1,0 0-1,0-1 0,0 1 1,0 0-1,1-1 1,-1 1-1,0-1 0,0 1 1,1 0-1,-1-1 0,0 1 1,1-1-1,-1 1 0,1-1 1,-1 1-1,1-1 0,-1 0 1,1 1-1,-1-1 0,1 1 1,-1-1-1,1 0 0,-1 1 1,1-1-1,0 0 0,-1 0 1,1 0-1,-1 1 1,1-1-1,0 0 0,-1 0 1,1 0-1,0 0 0,-1 0 1,1 0-1,0 0 0,-1 0 1,1-1-1,0 1 0,7-1-6421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1.959"/>
    </inkml:context>
    <inkml:brush xml:id="br0">
      <inkml:brushProperty name="width" value="0.025" units="cm"/>
      <inkml:brushProperty name="height" value="0.025" units="cm"/>
    </inkml:brush>
  </inkml:definitions>
  <inkml:trace contextRef="#ctx0" brushRef="#br0">1 0 10186,'0'0'7046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305"/>
    </inkml:context>
    <inkml:brush xml:id="br0">
      <inkml:brushProperty name="width" value="0.025" units="cm"/>
      <inkml:brushProperty name="height" value="0.025" units="cm"/>
    </inkml:brush>
  </inkml:definitions>
  <inkml:trace contextRef="#ctx0" brushRef="#br0">154 1 14125,'0'0'6278,"-7"11"-5968,-4 6-3,2 2 1,0-1-1,1 1 1,0 1-1,2-1 1,1 1-1,0 0 1,1 0-1,-1 35 1,9 10-467,-2-47 7,-1 0 0,0 0 1,-2 0-1,-2 25 0,2-40 174,1 0 0,-1 0 0,0-1 0,0 1 0,0 0 0,0 0 0,-1-1 0,1 1 0,-1-1 0,1 0 0,-1 1 0,0-1 0,0 0 1,0 0-1,0 0 0,0 0 0,-1 0 0,1-1 0,-1 1 0,1-1 0,-1 1 0,1-1 0,-1 0 0,0 0 0,1 0 0,-1 0 0,0-1 0,0 1 1,-5-1-1,7 0-8,0-1 0,0 1 0,0-1 0,0 0 1,0 1-1,0-1 0,0 0 0,1 0 0,-1 0 0,0 0 1,0 1-1,1-1 0,-1 0 0,1 0 0,-1-1 0,0 1 1,1 0-1,0 0 0,-1 0 0,1 0 0,0 0 1,0 0-1,0-1 0,-1 1 0,1 0 0,1-1 1,-2-42-235,1 34 9,0-5-801,0-1 1,2 1 0,-1-1-1,2 1 1,0 0 0,1 0-1,1 0 1,12-27 0,5-1-3410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2.697"/>
    </inkml:context>
    <inkml:brush xml:id="br0">
      <inkml:brushProperty name="width" value="0.025" units="cm"/>
      <inkml:brushProperty name="height" value="0.025" units="cm"/>
    </inkml:brush>
  </inkml:definitions>
  <inkml:trace contextRef="#ctx0" brushRef="#br0">166 0 9961,'0'0'5857,"-8"7"-4149,-6 7-1374,1 1 0,0 0 0,1 1 0,1 0 0,0 1 0,1 0 0,-9 21 0,9-15 327,0 1-1,2 0 1,0 0-1,2 1 1,-6 40 0,12-64-633,0 1 0,0-1 0,-1 1 0,1 0 0,0-1 0,0 1 1,0-1-1,1 1 0,-1 0 0,0-1 0,1 1 0,-1-1 1,1 1-1,-1-1 0,1 1 0,-1-1 0,1 1 0,0-1 1,0 1-1,0-1 0,0 0 0,0 0 0,0 1 0,0-1 0,1 0 1,-1 0-1,0 0 0,3 1 0,-1-1-12,-1-1 0,1 1 0,-1-1 0,1 0 0,0 0 0,-1 0 0,1 0 0,-1 0 0,1-1 0,0 1 0,-1-1 0,1 0 0,-1 0 0,1 0 0,-1 0 1,0 0-1,1 0 0,2-3 0,7-4-171,-1-1 1,0 0 0,0-1-1,-1 0 1,-1-1 0,1 0-1,-2-1 1,0 0 0,0 0-1,7-16 1,-20 39 178,1 1 0,0-1 0,-5 21 1,8-26 16,0-1 1,0 0 0,1 0 0,-1 0-1,1 1 1,0-1 0,0 0 0,1 0 0,0 1-1,0-1 1,2 7 0,-2-10-11,0-1 1,1 1 0,-1-1-1,0 0 1,0 0 0,1 1-1,-1-1 1,1 0 0,-1 0-1,1-1 1,0 1-1,-1 0 1,1 0 0,0-1-1,-1 1 1,1-1 0,0 1-1,0-1 1,-1 0-1,1 0 1,0 0 0,0 0-1,0 0 1,0 0 0,-1 0-1,1 0 1,0-1 0,0 1-1,-1-1 1,1 1-1,0-1 1,1-1 0,6-1 28,0-1 0,-1 0 1,1 0-1,13-10 0,-21 14-60,46-40 71,-44 38-108,-1 0 0,1-1-1,-1 1 1,1-1 0,-1 0 0,0 0 0,0 0 0,0 0 0,-1 0 0,1-1 0,-1 1 0,0 0 0,0-1-1,2-5 1,-4 9 15,0 0 1,0 0-1,0 0 0,0 0 0,0 0 0,0 0 0,0 0 0,0 1 1,0-1-1,0 0 0,1 1 0,-1-1 0,0 0 0,0 1 0,0-1 1,0 1-1,1-1 0,-1 1 0,0 0 0,0 0 0,-3 5 28,0-1 1,0 1-1,1 0 0,0-1 0,0 1 0,0 1 0,1-1 0,0 0 1,0 1-1,-1 7 0,2-12-3,1 1 1,-1-1 0,1 1-1,-1 0 1,1-1 0,0 1-1,0-1 1,0 1-1,0-1 1,1 1 0,-1 0-1,1-1 1,-1 1 0,1-1-1,0 0 1,0 1-1,0-1 1,0 0 0,1 1-1,-1-1 1,1 0-1,-1 0 1,1 0 0,0 0-1,-1 0 1,1-1 0,0 1-1,0 0 1,3 1-1,5 0-72,0 0 0,-1 0-1,1-1 1,0 0 0,0-1-1,0 0 1,0-1 0,0 0-1,0 0 1,1-1 0,-1 0-1,-1-1 1,21-6 0,-25 7 180,0-1-1,0 0 1,0 0 0,0-1 0,0 1 0,0-1 0,0 0 0,-1 0 0,1-1 0,-1 1-1,0-1 1,0 0 0,-1 0 0,1 0 0,-1-1 0,0 1 0,0-1 0,0 0 0,0 0-1,-1 0 1,0 0 0,0 0 0,0 0 0,-1-1 0,0 1 0,1-10 0,-2 9 39,0 0 0,0 0 1,-1 0-1,0 0 0,0 0 0,-1 0 1,1 0-1,-1 1 0,0-1 1,-1 1-1,0-1 0,1 1 1,-2 0-1,-4-6 0,-11-22 206,56 38-7018,-25-2 3475,24 3-4858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3.609"/>
    </inkml:context>
    <inkml:brush xml:id="br0">
      <inkml:brushProperty name="width" value="0.025" units="cm"/>
      <inkml:brushProperty name="height" value="0.025" units="cm"/>
    </inkml:brush>
  </inkml:definitions>
  <inkml:trace contextRef="#ctx0" brushRef="#br0">133 21 16047,'-1'33'1423,"-2"0"0,-1-1 0,-14 55 0,-39 92-273,44-138-1095,-24 52 1755,101-332 372,-54 210-2181,1 1 0,2 0 0,0 0 0,2 1 0,1 1 0,20-25 0,-30 45-1,1 0-1,0 0 1,0 0 0,0 1 0,1 0-1,-1 0 1,1 1 0,0 0 0,1 1-1,8-3 1,-12 4-9,-1 1 0,1 0 0,0 0 0,-1 1 0,1-1 0,0 1 0,-1 0 0,1 0 0,6 1-1,-9 0 5,0 0 0,0-1 0,1 1 0,-1 0-1,0 0 1,0 0 0,0 0 0,0 0 0,-1 1-1,1-1 1,0 0 0,0 1 0,-1-1 0,1 1-1,-1 0 1,1 0 0,-1 0 0,0-1 0,2 5-1,-2-4 6,0 1 0,-1-1-1,1 1 1,-1-1 0,1 1 0,-1-1-1,0 1 1,0-1 0,0 1 0,0 0-1,-1-1 1,1 1 0,-1-1-1,1 1 1,-1-1 0,0 1 0,0-1-1,0 0 1,0 1 0,0-1 0,-1 0-1,1 0 1,-1 0 0,0 0-1,1 0 1,-1 0 0,0 0 0,-3 1-1,-7 8 89,0-2 0,-1 1-1,-20 9 1,25-14-25,-3 2-24,0 0 0,0-1 0,0-1 1,-1 0-1,1 0 0,-1-1 0,0-1 0,-13 3 0,24-6-85,1 0-1,-1 0 1,1 0-1,-1 0 1,1 0-1,-1 0 1,1 0-1,0 0 0,-1 0 1,1 0-1,-1 0 1,1 0-1,-1-1 1,1 1-1,0 0 1,-1 0-1,1 0 1,0-1-1,-1 1 1,1 0-1,-1 0 0,1-1 1,0 1-1,0 0 1,-1-1-1,1 1 1,0 0-1,0-1 1,-1 1-1,1-1 1,0 1-1,0 0 1,0-1-1,-1 1 0,1-1 1,0 1-1,0 0 1,0-1-1,0 1 1,0-1-1,0 1 1,0-1-1,0 1 1,0 0-1,0-1 1,0 1-1,0-1 0,1 1 1,-1-1-1,0 1 1,0 0-1,0-1 1,0 1-1,1-1 1,-1 1-1,0 0 1,1-1-1,-1 1 1,0 0-1,0-1 0,1 1 1,-1 0-1,0 0 1,1-1-1,21-25-4348,3 2-1114,5-2-2467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496"/>
    </inkml:context>
    <inkml:brush xml:id="br0">
      <inkml:brushProperty name="width" value="0.035" units="cm"/>
      <inkml:brushProperty name="height" value="0.035" units="cm"/>
    </inkml:brush>
  </inkml:definitions>
  <inkml:trace contextRef="#ctx0" brushRef="#br0">0 0 16948,'2'1'107,"-1"-1"1,0 1-1,1 0 1,-1-1-1,0 1 1,0 0-1,1 0 1,-1 0-1,0 0 1,0 0-1,0 0 1,0 0-1,0 0 0,-1 1 1,1-1-1,1 2 1,14 29 290,-7-12 103,156 286 1994,-153-282-2396,12 34 0,-24-58-110,0 0-1,0 0 0,0 1 0,0-1 0,0 0 0,0 0 0,0 0 0,0 1 1,0-1-1,0 0 0,0 0 0,0 0 0,0 1 0,0-1 0,-1 0 1,1 0-1,0 0 0,0 0 0,0 1 0,0-1 0,0 0 0,0 0 0,-1 0 1,1 0-1,0 0 0,0 0 0,0 1 0,0-1 0,-1 0 0,1 0 0,0 0 1,0 0-1,0 0 0,0 0 0,-1 0 0,1 0 0,0 0 0,0 0 0,0 0 1,-1 0-1,1 0 0,0 0 0,0 0 0,0 0 0,-1 0 0,1 0 1,0 0-1,0 0 0,0 0 0,-1 0 0,1 0 0,0 0 0,0-1 0,0 1 1,0 0-1,-1 0 0,1 0 0,0 0 0,0 0 0,0-1 0,0 1 0,-13-6-40,-36-32-172,13 7-6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069"/>
    </inkml:context>
    <inkml:brush xml:id="br0">
      <inkml:brushProperty name="width" value="0.025" units="cm"/>
      <inkml:brushProperty name="height" value="0.025" units="cm"/>
    </inkml:brush>
  </inkml:definitions>
  <inkml:trace contextRef="#ctx0" brushRef="#br0">51 34 11819,'0'0'8173,"-3"11"-6577,-11 26-632,8-26-666,1 0 0,1 1 0,-1 0 0,2 0 0,0 0 0,0 0 0,1 1 0,0 22 1,2-35-292,1 1 1,-1-1 0,0 1 0,1 0 0,-1-1 0,1 1-1,-1-1 1,1 1 0,0-1 0,-1 1 0,1-1 0,-1 0-1,1 1 1,0-1 0,-1 0 0,1 1 0,0-1 0,0 0-1,-1 0 1,1 1 0,0-1 0,-1 0 0,1 0 0,0 0-1,0 0 1,-1 0 0,1 0 0,0 0 0,0-1 0,0 1-1,25-7 252,-19 1-236,-1 0-1,0-1 0,0 0 1,0 1-1,-1-2 0,0 1 1,-1-1-1,0 1 0,0-1 0,5-15 1,-4 9-5,-1-1-1,0 1 1,-1-1 0,0 1 0,1-26 0,-20 60-397,1 35 435,14-54-32,1 1 0,-1-1 0,1 1 0,-1-1 0,1 1 0,0-1 0,0 1 0,0-1 0,0 1 0,0-1 0,0 1 0,0-1 0,1 1 0,-1-1 0,0 1 0,1-1 0,-1 1 0,1-1 0,0 0 0,-1 1 0,1-1 0,0 0 0,0 1 0,0-1 0,0 0 0,0 0 0,0 0 0,0 0 0,0 0 0,0 0 0,1 0 0,1 1 0,2-2 33,1 0-1,0 0 0,0 0 0,-1 0 0,1-1 0,0 0 0,-1-1 0,1 1 1,-1-1-1,1 0 0,-1 0 0,0-1 0,0 1 0,0-1 0,0 0 0,0-1 1,6-5-1,-5 4-65,0-1 1,0 0-1,0 0 1,-1-1-1,0 1 0,0-1 1,0-1-1,-1 1 1,0 0-1,-1-1 1,4-12-1,-30 77-494,18-48 509,0-1 1,0 2 0,2-1-1,-1 0 1,1 1 0,0-1-1,1 1 1,0 0 0,1 0 0,0 0-1,0 0 1,2 12 0,-1-21-97,0 0 0,0 0 1,1 0-1,-1 0 1,1 0-1,-1-1 1,1 1-1,-1 0 1,1 0-1,-1 0 1,1 0-1,0-1 0,0 1 1,-1 0-1,1-1 1,0 1-1,0-1 1,0 1-1,-1-1 1,1 1-1,0-1 0,0 1 1,0-1-1,0 0 1,0 1-1,0-1 1,0 0-1,0 0 1,0 0-1,2 0 0,0 0-578,-1 0-1,1 0 1,-1 0-1,1-1 0,0 1 1,-1-1-1,1 1 1,-1-1-1,1 0 0,-1 0 1,4-2-1,14-15-8598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460"/>
    </inkml:context>
    <inkml:brush xml:id="br0">
      <inkml:brushProperty name="width" value="0.025" units="cm"/>
      <inkml:brushProperty name="height" value="0.025" units="cm"/>
    </inkml:brush>
  </inkml:definitions>
  <inkml:trace contextRef="#ctx0" brushRef="#br0">3 0 10218,'0'0'10281,"-2"51"-10249,4-29-352,10-3-2018,5-2-2723,1-1-4548</inkml:trace>
  <inkml:trace contextRef="#ctx0" brushRef="#br0" timeOffset="1">177 143 11627,'0'0'7751,"-57"26"-6405,32-4-1,1 4 0,6 0 64,2 2-480,11-4-736,5-5-129,0-5-64,14-8-417,4-4 33,4-2-609,3-3-929,2-9-1601,-2-5-2659,4-3-4100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4.790"/>
    </inkml:context>
    <inkml:brush xml:id="br0">
      <inkml:brushProperty name="width" value="0.025" units="cm"/>
      <inkml:brushProperty name="height" value="0.025" units="cm"/>
    </inkml:brush>
  </inkml:definitions>
  <inkml:trace contextRef="#ctx0" brushRef="#br0">9 25 10154,'0'0'10548,"-2"8"-9373,1-6-1115,1 0 1,-1 0-1,1 0 1,0 0-1,-1 0 1,1 0-1,0 0 1,0 0-1,0 0 1,1 0-1,-1 0 1,0-1-1,1 1 1,-1 0-1,2 4 1,0-5-12,0 1 0,-1-1 0,1 1 0,0-1 0,0 0 0,0 0 0,0 0 0,0 0 1,0 0-1,0 0 0,0 0 0,1-1 0,-1 1 0,0-1 0,0 1 0,1-1 0,-1 0 0,4 0 0,11 1 186,0-1-1,0 0 1,0-1-1,21-4 1,-32 4-141,1-1 0,-1 1 1,1-2-1,-1 1 0,1-1 1,-1 0-1,0 0 0,0 0 1,-1-1-1,1 0 0,-1 0 1,0 0-1,7-8 0,-11 12-82,-1-1-1,1 1 1,0-1-1,-1 1 1,1-1 0,-1 1-1,1-1 1,-1 1-1,1-1 1,-1 0-1,0 1 1,1-1-1,-1 0 1,1 1 0,-1-1-1,0 0 1,0 0-1,0 1 1,1-1-1,-1 0 1,0 0 0,0 1-1,0-1 1,0 0-1,0 0 1,0 0-1,0 1 1,-1-1-1,1 0 1,0 0 0,0 1-1,0-1 1,-1-1-1,-1 1 0,0 0 0,1 1 0,-1-1-1,1 0 1,-1 1 0,0-1 0,0 1-1,1 0 1,-1 0 0,0 0 0,0-1-1,1 2 1,-4-1 0,-6 1 2,0 1 1,0 0 0,-20 6-1,12 0-10,1 1 1,-1 1-1,-20 16 1,33-22 22,0 0 0,0 1 0,1 0 0,0 0 0,0 0 0,0 1 0,0 0 0,1-1 0,0 2 0,0-1 0,1 0 0,-5 13 0,7-18-39,1 1-1,0-1 1,-1 0-1,1 0 0,0 0 1,0 1-1,0-1 1,0 0-1,0 1 0,0-1 1,1 0-1,-1 0 1,0 0-1,0 1 0,1-1 1,-1 0-1,1 0 1,-1 0-1,1 0 0,0 1 1,-1-1-1,1 0 1,0 0-1,0-1 0,0 1 1,0 0-1,0 0 1,0 0-1,0 0 0,0-1 1,0 1-1,0 0 1,0-1-1,0 1 0,0-1 1,1 0-1,-1 1 1,0-1-1,0 0 0,0 0 1,1 1-1,1-1 1,7 1-523,0-1 0,1 0 1,-1 0-1,11-2 1,-17 2 199,8-2-1233,1 0-1,-1-1 1,0-1-1,0 0 1,16-8-1,19-11-4115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135"/>
    </inkml:context>
    <inkml:brush xml:id="br0">
      <inkml:brushProperty name="width" value="0.025" units="cm"/>
      <inkml:brushProperty name="height" value="0.025" units="cm"/>
    </inkml:brush>
  </inkml:definitions>
  <inkml:trace contextRef="#ctx0" brushRef="#br0">186 1 10090,'0'0'9966,"-9"1"-8690,3 0-1207,0 0-1,1 0 0,-1 1 1,0-1-1,1 2 0,-1-1 1,1 0-1,-1 1 0,1 0 1,0 0-1,0 1 0,1 0 0,-1-1 1,1 1-1,-1 1 0,1-1 1,1 1-1,-1-1 0,1 1 1,-1 0-1,1 1 0,1-1 1,-1 0-1,1 1 0,0-1 1,0 1-1,1 0 0,-1 0 1,1 7-1,1-11-84,0 1-1,1-1 1,-1 0-1,1 1 1,0-1-1,0 0 1,0 0-1,0 1 0,0-1 1,0 0-1,0 0 1,1 0-1,-1 0 1,1-1-1,0 1 1,-1 0-1,1-1 1,0 1-1,0-1 1,0 1-1,0-1 1,0 0-1,0 0 1,4 1-1,-3-1 9,-1 0-1,0 0 1,0 0-1,0 0 1,0 0-1,0 1 1,0-1-1,0 1 1,0-1 0,0 1-1,-1 0 1,1 0-1,-1-1 1,1 1-1,-1 0 1,0 1-1,0-1 1,0 0-1,0 0 1,0 0-1,0 1 1,0-1-1,-1 0 1,1 4 0,-1-2 105,-1-1 1,0 0-1,0 0 1,0 0 0,-1 1-1,1-1 1,-1-1 0,0 1-1,0 0 1,1 0 0,-2-1-1,1 1 1,0-1 0,0 1-1,-1-1 1,0 0 0,1 0-1,-1 0 1,0-1-1,0 1 1,0 0 0,0-1-1,0 0 1,-4 1 0,4-1-375,0 0 1,0 0-1,0 0 0,1-1 1,-1 1-1,0-1 1,0 0-1,0 0 1,0 0-1,0 0 1,0 0-1,0-1 1,0 1-1,0-1 0,1 0 1,-1 0-1,0 0 1,-4-3-1,-9-12-8136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5.763"/>
    </inkml:context>
    <inkml:brush xml:id="br0">
      <inkml:brushProperty name="width" value="0.025" units="cm"/>
      <inkml:brushProperty name="height" value="0.025" units="cm"/>
    </inkml:brush>
  </inkml:definitions>
  <inkml:trace contextRef="#ctx0" brushRef="#br0">191 253 11435,'0'0'4303,"-3"-8"-1111,2 5-3040,0 1 1,1-1-1,-1 0 0,0 1 1,-1-1-1,1 1 0,0 0 1,-1-1-1,1 1 0,-1 0 1,0 0-1,0 0 0,0 0 1,0 0-1,0 0 0,0 1 1,0-1-1,0 1 1,-1-1-1,1 1 0,-1 0 1,1 0-1,-1 0 0,1 0 1,-1 0-1,0 1 0,0-1 1,1 1-1,-1 0 0,0 0 1,1 0-1,-1 0 0,0 0 1,0 1-1,1-1 0,-1 1 1,0-1-1,-3 3 1,-1 0-136,0 1 0,0 1 1,0-1-1,1 1 0,0 0 1,0 1-1,0 0 0,0-1 1,1 2-1,0-1 0,1 1 1,-1-1-1,1 1 0,0 0 1,1 1-1,0-1 0,0 1 1,0-1-1,-1 14 1,4-21-15,-1 1 0,1 0 0,0-1 0,0 1 0,0 0 0,0-1 0,0 1 0,0 0 0,1 0 0,-1-1 0,0 1 1,0 0-1,0-1 0,1 1 0,-1 0 0,0-1 0,1 1 0,-1-1 0,0 1 0,1 0 0,-1-1 0,1 1 1,-1-1-1,1 1 0,-1-1 0,1 0 0,-1 1 0,1-1 0,-1 1 0,1-1 0,0 0 0,-1 1 0,2-1 0,30-1 197,-22-2-129,1-1 0,0 0-1,16-9 1,-4 0-53,-1-1 1,-1-1 0,-1-1-1,0-1 1,-1 0 0,-1-2 0,-1 0-1,0-1 1,14-24 0,-42 64-209,1 0 0,-10 28 0,18-41 231,-1 1 0,1-1 0,1 0 0,-1 0 0,1 1 0,1-1 1,-1 1-1,1-1 0,0 1 0,3 13 0,-2-20-13,0 1 0,0-1 0,0 0 0,0 0 0,0 1 0,0-1 0,0 0-1,0 0 1,0 0 0,1 0 0,-1-1 0,0 1 0,1 0 0,-1 0 0,1-1 0,-1 1 0,1-1-1,-1 0 1,1 1 0,-1-1 0,1 0 0,-1 0 0,1 0 0,-1 0 0,1 0 0,0 0 0,-1 0 0,1 0-1,-1-1 1,3 0 0,50-15 970,-37 7-952,0-1 0,-1 0-1,0-1 1,-1-1 0,0 0-1,-1-2 1,-1 1 0,0-2-1,-1 1 1,0-2 0,-1 0-1,-1 0 1,-1-1 0,0 0-1,-1 0 1,-1-1 0,9-34-1,-15 51-50,-1 0-1,0-1 0,1 1 0,-1-1 0,0 1 0,0 0 0,0-1 1,0 1-1,-1-1 0,1 1 0,0 0 0,0-1 0,-1 1 1,1 0-1,-2-2 0,2 2-2,0 1 0,-1 0 1,1-1-1,0 1 0,-1 0 0,1 0 1,-1-1-1,1 1 0,-1 0 0,1 0 1,-1-1-1,1 1 0,-1 0 0,1 0 1,-1 0-1,1 0 0,-1 0 0,1 0 0,-1 0 1,1 0-1,-1 0 0,1 0 0,-1 0 1,1 0-1,-1 0 0,0 1 0,-2 0-26,-1 1 0,1-1-1,0 1 1,-1 0 0,1 0 0,0 0-1,1 1 1,-1-1 0,-4 5-1,-29 35 1,-38 54-1,65-83 78,0 1 0,2-1-1,-1 1 1,2 1 0,0-1-1,0 1 1,2 0 0,0 0-1,-3 20 1,7-33-33,0 1-1,0-1 1,0 1 0,0 0 0,0-1-1,1 1 1,-1 0 0,1-1-1,0 1 1,0-1 0,0 0 0,0 1-1,0-1 1,0 1 0,1-1-1,-1 0 1,1 0 0,0 0 0,-1 0-1,1 0 1,0 0 0,0-1-1,0 1 1,1-1 0,-1 1 0,0-1-1,0 0 1,1 1 0,-1-1-1,1-1 1,-1 1 0,1 0-1,-1-1 1,4 1 0,11 2-366,-1-1-1,1-1 1,0 0 0,21-2 0,-20 0-749,35-4-4271,-20-4-1238,2-6-6449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6.125"/>
    </inkml:context>
    <inkml:brush xml:id="br0">
      <inkml:brushProperty name="width" value="0.025" units="cm"/>
      <inkml:brushProperty name="height" value="0.025" units="cm"/>
    </inkml:brush>
  </inkml:definitions>
  <inkml:trace contextRef="#ctx0" brushRef="#br0">135 0 15471,'0'0'5450,"-11"4"-4398,1-1-781,0 1 0,1 0 0,-1 1 0,1 0 0,-14 10 0,19-12-187,0 0 1,-1 1-1,2-1 1,-1 1-1,0 0 1,1 0 0,-1 0-1,1 0 1,1 1-1,-1-1 1,0 1-1,1 0 1,0 0-1,0 0 1,-2 10 0,4-14-83,1 0 1,-1 0 0,0 0 0,1 0-1,-1 0 1,1 0 0,0 0 0,-1 0 0,1 0-1,0 0 1,0-1 0,-1 1 0,1 0-1,0-1 1,0 1 0,0 0 0,0-1-1,0 1 1,0-1 0,0 1 0,0-1 0,0 0-1,0 1 1,0-1 0,0 0 0,0 0-1,0 1 1,0-1 0,0 0 0,0 0-1,0 0 1,1-1 0,0 1 0,54-1-503,-42 1 14,18-1-569,-21 0 863,-1 0 0,0 1 1,0 0-1,1 1 0,-1 0 0,0 1 1,19 5-1,-28-7 274,-1 0 0,1 0-1,-1 1 1,1-1 0,-1 0 0,1 0 0,-1 0 0,1 1 0,0-1-1,-1 0 1,1 1 0,-1-1 0,0 0 0,1 1 0,-1-1-1,1 0 1,-1 1 0,0-1 0,1 1 0,-1-1 0,0 1-1,1-1 1,-1 1 0,0-1 0,0 1 0,1 0 0,-1-1-1,0 1 1,0-1 0,0 1 0,0-1 0,0 1 0,0 0-1,0 0 1,-16 14 1927,-34 5-506,49-19-1510,-31 9 322,-54 10 1,36-15-8709,43-5-2140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015"/>
    </inkml:context>
    <inkml:brush xml:id="br0">
      <inkml:brushProperty name="width" value="0.025" units="cm"/>
      <inkml:brushProperty name="height" value="0.025" units="cm"/>
    </inkml:brush>
  </inkml:definitions>
  <inkml:trace contextRef="#ctx0" brushRef="#br0">237 1 14286,'0'0'10938,"-7"8"-10794,-191 251 139,191-251-278,5-5-12,-1 0 1,0 0 0,1 0 0,0 0-1,0 1 1,0-1 0,0 1 0,0 0-1,1-1 1,-2 8 0,28-21-1612,-11 0 682,-1 0-1,-1-1 0,1-1 0,-2 0 0,0 0 0,0-1 1,10-18-1,-4 5 257,-2-2 0,24-55 0,-27 52 2104,-10 29-601,-3 6 18,-15 48 1905,4-15-2468,3-7 85,1 1 0,2 0 0,1 0 0,1 1 0,0 35 1,4-65-536,0 0 0,1 0 0,-1 1 1,0-1-1,1 0 0,-1 0 1,1 0-1,0 0 0,-1 0 1,1 0-1,2 3 0,12 4-4659,-7-8-721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380"/>
    </inkml:context>
    <inkml:brush xml:id="br0">
      <inkml:brushProperty name="width" value="0.025" units="cm"/>
      <inkml:brushProperty name="height" value="0.025" units="cm"/>
    </inkml:brush>
  </inkml:definitions>
  <inkml:trace contextRef="#ctx0" brushRef="#br0">0 42 12011,'0'0'13229,"43"-33"-13197,2 33-32,4-1-801,-2 0-2306,0-5-3459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7.786"/>
    </inkml:context>
    <inkml:brush xml:id="br0">
      <inkml:brushProperty name="width" value="0.025" units="cm"/>
      <inkml:brushProperty name="height" value="0.025" units="cm"/>
    </inkml:brush>
  </inkml:definitions>
  <inkml:trace contextRef="#ctx0" brushRef="#br0">40 1 3491,'0'0'17777,"-5"69"-16303,-2-27-257,-2 4-545,1 2-415,3-4-161,0-2-64,5-6 0,0-7-769,0-9-800,3-6-353,-1-10-192,-2-9-5509,-5-14-1410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8.120"/>
    </inkml:context>
    <inkml:brush xml:id="br0">
      <inkml:brushProperty name="width" value="0.025" units="cm"/>
      <inkml:brushProperty name="height" value="0.025" units="cm"/>
    </inkml:brush>
  </inkml:definitions>
  <inkml:trace contextRef="#ctx0" brushRef="#br0">0 51 12011,'0'0'8051,"5"-8"-6594,-4 5-1404,0 1 0,0-1-1,0 1 1,1-1 0,0 1 0,-1 0 0,1-1 0,0 1-1,0 0 1,0 0 0,0 0 0,0 1 0,1-1-1,-1 0 1,1 1 0,-1-1 0,1 1 0,-1 0-1,1 0 1,0 0 0,0 0 0,-1 1 0,1-1-1,0 1 1,0-1 0,0 1 0,4 1 0,36-1 502,-1 1 1,70 14 0,-89-11-470,0 2 1,0 1 0,-1 1 0,0 0-1,-1 2 1,31 18 0,-48-25-84,1-1 0,-1 1 0,0 1 0,0-1 0,0 1 0,0-1 0,0 1 0,-1 0 0,0 1 0,0-1 0,0 0 0,0 1 0,0 0 0,-1 0 0,0-1 0,0 1 0,-1 1 0,1-1 0,0 10 0,-2-10 69,0 0 0,0 0 1,-1 0-1,0 0 0,0 0 0,-1 0 0,1 0 0,-1 0 0,0 0 0,0-1 1,-1 1-1,1-1 0,-1 1 0,0-1 0,0 0 0,-1 0 0,1 0 0,-1-1 1,0 1-1,-7 4 0,-9 7 108,-1 0-1,0-2 1,-1-1 0,-1 0 0,0-2 0,0 0 0,-1-2 0,0-1-1,-1 0 1,0-2 0,1-1 0,-52 2 0,75-6-284,1 0 1,-1 0-1,0 0 1,1 0-1,-1 0 1,0 0-1,1 0 1,-1 0-1,0 0 1,1-1-1,-1 1 1,0 0-1,1 0 1,-1-1-1,0 1 0,1 0 1,-1-1-1,0 1 1,1-1-1,-1 1 1,1 0-1,-1-1 1,1 1-1,-1-1 1,1 0-1,0 1 1,-1-1-1,1 1 1,-1-2-1,0-14-5093,1 13 4441,0-14-7327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994"/>
    </inkml:context>
    <inkml:brush xml:id="br0">
      <inkml:brushProperty name="width" value="0.035" units="cm"/>
      <inkml:brushProperty name="height" value="0.035" units="cm"/>
    </inkml:brush>
  </inkml:definitions>
  <inkml:trace contextRef="#ctx0" brushRef="#br0">1 12 21413,'1'-9'1704,"-1"8"-1328,-1-1-184,2 4 688,4 1-368,3 1-784,1 1-464,0 2 616,-1 3-136,-4 5-96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006"/>
    </inkml:context>
    <inkml:brush xml:id="br0">
      <inkml:brushProperty name="width" value="0.025" units="cm"/>
      <inkml:brushProperty name="height" value="0.025" units="cm"/>
    </inkml:brush>
  </inkml:definitions>
  <inkml:trace contextRef="#ctx0" brushRef="#br0">117 146 6822,'0'0'6374,"9"-10"-3101,8-7-2168,-2 4-34,-1-1 0,-1-1 1,0 0-1,-1 0 0,10-18 0,-21 32-1027,-1 1-1,0 0 1,0 0-1,0-1 0,0 1 1,0 0-1,0-1 1,1 1-1,-1 0 0,0-1 1,0 1-1,0 0 1,0-1-1,0 1 1,0 0-1,0-1 0,0 1 1,0 0-1,-1 0 1,1-1-1,0 1 0,0 0 1,0-1-1,0 1 1,0 0-1,0-1 0,-1 1 1,1 0-1,0 0 1,0-1-1,0 1 0,-1 0 1,1 0-1,0 0 1,0-1-1,-1 1 1,1 0-1,0 0 0,-1 0 1,1-1-1,-19 0 545,-17 8-313,22-2-197,-1 0 0,1 1-1,1 1 1,-1 0 0,1 1 0,0 1 0,1 0 0,0 0 0,0 1-1,1 1 1,-15 17 0,26-27-84,-1 0-1,1-1 1,-1 1 0,1 0-1,-1 0 1,1 0-1,0 0 1,-1 0 0,1 0-1,0-1 1,0 1-1,0 0 1,0 0 0,0 0-1,0 0 1,0 0-1,0 0 1,0 0 0,0 0-1,0 0 1,0 0 0,1 0-1,-1-1 1,0 1-1,1 0 1,-1 0 0,1 0-1,-1 0 1,1-1-1,-1 1 1,1 0 0,0-1-1,-1 1 1,1 0-1,0-1 1,0 1 0,-1-1-1,1 1 1,0-1-1,0 1 1,0-1 0,-1 1-1,1-1 1,0 0 0,0 0-1,0 1 1,2-1-1,55 10-555,-41-8 390,-2 0-29,2 0-47,0 1 0,-1 0 0,1 1 1,-1 1-1,0 1 0,0 0 0,25 14 1,-39-20 242,-1 1 0,1 0 0,-1 0 1,0 0-1,1-1 0,-1 1 0,0 1 1,0-1-1,0 0 0,0 0 0,0 0 1,0 1-1,0-1 0,0 0 0,0 1 0,0-1 1,-1 1-1,1-1 0,-1 1 0,1-1 1,-1 1-1,1-1 0,-1 1 0,0 0 1,0-1-1,0 1 0,0-1 0,0 1 1,0 0-1,0-1 0,-1 1 0,1-1 0,0 1 1,-1 0-1,1-1 0,-1 1 0,0-1 1,0 0-1,1 1 0,-1-1 0,0 0 1,0 1-1,0-1 0,0 0 0,-1 0 0,1 0 1,0 0-1,0 0 0,-1 0 0,-1 1 1,-5 4 314,-1 0 1,1-1 0,-1 0 0,0-1 0,-1 0-1,-15 5 1,-53 6 1045,72-14-1270,0-1-1,0 0 0,0 1 1,0-2-1,0 1 1,0-1-1,1 0 0,-1 0 1,0 0-1,-9-5 1,13 5-238,1 0 1,0 0-1,-1 0 0,1 0 1,0 0-1,0 0 1,0-1-1,0 1 0,0-1 1,0 1-1,0 0 1,0-1-1,1 0 1,-1 1-1,0-1 0,1 1 1,0-1-1,-1 0 1,1 1-1,0-1 0,0 0 1,0 1-1,0-1 1,0 0-1,0 1 1,0-1-1,0 0 0,1 1 1,-1-1-1,2-2 1,-1-1-988,1 0 0,0-1 0,1 1 0,-1 0 0,1 0 0,0 0 0,6-6 0,13-13-9468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429"/>
    </inkml:context>
    <inkml:brush xml:id="br0">
      <inkml:brushProperty name="width" value="0.025" units="cm"/>
      <inkml:brushProperty name="height" value="0.025" units="cm"/>
    </inkml:brush>
  </inkml:definitions>
  <inkml:trace contextRef="#ctx0" brushRef="#br0">90 0 9321,'0'0'13906,"0"11"-13479,-4 44 762,-3 0 0,-24 98-1,20-116-904,2-12-136,2 0 0,0 0 1,2 1-1,-4 46 0,9-72-140,0 1-1,0-1 0,0 1 0,0-1 0,0 1 1,0-1-1,0 1 0,0-1 0,0 1 1,1-1-1,-1 1 0,0-1 0,0 1 0,0-1 1,1 1-1,-1-1 0,0 1 0,0-1 1,1 1-1,-1-1 0,0 0 0,1 1 0,-1-1 1,1 0-1,-1 1 0,0-1 0,1 0 1,-1 0-1,1 1 0,-1-1 0,1 0 0,-1 0 1,1 0-1,0 1 0,22-6 349,18-19 60,1-13-356,53-57 1,-52 49-64,-43 44 0,0 1 0,1-1 0,-1 0 1,0 1-1,1-1 0,-1 1 0,1-1 0,-1 1 1,1-1-1,-1 1 0,1-1 0,-1 1 0,1 0 0,0-1 1,-1 1-1,1 0 0,-1 0 0,1-1 0,0 1 1,-1 0-1,1 0 0,0 0 0,-1 0 0,1 0 1,0 0-1,0 0 0,-1 0 0,1 0 0,0 0 1,0 0-1,3 19-178,-14 32-80,-6-4 316,11-35-54,0 1-1,1 0 1,0 0-1,1 0 1,1 0 0,-1 15-1,3-27-160,0-1-1,1 1 0,-1-1 1,1 0-1,-1 1 1,1-1-1,0 0 1,-1 0-1,1 1 1,-1-1-1,1 0 1,-1 0-1,1 0 1,0 0-1,-1 1 1,1-1-1,-1 0 1,1 0-1,0 0 1,-1 0-1,1-1 1,0 1-1,-1 0 1,1 0-1,-1 0 1,1 0-1,-1-1 1,2 1-1,18-6-6571,-3-6-2247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19.808"/>
    </inkml:context>
    <inkml:brush xml:id="br0">
      <inkml:brushProperty name="width" value="0.025" units="cm"/>
      <inkml:brushProperty name="height" value="0.025" units="cm"/>
    </inkml:brush>
  </inkml:definitions>
  <inkml:trace contextRef="#ctx0" brushRef="#br0">1 1 12204,'0'0'8290,"0"11"-6021,0 148 3005,0-44-4873,3-110-3682,-2-5 2957,-1 0 1,0 0-1,1 0 1,-1 0-1,0 0 0,0 0 1,1-1-1,-1 1 1,0 0-1,1 0 0,-1 0 1,0 0-1,0-1 0,1 1 1,-1 0-1,0 0 1,0-1-1,1 1 0,-1 0 1,0 0-1,0-1 0,0 1 1,0 0-1,1 0 1,-1-1-1,0 1 0,0 0 1,0-1-1,0 1 1,0 0-1,0-1 0,0 0 1,1-10-8710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149"/>
    </inkml:context>
    <inkml:brush xml:id="br0">
      <inkml:brushProperty name="width" value="0.025" units="cm"/>
      <inkml:brushProperty name="height" value="0.025" units="cm"/>
    </inkml:brush>
  </inkml:definitions>
  <inkml:trace contextRef="#ctx0" brushRef="#br0">1 1 17969,'0'0'7751,"23"3"-11178,-17 16-192,-4 2-2499,3 1-3715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0.687"/>
    </inkml:context>
    <inkml:brush xml:id="br0">
      <inkml:brushProperty name="width" value="0.025" units="cm"/>
      <inkml:brushProperty name="height" value="0.025" units="cm"/>
    </inkml:brush>
  </inkml:definitions>
  <inkml:trace contextRef="#ctx0" brushRef="#br0">152 199 15759,'1'-13'2002,"2"-105"2824,-3 118-4807,0-1-1,0 0 1,0 0 0,1 1 0,-1-1 0,0 0-1,0 0 1,0 1 0,0-1 0,0 0 0,0 0-1,-1 1 1,1-1 0,0 0 0,0 0 0,0 1-1,-1-1 1,1 0 0,0 0 0,-1 1 0,1-1 0,-1 1-1,1-1 1,-1 0 0,1 1 0,-1-1 0,1 1-1,-1-1 1,0 1 0,1-1 0,-1 1 0,0-1-1,1 1 1,-1 0 0,0 0 0,1-1 0,-1 1-1,0 0 1,0 0 0,1 0 0,-1-1 0,0 1 0,0 0-1,0 0 1,1 0 0,-1 0 0,0 1 0,0-1-1,1 0 1,-1 0 0,0 0 0,0 1 0,1-1-1,-1 0 1,0 1 0,1-1 0,-1 0 0,0 1-1,1-1 1,-2 2 0,-2 0-32,-1 2-1,1-1 0,0 0 1,0 1-1,0-1 0,0 1 1,1 0-1,-4 5 1,-5 13 79,1 1 1,1 0 0,1 0-1,1 1 1,1 0 0,1 1-1,-4 28 1,3 14 590,1 97 0,5-152-796,2 1 0,0 0 0,0-1 1,1 1-1,0-1 0,2 0 0,-1 0 0,1 0 1,11 21-1,-15-33 146,0 1 1,0-1-1,0 0 0,0 1 1,1-1-1,-1 0 0,0 1 1,0-1-1,1 0 1,-1 0-1,0 1 0,1-1 1,-1 0-1,0 0 0,1 1 1,-1-1-1,0 0 1,1 0-1,-1 0 0,0 0 1,1 0-1,-1 1 0,1-1 1,-1 0-1,0 0 1,1 0-1,-1 0 0,0 0 1,1 0-1,-1 0 0,1 0 1,-1-1-1,0 1 1,1 0-1,-1 0 0,1 0 1,-1 0-1,0 0 0,1-1 1,-1 1-1,0 0 1,1 0-1,-1 0 0,0-1 1,0 1-1,1 0 0,-1-1 1,0 1-1,0 0 1,1-1-1,-1 1 0,0 0 1,0-1-1,0 1 0,1 0 1,-1-1-1,0 1 1,0 0-1,0-1 0,0 1 1,0-1-1,11-34 375,-8 25-410,78-307-31,-10 30-133,-59 262 35,-10 43-122,-8 43 235,3-45 130,-6 30 465,-6 75 1,14-108-514,1 0 0,1 0 0,0-1 0,0 1 0,1 0 0,1-1 0,0 0 0,1 1 0,0-1 0,11 22 0,-14-31-43,1 0 1,0 0 0,-1-1-1,1 1 1,0 0 0,0-1-1,1 1 1,-1-1-1,0 0 1,1 0 0,0 0-1,-1 0 1,1 0 0,0 0-1,0-1 1,0 0-1,0 1 1,0-1 0,0 0-1,0 0 1,4 0 0,-6-1 12,0-1 0,-1 1 0,1-1 1,0 1-1,-1-1 0,1 1 1,-1-1-1,1 1 0,-1-1 0,1 0 1,-1 1-1,1-1 0,-1 1 0,0-1 1,1 0-1,-1 0 0,0 1 0,1-1 1,-1 0-1,0 0 0,0 1 1,0-1-1,0 0 0,0 0 0,0-1 1,3-29 39,-3 23-34,1-9-20,-1 1 0,0-1-1,-5-25 1,5 38 4,-1 0 1,1 0-1,-1 0 0,0 0 1,-1 0-1,1 0 0,-1 0 1,0 0-1,0 0 0,0 1 0,0-1 1,0 1-1,-1 0 0,0-1 1,0 1-1,0 0 0,0 1 1,0-1-1,-7-4 0,10 7 3,-1-1-1,1 1 1,-1 0-1,1-1 1,-1 1-1,0 0 1,1 0-1,-1 0 1,0-1-1,1 1 1,-1 0-1,1 0 1,-1 0-1,0 0 1,1 0-1,-1 0 1,0 0-1,1 0 1,-1 0-1,0 0 1,1 1-1,-1-1 1,0 0-1,1 0 1,-1 0-1,1 1 1,-1-1-1,1 0 1,-1 1-1,0-1 1,1 1-1,-1-1 1,0 1 0,-2 24 38,4-20-31,0 0 0,0 1 0,0-1 0,1 0 0,0 0 0,0 0 0,0 0 0,3 5 0,2-2-56,0 0 1,1-1 0,-1-1 0,1 1-1,1-1 1,-1 0 0,1-1 0,0 0 0,1 0-1,16 5 1,18-1-3083,2-11-3833,-14-6-41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020"/>
    </inkml:context>
    <inkml:brush xml:id="br0">
      <inkml:brushProperty name="width" value="0.025" units="cm"/>
      <inkml:brushProperty name="height" value="0.025" units="cm"/>
    </inkml:brush>
  </inkml:definitions>
  <inkml:trace contextRef="#ctx0" brushRef="#br0">188 0 18834,'-11'0'2285,"-70"6"1748,74-5-3718,-1 0 0,1 1 0,0 0 1,0 0-1,0 0 0,1 1 0,-1 0 0,1 1 1,-1-1-1,-10 9 0,16-11-306,1-1 1,-1 0-1,0 1 0,1-1 0,-1 1 0,0 0 1,1-1-1,-1 1 0,1-1 0,-1 1 1,1 0-1,-1-1 0,1 1 0,0 0 0,-1 0 1,1-1-1,0 1 0,0 0 0,-1 0 1,1 0-1,0-1 0,0 1 0,0 0 0,0 0 1,0 0-1,0-1 0,0 1 0,0 0 1,0 0-1,1 0 0,-1-1 0,0 1 0,0 0 1,1 0-1,-1 0 0,1-1 0,-1 1 1,0 0-1,1-1 0,-1 1 0,1 0 0,0-1 1,-1 1-1,1-1 0,-1 1 0,1-1 1,0 1-1,-1-1 0,1 0 0,0 1 0,0-1 1,-1 0-1,1 1 0,0-1 0,0 0 1,1 0-1,57 15-53,-45-12-86,-6-1 51,16 2-81,-1 2-1,0 1 1,0 1 0,-1 1 0,0 1-1,30 17 1,-51-26 167,1 0 1,-1 0-1,1 0 0,-1 0 0,0 0 0,1 0 0,-1 0 0,0 1 0,0-1 1,0 0-1,0 1 0,0-1 0,0 1 0,0-1 0,0 1 0,0-1 1,-1 1-1,1 0 0,-1-1 0,1 1 0,-1 0 0,0 0 0,1-1 0,-1 1 1,0 0-1,0 0 0,-1 1 0,0 0 29,0 0 1,-1-1-1,1 1 0,-1-1 1,0 0-1,0 0 0,1 1 1,-2-1-1,1 0 0,0 0 0,0-1 1,-1 1-1,1 0 0,-5 1 1,-9 5 69,0-1 0,-1 0 1,0-1-1,-19 3 0,-28 1-987,21-9-3907,18-4-3471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1.837"/>
    </inkml:context>
    <inkml:brush xml:id="br0">
      <inkml:brushProperty name="width" value="0.025" units="cm"/>
      <inkml:brushProperty name="height" value="0.025" units="cm"/>
    </inkml:brush>
  </inkml:definitions>
  <inkml:trace contextRef="#ctx0" brushRef="#br0">39 1 6598,'0'0'14457,"-3"13"-12888,1-8-1428,-23 117 2291,21-102-2228,2-1 0,0 1-1,2 0 1,0 0 0,2 20 0,-1-37-191,-1 0 0,1 0 0,-1 0 1,1 1-1,0-1 0,0 0 1,0 0-1,0 0 0,1 0 0,-1-1 1,1 1-1,0 0 0,0-1 1,0 1-1,0-1 0,0 1 0,0-1 1,1 0-1,-1 0 0,1 0 0,0 0 1,0 0-1,-1-1 0,1 1 1,0-1-1,0 0 0,0 0 0,0 0 1,1 0-1,-1-1 0,0 1 1,0-1-1,0 0 0,1 0 0,-1 0 1,0 0-1,0 0 0,1-1 0,-1 1 1,5-3-1,2 1 17,-1-1 0,0-1 0,0 0 0,0 0 0,-1 0 0,1-1 0,-1 0 0,0-1 0,-1 0 0,1 0 0,-1-1 0,10-12 0,-9 8-44,-1 0 0,0-1 0,-1 0 0,-1-1 0,0 1 0,0-1 0,-1 0 0,-1 0 0,0 0 0,-1-1 0,0 1 0,-1-26 0,-15 167-738,14-123 834,0 3-303,-1-1 1,2 1-1,-1 0 0,1-1 0,0 1 1,1-1-1,2 10 0,-3-16 64,0 1-1,0-1 0,1 1 0,-1-1 1,0 1-1,0-1 0,1 0 0,-1 1 1,1-1-1,-1 0 0,1 0 1,-1 0-1,1 0 0,0 0 0,0 0 1,-1-1-1,1 1 0,0-1 0,0 1 1,0-1-1,0 0 0,-1 1 1,1-1-1,0 0 0,0 0 0,0 0 1,0-1-1,0 1 0,0 0 0,0-1 1,-1 1-1,1-1 0,0 0 0,0 1 1,1-2-1,3-1-716,-1 1-1,0-1 1,1 0-1,-1 0 1,-1-1-1,1 0 1,0 0 0,-1 0-1,5-6 1,16-19-7134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281"/>
    </inkml:context>
    <inkml:brush xml:id="br0">
      <inkml:brushProperty name="width" value="0.025" units="cm"/>
      <inkml:brushProperty name="height" value="0.025" units="cm"/>
    </inkml:brush>
  </inkml:definitions>
  <inkml:trace contextRef="#ctx0" brushRef="#br0">85 1 11819,'0'0'5728,"-5"10"-4185,-7 22-702,0 0 0,3 1-1,0 0 1,3 0 0,-6 62 0,7 185 812,7-174-1785,-2-95 173,-1 31-68,1-40 54,-1 0-1,1 0 1,0 0-1,-1 0 1,1 0-1,-1 0 1,1 0-1,-1 0 1,0-1-1,0 1 1,0 0-1,0 0 1,0-1-1,0 1 1,0-1-1,-3 3 1,3-31 1884,2-50-1894,2 0 0,4 0 0,3 1 0,31-113 0,-38 177-41,1 1-1,1-1 0,-1 1 1,2 0-1,0 0 0,0 1 0,13-17 1,-15 22-6,0 1 0,1-1-1,0 1 1,0 0 0,0 0 0,0 1 0,1 0 0,-1 0-1,1 0 1,0 0 0,-1 1 0,1 0 0,1 0 0,-1 1 0,0-1-1,9 1 1,-7 0-19,0 1 0,0 0 0,1 0-1,-1 1 1,14 3 0,-21-4 46,0 0-1,1 1 1,-1-1 0,0 0 0,0 1 0,0-1-1,0 1 1,0-1 0,0 1 0,0-1 0,0 1-1,0 0 1,0-1 0,0 1 0,0 0 0,0 0-1,0 0 1,-1 0 0,1-1 0,0 1-1,0 0 1,-1 1 0,1-1 0,-1 0 0,1 0-1,-1 0 1,0 0 0,1 0 0,-1 0 0,0 1-1,0-1 1,0 0 0,0 0 0,0 0 0,0 1-1,0-1 1,0 0 0,0 0 0,-1 0-1,1 0 1,0 1 0,-1-1 0,1 0 0,-1 0-1,1 0 1,-1 0 0,1 0 0,-1 0 0,0 0-1,-1 1 1,-2 3 30,0 0 0,-1 0 0,1 0 0,-1-1 1,-1 0-1,1 0 0,0 0 0,-1 0 0,0-1 0,0 0 0,0 0 0,-8 2 0,5-2-247,0 0 0,0 0 0,-1-1-1,1 0 1,-1-1 0,0 0 0,-18-1 0,28-9-7959,8 0 780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2.850"/>
    </inkml:context>
    <inkml:brush xml:id="br0">
      <inkml:brushProperty name="width" value="0.025" units="cm"/>
      <inkml:brushProperty name="height" value="0.025" units="cm"/>
    </inkml:brush>
  </inkml:definitions>
  <inkml:trace contextRef="#ctx0" brushRef="#br0">60 94 5733,'0'0'15877,"-6"10"-15039,-2 6-608,-25 50 1433,31-60-1538,0 0 0,0-1-1,0 1 1,1 0 0,-1 0 0,1 0 0,1 0 0,-1 0 0,1 0 0,1 8 0,-1-12-116,1-1-1,-1 0 1,1 0-1,-1 0 1,1 0-1,0 0 1,-1 0 0,1 0-1,0-1 1,0 1-1,0 0 1,0 0-1,0 0 1,-1-1-1,1 1 1,0-1 0,1 1-1,-1-1 1,0 1-1,0-1 1,0 1-1,0-1 1,0 0 0,0 0-1,0 1 1,1-1-1,-1 0 1,0 0-1,0 0 1,0 0-1,0 0 1,1-1 0,-1 1-1,0 0 1,0-1-1,0 1 1,0 0-1,0-1 1,2 0 0,2-1 19,1 0 0,-1 0 0,0 0 0,0-1 0,0 0 0,8-6 0,3-6-27,-2 0 1,0-1-1,-1-1 1,0 0-1,-2-1 0,0-1 1,12-27-1,-26 69-17,0 1 0,2 36 0,1-58 39,0 0 0,0-1-1,0 1 1,0-1 0,1 1 0,-1 0 0,0-1 0,1 1 0,-1-1 0,1 1 0,0-1 0,0 1-1,-1-1 1,1 1 0,0-1 0,0 0 0,0 1 0,0-1 0,1 0 0,-1 0 0,0 0-1,0 0 1,1 0 0,-1 0 0,2 1 0,1-1 39,1 1 0,-1-1 0,0 0-1,1 0 1,-1 0 0,0-1 0,1 1 0,-1-1 0,7-1 0,2 0 16,-1-1 0,1 0 0,-1-1 1,0 0-1,0-1 0,14-6 0,-16 5-71,55-31-8,-61 33-14,1 1 0,-1-1 0,0-1-1,0 1 1,-1 0 0,1-1 0,-1 0 0,1 0 0,-1 0 0,0 0-1,3-7 1,-7 11-6,0 0 1,0-1-1,-1 1 0,1 0 0,0 0 0,0 0 0,0 0 0,0 0 1,0 0-1,0 0 0,-1 1 0,1-1 0,0 0 0,0 1 0,0-1 0,0 1 1,0-1-1,0 1 0,0-1 0,0 1 0,-1 1 0,0-1 77,-1 1-1,1 0 1,0 0 0,0 0-1,0 0 1,0 0 0,1 1-1,-1-1 1,0 1 0,1-1-1,0 1 1,0-1-1,-1 1 1,2 0 0,-1 0-1,0 0 1,0-1 0,0 7-1,2-9-41,-1 0 0,0 0 0,0 1 0,1-1 1,-1 0-1,0 0 0,1 1 0,-1-1 0,0 0 0,1 0 0,-1 0 0,0 0 0,1 0 0,-1 1 0,0-1 0,1 0 0,-1 0 1,1 0-1,-1 0 0,0 0 0,1 0 0,-1 0 0,0 0 0,1 0 0,-1 0 0,1 0 0,-1-1 0,0 1 0,1 0 0,-1 0 0,0 0 1,1 0-1,-1-1 0,0 1 0,1 0 0,-1 0 0,0-1 0,0 1 0,1 0 0,-1-1 0,16-8 173,-12 3-204,1 0-1,0 0 1,-1-1 0,-1 0 0,1 1 0,-1-1 0,0 0 0,0-1 0,-1 1 0,0-1 0,0 1 0,-1-1 0,0 1-1,-1-1 1,1 0 0,-1 1 0,-1-1 0,1 0 0,-4-14 0,-1 12 96,-4 8-4527,9 2 4202,-1 1-1,1-1 0,0 1 0,-1 0 0,1-1 1,0 1-1,0 0 0,0-1 0,-1 1 0,1 0 1,0-1-1,0 1 0,0 0 0,0-1 0,0 1 1,0 0-1,0 0 0,1-1 0,-1 1 0,0 0 1,0-1-1,0 1 0,1 0 0,-1-1 0,0 1 0,1-1 1,-1 1-1,1 0 0,-1-1 0,0 1 0,1-1 1,0 1-1,2 3-822,1 0-1,-1 0 1,1 0 0,0-1 0,0 1 0,8 4-1,11 7-4487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257"/>
    </inkml:context>
    <inkml:brush xml:id="br0">
      <inkml:brushProperty name="width" value="0.025" units="cm"/>
      <inkml:brushProperty name="height" value="0.025" units="cm"/>
    </inkml:brush>
  </inkml:definitions>
  <inkml:trace contextRef="#ctx0" brushRef="#br0">206 58 8712,'0'0'4207,"-8"-2"-417,2 0-3516,1 0 0,-1 0 1,0 1-1,0 0 0,0 0 0,0 0 0,0 1 0,0 0 0,0 0 0,0 1 1,0-1-1,0 1 0,0 1 0,0-1 0,0 1 0,1 0 0,-1 0 0,0 1 1,-9 5-1,10-4-103,-1 0 1,1 0 0,0 1-1,0-1 1,1 1-1,-1 0 1,1 0 0,0 1-1,0-1 1,1 1 0,0 0-1,0 0 1,0 0-1,1 0 1,-1 1 0,2-1-1,-1 0 1,1 1 0,-1 11-1,2-18-154,0 1 1,0 0-1,0 0 0,0 0 0,1-1 0,-1 1 0,0 0 0,1 0 1,-1-1-1,0 1 0,1 0 0,-1-1 0,1 1 0,-1 0 0,1-1 1,-1 1-1,1-1 0,0 1 0,-1-1 0,1 1 0,-1-1 0,1 1 1,0-1-1,0 0 0,-1 1 0,1-1 0,1 0 0,31 6 349,33-12 16,24-19-340,-70 18-8,0 1 0,0 1 1,1 1-1,40-4 1,-60 9 45,0 0 1,0-1-1,0 1 0,0 0 1,-1-1-1,1 1 1,0 0-1,0 0 1,-1 0-1,1 0 1,0 0-1,-1 0 1,1 0-1,-1 0 0,1 0 1,-1 0-1,1 0 1,-1 1-1,9 13 766,-9-15-827,1 0-1,-1 0 1,1 0 0,-1 0 0,0 0-1,1 0 1,-1 0 0,1 0 0,-1 0 0,0-1-1,1 1 1,-1 0 0,1 0 0,-1 0 0,0 0-1,1-1 1,-1 1 0,0 0 0,1 0-1,-1-1 1,0 1 0,0 0 0,1-1 0,-1 1-1,0 0 1,0-1 0,1 1 0,-1 0 0,0-1-1,0 1 1,0-1 0,0 1 0,0 0-1,1-1 1,-1 1 0,0-1 0,0 1 0,0 0-1,0-1 1,0 0 0,13-59 285,1-5-2361,-12 61 1489,-1 1 0,0 0 0,1 0 0,0 0 0,0 0 0,0 0 0,0 0 0,5-5 0,-4 6-188,0 0 1,0 1 0,1-1-1,-1 1 1,0 0-1,1 0 1,-1 0 0,0 0-1,1 1 1,0-1 0,-1 1-1,1 0 1,5 0-1,16 0-3909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2.526"/>
    </inkml:context>
    <inkml:brush xml:id="br0">
      <inkml:brushProperty name="width" value="0.035" units="cm"/>
      <inkml:brushProperty name="height" value="0.035" units="cm"/>
    </inkml:brush>
  </inkml:definitions>
  <inkml:trace contextRef="#ctx0" brushRef="#br0">1 24 16956,'1'1'1704,"2"2"-1024,0 1-288,0-3 808,0 2-271,2-3-337,0 0-120,-1 0-472,-2-3-320,-1-5-504,1 2 704,-2-1-120,0-4-112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3.605"/>
    </inkml:context>
    <inkml:brush xml:id="br0">
      <inkml:brushProperty name="width" value="0.025" units="cm"/>
      <inkml:brushProperty name="height" value="0.025" units="cm"/>
    </inkml:brush>
  </inkml:definitions>
  <inkml:trace contextRef="#ctx0" brushRef="#br0">182 107 5349,'0'0'7036,"-1"-10"-2199,1 6-4426,-1 0 1,1 0 0,-1 0 0,0 0-1,0-1 1,0 1 0,-1 0 0,1 1 0,-4-7-1,3 8-262,1 0 1,-1 0-1,0 1 0,0-1 0,0 1 0,0-1 0,0 1 1,0 0-1,0 0 0,0-1 0,-1 2 0,1-1 0,0 0 1,-1 0-1,1 1 0,-1-1 0,1 1 0,-1 0 0,1 0 1,0 0-1,-1 0 0,-3 0 0,0 1-106,1 0 1,0 1-1,-1-1 0,1 1 0,0 0 1,0 0-1,0 1 0,1 0 1,-1 0-1,0 0 0,1 0 0,0 0 1,0 1-1,0 0 0,0 0 0,-5 8 1,5-9-19,1 1-1,1 1 1,-1-1 0,0 0 0,1 1-1,0-1 1,0 1 0,0-1 0,1 1 0,-1 0-1,1 0 1,0 0 0,1 0 0,-1 0-1,1 0 1,0 0 0,0 0 0,2 7 0,-1-10-12,0 0 0,0 0 0,1 0 1,-1 0-1,1 0 0,-1 0 1,1-1-1,0 1 0,0 0 1,0-1-1,0 0 0,0 1 1,0-1-1,0 0 0,0 0 0,0 0 1,0 0-1,1-1 0,-1 1 1,0-1-1,1 1 0,-1-1 1,1 0-1,-1 0 0,0 0 1,4 0-1,3 0 37,0 0 1,0-1-1,0 1 1,0-2-1,16-4 1,-15 2-47,-1 0-1,1-2 1,-1 1 0,0-1 0,0 0 0,-1-1 0,0 0 0,0 0 0,12-16 0,-9 10-3,-1 0-1,0-1 1,-1-1-1,-1 1 1,10-25-1,-16 23 153,-14 26-56,-16 24-32,21-24-88,0 0 0,1 1-1,0 0 1,1 0 0,1 0 0,0 1-1,0 0 1,1-1 0,0 1 0,1 1-1,1-1 1,0 0 0,0 18 0,1-29-159,1 1 1,-1 0 0,0 0-1,1 0 1,-1 0 0,1-1-1,0 1 1,-1 0 0,1-1-1,0 1 1,0 0 0,0-1-1,0 1 1,2 1 0,-2-2-315,1 0 0,-1 1 0,1-1 0,0 0 0,-1 0 1,1 0-1,0 0 0,0 0 0,0-1 0,0 1 0,0-1 0,3 1 1,16 1-7785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4.014"/>
    </inkml:context>
    <inkml:brush xml:id="br0">
      <inkml:brushProperty name="width" value="0.025" units="cm"/>
      <inkml:brushProperty name="height" value="0.025" units="cm"/>
    </inkml:brush>
  </inkml:definitions>
  <inkml:trace contextRef="#ctx0" brushRef="#br0">182 67 4869,'0'0'8616,"-4"-9"-4111,2 4-4136,0 1-1,-1 0 0,1-1 0,-1 1 0,0 0 0,0 1 0,0-1 1,-1 0-1,1 1 0,-8-5 0,9 6-268,-1 1 1,1 0-1,-1 0 0,1 0 1,-1 0-1,1 0 0,-1 1 1,0-1-1,1 1 0,-1 0 1,0 0-1,0 0 0,1 0 1,-1 0-1,0 0 0,1 1 1,-1-1-1,0 1 0,1 0 1,-1 0-1,1 0 0,-1 0 0,1 0 1,-1 1-1,1-1 0,-3 3 1,0-1-46,0 1 0,0 0 0,0 0 0,1 0 1,-1 1-1,1 0 0,0 0 0,0 0 0,1 0 0,-1 1 1,1-1-1,1 1 0,-1 0 0,1-1 0,0 1 0,0 1 1,1-1-1,-1 0 0,1 0 0,0 9 0,2-14-46,-1 0 0,0 1-1,1-1 1,-1 0 0,1 0 0,0 1 0,-1-1-1,1 0 1,0 0 0,0 0 0,0 0-1,0 0 1,0 0 0,0 0 0,0 0-1,0-1 1,0 1 0,0 0 0,0 0 0,1-1-1,-1 1 1,0-1 0,0 1 0,1-1-1,-1 0 1,0 0 0,1 1 0,-1-1-1,0 0 1,1 0 0,1 0 0,55 1-190,-43-2-180,120-4-1833,-135 5 2251,0 0 0,0 0 0,0 0 0,1 0 0,-1 0 0,0 0 0,0 0 0,1 0 0,-1 0 0,0 0 0,0 0 1,1 0-1,-1 0 0,0 0 0,0 0 0,1 0 0,-1 0 0,0 0 0,0 1 0,0-1 0,1 0 0,-1 0 1,0 0-1,0 0 0,0 0 0,1 1 0,-1-1 0,0 0 0,0 0 0,0 0 0,0 1 0,0-1 0,0 0 0,0 0 1,1 1-1,-1-1 0,0 0 0,0 0 0,0 0 0,0 1 0,0-1 0,0 0 0,0 0 0,0 1 0,0-1 0,0 0 1,0 1-1,-9 14 935,-15 12-288,11-15-243,0 0 1,-2 0 0,-18 11-1,28-20-471,-1 0 0,1 0 0,-1-1-1,0 1 1,0-1 0,0-1 0,0 1-1,0-1 1,0 0 0,0-1-1,0 1 1,0-1 0,-8-1 0,13 1-107,0 0 0,0 0 1,1 0-1,-1-1 0,0 1 0,0 0 1,1 0-1,-1-1 0,0 1 1,1-1-1,-1 1 0,0 0 1,1-1-1,-1 1 0,1-1 0,-1 1 1,0-1-1,1 0 0,0 1 1,-1-1-1,1 0 0,-1 1 1,1-1-1,-1-1 0,-2-18-6494,3 2-2817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316"/>
    </inkml:context>
    <inkml:brush xml:id="br0">
      <inkml:brushProperty name="width" value="0.025" units="cm"/>
      <inkml:brushProperty name="height" value="0.025" units="cm"/>
    </inkml:brush>
  </inkml:definitions>
  <inkml:trace contextRef="#ctx0" brushRef="#br0">1 135 13293,'0'0'4996,"48"-2"-3650,1-9 31,16-2-320,7-1-449,7-2-351,6 1-225,-4-1-96,-9 3-833,-14 4-801,-12 0-1505,-15 1-2466,-17 0-2883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6.678"/>
    </inkml:context>
    <inkml:brush xml:id="br0">
      <inkml:brushProperty name="width" value="0.025" units="cm"/>
      <inkml:brushProperty name="height" value="0.025" units="cm"/>
    </inkml:brush>
  </inkml:definitions>
  <inkml:trace contextRef="#ctx0" brushRef="#br0">402 0 4837,'0'0'5850,"-9"1"-4563,5-1-1155,2 0 4,-1 0 0,1 0 0,-1 0 1,1 0-1,-1 1 0,1-1 0,0 1 0,-1 0 1,1-1-1,0 1 0,-1 0 0,1 0 0,0 1 0,0-1 1,0 0-1,0 1 0,0-1 0,0 1 0,0 0 1,0-1-1,1 1 0,-1 0 0,1 0 0,-1 0 0,1 0 1,0 0-1,0 1 0,0-1 0,-1 3 0,-9 21 1154,-1-1-1,-1 0 1,-21 30-1,16-30-1147,-1-2 0,-1 0 0,-1-1 0,0-1 0,-2 0 0,-1-2 0,0-1-1,-1-1 1,-39 19 0,64-36-136,0 0 0,0 0 0,0 0 0,0 1 0,0-1 0,0 0 0,0 0 0,0 0 0,0 0 0,0 0 0,0 0 1,0 0-1,0 0 0,0 0 0,0 0 0,0 0 0,0 1 0,0-1 0,0 0 0,0 0 0,0 0 0,0 0 0,0 0 0,0 0 0,0 0 0,0 0 0,0 0 0,0 0 0,0 0 0,0 0 0,0 0 0,-1 0 0,1 1 0,0-1 0,15-3 34,24-7-125,50-15-2408,171-25 0,-151 33-1901,-22 2-2177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070"/>
    </inkml:context>
    <inkml:brush xml:id="br0">
      <inkml:brushProperty name="width" value="0.025" units="cm"/>
      <inkml:brushProperty name="height" value="0.025" units="cm"/>
    </inkml:brush>
  </inkml:definitions>
  <inkml:trace contextRef="#ctx0" brushRef="#br0">44 22 11851,'0'0'10682,"1"10"-10260,6 63 28,-5 120 0,-3-99-373,0-67 88,0-40 205,0-44-110,4 6-245,2 1 0,3-1-1,26-92 1,-33 139-23,0 1 0,0 0 0,1 0 0,-1-1 0,1 1 0,0 0 1,-1 0-1,2 1 0,-1-1 0,0 0 0,0 1 0,1-1 0,0 1 0,-1 0 0,1 0 0,0 0 0,6-3 0,-7 4 0,0 1 0,0 0 0,0-1 0,0 1 0,0 0 0,0 0 0,0 0 0,0 1 0,0-1 0,0 0 0,0 1 0,0-1 0,0 1 0,0 0 0,0 0-1,0-1 1,0 1 0,0 1 0,-1-1 0,1 0 0,0 0 0,-1 1 0,1-1 0,-1 0 0,0 1 0,1 0 0,-1-1 0,0 1 0,0 0 0,0 0 0,1 2 0,3 4 57,0 0 1,-1 0-1,0 1 1,-1-1-1,0 1 1,0 0-1,-1 0 1,0 0-1,-1 0 1,1 0-1,-2 1 1,1-1-1,-2 0 1,1 1-1,-1-1 1,-2 10-1,1-13 99,0 0 0,1 0 0,-2-1 1,1 1-1,-1-1 0,0 1 0,0-1 0,0 0 0,-1 0 0,0-1 0,0 1 1,0-1-1,0 0 0,-1 0 0,1 0 0,-1 0 0,0-1 0,0 0 0,-1 0 0,1 0 1,-1-1-1,1 0 0,-1 0 0,0 0 0,-7 1 0,3-2 5,0 0 0,-1 0 0,1-1 1,0 0-1,-16-3 0,23 3-256,1 0 0,0-1 0,-1 0 0,1 1-1,0-1 1,0 0 0,-1 0 0,1 0 0,0 0 0,0-1 0,0 1 0,0-1 0,-1-1 0,2 2-134,0 0 0,1 0-1,-1 0 1,1-1 0,-1 1 0,1 0 0,-1 0 0,1-1 0,0 1 0,-1 0 0,1 0 0,0-1-1,0 1 1,0 0 0,0-1 0,0 1 0,0 0 0,1-1 0,-1 1 0,0 0 0,1 0 0,-1-1-1,1 1 1,-1 0 0,2-2 0,9-8-5101,10 0-2392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29.417"/>
    </inkml:context>
    <inkml:brush xml:id="br0">
      <inkml:brushProperty name="width" value="0.025" units="cm"/>
      <inkml:brushProperty name="height" value="0.025" units="cm"/>
    </inkml:brush>
  </inkml:definitions>
  <inkml:trace contextRef="#ctx0" brushRef="#br0">1 106 6726,'0'0'20009,"8"6"-19454,-4-4-500,-2 0-36,0 0 0,1-1 1,-1 1-1,0-1 0,1 0 0,-1 1 0,1-1 1,-1-1-1,1 1 0,0 0 0,-1 0 1,1-1-1,0 0 0,-1 1 0,1-1 1,0 0-1,0 0 0,-1-1 0,1 1 1,0 0-1,-1-1 0,1 0 0,0 0 1,-1 0-1,4-1 0,5-3-24,0-1-1,-1 0 1,1-1 0,-1 1-1,-1-2 1,1 0 0,-1 0-1,-1-1 1,1 1 0,-2-2-1,1 1 1,-1-1 0,6-13-1,-51 87-277,34-53 211,0 1 0,0-1 0,1 1 0,-1 14 0,1 23-4810,3-26-1924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5.965"/>
    </inkml:context>
    <inkml:brush xml:id="br0">
      <inkml:brushProperty name="width" value="0.025" units="cm"/>
      <inkml:brushProperty name="height" value="0.025" units="cm"/>
    </inkml:brush>
  </inkml:definitions>
  <inkml:trace contextRef="#ctx0" brushRef="#br0">27 0 4837,'0'0'20878,"-1"9"-20622,-4 55-272,3 69-1,3-76-4824,-8-59-2227,-6-7 1175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36.343"/>
    </inkml:context>
    <inkml:brush xml:id="br0">
      <inkml:brushProperty name="width" value="0.025" units="cm"/>
      <inkml:brushProperty name="height" value="0.025" units="cm"/>
    </inkml:brush>
  </inkml:definitions>
  <inkml:trace contextRef="#ctx0" brushRef="#br0">12 281 5285,'0'0'4698,"-2"-8"-1223,0 2-3319,1 4 132,0-1 0,-1 0 0,1 1 1,1-1-1,-1 0 0,0 1 0,1-1 1,-1 0-1,1 0 0,0 0 0,0 0 1,0 1-1,0-1 0,1 0 0,-1 0 1,1 0-1,0 1 0,-1-1 0,1 0 1,0 1-1,1-1 0,-1 1 0,0-1 1,1 1-1,0-1 0,-1 1 0,1 0 1,0 0-1,0 0 0,0 0 0,0 0 1,1 0-1,2-1 0,64-39 441,25-16-488,-85 52-185,-1-1 1,-1 0-1,0 0 1,0 0 0,0-1-1,-1 0 1,0 0-1,8-14 1,-5 89 450,-5-36-625,7 54 74,3-31-3130,-1-26-2523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442"/>
    </inkml:context>
    <inkml:brush xml:id="br0">
      <inkml:brushProperty name="width" value="0.025" units="cm"/>
      <inkml:brushProperty name="height" value="0.025" units="cm"/>
    </inkml:brush>
  </inkml:definitions>
  <inkml:trace contextRef="#ctx0" brushRef="#br0">1 116 5157,'0'0'5333,"10"1"-4036,64 0 796,87-8-1,86-21-3941,-39 4-2179,-27-4 2704,-122 17 3091,1 2 0,111-2 0,-73 23-1336,-69-7-2659,50 3 0,-19-8-5128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009"/>
    </inkml:context>
    <inkml:brush xml:id="br0">
      <inkml:brushProperty name="width" value="0.025" units="cm"/>
      <inkml:brushProperty name="height" value="0.025" units="cm"/>
    </inkml:brush>
  </inkml:definitions>
  <inkml:trace contextRef="#ctx0" brushRef="#br0">52 238 3459,'0'0'11302,"-8"4"-9151,-24 14-389,31-18-1572,1 0 0,-1 0 0,0 0 0,1 1 0,-1-1 0,1 0 0,-1 0 0,1 1 0,-1-1 0,1 0 0,-1 1 0,1-1 0,0 1 1,-1-1-1,1 1 0,-1-1 0,1 1 0,0-1 0,-1 1 0,1-1 0,0 1 0,0-1 0,0 1 0,-1 0 0,1-1 0,0 1 0,0-1 0,0 1 0,0 0 0,0-1 1,0 1-1,0 0-76,1 0 1,0 0 0,-1-1-1,1 1 1,-1 0 0,1-1-1,0 1 1,0-1 0,-1 1 0,1-1-1,0 1 1,0-1 0,-1 1-1,1-1 1,0 0 0,0 0 0,0 1-1,0-1 1,1 0 0,11-2-23,1 0 1,-1-1-1,0-1 1,0 0-1,0-1 1,0 0-1,-1-1 1,0-1-1,15-10 1,33-15-68,340-165 231,-471 219-816,64-20-816,-15 5 775,13-9-4163,6-7-7468,3 0 3861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3.023"/>
    </inkml:context>
    <inkml:brush xml:id="br0">
      <inkml:brushProperty name="width" value="0.035" units="cm"/>
      <inkml:brushProperty name="height" value="0.035" units="cm"/>
    </inkml:brush>
  </inkml:definitions>
  <inkml:trace contextRef="#ctx0" brushRef="#br0">4 372 17436,'0'0'81,"0"-1"0,0 1 0,0 0 0,1 0 0,-1 0 0,0 0 0,0-1 0,0 1 0,0 0 0,0 0 0,1 0 0,-1-1 0,0 1 1,0 0-1,0 0 0,0 0 0,0-1 0,0 1 0,0 0 0,0 0 0,0-1 0,0 1 0,0 0 0,0 0 0,0-1 0,0 1 0,0 0 0,0 0 0,0 0 0,0-1 0,0 1 1,0 0-1,-1 0 0,1 0 0,0-1 0,0 1 0,0 0 0,0 0 0,0 0 0,-1-1 0,1 1 0,0 0 0,0 0 0,0 0 0,0 0 0,-1 0 0,1-1 0,0 1 0,0 0 1,0 0-1,-1 0 0,1 0 0,0 0 0,0 0 0,-1 0 0,1 0 0,0 0 0,-1 0 0,27-18 327,38-37-1,-55 46-415,-1 0-1,-1 0 1,0-1-1,0 0 1,-1 0-1,0 0 0,8-21 1,-8 14 51,0-1 0,-1 1 1,2-20-1,-6 31 1,0 1 0,-1-1 1,0 0-1,0 0 0,0 1 0,0-1 0,-1 0 1,0 1-1,0-1 0,-1 0 0,1 1 1,-1-1-1,-5-7 0,7 12-28,0 0 0,-1 0 0,1 0-1,-1 0 1,1 1 0,-1-1 0,0 0 0,1 0 0,-1 1 0,0-1-1,1 0 1,-1 1 0,0-1 0,0 1 0,0-1 0,0 1 0,1-1-1,-1 1 1,0 0 0,0-1 0,0 1 0,0 0 0,0 0-1,0-1 1,0 1 0,0 0 0,0 0 0,0 0 0,0 0 0,0 1-1,0-1 1,0 0 0,0 0 0,0 0 0,0 1 0,0-1-1,1 1 1,-1-1 0,0 0 0,0 1 0,0 0 0,0-1 0,1 1-1,-1-1 1,-1 2 0,-2 3 47,0-1 1,1 0-1,-1 1 0,1 0 1,0 0-1,-4 8 0,-1 6 7,0 1-1,2-1 1,0 1-1,1 1 0,1-1 1,1 0-1,0 28 1,2-36-57,1 0 0,1-1 0,0 1 0,1 0 0,0 0 0,0-1 0,1 1 0,1-1 0,0 0 0,1 0 0,0-1 0,0 1 0,1-1 0,9 11 0,-13-18-19,0 0 0,1 0 0,-1-1 0,1 1 0,0-1 0,0 0 0,0 0 0,0 0 0,0 0-1,0 0 1,1-1 0,-1 0 0,0 1 0,1-1 0,-1 0 0,1-1 0,0 1 0,-1-1 0,1 1 0,0-1 0,-1 0 0,6-1 0,-2 0 38,-1-1 0,1 0 1,-1 0-1,1-1 1,-1 1-1,0-1 0,0-1 1,0 1-1,-1-1 1,1 0-1,5-6 1,13-14-5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9:54.370"/>
    </inkml:context>
    <inkml:brush xml:id="br0">
      <inkml:brushProperty name="width" value="0.025" units="cm"/>
      <inkml:brushProperty name="height" value="0.025" units="cm"/>
    </inkml:brush>
  </inkml:definitions>
  <inkml:trace contextRef="#ctx0" brushRef="#br0">1 39 6246,'0'0'19907,"7"0"-18989,12 0-606,0-1 0,0-1 0,-1-1 0,34-9 0,-30 6-307,1 1 0,0 1 0,36-2 0,-59 6 16,1 0 1,-1 1-1,0-1 0,0 0 0,1 0 0,-1 1 0,0-1 1,1 0-1,-1 0 0,0 1 0,0-1 0,1 0 1,-1 1-1,0-1 0,0 0 0,0 1 0,0-1 1,1 0-1,-1 1 0,0-1 0,0 1 0,0-1 1,0 0-1,0 1 0,0-1 0,0 0 0,0 1 1,0-1-1,0 1 0,0-1 0,0 0 0,0 1 1,0-1-1,-1 0 0,1 1 0,0-1 0,0 1 1,-8 17 523,-50 47-642,-32 42 1646,55-47-4629,10 6-5489,21-50-1979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1.783"/>
    </inkml:context>
    <inkml:brush xml:id="br0">
      <inkml:brushProperty name="width" value="0.025" units="cm"/>
      <inkml:brushProperty name="height" value="0.025" units="cm"/>
    </inkml:brush>
  </inkml:definitions>
  <inkml:trace contextRef="#ctx0" brushRef="#br0">1 1 2498,'0'0'1634,"0"62"-1058,0-44-479,0-8-546,0-3-1953</inkml:trace>
  <inkml:trace contextRef="#ctx0" brushRef="#br0" timeOffset="1">17 564 3235,'0'0'1890,"0"81"-577,0-54-576,0-9-577,0-5-384,0-2-1698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1:42.178"/>
    </inkml:context>
    <inkml:brush xml:id="br0">
      <inkml:brushProperty name="width" value="0.025" units="cm"/>
      <inkml:brushProperty name="height" value="0.025" units="cm"/>
    </inkml:brush>
  </inkml:definitions>
  <inkml:trace contextRef="#ctx0" brushRef="#br0">22 1 6790,'-10'214'2641,"0"4"-3680,9-63 1310,4 194 2165,10-241-5884,1 1 3404,1 390 2495,-12-465-5275,-1-13-951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8.785"/>
    </inkml:context>
    <inkml:brush xml:id="br0">
      <inkml:brushProperty name="width" value="0.025" units="cm"/>
      <inkml:brushProperty name="height" value="0.025" units="cm"/>
    </inkml:brush>
  </inkml:definitions>
  <inkml:trace contextRef="#ctx0" brushRef="#br0">1 16 5990,'0'0'5573,"64"0"-5477,-22-3-128,8-2-224,10 2-65,3 1 225,5-1-64,1 3-352,-4 0 320,-11 0-1,0 0 161,-8 0-256,-4 0-737,1 0-2370</inkml:trace>
  <inkml:trace contextRef="#ctx0" brushRef="#br0" timeOffset="1">1206 7 4837,'50'6'-97,"-3"-2"3525,3 1-3300,-1-2-64,0 0-32,3-1-705,0-2-1761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29.177"/>
    </inkml:context>
    <inkml:brush xml:id="br0">
      <inkml:brushProperty name="width" value="0.025" units="cm"/>
      <inkml:brushProperty name="height" value="0.025" units="cm"/>
    </inkml:brush>
  </inkml:definitions>
  <inkml:trace contextRef="#ctx0" brushRef="#br0">0 43 3395,'13'3'166,"75"14"412,-47-13 2975,0-1 0,0-2 0,61-6 0,-19-8-3684,114-36-1535,-154 45-1761,-31 4 390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54.670"/>
    </inkml:context>
    <inkml:brush xml:id="br0">
      <inkml:brushProperty name="width" value="0.025" units="cm"/>
      <inkml:brushProperty name="height" value="0.025" units="cm"/>
    </inkml:brush>
  </inkml:definitions>
  <inkml:trace contextRef="#ctx0" brushRef="#br0">1373 188 2691,'-15'-5'4265,"-38"-10"-3287,-2 2 0,0 2 1,-102-6-1,76 15-1313,0 3 0,1 4 0,-134 25 1,185-24 534,0 1 0,1 1 0,0 2 0,1 1 0,0 1 0,1 2 1,0 0-1,1 2 0,1 0 0,0 2 0,1 1 0,1 0 1,-29 35-1,28-24 79,1 2 1,1 1-1,2 1 1,1 0 0,2 1-1,1 1 1,2 1-1,2 0 1,1 0 0,2 1-1,1 0 1,3 1-1,0-1 1,3 1 0,5 62-1,-1-78-256,2 0 0,0-1 1,2 1-1,0-1 0,1-1 0,2 1 0,0-1 0,1-1 0,14 20 0,-5-13 2,1-1 0,1-1 0,1 0 0,1-2-1,49 36 1,-33-31-21,2-2 0,0-2 0,2-2 0,0-2 0,2-2 1,0-2-1,1-1 0,80 13 0,-96-24-7,1 0 0,-1-2 0,0-1 0,1-2 0,-1-1 1,0-1-1,0-2 0,0-1 0,-1-1 0,1-2 1,-2-1-1,1-1 0,-2-2 0,1-1 0,-2-1 0,33-23 1,-13 2 83,-2-2 0,-1-2 0,-2-2 1,-2-2-1,-2-1 0,50-78 0,-52 66 141,-3-2 0,-3 0 0,-2-3 0,-3 0 0,27-102 0,-44 128-40,-1 0 1,-1 0-1,-2-1 0,-2 1 1,-1-1-1,-8-67 0,5 86-166,-1 1-1,-1 0 0,-1 0 1,0 1-1,-1-1 0,-1 1 1,-1 0-1,0 1 1,-1 0-1,0 0 0,-1 1 1,-1 0-1,0 1 0,-1 0 1,-1 1-1,-18-15 1,13 15-196,0 1 0,-1 1 0,0 0 0,0 2 0,-1 0 1,0 1-1,0 1 0,-1 1 0,-25-3 0,-5 3-1436,1 1 0,-90 7 0,23 9-2612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227"/>
    </inkml:context>
    <inkml:brush xml:id="br0">
      <inkml:brushProperty name="width" value="0.025" units="cm"/>
      <inkml:brushProperty name="height" value="0.025" units="cm"/>
    </inkml:brush>
  </inkml:definitions>
  <inkml:trace contextRef="#ctx0" brushRef="#br0">0 0 10890,'0'0'15364,"9"0"-15065,15 2-227,0 0 1,0 1-1,0 2 0,-1 0 0,0 2 1,0 0-1,0 2 0,22 11 0,-11-2-87,-1 2-1,-1 0 0,-1 3 0,44 39 0,-69-54-6538,-11-8 2573,-24-12-203,10 4 710,-12-1-2190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4.594"/>
    </inkml:context>
    <inkml:brush xml:id="br0">
      <inkml:brushProperty name="width" value="0.025" units="cm"/>
      <inkml:brushProperty name="height" value="0.025" units="cm"/>
    </inkml:brush>
  </inkml:definitions>
  <inkml:trace contextRef="#ctx0" brushRef="#br0">45 424 6278,'0'0'7666,"-8"4"-4687,-25 10-604,30-11 2502,10-4-3793,10-3-804,-10 0-147,-1 0 1,0-1 0,0 1-1,-1-1 1,1-1 0,-1 1-1,0-1 1,-1 0-1,1 0 1,-1 0 0,0-1-1,-1 0 1,1 1-1,-1-1 1,-1 0 0,1-1-1,-1 1 1,-1 0 0,1-1-1,-1 1 1,-1-1-1,1-10 1,-1 2 32,0 0 0,-1 0 1,-1 0-1,-1 0 0,0 1 0,-1-1 0,0 1 1,-1 0-1,-12-24 0,3 14-266,-2 0 1,-24-30-1,60 73-682,2-1 1,0-1-1,1-1 1,49 24-1,-10-16-3030,0-9-3453,-16-11-6732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130"/>
    </inkml:context>
    <inkml:brush xml:id="br0">
      <inkml:brushProperty name="width" value="0.025" units="cm"/>
      <inkml:brushProperty name="height" value="0.025" units="cm"/>
    </inkml:brush>
  </inkml:definitions>
  <inkml:trace contextRef="#ctx0" brushRef="#br0">1 1 13100,'0'0'5285,"48"8"-5221,-22 0 1,10-3 31,14 2-64,9-5-1346,14-2-2113,2 0-1345</inkml:trace>
  <inkml:trace contextRef="#ctx0" brushRef="#br0" timeOffset="1">1080 42 12043,'0'0'769,"61"6"64,-25-4 96,13 1-833,5 0-32,12 1-352,8-2-929,5 0-1666,4-2-3395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1.509"/>
    </inkml:context>
    <inkml:brush xml:id="br0">
      <inkml:brushProperty name="width" value="0.025" units="cm"/>
      <inkml:brushProperty name="height" value="0.025" units="cm"/>
    </inkml:brush>
  </inkml:definitions>
  <inkml:trace contextRef="#ctx0" brushRef="#br0">0 31 12684,'10'0'2584,"219"-1"3878,131-15-6187,-350 16-605,16-1 566,-17-2-6751,-4-7-2859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224"/>
    </inkml:context>
    <inkml:brush xml:id="br0">
      <inkml:brushProperty name="width" value="0.035" units="cm"/>
      <inkml:brushProperty name="height" value="0.035" units="cm"/>
    </inkml:brush>
  </inkml:definitions>
  <inkml:trace contextRef="#ctx0" brushRef="#br0">86 405 17108,'0'-2'145,"0"0"0,0-1 1,0 1-1,-1 0 0,1-1 0,-1 1 1,0 0-1,1 0 0,-1 0 1,0-1-1,0 1 0,-1 0 0,1 0 1,0 0-1,-1 1 0,1-1 1,-1 0-1,0 0 0,1 1 1,-1-1-1,0 1 0,-2-2 0,3 3-76,-1-1-1,1 0 0,0 1 0,-1 0 0,1-1 1,0 1-1,-1 0 0,1 0 0,-1 0 0,1 0 1,-1 0-1,1 0 0,0 0 0,-1 0 0,1 1 1,0-1-1,-1 0 0,1 1 0,0 0 0,-1-1 1,1 1-1,0-1 0,0 1 0,0 0 0,-1 0 1,1 0-1,0 0 0,0 0 0,0 0 0,0 0 1,1 0-1,-1 0 0,0 0 0,0 1 0,1-1 1,-1 0-1,0 2 0,-2 4 21,1-1 0,-1 1 1,2-1-1,-1 1 0,1 0 1,0 0-1,0 0 0,1 0 0,-1-1 1,2 1-1,1 13 0,0-4-38,2 0 1,0 1-1,11 26 0,-12-36-50,0 0-1,1 0 1,0 0-1,0-1 1,1 0-1,0 0 0,0 0 1,8 7-1,-11-11 1,-1-1-1,1 0 0,-1 1 1,1-1-1,-1 0 0,1 0 1,0 0-1,-1 0 0,1-1 1,0 1-1,0 0 1,0-1-1,0 1 0,-1-1 1,1 1-1,0-1 0,0 0 1,0 0-1,0 0 0,0 0 1,0 0-1,0-1 0,0 1 1,0-1-1,0 1 0,-1-1 1,1 1-1,0-1 0,0 0 1,0 0-1,-1 0 0,1 0 1,-1 0-1,1 0 1,-1-1-1,1 1 0,1-3 1,2-3 10,0 0 1,0 0-1,-1 0 1,0-1-1,-1 0 1,0 0-1,0 0 1,-1 0 0,0 0-1,2-16 1,-1-3 83,-1-1 1,-2-27-1,-1 39-17,0 20 7,1 29-15,5 6-41,1 1-1,2-2 0,20 60 1,-27-96-26,0 0 1,0 1 0,-1-1-1,2 0 1,-1 0-1,0 0 1,0 0 0,1 0-1,-1-1 1,1 1 0,-1 0-1,1-1 1,0 1 0,0-1-1,2 2 1,-4-3-1,1 1 1,-1-1-1,1 0 0,-1 0 1,1 0-1,-1 0 1,1 0-1,-1 0 0,1 0 1,0 0-1,-1 0 1,1 0-1,-1 0 0,1 0 1,-1-1-1,1 1 1,-1 0-1,1 0 0,-1 0 1,1-1-1,-1 1 1,1 0-1,0-1 0,0-1 8,0 1-1,0 0 0,1-1 0,-1 1 0,0-1 1,0 0-1,-1 1 0,1-1 0,0 0 1,0-2-1,6-23 134,-2-1 0,-1 0 0,-1 0 0,-1-44 0,-1 32 80,-1 40-219,0 0 0,1 0-1,-1 0 1,0 0 0,0 0 0,0 0-1,0 0 1,0 0 0,0 0 0,0 1 0,0-1-1,0 0 1,0 0 0,0 0 0,1 0 0,-1 0-1,0 0 1,0 0 0,0 0 0,0 0 0,0 0-1,0 0 1,0 0 0,0 0 0,0 0-1,0 0 1,1 0 0,-1 0 0,0-1 0,0 1-1,0 0 1,0 0 0,0 0 0,0 0 0,0 0-1,0 0 1,0 0 0,0 0 0,7 19 49,5 26-40,-5-12 8,-5-18-11,2 1-1,0-1 1,0 0-1,13 25 0,-17-39-9,0 0 0,1-1-1,-1 1 1,0-1 0,1 1-1,-1 0 1,0-1 0,1 1-1,-1-1 1,1 1 0,-1-1-1,1 1 1,-1-1-1,1 1 1,-1-1 0,1 0-1,0 1 1,-1-1 0,1 0-1,-1 1 1,1-1 0,0 0-1,-1 0 1,2 1 0,-1-2-1,0 1 0,-1 0 0,1-1 1,0 1-1,-1-1 0,1 1 0,-1 0 1,1-1-1,0 1 0,-1-1 1,0 0-1,1 1 0,-1-1 0,1 1 1,-1-1-1,0 0 0,1 1 0,-1-2 1,10-36-12,-4-29 15,-5 44 1,2-1 1,5-26-1,-4 43-5,1 10 1,3 13 1,-7-15-2,16 45-19,-10-26-181,1 0 0,0-1 0,19 30 0,-27-48 155,1 0 0,-1 0 0,1 0 1,0 0-1,0 0 0,-1 0 0,1-1 1,0 1-1,0 0 0,0 0 0,0-1 0,0 1 1,0 0-1,0-1 0,0 1 0,2 0 0,-2-1 3,0 0 0,-1 0 0,1 0 0,-1-1 0,1 1 0,-1 0 0,1 0 1,-1 0-1,1-1 0,0 1 0,-1 0 0,1 0 0,-1-1 0,0 1 0,1 0 0,-1-1 0,1 1 0,-1-1 0,1 1 0,-1-1 0,0 1 0,1-1 0,-1 1 0,0-1 0,3-5-284,-1 1 1,0-1 0,0 1 0,0-1 0,0-8 0,6-47-2665,-4 0-1,-4-96 1,-1 86 1653,-1 5 480,3-83 1242,-1 149-336,0 0 0,0 0 0,0 0 0,0 0 0,0 0 0,0 1 0,1-1 0,-1 0 0,0 0 0,0 0 0,0 0 0,0 0 0,0 0 0,0 0 0,0 0 0,0 0 0,0 0 0,0 0 0,0 0 0,0 0 0,0 0 0,1 0 0,-1 0 0,0 0 0,0 0 0,0 0 0,0 0 0,0-1 0,0 1 0,0 0 0,0 0 0,0 0 0,0 0 0,0 0 0,0 0 0,0 0 0,0 0 0,0 0 0,1 0 0,-1 0 0,0 0 0,0 0 0,0 0 0,0 0 0,0 0 0,0 0 0,0-1 0,0 1 0,5 14 1585,4 21 508,3 35-41,29 132 1475,-34-179-3358,0-1 0,1 0 0,1-1 0,1 0 0,1-1 0,24 33 0,-33-50-222,0 0 0,0 0-1,1-1 1,-1 1 0,1-1-1,0 0 1,0 0 0,0 0-1,0 0 1,0 0 0,3 1-1,-5-3-4,-1 0 0,0 1 0,0-1 0,1 0 0,-1 0-1,0 0 1,0 0 0,1 0 0,-1 0 0,0 0 0,0 0-1,1 0 1,-1 0 0,0 0 0,0 0 0,1 0 0,-1 0 0,0 0-1,0 0 1,1 0 0,-1 0 0,0 0 0,0 0 0,1 0 0,-1-1-1,0 1 1,0 0 0,0 0 0,1 0 0,-1 0 0,0-1 0,0 1-1,0 0 1,0 0 0,1 0 0,-1-1 0,0 1 0,0 0-1,0 0 1,0 0 0,0-1 0,0 1 0,1 0 0,-1 0 0,0-1-1,0 1 1,0 0 0,0 0 0,0-1 0,0 1 0,0 0 0,0 0-1,0-1 1,0 1 0,0 0 0,-1 0 0,1-1 0,0 1 0,0 0-1,0 0 1,0-1 0,0 1 0,0 0 0,0 0 0,-1-1-1,1 1 1,-9-18-522,-8-3 53,-1 1 1,-1 0-1,-1 2 1,-38-28-1,42 33 316,8 6 140,4 4 53,0-1 1,0 1-1,0 0 1,0 0-1,0 0 1,-1 1-1,1 0 1,-1 0-1,0 0 1,-5-1-1,10 3-21,0 0 0,0-1 0,0 1 0,0 0 0,0 0-1,0 0 1,0 0 0,-1 0 0,1 0 0,0 0 0,0 0 0,0 0-1,0 0 1,0 0 0,0 1 0,0-1 0,0 0 0,0 0 0,0 0 0,0 0-1,-1 0 1,1 0 0,0 0 0,0 0 0,0 0 0,0 0 0,0 0-1,0 0 1,0 0 0,0 0 0,0 0 0,0 0 0,0 0 0,0 1-1,0-1 1,0 0 0,0 0 0,0 0 0,0 0 0,0 0 0,0 0 0,0 0-1,0 0 1,0 0 0,0 0 0,0 0 0,0 1 0,0-1 0,0 0-1,0 0 1,0 0 0,0 0 0,0 0 0,0 0 0,0 0 0,0 0 0,0 0-1,0 0 1,0 1 0,5 6 333,9 8 113,-8-10-425,0 0-1,0 0 1,0 0-1,1-1 1,0 0-1,-1-1 1,1 1-1,1-1 1,-1-1-1,0 1 1,1-1-1,-1 0 1,1-1-1,0 0 1,0 0-1,-1-1 1,1 0-1,0 0 1,0-1-1,-1 0 1,1 0-1,0-1 1,-1 0-1,1 0 1,-1-1-1,0 0 1,0 0-1,0-1 1,12-7-1,-18 10-38,1-1 1,-1 1-1,1 0 0,0 0 0,-1 0 1,1 0-1,0 1 0,0-1 0,0 0 1,-1 1-1,1-1 0,4 0 0,-5 2 17,0-1 0,1 0 0,-1 1 0,0-1 0,0 1 0,0-1 0,1 1 0,-1 0 0,0-1 0,0 1 0,0 0 0,0 0 0,0 0 0,0 0 0,-1 0 0,1 0 0,0 0 0,0 0 0,1 2 0,15 28 327,14 19 115,-29-47-417,0-1 0,0 1-1,0-1 1,0 1 0,1-1-1,-1 0 1,1 0-1,0 0 1,0-1 0,-1 1-1,1-1 1,0 1 0,0-1-1,5 1 1,-6-1-16,1-1 0,0 0 1,-1 0-1,1 0 0,0-1 0,-1 1 1,1-1-1,0 1 0,-1-1 0,1 0 1,-1 0-1,1 0 0,-1 0 0,0 0 1,1-1-1,-1 1 0,2-3 0,6-4 10,0 0 0,11-15-1,-3 5 2,-14 14-24,0 1 0,-1 0 0,2 0 0,-1 0 0,0 0 0,0 0 0,1 1 0,-1 0 0,1 0 0,6-1 0,-9 2-2,1 1 1,-1 0-1,1-1 1,-1 2-1,1-1 0,-1 0 1,1 0-1,-1 1 1,1-1-1,-1 1 1,1 0-1,-1 0 1,0 0-1,1 0 1,-1 0-1,0 0 1,0 0-1,0 1 1,0-1-1,0 1 1,0 0-1,1 2 1,25 28 91,-23-25-75,-1-1 0,1 0 0,0 0 0,1 0 0,-1-1 0,1 1 0,0-1 0,1-1 0,-1 1 0,11 4 0,-15-8-13,1-1 1,-1 0 0,0 1-1,0-1 1,0 0 0,0 0 0,0-1-1,0 1 1,0 0 0,0-1 0,0 1-1,0-1 1,0 0 0,0 1-1,0-1 1,0 0 0,0 0 0,0 0-1,0-1 1,-1 1 0,1 0-1,-1-1 1,1 1 0,-1-1 0,2-1-1,5-7 10,-1 0-1,0 0 0,7-14 0,-1 3 36,-12 18-61,1 1-1,0-1 1,0 0-1,0 1 1,1-1 0,-1 1-1,1 0 1,2-2 0,-4 3-1,0 1 0,0-1 1,0 1-1,0 0 1,-1 0-1,1 0 1,0-1-1,0 1 1,0 0-1,0 0 1,0 0-1,0 0 1,-1 0-1,1 0 1,0 1-1,0-1 1,0 0-1,0 0 1,0 1-1,-1-1 1,1 0-1,0 1 1,0-1-1,0 1 1,-1-1-1,1 1 1,0-1-1,-1 1 1,1 0-1,0-1 1,-1 1-1,1 0 1,-1-1-1,1 2 0,5 8-135,0 0 0,-1 1 0,0 0 0,0 0 0,-2 0-1,1 0 1,-1 0 0,1 16 0,1-8 210,-5-16-200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0.769"/>
    </inkml:context>
    <inkml:brush xml:id="br0">
      <inkml:brushProperty name="width" value="0.025" units="cm"/>
      <inkml:brushProperty name="height" value="0.025" units="cm"/>
    </inkml:brush>
  </inkml:definitions>
  <inkml:trace contextRef="#ctx0" brushRef="#br0">54 1 5894,'0'0'3203,"-48"0"-1890,42 1 5605,6 2-5765,6 2-128,14 0-320,5 2-288,9-2-257,9-1-96,11-3-801,9-1-1825,4 0-1891,3-10-1056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204"/>
    </inkml:context>
    <inkml:brush xml:id="br0">
      <inkml:brushProperty name="width" value="0.025" units="cm"/>
      <inkml:brushProperty name="height" value="0.025" units="cm"/>
    </inkml:brush>
  </inkml:definitions>
  <inkml:trace contextRef="#ctx0" brushRef="#br0">63 0 8456,'0'0'6411,"-4"12"-4558,-9 53 42,2 0 0,-5 119 0,1 0-539,11-161-306,4-31 372,4-41-445,7-27-910,4 1 1,33-106 0,-43 166-108,0 1 0,1 0 0,0 0 0,1 0 0,11-17 0,-16 29 29,-1 0 0,1 0 0,-1 0 0,1-1 0,-1 2 0,1-1-1,0 0 1,0 0 0,0 0 0,0 1 0,1-1 0,-1 1 0,0 0 0,1 0 0,-1 0 0,0 0 0,1 0-1,-1 0 1,1 1 0,0-1 0,-1 1 0,1-1 0,-1 1 0,1 0 0,0 0 0,-1 0 0,1 1-1,-1-1 1,1 1 0,0-1 0,-1 1 0,1 0 0,-1 0 0,0 0 0,1 0 0,-1 0 0,0 1 0,0-1-1,3 3 1,3 2 4,0 1 0,-1 0 1,0 1-1,0-1 0,-1 1 0,0 0 0,0 1 0,-1 0 0,5 11 0,-8-16 8,0 0 1,0 0-1,-1 0 0,0 0 1,1 0-1,-1 1 0,-1-1 0,1 0 1,-1 0-1,0 1 0,1-1 0,-2 0 1,1 1-1,-1-1 0,1 0 1,-1 0-1,0 1 0,-1-1 0,1 0 1,-1 0-1,0 0 0,0 0 0,0-1 1,-4 7-1,-2-2 20,0-2 0,0 1 0,-1-1 0,1 0 0,-1 0 1,-1-1-1,1 0 0,-1-1 0,0 0 0,0-1 0,0 0 0,0 0 0,0-1 0,-1-1 0,1 1 1,-1-2-1,1 1 0,-1-2 0,0 1 0,-12-3 0,21 2-101,0 0 0,0 1 0,0-1 0,0 0 0,0 0 0,0 0 0,0 0 0,0 0 0,0-1 0,1 1 0,-1-1 0,1 1 0,-1-1 0,1 1 0,-1-1 0,1 0 0,0 0 0,0 0 0,0 1 0,-2-5 0,2 3-529,0 0-1,1 0 0,-1 1 0,1-1 1,-1 0-1,1 0 0,0 0 1,0 0-1,0 0 0,0 0 1,1 0-1,-1 0 0,1 0 1,0 0-1,1-4 0,16-20-8748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2.687"/>
    </inkml:context>
    <inkml:brush xml:id="br0">
      <inkml:brushProperty name="width" value="0.025" units="cm"/>
      <inkml:brushProperty name="height" value="0.025" units="cm"/>
    </inkml:brush>
  </inkml:definitions>
  <inkml:trace contextRef="#ctx0" brushRef="#br0">0 28 11563,'0'0'9598,"10"-5"-8845,3 1-418,1-1 0,0 1 0,0 1 0,0 1 0,0 0 0,19 0 0,-28 2-157,1 0 0,-1 0 0,1 1 0,-1 0 1,1 0-1,-1 0 0,1 1 0,-1 0 0,10 4 0,-13-4-117,0-1 1,0 1-1,0-1 0,0 1 1,0 0-1,0 0 0,0 0 1,0 0-1,-1 0 0,1 0 0,-1 1 1,0-1-1,0 0 0,0 1 1,0-1-1,0 1 0,0-1 0,-1 1 1,1 0-1,-1-1 0,1 1 1,-1 2-1,-1 0 33,1-1 1,-1 0-1,0 0 0,-1 1 1,1-1-1,-1 0 0,1 0 1,-1-1-1,0 1 0,-1 0 1,1-1-1,0 1 0,-1-1 1,0 1-1,0-1 0,0 0 1,0-1-1,-1 1 0,1 0 1,-1-1-1,-4 2 0,-12 9 334,-1-2-1,-33 14 0,44-21-314,-8 2 40,-18 8 163,32-9-241,20-3-123,155-8-1649,-117 0-1829,62-13 0,-31-3-4119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19.120"/>
    </inkml:context>
    <inkml:brush xml:id="br0">
      <inkml:brushProperty name="width" value="0.025" units="cm"/>
      <inkml:brushProperty name="height" value="0.025" units="cm"/>
    </inkml:brush>
  </inkml:definitions>
  <inkml:trace contextRef="#ctx0" brushRef="#br0">1272 90 2146,'0'0'4741,"-11"-10"-3722,7 6-1011,-3-4 17,-1 1 0,0 0 0,-1 0 0,1 1 0,-1 0 0,-1 1 0,1-1 0,-1 2 0,0 0 0,0 0 0,0 0 0,0 1 0,-16-2 0,9 5 107,0 1 0,-1 0 0,1 2 0,0-1 0,0 2 0,0 1 0,1 0 0,-1 1 0,1 0 0,-23 14 0,-16 13 656,-79 61 0,47-30-458,35-32 506,-101 46 0,38-23 102,95-43-876,0 1 1,0 0-1,1 2 0,1 0 0,1 1 0,0 1 1,1 0-1,1 1 0,0 1 0,1 1 1,-20 40-1,19-31-75,2 1 0,2 1 0,0 0 0,2 0 0,2 1 0,1 0 0,1 0 0,-1 38 0,6-7-67,2 1 0,3-1 0,3-1 0,3 1 0,2-2 0,3 0 0,2 0-1,3-2 1,3 0 0,2-2 0,3 0 0,2-2 0,44 57 0,-52-83 48,2-1-1,1-1 1,1-2-1,1 0 1,2-2-1,0-1 1,1-1-1,1-2 1,1-1-1,0-2 1,2-1-1,50 15 1,-39-18 2,0-2 0,0-2 0,1-2 0,0-2 1,0-2-1,0-2 0,0-2 0,0-2 0,66-14 0,-22-5 47,0-3 0,-2-4-1,0-4 1,-3-4-1,-1-4 1,-2-3 0,-3-4-1,-1-3 1,103-90 0,-121 88 236,-1-3 0,-4-3 0,-2-2 0,-2-2 0,-4-3 0,-3-1 0,-2-3 0,-4-1 0,-3-2 0,-3-1 0,26-89 0,-48 125-111,-2 1-1,-1-2 0,-2 1 0,-1-1 0,-2-59 0,-3 82-82,-2-1 0,0 0 0,-1 1 0,-1 0 0,-1 0-1,0 0 1,-1 0 0,-1 1 0,0 0 0,-1 0 0,-1 0-1,0 1 1,-2 1 0,-20-24 0,13 20-25,-2 1 1,0 1-1,-1 1 0,-1 1 1,0 1-1,-1 0 0,0 2 1,-1 1-1,0 0 0,-1 2 1,0 1-1,-37-6 0,-19 2-37,-1 4 1,-132 4-1,91 7-8,1 6 1,-1 5 0,-153 40 0,11 28-3216,226-68 68,-59 33 0,42-15-4945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20.746"/>
    </inkml:context>
    <inkml:brush xml:id="br0">
      <inkml:brushProperty name="width" value="0.025" units="cm"/>
      <inkml:brushProperty name="height" value="0.025" units="cm"/>
    </inkml:brush>
  </inkml:definitions>
  <inkml:trace contextRef="#ctx0" brushRef="#br0">130 139 3427,'0'0'5504,"-10"-1"-3224,-105-5 3821,114 8-6063,1 0 0,-1 1 0,0-1-1,1 0 1,0 0 0,-1 0 0,1 1 0,0-1-1,0 0 1,0 0 0,1 4 0,-1-3-6,0 18 63,-1-12-70,0 0 0,1 0 0,0 0 0,1 0 0,0 0 0,0 0 0,1-1 0,0 1 0,1 0 0,-1-1 0,7 12 0,-8-19 8,0 1-1,0-1 1,0 0-1,0 0 1,0 0-1,0 0 1,1 0-1,-1-1 1,0 1 0,0 0-1,1 0 1,-1-1-1,0 1 1,1-1-1,-1 1 1,1-1-1,-1 0 1,1 1-1,-1-1 1,1 0-1,-1 0 1,1 0-1,-1 0 1,1 0-1,-1-1 1,1 1-1,-1 0 1,1-1 0,-1 1-1,0-1 1,1 1-1,-1-1 1,1 0-1,-1 1 1,0-1-1,0 0 1,0 0-1,1 0 1,-1 0-1,1-2 1,7-5 314,0-1 0,0 0 0,12-17 0,-17 21-298,6-7 136,-1 0-1,-1 0 1,0-1 0,-1 0 0,0 0 0,-1-1-1,-1 0 1,0 0 0,0 0 0,-2-1 0,0 1-1,2-30 1,-5 42-162,0 0-1,-1 0 0,1 1 1,-1-1-1,0 0 1,1 0-1,-1 0 1,0 0-1,0 1 0,0-1 1,0 0-1,-1 1 1,1-1-1,0 1 1,-1-1-1,1 1 1,-1-1-1,1 1 0,-1 0 1,0 0-1,0 0 1,1 0-1,-1 0 1,0 0-1,0 1 0,0-1 1,0 1-1,0-1 1,0 1-1,0 0 1,-4-1-1,-5 0-278,0 0 1,0 1-1,0 0 0,-17 2 1,27-2 153,0 0-1,1 0 1,-1 0 0,1 1 0,-1-1 0,1 0 0,-1 0 0,1 0 0,-1 1 0,1-1 0,-1 0 0,1 1 0,-1-1 0,1 0 0,-1 1 0,1-1 0,0 1 0,-1-1-1,1 1 1,0-1 0,-1 0 0,1 1 0,0 0 0,-1-1 0,1 1 0,0 0 0,0 0-126,0-1 0,0 0 0,0 1-1,0-1 1,0 1 0,0-1 0,0 1 0,0-1 0,0 0 0,1 1 0,-1-1 0,0 0-1,0 1 1,0-1 0,1 1 0,-1-1 0,0 0 0,1 1 0,-1-1 0,0 0-1,0 0 1,1 1 0,-1-1 0,1 0 0,-1 0 0,0 0 0,1 1 0,-1-1-1,0 0 1,1 0 0,-1 0 0,1 0 0,-1 0 0,1 0 0,-1 0 0,0 0 0,2 0-1,16 1-6668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267"/>
    </inkml:context>
    <inkml:brush xml:id="br0">
      <inkml:brushProperty name="width" value="0.025" units="cm"/>
      <inkml:brushProperty name="height" value="0.025" units="cm"/>
    </inkml:brush>
  </inkml:definitions>
  <inkml:trace contextRef="#ctx0" brushRef="#br0">271 0 8520,'0'0'6534,"-49"70"-5861,29-34 32,-5 3-513,2 3 0,-2 1 96,3-3-160,0-2-64,1-4 0,1-4 33,4-9 95,3-8-160,4-11-577,4-2-2338,5-26-2690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643"/>
    </inkml:context>
    <inkml:brush xml:id="br0">
      <inkml:brushProperty name="width" value="0.025" units="cm"/>
      <inkml:brushProperty name="height" value="0.025" units="cm"/>
    </inkml:brush>
  </inkml:definitions>
  <inkml:trace contextRef="#ctx0" brushRef="#br0">178 0 13837,'0'0'8771,"-4"15"-7607,-13 47-52,-24 99 349,38-144-1441,0 0 0,2 0 0,0 0 0,1 0 0,0 0 0,1 0 0,6 28 0,-5-40-42,0 0 0,0 0 0,0 0 0,0 0 0,1 0 0,0-1-1,0 1 1,0-1 0,7 7 0,-9-9-240,1-1-1,0 1 1,0-1-1,0 1 1,0-1-1,0 1 1,0-1-1,1 0 1,-1 0-1,0 0 1,1-1-1,-1 1 1,0 0-1,4 0 0,-6-1 153,0 0 0,1 0-1,-1 0 1,0 0 0,0 0-1,0 0 1,1 0 0,-1 0-1,0 0 1,0 0 0,1-1-1,-1 1 1,0 0 0,0 0-1,0 0 1,1 0 0,-1 0-1,0 0 1,0 0 0,0 0-1,1-1 1,-1 1 0,0 0-1,0 0 1,0 0 0,0 0-1,0-1 1,1 1 0,-1 0-1,0 0 1,0 0 0,0-1-1,0 1 1,0 0-1,0 0 1,0-1 0,0 1-1,0 0 1,0 0 0,0 0-1,0-1 1,0 1 0,0 0-1,0 0 1,0-1 0,0 1-1,0 0 1,0 0 0,-7-18-2679,-14-11 222,-46-41 2352,19 22 3490,4-3 3830,44 51-7039,0 0 0,0-1 1,-1 1-1,1 0 0,0 0 0,0 0 1,0 0-1,0 0 0,0-1 1,0 1-1,0 0 0,0 0 1,0 0-1,0-1 0,0 1 1,0 0-1,0 0 0,0 0 0,0 0 1,0-1-1,0 1 0,0 0 1,0 0-1,0 0 0,0 0 1,0-1-1,0 1 0,0 0 1,0 0-1,0 0 0,0 0 0,0-1 1,1 1-1,-1 0 0,0 0 1,0 0-1,0 0 0,0 0 1,0 0-1,1-1 0,-1 1 1,0 0-1,0 0 0,0 0 0,0 0 1,1 0-1,14-4 802,28 2-1581,-31 1 986,94-5-2919,3-6-4269,-51 3 1337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3.990"/>
    </inkml:context>
    <inkml:brush xml:id="br0">
      <inkml:brushProperty name="width" value="0.025" units="cm"/>
      <inkml:brushProperty name="height" value="0.025" units="cm"/>
    </inkml:brush>
  </inkml:definitions>
  <inkml:trace contextRef="#ctx0" brushRef="#br0">77 1 15663,'0'0'1729,"-24"76"-575,13-33-802,2 2-224,-1 3-96,1-2-737,3-4-1505,1-6-1922,3-6 97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04.336"/>
    </inkml:context>
    <inkml:brush xml:id="br0">
      <inkml:brushProperty name="width" value="0.025" units="cm"/>
      <inkml:brushProperty name="height" value="0.025" units="cm"/>
    </inkml:brush>
  </inkml:definitions>
  <inkml:trace contextRef="#ctx0" brushRef="#br0">4 268 2018,'-1'-10'10655,"-1"-34"-6352,2 43-4180,0-1-1,0 1 1,0 0 0,0-1-1,0 1 1,1-1 0,-1 1-1,1 0 1,-1 0 0,1-1-1,-1 1 1,1 0 0,0 0-1,0 0 1,0-1 0,-1 1-1,1 0 1,0 0 0,0 0-1,0 0 1,1 1 0,-1-1-1,0 0 1,0 0 0,0 1-1,1-1 1,-1 1-1,2-1 1,39-3 712,-34 4-679,12 1-84,-1 1-1,0 1 0,1 1 0,-2 1 0,1 0 0,0 1 1,22 12-1,1 2-28,75 50 1,-107-64-76,-1 0 1,-1 1-1,1 0 1,-1 1-1,0 0 1,-1 0-1,0 1 0,0 0 1,10 17-1,-15-21 63,0-1 1,-1 0-1,1 1 0,-1-1 0,0 1 1,0-1-1,0 1 0,-1-1 0,0 1 1,0 0-1,0-1 0,0 1 0,-1 0 1,1-1-1,-1 1 0,0-1 0,-1 1 1,1-1-1,-1 0 0,0 1 0,0-1 1,0 0-1,-1 0 0,1 0 0,-6 5 0,-3 3 402,0 0-1,-1-1 0,-1 0 1,0-1-1,0 0 0,-1-1 1,0-1-1,0 0 0,-29 10 0,21-10-172,0-1-1,0-1 1,-1-1-1,0-1 1,0-1-1,-30 0 1,49-3-363,1 0 0,-1 0 0,1 0 1,-1-1-1,0 1 0,1-1 0,-1 0 1,1 0-1,-1 0 0,1-1 0,0 1 0,0-1 1,-1 1-1,1-1 0,0 0 0,1-1 1,-1 1-1,0 0 0,1-1 0,-1 0 1,-2-3-1,3 2-473,0 0 0,0 1 0,1-2 0,-1 1 1,1 0-1,0 0 0,0 0 0,1 0 0,-1-1 0,1 1 1,0 0-1,0-1 0,0 1 0,1 0 0,-1-1 0,1 1 0,0 0 1,2-5-1,17-30-9370</inkml:trace>
  <inkml:trace contextRef="#ctx0" brushRef="#br0" timeOffset="1">738 0 1826,'0'0'21300,"-14"81"-20275,0-34-385,-3 3-383,5 3-193,-1 2-64,4-4-801,7-8-1697,1-16-3524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0.709"/>
    </inkml:context>
    <inkml:brush xml:id="br0">
      <inkml:brushProperty name="width" value="0.025" units="cm"/>
      <inkml:brushProperty name="height" value="0.025" units="cm"/>
    </inkml:brush>
  </inkml:definitions>
  <inkml:trace contextRef="#ctx0" brushRef="#br0">14 1 5189,'0'0'15369,"-1"9"-14435,-3 21-82,0 9 80,0 42 0,3-73-875,1 1-1,1 0 1,0-1-1,0 1 1,1 0 0,0-1-1,0 0 1,1 1 0,0-1-1,0 0 1,6 9 0,-7-15-11,-1 0 1,1 0 0,-1 0-1,1 0 1,0-1 0,0 1 0,0-1-1,0 1 1,0-1 0,0 0 0,0 0-1,0 0 1,0 0 0,1 0-1,-1 0 1,0-1 0,1 1 0,-1-1-1,5 1 1,-2-1 58,0-1 0,0 1 0,0-1-1,1 0 1,-1 0 0,0-1 0,-1 1 0,10-5-1,3-4 110,0 0 0,0-1 0,24-22 0,72-76-100,-65 60-15,-35 41 316,-9 15-155,-9 32-10,0-1 21,6-38-255,1 1 0,-1 0-1,0 0 1,0-1 0,1 1-1,-1-1 1,0 1 0,1-1-1,-1 1 1,0-1 0,1 0 0,-1 0-1,1 0 1,-1 0 0,1 0-1,-1 0 1,0 0 0,2 0-1,27-3 141,-12-1-143,0-1 0,29-12 0,-34 11-176,0 2-1,0-1 1,1 1-1,-1 1 1,1 1-1,20-2 1,-34 4 144,1 0 1,0 0-1,0 0 1,-1 0-1,1 0 1,0 1-1,0-1 1,-1 0-1,1 0 1,0 1-1,-1-1 1,1 1-1,0-1 1,-1 0-1,1 1 1,-1-1-1,1 1 1,-1-1-1,1 1 1,-1 0-1,1-1 1,-1 1-1,1 0 1,-1-1-1,0 1 1,1 0-1,-1 0 1,4 29-526,-14 38-2267,8-57 1351,-2 26-6697,4-30 2589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749"/>
    </inkml:context>
    <inkml:brush xml:id="br0">
      <inkml:brushProperty name="width" value="0.035" units="cm"/>
      <inkml:brushProperty name="height" value="0.035" units="cm"/>
    </inkml:brush>
  </inkml:definitions>
  <inkml:trace contextRef="#ctx0" brushRef="#br0">81 56 14059,'1'-1'142,"-1"1"1,0-1-1,0 1 0,0-1 1,0 0-1,0 1 1,0-1-1,0 1 0,0-1 1,0 1-1,0-1 0,0 1 1,0-1-1,0 0 0,0 1 1,-1-1-1,1 1 0,0-1 1,0 1-1,0-1 1,-1 1-1,0-1 0,-9 2 2112,-13 18 429,18-12-2468,0 0-1,0 1 1,0 0 0,1 0-1,1 0 1,-1 0 0,1 1-1,1-1 1,-1 1 0,0 12-1,1-15-192,2 0 0,-1 0-1,1 0 1,0 0-1,0 0 1,1 0 0,-1 0-1,2 0 1,-1 0-1,0 0 1,1 0 0,0 0-1,1-1 1,-1 1-1,1-1 1,4 7 0,-6-11-16,-1 0 0,1-1 0,0 1 1,-1 0-1,1 0 0,0-1 1,0 1-1,-1 0 0,1-1 0,0 1 1,0-1-1,0 1 0,0-1 0,0 1 1,0-1-1,0 0 0,0 1 0,0-1 1,0 0-1,0 0 0,0 0 1,0 0-1,0 0 0,1 0 0,0 0 5,-1-1-1,1 0 1,0 1-1,-1-1 0,1 0 1,-1 0-1,0 0 1,1 0-1,-1 0 1,0 0-1,1-1 0,-1 1 1,1-2-1,3-4 26,0 0 0,-1 0 0,0 0 0,5-16 0,-1-1-710,-2-1 0,0 0 0,-2 0 0,-1 0 0,0-48 0,-4 67-40,-1-5-149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1.055"/>
    </inkml:context>
    <inkml:brush xml:id="br0">
      <inkml:brushProperty name="width" value="0.025" units="cm"/>
      <inkml:brushProperty name="height" value="0.025" units="cm"/>
    </inkml:brush>
  </inkml:definitions>
  <inkml:trace contextRef="#ctx0" brushRef="#br0">71 30 14990,'0'0'1794,"-6"8"277,3-4-1964,-1 1 416,0 1 1,0 0 0,0 0 0,1 0 0,-4 10-1,7-15-455,0 0 0,-1 0 1,1 0-1,0 0 0,0 0 0,0 0 0,-1 0 0,1 0 0,0 0 0,0 0 0,1 0 0,-1 0 0,0 0 0,0 0 0,0 0 1,1 0-1,-1 0 0,1 0 0,-1 0 0,0 0 0,1 0 0,0 0 0,-1 0 0,1-1 0,0 1 0,-1 0 0,1 0 0,0-1 1,0 1-1,-1 0 0,1-1 0,0 1 0,0-1 0,0 1 0,0-1 0,0 1 0,0-1 0,0 0 0,0 1 0,0-1 0,0 0 0,0 0 1,0 0-1,0 0 0,0 0 0,0 0 0,0 0 0,0 0 0,0 0 0,2-1 0,7 1 15,0-1-1,0 0 0,0 0 1,0-1-1,-1 0 0,1-1 1,11-5-1,-17 7-71,-1 0 0,0 0 1,0-1-1,0 1 0,-1-1 0,1 0 0,0 0 1,-1 0-1,1 0 0,-1 0 0,1-1 0,-1 1 1,0-1-1,0 0 0,0 1 0,-1-1 1,1 0-1,-1 0 0,1 0 0,-1 0 0,0 0 1,0-1-1,0 1 0,-1 0 0,1-5 0,-1 6-1,0 1 0,0 0 0,0 0 0,0-1 0,0 1-1,-1 0 1,1 0 0,0 0 0,-1 0 0,1-1 0,-1 1 0,1 0-1,-1 0 1,0 0 0,1 0 0,-1 0 0,0 0 0,0 0-1,0 1 1,1-1 0,-1 0 0,0 0 0,0 1 0,0-1-1,-2 0 1,0-1-9,0 1 0,0 0 0,0 1-1,0-1 1,-1 0 0,1 1 0,0 0 0,-1-1 0,-4 2-1,1-1-16,0 1 0,0 0 0,0 1-1,-1-1 1,2 1 0,-1 1-1,0-1 1,-9 6 0,8-2 4,0 0 0,1 1 0,0 0 0,1 0 0,-1 1 0,1-1 0,-10 18 0,14-21-2,-1 1 1,1-1-1,0 1 0,0-1 1,0 1-1,1 0 0,0-1 1,0 1-1,0 0 0,0 0 1,1 0-1,0 0 0,0 0 1,0 0-1,0 0 1,1-1-1,2 10 0,-2-12-127,0 0 0,1 0 0,-1 0 0,0 0 0,1 0 0,-1 0 0,1 0 0,0-1 0,-1 1 0,1-1 0,0 1 0,0-1 0,0 1 0,0-1 0,0 0 0,0 0 0,1 0 0,2 1 0,46 6-4942,-2-8-1638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2.098"/>
    </inkml:context>
    <inkml:brush xml:id="br0">
      <inkml:brushProperty name="width" value="0.025" units="cm"/>
      <inkml:brushProperty name="height" value="0.025" units="cm"/>
    </inkml:brush>
  </inkml:definitions>
  <inkml:trace contextRef="#ctx0" brushRef="#br0">202 135 13549,'-12'1'4073,"0"1"-3436,0 1 1,1-1-1,-1 2 0,1 0 0,0 0 1,-20 11-1,24-11-392,0 0 0,1 1 0,0-1 0,0 1 0,0 1 0,0-1 0,1 1-1,0 0 1,0 0 0,0 1 0,1-1 0,0 1 0,-5 11 0,8-16-223,0-1 0,0 1 0,0 0 0,0 1 0,0-1 0,1 0 0,-1 0 0,1 0 0,-1 0 0,1 1 0,0-1 0,0 0 0,0 0 0,0 0 0,0 1 0,0-1 0,1 0 0,-1 0 0,1 0 0,-1 1 0,1-1 0,0 0 0,0 0 0,0 0 0,0 0 0,0 0 0,1-1 0,-1 1 0,0 0 0,1 0 0,-1-1 0,1 1 0,0-1 1,0 1-1,-1-1 0,1 0 0,0 0 0,0 0 0,0 0 0,0 0 0,0 0 0,1-1 0,-1 1 0,0-1 0,0 1 0,0-1 0,1 0 0,2 0 0,7 1 4,-1 0 0,0-2 0,0 1 0,0-1 0,0-1 0,0 0 0,0-1 0,20-7 0,-13 2-33,0-2-1,-1 0 0,0-1 0,-1-1 0,0 0 0,-1-1 1,-1-1-1,18-20 0,-24 25 23,1-1 1,-2-1-1,1 0 0,-1 0 1,-1 0-1,0-1 0,-1 0 1,0 0-1,-1 0 0,0-1 1,-1 1-1,0-1 0,1-22 1,-3 34-3,-1 1 1,0 0 0,0-1 0,0 1 0,0-1 0,0 1 0,0 0 0,0-1 0,0 1 0,0-1 0,0 1 0,0 0 0,-1-1 0,1 1 0,0-1 0,0 1 0,0 0 0,0-1 0,-1 1 0,1 0 0,0-1 0,0 1 0,-1 0 0,1-1 0,0 1 0,0 0-1,-1 0 1,1-1 0,0 1 0,-1 0 0,1 0 0,0 0 0,-1-1 0,1 1 0,-1 0 0,1 0 0,-1 0 0,-17 7 218,-12 22-140,21-18-63,1 1 0,0 0 0,1 1 0,0-1 0,1 1 0,0 1 0,1-1 0,1 1 0,0 0 0,1 0 0,0 0 0,2 0 0,-1 1 0,2-1 0,0 18 0,1-29-20,0 0 0,0 0 0,0-1 0,0 1 0,1 0 0,-1 0 0,1 0-1,-1-1 1,1 1 0,0-1 0,0 0 0,0 1 0,0-1 0,1 0 0,-1 0 0,1 0 0,-1 0 0,1-1-1,0 1 1,-1-1 0,1 0 0,0 1 0,0-1 0,0-1 0,0 1 0,0 0 0,0-1 0,0 1 0,0-1 0,4 0 0,2 1 11,0-1 0,0 0 1,0-1-1,0 0 1,0 0-1,0-1 0,0 0 1,0 0-1,12-6 1,-8 1-48,0 0 0,-1-1 0,0 0 0,0-1 0,13-13 1,-19 17 19,-1 0 1,0-1 0,-1 1 0,1-1 0,-1 0 0,0 0 0,0-1 0,-1 1 0,0-1 0,0 0 0,-1 0-1,3-9 1,-5 15 8,0 1 0,1-1 0,-1 1 0,0-1 0,0 1 0,0-1 0,0 0 0,0 1 0,0-1 0,0 1 0,0-1 0,0 1-1,0-1 1,0 0 0,0 1 0,0-1 0,0 1 0,-1-1 0,1 1 0,0-1 0,0 1 0,-1-1 0,1 1 0,0-1 0,-1 1 0,1-1-1,0 1 1,-1 0 0,1-1 0,-1 1 0,1 0 0,-1-1 0,-18 5 37,-15 24 24,30-22-25,0 1 0,0 0-1,1 0 1,-1 0 0,2 0 0,-1 0 0,1 1 0,-2 7 0,4-13-27,0 0 0,-1 0 0,1 0 1,0 0-1,0-1 0,0 1 0,0 0 1,1 0-1,-1 0 0,0 0 0,1-1 1,-1 1-1,1 0 0,0 0 0,-1-1 1,1 1-1,0 0 0,0-1 0,0 1 1,0-1-1,1 1 0,-1-1 0,0 0 1,1 1-1,-1-1 0,0 0 0,1 0 1,0 0-1,-1 0 0,1 0 0,-1 0 1,1-1-1,0 1 0,0-1 0,-1 1 1,1-1-1,0 1 0,3-1 0,8 1 7,1-1 0,0 0-1,-1-1 1,1-1 0,0 0 0,-1-1-1,0 0 1,1-1 0,-1-1-1,-1 0 1,1 0 0,-1-1 0,0-1-1,0 0 1,-1-1 0,0 0 0,0-1-1,-1 0 1,0-1 0,0 0-1,-1 0 1,-1-1 0,0 0 0,7-13-1,-12 12 140,-12 15-36,-10 16-9,15-13-44,0 1 0,0 0 1,1 0-1,0 0 0,1 0 0,0 0 0,0 1 0,0-1 1,1 1-1,0-1 0,0 1 0,1 9 0,1-15-57,-1 0 1,1 0-1,-1-1 0,1 1 0,0 0 0,0 0 1,0-1-1,0 1 0,0 0 0,0-1 0,0 1 1,1-1-1,-1 0 0,0 1 0,1-1 1,-1 0-1,1 0 0,0 0 0,-1 0 0,1 0 1,0 0-1,0 0 0,-1 0 0,1-1 0,0 1 1,0-1-1,0 0 0,0 1 0,0-1 0,3 0 1,71 4-401,-63-4-72,-1 0 1183,-10 0-1443,0 0 0,1 0 0,-1 0 0,0 0-1,1 0 1,-1 0 0,0-1 0,0 1 0,0-1-1,1 1 1,2-2 0,2-13-5223,-5-3 5231,-1 10 1057,1-1 0,0 1 0,1 0 0,0 0 0,0 0 1,0 0-1,1 0 0,1 1 0,-1-1 0,1 1 1,0 0-1,1 1 0,0-1 0,0 1 0,0 1 1,1-1-1,0 1 0,8-6 0,-14 11-224,-1 1 0,1-1 1,-1 1-1,1-1 0,-1 0 0,0 1 0,1-1 0,-1 1 1,0-1-1,1 1 0,-1-1 0,0 1 0,1 0 0,-1-1 1,0 1-1,0-1 0,0 1 0,0 0 0,0-1 0,0 1 1,1-1-1,-1 1 0,-1 0 0,1-1 0,0 1 1,0-1-1,0 1 0,0-1 0,0 1 0,0 0 0,-1 0 1,-2 35 701,1-24-301,2-12-504,1 1 1,-1-1-1,0 1 1,0 0-1,1-1 1,-1 1-1,0-1 1,1 1-1,-1-1 0,0 1 1,1-1-1,-1 0 1,1 1-1,-1-1 1,1 1-1,-1-1 1,1 0-1,-1 1 0,1-1 1,-1 0-1,1 0 1,-1 1-1,1-1 1,-1 0-1,1 0 1,0 0-1,-1 0 0,1 0 1,-1 0-1,1 0 1,1 0-1,25 0 154,-18-1-89,168-8-119,-176 9 50,0 0 0,0 1 1,0-1-1,0 0 0,0 0 0,0 0 0,0 0 0,-1 1 1,1-1-1,0 0 0,0 1 0,0-1 0,0 1 0,-1-1 1,1 1-1,0-1 0,-1 1 0,1 0 0,0-1 0,-1 1 1,1 0-1,-1-1 0,1 1 0,-1 0 0,1 0 0,-1 0 1,1-1-1,-1 1 0,0 0 0,1 0 0,-1 0 0,0 0 1,0 0-1,0 0 0,0 0 0,0 0 0,0-1 1,0 1-1,0 0 0,0 0 0,0 0 0,0 0 0,-1 0 1,0 1-1,1-1 12,0 0 0,0 0 0,-1 0 0,1 1 0,0-1 0,0 0 0,0 0 0,0 0 0,0 1 0,0-1 0,0 0 0,1 0 0,-1 0 0,0 0 0,1 1 0,-1-1 0,1 0 0,-1 0 0,1 0 0,-1 0 0,1 0 0,0 0 0,0 0 0,-1 0 0,1-1 0,0 1 0,0 0 0,0 0 0,0-1 0,0 1 0,0 0 0,0-1 0,0 1 0,0-1 0,0 1 0,0-1 0,1 0 0,-1 1 0,0-1 0,2 0 0,17 1-34,0-2 0,0 0 0,0-1 0,0-1 0,23-6 0,49-7-2623,-61 10-909,-12-4-4160,-3-2-5966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3.293"/>
    </inkml:context>
    <inkml:brush xml:id="br0">
      <inkml:brushProperty name="width" value="0.025" units="cm"/>
      <inkml:brushProperty name="height" value="0.025" units="cm"/>
    </inkml:brush>
  </inkml:definitions>
  <inkml:trace contextRef="#ctx0" brushRef="#br0">112 2 15663,'-3'-1'6427,"-5"11"-4604,-4 13-1542,-12 49 989,4 2 1,3 0-1,-10 101 1,28-171-421,2-9-325,8-26-164,11-43-336,-11-8-393,-11 86 350,0 1 0,0-1 0,0 0-1,1 0 1,-1 0 0,1 0 0,0 0 0,0 0 0,1 0 0,-1-1 0,1 1-1,0 0 1,0-1 0,0 1 0,0-1 0,1 1 0,3 3 0,-2-4 21,0 0 0,0-1 1,0 1-1,1-1 1,-1 0-1,0 0 0,1-1 1,-1 1-1,1-1 0,0 0 1,0 0-1,-1 0 1,1-1-1,0 0 0,5 0 1,-1 0 15,0-1 1,0 0-1,0-1 0,-1 0 1,1 0-1,0-1 1,-1 0-1,0-1 1,0 1-1,0-1 1,10-8-1,-13 9 17,-1 0-1,1 0 1,-1-1 0,0 1-1,-1-1 1,1 0 0,-1 0-1,1 0 1,-1-1 0,-1 1-1,1-1 1,0 0 0,-1 0-1,0 0 1,0 0 0,-1 0-1,1 0 1,-1 0 0,0-1-1,0-6 1,-12 13-79,3 5 20,1 0 0,0 1 0,1 0 0,0 1 0,0 0 0,0 0-1,1 0 1,0 0 0,0 1 0,1 0 0,0 0 0,1 0 0,0 0-1,-3 15 1,6-23 22,0 0 1,0 0-1,0 0 0,0 0 0,0-1 0,0 1 0,0 0 1,0 0-1,1 0 0,-1 0 0,0 0 0,0 0 0,1-1 1,-1 1-1,1 0 0,-1 0 0,0 0 0,1-1 0,0 1 0,-1 0 1,1-1-1,-1 1 0,1 0 0,0-1 0,-1 1 0,1-1 1,0 1-1,0-1 0,1 1 0,1 0 11,0 0 1,0 0-1,0-1 0,0 1 0,1-1 0,-1 0 1,0 0-1,0 0 0,4-1 0,6-1 22,-1 0-1,1-1 1,18-7-1,-14 3-30,1-1-16,-1 1 1,1 1-1,1 0 0,-1 2 1,1 0-1,34-2 1,-50 6 1,0 0 1,-1 1 0,1-1-1,0 1 1,0 0-1,-1 0 1,1 0 0,0 0-1,-1 0 1,1 0-1,-1 1 1,0-1 0,1 1-1,3 4 1,-4-4 22,1 0 0,-1 0 0,1 0 0,0 0 0,-1-1-1,1 1 1,0-1 0,0 1 0,0-1 0,0 0 0,1 0 0,-1-1 0,0 1 0,0-1 0,4 1 0,10-3 65,0 0 0,0-1-1,0-1 1,-1-1 0,1 0-1,-1-1 1,27-15 0,-25 12-116,1 1 0,0 0 0,0 1 0,1 2 0,25-5 0,-44 10 35,-1-1-1,1 1 1,-1 0 0,1 0-1,0 0 1,-1 0-1,1 0 1,-1 0-1,1 0 1,0 0 0,-1 0-1,1 0 1,-1 0-1,1 1 1,-1-1-1,1 0 1,0 0-1,-1 0 1,1 1 0,-1-1-1,1 0 1,-1 1-1,1-1 1,-1 0-1,1 1 1,-1-1-1,0 1 1,1-1 0,-1 1-1,0-1 1,1 1-1,-1-1 1,0 1-1,0-1 1,1 1-1,-1-1 1,0 1 0,0 0-1,0-1 1,0 1-1,0-1 1,1 1-1,-2 0 1,-6 34 62,6-33-52,0 0 0,1 0-1,-1 0 1,0 1 0,1-1-1,-1 0 1,1 0-1,-1 0 1,1 1 0,0-1-1,0 0 1,0 0-1,1 1 1,-1-1 0,0 0-1,2 3 1,5-3 43,0-1 1,0 0-1,0-1 1,1 0-1,-1 0 1,0 0-1,1-1 1,-1 0 0,9-3-1,26-5-21,-8 1-197,-1 1 1,1 2-1,42-1 0,-73 7 173,0-1 0,0 1 0,0 0 0,0 0 0,0 0-1,0 0 1,-1 1 0,1-1 0,0 1 0,-1-1 0,1 1-1,-1 0 1,0 0 0,4 4 0,26 16-267,-31-22-24,1 1 0,0-1 0,0 0-1,0 1 1,-1-1 0,1 0 0,0 0 0,0 0 0,0-1 0,-1 1 0,1 0-1,0-1 1,0 1 0,0-1 0,-1 0 0,1 1 0,0-1 0,-1 0 0,1 0-1,-1 0 1,3-2 0,16-13-7718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4.379"/>
    </inkml:context>
    <inkml:brush xml:id="br0">
      <inkml:brushProperty name="width" value="0.025" units="cm"/>
      <inkml:brushProperty name="height" value="0.025" units="cm"/>
    </inkml:brush>
  </inkml:definitions>
  <inkml:trace contextRef="#ctx0" brushRef="#br0">3 111 5733,'-1'2'654,"1"1"0,-1-1 0,1 0 0,0 0 0,0 0 0,0 0 0,0 1 0,0-1 0,1 0 0,-1 0 0,1 0-1,-1 0 1,1 0 0,0 0 0,0 0 0,0 0 0,0 0 0,0 0 0,0 0 0,1-1 0,-1 1 0,2 1 0,0-1-324,0 0 1,0 0-1,0 0 0,0 0 1,1-1-1,-1 1 1,0-1-1,1 0 1,-1 0-1,1 0 1,-1-1-1,6 1 1,0 0-241,1-1 0,-1 0 0,1-1 0,0 0 0,-1 0 1,0-1-1,1-1 0,-1 1 0,14-7 0,-13 3 14,1 0 0,-1-1 0,0 0 0,0 0 0,13-15 0,-20 20-48,0-1 0,-1 0 0,0 1 0,1-1 0,-1 0 0,0 0 0,0 0 1,-1 0-1,1-1 0,-1 1 0,0 0 0,1-1 0,-1 1 0,-1-1 0,1 1 0,0-1 0,-1 1 1,0-1-1,0 0 0,0 1 0,0-1 0,-1 1 0,0-6 0,0 7-49,0 1-1,0 0 0,0-1 1,0 1-1,-1-1 1,1 1-1,0 0 0,-1 0 1,1 0-1,-1 0 1,1 0-1,-1 0 1,1 0-1,-1 0 0,1 1 1,-1-1-1,0 1 1,0-1-1,1 1 1,-1 0-1,0-1 0,0 1 1,1 0-1,-1 0 1,0 0-1,-2 1 1,-2-1-30,0 0 1,1 1-1,-1 0 1,0 0-1,0 1 1,-10 3-1,6 1 7,1 0 0,-1 0 0,1 1 0,0 0 0,0 1 0,1 0 0,0 0 0,1 1 0,-11 17 0,9-14 9,1 1-1,0 0 0,1 1 1,1 0-1,1 0 0,-8 27 1,12-38-59,0-1 1,1 0-1,-1 1 1,1-1-1,-1 1 1,1 0 0,0-1-1,0 1 1,0-1-1,0 1 1,1-1 0,-1 1-1,1-1 1,-1 1-1,1-1 1,0 0-1,0 1 1,0-1 0,0 0-1,2 3 1,0-3-189,0 0 0,0 0 0,0-1 1,0 0-1,0 1 0,0-1 0,0-1 0,0 1 1,1 0-1,-1-1 0,0 1 0,0-1 1,1 0-1,-1 0 0,5-1 0,38-3-4492,5-15-2695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243"/>
    </inkml:context>
    <inkml:brush xml:id="br0">
      <inkml:brushProperty name="width" value="0.025" units="cm"/>
      <inkml:brushProperty name="height" value="0.025" units="cm"/>
    </inkml:brush>
  </inkml:definitions>
  <inkml:trace contextRef="#ctx0" brushRef="#br0">263 1 6278,'0'0'7634,"-8"6"-3694,-11 9-2909,2 0 0,0 1 0,-23 29 0,32-34-775,-1-1-1,2 2 0,0-1 0,0 1 1,1 1-1,1-1 0,0 1 0,-5 19 1,9-31-255,1 0 0,-1 0 1,1 0-1,0 1 0,-1-1 1,1 0-1,0 0 0,0 0 1,0 0-1,0 1 0,0-1 1,0 0-1,0 0 1,1 0-1,-1 0 0,0 1 1,1-1-1,-1 0 0,1 0 1,-1 0-1,1 0 0,-1 0 1,1 0-1,0 0 0,-1 0 1,1 0-1,0 0 0,0-1 1,0 1-1,0 0 1,-1 0-1,1-1 0,0 1 1,1 0-1,-1-1 0,0 1 1,0-1-1,0 0 0,0 1 1,0-1-1,0 0 0,0 0 1,1 1-1,-1-1 0,0 0 1,0 0-1,0 0 0,1-1 1,-1 1-1,0 0 1,0 0-1,0-1 0,0 1 1,0 0-1,2-2 0,4 1-19,0-1 0,0-1 1,-1 1-1,1-1 0,-1 0 0,1-1 0,-1 0 0,6-4 0,6-9 58,-1-1 0,-1 0-1,-1-1 1,0-1 0,-1 0-1,11-24 1,-160 265 1356,88-150-717,-50 98 0,91-157-930,0 1-1,0 0 0,1 0 0,1 0 0,0 1 0,1-1 0,1 1 0,0 0 1,0 0-1,2 17 0,0-31 226,0 0 1,0 0 0,0 1-1,0-1 1,0 0 0,1 1-1,-1-1 1,0 0 0,0 0-1,1 1 1,-1-1-1,0 0 1,0 0 0,1 0-1,-1 1 1,0-1 0,0 0-1,1 0 1,-1 0 0,0 0-1,1 0 1,-1 1 0,0-1-1,1 0 1,-1 0-1,0 0 1,1 0 0,-1 0-1,0 0 1,1 0 0,-1 0-1,0 0 1,1 0 0,-1-1-1,0 1 1,1 0-1,-1 0 1,0 0 0,0 0-1,1 0 1,-1 0 0,0-1-1,1 1 1,-1 0 0,0 0-1,0-1 1,0 1-1,1 0 1,-1 0 0,0-1-1,1 1 1,14-13 143,61-108 1280,-17 25-624,204-284-320,-249 364-505,-14 16 48,0 0 0,0 0 0,0 0-1,1 0 1,-1 0 0,0 0 0,0 0 0,0 0-1,0 0 1,0 0 0,0 0 0,1 0 0,-1 0 0,0 0-1,0 0 1,0 0 0,0 0 0,0 0 0,0 0 0,1 0-1,-1 0 1,0 0 0,0 0 0,0 0 0,0 0-1,0 1 1,0-1 0,0 0 0,0 0 0,0 0 0,0 0-1,1 0 1,-1 0 0,0 0 0,0 1 0,0-1 0,0 0-1,0 0 1,0 0 0,0 0 0,0 0 0,0 0-1,0 1 1,0-1 0,0 0 0,0 0 0,0 0 0,0 0-1,0 0 1,0 0 0,0 1 0,0-1 0,-1 0 0,1 0-1,0 0 1,0 0 0,0 0 0,0 0 0,0 1-1,-12 32-160,5-19 169,0 1 0,1-1 0,0 1-1,1 1 1,1-1 0,0 0 0,1 1-1,0 16 1,2-31 8,1 0 0,0 0 0,0-1 1,0 1-1,0 0 0,1 0 0,-1-1 0,0 1 0,0 0 0,0 0 0,1-1 0,-1 1 0,0 0 1,1-1-1,-1 1 0,0 0 0,1-1 0,-1 1 0,1-1 0,-1 1 0,1 0 0,-1-1 0,1 1 1,-1-1-1,1 0 0,0 1 0,-1-1 0,1 1 0,0-1 0,1 1 0,25-4 309,-18 0-250,-1-1 0,0 0 1,1 0-1,10-9 0,7-7 54,-2-2-1,-1 0 1,0-2-1,-2 0 0,-1-1 1,-1-1-1,28-51 1,-92 133-249,41-50 151,0 1 1,0 0-1,1 0 0,0 0 1,0 0-1,0 1 0,1-1 1,0 1-1,1 0 0,0-1 1,0 1-1,0 11 0,2-18-15,0 0 0,-1 0 0,1 0 0,0 1 0,-1-1-1,1 0 1,0 0 0,0 0 0,0 0 0,0 0 0,0-1 0,0 1-1,0 0 1,0 0 0,0-1 0,1 1 0,-1 0 0,0-1 0,0 1-1,0-1 1,1 0 0,-1 1 0,0-1 0,1 0 0,-1 0 0,0 0-1,1 0 1,-1 0 0,0 0 0,3-1 0,43-6 256,-33 1-259,-1 0 1,-1-1 0,1 0-1,-1-1 1,0 0 0,20-19-1,-12 7-6,0 0-1,27-38 1,-34 42-35,-23 33-28,-7 12 32,-11 34 334,26-58-573,1 0 1,-1 0 0,1 0-1,0 0 1,1 0 0,-1 0-1,1 1 1,0-1-1,0 0 1,1 0 0,0 7-1,3-11-4530,8-4-423,6-12-5313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590"/>
    </inkml:context>
    <inkml:brush xml:id="br0">
      <inkml:brushProperty name="width" value="0.025" units="cm"/>
      <inkml:brushProperty name="height" value="0.025" units="cm"/>
    </inkml:brush>
  </inkml:definitions>
  <inkml:trace contextRef="#ctx0" brushRef="#br0">1 1 19474,'0'0'5061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5.938"/>
    </inkml:context>
    <inkml:brush xml:id="br0">
      <inkml:brushProperty name="width" value="0.025" units="cm"/>
      <inkml:brushProperty name="height" value="0.025" units="cm"/>
    </inkml:brush>
  </inkml:definitions>
  <inkml:trace contextRef="#ctx0" brushRef="#br0">156 1 11819,'0'0'14729,"-2"9"-14478,-12 36 394,-40 88 0,38-99-475,1 1 0,1 1 1,2 0-1,1 0 0,-7 50 0,22-65-207,-4-21-4,1 1 0,-1-1 1,0 0-1,1 1 0,-1-1 0,0 0 1,1 0-1,-1 0 0,1 0 0,-1 1 0,1-1 1,-1 0-1,0 0 0,1 0 0,-1 0 0,1 0 1,-1 0-1,1 0 0,-1 0 0,1 0 0,-1 0 1,1 0-1,-1 0 0,0-1 0,1 1 1,-1 0-1,1-1 0,2 0-418,-1 0 0,0-1 1,1 1-1,-1-1 0,0 0 1,0 0-1,0 0 0,0 0 0,-1 0 1,1 0-1,-1-1 0,2-2 0,8-16-5568,3-2-3571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327"/>
    </inkml:context>
    <inkml:brush xml:id="br0">
      <inkml:brushProperty name="width" value="0.025" units="cm"/>
      <inkml:brushProperty name="height" value="0.025" units="cm"/>
    </inkml:brush>
  </inkml:definitions>
  <inkml:trace contextRef="#ctx0" brushRef="#br0">60 183 17072,'0'0'12780,"-20"58"-12588,9-36-160,2-3 0,0-2-160,0-3-672,7-6-482,2-6-383,0-5-3844,11-15 224,-2-7-4196</inkml:trace>
  <inkml:trace contextRef="#ctx0" brushRef="#br0" timeOffset="1">119 0 14286,'0'0'11627,"0"15"-33696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6.942"/>
    </inkml:context>
    <inkml:brush xml:id="br0">
      <inkml:brushProperty name="width" value="0.025" units="cm"/>
      <inkml:brushProperty name="height" value="0.025" units="cm"/>
    </inkml:brush>
  </inkml:definitions>
  <inkml:trace contextRef="#ctx0" brushRef="#br0">155 0 16047,'0'0'3721,"-7"13"-2408,0-2-1113,-61 107 2108,58-99-2017,0 1-1,2 0 1,0 0 0,-8 36-1,16-55-282,0 0 0,1 1 0,-1-1-1,0 0 1,0 0 0,1 0 0,-1 0-1,1 0 1,-1 0 0,1 0 0,-1 0-1,1 0 1,0 0 0,-1 0-1,1 0 1,0 0 0,0-1 0,-1 1-1,1 0 1,0-1 0,0 1 0,0 0-1,0-1 1,0 1 0,0-1 0,0 1-1,0-1 1,1 0 0,-1 1 0,0-1-1,0 0 1,1 0 0,52 9-287,-29-5-509,-18-3 637,0 2 1,0-1-1,0 1 0,0 0 0,0 0 1,-1 1-1,0 0 0,12 9 1,-17-12 205,0 1 0,1-1 1,-1 0-1,0 0 0,0 0 1,0 1-1,0-1 0,0 0 1,-1 1-1,1-1 1,0 1-1,-1-1 0,1 1 1,-1-1-1,1 1 0,-1 0 1,0-1-1,1 1 1,-1 0-1,0-1 0,0 1 1,0 0-1,-1-1 0,1 1 1,0-1-1,0 1 0,-1 0 1,1-1-1,-1 1 1,0-1-1,1 1 0,-1-1 1,0 0-1,0 1 0,0-1 1,0 0-1,0 1 0,0-1 1,0 0-1,-1 0 1,1 0-1,0 0 0,-1 0 1,1 0-1,-3 1 0,-8 6 373,1-1-1,-2 0 1,1 0-1,-20 6 1,26-10-314,0-1 0,0-1 0,0 1 0,-1-1 0,1 0 0,0 0 0,-1 0 0,1-1 0,0 0 0,-1-1 0,1 1 0,-7-2 0,12 1-205,-1 0 1,1 1 0,0-1-1,0 0 1,0 1 0,0-1-1,0 0 1,0 0-1,0 0 1,0 0 0,0 0-1,0 0 1,0 0 0,0 0-1,1 0 1,-1-1-1,0 1 1,1 0 0,-1 0-1,1-1 1,0 1-1,-1 0 1,1 0 0,0-1-1,0 1 1,0-1 0,0 1-1,0 0 1,0-1-1,0 1 1,1-2 0,-1 0-547,0 0 1,1 0-1,0 0 0,0 0 1,0 0-1,0 0 1,0 0-1,1 0 0,-1 0 1,1 1-1,-1-1 1,5-3-1,16-13-6057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401"/>
    </inkml:context>
    <inkml:brush xml:id="br0">
      <inkml:brushProperty name="width" value="0.025" units="cm"/>
      <inkml:brushProperty name="height" value="0.025" units="cm"/>
    </inkml:brush>
  </inkml:definitions>
  <inkml:trace contextRef="#ctx0" brushRef="#br0">0 1 12236,'0'0'14056,"3"9"-12626,-1 3-1168,0-1-1,-1 0 1,0 1 0,-1-1-1,0 1 1,-2 12-1,1-22-257,1-1 0,-1 1 0,1 0-1,0-1 1,0 1 0,0 0 0,-1-1 0,2 1-1,-1 0 1,0 0 0,0-1 0,0 1 0,1-1-1,-1 1 1,1 0 0,0-1 0,-1 1 0,1-1-1,0 1 1,0-1 0,0 1 0,0-1-1,0 0 1,0 1 0,0-1 0,0 0 0,0 0-1,1 0 1,-1 0 0,1 0 0,-1 0 0,1 0-1,-1-1 1,3 2 0,1-1-25,1-1-1,-1 1 1,1-1 0,0 0 0,0 0-1,-1-1 1,1 0 0,-1 0-1,10-3 1,56-24-1074,-60 22 1027,0 1 0,1 0 0,0 1 0,0 0 0,0 1 0,0 0 0,24-2 0,-1 27 1120,-9-19-1056,0 0 0,1-1 0,-1-2 0,39-4 0,12 1-1860,-66 3 1577,-5-1 240,0 1 1,0 0 0,0 0 0,-1 0-1,1 1 1,0-1 0,0 1 0,0 1-1,0-1 1,-1 1 0,1 0 0,-1 1-1,1-1 1,-1 1 0,0 0 0,8 6 0,-11-8 145,1 0 1,-1 0 0,1 0 0,-1 0 0,1 0 0,0-1 0,-1 1-1,1-1 1,0 0 0,0 0 0,-1 0 0,1 0 0,0 0 0,3-1 0,39-9-718,-3-10-5302,-27 8-587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314"/>
    </inkml:context>
    <inkml:brush xml:id="br0">
      <inkml:brushProperty name="width" value="0.035" units="cm"/>
      <inkml:brushProperty name="height" value="0.035" units="cm"/>
    </inkml:brush>
  </inkml:definitions>
  <inkml:trace contextRef="#ctx0" brushRef="#br0">1 53 15547,'-1'-45'3719,"1"37"-1853,1 24-324,1 20-955,1-1 0,2 1 0,2-1-1,19 59 1,-25-89-560,1-1 1,-1 1-1,1-1 0,0 0 1,1 0-1,-1 0 0,1 0 1,0 0-1,5 6 0,-6-9-21,-1 0-1,1 0 0,0 0 0,-1 0 0,1-1 0,0 1 0,0 0 0,-1-1 0,1 1 0,0-1 0,0 1 0,0-1 0,0 0 0,0 0 0,0 0 0,-1 0 0,1 0 0,0-1 0,0 1 0,0 0 0,0-1 0,0 1 0,-1-1 0,1 0 0,0 0 1,2-1-1,16-9-18,-14 7-26,-1 1-1,1 0 1,0 0-1,0 0 0,0 1 1,9-3-1,-14 5 32,1 0-1,-1 0 1,0 0 0,0 0 0,0 0-1,0 0 1,0 0 0,0 0 0,0 1-1,0-1 1,0 0 0,0 1 0,0-1 0,0 1-1,0-1 1,0 1 0,2 1 0,-2-1 2,0 0 1,0 1 0,1-1 0,-1 1 0,0 0-1,-1-1 1,1 1 0,0 0 0,0-1 0,-1 1-1,1 0 1,-1 0 0,1 3 0,0 6 71,0 0 0,0 0 0,-2 0 0,1 0 0,-1 0 0,-1-1 0,0 1 0,0 0 0,-1-1 0,0 1 0,-1-1 0,0 0 0,-1 0 0,0 0 0,-10 13 0,14-21-43,-1 0 0,0 0 0,1 0 0,-1 0 0,0 0 0,0-1-1,0 1 1,0-1 0,0 0 0,-1 1 0,1-1 0,0 0 0,-1 0 0,1 0 0,0-1 0,-1 1 0,-4 0 0,5-1-24,0 0 0,0 0 1,0-1-1,0 1 1,-1-1-1,1 1 0,0-1 1,0 0-1,0 0 1,0 0-1,0 0 0,0 0 1,1 0-1,-1 0 1,0-1-1,-2-2 0,0 0-193,0 0 0,1-1-1,0 0 1,0 1 0,0-1-1,0 0 1,1 0 0,0-1-1,0 1 1,0 0 0,1-1-1,-1 1 1,1-1 0,0-10-1,1 12 6,0-1 0,1 1 0,0 0 0,0 0 0,0-1 0,0 1 0,0 0 0,1 0 0,0 0 0,-1 0 0,2 1 0,-1-1 0,0 0 0,6-5 0,11-11-726</inkml:trace>
  <inkml:trace contextRef="#ctx0" brushRef="#br0" timeOffset="0.99">388 209 16780,'5'17'1992,"-2"3"-1272,-2 4-256,2 4 1193,5 1-809,1-3-120,0-3-408,0-3-208,1-9-592,-4-7-272,-2-8 1688,1-9-1056,-4-8-56,2-2-80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7.775"/>
    </inkml:context>
    <inkml:brush xml:id="br0">
      <inkml:brushProperty name="width" value="0.025" units="cm"/>
      <inkml:brushProperty name="height" value="0.025" units="cm"/>
    </inkml:brush>
  </inkml:definitions>
  <inkml:trace contextRef="#ctx0" brushRef="#br0">1 0 11723,'0'0'14125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39.076"/>
    </inkml:context>
    <inkml:brush xml:id="br0">
      <inkml:brushProperty name="width" value="0.025" units="cm"/>
      <inkml:brushProperty name="height" value="0.025" units="cm"/>
    </inkml:brush>
  </inkml:definitions>
  <inkml:trace contextRef="#ctx0" brushRef="#br0">12 144 2146,'0'0'9001,"-2"-9"-5371,2 9-3602,-2-4 226,1 1 0,0 0 0,-1-1 0,1 1-1,1-1 1,-1 1 0,0-1 0,1 1-1,0-1 1,0 0 0,0 1 0,0-1 0,1 1-1,-1-1 1,1 1 0,0-1 0,0 1-1,0-1 1,1 1 0,-1 0 0,1-1 0,-1 1-1,1 0 1,0 0 0,1 0 0,-1 0-1,0 1 1,5-4 0,0 0 61,1 2 1,1-1-1,-1 1 1,0 0-1,1 1 1,12-3-1,-18 5-289,0 0 0,0 1-1,0-1 1,1 1 0,-1 0 0,0 0 0,0 0-1,1 1 1,5 0 0,-8 0-31,0-1 1,0 1 0,1-1-1,-1 1 1,0-1-1,0 1 1,0 0-1,0 0 1,0 0-1,0 0 1,0-1-1,0 1 1,-1 0-1,1 0 1,0 1-1,0-1 1,-1 0-1,1 0 1,-1 0 0,1 0-1,-1 1 1,1-1-1,-1 0 1,1 2-1,0 14 38,0 0-1,-1 0 1,0 0 0,-1-1-1,-1 1 1,-1 0-1,-6 20 1,3-12-6,2-1 0,-2 28 0,6-51-23,-1-1 0,1 1 0,0 0 0,0 0 0,0 0 0,0 0 0,0 0 0,0 0 0,0 0 0,1 0 0,-1 0 0,0 0 0,0-1 1,1 1-1,-1 0 0,0 0 0,1 0 0,-1 0 0,1-1 0,-1 1 0,1 0 0,0 0 0,-1-1 0,1 1 0,0-1 0,-1 1 0,1 0 0,0-1 0,0 1 0,-1-1 0,1 0 0,0 1 0,0-1 1,0 0-1,0 1 0,0-1 0,0 0 0,-1 0 0,1 0 0,0 0 0,0 0 0,0 0 0,0 0 0,0 0 0,0 0 0,0 0 0,0 0 0,0-1 0,0 1 0,-1 0 0,1-1 0,0 1 0,1-1 0,6-2 52,-1-1 0,0 1-1,0-1 1,12-9-1,-7 4-9,-2-1 0,1-1-1,-1 1 1,-1-2-1,0 1 1,-1-1 0,0-1-1,-1 1 1,0-1 0,7-21-1,-16 42 27,-1 1 0,1 0 0,1 0 0,0 0 0,0 1 0,1-1 0,0 0 0,0 0 0,2 10 0,-1-16-64,-1 0 1,1 0-1,-1 0 0,1 0 1,0 0-1,0 0 0,0 0 1,0 0-1,1 0 0,-1 0 1,1 0-1,0-1 0,0 1 1,0-1-1,0 1 0,0-1 1,1 0-1,-1 0 0,1 0 1,-1 0-1,1 0 1,0 0-1,-1-1 0,1 1 1,0-1-1,0 0 0,0 0 1,0 0-1,1 0 0,-1-1 1,0 1-1,0-1 0,4 0 1,-2 0 38,0 0 0,0-1 0,-1 0 1,1 0-1,0 0 0,0 0 0,-1-1 0,1 0 1,-1 0-1,1 0 0,-1 0 0,0-1 1,0 0-1,0 0 0,0 0 0,0 0 0,-1-1 1,1 1-1,-1-1 0,0 0 0,0 0 0,-1 0 1,1 0-1,3-9 0,-1 3-31,-1 0 0,-1-1 0,0 0 0,0 0 0,-1 0 0,0 0 0,-1 0 0,-1 0 0,1 0 0,-3-13 0,2 24-21,1 0 0,-1 0 0,0-1 1,0 1-1,0 0 0,0 0 0,0-1 1,0 1-1,-1 0 0,1 0 0,0-1 1,0 1-1,0 0 0,0 0 0,0-1 1,0 1-1,0 0 0,0 0 0,-1-1 0,1 1 1,0 0-1,0 0 0,0 0 0,0-1 1,-1 1-1,1 0 0,0 0 0,0 0 1,0 0-1,-1-1 0,1 1 0,0 0 1,0 0-1,-1 0 0,1 0 0,0 0 1,0 0-1,-1 0 0,1 0 0,0 0 0,0 0 1,-1 0-1,1 0 0,0 0 0,-1 0 1,1 0-1,0 0 0,0 0 0,-1 0 1,1 0-1,0 0 0,0 1 0,-1-1 1,1 0-1,0 0 0,0 0 0,0 0 1,-1 0-1,1 1 0,0-1 0,0 0 0,-1 1 1,-9 11-134,9-10 141,0-1 0,1 1 1,-1 0-1,1 0 0,-1-1 0,1 1 1,0 0-1,0 0 0,0 0 0,0-1 1,0 1-1,0 0 0,0 0 0,0 0 0,1-1 1,-1 1-1,1 0 0,-1 0 0,1-1 1,0 1-1,0-1 0,0 1 0,0 0 1,0-1-1,0 1 0,0-1 0,0 0 1,0 1-1,1-1 0,-1 0 0,1 0 1,-1 0-1,1 0 0,-1 0 0,1 0 0,0 0 1,-1-1-1,1 1 0,0-1 0,-1 1 1,1-1-1,0 1 0,0-1 0,0 0 1,-1 0-1,1 0 0,0 0 0,0 0 1,0 0-1,-1-1 0,1 1 0,0-1 0,0 1 1,-1-1-1,1 0 0,0 1 0,-1-1 1,1 0-1,0 0 0,-1 0 0,0 0 1,1 0-1,-1-1 0,0 1 0,2-2 0,6-5 14,-3 3-10,1 0 1,-2 0 0,1-1-1,-1 0 1,0 0-1,6-9 1,-15 67-590,1-44 499,-1 6-936,0 1 0,1 0 0,-2 29 0,5-43 832,0-1-1,0 0 0,-1 1 0,1-1 1,0 1-1,0-1 0,0 0 1,0 1-1,0-1 0,0 0 0,0 1 1,0-1-1,1 1 0,-1-1 0,0 0 1,0 1-1,0-1 0,0 0 0,0 1 1,1-1-1,-1 0 0,0 1 1,0-1-1,0 0 0,1 1 0,-1-1 1,0 0-1,1 0 0,-1 1 0,0-1 1,0 0-1,1 0 0,-1 0 0,0 1 1,1-1-1,-1 0 0,1 0 1,-1 0-1,0 0 0,1 0 0,-1 0 1,0 0-1,1 0 0,-1 0 0,1 0 1,-1 0-1,1 0 0,12 1-6885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1.850"/>
    </inkml:context>
    <inkml:brush xml:id="br0">
      <inkml:brushProperty name="width" value="0.025" units="cm"/>
      <inkml:brushProperty name="height" value="0.025" units="cm"/>
    </inkml:brush>
  </inkml:definitions>
  <inkml:trace contextRef="#ctx0" brushRef="#br0">60 1 12396,'0'0'10922,"-1"11"-10853,-23 154 1665,10-83-70,-6 141-1,20-222-1656,0 0 0,0 0 0,0 0 0,0 1 0,0-1 0,0 0 0,0 0-1,0 0 1,1 0 0,-1 0 0,0 0 0,1 1 0,-1-1 0,1 0 0,-1 0 0,1 0 0,0 0-1,1 1 1,-2-2 7,1 0-1,-1 1 0,1-1 1,-1 0-1,1 0 0,-1 0 1,1 0-1,0 0 0,-1 0 0,1 0 1,-1 0-1,1 0 0,0 0 1,-1 0-1,1 0 0,-1 0 1,1 0-1,0-1 0,-1 1 0,1 0 1,-1 0-1,1-1 0,-1 1 1,1-1-1,3-1 29,-1-1-1,0 0 1,0 1 0,-1-1 0,1 0-1,-1-1 1,1 1 0,-1 0-1,2-5 1,7-18-306,-2 0 1,0-1-1,-2 0 1,-1-1-1,-1 1 1,-1-1-1,0-43 0,-4 73 229,0 1 0,0 0 0,1-1 0,-1 1 1,1-1-1,0 1 0,0-1 0,0 1 0,0-1 0,0 1 0,1-1 0,-1 0 0,1 0 0,-1 0 0,1 0 0,0 0 0,0 0 0,0 0 0,0 0 0,0-1 0,0 1 0,0-1 0,1 1 0,-1-1 0,0 0 0,1 0 0,-1 0 0,1 0 0,-1-1 0,1 1 0,3 0 0,-1 0 48,0-1 0,0 1-1,0-1 1,0 0 0,0 0 0,0 0-1,0-1 1,0 0 0,0 0 0,-1 0 0,1 0-1,0-1 1,0 0 0,-1 0 0,1 0-1,4-3 1,0-3 112,0-1 0,0 0 0,-1 0 0,-1-1 0,1 0 0,-1 0 0,-1-1 0,0 1 1,-1-2-1,0 1 0,0 0 0,-1-1 0,-1 0 0,0 0 0,0 0 0,-2 0 0,1-1 0,-1-19 0,-1 31-127,0 0 0,0 0-1,0 1 1,0-1 0,0 0 0,0 1 0,0-1 0,0 0 0,0 0-1,0 1 1,0-1 0,0 0 0,0 0 0,-1 1 0,1-1 0,0 0-1,-1 1 1,1-1 0,0 0 0,-1 1 0,1-1 0,-1 1-1,1-1 1,-1 0 0,1 1 0,-1-1 0,1 1 0,-1 0 0,0-1-1,1 1 1,-1-1 0,1 1 0,-2-1 0,0 2-13,1-1 0,-1 0 1,0 0-1,1 1 0,-1-1 1,0 1-1,1 0 0,-1-1 1,1 1-1,-1 0 0,1 0 0,-1 0 1,-1 2-1,-40 40-181,34-33 203,1 0 0,0 1 1,1 0-1,0 0 1,1 0-1,0 1 0,1 0 1,0 0-1,1 0 1,1 1-1,0-1 0,-3 26 1,6-35-6,0-1 1,1 0-1,0 0 0,-1 0 1,1 1-1,0-1 1,0 0-1,0 0 0,0 0 1,1 0-1,-1 0 1,0 0-1,1-1 0,-1 1 1,1 0-1,0-1 1,-1 1-1,1-1 0,0 0 1,0 1-1,0-1 1,0 0-1,0 0 0,0 0 1,1-1-1,2 2 1,12 3-264,0 0 1,28 5 0,-1-1-919,-37-6 1040,-1 0 1,1 0 0,-1 1-1,0 0 1,0 0 0,0 1-1,-1-1 1,8 9 0,-12-12 141,0 0 1,0-1 0,0 1-1,0 0 1,0 0-1,0 1 1,0-1 0,0 0-1,-1 0 1,1 0-1,0 1 1,-1-1-1,1 0 1,-1 1 0,1-1-1,-1 0 1,0 1-1,1-1 1,-1 0-1,0 1 1,0-1 0,0 1-1,0-1 1,0 1-1,-1-1 1,1 0-1,0 1 1,0-1 0,-1 0-1,1 1 1,-1-1-1,0 0 1,1 1 0,-1-1-1,0 0 1,0 0-1,1 0 1,-1 0-1,0 0 1,0 0 0,0 0-1,0 0 1,-1 0-1,1 0 1,0 0-1,0-1 1,-2 2 0,0-1-313,0 0 1,0 0 0,1 0 0,-1 0-1,0-1 1,0 1 0,0-1 0,0 1-1,0-1 1,-3-1 0,-18-2-4768,-4-7-3796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2.188"/>
    </inkml:context>
    <inkml:brush xml:id="br0">
      <inkml:brushProperty name="width" value="0.025" units="cm"/>
      <inkml:brushProperty name="height" value="0.025" units="cm"/>
    </inkml:brush>
  </inkml:definitions>
  <inkml:trace contextRef="#ctx0" brushRef="#br0">0 35 12684,'0'0'6054,"51"-29"-6919,-33 23-5381</inkml:trace>
  <inkml:trace contextRef="#ctx0" brushRef="#br0" timeOffset="1">987 22 7847,'0'0'14830,"1"7"-13922,-2 7-582,0-1-1,-1 1 1,0-1 0,-2 0 0,1 0-1,-1 0 1,-1-1 0,-1 1-1,-10 18 1,-10 27 314,16-35-486,1 1 0,2 0 0,0 1 0,1-1 0,2 1 0,-3 44 0,8-65-146,-1 0 0,0 0-1,1 1 1,0-1-1,0 0 1,0 0 0,0 0-1,0 0 1,1 0-1,0 0 1,0-1 0,0 1-1,0-1 1,1 1-1,0-1 1,-1 0 0,1 0-1,0 0 1,0 0-1,1 0 1,-1-1 0,1 1-1,-1-1 1,1 0-1,0 0 1,6 2 0,-1 0-391,1-1 0,1 0 0,19 4 0,31-3-4787,-21-4-2993</inkml:trace>
  <inkml:trace contextRef="#ctx0" brushRef="#br0" timeOffset="2">1222 133 7687,'0'0'11510,"-6"11"-8793,5-9-2651,-4 9 605,-1 0 0,2 0 1,0 1-1,-5 20 0,9-29-579,-1 0-1,1 1 1,-1-1-1,1 0 1,0 1-1,0-1 1,0 0 0,1 1-1,-1-1 1,1 0-1,0 1 1,0-1-1,0 0 1,0 0 0,1 0-1,-1 0 1,1 0-1,0 0 1,0 0-1,0 0 1,0-1 0,0 1-1,0-1 1,1 0-1,4 4 1,2-1-132,0 0 1,0-1-1,1 0 0,-1-1 1,1 0-1,-1 0 0,1-1 1,0 0-1,0-1 0,0 0 1,0-1-1,0 0 0,0-1 1,0 0-1,16-3 0,-17 2-463,0-1 0,0 0 0,0 0 0,-1 0 0,1-1 0,-1-1 0,12-7 0,-15 8-135,0 0 0,0 0 0,-1-1 0,1 0 0,-1 1 0,0-1 0,0-1 0,-1 1-1,1-1 1,-1 1 0,3-9 0,6-49-750,-9 39 2876,-3 22 672,-3 11 1276,-10 38-1978,-25 62-1,23-71-1143,1 0-1,2 1 1,-6 41 0,17-79-339,-6 56-1372,5-20-5146,2-23-3456</inkml:trace>
  <inkml:trace contextRef="#ctx0" brushRef="#br0" timeOffset="3">1528 700 3459,'0'0'15199,"6"-12"-13507,27-37-145,1 0 0,3 2-1,81-81 1,-116 126-1545,0 0-1,1 0 0,-1 0 1,0 1-1,0-1 1,1 1-1,-1-1 1,1 1-1,-1 0 0,1 0 1,4-1-1,-6 2-6,0 0 1,0 0-1,0 0 0,-1 1 0,1-1 0,0 0 0,0 1 1,-1-1-1,1 0 0,0 1 0,0-1 0,-1 1 0,1-1 1,-1 1-1,1 0 0,0-1 0,-1 1 0,1-1 0,-1 1 1,1 0-1,-1-1 0,0 1 0,1 0 0,-1 0 0,0-1 1,1 1-1,-1 0 0,0 0 0,0 0 0,0-1 0,0 1 1,0 0-1,0 0 0,0 0 0,0 0 0,0-1 0,0 1 1,0 0-1,-1 1 0,-1 55-17,-14 94 0,0-63-4546,10-64-493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117"/>
    </inkml:context>
    <inkml:brush xml:id="br0">
      <inkml:brushProperty name="width" value="0.025" units="cm"/>
      <inkml:brushProperty name="height" value="0.025" units="cm"/>
    </inkml:brush>
  </inkml:definitions>
  <inkml:trace contextRef="#ctx0" brushRef="#br0">58 1 5862,'0'0'12395,"-29"74"-10057,16-33-224,3-1-384,4-5-1025,6-2-545,0-6-96,11-6-128,2-7-1153,3-6-801,2-8-1025,-4 0-2851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630"/>
    </inkml:context>
    <inkml:brush xml:id="br0">
      <inkml:brushProperty name="width" value="0.025" units="cm"/>
      <inkml:brushProperty name="height" value="0.025" units="cm"/>
    </inkml:brush>
  </inkml:definitions>
  <inkml:trace contextRef="#ctx0" brushRef="#br0">108 0 10602,'0'0'8872,"0"8"-6042,-40 468 2444,39-468-5276,0 13-63,-2-1-1,0 0 1,-1 0 0,-2 0 0,0 0 0,0-1 0,-16 29 0,22-48 56,0 1 1,0-1-1,0 0 0,0 0 1,0 1-1,0-1 0,0 0 1,0 1-1,0-1 0,-1 0 1,1 0-1,0 1 1,0-1-1,0 0 0,-1 0 1,1 0-1,0 1 0,0-1 1,0 0-1,-1 0 0,1 0 1,0 0-1,0 1 0,-1-1 1,1 0-1,0 0 0,-1 0 1,1 0-1,0 0 1,0 0-1,-1 0 0,1 0 1,0 0-1,-1 0 0,1 0 1,0 0-1,0 0 0,-1 0 1,1 0-1,0 0 0,-1 0 1,1-1-1,-5-14-203,3-30-83,2 41 218,2-27-50,0 1 1,2 0-1,2 0 0,9-33 0,45-114-1170,-60 177 1296,6-18 21,1 1 0,1 0 0,1 0 0,0 1 0,1 0 0,0 1 0,18-19 0,-24 29 33,0 1 1,1 0 0,0 0 0,0 0 0,0 0 0,0 1-1,0 0 1,1 0 0,0 0 0,-1 1 0,1-1-1,0 1 1,0 1 0,0-1 0,1 1 0,-1 1-1,0-1 1,0 1 0,1 0 0,-1 0 0,0 0-1,0 1 1,0 0 0,1 1 0,8 2 0,-11-2-28,0-1 0,-1 1 0,1 0 0,0 0 1,-1 1-1,1-1 0,-1 1 0,0-1 0,0 1 1,0 0-1,0 0 0,0 1 0,-1-1 0,1 0 0,-1 1 1,0 0-1,0-1 0,0 1 0,-1 0 0,1 0 1,-1 0-1,0 0 0,0 0 0,-1 1 0,1-1 0,-1 0 1,0 0-1,0 0 0,0 1 0,0-1 0,-1 0 1,0 0-1,0 0 0,0 0 0,0 0 0,-1 0 0,1 0 1,-1 0-1,0 0 0,0-1 0,-3 4 0,-7 5 206,0-1 0,-1-1-1,-1 0 1,1-1 0,-2-1-1,1 0 1,-1 0 0,0-2 0,0 0-1,-1-1 1,0 0 0,0-1-1,0-1 1,-20 1 0,35-3-350,-1-1 1,0 0 0,1 0-1,-1 0 1,0 0 0,1 0-1,-1-1 1,0 1 0,1-1-1,-1 1 1,0-1 0,1 1-1,-1-1 1,1 0 0,-1 0-1,1 1 1,0-1 0,-1 0-1,1 0 1,-2-3 0,2 3-288,0 0 1,1-1 0,-1 1-1,1 0 1,-1-1-1,1 1 1,0-1-1,-1 1 1,1-1-1,0 1 1,0-1 0,0 1-1,0-1 1,0 1-1,1-1 1,-1 1-1,0-1 1,1 1 0,-1 0-1,1-1 1,-1 1-1,2-3 1,15-17-9771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3.992"/>
    </inkml:context>
    <inkml:brush xml:id="br0">
      <inkml:brushProperty name="width" value="0.025" units="cm"/>
      <inkml:brushProperty name="height" value="0.025" units="cm"/>
    </inkml:brush>
  </inkml:definitions>
  <inkml:trace contextRef="#ctx0" brushRef="#br0">36 118 14926,'0'0'6241,"-5"9"-2536,-1-3-2830,3-4-616,1 0 1,0 1-1,0-1 0,0 1 1,0-1-1,0 1 0,0 0 0,1 0 1,0 0-1,-1-1 0,1 1 1,0 0-1,0 4 0,1-6-206,0-1 1,0 0-1,0 1 0,1-1 1,-1 0-1,0 1 0,1-1 1,-1 0-1,0 1 0,1-1 1,-1 0-1,0 1 0,1-1 1,-1 0-1,0 0 0,1 0 1,-1 1-1,1-1 0,-1 0 1,0 0-1,1 0 0,-1 0 1,1 0-1,-1 0 0,1 0 1,-1 0-1,1 0 0,-1 0 1,0 0-1,1 0 0,-1 0 1,1 0-1,-1 0 0,1-1 1,-1 1-1,0 0 0,1 0 1,-1 0-1,0-1 0,1 1 1,-1 0-1,1 0 0,-1-1 1,1 0-1,21-9 72,3-7-263,0 0 0,-2-2 0,0-1 0,-1-1 0,-1 0 0,21-29 0,-61 88-1154,-19 53-1,21-19-2197,17-64 2414,-1 0 0,1 0-1,0 1 1,0-1 0,1 0 0,3 11 0,0-12-5586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2:44.323"/>
    </inkml:context>
    <inkml:brush xml:id="br0">
      <inkml:brushProperty name="width" value="0.025" units="cm"/>
      <inkml:brushProperty name="height" value="0.025" units="cm"/>
    </inkml:brush>
  </inkml:definitions>
  <inkml:trace contextRef="#ctx0" brushRef="#br0">283 0 6790,'0'0'10602,"-2"52"-9448,2-18 1440,2 7-448,9 8-352,-2 0-577,-4 5-352,-3 2-321,-2 4-288,-16 6-127,-13 7-1,-11 3-64,-5 3-577,-12-2-1344,-3-4-2852,-3-11-9416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485"/>
    </inkml:context>
    <inkml:brush xml:id="br0">
      <inkml:brushProperty name="width" value="0.025" units="cm"/>
      <inkml:brushProperty name="height" value="0.025" units="cm"/>
    </inkml:brush>
  </inkml:definitions>
  <inkml:trace contextRef="#ctx0" brushRef="#br0">95 1 7591,'0'0'14825,"-3"9"-13576,-26 93 1467,14-59-2122,3 0-1,1 1 1,2 0 0,3 0-1,-3 68 1,9-110-590,0-1 0,0 1-1,0-1 1,0 1 0,0-1 0,0 1-1,1-1 1,-1 1 0,1-1 0,-1 1 0,1-1-1,-1 1 1,1-1 0,0 0 0,-1 1 0,1-1-1,0 0 1,0 1 0,0-1 0,0 0-1,0 0 1,0 0 0,1 0 0,-1 0 0,2 1-1,-1-2 15,0 1 0,0-1-1,0 0 1,1 1-1,-1-1 1,0 0-1,0 0 1,0-1 0,1 1-1,-1 0 1,0-1-1,0 1 1,0-1 0,0 0-1,3-1 1,4-3-223,0 1 1,-1-1-1,1-1 1,-1 0-1,0 0 1,11-12-1,-15 13-867,1 0 0,-2 0 0,1 0-1,-1 0 1,1-1 0,4-11 0,-2-8-7950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3.860"/>
    </inkml:context>
    <inkml:brush xml:id="br0">
      <inkml:brushProperty name="width" value="0.025" units="cm"/>
      <inkml:brushProperty name="height" value="0.025" units="cm"/>
    </inkml:brush>
  </inkml:definitions>
  <inkml:trace contextRef="#ctx0" brushRef="#br0">1 156 16656,'0'0'5776,"10"-3"-5045,74-6 848,-57 7-1107,0 0-1,35-8 1,-55 8-388,-1 0-1,1 0 1,0 0-1,-1-1 1,1 0 0,-1 0-1,0-1 1,0 0-1,0 0 1,-1 0-1,1-1 1,-1 0 0,8-9-1,-11 12-48,-1 1 0,1-1-1,-1 0 1,0 0 0,1 0-1,-1 0 1,0 0 0,0 0-1,0 0 1,-1 0 0,1 0-1,0 0 1,-1-1 0,0 1 0,1 0-1,-1 0 1,0-1 0,0 1-1,0 0 1,0 0 0,-1-3-1,0 3-3,0 0-1,0 1 1,0-1-1,0 1 1,-1 0-1,1-1 1,0 1-1,-1 0 1,1 0 0,-1 0-1,1 0 1,-1 0-1,1 0 1,-1 0-1,0 1 1,1-1-1,-1 0 1,0 1-1,0-1 1,-2 1-1,-3-1-6,0 0 1,0 0-1,0 1 0,-1 0 0,1 1 1,0-1-1,0 1 0,0 1 0,0-1 0,0 1 1,0 1-1,-7 2 0,4 2-28,0 0-1,1 0 1,0 0-1,0 1 0,1 1 1,0 0-1,0 0 1,1 0-1,-9 15 1,12-17 14,0 1 0,0-1 0,0 1 0,1 0 0,0 0 0,0 0 1,1 0-1,0 1 0,1-1 0,0 1 0,0-1 0,1 1 0,1 15 0,0-21-63,0 0 0,0 0-1,0 0 1,0 0 0,1 0 0,-1 0-1,1 0 1,0-1 0,0 1-1,0-1 1,0 1 0,0-1-1,1 0 1,-1 1 0,1-1 0,-1-1-1,1 1 1,0 0 0,0-1-1,-1 1 1,1-1 0,0 0 0,1 0-1,-1 0 1,5 1 0,40 5-3885,-4-6-4143,-43-1 7718,33 0-12418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846"/>
    </inkml:context>
    <inkml:brush xml:id="br0">
      <inkml:brushProperty name="width" value="0.035" units="cm"/>
      <inkml:brushProperty name="height" value="0.035" units="cm"/>
    </inkml:brush>
  </inkml:definitions>
  <inkml:trace contextRef="#ctx0" brushRef="#br0">3 1 18804,'-1'60'3551,"0"-15"-2350,5 51-1,5-17-1192,4-1-1,2 0 1,46 131 0,-57-200-399,-3-5 224,1 1-1,0 0 1,0 0 0,0-1 0,1 1 0,-1-1-1,5 5 1,-3-10-374,0-9-107</inkml:trace>
  <inkml:trace contextRef="#ctx0" brushRef="#br0" timeOffset="1">182 438 18380,'4'2'245,"-1"0"0,1 1 1,0-1-1,-1 1 0,0 0 0,1 0 0,-1 0 0,4 5 1,17 15 440,8-11-246,-32-12-427,1 1 0,0-1-1,0 0 1,-1 0 0,1 1-1,0-1 1,0 0 0,0 0-1,0 0 1,-1 0 0,1 0 0,0 0-1,0 0 1,0 0 0,0 0-1,-1 0 1,1-1 0,0 1-1,0 0 1,0 0 0,-1-1-1,1 1 1,0-1 0,-1 1 0,1-1-1,0 1 1,-1-1 0,1 1-1,0-1 1,-1 1 0,1-1-1,-1 0 1,1 1 0,-1-1-1,1-1 1,-1 1 13,0 0 0,0 1-1,0-1 1,0 0 0,0 0 0,-1 0 0,1 0-1,0 1 1,-1-1 0,1 0 0,0 0 0,-1 0-1,1 1 1,-1-1 0,1 0 0,-1 1 0,1-1 0,-1 0-1,0 1 1,1-1 0,-1 1 0,0-1 0,1 1-1,-1-1 1,0 1 0,0 0 0,1-1 0,-1 1-1,0 0 1,0-1 0,0 1 0,0 0 0,1 0-1,-1 0 1,0 0 0,0 0 0,0 0 0,-1 0-1,-2 0 57,0-1 1,-1 1-1,1 0 0,0 1 0,0-1 0,0 1 0,-4 1 0,3 0-21,1 0 0,-1 1 0,1 0 1,0 0-1,0 0 0,0 1 0,0-1 0,1 1 0,-1 0 0,1 0 0,0 0 1,0 0-1,1 1 0,-1-1 0,1 1 0,0 0 0,0-1 0,-2 11 0,2-8-11,0-1-1,1 2 1,-1-1-1,2 0 0,-1 0 1,1 0-1,0 0 0,0 1 1,1-1-1,0 0 0,1 0 1,3 14-1,-4-19-19,0 1 0,1-1 0,-1 1-1,0-1 1,1 1 0,0-1 0,-1 0 0,1 0-1,0 0 1,0 0 0,0 0 0,1 0 0,-1 0-1,0-1 1,1 1 0,-1-1 0,1 0 0,-1 1-1,1-1 1,3 1 0,-2-2 7,0 1 0,0-1-1,0 0 1,0 0 0,0 0 0,1 0 0,-1-1-1,0 0 1,0 0 0,0 0 0,0 0 0,6-4-1,-3 2-119,-1 0 0,1-1-1,-1 0 1,0 0 0,0 0-1,-1-1 1,1 0 0,-1 0-1,0 0 1,-1-1 0,1 0-1,-1 0 1,0 0-1,0 0 1,4-11 0,-7 11-27,0 0 1,0 0-1,0 0 1,-1 0-1,0 0 1,0 0-1,-1 0 1,1 0-1,-1 0 1,-1 0-1,1 0 1,-1 1-1,0-1 1,0 0-1,-1 1 1,1-1-1,-1 1 1,-5-6-1,-20-30-595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4.442"/>
    </inkml:context>
    <inkml:brush xml:id="br0">
      <inkml:brushProperty name="width" value="0.025" units="cm"/>
      <inkml:brushProperty name="height" value="0.025" units="cm"/>
    </inkml:brush>
  </inkml:definitions>
  <inkml:trace contextRef="#ctx0" brushRef="#br0">1 57 14029,'0'0'3107,"10"-4"-464,1-1-2074,1 1 1,-1 0 0,1 1-1,0 1 1,22-3 0,-31 5-527,-1-1 1,1 1 0,-1 0-1,1 0 1,-1 0 0,1 1 0,-1-1-1,1 0 1,-1 1 0,0 0-1,1 0 1,-1-1 0,0 1 0,1 1-1,-1-1 1,0 0 0,0 0-1,0 1 1,0-1 0,0 1 0,0 0-1,0 0 1,-1-1 0,1 1 0,-1 0-1,1 0 1,-1 1 0,0-1-1,0 0 1,0 0 0,0 1 0,0-1-1,0 0 1,-1 1 0,1-1-1,-1 1 1,0-1 0,1 1 0,-1-1-1,-1 5 1,0 2 114,-1 0 0,1 0 0,-2 0 0,0 0 0,0 0-1,0-1 1,-1 1 0,-1-1 0,1 0 0,-1 0 0,0 0 0,-12 12 0,10-12-74,0 1 1,1 0 0,0 0-1,0 0 1,1 1-1,1-1 1,-1 1 0,2 0-1,-5 15 1,9-24-64,-1-1 0,0 1 0,0 0 0,0-1 1,1 1-1,-1 0 0,0-1 0,1 1 0,-1-1 0,1 1 1,-1 0-1,1-1 0,-1 1 0,1-1 0,-1 1 1,1-1-1,-1 0 0,1 1 0,-1-1 0,1 1 0,0-1 1,-1 0-1,1 0 0,0 1 0,-1-1 0,1 0 0,0 0 1,-1 0-1,1 0 0,0 0 0,0 0 0,-1 0 1,1 0-1,0 0 0,-1 0 0,1 0 0,0 0 0,-1 0 1,2-1-1,34-6 360,-21 0-354,0-1 0,-1 0 0,0-1 1,0 0-1,0-1 0,-1 0 0,15-18 0,-8 8 6,-2-1-1,-1 0 0,25-40 1,-39 56-22,0 0 0,0 0 0,-1-1 0,1 1 0,-1 0 1,0-1-1,-1 0 0,0 1 0,0-1 0,1-10 0,-2 16-11,0-1-1,0 1 1,0 0 0,0-1-1,0 1 1,0 0-1,0-1 1,0 1-1,0-1 1,0 1 0,0 0-1,0-1 1,0 1-1,0 0 1,0 0-1,-1-1 1,1 1 0,0 0-1,0-1 1,0 1-1,-1 0 1,1 0-1,0-1 1,0 1 0,-1 0-1,1 0 1,0-1-1,0 1 1,-1 0-1,1 0 1,0 0 0,-1 0-1,1-1 1,0 1-1,-1 0 1,1 0-1,0 0 1,-1 0 0,1 0-1,0 0 1,-1 0-1,1 0 1,0 0 0,-1 0-1,1 0 1,0 0-1,-1 0 1,1 0-1,0 0 1,-1 1 0,1-1-1,0 0 1,0 0-1,-1 0 1,1 0-1,0 1 1,-1-1 0,1 0-1,0 0 1,0 1-1,-1-1 1,1 0-1,0 0 1,0 1 0,-18 18-53,16-16 70,1 1 0,-1 0 0,0-1 0,1 1 0,0 0-1,0 0 1,0 0 0,1 0 0,-1 0 0,1 0 0,0 0 0,0 0 0,1 1-1,-1-1 1,1 0 0,0 0 0,0-1 0,0 1 0,0 0 0,1 0-1,-1 0 1,4 4 0,-2-5 27,0 1 0,1 0-1,-1-1 1,1 0 0,0 0-1,0 0 1,0 0 0,1-1-1,-1 1 1,1-1 0,-1 0 0,1 0-1,0-1 1,0 0 0,0 1-1,-1-2 1,10 2 0,1-1 26,0 0 1,-1-1-1,1-1 1,0 0-1,0-1 0,-1-1 1,1 0-1,-1-1 1,23-9-1,-31 10-59,1 0 1,-1 0-1,-1 0 0,1 0 0,0-1 0,-1 0 0,0 0 0,0-1 0,0 1 1,0-1-1,-1 0 0,0-1 0,0 1 0,0-1 0,-1 1 0,0-1 0,0 0 1,0-1-1,-1 1 0,1 0 0,-2-1 0,1 1 0,1-11 0,-3 15-4,0 1 0,0-1 0,0 1-1,0-1 1,0 1 0,0 0 0,-1-1 0,1 1-1,0-1 1,-1 1 0,1-1 0,-1 1 0,1 0-1,-1-1 1,0 1 0,0 0 0,1 0 0,-1 0-1,0-1 1,0 1 0,0 0 0,0 0 0,-2-1-1,0 0 0,0 1-1,1 0 0,-1 0 0,0 0 0,0 0 1,0 0-1,0 1 0,0-1 0,0 1 0,0 0 1,-3 0-1,-2 0-5,1 1 1,0-1-1,0 2 0,0-1 1,0 1-1,0 0 1,1 0-1,-1 1 0,-9 5 1,10-4 19,0 1 0,0 1 0,0-1 1,0 1-1,1 0 0,0 0 0,0 0 0,1 1 1,0 0-1,0 0 0,1 0 0,-1 0 0,-3 14 0,6-17-24,0 0-1,0 0 1,0 0-1,1 0 1,-1 0-1,1 1 0,0-1 1,1 0-1,-1 0 1,1 1-1,-1-1 1,1 0-1,0 0 1,1 0-1,-1 0 0,1 0 1,0 0-1,0-1 1,0 1-1,0 0 1,1-1-1,-1 0 0,1 1 1,0-1-1,0 0 1,0-1-1,4 4 1,0-1-330,0-1 0,0 0 0,0 0 0,1-1 0,0 1 0,-1-2 0,9 3 0,36 2-6427,-3-6-4760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5.007"/>
    </inkml:context>
    <inkml:brush xml:id="br0">
      <inkml:brushProperty name="width" value="0.025" units="cm"/>
      <inkml:brushProperty name="height" value="0.025" units="cm"/>
    </inkml:brush>
  </inkml:definitions>
  <inkml:trace contextRef="#ctx0" brushRef="#br0">1 0 17360,'0'0'5798,"38"58"-4133,-38-23-31,0 7-417,-4 4-160,0 3-448,-5 2-289,4-1-224,5 0-64,0-4-32,0-6-608,11-6-1154,1-12-2178,3-11-4516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5.772"/>
    </inkml:context>
    <inkml:brush xml:id="br0">
      <inkml:brushProperty name="width" value="0.025" units="cm"/>
      <inkml:brushProperty name="height" value="0.025" units="cm"/>
    </inkml:brush>
  </inkml:definitions>
  <inkml:trace contextRef="#ctx0" brushRef="#br0">1 1 19250,'0'0'1281,"66"11"-224,-13-9 1089,17 0-1089,9-2-704,9 0-257,-1 1-64,-6 3-320,-9 0-1154,-14 4-864,-22-1-801,-18 0-1729,-18-4-1058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119"/>
    </inkml:context>
    <inkml:brush xml:id="br0">
      <inkml:brushProperty name="width" value="0.025" units="cm"/>
      <inkml:brushProperty name="height" value="0.025" units="cm"/>
    </inkml:brush>
  </inkml:definitions>
  <inkml:trace contextRef="#ctx0" brushRef="#br0">1 112 9001,'0'0'9048,"11"0"-7297,165-2 2437,6-14-4566,1-15-4064,-5-17-3563,-176 47 8002,6-2 344,1 0 0,0 1 0,-1 0 0,18-1 1,-25 3-336,-1 0 0,0 0 0,0 0 0,1 0 0,-1 0 0,0 0 0,0 0 1,1 0-1,-1 0 0,0 0 0,0 0 0,1 0 0,-1 0 0,0 0 0,0 0 1,0 0-1,1 1 0,-1-1 0,0 0 0,0 0 0,0 0 0,1 0 0,-1 1 1,0-1-1,0 0 0,0 0 0,0 0 0,1 1 0,-1-1 0,0 0 0,0 0 0,0 0 1,0 1-1,0-1 0,0 0 0,0 0 0,0 1 0,0-1 0,0 0 0,0 0 1,0 1-1,-5 13-47,-11 8-661,-4-5-1044,-5-1-1681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450"/>
    </inkml:context>
    <inkml:brush xml:id="br0">
      <inkml:brushProperty name="width" value="0.025" units="cm"/>
      <inkml:brushProperty name="height" value="0.025" units="cm"/>
    </inkml:brush>
  </inkml:definitions>
  <inkml:trace contextRef="#ctx0" brushRef="#br0">1 1 14958,'0'0'8552,"68"8"-7303,-10-8-31,15 0-610,12 0-416,2-3-160,-1 2-64,-5 1-480,-9 0-193,-14 0-192,-17 0-32,-16 8-832,-19-3-481,-21-3-9385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6.814"/>
    </inkml:context>
    <inkml:brush xml:id="br0">
      <inkml:brushProperty name="width" value="0.025" units="cm"/>
      <inkml:brushProperty name="height" value="0.025" units="cm"/>
    </inkml:brush>
  </inkml:definitions>
  <inkml:trace contextRef="#ctx0" brushRef="#br0">11 1 19603,'0'0'1820,"10"4"-971,72 34 923,138 71-918,-212-105-931,-1 1 0,0-1-1,0 1 1,0 1 0,-1-1-1,0 1 1,0 0 0,0 1-1,8 11 1,-12-14 50,0 0 1,0 1-1,0-1 0,-1 0 0,0 0 1,0 1-1,0-1 0,0 0 1,0 1-1,-1-1 0,0 1 0,0-1 1,0 1-1,-1-1 0,0 1 0,1-1 1,-1 1-1,-1-1 0,1 0 0,-4 8 1,-9 11 70,-1 0 0,-1 0 0,-1-2 0,-1 0 1,-1-1-1,-29 24 0,10-7-1,-6 7-126,5-3-1093,-63 50 1,72-72-3491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7.430"/>
    </inkml:context>
    <inkml:brush xml:id="br0">
      <inkml:brushProperty name="width" value="0.025" units="cm"/>
      <inkml:brushProperty name="height" value="0.025" units="cm"/>
    </inkml:brush>
  </inkml:definitions>
  <inkml:trace contextRef="#ctx0" brushRef="#br0">285 67 12460,'0'0'4052,"-4"-8"-1565,3 4-2337,-1 1 0,1 0 1,-1-1-1,0 1 0,0 0 0,-1 0 0,1 0 0,-1 1 0,1-1 0,-1 0 0,0 1 0,0 0 0,0-1 1,0 1-1,0 1 0,-1-1 0,1 0 0,0 1 0,-1 0 0,0-1 0,1 1 0,-1 1 0,0-1 0,1 0 1,-5 1-1,0-1-83,0 1 0,-1 1 0,1-1 0,0 1 0,0 1 0,0-1 1,0 1-1,0 1 0,0-1 0,1 1 0,-1 1 0,1-1 0,0 2 1,0-1-1,0 0 0,0 1 0,1 1 0,0-1 0,0 1 0,0 0 0,1 0 1,0 1-1,0-1 0,0 1 0,1 0 0,0 0 0,1 1 0,-1-1 1,2 1-1,-1 0 0,1 0 0,-2 10 0,4-16-54,-1 0-1,1 0 0,0 0 1,0-1-1,0 1 1,0 0-1,0 0 0,1 0 1,-1 0-1,0 0 1,1-1-1,0 1 0,-1 0 1,1 0-1,0-1 1,0 1-1,0 0 1,0-1-1,0 1 0,0-1 1,0 1-1,1-1 1,-1 0-1,0 0 0,1 1 1,-1-1-1,1 0 1,0 0-1,-1 0 0,1-1 1,0 1-1,-1 0 1,1-1-1,0 1 1,0-1-1,0 1 0,0-1 1,-1 0-1,1 0 1,0 0-1,0 0 0,2 0 1,6 0 27,0-1 1,0 0-1,0-1 1,0 0-1,0 0 0,17-7 1,-4-1-14,0-2 0,-1 0 0,0-1 1,-1-2-1,-1 0 0,0-1 0,-1-1 0,-1 0 0,0-2 1,24-33-1,-77 102-221,-49 79 184,74-111-19,1 0-1,1 0 1,0 1 0,2 0 0,-7 29 0,12-46-121,1-1 1,-1 1 0,1 0 0,-1 0-1,1-1 1,0 1 0,0 0-1,0-1 1,0 1 0,0 0-1,0 0 1,0-1 0,1 1-1,-1 0 1,1-1 0,-1 1-1,1 0 1,0-1 0,-1 1-1,1-1 1,0 1 0,2 2-1,-1-4-196,0 1 0,-1-1 0,1 0-1,0 0 1,0 0 0,-1 0 0,1 0-1,0 0 1,0 0 0,-1-1 0,1 1-1,0-1 1,0 1 0,-1-1 0,1 0-1,0 1 1,-1-1 0,1 0 0,-1 0-1,1 0 1,-1 0 0,0 0 0,2-2-1,31-27-9630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137"/>
    </inkml:context>
    <inkml:brush xml:id="br0">
      <inkml:brushProperty name="width" value="0.025" units="cm"/>
      <inkml:brushProperty name="height" value="0.025" units="cm"/>
    </inkml:brush>
  </inkml:definitions>
  <inkml:trace contextRef="#ctx0" brushRef="#br0">231 1 3299,'-8'9'7816,"-4"3"-6502,-30 35 941,39-43-2167,1 0-1,-1 0 0,1 0 1,-1 0-1,1 0 0,0 0 1,1 0-1,-1 1 0,1-1 1,0 1-1,-1 8 0,2-13-82,0 0-1,0 0 1,-1 0 0,1 1-1,0-1 1,0 0-1,0 0 1,0 0 0,1 0-1,-1 0 1,0 0-1,0 1 1,0-1 0,0 0-1,0 0 1,0 0 0,0 0-1,0 0 1,0 0-1,0 0 1,0 1 0,0-1-1,0 0 1,0 0-1,0 0 1,1 0 0,-1 0-1,0 0 1,0 0-1,0 0 1,0 0 0,0 0-1,0 0 1,0 0-1,1 0 1,-1 1 0,0-1-1,0 0 1,0 0-1,0 0 1,0 0 0,0 0-1,1 0 1,-1 0 0,0 0-1,0 0 1,0 0-1,0-1 1,0 1 0,0 0-1,1 0 1,-1 0-1,0 0 1,0 0 0,0 0-1,0 0 1,11-7 174,5-10 20,3-14 535,-18 28-638,0 0 0,0 0 0,0 0 0,1 0 0,0 0 0,-1 1 0,1-1 0,0 0 0,0 1 0,0 0 0,1-1 0,-1 1 0,0 0 0,1 0 0,0 0 0,-1 0 0,1 1 0,0-1 0,0 1 0,0 0 0,0 0 0,0 0 0,0 0 0,0 0 0,6 0 0,-19 4 179,0 0 1,1 0 0,-1 1 0,1 0 0,0 1-1,0 0 1,0 1 0,1 0 0,0 0 0,-9 8-1,-11 10 300,2 0-1,-26 31 0,46-49-457,1 0 0,1 0 0,-1 1 0,1-1 0,1 1 0,-1 0 0,1 0 0,0 1 0,1-1 0,-4 13 0,6-19-114,0-1 0,0 1 0,0 0 0,0-1 0,0 1 0,0-1 0,0 1 0,0 0 0,0-1 0,0 1 0,1-1 0,-1 1 0,0 0 0,0-1 0,0 1 0,1-1 0,-1 1 0,0-1 1,1 1-1,-1-1 0,0 1 0,1-1 0,-1 1 0,1-1 0,-1 1 0,1-1 0,-1 0 0,1 1 0,-1-1 0,1 0 0,-1 0 0,2 1 0,26 0 127,-19-2-89,0-1 1,-1-1-1,1 1 1,11-6-1,7-8-220,-1 0 0,-1-2 0,-1 0 0,0-2 0,-2-1 0,0-1 0,-1 0 0,-2-2 0,0 0 0,15-28-1,-55 89-99,-95 176 1453,103-183-998,1 0-1,1 1 1,2 0 0,1 1-1,-7 55 1,11-25-105,-10 78-80,11-122 100,-1 0 0,0 0 0,-1-1 0,-1 0 0,-12 25 1,16-39 71,0 1 0,-1 0 0,1-1 0,-1 1 0,0-1 0,1 0 1,-1 0-1,-1 0 0,-3 2 0,7-4-128,-1-1-1,0 1 1,0-1 0,0 1-1,0-1 1,0 0-1,0 0 1,0 1 0,1-1-1,-1 0 1,0 0 0,0 0-1,0 0 1,0 0-1,0 0 1,0 0 0,0 0-1,0 0 1,0-1 0,0 1-1,0 0 1,0-1-1,0 1 1,1-1 0,-1 1-1,0-1 1,0 1 0,0-1-1,1 1 1,-1-1 0,0 0-1,1 1 1,-1-1-1,0 0 1,1 0 0,-1 1-1,1-1 1,-1 0 0,1 0-1,0 0 1,-1 0-1,1 0 1,0 0 0,0 1-1,-1-3 1,-6-21-24,1-1-1,1 0 1,1-1 0,1 1-1,2-1 1,0 0 0,4-37-1,-2 26-309,0 15-237,1 0 0,1 0-1,1 1 1,1 0 0,1-1 0,0 2-1,11-23 1,-10 28-897,1 0 0,0 1 1,1 0-1,1 0 0,22-24 1,7 4-7099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641"/>
    </inkml:context>
    <inkml:brush xml:id="br0">
      <inkml:brushProperty name="width" value="0.025" units="cm"/>
      <inkml:brushProperty name="height" value="0.025" units="cm"/>
    </inkml:brush>
  </inkml:definitions>
  <inkml:trace contextRef="#ctx0" brushRef="#br0">173 20 17745,'0'0'3251,"-9"-5"-2450,4 3-741,3 0-51,0 1-1,0 0 0,0-1 1,0 1-1,0 0 0,0 0 0,0 0 1,0 1-1,0-1 0,-1 0 1,1 1-1,0 0 0,-1-1 0,1 1 1,0 0-1,0 0 0,-1 0 1,1 1-1,0-1 0,-1 0 1,1 1-1,0 0 0,0-1 0,0 1 1,-1 0-1,1 0 0,0 0 1,0 0-1,-3 3 0,-4 5 59,1 0-1,0 0 0,0 1 1,1-1-1,0 2 1,0-1-1,1 1 0,1 0 1,0 1-1,0-1 1,1 1-1,1 0 0,0 0 1,1 0-1,-2 16 1,4-26-54,0-1 1,0 0 0,0 1 0,1-1 0,-1 0 0,0 1-1,1-1 1,-1 0 0,1 0 0,-1 0 0,1 1 0,-1-1 0,1 0-1,0 0 1,0 0 0,-1 0 0,1 0 0,0 0 0,0 0-1,0 0 1,0 0 0,0 0 0,3 0 0,-1 1 27,0-1 0,1 1 0,0-1-1,-1 0 1,1 0 0,0-1 0,-1 1 0,7-1 0,2 0 52,0-1-1,0 0 1,-1-1 0,22-5-1,-12-2-178,-1 0 0,0-1-1,0 0 1,30-24 0,36-19 0,-85 52 94,-1 1 1,0 0 0,1-1-1,-1 1 1,1 0 0,-1 0-1,0-1 1,1 1 0,-1 0 0,1 0-1,-1 0 1,1 0 0,-1-1-1,1 1 1,-1 0 0,1 0-1,-1 0 1,0 0 0,1 0-1,-1 0 1,1 0 0,-1 0 0,1 1-1,-1-1 1,1 0 0,-1 0-1,1 0 1,-1 0 0,1 1-1,-1-1 1,0 0 0,1 0 0,-1 1-1,0-1 1,1 1 0,-1 18 497,-14 24 596,13-41-1047,-20 56 1526,20-27-757,1-30-798,0 0 1,0 0 0,0 0-1,1-1 1,-1 1-1,0 0 1,1 0-1,-1 0 1,1-1-1,-1 1 1,1 0-1,-1-1 1,1 1 0,-1 0-1,1-1 1,0 1-1,-1-1 1,1 1-1,0-1 1,0 1-1,-1-1 1,1 1-1,0-1 1,0 0 0,-1 0-1,3 1 1,7 1 97,0-1 1,1 0 0,-1-1-1,1 0 1,-1-1 0,1 0-1,-1 0 1,18-6 0,6-4-289,42-19 1,-52 20-61,0 0 0,0 1-1,44-8 1,-67 16 225,-1 1-1,1 0 0,-1-1 0,1 1 1,0 0-1,-1 0 0,1-1 1,0 1-1,-1 0 0,1 0 0,0 0 1,-1 0-1,1 0 0,0 0 1,-1 0-1,1 0 0,0 0 1,-1 0-1,1 0 0,0 1 0,-1-1 1,1 0-1,0 0 0,-1 1 1,1-1-1,-1 0 0,1 1 1,0-1-1,-1 1 0,1-1 0,-1 1 1,1-1-1,-1 1 0,0-1 1,1 1-1,-1-1 0,1 1 0,-1-1 1,0 1-1,0 0 0,1-1 1,-1 1-1,0 0 0,0-1 1,0 1-1,1 0 0,-1-1 0,0 1 1,0 0-1,0-1 0,0 1 1,-1 0-1,1-1 0,0 2 0,0-1 9,0 0 0,-1 0 0,1 0 0,0 0 0,0 0 0,0 0 0,1 0 0,-1 0-1,0 0 1,0 0 0,0 0 0,1 0 0,-1 0 0,0 0 0,1 0 0,-1 0 0,1-1 0,-1 1-1,1 0 1,0 0 0,-1 0 0,1-1 0,0 1 0,-1 0 0,1-1 0,0 1 0,0 0-1,0-1 1,0 1 0,-1-1 0,1 0 0,2 1 0,12 2-36,-1-1-1,1-1 1,0-1 0,0 0 0,-1-1-1,1 0 1,25-7 0,11 1-1266,46 1-5238,-64 5 1718,-1-1-2549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8.972"/>
    </inkml:context>
    <inkml:brush xml:id="br0">
      <inkml:brushProperty name="width" value="0.025" units="cm"/>
      <inkml:brushProperty name="height" value="0.025" units="cm"/>
    </inkml:brush>
  </inkml:definitions>
  <inkml:trace contextRef="#ctx0" brushRef="#br0">0 70 17136,'0'0'4805,"27"-56"-9193,-12 43-11019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380"/>
    </inkml:context>
    <inkml:brush xml:id="br0">
      <inkml:brushProperty name="width" value="0.035" units="cm"/>
      <inkml:brushProperty name="height" value="0.035" units="cm"/>
    </inkml:brush>
  </inkml:definitions>
  <inkml:trace contextRef="#ctx0" brushRef="#br0">19 0 19084,'-10'5'1320,"5"-2"-1432,2-1-296,6-2 1048,0-8-760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359"/>
    </inkml:context>
    <inkml:brush xml:id="br0">
      <inkml:brushProperty name="width" value="0.025" units="cm"/>
      <inkml:brushProperty name="height" value="0.025" units="cm"/>
    </inkml:brush>
  </inkml:definitions>
  <inkml:trace contextRef="#ctx0" brushRef="#br0">286 7 13229,'0'0'7340,"-10"-3"-5226,4 2-2018,0 0 1,1 0 0,-1 0-1,0 1 1,0 0-1,0 0 1,0 1 0,0-1-1,0 1 1,0 1-1,0-1 1,0 1 0,1 0-1,-1 0 1,0 1-1,1-1 1,0 1 0,0 1-1,0-1 1,-8 7-1,-6 5 92,-1 1 0,2 0 0,-23 28 0,35-38-146,1 0 1,0 1 0,1-1 0,-1 1 0,1 0-1,1 0 1,-1 0 0,1 1 0,1-1 0,-1 1-1,1 0 1,1 0 0,-1 0 0,0 11 0,3-17-52,-1 0 1,1-1-1,0 1 1,0 0-1,0-1 1,-1 1 0,1-1-1,1 1 1,-1-1-1,0 1 1,0-1-1,0 0 1,1 1-1,-1-1 1,1 0-1,-1 0 1,1 0 0,-1 0-1,1 0 1,0-1-1,-1 1 1,1 0-1,0-1 1,0 1-1,0-1 1,-1 0 0,1 0-1,0 1 1,0-1-1,0 0 1,-1-1-1,3 1 1,67-3-1065,-70 2 1042,20-2-912,0-1 0,-1-1 0,1-2 0,37-16 0,30-23-7186,-35 15-258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19.708"/>
    </inkml:context>
    <inkml:brush xml:id="br0">
      <inkml:brushProperty name="width" value="0.025" units="cm"/>
      <inkml:brushProperty name="height" value="0.025" units="cm"/>
    </inkml:brush>
  </inkml:definitions>
  <inkml:trace contextRef="#ctx0" brushRef="#br0">145 0 4164,'0'0'8958,"-12"10"-5387,-6 4-2901,-46 39 1999,58-48-2124,0 0 1,0 1-1,1 0 1,-1 0-1,2 1 1,-1 0-1,1 0 0,-4 8 1,7-15-523,1 1 0,0-1 0,0 1 1,0-1-1,0 1 0,0-1 0,0 1 0,0-1 0,0 1 0,0-1 1,0 1-1,0 0 0,1-1 0,-1 1 0,0-1 0,0 1 0,0-1 1,1 1-1,-1-1 0,0 0 0,1 1 0,-1-1 0,0 1 0,1-1 1,-1 0-1,0 1 0,1-1 0,-1 1 0,1-1 0,-1 0 1,1 0-1,-1 1 0,1-1 0,-1 0 0,1 0 0,-1 0 0,1 0 1,-1 1-1,1-1 0,-1 0 0,1 0 0,-1 0 0,1 0 0,0 0 1,-1 0-1,1 0 0,0-1 0,33-1 138,-29 2-66,103-19 187,-71 11-282,1 2 0,58-3 0,-81 9-3,23 1 282,-37 0-246,0-1 0,0 0-1,0 1 1,0-1 0,0 0 0,0 1-1,0-1 1,0 1 0,-1-1 0,1 1-1,0 0 1,0-1 0,-1 1 0,1 0-1,0 0 1,-1-1 0,1 1 0,0 0-1,-1 0 1,1 0 0,-1 0 0,1 0 0,-1 0-1,0 0 1,0 0 0,1 0 0,-1 0-1,0 0 1,0 0 0,0 0 0,0 1-1,0-1-18,0 1-1,0-1 1,0 0-1,0 0 1,1 0-1,-1 0 0,0 0 1,1 1-1,-1-1 1,0 0-1,1 0 1,0 0-1,-1 0 0,1 0 1,-1 0-1,1 0 1,0 0-1,0-1 0,0 1 1,-1 0-1,1 0 1,0-1-1,0 1 1,0 0-1,2 0 0,0 0 16,1 1 0,-1-1 0,1-1 0,-1 1 0,1-1 0,-1 1 0,1-1 0,6 0 0,8-2 43,0-1 0,29-8 0,-38 8-81,12-2-132,0 0 1,0 1-1,0 1 0,1 1 0,-1 0 0,1 2 1,35 4-1,-55-4 136,-1 1 1,1-1-1,-1 1 1,1-1-1,-1 1 0,0-1 1,1 1-1,-1 0 1,0 0-1,1 0 1,-1 0-1,0 0 0,0 0 1,0 0-1,0 0 1,0 0-1,0 0 1,0 0-1,0 1 0,0-1 1,-1 0-1,1 1 1,0-1-1,-1 1 1,0-1-1,1 1 0,-1 1 1,2 1 9,-1-3-2,0 0 1,0 0-1,0 0 0,0 0 1,0-1-1,0 1 1,0 0-1,0-1 0,0 1 1,0-1-1,0 1 0,1-1 1,-1 1-1,0-1 1,0 0-1,0 0 0,1 1 1,-1-1-1,0 0 0,1 0 1,1-1-1,35-1 88,-34 2-80,61-10-217,-9 1-2549,-18 6-3274,-29 3 654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0.930"/>
    </inkml:context>
    <inkml:brush xml:id="br0">
      <inkml:brushProperty name="width" value="0.025" units="cm"/>
      <inkml:brushProperty name="height" value="0.025" units="cm"/>
    </inkml:brush>
  </inkml:definitions>
  <inkml:trace contextRef="#ctx0" brushRef="#br0">142 4 2819,'-3'-4'14887,"-5"12"-11552,-5 16-3231,-3 37 954,-12 102-1,23-118-432,-2 1-1,-3-1 1,-1 0-1,-29 75 0,95-251 777,38-79-1155,-81 189-254,0 0-1,2 0 1,0 2 0,1 0-1,1 0 1,0 2 0,23-19-1,-31 30-5,0 1 1,0 0-1,1 1 0,-1 0 0,1 0 0,14-4 0,-19 7-13,1-1 0,-1 1 1,0 1-1,0-1 1,0 0-1,1 1 1,-1 0-1,0 0 0,1 0 1,-1 1-1,0-1 1,0 1-1,0 0 0,1 0 1,-1 1-1,6 2 1,-9-3 17,0-1 0,0 1 1,0 0-1,0 0 1,0 0-1,0 0 1,0-1-1,0 1 1,0 0-1,0 1 0,-1-1 1,1 0-1,0 0 1,-1 0-1,1 0 1,-1 1-1,1-1 0,-1 0 1,0 0-1,1 1 1,-1-1-1,0 0 1,0 1-1,0-1 0,0 0 1,0 1-1,0-1 1,0 0-1,-1 1 1,1-1-1,0 0 1,-1 0-1,1 1 0,-1-1 1,1 0-1,-1 0 1,0 0-1,1 0 1,-1 0-1,0 0 0,0 0 1,0 0-1,-1 1 1,-3 4 12,0-1 0,-1 0 1,1 0-1,-1-1 0,0 1 0,-9 4 1,-5 1-11,1 0 0,-1-1 0,-1-1 0,1-2 0,-1 1 0,-1-2 0,-27 3 0,48-8-100,1 0 1,0 0 0,0 0 0,-1 0 0,1 1 0,0-1 0,-1 0 0,1 0 0,0 0 0,0 0 0,-1 0 0,1 0 0,0 0 0,-1 0 0,1 0 0,0 0 0,0-1-1,-1 1 1,1 0 0,0 0 0,-1 0 0,1 0 0,0 0 0,0 0 0,-1-1 0,1 1 0,0 0 0,0 0 0,0 0 0,-1-1 0,1 1 0,0 0 0,0 0-1,0-1 1,-1 1 0,1 0 0,0 0 0,0-1 0,0 1 0,8-11-3264,16-8-2742,5 0-2932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1.430"/>
    </inkml:context>
    <inkml:brush xml:id="br0">
      <inkml:brushProperty name="width" value="0.025" units="cm"/>
      <inkml:brushProperty name="height" value="0.025" units="cm"/>
    </inkml:brush>
  </inkml:definitions>
  <inkml:trace contextRef="#ctx0" brushRef="#br0">113 0 14286,'0'0'7794,"-10"5"-7186,-2 1-448,0 1 1,0 0-1,-13 11 0,22-15-142,-1-1 0,1 1 0,0 0 0,0 0-1,0 0 1,1 1 0,-1-1 0,1 1-1,0-1 1,0 1 0,0 0 0,0 0-1,0 0 1,1 0 0,0 0 0,0 0-1,-1 8 1,3-11-5,0 0 0,1-1-1,-1 1 1,0 0 0,1-1-1,-1 1 1,1-1 0,-1 1 0,1-1-1,-1 0 1,1 1 0,-1-1-1,1 0 1,-1 0 0,1 0 0,-1 0-1,1 0 1,-1-1 0,3 0 0,2 1 26,85-4-61,-52 2-146,74 4 0,-112-2 294,0 0 1,1 0 0,-1 1-1,0-1 1,1 0-1,-1 0 1,0 0-1,0 0 1,1 0-1,-1-1 1,0 1-1,1 0 1,-1-1-1,0 1 1,0 0-1,2-2 1,-1-17 2827,-3 2-3714,1 14 761,0 1-1,-1 0 0,1 0 0,0 0 0,0 0 1,1 0-1,-1-1 0,0 1 0,1 0 0,-1 0 1,1 0-1,0 0 0,0 0 0,0 0 1,0 0-1,0 0 0,0 0 0,0 1 0,0-1 1,1 0-1,-1 1 0,1-1 0,-1 1 0,1-1 1,0 1-1,-1 0 0,1-1 0,0 1 0,0 0 1,0 0-1,0 1 0,4-2 0,-1 1-12,0 1-1,0 0 1,0 1 0,0-1-1,0 1 1,0 0-1,0 0 1,0 0-1,0 1 1,0 0-1,-1 0 1,10 5 0,2 1-112,0 0 1,1-1 0,0 0 0,1-1 0,0-2-1,-1 0 1,2 0 0,-1-2 0,0 0 0,0-1-1,1-1 1,21-2 0,-39 2 136,1 0 0,-1-1 1,1 1-1,-1 0 0,1 0 0,-1-1 0,1 1 0,-1-1 1,0 0-1,1 1 0,-1-1 0,0 0 0,1 0 0,-1 1 0,0-1 1,0 0-1,1 0 0,-1 0 0,0-1 0,0 1 0,-1 0 1,1 0-1,0-1 0,0 1 0,0 0 0,-1-1 0,1 1 1,-1-1-1,1 1 0,-1 0 0,0-1 0,1 1 0,-1-1 0,0 0 1,0 1-1,0-2 0,0 1 48,-1 0 0,0 0 0,1 0 0,-1 0 0,0 0 0,0 0 0,0 0 0,0 1 0,0-1 0,0 0 1,-1 1-1,1-1 0,0 1 0,-1-1 0,1 1 0,-1 0 0,0 0 0,1-1 0,-1 1 0,0 0 0,0 1 0,0-1 0,0 0 0,0 0 0,0 1 0,-3-1 0,-1 0-54,0 0-1,1 0 0,-1 1 1,0 0-1,0 0 1,0 1-1,0 0 0,0 0 1,1 0-1,-1 0 0,0 1 1,1 0-1,-1 0 0,1 1 1,0 0-1,0-1 0,0 2 1,0-1-1,0 1 0,1-1 1,-1 1-1,1 0 0,0 1 1,0-1-1,1 1 1,-1 0-1,1 0 0,0 0 1,1 0-1,-1 0 0,1 1 1,0-1-1,0 1 0,0 0 1,1-1-1,-1 12 0,2-16-121,0 1 0,0 0 0,0 0 0,0 0-1,1-1 1,-1 1 0,1 0 0,-1 0-1,1-1 1,-1 1 0,1 0 0,0-1 0,0 1-1,0-1 1,0 1 0,0-1 0,0 1 0,1-1-1,-1 0 1,2 2 0,1-1-538,-1 0 0,1 0 1,-1-1-1,1 1 0,-1-1 0,1 0 1,0 0-1,0 0 0,4 0 0,34 2-9367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201"/>
    </inkml:context>
    <inkml:brush xml:id="br0">
      <inkml:brushProperty name="width" value="0.025" units="cm"/>
      <inkml:brushProperty name="height" value="0.025" units="cm"/>
    </inkml:brush>
  </inkml:definitions>
  <inkml:trace contextRef="#ctx0" brushRef="#br0">59 1 5830,'0'0'14958,"0"12"-14206,-3 90 953,-5-1 0,-26 129 0,30-208-1213,0 1 1,-1 41 0,5-63-482,0-1 0,0 0 0,0 1-1,0-1 1,0 1 0,0-1 0,0 0-1,0 1 1,0-1 0,0 1 0,0-1-1,0 0 1,0 1 0,0-1 0,0 1-1,1-1 1,-1 0 0,0 1 0,0-1 0,0 0-1,1 1 1,-1-1 0,0 0 0,0 1-1,1-1 1,-1 0 0,0 1 0,1-1-1,-1 0 1,0 0 0,1 1 0,-1-1-1,0 0 1,1 0 0,-1 0 0,0 0-1,1 0 1,-1 1 0,1-1 0,0 0-1,17-10 362,16-23 16,-13 3-375,-1-1 0,-1-1-1,-1 0 1,-2-2 0,-2 0-1,-1 0 1,11-48 0,-27 105-107,1 0 0,1 0 0,1 0 0,4 38 0,-3-59 97,-1 1 1,1-1-1,0 0 0,0 0 0,0 0 1,1 0-1,-1 0 0,0 0 0,1 0 1,-1 0-1,1 0 0,0 0 0,-1-1 1,1 1-1,0-1 0,0 0 1,0 1-1,0-1 0,0 0 0,1 0 1,-1 0-1,0 0 0,0-1 0,1 1 1,-1-1-1,1 1 0,-1-1 0,0 0 1,1 0-1,-1 0 0,0 0 0,1 0 1,4-1-1,0 0 12,1 0 0,-1-1 0,0 0 1,0 0-1,0 0 0,0-1 0,0 0 0,-1 0 0,1-1 1,5-4-1,1-2-11,-1-1 1,-1 0 0,0-1-1,0 0 1,-2-1-1,1 0 1,-1-1 0,-1 0-1,-1 0 1,0 0 0,0-1-1,-2 0 1,0-1-1,3-17 1,-27 65-565,14-22 553,-36 90-9,37-90 16,2 0 0,-1 1 0,1-1 0,1 0 0,0 0 1,0 1-1,1-1 0,1 14 0,0-23-53,-1 1 0,1-1 0,-1 0 0,1 1 1,-1-1-1,1 0 0,0 0 0,0 0 0,-1 1 0,1-1 0,0 0 0,0 0 0,0 0 0,0 0 0,0-1 0,0 1 0,1 0 0,-1 0 1,0-1-1,0 1 0,1-1 0,-1 1 0,0-1 0,1 1 0,-1-1 0,0 0 0,1 1 0,-1-1 0,0 0 0,1 0 0,-1 0 0,1 0 0,-1-1 1,0 1-1,2 0 0,1-1-522,0 1 0,0-1 0,0 0 1,-1 0-1,1 0 0,0 0 0,-1-1 0,1 1 1,-1-1-1,0 0 0,6-4 0,10-16-6124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520"/>
    </inkml:context>
    <inkml:brush xml:id="br0">
      <inkml:brushProperty name="width" value="0.025" units="cm"/>
      <inkml:brushProperty name="height" value="0.025" units="cm"/>
    </inkml:brush>
  </inkml:definitions>
  <inkml:trace contextRef="#ctx0" brushRef="#br0">15 0 15919,'0'0'4644,"-15"61"-4740,21-40-1825,10-4-2692,2-1-4515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2.869"/>
    </inkml:context>
    <inkml:brush xml:id="br0">
      <inkml:brushProperty name="width" value="0.025" units="cm"/>
      <inkml:brushProperty name="height" value="0.025" units="cm"/>
    </inkml:brush>
  </inkml:definitions>
  <inkml:trace contextRef="#ctx0" brushRef="#br0">240 31 14990,'0'0'2643,"-12"-4"-97,-6-2-1744,1 1 1,-1 0-1,-34-3 1,46 7-743,0 0 0,0 1 0,1 0 1,-1 0-1,0 0 0,0 1 0,1 0 1,-1 0-1,0 0 0,1 1 1,-1 0-1,1 0 0,0 0 0,-1 0 1,1 1-1,0 0 0,1 0 0,-1 1 1,-6 5-1,10-8-71,1-1 0,-1 1 0,0-1 1,1 1-1,0-1 0,-1 1 0,1-1 0,-1 1 0,1 0 1,-1-1-1,1 1 0,0 0 0,0-1 0,-1 1 0,1 0 1,0-1-1,0 1 0,0 0 0,0-1 0,0 1 0,0 0 1,0 0-1,0-1 0,0 1 0,0 0 0,0-1 0,0 1 1,0 0-1,1-1 0,-1 1 0,0 0 0,0-1 0,1 1 1,-1 0-1,0-1 0,1 1 0,-1-1 0,1 1 1,-1 0-1,1-1 0,-1 0 0,1 1 0,-1-1 0,1 1 1,0-1-1,-1 0 0,1 1 0,0-1 0,-1 0 0,1 1 1,0-1-1,43 10-875,-37-9 760,32 5-744,-18-4 343,1 1 0,-1 1 0,-1 1 0,1 1 0,-1 1 0,31 15 0,-49-22 612,-1 1-1,0-1 1,1 1 0,-1 0-1,0-1 1,0 1-1,1 0 1,-1 0 0,0 0-1,0 0 1,0 0-1,0 0 1,0 0 0,0 1-1,0-1 1,0 0-1,-1 0 1,1 1 0,0-1-1,-1 1 1,1-1-1,-1 0 1,0 1 0,1-1-1,-1 1 1,0 2-1,0-2 82,-1 0 0,0 0 0,0 0 0,0-1-1,-1 1 1,1 0 0,0-1 0,-1 1 0,1-1-1,-1 1 1,1-1 0,-1 1 0,1-1 0,-1 0 0,0 0-1,-2 1 1,-11 6 260,-1-2 0,1 0 0,-25 6 0,0-3-641,12-7-2741,20-3-1427,6-8-3112</inkml:trace>
  <inkml:trace contextRef="#ctx0" brushRef="#br0" timeOffset="1">536 27 16976,'0'0'6406,"-56"4"-5765,27 13-129,-2 7 97,3 3-97,4 2-255,4-1-225,10-2-32,10-5-353,3-5-928,21-7-577,8-5-640,9-4-1057,6 0-2723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3.370"/>
    </inkml:context>
    <inkml:brush xml:id="br0">
      <inkml:brushProperty name="width" value="0.025" units="cm"/>
      <inkml:brushProperty name="height" value="0.025" units="cm"/>
    </inkml:brush>
  </inkml:definitions>
  <inkml:trace contextRef="#ctx0" brushRef="#br0">171 230 8968,'-10'4'3833,"-5"1"-2739,1 1-1,0 1 1,0 0-1,0 1 0,-14 12 1,24-17-875,-1 0 0,1 0 0,-1 1-1,1-1 1,0 1 0,1 0 0,-1 0 0,1 1 0,-1-1 0,1 1 0,1 0 0,-1 0-1,1-1 1,0 2 0,0-1 0,0 0 0,1 0 0,-1 1 0,1-1 0,1 1 0,-1 5 0,2-10-196,-1 1 1,1 0 0,0-1 0,0 1 0,0 0-1,0-1 1,1 0 0,-1 1 0,0-1 0,1 0-1,-1 1 1,1-1 0,-1 0 0,1 0 0,-1 0-1,1 0 1,0 0 0,-1-1 0,1 1 0,0 0-1,0-1 1,0 0 0,0 1 0,-1-1 0,1 0-1,0 0 1,0 0 0,0 0 0,0 0 0,3-1-1,5 1 26,0 0 0,1-1 0,-1-1 0,16-3 0,-10-2-37,0-1-1,-1 0 1,0-1 0,0-1-1,-1 0 1,0-1 0,-1-1-1,0 0 1,-1 0 0,11-16-1,17-13 58,-73 100-74,27-48 74,0 0-1,1 0 1,1 1 0,-5 16 0,8-24-15,1-1 0,-1 1 0,1-1 0,0 1 0,0-1 0,0 1 0,0 0 0,0-1 0,2 4 0,-2-5-21,0-1 0,1 0-1,-1 0 1,1 0-1,-1 1 1,1-1-1,0 0 1,0 0-1,-1 0 1,1 0-1,0 0 1,0 0-1,0 0 1,0-1-1,0 1 1,0 0-1,0 0 1,0-1-1,1 1 1,-1-1-1,0 1 1,0-1 0,1 1-1,1-1 1,7 1 54,1 0-1,0-1 1,-1 0 0,1-1 0,-1-1 0,1 1 0,-1-2 0,0 1 0,1-2 0,-1 1 0,-1-1 0,1-1 0,0 1 0,-1-2 0,16-11 0,6-6-86,0-1-1,52-56 1,-64 61-2,-1 0-1,0-2 1,-2 0 0,-1-1-1,0-1 1,-2 0 0,17-41-1,-29 62-4,0 0-1,0 1 1,-1-1-1,1 0 1,-1 0-1,1 0 1,-1 1 0,0-1-1,0 0 1,0 0-1,0 0 1,0 0-1,0 1 1,0-1-1,-1 0 1,1 0-1,0 0 1,-1 0 0,0 1-1,-1-3 1,1 3 4,0 0 0,0 1 0,0-1 0,0 1 0,0-1 0,0 1 0,0-1 0,0 1 0,-1 0 0,1-1 0,0 1 0,0 0 0,0 0 0,-1 0 0,1 0 0,0 0 0,0 0 0,0 1 0,-1-1 0,1 0 0,0 0 0,-2 2 0,-7 1 18,0 2 0,0 0 0,0 0 0,0 0 0,-11 10 0,5-3 68,0 2 0,1 0 0,1 0 0,0 2 0,-20 28 0,27-34-43,1 0 0,1 0 0,-1 1-1,2-1 1,-1 1 0,2 1-1,-1-1 1,2 0 0,-1 1-1,2 0 1,-1 16 0,2-24-48,0-1 1,0 0-1,0 0 1,1 1 0,-1-1-1,1 0 1,0 0-1,0 0 1,0 0 0,1 0-1,-1 0 1,1 0-1,0 0 1,-1-1-1,1 1 1,0 0 0,1-1-1,-1 0 1,0 1-1,1-1 1,-1 0-1,1 0 1,3 2 0,1-1-462,-1 0 0,1-1 0,0 1 1,0-1-1,0 0 0,0-1 1,0 0-1,0 0 0,14 0 1,16-1-5208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060"/>
    </inkml:context>
    <inkml:brush xml:id="br0">
      <inkml:brushProperty name="width" value="0.025" units="cm"/>
      <inkml:brushProperty name="height" value="0.025" units="cm"/>
    </inkml:brush>
  </inkml:definitions>
  <inkml:trace contextRef="#ctx0" brushRef="#br0">131 6 13933,'0'0'2792,"-2"12"-774,-10 90 610,-6-2 1,-55 184-1,52-236-1782,17-38 388,20-39-778,67-124-420,-44 75-265,96-139 0,-128 207 219,2 0 0,-1 0 0,2 1 0,-1 1 0,13-10 0,-19 16-5,0 0 0,0 0 0,1 0 0,-1 0 0,1 0 0,-1 1 0,1-1 0,-1 1 0,1 0 0,0 0 0,0 0 0,-1 1 0,1-1 0,0 1 0,0 0 0,0 0 0,0 1 0,-1-1 0,1 1 0,0 0 0,7 2 0,-10-3 7,1 1 0,-1 0 0,1 0 0,-1 0 0,0 0 0,1 0 0,-1 0 0,0 0 0,0 0-1,0 0 1,0 0 0,0 1 0,0-1 0,0 0 0,0 1 0,0-1 0,-1 1 0,1-1 0,-1 1 0,1-1 0,-1 1 0,1 0 0,-1-1 0,0 1 0,0 0-1,0-1 1,0 1 0,0-1 0,0 1 0,0 0 0,-1-1 0,1 1 0,-1 2 0,0 0 7,-1-1 0,1 1 0,-1 0 0,0 0 0,0-1-1,0 1 1,0-1 0,-1 0 0,0 1 0,1-1 0,-1-1 0,-4 5 0,-8 3 26,0 0-1,0 0 1,-1-2 0,-1 0 0,1 0-1,-1-2 1,0 0 0,-1-1 0,0-1-1,-35 4 1,52-7-82,1-1-1,-1 0 1,1 0 0,-1 0-1,1 1 1,-1-1-1,1 0 1,-1 0 0,1 0-1,-1 0 1,1 0-1,-1 0 1,1 0 0,-1 0-1,1 0 1,-1 0-1,1 0 1,0-1 0,-1 1-1,1 0 1,-1 0 0,1 0-1,-1 0 1,1-1-1,-1 1 1,1 0 0,0-1-1,-1 1 1,1 0-1,0-1 1,-1 1 0,1 0-1,0-1 1,-1 1-1,1-1 1,0 1 0,0 0-1,-1-1 1,1 1-1,0-1 1,0 1 0,0-1-1,0 1 1,0-1-1,-1 1 1,1-1 0,0 1-1,0-1 1,0 1 0,0-1-1,1 1 1,-1-1-1,0 1 1,0-1 0,0 1-1,0-1 1,0 1-1,1 0 1,-1-1 0,0 1-1,0-1 1,1 0-1,23-25-4093,46-18-5517,-29 23 1874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4.957"/>
    </inkml:context>
    <inkml:brush xml:id="br0">
      <inkml:brushProperty name="width" value="0.025" units="cm"/>
      <inkml:brushProperty name="height" value="0.025" units="cm"/>
    </inkml:brush>
  </inkml:definitions>
  <inkml:trace contextRef="#ctx0" brushRef="#br0">182 274 10218,'0'0'12700,"-6"9"-11478,3-5-1101,0 2-52,0-1 0,0 0-1,-1 1 1,0-1 0,0-1 0,0 1 0,-1 0 0,0-1-1,0 0 1,0 0 0,0-1 0,0 1 0,-1-1-1,-7 3 1,13-6-117,0-24-710,2-55-267,-6 80 1047,1 0 0,-1 0 0,1 0 0,0 0 0,0 1 0,0 0 0,-1-1 0,-1 3 0,-1 1 290,0 0 0,0-1 1,1 2-1,0-1 0,0 1 1,0-1-1,1 1 0,0 1 1,0-1-1,1 1 0,-1-1 1,1 1-1,-2 9 0,4-13-261,0 1 0,0 0 0,1 0 0,0 0 0,-1 0 0,2 0 0,-1 0 0,0-1 0,1 1 0,-1 0 0,1 0 0,0 0 0,0-1 0,1 1 0,-1 0 0,1-1 0,0 1 0,0-1 0,0 0 0,0 1 0,1-1 0,-1 0 0,1 0 0,0-1 0,-1 1 0,8 4 0,-7-4-43,1-1 0,-1 0-1,1 1 1,0-1 0,0 0-1,0-1 1,0 1 0,0-1-1,0 0 1,0 0 0,1 0-1,-1 0 1,0-1 0,1 0 0,-1 0-1,0 0 1,1 0 0,-1-1-1,0 1 1,1-1 0,-1 0-1,0-1 1,6-2 0,-3 1-6,-1-1 0,0 0 0,0 0 0,0 0 0,-1-1 0,1 0 0,-1 0 0,0 0 0,-1-1 0,1 1 0,-1-1 1,0-1-1,4-8 0,4-8-7,-2-1 0,-1 1 0,0-1 1,-2-1-1,-1 0 0,-1 0 0,-1 0 1,2-47-1,-21 115-209,15-42 215,0 0-1,0 0 1,0 0-1,0 0 1,1 0-1,-1 0 1,0 0-1,0 0 0,0-1 1,1 1-1,-1 0 1,0 0-1,1 0 1,-1 0-1,1-1 1,-1 1-1,1 0 0,0-1 1,-1 1-1,1 0 1,0-1-1,-1 1 1,1-1-1,0 1 0,-1-1 1,1 1-1,0-1 1,0 1-1,0-1 1,1 1-1,1-1 5,0 1-1,0-1 1,0 0-1,0 0 1,1 0-1,-1 0 1,0 0-1,0-1 1,4 0-1,4-2 7,1-1 0,-1 0-1,21-10 1,-16 4-23,0 0 0,0-1 0,20-19 0,-30 24 2,0 1 0,0-1-1,-1-1 1,0 1 0,-1-1 0,1 0 0,-1 0-1,0 0 1,-1 0 0,4-13 0,-6 20 7,-1-1-1,0 1 1,1-1 0,-1 1 0,0-1 0,0 1-1,0-1 1,0 1 0,1-1 0,-1 1 0,0-1 0,0 0-1,0 1 1,0-1 0,0 1 0,0-1 0,0 1-1,-1-1 1,1 1 0,0-1 0,0 1 0,0-1 0,0 1-1,-1-1 1,1 1 0,0-1 0,0 1 0,-1-1 0,1 1-1,0 0 1,-1-1 0,1 1 0,-1-1 0,1 1-1,0 0 1,-1-1 0,1 1 0,-1 0 0,1 0 0,-1-1-1,1 1 1,-1 0 0,1 0 0,-1 0 0,1 0-1,-1 0 1,1-1 0,-1 1 0,0 0 0,1 0 0,-1 0-1,1 0 1,-1 1 0,1-1 0,-1 0 0,1 0-1,-1 0 1,1 0 0,-1 1 0,1-1 0,-1 0 0,1 0-1,-1 1 1,-33 18-130,16-2 164,0 1-1,1 0 0,1 1 0,1 2 1,-13 21-1,22-32 17,0 0 0,1 0 1,0 0-1,1 0 0,0 1 1,1-1-1,0 1 0,0 0 0,1 0 1,1 0-1,0 1 0,0-1 1,2 19-1,0-27-39,0-1 0,0 1 1,1-1-1,-1 0 0,0 1 0,1-1 1,0 0-1,-1 0 0,1 0 0,0 0 1,0 0-1,0 0 0,0 0 0,0-1 1,1 1-1,-1-1 0,0 0 0,1 0 1,-1 1-1,1-1 0,-1-1 0,1 1 0,0 0 1,-1-1-1,1 1 0,0-1 0,4 0 1,5 1 11,0 0 0,-1-1 0,1-1 1,0 0-1,14-3 0,-12 0-29,0 0-1,-1-1 1,0-1 0,0 0-1,0-1 1,-1-1-1,0 0 1,0 0-1,-1-1 1,0 0 0,0-1-1,-1-1 1,-1 1-1,0-1 1,0-1-1,8-15 1,-17 27 8,0 0 1,0 1-1,0-1 1,0 0-1,-1 0 1,1 0-1,0 1 0,0-1 1,0 0-1,0 0 1,-1 0-1,1 0 1,0 0-1,0 1 0,0-1 1,-1 0-1,1 0 1,0 0-1,0 0 1,-1 0-1,1 0 0,0 0 1,0 0-1,0 0 1,-1 0-1,1 0 1,0 0-1,0 0 0,-1 0 1,1 0-1,0 0 1,0 0-1,-1 0 1,1 0-1,0 0 0,0 0 1,0-1-1,-1 1 1,1 0-1,0 0 1,0 0-1,0 0 0,0 0 1,-1-1-1,1 1 1,0 0-1,0 0 0,0 0 1,0-1-1,0 1 1,-1 0-1,1 0 1,0 0-1,0-1 0,0 1 1,0 0-1,0 0 1,0-1-1,0 1 1,0 0-1,0 0 0,0-1 1,0 1-1,0 0 1,0 0 0,-9 8 66,1 0-1,0 1 1,0 0 0,1 0 0,0 1 0,1 0 0,0 0-1,1 1 1,0 0 0,0 0 0,1 0 0,0 0 0,1 1-1,-3 22 1,6-32-58,0 1 0,1-1 0,-1 1 0,0-1 0,1 0 0,0 1 0,-1-1 1,1 0-1,0 0 0,0 1 0,0-1 0,0 0 0,1 0 0,-1 0 0,1 0 0,-1 0 0,1-1 0,0 1 0,-1 0 0,1-1 0,0 1 0,0-1 0,0 1 0,0-1 0,0 0 0,1 0 0,-1 0 0,0 0 0,0-1 0,1 1 0,-1-1 0,1 1 0,-1-1 0,0 0 0,1 0 0,-1 0 0,1 0 0,-1 0 0,3-1 0,3 1-341,-1-1 0,0 0-1,0 0 1,0-1 0,12-4-1,-14 4-428,0-1 0,0 1-1,0-1 1,-1 1-1,1-1 1,-1-1 0,5-3-1,14-21-6214,-4-7-4837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898"/>
    </inkml:context>
    <inkml:brush xml:id="br0">
      <inkml:brushProperty name="width" value="0.035" units="cm"/>
      <inkml:brushProperty name="height" value="0.035" units="cm"/>
    </inkml:brush>
  </inkml:definitions>
  <inkml:trace contextRef="#ctx0" brushRef="#br0">118 48 13091,'11'-20'1029,"5"-6"2789,-15 24-2746,-1 4-47,-9 14 698,-30 53 576,9-17-1751,-34 84 0,60-121-636,4-15 84,0 0 0,0 1 0,0-1 0,1 0 0,-1 0 0,0 0-1,0 1 1,0-1 0,0 0 0,0 0 0,0 0 0,0 0 0,0 1 0,1-1 0,-1 0 0,0 0 0,0 0 0,0 0 0,0 0 0,1 0 0,-1 1 0,0-1 0,0 0 0,0 0 0,0 0 0,1 0 0,-1 0 0,0 0 0,0 0 0,0 0 0,1 0-1,-1 0 1,0 0 0,0 0 0,1 0 0,23-11-293,-10 4 224,-9 5 48,1 0 1,0 0-1,0 0 0,0 1 0,0 0 0,0 0 0,0 1 1,1-1-1,-1 1 0,0 1 0,9 0 0,-13 0 34,1 0 0,-1 0 0,1 0 0,-1 0 0,1 0 0,-1 0 0,1 0 0,-1 1 1,0 0-1,0-1 0,0 1 0,0 0 0,0 0 0,0 0 0,0 0 0,-1 0 0,1 0 0,-1 0 0,0 1 0,1-1 0,-1 1 0,0-1 0,0 1 0,-1-1 0,1 1 0,0 0 0,0 5 0,-1 1 53,0 0 1,0 0-1,0 0 0,-1-1 1,-1 1-1,1 0 1,-2 0-1,1 0 0,-1-1 1,-7 15-1,7-17-66,0 1 0,0-1 0,-1 0 0,0-1 0,0 1 0,0-1 0,-1 1 0,0-1 0,0-1 0,0 1 0,-1-1 0,0 0-1,1 0 1,-9 4 0,12-7-119,1-1-1,-1 1 0,1-1 0,-1 1 0,1-1 0,-1 0 1,1 1-1,-1-1 0,1 0 0,-1 0 0,1 0 0,-1 0 1,1 0-1,-1-1 0,1 1 0,-1 0 0,1-1 0,-1 1 1,1-1-1,-1 1 0,1-1 0,-1 0 0,1 0 0,0 1 1,-3-3-1,3 1-39,0 1 0,0-1 0,-1 0 0,1 1 0,0-1 0,0 0 0,1 0 0,-1 0 0,0 0 0,1 0 0,-1 0 0,1 0 0,-1 0 0,1 0 0,0 0 0,0 0 0,0 0 0,1-4 0,2-15-1094</inkml:trace>
  <inkml:trace contextRef="#ctx0" brushRef="#br0" timeOffset="1">395 288 15883,'20'1'1367,"33"5"0,-52-6-1270,0 0-1,1 1 1,-1-1 0,0 0-1,1 0 1,-1 0-1,0 0 1,1-1-1,-1 1 1,0 0 0,1-1-1,-1 1 1,0-1-1,0 1 1,1-1 0,-1 1-1,0-1 1,0 0-1,0 1 1,0-1-1,0 0 1,2-2 0,-2 1-9,1 0 1,-1 0 0,0 0 0,0-1 0,0 1 0,0 0 0,0-1 0,0 1 0,-1-1 0,1 1 0,0-4 0,-1 0 22,1 0 1,-1 1-1,-1-1 0,1 0 1,-1 0-1,0 1 0,0-1 1,0 0-1,-5-10 1,5 14-73,0 0 0,0 0 1,0 0-1,0 0 0,-1 0 1,1 0-1,0 0 0,-1 0 1,0 1-1,1-1 1,-1 0-1,0 1 0,0 0 1,0-1-1,0 1 0,0 0 1,0 0-1,0 0 0,0 0 1,0 0-1,-1 1 0,1-1 1,0 1-1,0-1 0,-1 1 1,1 0-1,0 0 1,-1 0-1,1 0 0,0 1 1,-1-1-1,1 0 0,0 1 1,-1 0-1,1-1 0,0 1 1,0 0-1,0 0 0,0 0 1,0 1-1,0-1 0,0 0 1,0 1-1,0-1 1,1 1-1,-1 0 0,1-1 1,-3 5-1,-1 1 6,0 0 0,1 1 0,0 0 0,0 0 0,1 0 0,0 0-1,1 0 1,-1 1 0,2-1 0,-1 1 0,1 0 0,0 0 0,1-1 0,1 11 0,-1-11-30,1 0 1,0 1-1,0-1 1,1 0-1,0 0 1,0 0 0,1 0-1,0 0 1,1 0-1,-1-1 1,2 1-1,-1-1 1,1 0-1,10 11 1,-13-15-30,1-1 1,0 1-1,1-1 1,-1 0-1,0 0 1,1 0-1,-1 0 1,1 0-1,-1-1 1,1 0-1,0 1 1,0-2-1,-1 1 1,1 0-1,0-1 0,0 1 1,0-1-1,0 0 1,0-1-1,5 0 1,0-1 35,0 0 0,0-1 0,0 0 0,0-1 0,-1 0 0,1 0 0,10-8 0,16-13-68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286"/>
    </inkml:context>
    <inkml:brush xml:id="br0">
      <inkml:brushProperty name="width" value="0.025" units="cm"/>
      <inkml:brushProperty name="height" value="0.025" units="cm"/>
    </inkml:brush>
  </inkml:definitions>
  <inkml:trace contextRef="#ctx0" brushRef="#br0">0 1 17713,'0'0'7335,"7"60"-8649,13-39-1280,0 1-2243,9-2-2850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5.631"/>
    </inkml:context>
    <inkml:brush xml:id="br0">
      <inkml:brushProperty name="width" value="0.025" units="cm"/>
      <inkml:brushProperty name="height" value="0.025" units="cm"/>
    </inkml:brush>
  </inkml:definitions>
  <inkml:trace contextRef="#ctx0" brushRef="#br0">142 19 10570,'0'0'11990,"-10"-4"-10485,9 3-1491,-5-1 177,0-1 1,1 1 0,-1 1 0,0-1 0,0 1 0,-1 0 0,-5 0 0,9 1-93,0 0 1,0 0-1,-1 1 0,1 0 1,0-1-1,0 1 1,0 0-1,0 1 0,0-1 1,1 0-1,-1 1 0,0 0 1,0-1-1,1 1 1,-1 0-1,1 1 0,0-1 1,0 0-1,0 1 0,-3 3 1,3-4-74,1 0 0,-1-1 0,1 1 0,-1 0 0,1 0 0,0 0 0,0 1-1,0-1 1,0 0 0,0 0 0,1 0 0,-1 1 0,1-1 0,-1 0 0,1 1 0,0-1 0,0 1 0,0-1 0,0 0 0,0 1 0,1-1 0,-1 0 0,1 1 0,-1-1 0,3 4 0,-1-3-26,0-1 1,0 0 0,0 0-1,0 0 1,1 0 0,-1 0-1,1 0 1,-1-1 0,1 1 0,0-1-1,-1 1 1,1-1 0,0 0-1,0-1 1,0 1 0,0 0-1,0-1 1,0 1 0,5-1 0,5 1-91,-1-1 0,0 0 0,1-1 1,-1 0-1,0-1 0,0 0 0,0-1 1,0 0-1,0-1 0,-1 0 0,1-1 1,-1 0-1,0-1 0,-1 0 0,1-1 1,-1 0-1,-1-1 0,1 0 1,-1-1-1,14-17 0,-31 38 143,1 0 1,0 0-1,1 1 1,0 0-1,1 0 0,1 0 1,0 1-1,0 0 1,2-1-1,-1 1 0,2 0 1,0 0-1,1 0 0,0 1 1,1-1-1,0 0 1,1 0-1,1-1 0,0 1 1,1 0-1,1-1 1,0 0-1,8 14 0,11 15-186,-4-10-353,22 52 1,-38-75 433,0 0 0,-1 0 0,0 1 0,-1-1 0,0 1 0,-1-1 0,0 1 0,0 0 0,-1-1 0,-2 20 0,1-25 88,-1 0 1,1 0-1,-1 0 0,0 0 0,0 0 1,-1-1-1,1 1 0,-1 0 1,0-1-1,0 0 0,0 0 1,0 0-1,0 0 0,-1 0 0,1-1 1,-1 1-1,0-1 0,0 0 1,0 0-1,0 0 0,0-1 0,0 1 1,0-1-1,-1 0 0,1-1 1,-7 2-1,4-1 144,-1 0 0,1 0 1,-1-1-1,1 0 0,0 0 0,-1-1 1,1 0-1,-1 0 0,1-1 0,0 0 1,0 0-1,-1 0 0,2-1 0,-14-8 1,13 5-121,0 0 0,0-1 0,1 0 0,0 0 0,0 0 0,1-1 0,0 0 1,1 0-1,-1 0 0,1-1 0,1 1 0,0-1 0,0 0 0,1 0 1,0 0-1,0-1 0,1 1 0,0 0 0,1 0 0,0-1 0,1 1 0,-1 0 1,4-12-1,-2 9-135,0 1 0,1-1 0,0 1 0,1-1 0,1 1 1,0 0-1,0 1 0,1-1 0,0 1 0,1 0 0,0 0 1,0 1-1,1 0 0,0 1 0,1-1 0,0 2 0,19-13 1,-15 13-5,0 1 0,1 0 0,-1 1 0,1 1 0,1 0 0,-1 1 0,23-2 0,108 3-3744,-58 2-4817,-25-3-6970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6.811"/>
    </inkml:context>
    <inkml:brush xml:id="br0">
      <inkml:brushProperty name="width" value="0.025" units="cm"/>
      <inkml:brushProperty name="height" value="0.025" units="cm"/>
    </inkml:brush>
  </inkml:definitions>
  <inkml:trace contextRef="#ctx0" brushRef="#br0">105 141 2947,'-11'3'1078,"-2"0"36,1-1 209,1 0 1,0 1-1,0 0 0,0 1 1,-14 7-1,25-11-1242,1 0 0,-1 0 0,0 0-1,1 0 1,-1 0 0,0 0 0,1 0 0,-1 0 0,0 0 0,0 0-1,1 1 1,-1-1 0,0 0 0,1 0 0,-1 0 0,0 0 0,0 1-1,1-1 1,-1 0 0,0 0 0,0 1 0,0-1 0,1 0 0,-1 0-1,0 1 1,0-1 0,0 0 0,0 0 0,0 1 0,0-1 0,1 0-1,-1 1 1,0-1 0,0 0 0,0 1 0,0-1 0,0 0 0,0 1-1,0-1 1,0 0 0,0 0 0,0 1 0,-1-1 0,1 0 0,0 1-1,0-1 1,0 0 0,0 1 0,0-1 0,-1 0 0,1 0 0,0 1-1,0-1 1,0 0 0,-1 0 0,1 1 0,0-1 0,0 0 0,-1 0-1,1 0 1,0 0 0,0 1 0,-1-1 0,28 3 803,511-29 4007,-311 8-4353,1088-53-100,-626 37-518,813-5 112,-1316 46 139,-158-4-371,0 1-1,0 1 0,0 2 0,39 14 0,-65-19-163,12 4 156,-9-7-3015,-5-8-1603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8.922"/>
    </inkml:context>
    <inkml:brush xml:id="br0">
      <inkml:brushProperty name="width" value="0.025" units="cm"/>
      <inkml:brushProperty name="height" value="0.025" units="cm"/>
    </inkml:brush>
  </inkml:definitions>
  <inkml:trace contextRef="#ctx0" brushRef="#br0">1 260 3235,'10'-7'-422,"122"-85"5257,16-3 6335,-147 94-10934,0 0 0,-1 0 0,1 1 0,0-1 0,0 1 0,1-1 0,-1 1 0,0-1 0,0 1 0,0-1 0,0 1 0,0 0 0,0 0 0,1 0 0,-1-1 0,0 1 0,0 0 0,2 1 0,-2-1-151,-1 1 0,0-1 0,1 1-1,-1-1 1,0 1 0,1-1 0,-1 1 0,0-1 0,0 1 0,0-1-1,0 1 1,1 0 0,-1-1 0,0 1 0,0-1 0,0 1 0,0-1 0,0 1-1,0 0 1,-1-1 0,1 1 0,0-1 0,0 1 0,0-1 0,-1 2-1,-19 44 933,18-43-973,-193 310 647,149-246-602,37-47-273,9-20 165,0 0 0,0 0-1,0 0 1,0 1 0,0-1 0,0 0-1,0 0 1,1 0 0,-1 0-1,0 0 1,0 1 0,0-1 0,0 0-1,0 0 1,1 0 0,-1 0 0,0 0-1,0 0 1,0 0 0,0 0 0,1 0-1,-1 0 1,0 0 0,0 1 0,0-1-1,1 0 1,-1 0 0,0 0-1,0 0 1,0 0 0,1-1 0,-1 1-1,0 0 1,0 0 0,0 0 0,0 0-1,1 0 1,-1 0 0,0 0 0,0 0-1,0 0 1,0 0 0,1 0 0,-1-1-1,0 1 1,0 0 0,0 0-1,33-23-1786,-11 1-495,0-1 0,-2-1 0,-1-1 0,32-52 0,10-40-5357,-24 38 5731,16-30 7237,-38 84-695,-15 25-4536,0 0 0,0 0-1,1 0 1,-1 0 0,0 0 0,0 0-1,0 0 1,0 0 0,1 0-1,-1 1 1,0-1 0,0 0-1,0 0 1,0 0 0,1 0-1,-1 0 1,0 0 0,0 0 0,0 1-1,0-1 1,0 0 0,1 0-1,-1 0 1,0 0 0,0 0-1,0 1 1,0-1 0,0 0-1,0 0 1,0 0 0,0 1 0,0-1-1,0 0 1,0 0 0,0 0-1,0 0 1,0 1 0,0-1-1,0 0 1,0 0 0,0 0 0,0 1-1,0-1 1,0 0 0,0 0-1,0 0 1,0 0 0,0 1-1,0-1 1,0 0 0,0 0-1,-1 0 1,1 0 0,0 1 0,0-1-1,-13 54 2527,0-17-2089,-6 20 1188,-17 78 0,33-120-1589,0 0 0,2 0 0,-1 1 0,2-1 0,0 0 0,1 1 0,0-1 0,2 0 0,-1 1 0,8 21-1,8-1-1637,-2-17-2239,-12-17 84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267"/>
    </inkml:context>
    <inkml:brush xml:id="br0">
      <inkml:brushProperty name="width" value="0.025" units="cm"/>
      <inkml:brushProperty name="height" value="0.025" units="cm"/>
    </inkml:brush>
  </inkml:definitions>
  <inkml:trace contextRef="#ctx0" brushRef="#br0">40 64 3940,'0'0'10346,"-37"-55"-6887,35 47-1121,2 7-1025,9 1-1024,11 0-322,10 5 33,8 3-1697,9-6-2467,5-2-2370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29.641"/>
    </inkml:context>
    <inkml:brush xml:id="br0">
      <inkml:brushProperty name="width" value="0.025" units="cm"/>
      <inkml:brushProperty name="height" value="0.025" units="cm"/>
    </inkml:brush>
  </inkml:definitions>
  <inkml:trace contextRef="#ctx0" brushRef="#br0">310 16 18706,'0'0'1793,"-12"-3"-405,6 1-1259,-1 0-73,-1 0 0,1 0-1,-1 0 1,0 1 0,1 0-1,-1 1 1,0-1 0,1 2-1,-1-1 1,0 1 0,1 0-1,-1 0 1,1 1 0,-1 0-1,-7 4 1,0 2 73,1 1 0,0 0 0,0 1-1,-16 16 1,26-23-120,1 0 1,-1 1-1,1-1 0,0 1 0,0 0 0,0 0 0,1 0 1,-1 1-1,1-1 0,0 0 0,0 1 0,1 0 0,-1-1 1,1 1-1,0 0 0,0 0 0,1 0 0,0-1 0,0 9 0,1-9-22,0-1 0,0 0 0,0 0 0,1 1 0,0-1 0,-1 0 0,1-1-1,0 1 1,1 0 0,-1 0 0,0-1 0,1 1 0,-1-1 0,1 0 0,0 0-1,0 0 1,4 2 0,63 30-602,-48-25 212,18 9-153,-15-8 385,-1 1 1,0 2-1,24 15 0,-46-27 194,0 0-1,0 1 1,-1-1-1,1 0 1,0 1-1,-1-1 0,1 1 1,-1 0-1,0-1 1,1 1-1,-1 0 1,0 0-1,0 0 0,0 0 1,0-1-1,0 2 1,-1-1-1,1 0 1,-1 0-1,1 2 0,-1-2 85,-1 0-1,1 0 1,-1 0-1,1 0 1,-1 0-1,0-1 1,1 1-1,-1 0 1,0-1-1,0 1 1,0 0-1,-1-1 1,1 1-1,0-1 1,-1 0-1,1 1 1,-3 1-1,-6 3 321,1 0-1,-1 0 0,0-1 0,-1-1 0,1 0 0,-13 4 0,-7 0-263,-1-1 1,0-1-1,0-2 0,-59 1 1,90-5-177,-24-4-2213,14-9-2150,4-6-3882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444"/>
    </inkml:context>
    <inkml:brush xml:id="br0">
      <inkml:brushProperty name="width" value="0.025" units="cm"/>
      <inkml:brushProperty name="height" value="0.025" units="cm"/>
    </inkml:brush>
  </inkml:definitions>
  <inkml:trace contextRef="#ctx0" brushRef="#br0">202 67 6278,'0'0'9582,"1"-9"-7046,-1 6-2389,1 1-46,-1 1 1,0-1-1,1 0 1,-1 1-1,0-1 1,0 0-1,0 0 1,0 1-1,0-1 1,0 0-1,0 0 1,-1 1-1,1-1 1,-1 0-1,1 1 1,-1-1-1,0 0 1,1 1-1,-1-1 1,0 1-1,0-1 1,0 1-1,0 0 1,0-1-1,-1 1 1,1 0-1,0 0 1,-1 0-1,1 0 1,0 0-1,-1 0 1,0 0-1,1 0 1,-1 1-1,1-1 1,-1 0-1,0 1 1,1-1-1,-1 1 1,-2 0-1,-4-1 39,-1 1 1,1 0-1,0 0 0,0 1 1,0 0-1,0 0 1,0 1-1,0 0 0,0 1 1,1 0-1,-1 0 0,-9 6 1,12-7-85,2 1 0,-1 0 0,0 0 0,0 0 0,1 0 0,0 1 0,0-1 0,0 1-1,0 0 1,0 0 0,1 0 0,-1 0 0,1 0 0,0 1 0,1-1 0,-1 1 0,1-1 0,0 1 0,0 0 0,0-1 0,1 1 0,-1 6 0,2-10-70,-1 1-1,0-1 0,1 0 0,-1 0 0,1 0 0,0 0 0,-1 1 0,1-1 1,0 0-1,0 0 0,-1 0 0,1 0 0,0-1 0,0 1 0,0 0 0,0 0 1,0 0-1,0-1 0,0 1 0,1-1 0,-1 1 0,0-1 0,0 1 0,0-1 1,1 0-1,1 1 0,43 8-757,-29-6 456,-9-1 186,0 0 0,-1 0 1,1 1-1,0 0 0,-1 0 0,0 1 1,0 0-1,0 0 0,0 1 0,9 7 1,-14-10 175,0 1 0,0-1 0,0 1 1,0-1-1,-1 1 0,1-1 0,-1 1 0,1 0 1,-1 0-1,0 0 0,0 0 0,0 0 0,0 0 1,-1 0-1,1 0 0,-1 0 0,0 0 1,0 0-1,0 0 0,0 0 0,-1 0 0,1 0 1,-1 0-1,0 0 0,1 0 0,-1 0 1,-1 0-1,1 0 0,0 0 0,-4 4 0,2-1 26,-1-1 0,0-1 0,0 1 0,0-1 0,-1 1 0,0-1 0,1 0 0,-1-1 0,-1 1 0,1-1 0,0 0 0,-1 0 0,0-1 0,1 0 0,-1 0 0,0 0 0,0 0-1,0-1 1,0 0 0,-1-1 0,1 1 0,-8-1 0,14 0-200,-1 0-1,0-1 0,0 1 1,0 0-1,1 0 0,-1 0 1,0-1-1,0 1 0,1 0 0,-1-1 1,0 1-1,0 0 0,1-1 1,-1 1-1,1-1 0,-1 0 1,0 1-1,1-1 0,-1 1 1,1-1-1,-1 0 0,1 1 1,-1-1-1,1 0 0,0 0 1,-1 1-1,1-1 0,0 0 1,0 0-1,0 1 0,-1-1 1,1 0-1,0 0 0,0 0 1,0 1-1,0-1 0,0 0 1,0 0-1,1-1 0,8-36-5358,13 0-33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0.885"/>
    </inkml:context>
    <inkml:brush xml:id="br0">
      <inkml:brushProperty name="width" value="0.025" units="cm"/>
      <inkml:brushProperty name="height" value="0.025" units="cm"/>
    </inkml:brush>
  </inkml:definitions>
  <inkml:trace contextRef="#ctx0" brushRef="#br0">143 1 16464,'-3'7'1729,"-49"104"2932,-8 15-1754,54-110-2705,1 0-1,1 0 1,0 1 0,1-1-1,0 1 1,1 22-1,2-36-195,0-1-1,0 1 0,0 0 1,0-1-1,1 1 0,-1 0 1,1-1-1,-1 1 0,1 0 1,0-1-1,0 1 0,1-1 1,-1 0-1,0 1 0,1-1 1,-1 0-1,1 0 0,0 0 1,0 0-1,0 0 0,0 0 1,0-1-1,0 1 0,0 0 1,1-1-1,-1 0 0,0 0 1,1 0-1,-1 0 0,1 0 1,-1 0-1,1 0 0,0-1 1,-1 1-1,5-1 0,-2 0-65,0 0-1,0 0 0,0 0 1,0-1-1,0 0 0,0 0 1,0 0-1,0-1 0,0 1 1,0-1-1,-1 0 0,1-1 1,-1 1-1,1-1 0,-1 0 1,0 0-1,0 0 0,5-5 0,-1-2 53,0-1-1,-1 1 1,0-1-1,0 0 1,-1-1-1,-1 0 1,0 1-1,0-2 1,4-21-1,-14 63 1069,0 46-1,4-74-1038,1 0-1,1 1 0,-1-1 0,0 0 1,0 1-1,0-1 0,1 0 1,-1 0-1,0 1 0,1-1 0,0 0 1,-1 0-1,1 0 0,0 1 1,-1-1-1,1 0 0,0 0 0,0 0 1,0 0-1,0 0 0,0-1 0,0 1 1,0 0-1,0 0 0,2 0 1,0 1 2,0-1 0,0-1 1,1 1-1,-1 0 1,0-1-1,1 1 0,-1-1 1,0 0-1,1 0 1,3-1-1,1 0-12,-1 0-1,0-1 1,0 1 0,0-1 0,0-1-1,0 0 1,0 0 0,-1 0-1,8-5 1,26-31-391,-37 37 269,-1-1-1,0 0 1,0 1 0,0-1-1,0 0 1,0 0 0,0-1 0,-1 1-1,0 0 1,0 0 0,0-1 0,0 1-1,1-5 1,-3 11 28,0 1 0,0-1 1,-1 0-1,1 1 0,-1-1 0,0 0 0,1 0 0,-6 6 0,-4 9-36,-6 31-2117,12-16-7128,5-27 75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1.246"/>
    </inkml:context>
    <inkml:brush xml:id="br0">
      <inkml:brushProperty name="width" value="0.025" units="cm"/>
      <inkml:brushProperty name="height" value="0.025" units="cm"/>
    </inkml:brush>
  </inkml:definitions>
  <inkml:trace contextRef="#ctx0" brushRef="#br0">0 0 12268,'0'0'9929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081"/>
    </inkml:context>
    <inkml:brush xml:id="br0">
      <inkml:brushProperty name="width" value="0.025" units="cm"/>
      <inkml:brushProperty name="height" value="0.025" units="cm"/>
    </inkml:brush>
  </inkml:definitions>
  <inkml:trace contextRef="#ctx0" brushRef="#br0">182 115 10218,'2'-9'2525,"0"1"-1644,6-31 2268,-8 9 1784,0 30-4869,-1 0 1,1 0-1,-1-1 0,1 1 1,0 0-1,-1 0 0,1 0 1,-1-1-1,1 1 1,-1 0-1,1 0 0,-1 0 1,1 0-1,-1 0 0,1 0 1,-1 0-1,1 0 1,-1 0-1,1 0 0,-1 0 1,1 0-1,-1 1 0,1-1 1,0 0-1,-1 0 1,1 0-1,-1 1 0,1-1 1,-1 0-1,1 0 0,0 1 1,-1-1-1,1 1 1,-7 5-35,0 0 0,0 1 0,1 0 0,0 0 1,1 1-1,-1-1 0,1 1 0,1 0 1,-4 10-1,-32 84 338,34-83-179,-51 173 1691,52-168-1788,1 1 0,1 0 0,1 0 1,1 0-1,1 0 0,4 25 0,6-31-272,-5-18-129,-3-12 93,-11-72-142,6 66 220,0 0-1,2 0 0,0 0 0,1-25 1,1 39 127,0-1 0,0 1-1,0-1 1,0 1 0,1 0 0,0-1 0,-1 1 0,1 0 0,0 0 0,0 0 0,1 1-1,-1-1 1,1 0 0,5-3 0,46-32 93,-30 23-35,22-16 64,82-74-1,-113 90-32,0-1 0,0 0 0,-2 0 1,0-2-1,-1 0 0,-1 0 0,0-1 0,9-23 0,-16 19 7,-13 26-149,-19 32 123,14-12 158,2 1 0,1 1 0,2-1 0,0 2 1,1-1-1,2 1 0,0 0 0,2 1 0,1-1 0,1 1 0,1 31 0,1-56-205,0 0 0,0 0 0,0 0 0,0 0 0,0 0 0,0-1 0,1 1 0,-1 0 0,1 0 0,-1 0 0,1-1 0,0 1 0,-1 0 0,1 0 0,0-1 0,0 1 0,0-1 0,0 1 0,1-1 0,-1 1 0,0-1 0,1 0 0,-1 0 0,0 0 0,1 1 0,0-1 0,-1 0 0,1-1 0,0 1 0,-1 0 0,1 0 0,0-1 0,0 1 0,-1-1 0,1 0 0,0 1 0,0-1 0,3 0 0,-2-1-60,-1 1 0,1-1-1,-1 0 1,1 0 0,-1 1-1,0-2 1,1 1-1,-1 0 1,0 0 0,0-1-1,0 1 1,0-1 0,0 0-1,0 1 1,-1-1 0,1 0-1,0 0 1,-1 0 0,0 0-1,1-1 1,-1 1-1,0 0 1,0-1 0,0 1-1,0 0 1,-1-1 0,1 1-1,0-5 1,-1 0-139,0 0 0,0 1 1,-1-1-1,1 0 0,-1 0 0,-1 1 1,0-1-1,1 1 0,-2 0 0,1-1 0,-1 1 1,0 0-1,-8-11 0,0 2 13,0-1 1,-2 2-1,-23-23 0,28 32 1164,9 11-85,14 12-456,-1-11-879,0 0 0,1-2 0,0 0 0,0 0 0,0-1 0,15 1 0,53 4-9570,-42-6 2318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429"/>
    </inkml:context>
    <inkml:brush xml:id="br0">
      <inkml:brushProperty name="width" value="0.035" units="cm"/>
      <inkml:brushProperty name="height" value="0.035" units="cm"/>
    </inkml:brush>
  </inkml:definitions>
  <inkml:trace contextRef="#ctx0" brushRef="#br0">64 49 16363,'0'-3'341,"1"-1"0,-1 0 0,-1 1 0,1-1 0,-1 1 0,1-1 0,-1 1 0,-1-5 0,2 7-287,-1 1 1,1-1-1,0 1 1,0-1-1,0 0 0,-1 1 1,1-1-1,0 1 1,0-1-1,-1 1 0,1-1 1,-1 1-1,1-1 1,0 1-1,-1 0 0,1-1 1,-1 1-1,1-1 1,-1 1-1,1 0 1,-1-1-1,1 1 0,-1 0 1,1 0-1,-1 0 1,0-1-1,1 1 0,-1 0 1,1 0-1,-1 0 1,1 0-1,-1 0 0,0 0 1,1 0-1,-1 0 1,1 0-1,-1 0 0,0 0 1,1 1-1,-1-1 1,1 0-1,-1 0 0,1 1 1,-1-1-1,1 0 1,-1 0-1,1 1 0,-1-1 1,1 1-1,-1-1 1,1 0-1,-1 1 1,1-1-1,0 1 0,-1-1 1,1 1-1,-1 0 1,-3 5 109,1-1 1,-1 1 0,1-1-1,0 1 1,0 0 0,1 0 0,0 0-1,0 0 1,0 1 0,1-1 0,-1 1-1,2-1 1,-1 13 0,1-2-88,0 0 0,2-1 0,0 1 0,6 21 0,-6-27-64,1-1 0,1 0 0,0 0 1,0 0-1,7 11 0,-10-20-33,0 1 1,0 0-1,0-1 0,0 1 1,0-1-1,0 0 1,0 1-1,0-1 0,1 0 1,-1 0-1,0 0 0,1 0 1,-1 0-1,1 0 0,-1 0 1,1 0-1,0 0 1,-1-1-1,1 1 0,0-1 1,-1 1-1,1-1 0,0 0 1,0 1-1,-1-1 0,1 0 1,0 0-1,0-1 1,0 1-1,-1 0 0,1 0 1,0-1-1,0 1 0,-1-1 1,1 0-1,0 1 0,-1-1 1,1 0-1,-1 0 1,1 0-1,1-1 0,4-5-201,0 1 0,0-1 0,-1-1-1,0 1 1,0-1 0,0 0 0,-1 0 0,-1 0-1,6-13 1,1-4-69,-2-1-1,8-31 1,-1-23-428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2.441"/>
    </inkml:context>
    <inkml:brush xml:id="br0">
      <inkml:brushProperty name="width" value="0.025" units="cm"/>
      <inkml:brushProperty name="height" value="0.025" units="cm"/>
    </inkml:brush>
  </inkml:definitions>
  <inkml:trace contextRef="#ctx0" brushRef="#br0">169 57 96,'0'0'19459,"0"-9"-16758,-1 8-2650,2-1 41,-1 0 0,0 1 0,0-1 0,0 0 0,-1 0 0,1 1 0,0-1 0,0 0 0,-1 0 0,0 1 0,1-1 0,-1 1 0,0-1 0,1 0 0,-1 1 0,0-1 0,0 1 0,0 0 0,-1-1 0,1 1 0,0 0 0,0 0 0,-1-1 0,1 1 0,-1 0 0,1 0 0,-1 1 0,1-1 0,-1 0 0,1 0 0,-1 1 0,0-1 0,1 1 0,-1 0 0,0-1 0,0 1 0,1 0 0,-1 0 1,0 0-1,0 0 0,1 0 0,-1 0 0,-2 1 0,-3-1-9,0 1 1,-1 0-1,1 0 1,0 0-1,0 1 1,0 0-1,0 0 0,-12 6 1,16-6-66,0-1 1,0 1-1,1-1 0,-1 1 0,1 0 1,0 0-1,-1 0 0,1 0 1,0 1-1,0-1 0,0 0 1,1 1-1,-1 0 0,0-1 0,1 1 1,0 0-1,0 0 0,0-1 1,0 1-1,0 0 0,0 0 0,1 0 1,-1 6-1,2-7-68,-1 0 0,1 0 1,-1-1-1,1 1 0,0 0 0,0 0 1,0-1-1,0 1 0,0 0 0,0-1 0,0 1 1,1-1-1,-1 0 0,1 1 0,-1-1 0,1 0 1,-1 0-1,1 0 0,0 0 0,-1 0 0,1 0 1,0 0-1,0-1 0,2 1 0,54 17-2196,-47-16 1787,15 4-1058,-14-4 1158,0 0 0,-1 1-1,1 1 1,-1 0 0,0 0 0,19 11 0,-30-15 461,0 0 0,1 0 1,-1 0-1,0 1 0,1-1 0,-1 0 0,0 0 0,0 1 0,1-1 1,-1 0-1,0 0 0,0 1 0,1-1 0,-1 0 0,0 1 0,0-1 1,0 0-1,1 1 0,-1-1 0,0 0 0,0 1 0,0-1 0,0 0 0,0 1 1,0-1-1,0 0 0,0 1 0,0-1 0,0 1 0,0-1 0,0 0 1,0 1-1,0-1 0,0 0 0,0 1 0,-1-1 0,1 1 0,-16 9 1198,-27 1-1371,39-10 252,-45 4-3219,26-5-2573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295"/>
    </inkml:context>
    <inkml:brush xml:id="br0">
      <inkml:brushProperty name="width" value="0.025" units="cm"/>
      <inkml:brushProperty name="height" value="0.025" units="cm"/>
    </inkml:brush>
  </inkml:definitions>
  <inkml:trace contextRef="#ctx0" brushRef="#br0">60 2 16047,'-3'1'297,"0"1"0,1 0-1,-1 0 1,1 0 0,0 0-1,0 0 1,0 0 0,0 0 0,0 1-1,0-1 1,1 1 0,-1 0-1,-1 4 1,2-6-105,-4 8 130,1 1 1,0-1 0,1 1-1,0 0 1,1-1 0,-2 15-1,3-22-283,1 0 0,-1 1 0,1-1 0,-1 0 0,1 1 0,0-1-1,0 0 1,0 1 0,1-1 0,-1 0 0,0 1 0,1-1-1,0 0 1,-1 0 0,1 1 0,0-1 0,0 0 0,0 0 0,0 0-1,1 0 1,-1 0 0,1 0 0,-1 0 0,1-1 0,-1 1 0,1 0-1,0-1 1,0 0 0,0 1 0,0-1 0,3 2 0,3-2-11,1 0 0,-1 0 0,0-1 1,1 0-1,-1 0 0,0-1 0,0 0 1,1-1-1,-1 1 0,0-2 0,0 1 1,-1-1-1,1 0 0,-1-1 0,1 0 1,-1 0-1,0-1 0,7-5 0,-8 6-13,1-1 0,-1 0 0,0-1-1,-1 1 1,1-1 0,-1-1 0,0 1-1,0 0 1,-1-1 0,0 0 0,0 0-1,-1-1 1,0 1 0,0-1-1,-1 1 1,1-1 0,-2 0 0,2-14-1,-3 22-3,0 0-1,1-1 0,-1 1 1,0 0-1,0 0 0,0 0 0,0 0 1,0-1-1,0 1 0,0 0 1,0 0-1,0 0 0,0 0 1,0-1-1,0 1 0,0 0 0,-1 0 1,1 0-1,0 0 0,0-1 1,0 1-1,0 0 0,0 0 1,0 0-1,0 0 0,0 0 0,0-1 1,-1 1-1,1 0 0,0 0 1,0 0-1,0 0 0,0 0 1,0 0-1,-1 0 0,1 0 0,0-1 1,0 1-1,0 0 0,0 0 1,-1 0-1,1 0 0,0 0 1,0 0-1,0 0 0,-1 0 0,1 0 1,0 0-1,-10 8 257,-7 12 130,12-8-270,0-1 0,1 1 0,1 0 0,0 0-1,1 0 1,0 1 0,0 12 0,1-23-109,1 1 0,0 0-1,0-1 1,0 1 0,0 0 0,0-1 0,1 1 0,-1 0 0,1-1 0,0 1 0,-1-1 0,1 1 0,0-1 0,1 1 0,-1-1 0,0 0 0,1 0 0,-1 0-1,1 1 1,0-1 0,0-1 0,0 1 0,0 0 0,0 0 0,0-1 0,0 1 0,0-1 0,1 0 0,-1 1 0,0-1 0,1 0 0,-1-1 0,1 1-1,0 0 1,-1-1 0,1 1 0,-1-1 0,4 0 0,-2 0-170,1 0 0,0 0 1,-1 0-1,1-1 0,-1 0 0,1 0 0,-1 0 0,1 0 1,-1-1-1,0 0 0,6-3 0,-5 2-783,0-1 1,0 1-1,-1-1 1,1-1-1,-1 1 0,0-1 1,0 1-1,4-7 0,12-24-8834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4.769"/>
    </inkml:context>
    <inkml:brush xml:id="br0">
      <inkml:brushProperty name="width" value="0.025" units="cm"/>
      <inkml:brushProperty name="height" value="0.025" units="cm"/>
    </inkml:brush>
  </inkml:definitions>
  <inkml:trace contextRef="#ctx0" brushRef="#br0">150 0 15631,'-5'10'2637,"-7"10"-1316,2 1 0,1 0 1,0 1-1,2 0 0,-8 38 0,5 127-467,3-18-2414,4-146 1524,-1-1 0,0 1 0,-2-1-1,-1 0 1,-14 31 0,21-52 116,0 0 1,-1 1-1,1-1 1,-1 0-1,1 0 1,-1 1-1,0-1 1,1 0-1,-1 0 1,0 0-1,0 0 1,0 0-1,0 0 1,0 0-1,0 0 1,0 0-1,-2 1 1,2-3-16,1 1-1,-1-1 1,1 0 0,-1 1 0,1-1 0,-1 1 0,1-1 0,0 0 0,-1 0 0,1 1 0,0-1 0,0 0 0,-1 0 0,1 1 0,0-1 0,0 0 0,0 0 0,0 0 0,0 1 0,0-1 0,0-1 0,6-57 901,111-325-2178,-111 365 1096,2 1 1,-1 0 0,2 0-1,1 1 1,0 0-1,19-24 1,-24 36 91,0 0 1,0 0-1,0 0 0,0 0 0,1 1 1,0 0-1,0 0 0,0 1 1,0 0-1,1 0 0,-1 0 1,1 1-1,0 0 0,0 0 0,-1 1 1,1-1-1,0 2 0,1-1 1,-1 1-1,0 0 0,9 1 0,-14-1 0,0 0-1,0 1 0,0-1 1,0 0-1,0 1 0,0-1 1,0 1-1,0 0 0,0 0 1,0 0-1,0 0 0,-1 0 1,1 0-1,0 0 0,-1 0 0,1 1 1,-1-1-1,1 1 0,-1-1 1,0 1-1,1-1 0,-1 1 1,0 0-1,0 0 0,0 0 1,-1 0-1,1-1 0,0 1 1,-1 0-1,1 0 0,-1 0 0,0 0 1,1 0-1,-1 0 0,0 1 1,-1 2-1,1 0 32,-1 0 0,0 0-1,0-1 1,0 1 0,-1-1 0,1 1 0,-1-1-1,-1 1 1,1-1 0,0 0 0,-1 0 0,0 0-1,0-1 1,-6 7 0,-5 2 260,-1 0 0,0-1 0,-1 0 0,-1-2 0,1 0 0,-1 0-1,-1-2 1,1 0 0,-1-1 0,-1-1 0,-24 4 0,42-9-314,1 1 0,-1-1 0,0 0 0,1 1 0,-1-1 0,0 0 0,1 0 0,-1 0-1,0 0 1,0 0 0,1 0 0,-1 0 0,0 0 0,0 0 0,1 0 0,-1 0 0,0 0 0,1-1 0,-1 1 0,0 0 0,1-1 0,-1 1 0,0 0-1,1-1 1,-1 1 0,1 0 0,-1-1 0,0 1 0,1-1 0,-1 1 0,1-1 0,0 0 0,-1 1 0,1-1 0,-1 1 0,1-1 0,0 0 0,-1 1-1,1-1 1,0 0 0,0 0 0,0 1 0,0-1 0,-1 0 0,1 1 0,0-1 0,0 0 0,0 0 0,0 1 0,1-1 0,-1 0 0,0 1 0,0-1-1,0 0 1,0 0 0,1 1 0,-1-1 0,0 1 0,1-1 0,0 0 0,1-5-1131,1 1 1,0 0-1,1 0 0,-1 1 1,1-1-1,4-4 1,18-13-7514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380"/>
    </inkml:context>
    <inkml:brush xml:id="br0">
      <inkml:brushProperty name="width" value="0.025" units="cm"/>
      <inkml:brushProperty name="height" value="0.025" units="cm"/>
    </inkml:brush>
  </inkml:definitions>
  <inkml:trace contextRef="#ctx0" brushRef="#br0">77 79 13261,'0'0'11093,"-6"8"-10346,-3 4-513,0 0 1,1 1-1,0 0 1,1 1-1,1-1 0,0 1 1,1 0-1,0 1 0,-3 18 1,8-32-222,0 0 1,0 0-1,0 0 1,0 0-1,0 0 1,0 0-1,0 0 1,0 0 0,1 0-1,-1 0 1,0 0-1,1 0 1,-1 0-1,0 0 1,1 0-1,-1 0 1,1 0 0,-1 0-1,1-1 1,0 1-1,-1 0 1,1 0-1,0-1 1,0 1-1,0 0 1,-1-1-1,1 1 1,0-1 0,0 1-1,0-1 1,0 1-1,0-1 1,0 0-1,0 1 1,0-1-1,0 0 1,0 0 0,0 0-1,0 0 1,0 0-1,0 0 1,0 0-1,0 0 1,0 0-1,0 0 1,0-1 0,2 1-1,3-2 18,0 1 1,0-1-1,0 0 1,-1 0-1,1 0 0,9-6 1,0-2-68,0-1 0,-1-1-1,0 0 1,20-23 0,-29 29-8,0 0 0,-1 0-1,1 0 1,-1-1 0,-1 0-1,1 1 1,-1-1 0,0 0 0,-1-1-1,1 1 1,-2 0 0,1-1-1,0-13 1,-2 21 40,-1 0 0,1 0 0,-1 0 1,1 1-1,-1-1 0,1 0 0,-1 0 0,1 0 0,-1 0 0,1 0 0,-1 1 0,1-1 1,-1 0-1,1 0 0,-1 1 0,1-1 0,0 0 0,-1 1 0,1-1 0,-1 0 1,1 1-1,0-1 0,-1 1 0,1-1 0,0 1 0,0-1 0,-1 1 0,1-1 1,0 1-1,0-1 0,0 1 0,0-1 0,-1 1 0,-13 22 45,11-18-25,1 1 0,0 0-1,1 0 1,-1-1 0,1 1-1,0 0 1,1 0-1,0 1 1,0-1 0,0 0-1,0 0 1,1 0 0,3 10-1,-3-13-3,0 0-1,0 1 0,1-1 1,0 0-1,0 0 0,0-1 1,0 1-1,0 0 0,0 0 0,1-1 1,-1 0-1,1 1 0,0-1 1,0 0-1,0 0 0,0-1 1,0 1-1,0 0 0,0-1 1,0 0-1,1 0 0,-1 0 0,0 0 1,7 0-1,-1 0-2,-1 0 0,0 0 0,1-1-1,-1-1 1,0 1 0,1-1 0,-1-1 0,0 0 0,0 0-1,0 0 1,0-1 0,0 0 0,0-1 0,-1 0 0,0 0-1,1 0 1,-2-1 0,1 0 0,0 0 0,-1-1 0,0 0-1,-1 0 1,1-1 0,-1 1 0,0-1 0,-1 0 0,1 0-1,2-9 1,-6 14-10,0 0 0,0 1 0,0-1 1,-1 0-1,1 1 0,-1-1 0,0 0 0,1 0 0,-1 0 0,0 0 0,0 1 0,0-1 0,0 0 0,0 0 0,-1 0 0,1 0 0,-1 1 0,1-1 0,-2-2 0,2 3 8,-1 0 0,0 1 0,0-1 0,1 0 0,-1 1 0,0-1 0,0 1 0,0-1 0,0 1-1,0-1 1,0 1 0,0 0 0,1 0 0,-1-1 0,0 1 0,0 0 0,0 0 0,0 0 0,0 0 0,0 0 0,0 0-1,0 0 1,0 0 0,0 0 0,-1 1 0,-1 0 27,0 0-1,-1 0 1,2 0 0,-1 0 0,0 1-1,0-1 1,0 1 0,1 0-1,-1 0 1,1 0 0,-1 0 0,1 0-1,0 0 1,0 1 0,0-1-1,0 1 1,0-1 0,0 1-1,1 0 1,0 0 0,-2 5 0,2-8-10,1 1 1,0 0-1,-1 0 1,1 0 0,0 0-1,0 0 1,0 0-1,0 0 1,0 0 0,0 0-1,0 0 1,1 0-1,-1 0 1,0 0 0,0 0-1,1 0 1,-1 0-1,0 0 1,1-1 0,-1 1-1,1 0 1,0 0-1,-1 0 1,1-1 0,-1 1-1,1 0 1,1 0-1,0 0-3,0 0 0,0 0 0,0 0 0,0 0 0,1 0-1,-1-1 1,0 1 0,0-1 0,1 0 0,-1 0-1,4 0 1,0 0-9,0 0 0,-1-1 0,1 0 0,0 0-1,0 0 1,-1-1 0,1 0 0,-1 0 0,8-4 0,-7 1-3,0 0 0,-1 0 0,0 0 0,1-1 0,-2 0 0,1 0 0,-1 0 0,0 0 0,3-8 0,-5 10-111,0 0-1,0 0 0,0 0 0,-1 0 1,0 0-1,0-1 0,0 1 1,0 0-1,-1-1 0,0 1 1,0-1-1,0 1 0,0-1 1,-1 1-1,1 0 0,-4-9 1,0 10-4302,11 15 811,-1-8 2184,0 0 0,1 0 1,0-1-1,0 0 0,0 0 1,0-1-1,12 3 0,7 0-5055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5.756"/>
    </inkml:context>
    <inkml:brush xml:id="br0">
      <inkml:brushProperty name="width" value="0.025" units="cm"/>
      <inkml:brushProperty name="height" value="0.025" units="cm"/>
    </inkml:brush>
  </inkml:definitions>
  <inkml:trace contextRef="#ctx0" brushRef="#br0">153 30 9289,'0'0'11226,"-8"-3"-9080,4 2-2000,0 0 1,0 0-1,0 0 0,0 1 0,-1-1 0,1 1 0,0 0 0,0 0 0,0 0 0,0 1 0,-1-1 0,1 1 0,0 0 0,0 0 0,0 1 0,0-1 0,1 1 0,-1 0 0,0 0 0,1 0 0,-1 1 0,1-1 0,0 1 0,-1-1 1,1 1-1,1 0 0,-5 5 0,3-4 14,1 1 1,-1 0 0,1 0 0,-1 0-1,2 0 1,-1 0 0,0 1 0,1-1-1,-2 9 1,3-13-139,1 1-1,-1 0 1,1-1-1,0 1 1,-1 0-1,1-1 0,0 1 1,0 0-1,0-1 1,1 1-1,-1 0 1,0-1-1,1 1 1,-1 0-1,1-1 1,-1 1-1,1-1 1,0 1-1,-1-1 1,1 1-1,0-1 1,0 0-1,0 1 1,0-1-1,0 0 1,1 0-1,-1 1 0,0-1 1,1 0-1,-1 0 1,0-1-1,1 1 1,-1 0-1,1 0 1,-1-1-1,1 1 1,2 0-1,12 2-115,0-1 0,0 0 0,0-1 0,0-1 0,0 0 0,0-1 0,31-7-1,42-1-337,-92 13 1467,-7 5 393,10-9-1414,0 0 0,0-1 0,-1 1 0,1 0-1,0-1 1,0 1 0,-1 0 0,1-1 0,0 1 0,0 0 0,0-1 0,0 1 0,0-1 0,-1 1 0,1 0 0,0-1-1,0 1 1,0-1 0,0 1 0,0 0 0,0-1 0,0 1 0,0-1 0,1 1 0,-1 0 0,0-1 0,0 1 0,0-1-1,0 1 1,0 0 0,1-1 0,-1 1 0,0 0 0,0-1 0,1 1 0,-1 0 0,0-1 0,1 1 0,8-35 10,-5 15-356,2 0 0,15-37 0,-20 55 287,1-1-1,0 1 1,0 0-1,0 0 1,0 0-1,0 1 1,0-1-1,1 0 1,-1 1-1,1 0 1,-1-1-1,1 1 1,-1 0-1,1 0 1,0 0-1,-1 1 1,1-1-1,0 1 1,-1-1-1,5 1 1,68 1-4321,-45 0 259,9-1-3740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6.424"/>
    </inkml:context>
    <inkml:brush xml:id="br0">
      <inkml:brushProperty name="width" value="0.025" units="cm"/>
      <inkml:brushProperty name="height" value="0.025" units="cm"/>
    </inkml:brush>
  </inkml:definitions>
  <inkml:trace contextRef="#ctx0" brushRef="#br0">213 241 2338,'0'0'10405,"-11"-3"-5916,1 0-3928,1 0-1,0 1 0,-1 0 1,0 0-1,-9 0 0,14 2-424,1 1 0,0-1 0,-1 0 0,1 1 0,0 0 0,0 0 0,0 0 0,0 1-1,0 0 1,0-1 0,0 1 0,0 0 0,1 1 0,-1-1 0,1 1 0,-1 0 0,-2 3-1,-2 3-3,0 0 0,1 0 0,0 1 0,-9 17 0,14-23-72,0 0 1,0 1-1,0-1 0,1 1 1,-1-1-1,1 1 0,0-1 0,0 1 1,1 0-1,-1 0 0,1-1 1,0 1-1,0 0 0,2 5 1,-2-9-34,1 1 0,0-1 0,0 0 0,0 0 0,0 0 1,0 0-1,0 0 0,0 0 0,0 0 0,0 0 0,0-1 0,1 1 1,-1 0-1,0-1 0,1 1 0,-1-1 0,0 1 0,1-1 1,-1 0-1,0 0 0,1 1 0,-1-1 0,1 0 0,-1 0 1,0 0-1,2-1 0,41-3 537,-23-1-426,-1-2-1,0 0 1,-1-1 0,0 0 0,0-2-1,-1 0 1,24-19 0,-14 8 20,0-1 0,-2-2 1,38-44-1,-54 57 33,0-1-1,-1-1 1,0 1 0,-1-1-1,-1-1 1,0 1 0,-1-1 0,0-1-1,-1 1 1,4-23 0,-9 37-178,1-1 0,-1 0 0,0 0 1,0 0-1,0 1 0,0-1 0,0 0 0,0 0 0,0 0 1,0 1-1,0-1 0,0 0 0,0 0 0,-1 0 1,1 1-1,0-1 0,-1 0 0,1 0 0,0 1 1,-1-1-1,0-1 0,-12 5 199,-12 24-10,16-11-149,1 1 0,1 0 0,0 0 0,1 0 0,1 1 0,1 0 0,-2 22 0,4-32-258,1-1 1,1 0-1,-1 1 0,1-1 1,1 0-1,-1 1 0,1-1 0,1 0 1,-1 0-1,1 0 0,0 0 0,1 0 1,0 0-1,0 0 0,0-1 0,1 1 1,0-1-1,0 0 0,0 0 1,9 8-1,10-1-5747,2-9-4795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7.164"/>
    </inkml:context>
    <inkml:brush xml:id="br0">
      <inkml:brushProperty name="width" value="0.025" units="cm"/>
      <inkml:brushProperty name="height" value="0.025" units="cm"/>
    </inkml:brush>
  </inkml:definitions>
  <inkml:trace contextRef="#ctx0" brushRef="#br0">173 1 11243,'0'0'4810,"-6"13"-2600,-4 7-1552,2 1 0,1 0 0,0 0 0,2 0 0,0 1 0,-2 25 1,2 28 1173,3 0 1,14 147 0,-11-217-1554,0-7-170,-3-19-262,-9-38-669,-1 27 528,-1 1 1,-1 1-1,-1 0 1,-33-46-1,44 71 350,-2-3 278,9 10 104,30 23-22,-11-16-467,1 0 1,0-2 0,0 0-1,44 6 1,-11-7-3146,-2-4-4332,-28-2-277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38.502"/>
    </inkml:context>
    <inkml:brush xml:id="br0">
      <inkml:brushProperty name="width" value="0.025" units="cm"/>
      <inkml:brushProperty name="height" value="0.025" units="cm"/>
    </inkml:brush>
  </inkml:definitions>
  <inkml:trace contextRef="#ctx0" brushRef="#br0">149 39 13389,'0'0'7596,"-9"-1"-6704,5 0-852,0 0 1,1 1-1,-1-1 1,0 1 0,1 0-1,-1 0 1,0 0-1,0 0 1,1 1-1,-1-1 1,0 1 0,1 0-1,-1 0 1,1 1-1,0-1 1,-1 1-1,1 0 1,0-1 0,0 1-1,0 1 1,0-1-1,0 0 1,0 1-1,-4 4 1,2-1 143,0 1-1,0 0 1,0 0 0,1 0 0,0 0-1,0 1 1,1-1 0,0 1-1,0 0 1,1 0 0,0 0-1,0 0 1,1 1 0,0-1 0,1 0-1,0 14 1,0-21-152,0 0 1,1 1-1,-1-1 0,0 0 0,1 1 1,-1-1-1,1 0 0,0 0 1,-1 1-1,1-1 0,0 0 1,0 0-1,0 0 0,-1 0 0,1 0 1,0 0-1,1 0 0,-1 0 1,0 0-1,0-1 0,0 1 1,0 0-1,3 0 0,-1 0 21,1 0-1,-1 0 0,1-1 1,-1 1-1,1-1 0,-1 0 1,1 0-1,0 0 1,4-2-1,1 0 57,1 0 0,-1 0-1,1-2 1,-1 1 0,0-1 0,10-5 0,-7 1-11,0-1 1,-1 0-1,0 0 1,19-21 0,-25 24-39,-1 1-1,0-1 1,0 0 0,0-1 0,0 1 0,-1-1 0,0 1 0,-1-1 0,1 0 0,-1 0-1,1-13 1,-2 18-36,-1 1 0,0-1-1,0 0 1,0 0 0,0 0 0,-1 1-1,1-1 1,0 0 0,-1 0-1,1 1 1,-1-1 0,0 0-1,0 1 1,1-1 0,-1 1-1,0-1 1,0 1 0,0-1-1,-1 1 1,1 0 0,0-1 0,0 1-1,-1 0 1,-2-2 0,0 1 14,0 0 1,-1 0 0,1 0-1,0 1 1,-1 0-1,1 0 1,-1 0 0,0 0-1,1 1 1,-6-1 0,5 1-196,-1 0 0,0 0 0,0 0 1,1 0-1,-1 1 0,0 0 0,1 1 1,-1-1-1,0 1 0,1 0 0,0 0 1,-1 1-1,1-1 0,0 1 0,1 1 1,-1-1-1,-5 5 0,10-8-161,-1 1 1,0 0-1,0 0 0,1 0 1,-1 0-1,0 0 1,1 0-1,-1 0 0,1 0 1,-1 1-1,1-1 0,0 0 1,-1 0-1,1 0 1,0 0-1,0 1 0,0-1 1,0 0-1,0 0 0,0 0 1,0 2-1,8 3-7300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0.431"/>
    </inkml:context>
    <inkml:brush xml:id="br0">
      <inkml:brushProperty name="width" value="0.025" units="cm"/>
      <inkml:brushProperty name="height" value="0.025" units="cm"/>
    </inkml:brush>
  </inkml:definitions>
  <inkml:trace contextRef="#ctx0" brushRef="#br0">25 48 3972,'0'0'8904,"1"-9"-5413,1 1-3833,3-22 4680,-5 30-4248,0 0-1,0 0 1,0 0 0,0 0-1,0 0 1,0 0 0,0 0-1,0 0 1,0 0-1,0 0 1,0 0 0,1 0-1,-1 0 1,0 0-1,0 0 449,0 0-448,-1 23 567,-13 154 852,-3 83 201,16-259-1679,1-1 0,0 1-1,0-1 1,0 1 0,0-1 0,0 1-1,0-1 1,0 1 0,0-1-1,0 1 1,0-1 0,0 1-1,0-1 1,0 1 0,0-1-1,0 0 1,0 1 0,0-1-1,1 1 1,-1-1 0,0 1-1,0-1 1,1 1 0,-1-1-1,0 0 1,1 1 0,-1-1-1,0 0 1,1 1 0,-1-1-1,0 0 1,1 1 0,-1-1-1,1 0 1,-1 0 0,1 0-1,0 1 1,15-14 565,12-29-297,-20 20-283,-1 0 0,-1-1 0,-1 0 0,0 0 0,-2 0 0,-1 0 0,-1 0 0,-1-1 0,-1 1 0,-5-27 0,-7 13-213,12 37 191,1-1 0,0 1 0,0-1 0,-1 1 0,1-1 1,0 1-1,-1 0 0,1-1 0,0 1 0,-1-1 0,1 1 1,-1 0-1,1-1 0,-1 1 0,1 0 0,-1-1 0,1 1 0,-1 0 1,1 0-1,-1 0 0,1 0 0,-1-1 0,1 1 0,-1 0 1,0 0-1,1 0 0,-1 0 0,1 0 0,-1 0 0,1 0 0,-1 0 1,1 1-1,-1-1 0,0 0 0,1 0 0,-1 0 0,1 0 1,-1 1-1,1-1 0,-1 0 0,1 1 0,0-1 0,-1 0 0,1 1 1,-1-1-1,1 1 0,0-1 0,-1 0 0,1 1 0,0-1 1,-1 1-1,1-1 0,0 1 0,0-1 0,-1 1 0,1-1 0,0 1 1,0 0-1,0-1 0,0 1 0,0-1 0,0 2 0,-3 5-4,0 0 0,0 1-1,1 0 1,0-1 0,0 1-1,1 0 1,0 0 0,1 0-1,0 0 1,0-1 0,0 1-1,1 0 1,0 0 0,3 10-1,-3-14 10,1 0-1,-1 0 1,1 0-1,0 0 1,0 0-1,1 0 1,-1 0-1,1-1 1,0 1-1,0-1 1,0 0-1,0 0 1,0 0-1,1 0 1,-1-1-1,1 1 1,0-1-1,0 0 1,0 0-1,0 0 0,0 0 1,0-1-1,0 0 1,1 0-1,-1 0 1,1 0-1,4-1 1,1 1 14,-1-2 1,1 1-1,-1-2 1,0 1-1,1-1 1,-1 0-1,0-1 1,0 0-1,0-1 1,0 0-1,-1 0 1,0-1-1,0 0 1,0 0 0,12-11-1,-12 9-4,0 0-1,-1-1 1,0 0-1,0 0 1,0-1 0,-1 1-1,-1-1 1,1-1-1,-2 1 1,1-1-1,-1 0 1,-1 0 0,5-19-1,-8 28-9,0 1-1,0 0 1,1 0 0,-1 0-1,0 0 1,0 0-1,0 0 1,0 0 0,0-1-1,0 1 1,0 0 0,0 0-1,0 0 1,0 0-1,0 0 1,1-1 0,-1 1-1,0 0 1,0 0-1,0 0 1,0 0 0,0 0-1,0-1 1,0 1-1,0 0 1,0 0 0,0 0-1,0 0 1,-1 0 0,1-1-1,0 1 1,0 0-1,0 0 1,0 0 0,0 0-1,0 0 1,0 0-1,0-1 1,0 1 0,0 0-1,0 0 1,-1 0 0,1 0-1,0 0 1,0 0-1,0 0 1,0 0 0,0 0-1,-1-1 1,1 1-1,0 0 1,0 0 0,0 0-1,0 0 1,0 0 0,-1 0-1,1 0 1,0 0-1,0 0 1,0 0 0,-10 10-59,-8 18 23,3 1 42,-23 59 0,34-76 33,1 0-1,0 0 1,0 0-1,1 0 0,1 0 1,0 0-1,1 1 0,1 17 1,0-28-24,-1 0 0,0-1 0,1 1 1,-1 0-1,1 0 0,-1 0 0,1-1 0,0 1 1,0 0-1,0-1 0,0 1 0,0-1 1,0 1-1,0-1 0,1 0 0,-1 1 0,1-1 1,-1 0-1,1 0 0,-1 0 0,3 1 0,-1 0 32,1-1-1,0 0 1,-1 0-1,1 0 1,0 0-1,0-1 1,0 1-1,-1-1 1,9 0-1,-3-1 27,1-1-1,-1 1 1,0-2-1,0 1 1,0-1 0,0 0-1,15-9 1,-11 4-57,-1 0 1,0-1-1,-1-1 1,1 0 0,10-14-1,-17 19-7,-1 0-1,0 0 1,0-1-1,-1 1 0,0-1 1,0 0-1,0 0 1,0 0-1,-1 0 0,0-1 1,-1 1-1,1-1 1,0-12-1,-2 18-7,0 0 1,0-1-1,0 1 0,0 0 0,-1 0 1,1 0-1,0 0 0,-1-1 1,1 1-1,-1 0 0,1 0 0,-1 0 1,1 0-1,-1 0 0,0 0 0,0 0 1,1 0-1,-1 0 0,0 0 0,0 1 1,0-1-1,0 0 0,0 0 1,0 1-1,0-1 0,0 1 0,0-1 1,0 1-1,-1-1 0,1 1 0,0 0 1,0 0-1,0-1 0,-1 1 0,1 0 1,0 0-1,0 0 0,0 0 1,-1 0-1,1 1 0,0-1 0,0 0 1,0 1-1,-1-1 0,-1 1 0,-3 1-2,0 0 0,-1 0 0,1 0 0,0 1-1,0 0 1,0 0 0,-7 6 0,8-5 1,-1 1 0,1 0 0,0 0 1,0 1-1,1 0 0,0-1 0,0 2 1,0-1-1,1 0 0,-1 1 0,-3 11 0,7-16-16,-1 1-1,1-1 0,0 0 0,-1 1 0,1-1 0,0 1 0,0-1 0,0 0 1,1 1-1,-1-1 0,1 0 0,-1 1 0,1-1 0,0 0 0,0 1 0,0-1 1,0 0-1,0 0 0,0 0 0,1 0 0,-1 0 0,1 0 0,-1 0 0,1-1 0,0 1 1,0 0-1,0-1 0,0 0 0,0 1 0,0-1 0,0 0 0,0 0 0,0 0 1,1 0-1,-1 0 0,0-1 0,5 1 0,4 2-1239,1 0 1,0-1-1,0-1 1,19 0-1,13-1-5635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1.164"/>
    </inkml:context>
    <inkml:brush xml:id="br0">
      <inkml:brushProperty name="width" value="0.025" units="cm"/>
      <inkml:brushProperty name="height" value="0.025" units="cm"/>
    </inkml:brush>
  </inkml:definitions>
  <inkml:trace contextRef="#ctx0" brushRef="#br0">17 19 12236,'9'-18'9857,"-9"37"-6931,-7 38-1958,0-10-542,1 0-1,1 72 0,5-118-412,0 1 0,0 0 0,0-1 0,0 1 0,0 0 0,0-1 0,1 1 0,-1-1 0,1 1 0,-1-1 0,1 1 0,-1-1 0,1 1 0,0-1 0,0 1 0,0-1 0,0 0 0,0 1 0,0-1 0,0 0 0,0 0 0,0 0 0,1 0 0,-1 0 0,2 1 0,0-1 35,-1-1 1,1 1-1,0-1 1,-1 1-1,1-1 1,0 0-1,0 0 1,-1 0-1,1 0 1,0-1-1,-1 1 1,1-1-1,4-1 1,5-3 96,-1 0 1,1 0-1,-1-1 1,0-1-1,13-9 1,65-68-28,-62 57-84,40-33 1,-66 60-35,-1-1 1,1 0 0,-1 1-1,0 0 1,1-1 0,-1 1-1,1-1 1,-1 1 0,1-1-1,0 1 1,-1 0 0,1-1-1,-1 1 1,1 0-1,0 0 1,-1 0 0,1-1-1,0 1 1,-1 0 0,1 0-1,0 0 1,-1 0 0,1 0-1,0 0 1,-1 0 0,1 0-1,0 0 1,-1 1 0,1-1-1,-1 0 1,1 0-1,0 0 1,-1 1 0,2 0-1,-2 0 4,1 1 0,0-1-1,-1 1 1,0-1 0,1 1-1,-1-1 1,0 1-1,1 0 1,-1-1 0,0 1-1,0-1 1,-1 1 0,1 2-1,-14 55 79,9-47-276,-10 23 632,15-33-603,-1-1-1,1 1 1,-1-1-1,1 1 1,-1-1 0,1 1-1,0-1 1,0 1-1,0-1 1,0 1-1,0 0 1,0-1-1,0 1 1,1-1 0,-1 1-1,1-1 1,0 3-1,19-4-7702,-2-6 730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946"/>
    </inkml:context>
    <inkml:brush xml:id="br0">
      <inkml:brushProperty name="width" value="0.035" units="cm"/>
      <inkml:brushProperty name="height" value="0.035" units="cm"/>
    </inkml:brush>
  </inkml:definitions>
  <inkml:trace contextRef="#ctx0" brushRef="#br0">0 0 18484,'4'19'628,"-1"-1"1,-1 1-1,-1 0 1,-2 31-1,1 5 369,2-8 23,17 92 0,-13-110-836,2-1 1,0 0-1,2 0 1,18 35-1,-10-39-116,-17-23-68,-1-1 0,0 1 0,1-1 0,-1 0 0,0 1 0,0-1 0,1 0 0,-1 1 0,1-1 0,-1 0 0,0 1 0,1-1 0,-1 0 0,1 0 0,-1 1 0,1-1 0,-1 0 0,1 0 0,-1 0 0,0 0 0,1 0 0,-1 1 0,1-1 0,-1 0 0,1 0 0,-1 0 0,1 0 0,-1-1 0,1 1 0,-1 0 0,1 0 0,-1 0 0,1 0 0,-1 0 0,1-1 0,-1 1 0,1 0 0,-1 0 0,0-1 0,1 1 0,-1 0 0,1-1-1,-1 1 1,0 0 0,1-1 0,-1 1 0,0-1 0,0 1 0,1 0 0,-1-1 0,0 1 0,0-1 0,0 1 0,1-1 0,-1 1 0,0-1 0,0 1 0,0-1 0,1-4-5,0 0 0,-1 1-1,0-1 1,0 0 0,0 0-1,0 1 1,-1-1 0,1 0-1,-1 0 1,-1 1 0,1-1-1,-3-5 1,-28-58-56,25 54 55,-3-8 6,7 15 4,0 0 0,-1-1 0,1 1 0,-1 1 0,-1-1 0,1 1 0,-1-1 0,-1 1 0,-8-8 0,14 14-4,-1-1 1,1 1-1,0 0 0,-1-1 1,1 1-1,0 0 0,-1-1 1,1 1-1,-1 0 0,1 0 1,0-1-1,-1 1 0,1 0 0,-1 0 1,1 0-1,-1 0 0,1 0 1,-1-1-1,1 1 0,-1 0 1,1 0-1,-1 0 0,1 0 1,-1 0-1,1 1 0,-1-1 1,1 0-1,-1 0 0,1 0 0,-1 0 1,1 0-1,0 1 0,-1-1 1,1 0-1,-1 0 0,1 1 1,-1-1-1,1 0 0,0 1 1,-1-1-1,1 0 0,0 1 1,-1-1-1,1 1 0,0-1 0,0 1 1,0-1-1,-1 0 0,1 1 1,0-1-1,0 1 0,0-1 1,0 1-1,0-1 0,-1 2 1,1 1-1,0 1 0,-1 0 0,1 0 0,1 0 0,-1 0 1,2 6-1,3 13-2,2 1 0,18 43 0,-19-56-2,-1 0-1,1 0 0,1 0 0,0-1 0,0 0 0,1 0 1,15 14-1,-21-22 3,0-1 1,0 1-1,1 0 1,-1-1-1,0 1 1,1-1-1,-1 1 0,1-1 1,0 0-1,-1 0 1,1-1-1,0 1 1,-1 0-1,1-1 1,0 0-1,0 1 1,0-1-1,-1 0 1,1 0-1,0-1 1,4 0-1,-4 0 0,1-1-1,0 0 1,0 0 0,-1 0 0,1 0-1,-1-1 1,0 0 0,1 1 0,-1-1-1,0 0 1,-1 0 0,1-1 0,4-5-1,5-14-1,0 0 0,-1 0-1,-2-1 1,0-1 0,9-44-1,-10 40-9,1 3 7,-3 21 2,1 14-1,20 100 24,-19-71 8,13 37 0,-19-71-23,-1-1 0,1 1-1,-1-1 1,1 0-1,0 0 1,0 0 0,0 1-1,0-2 1,1 1-1,5 5 1,-8-8-2,1 1 0,0-1 0,0 1 0,0-1 0,-1 1 0,1-1 0,0 0 0,0 0 0,0 1 0,0-1 0,0 0 0,0 0 0,0 0 0,0 0 0,-1 0-1,1 0 1,0 0 0,2 0 0,-2-1 1,1 0 0,-1 1-1,0-1 1,1 0-1,-1 0 1,0 0-1,1 0 1,-1 0 0,0 0-1,0 0 1,0 0-1,0 0 1,0-1 0,1-1-1,5-8 5,-1 0 0,7-19-1,-11 25 8,0 0 0,-1 0 0,0 0 0,0 0-1,0 0 1,0 0 0,-1 0 0,1 0 0,-2-7-1,1 12-4,0-1-1,0 0 1,0 1-1,-1-1 1,1 1-1,0-1 0,-1 0 1,1 1-1,0-1 1,-1 1-1,1-1 0,-1 1 1,1-1-1,-1 1 1,1-1-1,-1 1 1,1-1-1,-1 1 0,1 0 1,-1-1-1,0 1 1,1 0-1,-1-1 1,1 1-1,-1 0 0,0 0 1,1 0-1,-1-1 1,-1 1-1,-24 1 309,24-1-263,-1 1-1,1-1 1,0 0 0,0 0 0,0 0-1,0 0 1,0 0 0,0 0-1,-1-1 1,1 1 0,-2-2-1,3 2-37,1-1 0,-1 1 0,1-1 0,0 0 0,-1 1 0,1-1 0,-1 0-1,1 0 1,0 1 0,-1-1 0,1 0 0,0 0 0,0 1 0,0-1 0,0 0-1,0 0 1,0 0 0,0 1 0,0-1 0,0 0 0,0 0 0,0 0 0,0 1-1,0-1 1,1 0 0,-1 0 0,0 1 0,1-1 0,-1 0 0,0 0 0,1 1-1,-1-1 1,1 0 0,0 0 0,21-25-19,-20 24-50,31-30 15,-21 22 95,0-2 0,17-20 1,-8 2-84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430"/>
    </inkml:context>
    <inkml:brush xml:id="br0">
      <inkml:brushProperty name="width" value="0.025" units="cm"/>
      <inkml:brushProperty name="height" value="0.025" units="cm"/>
    </inkml:brush>
  </inkml:definitions>
  <inkml:trace contextRef="#ctx0" brushRef="#br0">196 323 16335,'-8'0'3203,"-3"1"-2507,-1-1-1,1 2 1,-1 0-1,1 0 1,0 1-1,-1 0 1,-19 10-1,26-11-598,1 0-1,-1 1 0,0-1 0,1 1 1,-1 0-1,1 0 0,0 1 1,0-1-1,0 1 0,1 0 0,-1 0 1,1 0-1,0 1 0,0-1 1,0 1-1,1-1 0,-1 1 0,1 0 1,0 0-1,1 0 0,-2 6 0,3-9-92,-1-1-1,1 0 1,0 1-1,0-1 1,0 1-1,0-1 0,0 1 1,0-1-1,1 0 1,-1 1-1,0-1 1,1 0-1,-1 1 0,1-1 1,-1 0-1,1 1 1,0-1-1,0 0 0,-1 0 1,1 0-1,0 0 1,0 1-1,0-1 1,0-1-1,0 1 0,0 0 1,1 0-1,0 1 1,2-1 3,0 0 0,-1 1 0,1-1 0,0-1 1,0 1-1,0-1 0,-1 1 0,1-1 0,0 0 0,6-1 0,2-1 7,-1 0-1,0 0 0,0-1 0,0 0 0,-1-1 0,1 0 0,10-7 0,-9 3-35,0-2 0,0 0-1,-1 0 1,0-1-1,-1 0 1,0-1-1,-1 0 1,0-1 0,12-25-1,-50 132-730,28-91 584,0 0-1,0 0 1,1 0-1,-1 0 1,1 0-1,0-1 1,0 1-1,0 0 1,0 0-1,0 0 1,0 0-1,1 0 1,0 0-1,-1 0 1,1 0-1,0 0 1,2 3-1,-2-5 16,1 0-1,-1 0 1,1 0-1,-1 0 1,1 0-1,-1-1 0,1 1 1,-1 0-1,1-1 1,0 1-1,-1-1 1,1 0-1,0 1 1,-1-1-1,1 0 0,0 0 1,0 0-1,-1 0 1,1 0-1,0-1 1,-1 1-1,1 0 1,0-1-1,-1 1 0,1-1 1,0 0-1,-1 1 1,1-1-1,-1 0 1,1 0-1,1-2 1,10-5-910,-2 1 1,1-2-1,-1 1 1,-1-2 0,0 1-1,0-2 1,-1 1 0,0-1-1,7-12 1,8-15-731,29-62 0,-39 72 2383,4-6 507,15-47 1,-29 71 53,-1-1 0,-1 0 1,0 0-1,0 0 1,0-13-1,-11 36 3331,1-2-3891,-19 35 510,2 0 1,2 2-1,-23 62 0,35-74-599,1-1 1,1 1-1,2 0 1,1 1-1,-1 60 1,7-92-488,1 0 0,-1 1 1,1-1-1,0 0 0,0 1 0,0-1 0,1 0 0,-1 0 0,3 4 1,-4-7-9,1-1 1,-1 1-1,0-1 0,1 1 1,-1-1-1,1 1 1,-1-1-1,1 1 1,-1-1-1,1 1 0,-1-1 1,1 1-1,-1-1 1,1 0-1,0 1 1,-1-1-1,1 0 1,-1 0-1,1 1 0,0-1 1,-1 0-1,1 0 1,0 0-1,0 0 1,1 0 9,-1-1 0,0 1 1,0-1-1,1 0 1,-1 1-1,0-1 0,0 0 1,0 0-1,0 0 1,0 0-1,0 0 1,0 0-1,0 0 0,0 0 1,-1 0-1,1 0 1,1-2-1,5-10 9,0-1 0,-1 0-1,0 0 1,-1 0 0,-1 0 0,0-1 0,2-17-1,-2-7-3,0-61 0,-3 100-24,-1-1 1,0 1-1,0-1 0,0 0 1,1 1-1,-1-1 0,0 1 1,0-1-1,0 1 0,0-1 1,0 0-1,0 1 0,0-1 1,0 1-1,-1-1 0,1 1 1,0-1-1,0 0 0,0 1 0,-1-1 1,1 1-1,0-1 0,0 1 1,-1-1-1,1 1 0,0-1 1,-1 1-1,1 0 0,-1-1 1,1 1-1,-1 0 0,1-1 1,-1 1-1,1 0 0,-1-1 0,1 1 1,-1 0-1,1 0 0,-1-1 1,1 1-1,-1 0 0,1 0 1,-1 0-1,-1 0 0,1 1-2,0-1-1,0 1 1,-1 0 0,1 0-1,0 0 1,0 0-1,0 0 1,0 0-1,0 0 1,0 0-1,0 0 1,0 0-1,0 1 1,0-1 0,1 0-1,-2 3 1,-2 4-2,1 0 0,0 0 1,0 0-1,1 0 1,0 0-1,0 1 1,1-1-1,0 1 1,1-1-1,0 1 0,0-1 1,3 16-1,-2-23 8,0 1 0,0-1 1,1 1-1,-1-1 0,0 1 0,1-1 0,-1 0 0,1 0 0,0 0 1,-1 0-1,1 0 0,0 0 0,-1 0 0,1 0 0,0-1 0,0 1 0,0-1 1,0 1-1,0-1 0,0 0 0,0 0 0,0 1 0,0-2 0,0 1 0,0 0 1,3-1-1,1 1 7,1-1-1,-1 0 1,1 0 0,-1-1 0,1 0 0,11-5 0,-9 1 2,1-1 0,-1 0 1,0 0-1,-1-1 0,1 0 1,-2 0-1,1-1 0,-1 0 1,-1 0-1,1-1 0,-2 0 1,1 0-1,-1 0 0,-1 0 1,5-16-1,-11 23 239,-6 9-126,-8 13 92,9-5-24,1-1 0,0 1 0,1 0 0,1 0 0,0 0 0,1 0 0,0 1 0,-1 27 0,4-41-182,0 0-1,1 0 0,-1 0 0,0 1 1,0-1-1,0 0 0,1 0 0,-1 0 1,0 0-1,1 0 0,-1 0 0,1 0 1,-1 0-1,1 0 0,0 0 0,-1 0 1,1 0-1,0 0 0,0-1 0,-1 1 1,1 0-1,0 0 0,0-1 0,0 1 1,2 0-1,0 0 6,0 0 0,0 0-1,0 0 1,0 0 0,0-1 0,1 0-1,-1 0 1,0 0 0,5 0 0,1-1 3,-1 0-1,1-1 1,0 0 0,-1-1 0,1 1-1,10-6 1,-5-1-24,0-1-1,-1 0 0,0-1 1,0 0-1,-1-1 1,-1 0-1,0-1 1,0 0-1,-1-1 0,-1 0 1,15-30-1,-19 23 14,-5 20-6,0 1 0,0 0-1,0 0 1,1-1 0,-1 1 0,0 0 0,0-1 0,0 1 0,0 0 0,0 0 0,1-1 0,-1 1 0,0 0 0,0-1 0,0 1-1,0 0 1,0-1 0,0 1 0,0 0 0,0 0 0,0-1 0,0 1 0,0 0 0,0-1 0,-1 1 0,1 0 0,0-1 0,0 1-1,0 0 1,0 0 0,0-1 0,-1 1 0,1 0 0,0 0 0,0-1 0,0 1 0,-1 0 0,1 0 0,0 0 0,0-1 0,-1 1-1,1 0 1,0 0 0,-1 0 0,1 0 0,0 0 0,-1-1 0,-5 7-17,6-6 16,-10 11 56,0 1 0,1 0 0,1 1 0,0 0 0,0 0 0,1 0 0,1 1 0,0 0-1,1 1 1,1-1 0,0 1 0,1 0 0,-1 15 0,3-28-52,1 0 0,0-1 0,0 1-1,0-1 1,1 1 0,-1-1 0,0 1 0,0-1 0,1 1-1,-1-1 1,1 1 0,-1-1 0,1 1 0,0-1-1,0 0 1,0 1 0,-1-1 0,1 0 0,0 0 0,1 0-1,-1 1 1,0-1 0,0 0 0,0 0 0,3 1 0,-2-2 3,1 1 1,0 0-1,-1-1 0,1 1 1,0-1-1,0 0 1,0 0-1,-1 0 1,1 0-1,0 0 0,0-1 1,0 1-1,2-2 1,6-1-59,0-1-1,0 0 1,0-1 0,-1-1 0,18-11 0,37-45-689,-52 49 646,0-1 0,0 2 0,26-19-1,-38 31 94,-1-1 0,0 1 0,0 0-1,0 0 1,1 0 0,-1 0 0,0 0-1,0-1 1,0 1 0,1 0 0,-1 0-1,0 0 1,0 0 0,0 0-1,1 0 1,-1 0 0,0 0 0,0 0-1,1 0 1,-1 0 0,0 0 0,0 0-1,1 0 1,-1 0 0,0 0 0,0 0-1,0 0 1,1 0 0,-1 0-1,0 0 1,0 1 0,0-1 0,1 0-1,-1 0 1,0 0 0,0 0 0,0 0-1,1 1 1,-1-1 0,0 0 0,0 0-1,0 0 1,0 1 0,0-1-1,0 0 1,1 0 0,-1 1 0,1 16-40,-9 20 32,3-21 6,1 0 0,0 0 0,1 0-1,-2 26 1,5-41 36,5-7 80,13-30 35,-1 0 1,-1 0-1,11-44 0,-25 77-138,-2 2-32,1 1-1,-1-1 1,1 0-1,-1 1 1,1-1 0,-1 1-1,1 0 1,0-1-1,-1 1 1,1-1-1,0 1 1,0 0 0,-1 0-1,1-1 1,0 1-1,0 0 1,-1 0 0,1 0-1,0 0 1,0 0-1,-1 0 1,1 0-1,0 0 1,0 0 0,-1 0-1,1 0 1,0 1-1,0-1 1,-1 0 0,2 1-1,32 11-1716,-23-8 779,7 0-856,0 0-1,0-1 1,1-1 0,19-1 0,5-1-4226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2.904"/>
    </inkml:context>
    <inkml:brush xml:id="br0">
      <inkml:brushProperty name="width" value="0.025" units="cm"/>
      <inkml:brushProperty name="height" value="0.025" units="cm"/>
    </inkml:brush>
  </inkml:definitions>
  <inkml:trace contextRef="#ctx0" brushRef="#br0">210 244 11403,'-1'-1'397,"1"0"1,0 0-1,-1 0 1,0 0 0,1 0-1,-1 0 1,0 0-1,1 0 1,-1 0-1,0 1 1,0-1 0,0 0-1,0 1 1,0-1-1,1 0 1,-1 1-1,0-1 1,0 1 0,-1 0-1,1-1 1,-1 1-1,-31-3 3177,25 4-3276,1 0 1,-1 0-1,1 0 0,-1 1 1,1 1-1,-10 3 0,7 0-85,1 0 1,0 0-1,0 1 0,0 0 0,-14 17 1,20-21-186,1-1 0,-1 1 0,1 0 0,0 0 0,0 0-1,0 0 1,0 1 0,1-1 0,-1 0 0,1 1 0,0-1 0,0 1 0,0-1 0,0 1 0,1 0 0,0-1 0,-1 1 0,1 0 0,0 0 0,1-1 0,0 8 0,1-10-22,-1 0 0,0 1 0,1-1 0,-1 0 0,1 0 0,-1 0 0,1 0 0,-1 0 0,1 0 1,0 0-1,-1-1 0,1 1 0,0-1 0,0 1 0,0-1 0,-1 0 0,1 1 0,0-1 0,0 0 0,0 0 0,3-1 0,41-3 80,-35 0-90,-1 0 0,0-1 0,0 0 0,0-1 0,0 0 0,-1 0 0,0-1-1,0-1 1,-1 1 0,0-2 0,0 1 0,8-13 0,37-33 25,-53 57-24,1 0-1,-1 0 1,1 0-1,-1 0 1,0 0 0,0 0-1,-1-1 1,1 1-1,0 0 1,-2 4 0,1-4 41,0-1 0,0 1 0,1-1 0,-1 1 0,1-1 0,0 1 0,-1 0 0,1-1 0,0 1 0,1-1 0,-1 1 1,0 0-1,1-1 0,-1 1 0,1-1 0,0 1 0,0-1 0,0 0 0,0 1 0,1-1 0,2 5 0,-1-5 10,0-1 0,1 1-1,-1 0 1,1-1 0,-1 0 0,1 0-1,0 0 1,-1 0 0,1 0 0,0-1-1,0 0 1,-1 0 0,1 0-1,7-1 1,3 0 37,-1-1 0,0-1 0,0 0 0,0-1 0,-1 0 0,1-1 0,-1-1 0,0 0 0,0 0 0,-1-1-1,15-12 1,2-3-76,-1-1-1,-1-2 0,24-29 0,-39 42 6,-1-1 0,-1 0 0,9-14 0,-16 23-15,0-1 1,0 1-1,0-1 1,0 1-1,-1-1 1,1 0-1,-1 1 0,0-1 1,-1 0-1,1 0 1,-1 0-1,0 0 0,-1-9 1,1 13-6,-1 0 0,0 0 1,1 1-1,-1-1 0,0 0 1,1 0-1,-1 0 0,0 0 1,0 1-1,0-1 0,1 0 1,-1 1-1,0-1 0,0 1 0,0-1 1,0 1-1,0-1 0,0 1 1,0 0-1,-1 0 0,1-1 1,0 1-1,0 0 0,0 0 0,0 0 1,0 0-1,0 0 0,0 0 1,0 0-1,0 1 0,-2-1 1,-35 10-75,26-3 85,0 0-1,1 0 0,0 1 0,1 1 1,-1 0-1,2 0 0,-1 1 0,2 0 1,-1 1-1,1 0 0,1 0 1,0 1-1,0 0 0,1 0 0,1 0 1,0 1-1,1 0 0,0 0 0,-2 17 1,5-26-17,1 0 1,0 0 0,0-1 0,0 1 0,1 0-1,-1 0 1,1-1 0,0 1 0,0 0 0,0-1-1,0 1 1,1-1 0,0 1 0,0-1 0,-1 0-1,2 0 1,-1 1 0,0-2 0,1 1 0,-1 0-1,1 0 1,0-1 0,0 1 0,0-1-1,0 0 1,0 0 0,7 3 0,-2-2-471,0 1 1,0-1-1,0 0 1,16 2-1,32-1-6122,-11-6-3961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6.273"/>
    </inkml:context>
    <inkml:brush xml:id="br0">
      <inkml:brushProperty name="width" value="0.025" units="cm"/>
      <inkml:brushProperty name="height" value="0.025" units="cm"/>
    </inkml:brush>
  </inkml:definitions>
  <inkml:trace contextRef="#ctx0" brushRef="#br0">145 290 2819,'0'0'10484,"1"-9"-6549,2-28-1891,-3 36-1958,0 0 0,0 0-1,0 0 1,0 0 0,-1 0-1,1 0 1,0 0 0,-1 1 0,1-1-1,-1 0 1,1 0 0,-1 0-1,1 1 1,-1-1 0,0 0 0,1 0-1,-1 1 1,0-1 0,0 1-1,1-1 1,-1 1 0,0-1-1,0 1 1,0-1 0,0 1 0,0 0-1,1-1 1,-1 1 0,0 0-1,0 0 1,0 0 0,0 0-1,0-1 1,0 1 0,0 1 0,0-1-1,0 0 1,0 0 0,0 0-1,0 0 1,0 1 0,-1 0 0,-38 13 905,34-9-931,1 0 0,-1 0 1,1 1-1,0 0 0,0 0 0,0 0 1,1 0-1,0 1 0,0 0 1,1 0-1,0 0 0,-3 8 1,2-1 45,1 0 0,0 0 0,0 0 0,1 1 0,1 20 0,0-33-94,1-1 1,0 1-1,0-1 1,1 1-1,-1-1 1,0 1-1,0-1 1,1 1-1,-1-1 1,1 0-1,-1 1 1,1-1-1,-1 0 1,1 1-1,0-1 1,0 0-1,0 0 1,0 0-1,0 1 1,0-1-1,0 0 1,0 0-1,0 0 1,0-1-1,0 1 1,1 0-1,-1 0 1,0-1-1,1 1 1,-1-1-1,0 1 1,1-1-1,-1 1 1,1-1-1,-1 0 1,1 0-1,-1 0 1,1 0-1,-1 0 1,1 0-1,-1 0 1,1 0-1,1-1 1,4 0 43,-1-1 1,1 0-1,-1 0 0,0 0 0,1 0 1,-1-1-1,0 0 0,9-7 1,-2 0-101,-1-1 0,0-1 0,0 0 0,-1 0 0,-1-1 0,0 0 0,0-1 1,7-17-1,-12 22 11,0-1 0,-1 0 0,0 0 0,0-1 1,-2 1-1,1-1 0,-1 0 0,-1 1 1,1-1-1,-2 0 0,0 0 0,0 0 0,-3-14 1,3 24 28,0 0 1,-1 0 0,1 0 0,0 1 0,-1-1 0,1 0 0,-1 0 0,1 0 0,-1 1 0,1-1 0,-1 0 0,0 1 0,1-1-1,-1 1 1,0-1 0,1 0 0,-1 1 0,0-1 0,0 1 0,0 0 0,1-1 0,-1 1 0,0 0 0,0-1 0,0 1 0,0 0-1,0 0 1,0 0 0,1 0 0,-1 0 0,0 0 0,0 0 0,0 0 0,0 0 0,0 0 0,0 1 0,0-1 0,0 0 0,1 1 0,-1-1-1,0 0 1,0 1 0,0-1 0,1 1 0,-1-1 0,0 1 0,1-1 0,-1 1 0,0 0 0,1-1 0,-1 1 0,1 0 0,-1 0-1,1-1 1,-1 1 0,1 0 0,0 0 0,-1 1 0,-1 0 7,1 0 0,0 1 0,-1-1 0,1 0 0,0 1 0,0 0 0,0-1 0,1 1 0,-1-1 0,1 1 0,-1 0 0,1 0 1,0-1-1,0 1 0,0 0 0,0-1 0,1 1 0,-1 0 0,1 0 0,0-1 0,-1 1 0,1-1 0,0 1 0,1-1 0,-1 1 0,0-1 0,1 0 0,-1 1 0,1-1 0,0 0 0,0 0 0,0 0 0,0 0 0,0-1 0,0 1 0,0-1 0,3 2 1,-1-1 3,1 0 1,-1 0 0,1-1 0,-1 0-1,1 0 1,0 0 0,-1-1 0,1 1 0,0-1-1,-1 0 1,1 0 0,0-1 0,0 0 0,-1 1-1,1-2 1,-1 1 0,1 0 0,-1-1 0,1 0-1,-1 0 1,5-3 0,2-2-3,0-1 0,0 0 0,-1-1 0,-1 0-1,1 0 1,-1-1 0,-1-1 0,0 1 0,0-1 0,-1 0 0,-1-1-1,0 0 1,0 0 0,-1 0 0,-1-1 0,0 0 0,0 0 0,-2 0 0,3-22-1,-12 39-202,1 6 188,0 0 0,1 1 0,1 0 0,0 0 0,0 0 0,1 0 0,1 1 0,-2 18 0,-1 99 386,5-110-273,0-3-47,2 0-1,0 0 1,0 0-1,2-1 1,0 1 0,6 14-1,43 89 79,2 2-156,-50-106 11,0 1-1,-1 0 1,0 0 0,-2 0 0,0 1-1,0 15 1,-2-18 47,1-7 70,-1 0 0,0 1 1,0-1-1,-1 0 0,0 1 1,0-1-1,-1 0 0,1 0 1,-2 0-1,-3 10 0,5-17-77,1 1-1,0-1 1,0 1 0,-1-1-1,1 0 1,0 1 0,-1-1-1,1 1 1,0-1-1,-1 0 1,1 1 0,-1-1-1,1 0 1,0 1 0,-1-1-1,1 0 1,-1 1-1,1-1 1,-1 0 0,1 0-1,-1 0 1,1 0 0,-1 0-1,0 1 1,1-1-1,-1 0 1,1 0 0,-1 0-1,1 0 1,-1-1 0,1 1-1,-1 0 1,1 0-1,-1 0 1,1 0 0,-1 0-1,1-1 1,-1 1 0,1 0-1,-1 0 1,1-1-1,-1 1 1,1 0 0,-1-1-1,1 1 1,0-1-1,-1 1 1,1 0 0,0-1-1,-1 1 1,1-1 0,0 1-1,0-1 1,-1 1-1,1-1 1,0 1 0,0-1-1,0 1 1,0-1 0,0 1-1,0-2 1,-16-38 238,15 36-237,-14-37-5,3-2 1,1 1 0,2-1-1,2 0 1,2-1 0,1-51-1,4 91-43,0 1 0,0-1 1,1 1-1,-1-1 0,1 1 0,0 0 0,0-1 0,0 1 0,0 0 0,1 0 0,-1-1 0,1 1 0,0 0 0,0 1 0,0-1 0,0 0 0,0 0 0,1 1 0,-1 0 0,1-1 0,0 1 0,3-2 0,5-2-627,0 1-1,-1 1 0,2 0 1,-1 1-1,15-3 0,15-5-4044,2-3-4172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531"/>
    </inkml:context>
    <inkml:brush xml:id="br0">
      <inkml:brushProperty name="width" value="0.025" units="cm"/>
      <inkml:brushProperty name="height" value="0.025" units="cm"/>
    </inkml:brush>
  </inkml:definitions>
  <inkml:trace contextRef="#ctx0" brushRef="#br0">127 331 3299,'0'0'18887,"-11"-6"-17595,5 3-1095,-28-11 313,32 13-488,1 1 0,-1 0 0,1-1 0,-1 1 0,1 0 0,-1 0 0,1 0-1,-1 0 1,1 1 0,-1-1 0,1 0 0,-1 1 0,1-1 0,-1 1 0,1-1-1,0 1 1,-1 0 0,1-1 0,0 1 0,-1 0 0,1 0 0,0 0-1,0 0 1,0 0 0,-2 2 0,-1 4 41,-1 0-1,1 0 1,0 1 0,0 0-1,1-1 1,0 1 0,1 1-1,-1-1 1,2 0-1,-1 0 1,1 1 0,0-1-1,1 1 1,1 11 0,-1-18-18,0-1 0,0 0 0,0 1 0,0-1 0,0 0 0,1 0 0,-1 1 0,1-1 0,-1 0 0,1 0 0,-1 1 0,1-1 0,0 0 0,0 0 0,0 0 0,-1 0 0,1 0 0,0 0 0,0 0 0,0 0 0,0 0 0,0-1 0,1 1 0,-1 0 0,0-1 0,0 1 0,0-1 0,1 1 0,-1-1 0,0 0 0,1 1 0,-1-1 0,0 0 0,1 0 0,-1 0 0,0 0 0,1 0 0,-1 0 0,0 0 0,1 0 0,-1-1 0,0 1 0,1 0 0,-1-1 0,1 0 0,5-1 104,0 0 0,-1 0 0,0-1 0,1 0 0,-1 0-1,0 0 1,9-8 0,-2 0-108,-2 0 0,1-1 0,-2-1 0,16-21 0,-21 27-34,-1 0 1,0-1 0,0 1-1,-1-1 1,0 0-1,0 0 1,-1 0 0,0 0-1,-1 0 1,2-16 0,-3 23-13,0 1 1,0 0 0,0-1 0,1 1 0,-1 0 0,0-1-1,0 1 1,0 0 0,0-1 0,0 1 0,0 0-1,0-1 1,0 1 0,-1 0 0,1-1 0,0 1 0,0 0-1,0-1 1,0 1 0,0 0 0,0-1 0,-1 1-1,1 0 1,0 0 0,0-1 0,0 1 0,-1 0 0,1 0-1,0-1 1,0 1 0,-1 0 0,1 0 0,0 0-1,-1-1 1,1 1 0,0 0 0,-1 0 0,1 0 0,0 0-1,-1 0 1,1 0 0,0 0 0,-1 0 0,1 0-1,0 0 1,-1 0 0,1 0 0,0 0 0,-1 0-1,1 0 1,0 0 0,-1 0 0,1 0 0,0 0 0,-1 0-1,1 1 1,0-1 0,-1 0 0,1 0 0,0 0-1,0 0 1,-1 1 0,1-1 0,0 0 0,0 0 0,-1 1-1,1-1 1,0 1 0,-17 19-140,13-12 128,1 0 0,1 1 0,-1-1-1,1 1 1,1 0 0,0 0 0,0-1 0,1 15 0,0-20 19,0 0 1,0-1 0,0 1 0,0 0 0,1-1 0,0 1 0,-1 0 0,1-1-1,0 1 1,0-1 0,0 1 0,0-1 0,1 1 0,-1-1 0,1 0 0,-1 0 0,1 0-1,0 0 1,0 0 0,0 0 0,0 0 0,0 0 0,0-1 0,1 1 0,-1-1 0,1 0-1,-1 0 1,1 0 0,-1 0 0,1 0 0,2 0 0,2 0 42,-1 0 1,1-1-1,-1 0 1,1-1-1,-1 0 1,1 1-1,-1-2 1,1 1-1,-1-1 1,0 0-1,0-1 0,0 1 1,0-1-1,0 0 1,-1-1-1,1 1 1,-1-1-1,6-5 1,-4 2-38,-1 1 1,1-1 0,-1 0-1,0-1 1,-1 1 0,0-1 0,0 0-1,-1-1 1,0 1 0,0-1-1,-1 0 1,3-11 0,-11 34-124,-1 1-20,0 0-1,2 0 1,-6 31 0,9-43 141,1 0 1,0 1-1,0-1 1,0 0 0,0 1-1,0-1 1,1 0 0,-1 0-1,1 1 1,0-1 0,0 0-1,0 0 1,1 0-1,-1 0 1,1 0 0,-1 0-1,4 3 1,-3-4 2,0-1-1,1 1 1,-1-1-1,1 0 1,-1 0-1,1 0 1,-1 0-1,1 0 1,0-1-1,-1 1 1,1-1-1,0 1 1,0-1-1,-1 0 1,1 0-1,0-1 1,-1 1-1,1 0 1,0-1 0,-1 0-1,5-1 1,1-1 10,-1 0 0,1 0 0,-1-1 0,0 0 0,0 0 0,0-1 0,0 0 0,-1 0 1,0 0-1,0-1 0,0 0 0,8-11 0,-8 8-43,0 0 0,0 0 0,0 0 0,-1-1 0,-1 1 0,0-1 0,0 0 0,-1-1 1,3-10-1,-6 2-302,-5 26 3,-6 28 120,9-28 196,2 0-1,-1 0 1,1 0 0,0 0 0,0 0-1,1 0 1,2 9 0,-2-14 2,0 0 1,0 0 0,0 0-1,0 0 1,0 0 0,0 0-1,0 0 1,1-1 0,-1 1-1,1 0 1,-1-1-1,1 0 1,0 1 0,-1-1-1,1 0 1,0 0 0,0 0-1,0 0 1,0 0 0,0 0-1,0 0 1,0-1-1,0 1 1,0-1 0,1 1-1,-1-1 1,4 0 0,1 1-190,1-1 1,0 0-1,0-1 1,0 0-1,0 0 1,0 0-1,0-1 1,-1 0-1,1-1 1,-1 0-1,1 0 1,-1 0-1,0-1 1,7-5-1,-4 2-182,-1-1-1,0 0 0,-1 0 1,0-1-1,0 0 0,-1-1 0,0 1 1,9-19-1,-4 4 43,-2-1-1,0-1 1,-2 1-1,0-1 1,-2-1-1,-1 0 1,2-41-1,-9 39 1011,2 29-632,-1 0 0,1 0 0,0 0 0,-1 1 0,1-1 0,-1 0-1,1 0 1,0 0 0,-1 0 0,1 0 0,0 1 0,-1-1 0,1 0 0,0 0 0,-1 0 0,1 1 0,0-1 0,-1 0 0,1 1 0,0-1 0,0 0 0,-1 0 0,1 1 0,0-1 0,0 1 0,0-1 0,-1 0 0,1 1 0,0-1 0,0 0 0,0 1 0,0 0 0,-20 51 1136,9-9-803,2 0-1,2 1 1,-3 66 0,10-87-295,0 1 1,1-1 0,1 0-1,2 0 1,0 0 0,1-1-1,2 1 1,11 29 0,-7-38-14,-5-22 123,-4-31 27,-2 36-244,-1-17-10,-2-1 1,0 1-1,-1 0 0,-1 0 1,-1 0-1,0 1 1,-2 0-1,0 0 1,-1 1-1,-1 0 1,-1 0-1,0 1 0,-17-18 1,28 34 300,7 2-241,-1 0 0,1 0 0,0 1 0,0 0 0,0 0 0,-1 1 0,8 4 0,24 8-37,-15-9-1065,0-1-1,44 3 0,10-6-6994,-28-2-1960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7.927"/>
    </inkml:context>
    <inkml:brush xml:id="br0">
      <inkml:brushProperty name="width" value="0.025" units="cm"/>
      <inkml:brushProperty name="height" value="0.025" units="cm"/>
    </inkml:brush>
  </inkml:definitions>
  <inkml:trace contextRef="#ctx0" brushRef="#br0">140 0 13068,'0'0'4314,"-8"7"-1165,-3 2-2646,1 1 0,0 0 0,1 0-1,0 1 1,1 0 0,0 0-1,1 1 1,0 0 0,1 1-1,0-1 1,-5 19 0,2 5-324,2 1-1,1-1 1,2 1 0,2 0 0,1 1 0,1-1 0,3 0-1,1 0 1,8 36 0,12-171 1268,-14 45-1649,3 1 0,2 0 0,3 1 1,35-74-1,-51 120 176,0 1 1,1-1 0,0 0-1,-1 1 1,1 0-1,1 0 1,-1 0 0,1 0-1,-1 0 1,1 1-1,0-1 1,1 1 0,-1 0-1,0 0 1,1 1-1,0-1 1,-1 1 0,1 0-1,0 0 1,0 1-1,0 0 1,0 0-1,1 0 1,7-1 0,-12 3 23,0-1 1,-1 0 0,1 0-1,0 0 1,-1 0 0,1 0 0,0 0-1,0 1 1,-1-1 0,1 0-1,-1 1 1,1-1 0,0 0-1,-1 1 1,1-1 0,-1 1 0,1-1-1,-1 1 1,1-1 0,-1 1-1,1-1 1,-1 1 0,1 0-1,-1-1 1,0 1 0,1 0 0,-1-1-1,0 1 1,0 0 0,0-1-1,1 1 1,-1 0 0,0 0-1,0-1 1,0 1 0,0 0 0,0-1-1,0 1 1,0 0 0,-1 0-1,1-1 1,0 1 0,0 0-1,0-1 1,-1 1 0,1 0 0,0-1-1,-1 1 1,1-1 0,-1 2-1,-1 2 3,1 0 0,-1-1 0,0 1 0,0-1 0,-1 1-1,1-1 1,-1 1 0,-4 3 0,-14 9 18,-1-2-1,0 0 1,-1-2 0,-1 0-1,-40 14 1,61-26-3078,11-3 702,12-7-1692,5-7-3163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48.620"/>
    </inkml:context>
    <inkml:brush xml:id="br0">
      <inkml:brushProperty name="width" value="0.025" units="cm"/>
      <inkml:brushProperty name="height" value="0.025" units="cm"/>
    </inkml:brush>
  </inkml:definitions>
  <inkml:trace contextRef="#ctx0" brushRef="#br0">71 221 15695,'0'0'5899,"-8"4"-4340,4-2-1395,0 1 1,0-1-1,0 1 1,0 0-1,0 0 1,1 0-1,-1 0 1,1 0-1,0 1 1,0 0-1,0-1 1,1 1-1,-1 0 1,1 0-1,0 1 1,0-1-1,0 0 1,1 1-1,0-1 1,-1 1-1,2 0 1,-1-1-1,0 1 1,1 0-1,0-1 1,1 10-1,0-12-153,0 0-1,-1 0 0,1 0 1,1-1-1,-1 1 1,0-1-1,0 1 1,1-1-1,-1 1 1,1-1-1,-1 1 1,1-1-1,-1 0 1,1 0-1,0 0 0,0 0 1,-1 0-1,1 0 1,0-1-1,0 1 1,0-1-1,0 1 1,0-1-1,0 0 1,0 1-1,0-1 0,0 0 1,0-1-1,0 1 1,0 0-1,3-1 1,3 1-16,-1-1 0,0 0-1,1 0 1,-1-1 0,0 0 0,0 0 0,10-5 0,-5 0-219,-1-1 1,0 0-1,0 0 1,11-13-1,-19 17 186,1 1 0,-1-1 0,0 0 0,0 0 1,0 0-1,-1 0 0,1 0 0,-1-1 0,0 1 0,0-1 0,-1 0 0,1 1 0,-1-1 0,1-9 0,-13 23 178,-2 11 3,11-13-55,0-1 1,0 1 0,1 0 0,0 1-1,0-1 1,1 0 0,1 11 0,-1-16-70,0 0 1,0 0 0,1 0 0,-1 0 0,1 0 0,-1 0 0,1 0-1,0 0 1,0-1 0,0 1 0,0 0 0,0-1 0,0 1 0,0 0-1,1-1 1,-1 1 0,1-1 0,-1 0 0,1 0 0,-1 1 0,1-1-1,0 0 1,-1 0 0,1 0 0,0-1 0,0 1 0,0 0 0,0-1-1,0 1 1,0-1 0,2 1 0,8-1 5,0 0 1,0-1-1,0 0 1,0-1-1,0 0 1,0-1-1,0 0 1,-1-1-1,1 0 1,-1-1-1,0-1 1,-1 1-1,1-2 1,-1 1-1,-1-1 1,1-1-1,11-11 1,-7 5-63,1 0 0,-2-1 0,0-1 0,-1 0 1,-1-1-1,0 0 0,-1 0 0,-1-1 1,12-34-1,-13-7-70,-8 57 109,0 1-1,0 0 1,0-1-1,0 1 0,-1-1 1,1 1-1,0 0 1,-1-1-1,1 1 1,-1 0-1,1-1 1,-1 1-1,1 0 1,-1 0-1,-1-3 1,1 4 4,0 0 1,0-1-1,0 1 1,0 0-1,1 0 1,-1 0-1,0 0 1,0 0-1,0 0 1,0 0-1,0 0 1,1 0-1,-1 0 1,0 0-1,0 1 1,0-1-1,0 0 1,1 1-1,-1-1 1,0 0-1,0 1 1,1-1-1,-1 1 1,0-1-1,1 1 1,-1-1-1,0 1 1,1 0-1,-2 1 1,-2 3 34,-1 1-1,0 0 1,1 0 0,0 0-1,1 0 1,-1 1 0,1 0 0,1-1-1,-1 1 1,1 0 0,-2 12-1,-1 5 102,1 0-1,0 31 1,3-32-93,1 1 1,1-1 0,1 1-1,2-1 1,9 37 0,-11-52-47,0-1 0,0 0 0,1 0 0,0-1 0,1 1 0,-1-1 0,1 1 0,0-1 0,1 0 0,-1 0 0,1-1 0,1 0 0,-1 0 0,1 0 1,-1 0-1,1-1 0,1 0 0,-1 0 0,1-1 0,-1 1 0,1-1 0,8 2 0,-14-5 2,0 1 0,1-1 1,-1 1-1,0-1 0,1 1 0,-1-1 0,1 0 0,-1 0 1,1 0-1,-1 0 0,1 0 0,-1 0 0,0 0 0,1 0 1,-1-1-1,1 1 0,-1-1 0,0 1 0,1-1 1,-1 1-1,0-1 0,1 0 0,-1 1 0,0-1 0,0 0 1,1-1-1,-1 0 1,0 1 0,0-1 0,-1 0 0,1 0 1,-1 0-1,1 0 0,-1 0 0,0 1 0,0-1 0,0 0 1,0 0-1,0 0 0,0 0 0,-1 0 0,1 0 0,-2-3 1,0-5-5,-2 1 0,0-1 1,0 1-1,-1 0 1,0 0-1,-7-11 1,-13-7-127,-1 0 1,-58-45 0,-17-17 71,100 89 50,1 0 1,-1-1-1,1 1 0,-1-1 1,1 1-1,-1-1 1,1 1-1,0-1 0,-1 1 1,1-1-1,0 1 1,-1-1-1,1 1 0,0-1 1,-1 0-1,1 1 0,0-1 1,0 1-1,0-1 1,0 0-1,0 1 0,0-1 1,0 0-1,0 1 0,0-1 1,0 0-1,0 1 1,0-2-1,18-6-53,45 9-15,-46 0 76,103 5-74,12 1-2529,-44-11-4421,-12-8-7001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1.603"/>
    </inkml:context>
    <inkml:brush xml:id="br0">
      <inkml:brushProperty name="width" value="0.025" units="cm"/>
      <inkml:brushProperty name="height" value="0.025" units="cm"/>
    </inkml:brush>
  </inkml:definitions>
  <inkml:trace contextRef="#ctx0" brushRef="#br0">17 19 7591,'0'0'9172,"-2"8"-5420,-2 6-2775,1 1 0,0-1 0,1 1-1,1 0 1,0 0 0,1 18 0,1-29-914,-1 0 0,1 0 0,0 0 0,0 0 0,0 0 0,0 0 0,1 0 0,0-1 0,0 1 0,0 0 0,0-1 0,0 0 0,1 1 0,-1-1 0,1 0 0,0 0 0,0 0 0,0-1 0,0 1 0,1-1 0,-1 0 0,1 0 0,-1 0 0,1 0 1,0 0-1,-1-1 0,1 0 0,0 0 0,6 1 0,-2 0 67,0-1-1,1 0 1,-1-1 0,0 1 0,0-2 0,1 1 0,-1-1 0,9-2 0,-9 0-880,1 1 1,-1-2-1,0 1 0,0-1 1,0 0-1,0-1 1,-1 1-1,0-2 0,0 1 1,13-13-1,-10 7-752,-1 0 0,-1 0 0,1-1 0,-2 0 0,0 0-1,8-19 1,-8 15 547,-2 0 0,7-28 0,-18 65 8291,-2 1-3354,-27 44-2045,18-34-250,-4 8-607,-57 120 2517,70-141-3973,2 1 0,0 0 0,1-1 0,1 2 0,1-1 0,-2 32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2.154"/>
    </inkml:context>
    <inkml:brush xml:id="br0">
      <inkml:brushProperty name="width" value="0.025" units="cm"/>
      <inkml:brushProperty name="height" value="0.025" units="cm"/>
    </inkml:brush>
  </inkml:definitions>
  <inkml:trace contextRef="#ctx0" brushRef="#br0">40 0 17489,'0'0'4078,"-4"12"-2039,-5 16-1158,2 1 0,0 0 0,2 0 0,-2 52 0,7-74-862,-1-1-4,1 1-1,0-1 1,0 1-1,1-1 1,0 1-1,0-1 1,2 7-1,-2-12-10,-1 0 0,0 0 0,1-1-1,-1 1 1,1 0 0,-1 0 0,1 0 0,0-1-1,-1 1 1,1 0 0,0-1 0,-1 1 0,1-1-1,0 1 1,0-1 0,0 1 0,-1-1 0,1 1-1,0-1 1,0 0 0,2 1 0,-1-1 8,0 0 0,1 0 1,-1 0-1,0-1 0,1 1 1,-1-1-1,0 1 0,1-1 0,-1 0 1,0 0-1,0 0 0,4-2 1,9-8-13,0 0 1,0-1-1,-2-1 1,1 0-1,-2-1 1,0-1 0,14-20-1,-8 11-37,36-37 0,-54 60 50,0 1 1,1 0-1,-1-1 0,0 1 1,0-1-1,1 1 0,-1 0 0,0-1 1,0 1-1,1 0 0,-1-1 0,0 1 1,1 0-1,-1-1 0,1 1 1,-1 0-1,0 0 0,1-1 0,-1 1 1,1 0-1,-1 0 0,1 0 0,-1 0 1,0 0-1,1 0 0,-1 0 1,1 0-1,-1 0 0,1 0 0,-1 0 1,1 0-1,-1 0 0,1 0 1,-1 0-1,1 0 0,-1 0 0,0 0 1,1 1-1,-1-1 0,1 1 0,0 21 527,-15 31 266,4-27-1057,-15 48 1179,19-26-7157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3.741"/>
    </inkml:context>
    <inkml:brush xml:id="br0">
      <inkml:brushProperty name="width" value="0.025" units="cm"/>
      <inkml:brushProperty name="height" value="0.025" units="cm"/>
    </inkml:brush>
  </inkml:definitions>
  <inkml:trace contextRef="#ctx0" brushRef="#br0">195 117 3459,'2'-7'7394,"-1"3"-6873,2-5 831,-1 0 1,0 0 0,-1 0 0,1-13 0,-2 20-1158,1 1 0,-1-1 0,0 0 0,0 0 0,-1 0 1,1 1-1,0-1 0,-1 0 0,1 0 0,-1 1 0,1-1 1,-1 0-1,0 1 0,0-1 0,0 0 0,1 1 0,-2-1 1,1 1-1,0 0 0,0-1 0,0 1 0,-1 0 0,1 0 0,-1-1 1,1 1-1,-1 0 0,1 1 0,-1-1 0,1 0 0,-1 0 1,0 1-1,-2-1 0,-2 0-97,0 0 0,1 1 0,-1 0 1,0 1-1,0-1 0,0 1 0,1 0 0,-1 0 0,0 1 0,1 0 1,-1 0-1,1 0 0,0 1 0,0-1 0,0 1 0,0 1 0,0-1 1,1 1-1,-1-1 0,1 1 0,-5 5 0,4-2-79,-1-1 1,1 1-1,0 0 0,0 0 1,1 0-1,0 1 0,0 0 0,1 0 1,0 0-1,1 0 0,-1 0 0,1 0 1,-1 18-1,3-25-10,0 1 0,0 0 0,0 0 0,0-1 0,0 1 0,0 0 0,0-1 0,1 1 0,-1 0 0,1-1 0,0 1-1,-1 0 1,1-1 0,0 1 0,0-1 0,0 1 0,0-1 0,0 0 0,0 1 0,0-1 0,0 0 0,1 0 0,1 2 0,0-2 4,0 0-1,0 1 1,0-1-1,0 0 0,0-1 1,0 1-1,0-1 1,1 1-1,-1-1 1,0 0-1,7-1 1,0 0 3,0-1 1,1 0-1,-1-1 1,0 0-1,0 0 1,19-10-1,-16 5-39,-1 0-1,0 0 1,0-2-1,0 1 0,-1-2 1,-1 1-1,1-1 1,-2-1-1,0 0 1,0 0-1,8-17 0,-11 10 20,-13 22-72,-17 30 103,18-21 12,0 0-1,1 0 1,-4 16-1,9-25-24,-1 0-1,1-1 0,-1 1 0,1 0 1,0 0-1,0 0 0,0 0 0,0 0 1,2 4-1,-2-6-9,0 0 0,1 0 0,-1 0 0,1 0 0,-1 0 0,1 0 0,-1 0 0,1 0 0,0 0 0,-1-1 0,1 1 0,0 0 0,0 0 0,-1-1 0,1 1 0,0-1 0,0 1 0,0-1 0,0 1 0,0-1 0,0 1 0,0-1 0,0 0 0,0 0 0,0 1 0,1-1 0,6 0-50,0 0 0,-1 0 0,1-1 0,0 0 0,-1 0-1,1-1 1,-1 1 0,1-2 0,-1 1 0,0-1 0,0 0 0,0-1 0,-1 0 0,1 0 0,9-8-1,-6 6-16,0-1-1,0 1 0,1 1 0,0 0 0,12-4 0,-22 9 74,0 0 0,0 0 0,0 0 0,0 0 0,0 0 0,0 0 0,-1 0 0,1 0 0,0 0 0,0 1 0,0-1 1,-1 0-1,1 1 0,0-1 0,0 1 0,0-1 0,-1 1 0,1-1 0,0 1 0,-1-1 0,1 1 0,-1-1 0,1 1 0,-1 0 0,1 0 0,-1-1 0,1 1 0,-1 0 0,1 0 0,-1-1 0,0 1 0,0 0 0,1 0 0,-1 0 1,0 0-1,0-1 0,0 1 0,0 0 0,0 0 0,0 0 0,0 0 0,0 1 0,-1 52 678,1-37-537,-1-14-137,1-1 0,0 1 1,0-1-1,0 1 0,1-1 1,-1 1-1,1-1 0,-1 1 1,1-1-1,0 0 1,0 1-1,0-1 0,0 0 1,0 0-1,0 1 0,1-1 1,-1 0-1,1 0 1,0-1-1,-1 1 0,1 0 1,3 2-1,-2-3 7,1 1 1,-1-1-1,0 0 0,1 0 1,-1 0-1,1 0 0,0-1 1,-1 0-1,1 1 1,-1-1-1,1-1 0,0 1 1,6-2-1,5-1 32,0-1-1,0-1 1,0-1-1,0 0 1,27-16-1,7-13-14,-35 24-7,0 1-1,0 1 1,30-15 0,-44 24-16,0 0 1,0 0 0,0 0-1,1 0 1,-1 0 0,0 0 0,0 0-1,0 0 1,0 0 0,0 0-1,0 0 1,1 0 0,-1 0-1,0 0 1,0 0 0,0 0 0,0 0-1,0 0 1,0 0 0,1 0-1,-1 0 1,0 0 0,0 0 0,0 0-1,0 0 1,0 0 0,0 0-1,0 0 1,1 0 0,-1 1 0,0-1-1,0 0 1,0 0 0,0 0-1,0 0 1,0 0 0,0 0-1,0 0 1,0 1 0,0-1 0,0 0-1,0 0 1,0 0 0,0 0-1,0 0 1,1 0 0,-1 1 0,0-1-1,0 0 1,0 0 0,-1 0-1,1 0 1,0 0 0,0 1-1,-2 12 326,-7 10-168,-3-3-425,-14 28 730,19-17-5204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4.332"/>
    </inkml:context>
    <inkml:brush xml:id="br0">
      <inkml:brushProperty name="width" value="0.025" units="cm"/>
      <inkml:brushProperty name="height" value="0.025" units="cm"/>
    </inkml:brush>
  </inkml:definitions>
  <inkml:trace contextRef="#ctx0" brushRef="#br0">238 209 4036,'0'-9'9507,"1"7"-9261,-1-2 405,0-1-1,0 1 1,0 0-1,0-1 1,-1 1-1,1 0 1,-1-1-1,-3-6 1,3 9-455,0 0 0,0 1 1,0-1-1,-1 1 0,1-1 1,-1 1-1,1-1 1,-1 1-1,1 0 0,-1 0 1,0 0-1,0 0 0,0 0 1,1 0-1,-1 0 0,0 1 1,0-1-1,0 1 0,0-1 1,0 1-1,0 0 0,0 0 1,0 0-1,0 0 0,-4 0 1,-2 1-49,0 1 0,0-1 0,0 1 1,0 1-1,1-1 0,-1 1 0,1 0 0,0 1 1,0 0-1,0 0 0,0 1 0,1 0 0,0 0 1,-11 11-1,10-10-100,1 1 0,0 0-1,0 0 1,1 1 0,-1 0 0,2 0 0,-1 0 0,1 0 0,0 1-1,1 0 1,0 0 0,-3 15 0,6-23-46,0 0-1,0 0 1,0-1 0,0 1-1,0 0 1,0 0 0,0 0-1,0 0 1,1 0 0,-1 0-1,0 0 1,0-1 0,1 1-1,-1 0 1,1 0 0,-1 0-1,0-1 1,1 1 0,0 0-1,-1-1 1,1 1 0,-1 0-1,1-1 1,0 1-1,-1-1 1,2 2 0,27 4 43,-19-6-22,0-1-1,0 0 1,0-1-1,14-4 1,-3-3-3,0 0 0,-1-2 0,0 0 1,-1-1-1,0-1 0,-1-1 0,-1-1 0,0 0 0,0-1 1,-2-1-1,0 0 0,-1-1 0,-1-1 0,-1 0 0,0-1 1,-2 0-1,12-30 0,-17 31 220,-11 26-61,-12 34-70,10-15-149,2 2 0,-6 46 0,11 13-6101,5-57-1872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147"/>
    </inkml:context>
    <inkml:brush xml:id="br0">
      <inkml:brushProperty name="width" value="0.035" units="cm"/>
      <inkml:brushProperty name="height" value="0.035" units="cm"/>
    </inkml:brush>
  </inkml:definitions>
  <inkml:trace contextRef="#ctx0" brushRef="#br0">0 75 14035,'1'1'90,"0"-1"-1,-1 0 1,1 0-1,0 1 1,-1-1-1,1 0 1,0 1-1,-1-1 1,1 1-1,-1-1 1,1 0-1,-1 1 1,1-1-1,-1 1 1,0 0-1,1-1 1,-1 1 0,1-1-1,-1 1 1,0 0-1,0-1 1,1 2-1,6 19 239,-5-15-54,28 99 2240,18 122 1,-2 111-378,-43-293-1736,-3-45-396,1 0 0,-1 0 0,0 0 0,0 1-1,0-1 1,0 0 0,0 0 0,0 0 0,0 0-1,0 0 1,0 1 0,0-1 0,0 0 0,0 0 0,0 0-1,0 0 1,0 1 0,0-1 0,0 0 0,0 0-1,0 0 1,0 0 0,0 0 0,0 1 0,0-1-1,0 0 1,0 0 0,0 0 0,0 0 0,0 0-1,0 1 1,0-1 0,0 0 0,0 0 0,-1 0 0,1 0-1,0 0 1,0 0 0,0 1 0,0-1 0,0 0-1,0 0 1,-1 0 0,1 0 0,0 0 0,0 0-1,0 0 1,0 0 0,0 0 0,-1 0 0,1 0 0,0 0-1,0 0 1,0 0 0,-9-21 164,-14-78-27,3 0 0,5-1-1,-3-188 1,18 283-140,1-92 26,0 86-28,1 1-1,-1 0 1,1 0 0,1 0 0,0 0-1,1 0 1,4-9 0,-7 16-1,1 1-1,-1 0 1,1-1 0,-1 1-1,1 0 1,0 0 0,0 0-1,0 0 1,0 0 0,0 1-1,0-1 1,0 1 0,1-1-1,-1 1 1,1 0-1,-1 0 1,1 0 0,3-1-1,-2 1 0,0 1-1,0-1 1,0 1-1,0 0 1,0 1-1,0-1 1,0 1-1,0 0 1,0-1-1,0 2 1,4 1-1,2 1-1,0 1 0,0 0 0,-1 1 1,0 0-1,0 1 0,0 0 0,-1 0 0,8 9 0,-11-11 20,0 0-1,-1 1 0,0 0 0,0 0 0,-1 0 1,1 1-1,-1-1 0,-1 1 0,1 0 1,-1-1-1,0 1 0,-1 0 0,0 0 0,0 0 1,0 1-1,-1-1 0,0 0 0,0 0 0,-1 0 1,0 0-1,0 0 0,-1 0 0,0 0 1,0 0-1,0 0 0,-1-1 0,0 1 0,0-1 1,-1 0-1,0 0 0,0 0 0,0 0 1,-1-1-1,0 1 0,0-1 0,0-1 0,-1 1 1,-11 7-1,10-8-43,0 0 0,-1 0 0,1-1 0,-1 0 0,1 0 0,-1-1 0,0 0 0,0 0 0,-10 0 0,15-1-93,0-1 0,-1 0-1,1 0 1,0 0 0,0 0-1,0 0 1,0-1 0,-1 1-1,1-1 1,0 0 0,0 0-1,0 0 1,0 0 0,0-1-1,1 1 1,-1-1 0,0 0-1,1 0 1,-1 0 0,1 0-1,-1 0 1,1 0 0,0-1-1,0 1 1,0-1 0,-2-3-1,4 5 33,-1 0 0,1-1 0,-1 1 0,1 0-1,0-1 1,0 1 0,-1 0 0,1-1 0,0 1 0,0 0-1,0-1 1,0 1 0,0-1 0,1 1 0,-1 0-1,0-1 1,1 1 0,-1 0 0,1-1 0,-1 1 0,1 0-1,0 0 1,-1 0 0,1-1 0,0 1 0,0 0-1,0 0 1,0 0 0,0 0 0,0 0 0,1 0-1,16-11-803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231"/>
    </inkml:context>
    <inkml:brush xml:id="br0">
      <inkml:brushProperty name="width" value="0.025" units="cm"/>
      <inkml:brushProperty name="height" value="0.025" units="cm"/>
    </inkml:brush>
  </inkml:definitions>
  <inkml:trace contextRef="#ctx0" brushRef="#br0">0 62 2242,'0'0'17681,"6"-9"-16085,-2 3-1297,-3 3-188,0 0 0,1 1 0,0-1-1,-1 0 1,1 0 0,0 1 0,0 0 0,0-1 0,1 1-1,-1 0 1,1 0 0,-1 0 0,1 0 0,0 0 0,-1 1-1,1-1 1,0 1 0,0 0 0,0 0 0,6-1 0,-6 1-6,1 0 1,-1 1 0,1 0 0,-1-1 0,1 1 0,-1 1 0,1-1-1,-1 1 1,1-1 0,-1 1 0,0 0 0,1 0 0,-1 0 0,0 1 0,0-1-1,1 1 1,-1-1 0,4 5 0,-5-3-86,0 0 0,0 0 0,0 1 0,0-1 0,-1 0 0,0 1 0,1-1-1,-1 1 1,-1 0 0,1-1 0,0 1 0,-1 0 0,0 0 0,0-1 0,0 1 0,0 0 0,-2 5 0,1 2 6,-1-1 1,-1-1-1,0 1 0,-5 12 1,5-14-22,0-1 1,1 1-1,-1 0 1,1 0-1,1 0 1,-1 10 0,2-17-4,0-1 1,1 1 0,-1-1-1,0 1 1,1-1 0,-1 1 0,1-1-1,-1 0 1,0 1 0,1-1-1,-1 1 1,1-1 0,-1 0 0,1 0-1,-1 1 1,1-1 0,-1 0-1,1 0 1,0 1 0,-1-1 0,1 0-1,-1 0 1,1 0 0,-1 0-1,1 0 1,0 0 0,-1 0-1,1 0 1,-1 0 0,1 0 0,-1 0-1,1-1 1,0 1 0,-1 0-1,1 0 1,-1 0 0,1-1 0,0 1-1,26-10 181,-10 3-163,-1-2 0,-1 0-1,1-1 1,-1 0 0,-1-1 0,0-1 0,-1-1-1,0 1 1,-1-2 0,0 0 0,-1 0 0,0-1 0,9-20-1,-16 25-48,-8 20-12,-10 29 5,12-26 51,-1 0 0,2-1 0,0 2 1,0-1-1,1 0 0,1 0 0,3 19 1,-3-28 6,0 0 1,0-1 0,0 1 0,1 0 0,-1-1 0,1 1 0,0-1-1,0 1 1,0-1 0,0 0 0,1 0 0,-1 0 0,1 0 0,0 0-1,0-1 1,0 1 0,0-1 0,0 0 0,1 1 0,-1-2 0,1 1-1,-1 0 1,1-1 0,0 0 0,-1 1 0,1-1 0,0-1 0,7 2-1,-4-2 43,0 1 0,0-1 0,0 0 0,0 0 0,0-1 0,-1 0 0,1 0 0,0 0-1,0-1 1,-1 0 0,1-1 0,-1 1 0,0-1 0,0-1 0,0 1 0,0-1 0,0 0 0,-1 0-1,1-1 1,-1 1 0,0-1 0,-1 0 0,1-1 0,-1 1 0,0-1 0,-1 0 0,1 0-1,-1 0 1,0 0 0,-1 0 0,3-9 0,0 5-27,-1-1 1,0 0-1,-1 1 1,-1-1-1,1-1 1,-2 1-1,1 0 1,-2 0-1,0-18 0,0 29-42,-1 0-1,1 0 1,-1 0 0,1 0-1,-1 0 1,1 0-1,0 0 1,-1 0-1,1 0 1,-1 0-1,1 0 1,-1 0-1,1 0 1,0 0-1,-1 0 1,1 0-1,-1 0 1,1 1-1,0-1 1,-1 0-1,1 0 1,-1 0-1,1 1 1,0-1 0,-1 0-1,1 0 1,0 1-1,0-1 1,-1 0-1,1 1 1,-3 2 0,1 1 0,0-1 0,0 1 1,0-1-1,0 1 0,1-1 0,-1 1 1,1 0-1,0 0 0,0-1 0,1 1 0,-1 0 1,1 0-1,0 0 0,0 0 0,0 0 1,0 0-1,1 0 0,-1 0 0,1 0 1,0 0-1,0-1 0,1 1 0,-1 0 1,1-1-1,0 1 0,0-1 0,0 1 1,0-1-1,0 0 0,1 0 0,0 0 0,0 0 1,-1-1-1,1 1 0,1-1 0,-1 1 1,0-1-1,1 0 0,-1 0 0,1-1 1,-1 1-1,6 1 0,2-1 14,0-1 0,0 0 0,0-1 0,1 0-1,-1 0 1,0-1 0,0-1 0,0 0 0,0 0 0,11-5-1,-18 6-2,1 0 0,-1-1 0,0 0 0,0 0 0,0 0 0,0 0 0,0 0 0,-1-1 0,1 0 0,-1 0 0,1 0 0,-1 0 0,0 0 0,0-1 0,0 1 0,-1-1 0,1 0 0,-1 0 0,0 0 0,0 0 0,-1 0 0,1 0 0,-1-1 0,0 1 0,0-1 0,0 1 0,0-8 0,-1 12-5,0-1 0,0 1 0,0-1 0,0 0 0,0 1 0,0-1 0,0 1 0,0-1 0,0 1 0,0-1 0,0 0 0,-1 1 0,1-1 0,0 1 0,0-1 0,-1 1 0,1-1 0,0 1 0,-1-1 0,1 1 0,-1 0 0,1-1 0,0 1 0,-1-1 0,1 1 0,-1 0 0,1-1 0,-1 1 0,1 0 0,-1 0 0,0-1 0,-21 4-15,18-1 3,-1 0 1,1 0-1,0 1 0,0-1 1,0 1-1,0 0 0,-6 6 1,6-3 0,1 0 0,-1 0 0,1 1 0,0-1 0,0 1-1,1 0 1,-2 8 0,3-11-337,0-1-1,1 1 0,-1-1 0,1 1 0,-1-1 0,1 1 1,0-1-1,1 1 0,-1 0 0,1-1 0,-1 1 1,1-1-1,0 0 0,0 1 0,1-1 0,2 6 0,15 7-5920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5.953"/>
    </inkml:context>
    <inkml:brush xml:id="br0">
      <inkml:brushProperty name="width" value="0.025" units="cm"/>
      <inkml:brushProperty name="height" value="0.025" units="cm"/>
    </inkml:brush>
  </inkml:definitions>
  <inkml:trace contextRef="#ctx0" brushRef="#br0">9 110 7207,'0'0'8990,"-3"8"-6337,3-8-2606,-1 2 53,1-1-1,-1 0 0,0 1 1,1-1-1,-1 0 0,1 1 0,0-1 1,-1 1-1,1-1 0,0 1 1,0-1-1,0 1 0,0-1 1,0 1-1,0-1 0,0 0 1,0 1-1,1-1 0,-1 1 0,1-1 1,-1 1-1,1-1 0,-1 0 1,1 1-1,0-1 0,0 0 1,0 0-1,-1 0 0,1 1 0,0-1 1,0 0-1,1 0 0,-1 0 1,0-1-1,0 1 0,0 0 1,1 0-1,-1-1 0,0 1 1,1 0-1,-1-1 0,0 1 0,1-1 1,-1 0-1,1 0 0,-1 1 1,1-1-1,-1 0 0,4-1 1,7 2 216,1-1 0,-1 0 0,1-1 0,0 0 0,-1-2 0,0 1 0,1-1 0,17-7 0,-22 7-296,0-1 1,-1 0 0,1 0-1,-1 0 1,0-1 0,0 0-1,0 0 1,-1-1 0,0 0 0,0 0-1,0 0 1,-1-1 0,8-11-1,-12 17-12,0-1-1,0 0 1,0 0-1,0 0 1,0 0-1,0 0 1,0 0-1,-1 0 1,1 0-1,-1 0 1,1 0-1,-1 0 1,0-1-1,0 1 1,0 0-1,0 0 1,0 0-1,-1 0 1,1-1-1,0 1 1,-2-4-1,0 5-4,1-1 0,0 1 0,-1-1 0,1 1 0,-1 0 0,1-1 0,-1 1 0,0 0 0,1 0-1,-1 0 1,0 0 0,0 1 0,0-1 0,0 0 0,0 1 0,0 0 0,1-1 0,-1 1 0,-3 0-1,0-1-16,-1 1 0,0 0 0,0 0-1,0 1 1,1 0 0,-1 0-1,0 0 1,1 1 0,-1 0 0,1 0-1,-1 0 1,1 0 0,0 1-1,0 0 1,-7 6 0,6-3-3,0 2-1,1-1 1,0 1 0,0 0-1,1 0 1,0 0 0,0 0-1,1 1 1,0 0 0,0 0-1,1-1 1,-2 15 0,4-20 15,-1 1-1,1-1 1,-1 0 0,1 1 0,0-1 0,0 0-1,1 1 1,-1-1 0,1 0 0,0 1 0,-1-1-1,1 0 1,1 0 0,-1 0 0,0 0 0,1 0-1,0 0 1,-1 0 0,1 0 0,0 0 0,1-1-1,-1 1 1,0-1 0,1 0 0,-1 1 0,1-1-1,0-1 1,0 1 0,0 0 0,0-1 0,0 1-1,0-1 1,0 0 0,0 0 0,6 1 0,2 0 7,0-1 1,0 0-1,0-1 1,0 0 0,0-1-1,0-1 1,0 1-1,0-2 1,0 1 0,-1-2-1,11-3 1,9-7 29,-1-1 0,36-25-1,26-14 3,-91 54-37,1-1 1,-1 1-1,0 0 1,1 0-1,-1-1 1,1 1-1,-1 0 1,1 0-1,-1 0 1,1 0-1,-1-1 1,1 1-1,-1 0 1,0 0-1,1 0 0,-1 0 1,1 0-1,-1 0 1,1 0-1,-1 0 1,1 1-1,-1-1 1,1 0-1,-1 0 1,1 0-1,-1 0 1,1 1-1,-1-1 1,0 0-1,1 0 1,-1 1-1,1-1 1,-1 0-1,1 1 1,2 21 44,-17 42 94,8-39-52,5-24-64,1 1-1,-1 0 1,1-1 0,-1 1-1,1 0 1,0 0 0,0-1-1,0 1 1,0 0 0,0 0-1,0-1 1,1 1 0,-1 0-1,1 0 1,-1-1 0,1 1-1,0 0 1,-1-1 0,1 1-1,0-1 1,0 1 0,0-1-1,0 1 1,0-1 0,0 0-1,1 0 1,-1 1 0,0-1-1,1 0 1,1 1 0,1-1 2,0 0 0,0-1 0,0 1 1,0-1-1,0 0 0,1 0 0,-1 0 0,0-1 1,0 1-1,0-1 0,0 0 0,7-3 0,3-1-32,0-1 0,-1 0-1,1-1 1,19-14-1,33-17-408,-66 38 396,1 0 0,-1 0 1,1 0-1,-1 0 1,0 0-1,1 0 0,-1 0 1,1 0-1,-1 0 1,0 0-1,1 0 0,-1 0 1,0 0-1,1 0 0,-1 0 1,1 1-1,-1-1 1,0 0-1,1 0 0,-1 0 1,0 1-1,0-1 1,1 0-1,-1 0 0,0 1 1,1-1-1,-1 0 1,0 1-1,0-1 0,0 0 1,1 1-1,-1-1 1,0 0-1,0 1 0,0-1 1,0 1-1,0-1 0,0 0 1,0 1-1,0-1 1,0 1-1,0-1 0,0 0 1,0 1-1,0-1 1,0 0-1,0 1 0,0-1 1,0 1-1,0-1 1,0 0-1,-1 1 0,-3 34-2059,1-17-3232,3-8-758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313"/>
    </inkml:context>
    <inkml:brush xml:id="br0">
      <inkml:brushProperty name="width" value="0.025" units="cm"/>
      <inkml:brushProperty name="height" value="0.025" units="cm"/>
    </inkml:brush>
  </inkml:definitions>
  <inkml:trace contextRef="#ctx0" brushRef="#br0">61 164 7976,'0'0'14968,"-8"4"-13863,5-3-1010,0-1 0,0 1-1,0 1 1,1-1 0,-1 0-1,1 1 1,-1-1 0,1 1-1,-1 0 1,1 0 0,0 0-1,0 0 1,0 0 0,0 0-1,0 1 1,1-1 0,-1 1-1,1-1 1,-1 1 0,1 0-1,0-1 1,0 1 0,0 0-1,0 0 1,1 0 0,-1 0-1,1-1 1,0 1 0,0 5-1,-1-6-56,1 0 0,0 1 0,0-1 0,0 0 0,0 0 0,0 0 0,0 0 0,0 0 0,1 0 0,-1 0 0,1 0 0,-1 0 0,1 0 0,0 0 0,0 0 0,0 0 0,0-1 0,0 1 0,0 0 0,1-1 0,-1 1 0,0-1 0,4 4 0,0-4-26,0 1 1,0-1-1,-1 0 1,1 0-1,1 0 0,-1 0 1,0-1-1,0 0 1,5-1-1,2 0-13,0 0 1,-1-1-1,0-1 0,1 0 0,-1 0 1,0-1-1,-1-1 0,1 0 0,-1 0 1,0-1-1,0 0 0,0-1 0,-1 0 1,13-13-1,-2 1-70,-1-1 1,-1-1 0,0 0-1,28-48 1,-31 36 48,-14 32 20,0 0 1,0-1-1,-1 1 1,1 0-1,-1-1 1,1 1-1,-1-1 0,0 1 1,1-1-1,-1 1 1,0-1-1,0 0 1,0 1-1,0-1 1,0 1-1,-1-1 0,1 1 1,0-1-1,-2-2 1,1 4-4,0 1 0,-1-1 0,1 0 0,-1 1 0,1-1 1,0 1-1,-1-1 0,1 1 0,0 0 0,-1-1 0,1 1 0,0 0 1,0 0-1,0 0 0,0 0 0,0 0 0,0 0 0,0 0 0,0 0 1,0 1-1,-1 1 0,-8 11-52,1 0 0,0 1 0,2 0 0,-1 0 1,2 1-1,0 0 0,0 0 0,-3 21 0,8-28-1231,-1 1-1,2 0 1,-1-1-1,1 1 1,2 13-1,5 5-9798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6.795"/>
    </inkml:context>
    <inkml:brush xml:id="br0">
      <inkml:brushProperty name="width" value="0.025" units="cm"/>
      <inkml:brushProperty name="height" value="0.025" units="cm"/>
    </inkml:brush>
  </inkml:definitions>
  <inkml:trace contextRef="#ctx0" brushRef="#br0">35 28 9449,'0'0'12668,"-6"8"-10714,2 0-1608,0 0 0,0 0 1,1 0-1,0 0 1,0 0-1,1 1 0,0-1 1,-1 14-1,3-19-278,-1 1-1,1-1 1,0 0 0,0 1-1,0-1 1,1 0-1,-1 1 1,1-1 0,0 0-1,0 1 1,0-1 0,0 0-1,0 0 1,1 0-1,-1 0 1,1 0 0,0 0-1,0-1 1,0 1 0,0 0-1,1-1 1,-1 0 0,1 1-1,-1-1 1,1 0-1,0 0 1,0-1 0,0 1-1,4 1 1,2 0-42,0-1-1,0 0 1,0 0 0,1-1 0,-1 0-1,0-1 1,1 0 0,-1 0 0,1-1-1,-1 0 1,0-1 0,1 0-1,-1 0 1,0-1 0,-1-1 0,1 1-1,0-1 1,-1-1 0,0 1-1,10-8 1,-10 6-50,-1 1 0,1-1-1,-1-1 1,0 0 0,0 0-1,-1 0 1,0 0-1,-1-1 1,1 0 0,-1-1-1,-1 1 1,1-1 0,-2 0-1,1 0 1,-1 0 0,-1 0-1,1 0 1,-2-1 0,2-16-1,-4 32-29,0 1 0,-1-1-1,1 1 1,-1-1 0,-1 0-1,-4 10 1,-2 4 7,1 1-188,-17 53 41,20-23-2756,5-51 2806,0 1 0,0 0 0,0-1-1,0 1 1,1 0 0,-1-1 0,0 1 0,1-1 0,-1 1-1,0 0 1,1-1 0,-1 1 0,1-1 0,-1 1 0,0-1-1,1 1 1,-1-1 0,1 1 0,0-1 0,-1 0 0,1 1-1,-1-1 1,1 0 0,0 1 0,-1-1 0,1 0 0,0 0-1,-1 0 1,1 1 0,0-1 0,-1 0 0,1 0 0,0 0-1,27-3-3932,1-7-1646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7.220"/>
    </inkml:context>
    <inkml:brush xml:id="br0">
      <inkml:brushProperty name="width" value="0.025" units="cm"/>
      <inkml:brushProperty name="height" value="0.025" units="cm"/>
    </inkml:brush>
  </inkml:definitions>
  <inkml:trace contextRef="#ctx0" brushRef="#br0">202 0 9033,'0'0'10004,"-6"11"-8472,-13 20-657,1 1 1,2 1-1,-22 62 1,-61 274 2113,93-347-2938,7-27 198,12-35 284,-1 11-163,79-182 625,-78 187-1001,0 1 0,2 0 1,1 1-1,0 0 0,2 1 0,27-26 0,-34 39-2,0 0 1,0 1-1,0 0 1,1 0-1,0 1 1,21-7-1,-25 10 1,0 0 0,1 1 0,-1 1-1,0-1 1,1 1 0,-1 0 0,1 1 0,-1 0 0,1 1-1,0-1 1,12 4 0,-20-3 3,1-1 0,0 1 0,-1-1 1,1 1-1,-1 0 0,1 0 0,-1 0 0,0 0 0,1 0 0,-1 0 0,0 0 0,0 0 1,1 0-1,-1 1 0,0-1 0,0 1 0,0-1 0,-1 0 0,1 1 0,0-1 0,-1 1 0,1 0 1,-1-1-1,1 1 0,-1 0 0,1-1 0,-1 1 0,0 0 0,0-1 0,0 1 0,0 0 0,0-1 1,-1 1-1,0 3 0,0-1 9,0 1 0,0 0 0,-1 0 0,0-1 0,0 1 1,0-1-1,0 0 0,-1 0 0,0 0 0,-6 8 0,-3 0 128,-1 0-1,0-1 1,-1-1 0,0 0-1,-1 0 1,0-2 0,-1 0-1,1 0 1,-1-2-1,-1 0 1,1-1 0,-26 5-1,41-10-189,1 1-1,-1-1 0,0 0 0,0 0 0,0 0 0,0 0 1,0 0-1,0 0 0,0 0 0,0 0 0,1 0 0,-1 0 1,0-1-1,0 1 0,0 0 0,0 0 0,0-1 0,1 1 1,-1-1-1,0 1 0,0-1 0,1 1 0,-1-1 0,0 1 1,1-1-1,-1 0 0,0 1 0,1-1 0,-1 0 0,1 0 1,-1 1-1,1-1 0,0 0 0,-1 0 0,1 0 0,0 1 1,-1-1-1,1 0 0,0 0 0,0 0 0,0 0 0,0 0 1,0 0-1,0 0 0,0 1 0,0-1 0,0 0 0,0 0 1,1-1-1,0-2-1217,0-1 0,0 1 0,1 0 0,0 0 0,-1 0 0,1 0 1,1 0-1,4-7 0,17-17-15082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075"/>
    </inkml:context>
    <inkml:brush xml:id="br0">
      <inkml:brushProperty name="width" value="0.025" units="cm"/>
      <inkml:brushProperty name="height" value="0.025" units="cm"/>
    </inkml:brush>
  </inkml:definitions>
  <inkml:trace contextRef="#ctx0" brushRef="#br0">280 85 3299,'0'0'8227,"1"-11"-3973,-1 7-4063,1-1 172,-1 1 0,0 0-1,0-1 1,0 1 0,-1 0-1,1-1 1,-3-7 0,2 11-247,0-1 0,0 0 0,0 1 1,0-1-1,0 0 0,0 1 0,-1 0 0,1-1 1,0 1-1,-1 0 0,1-1 0,-1 1 0,1 0 1,-1 0-1,0 0 0,0 0 0,1 1 0,-1-1 1,0 0-1,0 1 0,0-1 0,0 1 0,1 0 1,-1 0-1,0-1 0,-2 1 0,-4 1 45,-1 0 0,1 0 1,0 0-1,0 1 0,0 1 0,0-1 0,0 1 0,0 0 1,1 1-1,0 0 0,-1 0 0,2 1 0,-1-1 0,0 2 1,1-1-1,0 1 0,-8 9 0,2-2 35,0 1 0,2-1 0,-1 2 0,2 0 0,0 0 0,1 1-1,-9 21 1,16-34-158,0 0-1,0 1 1,0-1-1,1 0 1,-1 1-1,1-1 0,0 0 1,-1 1-1,2 3 1,-1-5-19,0-1 0,1 0 1,-1 0-1,0 0 0,1 1 1,-1-1-1,1 0 0,-1 0 1,1 0-1,0 0 0,-1 0 1,1 0-1,0 0 0,0 0 1,0 0-1,0-1 1,0 1-1,1 1 0,2 0 12,1-1 0,-1 0-1,1 1 1,0-1 0,-1-1-1,1 1 1,0-1 0,-1 0 0,1 0-1,0 0 1,8-2 0,2 0 8,-1-1 0,1-1 1,0 0-1,-1-1 1,0-1-1,0 0 0,17-10 1,89-64 498,-85 55-179,-34 24-358,-1 1-1,1-1 1,-1 1 0,1-1 0,-1 1 0,1-1 0,0 1 0,-1 0 0,1-1 0,0 1 0,-1 0 0,1-1 0,0 1 0,-1 0-1,1 0 1,0 0 0,-1 0 0,1 0 0,0 0 0,0 0 0,-1 0 0,1 0 0,0 0 0,0 0 0,0 0 0,1 18-4,-22 47-37,8-28 21,12-36 20,0 1 0,-1-1 0,1 0-1,0 0 1,0 1 0,0-1 0,0 0 0,0 0-1,0 1 1,0-1 0,1 0 0,-1 1 0,0-1-1,1 0 1,-1 0 0,1 0 0,-1 0-1,1 1 1,0-1 0,-1 0 0,1 0 0,0 0-1,0 0 1,0 0 0,0 0 0,1 1 0,0-2 2,0 1 0,0 0 0,0-1 0,0 1 0,0-1 0,0 0 0,1 0 0,-1 1 0,0-2 0,0 1 0,0 0 0,0 0 0,0-1 0,3 0 0,7-2 7,0-1 0,-1-1 0,0 0 1,16-9-1,11-11-227,53-46 0,-40 28-161,-46 43-21,-8 10 297,-8 11 117,-7 2-10,12-18 6,1 1 1,0 0 0,1 0-1,-1 0 1,1 1 0,0-1-1,1 1 1,-1 0 0,2 0-1,-1 0 1,-2 10 0,8-16-225,0 0 1,0 0 0,1 0 0,-1-1 0,0 0-1,0 1 1,1-1 0,-1-1 0,0 1 0,0 0-1,6-2 1,3-2-1150,-1 0-1,0-1 0,0 0 1,0 0-1,-1-2 0,0 1 1,14-12-1,18-15-4077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8.648"/>
    </inkml:context>
    <inkml:brush xml:id="br0">
      <inkml:brushProperty name="width" value="0.025" units="cm"/>
      <inkml:brushProperty name="height" value="0.025" units="cm"/>
    </inkml:brush>
  </inkml:definitions>
  <inkml:trace contextRef="#ctx0" brushRef="#br0">208 1 10762,'0'0'8269,"-10"6"-6496,-7 6-1295,0 1 1,1 1-1,1 0 1,0 1 0,1 1-1,-21 30 1,26-33-254,1 0 1,0 0-1,1 1 0,0 0 1,1 0-1,1 0 1,0 1-1,1 0 0,1 0 1,-3 27-1,6-39-253,0 0 1,0 0-1,0 0 0,0-1 0,0 1 1,1 0-1,0 0 0,-1 0 0,1-1 0,0 1 1,0 0-1,1-1 0,-1 1 0,0-1 1,1 0-1,0 1 0,-1-1 0,1 0 0,0 0 1,0 0-1,0 0 0,1 0 0,-1 0 1,4 2-1,-2-3-4,-1 1 0,1-1 0,0 0 0,-1 0 0,1-1 0,0 1 0,0-1 0,-1 0 0,1 0 0,0 0 0,0 0 0,0-1 0,-1 1 0,1-1 0,0 0 0,-1 0 0,1-1 0,-1 1 0,4-3 0,10-6-121,-1-2 1,0 0 0,0-1 0,-1 0 0,-1-1 0,-1-1 0,22-30 0,-23 30 125,-55 88 719,38-62-610,0 0-1,0 1 1,1 0-1,0-1 0,1 1 1,0 0-1,1 1 1,-1 15-1,3-26-77,0 0 0,1 0 0,-1 0 0,0 0 0,1 0 0,-1-1 0,1 1 0,0 0 0,-1 0 0,1 0 0,0-1 0,0 1 0,0-1 0,0 1 0,1 0 0,-1-1 0,0 0 0,1 1 0,-1-1 0,1 0 0,-1 0 0,3 2 0,1-1 14,0 0-1,-1 0 0,1-1 0,0 1 1,0-1-1,0 0 0,-1-1 0,10 1 1,2-1-73,0-1 0,0 0 0,0-1 0,27-8 0,-32 6-191,-3 1 71,1 0 0,-1 1 1,1 0-1,13-1 0,-21 3 164,0 0 0,-1 0 0,1 0 0,0 0 0,0 0 0,0 0 1,0 0-1,0 0 0,0 1 0,-1-1 0,1 0 0,0 1 0,0-1 0,0 1 1,0-1-1,-1 0 0,1 1 0,0 0 0,-1-1 0,2 2 0,-1-1 14,-1 1 0,0-1 0,1 0 0,-1 0 0,0 1 0,0-1 0,0 0 0,1 1 0,-2-1 0,1 0 0,0 0 0,0 1 0,0-1 0,0 0 0,-1 1 1,1-1-1,-1 0 0,0 3 0,-13 23 234,-1 0 1,-1 0-1,-1-2 1,-23 26-1,14-17 44,12-13 198,-1-1 1,-1-1 0,-1 0 0,-1-1 0,0-1-1,-1-1 1,-22 14 0,40-29-451,0 0 0,0 0 0,0-1 1,0 1-1,0 0 0,0-1 0,-1 1 0,1-1 0,0 1 1,0-1-1,0 0 0,-1 1 0,1-1 0,0 0 0,-1 0 1,1 0-1,0 0 0,-1 0 0,1 0 0,0 0 0,0 0 1,-1-1-1,0 1 0,1-1-9,1 0 0,-1 0 0,1 0-1,-1 0 1,1 0 0,0 0 0,0 0 0,-1 0 0,1 0 0,0 0 0,0-1-1,0 1 1,0 0 0,0 0 0,0 0 0,1 0 0,-1 0 0,0 0-1,0 0 1,1 0 0,0-1 0,27-60-9,-10 32-283,1 0 1,1 1-1,38-41 1,-46 58 21,0 0 0,1 1 1,0 1-1,0 0 1,1 1-1,1 0 0,0 1 1,0 1-1,29-10 1,12 2-3301,3 0-2157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3:59.986"/>
    </inkml:context>
    <inkml:brush xml:id="br0">
      <inkml:brushProperty name="width" value="0.025" units="cm"/>
      <inkml:brushProperty name="height" value="0.025" units="cm"/>
    </inkml:brush>
  </inkml:definitions>
  <inkml:trace contextRef="#ctx0" brushRef="#br0">1 129 3491,'0'0'18551,"6"-9"-17488,0-1-941,1 1 1,1 0-1,0 0 1,0 1-1,0 0 1,1 1-1,0-1 1,1 2-1,0-1 1,0 1-1,0 1 1,1 0-1,-1 0 1,1 1-1,0 1 1,1 0-1,-1 0 1,21-2-1,-31 5-122,0 0 0,0 1 0,0-1 1,-1 0-1,1 0 0,0 0 0,0 1 0,0-1 0,0 0 0,-1 1 1,1-1-1,0 0 0,0 1 0,0-1 0,-1 1 0,1 0 0,0-1 0,-1 1 1,1-1-1,-1 1 0,1 0 0,-1 0 0,1-1 0,-1 1 0,1 0 1,0 1-1,4 30 13,-14 33 61,-14 19 61,16-62-120,0 0-1,2-1 1,0 2-1,-2 41 1,7-63-2,0 0 0,1 1 0,-1-1 0,0 1 0,0-1 0,1 0 0,-1 1 0,1-1 0,-1 0 0,1 1 0,0-1 0,-1 0 1,1 0-1,0 0 0,0 0 0,0 0 0,0 0 0,0 0 0,0 0 0,0 0 0,0 0 0,0 0 0,1-1 0,-1 1 0,0 0 0,0-1 0,1 1 0,-1-1 0,1 1 0,-1-1 0,0 0 0,1 0 0,-1 1 0,0-1 0,1 0 0,-1 0 0,1-1 0,-1 1 1,1 0-1,-1 0 0,0-1 0,1 1 0,1-1 0,5-1 60,0 0 1,1 0 0,-1-1-1,0 0 1,-1 0-1,10-6 1,-1-1-39,0-1-1,-1-1 0,0-1 1,-1 0-1,18-22 1,-23 24-44,-1 1 0,-1-1 1,0 0-1,0 0 0,-1-1 0,-1 0 1,0 0-1,7-25 0,-9 24-375,-7 32 218,-5 37 65,8-42 86,1 0 0,0 0 1,1 0-1,1-1 0,0 1 0,0-1 1,6 15-1,-7-25 68,0 0 0,1 1 0,-1-1 0,1 0-1,0 0 1,-1 0 0,1 0 0,1 0 0,-1-1 0,0 1 0,1-1 0,-1 1 0,1-1 0,0 0 0,0 0 0,0 0-1,0 0 1,0-1 0,0 1 0,0-1 0,1 0 0,-1 0 0,0 0 0,1 0 0,-1 0 0,1-1 0,-1 0 0,1 0-1,-1 0 1,1 0 0,-1 0 0,7-2 0,-6 1 23,1 0 0,-1-1 0,0 0 0,1 0 0,-1 0 1,0-1-1,0 1 0,0-1 0,-1 0 0,1 0 0,-1 0 0,1-1 0,-1 1 0,0-1 0,0 0 0,3-5 0,3-7-7,0 0 0,12-29 0,-15 31-39,0-1-1,-1 0 1,-1 0 0,0 0-1,-2 0 1,1-1-1,-2 1 1,0-1 0,-1 0-1,-2-22 1,2 37-31,0 0 0,0 0 0,0 1 0,0-1 0,-1 0 0,1 1 0,0-1 0,0 0 0,-1 1 0,1-1 0,0 0 0,-1 1 1,1-1-1,0 0 0,-1 1 0,1-1 0,-1 1 0,1-1 0,-1 1 0,1-1 0,-1 1 0,0 0 0,1-1 0,-1 1 0,0-1 0,1 1 0,-1 0 0,0 0 0,1 0 0,-1-1 0,0 1 1,1 0-1,-1 0 0,0 0 0,0 0 0,1 0 0,-1 0 0,0 0 0,0 0 0,0 1 0,-1-1-8,1 1-1,-1-1 1,1 1-1,0 0 1,-1 0 0,1 0-1,0 0 1,0 0-1,-1 0 1,1 0-1,0 0 1,0 0 0,0 1-1,0-1 1,0 0-1,1 1 1,-2 1 0,0 2-1,0 0 1,0 0-1,1 1 0,-1-1 1,1 0-1,1 1 1,-1-1-1,1 0 1,0 1-1,0-1 1,0 0-1,1 1 1,0-1-1,0 0 1,0 0-1,1 1 0,2 5 1,-2-7 6,0-1 1,1 0-1,-1 1 0,1-1 1,-1 0-1,1 0 1,0-1-1,0 1 0,0-1 1,1 1-1,-1-1 0,0 0 1,1 0-1,0 0 0,-1-1 1,1 1-1,0-1 1,0 0-1,0 0 0,-1 0 1,1-1-1,0 1 0,7-1 1,0-1 16,-1 0 0,1 0 0,-1-1 0,1-1 0,-1 1 0,0-2-1,0 1 1,-1-1 0,1-1 0,-1 0 0,0 0 0,0-1 0,0 0 0,-1 0 0,0-1 0,0 0 0,-1-1 0,0 0 0,0 0 0,0 0 0,-1-1 0,-1 0 0,0 0 0,0-1 0,6-16 0,-8 8 67,-8 14-82,3 5-8,0 0 0,1 1 1,-1-1-1,0 1 1,1-1-1,-1 1 0,1 0 1,-1-1-1,1 1 1,0 0-1,0 0 0,-1 2 1,-8 15-2,1 0-1,1 0 1,1 1 0,1 0 0,0 0 0,2 1-1,0 0 1,2 0 0,0-1 0,1 29 0,1-46-44,1 0 0,-1-1 1,0 1-1,1 0 0,0 0 1,-1-1-1,1 1 0,0-1 1,0 1-1,1-1 0,-1 1 1,1-1-1,-1 1 1,1-1-1,0 0 0,-1 0 1,1 0-1,0 0 0,0 0 1,1-1-1,-1 1 0,0 0 1,4 1-1,-3-2-487,-1 0 0,1 0 1,0-1-1,0 1 0,0 0 0,0-1 1,0 0-1,0 0 0,0 0 0,0 0 0,0 0 1,0-1-1,-1 1 0,1-1 0,3-1 1,20-11-9470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0.653"/>
    </inkml:context>
    <inkml:brush xml:id="br0">
      <inkml:brushProperty name="width" value="0.025" units="cm"/>
      <inkml:brushProperty name="height" value="0.025" units="cm"/>
    </inkml:brush>
  </inkml:definitions>
  <inkml:trace contextRef="#ctx0" brushRef="#br0">74 1 14734,'0'10'1884,"-3"53"729,-4 0 0,-18 79 0,11-76-1585,3 0 0,-2 92 0,17-129-795,-4-28-227,1-1 0,-1 0 0,0 0 0,0 0 0,1 0 0,-1 1 0,0-1 1,0 0-1,1 0 0,-1 0 0,0 0 0,1 0 0,-1 0 0,0 0 0,0 0 1,1 0-1,-1 0 0,0 0 0,1 0 0,-1 0 0,0 0 0,0 0 0,1 0 0,-1 0 1,0 0-1,1 0 0,-1-1 0,0 1 0,0 0 0,1 0 0,-1 0 0,0 0 1,0-1-1,0 1 0,1 0 0,-1 0 0,0 0 0,0-1 0,0 1 0,1 0 1,-1 0-1,0-1 0,0 1 0,4-5 15,-1-1-1,0 1 1,0-1-1,-1 1 1,1-1-1,1-9 1,6-32-534,-3-1-1,-1 0 1,-3 0 0,-3-59 0,0 88 335,0 22 181,0 0 1,1 0-1,0-1 0,0 1 1,0 0-1,0 0 1,0-1-1,0 1 0,1-1 1,-1 1-1,1-1 0,-1 1 1,1-1-1,0 0 1,0 0-1,0 0 0,1 0 1,-1 0-1,0-1 1,1 1-1,-1 0 0,1-1 1,-1 0-1,1 0 1,0 0-1,-1 0 0,1 0 1,4 0-1,4 2 126,0 0 1,1-1-1,-1-1 0,0 0 1,1-1-1,12-1 0,-15 0-56,0-1-1,-1 0 0,1 0 1,0-1-1,-1-1 0,0 1 1,0-1-1,0-1 0,0 1 1,-1-1-1,0-1 0,0 1 1,0-1-1,0 0 0,8-12 1,-8 10-37,-1 0 0,0 0 1,-1 0-1,0-1 0,0 0 1,-1 0-1,0 0 0,0-1 0,-1 0 1,-1 1-1,1-1 0,-2 0 1,2-17-1,-3 26-37,1 0 0,-1 0 1,0 0-1,0 0 0,0 0 0,0 0 0,0 0 0,0-1 1,0 1-1,0 0 0,-1 0 0,1 0 0,0 0 1,-1 0-1,1 0 0,-1 0 0,1 0 0,-1 0 1,1 1-1,-1-1 0,1 0 0,-1 0 0,0 0 1,0 0-1,1 1 0,-1-1 0,0 0 0,0 1 0,0-1 1,0 1-1,0-1 0,0 1 0,0-1 0,0 1 1,0 0-1,0-1 0,0 1 0,0 0 0,0 0 1,0 0-1,0 0 0,0 0 0,0 0 0,-2 0 1,0 1-15,-1 0 1,1 0 0,0 0 0,0 1 0,0-1-1,0 1 1,0 0 0,0 0 0,0 0 0,1 0 0,-1 0-1,1 0 1,-4 5 0,-3 6 4,0 0-1,1 1 1,1 0 0,0 0 0,1 0-1,1 1 1,0 0 0,1 0-1,1 1 1,0-1 0,1 1 0,1-1-1,0 26 1,2-37 0,-1 1 0,1-1 0,0 0-1,0 1 1,1-1 0,-1 0 0,1 0 0,0 0 0,0 0 0,1 0 0,-1-1 0,1 1-1,-1-1 1,1 1 0,0-1 0,1 0 0,-1 0 0,4 3 0,12 7-230,0 0 0,31 14 1,-33-18 106,-1 0 1,24 18 0,-35-23 134,-1 0-1,0 1 1,0 0 0,0 0-1,-1 0 1,1 0 0,-1 1-1,0-1 1,3 11-1,-6-15-50,1 0-1,0 1 0,-1-1 0,0 0 0,1 1 0,-1-1 1,0 0-1,0 1 0,0-1 0,0 0 0,0 1 0,0-1 1,0 1-1,0-1 0,-1 0 0,1 1 0,0-1 0,-1 0 1,1 1-1,-1-1 0,0 0 0,1 0 0,-1 0 0,0 1 1,0-1-1,0 0 0,1 0 0,-1 0 0,0 0 0,-1 0 1,1-1-1,0 1 0,0 0 0,0 0 0,0-1 0,-1 1 1,1-1-1,0 1 0,0-1 0,-1 1 0,1-1 0,-1 0 1,1 0-1,0 1 0,-1-1 0,1 0 0,-2-1 0,-2 2-780,1-1-1,0 0 0,0 0 1,-1 0-1,1-1 0,0 1 1,0-1-1,-1 0 1,-5-3-1,-22-14-9211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016"/>
    </inkml:context>
    <inkml:brush xml:id="br0">
      <inkml:brushProperty name="width" value="0.025" units="cm"/>
      <inkml:brushProperty name="height" value="0.025" units="cm"/>
    </inkml:brush>
  </inkml:definitions>
  <inkml:trace contextRef="#ctx0" brushRef="#br0">0 1 17681,'0'0'4068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665"/>
    </inkml:context>
    <inkml:brush xml:id="br0">
      <inkml:brushProperty name="width" value="0.035" units="cm"/>
      <inkml:brushProperty name="height" value="0.035" units="cm"/>
    </inkml:brush>
  </inkml:definitions>
  <inkml:trace contextRef="#ctx0" brushRef="#br0">68 50 16468,'-5'-10'896,"-10"-16"615,14 25-1451,1 0 1,-1 0-1,0 0 0,0 0 0,0 0 0,0 0 1,0 0-1,0 0 0,0 1 0,0-1 0,0 0 0,0 1 1,0-1-1,0 1 0,-1 0 0,1-1 0,0 1 1,0 0-1,-2-1 0,2 1 17,0 1 0,0-1 0,0 0 0,0 0-1,0 1 1,0-1 0,0 1 0,0-1 0,0 1 0,1-1 0,-1 1 0,0-1 0,0 1-1,0 0 1,1-1 0,-1 1 0,1 0 0,-1 0 0,0-1 0,1 1 0,-1 0 0,1 0-1,0 0 1,-1 0 0,1 0 0,0 0 0,-1 0 0,1 0 0,0 1 0,-5 33 839,5-31-798,0 43 167,2-1 1,1 0 0,3 0 0,2-1 0,1 0-1,23 62 1,-27-90-198,2 0 0,0-1 0,13 24 0,-19-39-76,0 0-1,-1 1 0,1-1 1,0 0-1,0 0 0,0 0 1,0 0-1,0 0 1,0 0-1,0 0 0,1 0 1,-1-1-1,0 1 0,0 0 1,1-1-1,-1 1 1,0-1-1,1 1 0,-1-1 1,2 0-1,-2 0-3,0 0 1,1 0-1,-1 0 0,0-1 1,0 1-1,1-1 0,-1 1 1,0-1-1,0 1 1,0-1-1,0 0 0,0 1 1,0-1-1,0 0 0,0 0 1,0 0-1,1-2 0,3-3 21,-1 0 0,0-1-1,0 0 1,-1 0 0,5-13 0,50-182 348,-57 197-376,1 1 0,0-1 0,0 0 0,1 1 0,-1-1-1,1 1 1,6-8 0,-8 12-1,-1-1 0,1 1-1,-1-1 1,1 1-1,-1 0 1,1-1 0,-1 1-1,1 0 1,0-1 0,-1 1-1,1 0 1,-1 0-1,1 0 1,0 0 0,-1-1-1,1 1 1,0 0 0,-1 0-1,1 0 1,0 0-1,-1 0 1,1 1 0,0-1-1,0 0 1,1 1 0,-1 0 0,1 0 0,-1 0 0,0 0 0,1 1 0,-1-1 0,0 0 0,0 1 0,0-1 0,0 0 1,0 1-1,0 0 0,1 2 0,10 28-44,0 1 1,-3 0-1,0 1 0,-3 0 1,3 34-1,4 15-2227,-10-115-819,-3-1 2079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1.675"/>
    </inkml:context>
    <inkml:brush xml:id="br0">
      <inkml:brushProperty name="width" value="0.025" units="cm"/>
      <inkml:brushProperty name="height" value="0.025" units="cm"/>
    </inkml:brush>
  </inkml:definitions>
  <inkml:trace contextRef="#ctx0" brushRef="#br0">133 181 6822,'0'0'1570,"9"-11"-214,-2 2-1068,35-48 2472,-39 52-2114,0 0 1,0 0 0,-1 0 0,0 0 0,0 0-1,0-1 1,-1 1 0,1-1 0,-1 1 0,-1-1-1,1 1 1,-1-9 0,0 12-505,-1 1 1,1-1-1,-1 1 0,0-1 0,0 1 0,1 0 1,-1-1-1,0 1 0,0 0 0,0 0 1,-1 0-1,1 0 0,0 0 0,0 0 1,0 0-1,-1 0 0,1 0 0,-1 0 0,1 1 1,0-1-1,-1 0 0,1 1 0,-1 0 1,0-1-1,1 1 0,-1 0 0,1 0 0,-1 0 1,1 0-1,-1 0 0,0 0 0,1 0 1,-1 0-1,1 1 0,-3 0 0,-2-1-77,0 1 1,0 1-1,0-1 0,1 1 0,-1 0 0,0 0 0,1 0 1,-7 5-1,1 2-6,1 0 0,1 0 0,0 1 1,0 0-1,1 0 0,0 1 0,-7 14 1,10-17-16,1 0 1,1 0-1,-1 0 1,1 0 0,1 1-1,0-1 1,0 1-1,0-1 1,1 1 0,0 0-1,1 15 1,1-22-39,-1-1 1,0 1 0,0-1-1,1 0 1,-1 1 0,1-1 0,-1 0-1,1 0 1,-1 1 0,1-1-1,0 0 1,0 0 0,-1 0-1,1 0 1,0 0 0,0 0-1,0 0 1,0 0 0,1 0-1,-1 0 1,0 0 0,0-1-1,2 2 1,0-1 16,1 0 1,-1 0-1,1 0 0,-1-1 1,1 1-1,-1-1 0,1 0 1,-1 0-1,5-1 1,1 0 16,0 0 1,0-1-1,0 0 1,0-1 0,-1 0-1,15-6 1,-6-2-16,-1 0 0,1-1 0,-2-1 0,25-25 0,-33 30-7,0 0 0,0 0 0,-1-1 1,0 1-1,0-1 0,-1-1 0,-1 1 1,1-1-1,-2 0 0,6-17 0,-11 19 106,-6 18-90,-7 23-26,13-26-7,0-1-1,0 0 1,1 1 0,0 0 0,1-1 0,-1 1-1,1 0 1,1-1 0,-1 1 0,1 0-1,0-1 1,1 1 0,-1-1 0,1 0 0,0 1-1,1-1 1,0 0 0,5 9 0,-3-10-127,-1 0 0,1 0 0,0 0 0,0-1 1,1 1-1,-1-1 0,1-1 0,0 1 0,0-1 1,0 0-1,1-1 0,-1 1 0,1-1 0,-1 0 1,1-1-1,0 0 0,0 0 0,7 0 0,3 1-1262,0-1 0,0-1 0,0 0 0,30-6 0,13-15-7911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2.436"/>
    </inkml:context>
    <inkml:brush xml:id="br0">
      <inkml:brushProperty name="width" value="0.025" units="cm"/>
      <inkml:brushProperty name="height" value="0.025" units="cm"/>
    </inkml:brush>
  </inkml:definitions>
  <inkml:trace contextRef="#ctx0" brushRef="#br0">65 40 12075,'0'0'5104,"0"8"-3230,-17 237 4538,-30 132-3765,118-615-1130,-49 170-1577,42-104-738,-53 148 633,1-1 0,1 2 0,2 0 0,28-36 0,-5 29 8,-17 22 75,-21 8 79,1 0 0,-1 1 1,1-1-1,-1 0 0,1 0 1,-1 0-1,1 0 0,-1 1 1,1-1-1,-1 0 0,1 0 1,-1 1-1,0-1 0,1 0 0,-1 1 1,1-1-1,-1 1 0,0-1 1,1 0-1,-1 1 0,0-1 1,0 1-1,1-1 0,-1 1 1,0-1-1,0 1 0,0-1 1,1 1-1,-1-1 0,0 1 1,0-1-1,0 1 0,0 0 0,0 6 4,0-1-1,-1 1 0,1-1 0,-1 1 0,-1-1 0,1 0 0,-1 1 0,0-1 0,-1 0 0,1 0 0,-1 0 0,0-1 0,-1 1 0,1-1 0,-1 0 0,0 0 1,-1 0-1,1 0 0,-1-1 0,-9 8 0,-1 0 4,-1-1 0,0-1 0,-1 0 1,0 0-1,-34 12 0,19-17-3228,26-11 187,18-8-65,10-2-3774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112"/>
    </inkml:context>
    <inkml:brush xml:id="br0">
      <inkml:brushProperty name="width" value="0.025" units="cm"/>
      <inkml:brushProperty name="height" value="0.025" units="cm"/>
    </inkml:brush>
  </inkml:definitions>
  <inkml:trace contextRef="#ctx0" brushRef="#br0">54 0 11275,'0'0'11563,"-8"12"-10373,2-3-946,1 0 0,0 0 0,0 1 0,0 0 0,1 0 0,1 0 0,0 0 0,0 0 0,-2 20 0,5-22-87,-1 1-5,0 0-1,1 1 1,1-1-1,-1 0 1,3 13-1,-2-21-127,-1 0-1,0 1 0,1-1 1,-1 0-1,1 1 0,0-1 1,-1 0-1,1 0 0,0 1 1,0-1-1,-1 0 0,1 0 0,0 0 1,0 0-1,0 0 0,1 0 1,-1-1-1,0 1 0,0 0 1,0 0-1,1-1 0,-1 1 1,0-1-1,0 1 0,1-1 1,-1 1-1,1-1 0,-1 0 1,0 0-1,1 0 0,-1 0 1,1 0-1,-1 0 0,0 0 1,1 0-1,-1 0 0,1-1 0,-1 1 1,0-1-1,1 1 0,-1-1 1,0 1-1,2-2 0,1 0-8,1-1 1,0 0-1,-1 0 0,0 0 0,0-1 0,0 1 0,0-1 0,0 0 0,-1 0 0,0-1 1,0 1-1,3-6 0,29-60-457,-12-17-284,-26 98 712,0 1 0,1 0 0,0 0 0,0 0 0,2 0 0,0 16 0,0-25 28,1 0 0,-1 0 0,1-1 0,-1 1 0,1 0-1,0-1 1,0 1 0,0 0 0,1-1 0,-1 0 0,1 1 0,-1-1-1,1 0 1,0 1 0,0-1 0,0 0 0,0 0 0,0-1 0,0 1-1,1 0 1,-1-1 0,0 1 0,1-1 0,0 0 0,-1 0 0,1 0-1,-1 0 1,1 0 0,0-1 0,0 1 0,0-1 0,-1 0 0,4 1-1,2-1 13,-1-1-1,1 1 0,-1-1 0,0-1 0,1 1 0,-1-1 1,0-1-1,0 1 0,0-1 0,0 0 0,-1-1 0,1 0 1,-1 0-1,0 0 0,10-9 0,-9 7-18,0-1-1,0 0 1,-1 0-1,1-1 1,-2 0-1,1 0 1,-1 0-1,0-1 0,-1 1 1,0-1-1,5-15 1,-19 60-166,1-4 107,1-1 0,1 1-1,-4 60 1,11-88-91,3 38-2067,-3-42 2065,-1 1-1,1-1 1,0 1-1,0-1 0,0 1 1,0-1-1,0 1 1,1 0-1,-1-1 1,0 1-1,0-1 0,0 1 1,0-1-1,1 1 1,-1-1-1,0 1 1,0-1-1,1 1 0,-1-1 1,0 1-1,1-1 1,-1 0-1,1 1 1,-1-1-1,0 1 0,1-1 1,-1 0-1,1 1 1,-1-1-1,1 0 1,-1 0-1,1 0 1,-1 1-1,1-1 0,0 0 1,-1 0-1,1 0 1,-1 0-1,1 0 1,-1 0-1,1 0 0,-1 0 1,1 0-1,0 0 1,-1 0-1,1 0 1,-1 0-1,1-1 0,-1 1 1,1 0-1,-1 0 1,1-1-1,-1 1 1,1 0-1,-1 0 0,1-1 1,-1 1-1,0-1 1,1 1-1,0-1 1,8-14-5760,1-10-3528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472"/>
    </inkml:context>
    <inkml:brush xml:id="br0">
      <inkml:brushProperty name="width" value="0.025" units="cm"/>
      <inkml:brushProperty name="height" value="0.025" units="cm"/>
    </inkml:brush>
  </inkml:definitions>
  <inkml:trace contextRef="#ctx0" brushRef="#br0">13 72 6534,'0'0'3876,"0"-62"-353,-1 53-832,-8 9-1506,7 12-993,2 10-192,0 4-1313,5-1-4965</inkml:trace>
  <inkml:trace contextRef="#ctx0" brushRef="#br0" timeOffset="1">303 190 14189,'0'0'8238,"-9"-3"-5388,6 2-2694,-2-1 16,1 0-1,-1 1 1,1-1 0,-1 1 0,0 0 0,1 1 0,-1-1 0,0 1-1,0 0 1,0 0 0,1 0 0,-1 1 0,0-1 0,0 1 0,1 1 0,-1-1-1,0 1 1,1-1 0,-5 3 0,-1 3 23,1-1 0,0 1 0,0 0 0,0 1 0,1 0 1,0 0-1,-7 11 0,11-13-171,0-1 1,1 1 0,0 0-1,0 0 1,0 0 0,1 0-1,0 0 1,0 1 0,1-1-1,0 0 1,0 1-1,0-1 1,1 14 0,0-18-26,1 0-1,-1 0 1,0 1 0,1-1-1,0 0 1,-1 0 0,1 0 0,0 0-1,0 0 1,0 0 0,0 0 0,1 0-1,-1 0 1,0 0 0,1-1 0,-1 1-1,1-1 1,0 1 0,2 1 0,0 0-10,1-1 1,0 1 0,0-1 0,-1 0-1,1-1 1,0 1 0,1-1 0,5 1-1,7 0-588,0-1 0,0 0 0,36-5-1,3-11-2829,-3-12-3290,-24 5-151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3.805"/>
    </inkml:context>
    <inkml:brush xml:id="br0">
      <inkml:brushProperty name="width" value="0.025" units="cm"/>
      <inkml:brushProperty name="height" value="0.025" units="cm"/>
    </inkml:brush>
  </inkml:definitions>
  <inkml:trace contextRef="#ctx0" brushRef="#br0">1 8 11531,'0'0'9849,"0"8"-8034,0-5-1726,1-1 0,-1 1-1,0-1 1,1 1-1,-1-1 1,1 1 0,0-1-1,0 1 1,0-1-1,0 0 1,0 0 0,0 1-1,1-1 1,-1 0 0,1 0-1,0 0 1,-1-1-1,1 1 1,0 0 0,0 0-1,0-1 1,0 0-1,0 1 1,1-1 0,-1 0-1,0 0 1,1 0 0,-1 0-1,0 0 1,1-1-1,-1 1 1,1-1 0,-1 0-1,4 1 1,19 2-17,0 0-1,0-2 1,28-1 0,-45 0-62,0 0 1,0-1 0,0 0 0,-1-1-1,1 0 1,0 0 0,-1 0 0,1-1 0,-1 0-1,0 0 1,0-1 0,0 0 0,-1 0 0,7-6-1,-12 9 11,0 1-1,-1-1 0,1 1 0,0-1 1,-1 1-1,1-1 0,-1 0 1,1 1-1,-1-1 0,1 0 0,-1 0 1,1 1-1,-1-1 0,0 0 1,1 0-1,-1 0 0,0 1 1,0-1-1,0 0 0,1 0 0,-1 0 1,0 0-1,0 0 0,0 0 1,-1 1-1,1-1 0,0 0 0,-1-2 1,0 2 13,0 0 0,0 0 1,0 0-1,0 0 0,0 0 1,0 0-1,-1 1 0,1-1 1,0 0-1,-1 1 0,1-1 1,-1 1-1,1-1 0,-3 0 1,-55-4 308,58 5-354,-11 1 22,1-1-1,-1 2 1,1 0-1,0 0 1,0 1-1,-1 0 1,-14 7-1,24-9-41,-1 0-1,0 0 0,0 1 0,1-1 0,-1 1 0,1-1 0,-1 1 1,1 0-1,0 0 0,0 0 0,0 0 0,0 0 0,0 0 1,0 1-1,0-1 0,1 1 0,-1-1 0,1 1 0,0 0 1,0-1-1,0 1 0,0 0 0,0 0 0,1 0 0,-1 0 1,1 0-1,-1-1 0,1 1 0,0 0 0,1 0 0,-1 0 1,0 0-1,1 0 0,1 5 0,-1-6-225,0 1 0,0-1 0,1 0-1,-1 0 1,1 1 0,0-1 0,-1 0 0,1 0 0,0-1 0,0 1-1,0 0 1,0-1 0,1 1 0,-1-1 0,0 1 0,4 0-1,25 9-5636,4-5-4169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097"/>
    </inkml:context>
    <inkml:brush xml:id="br0">
      <inkml:brushProperty name="width" value="0.025" units="cm"/>
      <inkml:brushProperty name="height" value="0.025" units="cm"/>
    </inkml:brush>
  </inkml:definitions>
  <inkml:trace contextRef="#ctx0" brushRef="#br0">40 0 10154,'-15'7'6354,"6"10"-3577,2 28-1442,6-34-463,-7 85 2298,8-86-2904,0 0-1,1 0 1,0 0 0,0 0 0,1 0-1,0 0 1,5 12 0,-6-20-216,0 0 0,1 0 0,-1 1 0,1-1 0,-1 0 0,1 0 0,0-1 0,0 1 0,0 0 0,0-1-1,0 1 1,0-1 0,0 1 0,0-1 0,1 0 0,-1 0 0,0 0 0,1 0 0,-1 0 0,1-1 0,-1 1 0,1-1 0,0 0 0,-1 0 0,1 0 0,-1 0 0,1 0 0,-1 0 0,1-1-1,0 1 1,4-2 0,2-1 33,0 1-1,0-2 1,0 1-1,-1-1 1,1-1-1,-1 1 1,11-9-1,8-10 62,46-49 0,-72 72-145,-1-1-1,1 0 1,-1 0-1,1 1 1,0-1 0,-1 1-1,1-1 1,0 0-1,-1 1 1,1-1-1,0 1 1,0 0-1,0-1 1,-1 1-1,1 0 1,0-1-1,0 1 1,0 0-1,0 0 1,1 0-1,7 11-103,-3 37-39,-6-35 206,2 13-25,7 56 40,-8-75-71,1 0 0,0 0-1,0 0 1,0 0-1,1 0 1,0 0 0,1-1-1,6 11 1,-9-16-1,1 1 0,-1 0 0,0-1 0,1 0 0,0 1 0,-1-1-1,1 0 1,0 1 0,0-1 0,0 0 0,0 0 0,0-1 0,0 1 0,0 0 0,0-1 0,0 1 0,0-1-1,0 0 1,0 1 0,0-1 0,1 0 0,-1 0 0,0-1 0,0 1 0,0 0 0,0-1 0,0 1 0,0-1-1,0 0 1,0 1 0,0-1 0,0 0 0,3-2 0,1-1-53,0 0 0,0 0-1,0-1 1,-1 0 0,0 0 0,0 0 0,0-1-1,6-8 1,-2 0-435,-1 0-1,-1-1 1,0 0 0,-1-1-1,0 1 1,-1-1 0,-1 0-1,-1-1 1,0 1-1,1-33 1,-4 48 303,0 0 1,0 1-1,0-1 0,1 0 1,-1 0-1,0 0 0,0 1 1,0-1-1,-1 0 0,1 0 1,0 0-1,0 1 0,0-1 1,-1 0-1,1 0 0,0 0 1,-1 1-1,1-1 0,0 0 1,-1 1-1,1-1 0,-1 0 1,1 1-1,-1-1 0,0 0 1,1 1-1,-1-1 0,1 1 1,-1-1-1,0 1 0,0-1 1,-14 0-6526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440"/>
    </inkml:context>
    <inkml:brush xml:id="br0">
      <inkml:brushProperty name="width" value="0.025" units="cm"/>
      <inkml:brushProperty name="height" value="0.025" units="cm"/>
    </inkml:brush>
  </inkml:definitions>
  <inkml:trace contextRef="#ctx0" brushRef="#br0">9 58 15759,'0'0'4324,"-9"-51"-2819,9 46-1184,0 4-321,14 1-1538,-1 0-2081,5 5-2883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5.786"/>
    </inkml:context>
    <inkml:brush xml:id="br0">
      <inkml:brushProperty name="width" value="0.025" units="cm"/>
      <inkml:brushProperty name="height" value="0.025" units="cm"/>
    </inkml:brush>
  </inkml:definitions>
  <inkml:trace contextRef="#ctx0" brushRef="#br0">262 72 12460,'0'0'5301,"1"-9"-2034,-1 6-3096,1 1-57,0 1 0,-1-1 0,0 0 0,1 0 0,-1 0 0,0 0 0,0 0 0,0 1 0,0-1 0,0 0 0,0 0 1,-1 0-1,1 0 0,0 1 0,-1-1 0,0 0 0,1 0 0,-1 1 0,0-1 0,0 0 0,0 1 0,0-1 0,0 1 0,0-1 0,-1 1 0,1 0 0,0-1 0,-1 1 0,1 0 0,-1 0 1,1 0-1,-1 0 0,0 0 0,1 0 0,-1 1 0,0-1 0,0 0 0,1 1 0,-1-1 0,-3 1 0,-3-1-66,0 1-1,0 0 1,0 1-1,0-1 1,0 2-1,0-1 1,0 1-1,0 0 1,0 1-1,1 0 0,-1 0 1,1 0-1,0 1 1,0 0-1,0 1 1,1 0-1,-1 0 1,1 0-1,0 1 1,1-1-1,-1 1 1,-4 7-1,3-3-39,0 1 0,1-1 0,0 1 0,0 0 0,1 0 0,1 1 0,0-1 0,0 1 0,1 0 0,1 0 0,0 1 0,1-1 0,0 0 0,1 14 0,0-21-35,1 0 0,-1-1-1,1 1 1,0 0 0,1-1 0,-1 1 0,1-1 0,0 1-1,0-1 1,0 0 0,0 0 0,1 0 0,0 0 0,0 0-1,0 0 1,0-1 0,0 1 0,1-1 0,-1 0-1,1 0 1,0-1 0,0 1 0,0-1 0,1 1 0,-1-1-1,0-1 1,1 1 0,-1-1 0,1 1 0,0-1 0,0-1-1,8 2 1,-2-2-472,-1 1-1,1-1 0,-1-1 1,1 0-1,-1 0 1,15-5-1,-16 4-690,1-1-1,-1-1 1,0 0-1,0 0 1,0-1 0,12-8-1,15-16-5546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158"/>
    </inkml:context>
    <inkml:brush xml:id="br0">
      <inkml:brushProperty name="width" value="0.025" units="cm"/>
      <inkml:brushProperty name="height" value="0.025" units="cm"/>
    </inkml:brush>
  </inkml:definitions>
  <inkml:trace contextRef="#ctx0" brushRef="#br0">56 4 12524,'0'0'9016,"-4"12"-7884,-9 33-166,1 0 1,3 1-1,1 1 0,3 0 0,1 64 1,25-139 58,-15 15-989,-1 0 0,-1 0 0,0-1 0,-1 0 0,0 1 1,1-26-1,-2 10-128,-2 0 1,-4-35-1,0 50-73,-1 17-166,0 24-6,6-24 332,-1 1-1,1-1 1,-1 1-1,1-1 1,0 1-1,0-1 1,0 0-1,1 0 0,-1 1 1,1-1-1,0 0 1,0 0-1,0 0 1,0-1-1,0 1 1,0 0-1,1-1 1,0 0-1,-1 1 0,1-1 1,0 0-1,0 0 1,0-1-1,0 1 1,0-1-1,1 1 1,-1-1-1,0 0 1,1 0-1,-1-1 0,1 1 1,-1-1-1,1 1 1,-1-1-1,1 0 1,-1-1-1,1 1 1,3-1-1,4 0 18,0-1 1,0 0-1,-1-1 0,1 0 0,-1-1 1,1 0-1,-1 0 0,0-1 0,-1-1 1,1 1-1,8-8 0,33-40 41,-49 51-45,1-1 0,-1 1 0,0-1 1,0 0-1,0 0 0,-1 0 0,1 0 0,-1 0 0,0-1 1,0 1-1,0 0 0,0 0 0,0-1 0,-1 1 1,1-1-1,-1 1 0,0-1 0,-1-5 0,1 8-8,-1 0-1,0 1 0,1-1 1,-1 0-1,0 1 0,0-1 1,1 0-1,-1 1 1,0-1-1,0 1 0,0 0 1,0-1-1,0 1 0,0 0 1,0-1-1,0 1 0,0 0 1,0 0-1,0 0 1,0 0-1,0 0 0,1 0 1,-1 0-1,0 0 0,0 0 1,0 0-1,0 1 0,0-1 1,0 0-1,0 1 1,0-1-1,0 1 0,-1 0 1,-31 15-59,22-8 47,1 1 0,0 0 0,1 1 0,0 0-1,1 0 1,-1 1 0,-11 21 0,16-24 11,0-1 1,0 1-1,1 0 0,0 0 1,0 0-1,1 0 0,0 0 0,1 1 1,0-1-1,0 1 0,0-1 1,1 1-1,2 12 0,-1-18-81,0 0 0,0 0 0,1-1 0,-1 1-1,1 0 1,0-1 0,0 1 0,-1-1 0,2 1-1,-1-1 1,0 0 0,0 0 0,1 0 0,-1 0-1,1 0 1,0-1 0,-1 1 0,1-1 0,0 0-1,0 0 1,0 0 0,0 0 0,0 0 0,0 0 0,0-1-1,5 1 1,4 0-1012,1 0-1,-1-1 0,1 0 1,-1-1-1,18-2 0,18-13-3020,-1-6-2607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517"/>
    </inkml:context>
    <inkml:brush xml:id="br0">
      <inkml:brushProperty name="width" value="0.025" units="cm"/>
      <inkml:brushProperty name="height" value="0.025" units="cm"/>
    </inkml:brush>
  </inkml:definitions>
  <inkml:trace contextRef="#ctx0" brushRef="#br0">135 5 14478,'0'0'3299,"-8"-1"-1094,4 0-2106,0 0 1,0 0-1,0 1 1,0-1-1,0 1 1,0 0-1,0 0 1,0 1-1,0-1 1,1 1-1,-1 0 1,0 0 0,0 0-1,0 0 1,1 1-1,-1-1 1,1 1-1,-1 0 1,1 0-1,0 0 1,-1 1-1,1-1 1,0 1-1,1 0 1,-1 0 0,0 0-1,1 0 1,0 0-1,0 0 1,-3 6-1,2-5 38,1 1 1,0-1-1,0 1 0,0 0 0,0-1 1,1 1-1,0 0 0,0 0 0,0 0 0,0 0 1,1 0-1,0 0 0,1 7 0,-1-10-125,1 0-1,0 0 0,0 0 1,0 0-1,0 0 1,0 0-1,0 0 0,0-1 1,1 1-1,-1 0 0,1-1 1,-1 1-1,1-1 0,0 0 1,-1 1-1,1-1 1,0 0-1,0 0 0,0 0 1,0 0-1,0-1 0,0 1 1,0 0-1,0-1 0,0 0 1,1 1-1,-1-1 1,0 0-1,0 0 0,0 0 1,5-1-1,-2 1-41,0-1 0,0 0 0,0 0 0,0-1 0,0 0 1,0 0-1,0 0 0,0 0 0,-1 0 0,1-1 0,-1 0 0,0 0 0,0-1 0,0 1 0,0-1 0,6-7 1,-3 3-31,-1 1 1,-1-1 0,0 0 0,0-1 0,0 1 0,-1-1-1,0 0 1,4-14 0,-15 34 139,1 0 0,1 1 0,0 0 0,1 0 0,-5 21 0,7-25-79,2 0-1,-1-1 1,1 1-1,0 0 0,1 0 1,1 9-1,-2-15-121,1 0 0,0 0-1,0 0 1,-1 0 0,1-1 0,0 1 0,1 0-1,-1 0 1,0-1 0,0 1 0,1-1-1,-1 1 1,1-1 0,-1 1 0,1-1 0,0 0-1,-1 0 1,1 0 0,0 0 0,0 0 0,0 0-1,0 0 1,0-1 0,0 1 0,0-1-1,0 1 1,0-1 0,3 0 0,1 1-654,0 0-1,0-1 1,0 0 0,0 0 0,0-1-1,0 0 1,0 0 0,8-2 0,19-16-5936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150"/>
    </inkml:context>
    <inkml:brush xml:id="br0">
      <inkml:brushProperty name="width" value="0.035" units="cm"/>
      <inkml:brushProperty name="height" value="0.035" units="cm"/>
    </inkml:brush>
  </inkml:definitions>
  <inkml:trace contextRef="#ctx0" brushRef="#br0">0 1 16580,'4'18'716,"0"0"1,-2 0-1,0 1 1,-1-1-1,-1 0 1,-4 30-1,1 14 1025,5-52-1385,2-12-228,7-23-218,0 2 92,-8 20 2,0-1 0,0 1 1,0 0-1,1 0 0,-1 1 1,1-1-1,-1 0 0,1 1 0,0 0 1,0 0-1,0 0 0,0 1 1,0-1-1,1 1 0,4-1 1,7 0 4,0 1 0,-1 0 1,18 2-1,-21 0-8,0-1 0,0 0 1,0-1-1,1 0 0,20-5 0,14-16 0,-40 17-1,1 1-1,-1 0 1,1 1 0,0 0-1,13-3 1,-18 5 13,0 1 0,0 0 1,0 0-1,0 0 0,0 0 1,0 0-1,0 1 0,0-1 0,0 1 1,0 0-1,0 0 0,0 0 0,0 1 1,0-1-1,-1 0 0,1 1 0,-1 0 1,1 0-1,3 3 0,6 10 95,-10-12-58,1 0-1,-1-1 0,0 1 0,1 0 0,-1-1 1,5 3-1,-6-4-46,-1-1 0,1 0 0,-1 1 0,1-1 0,0 0 0,-1 0 1,1 0-1,0 0 0,-1 0 0,1 1 0,0-1 0,0-1 0,-1 1 0,1 0 0,0 0 0,-1 0 1,1 0-1,0 0 0,-1 0 0,1-1 0,-1 1 0,1 0 0,0-1 0,-1 1 0,1 0 0,-1-1 0,1 1 1,-1-1-1,1 1 0,-1-1 0,1 1 0,-1-1 0,1 1 0,-1-1 0,0 1 0,1-1 0,-1 0 1,1 0-1,31-67-3600,-22 51 2891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6.892"/>
    </inkml:context>
    <inkml:brush xml:id="br0">
      <inkml:brushProperty name="width" value="0.025" units="cm"/>
      <inkml:brushProperty name="height" value="0.025" units="cm"/>
    </inkml:brush>
  </inkml:definitions>
  <inkml:trace contextRef="#ctx0" brushRef="#br0">133 17 9673,'0'0'10474,"-8"-5"-8130,5 4-2265,1-1 0,-1 1 1,0-1-1,0 1 1,0 0-1,0 0 0,0 0 1,0 1-1,0-1 1,0 1-1,0-1 0,0 1 1,0 0-1,0 0 1,0 1-1,-5 0 0,4 0-6,0 1-1,1 0 0,-1 0 0,1 0 0,-1 0 0,1 1 0,0-1 0,0 1 0,0 0 1,0 0-1,0 0 0,1 0 0,-1 0 0,1 1 0,-4 6 0,4-7-41,0 0-1,0 1 1,1-1-1,-1 1 0,0-1 1,1 1-1,0 0 1,0-1-1,0 1 0,1 0 1,-1 0-1,1 0 0,0 0 1,0-1-1,0 1 1,0 0-1,1 0 0,1 4 1,-1-5-84,1 0 1,0 0-1,-1 0 0,1 0 1,1 0-1,-1-1 0,0 1 1,1 0-1,-1-1 1,1 0-1,0 0 0,0 1 1,0-2-1,0 1 0,0 0 1,0-1-1,1 1 0,-1-1 1,4 1-1,30 8-1384,24 7-867,-57-16 2290,-1 0 0,0 1 0,0-1 0,0 1 0,0 0 0,0-1 0,-1 1 0,1 1 0,0-1 0,-1 0 1,0 1-1,1-1 0,-1 1 0,2 3 0,-4-5 178,1 0 1,-1 1-1,0-1 1,0 0-1,0 0 1,0 0 0,-1 0-1,1 0 1,0 0-1,0 1 1,-1-1-1,1 0 1,-1 0-1,1 0 1,-1 0-1,1 0 1,-1 0-1,1 0 1,-1-1-1,0 1 1,0 0 0,1 0-1,-1 0 1,0-1-1,0 1 1,0 0-1,0-1 1,0 1-1,0 0 1,0-1-1,-2 1 1,-39 20 1135,35-18-1027,-51 18-141,19-16-2928,26-8-1469,6-9-2984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235"/>
    </inkml:context>
    <inkml:brush xml:id="br0">
      <inkml:brushProperty name="width" value="0.025" units="cm"/>
      <inkml:brushProperty name="height" value="0.025" units="cm"/>
    </inkml:brush>
  </inkml:definitions>
  <inkml:trace contextRef="#ctx0" brushRef="#br0">0 69 12268,'0'0'11920,"9"6"-11653,-4-2-197,1-1-1,-1 0 0,1 1 1,-1-2-1,1 1 1,0-1-1,0 0 0,1 0 1,-1-1-1,0 0 1,0 0-1,1 0 0,-1-1 1,1 0-1,-1 0 1,0 0-1,1-1 0,-1 0 1,0 0-1,0-1 1,0 0-1,1 0 0,-2 0 1,8-5-1,-9 6 13,-1-1 0,0 0-1,0-1 1,1 1 0,-1-1 0,-1 1 0,1-1-1,0 0 1,-1 0 0,1 0 0,-1 0-1,0 0 1,0-1 0,0 1 0,-1-1 0,1 1-1,-1-1 1,0 0 0,0 1 0,0-1-1,0-4 1,-2 7-63,1-1-1,-1 1 1,0 0-1,0 0 0,1 0 1,-1 0-1,0 1 1,0-1-1,0 0 1,0 0-1,-1 0 1,1 1-1,0-1 1,0 1-1,0-1 1,0 1-1,-1-1 0,1 1 1,0 0-1,-1-1 1,1 1-1,0 0 1,0 0-1,-1 0 1,1 0-1,0 0 1,-1 0-1,1 1 1,-3 0-1,-42 6 320,42-5-364,0 0 1,0 0-1,0 1 1,0-1 0,1 1-1,-1 0 1,1 0-1,0 1 1,-1-1-1,2 1 1,-1-1 0,0 1-1,1 0 1,-1 0-1,1 0 1,0 0-1,1 1 1,-1-1 0,0 5-1,1-6-20,0-1 0,1 1 0,-1 0 0,1 0 0,0 0 0,0 0-1,0-1 1,0 1 0,1 0 0,-1 0 0,1 0 0,0-1 0,-1 1 0,1 0 0,0-1-1,1 1 1,-1-1 0,0 1 0,1-1 0,0 1 0,-1-1 0,1 0 0,0 0 0,0 0-1,0 0 1,0 0 0,0 0 0,1-1 0,-1 1 0,5 2 0,0-2-952,0 1-1,0-1 1,0 0 0,0 0-1,0 0 1,14 0 0,13-2-7170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7.803"/>
    </inkml:context>
    <inkml:brush xml:id="br0">
      <inkml:brushProperty name="width" value="0.025" units="cm"/>
      <inkml:brushProperty name="height" value="0.025" units="cm"/>
    </inkml:brush>
  </inkml:definitions>
  <inkml:trace contextRef="#ctx0" brushRef="#br0">100 1 13229,'0'0'11061,"-3"13"-10602,-6 29 393,2 1 0,-1 61 0,4 104 881,4-172-1634,1-56-321,-2 0 1,-1 1-1,-6-32 1,-3 13-86,8 25 171,-1 0 1,-1 0-1,0 1 0,0-1 0,-10-15 1,15 28 135,0-1 1,0 1-1,0 0 1,0-1-1,0 1 1,0 0-1,0 0 1,0-1-1,0 1 1,-1 0-1,1 0 1,0-1-1,0 1 1,0 0-1,0 0 1,-1-1-1,1 1 1,0 0-1,0 0 1,0 0-1,-1 0 1,1-1-1,0 1 1,0 0-1,-1 0 1,1 0-1,0 0 1,0 0-1,-1 0 1,1-1-1,0 1 1,-1 0-1,1 0 1,0 0-1,0 0 1,-1 0-1,1 0 1,0 0-1,-1 0 1,1 1-1,0-1 1,0 0-1,-1 0 1,1 0-1,0 0 1,-1 0-1,1 0 1,0 1-1,0 0 0,1 0 1,-1 0-1,0-1 0,0 1 1,1 0-1,-1 0 0,1-1 1,-1 1-1,1 0 1,-1-1-1,1 1 0,-1 0 1,1-1-1,0 1 0,-1-1 1,1 1-1,0-1 0,-1 1 1,1-1-1,0 0 0,1 1 1,11 6-420,1-1 1,0-1-1,0 0 1,0-1-1,1 0 1,0-2-1,18 3 1,109-1-8886,-108-4 6394,16 0-1996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166"/>
    </inkml:context>
    <inkml:brush xml:id="br0">
      <inkml:brushProperty name="width" value="0.025" units="cm"/>
      <inkml:brushProperty name="height" value="0.025" units="cm"/>
    </inkml:brush>
  </inkml:definitions>
  <inkml:trace contextRef="#ctx0" brushRef="#br0">155 54 0,'0'0'13949,"3"-8"-10607,2-23-539,-5 30-2734,-1 1-1,1-1 0,0 1 1,0 0-1,0-1 1,0 1-1,-1-1 1,1 1-1,0-1 1,-1 1-1,1-1 1,0 1-1,-1 0 1,1-1-1,0 1 1,-1 0-1,1-1 0,-1 1 1,1 0-1,-1 0 1,1-1-1,0 1 1,-1 0-1,1 0 1,-2 0-1,-23 4 1387,16 1-1268,1-1 0,0 1-1,0 1 1,1-1 0,-1 1 0,1 1 0,1-1 0,-1 1 0,1 0 0,0 1-1,1 0 1,-7 11 0,8-12-30,0 0 0,0 1 0,1-1 0,-1 1 0,2-1 0,-1 1 0,1 0 0,1 0-1,-1 0 1,1 1 0,1-1 0,-1 0 0,2 0 0,0 13 0,1-18-142,-1 0-1,0-1 1,1 1-1,-1-1 1,1 1-1,0-1 1,0 0 0,0 0-1,0 1 1,0-1-1,0-1 1,1 1-1,-1 0 1,1-1 0,-1 1-1,1-1 1,0 0-1,-1 1 1,1-1 0,0-1-1,0 1 1,0 0-1,-1-1 1,1 1-1,0-1 1,0 0 0,4 0-1,4 0 4,1 0 1,-1 0-1,1-1 0,-1 0 0,22-7 1,-22 4-2,-1-1 1,1 0 0,-1 0 0,0-1-1,0-1 1,-1 0 0,0 0-1,0-1 1,-1 0 0,0-1 0,12-15-1,-17 20-15,0-1-1,0 1 1,0-1 0,-1 0-1,0 0 1,0 0-1,0 0 1,-1 0-1,1 0 1,-1-1 0,-1 1-1,1-6 1,-1 7-21,0 0 0,-1 1 0,1-1 0,-1 1 0,0-1 1,0 1-1,-1-1 0,1 1 0,-1-1 0,0 1 0,1 0 0,-1 0 1,-1 0-1,1 0 0,0 0 0,-1 1 0,1-1 0,-1 1 0,-4-4 1,1 2-384,1 0 0,-1 1 1,0 0-1,0 0 1,0 0-1,-12-3 0,9 4-1162,-1 0-1,1 0 1,0 1-1,-13 0 1,-4 1-6327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8.806"/>
    </inkml:context>
    <inkml:brush xml:id="br0">
      <inkml:brushProperty name="width" value="0.025" units="cm"/>
      <inkml:brushProperty name="height" value="0.025" units="cm"/>
    </inkml:brush>
  </inkml:definitions>
  <inkml:trace contextRef="#ctx0" brushRef="#br0">29 128 8776,'0'10'6321,"-6"189"4799,-8 9-7586,10-182-3374,1-23 90,3-45-20,10-22-594,3 1 0,3 0 0,2 1 0,53-117 0,-65 167 304,1-1 0,1 1-1,0 1 1,11-14 0,-17 23 50,-1 0 1,1 0-1,0 0 0,0 0 0,0 0 1,0 0-1,0 1 0,0-1 1,0 1-1,1-1 0,-1 1 0,0 0 1,1 0-1,-1 0 0,1 0 1,0 1-1,-1-1 0,1 1 0,-1-1 1,1 1-1,0 0 0,-1 0 1,1 0-1,0 0 0,-1 1 0,1-1 1,0 1-1,-1-1 0,5 3 0,-5-2 9,0 0 0,-1 1 0,1-1 0,-1 0 0,0 1 0,1-1 0,-1 1 0,0-1 0,0 1 0,0 0 0,0-1 0,0 1 0,0 0 0,-1 0 0,1 0 0,0 0 0,-1 0-1,0-1 1,1 1 0,-1 0 0,0 0 0,0 0 0,0 0 0,0 0 0,-1 3 0,1-1 5,-1 0 0,1-1-1,-1 1 1,0 0 0,-1-1 0,1 1-1,0-1 1,-1 1 0,0-1 0,0 0-1,0 0 1,-4 5 0,-6 3 21,0 0 0,0-2 0,-1 1-1,-1-2 1,1 0 0,-1 0 0,-1-1 0,1-1 0,-1 0 0,0-2 0,0 1 0,-1-2 0,1 0 0,-20 1 0,34-4-102,0 0 0,0 1 1,0-2-1,0 1 0,0 0 1,0 0-1,0 0 0,1 0 1,-1 0-1,0-1 0,0 1 1,0 0-1,0-1 0,1 1 1,-1-1-1,0 1 0,0-1 1,1 1-1,-1-1 0,0 1 1,1-1-1,-1 0 0,0-1 1,0 1-216,1 0 1,0 0-1,-1 0 1,1 0-1,0 0 1,0 0-1,0 0 1,0 0-1,0-1 1,0 1 0,0 0-1,1 0 1,-1 0-1,0 0 1,0 0-1,1 0 1,-1 0-1,2-2 1,13-18-6676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09.167"/>
    </inkml:context>
    <inkml:brush xml:id="br0">
      <inkml:brushProperty name="width" value="0.025" units="cm"/>
      <inkml:brushProperty name="height" value="0.025" units="cm"/>
    </inkml:brush>
  </inkml:definitions>
  <inkml:trace contextRef="#ctx0" brushRef="#br0">1 51 18578,'0'0'4148,"11"-7"-2462,-8 5-1568,61-31 1889,-61 32-1881,1-1-1,-1 1 0,1 0 0,0 0 0,-1 0 0,1 0 1,0 1-1,0-1 0,-1 1 0,1 0 0,0 0 0,0 0 1,0 1-1,-1 0 0,1-1 0,0 1 0,-1 0 0,1 1 1,4 1-1,-7-2-71,0 1-1,1-1 1,-1 1 0,0-1 0,0 1 0,0 0-1,0 0 1,0-1 0,0 1 0,-1 0 0,1 0-1,0 0 1,-1 0 0,0 0 0,1 0-1,-1 0 1,0 0 0,0 0 0,0 0 0,0 0-1,0 0 1,-1 0 0,1-1 0,-1 1 0,1 0-1,-1 0 1,0 0 0,1 0 0,-3 3 0,-1 3 124,0 1 1,-1-1-1,1 0 1,-2 0-1,-5 6 1,-111 106 697,121-119-879,1-1 0,0 0 0,-1 1 0,1-1 0,0 0 0,-1 1 0,1-1 0,0 0 0,-1 1 0,1-1 0,0 1 0,0-1 0,-1 0 0,1 1 0,0-1 1,0 1-1,0-1 0,0 1 0,0-1 0,-1 1 0,1-1 0,0 1 0,0-1 0,0 1 0,0-1 0,0 1 0,1-1 0,-1 1 0,0-1 0,0 0 1,0 1-1,0-1 0,0 1 0,1-1 0,-1 1 0,0-1 0,0 1 0,1-1 0,-1 0 0,0 1 0,1-1 0,-1 0 0,0 1 0,1-1 0,-1 0 0,1 1 1,-1-1-1,1 0 0,-1 0 0,0 0 0,1 1 0,-1-1 0,1 0 0,-1 0 0,1 0 0,-1 0 0,1 0 0,-1 0 0,1 0 0,-1 0 0,1 0 1,-1 0-1,1 0 0,0 0 0,46-1-5,-33 1-7,185-16-2004,-157 10-2451,48-15-1,-15-4-9110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4.519"/>
    </inkml:context>
    <inkml:brush xml:id="br0">
      <inkml:brushProperty name="width" value="0.025" units="cm"/>
      <inkml:brushProperty name="height" value="0.025" units="cm"/>
    </inkml:brush>
  </inkml:definitions>
  <inkml:trace contextRef="#ctx0" brushRef="#br0">16 0 8776,'0'0'12193,"12"5"-12027,23 6-196,1-1 1,56 7 0,-44-9-597,72 22 0,-117-29 619,-1 0 1,0 0-1,1 0 1,-1 0 0,0 0-1,0 0 1,0 1-1,0-1 1,0 1 0,0-1-1,0 1 1,0 0-1,-1-1 1,1 1 0,-1 0-1,3 3 1,-4-3 10,0-1 0,1 1 0,-1-1 0,0 1 0,0-1 0,0 1 0,0-1 0,0 1 0,0-1 1,0 1-1,-1-1 0,1 1 0,-1-1 0,1 1 0,-1-1 0,1 0 0,-1 1 0,0-1 0,1 0 0,-1 1 0,0-1 1,0 0-1,0 0 0,0 0 0,0 0 0,0 0 0,-3 2 0,-26 20 507,-2 0 0,0-3 0,-2 0 0,-46 19 0,15-7 121,37-19-571,19-9-310,0 0 0,0 0-1,0 1 1,1 0 0,0 0 0,0 1 0,-10 10 0,18-14-4374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058"/>
    </inkml:context>
    <inkml:brush xml:id="br0">
      <inkml:brushProperty name="width" value="0.025" units="cm"/>
      <inkml:brushProperty name="height" value="0.025" units="cm"/>
    </inkml:brush>
  </inkml:definitions>
  <inkml:trace contextRef="#ctx0" brushRef="#br0">180 1 10346,'0'0'4628,"-1"10"-2962,-4 28 219,-1-1-1,-22 71 1,-40 79 355,10-28-1379,56-154-765,0 0-26,0-1 0,0 1 0,1-1-1,-1 1 1,1 0 0,0-1 0,1 1-1,-1 0 1,1 0 0,0-1 0,0 1 0,2 8-1,20-47 1004,44-111-797,32-62-1386,-82 177 383,2 1 1,1 1-1,2 0 0,36-38 0,-52 62 706,0-1-1,0 1 1,0 1-1,0-1 1,1 1 0,-1 0-1,1 0 1,10-4-1,-14 7 36,0-1 0,-1 0-1,1 1 1,0 0-1,0-1 1,0 1 0,0 0-1,0 0 1,-1 0-1,1 0 1,0 0 0,0 0-1,0 1 1,0-1-1,0 1 1,-1-1 0,1 1-1,0 0 1,0 0-1,-1-1 1,1 1 0,-1 0-1,1 0 1,-1 1-1,1-1 1,-1 0 0,0 1-1,1-1 1,-1 0-1,0 1 1,0-1 0,1 3-1,1 1 17,0 0-1,-1 0 0,0 0 1,0 0-1,0 0 1,0 0-1,-1 0 0,0 1 1,0-1-1,-1 1 0,1-1 1,-1 0-1,0 1 0,-1-1 1,1 1-1,-1-1 1,0 0-1,0 1 0,-1-1 1,0 0-1,0 0 0,0 0 1,0 0-1,-1 0 0,0 0 1,0-1-1,0 1 0,0-1 1,-1 0-1,0 0 1,0 0-1,0-1 0,0 1 1,-1-1-1,1 0 0,-8 4 1,-2 1 60,-1-1 0,0 0 0,0-1 0,-1 0 0,0-2 0,1 1 0,-2-2 0,1 0 0,0-1 1,0-1-1,-18-1 0,34 1-144,-1-1 0,1 0 0,0 0 0,-1 0 0,1 0 1,-1 0-1,1 0 0,0 0 0,-1 0 0,1 0 0,0 0 0,-1 0 1,1 0-1,-1-1 0,1 1 0,0 0 0,-1 0 0,1 0 0,0 0 0,-1-1 1,1 1-1,0 0 0,-1 0 0,1-1 0,0 1 0,0 0 0,-1-1 1,1 1-1,0 0 0,0 0 0,0-1 0,-1 1 0,1-1 0,0 1 1,0 0-1,0-1 0,0 1 0,0 0 0,0-1 0,0 1 0,0-1 1,0 1-1,0 0 0,0-1 0,0 1 0,0 0 0,0-1 0,0 1 1,0-1-1,0 1 0,0 0 0,0-1 0,0 1 0,1 0 0,-1-1 0,16-17-6661,13 2-5329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405"/>
    </inkml:context>
    <inkml:brush xml:id="br0">
      <inkml:brushProperty name="width" value="0.025" units="cm"/>
      <inkml:brushProperty name="height" value="0.025" units="cm"/>
    </inkml:brush>
  </inkml:definitions>
  <inkml:trace contextRef="#ctx0" brushRef="#br0">44 100 17585,'-6'8'2856,"-17"19"-907,22-26-1688,0 1-1,-1-1 1,1 1-1,0 0 0,-1-1 1,1 1-1,0 0 1,0 0-1,1 0 0,-1 0 1,0 0-1,1 0 1,-1 0-1,1 0 0,-1 0 1,1 1-1,0-1 0,0 3 1,2-4-156,-1 0 0,0 0 0,1 0 0,-1-1 0,1 1 0,-1 0 0,1-1 0,0 1 0,-1-1 0,1 0 0,-1 1 0,1-1 0,0 0 0,-1 0 0,1 0 0,0 0 0,-1 0 0,3-1 0,33-4 302,-19 0-435,0 0 1,-1-1-1,1 0 0,-1-2 0,0 0 1,-1-1-1,0 0 0,-1-2 0,0 0 1,0 0-1,-1-2 0,-1 1 0,0-2 1,12-16-1,-16 15-329,-11 13-373,-16 26 237,11-8 24,0 0 1,1 0 0,1 1-1,0 0 1,-3 25 0,3 46-8793,5-71 4414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5.764"/>
    </inkml:context>
    <inkml:brush xml:id="br0">
      <inkml:brushProperty name="width" value="0.025" units="cm"/>
      <inkml:brushProperty name="height" value="0.025" units="cm"/>
    </inkml:brush>
  </inkml:definitions>
  <inkml:trace contextRef="#ctx0" brushRef="#br0">1 1 16207,'0'0'4639,"13"3"-3405,240 96 1406,-239-93-2723,-5-2 90,33 15 28,-41-18-34,0-1 1,1 1-1,-1 0 1,0 0-1,1 0 0,-1-1 1,0 1-1,0 1 1,0-1-1,0 0 0,0 0 1,0 0-1,0 0 1,0 1-1,0-1 1,-1 0-1,1 1 0,-1-1 1,1 1-1,-1-1 1,1 1-1,-1 1 0,-1 0 36,-1 0 1,0-1-1,0 1 0,-1 0 0,1-1 0,0 0 0,-1 1 0,0-1 0,1 0 0,-1 0 0,0-1 0,0 1 0,0-1 1,0 1-1,0-1 0,-1 0 0,-3 1 0,-6 4 64,-35 16-9,-17 8-82,-83 52 0,130-66-142,10-5-1387,8-5-4058,9-5-3530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666"/>
    </inkml:context>
    <inkml:brush xml:id="br0">
      <inkml:brushProperty name="width" value="0.035" units="cm"/>
      <inkml:brushProperty name="height" value="0.035" units="cm"/>
    </inkml:brush>
  </inkml:definitions>
  <inkml:trace contextRef="#ctx0" brushRef="#br0">262 151 6257,'-4'-2'257,"0"0"-1,0 0 1,0 0-1,1 0 0,-1-1 1,1 0-1,0 0 1,-1 0-1,1 0 1,1 0-1,-1 0 0,0-1 1,-2-4-1,-11-12 813,12 16-854,-11-12 1856,-32-25 1,43 38-1743,0 0 0,0 0 1,-1 1-1,1-1 0,-1 1 1,1 0-1,-1 0 0,0 0 1,1 1-1,-1 0 0,0 0 1,0 0-1,0 1 0,-6-1 1,9 1-239,-1 1 1,1-1 0,0 0-1,0 1 1,0 0-1,0-1 1,0 1 0,0 0-1,0 0 1,0 0 0,0 0-1,0 1 1,0-1 0,1 0-1,-1 1 1,0-1-1,1 1 1,-3 3 0,2-2 0,0 1 0,0 0 0,0 0 0,1 0 0,-1 0 0,1 0 0,0 0 1,0 0-1,0 5 0,0 5 79,0 0 0,2 0 0,-1 0-1,6 26 1,-3-27-91,0 1 0,1-1 0,1 0 0,0 0-1,0 0 1,1-1 0,1 1 0,9 11 0,-14-21-57,0 1 1,1-1-1,0 1 1,0-1-1,0 0 1,0 0-1,1-1 1,-1 1-1,1-1 0,0 1 1,-1-1-1,1 0 1,0 0-1,0-1 1,0 1-1,1-1 1,-1 0-1,0 0 1,0 0-1,1-1 1,-1 1-1,0-1 1,1 0-1,-1-1 1,1 1-1,-1-1 0,0 1 1,9-4-1,-5 0 10,0 1 1,-1-2-1,1 1 0,-1-1 0,0-1 0,0 1 0,0-1 0,-1 0 0,0 0 0,0-1 0,0 0 0,-1 0 0,5-10 0,6-10 87,-2 0-1,15-41 1,-17 35-31,9-38 1,-20 69-213,0 6-69,0 16-307,1 26-288,-2-17 815,1-1 0,1 1-1,8 30 1,1-22-231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440"/>
    </inkml:context>
    <inkml:brush xml:id="br0">
      <inkml:brushProperty name="width" value="0.025" units="cm"/>
      <inkml:brushProperty name="height" value="0.025" units="cm"/>
    </inkml:brush>
  </inkml:definitions>
  <inkml:trace contextRef="#ctx0" brushRef="#br0">162 24 10730,'0'0'8616,"3"13"-7553,0 0-740,-1 0 0,-1 1 0,0-1 1,-1 0-1,0 1 0,-1-1 0,-1 1 0,0-1 1,-1 0-1,-5 17 0,-68 171 2540,-3 8 104,138-325-1622,-13 17-1267,119-225-3818,-163 320 3694,30-42-228,-31 44 272,1 0 0,0 1 0,-1-1 0,1 1 0,0-1 0,0 1 0,0 0 0,0-1-1,0 1 1,0 0 0,0 0 0,0 0 0,0 1 0,0-1 0,1 0 0,-1 1 0,0 0 0,0-1 0,1 1 0,2 0 0,-3 1-6,-1 0 1,1-1 0,-1 1-1,1 0 1,-1 0-1,0 0 1,0 0 0,1 0-1,-1 0 1,0 1 0,0-1-1,0 0 1,0 0-1,0 1 1,0-1 0,-1 1-1,1-1 1,0 1 0,-1-1-1,1 1 1,-1-1-1,1 1 1,-1 0 0,0-1-1,0 3 1,4 43-15,-4-39 27,-1-1 0,0 0-1,0 0 1,-1 0 0,0 0 0,0 0-1,-1 0 1,1 0 0,-2-1 0,1 1-1,-1-1 1,0 0 0,0 0 0,0 0-1,-1-1 1,0 0 0,0 1 0,-1-2 0,1 1-1,-9 4 1,4-2 9,0-1-1,0 0 0,-1-1 1,0 0-1,0 0 1,-1-1-1,1-1 1,-1 0-1,0-1 1,1 0-1,-22 0 1,50-9-5790,12-3-1228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6.770"/>
    </inkml:context>
    <inkml:brush xml:id="br0">
      <inkml:brushProperty name="width" value="0.025" units="cm"/>
      <inkml:brushProperty name="height" value="0.025" units="cm"/>
    </inkml:brush>
  </inkml:definitions>
  <inkml:trace contextRef="#ctx0" brushRef="#br0">177 10 9513,'0'0'15070,"-12"-2"-13821,5 0-1089,3 1-104,0-1 1,1 2-1,-1-1 1,0 0-1,0 1 1,1-1-1,-1 1 1,0 0-1,0 0 1,0 1-1,1-1 0,-1 1 1,0 0-1,0 0 1,1 0-1,-1 0 1,1 1-1,-1 0 1,1-1-1,-7 5 1,4 0 65,-1 1 0,1-1 0,0 1-1,0 0 1,1 0 0,0 0 0,0 1 0,1 0 0,0 0 0,0 0 0,1 0 0,0 1 0,1-1 0,-1 1 0,2 0 0,-1 0 0,1 0 0,0 13 0,1-19-108,1-1 1,-1 1 0,0-1-1,1 1 1,0-1 0,-1 0-1,1 1 1,0-1 0,0 0-1,0 0 1,1 0 0,-1 1-1,0-1 1,1 0 0,-1-1 0,1 1-1,0 0 1,0 0 0,-1-1-1,5 3 1,-2-1 4,1-1 0,1 1-1,-1-1 1,0 0 0,0 0 0,1-1 0,-1 1-1,1-1 1,6 0 0,-4 0-48,0-1 0,1 0 0,-1 0-1,0 0 1,1-1 0,-1-1 0,0 1 0,0-1 0,0-1-1,0 0 1,0 0 0,14-8 0,-19 10 20,-1-1-1,0 1 1,0-1 0,0 0-1,0 0 1,0 0-1,0 0 1,-1 0 0,1 0-1,-1 0 1,1 0 0,-1-1-1,0 1 1,0-1 0,0 1-1,0-1 1,0 1-1,0-1 1,-1 0 0,1 1-1,-1-1 1,0 0 0,0 1-1,0-1 1,0 0 0,-1 0-1,1 1 1,-1-1-1,0-4 1,-1 4-17,0 0-1,0 0 1,1 1 0,-1-1-1,-1 0 1,1 1 0,0 0-1,-1-1 1,1 1 0,-1 0-1,0 0 1,0 0 0,1 1-1,-1-1 1,0 1 0,-1-1-1,1 1 1,0 0 0,0 0-1,0 0 1,-1 1 0,1-1-1,-5 1 1,-1-1-603,1 1 0,-1 0 0,0 1-1,-14 2 1,-13 12-5161,10 3-2923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17.330"/>
    </inkml:context>
    <inkml:brush xml:id="br0">
      <inkml:brushProperty name="width" value="0.025" units="cm"/>
      <inkml:brushProperty name="height" value="0.025" units="cm"/>
    </inkml:brush>
  </inkml:definitions>
  <inkml:trace contextRef="#ctx0" brushRef="#br0">0 262 17681,'0'0'357,"14"3"161,13 1-29,1-1 1,-1-1-1,1-1 0,30-4 0,128-18 1481,-83 8-1458,946-78 129,7 36-1263,-196 11 811,-447 14-312,-410 30-113,-3 0 173,0 0 0,0 0 0,0 0-1,1 0 1,-1 1 0,0-1 0,0 0-1,0 0 1,1 0 0,-1 0 0,0 0-1,0 0 1,1 0 0,-1 0 0,0 0-1,0 0 1,1 0 0,-1 0 0,0 0-1,0 0 1,1 0 0,-1 0 0,0 0-1,0 0 1,0 0 0,1-1 0,-1 1-1,0 0 1,0 0 0,1 0 0,-1 0-1,0 0 1,0-1 0,0 1 0,0 0-1,1 0 1,-1 0 0,0 0 0,0-1-1,0 1 1,0 0 0,0 0 0,0-1-1,1 1 1,-1 0 0,0 0 0,0-1-1,0 1 1,0 0 0,0 0 0,0-1-1,0 1 1,0 0 0,0 0 0,0 0-1,0-1 1,0 1 0,0 0 0,-1-1-1,-8-9-5413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336"/>
    </inkml:context>
    <inkml:brush xml:id="br0">
      <inkml:brushProperty name="width" value="0.025" units="cm"/>
      <inkml:brushProperty name="height" value="0.025" units="cm"/>
    </inkml:brush>
  </inkml:definitions>
  <inkml:trace contextRef="#ctx0" brushRef="#br0">1 1 13741,'0'0'5733,"54"25"-4451,-11-22-257,20-1-289,7-2-447,6 0-225,0 0-64,-3 0-545,-9-5-992,-16-1-1666,-23 2-2243,-16 0-1216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0.681"/>
    </inkml:context>
    <inkml:brush xml:id="br0">
      <inkml:brushProperty name="width" value="0.025" units="cm"/>
      <inkml:brushProperty name="height" value="0.025" units="cm"/>
    </inkml:brush>
  </inkml:definitions>
  <inkml:trace contextRef="#ctx0" brushRef="#br0">44 56 11563,'0'0'4388,"-43"49"-2562,52-41-545,21-7-96,21-1-256,17-1-609,13-12-256,9-4-256,2-6-1762,-6-5-2594,-6-4-3331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041"/>
    </inkml:context>
    <inkml:brush xml:id="br0">
      <inkml:brushProperty name="width" value="0.025" units="cm"/>
      <inkml:brushProperty name="height" value="0.025" units="cm"/>
    </inkml:brush>
  </inkml:definitions>
  <inkml:trace contextRef="#ctx0" brushRef="#br0">42 1 14414,'0'0'3651,"0"75"-2818,3-41-193,-1 5-255,-2-1-129,0-1-160,0 3-64,0-3 0,-11 0-160,-7-8-2018,0-10-5445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1.543"/>
    </inkml:context>
    <inkml:brush xml:id="br0">
      <inkml:brushProperty name="width" value="0.025" units="cm"/>
      <inkml:brushProperty name="height" value="0.025" units="cm"/>
    </inkml:brush>
  </inkml:definitions>
  <inkml:trace contextRef="#ctx0" brushRef="#br0">85 0 11179,'0'0'5108,"0"9"-3757,-7 133 1722,-6 1 0,-51 234 0,76-422-2023,38-84 0,40-68-1595,-72 159 549,-13 29-48,14-33-86,32-49 0,-44 80 121,0 1 0,1 0 0,0 0-1,0 1 1,1 0 0,0 1 0,1 0 0,0 0 0,21-11 0,-30 18 0,1-1 0,0 2 0,0-1 0,0 0 1,0 0-1,0 1 0,0-1 0,0 1 0,0-1 0,1 1 0,-1 0 0,0 0 0,0 0 0,0 0 0,0 0 0,0 1 0,0-1 0,0 1 0,0-1 0,4 2 0,-5-1 7,0 0-1,0 0 1,0 1-1,-1-1 0,1 0 1,-1 0-1,1 0 0,-1 0 1,1 0-1,-1 1 0,0-1 1,1 0-1,-1 0 0,0 1 1,0-1-1,0 0 1,0 1-1,0-1 0,0 0 1,0 0-1,-1 1 0,1-1 1,0 0-1,-1 0 0,1 0 1,-1 1-1,1-1 0,-1 0 1,0 0-1,1 0 0,-1 0 1,0 0-1,0 0 1,0 0-1,-1 1 0,-7 10 11,-1-2 0,0 1 0,-1-1 0,0-1 0,0 0 0,-1 0 0,-19 10 0,-8 2 24,-48 18 0,81-36-106,3-1-151,-1 0-1,1 0 1,-1 0-1,1-1 0,-1 0 1,0 0-1,0 0 1,1 0-1,-1 0 0,0-1 1,-6 0-1,12-5-4749,16-10-358,10-2-3614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139"/>
    </inkml:context>
    <inkml:brush xml:id="br0">
      <inkml:brushProperty name="width" value="0.025" units="cm"/>
      <inkml:brushProperty name="height" value="0.025" units="cm"/>
    </inkml:brush>
  </inkml:definitions>
  <inkml:trace contextRef="#ctx0" brushRef="#br0">0 0 5573,'0'0'17959,"3"13"-16902,1 3-770,-1 0 1,-1 0-1,0 1 1,-1-1 0,-1 1-1,0-1 1,-4 18-1,-1 2 560,-1 69-1,26-128 237,-13 3-1073,-1-2 0,0 1 0,-2-1 0,-1 1 0,0-1 0,-2 0 0,-1-25 0,-1 38-365,-1 12-1576,2-2 1688,0 0 0,0 0-1,0 0 1,1 0 0,-1 0 0,0 0-1,0 0 1,0 0 0,1 0 0,-1 0-1,1 0 1,-1 0 0,1 0 0,-1 0 0,1 0-1,0 0 1,-1 0 0,3 1 0,0 1-653,0-1 0,0 0 0,1 0 0,-1 0 1,1 0-1,-1 0 0,1-1 0,0 1 1,6 0-1,21 4-6065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2.626"/>
    </inkml:context>
    <inkml:brush xml:id="br0">
      <inkml:brushProperty name="width" value="0.025" units="cm"/>
      <inkml:brushProperty name="height" value="0.025" units="cm"/>
    </inkml:brush>
  </inkml:definitions>
  <inkml:trace contextRef="#ctx0" brushRef="#br0">138 23 14125,'0'0'9337,"-10"-2"-8237,6 1-1066,0 1-1,0-1 1,0 1 0,0 0 0,0 0-1,0 0 1,0 1 0,0-1 0,0 1-1,0 0 1,1 0 0,-1 0 0,0 1-1,0-1 1,1 1 0,-1 0 0,1 0-1,0 0 1,-1 0 0,1 1 0,0-1-1,0 1 1,0 0 0,1 0 0,-1 0-1,1 0 1,-4 7 0,2-4 6,1 0 0,0 0 0,0 0 0,0 0 1,1 1-1,0-1 0,0 1 0,1 0 0,-1-1 0,2 1 0,-1 0 1,1 0-1,0 0 0,1 9 0,0-13-20,-1-1 1,1 1-1,0 0 0,1 0 0,-1 0 1,0 0-1,1-1 0,-1 1 0,1-1 1,0 1-1,0-1 0,0 0 0,0 1 1,1-1-1,-1 0 0,0-1 0,1 1 1,-1 0-1,1-1 0,0 1 0,0-1 1,-1 0-1,1 0 0,0 0 0,0 0 1,0 0-1,0-1 0,0 1 0,0-1 1,0 0-1,0 0 0,5-1 0,-5 1 6,0 0 1,-1 0-1,1-1 0,0 1 0,-1-1 0,1 1 0,-1-1 0,1 0 0,-1 0 1,0-1-1,1 1 0,-1 0 0,0-1 0,0 1 0,0-1 0,0 0 0,0 0 0,3-3 1,-1 0 18,0-1 0,-1 1 1,0-1-1,0 0 0,0 0 1,-1 0-1,3-9 1,-1-1-89,-1 1 0,-1-1 1,0 1-1,-1-1 0,-1-27 1,0 42-59,-1-1 0,1 0 1,0 1-1,-1 0 1,1-1-1,-1 1 1,1-1-1,-1 1 1,0-1-1,1 1 1,-1 0-1,0 0 1,0-1-1,0 1 0,-2-2 1,-13-3-5674,31 20-5976,4-6 8242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037"/>
    </inkml:context>
    <inkml:brush xml:id="br0">
      <inkml:brushProperty name="width" value="0.025" units="cm"/>
      <inkml:brushProperty name="height" value="0.025" units="cm"/>
    </inkml:brush>
  </inkml:definitions>
  <inkml:trace contextRef="#ctx0" brushRef="#br0">56 144 6182,'0'0'8269,"5"-7"-4991,14-25-1015,-19 32-2229,0 1 0,0-1-1,-1 0 1,1 0 0,0 0-1,0 0 1,0 0 0,-1 0-1,1 0 1,0 0 0,0 0-1,-1 0 1,1 0 0,0 0-1,0 0 1,0 0 0,-1 0-1,1 0 1,0 0 0,0 0 0,-1 0-1,1 0 1,0 0 0,0 0-1,0 0 1,-1 0 0,1 0-1,0-1 1,0 1 0,0 0-1,-1 0 1,1 0 0,0 0-1,0 0 1,0-1 0,0 1-1,0 0 1,-1 0 0,1 0-1,0-1 1,0 1 0,0 0 0,0 0-1,0 0 1,0-1 0,0 1-1,0 0 1,0 0 0,0-1-1,0 1 1,0 0 0,0 0-1,0 0 1,0-1 0,0 1-1,0 0 1,0 0 0,0-1-1,0 1 1,0 0 0,0 0-1,0 0 1,0-1 0,1 1-1,-1 0 1,-17 7 199,12-3-139,0 1-1,0 0 1,1 0-1,-1 0 1,1 1 0,1 0-1,-1 0 1,1 0-1,-4 9 1,5-11 44,0 1-1,1-1 1,-1 1-1,1 0 1,0-1 0,0 1-1,1 0 1,-1 0-1,1 0 1,0 0 0,1-1-1,-1 1 1,1 0-1,1 6 1,0-9-78,-1 0 0,1 0 0,-1 0 1,1-1-1,0 1 0,0-1 0,0 1 0,0-1 0,0 1 0,0-1 1,0 0-1,0 0 0,0 0 0,1 0 0,-1-1 0,0 1 0,1-1 0,-1 1 1,0-1-1,1 0 0,-1 0 0,1 0 0,-1 0 0,0 0 0,3-1 0,4 1 100,0-1-1,0 0 1,0-1-1,0 0 0,14-5 1,-9 0-129,-1-1 1,1 0-1,-1-1 1,-1-1-1,0 0 0,0-1 1,-1 0-1,0-1 1,-1 0-1,0 0 1,-1-1-1,-1 0 0,0-1 1,-1 0-1,0 0 1,-1-1-1,7-26 1,-12 40-27,-1 1-1,0-1 1,1 0 0,-1 1 0,0-1 0,0 0 0,1 1 0,-1-1 0,0 0 0,0 1 0,0-1-1,0 0 1,0 1 0,0-1 0,0 0 0,0 1 0,0-1 0,0 0 0,-1 1 0,1-1 0,0 0 0,0 1-1,0-1 1,-1 0 0,1 1 0,0-1 0,-1 1 0,1-1 0,-1 1 0,0-1 0,-15 11 23,-18 30-70,26-24 59,0 0 0,0 1 0,2-1 0,-7 25 0,10-32-3,1 0-1,0 1 0,1 0 1,0-1-1,1 1 1,0 0-1,0-1 0,1 1 1,4 16-1,-5-24-7,1 1 0,0-1 0,0 0 0,0 0 0,0 0 0,1 0 0,-1 0 0,1 0 0,-1 0 0,1 0 0,-1-1 0,1 1 0,0 0 0,0-1 0,0 0 0,0 1 0,0-1 0,0 0 0,0 0 0,0 0 0,1 0 0,-1 0 0,0-1 0,1 1 0,-1-1 0,0 0 0,1 1 0,-1-1 0,4 0 1,-2 0 8,0-1 0,0 1 0,1-1 0,-1 1 0,0-1 0,0-1 0,0 1 0,0 0 0,0-1 0,0 0 1,-1 0-1,1 0 0,0 0 0,-1-1 0,6-5 0,4-7 31,0 0 1,-2-1-1,0-1 0,-1 0 0,13-31 1,-22 46 221,-4 8-128,-5 22-118,8-26-25,-1 0 1,1 0-1,-1 0 1,1 0-1,0 0 0,-1 0 1,1 0-1,0 1 1,1-1-1,-1 0 0,0 0 1,0 0-1,1 0 1,0 0-1,-1 0 0,1 0 1,0 0-1,0 0 1,0 0-1,0 0 0,0 0 1,0-1-1,1 1 1,-1 0-1,0-1 0,1 1 1,0-1-1,-1 0 1,4 3-1,0-2 6,0-1 1,0 1-1,0-1 1,0 0-1,0-1 1,0 1-1,0-1 1,0 0-1,1 0 0,-1 0 1,0-1-1,0 0 1,0 0-1,0 0 1,0-1-1,-1 1 1,1-1-1,0-1 0,-1 1 1,1 0-1,-1-1 1,0 0-1,1 0 1,-1 0-1,-1-1 1,1 1-1,-1-1 0,1 0 1,-1 0-1,4-7 1,-11 19-125,1 1 0,0 0 1,0 0-1,1 0 0,0 1 0,0-1 1,0 19-1,3-25-77,-1 0 0,0 0 0,1 0 1,-1 0-1,1 0 0,0 0 0,0-1 0,0 1 0,0 0 1,0 0-1,1-1 0,2 5 0,-2-5-156,0 0 0,0 0 0,0-1 0,1 1 0,-1 0 0,0-1 0,1 0 0,-1 1 0,1-1 0,-1 0 0,1 0 0,-1-1 0,1 1 0,0 0 0,-1-1 0,5 1 0,21-1-4573,2 0-2793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1.181"/>
    </inkml:context>
    <inkml:brush xml:id="br0">
      <inkml:brushProperty name="width" value="0.035" units="cm"/>
      <inkml:brushProperty name="height" value="0.035" units="cm"/>
    </inkml:brush>
  </inkml:definitions>
  <inkml:trace contextRef="#ctx0" brushRef="#br0">142 7 11274,'1'-7'3314,"-8"10"-1337,-12 11 396,17-13-1910,-9 8 188,0 1-1,1 0 0,0 1 0,1 0 0,0 1 0,0 0 0,1 0 0,-7 16 0,11-20-603,1-1-1,0 1 0,0 0 1,0 0-1,1 0 1,0 0-1,1 0 1,0 1-1,0-1 0,1 0 1,0 1-1,1-1 1,-1 0-1,2 1 0,2 12 1,-3-19-67,0 1 0,0-1 0,-1 0-1,1 0 1,1 0 0,-1 0 0,0 0 0,0 0 0,1-1 0,-1 1 0,1 0-1,0 0 1,-1-1 0,1 0 0,0 1 0,0-1 0,0 0 0,0 0 0,0 1-1,3 0 1,-1-2-87,0 1 1,-1 0-1,1-1 0,0 1 0,0-1 0,0 0 0,0-1 0,0 1 0,0-1 0,8-1 1,3-3-46,0-1 1,0 0 0,0-2 0,22-14 0,54-41-353,-45 28 204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434"/>
    </inkml:context>
    <inkml:brush xml:id="br0">
      <inkml:brushProperty name="width" value="0.025" units="cm"/>
      <inkml:brushProperty name="height" value="0.025" units="cm"/>
    </inkml:brush>
  </inkml:definitions>
  <inkml:trace contextRef="#ctx0" brushRef="#br0">206 5 15022,'0'0'8419,"-8"-1"-6908,0-1-1378,0 1 0,1 1 0,-1-1 0,0 1 0,0 1 0,1-1 1,-1 1-1,0 0 0,1 1 0,-1 0 0,1 0 0,0 1 1,-1 0-1,1 0 0,1 1 0,-13 7 0,14-7-81,0 1 0,-1-1 0,1 1 1,1 0-1,-1 1 0,1-1 0,0 1 0,0 0 0,1 0 0,-1 0 0,-3 11 0,7-15-43,-1 0-1,1 0 1,-1-1-1,1 1 1,0 0-1,0 0 1,0 0-1,0 0 1,0-1-1,0 1 1,1 0-1,-1 0 1,0 0-1,1 0 1,0-1-1,-1 1 1,1 0-1,1 2 1,0-2-9,0 0 1,0 0-1,0 0 1,0-1-1,1 1 1,-1-1-1,0 1 1,1-1-1,-1 0 1,1 0-1,-1 0 1,1 0-1,-1 0 1,1-1 0,0 1-1,4-1 1,6 2-588,-1-2 1,1 1 0,0-2-1,-1 1 1,1-2 0,21-4 0,-20 2-1321,-1-1 0,1 0 0,-1 0 0,-1-2 0,23-13 0,11-14-8572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3.827"/>
    </inkml:context>
    <inkml:brush xml:id="br0">
      <inkml:brushProperty name="width" value="0.025" units="cm"/>
      <inkml:brushProperty name="height" value="0.025" units="cm"/>
    </inkml:brush>
  </inkml:definitions>
  <inkml:trace contextRef="#ctx0" brushRef="#br0">130 0 15599,'0'0'2690,"-11"7"-586,3-1-1756,0-1 0,1 1 0,-1 1 1,1-1-1,0 1 0,1 1 0,0-1 0,0 1 1,0 0-1,1 1 0,0-1 0,-5 16 1,1 8 90,2 0 1,1 0-1,2 1 1,1 0-1,2 62 0,1-79-385,4 2 28,6-15 171,-9-4-231,0 1-1,1-1 0,-1 0 0,0 0 0,1 0 0,-1-1 0,0 1 0,0 0 0,0 0 0,0-1 1,0 1-1,0-1 0,0 1 0,-1-1 0,1 1 0,1-4 0,-2 3-11,6-13 50,-1-1 0,0 0-1,-2 0 1,0-1 0,2-22-1,-5 39-57,0-1-1,0 1 0,-1 0 0,1 0 0,0 0 0,0-1 0,0 1 0,0 0 1,0 0-1,0 0 0,0 0 0,0-1 0,-1 1 0,1 0 0,0 0 0,0 0 1,0 0-1,0 0 0,0 0 0,-1-1 0,1 1 0,0 0 0,0 0 0,0 0 1,-1 0-1,1 0 0,0 0 0,0 0 0,0 0 0,-1 0 0,1 0 0,0 0 1,0 0-1,0 0 0,-1 0 0,1 0 0,0 0 0,0 0 0,0 0 0,-1 0 1,1 0-1,0 0 0,0 0 0,0 1 0,0-1 0,-1 0 0,1 0 0,0 0 0,0 0 1,0 0-1,0 0 0,0 1 0,-1-1 0,1 0 0,0 0 0,0 0 0,0 0 1,0 1-1,0-1 0,0 0 0,0 0 0,0 0 0,0 1 0,0-1 0,0 0 1,0 0-1,0 1 0,-10 13-88,9-13 82,1 1 1,0 0-1,-1 0 0,1-1 1,0 1-1,0 0 0,0 0 1,1 0-1,-1-1 1,0 1-1,1 0 0,-1 0 1,1-1-1,-1 1 1,1 0-1,0-1 0,0 1 1,0-1-1,0 1 0,0-1 1,0 1-1,0-1 1,0 0-1,2 2 0,0-1 6,1 0 0,-1 0 0,1 0 0,-1 0 0,1-1 0,0 1 0,0-1 0,-1 0 0,1 0 0,7 0 0,1 0 18,0 0 1,0-1-1,1-1 1,-1 0 0,0-1-1,19-4 1,-21 2-3,-1 0-1,0 0 1,0-1 0,0 0 0,-1 0-1,15-13 1,-18 14-4,-1 1 0,0-1 0,0 0 0,0 0 0,-1 0 0,0-1 0,1 0 0,-2 1 0,1-1 0,0 0 0,-1 0 0,0 0 0,3-10 0,-31 40 339,22-18-314,-1 0-1,2 0 0,-1 1 1,1-1-1,0 1 1,1 0-1,0 0 0,0 0 1,0 0-1,1 0 1,1 1-1,-1 8 1,1-13-23,1-1 1,-1 0-1,0 0 1,1 0-1,0 0 1,0 0-1,0 0 1,0 0 0,0-1-1,0 1 1,1 0-1,-1 0 1,1-1-1,0 1 1,0-1-1,0 0 1,0 1-1,0-1 1,1 0 0,-1 0-1,1 0 1,-1-1-1,1 1 1,0-1-1,-1 1 1,1-1-1,0 0 1,0 0 0,0 0-1,0 0 1,0-1-1,0 1 1,0-1-1,0 0 1,4 0-1,-1 0-83,0 0 0,0 0 0,0-1 0,0 0 0,-1 0 0,1-1 0,0 0 0,0 0 0,-1 0 0,1-1 0,-1 1 0,0-1 0,0 0 0,0-1 0,0 1 0,8-9 0,-6 4-1092,1 0 0,-1-1 1,-1 0-1,1 0 0,-1 0 0,-1-1 0,0 0 0,6-15 0,1-18-6009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191"/>
    </inkml:context>
    <inkml:brush xml:id="br0">
      <inkml:brushProperty name="width" value="0.025" units="cm"/>
      <inkml:brushProperty name="height" value="0.025" units="cm"/>
    </inkml:brush>
  </inkml:definitions>
  <inkml:trace contextRef="#ctx0" brushRef="#br0">44 1 10410,'0'0'13324,"-43"58"-12971,43-40-257,11 0-96,5-1-1698,0-1-2466,8-3-5221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537"/>
    </inkml:context>
    <inkml:brush xml:id="br0">
      <inkml:brushProperty name="width" value="0.025" units="cm"/>
      <inkml:brushProperty name="height" value="0.025" units="cm"/>
    </inkml:brush>
  </inkml:definitions>
  <inkml:trace contextRef="#ctx0" brushRef="#br0">105 0 13036,'0'0'5798,"-10"3"-2723,2 0-2420,0 0-1,0 0 1,0 1 0,1 0 0,-14 9-1,19-11-506,-1 0-1,0 0 0,0 1 0,1 0 0,0-1 0,-1 1 0,1 0 0,0 0 0,0 0 0,1 0 0,-1 0 1,1 1-1,-1-1 0,1 0 0,0 1 0,0-1 0,0 1 0,1-1 0,-1 7 0,1-9-136,1 1 1,-1-1-1,1 0 0,-1 0 0,1 0 0,-1 0 0,1 0 1,0 0-1,-1 0 0,1 0 0,0 0 0,0 0 0,0 0 1,0 0-1,-1 0 0,1 0 0,1-1 0,-1 1 1,0 0-1,0-1 0,0 1 0,0-1 0,0 0 0,0 1 1,1-1-1,-1 0 0,0 1 0,0-1 0,1 0 0,-1 0 1,0 0-1,3 0 0,44-2 120,-46 2-124,15-3-149,-1 0-1,30-11 0,-34 9 108,1 1-1,0 1 1,0 0-1,0 0 1,18 0 0,-30 3 124,0 0 1,0 1-1,0-1 1,0 1-1,0-1 1,0 1-1,0 0 1,0-1-1,0 1 1,-1 0-1,1-1 1,0 1-1,0 0 1,-1 0-1,1 0 1,0 0-1,-1 0 1,1 0-1,-1 0 0,1 0 1,-1 0-1,0 0 1,1 0-1,-1 0 1,0 0-1,0 0 1,0 0-1,1 0 1,-2 2-1,2-1-39,-1 0 0,1 0 0,-1 0 0,1 0 0,-1-1 0,1 1-1,0 0 1,0 0 0,0 0 0,0-1 0,0 1 0,0 0 0,1-1-1,2 4 1,0-4-191,0 1 0,0 0 0,1-1 0,-1 0-1,0 0 1,1 0 0,-1-1 0,1 1 0,-1-1-1,0 0 1,8-1 0,29-7-6669,0-9-6322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4.900"/>
    </inkml:context>
    <inkml:brush xml:id="br0">
      <inkml:brushProperty name="width" value="0.025" units="cm"/>
      <inkml:brushProperty name="height" value="0.025" units="cm"/>
    </inkml:brush>
  </inkml:definitions>
  <inkml:trace contextRef="#ctx0" brushRef="#br0">177 287 3459,'0'0'10036,"1"-9"-5856,0 5-3815,0-1-1,0 1 0,-1-1 0,0 1 0,1-1 0,-2 1 0,1-1 0,-2-8 1,2 12-279,-1 0 1,1 0 0,-1 0-1,1 0 1,-1 0-1,0 0 1,1 0 0,-1 0-1,0 1 1,0-1 0,1 0-1,-1 0 1,0 1 0,0-1-1,0 0 1,0 1 0,0-1-1,-2 0 1,0 0-49,1 1 0,-1-1 0,0 1 0,1 0 1,-1 0-1,0 0 0,0 0 0,1 0 0,-1 1 0,0-1 0,-3 2 0,-2 1 63,0 1-1,0 0 0,1 0 1,-1 1-1,1 0 0,0 0 1,0 1-1,1 0 0,0 0 1,0 0-1,0 1 0,1 0 1,0 0-1,0 1 0,1-1 1,0 1-1,0 0 0,1 0 1,0 0-1,0 0 0,1 1 0,0-1 1,-1 10-1,4-17-70,-1 0 0,0 0 0,1 0-1,-1 1 1,1-1 0,0 0 0,-1 0 0,1 0 0,0 0-1,-1-1 1,1 1 0,0 0 0,0 0 0,0 0 0,0-1-1,0 1 1,0 0 0,0-1 0,0 1 0,0-1 0,0 1-1,0-1 1,0 0 0,1 1 0,-1-1 0,0 0 0,0 0-1,0 0 1,1 0 0,-1 0 0,0 0 0,2 0 0,46-4 1024,-35 0-1010,-1-1 1,0-1-1,0 0 0,0-1 0,-1 0 0,0-1 0,0 0 0,-1-1 0,0 0 0,-1-1 0,14-15 0,3-7-14,-1-1 0,34-58 1,-44 67-13,-11 18-9,-1 0 1,1-1-1,-1 1 0,0-1 1,-1-1-1,0 1 1,0 0-1,0-1 0,-1 1 1,0-1-1,0 0 0,-1 0 1,1-9-1,-4 17 6,1 1-1,-1-1 1,1 1-1,-1-1 1,1 1-1,-1 0 1,1-1-1,0 1 0,-1 0 1,1 0-1,0 0 1,0 0-1,-2 2 1,-7 9-7,1 0 1,0 1 0,0 1-1,1-1 1,1 1-1,0 1 1,1-1-1,1 1 1,-7 25-1,6-13 3,2 0 0,0 0-1,1 0 1,3 49 0,0-73-44,0 0 0,0 0 0,1 0 0,-1-1 0,1 1 1,-1 0-1,1 0 0,0-1 0,0 1 0,1 0 0,-1-1 1,0 1-1,1-1 0,0 0 0,-1 1 0,3 1 0,-2-3-332,0 1-1,0-1 0,0 0 1,-1 0-1,1 0 0,1 0 1,-1 0-1,0 0 1,0-1-1,0 1 0,0-1 1,0 0-1,1 1 0,1-1 1,22 0-6319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5.753"/>
    </inkml:context>
    <inkml:brush xml:id="br0">
      <inkml:brushProperty name="width" value="0.025" units="cm"/>
      <inkml:brushProperty name="height" value="0.025" units="cm"/>
    </inkml:brush>
  </inkml:definitions>
  <inkml:trace contextRef="#ctx0" brushRef="#br0">171 191 18674,'-8'-2'2760,"-1"1"-2347,1-1 1,-1 2-1,0-1 1,0 1-1,1 0 1,-1 1-1,0 0 1,1 1-1,-11 2 1,15-3-378,1 1 0,-1-1-1,1 1 1,-1 0 0,1-1 0,0 2 0,0-1-1,-1 0 1,1 0 0,1 1 0,-1 0 0,0 0-1,1 0 1,-1 0 0,1 0 0,0 0 0,0 0-1,0 1 1,1-1 0,-1 1 0,1-1 0,0 1-1,0 0 1,0-1 0,-1 8 0,2-8-13,-1 0 1,1 0-1,0-1 0,0 1 1,0 0-1,0 0 0,0-1 1,1 1-1,-1 0 1,1 0-1,-1-1 0,1 1 1,0-1-1,0 1 1,0-1-1,1 1 0,-1-1 1,1 1-1,-1-1 1,1 0-1,0 0 0,0 0 1,0 0-1,0 0 1,0 0-1,4 2 0,0-1 21,1-1 0,-1 1-1,1-1 1,0-1-1,0 1 1,0-1 0,-1 0-1,1-1 1,12 0-1,-11-1-26,-1 0 0,0 0 0,1-1-1,-1 0 1,0-1 0,0 1-1,0-1 1,-1-1 0,1 1 0,-1-1-1,1 0 1,-1-1 0,0 1-1,-1-1 1,10-11 0,-10 11 12,0 0 1,-1-1-1,1 1 0,-1-1 1,-1 0-1,1 0 0,-1 0 1,0 0-1,-1-1 0,1 1 1,-1-1-1,0 0 0,-1 1 1,0-1-1,0 0 0,0 0 1,-1-10-1,0 17-29,0 0 0,0-1 1,0 1-1,0 0 0,0 0 1,0-1-1,0 1 0,-1 0 1,1 0-1,0-1 0,0 1 1,0 0-1,0 0 0,0-1 1,-1 1-1,1 0 0,0 0 1,0 0-1,0 0 0,-1-1 1,1 1-1,0 0 0,0 0 1,0 0-1,-1 0 0,1 0 1,0 0-1,0-1 0,-1 1 1,1 0-1,0 0 0,-1 0 1,1 0-1,0 0 0,0 0 1,-1 0-1,1 0 0,0 0 1,0 0-1,-1 0 0,1 0 1,0 1-1,0-1 0,-1 0 1,1 0-1,0 0 0,0 0 1,-1 0-1,1 0 0,0 1 1,0-1-1,0 0 0,-1 0 1,1 0-1,0 1 0,0-1 1,0 0-1,0 0 0,-1 1 1,-10 12-91,10-10 84,-1 1-1,1-1 0,0 1 1,1-1-1,-1 1 1,1-1-1,-1 1 0,1-1 1,1 8-1,-1-10-1,1 0 1,-1 1 0,0-1-1,1 1 1,0-1 0,-1 0-1,1 0 1,0 1-1,-1-1 1,1 0 0,0 0-1,0 0 1,0 0-1,0 0 1,0 0 0,0 0-1,3 2 1,2-1 3,0 0 0,1 0 0,-1 0 0,1-1 0,-1 0-1,1 0 1,-1 0 0,1-1 0,9-1 0,5 1-89,0-1-1,1 0 0,-1-2 1,0-1-1,23-7 0,-33 7 114,1 0-1,-1-1 0,0 0 0,0-1 0,0-1 0,-1 1 0,0-2 0,-1 1 0,1-1 0,10-13 0,-18 20 80,-1-1 1,1 0-1,0 1 1,-1-1 0,1 0-1,-1 0 1,0 0-1,0-1 1,0 1-1,0 0 1,0 0-1,0-1 1,0 1-1,-1 0 1,1-1 0,-1 1-1,0 0 1,0-1-1,0 1 1,0-1-1,0-3 1,-1 4-52,0 1-1,0 0 1,0-1 0,0 1 0,0 0 0,0-1 0,-1 1-1,1 0 1,0 0 0,-1 0 0,1 0 0,-1 0-1,1 0 1,-1 1 0,1-1 0,-1 0 0,1 1 0,-1-1-1,0 1 1,1 0 0,-1-1 0,0 1 0,1 0-1,-1 0 1,0 0 0,0 0 0,1 0 0,-4 1 0,-5 1-31,1 1-1,0-1 1,-1 1 0,1 1 0,0 0 0,1 0 0,-1 0 0,1 1 0,0 1 0,0-1 0,0 1 0,1 1-1,-8 8 1,10-10 7,-1 0-1,1 0 0,0 1 1,1 0-1,0 0 0,0 0 1,0 1-1,0-1 0,1 1 1,0 0-1,1 0 0,0 0 1,0 0-1,0 0 0,1 0 1,0 1-1,-1 12 0,3-18-25,-1 0-1,1 0 0,0 0 1,-1 0-1,1 0 1,0 0-1,0 0 1,0 0-1,0 0 0,1-1 1,-1 1-1,0 0 1,1-1-1,-1 1 1,1-1-1,-1 0 0,1 1 1,0-1-1,0 0 1,0 0-1,-1 0 1,1 0-1,0 0 0,0-1 1,0 1-1,0-1 1,0 1-1,3-1 1,8 2-227,-1 0 0,1-2 1,20 0-1,-16-1-309,-4 0-194,0 0-1,1 0 1,-1-2-1,0 1 0,13-6 1,-9 2-1925,0-1 0,0-1 0,-1-1 0,0 0 0,29-22 0,10-19-3276,-9-8 5201,-21 18 4558,-6-2 4446,-17 39-7507,-1-1 1,0 1-1,0-1 1,-1 1-1,1-1 1,-1 1-1,0-1 1,1 0-1,-2-6 1,1 9-616,0 1 1,0-1 0,-1 1-1,1-1 1,0 1-1,0-1 1,0 0 0,-1 1-1,1-1 1,0 1-1,0 0 1,-1-1-1,1 1 1,-1-1 0,1 1-1,0-1 1,-1 1-1,1 0 1,-1-1 0,1 1-1,-1 0 1,1 0-1,-1-1 1,1 1-1,-1 0 1,-1 0-96,1 0-1,0 0 1,-1 0-1,1 0 1,0 0 0,0 1-1,-1-1 1,1 1-1,0-1 1,0 1 0,-1-1-1,1 1 1,0-1-1,0 1 1,-2 1-1,-1 1-54,1 0-1,-1-1 0,1 1 1,-1 1-1,1-1 0,0 0 1,0 1-1,1 0 0,-1-1 1,1 1-1,0 0 0,0 0 1,0 0-1,0 1 0,1-1 1,0 0-1,-1 1 0,2-1 1,-1 1-1,0-1 1,1 1-1,0-1 0,1 6 0,-1-2-95,2-1 0,-1 0-1,1 0 1,0 0-1,1 0 1,0 0-1,0 0 1,0-1-1,1 1 1,0-1-1,0 0 1,1 0-1,8 8 1,-11-12 103,7 8-110,1 0 0,-1 0 0,14 23 0,-22-32 153,0 1 1,0 0 0,0-1-1,0 1 1,0 0-1,0-1 1,0 1 0,-1 0-1,1 0 1,-1 0 0,1 0-1,-1 0 1,0-1-1,0 1 1,0 0 0,0 0-1,0 0 1,0 0 0,0 0-1,-1 0 1,1 0-1,-1 0 1,1-1 0,-1 1-1,0 0 1,1 0 0,-1-1-1,0 1 1,0 0-1,-1-1 1,1 1 0,0-1-1,0 1 1,-1-1 0,1 0-1,-3 2 1,-11 6 74,0-1-1,0 0 1,-1-1 0,0-1-1,-20 5 1,-4-2-2830,1-5-3698,3-3-7680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6.522"/>
    </inkml:context>
    <inkml:brush xml:id="br0">
      <inkml:brushProperty name="width" value="0.025" units="cm"/>
      <inkml:brushProperty name="height" value="0.025" units="cm"/>
    </inkml:brush>
  </inkml:definitions>
  <inkml:trace contextRef="#ctx0" brushRef="#br0">4 0 9385,'-3'66'9923,"3"33"-4706,1-31-2911,-1-66-2269,0-1-1,0 0 1,0 1 0,0-1 0,0 1-1,0-1 1,0 1 0,0-1 0,1 1 0,-1-1-1,1 0 1,-1 1 0,1-1 0,-1 0-1,1 1 1,0-1 0,0 0 0,0 0 0,-1 0-1,1 1 1,0-1 0,0 0 0,1 0-1,-1 0 1,0-1 0,0 1 0,2 1 0,0-1 19,0-1 1,0 1-1,0-1 1,-1 0-1,1 0 1,0 0 0,0 0-1,0-1 1,-1 1-1,1-1 1,0 0-1,0 1 1,3-3 0,7-3 52,0 0 1,0-1 0,0 0-1,18-16 1,75-78-32,-78 71-55,-27 30-26,-1-1 0,0 1 0,0 0 0,0-1 0,1 1 0,-1-1 0,0 1 0,0 0 0,1 0 0,-1-1 0,0 1 0,1 0 0,-1 0 0,0-1 0,1 1 0,-1 0 0,1 0 0,-1 0 0,0-1 0,1 1-1,-1 0 1,1 0 0,-1 0 0,0 0 0,1 0 0,-1 0 0,1 0 0,-1 0 0,1 0 0,-1 0 0,0 0 0,1 0 0,-1 0 0,1 0 0,-1 1 0,0-1 0,1 0 0,-1 0 0,1 0 0,-1 1 0,0-1 0,1 0 0,-1 0-1,0 1 1,1-1 0,-1 0 0,0 1 0,0-1 0,1 0 0,-1 1 0,0-1 0,7 34-12,-10 45 66,3-77-121,-1 0 0,1 0 0,0 0 0,0 0 0,0 0 0,0 0 0,0 0 0,0 0 0,0 0 0,1 0 1,-1 0-1,1 0 0,-1-1 0,1 1 0,0 0 0,1 2 0,-1-3-195,1-1 0,-1 1 1,1-1-1,-1 1 0,1-1 0,-1 0 1,1 0-1,-1 1 0,1-1 0,-1 0 1,1-1-1,-1 1 0,1 0 0,-1 0 0,1-1 1,-1 1-1,1-1 0,-1 1 0,1-1 1,-1 1-1,0-1 0,1 0 0,1-1 0,26-16-6162,5-6-3753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184"/>
    </inkml:context>
    <inkml:brush xml:id="br0">
      <inkml:brushProperty name="width" value="0.025" units="cm"/>
      <inkml:brushProperty name="height" value="0.025" units="cm"/>
    </inkml:brush>
  </inkml:definitions>
  <inkml:trace contextRef="#ctx0" brushRef="#br0">214 223 5830,'0'0'10185,"-10"7"-6597,-16 12-2364,1 2 0,1 1 0,1 0 0,1 2 0,1 0 0,-28 45 0,47-67-1183,1 0 1,-1 1-1,1-1 1,0 1-1,0-1 1,0 1 0,0 0-1,0-1 1,0 1-1,1 0 1,-1 0-1,1-1 1,0 1 0,0 0-1,0 0 1,0 0-1,1 0 1,-1-1-1,2 4 1,-1-4-37,0 0-1,0-1 1,1 1 0,-1-1 0,1 1-1,-1-1 1,1 0 0,0 0 0,-1 0-1,1 0 1,0 0 0,0 0-1,0 0 1,0 0 0,0-1 0,0 1-1,0-1 1,0 1 0,0-1 0,0 0-1,0 0 1,0 0 0,4-1 0,-1 1 0,0 0 1,0-1 0,0 1 0,0-1-1,0 0 1,-1-1 0,1 1 0,0-1-1,-1 0 1,1 0 0,-1-1 0,1 1-1,-1-1 1,0 0 0,5-5 0,-3 2-3,1-2 1,-1 1 0,0-1 0,0 0 0,-1 0-1,0 0 1,5-14 0,-1 0 2,-2-1 1,0 0-1,-1-1 0,-2 1 0,4-40 1,-8 69-23,1-1 0,0 0 0,1-1 0,-1 1 1,1 0-1,0 0 0,0-1 0,1 1 0,-1-1 0,1 1 0,0-1 1,0 0-1,0 0 0,1 0 0,-1-1 0,1 1 0,0-1 1,0 0-1,0 0 0,1 0 0,-1-1 0,1 0 0,-1 1 1,1-1-1,0-1 0,0 1 0,0-1 0,0 0 0,8 1 1,-3-2 16,1-1 1,0-1-1,0 1 0,-1-2 1,1 1-1,-1-2 1,0 1-1,0-1 1,0-1-1,0 0 1,-1 0-1,0-1 1,0 0-1,0-1 1,-1 1-1,15-17 1,-10 10 12,0-2-1,-1 0 1,0 0 0,-1-1 0,-1-1 0,0 1-1,-2-2 1,12-30 0,-18 42-3,-1-1 0,1 0 0,-2 0 0,1 1 0,-1-1 0,0-8 0,0 15-11,0-1-1,0 0 0,0 1 1,0-1-1,0 0 1,-1 1-1,1-1 0,0 0 1,0 1-1,0-1 0,-1 0 1,1 1-1,0-1 1,-1 1-1,1-1 0,-1 0 1,1 1-1,-1-1 0,1 1 1,-1-1-1,1 1 1,-1 0-1,1-1 0,-1 1 1,-1-1-1,1 1-6,0 0 0,-1 1 0,1-1-1,-1 0 1,1 1 0,0-1 0,-1 1 0,1 0 0,0-1 0,-1 1-1,1 0 1,0 0 0,0 0 0,0 0 0,0 0 0,0 0 0,0 0-1,-1 2 1,-8 8-5,2 1 0,-1 0 0,1 1 0,1 0 0,1 0 1,0 0-1,0 1 0,1 0 0,-6 28 0,5-7 36,1 0 1,1 1-1,2 36 1,2-62-24,1 1 0,0 0 0,0-1 1,2 1-1,-1-1 0,8 20 0,-9-27 2,1 0 1,-1 1-1,0-1 1,1 0-1,0-1 0,0 1 1,0 0-1,0 0 1,0-1-1,0 1 0,1-1 1,-1 0-1,1 0 0,0 0 1,0 0-1,-1 0 1,1 0-1,0-1 0,1 1 1,-1-1-1,0 0 1,0 0-1,0 0 0,1-1 1,4 1-1,-7-1 3,1-1-1,-1 0 1,0 1 0,0-1-1,0 0 1,0 0 0,0 0-1,0 0 1,0 0 0,0 0-1,0 0 1,-1 0 0,1 0-1,0-1 1,-1 1 0,1 0-1,-1 0 1,1-1 0,-1 1-1,0 0 1,1-1 0,-1 1-1,0-1 1,0 1 0,0 0-1,0-1 1,0 1 0,0 0-1,-1-3 1,-3-46-10,-3 29-43,0 1 1,-2 1 0,0-1 0,-1 1 0,-1 1 0,-1 0 0,-1 1 0,0 0 0,-1 1 0,-26-24-1,57 49-332,1 0 0,-1-1 0,1-1 0,29 7 0,117 28-8109,-103-30 1826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7.542"/>
    </inkml:context>
    <inkml:brush xml:id="br0">
      <inkml:brushProperty name="width" value="0.025" units="cm"/>
      <inkml:brushProperty name="height" value="0.025" units="cm"/>
    </inkml:brush>
  </inkml:definitions>
  <inkml:trace contextRef="#ctx0" brushRef="#br0">207 64 13421,'0'0'3966,"0"-8"-635,0 4-2942,0 1 0,0-1 1,-1 0-1,1 1 0,-1-1 0,1 1 0,-1-1 0,-3-5 0,4 8-298,-1-1-1,0 1 0,0 0 1,0 0-1,0 0 1,-1 0-1,1 0 0,0 0 1,0 0-1,0 0 1,-1 0-1,1 0 0,-1 1 1,1-1-1,0 1 1,-1-1-1,1 1 1,-1-1-1,1 1 0,-1 0 1,0 0-1,1 0 1,-1 0-1,1 0 0,-1 0 1,1 0-1,-1 0 1,1 1-1,-1-1 0,-1 1 1,-3 1-62,-1 0 0,1 1 0,0 0 1,0 0-1,0 0 0,0 1 0,1 0 0,-1 0 0,1 0 1,0 1-1,0 0 0,-5 7 0,-3 4 163,-1 1 0,-16 30 0,27-41-150,0-1-1,1 1 0,-1 0 1,1-1-1,0 1 1,1 0-1,-1 0 0,0 12 1,2-16-43,0 0 1,0 0-1,0 0 1,0 0-1,1 0 1,-1-1 0,0 1-1,1 0 1,-1 0-1,1 0 1,0-1-1,0 1 1,-1 0-1,1-1 1,0 1 0,0-1-1,1 1 1,-1-1-1,0 1 1,0-1-1,1 0 1,-1 0 0,1 1-1,-1-1 1,1 0-1,-1 0 1,1-1-1,0 1 1,0 0-1,-1 0 1,1-1 0,3 1-1,6 1-339,-1 0 0,1-1 0,0 0 1,0-1-1,0 0 0,0-1 0,18-3 0,-16 1-753,-1-1-1,1 0 1,-1 0 0,0-2-1,0 1 1,13-9 0,18-16-5436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28.487"/>
    </inkml:context>
    <inkml:brush xml:id="br0">
      <inkml:brushProperty name="width" value="0.025" units="cm"/>
      <inkml:brushProperty name="height" value="0.025" units="cm"/>
    </inkml:brush>
  </inkml:definitions>
  <inkml:trace contextRef="#ctx0" brushRef="#br0">142 0 17040,'-8'7'1821,"-5"6"-953,0 1 1,1 0 0,1 0-1,0 1 1,1 1 0,1 0 0,0 0-1,-10 29 1,13-31-669,2 0 0,-1 0-1,2 0 1,0 0 0,1 1 0,0-1-1,1 1 1,1-1 0,0 1-1,1-1 1,1 1 0,4 18 0,-6-30-192,1-1 1,-1 0-1,1 0 1,0 0-1,0 0 1,0 0-1,0 0 1,0 0-1,0-1 1,0 1-1,1 0 1,-1-1-1,1 1 1,-1-1-1,1 1 1,0-1-1,-1 0 1,1 1-1,0-1 1,0 0-1,0 0 1,0 0-1,0-1 1,0 1-1,0 0 1,0-1-1,0 0 1,0 1-1,1-1 1,-1 0-1,0 0 1,0 0-1,0 0 1,0 0-1,1-1 1,-1 1-1,0-1 1,0 1-1,0-1 1,0 0-1,0 0 1,2-1-1,5-2-41,1 0 0,-1-1 0,-1-1 0,1 1 0,-1-1 0,0 0 0,11-11 0,3-13-194,-19 24 220,0 1 1,1 0-1,0 0 0,0 0 0,0 0 0,1 1 0,-1-1 1,7-3-1,-11 38 381,0-6-235,-1-14-50,1-1-1,0 1 1,1 0-1,0-1 1,0 1-1,5 15 1,-5-22-116,0 0 0,1-1 0,-1 1 0,1-1 0,0 1 0,-1-1 0,1 0 0,1 0 0,-1 1 0,0-1 0,0-1 0,1 1 1,-1 0-1,1-1 0,-1 1 0,1-1 0,0 0 0,0 1 0,0-1 0,-1-1 0,1 1 0,0 0 0,0-1 0,0 0 0,0 1 0,4-1 1,8 0-744,0 0 0,0 0 0,15-3 0,-10-1-2243,-2 0 0,1-1 1,35-15-1,-32 10 348,0-1 0,35-25 0,1-11 6797,-56 46-3617,-1 0 0,0 0 1,1-1-1,-1 1 1,0 0-1,0-1 1,0 1-1,0 0 1,0-1-1,0 1 0,0-1 1,-1 0-1,1 1 1,-1-1-1,1 1 1,0-4-1,-8 2 3899,-9 14-3668,10-6-475,-22 23 466,27-27-725,0 0-1,0 1 1,0-1-1,0 0 1,0 1-1,0-1 1,0 0-1,0 1 1,1 0-1,-1-1 1,1 1-1,-1-1 1,1 1 0,-1 0-1,1-1 1,0 1-1,0 0 1,0-1-1,0 3 1,3-3-15,0-1 0,-1 1 1,1-1-1,0 1 0,-1-1 1,1 0-1,0 0 0,0 0 1,0-1-1,-1 1 0,5-2 1,6-2-379,0-1 0,0-1 0,-1-1 1,13-8-1,-17 10 271,0 0-1,0 0 1,1 0 0,0 1 0,-1 1 0,1-1 0,0 1-1,1 1 1,18-3 0,-27 6 196,1 0 0,-1 0 1,1 0-1,-1 0 0,0 0 0,1 1 0,-1-1 0,0 0 1,0 1-1,0-1 0,0 1 0,0-1 0,0 1 0,0 0 1,-1-1-1,1 1 0,-1 0 0,1-1 0,-1 1 0,1 0 1,-1 0-1,0 3 0,5 12 292,-2-14-383,0 1 1,0-1 0,0 0 0,1 1 0,-1-2 0,1 1-1,-1 0 1,1-1 0,0 0 0,0 1 0,0-2 0,0 1-1,1 0 1,-1-1 0,0 0 0,1 0 0,-1 0 0,1 0-1,-1-1 1,1 0 0,-1 0 0,1 0 0,0 0 0,5-2-1,14-2-613,-1-1-1,0-1 0,30-11 0,-36 11 118,-11 4 424,38-11-563,-43 12 673,0 1 1,-1 0 0,1-1-1,0 1 1,0 0 0,-1 0-1,1-1 1,0 1 0,0 0-1,0 0 1,0 0-1,-1 0 1,1 0 0,0 0-1,0 0 1,0 0 0,-1 1-1,1-1 1,0 0 0,0 0-1,0 1 1,-1-1 0,1 0-1,0 1 1,-1-1 0,1 1-1,0-1 1,-1 1 0,1-1-1,0 1 1,-1 0-1,1-1 1,-1 1 0,1-1-1,-1 1 1,0 0 0,1 0-1,-1-1 1,0 1 0,1 1-1,-3 30 503,-1 0-1,-1 0 0,-2-1 1,-2 1-1,0-1 1,-2-1-1,-2 0 0,0 0 1,-2-1-1,-2-1 0,0 0 1,-2-2-1,-24 30 0,24-39-380,17-18-154,1 1 1,0 0 0,-1-1-1,1 1 1,0 0-1,-1-1 1,1 1 0,0 0-1,0-1 1,-1 1 0,1-1-1,0 1 1,0 0-1,0-1 1,0 1 0,0-1-1,-1 1 1,1-1 0,0 1-1,0-1 1,0 1-1,0 0 1,0-1 0,1 1-1,-1-1 1,0 1 0,0-1-1,0 1 1,0-1-1,14-47-529,5 8-256,3 1 0,1 1 0,1 1 0,3 1 0,0 2 0,34-33 0,203-171-407,-256 231 1288,-3 4 1,24-28 1891,-29 30-1921,-1 1 0,1 0 0,-1-1 1,1 1-1,-1-1 0,0 1 0,1 0 0,-1 0 1,1-1-1,-1 1 0,1 0 0,-1 0 0,0 0 1,1-1-1,-1 1 0,0 0 0,1 0 0,-1 0 1,0 0-1,1 0 0,-1 0 0,1 0 0,-1 1 1,0-1-1,1 0 0,-1 0 0,0 0 0,1 1 1,-1-1-1,-25 5 91,13 0-91,0 1 1,1 1 0,-1 0-1,2 1 1,-1 0 0,1 0-1,-19 20 1,26-24-52,0 0 0,0 0 0,0 0 0,1 0 0,0 1 0,0-1 0,0 1 0,1 0-1,-1-1 1,1 1 0,0 1 0,0-1 0,1 0 0,0 0 0,0 1 0,0-1 0,0 0 0,1 1 0,0-1 0,0 1-1,1-1 1,-1 0 0,3 9 0,-1-11-62,-1-1 0,1 1 0,0 0-1,0-1 1,0 1 0,0-1 0,1 1 0,-1-1 0,1 0-1,-1 0 1,1 0 0,0 0 0,0-1 0,0 1-1,0-1 1,0 0 0,0 0 0,0 0 0,0 0-1,1 0 1,2 0 0,12 2-1754,0-1 0,27 0 0,-42-2 1410,50 0-6785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146"/>
    </inkml:context>
    <inkml:brush xml:id="br0">
      <inkml:brushProperty name="width" value="0.035" units="cm"/>
      <inkml:brushProperty name="height" value="0.035" units="cm"/>
    </inkml:brush>
  </inkml:definitions>
  <inkml:trace contextRef="#ctx0" brushRef="#br0">4 362 16892,'-1'2'99,"1"-1"0,-1 0 0,1 1 0,-1-1 1,1 1-1,0-1 0,0 0 0,0 1 0,0-1 1,0 1-1,0-1 0,0 1 0,0-1 0,1 0 1,-1 1-1,1-1 0,-1 0 0,1 1 0,-1-1 1,1 0-1,0 1 0,-1-1 0,1 0 0,0 0 1,0 0-1,0 0 0,0 0 0,0 0 0,0 0 1,0 0-1,0 0 0,1 0 0,-1-1 0,0 1 1,0 0-1,1-1 0,-1 1 0,0-1 0,1 0 1,-1 1-1,1-1 0,1 0 0,0 1 3,1-1 1,0 1-1,0-1 0,0 0 0,0-1 0,0 1 1,0-1-1,-1 1 0,1-1 0,0 0 0,0-1 1,-1 1-1,1-1 0,4-2 0,-2-2-22,0 0-1,0 0 0,0 0 1,-1 0-1,0-1 0,-1 0 1,1 0-1,-1-1 0,-1 1 1,1-1-1,-1 1 0,-1-1 1,1 0-1,-1 0 0,-1-1 1,1 1-1,-1 0 0,-1-1 1,0-14-1,-1 21-60,1 0 0,0 0 0,0 1-1,-1-1 1,1 0 0,-1 0 0,1 1 0,-1-1-1,0 1 1,1-1 0,-1 0 0,0 1-1,0-1 1,0 1 0,0 0 0,-3-3 0,4 4-12,-1 0 0,0-1 1,0 1-1,0 0 1,0-1-1,1 1 1,-1 0-1,0 0 0,0 0 1,0 0-1,0 0 1,0 0-1,1 0 0,-1 0 1,0 0-1,0 0 1,0 1-1,0-1 0,0 0 1,1 0-1,-1 1 1,0-1-1,0 1 0,1-1 1,-1 1-1,0-1 1,1 1-1,-1-1 1,0 1-1,1 0 0,-1-1 1,1 1-1,-1 0 1,0 1-1,-4 4 8,1 1-1,0-1 1,0 1 0,1 0-1,0 0 1,0 0 0,1 1 0,0-1-1,0 1 1,-1 11 0,0 4 44,2 0 0,1 28 0,0-41-28,3 35 78,-2-42-96,0 0 0,-1 0 0,1 0 0,0-1 1,0 1-1,0 0 0,1 0 0,-1-1 0,1 1 0,0 0 0,3 3 0,-5-5-6,1-1 0,0 1 0,-1 0 0,1-1 0,0 1 0,-1-1 0,1 0 1,0 1-1,-1-1 0,1 1 0,0-1 0,0 0 0,0 0 0,-1 1 0,1-1 0,0 0 0,0 0 0,0 0 0,-1 0 0,1 0 0,0 0 0,0 0 0,0 0 0,1-1 0,0 0 5,-1 1-1,1-1 0,0 0 1,-1 0-1,1 0 1,-1-1-1,1 1 0,-1 0 1,1 0-1,1-3 0,2-4 25,1 0-1,-1 0 0,5-12 1,-10 18-32,10-20 58,8-33-1,-13 38-42,1-1-1,0 1 0,12-20 0,-18 36-19,0 1 1,0 0-1,0 0 1,0-1-1,0 1 1,1 0-1,-1 0 1,0-1-1,0 1 1,0 0-1,0 0 1,1-1-1,-1 1 1,0 0 0,0 0-1,1 0 1,-1-1-1,0 1 1,0 0-1,1 0 1,-1 0-1,0 0 1,0 0-1,1 0 1,-1 0-1,0 0 1,1 0-1,-1 0 1,0 0-1,1 0 1,-1 0-1,0 0 1,0 0-1,1 0 1,-1 0-1,0 0 1,1 0-1,-1 0 1,0 0-1,0 0 1,1 0-1,-1 1 1,0-1-1,1 0 1,-1 0-1,0 0 1,0 0-1,0 1 1,1-1-1,-1 0 1,0 0-1,0 1 1,0-1-1,0 0 1,1 0-1,-1 1 1,0-1-1,0 0 1,0 0-1,0 1 1,0-1-1,8 21-21,-7-19 19,16 62-53,-14-45 52,1-2 1,1 1-1,1 0 0,0-1 1,2 0-1,15 27 1,-23-43 1,1 0 0,-1 0 0,1 0 0,-1 0 1,1-1-1,0 1 0,-1 0 0,1 0 0,0-1 1,-1 1-1,1-1 0,0 1 0,0 0 0,0-1 0,0 1 1,0-1-1,-1 0 0,1 1 0,0-1 0,0 0 1,0 0-1,0 1 0,0-1 0,0 0 0,0 0 1,0 0-1,2 0 0,-2-1-18,1 0 0,-1 0 0,1 0 1,-1 0-1,0 0 0,0 0 0,1 0 0,-1 0 0,0-1 0,0 1 0,0 0 1,0-1-1,0 1 0,1-4 0,3-6-239,-1-2-1,1 1 1,2-15 0,-7 27 254,15-83-4329,9-152 0,-15 115 2439,-9 131 3043,1 1 0,1-1-1,3 16 1,1 2-59,-1 1-704,1 0-1,2 0 1,2 0-1,0-1 0,2-1 1,1 0-1,1 0 1,1-2-1,2 1 1,28 33-1,-21-38-263,-23-22-114,-1 1 1,1-1-1,-1 0 0,1 1 0,-1-1 0,1 0 0,-1 0 0,1 1 0,-1-1 0,1 0 0,-1 0 0,1 0 0,-1 0 0,1 0 1,-1 0-1,1 0 0,-1 0 0,1 0 0,-1 0 0,2 0 0,-2-1 3,0 1 0,1-1 0,-1 1 0,0-1 0,0 1 0,1-1 0,-1 1-1,0-1 1,0 1 0,0-1 0,0 0 0,1 1 0,-1-1 0,0 1 0,0-1 0,0 0 0,0 1 0,-1-1 0,1 1 0,0-1-1,0 0 1,0 1 0,-1-2 0,-2-13 85,-2 1-1,0-1 1,0 1-1,-1-1 0,-1 2 1,-1-1-1,0 1 1,0 0-1,-1 1 1,-20-21-1,28 32-90,1 0 1,-1 1-1,1-1 0,-1 0 1,1 1-1,-1-1 0,1 1 0,-1-1 1,0 1-1,1 0 0,-1-1 0,0 1 1,1-1-1,-1 1 0,0 0 1,0 0-1,1-1 0,-1 1 0,0 0 1,0 0-1,1 0 0,-1 0 0,0 0 1,0 0-1,0 0 0,1 0 1,-1 0-1,0 0 0,0 1 0,1-1 1,-1 0-1,0 0 0,-1 1 1,2 0-1,-1 1 0,1-1 1,0 0-1,-1 0 1,1 0-1,0 1 0,-1-1 1,1 0-1,0 0 1,0 1-1,0-1 1,0 0-1,0 0 0,1 1 1,-1-1-1,0 0 1,0 0-1,1 0 1,-1 1-1,1-1 0,0 2 1,2 3 2,0 1 1,1 0 0,0-1-1,0 0 1,0 0 0,1 0-1,-1 0 1,1-1 0,1 0-1,-1 0 1,1 0-1,0-1 1,0 0 0,12 6-1,-13-7-4,0-1-1,1 0 1,-1 0-1,1-1 1,-1 1-1,1-1 1,-1 0-1,1-1 1,0 0-1,-1 1 1,1-2-1,0 1 1,-1-1-1,1 0 0,0 0 1,-1 0-1,1-1 1,-1 0-1,9-4 1,-4-1 2,0 0-1,0 0 1,-1-1 0,0-1-1,0 1 1,-1-1 0,0-1 0,-1 0-1,0 0 1,-1 0 0,0-1-1,0 0 1,-1 0 0,-1 0-1,0 0 1,4-15 0,-12 54 86,2 0 1,1 1-1,1 0 1,2-1-1,1 1 1,1-1 0,10 38-1,-12-60-56,0 0 0,0-1 0,1 1 1,4 7-1,-6-12-37,-1-1 0,1 1-1,-1-1 1,0 1 0,1 0 0,-1-1 0,1 1 0,0-1 0,-1 1 0,1-1 0,-1 0 0,1 1 0,0-1-1,-1 0 1,1 1 0,0-1 0,-1 0 0,3 1 0,-3-1-13,1-1 1,0 1-1,-1 0 0,1-1 0,0 1 0,-1 0 1,1-1-1,-1 1 0,1-1 0,-1 1 1,1-1-1,-1 1 0,1-1 0,-1 1 0,1-1 1,-1 0-1,0 1 0,1-1 0,-1 0 1,0 1-1,1-1 0,-1 0 0,0 1 0,0-2 1,5-13-449,-1 0 0,-1 0 1,-1-1-1,0 1 1,-1-1-1,-1 1 0,-1-23 1,-21-108-3106,18 119 2960,-17-67-875,18 80 1647,-2 1 1,1 0-1,-2 0 0,-11-21 1,17 34-133,0 0 0,0-1 0,0 1 0,-1 0 0,1-1-1,0 1 1,0 0 0,0 0 0,-1-1 0,1 1 0,0 0 0,0 0 0,-1-1 0,1 1 0,0 0 0,0 0 0,-1-1 0,1 1 0,0 0 0,-1 0 0,1 0-1,0 0 1,-1 0 0,1-1 0,0 1 0,-1 0 0,1 0 0,0 0 0,-1 0 0,-4 9 816,1 23 452,4-28-1125,3 57 630,1-29-714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018"/>
    </inkml:context>
    <inkml:brush xml:id="br0">
      <inkml:brushProperty name="width" value="0.025" units="cm"/>
      <inkml:brushProperty name="height" value="0.025" units="cm"/>
    </inkml:brush>
  </inkml:definitions>
  <inkml:trace contextRef="#ctx0" brushRef="#br0">37 1 13773,'-2'8'2018,"-2"3"-1462,-20 78 3303,22-79-3388,0 0-1,1 0 0,0 0 1,1 0-1,0 1 1,0-1-1,4 15 0,-3-23-395,0 0 1,0 0-1,0 0 0,0 0 0,1 0 0,-1 0 0,1 0 0,0-1 0,0 1 0,-1-1 1,1 1-1,0-1 0,0 1 0,0-1 0,0 0 0,1 0 0,-1 0 0,0 0 0,0-1 1,1 1-1,-1 0 0,0-1 0,1 0 0,-1 1 0,0-1 0,5 0 0,2 0 42,1 0 0,-1 0 0,0-1-1,0 0 1,0-1 0,9-2 0,-7-1-71,0 0 0,0-1 0,-1 0 1,0-1-1,0 0 0,0 0 1,-1-1-1,0-1 0,-1 1 0,0-1 1,0-1-1,-1 1 0,0-1 0,7-13 1,-13 21 390,-4 40 129,2-31-539,0-1-1,1 1 1,-1-1 0,1 1-1,1 0 1,-1-1-1,1 1 1,2 10-1,-2-15-13,1 0-1,-1 0 0,0 0 0,1 0 0,-1 0 0,1 0 0,-1 0 0,1-1 0,0 1 0,0 0 1,0-1-1,0 0 0,0 1 0,0-1 0,0 0 0,0 0 0,0 0 0,1 0 0,-1-1 0,0 1 1,1-1-1,-1 1 0,0-1 0,1 0 0,-1 0 0,4 0 0,3 1-57,0-1 0,0-1-1,0 0 1,0 0 0,0 0-1,-1-1 1,1-1 0,-1 1 0,15-8-1,-4 0-404,1-1-1,28-24 1,-48 35 437,0 0 1,1-1-1,-1 1 0,0 0 1,0-1-1,1 1 1,-1 0-1,0-1 0,1 1 1,-1 0-1,0 0 1,1-1-1,-1 1 0,0 0 1,1 0-1,-1 0 0,0-1 1,1 1-1,-1 0 1,1 0-1,-1 0 0,1 0 1,-1 0-1,0 0 1,1 0-1,-1 0 0,1 0 1,-1 0-1,1 0 1,-1 0-1,0 0 0,1 0 1,-1 1-1,1-1 1,-1 0-1,0 0 0,1 0 1,-1 1-1,0-1 1,1 0-1,-1 0 0,0 1 1,1-1-1,-1 0 0,0 1 1,0-1-1,1 0 1,-1 1-1,0-1 0,0 0 1,1 1-1,-1 0 1,2 32 977,0 2-2849,-2-34 1552,0 0 0,0-1 0,0 1 1,0 0-1,0 0 0,1 0 0,-1 0 1,0 0-1,1 0 0,-1-1 0,1 1 0,-1 0 1,1 0-1,-1 0 0,1-1 0,-1 1 1,1 0-1,0-1 0,-1 1 0,1 0 1,0-1-1,0 1 0,-1-1 0,3 1 0,6 0-6810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0.375"/>
    </inkml:context>
    <inkml:brush xml:id="br0">
      <inkml:brushProperty name="width" value="0.025" units="cm"/>
      <inkml:brushProperty name="height" value="0.025" units="cm"/>
    </inkml:brush>
  </inkml:definitions>
  <inkml:trace contextRef="#ctx0" brushRef="#br0">27 0 17873,'0'0'4933,"-27"51"-11019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1.589"/>
    </inkml:context>
    <inkml:brush xml:id="br0">
      <inkml:brushProperty name="width" value="0.025" units="cm"/>
      <inkml:brushProperty name="height" value="0.025" units="cm"/>
    </inkml:brush>
  </inkml:definitions>
  <inkml:trace contextRef="#ctx0" brushRef="#br0">38 21 13965,'0'0'3961,"-4"10"-2466,-2 7-806,1 1-1,1 0 1,0 0 0,1 0-1,0 26 1,-1 32 455,1-48-738,1 0 1,2 1-1,1-1 1,6 35-1,-8-62-394,1 0-1,0 0 1,0-1 0,0 1-1,0 0 1,1 0-1,-1 0 1,0 0-1,0-1 1,0 1 0,1 0-1,-1 0 1,0 0-1,1-1 1,-1 1 0,1 0-1,-1-1 1,1 1-1,-1 0 1,1-1-1,-1 1 1,1 0 0,0-1-1,-1 1 1,1-1-1,0 1 1,-1-1-1,1 0 1,0 1 0,0-1-1,1 1 1,-1-2 15,1 0-1,-1 0 1,0 1 0,1-1-1,-1 0 1,0 0 0,0 0 0,0-1-1,1 1 1,-1 0 0,0 0 0,-1-1-1,1 1 1,1-3 0,24-57 162,-21 39-290,0 1-1,-2-1 1,0 0-1,-2 0 1,0 0 0,-2 0-1,-6-44 1,7 64 92,0 1-1,-1-1 1,1 0 0,-1 1 0,1-1 0,-1 0 0,0 1-1,0-1 1,0 0 0,0 1 0,0-1 0,0 1-1,0 0 1,0-1 0,-1 1 0,1 0 0,-1 0 0,1 0-1,-1 0 1,1 0 0,-1 0 0,1 0 0,-1 0-1,0 1 1,-1-1 0,2 1 1,-1 0 0,1 0-1,0 0 1,0 0 0,-1 0-1,1 1 1,0-1 0,0 1 0,-1-1-1,1 1 1,0-1 0,0 1-1,0-1 1,0 1 0,0 0 0,0 0-1,0 0 1,0-1 0,0 1 0,0 0-1,1 0 1,-1 0 0,0 0-1,0 1 1,1-1 0,-1 0 0,1 0-1,-1 0 1,1 0 0,0 1-1,-1-1 1,1 0 0,0 0 0,0 3-1,-2 1 31,1 0 0,0 0-1,0 0 1,0 0 0,1 0 0,0 0-1,0 0 1,0 1 0,1-1 0,-1 0-1,1 0 1,0 0 0,1 0-1,-1 0 1,1-1 0,0 1 0,0 0-1,1-1 1,-1 1 0,1-1 0,0 0-1,0 0 1,0 0 0,1 0-1,0 0 1,-1-1 0,1 0 0,0 0-1,1 0 1,-1 0 0,1-1-1,-1 1 1,1-1 0,-1 0 0,1 0-1,0-1 1,0 0 0,0 0 0,0 0-1,0 0 1,0-1 0,11 0-1,-6 0 13,-1 0-1,1-1 0,0 0 0,-1-1 0,1 0 0,-1-1 0,1 0 0,-1 0 0,0-1 1,0 0-1,-1 0 0,1-1 0,-1 0 0,0-1 0,0 0 0,-1 0 0,0-1 0,0 0 0,6-8 1,-1 1-14,-1-1 1,-1 0 0,-1-1 0,0 0 0,-1-1-1,-1 0 1,0 0 0,-2 0 0,6-24 0,-10 22-189,-9 29-17,-10 29 52,13-22 133,1 0 1,1 1-1,1 0 0,0 0 1,1 0-1,1-1 1,4 27-1,-4-39 3,1 0-1,-1 0 1,2 0 0,-1 0 0,0-1-1,1 1 1,0-1 0,0 1 0,0-1-1,1 1 1,-1-1 0,1 0 0,0 0-1,0-1 1,1 1 0,-1 0 0,1-1-1,0 0 1,-1 0 0,1 0-1,1 0 1,-1-1 0,0 0 0,1 0-1,-1 0 1,1 0 0,0 0 0,-1-1-1,1 0 1,0 0 0,7 0 0,-5-1-10,0 0 0,0 0 0,0-1 1,0 0-1,0-1 0,0 1 0,-1-1 1,1 0-1,-1-1 0,1 0 0,-1 0 1,0 0-1,0-1 0,0 0 0,-1 0 1,1 0-1,-1-1 0,0 1 0,0-1 1,-1-1-1,1 1 0,-1-1 0,0 1 1,-1-1-1,1 0 0,-1-1 0,0 1 1,-1 0-1,0-1 0,0 0 0,0 1 1,-1-1-1,1-12 0,-2 19 23,0-1-1,0 1 1,0-1 0,0 1 0,0-1-1,0 1 1,0-1 0,-1 1-1,1 0 1,0-1 0,0 1-1,-1-1 1,1 1 0,0-1 0,-1 1-1,1 0 1,0-1 0,-1 1-1,1 0 1,-1-1 0,1 1-1,0 0 1,-1 0 0,1 0 0,-1-1-1,1 1 1,-1 0 0,1 0-1,-1 0 1,1 0 0,-1 0-1,1 0 1,-1 0 0,1 0 0,-1 0-1,1 0 1,-1 0 0,1 0-1,-1 0 1,1 0 0,-1 0-1,1 0 1,-1 0 0,1 1-1,-1-1 1,0 1 0,-23 12 41,21-8-72,0 0 0,0 1-1,0-1 1,1 0-1,0 1 1,0-1-1,0 1 1,1 0-1,0-1 1,0 1-1,0 0 1,1 0-1,0 0 1,0 0-1,0 0 1,1 0-1,0-1 1,0 1-1,2 7 1,15 24-3060,-15-33 2179,0-1 0,-1 0 0,1 0-1,0 0 1,1-1 0,-1 1 0,6 3-1,29 9-10532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172"/>
    </inkml:context>
    <inkml:brush xml:id="br0">
      <inkml:brushProperty name="width" value="0.025" units="cm"/>
      <inkml:brushProperty name="height" value="0.025" units="cm"/>
    </inkml:brush>
  </inkml:definitions>
  <inkml:trace contextRef="#ctx0" brushRef="#br0">28 1 18962,'0'0'4052,"-2"12"-2953,-8 42 434,3 1-1,-2 102 0,10-152-1508,-1 0 1,1 0 0,0-1-1,0 1 1,0 0-1,0-1 1,1 1 0,0-1-1,0 0 1,0 1-1,1-1 1,-1 0 0,1 0-1,0-1 1,0 1-1,0 0 1,1-1 0,-1 0-1,1 0 1,0 0-1,0 0 1,0-1 0,0 1-1,0-1 1,1 0 0,-1 0-1,1-1 1,6 2-1,-4-1-227,0-1 0,1 0 0,-1 0-1,0-1 1,0 0 0,1 0 0,13-3-1,-13 1-555,0 0 0,-1 0-1,0-1 1,1 0-1,-1 0 1,0 0-1,10-8 1,17-16-5482,-1-5-3186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2.910"/>
    </inkml:context>
    <inkml:brush xml:id="br0">
      <inkml:brushProperty name="width" value="0.025" units="cm"/>
      <inkml:brushProperty name="height" value="0.025" units="cm"/>
    </inkml:brush>
  </inkml:definitions>
  <inkml:trace contextRef="#ctx0" brushRef="#br0">143 0 12268,'0'0'3998,"-12"4"-939,1 1-2496,1-1 0,0 1 1,0 1-1,1 0 0,0 0 1,0 1-1,-13 13 0,18-17-391,0 1 1,1-1-1,0 1 0,-1 0 0,1 1 0,1-1 1,-1 0-1,1 1 0,-1 0 0,1-1 0,1 1 0,-1 0 1,1 0-1,-1 0 0,2 0 0,-1 0 0,0 0 1,1 1-1,0-1 0,0 0 0,1 0 0,1 7 1,-1-8-144,1-1 0,0-1 0,-1 1 0,1 0 0,1 0 0,-1-1 0,0 1 0,1-1 0,-1 0 1,1 1-1,0-1 0,-1 0 0,1-1 0,0 1 0,0 0 0,1-1 0,-1 0 0,0 0 0,0 0 0,1 0 1,-1 0-1,0-1 0,5 1 0,0 0-1,0 0 0,0 0-1,0-1 1,0 0 0,0 0 0,0-1 0,0 0 0,0 0 0,9-4 0,-12 3-18,0 0 0,-1 0 1,0-1-1,1 0 0,-1 0 1,0 0-1,0 0 1,-1-1-1,1 1 0,-1-1 1,1 0-1,-1 0 0,-1 0 1,1-1-1,0 1 1,1-6-1,0 1-19,-1 0-1,0-1 1,-1 1-1,0-1 1,0 1 0,-1-1-1,0-14 1,-15 46-514,14-20 518,-1 1 1,1-1-1,0 0 1,0 0 0,0 0-1,1 0 1,-1 1-1,0-1 1,1 0-1,-1 0 1,1 0-1,0 0 1,0 0-1,-1 0 1,1 0-1,1 0 1,-1-1 0,0 1-1,0 0 1,1-1-1,-1 1 1,1 0-1,1 1 1,1-1 8,1 1 0,-1-1 1,0 0-1,1 0 0,-1-1 0,1 1 1,-1-1-1,1 0 0,0 0 0,5 0 0,9 0-184,-1-2 0,0 1 0,1-2 0,30-7 0,-30 4-383,0-2 0,30-14 1,-32 13 480,1 0 1,35-10-1,-52 19 124,0 1-1,0-1 0,0 1 0,0 0 0,0-1 1,-1 1-1,1-1 0,-1 1 0,1 0 1,-1-1-1,0 1 0,0 0 0,1 0 0,-2 2 1,6 19 17,-2-20-51,0 0-1,0-1 1,0 1-1,0 0 0,0-1 1,0 0-1,1 0 1,-1 0-1,1 0 1,-1 0-1,1-1 0,0 1 1,0-1-1,0 0 1,0-1-1,0 1 1,0 0-1,0-1 0,0 0 1,4 0-1,7 0-140,0-1-1,0 0 0,0-1 1,16-4-1,-3-3-513,-1-2 0,0-1 0,-1 0 1,0-2-1,42-31 0,-66 44 1352,-16 31 442,6-12-986,1 1-1,1 0 0,1 0 0,1 0 0,1 1 1,0-1-1,1 33 0,3 11-351,12 66-1,-5-51-312,-7-72 542,0 5-42,0 0-1,-1 0 1,0 0 0,-2 17-1,2-26 68,0-1 0,-1 0 0,1 1-1,0-1 1,-1 1 0,1-1 0,-1 0-1,1 1 1,-1-1 0,1 0 0,-1 0-1,0 1 1,0-1 0,0 0 0,0 0-1,0 0 1,0 0 0,0 0 0,0 0-1,0 0 1,0 0 0,0-1 0,-1 1-1,1 0 1,0-1 0,-1 1 0,1-1-1,0 1 1,-1-1 0,1 0 0,-1 1 0,1-1-1,0 0 1,-1 0 0,1 0 0,-1 0-1,1 0 1,-1-1 0,1 1 0,0 0-1,-1-1 1,1 1 0,0 0 0,-2-2-1,-1 0 94,1 1-1,0-1 1,-1-1-1,1 1 0,0 0 1,1-1-1,-1 0 1,0 1-1,1-1 0,-1 0 1,1-1-1,0 1 1,0 0-1,0 0 0,-1-5 1,-21-56 795,16 31-1302,2 1-1,2-1 1,1 0-1,1 0 0,2 0 1,6-56-1,-6 84 183,1-1-1,0 1 0,0 0 1,1-1-1,-1 1 1,1 0-1,0 0 0,0 0 1,1 0-1,0 0 0,0 1 1,0-1-1,0 1 1,1 0-1,-1 0 0,9-7 1,-7 8-342,0-1 0,1 1 0,-1 1 1,1-1-1,0 1 0,-1 0 0,1 0 0,0 0 1,10 0-1,19-3-4662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
    </inkml:context>
    <inkml:brush xml:id="br0">
      <inkml:brushProperty name="width" value="0.025" units="cm"/>
      <inkml:brushProperty name="height" value="0.025" units="cm"/>
    </inkml:brush>
  </inkml:definitions>
  <inkml:trace contextRef="#ctx0" brushRef="#br0">16 29 4901,'-6'46'13907,"1"-9"-9372,1 20-2132,4-51-2239,0 0 1,0 1-1,1-1 0,0 0 0,0 0 1,0 1-1,1-1 0,0 0 0,0 0 0,0 0 1,5 7-1,-5-11-126,-1 0 0,0 0 0,0 0 0,1-1 0,-1 1 0,1-1-1,0 1 1,-1-1 0,1 1 0,0-1 0,0 0 0,0 0 0,0 0 0,0 0 0,0 0 0,0 0 0,0 0 0,0-1 0,1 1 0,-1-1 0,0 0 0,0 0 0,1 1 0,-1-1-1,0-1 1,0 1 0,1 0 0,-1 0 0,0-1 0,0 0 0,3 0 0,-1-1 0,0 0 0,0 0 0,0 0 0,0-1 0,-1 0 0,1 1 0,-1-1-1,0 0 1,0-1 0,0 1 0,0-1 0,0 1 0,-1-1 0,4-6 0,0-4-156,-2 1 0,0-1 0,0 1 0,-1-1 0,-1 0 0,-1 0 0,0 0 0,0-1 1,-1 1-1,-3-15 0,3 28 88,0 0 1,1 0 0,-1 0 0,0 0 0,-1 0-1,1-1 1,0 1 0,0 0 0,0 0-1,-1 0 1,1 0 0,0 0 0,-1 0 0,1 0-1,-1 1 1,1-1 0,-1 0 0,1 0-1,-1 0 1,0 0 0,0 0 0,1 1 0,-1-1-1,0 0 1,0 1 0,0-1 0,0 1-1,0-1 1,1 1 0,-1-1 0,0 1 0,0-1-1,0 1 1,0 0 0,-2 0 0,2 0 16,0 1 0,0-1 0,-1 1 1,1-1-1,0 1 0,0 0 0,0 0 1,0-1-1,0 1 0,0 0 0,0 0 1,0 0-1,1 0 0,-1 0 0,0 1 0,0-1 1,1 0-1,-1 0 0,1 0 0,-1 0 1,1 1-1,0-1 0,-1 0 0,1 1 1,0-1-1,0 0 0,0 3 0,-1 3 18,0 0 0,1 0 0,0 0 0,1 0-1,-1 0 1,1 0 0,1 0 0,-1 0 0,1 0-1,0 0 1,1 0 0,0-1 0,4 8 0,-5-10 6,1 0 0,0 0 0,1-1 0,-1 1 0,1-1 0,-1 0 0,1 0 0,0 0 0,0 0 0,1-1 0,-1 1 0,0-1 0,1 0 0,0 0 0,-1-1 0,1 0 0,0 1 0,0-2 0,0 1 0,5 0 0,-2 0 9,-1-1 1,1 0-1,0 0 0,0-1 0,0 0 0,0 0 0,-1-1 0,1 0 1,-1 0-1,1-1 0,12-6 0,-11 4-3,-1-1-1,1-1 0,-1 1 1,0-2-1,-1 1 1,0-1-1,0 0 1,7-11-1,-3 3-106,0 1 0,-1-1 0,-1-1 1,-1 0-1,7-19 0,-19 83-264,3-16 457,1-26-70,-2 10 103,0 1-1,2-1 0,0 1 0,0 0 0,5 25 1,-4-38-121,0 0 1,0 0-1,0 0 1,0-1-1,0 1 1,0 0-1,1-1 1,0 1-1,-1 0 1,1-1 0,0 0-1,0 0 1,0 1-1,0-1 1,1 0-1,-1-1 1,0 1-1,1 0 1,0-1 0,-1 1-1,1-1 1,0 0-1,0 0 1,-1 0-1,1 0 1,0 0-1,0-1 1,0 0 0,0 1-1,0-1 1,0 0-1,0 0 1,0 0-1,0-1 1,0 1-1,3-2 1,1 0-23,1 0 1,-1 0-1,0-1 0,0 0 1,-1-1-1,1 1 0,-1-1 1,1 0-1,-1-1 0,-1 0 1,1 0-1,-1 0 0,8-10 1,3-3-42,-2 0 1,24-42 0,-34 52 45,-1 4 3,-1 1 0,0 0 1,0-1-1,-1 1 0,1-1 1,-1 0-1,0 0 0,0 1 0,1-6 1,-20 47 713,18-36-678,-1 0 0,0 0-1,1 1 1,0-1 0,-1 0 0,1 0-1,0 0 1,0 0 0,0 1 0,0-1 0,1 0-1,-1 0 1,1 0 0,-1 0 0,1 0-1,0 0 1,-1 0 0,1 0 0,0 0 0,0 0-1,1 0 1,-1 0 0,0-1 0,1 1-1,-1 0 1,1-1 0,-1 1 0,1-1-1,0 0 1,-1 1 0,4 0 0,-1-1-50,-1 0 0,1 0 1,-1-1-1,1 1 0,-1-1 1,1 0-1,-1 0 1,1 0-1,-1-1 0,1 1 1,-1-1-1,0 0 0,1 0 1,-1 0-1,0 0 0,0-1 1,1 1-1,-1-1 0,5-4 1,4-3-333,0 0 0,-1-1 0,0-1 1,-1 0-1,0 0 0,15-23 1,-29 50-5399,0 36-1668,4-29 3573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456"/>
    </inkml:context>
    <inkml:brush xml:id="br0">
      <inkml:brushProperty name="width" value="0.025" units="cm"/>
      <inkml:brushProperty name="height" value="0.025" units="cm"/>
    </inkml:brush>
  </inkml:definitions>
  <inkml:trace contextRef="#ctx0" brushRef="#br0">45 0 13357,'0'0'8103,"-6"9"-6384,1-1-1368,0 0-1,1 0 1,0 0-1,0 1 1,0 0 0,1-1-1,1 1 1,-1 0-1,2 1 1,-1-1-1,0 17 1,3-24-331,-1-1-1,1 1 1,-1-1-1,1 1 1,0-1 0,0 0-1,-1 1 1,1-1-1,0 0 1,0 1 0,0-1-1,0 0 1,1 0 0,-1 0-1,0 0 1,0 0-1,1 0 1,-1 0 0,1-1-1,-1 1 1,0 0 0,1-1-1,-1 1 1,1-1-1,0 0 1,-1 1 0,1-1-1,-1 0 1,1 0-1,0 0 1,-1 0 0,1 0-1,-1 0 1,1-1 0,2 1-1,3-1-23,1 0 0,-1 0 0,0 0 0,1-1 0,-1 0 0,10-5 0,106-75-1795,-120 135 3443,-4-37-1740,1 43-2237,2-53-3315,4-5-4511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4.807"/>
    </inkml:context>
    <inkml:brush xml:id="br0">
      <inkml:brushProperty name="width" value="0.025" units="cm"/>
      <inkml:brushProperty name="height" value="0.025" units="cm"/>
    </inkml:brush>
  </inkml:definitions>
  <inkml:trace contextRef="#ctx0" brushRef="#br0">4 1 15278,'0'0'10218,"-3"66"-10122,3-36-64,0 1-736,0-5-2115,0-8-3171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6.330"/>
    </inkml:context>
    <inkml:brush xml:id="br0">
      <inkml:brushProperty name="width" value="0.025" units="cm"/>
      <inkml:brushProperty name="height" value="0.025" units="cm"/>
    </inkml:brush>
  </inkml:definitions>
  <inkml:trace contextRef="#ctx0" brushRef="#br0">0 94 9545,'9'-9'1194,"1"0"1,0 1-1,0 0 1,1 0-1,0 1 0,23-11 1,-27 15-985,0 0 0,0 0 0,0 1 0,0 0 0,0 0 0,0 1 0,1 0 0,-1 0 0,1 0 0,-1 1 0,0 0 0,1 1 0,10 1 0,-16-1-200,-1-1-1,1 1 1,-1 0-1,0-1 1,1 1-1,-1 0 1,0 0-1,0 0 1,0 0-1,1 0 0,-1 0 1,0 0-1,0 0 1,0 0-1,-1 1 1,1-1-1,0 0 1,0 1-1,-1-1 1,1 1-1,0 1 1,0 1 94,0 1 1,0 0 0,-1-1 0,1 1 0,-1 0 0,-1 9-1,-1 2 456,-1 0 0,-9 29 0,8-29-287,-2 0-58,1 0 0,0 0 0,2 1 0,0 0 1,-1 17-1,4-33-203,0 0 1,0 0 0,0-1-1,0 1 1,1 0-1,-1 0 1,0 0 0,0 0-1,0 0 1,1-1-1,-1 1 1,0 0 0,1 0-1,-1 0 1,1-1-1,-1 1 1,1 0 0,-1 0-1,1-1 1,0 1 0,-1-1-1,1 1 1,0 0-1,-1-1 1,1 1 0,0-1-1,0 0 1,1 1-1,0 0 17,1-1-1,-1 1 0,1-1 1,-1 0-1,1 0 0,-1 0 1,1 0-1,-1 0 0,1-1 1,2 0-1,4-1 36,0-1 0,0 0 1,-1-1-1,16-8 0,-9 1-35,-1 0 0,-1-1-1,1 0 1,-2-1 0,0-1 0,-1 0 0,0-1 0,-1 0-1,0 0 1,-2-1 0,0-1 0,0 1 0,-2-1 0,6-20-1,-14 49-5,1-1 0,1 1 0,0 0 0,1 0 0,0-1 0,3 15 0,-2-17 36,1 0 0,-1 1 0,2-1 0,-1 0 0,1-1 0,0 1 0,1-1 0,0 0 0,1 0 0,7 9 0,-10-13 25,0 0 0,1-1-1,-1 0 1,1 0-1,0 0 1,-1 0 0,1-1-1,1 1 1,-1-1 0,0 0-1,0 0 1,1-1-1,-1 1 1,1-1 0,-1 0-1,1 0 1,0-1 0,-1 1-1,1-1 1,0 0-1,0 0 1,7-2 0,-9 1-45,1 0 0,-1-1 0,0 1 0,0-1 1,0 0-1,-1 0 0,1 0 0,0 0 0,-1 0 1,1-1-1,-1 1 0,0-1 0,0 0 0,0 0 1,0 1-1,0-1 0,-1 0 0,1-1 0,-1 1 1,2-5-1,0-1-19,0 0 0,-1-1 1,0 0-1,0 1 0,0-20 1,-1 21-23,-5-41 49,4 48-54,0 0 1,0 0-1,0 0 0,0 0 1,-1 0-1,1 0 1,0 0-1,-1 0 0,1 0 1,-1 0-1,1 0 1,-1 0-1,0 1 0,1-1 1,-1 0-1,0 0 1,1 0-1,-1 1 0,0-1 1,0 0-1,0 1 1,0-1-1,0 1 0,0-1 1,1 1-1,-1-1 0,0 1 1,0 0-1,-1 0 1,1-1-1,0 1 0,0 0 1,0 0-1,0 0 1,0 0-1,0 0 0,0 0 1,0 0-1,-1 1 1,1-1 0,1 0 1,-1 1-1,0-1 0,1 1 1,-1-1-1,1 1 1,-1-1-1,1 1 1,-1-1-1,1 1 1,0-1-1,-1 1 1,1 0-1,0-1 1,-1 1-1,1-1 0,0 1 1,0 0-1,-1 0 1,1-1-1,0 1 1,0 0-1,0-1 1,0 1-1,0 0 1,0-1-1,0 1 1,0 0-1,0-1 0,0 1 1,1 0-1,-1 0 1,0-1-1,0 1 1,1-1-1,-1 1 1,0 0-1,1 0 1,15 25-36,-8-21 46,0 0 0,1 0-1,0-1 1,0 0-1,0-1 1,1 1-1,-1-2 1,1 1 0,-1-2-1,1 1 1,0-1-1,0-1 1,0 0 0,12-1-1,-6 0 6,-1-1 0,1 0 1,-1-1-1,1-1 0,-1 0 0,0-1 0,0-1 0,16-9 1,-20 9 8,0-2 1,-1 1 0,18-17 0,-24 20-14,0 0 0,0 0 1,-1 0-1,1-1 0,-1 1 0,0-1 1,-1 0-1,1 0 0,-1 0 1,0 0-1,2-8 0,-3 12-4,-1 1 0,0-1 0,0 1 0,0-1 0,0 1-1,0-1 1,0 1 0,0-1 0,0 1 0,0-1 0,0 1-1,0-1 1,0 1 0,0-1 0,0 1 0,0-1 0,-1 1 0,1-1-1,0 1 1,0-1 0,-1 1 0,1-1 0,0 1 0,0-1-1,-1 1 1,1 0 0,-1-1 0,1 1 0,0-1 0,-1 1 0,1 0-1,-1 0 1,0-1 0,-21 2-17,-19 19-59,31-12 78,0 0-1,1 1 1,1 0 0,-1 0 0,1 1 0,1 0 0,0 0 0,-7 15 0,12-22-5,0 0 0,0 1 0,1-1 0,-1 1 0,1-1 0,0 1 0,0-1 0,0 1 0,0 0 1,1-1-1,-1 1 0,1 0 0,0 0 0,0 0 0,1-1 0,-1 1 0,1 0 0,0-1 0,0 1 0,0 0 0,0-1 0,1 1 0,-1-1 0,1 0 1,0 1-1,0-1 0,0 0 0,0 0 0,1 0 0,-1 0 0,4 2 0,0-1-278,0 1-1,1-1 1,-1 0 0,1-1 0,0 0-1,0 0 1,0-1 0,10 3 0,36 3-4879,-5-7-3101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7.972"/>
    </inkml:context>
    <inkml:brush xml:id="br0">
      <inkml:brushProperty name="width" value="0.025" units="cm"/>
      <inkml:brushProperty name="height" value="0.025" units="cm"/>
    </inkml:brush>
  </inkml:definitions>
  <inkml:trace contextRef="#ctx0" brushRef="#br0">0 1 11531,'2'6'4814,"-2"11"-4442,0-13 287,-1 81 3396,3 99 464,-2-181-4476,0 0 0,0-1 0,0 1 0,1 0-1,-1-1 1,1 1 0,0-1 0,0 1 0,0 0 0,0-1 0,0 0 0,0 1 0,1-1 0,-1 0 0,1 0 0,-1 1-1,1-1 1,0 0 0,0-1 0,0 1 0,0 0 0,4 2 0,-2-3-9,-1 0 0,1 0 0,-1 0 0,1-1 1,-1 1-1,1-1 0,0 0 0,-1 0 0,1 0 0,-1-1 0,1 1 1,-1-1-1,1 0 0,5-2 0,7-3 4,0-1-1,-1-1 1,0 0-1,0-1 1,23-19-1,-28 19-40,-8 6-1,0 1 1,0 0-1,0-1 0,1 1 1,-1 0-1,1 0 1,-1 0-1,1 1 1,0-1-1,0 1 1,0-1-1,-1 1 0,7-1 1,-8 4 14,-1 0 0,1 0 0,0 0 1,-1 1-1,1-1 0,-1 0 0,1 0 0,-1 1 0,0-1 1,0 0-1,0 0 0,0 1 0,-1 2 0,0 1 46,2 99-195,-1-104 18,0 0 1,0 0-1,1 0 1,-1 0-1,0-1 1,1 1 0,-1 0-1,1 0 1,-1 0-1,1 0 1,0 0 0,-1 0-1,1-1 1,0 1-1,-1 0 1,1-1-1,0 1 1,0 0 0,0-1-1,0 1 1,-1-1-1,1 1 1,0-1 0,0 0-1,0 1 1,0-1-1,0 0 1,0 0-1,0 1 1,0-1 0,0 0-1,0 0 1,0 0-1,0 0 1,0-1 0,0 1-1,0 0 1,0 0-1,1-1 1,3 0-662,-1 1 0,0-1 1,0 0-1,0-1 0,0 1 1,0-1-1,0 0 0,4-3 0,13-15-5438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682"/>
    </inkml:context>
    <inkml:brush xml:id="br0">
      <inkml:brushProperty name="width" value="0.035" units="cm"/>
      <inkml:brushProperty name="height" value="0.035" units="cm"/>
    </inkml:brush>
  </inkml:definitions>
  <inkml:trace contextRef="#ctx0" brushRef="#br0">51 5 18636,'-6'-4'1552,"-6"7"-1112,-1 4-160,4 12 553,3 2-153,3 8-248,1 3-144,5 4-128,4-1-32,5-1-56,3-4-128,7-7-304,1-8-152,4-13-392,1-10-129,1-16 729,0-7-240,-5-13-208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8.697"/>
    </inkml:context>
    <inkml:brush xml:id="br0">
      <inkml:brushProperty name="width" value="0.025" units="cm"/>
      <inkml:brushProperty name="height" value="0.025" units="cm"/>
    </inkml:brush>
  </inkml:definitions>
  <inkml:trace contextRef="#ctx0" brushRef="#br0">107 0 10826,'0'0'12225,"-11"10"-11472,-3 4-373,1 0 0,-1 1 0,-12 20 1,23-31-309,0 1 1,0-1 0,0 1 0,0 0-1,1 0 1,0 0 0,0 0-1,0 0 1,0 1 0,1-1 0,0 0-1,0 1 1,1-1 0,-1 1 0,1-1-1,0 1 1,1-1 0,0 1 0,-1-1-1,3 6 1,-2-9-59,1-1 0,-1 1 0,0-1 1,1 1-1,0-1 0,-1 1 0,1-1 0,0 0 0,0 0 0,-1 0 1,1 0-1,0 0 0,0 0 0,0-1 0,0 1 0,0-1 0,0 1 1,1-1-1,-1 0 0,0 0 0,0 0 0,0 0 0,0 0 0,3-1 1,1 1-5,-1 0 0,0-1 0,0 0 0,0 0 0,0 0 0,0-1 0,0 0 0,0 0 0,5-3 0,0-4-43,-1 0 1,0-1-1,0 0 1,-1-1-1,-1 0 1,1 0-1,-2-1 1,0 0-1,0 0 1,5-18-1,-12 39 25,1-1 0,0 1-1,0 0 1,1 0 0,0 0-1,0 0 1,4 11 0,-4-17 2,1-1 0,-1 1 0,0-1 0,1 1 0,0-1 1,-1 1-1,1-1 0,0 0 0,0 0 0,1 0 0,-1 0 1,0 0-1,0-1 0,1 1 0,-1-1 0,1 1 0,0-1 0,-1 0 1,1 0-1,0 0 0,0 0 0,0 0 0,0-1 0,-1 0 1,1 1-1,5-1 0,-2 0-130,0 0 1,0 0-1,1 0 0,-1-1 0,0 0 1,0 0-1,0 0 0,0-1 1,-1 0-1,1 0 0,0 0 0,-1-1 1,1 0-1,-1 0 0,0-1 1,0 1-1,0-1 0,5-5 1,-11 9 226,0 1 1,1-1 0,-1 1-1,0-1 1,1 1 0,-1-1-1,1 1 1,-1 0 0,1-1-1,-1 1 1,1-1 0,-1 1 0,1 0-1,0 0 1,-1-1 0,1 1-1,0 0 1,0 0 0,-1-1-1,1 1 1,0 0 0,0 0 0,0-1-1,0 1 1,0 0 0,0 0-1,0 0 1,0-1 0,1 1-1,-1 0 1,0 0 0,0-1-1,1 3 1,1-2-25,-1 0 0,1 0 0,-1 0 0,1 0 0,0 0 0,0 0 0,0 0 0,-1-1 0,1 1 0,0 0-1,0-1 1,0 0 0,3 1 0,3 0-42,1 0 0,0-1 0,-1 0-1,1-1 1,-1 0 0,16-3 0,-21 3-21,1-1 1,0 1 0,0-1-1,-1 0 1,1 0 0,-1 0 0,1-1-1,-1 1 1,0-1 0,0 0 0,0 0-1,0 0 1,-1 0 0,1 0 0,-1-1-1,0 1 1,0-1 0,3-6 0,-2 0-24,0 1 1,-1 0 0,0-1 0,-1 0 0,0 1-1,-1-17 1,0 27-4,0 0 1,1 1-1,-1-1 0,0 0 1,0 0-1,1 0 0,-1 0 1,1 1-1,-1-1 0,1 0 1,0 0-1,-1 0 0,1 0 1,0 0-1,0 0 0,0 0 1,-1-1-1,1 1 0,0 0 1,0 0-1,0-1 0,0 1 1,2 0-1,36 12-32,40-8 223,-79-5-170,19 0 41,-1-1-1,0-1 0,31-6 0,-44 7-28,0 0 0,0-1 0,1 1 1,-1-1-1,0-1 0,-1 1 0,1-1 1,0 0-1,-1 0 0,1 0 0,-1-1 0,0 1 1,0-1-1,-1 0 0,1 0 0,5-9 0,-8 13-2,-1-1-1,0 1 1,0 0-1,1 0 1,-1-1-1,0 1 1,0 0-1,0-1 1,1 1-1,-1 0 1,0-1-1,0 1 1,0 0-1,0-1 1,0 1-1,0 0 1,0-1-1,0 1 1,0 0-1,0-1 1,0 1-1,0 0 1,0-1-1,0 1 1,0 0-1,0-1 1,0 1-1,0 0 1,0-1-1,0 1 1,-1 0-1,1-1 1,0 1-1,0 0 1,0-1-1,-1 1 1,1 0-1,0 0 1,0-1-1,-1 1 1,1 0-1,0 0 1,-1-1-1,-20 2 54,-21 17-113,40-16 50,-1 0 0,0 1-1,1-1 1,-1 1 0,1 0 0,0 0 0,0 0 0,0 0-1,0 0 1,1 0 0,-1 0 0,1 1 0,0-1 0,0 1 0,0-1-1,0 1 1,1-1 0,-1 1 0,1-1 0,0 1 0,0-1 0,0 1-1,1 0 1,1 5 0,-1-6-148,0 0 0,0 0-1,1 0 1,-1 0 0,1-1 0,0 1 0,-1-1-1,1 1 1,1-1 0,-1 0 0,5 4-1,-3-3-380,0-1 0,0 1 0,0-1 0,0 0-1,1-1 1,-1 1 0,0 0 0,1-1 0,4 1-1,35 1-6627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39.889"/>
    </inkml:context>
    <inkml:brush xml:id="br0">
      <inkml:brushProperty name="width" value="0.025" units="cm"/>
      <inkml:brushProperty name="height" value="0.025" units="cm"/>
    </inkml:brush>
  </inkml:definitions>
  <inkml:trace contextRef="#ctx0" brushRef="#br0">138 222 12908,'1'-8'3806,"1"1"-3428,-1 2 368,0 0 0,0 0 0,-1 1 0,1-1 0,-1 0 0,0 0 0,-1-7 0,0 11-632,1 0 0,-1 0-1,1-1 1,-1 1-1,1 0 1,-1 0 0,0 0-1,0 0 1,0 0 0,1 0-1,-1 0 1,0 0 0,0 0-1,0 0 1,-1 0-1,1 1 1,0-1 0,0 0-1,0 1 1,0-1 0,-1 1-1,1-1 1,0 1-1,-1 0 1,1-1 0,0 1-1,-1 0 1,1 0 0,0 0-1,-1 0 1,1 0-1,0 0 1,0 1 0,-1-1-1,-2 1 1,0 0-85,-1 1 1,0-1-1,1 1 0,-1 0 0,1 0 0,0 1 1,-1-1-1,1 1 0,0 0 0,0 0 1,1 0-1,-1 0 0,1 1 0,0 0 1,0 0-1,-5 6 0,4-4-19,1 0 1,-1 0-1,1 0 0,0 0 0,0 1 0,1 0 0,0-1 1,0 1-1,0 0 0,1 0 0,0 7 0,1-13-4,0 0 0,1 1 1,-1-1-1,1 0 0,-1 0 0,1 0 0,0 0 0,0 1 0,-1-1 0,1 0 0,0 0 0,0-1 1,0 1-1,0 0 0,0 0 0,0 0 0,0-1 0,0 1 0,0 0 0,0-1 0,1 1 1,-1-1-1,0 1 0,0-1 0,1 0 0,-1 1 0,0-1 0,0 0 0,1 0 0,-1 0 0,0 0 1,1 0-1,-1 0 0,0-1 0,3 0 0,50-7 153,-40 2-180,0 0 0,-1-1-1,1 0 1,13-11-1,-16 10-2,1 1 0,0 0 0,1 0 0,-1 2 0,16-6 0,-27 11 31,-1 0-1,1 1 1,0-1-1,-1 0 1,1 1-1,0-1 1,-1 0-1,1 1 1,-1-1-1,1 1 1,-1-1 0,1 1-1,-1-1 1,1 1-1,-1-1 1,1 1-1,-1-1 1,1 1-1,-1 0 1,0-1-1,0 1 1,1 0-1,-1-1 1,0 1-1,0 0 1,0 0-1,1-1 1,-1 1-1,0 0 1,0-1-1,0 1 1,0 0-1,0 0 1,-1-1-1,1 2 1,0 39 427,0-32-302,-1-5-81,1-1 0,0 0 0,0 1 1,0-1-1,1 0 0,-1 1 0,1-1 0,0 0 0,-1 1 0,2-1 0,-1 0 0,0 0 0,1 0 0,-1 0 0,1 0 1,0 0-1,3 3 0,-2-4-30,0 0 0,1 0 0,-1-1 0,0 0 0,1 1-1,-1-1 1,1 0 0,-1-1 0,1 1 0,-1 0 0,1-1 0,-1 0 0,1 0 0,0 0 0,-1-1 0,6 0 0,2-1-12,-1 0 1,0-1-1,1-1 1,-1 1-1,-1-1 1,1-1-1,-1 0 1,1 0-1,-1-1 0,-1 0 1,1-1-1,-1 0 1,0 0-1,-1-1 1,0 0-1,10-13 1,-3 2-114,-1-1 0,-1 0 0,-1-1 0,-1 0 1,0-1-1,8-30 0,-17 49 68,1-1-2,-1 0 0,1-1-1,-1 0 1,0 1-1,0-1 1,-1 0 0,1 0-1,-1 1 1,0-1-1,-1 0 1,0-9 0,0 14 30,0 0 1,0 1-1,0-1 0,0 0 1,0 0-1,0 1 1,0-1-1,0 0 1,0 1-1,0-1 1,1 1-1,-1-1 0,0 1 1,0-1-1,0 1 1,1 0-1,-1-1 1,0 1-1,1 0 1,-1-1-1,1 1 0,-1 0 1,1 0-1,-1 0 1,1 0-1,-1 0 1,1 0-1,-18 28-79,11-16 125,0-1 1,2 1 0,-1 0 0,1 0-1,1 1 1,1 0 0,0-1-1,0 1 1,2 0 0,0 1-1,0 20 1,2-33-35,-1 0 0,1 0-1,-1 0 1,1 0 0,0 0-1,-1 0 1,1 0 0,0 0-1,0 0 1,1 0 0,-1-1-1,0 1 1,1 0 0,-1-1-1,1 1 1,-1-1 0,1 1-1,-1-1 1,4 2 0,0-1-19,0 0 0,-1 0 0,1 0 0,0-1 0,0 1 0,0-1 0,0 0 0,6 0 0,4-1-213,-1 0 1,1-1 0,-1 0-1,1-1 1,17-5 0,-19 3-114,0 0 0,-1-1 1,0-1-1,21-12 0,-28 15 301,1-1 0,-1 0 0,1 0 0,-1 0 0,-1-1 0,1 0 0,-1 0 0,1 0 0,-1 0 0,-1-1 0,6-9 0,-10 16 443,-16 35 722,17-35-1114,0 0 0,-1 0 1,1 0-1,0 0 0,-1 0 1,1 1-1,0-1 0,0 0 1,0 0-1,0 0 0,0 0 1,0 0-1,0 0 0,1 0 0,-1 0 1,0 0-1,0 0 0,1 0 1,-1 0-1,1 0 0,-1 0 1,1 0-1,-1 0 0,1-1 1,0 1-1,-1 0 0,1 0 1,0 0-1,-1-1 0,1 1 0,0 0 1,0-1-1,0 1 0,0-1 1,0 1-1,0-1 0,0 1 1,0-1-1,0 0 0,2 1 1,5 0-133,0 0 0,0 0 0,0 0 0,0-1 0,0-1 0,0 1 0,0-1 0,0 0 0,13-5 0,-2-1-563,0-1 0,25-14 1,11-5 89,-54 27 596,-1 1 0,0-1 0,1 1 0,-1-1 1,0 0-1,1 1 0,-1-1 0,0 1 0,0-1 0,1 1 0,-1-1 0,0 1 0,0 0 0,0-1 0,0 1 0,0-1 0,0 1 0,0-1 0,0 1 0,0-1 0,0 1 0,0-1 0,0 1 0,0 0 0,0-1 0,0 1 0,0-1 0,-1 1 0,1-1 0,0 1 0,0-1 0,-1 1 0,1-1 1,0 0-1,-1 1 0,-8 27 207,9-28-209,-14 40 423,3 1 0,1 0-1,1 1 1,3 0-1,-2 83 1,8-121-400,1 9 28,-1 0-1,0 0 1,-1 0 0,0 0 0,-1-1 0,-1 1 0,0-1 0,-9 25-1,11-36 6,0 0 0,0 1-1,1-1 1,-1 0-1,0 0 1,0 0-1,0 1 1,0-1-1,-1 0 1,1 0-1,0 0 1,0-1-1,0 1 1,-1 0 0,1 0-1,-1-1 1,1 1-1,0-1 1,-1 1-1,1-1 1,-1 0-1,1 1 1,-1-1-1,1 0 1,-1 0-1,1 0 1,-1 0 0,1 0-1,-1 0 1,0-1-1,1 1 1,0 0-1,-1-1 1,1 1-1,-1-1 1,-1-1-1,0 1 39,0-1-1,0 0 1,0-1-1,0 1 1,0-1-1,1 1 0,-1-1 1,1 0-1,-1 0 1,1 0-1,0 0 1,0 0-1,-2-5 1,1 0-114,0 1 1,0-1-1,1 0 0,0 0 1,1 0-1,0 0 1,0 0-1,0 0 1,1 0-1,0 0 0,1 0 1,0 0-1,0 0 1,0 0-1,1 0 1,4-8-1,-2 7-22,1 0 1,0 0-1,0 1 1,1-1-1,0 1 1,1 1-1,0-1 0,0 1 1,1 0-1,0 1 1,10-7-1,17-7-407,1 1 1,0 2-1,1 2 1,1 1-1,47-10 0,-77 21 208,23-5-3065,50-21-1,-29 1-4957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0.693"/>
    </inkml:context>
    <inkml:brush xml:id="br0">
      <inkml:brushProperty name="width" value="0.025" units="cm"/>
      <inkml:brushProperty name="height" value="0.025" units="cm"/>
    </inkml:brush>
  </inkml:definitions>
  <inkml:trace contextRef="#ctx0" brushRef="#br0">1 1 13068,'0'1'6285,"0"12"-5219,0-2-215,-1-1-209,2 1 0,-1-1 0,1 1 0,0-1 0,4 15 0,-4-23-574,0 1 1,0-1-1,0 0 0,0 1 0,1-1 0,-1 0 1,1 1-1,-1-1 0,1 0 0,0 0 1,0 0-1,0-1 0,0 1 0,0 0 0,0-1 1,0 1-1,1-1 0,-1 0 0,0 1 1,1-1-1,-1-1 0,1 1 0,-1 0 0,1 0 1,0-1-1,4 1 0,-1-1-21,1 0 1,-1 0-1,1 0 0,-1-1 0,1 0 0,-1 0 0,1-1 1,-1 0-1,0 0 0,9-4 0,55-38 461,-32 19-408,-37 23-98,1 1 0,-1 0 1,1-1-1,0 1 1,0 0-1,-1 0 1,1 0-1,0 0 1,0 1-1,0-1 0,0 0 1,0 1-1,0-1 1,0 1-1,0 0 1,1 0-1,-1 0 1,0 0-1,0 0 0,0 0 1,0 0-1,0 1 1,0-1-1,0 1 1,0-1-1,0 1 0,0 0 1,3 2-1,-1 1 14,-1 0 0,0 0 0,0 0 0,-1 1 0,1 0 0,-1-1 0,0 1 1,0 0-1,1 6 0,18 36 121,-20-45-132,0 0 1,1-1-1,-1 1 0,0 0 0,1-1 0,-1 0 0,1 1 0,0-1 0,-1 0 0,1 1 0,0-1 0,0 0 0,0-1 0,0 1 0,0 0 0,0 0 0,0-1 0,0 1 1,0-1-1,3 1 0,2-2 18,-1 1 0,1-1 1,0-1-1,0 1 0,-1-1 0,1 0 1,-1-1-1,1 1 0,-1-1 1,0-1-1,0 1 0,-1-1 0,1 0 1,-1 0-1,10-9 0,-9 7-136,0 1-1,0 0 1,1 0-1,0 0 0,0 1 1,1 0-1,-1 1 1,1 0-1,11-4 0,-18 7 60,0 0 0,0 0-1,0 0 1,0-1-1,0 1 1,0 0 0,0 1-1,0-1 1,-1 0-1,1 0 1,0 0 0,0 0-1,0 1 1,0-1-1,0 0 1,0 1 0,-1-1-1,1 1 1,0-1-1,0 1 1,-1-1 0,1 1-1,0 0 1,0-1-1,-1 1 1,1 0 0,-1 0-1,1-1 1,-1 1-1,1 0 1,-1 0 0,1 0-1,-1 0 1,0-1-1,0 1 1,1 2 0,-1-1-588,1 1 1,-1 0-1,0-1 1,0 1 0,0 0-1,0-1 1,0 1-1,0 0 1,-1-1-1,0 1 1,1-1 0,-2 4-1,-6 2-6591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039"/>
    </inkml:context>
    <inkml:brush xml:id="br0">
      <inkml:brushProperty name="width" value="0.025" units="cm"/>
      <inkml:brushProperty name="height" value="0.025" units="cm"/>
    </inkml:brush>
  </inkml:definitions>
  <inkml:trace contextRef="#ctx0" brushRef="#br0">0 6 16271,'0'0'3364,"58"-5"-10635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1.398"/>
    </inkml:context>
    <inkml:brush xml:id="br0">
      <inkml:brushProperty name="width" value="0.025" units="cm"/>
      <inkml:brushProperty name="height" value="0.025" units="cm"/>
    </inkml:brush>
  </inkml:definitions>
  <inkml:trace contextRef="#ctx0" brushRef="#br0">155 0 17713,'0'0'1489,"-10"13"470,-6 9-1143,1 1 0,1 0-1,1 1 1,-15 40 0,12-12-288,3 1 1,2 0-1,3 1 1,2 0-1,1 87 1,5-139-523,0 0 1,0 0 0,0 1-1,1-1 1,-1 0-1,0 0 1,1 0 0,0 0-1,-1 0 1,1 1-1,1 1 1,-1-4-1,-1 1-1,0-1 1,1 1 0,-1-1-1,0 1 1,1-1 0,-1 0-1,1 1 1,-1-1 0,1 0-1,-1 1 1,1-1 0,-1 0-1,1 0 1,-1 1 0,1-1-1,-1 0 1,1 0 0,0 0-1,-1 0 1,1 0 0,-1 0-1,1 0 1,-1 0 0,1 0-1,1 0 1,0-1 4,0 0 1,-1 0-1,1 0 0,0 0 1,0-1-1,-1 1 0,1-1 0,0 1 1,-1-1-1,1 1 0,-1-1 1,0 0-1,0 0 0,1 1 1,-1-1-1,-1 0 0,1 0 0,0 0 1,0 0-1,0-3 0,5-23-180,-1 1-1,-2-1 0,0 0 1,-3-52-1,-1 51-2,1 0 0,2 0 0,0 0-1,9-34 1,-11 61 161,1 1-1,0-1 1,-1 1-1,1 0 1,0-1-1,0 1 0,0 0 1,0 0-1,0-1 1,0 1-1,0 0 1,1 0-1,-1 0 0,0 0 1,0 0-1,1 1 1,-1-1-1,1 0 1,-1 1-1,1-1 1,-1 1-1,1-1 0,-1 1 1,1 0-1,-1-1 1,1 1-1,-1 0 1,1 0-1,0 0 0,-1 0 1,1 0-1,2 1 1,9 1 3,1 1 0,-1 0 0,15 6-1,3 0 104,-17-6-33,1-1 0,0-1 1,-1 0-1,1-1 0,-1-1 1,1 0-1,-1-1 0,18-5 1,-25 5-21,0 0 1,0 0-1,-1-1 1,1-1-1,-1 1 1,0-1-1,1 0 1,-2 0-1,1 0 0,0-1 1,-1 0-1,0 0 1,0-1-1,0 0 1,-1 1-1,0-1 1,0-1-1,3-7 1,-6 12-3,0 0 0,0 0 0,0 0 0,0-1 0,0 1 0,-1 0 0,0 0 0,1-1 0,-1 1 0,0 0 1,0-1-1,0-2 0,0 4-35,-1 0-1,1 0 1,0 1 0,0-1 0,-1 0 0,1 0 0,0 1 0,-1-1-1,1 0 1,-1 0 0,1 1 0,-1-1 0,1 1 0,-1-1 0,0 0 0,1 1-1,-1-1 1,0 1 0,1-1 0,-1 1 0,0 0 0,1-1 0,-2 1-1,0-1-12,0 1 1,0 0-1,0 0 0,-1 0 0,1 0 0,0 1 0,0-1 0,0 1 0,0-1 0,0 1 0,1 0 0,-1-1 0,0 1 0,0 0 0,0 0 0,0 0 0,1 1 0,-1-1 1,1 0-1,-1 1 0,1-1 0,-1 1 0,1-1 0,0 1 0,-2 2 0,-7 11 43,1 1 0,0-1 1,1 2-1,1-1 0,-6 18 0,10-24 1,0-1 1,1 1-1,0-1 0,1 1 0,-1 0 0,2-1 1,0 1-1,0 0 0,1 0 0,3 18 1,-3-26-49,-1 1 1,1-1-1,1 1 1,-1-1 0,0 0-1,1 0 1,-1 1-1,1-1 1,-1 0 0,1 0-1,0 0 1,0-1-1,0 1 1,0 0 0,0-1-1,0 1 1,1-1-1,2 2 1,1-1-126,0 0 1,0 0-1,0-1 1,0 1-1,1-1 1,-1-1-1,10 1 0,49-8-4219,-15-10-5650,-12-4-2960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171"/>
    </inkml:context>
    <inkml:brush xml:id="br0">
      <inkml:brushProperty name="width" value="0.025" units="cm"/>
      <inkml:brushProperty name="height" value="0.025" units="cm"/>
    </inkml:brush>
  </inkml:definitions>
  <inkml:trace contextRef="#ctx0" brushRef="#br0">114 154 13933,'0'0'2819,"-8"-1"-81,4 1-2480,0 0 0,-1 0-1,1 0 1,0 1 0,0-1-1,0 1 1,-1 0 0,1 0-1,0 1 1,0-1 0,1 1-1,-1 0 1,0 0 0,0 0-1,1 0 1,-1 1 0,1-1-1,0 1 1,0 0 0,0 0-1,0 0 1,0 0 0,1 1-1,0-1 1,-1 1 0,1 0-1,0-1 1,1 1-1,-1 0 1,1 0 0,0 0-1,-1 0 1,1 5 0,1-8-230,0 0 1,0 0 0,0 1-1,0-1 1,0 0 0,0 0 0,0 1-1,1-1 1,-1 0 0,1 0-1,-1 0 1,1 0 0,-1 1-1,1-1 1,-1 0 0,1 0-1,0 0 1,0 0 0,-1 0-1,1-1 1,0 1 0,0 0-1,0 0 1,0 0 0,1 0 0,2 1 4,-1-1 1,1 1-1,-1-1 1,1 0 0,0 0-1,-1 0 1,1 0 0,6 0-1,-3 0-17,1-1 0,-1 0 0,0-1-1,0 1 1,0-1 0,1-1 0,-1 1 0,0-1-1,7-3 1,-5-2-72,0 0 0,0 0 1,0 0-1,-1-1 0,0-1 0,0 1 0,10-17 0,21-21-1120,-38 45 765,-1 13-203,-1 5 384,1-13 42,0 0 0,0 0 1,0 0-1,0 0 0,0 0 0,1 1 0,0-1 1,2 6-1,-2-8 88,0-1 0,0 1 0,0-1 0,1 0 0,-1 0 0,0 1 0,1-1 0,-1 0 0,0 0 0,1-1 0,0 1 0,-1 0 0,1 0 0,-1-1 0,1 1 0,0-1 0,0 1 0,-1-1 0,1 0 0,0 1 0,0-1 0,-1 0 0,1 0 0,3-1 0,-1 0 32,0 0 0,1 0 0,-1 0 0,0 0 0,0-1 0,0 0 1,-1 0-1,1 0 0,0 0 0,-1 0 0,1-1 0,-1 0 0,0 0 0,0 1 0,0-2 0,0 1 0,3-6 0,42-65-10,-48 74 87,5-9 189,-1 0-1,0 0 1,0 0-1,-1-1 1,0 1-1,0-1 1,-1 0-1,-1 1 1,1-19-1,-14 39 449,3 2-426,2 1-1,0 0 0,0 0 0,1 0 1,1 1-1,0 0 0,-3 20 0,2-4 528,2 1-1,-1 51 1,5-82-737,0 1 1,0-1 0,-1 0 0,1 0 0,0 0 0,0 0-1,0 0 1,0 1 0,1-1 0,-1 0 0,0 0-1,0 0 1,1 0 0,-1 0 0,0 0 0,1 0 0,-1 0-1,1 0 1,0 0 0,-1 0 0,1 0 0,0 0 0,-1 0-1,1 0 1,0 0 0,0-1 0,0 1 0,0 0 0,0-1-1,0 1 1,0 0 0,0-1 0,0 1 0,0-1-1,0 0 1,0 1 0,0-1 0,0 0 0,1 0 0,-1 0-1,0 0 1,2 0 0,0 0 9,0-1 1,-1 0-1,1 0 1,-1 0-1,1 0 1,-1-1-1,0 1 1,1 0-1,-1-1 1,0 0-1,0 0 0,0 1 1,0-1-1,-1 0 1,1-1-1,0 1 1,-1 0-1,2-3 1,2-6-24,0 0 0,-1 0 0,0-1 0,-1 1 0,0-1 0,-1 0 0,0 0 0,-1 0 0,0 0 1,-2-12-1,1 27 6,0-1-1,0 1 1,0 0 0,0 0 0,0 0 0,0 0 0,1 0 0,-1 0 0,1 0 0,0 0 0,0 0 0,0-1 0,0 1-1,1 0 1,-1-1 0,1 1 0,-1-1 0,1 1 0,0-1 0,0 0 0,0 0 0,0 0 0,0 0 0,1 0-1,-1 0 1,1-1 0,-1 1 0,1-1 0,-1 1 0,1-1 0,0 0 0,4 1 0,2 1 27,-1-1 0,1 0 0,-1 0 1,1-1-1,0 0 0,0-1 0,0 0 1,-1 0-1,1-1 0,0 0 0,0 0 0,-1-1 1,1 0-1,-1-1 0,1 1 0,10-7 1,-2 0-9,-1 0 1,0-1 0,0-1-1,-1-1 1,0 0 0,19-22-1,-22 23-25,-19 21 7,-7 10 43,9-11 29,0-1 0,1 1-1,0 0 1,0 0 0,1 1-1,0-1 1,1 1-1,0-1 1,0 1 0,1 0-1,0 14 1,1-23-94,0 0-1,0 0 1,0 0-1,0 0 1,0 0 0,0 0-1,0 0 1,1 0 0,-1 0-1,0 0 1,1 0-1,-1 0 1,0 0 0,1 0-1,-1 0 1,1 0-1,-1-1 1,1 1 0,0 0-1,-1 0 1,1-1 0,0 1-1,0 0 1,-1-1-1,1 1 1,0-1 0,0 1-1,0-1 1,0 1 0,0-1-1,0 1 1,-1-1-1,1 0 1,0 0 0,0 1-1,0-1 1,0 0 0,0 0-1,0 0 1,0 0-1,0 0 1,0 0 0,0-1-1,0 1 1,0 0-1,0 0 1,0-1 0,0 1-1,0-1 1,0 1 0,1-1-1,2-1-632,0 0 1,0 0-1,0 0 0,-1 0 0,1-1 1,-1 0-1,1 0 0,-1 0 0,0 0 0,4-5 1,8-17-6087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530"/>
    </inkml:context>
    <inkml:brush xml:id="br0">
      <inkml:brushProperty name="width" value="0.025" units="cm"/>
      <inkml:brushProperty name="height" value="0.025" units="cm"/>
    </inkml:brush>
  </inkml:definitions>
  <inkml:trace contextRef="#ctx0" brushRef="#br0">1 0 9801,'0'0'5029,"1"61"-5061,16-40-1345,3-3-865,7 3-1410,-4-3-256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2.891"/>
    </inkml:context>
    <inkml:brush xml:id="br0">
      <inkml:brushProperty name="width" value="0.025" units="cm"/>
      <inkml:brushProperty name="height" value="0.025" units="cm"/>
    </inkml:brush>
  </inkml:definitions>
  <inkml:trace contextRef="#ctx0" brushRef="#br0">25 0 897,'43'10'8803,"-42"-10"-8278,1 1-1,0-1 0,-1 0 0,1 1 0,0-1 0,0 0 0,0 0 1,-1 0-1,1 0 0,0 0 0,0-1 0,-1 1 0,1 0 1,0-1-1,-1 1 0,1-1 0,0 0 0,-1 0 0,1 1 0,1-3 1,-9 6 3891,-21 11-3825,21-9-405,0 0 0,0 0 0,1 1 0,-1-1 0,1 1-1,1 0 1,-1 1 0,1-1 0,0 1 0,0 0 0,1 0 0,0 0 0,0 0 0,1 0 0,0 1-1,-2 10 1,4-16-173,0-1 0,0 0 1,0 0-1,0 0 0,0 0 0,0 0 0,1 1 0,-1-1 0,0 0 0,0 0 0,1 0 0,-1 0 0,1 0 1,-1 0-1,1 0 0,-1 0 0,1 0 0,0 0 0,0 0 0,-1 0 0,1 0 0,0-1 0,0 1 0,0 0 1,0-1-1,0 1 0,1 0 0,2 1 14,-1-1 0,1 0 0,0 0 0,-1 0 1,1 0-1,0-1 0,-1 0 0,8 0 0,3-1-75,-1 0-1,0-1 1,1-1-1,12-4 1,2-4-767,43-24 1,-46 22 974,50-20 1,-90 67 1339,14-33-1464,0 1-1,0-1 1,1 1 0,-1-1-1,0 1 1,1-1 0,-1 1 0,1-1-1,-1 1 1,1 0 0,0-1-1,-1 1 1,1 0 0,0-1 0,0 1-1,0 0 1,1 0 0,-1-1-1,0 1 1,1 0 0,-1-1 0,1 1-1,-1-1 1,1 1 0,1 2-1,0-3-24,0 0 0,0 0 0,-1 0 0,1 0 0,0 0 0,0 0 0,0-1 0,0 1 0,0-1 0,0 1 0,0-1-1,1 0 1,-1 0 0,0 0 0,0 0 0,0 0 0,3-1 0,10-1-291,-1-1 1,1-1 0,-1 0-1,23-10 1,21-15-1255,-38 18 796,1 0 1,0 2-1,1 0 1,30-7 0,-52 16 755,1 0 0,-1 0 0,0 0 0,1 0 0,-1 0 0,1 0 0,-1 0 0,0 1 0,1-1 0,-1 0 1,0 0-1,1 0 0,-1 0 0,0 1 0,1-1 0,-1 0 0,0 0 0,0 1 0,1-1 0,-1 0 0,0 1 0,0-1 1,1 0-1,-1 1 0,0-1 0,0 0 0,0 1 0,0-1 0,1 0 0,-1 1 0,0-1 0,0 1 0,0-1 0,0 0 1,0 1-1,0-1 0,0 0 0,0 1 0,0-1 0,0 1 0,0-1 0,-1 0 0,1 1 0,0-1 0,0 1 0,-6 29 104,2-8-1107,9-17-2165,8-4-2813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237"/>
    </inkml:context>
    <inkml:brush xml:id="br0">
      <inkml:brushProperty name="width" value="0.025" units="cm"/>
      <inkml:brushProperty name="height" value="0.025" units="cm"/>
    </inkml:brush>
  </inkml:definitions>
  <inkml:trace contextRef="#ctx0" brushRef="#br0">109 0 8648,'0'0'18001,"-29"73"-17809,22-34-96,-2 3-63,2 2-1,3-1-769,-1-2-897,-1-5-1056,4-6-1923,2-5-5604</inkml:trace>
  <inkml:trace contextRef="#ctx0" brushRef="#br0" timeOffset="1">1 521 16944,'0'0'11243,"50"-10"-11948,-43 10-1889,-1 0-2948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4:43.628"/>
    </inkml:context>
    <inkml:brush xml:id="br0">
      <inkml:brushProperty name="width" value="0.025" units="cm"/>
      <inkml:brushProperty name="height" value="0.025" units="cm"/>
    </inkml:brush>
  </inkml:definitions>
  <inkml:trace contextRef="#ctx0" brushRef="#br0">124 213 10762,'-13'4'4394,"0"-1"-3391,3-1-347,0 0 0,0 1 0,0 0 0,1 0 0,-1 1 0,1 0 0,-15 10 0,23-14-602,1 0-1,0 0 1,0 0 0,-1 1 0,1-1 0,0 0-1,-1 0 1,1 1 0,0-1 0,0 0 0,-1 1-1,1-1 1,0 0 0,0 0 0,0 1-1,0-1 1,-1 0 0,1 1 0,0-1 0,0 1-1,0-1 1,0 0 0,0 1 0,0-1 0,0 0-1,0 1 1,0-1 0,0 0 0,0 1-1,0-1 1,0 0 0,0 1 0,0-1 0,1 0-1,-1 1 1,0-1 0,0 1 0,16 6 687,21-1-120,85-2 1090,171-16 1,120-37-1015,-168 18-413,1185-85-140,-826 75 38,-453 26-8,103-4 741,-264 22-3311,0 0-1417,0-5-4056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166"/>
    </inkml:context>
    <inkml:brush xml:id="br0">
      <inkml:brushProperty name="width" value="0.035" units="cm"/>
      <inkml:brushProperty name="height" value="0.035" units="cm"/>
    </inkml:brush>
  </inkml:definitions>
  <inkml:trace contextRef="#ctx0" brushRef="#br0">40 330 15747,'-9'25'934,"1"1"0,1 0 0,-6 54-1,11-65-679,2 1 0,0 0 0,0 0-1,2 0 1,0 0 0,1-1-1,0 1 1,6 14 0,-8-26-194,1 0 1,0 0-1,0 0 1,0-1-1,0 1 1,4 5-1,-5-9-47,-1 1-1,1 0 1,0-1 0,-1 1-1,1-1 1,0 1-1,-1-1 1,1 1 0,0-1-1,0 1 1,0-1 0,-1 0-1,1 1 1,0-1-1,0 0 1,0 0 0,0 1-1,0-1 1,-1 0 0,1 0-1,0 0 1,0 0 0,0 0-1,0-1 1,0 1-1,0 0 1,-1 0 0,1 0-1,0-1 1,0 1 0,0 0-1,0-1 1,-1 1-1,1-1 1,0 1 0,-1-1-1,1 1 1,0-1 0,0 0-1,4-5 14,0 1 0,0-1 0,-1 0 1,0-1-1,0 1 0,-1-1 0,0 1 0,0-1 0,4-14 0,15-72 37,-20 80-52,27-172 165,-29 185-175,0 1-1,0-1 1,0 0 0,0 0-1,0 0 1,1 0 0,-1 0-1,0 0 1,0 0 0,0 1-1,0-1 1,0 0 0,1 0 0,-1 0-1,0 0 1,0 0 0,0 0-1,0 0 1,1 0 0,-1 0-1,0 0 1,0 0 0,0 0-1,0 0 1,0 0 0,1 0-1,-1 0 1,0 0 0,0 0-1,0 0 1,0 0 0,1 0-1,-1-1 1,0 1 0,0 0-1,0 0 1,0 0 0,0 0 0,1 0-1,-1 0 1,0 0 0,0-1-1,0 1 1,0 0 0,19 106 49,-15-76 13,2 0 1,16 57 0,-21-84-46,1 1 0,-1-1-1,0-1 1,1 1 0,-1 0 0,1 0 0,0 0-1,0-1 1,0 1 0,0-1 0,1 0-1,-1 1 1,4 1 0,-5-3-7,-1-1 1,1 0-1,0 1 0,0-1 0,0 0 1,0 0-1,0 0 0,-1 1 1,1-1-1,0 0 0,0 0 0,0 0 1,0 0-1,0 0 0,0-1 0,-1 1 1,1 0-1,0 0 0,2-1 1,-2 0 5,1 0 1,0-1 0,0 1-1,-1 0 1,1-1 0,-1 1-1,1-1 1,-1 0 0,0 1-1,0-1 1,2-3 0,7-14 73,-2 1 1,0-2-1,-1 1 1,0-1-1,5-38 1,-4 6 51,1-62 0,-8 92-127,0-89 42,-2 94-54,0 1 0,-1-1 0,-1 1 0,-7-25 0,9 40-4,1 0 0,0-1-1,-1 1 1,1 0 0,-1 0-1,1 0 1,-1-1 0,0 1 0,1 0-1,-1 0 1,0 0 0,0 0-1,0 0 1,0 0 0,0 1-1,0-1 1,0 0 0,-2-1-1,3 2 1,-1 0 0,1 0 0,0 0 0,-1 0-1,1 0 1,0 0 0,-1 0 0,1 0-1,0 1 1,-1-1 0,1 0 0,0 0 0,-1 0-1,1 0 1,0 0 0,-1 1 0,1-1 0,0 0-1,-1 0 1,1 1 0,0-1 0,0 0 0,-1 0-1,1 1 1,-7 17-5,0 24 40,3 0-1,1 1 0,6 79 1,12 26 178,-13-134-338,1 0 0,1 0 0,0-1 0,0 0 0,2 0 0,-1 0 0,2 0 0,11 17 0,3-10-969,-20-19 1055,0 0-1,0-1 1,0 1-1,0-1 1,0 1 0,0-1-1,0 1 1,0-1-1,1 0 1,-1 0-1,0 1 1,0-1-1,0 0 1,1 0 0,-1 0-1,0 0 1,0-1-1,0 1 1,0 0-1,1 0 1,-1-1 0,1 0-1,8-6-585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8:30.880"/>
    </inkml:context>
    <inkml:brush xml:id="br0">
      <inkml:brushProperty name="width" value="0.025" units="cm"/>
      <inkml:brushProperty name="height" value="0.025" units="cm"/>
    </inkml:brush>
  </inkml:definitions>
  <inkml:trace contextRef="#ctx0" brushRef="#br0">1982 581 10666,'-6'-4'52,"-1"1"-1,0 0 1,0 0-1,0 0 0,0 1 1,0 0-1,0 1 1,0-1-1,-1 1 1,1 1-1,0 0 1,-1 0-1,-10 1 1,10 1-59,-1 0 0,1 1 1,0 0-1,0 1 0,0-1 1,1 2-1,-1-1 0,1 1 1,0 0-1,0 0 0,-8 9 1,-38 39-132,2 2 1,3 3-1,2 2 0,-45 77 1,-134 274 208,217-396-79,-270 602 1564,42 17-1179,47 38 582,55 17-166,34-159-565,37-226-221,-138 752 1235,172-802-790,11 2 0,17 283 0,12-320-457,10-1 0,9-1-1,9-1 1,10-2 0,79 209-1,-92-322 3,5-2 1,4-2-1,5-3 0,74 109 0,-86-151 21,2-1 0,2-2 1,3-2-1,1-2 0,2-2 0,3-2 0,0-3 1,72 41-1,-26-29-67,1-3 0,3-5 1,1-5-1,2-4 0,126 23 1,-37-23-204,0-9 1,199 0-1,817 44 797,-759-50-638,-362-21 7,0-4 0,-1-3-1,96-25 1,614-212 43,-724 218 53,-1-2 0,-1-4-1,-3-2 1,-1-4 0,-2-2-1,-1-4 1,-3-2-1,-2-2 1,102-117 0,-95 85-7,-4-3 0,-4-2 0,-3-3 0,78-182 0,106-418 841,-181 473-1698,47-347-1,-43-235-239,-41 310 1379,1-675 599,-34 1019-840,-5 0 0,-7 2-1,-6 0 1,-77-220-1,18 129-232,-218-410 0,198 454 200,-8 5-1,-8 6 0,-7 5 0,-9 6 1,-6 7-1,-7 6 0,-7 6 0,-6 9 1,-7 6-1,-5 8 0,-5 8 1,-207-97-1,145 98-47,-5 11 1,-5 11 0,-4 12 0,-404-77-1,528 139 74,-1 6-1,-154 3 0,201 15 3,1 4 0,0 4 0,1 3 1,-117 34-1,58 3-894,3 6 1,-272 150 0,170-69-2696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7.801"/>
    </inkml:context>
    <inkml:brush xml:id="br0">
      <inkml:brushProperty name="width" value="0.025" units="cm"/>
      <inkml:brushProperty name="height" value="0.025" units="cm"/>
    </inkml:brush>
  </inkml:definitions>
  <inkml:trace contextRef="#ctx0" brushRef="#br0">168 21 4676,'0'0'-2050,"-63"0"5574,39 0-3620,3 0 160,3 0 96,1-2-96,8 1-64,4 0-96,0-2-32,1-2-609,2-4-1377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8.362"/>
    </inkml:context>
    <inkml:brush xml:id="br0">
      <inkml:brushProperty name="width" value="0.025" units="cm"/>
      <inkml:brushProperty name="height" value="0.025" units="cm"/>
    </inkml:brush>
  </inkml:definitions>
  <inkml:trace contextRef="#ctx0" brushRef="#br0">1 46 1537,'0'0'502,"9"3"187,36 13 139,-13-3 314,0-2 0,1-1 1,0-2-1,1-1 0,34 3 1,131-10 524,206-26 0,70-3-907,62 42 36,-82-11 1601,-223-5-1063,-231 3-634,-23-7-1304,-3-34-7318,0 8-2867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19.628"/>
    </inkml:context>
    <inkml:brush xml:id="br0">
      <inkml:brushProperty name="width" value="0.025" units="cm"/>
      <inkml:brushProperty name="height" value="0.025" units="cm"/>
    </inkml:brush>
  </inkml:definitions>
  <inkml:trace contextRef="#ctx0" brushRef="#br0">1 114 5061,'0'0'5925,"10"7"-5813,8 5 88,1-1 0,0-1-1,1-1 1,0 0-1,1-2 1,-1 0-1,34 6 1,19-6 123,1-4 1,145-10 0,-136 1-153,-1 4 0,90 9 0,-35 11 163,174 13 624,-116-36-144,334-53 0,-330 34-893,91-15 318,-232 28-1621,-2-2-1,109-41 0,-66 8-3016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7:24.134"/>
    </inkml:context>
    <inkml:brush xml:id="br0">
      <inkml:brushProperty name="width" value="0.025" units="cm"/>
      <inkml:brushProperty name="height" value="0.025" units="cm"/>
    </inkml:brush>
  </inkml:definitions>
  <inkml:trace contextRef="#ctx0" brushRef="#br0">401 31 2274,'-91'-14'-286,"57"8"878,0 1 1,-44 0 0,66 5-239,1 0 0,-1 2 0,1-1 0,0 1 0,-1 1 0,1 0 0,0 1 0,0 0 0,1 0 0,-19 11 1,9 1 260,18-5-218,4-10-397,0 1-1,1-1 0,-1 0 1,1 0-1,-1 0 0,1 0 1,-1 0-1,1 0 0,-1-1 1,1 1-1,0-1 0,-1 0 1,4 0-1,307 15 983,428 22 310,84-19 283,923 7-769,-686-49-347,9-11 235,-19 0-630,-535 12-29,1 40 1035,-398-3-1020,93 7 131,-176-20-1636,63-6 0,-98 4 1086,1 1 1,0-1 0,0 1-1,0-1 1,-1 0 0,1 0-1,0 0 1,-1 0-1,1-1 1,2-1 0,18-22-8254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1.528"/>
    </inkml:context>
    <inkml:brush xml:id="br0">
      <inkml:brushProperty name="width" value="0.025" units="cm"/>
      <inkml:brushProperty name="height" value="0.025" units="cm"/>
    </inkml:brush>
  </inkml:definitions>
  <inkml:trace contextRef="#ctx0" brushRef="#br0">1 376 5061,'0'0'-304,"8"-4"2375,8-4-1807,0 1 0,1 1-1,-1 0 1,1 1 0,1 1 0,22-3 0,474-1 296,-172 8-31,77-6-22,325-13-406,-706 17-141,1487-58 2403,-749 71-1633,-2 0-617,1398-76 2257,-1904 44-2019,-2-12-1,325-82 1,-548 102-5380,-28 5-528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29:36.780"/>
    </inkml:context>
    <inkml:brush xml:id="br0">
      <inkml:brushProperty name="width" value="0.025" units="cm"/>
      <inkml:brushProperty name="height" value="0.025" units="cm"/>
    </inkml:brush>
  </inkml:definitions>
  <inkml:trace contextRef="#ctx0" brushRef="#br0">1 73 4100,'0'0'5829,"34"0"-3090,-15 1-2365,0 1 0,0 1 0,-1 1 0,20 7 1,40 7 674,34-6 43,154-1 0,116-25 73,-153 3-761,24 2-279,701-16 588,279 0-366,-868 2 588,18 0-1283,-327 21-4664,-22-1-263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15.711"/>
    </inkml:context>
    <inkml:brush xml:id="br0">
      <inkml:brushProperty name="width" value="0.025" units="cm"/>
      <inkml:brushProperty name="height" value="0.025" units="cm"/>
    </inkml:brush>
  </inkml:definitions>
  <inkml:trace contextRef="#ctx0" brushRef="#br0">1 1 5029,'0'0'6854,"9"2"-6576,57 7 1517,129 1 1,79-19-963,-30 1-821,385 31 116,-257 9 1237,300 31-45,-168-37-683,3-33-243,-452 6-320,1762-71 540,-779 57-485,-744 16-17,159 37 139,-317-21-220,811 12 45,-642-32-55,251-8-21,-292 13 33,287-4-29,-468-5 74,139-29 0,-147 20-119,0 4-1,110-3 1,-184 15-104,0 0 1,-1 0-1,1 0 0,0 0 0,0 1 1,0-1-1,-1 0 0,1 1 0,0-1 1,-1 0-1,1 1 0,0-1 0,-1 1 1,1-1-1,0 1 0,-1-1 0,1 1 1,-1 0-1,1-1 0,-1 1 0,1 0 1,-1-1-1,1 1 0,-1 0 1,0 0-1,0 0 0,1-1 0,-1 1 1,0 0-1,0 0 0,0 0 0,0 0 1,2 6-2073,1-1-2166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26.443"/>
    </inkml:context>
    <inkml:brush xml:id="br0">
      <inkml:brushProperty name="width" value="0.025" units="cm"/>
      <inkml:brushProperty name="height" value="0.025" units="cm"/>
    </inkml:brush>
  </inkml:definitions>
  <inkml:trace contextRef="#ctx0" brushRef="#br0">1 0 3972,'0'0'5050,"8"1"-4020,261 14 6385,-144-9-6244,242 8 279,83 14-681,-385-22-705,393 59 79,58 4-24,-280-51-36,390 16 239,622-70 25,843-87 43,-1156 68 406,-737 41-537,108-4-1736,-303 18 1151,-1 0-1,1 0 0,-1 0 1,1 0-1,-1 1 0,1-1 0,-1 1 1,1-1-1,-1 1 0,0 0 1,1 0-1,-1 0 0,0 0 0,4 3 1,-1 3-5402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1.412"/>
    </inkml:context>
    <inkml:brush xml:id="br0">
      <inkml:brushProperty name="width" value="0.025" units="cm"/>
      <inkml:brushProperty name="height" value="0.025" units="cm"/>
    </inkml:brush>
  </inkml:definitions>
  <inkml:trace contextRef="#ctx0" brushRef="#br0">1 33 6150,'0'0'3886,"9"4"-3768,15 4 85,-1-2 0,1 0 0,1-1 0,46 2 0,116-6 1290,-35-1-862,731 63 2400,320 7-2043,-212-87-137,1-1-655,822-45-13,-1076 26 232,-588 32-682,194-13 705,-121-14-4944,-164 19-1212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981"/>
    </inkml:context>
    <inkml:brush xml:id="br0">
      <inkml:brushProperty name="width" value="0.035" units="cm"/>
      <inkml:brushProperty name="height" value="0.035" units="cm"/>
    </inkml:brush>
  </inkml:definitions>
  <inkml:trace contextRef="#ctx0" brushRef="#br0">148 100 10410,'0'0'102,"0"-1"0,0 1 0,0-1-1,0 1 1,-1-1 0,1 1 0,0-1-1,0 1 1,-1 0 0,1-1 0,0 1 0,-1-1-1,1 1 1,0 0 0,-1-1 0,1 1-1,-1 0 1,1 0 0,-1-1 0,1 1-1,0 0 1,-1 0 0,1 0 0,-1-1 0,1 1-1,-1 0 1,1 0 0,-1 0 0,1 0-1,-1 0 1,1 0 0,-1 0 0,1 0 0,-1 0-1,1 0 1,-1 0 0,1 0 0,-1 1-1,1-1 1,-1 0 0,1 0 0,-1 0-1,0 1 1,-9 15 1385,9-14-1276,3-15-39,-2 10-145,3-16 797,-1 12-441,-1 0 0,0 0 0,0-1 0,-1 1 0,0 0 0,0 0 1,-2-13-1,2 20-358,0 0 1,-1-1 0,1 1 0,0 0-1,0-1 1,0 1 0,0 0 0,-1 0-1,1-1 1,0 1 0,0 0 0,0-1-1,-1 1 1,1 0 0,0 0-1,0 0 1,-1-1 0,1 1 0,0 0-1,-1 0 1,1 0 0,0 0 0,-1 0-1,1-1 1,0 1 0,-1 0-1,1 0 1,0 0 0,-1 0 0,1 0-1,0 0 1,-1 0 0,1 0 0,0 0-1,-1 0 1,1 0 0,0 0-1,-1 1 1,1-1 0,0 0 0,-1 0-1,1 0 1,0 0 0,-1 1 0,1-1-1,0 0 1,0 0 0,-1 0 0,1 1-1,0-1 1,0 0 0,-1 1-1,-13 14 562,-1 4 40,0 1 0,-20 41 1,30-51-553,0 1 1,0-1-1,1 1 0,1 0 1,0 0-1,1 1 0,0-1 1,-1 15-1,3-25-75,0 0 0,0 0 0,0 0-1,0 0 1,0 0 0,1 0 0,-1 0 0,0 0 0,1 0-1,-1-1 1,0 1 0,1 0 0,-1 0 0,1 0 0,-1 0-1,1 0 1,0-1 0,-1 1 0,1 0 0,0-1 0,0 1-1,-1 0 1,1-1 0,0 1 0,0-1 0,0 1 0,0-1 0,0 0-1,-1 1 1,1-1 0,0 0 0,0 0 0,0 1 0,0-1-1,0 0 1,0 0 0,0 0 0,0 0 0,0 0 0,0 0-1,0-1 1,1 1 0,8-2-39,-1 0 1,0 0-1,16-6 0,-10 3-60,-7 3 33,0 0 0,1 1 0,-1 0 1,0 0-1,0 1 0,1 0 0,-1 0 1,0 1-1,10 3 0,-14-4 52,-1 1 0,0 0 0,0 1 1,0-1-1,0 0 0,0 1 0,0 0 0,0 0 0,-1-1 0,1 2 0,-1-1 0,1 0 0,-1 0 1,0 1-1,0 0 0,0-1 0,0 1 0,0 0 0,-1 0 0,1 0 0,-1 0 0,0 0 0,0 0 1,0 0-1,1 5 0,-1-1 67,-1 0 1,0-1-1,0 1 1,0-1-1,-1 1 0,0-1 1,0 1-1,-1-1 1,0 1-1,0-1 1,0 0-1,-1 0 1,0 0-1,-6 9 1,6-10-30,0 0 0,0-1 0,-1 1 0,0-1 1,0 0-1,0 0 0,0 0 0,-1 0 0,1-1 1,-1 0-1,0 0 0,0 0 0,-1-1 1,1 1-1,0-1 0,-1 0 0,-5 1 0,9-3-98,1 0-1,-1 0 1,1 0-1,-1 0 1,0 0-1,1 0 1,-1 0-1,1 0 0,-1-1 1,0 1-1,1 0 1,-1-1-1,1 0 1,-1 1-1,1-1 1,-1 0-1,1 0 1,0 1-1,-1-1 0,1 0 1,0 0-1,0-1 1,0 1-1,0 0 1,-2-2-1,2 0-32,0 1-1,-1-1 0,1 1 1,0-1-1,0 0 1,0 1-1,1-1 0,-1 0 1,1 0-1,0 0 0,-1 0 1,1 0-1,1-5 1,4-14-642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36.817"/>
    </inkml:context>
    <inkml:brush xml:id="br0">
      <inkml:brushProperty name="width" value="0.025" units="cm"/>
      <inkml:brushProperty name="height" value="0.025" units="cm"/>
    </inkml:brush>
  </inkml:definitions>
  <inkml:trace contextRef="#ctx0" brushRef="#br0">68 1 5637,'0'0'1901,"-9"0"-1026,-49 0 1357,83 2-1341,0 1-1,-1 1 1,39 11 0,27 5-878,356 16 309,4-34-14,-224-4-270,1466 1 3231,1735 2-367,-3297-1-2753,50 0 18,-97 2-5079,-106-4-149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1.614"/>
    </inkml:context>
    <inkml:brush xml:id="br0">
      <inkml:brushProperty name="width" value="0.025" units="cm"/>
      <inkml:brushProperty name="height" value="0.025" units="cm"/>
    </inkml:brush>
  </inkml:definitions>
  <inkml:trace contextRef="#ctx0" brushRef="#br0">0 0 3555,'0'0'2114,"87"85"-1889,-35-46-161,2-1-705,0-3-1985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0:42.572"/>
    </inkml:context>
    <inkml:brush xml:id="br0">
      <inkml:brushProperty name="width" value="0.025" units="cm"/>
      <inkml:brushProperty name="height" value="0.025" units="cm"/>
    </inkml:brush>
  </inkml:definitions>
  <inkml:trace contextRef="#ctx0" brushRef="#br0">5827 580 4004,'-370'-159'7009,"139"77"-7158,-438-91-1,-327 40-70,-9 101 643,769 38-428,0 10-1,-257 52 1,314-32 17,1 9 0,3 7 0,-218 97 0,320-118 44,2 4-1,2 2 1,1 4 0,-83 65 0,128-85-35,0 0 0,1 2 1,1 0-1,1 1 1,-30 49-1,39-54-32,1 1 0,0 1-1,2-1 1,1 2-1,0-1 1,2 1 0,0 0-1,1 0 1,0 24 0,2-23-15,1-1 0,1 1 1,1 0-1,1-1 1,1 1-1,1-1 0,0 0 1,2 0-1,1-1 0,1 1 1,0-2-1,2 1 1,0-1-1,15 20 0,0-7 17,1-1-1,2-2 0,1 0 1,1-2-1,62 44 1,-3-13 40,102 50 1,18-5 549,332 116 0,246 5 712,-377-141-1089,562 41-1,425-75 68,-641-81-163,-11-83 185,-653 94-7,-2-5 1,0-4-1,87-41 1,-146 56-164,0-2 1,-1 0-1,-1-3 0,0 0 1,-2-2-1,0-1 0,-1-1 1,-2-1-1,0-1 0,-2-1 1,30-44-1,-40 49-76,-1-1-1,-1 0 1,-1 0-1,-1 0 1,-1-1-1,-1-1 1,-1 1 0,-1-1-1,-2 0 1,0 0-1,-1 0 1,-1 0-1,-5-34 1,0 26-55,-2 0 1,-1 0-1,-2 1 1,0 0-1,-2 1 1,-2 0-1,-1 1 1,-1 1-1,-28-38 1,-6 2-125,-3 2 0,-3 3 0,-2 2 1,-3 3-1,-83-57 0,-8 10-14,-205-103-1,-210-49-1163,-19 42-3978,350 131 77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0.191"/>
    </inkml:context>
    <inkml:brush xml:id="br0">
      <inkml:brushProperty name="width" value="0.025" units="cm"/>
      <inkml:brushProperty name="height" value="0.025" units="cm"/>
    </inkml:brush>
  </inkml:definitions>
  <inkml:trace contextRef="#ctx0" brushRef="#br0">12 38 3171,'-5'-7'3777,"15"8"2452,1 1-4496,40 5-990,1-3 1,-1-1-1,81-7 1,-84-2-246,-23 2-432,0 0 1,0 2-1,0 1 1,0 2-1,43 4 0,-26 0-22,1-1 1,72-5-1,-67 0 26,89 8 0,-87-3-42,-1-2 1,68-5-1,-69 0-1,0 2 0,85 9-1,-95-4 96,1-2 0,0-1 0,63-9 0,-61 4-12,1 2 0,-1 1 1,45 6-1,-36-1 72,70-3 1,-58-1 1240,-107 0-1284,-154-5-494,-112 4-448,188 0 810,88-1-10,0 1 0,0 2 0,0 1 0,1 2 0,-48 12 0,35-6 22,0-1 1,-1-3-1,0-1 0,-85-4 1,56-1-10,42 1-3,3 1 38,-1-2 0,1-1 0,-1-2 0,1-1 0,-45-11 0,19 1 64,0 3 0,0 2-1,-89-2 1,116 9-111,-53-10 157,84 12-187,30-2-4671,-9-5 939,2-5-1542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6.314"/>
    </inkml:context>
    <inkml:brush xml:id="br0">
      <inkml:brushProperty name="width" value="0.025" units="cm"/>
      <inkml:brushProperty name="height" value="0.025" units="cm"/>
    </inkml:brush>
  </inkml:definitions>
  <inkml:trace contextRef="#ctx0" brushRef="#br0">353 87 4164,'0'-6'548,"0"0"-1,0 0 1,-1 0 0,1 0-1,-1 0 1,-1 0-1,-3-11 1,4 15-417,0 0 0,-1 0 0,1 0 0,0 1 0,-1-1 0,1 0 0,-1 1 1,0-1-1,1 1 0,-1 0 0,0 0 0,0-1 0,0 1 0,0 0 0,0 1 0,0-1 0,0 0 0,0 0 0,0 1 0,-1 0 0,1-1 0,0 1 0,0 0 1,-1 0-1,-3 0 0,0 1-92,-1 0 0,1 0 1,-1 1-1,1 0 1,-1 0-1,1 0 1,0 1-1,0 0 0,0 0 1,0 0-1,1 1 1,-1 0-1,1 0 1,0 0-1,0 1 0,1 0 1,-1 0-1,-4 7 1,-11 15 75,2 0 0,-22 44 1,29-50 6,-5 11 68,2 0 1,2 1 0,1 0-1,1 1 1,2 0-1,1 1 1,2 0 0,2 0-1,1 0 1,1 0-1,2 0 1,1 0 0,10 46-1,0-21-205,3 0 0,3 0 0,2-2 0,3 0-1,2-2 1,57 94 0,-70-131-4,0-1 0,2-1 0,25 26 0,-36-39-39,1 0 0,0 0 0,0 0 0,0-1 1,0 0-1,1 0 0,0 0 0,-1 0 0,1-1 0,0 0 0,0 0 0,0 0 0,1-1 1,-1 1-1,0-1 0,1 0 0,-1-1 0,0 1 0,1-1 0,6-1 0,-8 0 81,0-1 0,0 0 0,-1 0 0,1 0 0,-1 0 0,0 0 0,0-1 0,1 0 0,-1 1 0,-1-1 0,1 0 0,0 0 0,-1-1 0,0 1 0,1 0 0,-2-1 0,4-6 0,4-10 222,-1 0-1,5-23 1,-10 33-202,16-63 639,-3-1 0,12-134 0,-17-153 774,-11 322-1305,-2 0 0,-1 0 1,-3 0-1,-15-61 0,18 87-137,-1 0 0,-1 0 0,0 1 0,-1-1 0,0 1 0,-1 1 0,0-1-1,-1 1 1,0 0 0,0 1 0,-1 0 0,-1 0 0,0 1 0,0 0 0,-1 1 0,-22-13 0,27 18-47,0 0 0,0 1 1,0-1-1,0 2 0,-1-1 1,1 1-1,0 0 0,-1 0 0,1 0 1,-1 1-1,1 0 0,-9 1 1,12 0-174,0 0 1,0 0 0,0 0-1,0 0 1,0 0 0,0 0-1,0 1 1,0 0 0,0-1-1,-4 5 1,5-3-351,-1-1 0,1 1-1,0-1 1,0 1 0,0 0 0,0 0 0,1 0-1,-1 0 1,1 1 0,0-1 0,-2 5 0,2 9-6881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17.229"/>
    </inkml:context>
    <inkml:brush xml:id="br0">
      <inkml:brushProperty name="width" value="0.025" units="cm"/>
      <inkml:brushProperty name="height" value="0.025" units="cm"/>
    </inkml:brush>
  </inkml:definitions>
  <inkml:trace contextRef="#ctx0" brushRef="#br0">167 4 6822,'-4'0'269,"1"0"-1,-1 0 0,1 1 1,0 0-1,-1 0 0,1 0 1,-1 0-1,1 0 0,0 0 0,0 1 1,0 0-1,0 0 0,0-1 1,0 2-1,0-1 0,-3 4 1,1 0-52,-1 0 0,1 1 1,1-1-1,0 1 0,0 0 1,-6 15-1,0 6 50,1 1 0,-9 57 0,16-77-13,-13 105 165,4 1 0,5 1 0,11 118 0,-3-193-327,2 1 1,2-1-1,2 0 0,16 50 0,-18-74-39,0 0 0,0-1 0,2 0-1,0 0 1,1 0 0,0-1 0,2-1 0,-1 0 0,2 0-1,0-1 1,0 0 0,23 17 0,-30-26-40,0-1 0,1 1 0,-1-1 0,0 0 0,1-1 0,0 1 0,0-1 0,-1 0 0,1 0 0,0-1 0,1 0 0,-1 0 1,0 0-1,0-1 0,0 0 0,0 0 0,1-1 0,-1 0 0,0 0 0,0 0 0,0-1 0,0 1 0,0-1 0,0-1 0,-1 1 0,1-1 0,-1 0 0,0-1 0,1 1 0,-2-1 0,1 0 0,0 0 0,-1 0 1,0-1-1,7-9 0,4-9 141,-1 0 0,-2-2 0,-1 1 0,0-1 0,-2-1 0,8-32 1,-3-9 199,9-89 1,-13 50-112,-7-150 0,-5 199-215,-4 0 0,-2 0-1,-2 0 1,-23-70 0,30 116 15,-1 1 0,0 0 0,0 0 0,-1 0 1,-1 1-1,1-1 0,-12-12 0,16 20-147,-2 0 0,1 0 0,0 0 0,0 1 0,-1-1 0,1 0 0,0 1 0,-1 0 0,0 0 0,1 0 0,-1 0 0,0 0 0,0 0 1,1 1-1,-1-1 0,0 1 0,0 0 0,0-1 0,0 2 0,1-1 0,-1 0 0,0 0 0,0 1 0,0 0 0,1-1 0,-1 1 0,0 0 0,1 0 0,-1 1 0,0-1 0,1 0 0,-3 3 0,-22 14-4332,1 0-1751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23.322"/>
    </inkml:context>
    <inkml:brush xml:id="br0">
      <inkml:brushProperty name="width" value="0.025" units="cm"/>
      <inkml:brushProperty name="height" value="0.025" units="cm"/>
    </inkml:brush>
  </inkml:definitions>
  <inkml:trace contextRef="#ctx0" brushRef="#br0">445 23 3107,'0'0'4084,"-8"-4"-2258,-1 1-1445,0-1 0,0 1 0,0 1 0,0 0 0,-1 0 0,1 1 0,-1 0 0,1 0 0,-1 1 1,0 0-1,1 1 0,-1 0 0,1 1 0,0 0 0,-1 0 0,1 1 0,-10 4 0,5 3-236,0 1-1,0 0 1,1 1-1,1 0 1,0 1-1,0 0 1,2 1-1,0 1 1,0-1-1,1 1 1,-9 22-1,-8 23 519,-29 101-1,44-113-508,3 0-1,2 0 1,2 1-1,3 78 0,1-96-92,3 18 19,2-1 1,3 0 0,1-1-1,2 0 1,2-1-1,3 0 1,1-1 0,2 0-1,36 58 1,-52-98-75,-1-1-1,1 1 1,0-1 0,0 0 0,0 0 0,1 0-1,-1-1 1,1 1 0,0-1 0,0 0-1,0 0 1,1 0 0,-1-1 0,1 1 0,-1-1-1,11 3 1,-12-4 13,1-1 1,-1 0-1,1 0 1,0 0-1,-1 0 0,1-1 1,0 1-1,-1-1 0,1 0 1,-1 0-1,1-1 0,-1 1 1,0 0-1,1-1 0,-1 0 1,0 0-1,0 0 0,0 0 1,0-1-1,-1 1 0,1-1 1,-1 1-1,1-1 0,2-4 1,18-25 181,-1 0 1,-2-2-1,-1 0 1,20-53-1,45-152 537,-79 223-684,15-49 290,-3-2 1,9-74-1,-22 101-110,0 0-1,-3-1 0,-2 1 0,-10-78 0,8 101-129,-1 1 1,0 0-1,-1 1 0,-1-1 1,-1 1-1,0 0 0,0 1 0,-2 0 1,-13-18-1,20 28-170,-1 1 1,0-1-1,0 1 1,-1 0-1,1 0 1,-1 0-1,0 0 0,1 1 1,-1 0-1,0-1 1,0 1-1,-1 1 1,1-1-1,0 1 1,-1-1-1,1 1 1,-1 0-1,1 1 0,-1-1 1,1 1-1,-1 0 1,1 0-1,-1 0 1,1 1-1,-1 0 1,1 0-1,-1 0 0,1 0 1,-1 0-1,1 1 1,0 0-1,0 0 1,0 0-1,0 1 1,0-1-1,-6 7 0,-14 10-1645,2 0-1365,5-9-2723,6-5-3505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45.933"/>
    </inkml:context>
    <inkml:brush xml:id="br0">
      <inkml:brushProperty name="width" value="0.025" units="cm"/>
      <inkml:brushProperty name="height" value="0.025" units="cm"/>
    </inkml:brush>
  </inkml:definitions>
  <inkml:trace contextRef="#ctx0" brushRef="#br0">416 65 3812,'1'-2'270,"0"1"0,0-1 1,0 1-1,0-1 1,0 0-1,-1 1 1,1-1-1,-1 0 1,1 0-1,-1 1 0,1-1 1,-1 0-1,0 0 1,0 0-1,0 0 1,0 1-1,0-1 1,-1 0-1,1 0 0,0 0 1,-1 1-1,0-1 1,1 0-1,-1 0 1,0 1-1,0-1 1,0 1-1,0-1 0,0 1 1,0-1-1,0 1 1,0 0-1,-2-2 1,1 2-164,-1 0 0,1 0 0,-1 0 0,1 0 0,-1 1 0,1-1 0,-1 1 1,1 0-1,-1-1 0,1 1 0,-1 0 0,0 1 0,1-1 0,-1 0 0,1 1 0,-1-1 1,1 1-1,-1 0 0,1 0 0,0 0 0,-1 0 0,1 0 0,-3 3 0,-40 22 1099,-3 3-192,-47 35 1,83-55-953,0 1-1,0 1 1,2-1 0,-1 2 0,1-1-1,1 1 1,0 1 0,-13 24 0,13-13-33,0 0-1,2 1 1,0 0 0,2 0 0,-3 36 0,0 128 390,9-122-370,4-1 0,2 0 0,3 0 0,3-1 0,38 114 0,-50-176-25,0 0 0,0 0 1,0 0-1,0 0 0,1 0 1,-1 0-1,1 0 0,0 0 1,0 0-1,0-1 0,0 1 1,1-1-1,-1 0 0,1 0 1,-1 1-1,1-1 0,0-1 1,0 1-1,0 0 0,0-1 1,0 0-1,0 1 0,0-1 1,0 0-1,0-1 0,1 1 1,-1-1-1,0 1 0,1-1 1,-1 0-1,0 0 0,1 0 1,-1-1-1,0 1 0,1-1 0,-1 0 1,5-2-1,6-2 118,-1-1 0,0 0 0,-1-1 0,0 0 0,0-1 0,0 0 0,16-16 0,-2-2-83,-1 0 0,-2-2 0,0-1 0,-2 0 0,24-47 0,-7 2 415,36-98 1,-64 142-238,0-1 0,-2 0 0,-1 0 0,-1-1 0,-2 0 0,-2 0 0,0 0 0,-2 0 0,-7-48 0,4 67-141,0 0 1,-1 1-1,-1-1 0,0 1 0,-1 0 0,0 0 0,0 1 1,-2-1-1,-8-10 0,13 18-174,0 0 1,0 0 0,-1 0-1,1 0 1,-1 1-1,1 0 1,-1 0-1,0 0 1,0 0 0,-1 0-1,1 1 1,0 0-1,-1 0 1,0 0-1,1 0 1,-1 1 0,0 0-1,0 0 1,0 0-1,0 1 1,0-1-1,0 1 1,0 0 0,1 1-1,-1-1 1,0 1-1,-8 2 1,11-1-606,-1-1 1,1 1 0,0 0 0,-1 0-1,1 0 1,0 0 0,0 1-1,1-1 1,-1 0 0,-1 4-1,-1-1-1970,-4 7-5691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1:52.733"/>
    </inkml:context>
    <inkml:brush xml:id="br0">
      <inkml:brushProperty name="width" value="0.025" units="cm"/>
      <inkml:brushProperty name="height" value="0.025" units="cm"/>
    </inkml:brush>
  </inkml:definitions>
  <inkml:trace contextRef="#ctx0" brushRef="#br0">0 0 9705,'0'0'7816,"13"5"-6909,40 9-227,0-3 0,107 8-1,323 7 413,-226-15-892,-183-10 1850,-73-1-2021,-1-1 0,1 1-1,-1 0 1,0 0 0,1 0-1,-1-1 1,1 1 0,-1 0 0,1-1-1,-1 1 1,0 0 0,1-1-1,-1 1 1,0-1 0,1 1 0,-1 0-1,0-1 1,0 1 0,0-1-1,1 1 1,-1-1 0,0 1 0,0-1-1,0 1 1,0-1 0,0 1-1,0-1 1,0 1 0,0-1 0,0 1-1,0-1 1,0 1 0,0-1-1,0 1 1,0-1 0,0 1 0,0-1-1,-1 1 1,1 0 0,0-1-1,0 1 1,-1-1 0,1 0 0,-15-19-807,-17 4-4411,16 2-464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0.656"/>
    </inkml:context>
    <inkml:brush xml:id="br0">
      <inkml:brushProperty name="width" value="0.025" units="cm"/>
      <inkml:brushProperty name="height" value="0.025" units="cm"/>
    </inkml:brush>
  </inkml:definitions>
  <inkml:trace contextRef="#ctx0" brushRef="#br0">1604 227 3587,'-15'-7'481,"-28"-11"280,-1 1-1,-1 3 1,-74-15 0,-12 11 173,0 6 0,-1 5 0,-163 13 1,267-3-916,1 1 0,0 1 1,1 1-1,0 1 1,0 2-1,0 0 0,1 2 1,0 0-1,1 2 1,-32 23-1,17-7 15,1 3 0,1 1 1,2 1-1,-56 73 0,78-90 105,0 0 0,1 0 0,1 1-1,-17 37 1,25-45-123,0-1 0,0 1 0,1-1 0,0 1 0,1 0 0,0 0 0,1 0 0,0-1 0,0 1 0,1 0 0,1 0 0,4 19 0,2-8-3,0 1 1,1-1-1,2-1 0,0 0 1,1-1-1,1 0 0,0 0 1,18 17-1,136 126-192,-152-148 32,64 56-611,152 106 0,-204-159 781,1-1 0,0-1 0,1-1 0,1-2 0,0-1 0,1-1 1,0-2-1,0-1 0,0-1 0,41 2 0,-8-9 381,0-2 0,0-2 0,109-25 0,180-68 126,-312 85-494,-1-2 0,0-1 0,-1-2-1,59-37 1,-76 40 173,0-2-1,-1 0 1,-1-1-1,-1-2 1,0 0-1,-2 0 0,0-2 1,20-34-1,-10 6 136,-2 0 0,-2-2 0,-3-1-1,-2-1 1,12-57 0,-15 34-268,-3 0-1,-3-1 1,-2-85-1,-7 148-37,0 1-1,-1-1 0,-1 0 0,-1 1 0,0-1 1,0 1-1,-2 0 0,0 0 0,-8-16 0,9 23-272,0 1-1,0-1 1,-1 1-1,1 1 1,-1-1-1,-1 1 1,1 0-1,-9-7 0,8 8-520,0 1-1,-1-1 0,1 1 0,-1 0 1,0 1-1,1-1 0,-1 1 0,0 1 1,-13-2-1,-13 2-5046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4.513"/>
    </inkml:context>
    <inkml:brush xml:id="br0">
      <inkml:brushProperty name="width" value="0.035" units="cm"/>
      <inkml:brushProperty name="height" value="0.035" units="cm"/>
    </inkml:brush>
  </inkml:definitions>
  <inkml:trace contextRef="#ctx0" brushRef="#br0">124 118 18092,'17'4'973,"16"1"45,-32-5-963,0 0 1,0 0 0,0-1 0,0 1 0,0 0 0,0 0 0,0 0 0,0-1 0,-1 1-1,1 0 1,0-1 0,0 1 0,0-1 0,0 1 0,-1-1 0,1 1 0,0-1 0,0 0-1,-1 1 1,1-1 0,0 0 0,-1 1 0,1-1 0,-1 0 0,1 0 0,-1 0 0,1 0-1,-1-1 1,2-2 7,-1 0-1,-1 0 0,1 0 0,-1 0 0,1-1 1,-1 1-1,0 0 0,-1 0 0,1 0 1,-1 0-1,1-1 0,-1 1 0,-1 0 1,1 0-1,-1 0 0,1 1 0,-1-1 1,0 0-1,0 1 0,-5-6 0,6 7-41,-1 0 0,0 0 0,0 0 0,0 1 0,0-1-1,-1 1 1,1-1 0,0 1 0,-1 0 0,1 0 0,-1 0 0,1 0 0,-1 1-1,1-1 1,-1 0 0,0 1 0,1 0 0,-1 0 0,0 0 0,1 0-1,-1 0 1,1 0 0,-1 1 0,0-1 0,1 1 0,-1 0 0,1 0 0,-1 0-1,1 0 1,-1 0 0,1 0 0,0 1 0,-4 2 0,-1 1 30,0 1 0,0 0 1,0 0-1,1 1 0,0-1 1,1 1-1,-1 1 0,1-1 1,1 1-1,-1 0 1,1 0-1,-5 16 0,5-13-16,1 1 0,0 0 0,1-1 0,0 1 0,1 0 0,1 0 0,0 0 0,0 0 0,3 15 0,-3-23-55,1 0 0,0 1 0,0-1 0,0 0 0,1 0 0,-1 0-1,1 0 1,0 0 0,0 0 0,1 0 0,-1 0 0,1-1 0,0 1 0,0-1 0,0 0-1,0 0 1,0 0 0,1 0 0,-1-1 0,1 0 0,6 4 0,-5-4-42,1-1 0,-1 1 1,1-1-1,-1 0 0,1 0 1,0-1-1,-1 0 0,1 0 1,0 0-1,-1-1 0,1 1 1,-1-1-1,1-1 0,-1 1 1,1-1-1,7-3 0,23-15-251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13.427"/>
    </inkml:context>
    <inkml:brush xml:id="br0">
      <inkml:brushProperty name="width" value="0.025" units="cm"/>
      <inkml:brushProperty name="height" value="0.025" units="cm"/>
    </inkml:brush>
  </inkml:definitions>
  <inkml:trace contextRef="#ctx0" brushRef="#br0">0 44 4228,'1'-2'7870,"-1"2"-7624,20-7 1207,28-4-1674,150-6 1613,285 11 1,-266 8-1040,1478 10 1409,-1084-7-893,955 30-264,-655-6 1295,-939-50-4635,14 4-3547,13 4 560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48.549"/>
    </inkml:context>
    <inkml:brush xml:id="br0">
      <inkml:brushProperty name="width" value="0.025" units="cm"/>
      <inkml:brushProperty name="height" value="0.025" units="cm"/>
    </inkml:brush>
  </inkml:definitions>
  <inkml:trace contextRef="#ctx0" brushRef="#br0">1 5 4356,'0'0'6113,"8"1"-5393,139 28 2360,195 13 0,164-15-2900,-380-23-39,427 10 1058,101 4-567,1053 3 792,-1158-23-1262,1029-71 948,-1277 40-1015,227-19 1454,-448 51-2275,-87 9-4895,-6-7 106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51.037"/>
    </inkml:context>
    <inkml:brush xml:id="br0">
      <inkml:brushProperty name="width" value="0.025" units="cm"/>
      <inkml:brushProperty name="height" value="0.025" units="cm"/>
    </inkml:brush>
  </inkml:definitions>
  <inkml:trace contextRef="#ctx0" brushRef="#br0">4323 520 3459,'-49'1'876,"1"-3"-1,0-2 1,0-2-1,0-2 1,-65-20-1,-316-88 1349,-37-12-1827,272 69-434,-2 8 0,-3 8-1,-285-23 1,355 57 410,-213 13 0,266 4-222,1 2 0,0 4-1,1 3 1,-85 31 0,60-12-184,2 4 1,2 4-1,2 4 1,-165 115-1,217-130 10,2 1 0,1 1-1,1 2 1,-56 78 0,70-82 15,2 1 0,1 2 0,2 0 1,1 1-1,2 0 0,2 1 0,-9 40 0,12-29 35,1-1 0,3 1 1,2 0-1,2 1 0,6 79 0,1-93-45,1-1 1,1 1-1,2-2 1,2 1-1,1-1 1,1-1 0,2 0-1,27 43 1,-3-17 45,4-2 1,1-1 0,3-3 0,84 73 0,-46-54 44,4-4 0,114 67 0,-129-93-57,2-3 0,2-3 1,1-4-1,151 40 0,-123-48 2,0-6 1,0-3-1,151-1 1,-84-13-1,256-32 1,263-91-220,-528 82 42,-2-6 0,180-79 0,-279 97 200,-1-4-1,-1-1 1,-1-4 0,-3-2-1,-1-2 1,89-86 0,-115 95 131,-1-1 0,-2-1 1,-1-2-1,-2 0 1,-2-2-1,-1 0 1,-2-2-1,-1 0 1,-3-2-1,-1 1 1,17-81-1,91-514-257,-119 614 26,5-26-132,-2 0-1,-2 0 1,-2-52 0,-3 88 169,-1-1-1,0 1 1,-1-1 0,0 1 0,-1-1 0,0 1-1,-1 0 1,-1 0 0,0 1 0,0-1 0,-1 1 0,-1 0-1,0 1 1,0-1 0,-1 1 0,-18-17 0,8 13 62,0 1 1,-2 1 0,0 0 0,0 1-1,-1 2 1,0 0 0,0 1 0,-1 1 0,-33-6-1,-27-1 318,-106-5-1,98 11-273,-197-27-619,99-5-4167,99 15-1677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16.185"/>
    </inkml:context>
    <inkml:brush xml:id="br0">
      <inkml:brushProperty name="width" value="0.025" units="cm"/>
      <inkml:brushProperty name="height" value="0.025" units="cm"/>
    </inkml:brush>
  </inkml:definitions>
  <inkml:trace contextRef="#ctx0" brushRef="#br0">5824 389 3587,'0'0'1511,"-9"-15"2594,-3 9-3922,-1 1 0,0 1 0,1 0 0,-1 0 0,-1 1 0,1 1 0,0 0 0,-1 1 0,-20 1 0,1-2-80,-1037-136 815,678 89 147,125 18-907,-924-62 776,860 74-310,-498 9-661,711 17-59,1 5 0,1 5 0,1 5 0,-192 62 0,232-59 85,2 3 0,1 2 1,1 4-1,-108 71 0,160-90 28,1 0 0,0 2 0,1 0 0,1 1-1,1 0 1,1 1 0,0 1 0,2 1 0,0 0 0,1 0-1,-10 30 1,-7 28 6,-31 154-1,48-185-23,4-15 29,1 1 0,1 0 0,1 50 0,4-66-18,1 1 0,2-1 0,-1 0 0,2-1 0,1 1 0,0 0 0,1-1 0,10 20 1,11 17 24,3-1-1,2-2 1,2-1 0,72 80 0,-72-95 4,1-2-1,2-2 0,1-1 1,1-1-1,1-3 0,66 32 1,16-3 141,2-6 0,3-6 0,223 47-1,406 10 196,35-54-336,-535-45-64,279-36 0,-528 34 25,693-92 43,-498 57-19,281-89 0,-388 93-77,-2-4 0,-1-5-1,-2-3 1,-2-4 0,135-99 0,-178 113 83,-1-2 1,-2-3 0,-2-1-1,-1-1 1,-2-3-1,-3-1 1,-1-1 0,-2-2-1,-3-1 1,-1-1 0,28-78-1,-44 97 53,-2 0-1,-2-1 0,-1 0 1,-1 0-1,-1 0 0,-2-35 1,-2 48-14,-2-1 0,0 0 0,-1 1 0,-1-1 0,-1 1 0,0 0-1,-2 0 1,0 1 0,-1 0 0,-1 0 0,-12-19 0,5 15 9,-1 0 1,0 1-1,-2 1 0,0 1 0,-1 0 0,-1 1 0,-45-28 1,35 28-12,-1 2 1,0 1-1,-1 2 1,0 1-1,-49-10 1,16 9-589,-135-9 0,-67 17-3193,224 5 2752,-113 0-3261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8.616"/>
    </inkml:context>
    <inkml:brush xml:id="br0">
      <inkml:brushProperty name="width" value="0.025" units="cm"/>
      <inkml:brushProperty name="height" value="0.025" units="cm"/>
    </inkml:brush>
  </inkml:definitions>
  <inkml:trace contextRef="#ctx0" brushRef="#br0">57 41 1666,'0'0'3229,"-8"0"-1649,-26 0-325,33 0-1170,1 0 0,-1 1 0,1-1 0,0 0 1,-1 0-1,1 0 0,-1 0 0,1 0 0,-1 0 0,1 0 0,0 0 0,-1 0 0,1 0 1,-1 0-1,1 0 0,-1 0 0,1 0 0,0-1 0,-1 1 0,1 0 0,-1 0 0,1 0 0,0-1 1,-1 1-1,1 0 0,0 0 0,-1-1 0,1 1 0,0 0 0,-1-1 0,1 1 0,0 0 1,0-1-1,-1 1 0,1 0 0,0-1 0,0 1 0,0-1 0,0 1 0,-1 0 0,1-1 1,0 1-1,0-1 0,0 1 0,0-1 0,0 1 0,0-1 0,0 1 0,0 0 0,0-1 1,0 1-1,0-1 0,1 1 0,-1-1 0,0 1 0,0-1 0,13-14 1609,-5 12-1498,-1 1-1,1 0 1,-1 0 0,1 1-1,0 0 1,-1 1 0,1 0-1,0 0 1,9 1 0,77 17 89,-18-3-29,-21-13-87,4 1-366,-26 3-3122,-45-10-146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3.324"/>
    </inkml:context>
    <inkml:brush xml:id="br0">
      <inkml:brushProperty name="width" value="0.025" units="cm"/>
      <inkml:brushProperty name="height" value="0.025" units="cm"/>
    </inkml:brush>
  </inkml:definitions>
  <inkml:trace contextRef="#ctx0" brushRef="#br0">44 61 5894,'0'0'5354,"-9"2"-3817,-26 9 172,40-10 1861,35-1-2384,293-36-43,-307 34-2729,0-2 1,35-9-1,-8-6-3672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2:04.053"/>
    </inkml:context>
    <inkml:brush xml:id="br0">
      <inkml:brushProperty name="width" value="0.025" units="cm"/>
      <inkml:brushProperty name="height" value="0.025" units="cm"/>
    </inkml:brush>
  </inkml:definitions>
  <inkml:trace contextRef="#ctx0" brushRef="#br0">0 117 7527,'0'0'4837,"69"-18"-4069,-28 1 161,6-2-96,7 2-481,-5 1-159,1 3-129,-7 2-32,-3 6-32,-6 5 0,-9 0-160,-3 2-1410,-9 6-1473,-3 0-4164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041"/>
    </inkml:context>
    <inkml:brush xml:id="br0">
      <inkml:brushProperty name="width" value="0.025" units="cm"/>
      <inkml:brushProperty name="height" value="0.025" units="cm"/>
    </inkml:brush>
  </inkml:definitions>
  <inkml:trace contextRef="#ctx0" brushRef="#br0">0 501 3267,'0'0'6823,"72"-50"-6471,-25 17 1281,16-3-31,11-3-705,14-2-32,1-2-33,8 2-383,2 0-225,-5 1-192,-8 6-32,-14 4-320,-16 5-449,-15 7-320,-17 1-1185,-15 4-1249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0.385"/>
    </inkml:context>
    <inkml:brush xml:id="br0">
      <inkml:brushProperty name="width" value="0.025" units="cm"/>
      <inkml:brushProperty name="height" value="0.025" units="cm"/>
    </inkml:brush>
  </inkml:definitions>
  <inkml:trace contextRef="#ctx0" brushRef="#br0">363 1 10186,'-9'4'747,"-3"1"-150,1 1-1,0 0 1,0 1 0,1 0 0,0 1-1,0 0 1,1 1 0,-17 19-1,-16 28-262,2 2-1,2 1 0,3 2 0,-37 91 0,69-144-333,0 0 0,0 0 0,1 0 0,0 0 0,0 1-1,0 9 1,2-16-7,0-1-1,0 1 1,1 0-1,-1-1 1,0 1-1,0-1 1,1 1-1,-1-1 1,1 1-1,-1-1 1,1 1-1,0-1 1,0 1-1,-1-1 1,1 0-1,0 1 1,0-1-1,0 0 1,1 0-1,-1 0 1,0 0-1,0 0 1,1 0-1,-1 0 1,0 0-1,1-1 1,-1 1-1,1 0 1,-1-1-1,1 1 0,-1-1 1,1 0-1,-1 1 1,1-1-1,0 0 1,-1 0-1,1 0 1,1 0-1,23-2 58,-1-1 0,1-1 0,-1-1 0,0-1 0,-1-1 0,1-2 0,29-14 0,-2 3-17,176-66-1677,-103 35-3609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1.334"/>
    </inkml:context>
    <inkml:brush xml:id="br0">
      <inkml:brushProperty name="width" value="0.025" units="cm"/>
      <inkml:brushProperty name="height" value="0.025" units="cm"/>
    </inkml:brush>
  </inkml:definitions>
  <inkml:trace contextRef="#ctx0" brushRef="#br0">220 392 5926,'0'0'13180,"-8"-7"-12539,5 4-579,0 0-29,1 0 1,0 1-1,-1-1 0,0 1 0,0 0 1,1 0-1,-1 0 0,-1 0 0,1 0 1,0 1-1,0-1 0,-1 1 0,1 0 0,0 0 1,-1 0-1,1 1 0,-1-1 0,1 1 1,-1-1-1,1 1 0,-1 1 0,0-1 0,1 0 1,-1 1-1,1 0 0,-1 0 0,-3 1 1,-1 3 34,1 0 1,0 0 0,0 1 0,0 0 0,0 0-1,1 1 1,0 0 0,1 0 0,-1 0-1,2 1 1,-1-1 0,-6 16 0,6-12 60,0 1 1,1-1-1,0 1 1,1-1-1,1 1 1,0 0-1,0 0 0,1 0 1,1 14-1,0-25-113,0 0-1,0 1 0,0-1 1,1 0-1,-1 0 0,0 0 1,1 0-1,-1 0 0,1 0 1,-1 0-1,1 0 0,-1 0 1,1 0-1,0 0 0,0 0 1,-1 0-1,1 0 0,0-1 1,0 1-1,0 0 0,0 0 1,0-1-1,0 1 0,0-1 1,0 1-1,0-1 0,0 1 1,0-1-1,0 0 0,0 1 1,1-1-1,-1 0 0,0 0 1,0 0-1,0 0 0,0 0 1,0 0-1,1 0 0,-1-1 1,0 1-1,0 0 0,0 0 1,0-1-1,0 1 0,0-1 1,0 1-1,2-2 0,5-1 120,-1-1-1,1 1 1,-1-1-1,0-1 1,11-8-1,3-4-30,-1-2-1,-1 0 1,-1-1-1,-1-1 1,-1-1 0,0 0-1,-2-1 1,0-1-1,-2 0 1,-1-1-1,-1 0 1,-1-1 0,-1 0-1,-1 0 1,-1-1-1,-2 0 1,0 0-1,-2 0 1,-3-49-1,-10 35-66,-1 31-75,11 10 34,1 0-1,-1 1 1,0-1-1,0 1 1,1-1-1,-1 1 1,0-1-1,0 1 0,1-1 1,-1 1-1,1 0 1,-1-1-1,0 1 1,1 0-1,0 0 0,-1-1 1,1 1-1,-1 0 1,1 0-1,0 0 1,-1 1-1,-5 21 9,1 0 1,1 1-1,1-1 1,1 1-1,1-1 1,3 35-1,-2-16 40,0-21 70,1 1 0,1-1 0,1 0 1,1 0-1,9 29 0,-11-43-247,1 0 0,0 0 1,1 0-1,0 0 0,0 0 0,0-1 0,11 12 0,-12-14-308,1-1 1,-1 0-1,1 0 0,0 0 1,0-1-1,0 0 0,0 1 1,1-1-1,-1-1 0,1 1 1,-1-1-1,1 1 0,-1-1 0,7 0 1,5 0-5795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072"/>
    </inkml:context>
    <inkml:brush xml:id="br0">
      <inkml:brushProperty name="width" value="0.035" units="cm"/>
      <inkml:brushProperty name="height" value="0.035" units="cm"/>
    </inkml:brush>
  </inkml:definitions>
  <inkml:trace contextRef="#ctx0" brushRef="#br0">130 36 17468,'0'-1'87,"0"0"0,0 0 0,0 0 0,0 0 0,0 0 0,0 0 0,0 0 0,0 0 0,0 1 1,-1-1-1,1 0 0,0 0 0,-1 0 0,1 0 0,-1 1 0,1-1 0,-1 0 0,1 0 0,-1 1 0,1-1 0,-1 0 1,0 1-1,1-1 0,-1 0 0,0 1 0,1-1 0,-1 1 0,0 0 0,0-1 0,0 1 0,0-1 0,1 1 0,-1 0 1,0 0-1,0 0 0,0-1 0,0 1 0,0 0 0,0 0 0,0 0 0,-1 1 0,0-1 90,-1 0-1,0 1 1,1 0-1,-1-1 1,1 1-1,-1 0 0,1 1 1,-1-1-1,1 0 1,-1 1-1,1-1 1,0 1-1,-3 3 1,-3 4-5,1 0 0,1 0 0,0 1 0,0 0 0,1 0 1,0 0-1,1 1 0,0-1 0,0 1 0,1 0 0,-2 18 0,3-14-153,0 0-1,1 0 0,1 0 0,0 1 0,1-1 0,1 0 0,1 0 0,4 17 0,-6-27-27,1 0 0,0-1 0,0 1 1,0-1-1,1 1 0,5 7 0,-7-11-3,0 0 0,0 0 0,0 0 1,0 1-1,1-1 0,-1 0 0,0 0 0,1-1 1,-1 1-1,0 0 0,1 0 0,-1-1 0,1 1 1,0-1-1,-1 1 0,1-1 0,-1 0 0,1 1 1,0-1-1,-1 0 0,1 0 0,0 0 0,-1 0 1,4-1-1,-1-1-56,0 1 0,0-1 0,0 0 1,0 0-1,0 0 0,-1-1 0,1 1 0,-1-1 1,1 0-1,-1 0 0,0 0 0,5-7 0,3-5-452,15-28 0,-11 16 413,-2-2-1,-1 0 1,-1 0-1,13-59 1,-10 10-280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069"/>
    </inkml:context>
    <inkml:brush xml:id="br0">
      <inkml:brushProperty name="width" value="0.025" units="cm"/>
      <inkml:brushProperty name="height" value="0.025" units="cm"/>
    </inkml:brush>
  </inkml:definitions>
  <inkml:trace contextRef="#ctx0" brushRef="#br0">93 193 12107,'0'0'9727,"-8"3"-9503,3-1-176,0 1 0,0-1 0,0 1 0,0 1 0,0-1 0,1 1 1,-1 0-1,1 0 0,0 0 0,1 0 0,-1 1 0,1 0 0,-1-1 0,1 1 0,1 1 0,-1-1 0,1 0 0,0 1 0,0-1 0,1 1 0,-1-1 0,1 1 0,0 8 0,-1-7 85,1-1-1,0 0 0,1 1 1,0-1-1,0 0 0,1 13 1,0-18-102,-1 0 1,1 1 0,-1-1-1,1 0 1,0 1 0,-1-1-1,1 0 1,0 0-1,0 0 1,0 1 0,0-1-1,0 0 1,0 0 0,0 0-1,0-1 1,1 1 0,-1 0-1,0 0 1,0-1 0,1 1-1,-1-1 1,0 1-1,1-1 1,-1 1 0,1-1-1,-1 0 1,0 0 0,1 1-1,-1-1 1,1 0 0,-1-1-1,1 1 1,-1 0 0,3-1-1,2 0 60,0-1 1,-1 1-1,1-2 0,-1 1 0,1 0 0,-1-1 0,0 0 1,0 0-1,0-1 0,0 1 0,-1-1 0,1 0 0,-1 0 1,0-1-1,0 1 0,-1-1 0,1 0 0,-1 0 1,0 0-1,-1 0 0,3-7 0,2-2-11,-1 0 1,-1 0-1,-1-1 0,0 1 0,0-1 1,-2 0-1,2-19 0,-9-8-36,-3 30-105,7 12 55,0 0-1,0 1 0,1-1 1,-1 0-1,0 1 0,0-1 0,1 1 1,-1-1-1,0 1 0,0-1 1,1 1-1,-1-1 0,0 1 1,1 0-1,-1-1 0,1 1 0,-1 0 1,1 0-1,-1-1 0,1 1 1,0 0-1,-1 1 0,-3 6 1,1 0 1,0 0-1,0 0 0,1 1 0,0-1 1,1 1-1,-1-1 0,2 1 0,-1 0 1,1 0-1,1-1 0,1 14 0,-1-20 8,-1-1 0,1 1-1,0-1 1,-1 1-1,1-1 1,0 1 0,0-1-1,0 0 1,0 1-1,0-1 1,1 0 0,-1 0-1,0 0 1,0 0-1,1 0 1,-1 0 0,1 0-1,-1 0 1,1-1-1,-1 1 1,1 0 0,-1-1-1,1 1 1,0-1-1,-1 0 1,1 0 0,0 1-1,-1-1 1,1 0-1,0 0 1,-1-1 0,1 1-1,0 0 1,-1 0-1,1-1 1,-1 1 0,3-2-1,2 1 14,0-1 1,0 0-1,-1 0 0,1 0 1,-1-1-1,0 1 0,1-1 0,-1-1 1,6-5-1,0-3 0,0-2 1,-1 1-1,-1-1 1,0-1-1,-1 0 1,0 0-1,-2-1 1,1 1-1,6-33 1,-13 56-57,-4 25-92,1 0 1,2 38 0,1-70 138,1 1 0,-1-1-1,1 0 1,0 1 0,-1-1 0,1 0-1,0 0 1,0 1 0,0-1 0,0 0-1,-1 0 1,2 0 0,-1 0 0,0 0-1,0-1 1,0 1 0,0 0 0,0 0-1,1-1 1,-1 1 0,0-1 0,1 1-1,-1-1 1,0 1 0,1-1 0,-1 0-1,1 0 1,-1 0 0,1 0 0,-1 0-1,0 0 1,1 0 0,-1 0 0,1 0-1,-1-1 1,0 1 0,2-1 0,2 0 19,1 0 1,-1-1-1,0 1 1,0-1-1,0 0 1,0 0-1,0-1 1,7-4 0,-2-2-15,-1 0 0,1-1-1,-1 0 1,-1 0 0,0-1 0,-1 0 0,0 0 0,0-1 0,-1 0 0,-1 0 0,0 0 0,-1-1 0,0 0 0,0 0 0,-2 0 0,2-19 0,-4 30-85,-5 46-140,3-34 216,0 0-1,1 1 1,0-1 0,1 1 0,1 13-1,-1-22-5,0 1 1,1-1-1,-1 0 0,1 0 0,0 0 0,-1 0 0,1 0 0,0 0 0,0 0 1,0 0-1,0-1 0,1 1 0,-1 0 0,0-1 0,1 1 0,0-1 1,-1 1-1,1-1 0,0 1 0,-1-1 0,1 0 0,0 0 0,0 0 0,0 0 1,0 0-1,0-1 0,0 1 0,0 0 0,0-1 0,0 0 0,0 1 1,4-1-1,44-2-3753,-48 1 3055,1 1 1,-1-1-1,1 0 0,-1 0 1,0 0-1,0 0 0,0-1 1,1 1-1,-1-1 0,0 1 0,1-3 1,11-13-11887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2.871"/>
    </inkml:context>
    <inkml:brush xml:id="br0">
      <inkml:brushProperty name="width" value="0.025" units="cm"/>
      <inkml:brushProperty name="height" value="0.025" units="cm"/>
    </inkml:brush>
  </inkml:definitions>
  <inkml:trace contextRef="#ctx0" brushRef="#br0">1 40 12684,'1'-3'595,"-1"0"0,1 0 0,0 0 0,1 0 0,-1 1-1,0-1 1,1 0 0,0 1 0,-1-1 0,1 1 0,0-1 0,3-1 0,-4 3-527,0 1 0,0-1 1,0 1-1,0 0 0,0 0 1,0-1-1,0 1 1,0 0-1,0 0 0,0 0 1,0 0-1,0 0 0,0 1 1,0-1-1,0 0 0,0 0 1,0 1-1,0-1 0,0 0 1,0 1-1,0-1 0,0 1 1,0-1-1,-1 1 0,1 0 1,0-1-1,0 1 0,0 0 1,-1 0-1,1-1 0,-1 1 1,1 0-1,0 0 0,-1 0 1,1 0-1,-1 0 0,0 0 1,1 1-1,7 12 306,0 1 0,-1 0 0,-1 1 1,0-1-1,5 24 0,-6-18-149,2 0 0,11 25 0,-17-44-216,0 0-1,0-1 0,0 1 1,0-1-1,0 1 0,1-1 1,-1 0-1,0 1 0,1-1 1,-1 0-1,1 0 0,-1 0 0,1 0 1,0 0-1,-1 0 0,1-1 1,0 1-1,-1 0 0,1-1 1,0 1-1,0-1 0,0 0 1,0 0-1,0 0 0,-1 0 1,1 0-1,0 0 0,0 0 1,0 0-1,0-1 0,-1 1 1,4-2-1,7-2 18,0 0-1,0-1 1,21-13 0,2 0-297,-34 18 263,0-1 0,0 1-1,-1-1 1,1 1 0,0 0 0,0-1-1,0 1 1,0 0 0,0 0 0,0 0-1,0 0 1,-1 0 0,1 0 0,0 0-1,0 0 1,0 0 0,0 0 0,0 0-1,0 0 1,0 1 0,0-1 0,0 0 0,-1 1-1,1-1 1,0 1 0,1 0 0,-2 0 4,0 0 1,0 0-1,1 0 1,-1 0-1,0 0 1,0 0-1,0 0 1,0 0-1,0 0 1,0 0-1,0 0 1,0 0-1,-1 0 1,1 0-1,0 0 1,-1 0-1,1 0 1,-1 1-1,-2 5 30,-1-1 0,1 1 0,-1-1 0,-1 0 0,-6 8 0,-13 7 295,0-1 1,-50 32 0,63-46-197,0 1 0,-1-1 0,0-1 0,1 0 0,-2-1 0,1 0 0,0-1 0,-1 0 0,-23 2 0,36-5-139,-1 0-1,0 0 1,1 0 0,-1 0-1,0 0 1,1 0-1,-1 0 1,0 0 0,0-1-1,1 1 1,-1 0 0,1 0-1,-1-1 1,0 1 0,1 0-1,-1-1 1,0 1 0,1 0-1,-1-1 1,1 1-1,-1-1 1,1 1 0,-1-1-1,1 1 1,0-1 0,-1 0-1,1 1 1,0-1 0,-1 1-1,1-2 1,2-23-1265,23-21-2149,28-19-5145,-21 31 1313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264"/>
    </inkml:context>
    <inkml:brush xml:id="br0">
      <inkml:brushProperty name="width" value="0.025" units="cm"/>
      <inkml:brushProperty name="height" value="0.025" units="cm"/>
    </inkml:brush>
  </inkml:definitions>
  <inkml:trace contextRef="#ctx0" brushRef="#br0">20 0 15118,'0'0'7597,"-2"10"-6551,-5 23-550,2 1-1,2-1 0,1 0 1,5 68-1,-3-99-492,0 1 0,1-1 0,-1 0 0,1 0 0,0 0 0,-1 0 0,1 1-1,0-1 1,0 0 0,1 0 0,-1-1 0,0 1 0,1 0 0,-1 0 0,1-1 0,0 1 0,-1 0-1,1-1 1,0 0 0,0 1 0,0-1 0,2 1 0,1 0 9,-1-1-1,1 0 1,-1 0-1,1 0 1,-1-1-1,1 1 1,0-1 0,-1 0-1,1-1 1,6 0-1,7-3-26,0 0 0,-1-1-1,0-1 1,23-10 0,-9 0-359,-22 11 316,1-1 0,1 1 0,-1 1-1,1 0 1,0 0 0,0 1 0,0 1-1,0 0 1,16-1 0,-26 3 56,1 0 0,-1 1 1,0-1-1,0 1 0,1-1 0,-1 1 0,0 0 1,0-1-1,0 1 0,0 0 0,0 0 0,0 0 1,0 0-1,0 0 0,0 0 0,0 0 0,0 0 1,-1 0-1,2 2 0,-1-2 3,0 1 1,0 0-1,0-1 0,0 1 1,1-1-1,-1 0 0,0 1 1,1-1-1,-1 0 0,1 0 1,0 0-1,-1 0 0,1 0 1,2 1-1,3 0 22,0-1 1,0-1-1,0 1 0,0-1 0,0 0 1,0 0-1,0-1 0,0 0 0,0-1 1,0 1-1,8-4 0,7-4-387,43-22 1,-49 21-1787,1 1 0,1 1 0,36-11-1,-52 19 1292,5-2-245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3.626"/>
    </inkml:context>
    <inkml:brush xml:id="br0">
      <inkml:brushProperty name="width" value="0.025" units="cm"/>
      <inkml:brushProperty name="height" value="0.025" units="cm"/>
    </inkml:brush>
  </inkml:definitions>
  <inkml:trace contextRef="#ctx0" brushRef="#br0">1 34 17264,'0'0'5894,"43"-34"-12909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241"/>
    </inkml:context>
    <inkml:brush xml:id="br0">
      <inkml:brushProperty name="width" value="0.025" units="cm"/>
      <inkml:brushProperty name="height" value="0.025" units="cm"/>
    </inkml:brush>
  </inkml:definitions>
  <inkml:trace contextRef="#ctx0" brushRef="#br0">162 85 7815,'0'0'5675,"1"-10"-2808,2-52 373,-3 62-3189,0-1-1,0 1 1,0-1-1,0 1 0,0-1 1,0 1-1,0-1 1,-1 1-1,1-1 1,0 1-1,0-1 1,0 1-1,0-1 0,0 1 1,-1 0-1,1-1 1,0 1-1,-1-1 1,1 1-1,0 0 1,0-1-1,-1 1 0,1 0 1,-1-1-1,1 1 1,0 0-1,-1-1 1,1 1-1,-1 0 1,1 0-1,-1 0 0,1-1 1,-1 1-1,0 0 1,-20 4 646,-17 20-475,28-12-218,-1 0-1,1 0 0,1 1 0,1 0 0,-1 1 0,2 0 0,0 0 0,1 0 0,0 1 1,1 0-1,-3 19 0,8-33-5,-1 0 0,1-1 0,0 1 1,0 0-1,0 0 0,0-1 0,0 1 1,0 0-1,0 0 0,0-1 0,0 1 1,1 0-1,-1 0 0,0-1 0,0 1 1,1 0-1,-1-1 0,0 1 0,1 0 1,-1-1-1,1 1 0,-1 0 0,1-1 0,-1 1 1,1-1-1,-1 1 0,2 0 0,22 0 28,38-21 87,-44 13-106,-12 5-17,0 0-1,0 0 1,1 1 0,-1-1-1,1 2 1,-1-1 0,1 1 0,-1 0-1,1 0 1,-1 1 0,1 0-1,-1 0 1,1 0 0,-1 1-1,0 0 1,10 4 0,-11-2-5,-1-1 0,1 1 1,-1-1-1,0 1 0,0 0 0,0 1 1,-1-1-1,1 1 0,-1-1 0,0 1 1,-1 0-1,1 0 0,-1 1 1,0-1-1,0 0 0,0 1 0,-1-1 1,0 1-1,1 7 0,0 7 17,0-1 1,-2 1-1,0-1 0,-1 1 1,0-1-1,-2 1 0,-6 22 1,7-32 250,-1 0 0,-1 0 0,1-1 0,-2 1 0,1-1 0,-1 0 0,-1 0 0,0 0 0,0-1 0,0 0 1,-1 0-1,-1 0 0,1-1 0,-1 0 0,-11 7 0,18-13-225,-1 0 0,0 0 0,0 1 0,0-1 0,0-1-1,0 1 1,0 0 0,0 0 0,0-1 0,-1 1 0,1-1 0,0 0 0,0 1 0,0-1 0,-1 0 0,1 0 0,0-1 0,0 1 0,0 0-1,-1-1 1,1 1 0,-3-2 0,2 0 25,1 0-1,-1 0 1,0 0 0,1 0-1,-1-1 1,1 1-1,0-1 1,0 1 0,0-1-1,0 0 1,1 0-1,-1 0 1,-1-4 0,-3-8 118,1 0 1,1-1-1,0 0 1,-3-32 0,5 29-371,1 0 0,1 0 1,0 0-1,1 0 0,2 0 1,4-24-1,-3 31-20,0 1 1,0 0-1,1 0 0,1 1 1,-1-1-1,2 1 1,-1 1-1,2-1 0,-1 1 1,1 0-1,12-11 0,65-48-9347,-35 30-2253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4.854"/>
    </inkml:context>
    <inkml:brush xml:id="br0">
      <inkml:brushProperty name="width" value="0.025" units="cm"/>
      <inkml:brushProperty name="height" value="0.025" units="cm"/>
    </inkml:brush>
  </inkml:definitions>
  <inkml:trace contextRef="#ctx0" brushRef="#br0">1 134 10954,'0'0'12909,"9"6"-11949,-3-2-812,-1 0-60,1 0-1,-1 1 0,0-1 1,0 1-1,0 0 1,-1 0-1,1 0 0,5 10 1,-9-12-67,0-1 1,1 1-1,-1-1 1,1 0-1,0 0 1,0 0-1,0 0 1,0 0-1,0 0 1,0 0-1,0 0 1,0-1-1,1 1 1,-1-1-1,1 0 1,-1 0-1,1 0 0,0 0 1,-1 0-1,1-1 1,0 1-1,0-1 1,-1 1-1,1-1 1,0 0-1,0 0 1,-1 0-1,1-1 1,0 1-1,0-1 1,-1 1-1,1-1 1,0 0-1,-1 0 1,1 0-1,-1 0 1,5-3-1,7-5 139,0 0 1,-1-1-1,0 0 0,23-23 0,6-12-63,-23 23-92,38-32 0,-56 53-9,0 0-1,0 0 1,0 0 0,0 0-1,0 0 1,0 0 0,0 1-1,0-1 1,1 0 0,-1 0 0,0 1-1,0-1 1,1 1 0,-1-1-1,0 1 1,1 0 0,-1-1-1,0 1 1,1 0 0,-1 0-1,0 0 1,1 0 0,-1 0-1,1 0 1,-1 0 0,0 1 0,1-1-1,-1 0 1,0 1 0,3 0-1,-2 2 0,0 0 0,0-1-1,-1 1 1,1 0 0,0 0-1,-1 0 1,0 0 0,0 0-1,2 7 1,-2-6 2,-1-1 0,1 1 0,1-1 0,-1 0 1,0 1-1,1-1 0,0 0 0,0 0 0,0 0 0,4 5 0,-5-8-88,-1 1-1,0-1 1,1 1-1,-1-1 0,1 0 1,0 0-1,-1 1 1,1-1-1,-1 0 1,1 0-1,-1 1 1,1-1-1,0 0 1,-1 0-1,1 0 1,-1 0-1,1 0 1,0 0-1,-1 0 1,1 0-1,-1 0 0,1 0 1,0 0-1,-1-1 1,1 1-1,-1 0 1,1 0-1,0-1 1,-1 1-1,2-1 1,11-18-2753,-1-27-5798,-11 13 1307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186"/>
    </inkml:context>
    <inkml:brush xml:id="br0">
      <inkml:brushProperty name="width" value="0.025" units="cm"/>
      <inkml:brushProperty name="height" value="0.025" units="cm"/>
    </inkml:brush>
  </inkml:definitions>
  <inkml:trace contextRef="#ctx0" brushRef="#br0">1 1 5830,'0'0'9256,"40"55"-9256,-17-45-1409,0-3-1794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5.559"/>
    </inkml:context>
    <inkml:brush xml:id="br0">
      <inkml:brushProperty name="width" value="0.025" units="cm"/>
      <inkml:brushProperty name="height" value="0.025" units="cm"/>
    </inkml:brush>
  </inkml:definitions>
  <inkml:trace contextRef="#ctx0" brushRef="#br0">18 126 12204,'-1'14'3128,"-16"229"4000,22-72-5405,-5-170-1707,0 1 18,0 1-1,0-1 1,0 0 0,0 1 0,0-1 0,1 0-1,-1 1 1,1-1 0,0 0 0,0 0 0,0 0 0,0 0-1,0 1 1,0-1 0,0-1 0,1 1 0,1 2-1,-2-4 27,-1-1 0,1 1 0,0-1-1,-1 0 1,1 1 0,-1-1-1,1 0 1,-1 1 0,1-1-1,-1 0 1,1 0 0,-1 1-1,0-1 1,1 0 0,-1 0-1,0 0 1,0 1 0,1-1-1,-1 0 1,0 0 0,0 0-1,0 0 1,0-1 0,2-32 363,-1 27-314,3-85 248,11-107-111,-12 177-297,1 1 0,1 0 1,1 0-1,1 1 0,1 0 1,1 0-1,11-19 1,-18 35 22,0 0 1,1 0-1,0 0 1,-1 0-1,1 1 1,0-1-1,1 1 1,-1 0-1,1 0 1,-1 0-1,1 0 1,0 1-1,0-1 1,0 1-1,0 0 1,1 0-1,-1 1 1,0-1-1,1 1 1,-1 0-1,1 0 1,0 0-1,-1 1 1,1 0-1,0 0 1,7 1-1,-10 0 24,0 0 0,-1 0 0,1 0-1,0 0 1,-1 0 0,0 0-1,1 1 1,-1-1 0,0 0 0,0 1-1,1-1 1,-1 1 0,0 0-1,-1-1 1,1 1 0,0 0 0,0 0-1,-1-1 1,1 1 0,-1 0-1,1 0 1,-1 0 0,0 0 0,0 0-1,0 0 1,0-1 0,0 1-1,0 0 1,-1 0 0,0 3 0,0 2 16,0 0 0,0 0-1,-1 0 1,0 0 0,0 0 0,-1-1 0,-4 9 0,-4 2 96,-1-1 0,0-1-1,-1 0 1,-1-1 0,0 0 0,-1-1-1,-1-1 1,0 0 0,-1-1-1,-35 18 1,52-29-130,0 0 0,-1 0 0,1 1 1,0-1-1,-1 0 0,1 0 0,0 0 0,-1 0 0,1 0 0,0 1 0,-1-1 0,1 0 0,0 0 0,-1 0 0,1 0 0,-1 0 0,1 0 0,0 0 1,-1 0-1,1 0 0,0 0 0,-1-1 0,1 1 0,0 0 0,-1 0 0,1 0 0,0 0 0,-1 0 0,1-1 0,0 1 0,-1 0 0,1 0 0,0 0 1,0-1-1,-1 1 0,4-14-912,14-15-946,66-72-9464,-53 65 4457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047"/>
    </inkml:context>
    <inkml:brush xml:id="br0">
      <inkml:brushProperty name="width" value="0.025" units="cm"/>
      <inkml:brushProperty name="height" value="0.025" units="cm"/>
    </inkml:brush>
  </inkml:definitions>
  <inkml:trace contextRef="#ctx0" brushRef="#br0">28 372 10025,'0'0'3817,"-3"9"-405,-2 5-2472,1-3-300,1 0 1,-1 1-1,2-1 1,-1 1 0,2 0-1,-1-1 1,2 1-1,0 18 1,1-29-634,-1 0 0,1 0 0,-1-1 0,1 1 0,-1 0 0,1 0 0,-1 0 0,1-1 0,0 1 0,0 0 0,-1-1 0,1 1 0,0-1 0,0 1 0,0-1 0,-1 1 0,1-1 0,0 1 0,0-1 0,0 0 0,0 0 0,0 1 0,0-1 0,0 0 0,0 0 0,0 0 0,0 0 0,0 0 0,0 0 0,0 0 0,0 0 0,0-1 1,0 1-1,1-1 0,32-11 94,-25 5-81,-1 0 0,0 0-1,0-1 1,0 0 0,-1 0 0,0-1 0,-1 0 0,6-10 0,36-81-801,-45 94 635,-6 18-14,1 1 0,0 0 0,0 25 0,1-14 197,1-21 6,0 0 0,0 0 0,-1-1 0,2 1 0,-1 0 0,0 0 0,0 0 1,1-1-1,0 1 0,-1 0 0,1-1 0,0 1 0,0-1 0,1 1 0,-1-1 0,0 1 0,1-1 0,0 0 0,-1 1 0,4 1 0,-3-3 8,-1 0 0,1 0 0,0-1-1,0 1 1,1-1 0,-1 1-1,0-1 1,0 0 0,0 1 0,0-1-1,0 0 1,0-1 0,0 1 0,0 0-1,1 0 1,-1-1 0,0 0 0,0 1-1,0-1 1,0 0 0,-1 0 0,1 0-1,0 0 1,0 0 0,0 0-1,-1-1 1,1 1 0,1-2 0,9-7 19,0-1 0,-1-1 0,0 0 0,-1 0 0,0-1 0,-1 0 0,-1-1 0,0 0 0,0 0 0,-2-1 0,6-15-1,-2-1-75,-1-1-1,-1 1 0,-2-1 0,4-46 1,-8 57-79,-1 7-119,0 0-1,-1 1 1,-2-26 0,-7 50 51,1 10 220,0 15 230,2 0 0,2 0 1,1 1-1,2-1 0,8 74 0,-5-98-266,0-1 1,1 1-1,1 0 0,0-1 0,1 0 0,0 0 1,1 0-1,0 0 0,7 9 0,-8-14-29,-1 1 1,1-1-1,0-1 0,1 1 0,-1-1 0,1 0 1,0 0-1,1-1 0,-1 1 0,1-1 0,0-1 0,-1 1 1,2-1-1,-1 0 0,9 1 0,-15-3-12,-1-1 0,0 0 0,0 0 0,0 0 0,1 0-1,-1 0 1,0 0 0,0 0 0,1 0 0,-1 0 0,0 0 0,0 0 0,1 0-1,-1 0 1,0 0 0,0 0 0,1 0 0,-1 0 0,0 0 0,0 0 0,1 0-1,-1 0 1,0-1 0,0 1 0,0 0 0,1 0 0,-1 0 0,0 0 0,0 0-1,0-1 1,0 1 0,1 0 0,-1 0 0,0 0 0,0-1 0,0 1 0,0 0-1,0 0 1,0 0 0,1-1 0,-1 1 0,0 0 0,0 0 0,0-1 0,0 1-1,0 0 1,0-1 0,-6-15-273,-15-15-170,-30-27-568,-111-94 0,144 137 1071,2-7 249,16 22-285,0-1 0,0 1 1,0-1-1,0 1 0,0-1 0,0 1 1,0 0-1,0-1 0,1 1 0,-1-1 1,0 1-1,0 0 0,0-1 0,1 1 0,-1-1 1,0 1-1,0 0 0,1-1 0,-1 1 1,0 0-1,1-1 0,-1 1 0,0 0 1,1 0-1,-1-1 0,0 1 0,1 0 1,-1 0-1,1 0 0,-1-1 0,1 1 1,6-1 73,0-1 1,0 2-1,0-1 1,0 1-1,8 0 1,-1 0-238,74-5-703,-29-6-2588,-3-6-2992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6.807"/>
    </inkml:context>
    <inkml:brush xml:id="br0">
      <inkml:brushProperty name="width" value="0.025" units="cm"/>
      <inkml:brushProperty name="height" value="0.025" units="cm"/>
    </inkml:brush>
  </inkml:definitions>
  <inkml:trace contextRef="#ctx0" brushRef="#br0">19 30 13645,'0'0'8669,"-3"9"-7841,-1 7-404,0 0 1,1 0 0,1 0-1,0 20 1,1-29-337,1-1 0,0 0 0,1 1 0,-1-1 1,1 1-1,1-1 0,-1 0 0,1 0 0,0 0 1,0 0-1,1 0 0,0 0 0,0 0 1,0-1-1,6 8 0,-7-11-39,1 0-1,-1 0 1,1-1-1,0 1 1,0 0 0,0-1-1,0 0 1,0 0 0,0 0-1,0 0 1,0 0-1,0 0 1,0-1 0,0 0-1,1 0 1,-1 0 0,0 0-1,0 0 1,1 0-1,-1-1 1,0 1 0,0-1-1,0 0 1,0 0 0,0 0-1,0-1 1,0 1-1,0-1 1,-1 0 0,1 1-1,3-5 1,10-5 97,-1 0 0,-1-2 0,24-26 1,53-76-63,-68 84-67,-18 101-113,-4 1 133,-1-71-34,0 1 0,0 0-1,1 0 1,-1-1-1,0 1 1,1 0 0,-1-1-1,0 1 1,1-1-1,-1 1 1,1 0 0,-1-1-1,1 1 1,0-1 0,-1 0-1,1 1 1,-1-1-1,1 1 1,0-1 0,-1 0-1,1 1 1,0-1-1,0 0 1,-1 0 0,1 0-1,0 1 1,-1-1-1,1 0 1,0 0 0,0 0-1,-1 0 1,1 0 0,0 0-1,0-1 1,-1 1-1,1 0 1,0 0 0,0 0-1,-1-1 1,1 1-1,0 0 1,-1-1 0,1 1-1,-1-1 1,1 1 0,0-1-1,34-19 217,-5-10-78,29-37 0,-14 15-124,-37 49-178,-3 15 149,-2 33-383,0-6-1856,7-24-1534,9-14-3480,-3-8-1640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585"/>
    </inkml:context>
    <inkml:brush xml:id="br0">
      <inkml:brushProperty name="width" value="0.035" units="cm"/>
      <inkml:brushProperty name="height" value="0.035" units="cm"/>
    </inkml:brush>
  </inkml:definitions>
  <inkml:trace contextRef="#ctx0" brushRef="#br0">3 1 15531,'-1'53'2059,"0"-23"-960,1 1 0,1 0 1,2 0-1,12 59 0,-6-60-869,1-1 1,1 0-1,1-1 0,2 0 0,1-1 1,1 0-1,29 36 0,-23-42-198,-21-20-32,-1-1-1,0 0 1,1 0-1,-1 1 1,0-1 0,1 0-1,-1 0 1,0 0-1,1 0 1,-1 1 0,1-1-1,-1 0 1,0 0-1,1 0 1,-1 0 0,1 0-1,-1 0 1,0 0-1,1 0 1,-1 0-1,1 0 1,-1 0 0,1-1-1,-1 1 0,1-1 0,-1 1-1,0-1 1,1 0 0,-1 1 0,0-1-1,0 0 1,0 1 0,0-1 0,0 0-1,0 1 1,0-1 0,0 0 0,0 1-1,0-1 1,0 0 0,0 1 0,0-1-1,-1 0 1,1 0 0,-9-24-52,0 1 1,-1 1-1,-2-1 1,-27-41-1,26 45 8,9 13 28,0 0 4,0 0-1,0 1 0,0-1 1,-1 1-1,0 0 0,-1 0 1,1 0-1,-1 1 0,-7-5 1,13 9 13,0 1 1,-1 0 0,1 0-1,0 0 1,0-1 0,-1 1-1,1 0 1,0 0 0,-1 0-1,1-1 1,0 1 0,-1 0-1,1 0 1,0 0-1,0 0 1,-1 0 0,1 0-1,0 0 1,-1 0 0,1 0-1,0 0 1,-1 0 0,1 0-1,0 0 1,-1 0 0,1 0-1,0 0 1,-1 0 0,1 0-1,0 1 1,-1-1 0,1 0-1,0 0 1,0 0 0,-1 0-1,1 1 1,0-1 0,0 0-1,-1 0 1,1 1 0,0-1-1,0 0 1,0 0 0,-1 1-1,1-1 1,0 0 0,0 1-1,0-1 1,0 0 0,0 0-1,0 1 1,-1-1 0,1 0-1,0 1 1,0-1 0,0 0-1,0 1 1,0 0 0,3 18 66,-2-12-43,1-1-1,1 0 1,-1 0 0,1 0-1,0-1 1,0 1-1,1-1 1,0 1-1,0-1 1,0-1-1,0 1 1,1 0 0,7 5-1,-10-8-18,1 0-1,-1-1 1,1 1-1,-1-1 1,1 0-1,0 1 1,0-1-1,-1 0 1,1-1-1,0 1 1,0 0-1,0-1 1,0 0-1,0 1 1,0-1-1,0-1 1,0 1-1,0 0 1,-1-1-1,1 1 1,0-1-1,0 0 1,0 0-1,0 0 1,-1 0-1,1 0 1,-1-1-1,1 1 1,-1-1-1,5-3 1,1-3-218,-1 1 1,1-1 0,-1 0-1,-1-1 1,0 0-1,0 0 1,-1 0 0,0-1-1,0 0 1,-1 0 0,3-12-1,-3 11-256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135"/>
    </inkml:context>
    <inkml:brush xml:id="br0">
      <inkml:brushProperty name="width" value="0.025" units="cm"/>
      <inkml:brushProperty name="height" value="0.025" units="cm"/>
    </inkml:brush>
  </inkml:definitions>
  <inkml:trace contextRef="#ctx0" brushRef="#br0">87 87 13805,'0'0'6187,"8"6"-5269,-4-2-784,0-1 0,0 0-1,1 0 1,-1 0 0,1-1-1,0 1 1,9 2 0,-11-5-55,-1 1 0,1-1 1,0 0-1,0 0 0,-1 0 1,1 0-1,0 0 0,-1-1 1,1 1-1,0-1 0,-1 0 0,1 0 1,-1 0-1,1 0 0,-1 0 1,0 0-1,1-1 0,-1 1 1,0-1-1,0 0 0,0 1 1,2-4-1,0 1 53,0 0 0,-1 0 1,1-1-1,-1 1 0,0-1 0,-1 0 0,1 0 1,-1 0-1,3-10 0,-4 14-120,-1 0-1,1 0 1,-1-1-1,0 1 1,0 0-1,1-1 1,-1 1-1,0 0 1,0-1 0,0 1-1,-1 0 1,1-1-1,0 1 1,0 0-1,-1-1 1,1 1-1,-1 0 1,1 0-1,-1-1 1,1 1 0,-1 0-1,0 0 1,0 0-1,1 0 1,-1 0-1,0 0 1,0 0-1,0 0 1,0 0-1,0 0 1,0 1 0,0-1-1,-1 0 1,1 1-1,0-1 1,0 1-1,-1-1 1,1 1-1,0-1 1,0 1-1,-1 0 1,1 0 0,0 0-1,-3 0 1,-3-1-14,0 1 0,0 1 0,0-1 1,0 1-1,0 0 0,0 1 1,1 0-1,-1 0 0,0 0 0,1 1 1,-1 0-1,1 0 0,0 1 1,0-1-1,1 1 0,-1 1 0,1-1 1,-1 1-1,1 0 0,-7 9 0,5-4 42,0 0-1,0 0 1,1 0-1,0 1 1,1 0-1,0 0 1,1 0-1,0 0 1,1 1-1,0 0 1,-2 18-1,5-28-25,-1 0-1,1 0 1,0 0-1,0 0 1,0 0-1,0 0 1,1 0-1,-1 0 0,0 0 1,1 0-1,0 0 1,-1 0-1,1-1 1,0 1-1,0 0 1,0 0-1,0-1 1,0 1-1,0 0 0,1-1 1,-1 1-1,0-1 1,1 1-1,-1-1 1,3 2-1,0-1-20,0-1 0,0 1-1,1-1 1,-1 0 0,0 0 0,0 0-1,0-1 1,1 1 0,-1-1 0,0 0 0,7-1-1,5-1-614,-1 0-1,0-1 1,0-1-1,-1 0 1,1-1-1,14-8 1,13-12-4193,-2-2-2462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589"/>
    </inkml:context>
    <inkml:brush xml:id="br0">
      <inkml:brushProperty name="width" value="0.025" units="cm"/>
      <inkml:brushProperty name="height" value="0.025" units="cm"/>
    </inkml:brush>
  </inkml:definitions>
  <inkml:trace contextRef="#ctx0" brushRef="#br0">184 14 10858,'0'0'4191,"-9"-3"-556,5 1-3425,1 1 0,-1-1 0,0 1-1,0 0 1,0 0 0,0 0-1,0 0 1,0 1 0,0 0 0,0-1-1,0 2 1,-1-1 0,1 0-1,0 1 1,0 0 0,0 0 0,0 0-1,1 0 1,-1 1 0,0-1 0,0 1-1,1 0 1,-1 0 0,1 0-1,0 1 1,-1-1 0,-4 6 0,1 0-115,1 0 0,-1 1 1,1 0-1,1 0 0,0 0 1,0 1-1,1 0 0,0 0 1,1 0-1,0 0 0,0 0 1,1 1-1,-1 11 0,3-20-91,0-1 0,1 0 1,-1 0-1,0 0 0,0 1 0,1-1 0,-1 0 0,1 0 0,-1 0 0,1 0 0,-1 1 1,1-1-1,0 0 0,-1 0 0,1 0 0,0 0 0,0-1 0,0 1 0,0 0 1,0 0-1,0 0 0,0-1 0,0 1 0,0-1 0,0 1 0,0-1 0,0 1 1,1-1-1,-1 1 0,0-1 0,0 0 0,0 0 0,1 0 0,-1 1 0,0-1 0,0-1 1,1 1-1,-1 0 0,0 0 0,0 0 0,2-1 0,5 0 23,-1 0-1,0 0 0,0-1 1,0 0-1,0 0 0,7-5 1,9-6-97,-1-1 0,-1-2 0,-1 0 0,20-20-1,17-14-197,-36 39 218,-20 11 49,-1 0 0,1 0 1,-1 0-1,0 0 0,1 0 1,-1 0-1,1 0 0,-1 0 0,0 1 1,1-1-1,-1 0 0,1 0 1,-1 0-1,0 1 0,1-1 0,-1 0 1,0 0-1,1 1 0,-1-1 1,0 0-1,0 1 0,1-1 1,-1 0-1,0 1 0,0-1 0,1 1 1,-1-1-1,0 0 0,0 1 1,2 41 155,-3-23 44,0-17-163,1 0 1,0 0-1,0 0 1,0 1 0,0-1-1,1 0 1,-1 0-1,1 0 1,-1 0 0,1 0-1,-1 0 1,1 0-1,0 0 1,0 0 0,0-1-1,0 1 1,1 0-1,-1 0 1,0-1-1,1 1 1,2 2 0,-1-3-12,-1 0 1,1 0-1,0-1 1,0 1-1,0-1 1,-1 1-1,1-1 1,0 0-1,0 0 1,0 0-1,0-1 1,-1 1-1,1-1 1,0 1-1,0-1 1,4-2-1,7-2-191,0-1 0,-1-1 0,0 0 1,-1 0-1,15-12 0,31-26-6147,-41 31 2261,0 0-4788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7.935"/>
    </inkml:context>
    <inkml:brush xml:id="br0">
      <inkml:brushProperty name="width" value="0.025" units="cm"/>
      <inkml:brushProperty name="height" value="0.025" units="cm"/>
    </inkml:brush>
  </inkml:definitions>
  <inkml:trace contextRef="#ctx0" brushRef="#br0">117 6 4644,'0'0'14900,"-9"-2"-13774,5 1-997,1 0-1,-1 0 1,0 1-1,0 0 1,0 0-1,0 0 1,0 0-1,0 0 1,0 1-1,0 0 1,0 0-1,0 0 1,0 0-1,0 1 1,1-1-1,-1 1 1,0 0-1,1 0 1,0 0-1,-1 1 1,1-1-1,0 1 1,0 0-1,1 0 0,-1 0 1,0 0-1,1 0 1,-4 7-1,6-10-118,0 0-1,-1 0 0,1 1 0,0-1 0,0 0 1,0 0-1,-1 1 0,1-1 0,0 0 0,0 0 0,0 1 1,0-1-1,0 0 0,0 1 0,0-1 0,0 0 1,0 1-1,0-1 0,0 0 0,0 1 0,0-1 1,0 0-1,0 0 0,0 1 0,0-1 0,0 0 0,0 1 1,0-1-1,0 0 0,0 0 0,0 1 0,1-1 1,-1 0-1,0 1 0,0-1 0,0 0 0,1 0 1,-1 0-1,0 1 0,0-1 0,1 0 0,-1 0 0,0 0 1,0 0-1,1 1 0,-1-1 0,0 0 0,1 0 1,24 4 125,27-8-208,-8-3-525,-22 2 459,0 1 0,0 1 1,0 1-1,0 1 0,0 1 0,32 5 0,-54-5 149,1 0 0,0 0-1,0 0 1,0 0 0,0 0-1,0 0 1,0 1 0,0-1-1,0 0 1,-1 1 0,1-1-1,0 0 1,0 1 0,0-1-1,-1 1 1,1 0 0,0-1-1,-1 1 1,1 0 0,0-1-1,-1 1 1,1 0 0,-1 0-1,1-1 1,-1 1 0,1 0-1,-1 0 1,0 0 0,1 0-1,-1-1 1,0 1 0,0 0-1,0 0 1,0 0 0,1 0-1,-1 0 1,0 0 0,-1 0-1,1 0 1,0 0 0,0 0-1,0-1 1,-1 1 0,1 0-1,0 0 1,-1 0 0,1 0-1,0 0 1,-1-1 0,1 1-1,-1 0 1,0 0 0,0 1-1,-3 3 226,0 0-1,0-1 0,-1 1 1,0-1-1,1 1 0,-8 3 0,0 0 109,-1-1-1,1 0 0,-2-1 0,1-1 1,-23 7-1,29-10-911,-1-1 0,1 0 0,-1 0 0,1-1 0,-1 1 0,1-2 0,-14-1 0,1-5-6002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8.619"/>
    </inkml:context>
    <inkml:brush xml:id="br0">
      <inkml:brushProperty name="width" value="0.025" units="cm"/>
      <inkml:brushProperty name="height" value="0.025" units="cm"/>
    </inkml:brush>
  </inkml:definitions>
  <inkml:trace contextRef="#ctx0" brushRef="#br0">106 374 8456,'0'0'4143,"4"-10"-924,0-2-2320,-1 0 1,-1 0-1,0-1 1,1-14-1,-3 25-755,0 0 0,0 0 1,0 0-1,0 0 0,0 0 0,0 0 0,-1 0 1,1 0-1,-1 1 0,1-1 0,-1 0 0,0 0 1,0 0-1,0 1 0,0-1 0,0 0 0,-2-2 1,1 3-93,0 1 1,1-1 0,-1 0 0,0 1 0,0 0-1,1-1 1,-1 1 0,0 0 0,0 0 0,0 0 0,0 0-1,1 0 1,-1 1 0,0-1 0,0 0 0,1 1-1,-1-1 1,0 1 0,0 0 0,1 0 0,-1-1 0,1 1-1,-1 0 1,-2 2 0,-1 1-44,-1 1 0,1-1 0,0 1 0,1-1 0,-1 2 0,1-1 0,0 0 0,0 1 0,1 0 0,-1-1 1,1 1-1,1 1 0,-1-1 0,1 0 0,0 1 0,0-1 0,1 1 0,0 0 0,0-1 0,1 1 0,-1 0 0,2 10 0,0-17-9,-1 1 0,0 0 0,1 0 1,-1-1-1,1 1 0,-1-1 0,1 1 0,-1 0 0,1-1 0,0 1 0,-1-1 1,1 1-1,-1-1 0,1 0 0,0 1 0,0-1 0,-1 0 0,1 1 0,0-1 0,0 0 1,-1 0-1,1 0 0,0 1 0,0-1 0,0 0 0,-1 0 0,1 0 0,0-1 1,0 1-1,0 0 0,-1 0 0,1 0 0,1-1 0,29-11 156,-16 1-38,0-1 0,-1 0 0,0-1 0,-1 0 0,-1-1 0,0-1 0,0 0 0,12-23 0,-10 13 112,-1 0 1,-1 0-1,-2-1 1,0-1 0,5-27-1,-13 49-175,-1-1-11,1 0-1,-1 0 1,0 0-1,0 0 1,0 0 0,-1 0-1,0 0 1,-1 0 0,0-9-1,-18 57-96,10-2 53,-4 56 0,11-78 0,1-1 0,2 1 0,-1-1 0,2 1 0,7 32 0,-8-47-80,0 1 1,1-1-1,0 1 0,0-1 1,0 0-1,0 1 1,1-1-1,-1 0 0,1 0 1,0-1-1,-1 1 0,1-1 1,1 1-1,-1-1 0,0 0 1,0 0-1,1 0 1,-1-1-1,1 1 0,0-1 1,-1 0-1,1 0 0,0 0 1,0 0-1,4 0 0,-1 0-601,0-1 0,0 0 0,0 0-1,0 0 1,13-3 0,-14 2-242,-1-1 1,0 1-1,1-1 1,-1 0-1,0 0 1,0-1-1,6-4 1,21-19-7385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221"/>
    </inkml:context>
    <inkml:brush xml:id="br0">
      <inkml:brushProperty name="width" value="0.025" units="cm"/>
      <inkml:brushProperty name="height" value="0.025" units="cm"/>
    </inkml:brush>
  </inkml:definitions>
  <inkml:trace contextRef="#ctx0" brushRef="#br0">163 93 15503,'0'0'2840,"-12"6"-502,-1 1-1780,0 2 1,0-1-1,1 1 1,0 1-1,-15 16 0,21-20-364,0 1 0,0 0 0,1 0 0,0 1 0,0 0 0,0-1 0,1 2 0,0-1 0,1 0 0,0 1 0,0 0 0,-1 12 0,3-20-186,1 0-1,0 0 1,0 1-1,0-1 1,0 0-1,0 0 1,0 0 0,0 1-1,0-1 1,0 0-1,1 0 1,-1 0-1,0 1 1,1-1 0,-1 0-1,1 0 1,-1 0-1,1 0 1,0 0-1,-1 0 1,1 0-1,0 0 1,0 0 0,0 0-1,0-1 1,0 1-1,0 0 1,0 0-1,0-1 1,0 1-1,0-1 1,0 1 0,0-1-1,0 1 1,0-1-1,0 0 1,1 0-1,-1 1 1,0-1-1,0 0 1,1 0 0,-1 0-1,0 0 1,0 0-1,0-1 1,1 1-1,-1 0 1,0 0-1,1-1 1,4 0 35,0-1 1,0 0-1,0 1 0,0-2 1,-1 1-1,1-1 0,-1 0 1,0 0-1,5-4 1,-1-1-35,0 0 0,-1-1 0,0 0 0,-1 0 0,0-1 0,0 0 0,-1 0 0,0-1 1,-1 0-1,0 0 0,-1 0 0,0 0 0,-1-1 0,0 1 0,-1-1 0,2-21 0,-4 33-13,0 0-1,0-1 1,0 1-1,0 0 0,0 0 1,0 0-1,0 0 1,0 0-1,0 0 0,0-1 1,0 1-1,0 0 1,0 0-1,0 0 0,0 0 1,0 0-1,0-1 1,0 1-1,0 0 0,0 0 1,0 0-1,0 0 1,0 0-1,0 0 0,0-1 1,0 1-1,0 0 1,0 0-1,0 0 0,-1 0 1,1 0-1,0 0 1,0 0-1,0-1 0,0 1 1,0 0-1,0 0 1,0 0-1,-1 0 0,1 0 1,0 0-1,0 0 1,0 0-1,0 0 0,0 0 1,-1 0-1,1 0 1,0 0-1,0 0 0,0 0 1,0 0-1,0 0 1,-1 0-1,1 0 1,0 0-1,0 0 0,-9 9-68,-6 14 51,12-14 12,0 1 1,1 0-1,1 0 1,-1 0-1,1 14 1,1-22 13,0 0 1,0 0 0,0 0-1,0 0 1,0 0 0,0 0-1,1 0 1,-1 0 0,1 0-1,-1 0 1,1 0 0,0-1-1,0 1 1,0 0 0,0 0-1,0-1 1,0 1 0,0 0-1,0-1 1,1 1 0,-1-1-1,1 0 1,-1 0 0,1 1-1,-1-1 1,1 0-1,0 0 1,0 0 0,-1 0-1,1-1 1,0 1 0,0-1-1,2 1 1,3 0 28,1-1-1,-1-1 0,0 1 1,1-1-1,-1 0 1,0-1-1,0 0 0,0 0 1,0-1-1,0 1 1,0-2-1,-1 1 0,1-1 1,-1 0-1,0 0 1,0 0-1,-1-1 0,11-10 1,-10 8-44,0 1 1,0-1 0,0-1-1,-1 1 1,0-1-1,-1 0 1,0 0-1,0 0 1,0 0-1,-1-1 1,-1 1-1,1-1 1,-1 0-1,-1 0 1,1-10 0,-6 12-234,-4 14 134,-5 15 52,9-10 84,0 1-1,2-1 0,-1 1 0,2 0 0,-1 0 0,2 21 1,0-32-16,0-1 1,0 0 0,0 0-1,0 1 1,0-1 0,0 0-1,1 0 1,-1 1 0,1-1-1,-1 0 1,0 0 0,1 0-1,0 0 1,-1 0 0,1 0-1,0 0 1,-1 0 0,1 0-1,0 0 1,0 0 0,0 0-1,0 0 1,0-1 0,0 1-1,2 1 1,-1-2 33,1 1-1,-1-1 1,0 1 0,1-1 0,-1 0-1,0 0 1,1 0 0,-1 0 0,0 0 0,1-1-1,-1 1 1,4-2 0,1-1 50,0 1-1,0-1 1,0-1 0,0 1 0,-1-1-1,0 0 1,12-10 0,-10 6-94,0-1 1,0 1-1,-1-1 0,0-1 1,-1 0-1,0 0 0,0 0 1,-1 0-1,0-1 0,-1 0 1,0 0-1,-1 0 0,0-1 1,2-19-1,-26 85-288,20-49 275,1 1 0,-1 0-1,1-1 1,0 1 0,1-1 0,0 1 0,0-1-1,0 1 1,0-1 0,1 1 0,0-1 0,4 8-1,-5-11-144,0 0 0,0-1 0,1 1 0,-1 0 0,1-1 0,0 1 0,-1-1 0,1 1 0,0-1 0,0 0 0,0 0 0,0 1 0,4 0 0,-3-1-356,0 0 1,0-1-1,1 1 1,-1-1-1,1 0 0,-1 0 1,0 0-1,1 0 1,-1 0-1,0-1 1,5-1-1,20-9-7814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09.807"/>
    </inkml:context>
    <inkml:brush xml:id="br0">
      <inkml:brushProperty name="width" value="0.025" units="cm"/>
      <inkml:brushProperty name="height" value="0.025" units="cm"/>
    </inkml:brush>
  </inkml:definitions>
  <inkml:trace contextRef="#ctx0" brushRef="#br0">60 0 11115,'0'0'12598,"-7"12"-11514,2-2-908,0 0 0,1 0 0,0 0 0,0 1 1,1-1-1,0 1 0,1 0 0,0 0 0,0 21 0,2-28-164,-1-1-1,1 0 1,0 0-1,0 0 1,1 0-1,-1 0 1,1 0-1,0 0 1,-1 0-1,1 0 1,0 0-1,1 0 1,-1-1-1,0 1 1,1 0-1,0-1 1,0 1-1,-1-1 1,6 5-1,-3-5 0,0 0 0,1 0 0,-1 0 0,1 0 1,0-1-1,0 0 0,-1 0 0,1 0 0,0-1 0,0 1 0,0-1 0,6-1 0,139-7-1810,-149 8 1780,0 0 0,0 0 0,0 0-1,0-1 1,-1 1 0,1 0 0,0 1 0,0-1 0,0 0 0,0 0-1,-1 0 1,1 0 0,0 1 0,0-1 0,-1 0 0,1 1-1,0-1 1,0 1 0,-1-1 0,1 1 0,0-1 0,-1 1 0,1-1-1,-1 1 1,1 0 0,0 0 17,-1 0 1,0 0-1,0 0 0,-1 0 0,1-1 1,0 1-1,0 0 0,0 0 0,0 0 1,-1 0-1,1-1 0,0 1 1,-1 0-1,1 0 0,-1-1 0,1 1 1,-1 0-1,1-1 0,-2 2 0,-32 27 556,19-21-271,0-1 0,0-1 0,-1 0 0,0-1 0,0-1 0,-1-1 0,1 0 0,-1-1 0,0 0 0,-21-2 0,36 0-290,1 1 0,-1-1-1,0 0 1,0 0 0,0-1 0,1 1 0,-1 0 0,0-1 0,0 1 0,1-1 0,-1 1-1,0-1 1,1 0 0,-1 0 0,1 1 0,-1-1 0,1-1 0,-1 1 0,1 0-1,-3-2 1,4 1-164,-1 1-1,1-1 0,-1 1 0,1-1 0,0 1 0,0 0 1,-1-1-1,1 1 0,0-1 0,0 1 0,1-1 1,-1 1-1,0-1 0,0 1 0,1-1 0,-1 1 0,1-1 1,-1 1-1,2-2 0,3-7-2018,1 0 0,0 1 0,1 0-1,14-16 1,6-4-4333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186"/>
    </inkml:context>
    <inkml:brush xml:id="br0">
      <inkml:brushProperty name="width" value="0.025" units="cm"/>
      <inkml:brushProperty name="height" value="0.025" units="cm"/>
    </inkml:brush>
  </inkml:definitions>
  <inkml:trace contextRef="#ctx0" brushRef="#br0">68 1 15214,'0'0'2296,"-7"9"-22,-1 2-1897,2-1 1,-1 1-1,1 0 1,1 1-1,0-1 1,1 1-1,0 0 0,0 1 1,-1 14-1,3-12-79,0 3 63,0 1 0,1 0 0,1 0 1,3 25-1,-2-41-340,-1 1 0,1-1 0,0 1 0,0-1 0,0 1 0,0-1 0,0 0 0,1 1 0,0-1 0,-1 0 0,1 0 0,0 0 0,1 0 0,-1 0 0,0-1 0,1 1 0,0-1 0,-1 1 0,1-1 0,0 0 0,0 0 0,0 0 0,1-1 0,-1 1 0,0-1 0,1 0 0,-1 0 0,1 0 0,3 1 0,2-2-52,1 1 0,-1-1 1,0-1-1,1 0 0,-1 0 1,0-1-1,0 0 0,0-1 1,0 0-1,0 0 0,-1-1 1,1 0-1,-1-1 0,0 0 1,9-6-1,-5 3-173,1 0 0,1 1 0,-1 1 0,29-9 0,-40 14 203,-1 1 0,0 0 1,1 1-1,-1-1 0,0 0 0,0 0 1,1 0-1,-1 1 0,0-1 0,0 1 1,1-1-1,-1 1 0,0-1 0,0 1 1,0 0-1,0-1 0,0 1 0,0 0 0,0 0 1,0 0-1,0 0 0,1 1 0,-1 0 14,1-1-1,-1 1 0,1-1 0,0 1 0,-1-1 1,1 0-1,0 0 0,0 0 0,0 0 0,0 0 1,0 0-1,0-1 0,0 1 0,4 0 0,3-1 12,1 0 0,-1-1 0,1 0 0,-1-1-1,1 0 1,-1 0 0,0-1 0,0 0 0,9-5 0,10-6-641,37-26 1,-26 15-4300,1 3-4442,-32 17 3812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0.517"/>
    </inkml:context>
    <inkml:brush xml:id="br0">
      <inkml:brushProperty name="width" value="0.025" units="cm"/>
      <inkml:brushProperty name="height" value="0.025" units="cm"/>
    </inkml:brush>
  </inkml:definitions>
  <inkml:trace contextRef="#ctx0" brushRef="#br0">0 1 14638,'0'0'10378,"23"53"-10250,-6-40-96,1-5-2082,-4-4-4164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1.143"/>
    </inkml:context>
    <inkml:brush xml:id="br0">
      <inkml:brushProperty name="width" value="0.025" units="cm"/>
      <inkml:brushProperty name="height" value="0.025" units="cm"/>
    </inkml:brush>
  </inkml:definitions>
  <inkml:trace contextRef="#ctx0" brushRef="#br0">85 3 9449,'0'0'14344,"-9"-1"-13917,7 0-415,-1 1-1,1 0 1,0-1-1,-1 1 1,1 0-1,0 0 1,-1 0-1,1 1 1,0-1-1,0 1 1,-1-1-1,1 1 1,0 0-1,0-1 1,0 1-1,0 0 0,0 1 1,0-1-1,0 0 1,0 1-1,-3 2 1,3-1-6,-1 1 0,1 0 0,0 0 0,1 0 0,-1 0 0,1 0-1,0 0 1,0 1 0,0-1 0,0 0 0,1 1 0,-1-1 0,1 0 0,1 5 0,-1-8-5,0 0 0,0 0 0,1-1 0,-1 1-1,0 0 1,1-1 0,-1 1 0,1-1 0,-1 1 0,1-1 0,-1 1 0,1 0 0,-1-1 0,1 0-1,-1 1 1,1-1 0,0 1 0,-1-1 0,1 0 0,0 1 0,-1-1 0,1 0 0,0 0 0,-1 1 0,1-1-1,0 0 1,-1 0 0,1 0 0,0 0 0,0 0 0,-1 0 0,1 0 0,0 0 0,0 0 0,-1-1-1,1 1 1,0 0 0,-1 0 0,2-1 0,32-9 128,-3-9-35,-26 15-141,0 1 1,-1-1-1,2 1 0,-1 0 0,0 1 1,0-1-1,1 1 0,-1 0 1,1 0-1,0 1 0,0-1 0,-1 1 1,11 0-1,-15 2 25,1-1 0,0 1 0,-1 0 0,0 0 0,1 0 0,-1 1 0,0-1 0,1 0 0,-1 0 0,0 1 0,0-1 0,0 0 0,0 1 0,0-1 0,0 1 0,-1 0 0,1-1 0,-1 1 0,1 0 0,-1-1 0,1 1 0,-1 0 0,0-1 0,0 3 0,5 52-107,-4-49 130,0 27 85,-1 0 1,-2 0-1,-8 45 0,7-64 170,0-1 0,-1 0 0,0 0 0,-1 0 0,-1-1 0,0 0 0,-1 0-1,-1 0 1,0-1 0,-13 17 0,19-27-230,1 0-1,-1-1 1,1 1 0,-1 0-1,0-1 1,1 1-1,-1-1 1,0 1 0,0-1-1,0 0 1,0 0 0,0 0-1,0 0 1,-1 0-1,1 0 1,0-1 0,0 1-1,-1-1 1,1 1-1,0-1 1,-1 0 0,1 0-1,-3 0 1,3-1 21,-1 0 1,1 0 0,-1-1 0,1 1-1,0-1 1,0 1 0,0-1-1,0 0 1,0 0 0,0 0-1,0 0 1,0 0 0,1 0-1,-1 0 1,1 0 0,-2-5 0,-4-7 120,2 0 0,-1-1 0,2 1 0,0-1 0,-3-26 1,5 23-278,0-1 0,1 1 0,0-1 0,2 0 1,3-25-1,-2 38 45,-1 0-1,1 0 1,0 0 0,1 0 0,-1 1-1,1-1 1,0 1 0,0 0 0,1-1-1,0 2 1,0-1 0,0 0 0,0 1-1,1 0 1,0 0 0,-1 0 0,2 0-1,-1 1 1,0 0 0,8-3 0,135-55-8745,-93 34 1010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2.440"/>
    </inkml:context>
    <inkml:brush xml:id="br0">
      <inkml:brushProperty name="width" value="0.025" units="cm"/>
      <inkml:brushProperty name="height" value="0.025" units="cm"/>
    </inkml:brush>
  </inkml:definitions>
  <inkml:trace contextRef="#ctx0" brushRef="#br0">125 570 9513,'0'0'9657,"-3"-8"-7522,2 4-1941,-1 1-1,1-1 0,-1 1 0,0 0 0,0-1 0,0 1 1,0 0-1,-4-4 0,5 6-167,0 1 0,0-1-1,0 0 1,0 1 0,-1-1 0,1 1 0,0-1-1,0 1 1,0-1 0,0 1 0,-1 0 0,1 0-1,0 0 1,0 0 0,-1 0 0,1 0 0,0 0-1,0 0 1,-1 0 0,1 0 0,0 1 0,0-1-1,0 1 1,-1-1 0,1 1 0,0-1 0,0 1-1,0-1 1,0 1 0,0 0 0,0 0 0,0-1 0,0 1-1,0 0 1,1 0 0,-1 0 0,0 0 0,0 0-1,0 2 1,-5 4-14,0 0 0,0 0-1,1 1 1,0 0 0,1-1 0,0 2-1,0-1 1,0 0 0,1 1 0,1 0-1,-1 0 1,1 0 0,1 0 0,-1 16-1,2-25-1,0 1-1,0-1 1,0 1-1,0-1 0,0 0 1,1 1-1,-1-1 1,0 1-1,0-1 1,1 1-1,-1-1 0,0 0 1,1 1-1,-1-1 1,0 0-1,1 1 1,-1-1-1,0 0 0,1 0 1,-1 1-1,1-1 1,-1 0-1,0 0 0,1 0 1,-1 0-1,1 1 1,-1-1-1,1 0 1,-1 0-1,1 0 0,-1 0 1,1 0-1,-1 0 1,1 0-1,-1 0 1,1 0-1,-1-1 0,0 1 1,1 0-1,0 0 1,22-9 436,-13 2-291,-1 0 0,0-1-1,0-1 1,-1 0 0,0 0 0,12-19 0,34-66 16,-49 85-124,0 0 1,-1 0-1,0 0 0,0-1 1,-1 0-1,-1 0 1,0 0-1,2-15 1,-4 25-49,0 0 0,0 0 0,0 1 0,0-1 1,0 0-1,0 0 0,0 0 0,-1 0 0,1 1 0,0-1 1,0 0-1,0 0 0,0 0 0,0 0 0,0 0 1,0 1-1,0-1 0,-1 0 0,1 0 0,0 0 0,0 0 1,0 0-1,0 0 0,0 0 0,-1 0 0,1 0 1,0 1-1,0-1 0,0 0 0,0 0 0,-1 0 0,1 0 1,0 0-1,0 0 0,0 0 0,0 0 0,-1 0 0,1 0 1,0 0-1,0 0 0,0 0 0,0 0 0,-1 0 1,1-1-1,0 1 0,0 0 0,0 0 0,0 0 0,0 0 1,-1 0-1,1 0 0,0 0 0,0 0 0,0-1 1,0 1-1,0 0 0,0 0 0,0 0 0,-1 0 0,1 0 1,0-1-1,0 1 0,0 0 0,0 0 0,0 0 0,-9 12-19,6-4 27,0 0-1,0 0 1,0 0 0,1 1 0,1-1-1,0 0 1,-1 17 0,2-23 5,0 0 1,0 1-1,0-1 0,0 0 0,0 0 1,0 0-1,1 0 0,-1 0 1,1 0-1,0 0 0,0 0 0,-1 0 1,1 0-1,0 0 0,1 0 1,-1 0-1,0 0 0,0-1 0,1 1 1,-1-1-1,1 1 0,0-1 1,-1 1-1,1-1 0,0 0 0,0 0 1,0 0-1,0 0 0,-1 0 1,1 0-1,1-1 0,-1 1 1,0-1-1,0 1 0,3-1 0,1 0 76,1 0 0,-1-1 0,0 0-1,1 0 1,-1-1 0,0 1 0,0-2-1,0 1 1,0 0 0,0-1 0,0 0 0,-1-1-1,0 1 1,1-1 0,-1 0 0,-1 0-1,7-7 1,-6 6-80,0 0 1,0-1-1,-1 0 1,0 0-1,0 0 0,0 0 1,-1 0-1,0-1 0,0 0 1,0 0-1,-1 1 1,0-1-1,0-1 0,-1 1 1,1-8-1,-2 14-17,0 1 0,0-1 0,0 1 1,0 0-1,0-1 0,0 1 0,0-1 0,0 1 0,0 0 0,0-1 1,0 1-1,0-1 0,0 1 0,0 0 0,0-1 0,-1 1 0,1-1 1,0 1-1,0 0 0,0-1 0,-1 1 0,1 0 0,0-1 0,0 1 1,-1 0-1,1-1 0,0 1 0,-1 0 0,1 0 0,0-1 1,-1 1-1,1 0 0,-1 0 0,1 0 0,0 0 0,-1-1 0,1 1 1,-1 0-1,1 0 0,0 0 0,-1 0 0,1 0 0,-1 0 0,1 0 1,0 0-1,-1 0 0,1 0 0,-1 0 0,1 1 0,0-1 0,-1 0 1,1 0-1,-1 0 0,1 0 0,0 1 0,-1-1 0,1 0 0,0 0 1,-1 0-1,1 1 0,0-1 0,0 0 0,-1 1 0,1 0 0,-22 21-210,16-8 211,0-1 1,1 1-1,1 0 1,0 0-1,1 1 1,0-1-1,1 1 1,1-1-1,1 30 1,0-42 5,0 0 1,0-1-1,0 1 0,1 0 1,-1 0-1,1 0 1,-1 0-1,1-1 0,0 1 1,-1 0-1,1 0 1,0-1-1,0 1 0,0-1 1,0 1-1,1-1 0,-1 1 1,0-1-1,1 0 1,-1 0-1,1 1 0,-1-1 1,3 1-1,-1-1 14,0 0 0,0-1-1,0 1 1,0-1-1,0 1 1,0-1 0,0 0-1,0 0 1,0 0 0,0-1-1,0 1 1,0-1-1,3 0 1,5-3 45,-1 1 0,0-2 0,0 1 0,0-1 0,0-1 0,16-12 0,-14 8-84,-1 0 1,0-1-1,-1-1 0,0 1 1,0-2-1,-1 1 0,-1-1 0,0-1 1,-1 0-1,-1 0 0,0 0 1,-1 0-1,0-1 0,-1 0 1,-1 0-1,0 0 0,-1-1 1,-1 1-1,-1-26 0,0 42 18,0-1 0,0 0 0,0 1 0,-1-1 0,1 0-1,0 0 1,0 0 0,-1 1 0,1-1 0,0 0 0,0 0 0,-1 0 0,1 0-1,0 1 1,-1-1 0,1 0 0,0 0 0,0 0 0,-1 0 0,1 0 0,0 0-1,-1 0 1,1 0 0,0 0 0,-1 0 0,1 0 0,0 0 0,-1 0 0,1 0-1,0 0 1,-1 0 0,1 0 0,0-1 0,-1 1 0,1 0 0,0 0 0,0 0 0,-1 0-1,1-1 1,0 1 0,0 0 0,-1 0 0,1-1 0,0 1 0,0 0 0,0 0-1,-1-1 1,1 1 0,0 0 0,0-1 0,0 1 0,0 0 0,0 0 0,0-1-1,0 1 1,0 0 0,-1-1 0,1 1 0,0 0 0,1-1 0,-14 25-107,11-16 100,1 0 1,0 1 0,0-1 0,1 0 0,0 11-1,0-17 18,0-1 0,0 0-1,1 0 1,-1 0 0,0 0-1,1 0 1,-1 0 0,0 0-1,1 1 1,-1-1 0,1 0-1,-1 0 1,1-1 0,0 1 0,0 0-1,-1 0 1,1 0 0,0 0-1,1 0 1,-1 0 9,0-1-1,1 0 1,-1 0-1,0 0 1,0 0 0,1 0-1,-1 0 1,0 0 0,0 0-1,1 0 1,-1-1-1,0 1 1,0 0 0,0-1-1,1 1 1,-1-1 0,0 1-1,0-1 1,0 0-1,0 0 1,0 1 0,1-3-1,6-4 79,0 0 0,0-1-1,-1 0 1,0 0-1,0-1 1,-1 0-1,6-13 1,33-70 89,-37 71-160,-1-1 0,0 1 0,-2-1 1,0-1-1,-2 1 0,2-40 1,-7 51-188,-4 12 20,-4 16-8,0 15 151,2 1 0,2 0 0,1 0 0,1 1 0,2-1 0,1 1 0,6 55 0,-3-81 9,-1 0 1,1-1-1,1 1 1,0-1-1,0 1 1,0-1-1,1 0 1,0 0-1,0 0 1,1-1-1,6 8 1,-9-11-2,1 0-1,0 0 1,0 0 0,0-1 0,0 1-1,0-1 1,0 1 0,1-1-1,-1 0 1,1-1 0,-1 1 0,1-1-1,0 1 1,0-1 0,-1 0-1,1 0 1,0-1 0,0 1 0,0-1-1,0 0 1,0 0 0,0 0 0,0-1-1,4 0 1,-7 0-7,0 1 0,-1-1-1,0 1 1,1-1 0,-1 0 0,1 1 0,-1-1 0,0 1 0,1-1-1,-1 0 1,0 1 0,0-1 0,1 0 0,-1 1 0,0-1-1,0 0 1,0 0 0,0 1 0,0-1 0,0 0 0,0 1-1,0-1 1,0 0 0,-1 0 0,1 1 0,0-1 0,0 0 0,0 1-1,-1-2 1,-8-20-64,-3 7-398,0 1 0,-2 0-1,1 1 1,-2 1 0,1 0 0,-2 1 0,1 1 0,-2 0 0,1 1 0,-1 1 0,-1 0-1,1 2 1,-21-6 0,37 12 506,0 0-1,0 0 0,0 0 1,0 0-1,0 0 1,1 0-1,-1 0 1,0-1-1,0 1 0,0 0 1,1 0-1,-1-1 1,0 1-1,0-1 1,1 1-1,-1-1 0,0 1 1,1-1-1,-1 1 1,0-1-1,1 0 1,-1 1-1,1-1 0,-1 0 1,1 1-1,-1-1 1,1 0-1,-1-1 1,1 1 45,0-1 0,1 1 0,-1 0 0,1-1 0,-1 1 0,1 0 0,-1 0 0,1-1 0,0 1 0,-1 0 0,1 0 0,0 0 0,0 0 0,0 0 0,0 0 0,1-1 0,4-3 243,1-1-1,0 1 0,0 1 0,0-1 0,11-4 0,1 3-140,0 1-1,1 1 0,-1 0 0,1 2 0,0 0 0,33 2 0,39-4-4625,-65-3-2564,-5-7-8472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6.179"/>
    </inkml:context>
    <inkml:brush xml:id="br0">
      <inkml:brushProperty name="width" value="0.035" units="cm"/>
      <inkml:brushProperty name="height" value="0.035" units="cm"/>
    </inkml:brush>
  </inkml:definitions>
  <inkml:trace contextRef="#ctx0" brushRef="#br0">52 150 16836,'-2'1'213,"0"-1"0,0 1 0,-1 0 0,1 0 1,0 0-1,0 0 0,0 0 0,0 0 0,0 1 0,1-1 1,-1 1-1,0-1 0,1 1 0,-1 0 0,1 0 1,-3 3-1,2-1 16,-1 1 1,1 0-1,0 0 1,1-1-1,-1 1 1,1 0-1,-1 7 1,0 2-81,2-1 0,-1 1 0,2 0 0,3 24 0,-4-34-142,1 0 1,0 0-1,0 0 1,0 0 0,0 0-1,1-1 1,3 8-1,-5-11-7,1 1-1,0 0 1,-1 0-1,1-1 1,0 1 0,0-1-1,-1 1 1,1 0-1,0-1 1,0 0 0,0 1-1,0-1 1,0 1-1,-1-1 1,1 0-1,0 0 1,0 0 0,0 1-1,0-1 1,0 0-1,0 0 1,0 0 0,0 0-1,0 0 1,0-1-1,0 1 1,0 0-1,0 0 1,0-1 0,0 1-1,-1 0 1,1-1-1,0 1 1,0-1 0,0 1-1,-1-1 1,1 0-1,1 0 1,30-26 8,-22 17-1,1 1-1,15-10 0,-24 18 2,0-1-1,1 1 1,0-1 0,-1 1-1,1 0 1,0 0 0,0 0-1,-1 0 1,1 1 0,0-1-1,0 1 1,0 0 0,0 0-1,0 0 1,0 0 0,3 1-1,-4 0 65,1 0 0,-1 0 0,0 1 0,0-1 0,0 1 0,0 0 0,-1-1 0,1 1 0,0 0 0,-1 0 0,1 0 0,-1 0 1,0 0-1,1 1 0,-1-1 0,1 3 0,-5-42 422,-1-1 1,-3 1 0,-14-51 0,12 51-253,-4-10 93,13 47-332,0 0 0,0 0 0,1 0 0,-1 0 0,0 0 0,0 1-1,0-1 1,1 0 0,-1 0 0,0 0 0,0 0 0,0 0 0,1 0 0,-1 0 0,0 0 0,0 0-1,1 0 1,-1 0 0,0 0 0,0 0 0,1 0 0,-1 0 0,0 0 0,0 0 0,1 0 0,-1 0-1,0 0 1,0 0 0,0-1 0,1 1 0,-1 0 0,0 0 0,0 0 0,0 0 0,1 0 0,-1-1-1,0 1 1,0 0 0,0 0 0,0 0 0,0-1 0,1 1 0,-1 0 0,0 0 0,0 0 0,0-1-1,0 1 1,0 0 0,0 0 0,0-1 0,0 1 0,0 0 0,0 0 0,0 0 0,0-1 0,0 1-1,0 0 1,0 0 0,0-1 0,0 1 0,0 0 0,0 0 0,0-1 0,0 1 0,-1 0 0,22 14-3,-17-11 8,4 2-71,1 0 0,-1 0-1,1-1 1,0 0 0,0-1 0,0 0 0,1 0-1,-1-1 1,1 0 0,12 1 0,-17-3 25,0 0 0,0 0 0,-1 0 0,1 0 1,0-1-1,0 0 0,0 0 0,-1 0 1,1-1-1,-1 0 0,1 0 0,-1 0 1,0 0-1,1 0 0,-1-1 0,0 0 0,-1 0 1,1 0-1,0 0 0,-1-1 0,0 1 1,5-7-1,5-17-264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166"/>
    </inkml:context>
    <inkml:brush xml:id="br0">
      <inkml:brushProperty name="width" value="0.025" units="cm"/>
      <inkml:brushProperty name="height" value="0.025" units="cm"/>
    </inkml:brush>
  </inkml:definitions>
  <inkml:trace contextRef="#ctx0" brushRef="#br0">5 1 14350,'-5'14'4374,"10"15"-3402,-4-25-553,21 85 2035,-12-56-1540,-2 1-1,8 65 0,-16-36 37,-1-46-665,1 0 0,0 0 1,1 0-1,5 22 0,-6-38-281,0-1 0,0 1 0,0-1 0,0 1 0,0-1 0,0 1 0,0-1 0,1 1 0,-1 0 0,0-1 0,0 1 0,0-1 0,1 1 0,-1-1 0,0 1 0,1-1 1,-1 0-1,0 1 0,1-1 0,-1 1 0,1-1 0,-1 0 0,0 1 0,1-1 0,-1 0 0,1 1 0,-1-1 0,1 0 0,-1 0 0,1 0 0,-1 1 0,1-1 0,0 0 0,-1 0 0,1 0 0,-1 0 0,1 0 0,-1 0 0,1 0 0,-1 0 0,1 0 0,0 0 1,-1 0-1,1-1 0,-1 1 0,1 0 0,-1 0 0,1 0 0,-1-1 0,1 1 0,-1 0 0,1-1 0,-1 1 0,0 0 0,1-1 0,21-25 160,4-22-191,-2 0 0,-3-2 0,-1-1 1,-3 0-1,-2-2 0,8-55 1,-11 78-239,-6 28 25,-4 18 147,-3-6 113,0 1 1,-1-1-1,0 0 1,-1 1-1,0-1 0,-1-1 1,0 1-1,-1 0 1,0-1-1,0 0 1,-1 0-1,0-1 0,-1 1 1,1-1-1,-2-1 1,1 1-1,-1-1 0,0-1 1,0 1-1,-1-1 1,0-1-1,-19 9 1,27-13-19,0 0 0,-1-1 1,1 1-1,-1-1 0,1 1 1,-1-1-1,1 0 0,-1 0 1,1 1-1,-1-1 0,1 0 1,-1 0-1,1-1 0,-1 1 1,0 0-1,1 0 0,-1-1 1,-1 0-1,2 0-36,1 1 0,-1-1 0,1 1 0,0-1 1,-1 0-1,1 1 0,-1-1 0,1 0 0,0 1 0,0-1 0,-1 0 0,1 0 0,0 1 0,0-1 1,0 0-1,0 0 0,0 1 0,0-1 0,0 0 0,0 0 0,0 1 0,0-1 0,0 0 0,1 0 1,-1 0-1,2-5-277,0 1 0,0 0 0,1 0 0,-1 0 0,1 0 0,0 0 0,1 0 0,4-5 0,4-1-961,0 1 0,0 0 0,1 0 0,0 1 0,1 1 0,16-7 0,4 1-3218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3.523"/>
    </inkml:context>
    <inkml:brush xml:id="br0">
      <inkml:brushProperty name="width" value="0.025" units="cm"/>
      <inkml:brushProperty name="height" value="0.025" units="cm"/>
    </inkml:brush>
  </inkml:definitions>
  <inkml:trace contextRef="#ctx0" brushRef="#br0">19 1 3972,'0'0'7719,"-18"30"-10506,18-42-5797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115"/>
    </inkml:context>
    <inkml:brush xml:id="br0">
      <inkml:brushProperty name="width" value="0.025" units="cm"/>
      <inkml:brushProperty name="height" value="0.025" units="cm"/>
    </inkml:brush>
  </inkml:definitions>
  <inkml:trace contextRef="#ctx0" brushRef="#br0">20 425 416,'-2'-3'639,"0"-1"-1,1 1 1,-1 0-1,1 0 1,0-1-1,0 1 0,0-1 1,1 1-1,-1-1 1,0-3-1,1-11 13597,-3 63-13439,1-35-434,1 0 0,1 0-1,-1 0 1,1 1 0,1-1 0,0 0-1,1 0 1,2 10 0,-4-19-308,1 1 1,-1-1-1,1 1 1,0-1-1,0 1 1,-1-1 0,1 0-1,0 1 1,0-1-1,0 0 1,0 0-1,1 0 1,-1 0-1,0 0 1,0 0-1,1 0 1,-1 0 0,0 0-1,1 0 1,-1-1-1,1 1 1,-1-1-1,1 1 1,-1-1-1,1 0 1,0 1-1,-1-1 1,1 0 0,-1 0-1,1 0 1,0 0-1,-1 0 1,1-1-1,-1 1 1,1 0-1,-1-1 1,1 1 0,-1-1-1,1 1 1,-1-1-1,1 0 1,1-1-1,5-3 91,0 0 0,0 0-1,-1 0 1,0-1-1,0 0 1,6-7 0,-5 3-145,1 0 0,-2 0 0,1-1 0,-1 0 0,-1 0 0,0 0 0,-1-1 0,0 0 0,0 0 0,-2-1 0,1 1 0,-2-1 0,1 0 0,0-19 0,-14 37-310,7 3 289,0 1 0,1-1 0,-1 1 0,2 0 0,-1 0 0,1 0 0,1 0 0,0 1 0,0-1 0,1 0 0,1 19 0,-1-15 17,0-11 6,0 0 1,0 0-1,0 0 1,0 0 0,0 0-1,0 0 1,0 0 0,0 0-1,1 0 1,-1 0-1,1 0 1,0-1 0,-1 1-1,1 0 1,0 0-1,0-1 1,0 1 0,0 0-1,0-1 1,1 1-1,-1-1 1,0 1 0,1-1-1,-1 0 1,1 0-1,-1 0 1,1 0 0,0 0-1,0 0 1,-1 0-1,1 0 1,0 0 0,0-1-1,0 1 1,0-1 0,0 0-1,0 1 1,-1-1-1,1 0 1,0 0 0,0 0-1,3-1 1,1 0-2,0 0 0,0 0 0,-1-1 1,1 0-1,0 0 0,-1 0 0,0-1 1,1 0-1,-1 0 0,0 0 0,0-1 1,8-8-1,-1-2-507,0 0-1,-2-2 1,1 1 0,-2-1 0,0 0 0,-1-1-1,-1 0 1,0-1 0,-1 1 0,3-19 0,-3 8-1037,-2-1 0,0 1 0,-2-1 1,-1 1-1,-5-51 0,4 78 1625,0-1 0,0 1-1,0-1 1,0 0 0,-1 1 0,1-1 0,0 1-1,-1 0 1,1-1 0,-1 1 0,0-1-1,1 1 1,-1 0 0,0-1 0,0 1 0,0 0-1,0 0 1,0 0 0,0 0 0,0 0-1,0 0 1,0 0 0,-1 0 0,1 0 0,0 0-1,-1 0 1,-1 0 0,2 1 12,-1 0 1,1 0-1,0 1 0,0-1 1,-1 0-1,1 1 1,0-1-1,-1 1 0,1-1 1,0 1-1,0-1 1,0 1-1,0 0 0,0 0 1,0-1-1,0 1 0,0 0 1,0 0-1,0 0 1,0 0-1,0 0 0,1 0 1,-1 1-1,0-1 0,1 0 1,-1 0-1,1 0 1,-1 1-1,1-1 0,-1 2 1,-3 13 203,0-1 0,1 1 0,1 0 0,1 0 0,0 1 0,2 30-1,4-3 235,12 56 0,-14-90-515,27 108 317,-27-107-185,1-1-1,1 1 1,-1-1-1,1 0 1,1-1-1,0 1 0,1-1 1,11 13-1,5-8 96,-22-14-244,-1 0 0,1 0 1,-1 0-1,1 0 0,-1 0 0,1 0 0,-1 0 0,1 0 1,-1 0-1,1 0 0,-1 0 0,0 0 0,1-1 0,-1 1 1,1 0-1,-1 0 0,0-1 0,1 1 0,-1 0 1,1 0-1,-1-1 0,0 1 0,1 0 0,-1-1 0,0 1 1,0-1-1,1 1 0,-1 0 0,0-1 0,1 0 0,-1-1-11,1-1 0,-1 1-1,0-1 1,0 1-1,0-1 1,0 1-1,0-1 1,-1 1-1,1-1 1,-1 1-1,1-1 1,-1 1-1,0 0 1,0-1-1,0 1 1,0 0-1,-2-3 1,-29-41-495,-2 1 0,-1 2-1,-69-64 1,28 29 1426,74 77-843,1-1 1,0 1-1,0 0 0,0 0 1,0-1-1,0 1 0,0 0 1,0-1-1,0 1 0,0-1 1,1 0-1,-1 1 0,1-1 1,-1-2-1,1 3-46,0 1 0,0-1-1,0 1 1,1-1 0,-1 1 0,0-1 0,0 1-1,1-1 1,-1 1 0,0-1 0,1 1 0,-1-1-1,0 1 1,1-1 0,-1 1 0,1 0 0,-1-1-1,0 1 1,1 0 0,-1-1 0,1 1 0,-1 0-1,1 0 1,0 0 0,-1-1 0,1 1-1,-1 0 1,1 0 0,8-1 136,0 0-1,0 0 1,-1 1 0,15 2 0,0-1-262,33 2 146,70 11 1,-38-2-2308,1-6-4960,-37-6-3349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14.985"/>
    </inkml:context>
    <inkml:brush xml:id="br0">
      <inkml:brushProperty name="width" value="0.025" units="cm"/>
      <inkml:brushProperty name="height" value="0.025" units="cm"/>
    </inkml:brush>
  </inkml:definitions>
  <inkml:trace contextRef="#ctx0" brushRef="#br0">1 1734 10602,'29'-1'111,"0"-1"0,0-2 0,0-1 0,41-12-1,109-47 59,-84 28 218,423-139 4592,704-193-1403,-1209 364-3514,1925-491 2793,-311 87 1662,-1077 266-5553,-487 130-1208,-35 11-7817,-22 1 1050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2.055"/>
    </inkml:context>
    <inkml:brush xml:id="br0">
      <inkml:brushProperty name="width" value="0.025" units="cm"/>
      <inkml:brushProperty name="height" value="0.025" units="cm"/>
    </inkml:brush>
  </inkml:definitions>
  <inkml:trace contextRef="#ctx0" brushRef="#br0">61 179 7271,'0'0'2205,"-8"-4"-326,-26-17 32,33 21-1860,0-1 0,0 1 0,0-1 0,-1 0 0,1 1 0,0-1 0,0 0 0,0 0 0,1 0 0,-1 0 0,0 0 0,0 0 0,0 0 0,1 0 0,-1 0 0,0 0 0,1 0 0,-1 0 0,1 0 0,-1 0 0,1-1 0,0 1 0,0 0 0,-1 0 0,1-1 0,0 1 0,0 0 0,0 0 0,0-1 0,0 1 0,1 0 0,-1 0 0,0-1-1,1 1 1,-1 0 0,0 0 0,1 0 0,0 0 0,-1-1 0,1 1 0,-1 0 0,1 0 0,0 0 0,0 0 0,0 0 0,0 1 0,1-2 0,2-2-48,1 1-1,0 0 0,0 0 1,0 0-1,1 0 0,-1 1 1,9-3-1,24-3-14,0 2-1,0 1 0,55 1 1,-6 0-103,1271-5 889,268 29 1249,4 6-747,-1624-26-1290,371 4 590,-314-7 112,1-3 0,-1-3 1,117-32-1,-166 37-1151,-10 3-416,1 0-1,0 0 0,-1-1 1,1 1-1,-1-1 0,0 0 0,8-5 1,-2-5-5031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017"/>
    </inkml:context>
    <inkml:brush xml:id="br0">
      <inkml:brushProperty name="width" value="0.025" units="cm"/>
      <inkml:brushProperty name="height" value="0.025" units="cm"/>
    </inkml:brush>
  </inkml:definitions>
  <inkml:trace contextRef="#ctx0" brushRef="#br0">1 533 6438,'0'0'10570,"39"-51"-9801,-10 19 128,9-7-385,12-6-352,-3 0 32,6-2 1,-1 0-161,-4 4 32,-3 3-32,-14 4-64,-4 8-513,-9 3-320,-11 4-512,-7 6-1377,0 2-610,-14 7-1953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5.395"/>
    </inkml:context>
    <inkml:brush xml:id="br0">
      <inkml:brushProperty name="width" value="0.025" units="cm"/>
      <inkml:brushProperty name="height" value="0.025" units="cm"/>
    </inkml:brush>
  </inkml:definitions>
  <inkml:trace contextRef="#ctx0" brushRef="#br0">290 1 7944,'-11'8'1734,"-8"5"-766,0 1-1,1 1 0,1 0 1,-31 37-1,18-11 236,2 1-1,-29 56 0,50-82-1083,0-1 1,1 1-1,0 1 0,2-1 0,0 1 0,0 0 0,2-1 0,0 1 0,1 1 0,2 26 0,-1-42-115,0 0 0,1 1 0,-1-1 0,0 0 0,1 0 0,0 0 0,0 0 0,-1 0 0,1 0 0,0 0 0,0 0 0,1 0 0,-1 0 0,0-1 0,1 1 0,-1 0 0,1-1 0,-1 1 0,1-1 0,0 0 0,0 1 0,-1-1 0,1 0 0,0 0 0,0 0 0,0 0 0,0-1 0,1 1 0,-1-1 0,0 1 0,0-1 0,0 1 0,0-1 0,1 0 0,-1 0 0,0 0 0,0 0 0,4-2 0,5 1 116,-1-1-1,1-1 1,-1 0-1,0 0 1,0-1-1,17-8 1,136-62 717,-79 38-1738,-2-4-3546,-33 13-1794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6.322"/>
    </inkml:context>
    <inkml:brush xml:id="br0">
      <inkml:brushProperty name="width" value="0.025" units="cm"/>
      <inkml:brushProperty name="height" value="0.025" units="cm"/>
    </inkml:brush>
  </inkml:definitions>
  <inkml:trace contextRef="#ctx0" brushRef="#br0">1 120 7399,'0'0'11467,"6"11"-10805,3 6-386,-1 1 0,-1 0 1,-1 1-1,0 0 0,-1 0 0,-1 0 1,3 32-1,-7 15 522,0-42-238,0 1-1,5 30 1,-5-54-551,0-1 1,0 0-1,-1 1 1,1-1-1,0 0 1,0 1-1,0-1 1,0 1-1,0-1 1,0 0-1,0 1 0,0-1 1,0 0-1,0 1 1,1-1-1,-1 0 1,0 1-1,0-1 1,0 0-1,0 1 1,0-1-1,1 0 0,-1 1 1,0-1-1,0 0 1,1 1-1,-1-1 1,0 0-1,0 0 1,1 1-1,-1-1 1,0 0-1,1 0 1,-1 0-1,0 0 0,1 1 1,-1-1-1,0 0 1,1 0-1,-1 0 1,0 0-1,1 0 1,-1 0-1,0 0 1,1 0-1,-1 0 0,0 0 1,1 0-1,-1 0 1,1 0-1,-1 0 1,0 0-1,1 0 1,-1 0-1,0-1 1,1 1-1,-1 0 1,0 0-1,1 0 0,-1-1 1,0 1-1,0 0 1,1 0-1,-1-1 1,15-21 635,106-246 97,-43 88-1767,-78 179 1006,0 0 1,0 0-1,1 0 1,-1 0-1,1 0 1,-1 0-1,1 0 0,0 0 1,-1 0-1,1 0 1,0 0-1,-1 0 1,1 0-1,0 1 1,0-1-1,0 0 1,0 0-1,0 1 1,0-1-1,0 1 0,0-1 1,2 0-1,-3 2 8,1-1 0,0 0 0,0 1 0,-1-1 0,1 0 0,0 1 0,0-1 0,-1 1 0,1-1 0,-1 1 0,1 0 0,0-1 0,-1 1 0,1 0 0,-1-1 0,1 1 0,-1 0 0,0-1 0,1 1 0,-1 0 0,0 0 0,1 1 0,0 2 10,1 1 0,-1 0 1,0-1-1,0 1 0,-1 0 0,1-1 0,-1 1 1,0 0-1,0 0 0,-2 5 0,0-4 74,-1 0 0,-1 0 0,1-1 1,-1 1-1,0-1 0,-1 0 0,1 0 0,-1 0 0,0-1 0,0 1 0,0-1 0,-8 4 0,-51 30-1841,61-37 179,18-12-2148,4-3-2098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8.392"/>
    </inkml:context>
    <inkml:brush xml:id="br0">
      <inkml:brushProperty name="width" value="0.025" units="cm"/>
      <inkml:brushProperty name="height" value="0.025" units="cm"/>
    </inkml:brush>
  </inkml:definitions>
  <inkml:trace contextRef="#ctx0" brushRef="#br0">1 97 4260,'0'0'13864,"6"11"-12850,3 6-563,0 1-1,-2 0 1,0 0-1,8 36 1,10 71 766,-25-145 1286,2-7-2278,-3-48-1,-3 54-193,-1 1 0,0 0-1,-13-29 1,12 42-25,4 17-127,4 16-42,-1-23 170,1 1-1,0-1 1,0 0 0,0 0-1,0 0 1,0 0-1,1 0 1,-1-1-1,1 1 1,-1-1-1,1 1 1,0-1 0,0 0-1,0 0 1,1 0-1,-1-1 1,0 1-1,1-1 1,-1 0-1,0 0 1,1 0 0,0 0-1,-1 0 1,1-1-1,0 0 1,-1 0-1,1 0 1,-1 0-1,1 0 1,0-1 0,6-1-1,-1 0 77,-1 0 1,0 0-1,0-1 0,0 0 0,0 0 1,0-1-1,0 0 0,-1 0 0,0-1 1,0 0-1,0 0 0,9-10 0,-8 5-34,-1 1-1,-1-1 1,0-1-1,8-16 1,-12 22-25,0-1 0,0 1 1,0-1-1,0 1 0,-1-1 0,0 1 1,0-1-1,-1 0 0,0 0 1,0 1-1,-1-8 0,1 12-22,0 1-1,0 0 1,0 0-1,0-1 1,0 1-1,0 0 1,0 0-1,0 0 1,0-1-1,0 1 1,0 0-1,-1 0 1,1 0-1,0-1 1,0 1-1,0 0 1,0 0-1,0 0 1,-1 0-1,1-1 1,0 1-1,0 0 1,0 0-1,-1 0 1,1 0-1,0 0 1,0 0-1,-1 0 1,1 0 0,0 0-1,0 0 1,-1 0-1,1 0 1,0 0-1,0 0 1,-1 0-1,1 0 1,0 0-1,0 0 1,0 0-1,-1 0 1,1 0-1,-1 0 1,-12 9-72,-7 12-55,14-11 113,0-1-1,1 1 1,0 0-1,1 1 1,0-1-1,0 1 1,1 0-1,1 0 1,-1 0-1,2 0 1,0 0-1,0 0 1,1 0 0,2 20-1,-1-28-74,0-1 0,1 0 1,-1 1-1,0-1 0,1 0 0,0 1 0,-1-1 0,1 0 1,0-1-1,0 1 0,0 0 0,0 0 0,1-1 0,-1 1 1,0-1-1,1 0 0,-1 0 0,1 0 0,-1 0 0,1 0 1,0 0-1,-1-1 0,1 1 0,0-1 0,4 1 0,36 0-4058,-9-8-3769,-9-7-4493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39.478"/>
    </inkml:context>
    <inkml:brush xml:id="br0">
      <inkml:brushProperty name="width" value="0.025" units="cm"/>
      <inkml:brushProperty name="height" value="0.025" units="cm"/>
    </inkml:brush>
  </inkml:definitions>
  <inkml:trace contextRef="#ctx0" brushRef="#br0">1 289 4484,'0'0'17478,"11"4"-16085,-4-1-1146,-3-2-143,0 1 1,0-1-1,-1 1 1,1-1-1,0 0 1,0 0-1,1-1 1,-1 1-1,0-1 1,0 0-1,0 0 1,0 0-1,0-1 1,0 0-1,0 1 0,0-1 1,0-1-1,6-2 1,7-6 205,0 0-1,-1-2 1,0 0 0,-1-1-1,23-25 1,-32 31-265,0 0 0,0 0 0,-1-1-1,1 1 1,-2-1 0,1-1 0,-1 1 0,-1-1-1,0 1 1,0-1 0,0 0 0,-1 0 0,0 0-1,0-12 1,-2 21-46,-1 0-1,1-1 1,0 1-1,0 0 1,-1 0-1,1-1 1,0 1-1,-1 0 1,1 0-1,0 0 1,-1-1-1,1 1 1,0 0 0,-1 0-1,1 0 1,0 0-1,-1 0 1,1 0-1,0 0 1,-1 0-1,1 0 1,-1 0-1,1 0 1,0 0-1,-1 0 1,1 0-1,0 0 1,-1 0-1,1 0 1,0 0-1,-1 0 1,1 1-1,0-1 1,-1 0-1,1 0 1,0 0-1,-1 1 1,-16 7-172,5 5 151,0 0 1,0 1 0,1 1-1,1 0 1,1 0 0,0 1-1,1 0 1,0 0 0,-7 26-1,14-40 17,0-1-1,1 1 1,-1-1-1,1 1 1,-1 0-1,1-1 1,0 1-1,0-1 1,-1 1-1,1 0 1,0-1-1,0 1 1,0-1-1,1 1 1,-1 0 0,0-1-1,1 1 1,-1-1-1,1 1 1,1 2-1,-1-3 7,0-1 0,0 1 0,0 0 0,0-1 1,0 1-1,0 0 0,0-1 0,0 0 0,0 1 0,1-1 0,-1 0 0,0 1 0,0-1 0,0 0 0,1 0 1,-1 0-1,0 0 0,0 0 0,1 0 0,1-1 0,10-2 34,-1-1 0,1 0 1,22-11-1,-24 10-36,45-22-112,-43 19 77,1 1 1,0 0-1,1 1 1,-1 0 0,1 1-1,0 1 1,1 1-1,21-3 1,-32 38 180,-8-20 345,-6-25-9,1-16-753,0-1 1,2 0 0,1 0 0,-2-56 0,43 85-6947,-14 0 1672,3-3-2622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223"/>
    </inkml:context>
    <inkml:brush xml:id="br0">
      <inkml:brushProperty name="width" value="0.035" units="cm"/>
      <inkml:brushProperty name="height" value="0.035" units="cm"/>
    </inkml:brush>
  </inkml:definitions>
  <inkml:trace contextRef="#ctx0" brushRef="#br0">2604 71 14203,'-13'-8'276,"-1"2"1,0 0-1,0 0 0,0 2 1,-1-1-1,0 2 0,0 0 0,-22-1 1,-126 3 940,138 1-1017,-23 2-58,-420-3 372,397-4-467,-301-14 122,260 18-72,-150 18-1,173-4 53,0 3 0,-112 36 0,155-37-70,0 3 0,1 1 1,1 2-1,1 3 0,-77 53 0,102-61-79,0 0 0,1 1 0,1 0-1,0 2 1,1 0 0,2 0 0,0 2 0,0-1 0,2 2 0,1-1 0,1 2 0,0-1 0,2 1 0,1 0 0,0 1 0,-3 37 0,8-40-5,0 0-1,1 0 1,0-1-1,2 1 1,1 0-1,0-1 1,2 0-1,0 0 1,1 0 0,1 0-1,1-1 1,1 0-1,1-1 1,0 0-1,1 0 1,1-1 0,0-1-1,2 0 1,21 21-1,-14-20-2,1-1-1,0 0 1,2-2-1,-1-1 1,2 0-1,0-2 1,0-1-1,1-1 1,0-1-1,0-1 1,44 5-1,-3-5-2,-1-3 1,1-3-1,106-12 0,-47-4-212,0-5 0,-1-6-1,-2-5 1,-1-6 0,179-79 0,-252 93 6,-2-1 0,-1-3 0,72-55 0,-102 69 191,0 0 1,-1-1 0,-1-1-1,-1 0 1,0-1 0,0 0-1,-2-1 1,0-1 0,-1 0-1,-1 0 1,0 0 0,9-32-1,-15 34 54,-1 1-1,0-1 0,-1 1 1,-1-1-1,0 1 1,-1-1-1,-1 1 0,-1-1 1,0 1-1,0 0 0,-2 0 1,0 0-1,0 1 0,-2-1 1,0 1-1,0 1 1,-1-1-1,-11-12 0,5 8-63,-1-1 1,-1 2-1,0 0 0,-1 1 0,-1 0 0,-1 2 0,0 0 0,-1 1 0,0 1 0,-1 1 1,-28-11-1,-7 4-168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
    </inkml:context>
    <inkml:brush xml:id="br0">
      <inkml:brushProperty name="width" value="0.025" units="cm"/>
      <inkml:brushProperty name="height" value="0.025" units="cm"/>
    </inkml:brush>
  </inkml:definitions>
  <inkml:trace contextRef="#ctx0" brushRef="#br0">22 0 15375,'0'0'6160,"-4"13"-5530,-1 3-344,1 0-1,1 0 1,1 0-1,0 1 1,1-1 0,0 1-1,5 32 1,5-9-151,2-1-1,2-1 1,1 0 0,2 0 0,2-1 0,1-2-1,31 44 1,-50-79-111,0 1 0,0-1-1,0 0 1,0 0 0,0 1-1,0-1 1,0 0 0,0 0-1,0 0 1,0 1 0,0-1-1,0 0 1,1 0 0,-1 0 0,0 0-1,0 1 1,0-1 0,0 0-1,1 0 1,-1 0 0,0 0-1,0 0 1,0 1 0,0-1 0,1 0-1,-1 0 1,0 0 0,0 0-1,0 0 1,1 0 0,-1 0-1,0 0 1,0 0 0,1 0-1,-1 0 1,0 0 0,0 0 0,0 0-1,1 0 1,-1 0 0,0 0-1,0 0 1,1 0 0,-1 0-1,0 0 1,0 0 0,0-1-1,1 1 1,-1 0 0,0 0 0,0 0-1,0 0 1,0 0 0,1-1-1,-1 1 1,0 0 0,0 0-1,0 0 1,0 0 0,0-1 0,0 1-1,0 0 1,1 0 0,-1 0-1,0-1 1,0 1 0,3-28 873,-7-35-376,-3 34-485,0 0 1,-21-47 0,4 9-137,23 66 84,1 0 0,0 1 1,0-1-1,0 0 0,0 1 0,0-1 0,0 0 0,0 0 0,0 1 0,1-1 0,-1 0 0,0 1 0,0-1 0,0 0 0,1 1 0,-1-1 0,0 1 1,1-1-1,-1 0 0,1 1 0,-1-1 0,1 1 0,-1-1 0,1 1 0,-1-1 0,1 1 0,-1 0 0,1-1 0,-1 1 0,1 0 0,0-1 0,-1 1 1,1 0-1,0 0 0,-1-1 0,1 1 0,0 0 0,-1 0 0,1 0 0,0 0 0,0 0 0,-1 0 0,1 0 0,0 0 0,-1 0 0,2 1 1,49 2 48,-29 0-65,-15-3 19,-1 0 1,1 0-1,0-1 1,-1 0-1,1 0 1,-1-1-1,0 1 1,1-1-1,-1-1 1,0 1-1,10-7 1,-13 7 23,0 0 1,0-1-1,-1 0 1,1 1-1,-1-1 1,1 0-1,-1 0 0,0-1 1,0 1-1,-1 0 1,1-1-1,-1 1 1,0-1-1,1 1 0,-1-1 1,-1 0-1,1 0 1,-1 1-1,1-1 1,-1 0-1,-1-4 0,2 8-10,-1-1-1,0 1 1,0 0-1,0-1 1,0 1 0,0-1-1,0 1 1,0 0-1,0-1 1,0 1-1,0-1 1,-1 1-1,1 0 1,0-1-1,0 1 1,0 0-1,0-1 1,0 1-1,-1 0 1,1-1-1,0 1 1,0 0-1,-1-1 1,1 1-1,0 0 1,-1 0-1,1-1 1,0 1 0,-1 0-1,1 0 1,0-1-1,-1 1 1,1 0-1,0 0 1,-1 0-1,1 0 1,0 0-1,-1 0 1,1 0-1,-1 0 1,1 0-1,0 0 1,-1 0-1,1 0 1,-1 0-1,1 0 1,0 0-1,-1 0 1,1 0-1,-1 0 1,1 0 0,0 0-1,-1 1 1,1-1-1,0 0 1,-1 0-1,1 1 1,0-1-1,-1 0 1,1 0-1,0 1 1,0-1-1,-1 0 1,1 1-1,0-1 1,0 0-1,0 1 1,-1-1-1,1 1 1,-22 24-86,15-13 108,1 1 0,1 0 0,-7 21 0,10-28-54,1-1 0,0 1 0,0-1 1,0 1-1,0-1 0,1 1 0,0 0 1,0-1-1,1 1 0,-1-1 0,3 11 1,-2-15-116,0 0-1,0 1 1,0-1 0,-1 0 0,1 0 0,0 0 0,0 0 0,0 0 0,1 0-1,-1 0 1,0 0 0,0-1 0,0 1 0,1 0 0,-1-1 0,0 1 0,1-1-1,-1 1 1,1-1 0,-1 0 0,0 1 0,1-1 0,-1 0 0,1 0-1,-1 0 1,1 0 0,-1 0 0,0 0 0,1-1 0,-1 1 0,1 0 0,-1-1-1,0 1 1,1-1 0,-1 0 0,2 0 0,3-1-853,-1-1 0,1 0-1,0 0 1,-1 0 0,1 0 0,8-9 0,11-15-4244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347"/>
    </inkml:context>
    <inkml:brush xml:id="br0">
      <inkml:brushProperty name="width" value="0.025" units="cm"/>
      <inkml:brushProperty name="height" value="0.025" units="cm"/>
    </inkml:brush>
  </inkml:definitions>
  <inkml:trace contextRef="#ctx0" brushRef="#br0">1 1 7335,'0'0'15214,"2"63"-16623,-2-46-673,0-6-544,14-4-1122,1-7-736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0.707"/>
    </inkml:context>
    <inkml:brush xml:id="br0">
      <inkml:brushProperty name="width" value="0.025" units="cm"/>
      <inkml:brushProperty name="height" value="0.025" units="cm"/>
    </inkml:brush>
  </inkml:definitions>
  <inkml:trace contextRef="#ctx0" brushRef="#br0">110 57 9929,'0'-7'3129,"-4"-26"-118,4 32-2951,0 0 1,0 1 0,0-1 0,0 1-1,0-1 1,0 0 0,0 1 0,0-1-1,0 1 1,0-1 0,0 1 0,0-1 0,-1 0-1,1 1 1,0-1 0,0 1 0,-1-1-1,1 1 1,0-1 0,-1 1 0,1-1 0,-1 1-1,1 0 1,-1-1 0,1 1 0,0 0-1,-1-1 1,1 1 0,-1 0 0,0-1 0,1 1-1,-1 0 1,1 0 0,-1 0 0,1-1-1,-1 1 1,0 0 0,1 0 0,-1 0-1,1 0 1,-1 0 0,1 0 0,-1 0 0,0 0-1,1 1 1,-1-1 0,1 0 0,-1 0-1,0 0 1,1 1 0,-1-1 0,1 0 0,-1 0-1,1 1 1,-1-1 0,1 0 0,0 1-1,-1-1 1,1 1 0,-1 0 0,-20 26 193,16-7-153,0 0 0,2 0 1,0 0-1,2 1 1,0-1-1,1 1 1,1-1-1,1 1 0,1-1 1,1 0-1,0 0 1,2 0-1,0 0 1,1-1-1,11 20 0,-17-38-100,22 39-8,-21-38-38,-1 0 1,0-1-1,1 1 1,-1 0 0,1-1-1,0 0 1,-1 1-1,1-1 1,0 0 0,0 0-1,0 0 1,0 0-1,0 0 1,0-1 0,0 1-1,0 0 1,4 0-1,-5-2 36,-1 1 0,1 0 0,0-1-1,0 1 1,-1-1 0,1 1-1,0-1 1,-1 1 0,1-1 0,-1 0-1,1 1 1,-1-1 0,1 0-1,-1 1 1,1-1 0,-1 0 0,0 0-1,1 1 1,-1-1 0,0 0-1,1 0 1,-1 0 0,0 1 0,0-1-1,0 0 1,0 0 0,0 0-1,0 0 1,0 1 0,0-1 0,-1-2-1,-1-28-157,0 21 145,0 0 1,-1 0-1,-1 1 0,1-1 1,-2 1-1,1 0 1,-1 0-1,0 0 0,-1 1 1,0 0-1,-9-10 1,-11-8 2188,-47-39 1,69 62-1760,39 0 1311,6 3-1934,67-2-6056,-66-5-1144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213"/>
    </inkml:context>
    <inkml:brush xml:id="br0">
      <inkml:brushProperty name="width" value="0.025" units="cm"/>
      <inkml:brushProperty name="height" value="0.025" units="cm"/>
    </inkml:brush>
  </inkml:definitions>
  <inkml:trace contextRef="#ctx0" brushRef="#br0">3 0 4612,'0'0'21402,"0"8"-21338,0 24-21,0-24-107,22-9-807,-19 0 815,5 0-26,0 0-1,-1 0 1,1 0-1,0 1 1,0 0-1,0 0 1,8 2-1,-15-1 84,0-1-1,0 0 1,1 1 0,-1 0 0,0-1-1,0 1 1,1 0 0,-1-1-1,0 1 1,0 0 0,0 0 0,0 0-1,0 0 1,0 0 0,0 0-1,-1 0 1,1 0 0,1 3 0,-1-2 18,-1 1 0,1-1 0,0 1 0,-1 0 0,0 0 1,0-1-1,0 1 0,0 0 0,0 0 0,0-1 0,-1 1 1,-1 5-1,0-2 124,-1 0 0,0 1 0,0-1 0,0 0 0,-1 0 0,0-1 1,0 1-1,-1-1 0,0 0 0,1 0 0,-2-1 0,1 1 0,0-1 0,-1 0 1,0 0-1,0-1 0,0 0 0,0 0 0,-1 0 0,-11 2 0,18-5-169,-1 0-1,1 0 0,0 0 0,-1 0 1,1 0-1,0 0 0,-1 0 1,1 0-1,0 0 0,-1 0 1,1 0-1,0-1 0,-1 1 1,1 0-1,0 0 0,-1 0 1,1 0-1,0-1 0,0 1 0,-1 0 1,1 0-1,0-1 0,0 1 1,-1 0-1,1-1 0,0 1 1,0 0-1,0-1 0,0 1 1,0 0-1,-1-1 0,1 1 1,0 0-1,0-1 0,0 1 0,0 0 1,0-1-1,0 0 0,4-20-1615,14-19-2380,3 11-339,0-4-1709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609"/>
    </inkml:context>
    <inkml:brush xml:id="br0">
      <inkml:brushProperty name="width" value="0.025" units="cm"/>
      <inkml:brushProperty name="height" value="0.025" units="cm"/>
    </inkml:brush>
  </inkml:definitions>
  <inkml:trace contextRef="#ctx0" brushRef="#br0">9 60 11082,'0'0'6140,"-1"8"-3562,-1 6-1734,0-3-81,0 1 0,1 0 0,1 19 0,-1-30-730,1 1 0,0-1 0,0 1 0,1 0 1,-1-1-1,0 1 0,0-1 0,1 1 0,-1 0 0,1-1 0,-1 1 1,1-1-1,0 1 0,0-1 0,-1 0 0,1 1 0,0-1 0,0 0 0,0 0 1,1 1-1,-1-1 0,0 0 0,0 0 0,1 0 0,-1 0 0,0-1 0,1 1 1,-1 0-1,1 0 0,-1-1 0,1 1 0,-1-1 0,1 0 0,3 1 1,-2-1-16,1 0 0,0-1 0,0 0 0,-1 1 0,1-1 0,-1-1 1,1 1-1,-1 0 0,1-1 0,-1 0 0,0 0 0,0 0 0,0 0 0,0 0 1,0 0-1,0-1 0,0 0 0,-1 1 0,0-1 0,1 0 0,-1 0 1,0-1-1,0 1 0,-1 0 0,1 0 0,-1-1 0,1 1 0,0-8 1,3-5-85,-1 0 1,-1 0-1,-1-1 1,0 0-1,-1-20 1,-13 145-549,12-98 580,-1-1-173,1-1 0,0 1 0,1-1 0,0 1 0,4 12 1,-5-19 156,1-1 1,-1 1 0,1-1 0,0 1-1,0-1 1,-1 1 0,1-1 0,0 0-1,0 0 1,0 1 0,1-1 0,-1 0-1,0 0 1,0 0 0,1 0 0,-1 0-1,0 0 1,1 0 0,-1-1 0,1 1-1,-1 0 1,1-1 0,-1 1 0,1-1-1,-1 0 1,1 1 0,0-1 0,-1 0 0,1 0-1,0 0 1,-1 0 0,1-1 0,-1 1-1,1 0 1,3-1 0,-3 0-278,0 0 1,0 0-1,1 0 1,-1 0-1,0 0 0,0-1 1,0 1-1,0-1 1,0 1-1,0-1 0,0 0 1,-1 0-1,1 0 1,-1 0-1,1 0 1,0-2-1,12-24-4654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1.947"/>
    </inkml:context>
    <inkml:brush xml:id="br0">
      <inkml:brushProperty name="width" value="0.025" units="cm"/>
      <inkml:brushProperty name="height" value="0.025" units="cm"/>
    </inkml:brush>
  </inkml:definitions>
  <inkml:trace contextRef="#ctx0" brushRef="#br0">1 1 14798,'0'0'4249,"0"12"-3261,0 4-685,3 100 3359,-2-98-3350,0-1 0,2 1 0,0-1 0,12 33 0,-15-48-320,1-1 0,0 1 0,0 0 0,0-1 0,0 1-1,0 0 1,0-1 0,0 0 0,1 1 0,-1-1 0,0 0 0,1 1-1,-1-1 1,1 0 0,0 0 0,-1 0 0,1 0 0,0-1 0,0 1-1,-1 0 1,1-1 0,0 1 0,0-1 0,0 0 0,0 1 0,0-1 0,0 0-1,-1 0 1,1 0 0,0-1 0,0 1 0,0 0 0,0-1 0,0 1-1,-1-1 1,1 0 0,0 1 0,0-1 0,2-2 0,10-4-557,-1-1 0,0 0 0,-1-1 0,12-10 0,-7 5-806,-2 1 703,-12 11 675,-1-1-1,1 1 1,-1-1 0,1 1-1,0 0 1,0 0 0,-1 1 0,2-1-1,-1 0 1,0 1 0,6-2-1,-19 27 3267,0-10-3028,-1-1 1,-1 0-1,0 0 1,-1-1 0,0-1-1,-1 0 1,0-1-1,-1 0 1,-26 12-1,23-18-2367,17-4 1863,1 0-1,-1-1 0,1 1 1,-1 0-1,1 0 1,0-1-1,-1 1 0,1 0 1,-1-1-1,1 1 0,0-1 1,-1 1-1,1 0 0,0-1 1,0 1-1,-1-1 0,1 1 1,0-1-1,0 1 0,0-1 1,0 1-1,-1-1 0,1 1 1,0-1-1,0 1 0,0-1 1,0 1-1,0-1 0,0 1 1,0-1-1,1 0 0,-1-18-7673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2.593"/>
    </inkml:context>
    <inkml:brush xml:id="br0">
      <inkml:brushProperty name="width" value="0.025" units="cm"/>
      <inkml:brushProperty name="height" value="0.025" units="cm"/>
    </inkml:brush>
  </inkml:definitions>
  <inkml:trace contextRef="#ctx0" brushRef="#br0">40 0 11211,'0'0'12038,"-5"10"-12001,2-3-36,-2 0-6,0 1-1,1 0 1,1 0-1,-1 1 1,1-1-1,1 1 1,-4 15-1,10-23-133,-1 0 0,0 0 0,1 0-1,-1 0 1,1-1 0,-1 1 0,1-1-1,-1 0 1,1 0 0,-1 0 0,5-1-1,-1 0-68,26-2-292,12 0 434,-45 4 108,1-1 0,-1 0 0,1 1 0,-1-1 1,1 1-1,-1-1 0,1 1 0,-1-1 0,0 1 0,1-1 0,-1 1 0,0-1 0,1 1 0,-1-1 0,0 1 0,0-1 0,1 1 0,-1 0 0,0-1 0,0 1 0,0-1 0,0 1 0,0 0 0,0-1 0,0 1 0,0-1 0,0 1 0,0 0 0,0-1 0,0 1 0,-1 0 0,1-1 1,0 1-1,0-1 0,-1 1 0,1-1 0,0 1 0,-1-1 0,1 1 0,-1 0 0,-12 24 1309,-40 23-521,49-44-1003,-1-1-1,1 0 1,-1 0-1,0-1 1,1 1-1,-1-1 1,0 0-1,0 0 1,0-1-1,-10 3 1,14-24-6004,5-6-63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095"/>
    </inkml:context>
    <inkml:brush xml:id="br0">
      <inkml:brushProperty name="width" value="0.025" units="cm"/>
      <inkml:brushProperty name="height" value="0.025" units="cm"/>
    </inkml:brush>
  </inkml:definitions>
  <inkml:trace contextRef="#ctx0" brushRef="#br0">1 0 15535,'0'0'4954,"0"11"-4100,0-10-818,7 175 3230,-4-154-3171,0 1 0,2-1 0,0 0 0,2 0-1,1 0 1,11 23 0,-14-34-63,12 20-15,-16-30-13,0 0 1,-1 0-1,1 0 1,0-1-1,0 1 0,0 0 1,0 0-1,0-1 1,0 1-1,0 0 1,0-1-1,0 1 0,0-1 1,0 1-1,0-1 1,0 0-1,0 1 1,0-1-1,1 0 0,-1 0 1,0 0-1,0 0 1,2 0-1,-3 0 20,1-1 1,0 1-1,0-1 1,0 0-1,0 1 0,0-1 1,0 0-1,-1 0 1,1 1-1,0-1 0,-1 0 1,1 0-1,0 0 1,-1 0-1,1 0 0,-1 0 1,0 0-1,1 0 0,-1 0 1,0 0-1,1-2 1,5-27 201,-6 26-177,4-32 86,-2 0 0,-4-72 0,-4 83-159,3 23-144,2 15-8,1-6 157,0 0 1,1 0 0,0 0-1,0 0 1,1-1-1,0 1 1,0 0-1,1-1 1,-1 1-1,8 11 1,-8-16 23,-1 1 0,1-1 0,0 0 0,0 0 0,0 0 0,0 0 0,0 0 0,0 0 0,1 0 0,-1-1 0,1 1 0,-1-1 0,1 0 0,-1 0 0,1 0 0,0 0 0,-1 0 0,1-1 0,0 1 0,0-1 0,0 1 0,-1-1 0,1 0 0,0 0 0,0-1 0,0 1 0,0 0 0,-1-1 0,1 0 0,2 0 0,-1-1 11,0 0 1,-1 0 0,1 0-1,-1 0 1,0-1-1,0 1 1,0-1 0,0 0-1,0 0 1,0 0-1,-1 0 1,1 0 0,-1 0-1,0-1 1,0 1-1,0-1 1,-1 0-1,1 1 1,-1-1 0,0 0-1,1-4 1,1-7 88,0-1 0,-1 1 0,0-31 0,-2 45 44,-5 16-208,4-9 7,1-1 0,-1 0 0,1 0 0,0 0 1,0 1-1,1-1 0,-1 0 0,1 0 0,3 10 0,-3-13-113,0-1 1,-1 1-1,1 0 1,0-1 0,0 1-1,1-1 1,-1 1-1,0-1 1,0 0-1,1 1 1,-1-1 0,1 0-1,-1 0 1,1 0-1,-1 0 1,1 0-1,0 0 1,-1-1-1,1 1 1,0 0 0,0-1-1,0 0 1,-1 1-1,1-1 1,0 0-1,0 0 1,0 0 0,0 0-1,0 0 1,-1 0-1,3-1 1,-1 0-289,0 0 1,0-1-1,0 1 1,0 0-1,-1-1 1,1 0-1,0 0 1,-1 0-1,0 0 1,1 0-1,-1 0 1,0-1-1,0 1 1,0-1 0,-1 1-1,1-1 1,-1 0-1,1 1 1,-1-1-1,1-4 1,10-24-4967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3.664"/>
    </inkml:context>
    <inkml:brush xml:id="br0">
      <inkml:brushProperty name="width" value="0.025" units="cm"/>
      <inkml:brushProperty name="height" value="0.025" units="cm"/>
    </inkml:brush>
  </inkml:definitions>
  <inkml:trace contextRef="#ctx0" brushRef="#br0">21 113 1281,'-1'-13'3694,"0"0"-2446,-3-38 1461,-7 15 4598,11 45-1936,-1 16-4584,-1-2-747,1 3 154,2 1-1,0 0 0,2 0 1,0-1-1,2 0 0,1 0 1,1 0-1,16 37 1,-23-62-186,0-1-1,1 1 1,-1-1 0,0 1 0,0-1 0,0 1 0,0-1 0,1 0 0,-1 1 0,0-1 0,1 1 0,-1-1 0,0 1 0,1-1 0,-1 0 0,0 1 0,1-1 0,-1 0 0,1 0 0,-1 1 0,0-1 0,1 0 0,-1 0 0,1 1 0,-1-1 0,1 0 0,-1 0 0,1 0 0,-1 0 0,1 0 0,-1 0 0,1 0 0,-1 0 0,2 0 0,8-15 569,2-28 91,-12 43-671,5-38 108,-2 0 0,-1-49 0,-2 74-94,-1 22-114,1 0 0,1 0 0,-1 0 0,2 0 0,-1 0 0,6 18 0,-6-25 112,1 1-1,-1-1 1,1 1-1,-1-1 0,1 0 1,0 0-1,0 1 0,0-1 1,0 0-1,1-1 1,-1 1-1,0 0 0,1-1 1,-1 1-1,1-1 0,0 0 1,-1 0-1,1 0 1,0 0-1,0 0 0,-1-1 1,1 1-1,0-1 0,0 0 1,0 0-1,0 0 0,3 0 1,-3 0 25,1-1 1,-1 1-1,0-1 1,1 0-1,-1 0 1,0 0-1,0 0 1,0-1-1,0 1 1,0-1-1,0 0 1,0 0-1,-1 0 1,1 0-1,0 0 1,-1 0-1,0-1 1,0 1-1,0-1 1,0 0 0,0 1-1,0-1 1,0 0-1,-1 0 1,0 0-1,1-1 1,0-3-1,2-5 106,-1-1-1,0 1 1,-1-1 0,0 1 0,0-25-1,-10 76-146,7-35 7,-1 1-1,1-1 1,0 0-1,0 0 1,0 1-1,0-1 1,1 0-1,0 1 1,0-1-1,0 0 0,0 1 1,1-1-1,0 0 1,0 1-1,0-1 1,2 6-1,-2-9 11,0 0 1,0 0-1,0 0 0,0 0 0,0 0 0,0-1 0,0 1 1,0 0-1,0-1 0,0 1 0,0 0 0,0-1 0,0 0 1,1 1-1,-1-1 0,0 0 0,0 1 0,0-1 0,1 0 1,-1 0-1,0 0 0,0 0 0,1 0 0,-1-1 0,0 1 0,0 0 1,1 0-1,-1-1 0,0 1 0,0-1 0,0 1 0,0-1 1,0 1-1,0-1 0,0 0 0,0 0 0,0 1 0,0-1 1,0 0-1,0 0 0,0 0 0,0-1 0,6-5 61,-1 1-1,0-1 1,-1 0 0,7-12-1,14-44 72,-8 19-124,-18 42-82,-2 47-405,0-31-15,-4 47-400,7-31-2640,8-8-4637,0-13-4000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474"/>
    </inkml:context>
    <inkml:brush xml:id="br0">
      <inkml:brushProperty name="width" value="0.025" units="cm"/>
      <inkml:brushProperty name="height" value="0.025" units="cm"/>
    </inkml:brush>
  </inkml:definitions>
  <inkml:trace contextRef="#ctx0" brushRef="#br0">1 1 11627,'0'0'2290,"4"11"123,17 61-4,-8-25-858,2 0 1,22 45-1,-37-91-1522,0 0 0,1 0 0,-1 0 1,0-1-1,1 1 0,-1 0 0,1 0 1,0 0-1,-1 0 0,1-1 0,-1 1 0,1 0 1,0 0-1,0-1 0,-1 1 0,1-1 1,0 1-1,0-1 0,0 1 0,0-1 0,0 1 1,0-1-1,1 1 0,-1-2 29,0 1 0,0 0 0,0-1 0,-1 1 0,1-1 1,0 1-1,0-1 0,-1 1 0,1-1 0,-1 0 0,1 1 0,0-1 0,-1 0 0,1 0 0,-1 1 1,1-1-1,-1 0 0,0 0 0,1 0 0,-1-1 0,11-49 834,-10 30-859,0 13-42,0-1 0,0 1 0,-1-1 0,0 1 0,-1 0 0,0-1 0,0 1 0,-5-15 0,1 21-461,2 11 334,3-8 132,0 1 1,0-1-1,0 1 1,0-1-1,0 1 1,0-1-1,0 1 1,1-1-1,-1 1 1,1-1-1,-1 0 1,1 1 0,-1-1-1,1 0 1,1 2-1,0-1 8,1 0 0,-1 0 0,1 0 0,0-1 0,-1 1 0,1-1 0,0 0 0,0 0 0,0 0 0,0 0 0,0-1 1,0 1-1,1-1 0,-1 1 0,0-1 0,0 0 0,0 0 0,0-1 0,0 1 0,1-1 0,3-1 0,-3 1 19,1 0 0,-1 0 0,1-1 0,-1 0 0,0 0 0,1 0 0,-1 0 0,0-1 0,-1 1 0,1-1 0,0 0 0,-1-1 0,6-5 0,-6 4 2,0 0 0,0-1 0,-1 0 0,1 0 0,-1 0 0,-1 0 1,1 0-1,-1 0 0,0 0 0,0-1 0,-1 1 0,0-10 0,0 15-26,0 1 1,0 0-1,0-1 1,0 1-1,0-1 0,0 1 1,0 0-1,0-1 1,0 1-1,0-1 0,0 1 1,-1 0-1,1-1 1,0 1-1,0 0 1,0-1-1,-1 1 0,1 0 1,0-1-1,0 1 1,-1 0-1,1 0 1,0-1-1,0 1 0,-1 0 1,1 0-1,0-1 1,-1 1-1,1 0 0,-1 0 1,1 0-1,0 0 1,-1-1-1,1 1 1,0 0-1,-1 0 0,1 0 1,-1 0-1,1 0 1,0 0-1,-1 0 1,1 0-1,-1 0 0,1 0 1,0 1-1,-1-1 1,1 0-1,-1 0 0,1 0 1,0 0-1,-1 0 1,1 1-1,0-1 1,-1 0-1,1 0 0,0 1 1,0-1-1,-1 0 1,1 1-1,-21 17-50,13-5 90,1 1 0,1-1 0,-9 28-1,13-35-26,0 0 0,1 0 0,-1 0 0,1 0 0,1 0 0,-1 0 0,1 0-1,0 0 1,0 0 0,1 1 0,0-1 0,2 7 0,-2-11-40,-1-1 1,1 0-1,0 0 1,0 0-1,0 0 1,0 0-1,0 0 1,0 0-1,0 0 0,1 0 1,-1 0-1,0 0 1,0-1-1,1 1 1,-1-1-1,0 1 0,1-1 1,-1 1-1,0-1 1,1 0-1,-1 0 1,1 1-1,-1-1 0,1 0 1,-1 0-1,1-1 1,-1 1-1,0 0 1,1 0-1,1-1 0,1 0-367,0 0-1,0 0 0,0 0 0,-1-1 0,1 1 0,0-1 0,-1 0 0,1 0 0,-1 0 0,4-4 0,17-21-5701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993"/>
    </inkml:context>
    <inkml:brush xml:id="br0">
      <inkml:brushProperty name="width" value="0.035" units="cm"/>
      <inkml:brushProperty name="height" value="0.035" units="cm"/>
    </inkml:brush>
  </inkml:definitions>
  <inkml:trace contextRef="#ctx0" brushRef="#br0">1 1220 13955,'2'-8'178,"0"0"0,1 1-1,0-1 1,0 0 0,1 1 0,0-1-1,0 1 1,1 0 0,6-7 0,55-56 610,3 5-314,3 3 0,117-76-1,-126 98-364,2 3 0,2 3 0,116-42-1,-158 67-130,1 2 0,0 0 0,1 2 0,47-4 0,-61 9-2,0 0 1,0 1-1,-1 0 1,1 1-1,0 1 1,-1 0-1,1 0 1,-1 1 0,0 1-1,0 0 1,21 13-1,-20-9-3,0 0 0,-1 1 0,0 1-1,-1 0 1,0 1 0,12 16 0,48 83 85,-21-29 242,-45-74-219,1-1 0,0 1-1,0-1 1,1 0-1,0 0 1,1-1 0,-1 0-1,1 0 1,0-1 0,17 8-1,-14-8 39,0-1 0,1 0 0,0-1 0,-1-1 0,1 0 0,0 0 0,0-1 0,16-1 0,13-3 164,-1-1 1,0-3-1,-1-1 0,0-1 0,0-3 1,38-16-1,20-14 248,97-58 1,204-162 338,-153 93-589,79-38-1112,-308 196 759,1-1 0,-2-1 1,0 0-1,0-1 0,15-21 0,13-25-201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4.833"/>
    </inkml:context>
    <inkml:brush xml:id="br0">
      <inkml:brushProperty name="width" value="0.025" units="cm"/>
      <inkml:brushProperty name="height" value="0.025" units="cm"/>
    </inkml:brush>
  </inkml:definitions>
  <inkml:trace contextRef="#ctx0" brushRef="#br0">40 0 11659,'0'0'3796,"-5"8"-1149,0 1-2186,0 0 0,1 0-1,0 1 1,0-1-1,1 1 1,0 0 0,-2 16-1,4-22-368,1 0-1,-1 0 0,1-1 0,0 1 1,0 0-1,1 0 0,-1 0 0,1 0 1,0-1-1,0 1 0,0 0 1,0 0-1,1-1 0,-1 1 0,1-1 1,0 0-1,0 1 0,0-1 1,1 0-1,-1 0 0,1 0 0,0 0 1,0-1-1,0 1 0,0-1 0,0 0 1,4 2-1,0 0-83,2 1 48,0 0 0,0 0 0,0 1 0,-1 0 0,12 12 0,-19-17-62,1 0 0,-1 1 1,0-1-1,0 1 1,0-1-1,-1 1 0,1-1 1,0 1-1,0-1 0,-1 1 1,1 0-1,-1-1 0,0 1 1,1 0-1,-1-1 0,0 1 1,0 0-1,0 0 0,0-1 1,0 1-1,0 0 0,-1-1 1,1 1-1,-1 0 1,1-1-1,-1 1 0,0 0 1,1-1-1,-1 1 0,0-1 1,0 1-1,0-1 0,0 0 1,0 1-1,0-1 0,-1 0 1,1 0-1,0 1 0,-1-1 1,-2 1-1,-12 10-2316,-6-2-2643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441"/>
    </inkml:context>
    <inkml:brush xml:id="br0">
      <inkml:brushProperty name="width" value="0.025" units="cm"/>
      <inkml:brushProperty name="height" value="0.025" units="cm"/>
    </inkml:brush>
  </inkml:definitions>
  <inkml:trace contextRef="#ctx0" brushRef="#br0">0 99 10154,'0'0'9844,"0"10"-9012,3 80 1616,16 100 0,-19-190-2422,0 1 0,0-1 1,0 1-1,0-1 1,0 1-1,0-1 1,0 1-1,0-1 0,0 1 1,0 0-1,1-1 1,-1 1-1,0-1 0,0 1 1,1-1-1,-1 0 1,0 1-1,1-1 0,-1 1 1,0-1-1,1 1 1,-1-1-1,1 0 1,-1 1-1,1-1 0,-1 0 1,1 0-1,-1 1 1,1-1-1,-1 0 0,1 0 1,-1 0-1,1 1 1,-1-1-1,1 0 0,-1 0 1,1 0-1,-1 0 1,1 0-1,0 0 1,-1 0-1,1 0 0,-1-1 1,1 1-1,-1 0 1,1 0-1,-1 0 0,1 0 1,-1-1-1,1 1 1,-1 0-1,1-1 0,-1 1 1,1 0-1,-1-1 1,0 1-1,1 0 1,-1-1-1,1 1 0,-1-1 1,0 1-1,1-1 1,26-30 1384,-3-4-1192,-1-1 1,-2-2-1,-1 0 1,-2 0 0,-2-2-1,21-80 1,-36 119-1118,1-13 1711,-2 9-5263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5.773"/>
    </inkml:context>
    <inkml:brush xml:id="br0">
      <inkml:brushProperty name="width" value="0.025" units="cm"/>
      <inkml:brushProperty name="height" value="0.025" units="cm"/>
    </inkml:brush>
  </inkml:definitions>
  <inkml:trace contextRef="#ctx0" brushRef="#br0">1 0 14446,'0'0'10602,"70"47"-10122,-41-38-384,0-1 0,5 3-448,-5 4-1666,-4-1-2274,-11-3-3748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6.728"/>
    </inkml:context>
    <inkml:brush xml:id="br0">
      <inkml:brushProperty name="width" value="0.025" units="cm"/>
      <inkml:brushProperty name="height" value="0.025" units="cm"/>
    </inkml:brush>
  </inkml:definitions>
  <inkml:trace contextRef="#ctx0" brushRef="#br0">0 1 13549,'0'0'10773,"4"11"-9925,3 13-404,-1-1-1,-2 1 0,0 0 0,0 47 0,-10 108 939,4-146-1253,1-23-91,2 19 269,-1-29-300,0 0 0,0 1 0,1-1 0,-1 1 0,1-1 0,-1 0 0,0 1 0,1-1 0,-1 0 1,1 0-1,-1 1 0,0-1 0,1 0 0,-1 0 0,1 0 0,-1 1 0,1-1 0,-1 0 0,1 0 0,-1 0 0,1 0 1,-1 0-1,1 0 0,-1 0 0,1 0 0,-1 0 0,1 0 0,-1 0 0,1 0 0,-1-1 0,1 1 0,-1 0 0,1 0 1,-1 0-1,1-1 0,-1 1 0,1 0 0,-1-1 0,0 1 0,1 0 0,-1-1 0,0 1 0,1 0 0,-1-1 0,0 1 1,1-2-1,211-133-1983,-180 110-1175,-15 4-2031,-5-1-4635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3:47.801"/>
    </inkml:context>
    <inkml:brush xml:id="br0">
      <inkml:brushProperty name="width" value="0.025" units="cm"/>
      <inkml:brushProperty name="height" value="0.025" units="cm"/>
    </inkml:brush>
  </inkml:definitions>
  <inkml:trace contextRef="#ctx0" brushRef="#br0">1 0 13100,'5'0'2595,"0"0"-225,1 6-672,3 7-481,-4 5-256,4 3-353,2 5-95,-5 3-385,3 1-64,-8 0-128,1 0-1121,2-4-1890,-4-2-2691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5.606"/>
    </inkml:context>
    <inkml:brush xml:id="br0">
      <inkml:brushProperty name="width" value="0.025" units="cm"/>
      <inkml:brushProperty name="height" value="0.025" units="cm"/>
    </inkml:brush>
  </inkml:definitions>
  <inkml:trace contextRef="#ctx0" brushRef="#br0">3167 299 2851,'-24'-8'197,"-661"-204"3492,541 183-2991,-1 7 0,0 6 0,-239 5 0,310 14-574,1 3 0,0 3-1,0 3 1,1 4 0,-111 39 0,86-18 87,2 4-1,2 4 1,-122 80 0,160-88-178,1 2 0,2 3 0,2 2 0,2 2 0,2 2 0,2 2 0,2 2 0,2 1 0,-54 101 0,82-132 11,2 2-1,1-1 0,1 2 0,0-1 0,2 1 0,1 0 0,2 0 0,0 0 0,1 1 0,1-1 0,2 0 0,1 1 0,0-1 0,2 0 0,1 0 0,12 35 0,4-2-34,3-1 0,2-1 0,3-2 0,2 0 1,2-2-1,2-2 0,47 51 0,-31-47 30,2-3 1,2-2-1,2-2 1,2-3-1,104 59 0,-48-40 70,3-6 0,2-4 0,3-6 0,1-6 0,2-4 0,2-7 0,1-4 0,0-7 0,175 4 0,-194-23-70,0-4 1,-1-6-1,0-4 1,176-47-1,-140 20 30,240-102 0,-315 110 108,0-3 1,-3-3-1,-1-3 0,-3-2 0,72-66 0,-62 42 37,-3-4 1,-3-3-1,-4-2 0,-3-3 1,-4-3-1,49-95 0,-90 148-40,-1 0 0,-2-2 0,-1 1 0,-1-1 0,-2-1 0,8-60 0,-15 75-67,0 0 1,-1 0 0,-1 1 0,0-1 0,-2 0 0,0 0-1,-1 1 1,0-1 0,-2 1 0,0 1 0,-1-1-1,0 1 1,-1 0 0,-14-20 0,-2 7-151,-1 0 0,-1 1 1,-1 2-1,-2 0 0,0 2 0,-2 2 1,0 0-1,-2 3 0,-45-22 0,0 6-1511,-2 3-1,-1 4 0,-88-18 1,17 12-2461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596"/>
    </inkml:context>
    <inkml:brush xml:id="br0">
      <inkml:brushProperty name="width" value="0.025" units="cm"/>
      <inkml:brushProperty name="height" value="0.025" units="cm"/>
    </inkml:brush>
  </inkml:definitions>
  <inkml:trace contextRef="#ctx0" brushRef="#br0">149 344 3940,'-13'2'7228,"-72"7"-2500,35-3 4685,79-8-9196,0-1 0,-1-1-1,1-1 1,-1-2-1,0-1 1,0-1 0,49-24-1,-36 13-555,0-3 0,-2-1 0,-1-2 0,44-39 0,-81 64 257,47-46-1233,-45 44 865,0 0 1,-1-1-1,1 1 1,-1-1 0,0 1-1,0-1 1,0 0 0,0 0-1,-1 0 1,0 0 0,0-1-1,1-5 1,-4-6-4105,-12 3-768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8.959"/>
    </inkml:context>
    <inkml:brush xml:id="br0">
      <inkml:brushProperty name="width" value="0.025" units="cm"/>
      <inkml:brushProperty name="height" value="0.025" units="cm"/>
    </inkml:brush>
  </inkml:definitions>
  <inkml:trace contextRef="#ctx0" brushRef="#br0">359 0 10826,'-13'4'3000,"-5"2"-2477,-2 0 1206,0 0 0,-33 17 0,47-20-1422,0 1 1,0-1-1,1 1 0,-1 0 1,1 1-1,0-1 0,0 1 0,1 0 1,-1 0-1,1 0 0,0 1 1,0-1-1,1 1 0,-3 7 0,-32 72-205,-61 104-1,96-185-99,0 1-1,0 0 1,1 0-1,0 0 0,0 0 1,0 0-1,0 0 1,1 1-1,0-1 1,0 0-1,0 1 0,1-1 1,0 1-1,0 6 1,1-11-2,0 0-1,-1 0 1,1 0 0,0 0 0,-1 0 0,1-1 0,0 1-1,0 0 1,0 0 0,0-1 0,-1 1 0,1 0-1,0-1 1,0 1 0,0-1 0,1 1 0,-1-1 0,0 0-1,0 1 1,0-1 0,0 0 0,0 0 0,0 0 0,2 0-1,33 0 42,-27 0-29,33-6-636,1-1 1,-1-2-1,0-2 1,65-26-1,-50 17-1762,21-7-3636,-3-1-4468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19.780"/>
    </inkml:context>
    <inkml:brush xml:id="br0">
      <inkml:brushProperty name="width" value="0.025" units="cm"/>
      <inkml:brushProperty name="height" value="0.025" units="cm"/>
    </inkml:brush>
  </inkml:definitions>
  <inkml:trace contextRef="#ctx0" brushRef="#br0">197 53 12940,'0'0'9753,"1"-9"-7804,4-24-769,-5 32-1154,0 1 1,-1-1-1,1 1 1,0-1-1,-1 1 1,1-1-1,0 1 1,-1-1-1,1 1 1,-1-1-1,1 1 0,0-1 1,-1 1-1,1-1 1,-1 1-1,0 0 1,1-1-1,-1 1 1,1 0-1,-1 0 1,1-1-1,-1 1 1,0 0-1,1 0 1,-1 0-1,0 0 1,1 0-1,-1 0 1,1 0-1,-1 0 1,0 0-1,1 0 1,-1 0-1,0 0 0,1 0 1,-1 1-1,1-1 1,-1 0-1,0 0 1,1 1-1,-1-1 1,-27 11 57,15-3-81,0 1 1,1 0-1,0 1 1,1 0-1,0 1 1,0 0-1,-10 16 1,15-20-3,0 2 1,1-1-1,0 1 1,1 0-1,0 0 1,0 0-1,1 0 1,0 1-1,0-1 1,1 1 0,1 0-1,-1 12 1,2-21-14,0 0 0,0 0 0,0 1 0,0-1 0,0 0 0,1 0 0,-1 1 0,0-1 0,1 0 0,-1 0 1,1 0-1,-1 0 0,1 0 0,0 0 0,0 0 0,-1 0 0,1 0 0,0 0 0,0 0 0,0 0 0,0 0 0,0-1 1,0 1-1,1 1 0,1-1-73,1 0 0,-1 0 0,0 0 0,1 0 0,-1 0 0,1-1 0,-1 1 0,7-1 0,2 0-345,0-1 0,0-1-1,0 0 1,16-5 0,-9 1-1773,0-2 0,36-19 0,-12-1-4150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143"/>
    </inkml:context>
    <inkml:brush xml:id="br0">
      <inkml:brushProperty name="width" value="0.025" units="cm"/>
      <inkml:brushProperty name="height" value="0.025" units="cm"/>
    </inkml:brush>
  </inkml:definitions>
  <inkml:trace contextRef="#ctx0" brushRef="#br0">85 19 10186,'0'0'13148,"-9"3"-12673,4-1-462,1 0 0,-1 0 0,1 0 0,0 1-1,0-1 1,0 1 0,0 0 0,0 0 0,1 1 0,-1-1-1,1 1 1,0-1 0,0 1 0,0 0 0,1 0 0,-1 0 0,1 1-1,0-1 1,0 0 0,1 1 0,-1 0 0,1-1 0,0 1-1,0 0 1,0 0 0,1-1 0,0 1 0,0 0 0,0 0 0,1 0-1,1 7 1,-2-11 1,1 1 0,0-1 0,-1 0 1,1 1-1,0-1 0,0 0 0,0 0 0,0 1 0,1-1 0,-1 0 0,0 0 0,0 0 0,1 0 0,-1-1 0,0 1 0,1 0 0,-1 0 1,1-1-1,-1 1 0,1-1 0,-1 1 0,1-1 0,-1 0 0,1 0 0,0 0 0,-1 0 0,1 0 0,-1 0 0,1 0 0,-1 0 0,3-1 0,1 1 68,-1-1-1,1 0 1,0 0-1,0 0 1,-1-1-1,1 0 1,-1 1-1,1-2 1,4-2-1,1-3-14,0-1-1,0 0 0,-1-1 1,0 0-1,8-12 0,-13 16-111,0 0 1,0 0-1,-1 0 0,0 0 1,0-1-1,0 0 0,-1 1 0,0-1 1,0 0-1,-1 0 0,2-9 1,-21 83-5935,19-40-3161,7-22 2147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6.786"/>
    </inkml:context>
    <inkml:brush xml:id="br0">
      <inkml:brushProperty name="width" value="0.035" units="cm"/>
      <inkml:brushProperty name="height" value="0.035" units="cm"/>
    </inkml:brush>
  </inkml:definitions>
  <inkml:trace contextRef="#ctx0" brushRef="#br0">1520 141 13195,'-51'-22'914,"-1"3"-1,-100-25 1,-114 1 310,204 36-1122,0 3 1,1 2 0,-1 4-1,0 2 1,-75 14 0,103-11-58,1 1 0,0 2 0,1 1 0,0 1 0,0 2 0,2 1 1,0 2-1,0 0 0,2 2 0,0 2 0,-24 23 0,35-28 3,1 1 0,1 1-1,1 0 1,1 1-1,0 1 1,2 0 0,0 0-1,-11 30 1,16-34-41,1 1 1,1 0-1,0 0 1,1 0-1,1 0 0,1 0 1,0 1-1,1-1 1,1 0-1,0 1 0,8 30 1,3-9-33,1-1 0,1-1 0,3 0 0,1-1 0,1 0 0,2-2 0,2 0 1,1-2-1,1 0 0,2-2 0,51 45 0,-43-45-27,1-2-1,2-1 1,0-3-1,2 0 1,0-3-1,2-1 1,0-2-1,1-2 1,1-2-1,47 8 1,-47-14 20,1-2 0,0-2-1,0-2 1,0-2 0,0-2 0,0-2 0,0-2 0,-1-2 0,0-2 0,0-2 0,-1-2 0,-1-1 0,0-3 0,-1-1 0,-1-2 0,-1-1 0,44-35 0,-35 18 138,-2-2 0,-1-3 0,-3-1 0,-1-2 0,-3-2 1,-2-1-1,-2-2 0,-2-1 0,41-96 0,-61 118 68,11-39 0,-20 59-102,0-1 0,-1 0 0,-1 0 1,0 0-1,0 0 0,-3-20 0,2 29-49,-1-1 1,0 1-1,0-1 1,0 1-1,0-1 0,0 1 1,-1-1-1,0 1 0,1 0 1,-1 0-1,-1 0 0,1 0 1,0 0-1,-1 0 0,1 1 1,-1-1-1,0 1 0,0 0 1,0 0-1,0 0 0,0 0 1,0 0-1,-5-1 0,-7-2 37,1 1 0,0 0 0,-1 1 0,-22-2-1,21 4-26,-49-7 92,-155-23-711,164 21 178,-101-33 1,107 23 67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484"/>
    </inkml:context>
    <inkml:brush xml:id="br0">
      <inkml:brushProperty name="width" value="0.025" units="cm"/>
      <inkml:brushProperty name="height" value="0.025" units="cm"/>
    </inkml:brush>
  </inkml:definitions>
  <inkml:trace contextRef="#ctx0" brushRef="#br0">58 49 11691,'0'0'7250,"-5"12"-6615,-7 23 93,1 0 0,3 1 0,0 0 0,-3 44 1,8 52-324,5-130-116,2-11-83,4-13 20,-3 1-114,49-166-192,-48 169 26,1 2-1,1-1 1,0 1-1,1 0 0,1 1 1,1 0-1,0 0 1,20-19-1,-30 33 44,0-1 0,0 1 0,0 0 1,1 0-1,-1 0 0,0 0 0,1 0 0,-1 0 1,1 0-1,-1 0 0,1 1 0,-1-1 0,1 1 0,0-1 1,-1 1-1,1-1 0,0 1 0,0 0 0,-1 0 1,4 0-1,-4 0 10,0 1 1,0 0-1,1-1 1,-1 1 0,0 0-1,0 0 1,-1 0-1,1-1 1,0 1 0,0 0-1,0 0 1,-1 0-1,1 0 1,0 0-1,-1 1 1,1-1 0,-1 0-1,1 0 1,-1 0-1,0 0 1,1 2 0,0 3 16,0 0 0,0-1 0,-1 1 0,0 0 0,0-1 0,0 1 1,-1 0-1,0-1 0,0 1 0,0-1 0,-3 8 0,0-4 24,-1-1 0,-1 1 0,1-1 0,-1 0 0,-1 0 0,-9 9 0,13-14-37,0 0 1,0 0 0,0-1-1,0 1 1,-1-1-1,1 0 1,-1 0-1,1 0 1,-1 0-1,0-1 1,1 1-1,-1-1 1,0 0 0,0 0-1,0-1 1,0 1-1,0-1 1,-7 0-1,10 0-128,0 0-1,1-1 1,-1 1-1,0 0 1,1-1-1,-1 1 1,0-1-1,1 1 1,-1-1-1,1 0 1,-1 1-1,1-1 1,-1 0-1,1 1 1,-1-1-1,1 0 1,0 1-1,-1-1 1,1 0-1,0 0 1,0 1-1,0-1 1,-1 0-1,1 0 1,0 0-1,0 1 1,0-1-1,0 0 1,0 0-1,0 1 1,1-1-1,-1 0 1,0 0-1,0 0 1,0 1-1,1-1 1,-1 0-1,1-1 1,13-30-6640,0 8 802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0.877"/>
    </inkml:context>
    <inkml:brush xml:id="br0">
      <inkml:brushProperty name="width" value="0.025" units="cm"/>
      <inkml:brushProperty name="height" value="0.025" units="cm"/>
    </inkml:brush>
  </inkml:definitions>
  <inkml:trace contextRef="#ctx0" brushRef="#br0">0 0 8552,'0'0'13004,"9"58"-11274,-9-34-577,-5-2-512,1 0-481,4-4-128,0-5-224,11-5-705,0-5 32,5-3-480,2 0-545,0-13-1537,4-8-3139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221"/>
    </inkml:context>
    <inkml:brush xml:id="br0">
      <inkml:brushProperty name="width" value="0.025" units="cm"/>
      <inkml:brushProperty name="height" value="0.025" units="cm"/>
    </inkml:brush>
  </inkml:definitions>
  <inkml:trace contextRef="#ctx0" brushRef="#br0">117 1 11243,'0'0'4585,"-8"12"-2279,0 1-1662,0 1 0,0 1 0,1 0 0,1 0 0,1 0-1,0 1 1,1-1 0,0 1 0,-1 20 0,5-4-441,0 0 1,2 0 0,2 0 0,0-1-1,13 42 1,-15-66 412,3 14-3244,-2-20 629,-2-13 618,-2 0 647,-1-1-1,1 1 1,-2 0-1,0 0 0,0 0 1,-1 0-1,-1 0 1,-7-14-1,8 18 1288,-1 1 0,1 0 0,-1 0-1,0 0 1,0 0 0,-1 1 0,-12-11 0,52 34 3119,14-5-3527,50-1-9279,-61-11 3763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553"/>
    </inkml:context>
    <inkml:brush xml:id="br0">
      <inkml:brushProperty name="width" value="0.025" units="cm"/>
      <inkml:brushProperty name="height" value="0.025" units="cm"/>
    </inkml:brush>
  </inkml:definitions>
  <inkml:trace contextRef="#ctx0" brushRef="#br0">80 268 6118,'0'0'15316,"-9"-1"-14089,6 1-1167,1 0 0,-1-1 0,1 1-1,-1 0 1,0 0 0,1 1 0,-1-1 0,1 0-1,-1 1 1,1 0 0,0-1 0,-1 1-1,1 0 1,-1 0 0,1 0 0,0 1-1,0-1 1,0 0 0,0 1 0,0 0-1,0-1 1,0 1 0,0 0 0,1 0 0,-1 0-1,1 0 1,-1 0 0,1 0 0,0 1-1,0-1 1,0 0 0,0 1 0,0-1-1,0 1 1,1-1 0,-1 1 0,1-1-1,0 1 1,0-1 0,0 4 0,0-4-44,-1 0 1,1 0-1,0 0 1,0-1 0,1 1-1,-1 0 1,0 0-1,0 0 1,1-1-1,-1 1 1,1 0 0,0 0-1,0-1 1,-1 1-1,1-1 1,0 1-1,0 0 1,0-1 0,1 0-1,-1 1 1,0-1-1,1 0 1,-1 0-1,0 1 1,4 0 0,-2-1-13,-1 0 0,1 0 1,0 0-1,0-1 1,0 1-1,0-1 1,0 0-1,0 0 0,0 0 1,0 0-1,0 0 1,0-1-1,0 0 1,0 1-1,6-3 1,-2-1-116,1 0 1,-1 0 0,1-1-1,-1 0 1,0 0 0,-1-1-1,0 0 1,0 0 0,0 0-1,0-1 1,-1 0 0,5-8-1,5-9-414,-2 0-1,16-36 1,-31 64 475,-24 68 563,25-67-423,-1 0 0,1 0 0,0 0 0,1 0 0,-1 1 1,1-1-1,0 0 0,0 0 0,0 0 0,1 0 0,0 0 0,0 0 1,0 0-1,3 7 0,-2-10-57,-1 0 1,1-1 0,0 1-1,0 0 1,0-1 0,1 1-1,-1-1 1,0 0 0,0 1-1,1-1 1,-1 0 0,1-1-1,-1 1 1,1 0 0,-1-1-1,1 1 1,-1-1 0,1 0-1,-1 0 1,1 0 0,0 0-1,-1 0 1,1-1 0,-1 1-1,4-1 1,1-1 46,1 1-1,0-1 0,-1-1 1,0 1-1,1-1 1,-1-1-1,8-4 1,5-8-50,-1 0 1,0-1 0,-1-1 0,-2-1 0,0 0-1,0-1 1,-2-1 0,-1 0 0,0-1 0,-2-1-1,-1 0 1,9-26 0,-12 12 29,-7 37-56,0-1 1,0 0-1,0 1 1,0-1-1,0 1 1,0-1-1,0 1 1,0-1-1,0 0 1,0 1-1,-1-1 1,1 1-1,0-1 0,0 1 1,0-1-1,-1 1 1,1-1-1,0 1 1,-1-1-1,1 1 1,0-1-1,-1 1 1,1 0-1,-1-1 1,1 1-1,-1-1 1,1 1-1,-1 0 1,1 0-1,-1-1 1,1 1-1,-1 0 1,1 0-1,-1 0 1,1-1-1,-1 1 1,1 0-1,-1 0 1,0 0-1,1 0 1,-1 0-1,1 0 1,-1 0-1,1 0 1,-1 0-1,0 1 1,1-1-1,-1 0 1,1 0-1,-1 0 1,1 1-1,-1-1 1,1 0-1,-1 1 1,1-1-1,-1 0 1,0 1-1,-4 3 4,-1 0 0,1 0-1,-1 0 1,1 1-1,1-1 1,-1 1 0,1 1-1,-1-1 1,2 0 0,-1 1-1,0 0 1,1 0 0,0 0-1,-2 8 1,0-1 2,1-1-1,0 1 1,1 0-1,0 0 1,1 0-1,0 20 1,2-28-224,0 1 0,1-1 0,0 1 0,0-1 1,1 1-1,-1-1 0,1 0 0,0 1 0,1-1 1,-1 0-1,1 0 0,0-1 0,6 8 0,-5-7-402,0-1 1,1 1-1,-1-1 0,1 0 0,0 0 0,1 0 1,-1-1-1,0 0 0,1 0 0,0 0 0,11 3 1,12-1-10900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1.930"/>
    </inkml:context>
    <inkml:brush xml:id="br0">
      <inkml:brushProperty name="width" value="0.025" units="cm"/>
      <inkml:brushProperty name="height" value="0.025" units="cm"/>
    </inkml:brush>
  </inkml:definitions>
  <inkml:trace contextRef="#ctx0" brushRef="#br0">0 74 3043,'0'0'7650,"5"-11"-3353,0-3-3045,-4 9-638,1 0 0,0 0 1,0 0-1,1 0 0,-1 0 0,1 0 1,6-7-1,-9 11-564,1 1 0,-1 0-1,0 0 1,0 0 0,0 0 0,0 0 0,0 0 0,0 0-1,0 0 1,0 0 0,1-1 0,-1 1 0,0 0-1,0 0 1,0 0 0,0 0 0,0 0 0,0 0 0,1 0-1,-1 0 1,0 0 0,0 0 0,0 0 0,0 0-1,0 0 1,0 0 0,1 0 0,-1 0 0,0 0 0,0 0-1,0 0 1,0 0 0,0 0 0,0 1 0,1-1-1,-1 0 1,0 0 0,0 0 0,0 0 0,0 0 0,0 0-1,0 0 1,0 0 0,0 0 0,0 1 0,1-1-1,-1 0 1,0 0 0,0 0 0,0 0 0,0 0-1,0 0 1,0 1 0,0-1 0,0 0 0,0 0 0,0 0-1,0 0 1,0 0 0,0 0 0,0 1 0,0-1-1,0 0 1,0 0 0,0 0 0,0 0 0,0 1 0,1 18 1011,-3 22-385,-6-8-399,0-2-221,2 0 1,1 1-1,-1 40 0,5-70-108,1 0 1,0-1 0,1 1 0,-1 0 0,0 0-1,0-1 1,1 1 0,-1 0 0,1-1 0,-1 1-1,1 0 1,0-1 0,0 1 0,-1-1-1,1 1 1,0-1 0,1 0 0,-1 1 0,0-1-1,0 0 1,0 0 0,1 0 0,-1 1-1,1-1 1,-1-1 0,1 1 0,-1 0 0,1 0-1,-1-1 1,1 1 0,0 0 0,-1-1 0,1 0-1,0 1 1,0-1 0,-1 0 0,1 0-1,0 0 1,0 0 0,-1 0 0,1-1 0,3 0-1,2 0-996,0 0 0,0-1-1,1 0 1,-1 0-1,0-1 1,-1 0 0,1 0-1,12-8 1,15-15-7339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288"/>
    </inkml:context>
    <inkml:brush xml:id="br0">
      <inkml:brushProperty name="width" value="0.025" units="cm"/>
      <inkml:brushProperty name="height" value="0.025" units="cm"/>
    </inkml:brush>
  </inkml:definitions>
  <inkml:trace contextRef="#ctx0" brushRef="#br0">134 20 8104,'-7'2'7922,"-1"0"-7354,0 1 0,1 0 1,-1 1-1,1-1 0,0 1 1,0 1-1,0-1 0,0 1 0,1 1 1,0-1-1,-6 7 0,8-8-412,1 1 0,-1-1 0,1 1 0,0-1-1,0 1 1,0 0 0,1 0 0,0 0 0,0 1-1,0-1 1,1 0 0,-1 1 0,1-1 0,1 1-1,-1-1 1,1 1 0,0 0 0,1 9 0,-1-12-140,1-1 0,0 1-1,0-1 1,0 0 0,0 1 0,1-1 0,-1 0 0,0 1 0,1-1 0,0 0 0,-1 0 0,1 0-1,0-1 1,0 1 0,0 0 0,0-1 0,0 1 0,1-1 0,-1 0 0,0 0 0,1 0 0,-1 0-1,1 0 1,-1 0 0,1 0 0,-1-1 0,1 1 0,-1-1 0,1 0 0,0 0 0,-1 0 0,1 0 0,0-1-1,2 0 1,3 1 27,0-1 0,-1 0 1,1-1-1,0 0 0,-1 0 0,1-1 0,-1 0 0,0 0 0,0 0 0,10-8 0,-10 5-9,-1 0 0,0 0 0,-1-1 0,1 0 0,-1 0 0,0 0-1,-1 0 1,0-1 0,5-13 0,-7 16-87,0 1 0,0-1-1,-1 0 1,0-1 0,0 1 0,0 0-1,-1 0 1,1 0 0,-1 0 0,0-1-1,-1 1 1,1 0 0,-1 0 0,0 0 0,-1 0-1,1 0 1,-4-7 0,4 10-182,0 1-1,0-1 1,0 1 0,-1 0 0,1 0 0,-1-1-1,1 1 1,-1 0 0,1 0 0,-1 0 0,1 1-1,-1-1 1,0 0 0,1 1 0,-3-1 0,3 0-48,1 1 0,-1 0-1,1 0 1,-1 0 0,1-1 0,-1 1 0,0 0 0,1 0 0,-1 0 0,1 0 0,-1 0 0,0 0 0,1 1 0,-1-1 0,1 0 0,-1 0 0,1 0 0,-1 0 0,1 1 0,-1-1-1,0 0 1,1 1 0,0-1 0,-1 0 0,1 1 0,-1-1 0,1 0 0,-1 1 0,1-1 0,0 1 0,-1-1 0,1 1 0,0-1 0,-1 1 0,1-1 0,0 1 0,0-1-1,-1 1 1,1-1 0,0 1 0,0 0 0,0-1 0,0 1 0,0-1 0,0 1 0,0 0 0,0 8-5408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619"/>
    </inkml:context>
    <inkml:brush xml:id="br0">
      <inkml:brushProperty name="width" value="0.025" units="cm"/>
      <inkml:brushProperty name="height" value="0.025" units="cm"/>
    </inkml:brush>
  </inkml:definitions>
  <inkml:trace contextRef="#ctx0" brushRef="#br0">21 0 10218,'0'0'12524,"-3"8"-12215,-1 4-109,1 0 0,0 1 0,0-1 0,1 1 0,1 0-1,0-1 1,1 17 0,0-25-189,0-1-1,0 0 0,0 1 1,0-1-1,1 1 1,0-1-1,0 0 1,0 0-1,0 1 1,0-1-1,1 0 0,-1 0 1,1 0-1,0 0 1,0 0-1,0-1 1,0 1-1,1-1 1,-1 1-1,0-1 0,1 0 1,0 0-1,0 0 1,0 0-1,-1 0 1,2-1-1,-1 1 1,0-1-1,0 0 0,0 0 1,1 0-1,-1 0 1,0-1-1,4 1 1,105 0-4405,-111-1 5190,-6 0 2204,-14 6-1687,1 1-984,-49 17 1267,20-17-7824,46-16-6424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2.968"/>
    </inkml:context>
    <inkml:brush xml:id="br0">
      <inkml:brushProperty name="width" value="0.025" units="cm"/>
      <inkml:brushProperty name="height" value="0.025" units="cm"/>
    </inkml:brush>
  </inkml:definitions>
  <inkml:trace contextRef="#ctx0" brushRef="#br0">122 53 10794,'0'0'13928,"-8"-4"-13357,5 2-553,2 1-18,-1-1 0,1 1 0,-1 0 0,0 0 0,1 0 1,-1 0-1,0 0 0,0 0 0,0 1 0,0-1 0,0 0 0,0 1 0,0 0 0,0-1 0,0 1 1,0 0-1,0 0 0,0 0 0,0 0 0,0 0 0,0 1 0,0-1 0,0 1 0,0-1 0,0 1 0,0 0 1,0 0-1,0 0 0,1 0 0,-1 0 0,0 0 0,1 0 0,-1 0 0,0 1 0,1-1 0,0 1 1,-3 2-1,0-1 11,1 1 0,-1 0 0,1 0 1,0 0-1,0 0 0,0 0 0,1 1 1,-1-1-1,1 1 0,0 0 0,0 0 0,1-1 1,-1 1-1,1 0 0,0 0 0,1 1 1,-1-1-1,1 5 0,1-9-2,0 1 0,0-1-1,-1 0 1,1 0 0,0 0 0,1 0-1,-1 0 1,0 0 0,0 0 0,0 0-1,0-1 1,1 1 0,-1 0 0,0-1-1,1 1 1,-1-1 0,1 1-1,-1-1 1,0 0 0,1 1 0,-1-1-1,1 0 1,-1 0 0,1 0 0,-1 0-1,1-1 1,-1 1 0,1 0 0,-1 0-1,3-2 1,45-12 195,-38 8-224,0-1 0,0 0 1,12-12-1,-20 17 61,0-1 1,0 1 0,-1-1 0,1 0-1,-1 0 1,1 0 0,-1 0 0,0 0-1,0 0 1,-1-1 0,1 1-1,-1-1 1,1 1 0,-1-1 0,0 1-1,0-5 1,-50 8 828,50 0-864,-1 0-1,1 0 0,-1 0 0,1 0 0,-1 0 0,1-1 0,-1 1 1,1 0-1,-1 0 0,0 0 0,1-1 0,-1 1 0,1 0 1,-1 0-1,0-1 0,1 1 0,-1 0 0,0-1 0,1 1 1,-1 0-1,0-1 0,0 1 0,1-1 0,-1 1 0,0 0 1,0-1-1,0 1 0,1-1 0,-1 1 0,0-1 0,0 1 0,0-1 1,0 1-1,0-1 0,0 1 0,0 0 0,0-1 0,0 1 1,0-1-1,0 1 0,0-1 0,-1 1 0,1-1 0,0 1 1,0-1-1,0 1 0,-1 0 0,1-1 0,0 1 0,0-1 1,-1 1-1,1 0 0,0-1 0,-1 1 0,1 0 0,0 0 0,-1-1 1,1 1-1,-1-1 0,40 4-147,36-2-271,-71-1-267,0-1-1,1 0 1,-1 0-1,0 0 1,0 0 0,0-1-1,1 0 1,3-2 0,17-14-6842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019"/>
    </inkml:context>
    <inkml:brush xml:id="br0">
      <inkml:brushProperty name="width" value="0.025" units="cm"/>
      <inkml:brushProperty name="height" value="0.025" units="cm"/>
    </inkml:brush>
  </inkml:definitions>
  <inkml:trace contextRef="#ctx0" brushRef="#br0">128 199 3491,'0'0'20590,"-9"-1"-19191,5 0-1327,1 0 1,-1 1-1,1 0 0,-1 0 1,0 0-1,1 1 0,-1-1 1,1 1-1,-1 0 0,1-1 1,-1 2-1,1-1 0,-1 0 1,-4 4-1,3-2-27,1 1-1,0-1 0,0 1 1,0 0-1,0 0 0,1 0 1,-1 1-1,1-1 1,0 1-1,1 0 0,-4 8 1,3-8-53,1 0 1,0 0-1,0 0 1,1 0-1,-1 0 1,1 0-1,0 9 1,1-13 5,0 0 1,0 0 0,0 0 0,1 0 0,-1 0-1,0 0 1,1 0 0,-1 0 0,1 0-1,-1 0 1,1 0 0,-1 0 0,1 0 0,0-1-1,-1 1 1,1 0 0,0 0 0,0-1 0,-1 1-1,1 0 1,0-1 0,0 1 0,0-1 0,0 1-1,0-1 1,0 1 0,0-1 0,0 0-1,0 1 1,0-1 0,0 0 0,0 0 0,0 0-1,1 0 1,-1 0 0,0 0 0,0 0 0,0 0-1,0 0 1,0-1 0,0 1 0,2-1 0,4-1 15,0 0 1,1 0-1,-1-1 1,0 0-1,0-1 1,0 1-1,-1-1 1,0 0-1,1-1 1,-1 0-1,-1 0 1,1 0-1,8-11 1,9-12-230,30-44 1,-51 68 162,0 3-356,-2 7 129,-2 20 17,0-16 258,0 1 0,1-1 0,0 1 0,1 0 0,1 0 0,2 19 0,-2-28 16,1 0 0,-1-1 1,1 1-1,0-1 0,-1 1 0,1-1 1,0 0-1,0 0 0,0 0 0,0 0 1,0 0-1,0 0 0,0 0 0,0-1 1,0 1-1,0-1 0,1 0 0,-1 1 1,0-1-1,0 0 0,0 0 0,1 0 1,-1-1-1,0 1 0,3-1 0,1 0 19,1 0 0,-1-1 0,1 1 0,-1-1 0,0-1 0,0 1 0,8-6 0,-6 4-7,-1-2-1,0 1 1,0-1 0,-1 0-1,6-8 1,-10 12-10,0 0 1,0 0-1,-1-1 0,1 1 1,-1-1-1,0 1 0,0-1 1,0 1-1,0-1 0,0 0 1,0 1-1,-1-1 0,1 0 1,-1 0-1,0 1 0,0-1 1,0 0-1,0 0 0,0 0 1,-1-2-1,0 3-14,0 1 0,0 0 0,0 0-1,-1 0 1,1 0 0,0 0 0,0 0 0,-1 1 0,1-1 0,0 0 0,-1 1-1,1-1 1,-1 0 0,1 1 0,-1 0 0,1-1 0,-1 1 0,1 0 0,-1 0-1,1 0 1,-1 0 0,1 0 0,-1 0 0,1 0 0,-1 1 0,-2 0 0,-3-1-34,24-2 0,1-2 0,-1 0 0,0 0 0,0-2 0,0 0 0,-1-1 0,0-1 0,0 0 0,-1-1 0,0-1 0,-1 0 0,0-1 0,16-16 0,-28 24 35,1 1-1,0-1 0,-1 0 1,0 0-1,0-1 0,0 1 1,0 0-1,0-1 0,0 1 0,-1-1 1,2-7-1,-3 11 15,0-1 0,0 0 0,0 1 0,0-1 0,0 0 0,0 1 0,0-1 0,-1 0 0,1 1 0,0-1 0,0 1 0,-1-1 0,1 0 0,0 1 0,-1-1 0,1 1 0,0-1 0,-1 1 1,1-1-1,-1 1 0,1-1 0,-1 1 0,-1-1 0,-25-4 475,23 5-469,0 1 0,0 1 0,1-1 0,-1 0 1,0 1-1,1 0 0,-1 0 0,1 0 0,0 0 0,0 0 1,-1 1-1,2 0 0,-1-1 0,0 1 0,0 0 1,1 0-1,0 1 0,-1-1 0,1 0 0,1 1 0,-1-1 1,0 1-1,-1 4 0,0-1 37,1 0 0,-1 0 1,1 0-1,0 0 0,1 1 0,0-1 0,0 0 0,0 1 1,1-1-1,0 0 0,2 14 0,-1-18-56,0-1 1,1 0-1,-1 1 0,0-1 0,1 0 1,0 0-1,-1 0 0,1 0 0,0 0 0,0 0 1,0-1-1,0 1 0,0 0 0,1-1 1,-1 0-1,0 1 0,1-1 0,-1 0 1,1 0-1,-1-1 0,1 1 0,-1 0 0,6-1 1,61 5-1413,-21-10-2455,-2-16-3827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4.800"/>
    </inkml:context>
    <inkml:brush xml:id="br0">
      <inkml:brushProperty name="width" value="0.025" units="cm"/>
      <inkml:brushProperty name="height" value="0.025" units="cm"/>
    </inkml:brush>
  </inkml:definitions>
  <inkml:trace contextRef="#ctx0" brushRef="#br0">0 60 4132,'1'-2'12217,"3"13"-5442,7 36-3389,5 36-6090,-12-55 4549,7 168-697,-11-196-1127,0 1 0,0 0 0,0 0 0,0 0 0,0 0 0,0 0 0,0 0 0,1 0 0,-1 0 0,0 0 0,0 0 0,1 0 0,-1-1 0,1 1 0,-1 0 0,1 0 0,-1 0 0,1-1 0,-1 1 0,2 1 0,8-12 389,7-33 137,22-107-208,-28 97-308,22-61 0,-30 106-38,0 1 1,0 0 0,0 0-1,9-12 1,-10 17-19,-1 0 1,1 0-1,-1 0 1,1 1-1,0-1 0,0 1 1,-1-1-1,1 1 1,0 0-1,0 0 1,0 0-1,1 0 1,-1 0-1,0 0 0,0 1 1,0-1-1,1 1 1,-1-1-1,4 1 1,-5 0 3,0 1 1,-1 0-1,1 0 1,-1-1 0,1 1-1,-1 0 1,1 0-1,-1 0 1,0 0 0,1 0-1,-1-1 1,0 1-1,0 0 1,1 0 0,-1 0-1,0 0 1,0 0-1,0 0 1,0 0 0,0 0-1,0 0 1,-1 0-1,1 0 1,0-1 0,-1 3-1,-5 27 28,-3-16 1,-1 0-1,0 0 0,-1-1 1,0-1-1,-1 0 0,0 0 1,-16 11-1,12-15-1535,20-22-2173,21-22-4907,-5 14 889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6.880"/>
    </inkml:context>
    <inkml:brush xml:id="br0">
      <inkml:brushProperty name="width" value="0.035" units="cm"/>
      <inkml:brushProperty name="height" value="0.035" units="cm"/>
    </inkml:brush>
  </inkml:definitions>
  <inkml:trace contextRef="#ctx0" brushRef="#br0">146 31 16428,'0'-1'133,"0"-1"0,0 0 0,0 1 0,0-1 0,-1 0 1,1 1-1,-1-1 0,1 0 0,-1 1 0,0-1 1,1 1-1,-1-1 0,0 1 0,0-1 0,0 1 1,-2-3-1,2 4-74,0 0 1,0-1-1,0 1 1,0 0 0,0 0-1,0-1 1,0 1-1,0 0 1,0 0-1,0 0 1,0 0-1,0 0 1,0 1-1,0-1 1,0 0-1,0 0 1,0 1-1,0-1 1,0 0-1,0 1 1,0-1-1,0 1 1,0-1 0,0 1-1,1 0 1,-1-1-1,0 1 1,0 0-1,0 1 1,-7 5 183,1 0 1,0 1-1,1 0 1,0 0-1,0 1 1,1 0-1,0 0 1,0 0-1,-6 18 0,3-2-57,0 1 0,-6 42 0,14-67-182,-9 79 254,9-72-251,0-1 1,0 1-1,1-1 0,0 1 1,0-1-1,1 0 1,-1 0-1,6 11 0,-7-16-42,1-1 1,-1 0-1,1 1 0,0-1 0,0 0 0,0 0 0,0 1 0,0-1 0,0 0 0,0 0 0,0 0 0,0 0 0,0 0 0,1 0 0,-1 0 0,0-1 0,1 1 1,-1 0-1,1-1 0,-1 1 0,0-1 0,1 0 0,2 1 0,0-1-28,-1 0-1,0-1 1,0 1-1,1-1 1,-1 1 0,0-1-1,0 0 1,0-1 0,0 1-1,5-3 1,6-5-157,-1 0 1,0-1-1,16-17 0,-27 26 205,27-27-478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178"/>
    </inkml:context>
    <inkml:brush xml:id="br0">
      <inkml:brushProperty name="width" value="0.025" units="cm"/>
      <inkml:brushProperty name="height" value="0.025" units="cm"/>
    </inkml:brush>
  </inkml:definitions>
  <inkml:trace contextRef="#ctx0" brushRef="#br0">0 204 2274,'0'0'15124,"9"2"-12290,-5-1-2637,-1 0 0,1 0 0,-1-1-1,1 1 1,-1-1 0,1 0-1,-1 0 1,1 0 0,-1-1-1,1 1 1,-1-1 0,1 0 0,-1 0-1,1 0 1,-1 0 0,0-1-1,0 1 1,1-1 0,-1 0-1,0 0 1,-1 0 0,1 0 0,0 0-1,-1-1 1,4-3 0,-1 1 33,35-44 652,-38 47-836,-1 0 1,1-1 0,-1 1 0,0-1-1,0 1 1,0-1 0,0 0-1,-1 1 1,1-1 0,-1 0-1,1 1 1,-1-1 0,0 0-1,0 0 1,0 1 0,0-1 0,-1 0-1,1 0 1,-1 1 0,-1-4-1,1 5-37,0 0 0,0 0-1,0 0 1,0 1 0,0-1-1,0 0 1,0 1 0,-1-1 0,1 1-1,0-1 1,0 1 0,-1-1-1,1 1 1,0 0 0,-1 0-1,1 0 1,0 0 0,-1 0 0,1 0-1,0 0 1,-1 0 0,1 0-1,-2 1 1,-31 8-111,28-5 90,0 0 1,1 1-1,-1-1 1,1 1-1,1 1 0,-1-1 1,1 0-1,0 1 0,0 0 1,0 0-1,1 0 1,0 1-1,0-1 0,1 1 1,-1 0-1,0 8 1,3-14 6,0-1 1,0 1 0,0-1 0,0 1 0,0-1 0,0 1-1,1-1 1,-1 1 0,0 0 0,0-1 0,1 1 0,-1-1-1,0 1 1,1-1 0,-1 0 0,0 1 0,1-1 0,-1 1-1,1-1 1,-1 0 0,1 1 0,-1-1 0,1 0 0,-1 1-1,1-1 1,-1 0 0,1 0 0,-1 0 0,1 1 0,0-1-1,26 1 25,24-13 47,-17 2-208,-14 4-677,-1 0 1,0-1 0,-1 0-1,25-15 1,-40 20 599,-1-1-1,1 1 1,-1-1 0,0 0-1,0 0 1,0 0 0,0 0-1,0 0 1,-1 0 0,0-1-1,1 1 1,-1 0 0,0-1-1,0 1 1,-1-1 0,1 1 0,-1-1-1,0-5 1,3-13-3652,3-7-2254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5.684"/>
    </inkml:context>
    <inkml:brush xml:id="br0">
      <inkml:brushProperty name="width" value="0.025" units="cm"/>
      <inkml:brushProperty name="height" value="0.025" units="cm"/>
    </inkml:brush>
  </inkml:definitions>
  <inkml:trace contextRef="#ctx0" brushRef="#br0">26 0 14830,'0'0'2280,"-3"12"-417,-4 19-875,1-1 0,2 1 0,1 0 0,1 0 0,4 57 0,1-62-925,1 0 0,1 0 0,2 0 0,0-1 0,2 0 0,0 0 0,23 40 0,-22-48-145,-6-7 25,1 0 0,1-1 0,0 0 0,0 0 1,1-1-1,11 12 0,-18-19 60,1-1 1,-1 0-1,0 0 0,1 1 1,-1-1-1,0 0 0,1 0 0,-1 1 1,0-1-1,1 0 0,-1 0 1,0 0-1,1 0 0,-1 1 1,1-1-1,-1 0 0,0 0 1,1 0-1,-1 0 0,1 0 1,-1 0-1,1 0 0,-1 0 1,0 0-1,1 0 0,-1-1 1,1 1-1,-1 0 0,0 0 1,1 0-1,-1 0 0,0-1 0,1 1 1,5-15 136,-5-29 90,-1 36-206,-1-13 39,-2-1-1,0 0 1,-2 1-1,0 0 0,-1 0 1,-11-24-1,-12-47-152,29 92 66,0-1-1,0 1 1,1-1-1,-1 1 1,0-1-1,0 1 1,1-1-1,-1 1 1,0-1-1,1 1 1,-1-1-1,0 1 1,1-1-1,-1 1 1,1 0-1,-1-1 1,1 1-1,-1 0 1,1 0-1,-1-1 1,1 1-1,-1 0 1,1 0-1,-1 0 1,1-1 0,-1 1-1,1 0 1,-1 0-1,1 0 1,0 0-1,-1 0 1,1 0-1,-1 0 1,1 0-1,-1 0 1,1 1-1,-1-1 1,2 0-1,28 3-499,-29-3 503,14 2-187,4 2-242,0-2 1,39 0 0,-54-2 449,0 0 0,0-1-1,1 1 1,-1-1 0,0 0 0,0 0 0,0-1 0,0 1 0,0-1-1,0 0 1,0 0 0,0 0 0,-1 0 0,1-1 0,-1 1 0,1-1 0,-1 0-1,0 0 1,2-4 0,-4 6 74,0 0-1,0 0 0,0 0 1,-1-1-1,1 1 0,-1 0 1,1 0-1,-1-1 0,1 1 1,-1 0-1,0-1 0,1 1 1,-1-1-1,0 1 0,0 0 1,0-1-1,0 1 1,-1 0-1,1-1 0,0 1 1,0 0-1,-1-1 0,1 1 1,-1 0-1,1-1 0,-2-1 1,1 2-26,0 1 0,1-1-1,-1 0 1,0 1 0,0-1 0,0 1 0,0-1 0,0 1 0,0-1 0,0 1 0,0-1-1,0 1 1,0 0 0,0 0 0,0 0 0,0 0 0,0-1 0,0 1 0,0 1 0,0-1 0,0 0-1,0 0 1,0 0 0,0 0 0,0 1 0,0-1 0,0 0 0,0 1 0,0-1 0,0 1 0,0-1-1,0 1 1,0 0 0,0-1 0,0 2 0,-6 4-57,0 1 1,1 0-1,0 0 1,0 1-1,1 0 0,-1 0 1,2 0-1,-1 0 1,1 1-1,1 0 0,0-1 1,0 2-1,0-1 1,1 0-1,1 0 0,-1 1 1,1 10-1,1-19-98,0 0 0,0 1 0,1-1 0,-1 0 1,0 0-1,0 0 0,1 0 0,-1 0 0,0 0 0,1 0 0,-1 0 0,1 0 0,0 0 0,-1 0 0,1 0 0,0 0 0,0 0 0,-1-1 1,1 1-1,0 0 0,0 0 0,0-1 0,0 1 0,0-1 0,0 1 0,0-1 0,0 1 0,0-1 0,0 1 0,0-1 0,0 0 0,0 0 1,1 0-1,-1 1 0,0-1 0,0 0 0,1-1 0,3 1-771,0 0 0,0 0 0,0-1 0,0 0 0,0 0-1,0 0 1,7-4 0,15-10-5944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047"/>
    </inkml:context>
    <inkml:brush xml:id="br0">
      <inkml:brushProperty name="width" value="0.025" units="cm"/>
      <inkml:brushProperty name="height" value="0.025" units="cm"/>
    </inkml:brush>
  </inkml:definitions>
  <inkml:trace contextRef="#ctx0" brushRef="#br0">89 1 3876,'0'0'21332,"-9"0"-21060,6-1-271,0 1 1,0 0-1,0 1 0,-1-1 0,1 0 1,0 1-1,0 0 0,0 0 0,0 0 1,0 0-1,0 0 0,0 1 1,0-1-1,1 1 0,-1 0 0,0 0 1,1 0-1,-1 0 0,1 0 0,0 0 1,0 1-1,0-1 0,0 1 0,0-1 1,1 1-1,-1 0 0,1 0 0,-1 0 1,1 0-1,0 0 0,0 0 1,0 0-1,1 0 0,-1 0 0,1 1 1,0-1-1,0 5 0,0-6 9,-1 0 0,1-1 0,0 1 0,0 0 0,0-1 1,0 1-1,0 0 0,1-1 0,-1 1 0,0 0 0,1-1 0,-1 1 0,1-1 0,0 1 0,-1-1 0,1 1 0,0-1 0,0 1 0,0-1 1,0 0-1,0 1 0,0-1 0,1 0 0,-1 0 0,3 2 0,-1-2-17,1 0-1,0 0 1,0 0 0,0 0-1,0-1 1,0 0 0,0 0 0,0 0-1,0 0 1,6-1 0,-3 0-404,-1-1 0,1 1 0,0-1 0,-1 0 0,13-6 0,28-22-5681,-16 5-1675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6.409"/>
    </inkml:context>
    <inkml:brush xml:id="br0">
      <inkml:brushProperty name="width" value="0.025" units="cm"/>
      <inkml:brushProperty name="height" value="0.025" units="cm"/>
    </inkml:brush>
  </inkml:definitions>
  <inkml:trace contextRef="#ctx0" brushRef="#br0">84 0 7015,'0'0'7585,"-7"9"-4905,2-4-2408,0 2 0,1-1 0,0 0 0,0 1 0,1 0 0,-1 0-1,2 0 1,-1 0 0,1 0 0,0 1 0,0-1 0,1 1 0,-1 14 0,3-4-178,1-1 0,0 1 0,1 0 0,1-1 0,1 0 0,0 0 0,1 0 0,1-1 0,1 0 1,0 0-1,1-1 0,1 0 0,0-1 0,1 1 0,20 18 0,-27-29-189,1-1 0,0 1 0,0-1 0,0 0 0,0-1 0,7 3 0,-11-4 54,-1-1 1,1 1-1,-1-1 1,1 0-1,0 1 0,-1-1 1,1 0-1,-1 0 0,1 1 1,0-1-1,-1 0 1,1 0-1,0 0 0,-1 0 1,1 0-1,-1 0 0,1 0 1,0 0-1,-1 0 1,1 0-1,0 0 0,-1 0 1,1-1-1,0 1 0,-1 0 1,1 0-1,-1-1 1,1 1-1,-1 0 0,1-1 1,0 1-1,-1-1 0,1 1 1,-1 0-1,0-1 1,1 1-1,-1-1 0,1 1 1,-1-1-1,0 0 0,1 1 1,-1-1-1,0 1 1,0-1-1,1 0 0,-1 1 1,0-1-1,0 1 0,0-1 1,0 0-1,0 1 1,0-1-1,0 0 0,0 1 1,0-1-1,0 0 0,0 1 1,0-1-1,-1 0 1,1 1-1,0-1 0,-1 0 1,-1-3-32,-1 1-1,0 0 1,1 0 0,-1 1 0,0-1 0,-1 1 0,1-1 0,0 1 0,-1 0 0,1 0 0,-1 1 0,0-1 0,1 1-1,-1-1 1,-6 0 0,-5-4 67,-130-53 3053,145 59-2987,1 0 0,-1 0 0,0 0-1,1-1 1,-1 1 0,0 0 0,1 0 0,-1 0-1,0-1 1,1 1 0,-1 0 0,0 0-1,1-1 1,-1 1 0,0 0 0,0 0-1,1-1 1,-1 1 0,0 0 0,0-1-1,0 1 1,1 0 0,-1-1 0,0 1-1,0-1 1,0 1 0,0 0 0,0-1-1,0 1 1,0 0 0,0-1 0,0 1-1,0-1 1,0 1 0,0 0 0,0-1-1,0 1 1,0-1 0,0 1 0,-1 0 0,1-1-1,0 1 1,0 0 0,0-1 0,0 1-1,-1 0 1,1-1 0,0 1 0,-1 0-1,1 0 1,0-1 0,0 1 0,-1 0-1,1 0 1,0-1 0,-1 1 0,1 0-1,0 0 1,-1 0 0,1 0 0,-1 0-1,1-1 1,0 1 0,-1 0 0,0 0-1,40-10 28,-32 9-38,-4 0-43,83-22-1592,-30-1-3494,-17 1-2458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7.889"/>
    </inkml:context>
    <inkml:brush xml:id="br0">
      <inkml:brushProperty name="width" value="0.025" units="cm"/>
      <inkml:brushProperty name="height" value="0.025" units="cm"/>
    </inkml:brush>
  </inkml:definitions>
  <inkml:trace contextRef="#ctx0" brushRef="#br0">101 39 6951,'1'-1'662,"0"-1"0,0 1 0,0 0 0,0 0 0,-1-1 0,1 1 0,0 0 0,-1-1 0,1 1 0,-1-1 0,1 1 0,-1-1 0,0 1 0,0-1 0,0 1 0,0-1 0,0-1 0,0 2-454,0 0 0,-1 1 1,1-1-1,0 0 0,-1 1 1,1-1-1,0 1 1,-1-1-1,1 1 0,-1-1 1,1 1-1,-1-1 0,1 1 1,-1-1-1,0 1 1,1 0-1,-1-1 0,1 1 1,-1 0-1,0 0 0,1-1 1,-1 1-1,0 0 1,1 0-1,-1 0 0,-1 0 1,0 0-131,0 0 0,-1 0 1,1 0-1,-1 0 1,1 1-1,0-1 0,-1 1 1,1 0-1,0 0 0,0 0 1,0 0-1,-1 0 0,1 0 1,0 0-1,0 1 1,0-1-1,1 1 0,-1-1 1,0 1-1,1 0 0,-3 3 1,-3 6-72,1 1 0,0 0 1,1 0-1,0 1 0,1 0 0,0-1 1,1 1-1,1 0 0,0 1 0,1-1 1,0 0-1,1 0 0,2 18 0,-2-30-15,0 1 1,0-1-1,0 1 0,1-1 0,-1 0 0,0 1 1,1-1-1,-1 0 0,1 1 0,0-1 0,-1 0 0,1 0 1,0 0-1,0 1 0,0-1 0,0 0 0,0 0 1,0 0-1,0 0 0,0-1 0,0 1 0,0 0 0,0 0 1,1-1-1,-1 1 0,0 0 0,0-1 0,1 1 1,-1-1-1,0 0 0,1 1 0,-1-1 0,1 0 0,-1 0 1,0 0-1,1 0 0,-1 0 0,1 0 0,-1 0 1,0-1-1,1 1 0,-1 0 0,1-1 0,-1 1 1,0-1-1,3-1 0,4-1-268,0-1 1,0 0 0,0 0-1,0-1 1,-1 0-1,9-8 1,38-44-3888,-8-7-4305,-24 24 1784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220"/>
    </inkml:context>
    <inkml:brush xml:id="br0">
      <inkml:brushProperty name="width" value="0.025" units="cm"/>
      <inkml:brushProperty name="height" value="0.025" units="cm"/>
    </inkml:brush>
  </inkml:definitions>
  <inkml:trace contextRef="#ctx0" brushRef="#br0">11 220 10602,'0'0'9849,"-2"10"-8167,-1 3-1197,-3 39 1160,6-51-1620,0-1 0,1 1 0,-1-1 0,0 1 0,0 0 0,0-1 0,0 1 0,1-1 0,-1 1 0,0-1 0,0 1-1,1 0 1,-1-1 0,0 0 0,1 1 0,-1-1 0,1 1 0,-1-1 0,1 1 0,-1-1 0,1 0 0,-1 1 0,1-1 0,-1 0 0,1 1 0,-1-1 0,1 0 0,-1 0 0,1 0 0,0 0 0,-1 1 0,1-1 0,-1 0 0,1 0 0,0 0 0,-1 0-1,1 0 1,-1 0 0,1-1 0,0 1 0,-1 0 0,1 0 0,-1 0 0,1 0 0,0-1 0,29-13 215,-10-4-180,-1 0 0,17-24 1,31-28-269,-66 69 200,0-1-1,0 1 1,0 0-1,0 0 1,0 0-1,0 0 1,0 0 0,0 0-1,1 0 1,-1 1-1,0-1 1,1 0-1,-1 1 1,0-1-1,1 1 1,-1-1-1,1 1 1,-1 0-1,1-1 1,-1 1 0,1 0-1,-1 0 1,1 0-1,-1 0 1,1 1-1,-1-1 1,1 0-1,-1 0 1,1 1-1,1 0 1,0 2-10,-1 0 0,0 0 0,0 0 0,0 0 0,0 0 0,0 0 0,-1 0 0,1 1 0,1 5 0,-2-4 34,1-1-1,0 1 0,0-1 0,0 0 0,1 0 0,5 8 0,-8-12-5,1 1 1,0 0-1,-1-1 1,1 1-1,0-1 0,-1 0 1,1 1-1,0-1 1,0 1-1,0-1 1,-1 0-1,1 0 0,0 1 1,0-1-1,0 0 1,0 0-1,0 0 0,0 0 1,-1 0-1,1 0 1,0 0-1,0-1 1,0 1-1,0 0 0,0 0 1,-1-1-1,1 1 1,0 0-1,0-1 0,0 1 1,-1-1-1,1 1 1,0-1-1,-1 1 1,1-1-1,0 1 0,0-2 1,23-30 242,-19 25-267,13-20-463,27-42-3277,-17 22-4608,-17 25-35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8.629"/>
    </inkml:context>
    <inkml:brush xml:id="br0">
      <inkml:brushProperty name="width" value="0.025" units="cm"/>
      <inkml:brushProperty name="height" value="0.025" units="cm"/>
    </inkml:brush>
  </inkml:definitions>
  <inkml:trace contextRef="#ctx0" brushRef="#br0">0 145 3267,'0'0'14974,"8"-8"-14926,24-24-32,-32 32-10,1 0-1,-1 0 0,0 0 0,1-1 1,-1 1-1,1 0 0,-1 0 1,0 0-1,1 0 0,-1 0 0,1 0 1,-1 0-1,0 0 0,1 0 1,-1 1-1,1-1 0,-1 0 1,0 0-1,1 0 0,-1 0 0,0 0 1,1 1-1,-1-1 0,0 0 1,1 0-1,-1 1 0,0-1 0,1 0 1,-1 0-1,0 1 0,0-1 1,1 0-1,-1 1 0,0-1 0,0 0 1,0 1-1,1-1 0,-1 1 1,0-1-1,0 0 0,0 1 0,0-1 1,0 0-1,0 1 0,0-1 1,0 1-1,0-1 0,0 1 0,0-1 1,0 0-1,0 1 0,0 0 1,4 29 611,-3-26-527,19 129 1128,17 136 281,-58-518-1590,19 225-90,1-1 0,1 1-1,1-1 1,1 1-1,10-44 1,-10 62 180,-1 0-1,1 1 1,0-1 0,0 0 0,0 1 0,1-1 0,0 1 0,0 0 0,1 0 0,-1 0-1,1 1 1,0-1 0,0 1 0,1 0 0,-1 0 0,1 0 0,0 0 0,0 1 0,0 0-1,0 0 1,1 0 0,-1 1 0,1 0 0,-1 0 0,1 0 0,0 1 0,0 0-1,12-1 1,-17 2-10,1 0-1,-1 0 1,1 0-1,-1 0 0,1 0 1,-1 0-1,1 0 0,-1 1 1,0-1-1,1 0 1,-1 1-1,1 0 0,-1-1 1,0 1-1,1 0 1,-1-1-1,0 1 0,0 0 1,0 0-1,0 0 1,0 0-1,0 0 0,0 1 1,0-1-1,1 2 0,0 0 58,-1 0-1,0 0 0,-1 0 1,1 0-1,0 1 0,-1-1 0,0 0 1,0 0-1,0 0 0,0 1 1,-1 4-1,0 0 85,-1 0 0,0 0 0,0 0 0,-1-1 1,0 1-1,0-1 0,-1 1 0,0-1 0,-6 9 0,5-11-143,0 0-1,1-1 1,-2 0-1,1 0 1,0 0 0,-1 0-1,0-1 1,1 0-1,-1 0 1,-12 3 0,15-5-618,0-1 0,0 1 1,-1-1-1,1 0 0,0 1 1,-1-2-1,1 1 0,0 0 1,-4-1-1,-9-5-7473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116"/>
    </inkml:context>
    <inkml:brush xml:id="br0">
      <inkml:brushProperty name="width" value="0.025" units="cm"/>
      <inkml:brushProperty name="height" value="0.025" units="cm"/>
    </inkml:brush>
  </inkml:definitions>
  <inkml:trace contextRef="#ctx0" brushRef="#br0">1 0 2306,'0'0'21845,"0"11"-21461,13 329 2467,-12-335-2858,0-1 0,0 1 0,0 0 0,1 0-1,0 0 1,0-1 0,0 1 0,0-1 0,1 1 0,-1-1 0,1 0 0,5 6 0,-6-9-90,-1 0 1,0 0-1,0 0 1,1 0-1,-1 0 0,1 0 1,-1 0-1,1-1 1,-1 1-1,1 0 1,-1-1-1,1 0 0,-1 1 1,1-1-1,0 0 1,-1 0-1,1 0 1,0 0-1,-1 0 0,1 0 1,-1 0-1,1 0 1,0-1-1,-1 1 1,1-1-1,-1 1 0,1-1 1,-1 0-1,1 1 1,-1-1-1,1 0 1,-1 0-1,0 0 1,0 0-1,1 0 0,-1-1 1,0 1-1,0 0 1,0 0-1,0-1 1,1-2-1,16-23-4366,-1-8-3614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29.828"/>
    </inkml:context>
    <inkml:brush xml:id="br0">
      <inkml:brushProperty name="width" value="0.025" units="cm"/>
      <inkml:brushProperty name="height" value="0.025" units="cm"/>
    </inkml:brush>
  </inkml:definitions>
  <inkml:trace contextRef="#ctx0" brushRef="#br0">10 145 5221,'0'0'14889,"-1"8"-13037,1-5-1751,0-1 0,0 0 0,0 1 0,0-1 0,0 0 1,0 1-1,0-1 0,1 0 0,-1 1 0,1-1 0,0 0 0,0 0 0,0 0 0,0 1 0,0-1 0,0 0 0,0 0 0,3 2 0,-2-2-2,1 0-1,0 0 0,0-1 0,0 1 0,0-1 1,1 1-1,-1-1 0,0 0 0,1 0 0,-1-1 1,0 1-1,1-1 0,-1 0 0,1 1 0,4-2 0,-5 1-84,-1 0 0,0 0 0,0 0 0,0 0 0,0-1 0,1 1 0,-1-1 0,0 1 0,0-1 0,0 0 0,0 0 0,0 0 0,0 0 0,-1 0 0,1 0 0,0 0 0,0-1 0,-1 1 0,1-1 0,-1 1 0,1-1 0,-1 0 0,0 1 0,1-1 0,-1 0 0,0 0 0,0 0 0,0 0 0,-1 0 0,1 0 0,0 0 0,-1 0 0,1 0 0,-1-1 0,0 1-1,0 0 1,0 0 0,0 0 0,0-1 0,0 1 0,-1 0 0,1 0 0,-1 0 0,1 0 0,-1 0 0,-1-2 0,2 2-14,0 0 0,-1 0-1,0 0 1,1 0 0,-1 0-1,0 1 1,0-1 0,0 0-1,0 0 1,0 1 0,0-1-1,0 1 1,0-1 0,-1 1-1,1 0 1,-1-1 0,1 1-1,-1 0 1,0 0 0,1 0-1,-1 0 1,0 0 0,0 0-1,1 1 1,-1-1 0,0 1-1,0-1 1,0 1 0,0 0-1,0-1 1,0 1 0,0 0 0,0 0-1,0 0 1,0 1 0,0-1-1,1 0 1,-1 1 0,0-1-1,0 1 1,0 0 0,0 0-1,1 0 1,-1 0 0,0 0-1,1 0 1,-1 0 0,1 0-1,-3 3 1,-1 0-24,1 1 0,0 0 0,0 1 0,0-1 0,1 1 0,0 0 0,0 0 0,0 0 0,1 0 0,0 0 0,-3 13 0,2-5 93,1 0-1,1 0 0,0 0 0,2 23 0,-1-36-54,0 1 0,0 0-1,0-1 1,0 1-1,1 0 1,-1-1-1,1 1 1,-1-1 0,1 1-1,0 0 1,0-1-1,-1 0 1,1 1 0,0-1-1,0 1 1,1-1-1,-1 0 1,0 0-1,0 0 1,0 0 0,1 0-1,-1 0 1,1 0-1,-1 0 1,1 0-1,-1 0 1,1-1 0,-1 1-1,1-1 1,0 1-1,-1-1 1,1 0 0,0 0-1,-1 1 1,1-1-1,0 0 1,-1 0-1,1-1 1,0 1 0,-1 0-1,1-1 1,0 1-1,-1-1 1,2 0-1,5-1-127,0 0 0,0-1-1,-1 0 1,1-1-1,-1 1 1,0-2 0,13-8-1,-9 3-883,0-1 0,-1 0 1,0 0-1,-1-1 0,0 0 0,-1-1 0,0 0 0,-1-1 0,-1 1 0,0-1 1,0 0-1,4-22 0,-5 42 9551,-4-4-8364,1 0 1,-1 0-1,1 0 0,-1 0 0,1 0 0,0-1 0,-1 1 0,1 0 1,0-1-1,0 1 0,0-1 0,1 0 0,-1 0 0,0 0 0,0 0 1,1 0-1,1 1 0,1-3-190,0 1-1,-1-1 1,1 0 0,-1 0-1,1 0 1,-1-1 0,1 1-1,-1-1 1,0 0 0,0 0-1,0-1 1,0 1 0,0-1-1,-1 0 1,1 0 0,-1 0-1,0-1 1,0 1 0,4-5-1,-2 2-57,1 0-1,0 0 0,0 0 1,1 1-1,8-5 0,-14 13 179,1 1 0,-1-1 0,1 1-1,-1 0 1,0-1 0,0 1 0,0 0-1,-1 0 1,0 0 0,1 5 0,1 8 5,-2-16-119,0 0 0,0 0-1,0 0 1,0 0 0,0 1 0,0-1-1,1 0 1,-1 0 0,0 0 0,1 0 0,-1 0-1,1 0 1,-1 0 0,1 0 0,-1 0-1,1 0 1,0 0 0,-1 0 0,1 0-1,0-1 1,0 1 0,0 0 0,0 0-1,0-1 1,0 1 0,0-1 0,0 1 0,0-1-1,0 1 1,0-1 0,0 0 0,0 1-1,0-1 1,0 0 0,0 0 0,0 0-1,1 0 1,-1 0 0,0 0 0,0 0-1,0 0 1,0 0 0,0 0 0,0-1 0,0 1-1,1 0 1,-1-1 0,0 1 0,0-1-1,0 1 1,0-1 0,1-1 0,8-5 27,-1 0 1,1-1 0,-1-1 0,10-11 0,0 1-194,-12 13 33,51-40-780,-55 43 867,0 1-1,0 0 1,1 0 0,-1 0-1,1 1 1,-1-1 0,1 1-1,0 0 1,0 0 0,0 0-1,-1 0 1,1 1 0,0-1-1,0 1 1,7 1 0,-10 0 59,-1 0 1,1 0 0,0 1-1,0-1 1,-1 0 0,1 1 0,-1-1-1,1 0 1,-1 1 0,1-1-1,-1 1 1,0-1 0,0 1-1,0-1 1,0 1 0,0-1-1,0 1 1,0 2 0,2 22-437,-2-26 254,0 1 1,0-1 0,0 0-1,1 1 1,-1-1 0,0 1-1,0-1 1,0 0-1,0 1 1,1-1 0,-1 0-1,0 1 1,0-1 0,0 0-1,1 0 1,-1 1-1,0-1 1,1 0 0,-1 0-1,0 1 1,1-1-1,-1 0 1,0 0 0,1 0-1,-1 1 1,0-1 0,1 0-1,-1 0 1,1 0-1,-1 0 1,0 0 0,1 0-1,-1 0 1,0 0 0,1 0-1,-1 0 1,1 0-1,-1 0 1,0 0 0,1 0-1,-1 0 1,0-1 0,1 1-1,0 0 1,6-5-7183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4:30.738"/>
    </inkml:context>
    <inkml:brush xml:id="br0">
      <inkml:brushProperty name="width" value="0.025" units="cm"/>
      <inkml:brushProperty name="height" value="0.025" units="cm"/>
    </inkml:brush>
  </inkml:definitions>
  <inkml:trace contextRef="#ctx0" brushRef="#br0">0 410 3876,'0'0'17584,"5"-1"-18016,16-1 528,-20 4-95,0 0 0,0 0 0,-1 0 0,1 0 0,0 0 0,-1 0 0,1 0 0,-1 0 0,0 0 0,0 0 1,1 0-1,-2 0 0,1 0 0,0 3 0,0-1 4,0-1 2,0-1 0,0 0 0,1 1 0,-1-1-1,1 0 1,-1 1 0,1-1 0,0 0 0,0 0-1,0 0 1,0 0 0,0 0 0,0 0 0,1 0-1,-1 0 1,1 0 0,0-1 0,-1 1 0,1-1-1,0 1 1,0-1 0,0 1 0,0-1 0,0 0-1,0 0 1,0 0 0,0 0 0,0 0 0,1-1-1,-1 1 1,0-1 0,0 1 0,5-1 0,-3 0 25,0-1 1,0 0-1,0 0 1,0 0-1,0 0 1,-1 0-1,1-1 1,0 0-1,-1 1 1,1-2-1,-1 1 1,1 0-1,-1-1 1,0 1-1,0-1 1,0 0-1,0 0 1,4-6-1,9-17-242,-1-1-1,0-1 1,-3 0-1,0 0 1,-2-1 0,-1-1-1,-1 0 1,-1 0-1,-2-1 1,-1 1 0,-1-53-1,-7 64 351,-5 18 922,7 2-986,0 1 0,1-1 1,-1 1-1,1 0 0,-1 0 0,1 0 0,-1 0 1,1 0-1,0 0 0,0 0 0,0 0 1,1 0-1,-2 3 0,-1 9 199,0 0 0,1 0 1,1 0-1,0 0 0,1 0 0,0 0 1,1 0-1,1 0 0,5 23 0,-5-30-337,0 0-1,0 0 0,0-1 1,1 1-1,0-1 0,1 1 1,-1-1-1,1 0 0,0 0 0,1-1 1,-1 1-1,1-1 0,0 0 1,1 0-1,-1-1 0,1 1 1,0-1-1,0 0 0,0-1 1,13 6-1,-17-8 31,0-1-1,1 1 1,-1-1-1,0 1 1,0-1-1,1 0 1,-1 0 0,0 0-1,1 0 1,3-1-1,-6 1 46,1 0-1,0 0 1,-1-1 0,1 1-1,-1 0 1,1-1-1,-1 1 1,1 0-1,-1-1 1,1 1-1,-1-1 1,1 1 0,-1 0-1,1-1 1,-1 1-1,0-1 1,1 0-1,-1 1 1,0-1 0,1 1-1,-1-1 1,0 1-1,0-1 1,0 0-1,1 1 1,-1-1-1,0 1 1,0-1 0,0 0-1,0 1 1,0-1-1,0 0 1,0 1-1,0-1 1,-1 0-1,1 1 1,0-1 0,0 1-1,0-1 1,-1 0-1,0 0 1,-2-3 31,-1 1 0,0-1 0,-1 1 0,1 0 0,0 0 1,-1 1-1,0-1 0,0 1 0,1 0 0,-1 0 0,0 1 0,-6-2 0,-7-3 360,-9-4 180,20 8-400,0 0 1,-1-1-1,1 0 0,0 0 0,0-1 0,0 1 0,1-2 1,-1 1-1,1-1 0,-10-9 0,20 12-116,1 0-1,-1 1 1,1-1 0,0 1-1,-1 0 1,1 1-1,0-1 1,8 1 0,78-8-397,-61 4-3635,-1-1 0,55-18 0,-68 17 2400,0 0 0,-1-2 1,16-9-1,13-17 498,-14-1 3190,-7-6 3549,-18 13 1263,-10 23-3284,-7 15-2655,8-5-878,0 0 1,0 1 0,1-1-1,-1 1 1,1 0 0,1 0 0,-1 0-1,1 0 1,0 0 0,0 0 0,0 1-1,1-1 1,0 8 0,1-13-139,1 0 0,-1 0 1,1 0-1,-1 0 0,1 0 1,0 0-1,0 0 0,-1 0 1,1 0-1,0-1 0,0 1 1,0 0-1,0-1 0,0 1 1,0-1-1,0 1 0,0-1 1,0 1-1,0-1 0,0 1 1,0-1-1,1 0 0,-1 0 0,0 0 1,0 0-1,0 1 0,0-2 1,0 1-1,2 0 0,45 0-1546,-38 0 1102,10 2-6,-18 4 1584,-30 14 588,-27 12-1047,2-1-2380,18-12-5317,19-11-2745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7.490"/>
    </inkml:context>
    <inkml:brush xml:id="br0">
      <inkml:brushProperty name="width" value="0.035" units="cm"/>
      <inkml:brushProperty name="height" value="0.035" units="cm"/>
    </inkml:brush>
  </inkml:definitions>
  <inkml:trace contextRef="#ctx0" brushRef="#br0">145 274 13659,'0'-1'149,"0"0"0,0 0 0,0 0 0,0 0 0,0-1 0,0 1 0,-1 0 0,1 0 0,0 0 0,-1 0 0,1 0 0,-1 0 0,1-1 0,-1 1-1,1 0 1,-1 0 0,0 1 0,0-1 0,1 0 0,-1 0 0,0 0 0,0 0 0,0 1 0,0-1 0,0 0 0,0 1 0,0-1 0,0 1 0,0-1 0,0 1 0,0-1 0,0 1 0,-3 0 0,2-1 64,-1 1 0,1 0 1,-1 0-1,1 0 0,-1 1 0,1-1 0,-1 1 1,1-1-1,-1 1 0,1 0 0,0 0 0,-1 0 1,1 0-1,-4 3 0,-2 1 115,0 2 0,1-1 1,0 1-1,0 0 0,-12 16 0,16-19-291,0 1 1,0 0-1,1-1 1,-1 1-1,1 0 0,0 0 1,1 0-1,-1 0 1,1 1-1,0-1 0,0 0 1,0 10-1,1-14-34,0 0 0,0 0 0,0 0-1,0 0 1,1 0 0,-1 0 0,0 0 0,0 0-1,1 0 1,-1 0 0,1 0 0,-1 0 0,1 0-1,-1 0 1,1 0 0,-1-1 0,1 1 0,0 0-1,-1 0 1,1-1 0,0 1 0,0 0 0,0-1 0,-1 1-1,1-1 1,0 1 0,0-1 0,0 1 0,0-1-1,0 0 1,0 1 0,0-1 0,0 0 0,0 0-1,0 0 1,0 0 0,0 0 0,0 0 0,0 0-1,2 0 1,4-1 3,-1 0 0,1-1-1,-1 0 1,0 0 0,8-3 0,16-10 19,-1-2 1,0-1 0,48-39 0,19-11 51,-90 64-67,1 0 1,-1 0 0,1 1 0,8-3 0,-14 6-5,0-1 1,0 1-1,0-1 1,0 1 0,0 0-1,0 0 1,0-1-1,0 1 1,0 0-1,0 0 1,0 0 0,0 0-1,0 0 1,0 1-1,0-1 1,0 0 0,0 0-1,0 1 1,0-1-1,0 0 1,0 1-1,0-1 1,0 1 0,0-1-1,0 1 1,-1 0-1,1-1 1,0 1 0,0 0-1,-1 0 1,1-1-1,0 1 1,-1 0-1,1 0 1,-1 0 0,1 0-1,-1 0 1,1 1-1,5 31 255,-6-27-194,1-1-1,0 1 0,0 0 0,4 10 0,-5-16-59,0 0 0,1 1 0,-1-1-1,0 0 1,0 1 0,0-1-1,1 0 1,-1 0 0,0 1 0,0-1-1,1 0 1,-1 0 0,0 1-1,0-1 1,1 0 0,-1 0 0,0 0-1,1 1 1,-1-1 0,0 0-1,1 0 1,-1 0 0,0 0 0,1 0-1,-1 0 1,0 0 0,1 0-1,-1 0 1,0 0 0,1 0 0,-1 0-1,0 0 1,1 0 0,0 0-1,14-9 115,15-22-47,-26 26-59,40-48 44,-31 35-50,1 1 0,1 0-1,0 2 1,34-28-1,-47 42-9,-1-1 1,1 1-1,0 0 0,0 0 0,-1 0 0,1 1 0,0-1 0,0 0 1,0 1-1,0-1 0,0 1 0,0 0 0,4-1 0,-5 1 2,-1 1-1,1-1 0,0 0 1,0 0-1,-1 1 1,1-1-1,0 0 0,-1 1 1,1-1-1,0 1 0,-1-1 1,1 1-1,-1-1 1,1 1-1,-1-1 0,1 1 1,-1 0-1,1-1 1,-1 1-1,1 0 0,-1-1 1,0 1-1,0 0 0,1 0 1,0 6-4,1 0 0,-2 0 0,1 0 0,-1 0 0,0 0 0,-1 9 0,0-1-36,1-7 58,-1-3-149,1 0 0,0 0-1,0 0 1,0 0 0,3 10-1,-3-15 101,0 1-1,0-1 1,1 0-1,-1 1 1,0-1 0,0 1-1,0-1 1,1 1-1,-1-1 1,0 0-1,1 1 1,-1-1-1,0 0 1,1 1 0,-1-1-1,0 0 1,1 0-1,-1 1 1,1-1-1,-1 0 1,0 0-1,1 0 1,-1 0-1,1 1 1,-1-1 0,1 0-1,1 0-42,-1-1 0,1 1 0,-1 0 0,1-1 0,-1 1 0,0-1 0,1 1 0,-1-1 0,0 0 1,0 0-1,0 1 0,1-1 0,0-2 0,9-6-473,-1-1 1,0 0 0,-1-1-1,14-21 1,27-52-569,-46 77 998,18-34-435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5.647"/>
    </inkml:context>
    <inkml:brush xml:id="br0">
      <inkml:brushProperty name="width" value="0.025" units="cm"/>
      <inkml:brushProperty name="height" value="0.025" units="cm"/>
    </inkml:brush>
  </inkml:definitions>
  <inkml:trace contextRef="#ctx0" brushRef="#br0">0 0 3011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27.669"/>
    </inkml:context>
    <inkml:brush xml:id="br0">
      <inkml:brushProperty name="width" value="0.025" units="cm"/>
      <inkml:brushProperty name="height" value="0.025" units="cm"/>
    </inkml:brush>
  </inkml:definitions>
  <inkml:trace contextRef="#ctx0" brushRef="#br0">14920 705 9673,'-73'-20'1339,"-53"-17"-1219,-2 7-1,-166-19 1,-385 34-657,347 16 567,-2500-167 936,670-41-683,632 83-489,-5 66-490,331 93 888,-942 248-139,1476-137 460,531-108-455,1 7 1,-225 107 0,311-126-44,1 3 0,2 2 0,0 2 0,3 2 0,0 2 0,-44 47 0,71-63-7,0 1-1,2 1 1,0 0 0,2 1-1,0 1 1,2 0-1,0 1 1,2 0-1,1 1 1,1 0-1,2 1 1,0 0 0,2 0-1,-2 41 1,5-44-12,2 0 1,1 0-1,1 0 0,1 1 1,1-2-1,2 1 1,0 0-1,1-1 1,2-1-1,0 1 1,2-1-1,0-1 0,2 0 1,22 31-1,5-3 15,2-2 0,2-2-1,2-2 1,2-2 0,2-2-1,73 45 1,14-3 26,197 85 1,-132-81-8,4-10-1,248 57 1,441 48 100,193-32 17,7-42 18,-995-98-125,1449 101 329,-279-23-210,373 28 391,6-66 171,-387-66-396,-5-80-79,-201-102-95,-836 137-102,-2-9 1,351-166-1,-107-17 15,-353 184-56,-2-5-1,100-93 0,-178 143-46,-1-2 0,-2-1 1,0-1-1,-2-2 1,-1 0-1,29-53 1,-47 73 107,1 0 0,-1 0 1,-1-1-1,0 1 0,-1-1 0,0 0 1,-1 0-1,0 0 0,-1 0 1,0 0-1,-1 0 0,0-1 1,-1 1-1,-1 0 0,0 0 1,0 0-1,-1 0 0,-1 1 0,0-1 1,0 1-1,-1 0 0,-1 0 1,0 0-1,-12-16 0,-13-12 219,-3 1 0,-1 2 0,-1 1 0,-2 2 0,-57-38 0,-225-122 54,297 180-292,-251-133 348,-393-151 0,174 133-1747,-15 44-3490,336 90 1300,0 3-1357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514"/>
    </inkml:context>
    <inkml:brush xml:id="br0">
      <inkml:brushProperty name="width" value="0.025" units="cm"/>
      <inkml:brushProperty name="height" value="0.025" units="cm"/>
    </inkml:brush>
  </inkml:definitions>
  <inkml:trace contextRef="#ctx0" brushRef="#br0">188 385 4644,'3'-3'584,"0"0"0,0 0 0,0-1-1,-1 1 1,1-1 0,-1 0 0,0 1-1,0-1 1,0 0 0,-1 0 0,1 0 0,0-6-1,-1 9-446,-1 0 0,0 0-1,1-1 1,-1 1-1,0 0 1,0 0 0,0-1-1,0 1 1,0 0-1,0-1 1,0 1 0,-1 0-1,1 0 1,0-1 0,-1 1-1,1 0 1,-1 0-1,1 0 1,-1 0 0,0 0-1,1-1 1,-1 1-1,0 0 1,0 1 0,0-1-1,0 0 1,0 0 0,0 0-1,0 0 1,0 1-1,0-1 1,0 0 0,0 1-1,0-1 1,0 1-1,-1-1 1,1 1 0,0 0-1,0 0 1,-1-1 0,1 1-1,-3 0 1,-2 0-115,-1 1 1,0-1-1,0 1 0,0 0 1,1 1-1,-1 0 1,1 0-1,-1 0 1,1 1-1,0 0 0,0 0 1,0 0-1,0 1 1,0 0-1,1 0 1,0 0-1,0 1 0,0 0 1,0 0-1,1 0 1,-6 9-1,3-4 38,1 0 1,0 0-1,0 0 0,1 1 1,1 0-1,-1 0 0,2 0 1,0 0-1,0 0 0,1 1 1,-1 21-1,2-31-36,1 0-1,0-1 1,0 1 0,0 0-1,0 0 1,1-1-1,-1 1 1,0 0 0,1-1-1,-1 1 1,1 0 0,0-1-1,-1 1 1,1-1 0,0 1-1,0-1 1,0 1 0,0-1-1,0 1 1,0-1 0,0 0-1,1 0 1,-1 0-1,2 2 1,0-2 52,-1-1 1,1 1-1,-1 0 0,1-1 0,-1 0 1,1 0-1,-1 1 0,1-1 1,-1-1-1,1 1 0,-1 0 0,1-1 1,-1 1-1,5-3 0,4-1 177,-1 0-1,1-1 0,-1 0 1,-1-1-1,1-1 1,12-9-1,-8 2-163,0-1-1,-1-1 1,0 0-1,-2-1 1,0 0 0,0 0-1,-2-1 1,0-1-1,-1 0 1,-1 0 0,-1 0-1,-1-1 1,0 0 0,-2 0-1,0 0 1,-1 0-1,-1-1 1,-1 1 0,-5-36-1,4 47-75,-1 0-1,0 1 0,0-1 0,-1 1 1,-7-15-1,9 20-13,0 1 1,0-1 0,0 1-1,-1 0 1,1-1-1,-1 1 1,0 0 0,0 0-1,0 0 1,0 0-1,0 1 1,0-1-1,0 0 1,0 1 0,-1-1-1,1 1 1,-1 0-1,1 0 1,-1 0 0,1 0-1,-1 0 1,-2 0-1,4 1-1,0 1 0,0-1 0,1 0 0,-1 1 0,0-1 0,0 1 0,1-1-1,-1 1 1,0-1 0,1 1 0,-1-1 0,1 1 0,-1 0 0,1-1 0,-1 1 0,1 0 0,-1 0-1,1-1 1,0 1 0,-1 0 0,1 0 0,0-1 0,0 1 0,-1 0 0,1 0 0,0 0-1,0 0 1,0-1 0,0 1 0,0 0 0,0 0 0,0 0 0,0 0 0,1-1 0,-1 1 0,0 0-1,0 0 1,1 0 0,-1-1 0,1 2 0,0 1 20,-1 0 0,1 0 0,0 0-1,0 0 1,0 0 0,0 0 0,1-1 0,-1 1 0,1 0 0,0-1 0,2 4-1,3-2 18,0 0-1,0 0 1,1-1-1,-1 0 0,1 0 1,0-1-1,-1 0 0,1 0 1,0-1-1,11 1 1,89-1 60,-72-3-125,68-7-2779,-35-6-3495,-34 5-529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3.926"/>
    </inkml:context>
    <inkml:brush xml:id="br0">
      <inkml:brushProperty name="width" value="0.025" units="cm"/>
      <inkml:brushProperty name="height" value="0.025" units="cm"/>
    </inkml:brush>
  </inkml:definitions>
  <inkml:trace contextRef="#ctx0" brushRef="#br0">0 29 6342,'0'0'12011,"85"-12"-10954,-35 5-448,3 2-257,-1 1-256,-5 4-64,-10 0-512,-8 3-1442,-16 5-2722,-13 1-353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34.253"/>
    </inkml:context>
    <inkml:brush xml:id="br0">
      <inkml:brushProperty name="width" value="0.025" units="cm"/>
      <inkml:brushProperty name="height" value="0.025" units="cm"/>
    </inkml:brush>
  </inkml:definitions>
  <inkml:trace contextRef="#ctx0" brushRef="#br0">1 526 10954,'0'0'4901,"86"-9"-2851,-26-5-481,8-3-608,6 1-544,0 2-353,-6 3-352,-10 4-1570,-17 0-2787,-6 3-2593</inkml:trace>
  <inkml:trace contextRef="#ctx0" brushRef="#br0" timeOffset="1">604 0 9577,'0'0'10314,"22"67"-9353,-20-21-417,3 8-384,0 4-96,1 5 1,1 1-33,4 1 0,9-3-1089,-1-10-1538,5-14-4131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2.182"/>
    </inkml:context>
    <inkml:brush xml:id="br0">
      <inkml:brushProperty name="width" value="0.025" units="cm"/>
      <inkml:brushProperty name="height" value="0.025" units="cm"/>
    </inkml:brush>
  </inkml:definitions>
  <inkml:trace contextRef="#ctx0" brushRef="#br0">48 62 2146,'0'0'5034,"-9"1"-3956,-1-1-1353,-18 2 4898,28-1-4470,22-1 973,6-2-542,1-1 0,-1-1-1,44-13 1,25-4-485,-12 11-1263,-35 5-2284,-18 2-828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4.115"/>
    </inkml:context>
    <inkml:brush xml:id="br0">
      <inkml:brushProperty name="width" value="0.025" units="cm"/>
      <inkml:brushProperty name="height" value="0.025" units="cm"/>
    </inkml:brush>
  </inkml:definitions>
  <inkml:trace contextRef="#ctx0" brushRef="#br0">77 322 3171,'0'0'2333,"-10"1"-822,-53 2 2311,63-3-3782,-1 0 0,1 0 1,0 0-1,0-1 0,0 1 0,0 0 1,-1 0-1,1 0 0,0 0 0,0 0 1,0 0-1,0 0 0,0 0 0,-1 0 1,1-1-1,0 1 0,0 0 1,0 0-1,0 0 0,0 0 0,0 0 1,0-1-1,0 1 0,0 0 0,-1 0 1,1 0-1,0 0 0,0-1 0,0 1 1,0 0-1,0 0 0,0 0 0,0 0 1,0-1-1,0 1 0,0 0 0,0 0 1,0 0-1,1 0 0,-1-1 0,0 1 1,0 0-1,0 0 0,0 0 0,0 0 1,0-1-1,0 1 0,0 0 0,0 0 1,1 0-1,-1 0 0,0 0 0,0 0 1,0-1-1,0 1 0,0 0 0,0 0 1,1 0-1,-1 0 0,0 0 0,0 0 1,0 0-1,0 0 0,1 0 0,-1 0 1,11-10 211,358-135 763,-209 69-2086,-59 14-3699,-67 37-915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214"/>
    </inkml:context>
    <inkml:brush xml:id="br0">
      <inkml:brushProperty name="width" value="0.025" units="cm"/>
      <inkml:brushProperty name="height" value="0.025" units="cm"/>
    </inkml:brush>
  </inkml:definitions>
  <inkml:trace contextRef="#ctx0" brushRef="#br0">15199 807 3716,'-15'-5'2733,"-114"-32"-2351,-1 5 0,-145-15 0,-290-10-1128,448 47 591,-1746-126 1805,-4 72-2237,303 53 928,-1148-11-805,818-41-262,12-130 4105,1126 93-1862,514 79-984,-274 12 1,475 11-448,0 2 1,0 1-1,1 2 1,-1 2 0,2 2-1,0 1 1,-42 19-1,54-18 95,0 2 1,2 0-1,-1 2 0,2 0 0,0 2 0,1 1 0,1 0 1,1 2-1,1 1 0,-21 30 0,37-49-98,1 1-1,0-1 1,0 1-1,1 0 1,-1 0 0,1 0-1,0 0 1,0 0 0,1 1-1,0-1 1,0 0-1,0 1 1,0-1 0,1 1-1,0-1 1,1 10-1,1-9-68,0 0-1,0-1 0,0 1 0,1 0 0,0-1 0,0 1 0,0-1 1,1 0-1,0 0 0,0 0 0,0-1 0,0 0 0,1 1 0,5 3 1,0-1-138,25 24-69,-18-7-3612,-15-17-70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49.609"/>
    </inkml:context>
    <inkml:brush xml:id="br0">
      <inkml:brushProperty name="width" value="0.025" units="cm"/>
      <inkml:brushProperty name="height" value="0.025" units="cm"/>
    </inkml:brush>
  </inkml:definitions>
  <inkml:trace contextRef="#ctx0" brushRef="#br0">100 60 10090,'0'0'1115,"-4"10"-1067,-5 31 571,2 1 1,1 0-1,0 52 0,-3 25 203,-35 244 470,34-322 1015,10-41-2261,0 0-1,-1 0 0,1 0 1,0 0-1,0 0 1,0 0-1,0-1 1,0 1-1,0 0 1,0 0-1,0 0 1,0 0-1,0 0 1,0 0-1,0 0 1,-1 0-1,1 0 1,0 0-1,0 0 0,0 0 1,0 0-1,0 0 1,0 0-1,0 0 1,0 0-1,0 0 1,-1 0-1,1 0 1,0 0-1,0 0 1,0 0-1,0 0 1,0 0-1,0 0 1,0 0-1,0 0 0,0 0 1,0 0-1,0 0 1,-1 1-1,1-1 1,0 0-1,0 0 1,0 0-1,0 0 1,0 0-1,0 0 1,0 0-1,0 0 1,0 0-1,0 0 1,0 0-1,0 1 1,0-1-1,0 0 0,0 0 1,0 0-1,0-23 723,5 3-745,0 1-1,1-1 0,1 1 0,0 1 0,2-1 0,14-22 1,-6 7-18,10-15 55,1 2 0,3 1 1,2 1-1,1 2 1,3 1-1,45-40 1,-43 47-655,2 2 1,59-36 0,-64 48-1420,1 1 1,0 2 0,51-17-1,-38 20-2321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6.174"/>
    </inkml:context>
    <inkml:brush xml:id="br0">
      <inkml:brushProperty name="width" value="0.025" units="cm"/>
      <inkml:brushProperty name="height" value="0.025" units="cm"/>
    </inkml:brush>
  </inkml:definitions>
  <inkml:trace contextRef="#ctx0" brushRef="#br0">239 353 3235,'0'0'2851,"1"-9"-582,-1 7-2268,0 0 213,1 0 0,-1 0 0,1 0 0,-1 0 0,0 0 0,0-1-1,0 1 1,0 0 0,-1 0 0,1 0 0,0 0 0,-1-1 0,0 1 0,1 0 0,-1 0 0,0 0-1,0 0 1,0 0 0,0 1 0,-1-1 0,1 0 0,0 0 0,-1 1 0,1-1 0,-1 1-1,0-1 1,1 1 0,-1 0 0,0 0 0,0-1 0,0 1 0,0 0 0,0 1 0,0-1 0,0 0-1,0 1 1,0-1 0,0 1 0,-4-1 0,-2 1-12,0 1 1,0-1-1,-1 1 0,1 1 0,1-1 1,-1 2-1,0-1 0,0 1 0,1 0 1,-1 0-1,1 1 0,0 0 0,0 1 1,1-1-1,-1 1 0,1 0 0,-9 11 1,10-12-110,0 1 0,0 0 0,1 1 0,0-1 1,0 1-1,1 0 0,-1 0 0,1 0 0,0 1 0,1-1 1,0 0-1,0 1 0,0 0 0,1 0 0,0-1 1,0 1-1,0 0 0,1 0 0,0 0 0,1 0 1,2 11-1,-3-17-71,0 1 0,1-1 0,-1 1 0,1-1 0,0 1 1,-1-1-1,1 1 0,0-1 0,0 1 0,0-1 0,0 0 0,0 0 1,0 0-1,1 1 0,-1-1 0,0 0 0,0 0 0,1 0 0,-1-1 1,1 1-1,-1 0 0,1-1 0,-1 1 0,1 0 0,-1-1 0,1 0 1,0 1-1,-1-1 0,1 0 0,0 0 0,-1 0 0,1 0 0,0 0 1,-1 0-1,1-1 0,-1 1 0,1 0 0,0-1 0,-1 1 0,1-1 1,-1 0-1,1 0 0,1 0 0,4-3 195,0 1 0,0-1 1,0 0-1,-1-1 0,1 0 0,-1 0 0,9-9 1,-5 1-177,-1-1 1,0 0 0,-1 0-1,0-1 1,-1 1 0,-1-2 0,-1 1-1,0-1 1,0 0 0,-2 0-1,0 0 1,-1 0 0,-1 0 0,0-1-1,-3-30 1,1 41-29,0 1-1,0 0 1,-1 0 0,1 1-1,-1-1 1,0 0 0,0 0 0,-1 1-1,0-1 1,0 1 0,0 0-1,0 0 1,0 0 0,-6-5 0,6 7-14,0-1 1,0 1 0,0 0 0,0 0 0,0 0 0,0 0-1,-1 1 1,1-1 0,-1 1 0,1 0 0,-1 0-1,1 0 1,-1 0 0,0 0 0,1 1 0,-1 0 0,0 0-1,1 0 1,-1 0 0,-5 1 0,9 0-1,-1-1 0,1 0 0,0 0-1,0 0 1,-1 0 0,1 0 0,0 1 0,-1-1 0,1 0 0,0 0 0,0 1 0,-1-1 0,1 0 0,0 1 0,0-1 0,0 0 0,-1 0-1,1 1 1,0-1 0,0 0 0,0 1 0,0-1 0,0 0 0,0 1 0,-1-1 0,1 0 0,0 1 0,0-1 0,0 1 0,0-1 0,0 0 0,1 1-1,-1-1 1,0 0 0,0 1 0,0-1 0,0 0 0,0 1 0,0-1 0,0 0 0,1 1 0,-1-1 0,0 0 0,0 0 0,1 1 0,-1-1-1,0 0 1,0 1 0,1-1 0,-1 0 0,0 0 0,0 0 0,1 0 0,-1 1 0,0-1 0,1 0 0,-1 0 0,0 0 0,1 0 0,-1 0-1,1 0 1,20 14 9,-5-11 37,1 0 0,-1-1 0,1 0 0,-1-1 0,1-1 1,0-1-1,-1 0 0,1-2 0,30-7 0,-26 4-423,0-1 0,31-15 0,-34 13-1384,0-1 1,29-22-1,-7-3-5664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036"/>
    </inkml:context>
    <inkml:brush xml:id="br0">
      <inkml:brushProperty name="width" value="0.035" units="cm"/>
      <inkml:brushProperty name="height" value="0.035" units="cm"/>
    </inkml:brush>
  </inkml:definitions>
  <inkml:trace contextRef="#ctx0" brushRef="#br0">10 53 12875,'-5'120'4473,"1"28"-599,5-126-3699,0 1 0,2-1 1,1 0-1,11 35 0,9 13-354,-24-70 182,0 0-1,0 0 0,0 0 1,0 0-1,0 0 0,0 0 0,0 0 1,0 0-1,0 0 0,0 1 1,0-1-1,0 0 0,-1 0 1,1 0-1,0 0 0,0 0 0,0 0 1,0 0-1,0 0 0,0 0 1,0 0-1,0 0 0,0 0 1,0 0-1,0 0 0,-1 1 0,1-1 1,0 0-1,0 0 0,0 0 1,0 0-1,0 0 0,0 0 1,0 0-1,0 0 0,0 0 0,-1 0 1,1 0-1,0 0 0,0 0 1,0 0-1,0-1 0,0 1 1,0 0-1,0 0 0,0 0 0,0 0 1,-1 0-1,1 0 0,0 0 1,0 0-1,0 0 0,0 0 1,0 0-1,0 0 0,0 0 0,0 0 1,0-1-1,0 1 0,0 0 1,0 0-1,-3-5 59,0-1 0,0 0-1,1 0 1,0 0 0,0 0 0,0 0 0,1 0-1,0 0 1,0-9 0,0 9-25,-3-31 53,1-1 1,2 1-1,2 0 0,1-1 0,2 1 0,2 0 1,1 1-1,13-39 0,-17 67-85,0-1 0,1 1 0,0 0 0,0 1 0,0-1 1,1 0-1,8-8 0,-12 14-3,1 1 0,-1-1 0,1 1 1,-1-1-1,1 1 0,0 0 0,0 0 0,-1 0 1,1 0-1,0 0 0,0 0 0,0 0 0,0 1 1,0-1-1,0 1 0,0-1 0,0 1 0,0 0 1,0 0-1,1 0 0,-1 0 0,0 0 0,0 0 1,0 1-1,0-1 0,0 1 0,0-1 0,0 1 1,0 0-1,0 0 0,0 0 0,-1 0 1,1 0-1,0 0 0,0 0 0,1 3 0,3 1 18,0 0-1,-1 0 1,0 1 0,0-1-1,0 1 1,-1 1-1,0-1 1,0 1-1,-1-1 1,1 1-1,-1 0 1,-1 0 0,0 1-1,0-1 1,0 0-1,-1 1 1,0-1-1,0 1 1,-1-1-1,0 1 1,-1 13 0,0-14 41,-1-1 0,1 1 0,-1 0 1,0-1-1,0 0 0,-1 1 0,0-1 1,0 0-1,0 0 0,-1-1 1,0 1-1,0-1 0,0 1 0,-1-1 1,0-1-1,0 1 0,0-1 1,0 0-1,-1 0 0,0 0 0,0-1 1,0 0-1,0 0 0,-9 3 0,12-5-106,1 0-1,-1 0 0,0-1 0,1 1 0,-1-1 0,0 1 0,1-1 1,-1 0-1,0 0 0,0 0 0,0-1 0,1 1 0,-1-1 1,0 1-1,1-1 0,-1 0 0,0 0 0,1 0 0,-1 0 0,1 0 1,-4-4-1,4 3-12,0 0 0,0 0 0,0-1 0,0 1 0,1-1 0,-1 1 0,1-1 0,0 0 0,0 0 0,0 1 0,0-1 0,0 0 0,1 0 0,-1 0 0,1 0 0,0 0 0,0 0 0,0 0 0,0 0 0,1-4 0,6-30-496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440"/>
    </inkml:context>
    <inkml:brush xml:id="br0">
      <inkml:brushProperty name="width" value="0.025" units="cm"/>
      <inkml:brushProperty name="height" value="0.025" units="cm"/>
    </inkml:brush>
  </inkml:definitions>
  <inkml:trace contextRef="#ctx0" brushRef="#br0">19 112 5894,'-9'5'5733,"3"-4"-3779,3-1 1761,21 0-2754,14-5-32,4-5-416,13-3-321,1-2-128,-1 1-128,-1-3-897,-8 4-897,-9-2-1985,-10 0-1987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5:58.772"/>
    </inkml:context>
    <inkml:brush xml:id="br0">
      <inkml:brushProperty name="width" value="0.025" units="cm"/>
      <inkml:brushProperty name="height" value="0.025" units="cm"/>
    </inkml:brush>
  </inkml:definitions>
  <inkml:trace contextRef="#ctx0" brushRef="#br0">0 6 11755,'0'0'5013,"14"0"-3839,70-3 91,-17 0-893,104 9-1,-169-7-370,-1 1 0,0 1 0,1-1 1,-1 0-1,0 0 0,1 0 1,-1 1-1,0-1 0,0 1 0,1-1 1,-1 1-1,0-1 0,0 1 1,0 0-1,0 0 0,1-1 0,-1 1 1,0 0-1,-1 0 0,1 0 0,0 0 1,0 0-1,1 2 0,-2-1 4,0-1 0,0 1-1,0-1 1,0 1 0,0-1-1,0 1 1,0-1 0,0 0-1,-1 1 1,1-1-1,-1 1 1,1-1 0,-1 0-1,0 1 1,1-1 0,-1 0-1,-2 2 1,-4 7 30,-2 0 0,1-1 0,-18 14 1,23-21-35,-54 44-67,34-29-166,1 0 1,1 2-1,0 0 1,1 1-1,2 1 0,-28 40 1,37-42-3084,7-7-1767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0.221"/>
    </inkml:context>
    <inkml:brush xml:id="br0">
      <inkml:brushProperty name="width" value="0.025" units="cm"/>
      <inkml:brushProperty name="height" value="0.025" units="cm"/>
    </inkml:brush>
  </inkml:definitions>
  <inkml:trace contextRef="#ctx0" brushRef="#br0">290 82 9993,'0'0'1725,"-10"-5"-198,3 2-1350,1 0 0,0 0 1,-1 1-1,0-1 0,1 2 1,-1-1-1,0 1 1,0 0-1,0 0 0,0 1 1,0 0-1,0 0 0,0 1 1,0 0-1,0 0 1,0 0-1,0 1 0,1 0 1,-1 1-1,0-1 1,-11 8-1,7-3-80,1 2 1,-1-1-1,2 1 0,-1 0 0,1 1 1,1 0-1,0 1 0,-10 16 1,15-21-1,-1 0 1,1 0 0,1 0 0,-1 0-1,1 0 1,0 1 0,0-1 0,1 1 0,0 0-1,0-1 1,0 1 0,1 0 0,0-1-1,1 1 1,-1 0 0,1-1 0,1 1-1,2 10 1,-1-13-77,-1 0 0,1 0 0,0 0 0,0-1 0,0 1 0,0-1 0,1 0 0,-1 0 0,1 0 0,0 0 0,0-1 0,0 1 0,0-1 0,0 0 0,0 0 0,1-1 0,-1 1 0,1-1 0,-1 0 0,1 0 0,0-1 0,-1 1 0,10-1 0,-1 0 121,-1 0-1,1 0 0,0-1 0,0-1 0,-1 0 0,1-1 1,22-8-1,-17 3-22,-1-1 0,0 0 1,-1-2-1,0 0 0,-1 0 0,0-2 1,25-25-1,-34 31-45,0 0 1,0 0-1,-1 0 0,0-1 0,0 0 0,-1 0 1,1 0-1,-2-1 0,1 1 0,-2-1 1,1 0-1,-1 0 0,0 0 0,-1 0 1,0 0-1,0 0 0,-1 0 0,-1-14 1,0 19-75,-1 0 1,1 1 0,-1-1-1,0 1 1,0-1 0,0 1-1,0 0 1,0 0 0,-1 0-1,1 0 1,-1 0 0,0 1-1,0-1 1,0 1 0,0 0-1,0 0 1,-1 0 0,1 0-1,-1 0 1,1 1 0,-1-1-1,0 1 1,1 0 0,-1 0-1,0 1 1,-6-1 0,1-1-175,0 1 1,0 1-1,0-1 1,0 1 0,0 1-1,0 0 1,0 0-1,0 1 1,0 0-1,-13 4 1,18-3-210,0-1 0,0 0 0,0 1 0,0 0 0,1 0 0,-1 0 0,1 1 0,0-1 0,0 1 0,0 0-1,0-1 1,1 1 0,-1 1 0,1-1 0,0 0 0,0 0 0,1 1 0,-1-1 0,0 6 0,0 19-5265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294"/>
    </inkml:context>
    <inkml:brush xml:id="br0">
      <inkml:brushProperty name="width" value="0.025" units="cm"/>
      <inkml:brushProperty name="height" value="0.025" units="cm"/>
    </inkml:brush>
  </inkml:definitions>
  <inkml:trace contextRef="#ctx0" brushRef="#br0">184 28 8552,'0'-1'241,"1"0"1,-1 1-1,1-1 0,-1 0 0,1 1 1,-1-1-1,1 0 0,-1 0 1,0 1-1,0-1 0,1 0 0,-1 0 1,0 0-1,0 1 0,0-1 1,0 0-1,0 0 0,0 0 0,0 0 1,0 0-1,0 1 0,0-1 1,0 0-1,0 0 0,-1 0 0,1 1 1,0-1-1,-1 0 0,1-1 0,-2 2-95,1-1-1,0 1 0,0 0 1,0-1-1,-1 1 1,1 0-1,0 0 0,-1 0 1,1 0-1,0 0 0,0 0 1,-1 0-1,1 0 0,0 0 1,0 1-1,-2 0 0,-6 1-21,1 1 1,-1 0-1,1 0 0,-12 8 0,8-2 55,0 0 1,1 1-1,0 1 0,1-1 1,-16 22-1,23-28-110,0 0 0,0 0 1,1 1-1,-1-1 0,1 1 0,0 0 1,0 0-1,0 0 0,1 0 0,-1 0 1,1 0-1,1 0 0,-1 0 0,1 1 1,0-1-1,0 0 0,0 0 0,1 0 1,1 9-1,0-10-60,0-1 0,0 0 0,0 0 0,1 0 1,-1-1-1,0 1 0,1 0 0,0-1 0,0 1 0,0-1 0,0 0 0,0 0 1,0 0-1,0-1 0,1 1 0,-1-1 0,1 0 0,-1 0 0,1 0 1,0 0-1,-1 0 0,6-1 0,13 3-32,-1-2 0,33-1 0,-49 0-1,9-1-608,0-1 0,0 0 0,0-1 0,-1 0 0,1-1 0,-1-1 0,0 0 0,0 0 0,15-11 0,14-12-4707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1.640"/>
    </inkml:context>
    <inkml:brush xml:id="br0">
      <inkml:brushProperty name="width" value="0.025" units="cm"/>
      <inkml:brushProperty name="height" value="0.025" units="cm"/>
    </inkml:brush>
  </inkml:definitions>
  <inkml:trace contextRef="#ctx0" brushRef="#br0">0 0 7847,'0'0'9631,"0"9"-8152,1 5-1344,1-1 0,-1 1 1,2-1-1,0 1 1,1-1-1,0-1 0,1 1 1,0 0-1,1-1 1,14 22-1,-4-12-288,-11-17-221,0 1 0,-1 0 1,0 0-1,0 0 0,-1 0 0,0 1 0,0-1 0,4 14 0,-7-19 205,0-1 0,0 0 0,-1 1 0,1-1 0,0 0 1,-1 1-1,1-1 0,0 0 0,-1 1 0,1-1 0,0 0 0,-1 0 0,1 1 0,-1-1 0,1 0 0,0 0 1,-1 0-1,1 0 0,-1 1 0,1-1 0,-1 0 0,1 0 0,-1 0 0,1 0 0,-1 0 0,1 0 0,0 0 0,-1 0 1,1 0-1,-1-1 0,1 1 0,-1 0 0,1 0 0,0 0 0,-1 0 0,1-1 0,-1 1 0,0-1 0,-17-5-3445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2.020"/>
    </inkml:context>
    <inkml:brush xml:id="br0">
      <inkml:brushProperty name="width" value="0.025" units="cm"/>
      <inkml:brushProperty name="height" value="0.025" units="cm"/>
    </inkml:brush>
  </inkml:definitions>
  <inkml:trace contextRef="#ctx0" brushRef="#br0">75 141 3908,'-8'-10'3390,"-1"1"-2509,3 3-148,0 0-1,-1-1 0,2 1 1,-1-2-1,1 1 0,0 0 1,1-1-1,0 0 0,-5-13 1,9 20-622,0 0 1,0 0 0,0-1 0,0 1-1,1 0 1,-1 0 0,0 0 0,1-1-1,-1 1 1,1 0 0,0 0 0,-1 0-1,1 0 1,0 0 0,-1 0-1,1 0 1,0 0 0,0 0 0,0 1-1,0-1 1,0 0 0,0 0 0,0 1-1,0-1 1,0 1 0,0-1 0,0 1-1,1-1 1,-1 1 0,0 0 0,0 0-1,0-1 1,1 1 0,0 0 0,53-6 569,-47 6-325,0-1-221,142-2 1327,-129 4-1400,-1 1 0,0 0 1,0 2-1,0 0 0,27 10 0,-46-14-60,1 0 1,0 1-1,-1-1 0,1 1 0,-1 0 1,1 0-1,-1-1 0,1 1 0,-1 0 1,1 0-1,-1 0 0,0 1 0,1-1 0,-1 0 1,0 0-1,0 1 0,0-1 0,0 1 1,1 1-1,-2-2 4,0 0 0,0 0 0,0 0 0,-1 0 0,1 0 0,0 0 0,0 0 0,-1 0 0,1 0 0,-1 0 0,1 0 0,-1 0 0,1 0 0,-1 0 0,0-1 0,1 1 0,-1 0 0,0 0 0,1-1 0,-1 1 0,0-1 0,0 1 0,-1 0 0,-9 6 67,-1-1-1,0-1 1,-22 8 0,26-10-56,-27 9 149,19-8-9,1 2 0,-1 0-1,1 1 1,-25 15 0,39-22-154,0 0 0,0 1 0,1-1 0,-1 0 0,0 1 0,0-1 0,1 1 0,-1-1 0,0 1 0,1-1 0,-1 1 0,1 0 0,-1-1 0,1 1 0,-1 0 0,1-1 0,-1 1 0,1 0 0,-1 0 0,1 0 0,0-1 0,0 1 0,-1 0 0,1 0 0,0 0 0,0 0 0,0-1 0,0 1 0,0 0 0,0 0 0,0 1 0,1-1 1,1 1 1,-1-1-1,0 0 1,1 0 0,-1 0-1,0 0 1,1 0-1,-1-1 1,1 1 0,-1 0-1,1-1 1,0 1-1,-1-1 1,4 1-1,71 7 71,-69-8-69,30 2 6,-1-1-31,0 2 0,-1 1 0,52 12 0,-85-16 14,0 1 0,0-1-1,0 1 1,0 0-1,0 0 1,-1 0-1,1 0 1,0 0 0,0 0-1,-1 0 1,1 1-1,0-1 1,1 3-1,-2-4 6,-1 1-1,0-1 0,0 1 1,0-1-1,1 1 0,-1 0 0,0-1 1,0 1-1,0-1 0,0 1 1,0 0-1,0-1 0,0 1 0,0-1 1,0 1-1,-1-1 0,1 1 1,0 0-1,0-1 0,0 1 0,-1-1 1,1 1-1,0-1 0,-1 1 1,1-1-1,0 1 0,-1-1 0,1 0 1,-1 1-1,-4 3 14,0 0 0,1-1-1,-1 0 1,0 0 0,-1 0 0,1-1 0,-9 3 0,-133 33 834,104-29-556,2 1-1,-70 28 1,101-30-18,6-2-1226,19-4-10144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4.382"/>
    </inkml:context>
    <inkml:brush xml:id="br0">
      <inkml:brushProperty name="width" value="0.025" units="cm"/>
      <inkml:brushProperty name="height" value="0.025" units="cm"/>
    </inkml:brush>
  </inkml:definitions>
  <inkml:trace contextRef="#ctx0" brushRef="#br0">173 393 4612,'0'0'3892,"0"-11"-2312,1 1-1091,-2 0 0,0 0 1,0 0-1,-1 0 0,-4-17 0,5 25-368,0 0 1,1-1-1,-1 1 1,0 0-1,0 0 1,0 0-1,0 0 0,-1 1 1,1-1-1,-1 0 1,1 0-1,-1 1 1,1-1-1,-1 1 1,0-1-1,0 1 1,0 0-1,0 0 0,0 0 1,0 0-1,0 0 1,0 0-1,0 0 1,0 1-1,0-1 1,-1 1-1,1-1 1,0 1-1,0 0 0,-1 0 1,1 0-1,0 0 1,0 1-1,-1-1 1,1 0-1,0 1 1,0 0-1,-4 1 0,1 0-61,0 1 0,0 0 0,1 0 0,-1 0 0,1 0 0,0 1 0,0 0 0,0 0 0,1 0 0,-1 0 0,1 0 0,0 1 0,0-1 0,1 1 0,-1 0 0,-1 6 0,-1 0-38,1 1 1,0-1 0,1 1 0,0-1 0,1 1 0,-1 17 0,3-26 3,-1 0 0,1-1 1,0 1-1,1 0 0,-1-1 0,0 1 0,1 0 0,0-1 0,-1 1 0,1-1 1,0 1-1,0-1 0,0 1 0,1-1 0,-1 0 0,1 0 0,-1 1 0,1-1 0,0 0 1,0 0-1,2 1 0,-2-1 34,1-1 0,-1 0 0,1 0 0,-1 0 0,1-1 0,0 1 0,0 0 0,-1-1 0,1 0 0,0 0 0,0 0 0,0 0 0,-1 0 0,1 0 0,0-1 0,0 1 0,-1-1 0,1 0 0,0 0 0,-1 0 0,4-2 0,4-2-12,-1 0-1,0-1 0,0 0 1,-1-1-1,0 0 1,0 0-1,0-1 0,12-16 1,-6 5-34,0-1 1,20-40-1,-31 53-11,0 1 1,0-1-1,0 0 0,-1 0 1,0 0-1,0 0 1,-1 0-1,0-1 0,0 1 1,-1 0-1,0-1 0,0 1 1,-1 0-1,-2-12 0,1 14 7,1 0 0,-2 0 0,1 0 1,-1 1-1,1-1 0,-1 1 0,0 0 0,-1 0 0,1 0 0,-1 0 0,0 1 0,1-1 1,-2 1-1,1 0 0,0 0 0,-1 1 0,1-1 0,-1 1 0,0 0 0,0 0 0,-6-1 0,-32-4 147,42 7-154,0 0-1,1-1 0,-1 1 1,0 0-1,1 0 0,-1 0 0,1 0 1,-1 0-1,0 0 0,1 0 0,-1 0 1,0 0-1,1 1 0,-1-1 0,1 0 1,-1 0-1,0 0 0,1 1 1,-1-1-1,1 0 0,-1 1 0,1-1 1,-1 0-1,1 1 0,-1-1 0,1 1 1,0-1-1,-1 1 0,1-1 0,-1 1 1,1-1-1,0 1 0,0-1 0,-1 1 1,1-1-1,0 1 0,0 0 1,0-1-1,-1 1 0,1 0 0,0-1 1,0 1-1,0-1 0,0 1 0,0 0 1,0-1-1,0 1 0,1 0 0,-1-1 1,0 1-1,0-1 0,0 1 1,1 0-1,-1-1 0,0 1 0,0-1 1,1 1-1,-1-1 0,1 1 0,-1-1 1,0 1-1,1-1 0,-1 0 0,2 1 1,0 2 5,1 0-1,0-1 1,0 0 0,0 0 0,0 0 0,0 0 0,0 0-1,1 0 1,-1-1 0,1 0 0,-1 1 0,1-1 0,-1-1-1,1 1 1,5 0 0,60 4 100,-67-5-106,13 0 50,0-1 0,0 0 0,0-1 1,0 0-1,0-1 0,0-1 0,-1 0 1,0-1-1,1-1 0,-2 0 0,1-1 0,-1 0 1,20-15-1,23-14-334,24-17-6029,-66 40 1560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529"/>
    </inkml:context>
    <inkml:brush xml:id="br0">
      <inkml:brushProperty name="width" value="0.025" units="cm"/>
      <inkml:brushProperty name="height" value="0.025" units="cm"/>
    </inkml:brush>
  </inkml:definitions>
  <inkml:trace contextRef="#ctx0" brushRef="#br0">26 104 3555,'-26'4'8007,"41"-3"-1258,18-3-2877,-8-1-4499,-6 1 613,112-19 248,-116 18-1233,-1-1 0,0-1-1,0 0 1,0 0 0,0-2 0,18-11 0,-15 2-3282,-8-2-1415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5.924"/>
    </inkml:context>
    <inkml:brush xml:id="br0">
      <inkml:brushProperty name="width" value="0.025" units="cm"/>
      <inkml:brushProperty name="height" value="0.025" units="cm"/>
    </inkml:brush>
  </inkml:definitions>
  <inkml:trace contextRef="#ctx0" brushRef="#br0">1 19 11339,'0'0'6603,"11"0"-5551,63-6 117,144-6-448,-217 11-721,-1 1 0,0 0 0,1 0 0,-1 0 1,0 0-1,1 0 0,-1 0 0,0 0 0,1 1 0,-1-1 1,1 0-1,-1 0 0,0 0 0,1 0 0,-1 0 0,0 0 1,0 1-1,1-1 0,-1 0 0,0 0 0,1 1 0,-1-1 1,0 0-1,0 0 0,1 1 0,-1-1 0,0 0 0,0 1 1,0-1-1,0 0 0,1 0 0,-1 1 0,0-1 0,0 1 0,0-1 1,0 0-1,0 1 0,0-1 0,0 0 0,0 1 0,0-1 1,0 0-1,0 1 0,0-1 0,0 0 0,0 1 0,0-1 1,0 0-1,-1 1 0,1-1 0,0 0 0,0 1 0,0-1 1,-12 20 0,-9 3 36,0-2 0,-2 0 0,-35 25 0,29-24-14,-50 49-1,78-71-45,0 1 1,0 0 0,0 0 0,0-1 0,0 1 0,0 0-1,0 0 1,1 0 0,-1 0 0,0 0 0,0 0 0,1 0-1,-1 0 1,1 0 0,-1 0 0,1 1 0,-1-1 0,1 0-1,0 0 1,0 1 0,-1-1 0,1 0 0,0 0 0,0 0-1,0 1 1,0-1 0,1 0 0,-1 0 0,0 1 0,0-1-1,1 1 1,1-1-269,0 0 0,0 0 0,0 0-1,0-1 1,0 1 0,-1-1 0,1 1-1,0-1 1,0 0 0,0 0 0,0 0-1,0 0 1,0 0 0,0 0 0,0-1-1,0 1 1,0 0 0,0-1 0,3-1-1,28-12-5996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255"/>
    </inkml:context>
    <inkml:brush xml:id="br0">
      <inkml:brushProperty name="width" value="0.025" units="cm"/>
      <inkml:brushProperty name="height" value="0.025" units="cm"/>
    </inkml:brush>
  </inkml:definitions>
  <inkml:trace contextRef="#ctx0" brushRef="#br0">116 75 9897,'0'0'1431,"-5"-9"69,0-2-935,3 7-290,0 0 0,0 0-1,0 0 1,-1 0 0,1 0-1,-1 1 1,0-1 0,-4-3 0,6 6-208,1 1 0,-1-1 0,0 1 0,1-1 0,-1 1 0,0 0 1,1-1-1,-1 1 0,0 0 0,0 0 0,1-1 0,-1 1 0,0 0 0,0 0 1,1 0-1,-1 0 0,0 0 0,0 0 0,0 0 0,1 0 0,-1 0 0,0 1 1,0-1-1,1 0 0,-1 0 0,0 1 0,0-1 0,1 0 0,-1 1 0,0-1 1,1 1-1,-1-1 0,1 1 0,-1-1 0,0 1 0,1-1 0,-1 1 0,1 0 1,0-1-1,-1 1 0,0 1 0,-18 30-27,19-31 58,-6 12 225,1 1-1,0-1 0,1 1 1,0 0-1,2 0 1,-1 0-1,2 0 1,0 0-1,1 20 1,0-32-273,0 0 0,1-1 1,-1 1-1,0 0 1,1 0-1,-1-1 0,1 1 1,0 0-1,0 0 1,0-1-1,-1 1 1,1-1-1,1 1 0,-1-1 1,0 1-1,0-1 1,1 0-1,-1 1 0,0-1 1,1 0-1,-1 0 1,1 0-1,0 0 1,-1 0-1,1-1 0,0 1 1,-1 0-1,1-1 1,0 1-1,0-1 0,0 0 1,-1 0-1,1 1 1,0-1-1,0 0 1,0-1-1,0 1 0,-1 0 1,1 0-1,3-2 1,2 1 71,0 0 1,0 0 0,-1-1-1,1 0 1,0-1 0,-1 1-1,1-1 1,-1-1 0,11-6-1,-9 3-101,0 1-1,0-1 1,-1-1 0,0 0-1,0 0 1,0 0-1,-1 0 1,-1-1-1,0 0 1,0-1-1,0 1 1,-1-1-1,-1 0 1,1 0 0,-2 0-1,1 0 1,-1 0-1,-1-1 1,0-13-1,0 23-21,-1 0-1,0 0 0,0-1 0,-1 1 1,1 0-1,0 0 0,0 0 0,-1 0 1,1-1-1,0 1 0,-1 0 0,1 0 1,-1 0-1,0 0 0,1 0 0,-1 0 1,0 0-1,1 0 0,-1 0 1,0 0-1,0 1 0,0-1 0,0 0 1,0 0-1,0 1 0,0-1 0,0 1 1,0-1-1,0 1 0,0-1 0,-1 1 1,1 0-1,0-1 0,0 1 0,0 0 1,0 0-1,-1 0 0,1 0 0,0 0 1,0 0-1,0 0 0,-1 1 0,1-1 1,0 0-1,0 0 0,0 1 0,-2 0 1,0 0-9,0 1 1,-1-1-1,1 1 1,0-1-1,0 1 1,0 0 0,1 0-1,-1 0 1,0 1-1,1-1 1,-1 1-1,1-1 1,0 1-1,0 0 1,-3 5-1,4-5-116,-1 1 0,0 0 0,1 0 0,0 0 0,0 0 0,0 0 0,1 0 0,-1 0-1,1 0 1,0 0 0,0 1 0,1-1 0,-1 0 0,1 0 0,0 0 0,0 0 0,0 0-1,0 0 1,1-1 0,0 1 0,3 6 0,-2-7-189,0 0 0,0 0 0,0 0 0,0-1 0,1 1 0,-1-1 0,1 0 0,0 1 0,0-2 0,0 1 0,-1 0 0,2-1 0,-1 0-1,0 0 1,0 0 0,0-1 0,0 1 0,1-1 0,-1 0 0,7 0 0,23-5-3000,0-11-881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571"/>
    </inkml:context>
    <inkml:brush xml:id="br0">
      <inkml:brushProperty name="width" value="0.035" units="cm"/>
      <inkml:brushProperty name="height" value="0.035" units="cm"/>
    </inkml:brush>
  </inkml:definitions>
  <inkml:trace contextRef="#ctx0" brushRef="#br0">70 185 18004,'-18'8'1652,"-15"10"-56,32-17-1476,-1 0-1,1 0 0,-1 0 1,1 0-1,0 1 0,0-1 1,-1 0-1,1 1 0,0-1 1,0 1-1,0 0 0,1-1 1,-1 1-1,0 0 0,1-1 1,-2 4-1,2-4-97,0-1 0,0 1-1,1 0 1,-1-1 0,0 1 0,0 0-1,0-1 1,0 1 0,1 0 0,-1-1-1,0 1 1,1 0 0,-1-1 0,0 1-1,1-1 1,-1 1 0,1-1 0,-1 1-1,1-1 1,-1 1 0,1-1 0,-1 1-1,1-1 1,0 0 0,-1 1 0,1-1-1,0 0 1,-1 0 0,1 1 0,0-1 0,-1 0-1,1 0 1,0 0 0,-1 0 0,1 0-1,0 0 1,-1 0 0,1 0 0,0 0-1,0 0 1,0-1 0,39-3-14,-31 2 38,42-8-28,29-4-5,-73 13-8,0 1 0,0 0 1,0 0-1,0 1 0,0-1 1,0 1-1,0 1 1,11 3-1,-16-4 19,-1-1 0,1 1 1,0 0-1,0-1 0,-1 1 0,1 0 0,-1 0 1,1 1-1,-1-1 0,1 0 0,-1 0 0,0 1 1,1-1-1,-1 1 0,0-1 0,0 1 1,0-1-1,0 1 0,0 0 0,-1-1 0,1 1 1,0 0-1,-1 0 0,1 0 0,-1-1 0,0 1 1,0 0-1,1 0 0,-1 0 0,0 0 1,-1 0-1,1 0 0,0-1 0,0 1 0,-1 0 1,1 0-1,-2 2 0,2-4-14,0 0 0,0 0 0,0 0-1,0 0 1,0 1 0,-1-1 0,1 0 0,0 0 0,0 0-1,0 0 1,0 0 0,0 0 0,-1 1 0,1-1 0,0 0-1,0 0 1,0 0 0,-1 0 0,1 0 0,0 0 0,0 0-1,0 0 1,0 0 0,-1 0 0,1 0 0,0 0 0,0 0-1,0 0 1,-1 0 0,1 0 0,0 0 0,0 0 0,0 0-1,0 0 1,-1 0 0,1-1 0,0 1 0,0 0 0,0 0-1,0 0 1,-1 0 0,1 0 0,0 0 0,0 0 0,0-1-1,0 1 1,0 0 0,0 0 0,0 0 0,-1 0 0,1-1-1,0 1 1,0 0 0,0 0 0,0 0 0,0 0 0,0-1-1,0 1 1,0 0 0,0 0 0,0 0 0,0-1 0,0 1-1,0 0 1,0 0 0,-4-17 271,2 1-203,1-1 0,0 1 1,1 0-1,1-1 1,1 1-1,0 0 0,1-1 1,8-24-1,-11 41-79,0-1 1,0 1-1,1-1 1,-1 1-1,0-1 0,0 1 1,0-1-1,0 1 1,1-1-1,-1 1 0,0 0 1,0-1-1,1 1 1,-1-1-1,0 1 0,1 0 1,-1-1-1,0 1 1,1 0-1,-1 0 0,1-1 1,-1 1-1,1 0 1,-1 0-1,0-1 0,1 1 1,-1 0-1,1 0 1,-1 0-1,1 0 0,-1 0 1,1 0-1,-1 0 1,1 0-1,-1 0 0,1 0 1,-1 0-1,1 0 1,-1 0-1,1 0 0,-1 0 1,1 1-1,-1-1 1,0 0-1,1 0 0,-1 0 1,1 1-1,0 0 1,18 21-63,-13-14 44,1 1 11,0-1 0,1 0 0,0 0-1,0 0 1,1-1 0,12 8-1,-16-13 5,-1 0 0,0 0-1,1 0 1,0 0 0,-1-1-1,1 1 1,0-1 0,0-1-1,0 1 1,-1-1 0,1 1-1,0-1 1,0-1 0,0 1-1,0-1 1,0 0 0,6-2-1,-3 1 4,-1-2 0,1 1 1,0-1-1,-1 0 0,0-1 0,0 0 0,0 0 0,-1 0 0,0-1 0,10-10 0,-12 11 1,0 0 1,0 0-1,0 0 0,-1-1 0,0 1 0,0-1 1,0 0-1,-1 0 0,0 0 0,0 0 1,0 0-1,-1 0 0,0-1 0,0-9 1,0 14 1,-1 1-1,0-1 1,0 1 0,0-1 0,-1 1 0,1 0 0,0-1 0,0 1-1,-1-1 1,1 1 0,-1-1 0,1 1 0,-1 0 0,0-1-1,0 1 1,1 0 0,-1 0 0,0-1 0,0 1 0,0 0 0,0 0-1,0 0 1,-1 0 0,1 0 0,0 1 0,0-1 0,-1 0 0,1 0-1,0 1 1,-1-1 0,1 1 0,0-1 0,-4 1 0,2-1 2,1 2 1,-1-1-1,0 0 1,0 0-1,0 1 1,1 0-1,-1-1 1,0 1-1,1 0 1,-1 0 0,0 1-1,1-1 1,0 0-1,-1 1 1,1 0-1,-4 3 1,0 2-18,0 0 1,1 1-1,0-1 1,0 1 0,1 0-1,0 0 1,0 1-1,1-1 1,0 1 0,0 0-1,1 0 1,1 0-1,-1 0 1,1 0 0,1 0-1,0 0 1,0 0-1,1 0 1,0 0 0,0 0-1,1 0 1,3 10-1,-4-16-43,0-1-1,0 0 0,0 1 1,0-1-1,1 0 0,-1 1 1,0-1-1,1 0 1,0 0-1,0 0 0,-1 0 1,1-1-1,0 1 0,0 0 1,1-1-1,-1 0 0,0 1 1,0-1-1,1 0 0,-1 0 1,1 0-1,-1 0 0,1-1 1,-1 1-1,1-1 1,-1 1-1,1-1 0,0 0 1,-1 0-1,1 0 0,-1 0 1,1-1-1,0 1 0,-1-1 1,1 0-1,-1 1 0,1-1 1,-1 0-1,0 0 0,1-1 1,3-1-1,21-17-435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6.586"/>
    </inkml:context>
    <inkml:brush xml:id="br0">
      <inkml:brushProperty name="width" value="0.025" units="cm"/>
      <inkml:brushProperty name="height" value="0.025" units="cm"/>
    </inkml:brush>
  </inkml:definitions>
  <inkml:trace contextRef="#ctx0" brushRef="#br0">161 68 9833,'-12'3'2184,"0"-1"-1716,1 1 0,0 1 1,-1 0-1,1 0 0,1 1 0,-18 11 1,24-14-384,0 1 0,0 0 0,1 0 0,-1 0 0,1 0 1,0 1-1,-1-1 0,1 1 0,1 0 0,-1 0 1,1 0-1,-1 0 0,1 1 0,0-1 0,1 0 0,-1 1 1,1-1-1,0 1 0,0 0 0,0-1 0,1 1 0,0 7 1,0-10-70,0 0 0,0-1 0,1 1 1,-1 0-1,0-1 0,1 1 0,0-1 0,-1 1 1,1-1-1,0 1 0,0-1 0,0 1 1,0-1-1,0 0 0,0 1 0,0-1 0,1 0 1,-1 0-1,0 0 0,3 2 0,1-1 77,-1 1-1,1-1 1,0 0-1,-1-1 1,1 1-1,0-1 1,6 1-1,2 0 227,1-1 0,0-1 0,-1 0-1,23-2 1,-23-2-188,1 0-1,-1-1 0,0 0 0,0-1 1,0-1-1,-1 0 0,0-1 1,0 0-1,-1-1 0,0 0 1,-1 0-1,0-1 0,0-1 1,-1 0-1,0 0 0,11-19 1,-19 27-96,1 0 0,0 0 0,-1 0 1,1 0-1,-1 0 0,0-1 1,0 1-1,-1 0 0,1 0 1,0-1-1,-1 1 0,0 0 0,0-1 1,0 1-1,0 0 0,-1-1 1,1 1-1,-2-5 0,1 6 0,-1 0-1,1-1 1,-1 1-1,0 0 1,1 0 0,-1 0-1,0 1 1,0-1-1,0 0 1,0 1-1,-1-1 1,1 1-1,0 0 1,-1 0 0,1 0-1,-1 0 1,1 0-1,-1 0 1,1 1-1,-1-1 1,1 1 0,-1-1-1,-4 1 1,-8-1 111,0 1 0,-1 0 1,1 1-1,0 1 0,-30 7 1,39-8-115,1 1 1,-1-1-1,0 1 1,1 1-1,-1-1 0,1 1 1,0 0-1,0 0 1,0 0-1,0 1 1,0 0-1,1 0 1,0 0-1,0 0 1,0 1-1,0 0 1,1 0-1,-5 7 0,7-10-31,1-1 0,-1 1-1,1-1 1,-1 1 0,1-1-1,-1 1 1,1-1 0,0 1-1,-1-1 1,1 1 0,0-1-1,0 1 1,0 0 0,1-1-1,-1 1 1,0-1 0,1 1-1,-1-1 1,0 1 0,1-1-1,0 1 1,-1-1 0,1 0-1,0 1 1,1 1 0,1-1-4,-1 0 1,1 0-1,0 0 1,0 0-1,-1 0 1,1-1 0,0 1-1,0-1 1,1 0-1,-1 0 1,5 1-1,9 0-585,-1 0 0,1-1 0,28-1 0,16-9-4505,2-16-5285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591"/>
    </inkml:context>
    <inkml:brush xml:id="br0">
      <inkml:brushProperty name="width" value="0.025" units="cm"/>
      <inkml:brushProperty name="height" value="0.025" units="cm"/>
    </inkml:brush>
  </inkml:definitions>
  <inkml:trace contextRef="#ctx0" brushRef="#br0">0 463 9513,'0'0'7815,"34"-68"-6726,-10 31-256,10-6-256,6-5-225,5-3-256,3 3-96,-3 4 0,-5 4-769,-6 8-864,-10 9-1058,-14 7-384,-6 8 353,-4 4-2403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7.942"/>
    </inkml:context>
    <inkml:brush xml:id="br0">
      <inkml:brushProperty name="width" value="0.025" units="cm"/>
      <inkml:brushProperty name="height" value="0.025" units="cm"/>
    </inkml:brush>
  </inkml:definitions>
  <inkml:trace contextRef="#ctx0" brushRef="#br0">0 383 11211,'0'0'6550,"10"4"-5899,-6-2-583,1 0-1,-1-1 0,0 1 1,1-1-1,0 0 1,-1-1-1,1 1 1,-1-1-1,1 0 1,0 0-1,-1 0 1,1-1-1,0 1 0,-1-1 1,1 0-1,-1-1 1,0 1-1,1-1 1,-1 0-1,0 0 1,6-4-1,43-24 43,0-4 0,-3-1 0,-1-3-1,-1-1 1,-3-3 0,65-76 0,-88 85-584,-15 23-390,-14 33 574,-1-5 154,2 1 0,0 0 1,1 1-1,1-1 1,1 1-1,1 0 1,0 0-1,2 0 0,3 35 1,-2-52-307,-1 1 1,1-1 0,1 0 0,-1 0-1,0 0 1,1 0 0,0 0-1,2 4 1,19 13-7310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09.804"/>
    </inkml:context>
    <inkml:brush xml:id="br0">
      <inkml:brushProperty name="width" value="0.025" units="cm"/>
      <inkml:brushProperty name="height" value="0.025" units="cm"/>
    </inkml:brush>
  </inkml:definitions>
  <inkml:trace contextRef="#ctx0" brushRef="#br0">14 39 5221,'-11'-36'10375,"9"34"-6489,6 22-3168,17 61 45,35 151-196,-54-224-563,-1 1 125,1-1 1,0 1-1,1-1 1,5 14-1,-8-21-111,1 0 1,-1 0-1,0-1 0,1 1 1,0 0-1,-1 0 1,1 0-1,-1 0 0,1-1 1,0 1-1,0 0 0,-1-1 1,1 1-1,0 0 0,0-1 1,0 1-1,0-1 1,0 1-1,-1-1 0,1 0 1,0 1-1,0-1 0,0 0 1,0 0-1,0 1 0,0-1 1,0 0-1,0 0 1,0 0-1,1 0 0,-1-1 1,0 1-1,0 0 0,0 0 1,-1-1-1,1 1 0,0 0 1,0-1-1,0 1 1,0-1-1,0 1 0,0-1 1,0 1-1,-1-1 0,1 0 1,0 1-1,0-1 0,-1 0 1,2-1-1,14-15 246,-1 0-1,0-1 0,19-32 1,-2 4-181,1 4-193,6-7-1859,-18 15-2961,-16 14-1503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136"/>
    </inkml:context>
    <inkml:brush xml:id="br0">
      <inkml:brushProperty name="width" value="0.025" units="cm"/>
      <inkml:brushProperty name="height" value="0.025" units="cm"/>
    </inkml:brush>
  </inkml:definitions>
  <inkml:trace contextRef="#ctx0" brushRef="#br0">4 163 15150,'0'9'1986,"-1"4"-1507,0-7-73,0 1 0,1-1 0,0 1 0,0-1 1,0 1-1,3 10 0,-3-15-358,1-1 1,0 1 0,-1 0-1,1 0 1,0-1-1,0 1 1,0 0-1,0-1 1,1 1-1,-1-1 1,0 0-1,1 1 1,-1-1-1,0 0 1,1 0 0,0 0-1,-1 0 1,1 0-1,0 0 1,-1 0-1,1-1 1,0 1-1,0 0 1,0-1-1,0 0 1,0 1-1,-1-1 1,1 0 0,4 0-1,-2 0-34,0 0-1,-1-1 0,1 1 1,0-1-1,0 0 1,0 0-1,0 0 1,-1 0-1,1-1 0,-1 1 1,1-1-1,-1 0 1,1 0-1,-1 0 1,0 0-1,3-4 0,0 1 2,-1-1 0,0 0 0,0 0-1,-1-1 1,0 1 0,0-1 0,6-13-1,-6 8 33,0 0 0,0 0-1,-1 0 1,0 0 0,-1-1-1,-1 1 1,0 0 0,0-1-1,-2 1 1,-1-15 0,2 26-27,0-1 0,0 1 0,0-1 1,0 1-1,-1-1 0,1 1 0,-1-1 1,1 1-1,-1-1 0,0 1 0,1 0 1,-1-1-1,0 1 0,0 0 0,0 0 1,0-1-1,0 1 0,0 0 0,0 0 1,0 0-1,-1 0 0,1 0 0,0 1 1,-1-1-1,1 0 0,0 1 0,-1-1 1,1 1-1,-1-1 0,1 1 0,-1-1 1,1 1-1,-1 0 0,1 0 0,-1 0 1,1 0-1,-3 0 0,1 1 10,0 0 0,0 0 0,0 0 0,1 0 0,-1 0-1,0 1 1,1-1 0,-1 1 0,0-1 0,1 1 0,0 0 0,0 0 0,-1 0 0,1 1 0,0-1 0,1 0 0,-4 6-1,-4 8 5,2 1-1,0 0 0,0 1 1,-3 19-1,7-29-43,1 1 0,1 0 0,0 0 1,0 0-1,1 0 0,0 0 0,0-1 1,1 1-1,0 0 0,4 14 0,-4-21-88,0-1-1,-1 1 0,1 0 1,0-1-1,0 1 0,0-1 1,0 1-1,0-1 0,1 0 1,-1 1-1,0-1 1,1 0-1,-1 0 0,1 0 1,-1 0-1,1 0 0,-1 0 1,1 0-1,0 0 1,-1-1-1,1 1 0,0-1 1,0 1-1,-1-1 0,1 0 1,0 1-1,0-1 0,0 0 1,0 0-1,-1-1 1,1 1-1,0 0 0,0 0 1,0-1-1,-1 1 0,1-1 1,0 0-1,0 0 1,-1 1-1,3-3 0,5-1-860,-1-1-1,1 1 0,-1-2 0,-1 1 0,1-1 1,9-10-1,19-24-4410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0.516"/>
    </inkml:context>
    <inkml:brush xml:id="br0">
      <inkml:brushProperty name="width" value="0.025" units="cm"/>
      <inkml:brushProperty name="height" value="0.025" units="cm"/>
    </inkml:brush>
  </inkml:definitions>
  <inkml:trace contextRef="#ctx0" brushRef="#br0">110 78 7079,'0'0'5701,"-12"11"-2797,0 0-2285,0 1 0,1 0 0,1 1 1,-16 23-1,23-30-477,-1 0 1,1 1-1,0-1 1,0 1-1,0 0 1,1 0-1,1 0 1,-1 0-1,1 1 1,0-1-1,0 0 1,1 0-1,0 1 1,1-1-1,1 13 1,-1-18-136,-1-1-1,0 1 1,1 0-1,-1 0 1,1 0 0,0-1-1,0 1 1,0 0-1,-1-1 1,1 1 0,1-1-1,-1 1 1,0-1-1,0 0 1,1 1 0,-1-1-1,0 0 1,1 0-1,-1 0 1,1 0 0,0 0-1,-1 0 1,1 0-1,0-1 1,-1 1 0,1 0-1,0-1 1,0 0-1,0 1 1,0-1 0,-1 0-1,1 0 1,0 0-1,0 0 1,0 0 0,2-1-1,0 0 77,0 0-1,0 0 1,0 0 0,0-1-1,0 1 1,0-1 0,0 0-1,-1-1 1,1 1 0,0 0-1,-1-1 1,0 0 0,0 0-1,4-4 1,-2-1 126,1 0-1,-1 0 1,0-1-1,-1 0 1,0 0 0,-1 0-1,0 0 1,0-1-1,2-12 1,-2-5 55,-1 0 0,0-28-1,-3 57-211,0 2-57,1 1-1,-1-1 1,1 1 0,0-1-1,0 1 1,0-1 0,2 7-1,-2-9-18,1 0-1,0-1 0,-1 1 1,1-1-1,0 1 0,0-1 1,-1 1-1,1-1 0,0 0 1,1 1-1,-1-1 0,0 0 1,0 0-1,0 0 0,1 0 1,-1 0-1,1 0 0,-1 0 1,0 0-1,1 0 0,0-1 1,-1 1-1,1-1 0,-1 1 1,1-1-1,0 0 0,-1 1 1,1-1-1,0 0 1,-1 0-1,1 0 0,0 0 1,-1-1-1,4 1 0,-2-1 15,1 0 1,-1 0-1,1 0 0,-1 0 0,1 0 1,-1-1-1,0 1 0,0-1 0,1 0 1,-1 0-1,-1 0 0,1-1 0,0 1 1,0-1-1,3-3 0,33-53 51,-34 49-39,1 0-1,0 1 1,1 0 0,11-13-1,-17 22-8,-1-1 0,1 1-1,-1 0 1,0-1 0,1 1-1,-1 0 1,1 0 0,-1 0-1,1-1 1,-1 1 0,1 0-1,-1 0 1,1 0 0,-1 0-1,1 0 1,-1 0-1,1 0 1,-1 0 0,1 0-1,-1 0 1,1 0 0,-1 0-1,1 1 1,-1-1 0,1 0-1,-1 0 1,1 0 0,-1 1-1,1-1 1,-1 0 0,0 0-1,1 1 1,-1-1-1,1 1 1,-1-1 0,0 0-1,1 1 1,-1-1 0,0 1-1,0-1 1,1 0 0,-1 1-1,0-1 1,0 1 0,0-1-1,1 1 1,-1-1 0,0 1-1,0-1 1,0 1-1,0-1 1,0 1 0,0 0-1,9 39-823,-7-25-412,-2-14 1110,0-1 0,1 1 0,-1 0 1,0-1-1,0 1 0,0 0 0,1-1 0,-1 1 0,0-1 1,1 1-1,-1 0 0,0-1 0,1 1 0,-1-1 0,1 1 1,-1-1-1,1 1 0,-1-1 0,1 1 0,-1-1 0,1 1 1,-1-1-1,1 0 0,0 0 0,-1 1 0,2-1 1,8-12-3126,2-29-458,-4 3 359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1.535"/>
    </inkml:context>
    <inkml:brush xml:id="br0">
      <inkml:brushProperty name="width" value="0.025" units="cm"/>
      <inkml:brushProperty name="height" value="0.025" units="cm"/>
    </inkml:brush>
  </inkml:definitions>
  <inkml:trace contextRef="#ctx0" brushRef="#br0">1 225 4933,'0'0'11429,"1"10"-10185,2 28-810,2-1 1,2 1-1,2-2 1,1 1-1,2-1 0,1 0 1,30 55-1,-42-89-428,0 0 0,0 0 0,1 1 0,-1-1 0,1 0 1,0-1-1,-1 1 0,1 0 0,0 0 0,0-1 0,0 1 0,4 1 0,4-6 175,-6-18 259,-3 8-341,-1 0 0,-1 1 0,0-1 1,-1 1-1,0-1 0,-1 1 1,0 0-1,-1 0 0,0 0 1,-1 0-1,0 1 0,-1 0 0,0 0 1,-11-14-1,17 25-91,0 1 0,0-1-1,0 1 1,0-1 0,0 0 0,0 1 0,0-1-1,0 0 1,-1 1 0,1-1 0,0 0 0,0 1-1,0-1 1,0 0 0,0 1 0,-1-1-1,1 0 1,0 1 0,0-1 0,0 0 0,-1 0-1,1 1 1,0-1 0,-1 0 0,1 0 0,0 1-1,0-1 1,-1 0 0,1 0 0,0 0 0,-1 0-1,1 0 1,0 1 0,-1-1 0,1 0-1,-1 0 1,1 0 0,0 0 0,-1 0 0,1 0-1,0 0 1,-1 0 0,1 0 0,0 0 0,-1 0-1,1-1 1,0 1 0,-1 0 0,1 0 0,0 0-1,-1 0 1,1-1 0,0 1 0,-1 0 0,1 0-1,0 0 1,0-1 0,-1 1 0,1 0-1,0 0 1,0-1 0,-1 1 0,1 0 0,0-1-1,3 30 117,-2-24-123,1 0 1,-1-1-1,1 1 0,0-1 1,1 1-1,-1-1 0,1 0 1,0 0-1,0 0 0,0 0 1,0-1-1,1 1 0,0-1 1,-1 0-1,1 0 0,0 0 1,1 0-1,-1-1 0,8 4 1,-9-5 9,1 0-1,0-1 1,0 1 0,-1-1 0,1 0 0,0 1 0,0-2 0,0 1 0,-1 0-1,1-1 1,0 0 0,0 0 0,-1 0 0,1 0 0,-1 0 0,1-1 0,-1 0-1,0 0 1,1 0 0,-1 0 0,0 0 0,0 0 0,0-1 0,-1 0-1,1 1 1,2-5 0,4-6 168,0 0-1,-1 0 1,-1-1-1,0 0 1,-1 0-1,0 0 1,-1-1 0,5-26-1,-11 68-128,0-7 35,0 0 1,4 26-1,-2-43-76,-1 1-1,0 0 1,1-1 0,0 1-1,0 0 1,0-1-1,1 1 1,-1-1 0,1 0-1,0 1 1,-1-1 0,2 0-1,-1 0 1,0 0-1,0 0 1,1-1 0,0 1-1,5 4 1,-6-6-8,-1-1 0,0 1 0,1 0 0,-1-1 0,1 1 1,-1-1-1,1 1 0,-1-1 0,1 0 0,-1 0 0,1 0 0,-1 0 0,1 0 1,-1 0-1,1 0 0,-1 0 0,1 0 0,-1-1 0,1 1 0,-1-1 0,1 1 1,-1-1-1,0 1 0,3-2 0,-1-1 4,0 1 0,0-1-1,0 0 1,-1 0 0,1 0 0,-1 0 0,0 0-1,0-1 1,3-5 0,1-5-20,0-1 0,-1 1 0,6-30 0,-7-30-2601,-6 70 1476,-1 9 831,-1 12 269,4-17 41,0 1 0,-1 0 0,1-1 0,0 1 1,0 0-1,0 0 0,0-1 0,0 1 0,1 0 0,-1-1 1,0 1-1,0 0 0,0 0 0,1-1 0,-1 1 0,0 0 1,1-1-1,-1 1 0,0-1 0,1 1 0,-1-1 0,1 1 1,-1 0-1,1-1 0,-1 0 0,1 1 0,0-1 0,-1 1 1,1-1-1,-1 0 0,1 1 0,0-1 0,-1 0 0,1 0 1,0 1-1,-1-1 0,3 0 0,-2 0 8,0 0 0,0-1 1,1 1-1,-1 0 0,0-1 0,0 1 0,0-1 0,0 1 0,1-1 1,-1 0-1,0 0 0,0 1 0,0-1 0,0 0 0,-1 0 0,1 0 1,0 0-1,0 0 0,0 0 0,-1 0 0,2-2 0,4-8 36,-1 0 0,1 0 0,-2-1 0,0 0-1,0 0 1,-1 0 0,0 0 0,-1 0 0,0-17 0,-5 55 700,1-18-650,1 0 0,0 0 0,0 1 0,1 16 0,0-24-93,0 0 0,0 0 1,1 0-1,-1 0 0,0 0 0,1 0 1,-1 0-1,0 0 0,1 0 0,-1 0 1,1 0-1,0 0 0,-1 0 0,1-1 1,-1 1-1,1 0 0,0 0 0,0-1 1,0 1-1,-1 0 0,1-1 0,0 1 1,0-1-1,0 1 0,0-1 0,0 0 1,0 1-1,0-1 0,0 0 0,0 1 1,0-1-1,0 0 0,0 0 1,0 0-1,0 0 0,0 0 0,0 0 1,0-1-1,0 1 0,1 0 0,-1 0 1,0-1-1,-1 1 0,1 0 0,2-2 1,1 0 14,-1 0 0,1 0 1,0 0-1,-1-1 1,0 1-1,0-1 1,0 0-1,0 0 1,0 0-1,0 0 0,-1 0 1,0-1-1,1 1 1,-1-1-1,2-5 1,25-64 240,-24 59-230,2-5-39,-1 0-1,-1 0 1,-1 0-1,-1-1 1,3-38-1,-20 120-271,11-42 307,1 0 1,1 0-1,1 1 0,1-1 0,1 0 0,0 0 1,2 0-1,0 0 0,1-1 0,1 1 1,1-1-1,10 19 0,1-8-785,17 43 0,-30-61 531,-1 1 1,0-1 0,-1 0-1,-1 1 1,0 0-1,1 24 1,-3-37 240,0 1 0,0-1 0,1 1 0,-1-1 0,0 1 0,0-1 0,0 1 0,0-1 1,0 1-1,0-1 0,-1 1 0,1-1 0,0 1 0,0-1 0,0 1 0,0-1 0,0 1 0,-1-1 0,1 1 0,0-1 0,-1 1 1,1-1-1,0 0 0,-1 1 0,1-1 0,0 0 0,-1 1 0,1-1 0,0 0 0,-1 1 0,1-1 0,-1 0 0,1 0 1,-1 1-1,1-1 0,-1 0 0,1 0 0,-1 0 0,1 0 0,-1 0 0,1 0 0,-1 0 0,1 1 0,-1-2 0,1 1 0,-1 0 1,1 0-1,-1 0 0,1 0 0,-1 0 0,1 0 0,-1 0 0,1-1 0,-1 1 0,1 0 0,-1 0 0,1-1 0,-1 1 0,1 0 1,0-1-1,-1 1 0,1 0 0,0-1 0,-1 1 0,1-1 0,0 1 0,-1-1 0,1 0 0,-28-30 1120,8-7-668,2 0 0,2-2 0,-21-78 0,35 111-470,0-1 0,1 0-1,-1 1 1,1-1 0,1 0-1,0 0 1,0 1 0,0-1-1,3-13 1,-1 17-152,-1 0 0,1 1 0,0-1-1,0 1 1,0-1 0,0 1 0,1 0-1,-1 0 1,1 0 0,0 0 0,0 0 0,0 1-1,0-1 1,1 1 0,-1 0 0,1 0 0,-1 0-1,1 0 1,0 1 0,4-2 0,36-12-5254,2-3-4885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12.955"/>
    </inkml:context>
    <inkml:brush xml:id="br0">
      <inkml:brushProperty name="width" value="0.025" units="cm"/>
      <inkml:brushProperty name="height" value="0.025" units="cm"/>
    </inkml:brush>
  </inkml:definitions>
  <inkml:trace contextRef="#ctx0" brushRef="#br0">6101 546 3844,'0'0'4922,"-12"-11"-4389,6 6-455,-4-4 49,0 0 0,0 1 0,-1 0 0,0 1 0,-1 0 0,-22-10 0,-105-31 811,-3 6 0,-231-39-1,-302-2 1924,519 67-2247,-213-23-462,-554-55-464,-3 33 638,430 61 121,364 8-353,-240 46 0,297-37-90,1 4 0,1 3 1,1 2-1,-100 54 0,124-53-10,1 3-1,1 1 0,2 2 1,2 2-1,1 2 0,1 1 1,-36 49-1,11 1-347,3 3 1,5 3-1,-89 199 0,126-249 771,3 1 0,1 1 0,3 0 0,1 1 0,-9 89 0,19-114-302,1 1 1,2-1 0,0 1 0,2-1 0,0 1 0,1-1-1,1 0 1,2-1 0,0 1 0,1-1 0,1 0 0,1-1-1,0 0 1,24 30 0,-3-11-74,2-2 0,2-1 0,1-2 0,2-2 0,67 45 0,-3-13-379,128 58 0,-79-53 131,3-6 0,3-7 0,179 38-1,-127-50 161,421 32-1,222-82 638,-10-89 633,122-97-237,-741 131-1074,-3-9 0,262-124 0,-369 140-209,-2-6 0,192-139 0,-250 159 299,-2-3 1,-2-2-1,-2-2 1,-2-2 0,-2-2-1,-3-2 1,39-66 0,-67 98 37,-1 0 0,-1-1 0,-1 0 0,0 0 0,-2-1 0,8-42 0,-14 57-39,0 0 1,0 1-1,-1-1 0,0 0 1,-1 0-1,0 1 1,0-1-1,0 0 0,-1 1 1,0 0-1,0-1 1,-1 1-1,0 0 0,-1 0 1,1 0-1,-1 1 1,-1-1-1,1 1 0,-1 0 1,0 0-1,0 0 1,-1 1-1,0 0 0,-10-7 1,-2 0-224,-1 2 1,0 0 0,-1 1 0,0 1 0,0 1-1,-41-8 1,-134-12-4382,168 25 3587,-156-15-7473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1.282"/>
    </inkml:context>
    <inkml:brush xml:id="br0">
      <inkml:brushProperty name="width" value="0.025" units="cm"/>
      <inkml:brushProperty name="height" value="0.025" units="cm"/>
    </inkml:brush>
  </inkml:definitions>
  <inkml:trace contextRef="#ctx0" brushRef="#br0">9219 443 2626,'-11'-3'3123,"-12"-4"-2952,-96-30 1927,-139-64 0,190 72-2078,0 2 0,-2 4 0,-1 2 0,-1 4-1,0 3 1,-97-7 0,-675-65-532,-95 30 1199,-6 58 379,843-1-1100,-1864 9 850,1522-2-696,-531 78 1,762-52 58,-382 111 0,475-105-34,1 5 0,2 6 0,3 4 0,-159 104 0,228-129-145,2 3-1,0 1 0,3 2 1,1 2-1,1 2 0,-57 79 1,81-98-42,1 0 0,0 1-1,2 0 1,0 1 0,2 1 0,1-1 0,0 1 0,2 1 0,1-1-1,1 1 1,1 0 0,1 0 0,1 0 0,1 0 0,1 1 0,10 47 0,-5-50 33,1-2 0,2 1 1,0-1-1,1 0 1,1-1-1,0 0 0,2 0 1,1-2-1,0 1 1,1-2-1,20 18 0,7 4 21,2-3-1,2-1 0,65 37 0,-24-24-8,1-4 1,2-5-1,2-3 1,1-4-1,131 27 1,493 53 55,685-1-199,-653-63 82,1237 38-22,-383-140 181,-1084 5-10,553-125 0,-781 106-52,311-115 1,-423 115-24,-3-8 1,302-178-1,-252 99-11,-197 132-19,-1-1 0,-1-2 0,-1 0 0,-1-2-1,26-37 1,-44 54 30,0 0-1,0-1 0,-1 0 1,-1 0-1,0 0 0,0-1 1,-2 1-1,1-1 0,-2 0 1,1 0-1,-2 0 0,1-25 1,-4 26 34,1 0 1,-2-1-1,0 1 1,0 0 0,-1 0-1,0 0 1,-1 1-1,-1 0 1,0 0-1,0 0 1,-1 0 0,0 1-1,-15-15 1,-6-4 27,-1 1 0,-2 2 0,-1 1 0,-1 2 1,-1 0-1,-1 3 0,0 1 0,-55-21 0,0 7 47,-2 4 0,-137-26 0,-247-4-8,-7 39-555,-135-11-6272,405 7-1201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2.667"/>
    </inkml:context>
    <inkml:brush xml:id="br0">
      <inkml:brushProperty name="width" value="0.025" units="cm"/>
      <inkml:brushProperty name="height" value="0.025" units="cm"/>
    </inkml:brush>
  </inkml:definitions>
  <inkml:trace contextRef="#ctx0" brushRef="#br0">1 1480 7399,'0'0'10346,"-1"-9"-9428,1 1-810,1 0-1,0 1 1,0-1 0,0 0 0,1 1-1,0-1 1,1 1 0,-1 0 0,1-1-1,1 1 1,-1 1 0,7-9 0,13-19 300,30-35 0,-44 58-372,106-120 434,6 4 0,245-197 1,310-171-281,-670 491-190,257-168-2082,-303 182-3219,-2 4-160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9.541"/>
    </inkml:context>
    <inkml:brush xml:id="br0">
      <inkml:brushProperty name="width" value="0.035" units="cm"/>
      <inkml:brushProperty name="height" value="0.035" units="cm"/>
    </inkml:brush>
  </inkml:definitions>
  <inkml:trace contextRef="#ctx0" brushRef="#br0">10 86 16307,'1'3'241,"1"0"0,-1 0 0,1 0 0,-1 1 0,0-1-1,-1 0 1,1 1 0,-1-1 0,1 1 0,-1 5 0,-3 39 794,1-24 130,0 5-752,1 1 1,2-1 0,1 1 0,2-1 0,12 52 0,-15-76-398,1 0 1,1 0-1,-1 0 1,1 0-1,4 6 1,-6-10-17,-1-1 0,0 1 0,0 0 0,1-1 0,-1 1 0,1-1 0,-1 1 0,0-1 0,1 1 1,-1-1-1,1 1 0,-1-1 0,1 1 0,-1-1 0,1 0 0,-1 1 0,1-1 0,0 0 0,-1 0 0,1 1 0,0-1 0,-1 0 0,1 0 0,-1 0 0,1 0 1,0 0-1,-1 0 0,1 0 0,0 0 0,-1 0 0,1 0 0,0 0 0,-1 0 0,1 0 0,0 0 0,-1-1 0,1 1 0,-1 0 0,1-1 0,0 1 0,-1 0 1,1-1-1,-1 1 0,1 0 0,-1-1 0,1 1 0,-1-1 0,1 1 0,-1-1 0,0 1 0,1-1 0,-1 0 0,0 1 0,1-1 0,-1 0 0,2-4 2,-1 1-1,1-1 1,-1 1-1,0-1 1,0 0-1,-1 1 1,0-1-1,1 0 1,-2 0-1,1 1 1,-2-9-1,-1-5 54,-9-30 0,12 45-41,-21-53 252,20 54-244,0-1 0,0 1 1,0-1-1,-1 1 1,1-1-1,-1 1 1,0 0-1,0 0 0,1 0 1,-1 0-1,-1 0 1,1 0-1,0 0 1,0 1-1,-1-1 0,1 1 1,-5-2-1,7 3-16,-1 0 0,1-1 0,-1 1 0,1 0 0,-1 0 0,1 0 0,-1 0 0,1 0 0,-1 1 0,1-1 0,-1 0 0,1 0 0,-1 0 0,1 0 0,-1 1-1,1-1 1,-1 0 0,1 0 0,0 1 0,-1-1 0,1 0 0,-1 1 0,1-1 0,0 0 0,-1 1 0,1-1 0,0 0 0,-1 1 0,1-1 0,0 1 0,0-1 0,-1 1 0,1-1 0,0 1 0,0-1 0,0 1 0,0-1-1,0 1 1,0-1 0,0 1 0,0-1 0,0 1 0,0-1 0,0 1 0,2 24 118,0-20-118,-1 0-1,1 0 1,0 0 0,0 0-1,1 0 1,-1-1-1,1 1 1,0-1 0,0 1-1,1-1 1,-1 0-1,1 0 1,0 0-1,0-1 1,0 0 0,1 1-1,-1-1 1,1-1-1,8 5 1,-5-4-5,-1-1 1,1 0-1,-1-1 0,1 1 0,0-1 1,0-1-1,0 0 0,-1 0 0,1 0 1,0-1-1,0 0 0,0 0 0,8-4 1,0-1 16,1 0 0,-1-2-1,-1 0 1,1 0 0,-1-2 0,-1 0 0,0 0 0,0-1 0,-1-1 0,0-1 0,-1 0 0,-1 0 0,0-1 0,-1 0-1,0-1 1,-1 0 0,-1-1 0,0 0 0,-1 0 0,-1-1 0,-1 0 0,6-26 0,-10 5 52,-7 25-25,6 13-42,0-1 0,-1 1 0,1 0-1,-1 0 1,1 0 0,-1 0 0,1-1 0,-1 1 0,1 0-1,-1 0 1,1 0 0,-1 0 0,1 0 0,0 0 0,-1 0-1,1 0 1,-1 1 0,1-1 0,-1 0 0,1 0 0,-1 0-1,1 0 1,-1 1 0,1-1 0,0 0 0,-1 0-1,1 1 1,-1 0 0,-2 1 5,0 0 0,0 1 0,1 0 0,-1-1 0,1 1 0,0 0 0,0 0 0,0 1 0,0-1 0,1 0 0,-2 4 0,-13 44 51,12-38-44,-4 13 12,2 1 1,1 0 0,1 0 0,1 0 0,2 1-1,2 30 1,-1-55-24,0 0 0,0 0 0,0-1 0,1 1 0,-1 0 0,1 0-1,0-1 1,0 1 0,0 0 0,0-1 0,0 1 0,0-1 0,1 0 0,-1 1-1,1-1 1,0 0 0,0 0 0,0 0 0,0 0 0,0 0 0,0 0 0,0-1 0,1 1-1,-1-1 1,0 1 0,1-1 0,-1 0 0,1 0 0,0 0 0,-1-1 0,1 1-1,0 0 1,0-1 0,-1 0 0,1 0 0,3 0 0,3 0 2,1-2-1,-1 1 1,1-1-1,-1-1 1,0 1 0,0-2-1,0 1 1,0-1 0,10-7-1,-6 4-2,0-2-1,0 1 1,-1-2-1,0 1 0,0-2 1,-1 1-1,-1-2 1,0 1-1,0-2 1,14-24-1,-23 35 2,0 0 0,-1 0 1,1 0-1,0 1 0,-1-1 0,0 0 0,1 0 0,-1 0 1,0 0-1,0-1 0,0-2 0,0 5-3,-1 0 1,1-1-1,0 1 0,0 0 0,0 0 1,0-1-1,0 1 0,0 0 0,0-1 1,-1 1-1,1 0 0,0 0 0,0-1 0,0 1 1,-1 0-1,1 0 0,0 0 0,0-1 1,-1 1-1,1 0 0,0 0 0,0 0 1,-1 0-1,1 0 0,0-1 0,-1 1 1,1 0-1,-14 6 30,9-2-22,0 1-1,0 0 1,1 0 0,0 0-1,0 0 1,0 1 0,1 0-1,-1 0 1,1 0 0,-2 8 0,2-9-16,1 0 1,1 1 0,-1-1 0,1 1 0,0 0 0,0-1 0,1 1 0,-1 0-1,1-1 1,1 1 0,-1 0 0,2 8 0,-1-12-13,0-1 0,0 1 0,0 0 0,0 0 1,1-1-1,-1 1 0,0-1 0,1 1 0,-1-1 0,1 1 0,0-1 0,-1 0 0,1 0 0,0 0 1,0 0-1,0 0 0,0 0 0,0-1 0,0 1 0,0 0 0,0-1 0,0 0 0,0 1 1,0-1-1,0 0 0,0 0 0,2 0 0,9-1 93,0 1 0,0-2 1,13-2-1,18-7-139,7-6-7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03.111"/>
    </inkml:context>
    <inkml:brush xml:id="br0">
      <inkml:brushProperty name="width" value="0.025" units="cm"/>
      <inkml:brushProperty name="height" value="0.025" units="cm"/>
    </inkml:brush>
  </inkml:definitions>
  <inkml:trace contextRef="#ctx0" brushRef="#br0">239 164 7207,'7'-12'3614,"2"-1"-3197,44-61 2205,-47 66-2291,1 0-1,0 0 1,0 1 0,0 0 0,1 0 0,0 1-1,11-6 1,-19 12-331,0-1 0,0 1 1,0 0-1,0 0 0,1 0 0,-1 0 0,0 0 0,0 0 0,0 0 0,1 0 0,-1 0 0,0 0 0,0 0 0,1 0 0,-1 0 1,0 0-1,0 0 0,0 0 0,1 0 0,-1 0 0,0 0 0,0 0 0,0 0 0,1 0 0,-1 0 0,0 0 0,0 1 1,0-1-1,1 0 0,-1 0 0,0 0 0,0 0 0,0 0 0,0 1 0,1-1 0,-1 0 0,0 0 0,0 0 0,0 0 0,0 1 1,0-1-1,0 0 0,0 0 0,0 1 0,2 14 203,-8 19 402,-10 17-396,-3-1 0,-2-1 0,-37 63 0,30-58-138,-99 177 532,35-69 753,88-155-1251,2-4-62,1 0 1,-1 0 0,0 0 0,1 0 0,0 0 0,-1 1 0,1-1 0,1 1 0,-1-1 0,0 5 0,4-8-34,-1 0 0,1-1 0,0 1 0,0 0 0,-1-1 1,1 0-1,0 0 0,-1 0 0,4-1 0,25-16 476,-1-1-1,45-36 1,-5 3-16,233-121 76,-119 74-5656,-114 57-1307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21.912"/>
    </inkml:context>
    <inkml:brush xml:id="br0">
      <inkml:brushProperty name="width" value="0.025" units="cm"/>
      <inkml:brushProperty name="height" value="0.025" units="cm"/>
    </inkml:brush>
  </inkml:definitions>
  <inkml:trace contextRef="#ctx0" brushRef="#br0">416 270 128,'2'-10'1100,"-1"3"-539,8-55-224,-11 17 3687,1 43-3819,-1 0 0,1 0 1,0 1-1,0-1 0,-1 0 1,1 0-1,-1 1 0,1-1 0,-1 1 1,0-1-1,0 1 0,0 0 1,0 0-1,0 0 0,0 0 1,0 0-1,0 0 0,0 0 0,0 1 1,0-1-1,-1 1 0,1-1 1,-3 1-1,-59-3 1856,56 3-1970,-3 0-57,0 2 1,1-1 0,-1 1-1,0 1 1,1 0 0,0 0-1,-1 1 1,1 1 0,1 0 0,-1 0-1,1 0 1,0 1 0,0 1-1,1 0 1,-1 0 0,1 0-1,1 1 1,-12 15 0,6-5 22,0 0 0,1 1 1,2 1-1,-1 0 0,2 0 0,1 1 0,1 0 1,-7 26-1,7-9-46,2 0 0,1 1 0,2-1 0,1 1 0,3 0 0,0-1 0,3 1 0,1-1-1,2 0 1,2-1 0,1 0 0,2 0 0,1-1 0,2-1 0,2 0 0,1-2 0,1 0 0,2-1 0,47 54 0,-61-79-71,-1 1 0,1-1 0,1-1 0,-1 0 0,1 0 0,0 0 0,1-1 0,19 7 0,-26-10 67,1-1-1,-1-1 0,1 1 0,-1 0 0,1-1 0,-1 0 0,1 0 0,0 0 0,-1 0 0,1 0 0,-1-1 0,1 0 1,-1 0-1,1 0 0,-1 0 0,1 0 0,-1-1 0,0 1 0,0-1 0,1 0 0,-1 0 0,-1 0 0,1 0 0,0-1 0,0 1 1,-1-1-1,0 0 0,5-5 0,10-18 296,-2-1 0,0 0 1,-2-1-1,-1 0 0,10-36 1,33-153 1950,-49 190-2007,1-6 40,42-218 737,-43 202-975,-1 1 0,-3-1 0,-4-59-1,0 94-41,0 1-1,-1-1 0,0 1 1,-1 0-1,-1 0 1,0 0-1,0 1 0,-2-1 1,1 1-1,-2 1 1,1-1-1,-12-11 0,14 16-53,-2 0 1,1 1-1,-1 0 0,0 0 0,0 1 0,0-1 1,-1 2-1,0-1 0,0 1 0,0 0 0,-1 1 1,1-1-1,-1 2 0,0-1 0,0 1 0,1 1 1,-1 0-1,-1 0 0,-8 1 0,15 0-73,-1 0 1,1 1-1,0-1 0,0 1 0,-1 0 1,1 0-1,0 0 0,0 0 0,0 1 0,0-1 1,1 1-1,-1 0 0,0 0 0,1 0 1,-1 0-1,-2 3 0,0 1-664,1 0 0,0 0 0,0 0 0,0 1 0,0-1 0,-2 8 0,-1 8-2877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7:22.635"/>
    </inkml:context>
    <inkml:brush xml:id="br0">
      <inkml:brushProperty name="width" value="0.025" units="cm"/>
      <inkml:brushProperty name="height" value="0.025" units="cm"/>
    </inkml:brush>
  </inkml:definitions>
  <inkml:trace contextRef="#ctx0" brushRef="#br0">290 1 6566,'-13'6'1826,"0"0"-1539,0 1 1,0 0-1,1 1 0,-1 0 0,2 1 1,-1 1-1,2 0 0,-1 0 1,1 1-1,-13 18 0,6 1 74,0 0-1,3 1 1,0 1-1,2 0 1,2 0-1,0 1 0,-4 38 1,2 11-65,-3 148 0,14-177-191,3 1 0,3-1 0,14 76 0,-13-105-106,0-1 1,1 1-1,2-1 1,0-1 0,1 1-1,2-1 1,0-1 0,1 0-1,29 33 1,-37-48 28,0 0-1,1 0 1,-1-1-1,2 0 1,-1-1-1,0 1 1,1-1 0,0 0-1,0-1 1,0 1-1,0-1 1,0-1 0,1 1-1,-1-1 1,1-1-1,0 0 1,0 0-1,-1 0 1,1-1 0,0 0-1,0 0 1,0-1-1,-1 0 1,1 0-1,0-1 1,-1 0 0,1-1-1,-1 1 1,0-2-1,0 1 1,0-1 0,0 0-1,0 0 1,-1 0-1,9-9 1,3-4 251,-1-1 0,-1-1 1,-1 0-1,-1-1 0,0-1 1,-2 0-1,0-1 0,-2 0 1,0 0-1,11-43 0,-7 14 250,-3 0 0,-2-1 1,4-105-1,-12 116-427,-2-1 0,-2 1 1,-2-1-1,-1 1 1,-22-74-1,22 96-352,-1 0 0,-1 0 0,0 1 1,-2 0-1,0 0 0,-1 1 0,0 1 0,-2 0 0,0 1 0,0 0 1,-1 0-1,-1 2 0,-1 0 0,-18-12 0,28 21-196,0 0 0,-1 1 0,1-1 0,-1 1 1,0 1-1,0-1 0,0 1 0,0 0 0,0 1 0,-1 0 0,1 0 0,0 1 0,-1-1 0,-12 3 0,-6 6-2869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8.591"/>
    </inkml:context>
    <inkml:brush xml:id="br0">
      <inkml:brushProperty name="width" value="0.025" units="cm"/>
      <inkml:brushProperty name="height" value="0.025" units="cm"/>
    </inkml:brush>
  </inkml:definitions>
  <inkml:trace contextRef="#ctx0" brushRef="#br0">1 383 8360,'0'0'11766,"6"-11"-11030,-2 1-566,40-79 474,110-166 0,-154 254-645,1 0 0,0-1 0,0 1 1,0 0-1,0 0 0,0 0 0,0 0 0,0 0 1,0 0-1,0 0 0,0 0 0,1 1 1,-1-1-1,0 0 0,0 1 0,1-1 0,2 0 1,-4 1 17,1 0 1,-1 1 0,1-1-1,0 0 1,-1 0 0,1 1-1,-1-1 1,1 1 0,-1-1-1,1 0 1,-1 1 0,1-1-1,-1 1 1,0-1 0,1 1-1,-1-1 1,1 1 0,-1 0-1,0-1 1,0 1 0,1-1-1,-1 1 1,0 0 0,0-1-1,0 1 1,0 1 0,3 58 1167,-3-49-1066,-2 65 240,0-42-589,1 0 0,2 1 0,2-1 1,7 40-1,-5-56-3101,1-13-2958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0.654"/>
    </inkml:context>
    <inkml:brush xml:id="br0">
      <inkml:brushProperty name="width" value="0.025" units="cm"/>
      <inkml:brushProperty name="height" value="0.025" units="cm"/>
    </inkml:brush>
  </inkml:definitions>
  <inkml:trace contextRef="#ctx0" brushRef="#br0">44 46 10282,'0'0'7788,"13"-5"-6442,-5 2-1172,87-26 2193,-87 26-2183,1 1 1,-1 1-1,1 0 0,-1 0 1,1 1-1,-1 0 1,1 0-1,0 1 1,-1 0-1,14 3 0,-20-3-159,0 1 0,0-1-1,0 0 1,0 1-1,-1-1 1,1 1 0,0 0-1,-1-1 1,1 1 0,-1 0-1,0 0 1,1 0-1,-1 0 1,0 0 0,0 0-1,-1 0 1,1 0 0,0 1-1,-1-1 1,1 0-1,-1 0 1,0 1 0,0-1-1,1 0 1,-2 1 0,1-1-1,-1 4 1,0 4 89,0 0-1,-1-1 1,0 1 0,-1 0 0,-4 12-1,-11 12 26,-1-1 1,-2 0-1,-1-1 0,-1-2 0,-2 0 0,-33 31 0,-27 34 644,84-94-780,1-1 0,-1 0 1,1 1-1,-1-1 0,1 1 1,0-1-1,-1 1 1,1-1-1,0 1 0,-1-1 1,1 1-1,0-1 0,-1 1 1,1 0-1,0-1 0,0 1 1,0-1-1,0 1 0,-1 0 1,1-1-1,0 1 1,0 0-1,0-1 0,0 1 1,0-1-1,1 1 0,-1 0 1,0-1-1,0 1 0,0 0 1,1-1-1,-1 2 0,22 4 87,44-11 47,-58 4-117,132-25-435,-48 0-5122,-42 9-4291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7.822"/>
    </inkml:context>
    <inkml:brush xml:id="br0">
      <inkml:brushProperty name="width" value="0.025" units="cm"/>
      <inkml:brushProperty name="height" value="0.025" units="cm"/>
    </inkml:brush>
  </inkml:definitions>
  <inkml:trace contextRef="#ctx0" brushRef="#br0">52 1 4901,'-1'13'3785,"-17"246"3299,20 78-7391,-1 180-7975,-5-345 8512,-4 0 3634,-1 139 2487,0-21-3830,9-162-2238,-1-126-2411,-1-11-938,-1-13-3234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552"/>
    </inkml:context>
    <inkml:brush xml:id="br0">
      <inkml:brushProperty name="width" value="0.025" units="cm"/>
      <inkml:brushProperty name="height" value="0.025" units="cm"/>
    </inkml:brush>
  </inkml:definitions>
  <inkml:trace contextRef="#ctx0" brushRef="#br0">52 0 2883,'0'0'12753,"0"8"-11707,1 18-429,-2 0-1,-1 0 0,-1 0 0,-12 44 0,-3 29 222,5 119-498,23 112-7432,1-59 1991,-16-90 5679,1 51-942,5-160-1482,-1-10-2676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6:59.928"/>
    </inkml:context>
    <inkml:brush xml:id="br0">
      <inkml:brushProperty name="width" value="0.025" units="cm"/>
      <inkml:brushProperty name="height" value="0.025" units="cm"/>
    </inkml:brush>
  </inkml:definitions>
  <inkml:trace contextRef="#ctx0" brushRef="#br0">2 0 8456,'0'49'961,"-2"-5"96,2 1-449,0-1-800,0 0-2594</inkml:trace>
  <inkml:trace contextRef="#ctx0" brushRef="#br0" timeOffset="1">16 770 8232,'0'0'3107,"0"69"384,2-39-608,2 1-1410,-4-4-832,3-3-449,3-1-192,-3-4-224,-1-6-1282,-2-1-2049,0-7-3268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3.372"/>
    </inkml:context>
    <inkml:brush xml:id="br0">
      <inkml:brushProperty name="width" value="0.025" units="cm"/>
      <inkml:brushProperty name="height" value="0.025" units="cm"/>
    </inkml:brush>
  </inkml:definitions>
  <inkml:trace contextRef="#ctx0" brushRef="#br0">0 124 5637,'0'0'12941,"8"1"-11415,30 5-290,-1-3 0,1-1 0,59-4 0,123-23-467,-100 10-615,-65 9-123,25-3-4,90-21 1,-166 30-160,26-12-933,-29 11 789,-1 0 0,1 1 0,0-1 0,-1 0 0,1 0 0,0 0 0,-1 0 0,1 0-1,-1 0 1,1 0 0,-1 0 0,1 0 0,-1 0 0,0 0 0,0 0 0,1 0 0,-1-2 0,0-15-7572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4.111"/>
    </inkml:context>
    <inkml:brush xml:id="br0">
      <inkml:brushProperty name="width" value="0.025" units="cm"/>
      <inkml:brushProperty name="height" value="0.025" units="cm"/>
    </inkml:brush>
  </inkml:definitions>
  <inkml:trace contextRef="#ctx0" brushRef="#br0">30 1 6534,'0'0'5248,"-5"9"-3481,0-2-1188,3-4-393,0 0 0,0-1 0,0 1 0,0 0-1,1 0 1,-1 0 0,1 0 0,0 0 0,0 0 0,0 0 0,0 0 0,1 0 0,-1 6-1,1-8-75,1 0 0,-1-1-1,1 1 1,-1 0-1,1 0 1,0 0-1,-1-1 1,1 1-1,0 0 1,0-1-1,-1 1 1,1-1-1,0 1 1,0-1-1,0 1 1,0-1-1,0 1 1,0-1-1,0 0 1,0 0-1,0 1 1,0-1-1,0 0 1,0 0-1,0 0 1,0 0-1,0 0 1,1 0-1,38 0 1011,-32 0-734,42-2 525,75-14-1,-75 8-838,78-3 0,-77 13-77,15 0-1184,-26-5-3719,-20-5-2245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482"/>
    </inkml:context>
    <inkml:brush xml:id="br0">
      <inkml:brushProperty name="width" value="0.035" units="cm"/>
      <inkml:brushProperty name="height" value="0.035" units="cm"/>
    </inkml:brush>
  </inkml:definitions>
  <inkml:trace contextRef="#ctx0" brushRef="#br0">184 68 17276,'0'-1'97,"0"-1"1,0 1 0,0-1-1,-1 0 1,1 1 0,0-1-1,-1 1 1,1-1 0,-1 1-1,1-1 1,-1 1 0,0 0-1,1-1 1,-1 1 0,0 0-1,0-1 1,0 1 0,0 0-1,0 0 1,-1 0 0,1 0-1,0 0 1,0 0 0,-1 0-1,1 0 1,0 1 0,-1-1-1,1 0 1,-1 1 0,1-1-1,-1 1 1,1 0 0,-1-1-1,1 1 1,-1 0 0,1 0-1,-4 0 1,1 0 46,-1 0 0,1 1-1,-1-1 1,1 1 0,-1 0 0,1 0 0,0 1 0,-1-1 0,1 1-1,0 0 1,0 0 0,-4 3 0,1 1-59,0 1-1,1-1 1,-1 1 0,2 1 0,-1-1-1,1 1 1,0 0 0,0 0 0,1 0-1,0 1 1,-3 11 0,3-10-56,1 1 1,0 0-1,1 1 1,0-1-1,1 0 0,0 1 1,1-1-1,2 22 0,-1-31-21,-1 0 0,0 0-1,1 0 1,0 0-1,-1 0 1,1 0-1,0 0 1,0 0-1,0 0 1,0 0-1,0 0 1,1-1-1,-1 1 1,0 0-1,3 1 1,-3-2-4,1 0 1,-1-1-1,0 1 0,0-1 1,1 1-1,-1-1 1,1 1-1,-1-1 0,0 0 1,1 0-1,-1 0 0,1 0 1,-1 0-1,1 0 1,-1 0-1,0 0 0,1 0 1,-1-1-1,0 1 1,1-1-1,-1 1 0,0-1 1,1 1-1,-1-1 0,0 0 1,2-1-1,6-4 13,0-1-1,0 0 1,-1 0-1,0-1 1,0 0-1,-1-1 1,8-11-1,41-71 299,-7-11 223,-38 79-355,-4 9 22,-4 18 33,-8 30 142,2-16-348,0 18-124,2 43-1,2-67-156,-1 0 0,2 1 0,0-1 0,0 0 0,1 0 0,1-1 0,5 15 0,-8-25 222,-1 0 0,1 0 1,0 0-1,-1 1 1,1-1-1,0 0 1,-1 0-1,1 0 1,0 0-1,0 0 0,0 0 1,0 0-1,0-1 1,0 1-1,0 0 1,1 0-1,-1-1 1,0 1-1,0-1 0,0 1 1,1-1-1,-1 1 1,0-1-1,1 0 1,-1 0-1,0 0 1,1 1-1,-1-1 1,0 0-1,1-1 0,-1 1 1,2 0-1,21-14-586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262"/>
    </inkml:context>
    <inkml:brush xml:id="br0">
      <inkml:brushProperty name="width" value="0.025" units="cm"/>
      <inkml:brushProperty name="height" value="0.025" units="cm"/>
    </inkml:brush>
  </inkml:definitions>
  <inkml:trace contextRef="#ctx0" brushRef="#br0">204 1 3748,'0'0'19010,"-5"9"-18642,-185 308 2002,181-298-2895,13-19-1998,19-30-1139,0-12-1300,-2 0-1,19-56 1,-11 18 7651,-19 52 1373,-5 18 753,0 11-1720,3 22-545,-1 37-1372,-5-20-1271,2 0 1,1-1-1,2 0 1,2 0-1,24 65 1,-23-75-2143,-8-9-3026,-2-14 313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626"/>
    </inkml:context>
    <inkml:brush xml:id="br0">
      <inkml:brushProperty name="width" value="0.025" units="cm"/>
      <inkml:brushProperty name="height" value="0.025" units="cm"/>
    </inkml:brush>
  </inkml:definitions>
  <inkml:trace contextRef="#ctx0" brushRef="#br0">0 1 8008,'0'0'12780,"60"44"-12140,-31-42-287,5-2-225,0 0-96,2 0-32,2 0-705,-4-10-1857,-3-3-3620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5.987"/>
    </inkml:context>
    <inkml:brush xml:id="br0">
      <inkml:brushProperty name="width" value="0.025" units="cm"/>
      <inkml:brushProperty name="height" value="0.025" units="cm"/>
    </inkml:brush>
  </inkml:definitions>
  <inkml:trace contextRef="#ctx0" brushRef="#br0">33 1 10570,'0'0'8339,"-5"10"-6343,-16 49 260,19-53-2100,1-1 0,0 1 1,0-1-1,0 1 0,1 0 1,0-1-1,0 1 1,0 0-1,1 0 0,0-1 1,2 10-1,-2-14-151,1 1 1,-1 0-1,0-1 0,1 1 1,-1-1-1,1 1 0,0-1 0,-1 0 1,1 1-1,0-1 0,0 0 1,0 0-1,-1 0 0,1-1 0,0 1 1,0 0-1,1-1 0,-1 1 1,0-1-1,0 0 0,0 0 1,0 1-1,0-2 0,0 1 0,0 0 1,1 0-1,-1-1 0,0 1 1,2-1-1,5-1-96,-1 0 1,1 0-1,-1-1 1,0 0-1,15-7 1,-9 1-405,1-1 1,-2 0 0,1-1-1,-1 0 1,-1-1 0,0 0-1,-1-1 1,0-1 0,11-17-1,-42 65 2300,-59 113 2011,71-131-3626,1 1-1,0 0 1,2 0-1,0 1 1,1-1 0,1 1-1,-2 24 1,8-30-1524,10-12-4710,2-7-2983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06.334"/>
    </inkml:context>
    <inkml:brush xml:id="br0">
      <inkml:brushProperty name="width" value="0.025" units="cm"/>
      <inkml:brushProperty name="height" value="0.025" units="cm"/>
    </inkml:brush>
  </inkml:definitions>
  <inkml:trace contextRef="#ctx0" brushRef="#br0">0 69 15631,'0'0'12043,"9"-3"-11872,2 0-159,0-1 0,-1-1 0,0 0-1,0 0 1,0-1 0,0 0 0,-1-1 0,14-13 0,-23 20-14,1 0 0,-1-1 1,0 1-1,0 0 0,0 0 1,0-1-1,1 1 0,-1 0 1,0 0-1,0-1 0,1 1 1,-1 0-1,0 0 1,0-1-1,1 1 0,-1 0 1,0 0-1,1 0 0,-1 0 1,0 0-1,1 0 0,-1-1 1,0 1-1,1 0 0,-1 0 1,0 0-1,1 0 0,-1 0 1,0 0-1,1 0 0,-1 0 1,0 0-1,1 1 0,-1-1 1,0 0-1,1 0 0,-1 0 1,0 0-1,1 0 0,-1 1 1,0-1-1,0 0 0,1 0 1,5 21-152,-6 42-151,0-46 268,-1 3-131,1-7-743,0-1 0,0 0 1,1 0-1,0 0 1,1 0-1,5 17 1,1-10-7868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0.588"/>
    </inkml:context>
    <inkml:brush xml:id="br0">
      <inkml:brushProperty name="width" value="0.025" units="cm"/>
      <inkml:brushProperty name="height" value="0.025" units="cm"/>
    </inkml:brush>
  </inkml:definitions>
  <inkml:trace contextRef="#ctx0" brushRef="#br0">1112 10 3651,'0'0'13485,"0"-9"-13287,-2 30-1,-1 1 0,-1-1 0,0 0 0,-16 40 0,-2 9-56,-63 385 192,39-184 247,-25 156 28,49-292-575,0 6-37,-111 604 1609,48-240-1276,14-67-151,-4 52-333,-12 58-37,-16 133 213,65-385-378,16-114 334,-21 129 3,18-122-212,-1 193 0,14-156 130,-4 186 961,12-266-549,2-126-351,-1 0-1,-1 0 0,-1 0 0,0-1 0,-16 36 1,-1 6-1080,22-59 582,-1 3-815,-6-16-8669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2.248"/>
    </inkml:context>
    <inkml:brush xml:id="br0">
      <inkml:brushProperty name="width" value="0.025" units="cm"/>
      <inkml:brushProperty name="height" value="0.025" units="cm"/>
    </inkml:brush>
  </inkml:definitions>
  <inkml:trace contextRef="#ctx0" brushRef="#br0">967 20 3940,'5'-20'14660,"-13"36"-9956,-3 6-5998,-16 53 1425,3 2 1,-20 108-1,-9 164 355,-14 64-186,-104 589-428,82-419 158,-7 49 4,51-76-23,-49 330 106,-18 1-373,93-731 84,1 209 1,-13 116-244,1-28 500,15-142 209,6 41 1499,9-345-1802,0 0 0,0 0 0,1 0 0,0-1-1,0 1 1,1 0 0,-1-1 0,2 1-1,-1-1 1,5 9 0,-6-69-5516,-10 10 683,-10-9-3913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3.230"/>
    </inkml:context>
    <inkml:brush xml:id="br0">
      <inkml:brushProperty name="width" value="0.025" units="cm"/>
      <inkml:brushProperty name="height" value="0.025" units="cm"/>
    </inkml:brush>
  </inkml:definitions>
  <inkml:trace contextRef="#ctx0" brushRef="#br0">0 0 3972,'4'3'10168,"5"-1"-5822,29-2-3709,-30 0 723,121-2 1059,-42-1-1917,1 4-1,116 16 1,-160-11-448,-1-3 0,46-2-1,-40-2 0,57 8 0,-63 4 95,-36-8-101,0-1-1,1 0 1,-1-1-1,0 1 1,12 0-1,-19-2-51,1 0 1,-1 0-1,1 0 0,-1 0 0,1 1 1,-1-1-1,1 0 0,-1 0 0,1 0 1,-1 1-1,0-1 0,1 0 0,-1 1 1,0-1-1,1 0 0,-1 1 0,0-1 1,1 1-1,-1-1 0,0 0 0,1 1 1,-1-1-1,0 1 0,0-1 0,0 1 1,0-1-1,1 1 0,-1-1 0,0 1 1,0-1-1,0 1 0,0-1 0,0 1 1,0-1-1,0 1 0,0-1 0,0 1 1,0-1-1,-1 1 0,1-1 0,0 0 1,0 1-1,0-1 0,-1 1 0,1-1 1,0 1-1,0-1 0,-1 0 0,1 1 1,0-1-1,-1 1 0,1-1 0,-1 1 1,0 1-242,0 0 1,0 0 0,-1 0 0,1 0 0,-1 0 0,1-1 0,-1 1 0,1 0 0,-1-1 0,0 1 0,-3 1-1,-10-1-4846,-4-2-6338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4.962"/>
    </inkml:context>
    <inkml:brush xml:id="br0">
      <inkml:brushProperty name="width" value="0.025" units="cm"/>
      <inkml:brushProperty name="height" value="0.025" units="cm"/>
    </inkml:brush>
  </inkml:definitions>
  <inkml:trace contextRef="#ctx0" brushRef="#br0">20 223 4805,'0'0'6833,"-3"8"-4036,-2 0-2069,4-5-418,-1 0 0,1 0 0,-1 0 0,1 0 0,0 0 0,0 0-1,0 1 1,0-1 0,1 0 0,-1 6 0,17-9 2504,-3-5-2500,0-1 0,-1 0 0,0-1 0,0 0 0,0-1 0,-1 0 0,18-18 0,5-2-200,43-37-65,-45 36-81,2 1-1,40-25 1,-74 52 30,0 1-1,1 0 1,-1 0-1,0 0 1,0 0 0,0-1-1,1 1 1,-1 0-1,0 0 1,0 0-1,1 0 1,-1 0 0,0-1-1,0 1 1,1 0-1,-1 0 1,0 0 0,0 0-1,1 0 1,-1 0-1,0 0 1,1 0 0,-1 0-1,0 0 1,0 0-1,1 0 1,-1 0-1,0 0 1,0 0 0,1 0-1,-1 1 1,0-1-1,0 0 1,1 0 0,-1 0-1,0 0 1,0 0-1,1 1 1,-2 12-53,-12 17 56,12-28 8,-40 82 76,19-43-74,2 1 0,2 0 0,-19 67-1,37-108-35,-1-1 0,1 1 0,0 0 0,0 0 0,-1 0 0,1 0 0,0 0 0,0 0 0,0 0 0,0 0 0,0 0 0,0 0 0,1 0 0,-1 0 0,0 0 0,0 0 0,1 0 0,-1-1 0,0 1 0,1 1 0,14-1-2294,19-23-4328,-1-12-2466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306"/>
    </inkml:context>
    <inkml:brush xml:id="br0">
      <inkml:brushProperty name="width" value="0.025" units="cm"/>
      <inkml:brushProperty name="height" value="0.025" units="cm"/>
    </inkml:brush>
  </inkml:definitions>
  <inkml:trace contextRef="#ctx0" brushRef="#br0">99 1 10602,'0'0'4201,"-8"7"-2161,0 0-1780,0 1 1,0 0 0,1 0 0,0 1 0,1-1 0,-1 2-1,2-1 1,-1 1 0,2 0 0,-1 0 0,1 0-1,1 0 1,-3 14 0,3-11-223,1-1 0,1 1 1,0 0-1,2 21 0,-1-31-19,0 0 0,0-1-1,1 1 1,-1-1 0,1 1-1,0-1 1,0 1 0,0-1 0,0 0-1,0 1 1,0-1 0,1 0-1,-1 0 1,1 0 0,-1 0 0,1 0-1,0 0 1,0 0 0,0-1 0,0 1-1,0-1 1,0 1 0,0-1-1,1 0 1,-1 0 0,0 0 0,1 0-1,-1 0 1,5 1 0,1-1 90,0-1 1,1 1 0,-1-1-1,0-1 1,0 0 0,1 0-1,-1 0 1,0-1 0,0-1-1,0 1 1,-1-1 0,1 0-1,-1-1 1,1 0 0,-1 0-1,0 0 1,0-1 0,-1 0-1,0-1 1,0 1-1,0-1 1,0-1 0,-1 1-1,0-1 1,0 1 0,-1-1-1,0-1 1,0 1 0,-1-1-1,0 1 1,0-1 0,0 0-1,-1 0 1,-1 0 0,1 0-1,-1-10 1,-1 15-76,0 0 1,0 0-1,-1 0 0,1 0 0,-1 0 1,0 0-1,0 0 0,0 1 1,0-1-1,0 0 0,-1 1 1,1-1-1,-1 1 0,0-1 1,0 1-1,0 0 0,0-1 1,0 1-1,0 0 0,0 0 0,-1 1 1,1-1-1,-1 0 0,0 1 1,1 0-1,-1-1 0,0 1 1,0 0-1,-4-1 0,-43-7-1926,4 8-6128,37 1-1739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5.933"/>
    </inkml:context>
    <inkml:brush xml:id="br0">
      <inkml:brushProperty name="width" value="0.025" units="cm"/>
      <inkml:brushProperty name="height" value="0.025" units="cm"/>
    </inkml:brush>
  </inkml:definitions>
  <inkml:trace contextRef="#ctx0" brushRef="#br0">58 201 4612,'0'0'8200,"-9"9"-4698,-26 32-1078,33-40-2221,1 1 0,0-1-1,0 0 1,0 1 0,0-1 0,0 1 0,0-1 0,0 1 0,1-1 0,-1 1 0,0 0 0,1-1-1,-1 1 1,1 3 0,0-5-138,0 1 1,0-1-1,1 1 0,-1-1 0,0 0 0,0 1 1,1-1-1,-1 0 0,0 1 0,1-1 0,-1 0 0,1 1 1,-1-1-1,0 0 0,1 0 0,-1 0 0,1 1 1,-1-1-1,1 0 0,-1 0 0,0 0 0,1 0 0,-1 0 1,1 0-1,-1 0 0,1 0 0,-1 0 0,1 0 1,-1 0-1,1 0 0,0-1 0,41-12 1698,14-22-1517,-2-2 1,-1-3-1,-2-2 1,60-65 0,-99 100-239,-16 23 7,-22 38 24,21-44-27,-9 17-151,5-11-47,0 0 0,1 1 0,1 0-1,0 1 1,2-1 0,0 1 0,1 0 0,-3 23-1,7-41 15,0 1 0,0-1 0,0 0-1,0 1 1,0-1 0,0 0 0,0 1-1,0-1 1,0 0 0,0 1 0,0-1-1,1 0 1,-1 1 0,0-1 0,0 0-1,0 1 1,0-1 0,1 0 0,-1 1-1,0-1 1,0 0 0,1 0 0,-1 0-1,0 1 1,0-1 0,1 0 0,-1 0-1,0 0 1,1 1 0,-1-1 0,0 0-1,1 0 1,-1 0 0,0 0 0,1 0-1,-1 0 1,0 0 0,1 0 0,-1 0-1,0 0 1,1 0 0,-1 0 0,0 0-1,1 0 1,-1 0 0,0 0 0,1 0-1,-1 0 1,0 0 0,1 0 0,-1-1-1,0 1 1,0 0 0,1 0 0,-1 0-1,1-1 1,-1 1 120,17-7-10844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986"/>
    </inkml:context>
    <inkml:brush xml:id="br0">
      <inkml:brushProperty name="width" value="0.035" units="cm"/>
      <inkml:brushProperty name="height" value="0.035" units="cm"/>
    </inkml:brush>
  </inkml:definitions>
  <inkml:trace contextRef="#ctx0" brushRef="#br0">130 40 19548,'1'-2'283,"0"-1"-1,0 1 0,-1-1 1,1 1-1,0-1 0,-1 1 1,0-1-1,0 0 1,0-3-1,0 5-229,0 1 1,0-1-1,0 1 1,0-1-1,0 1 1,0-1-1,0 1 0,-1-1 1,1 1-1,0-1 1,0 1-1,-1-1 1,1 1-1,0 0 0,-1-1 1,1 1-1,0-1 1,-1 1-1,1 0 1,0-1-1,-1 1 0,0-1 1,0 1 27,0 0 1,1 0-1,-1 0 1,0 0-1,0 0 1,0 0-1,0 0 1,0 0-1,0 1 1,1-1-1,-1 0 1,0 0-1,0 1 1,0-1-1,0 0 1,1 1-1,-1-1 1,-1 1-1,-5 4 63,1 0-1,-1 1 1,1 0 0,0 0-1,0 0 1,1 0-1,0 1 1,0 0-1,0 0 1,1 1-1,-4 9 1,0 0-125,1 1 0,1 0 0,-8 37 0,12-43-25,0 1 0,1-1 0,0 23-1,1-32-7,0-1 1,0 0-1,0 1 0,1-1 0,-1 0 0,0 0 0,1 1 0,0-1 0,-1 0 0,1 0 0,0 0 1,0 0-1,0 0 0,1 0 0,-1 0 0,0 0 0,1 0 0,-1 0 0,1-1 0,0 1 1,-1-1-1,1 1 0,0-1 0,0 0 0,0 1 0,0-1 0,0 0 0,4 1 0,-2-2-56,0 1 0,1-1 0,-1 0-1,1 0 1,-1 0 0,1-1 0,-1 1 0,1-1-1,-1 0 1,0-1 0,1 1 0,3-3-1,51-27-476,-48 25 535,45-28-281,2-2-97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6.307"/>
    </inkml:context>
    <inkml:brush xml:id="br0">
      <inkml:brushProperty name="width" value="0.025" units="cm"/>
      <inkml:brushProperty name="height" value="0.025" units="cm"/>
    </inkml:brush>
  </inkml:definitions>
  <inkml:trace contextRef="#ctx0" brushRef="#br0">55 226 2594,'-6'8'12092,"-3"3"-9712,2-4-1055,1 1 0,0-1 1,0 1-1,-9 17 0,16-25-1261,-1 1 1,0-1 0,1 1 0,-1-1-1,1 0 1,-1 0 0,1 1-1,-1-1 1,1 0 0,-1 0-1,1 0 1,-1 1 0,1-1-1,-1 0 1,1 0 0,-1 0-1,1 0 1,-1 0 0,1 0 0,-1 0-1,1 0 1,-1 0 0,1 0-1,-1-1 1,1 1 0,-1 0-1,1 0 1,-1 0 0,1 0-1,-1-1 1,1 1 0,-1 0-1,1-1 1,23-7 448,2-7-352,0-1 0,-1-1 0,0-1 0,26-26 1,81-93-258,-98 100 117,-34 37-24,0-1 0,1 1 0,-1-1-1,0 1 1,0-1 0,1 1 0,-1-1 0,0 1 0,1 0 0,-1-1-1,0 1 1,1-1 0,-1 1 0,1 0 0,-1-1 0,1 1 0,-1 0-1,1 0 1,-1-1 0,1 1 0,-1 0 0,1 0 0,-1 0 0,1 0-1,-1-1 1,1 1 0,-1 0 0,1 0 0,0 0 0,-1 0 0,1 0-1,0 1 1,-2 17-61,-15 31 61,9-28-197,0 0 0,1 1 1,-5 40-1,8-8-6603,3-31-3398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508"/>
    </inkml:context>
    <inkml:brush xml:id="br0">
      <inkml:brushProperty name="width" value="0.025" units="cm"/>
      <inkml:brushProperty name="height" value="0.025" units="cm"/>
    </inkml:brush>
  </inkml:definitions>
  <inkml:trace contextRef="#ctx0" brushRef="#br0">269 74 3299,'0'0'6428,"10"-9"-2910,-1 0-2553,29-28 1171,-7 19 3421,-31 18-5522,1 0 0,-1 0 0,0 0 0,0 0-1,0-1 1,0 1 0,0 0 0,1 0 0,-1 0-1,0 0 1,0 0 0,0 0 0,0 0 0,0 0-1,1 0 1,-1 0 0,0 1 0,0-1 0,0 0-1,0 0 1,0 0 0,0 0 0,1 0 0,-1 0-1,0 0 1,0 0 0,0 0 0,0 0 0,0 0-1,0 0 1,0 1 0,1-1 0,-1 0 0,0 0-1,0 0 1,0 0 0,0 0 0,0 0 0,0 1-1,0-1 1,0 0 0,0 0 0,0 0 0,0 0-1,0 0 1,0 1 0,0-1 0,0 0 0,0 0-1,0 0 1,0 0 0,0 0 0,0 1 0,0-1-1,-4 14 549,-9 13-197,-35 39-156,-4-2 0,-82 79 0,49-53-701,63-63-668,19-17-1087,17-16-559,12-17-1672,6-11-2286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19.865"/>
    </inkml:context>
    <inkml:brush xml:id="br0">
      <inkml:brushProperty name="width" value="0.025" units="cm"/>
      <inkml:brushProperty name="height" value="0.025" units="cm"/>
    </inkml:brush>
  </inkml:definitions>
  <inkml:trace contextRef="#ctx0" brushRef="#br0">77 1 11435,'0'0'8103,"-43"75"-7462,31-43 96,4 5-417,-1-4-160,4 1-32,5-3-128,0-2 64,0-3-32,5-1-64,4-4-640,-5-6-866,-4-3-736,0-3-2691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244"/>
    </inkml:context>
    <inkml:brush xml:id="br0">
      <inkml:brushProperty name="width" value="0.025" units="cm"/>
      <inkml:brushProperty name="height" value="0.025" units="cm"/>
    </inkml:brush>
  </inkml:definitions>
  <inkml:trace contextRef="#ctx0" brushRef="#br0">1 14 6022,'0'0'16175,"61"0"-14734,-14 0-384,5-3-672,8-2-321,-3 0-160,-6 5-961,-8 0-1538,-13 0-2305,-6 0-3524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590"/>
    </inkml:context>
    <inkml:brush xml:id="br0">
      <inkml:brushProperty name="width" value="0.025" units="cm"/>
      <inkml:brushProperty name="height" value="0.025" units="cm"/>
    </inkml:brush>
  </inkml:definitions>
  <inkml:trace contextRef="#ctx0" brushRef="#br0">6 1 10410,'0'0'10767,"-2"10"-8952,1-2-1485,0-1 1,0 1-1,0-1 0,1 1 0,0-1 0,2 13 0,-1-17-267,0 1 1,0-1 0,0 0-1,0 0 1,1 0 0,0 0-1,-1 0 1,1 0-1,0-1 1,0 1 0,0 0-1,1-1 1,-1 0 0,1 1-1,-1-1 1,1 0-1,0 0 1,0-1 0,0 1-1,0 0 1,4 1 0,-1-1 53,1 0 1,0 0-1,-1 0 1,1-1-1,14 2 1,-13-3-694,0 0 0,0-1 0,1 0 0,13-3 0,-15 2-181,0 0 1,0 0-1,0-1 0,0 1 0,-1-2 1,0 1-1,1-1 0,-1 0 0,-1 0 0,1 0 1,0-1-1,-1 0 0,0 0 0,0 0 1,-1-1-1,0 0 0,0 0 0,0 0 1,0 0-1,-1-1 0,3-8 0,-7 10 7139,-6 10-3999,-8 10-1063,1 2-696,-19 24 2198,-36 59 0,60-84-3075,1 1 0,-11 28 1,15-34-859,1-1 1,1 1-1,0 0 1,0 0-1,0 17 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0.918"/>
    </inkml:context>
    <inkml:brush xml:id="br0">
      <inkml:brushProperty name="width" value="0.025" units="cm"/>
      <inkml:brushProperty name="height" value="0.025" units="cm"/>
    </inkml:brush>
  </inkml:definitions>
  <inkml:trace contextRef="#ctx0" brushRef="#br0">68 15 4100,'0'0'13901,"10"-3"-11264,-8 2-2556,7-2 543,1 1-1,-1 0 0,1 0 1,-1 1-1,19 0 0,-26 1-591,0 0 0,0 0-1,-1 1 1,1-1-1,0 0 1,0 1 0,0-1-1,-1 1 1,1 0-1,0 0 1,-1 0-1,1-1 1,0 1 0,-1 1-1,1-1 1,-1 0-1,0 0 1,1 1-1,-1-1 1,0 0 0,0 1-1,0-1 1,0 1-1,0 0 1,0-1 0,0 1-1,-1 0 1,1-1-1,0 1 1,-1 0-1,0 0 1,1 0 0,-1-1-1,0 1 1,0 0-1,0 0 1,0 0-1,0 0 1,0 0 0,-1-1-1,1 1 1,-1 0-1,1 0 1,-2 3-1,-1 3 21,0 0 0,-1 0 0,1-1 0,-1 1 0,-1-1 0,0 0 0,0 0-1,0-1 1,-1 1 0,-9 8 0,-70 56 670,79-67-643,-6 5 73,8-8-110,1 1-1,0 0 0,0 1 1,0-1-1,0 1 1,0-1-1,1 1 0,-1 0 1,-3 5-1,12-6-49,0-1 0,0 0-1,0-1 1,0 1-1,1-1 1,9-1 0,70-12-2332,-28 0-3347,-38 9 2380,22-5-7962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442"/>
    </inkml:context>
    <inkml:brush xml:id="br0">
      <inkml:brushProperty name="width" value="0.025" units="cm"/>
      <inkml:brushProperty name="height" value="0.025" units="cm"/>
    </inkml:brush>
  </inkml:definitions>
  <inkml:trace contextRef="#ctx0" brushRef="#br0">280 0 5733,'0'0'17046,"0"9"-16277,-1-1-685,0-1 1,-1 1-1,1 0 0,-1-1 1,-1 0-1,1 0 1,-1 1-1,-1-1 1,1-1-1,-9 12 1,-57 72 58,30-42-105,-73 99-1709,98-134 678,6-9-791,4-9-3708,4-15-386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4.785"/>
    </inkml:context>
    <inkml:brush xml:id="br0">
      <inkml:brushProperty name="width" value="0.025" units="cm"/>
      <inkml:brushProperty name="height" value="0.025" units="cm"/>
    </inkml:brush>
  </inkml:definitions>
  <inkml:trace contextRef="#ctx0" brushRef="#br0">0 0 8552,'0'0'12802,"9"10"-12189,-6-6-558,2 2-3,0 0 0,0 0 0,-1 0-1,0 1 1,0-1 0,0 1 0,-1 0 0,0 1-1,0-1 1,3 16 0,40 221-526,-24-139-6782,-20-89 2505,-2-6-1260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130"/>
    </inkml:context>
    <inkml:brush xml:id="br0">
      <inkml:brushProperty name="width" value="0.025" units="cm"/>
      <inkml:brushProperty name="height" value="0.025" units="cm"/>
    </inkml:brush>
  </inkml:definitions>
  <inkml:trace contextRef="#ctx0" brushRef="#br0">0 1 10122,'0'0'9064,"47"17"-7751,0-13-384,5-4-576,9 0-289,-3 0-481,0 0-1633,-4-2-2338,-6-6-2851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5.492"/>
    </inkml:context>
    <inkml:brush xml:id="br0">
      <inkml:brushProperty name="width" value="0.025" units="cm"/>
      <inkml:brushProperty name="height" value="0.025" units="cm"/>
    </inkml:brush>
  </inkml:definitions>
  <inkml:trace contextRef="#ctx0" brushRef="#br0">22 1 12075,'0'0'4581,"-4"10"-2414,0-2-1695,1 0-1,1 0 1,-1 0-1,2 0 1,-1 0 0,0 13-1,2-18-419,0-1-1,0 1 1,0-1 0,1 1-1,-1 0 1,1-1-1,0 1 1,-1-1 0,1 1-1,0-1 1,1 0-1,-1 1 1,0-1 0,1 0-1,-1 0 1,1 0-1,0 0 1,-1 0 0,1 0-1,0 0 1,0-1-1,1 1 1,-1-1 0,0 1-1,0-1 1,1 0-1,-1 0 1,1 0 0,-1 0-1,3 0 1,4 1-152,-1 0 1,0 0-1,1-1 0,-1-1 1,1 0-1,-1 0 0,1 0 1,0-1-1,-1 0 1,0-1-1,1 0 0,-1 0 1,0-1-1,0 0 0,10-5 1,-6 1-287,0 1 0,-1-1 1,0-1-1,0 0 1,-1-1-1,0 0 0,-1 0 1,0-1-1,9-12 0,-57 75 3348,-46 86 1,76-121-2960,1-1 0,0 1 1,1 0-1,1 1 0,1 0 1,1 0-1,0 0 0,2 0 1,-1 39-1,6-47-3564,9-7-2599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246"/>
    </inkml:context>
    <inkml:brush xml:id="br0">
      <inkml:brushProperty name="width" value="0.035" units="cm"/>
      <inkml:brushProperty name="height" value="0.035" units="cm"/>
    </inkml:brush>
  </inkml:definitions>
  <inkml:trace contextRef="#ctx0" brushRef="#br0">1 4 16492,'0'0'26,"0"0"1,0 0 0,0 0 0,0 0 0,0 0 0,0-1 0,0 1 0,0 0 0,0 0-1,0 0 1,0 0 0,0 0 0,0 0 0,0-1 0,0 1 0,0 0 0,0 0 0,0 0 0,0 0-1,0 0 1,1 0 0,-1-1 0,0 1 0,0 0 0,0 0 0,0 0 0,0 0 0,0 0-1,1 0 1,-1 0 0,0 0 0,0 0 0,0 0 0,0 0 0,0 0 0,1 0 0,-1 0 0,0 0-1,0 0 1,0 0 0,0 0 0,0 0 0,1 0 0,-1 0 0,0 0 0,0 0 0,0 0 0,0 0-1,5 9 411,0 17-114,47 362 2535,-42-359-2265,-10-29-582,0 0 0,0 0-1,0 0 1,0 1-1,0-1 1,0 0-1,0 0 1,0 0 0,0 0-1,0 0 1,0 0-1,0 0 1,0 1 0,0-1-1,0 0 1,0 0-1,0 0 1,0 0-1,1 0 1,-1 0 0,0 0-1,0 0 1,0 0-1,0 0 1,0 1 0,0-1-1,0 0 1,1 0-1,-1 0 1,0 0 0,0 0-1,0 0 1,0 0-1,0 0 1,0 0-1,1 0 1,-1 0 0,0 0-1,0 0 1,0 0-1,0 0 1,0 0 0,0 0-1,1 0 1,-1 0-1,0 0 1,0-1-1,0 1 1,0 0 0,3-15 423,-2-20 246,-2 0 1,-9-60-1,4 76-455,1 13-55,1 11 87,3 4-204,0 1-1,0-1 0,1 0 1,0 0-1,1 0 0,0 1 1,4 15-1,-4-20-49,0 0-1,1 0 1,-1 0-1,1 0 1,0 0-1,0-1 1,1 1-1,-1-1 1,1 1-1,0-1 1,0 0-1,0 0 1,1 0-1,0-1 1,5 6-1,-6-8 0,0 0 0,0 0 0,0 0 0,0 0 0,0 0 0,0-1 0,1 0-1,-1 1 1,0-1 0,0 0 0,0 0 0,0-1 0,0 1 0,1-1 0,-1 1 0,0-1-1,0 0 1,0 0 0,0 0 0,-1-1 0,1 1 0,0-1 0,0 0 0,2-2 0,5-3 11,-1 0 0,-1-1 0,1 0 0,-1 0 0,8-11 0,9-19 58,-19 27-17,1 0 0,0 1 0,10-10 1,-17 21-52,0-1 1,0 0-1,1 0 1,-1 0-1,0 1 1,0-1 0,1 0-1,-1 0 1,0 1-1,0-1 1,0 0-1,1 0 1,-1 1-1,0-1 1,0 0-1,0 1 1,0-1 0,0 0-1,0 1 1,1-1-1,-1 0 1,0 1-1,0-1 1,0 0-1,0 1 1,0-1-1,0 0 1,0 1 0,-1-1-1,1 0 1,0 1-1,0-1 1,0 1-1,0 19 30,0-19-29,0 24 13,1 44 49,-1-62-61,1-1 0,0 1 0,1 0 0,-1-1 0,1 1 0,1-1 0,4 11 0,-6-16-5,-1 0 1,1 0-1,-1 0 0,1 0 1,0 0-1,0 0 0,0 0 1,-1-1-1,1 1 1,0 0-1,0 0 0,0-1 1,0 1-1,0-1 1,0 1-1,0-1 0,1 1 1,-1-1-1,0 1 1,0-1-1,0 0 0,0 0 1,1 0-1,-1 0 1,0 0-1,0 0 0,0 0 1,0 0-1,1 0 1,-1 0-1,0-1 0,0 1 1,0 0-1,0-1 1,0 1-1,0-1 0,1 1 1,0-2-1,4-2 5,-1 0-1,1 0 1,-1 0-1,0-1 1,7-8-1,2-6 17,-1 0-1,-1 0 0,0-1 0,15-38 0,10-19 59,-37 77-79,0 0 0,0 1-1,0-1 1,0 0-1,0 0 1,0 0 0,0 0-1,0 0 1,0 0-1,0 1 1,0-1 0,0 0-1,1 0 1,-1 0-1,0 0 1,0 0 0,0 0-1,0 0 1,0 0-1,0 0 1,0 1 0,0-1-1,0 0 1,0 0-1,1 0 1,-1 0 0,0 0-1,0 0 1,0 0-1,0 0 1,0 0 0,0 0-1,0 0 1,1 0-1,-1 0 1,0 0 0,0 0-1,0 0 1,0 0 0,0 0-1,0 0 1,1 0-1,-1 0 1,0 0 0,0 0-1,0 0 1,0 0-1,0 0 1,0 0 0,0 0-1,0 0 1,1-1-1,-1 15-6,-2 7-9,1-1-1,2 1 0,0 0 0,1-1 1,1 1-1,8 31 0,-10-50 1,0 0-1,-1 0 1,1 1-1,0-1 1,0 0 0,1 0-1,-1-1 1,0 1-1,0 0 1,1 0-1,0-1 1,-1 1 0,1-1-1,0 1 1,-1-1-1,1 0 1,3 2-1,-4-2-54,1-1 0,0 0-1,0 1 1,0-1-1,0 0 1,0 0-1,-1 0 1,1 0-1,0 0 1,0 0-1,0 0 1,0-1-1,0 1 1,0-1-1,-1 1 1,1-1-1,0 0 1,0 0-1,-1 0 1,1 0-1,1-1 1,4-4-177,0 0 0,0 0 0,-1-1 0,1 0 0,-2 0 1,1-1-1,-1 0 0,7-12 0,-11 17 180,20-33-667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110"/>
    </inkml:context>
    <inkml:brush xml:id="br0">
      <inkml:brushProperty name="width" value="0.025" units="cm"/>
      <inkml:brushProperty name="height" value="0.025" units="cm"/>
    </inkml:brush>
  </inkml:definitions>
  <inkml:trace contextRef="#ctx0" brushRef="#br0">279 1 2819,'0'0'17686,"-2"13"-17024,2-4-606,-2 0 0,1-1 0,-1 1 0,0 0 0,-1-1 0,0 1 0,0-1 0,-1 0 0,0 0 0,-1 0 0,-7 11 0,-103 107 475,-1 2 118,112-117-1835,17-16 18,22-20-1923,-2-10-2920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27.473"/>
    </inkml:context>
    <inkml:brush xml:id="br0">
      <inkml:brushProperty name="width" value="0.025" units="cm"/>
      <inkml:brushProperty name="height" value="0.025" units="cm"/>
    </inkml:brush>
  </inkml:definitions>
  <inkml:trace contextRef="#ctx0" brushRef="#br0">21 1 13677,'0'0'1457,"-3"10"486,-12 64 592,14-68-2471,0-1-1,1 1 0,0 0 1,0-1-1,0 1 1,1 0-1,0-1 0,0 1 1,0 0-1,1-1 0,-1 1 1,1-1-1,5 8 0,23 29-32,27 38 1065,-53-66-679,11 23 245,-14-37-654,-1 1 0,0 0 0,1-1 0,-1 1 0,0 0 0,1-1 0,-1 1 0,1-1 0,-1 1 0,1-1 0,-1 1-1,1-1 1,0 1 0,-1-1 0,1 1 0,-1-1 0,1 0 0,0 1 0,-1-1 0,1 0 0,0 0 0,0 1 0,-1-1-1,1 0 1,0 0 0,0 0 0,-1 0 0,1 0 0,0 0 0,0 0 0,-1 0 0,1 0 0,0-1 0,-1 1-1,1 0 1,0 0 0,0-1 0,-1 1 0,1 0 0,-1-1 0,1 1 0,0-1 0,3-23-2114,-6 7-3374,-3 3-4054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3.655"/>
    </inkml:context>
    <inkml:brush xml:id="br0">
      <inkml:brushProperty name="width" value="0.025" units="cm"/>
      <inkml:brushProperty name="height" value="0.025" units="cm"/>
    </inkml:brush>
  </inkml:definitions>
  <inkml:trace contextRef="#ctx0" brushRef="#br0">38 30 8808,'13'-4'11747,"2"-2"-6420,-7 2-5231,0 1 0,-1 0 0,1 1-1,0 0 1,0 0 0,16-1 0,-23 3-91,0 0-1,-1 0 1,1 0-1,0 0 1,-1 0-1,1 0 1,0 0-1,-1 1 1,1-1 0,0 0-1,-1 0 1,1 1-1,-1-1 1,1 0-1,-1 1 1,1-1-1,-1 1 1,1-1-1,-1 0 1,1 1 0,-1-1-1,1 1 1,-1 0-1,0-1 1,1 1-1,-1-1 1,0 1-1,0-1 1,1 2-1,-1 25 124,-16 22 105,-1-22-113,-2-2 1,-2 0 0,0-1-1,-34 29 1,55-53-104,0 0 0,0 0 0,0 0-1,-1 0 1,1 0 0,0 1 0,0-1 0,0 0 0,-1 0 0,1 0 0,0 0 0,0 0-1,0 1 1,0-1 0,0 0 0,-1 0 0,1 0 0,0 1 0,0-1 0,0 0 0,0 0-1,0 1 1,0-1 0,0 0 0,0 0 0,0 0 0,0 1 0,0-1 0,0 0 0,0 0 0,0 1-1,0-1 1,0 0 0,0 0 0,0 1 0,0-1 0,0 0 0,0 0 0,0 0 0,0 1-1,1-1 1,-1 0 0,0 0 0,0 0 0,0 1 0,0-1 0,0 0 0,1 0 0,-1 0 0,0 0-1,0 0 1,0 1 0,1-1 0,-1 0 0,0 0 0,0 0 0,1 0 0,21 3 338,28-6-201,5-2-235,-26 3-1789,1-2-4192,-14 1-2992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4.297"/>
    </inkml:context>
    <inkml:brush xml:id="br0">
      <inkml:brushProperty name="width" value="0.025" units="cm"/>
      <inkml:brushProperty name="height" value="0.025" units="cm"/>
    </inkml:brush>
  </inkml:definitions>
  <inkml:trace contextRef="#ctx0" brushRef="#br0">256 20 12812,'0'0'10458,"7"-4"-8632,25-12-417,-33 16-1378,1 0-1,0 1 1,0-1-1,0 0 1,0 0-1,0 0 1,0 0 0,-1 0-1,1 1 1,0-1-1,0 0 1,0 0-1,0 0 1,0 0 0,0 1-1,0-1 1,0 0-1,0 0 1,0 0-1,0 1 1,0-1-1,0 0 1,0 0 0,0 0-1,0 0 1,0 1-1,0-1 1,0 0-1,0 0 1,0 0-1,0 1 1,0-1 0,1 0-1,-1 0 1,0 0-1,0 0 1,0 0-1,0 1 1,0-1 0,0 0-1,1 0 1,-1 0-1,0 0 1,0 0-1,0 0 1,0 0-1,0 1 1,1-1 0,-1 0-1,0 0 1,0 0-1,0 0 1,1 0-1,-1 0 1,0 0 0,0 0-1,0 0 1,0 0-1,1 0 1,-1 0-1,-8 14 322,-10 6-32,-1 0 1,-2-2-1,1 0 1,-2-2-1,-29 18 1,24-17-129,2 1-1,0 2 1,-31 30 0,55-49-190,1-1 0,-1 0 0,1 0 0,0 1 0,-1-1 0,1 0 0,0 1 0,-1-1 0,1 0 0,0 1 0,0-1 0,-1 1 0,1-1 0,0 0 0,0 1 0,0-1 0,-1 1 0,1-1 0,0 1 0,0-1 0,0 1 0,0-1 0,0 1 0,0-1 0,0 1 0,0-1 0,0 0 0,0 1 0,0-1 0,1 1 0,-1-1 0,0 1 0,0-1 0,0 1 0,0-1 0,1 0 0,-1 1 0,0-1 0,1 1 0,23 7 165,43-6 126,-57-2-283,30-2 47,-28 1-87,-1 0 0,1 0 0,-1 1 0,1 1 1,-1 0-1,0 0 0,22 7 0,-32-8-84,0 1-1,0 0 1,1-1-1,-1 1 1,0 0-1,0 0 1,0 0-1,0 0 1,0 0-1,0 0 1,0 0-1,-1 0 1,1 0-1,0 0 1,0 0-1,-1 1 1,1-1-1,-1 0 1,1 2-1,-1 18-8229,-3-15-565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164"/>
    </inkml:context>
    <inkml:brush xml:id="br0">
      <inkml:brushProperty name="width" value="0.025" units="cm"/>
      <inkml:brushProperty name="height" value="0.025" units="cm"/>
    </inkml:brush>
  </inkml:definitions>
  <inkml:trace contextRef="#ctx0" brushRef="#br0">1 35 6086,'0'0'17793,"8"4"-15882,5-1-1510,-1 1-1,1-2 1,-1 1 0,1-2 0,0 0 0,0 0 0,0-1-1,0-1 1,0 0 0,0-1 0,15-4 0,9-3-104,-1-1-296,1 2 1,0 1 0,60-3 0,-83 14-1563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5.905"/>
    </inkml:context>
    <inkml:brush xml:id="br0">
      <inkml:brushProperty name="width" value="0.025" units="cm"/>
      <inkml:brushProperty name="height" value="0.025" units="cm"/>
    </inkml:brush>
  </inkml:definitions>
  <inkml:trace contextRef="#ctx0" brushRef="#br0">0 0 4516,'0'0'20318,"1"12"-18962,1 6-1044,0-1-1,1 1 1,1 0-1,1-1 1,0 0-1,11 22 1,-15-35-336,1 0 0,0-1 0,0 1 0,0-1 0,0 1 0,0-1 0,1 0 1,-1 0-1,1 0 0,0 0 0,0 0 0,0-1 0,0 1 0,0-1 0,1 0 1,-1 0-1,1 0 0,-1-1 0,1 1 0,0-1 0,-1 0 0,1 0 0,0 0 0,0 0 1,0-1-1,0 1 0,0-1 0,0 0 0,0 0 0,0-1 0,0 1 0,0-1 1,0 0-1,0 0 0,-1 0 0,1 0 0,0-1 0,4-2 0,5-3-859,-1-1-1,0 0 1,0-1-1,-1 0 1,0-1-1,16-18 1,37-53-4592,-80 103 6865,-92 137 5551,90-128-6046,0 0 0,2 1-1,-15 44 1,17-19-1400,13-38-2128,4-2-3432,1-10-2493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6.253"/>
    </inkml:context>
    <inkml:brush xml:id="br0">
      <inkml:brushProperty name="width" value="0.025" units="cm"/>
      <inkml:brushProperty name="height" value="0.025" units="cm"/>
    </inkml:brush>
  </inkml:definitions>
  <inkml:trace contextRef="#ctx0" brushRef="#br0">0 160 20852,'0'0'7132,"14"-9"-6807,187-140-4,-194 147-389,-7 13-8,-7 13 12,-49 96 128,2-6-1451,31-36-3889,20-62-948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598"/>
    </inkml:context>
    <inkml:brush xml:id="br0">
      <inkml:brushProperty name="width" value="0.025" units="cm"/>
      <inkml:brushProperty name="height" value="0.025" units="cm"/>
    </inkml:brush>
  </inkml:definitions>
  <inkml:trace contextRef="#ctx0" brushRef="#br0">1 0 11691,'0'0'8520,"65"56"-7014,-26-44-578,6-2 33,9-5-224,0-5-449,9 0-160,-5-5-96,-4-5-832,-13 0-706,-12 3-223,-18 2-1410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963"/>
    </inkml:context>
    <inkml:brush xml:id="br0">
      <inkml:brushProperty name="width" value="0.025" units="cm"/>
      <inkml:brushProperty name="height" value="0.025" units="cm"/>
    </inkml:brush>
  </inkml:definitions>
  <inkml:trace contextRef="#ctx0" brushRef="#br0">1 379 12588,'0'0'6662,"65"43"-5284,-24-47-321,10-12-609,5-2-352,-1-3-320,-6 0-2082,-6-1-3043,-9-1-2851</inkml:trace>
  <inkml:trace contextRef="#ctx0" brushRef="#br0" timeOffset="1">437 32 11435,'0'0'9769,"63"-32"-9288,-47 50 159,0 6-256,-3 7-63,-8 8-1,-5 6-96,0 6-96,-21 5-64,-3 3 1,1-3-65,-2-7-1025,-1-14-2851,12-14-7239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7.766"/>
    </inkml:context>
    <inkml:brush xml:id="br0">
      <inkml:brushProperty name="width" value="0.025" units="cm"/>
      <inkml:brushProperty name="height" value="0.025" units="cm"/>
    </inkml:brush>
  </inkml:definitions>
  <inkml:trace contextRef="#ctx0" brushRef="#br0">1 9 17328,'0'0'6086,"83"22"-4837,-36-23-384,10-10-641,1 1-160,0 2-416,-4 7-1185,-11 1-545,-11 5-2242,-14 8-2915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818"/>
    </inkml:context>
    <inkml:brush xml:id="br0">
      <inkml:brushProperty name="width" value="0.035" units="cm"/>
      <inkml:brushProperty name="height" value="0.035" units="cm"/>
    </inkml:brush>
  </inkml:definitions>
  <inkml:trace contextRef="#ctx0" brushRef="#br0">78 380 16588,'0'3'263,"-1"1"0,1 0 0,-1 0 0,0-1 0,0 1 0,-1 0 0,1-1 0,-1 1 1,0-1-1,0 0 0,0 1 0,0-1 0,0 0 0,-1 0 0,1-1 0,-1 1 0,0 0 1,0-1-1,0 1 0,0-1 0,0 0 0,-1 0 0,-5 2 0,8-3-239,-1-1 0,1 1 0,0 0 1,-1 0-1,1 0 0,0 1 0,-1-1 0,1 0 0,0 0 0,0 1 0,0-1 0,0 0 0,0 1 0,0-1 0,0 1 1,1-1-1,-1 1 0,1 0 0,-1-1 0,1 1 0,-1 0 0,1-1 0,0 1 0,0 0 0,0-1 0,0 1 0,0 0 1,0 1-1,1 6-47,0-1-1,1 0 1,0 1 0,3 9 0,-5-17 26,1 0-1,-1 0 1,0 0-1,0 0 1,1 0-1,-1 0 1,1 0 0,-1 0-1,1-1 1,-1 1-1,1 0 1,-1 0-1,1 0 1,0-1 0,0 1-1,-1 0 1,1-1-1,0 1 1,0 0-1,0-1 1,0 1 0,-1-1-1,1 1 1,0-1-1,0 0 1,0 0-1,0 1 1,0-1 0,0 0-1,0 0 1,0 0-1,0 0 1,0 0-1,0 0 1,0 0-1,0 0 1,0 0 0,0 0-1,0-1 1,0 1-1,0 0 1,0-1-1,0 1 1,0-1 0,0 1-1,0-1 1,-1 1-1,1-1 1,1-1-1,6-4 37,-1 0-1,0 0 0,0-1 0,6-8 1,-11 12-27,7-7 37,19-22 44,-27 31-89,0 0 0,0 0 0,1 0 0,-1 0 1,0 0-1,1 0 0,-1 0 0,0 0 0,1 1 0,-1-1 0,1 0 0,-1 1 0,1-1 0,-1 1 1,1 0-1,0-1 0,-1 1 0,1 0 0,-1 0 0,3 0 0,4 8 26,-3-4 53,1-13-12,27-69 93,-4-1-1,34-149 1,-61 218-144,0 5 0,-1 0 0,0 0 0,0-1 0,0 1 0,-1-1-1,0 1 1,0-1 0,0 1 0,-1-1 0,0-5 0,0 11-17,1-1 1,0 1 0,0 0 0,0-1-1,0 1 1,-1 0 0,1-1-1,0 1 1,0 0 0,-1-1 0,1 1-1,0 0 1,-1 0 0,1-1-1,0 1 1,0 0 0,-1 0-1,1 0 1,-1 0 0,1-1 0,0 1-1,-1 0 1,1 0 0,0 0-1,-1 0 1,1 0 0,0 0 0,-1 0-1,1 0 1,-1 0 0,1 0-1,0 0 1,-1 0 0,1 0 0,0 0-1,-1 1 1,1-1 0,-1 0-1,1 0 1,0 0 0,-1 0 0,1 1-1,-14 9 83,7-2-58,0 1-1,0 0 1,1 0 0,0 0 0,0 1-1,1 0 1,0 0 0,-4 15-1,-1 7 119,-9 49 1,14-55-12,-2 40 1,6-58-106,1 0 0,0 0 0,1 0 0,0 0 0,0 0 0,1 0 0,0 0-1,0 0 1,5 9 0,-5-14-26,-1 0-1,1-1 1,0 1-1,-1 0 1,2-1-1,-1 0 1,0 1-1,0-1 1,1 0-1,-1 0 0,1 0 1,-1-1-1,1 1 1,0-1-1,4 3 1,-2-3-44,0 1 1,1-1-1,-1 0 1,0-1-1,1 1 0,-1-1 1,0 0-1,9-1 1,-3 0 42,0-1 0,-1-1 1,1 0-1,-1 0 0,0-1 1,0 0-1,0-1 0,16-10 1,-22 12-22,0-1 0,0 1 1,0-1-1,6-7 1,8-18-103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140"/>
    </inkml:context>
    <inkml:brush xml:id="br0">
      <inkml:brushProperty name="width" value="0.025" units="cm"/>
      <inkml:brushProperty name="height" value="0.025" units="cm"/>
    </inkml:brush>
  </inkml:definitions>
  <inkml:trace contextRef="#ctx0" brushRef="#br0">1 1 14478,'0'0'5413,"12"1"-3945,230 3 891,-239-4-2359,-1 1-1,1-1 0,0 0 1,0 1-1,-1-1 0,1 1 1,0 0-1,-1 0 0,1 0 1,-1 0-1,1 1 0,-1-1 1,0 1-1,1-1 0,-1 1 0,0 0 1,0 0-1,0 0 0,0 0 1,2 3-1,-2-1 3,-1-1 0,1 1 0,-1 0 0,0 0 0,0 0 0,0 0 0,0 0 0,-1-1-1,1 2 1,-1-1 0,0 0 0,-1 6 0,-2 5 22,0 0-1,0 1 1,-2-2 0,0 1-1,-1-1 1,-8 17 0,-8 10-391,-2 0 1,-1-2 0,-3-1 0,-42 47 0,50-66-3115,5-11-3539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8.943"/>
    </inkml:context>
    <inkml:brush xml:id="br0">
      <inkml:brushProperty name="width" value="0.025" units="cm"/>
      <inkml:brushProperty name="height" value="0.025" units="cm"/>
    </inkml:brush>
  </inkml:definitions>
  <inkml:trace contextRef="#ctx0" brushRef="#br0">1 43 4164,'0'0'19843,"2"9"-19192,-2-7-637,2 7 65,1-1 1,0 1-1,0-1 1,0 1-1,1-1 1,6 9-1,-9-15-50,1 0 0,0 0 0,-1 0 0,1 0-1,0 0 1,0 0 0,1 0 0,-1-1 0,0 1 0,0-1 0,1 0-1,-1 1 1,1-1 0,-1 0 0,1-1 0,-1 1 0,1 0 0,0-1 0,-1 1-1,1-1 1,0 0 0,0 0 0,-1 0 0,1 0 0,0 0 0,-1-1-1,1 1 1,0-1 0,3-1 0,4-3 57,1 0 1,-1 0-1,0-1 0,0-1 0,0 0 0,-1 0 1,0-1-1,-1 0 0,12-13 0,-9 9-34,1 0-1,0 1 0,24-16 1,-36 26-44,1 1 1,-1-1 0,1 1 0,0 0-1,-1-1 1,1 1 0,-1 0 0,1 0 0,0-1-1,-1 1 1,1 0 0,0 0 0,-1 0-1,1 0 1,0 0 0,-1 0 0,1 0-1,0 0 1,-1 0 0,1 0 0,-1 0-1,1 0 1,0 0 0,-1 1 0,1-1-1,0 0 1,-1 1 0,1-1 0,-1 0-1,1 1 1,-1-1 0,1 0 0,-1 1-1,1-1 1,-1 1 0,1-1 0,-1 1-1,1-1 1,-1 1 0,0-1 0,1 1 0,-1 0-1,0-1 1,0 1 0,1-1 0,-1 1-1,0 0 1,0-1 0,0 1 0,0 0-1,0-1 1,0 1 0,0 1 0,2 47 123,-2-29-70,0-19-59,0 0-1,0 0 1,0 0 0,0 0-1,0 0 1,0 0 0,0 0-1,0 0 1,0 0 0,1 0-1,-1 0 1,0 0 0,1 0-1,-1 0 1,1 0 0,-1-1-1,1 1 1,-1 0 0,1 0-1,-1 0 1,1-1 0,0 1 0,0 0-1,-1-1 1,1 1 0,0 0-1,0-1 1,0 1 0,0-1-1,0 0 1,0 1 0,0-1-1,-1 0 1,1 1 0,0-1-1,0 0 1,0 0 0,0 0-1,0 0 1,0 0 0,0 0-1,0 0 1,0 0 0,0 0-1,0 0 1,0-1 0,0 1-1,0 0 1,0-1 0,0 1-1,0-1 1,0 1 0,1-2-1,8-4 29,0 0 0,0-1 0,16-15 0,-12 10-75,18-5-496,-9 14-4482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289"/>
    </inkml:context>
    <inkml:brush xml:id="br0">
      <inkml:brushProperty name="width" value="0.025" units="cm"/>
      <inkml:brushProperty name="height" value="0.025" units="cm"/>
    </inkml:brush>
  </inkml:definitions>
  <inkml:trace contextRef="#ctx0" brushRef="#br0">1 1 16367,'0'0'4132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49.618"/>
    </inkml:context>
    <inkml:brush xml:id="br0">
      <inkml:brushProperty name="width" value="0.025" units="cm"/>
      <inkml:brushProperty name="height" value="0.025" units="cm"/>
    </inkml:brush>
  </inkml:definitions>
  <inkml:trace contextRef="#ctx0" brushRef="#br0">183 30 5381,'0'0'16816,"-8"-7"-14942,7 7-1844,-1-2 37,0 0-1,1 0 0,-1 0 0,0 1 1,0-1-1,0 1 0,0-1 0,-1 1 0,1 0 1,0 0-1,-1 0 0,1 0 0,0 0 0,-1 0 1,1 1-1,-1-1 0,0 1 0,1 0 0,-1 0 1,1 0-1,-1 0 0,1 0 0,-1 0 0,1 1 1,-1-1-1,1 1 0,-1 0 0,1 0 0,-1 0 1,1 0-1,0 0 0,0 0 0,-1 0 0,1 1 1,0-1-1,0 1 0,-2 2 0,-4 3-50,1 1 0,-1 0 0,1 1 0,1 0 0,-1 0 0,2 0 0,-1 0 0,1 1 0,1 0 0,-1 0 0,2 1 0,-1-1 0,2 1 0,-1 0 0,1 0 0,1 0 0,0 16 0,1-26-27,0 1-1,0-1 1,0 0-1,0 1 1,0-1-1,0 0 1,1 1-1,-1-1 1,1 0-1,-1 1 1,1-1-1,-1 0 1,1 0-1,0 0 1,-1 1-1,1-1 1,0 0-1,0 0 0,0 0 1,0 0-1,0 0 1,0-1-1,2 3 1,0-2-48,-1 0 1,1 0-1,-1-1 1,1 1-1,0 0 0,0-1 1,-1 0-1,1 1 1,0-1-1,0 0 0,3-1 1,4 0-263,0-1 0,0 0 1,0-1-1,0 0 0,14-7 0,47-30-5029,-27 9-1818,-12 2-3642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092"/>
    </inkml:context>
    <inkml:brush xml:id="br0">
      <inkml:brushProperty name="width" value="0.025" units="cm"/>
      <inkml:brushProperty name="height" value="0.025" units="cm"/>
    </inkml:brush>
  </inkml:definitions>
  <inkml:trace contextRef="#ctx0" brushRef="#br0">19 34 9769,'0'0'12967,"-2"9"-12091,-3 11-640,1-1 0,1 1 0,0 0 0,2 1 0,0-1 0,2 0 1,0 0-1,1 0 0,1 0 0,1 0 0,1 0 0,10 28 0,-15-48-198,1 1-1,-1-1 1,0 1-1,0-1 0,0 0 1,0 1-1,0-1 1,0 0-1,1 1 1,-1-1-1,0 0 1,0 1-1,0-1 0,1 0 1,-1 0-1,0 1 1,0-1-1,1 0 1,-1 0-1,0 1 1,1-1-1,-1 0 1,0 0-1,1 0 0,-1 0 1,0 1-1,1-1 1,-1 0-1,0 0 1,1 0-1,-1 0 1,0 0-1,2 0 0,4-12 617,2-30-263,-8 35-290,6-25-35,-2 0 0,-1-1 0,-2 0 0,-4-45 1,1 99-452,1-19 379,0 0-1,0 0 1,1 0-1,-1 0 1,1 0 0,-1 1-1,1-1 1,0 0-1,0 0 1,0 0 0,0 1-1,1-1 1,-1 0-1,0 0 1,1 0 0,0 1-1,-1-1 1,1 0-1,0 0 1,0 0 0,0 0-1,1 0 1,-1-1-1,0 1 1,1 0 0,-1 0-1,1-1 1,-1 1-1,3 1 1,0-1-16,1 0-1,0 0 1,-1 0 0,1-1-1,0 1 1,0-1 0,0 0-1,-1-1 1,1 1-1,0-1 1,0 0 0,0 0-1,0-1 1,0 1 0,0-1-1,0 0 1,0 0 0,0-1-1,-1 1 1,1-1 0,6-4-1,-2 1 9,0 0 0,0 0-1,0-1 1,-1 0-1,0-1 1,-1 0 0,1 0-1,-1-1 1,9-11 0,-13 14 20,0 0-1,0 0 1,0 0 0,0 0 0,-1 0 0,1 0-1,-2-1 1,1 1 0,0-1 0,0-10 0,-2 15-6,0 1 1,0 0-1,0-1 1,0 1-1,0-1 0,0 1 1,0 0-1,-1-1 1,1 1-1,0 0 1,0-1-1,-1 1 0,1 0 1,0-1-1,0 1 1,-1 0-1,1-1 1,0 1-1,-1 0 1,1 0-1,0 0 0,-1-1 1,1 1-1,-1 0 1,1 0-1,0 0 1,-1 0-1,1 0 1,-1 0-1,1-1 0,0 1 1,-1 0-1,1 0 1,-1 0-1,1 0 1,0 1-1,-1-1 0,1 0 1,-1 0-1,1 0 1,0 0-1,-1 0 1,1 0-1,0 1 1,-1-1-1,1 0 0,-1 0 1,1 1-1,0-1 1,0 0-1,-1 0 1,1 1-1,-21 13-50,12-4-3,0 0-1,1 1 1,0 0 0,1 1-1,0 0 1,1 0-1,1 0 1,0 0 0,0 1-1,1 0 1,1 0-1,0 0 1,1 1 0,0-1-1,1 1 1,1 19 0,0-32-319,1 1 1,0-1-1,-1 0 1,1 0 0,0 0-1,0 1 1,0-1-1,0 0 1,0 0 0,0 0-1,0-1 1,0 1-1,0 0 1,1 0 0,-1-1-1,0 1 1,1 0-1,-1-1 1,0 1 0,1-1-1,-1 0 1,0 1-1,1-1 1,-1 0 0,1 0-1,-1 0 1,0 0-1,1 0 1,-1 0 0,1 0-1,-1-1 1,0 1-1,1 0 1,0-1 0,22-3-10648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643"/>
    </inkml:context>
    <inkml:brush xml:id="br0">
      <inkml:brushProperty name="width" value="0.025" units="cm"/>
      <inkml:brushProperty name="height" value="0.025" units="cm"/>
    </inkml:brush>
  </inkml:definitions>
  <inkml:trace contextRef="#ctx0" brushRef="#br0">161 54 8264,'0'0'5397,"-4"-8"-1543,3 6-3651,-22-31 3143,22 32-3244,-1 0 1,1 0-1,0 0 0,-1 0 1,1 0-1,-1 1 0,1-1 1,-1 0-1,1 1 0,-1-1 1,1 1-1,-1-1 0,1 1 1,-1 0-1,0 0 0,1 0 1,-1 0-1,0 0 0,1 0 1,-1 0-1,0 0 0,1 1 1,-1-1-1,1 1 0,-1-1 1,1 1-1,-1 0 0,1-1 1,-1 1-1,-1 1 0,-2 2-49,-1 1 0,0 0 1,1 0-1,0 0 0,0 0 0,1 1 0,0 0 0,-1 0 0,2 0 0,-1 0 0,-2 8 0,1-3 54,1 0-1,0 1 1,0 0-1,1 0 1,-2 23-1,5-34-90,-1 0-1,1 1 1,0-1-1,0 1 1,0-1-1,0 1 1,0-1-1,1 1 1,-1-1-1,0 0 1,0 1 0,1-1-1,-1 0 1,1 1-1,0-1 1,-1 0-1,1 1 1,0-1-1,0 0 1,0 0-1,-1 0 1,1 0-1,0 0 1,1 0-1,-1 0 1,0 0 0,0 0-1,0-1 1,0 1-1,1 0 1,-1-1-1,0 1 1,1-1-1,-1 1 1,0-1-1,1 0 1,-1 1-1,1-1 1,-1 0-1,1 0 1,-1 0 0,0 0-1,1 0 1,-1 0-1,3-1 1,3 0 15,-1-1 1,0 1-1,1-1 1,-1 0-1,0 0 1,0-1-1,0 0 1,10-7-1,-6 3-21,-1 0-1,0-1 1,-1-1 0,0 1-1,0-1 1,0-1-1,-2 0 1,1 0-1,-1 0 1,0 0-1,-1-1 1,-1 0-1,4-12 1,-38 81 219,29-56-218,-1 4-5,-1 0 0,1 0-1,0 0 1,1 0 0,0 1 0,0-1-1,0 0 1,0 1 0,1-1 0,0 1-1,1-1 1,1 10 0,-1-15-87,0 0 0,0 0 1,0 0-1,0 0 0,0 0 1,0-1-1,0 1 0,1 0 0,-1 0 1,0-1-1,1 1 0,-1-1 1,0 1-1,1-1 0,-1 0 0,0 0 1,1 1-1,-1-1 0,1 0 0,-1 0 1,0 0-1,1-1 0,-1 1 1,1 0-1,2-1 0,0 0-423,1 0-1,-1 0 1,1 0 0,-1-1-1,0 0 1,0 1-1,5-4 1,15-16-3446,-1-2-2003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0.972"/>
    </inkml:context>
    <inkml:brush xml:id="br0">
      <inkml:brushProperty name="width" value="0.025" units="cm"/>
      <inkml:brushProperty name="height" value="0.025" units="cm"/>
    </inkml:brush>
  </inkml:definitions>
  <inkml:trace contextRef="#ctx0" brushRef="#br0">60 1 8648,'0'0'15684,"-8"10"-14627,3-5-906,1 0-43,-1 0 0,1 0 0,0 0 1,0 0-1,0 1 0,1-1 0,0 1 0,0 0 0,1 0 0,-1 0 0,1 0 0,1 1 0,-1-1 1,0 8-1,2-13-106,0 0 0,1 0 1,-1 0-1,1 0 1,-1-1-1,1 1 0,-1 0 1,1 0-1,-1 0 0,1-1 1,0 1-1,-1 0 0,1-1 1,0 1-1,0-1 1,0 1-1,-1-1 0,1 1 1,0-1-1,0 1 0,0-1 1,0 0-1,0 0 0,2 1 1,28 4-55,-22-4-62,16 3-457,-15-4 348,0 1 0,0 0-1,-1 1 1,1 0-1,-1 0 1,1 1 0,-1 0-1,0 1 1,0 0 0,0 0-1,12 9 1,-20-12 281,0 1 1,1-1-1,-1 0 1,0 0-1,0 0 1,0 0-1,-1 1 1,1-1-1,0 1 1,0-1-1,-1 0 1,1 1-1,-1-1 1,1 1-1,-1-1 1,0 1-1,1-1 1,-1 1-1,0 0 1,0-1-1,0 1 1,0-1-1,-1 1 1,1-1-1,-1 3 1,0-1 39,-1 0 0,1 0 0,-1 0 1,0 0-1,0-1 0,0 1 0,-1-1 1,1 1-1,0-1 0,-1 0 1,-4 3-1,-3 1 38,0 0 0,-1 0 1,1-2-1,-1 1 1,-21 5-1,-6-5-150,20-8-2243,6-7-4932,8-9-5388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1.743"/>
    </inkml:context>
    <inkml:brush xml:id="br0">
      <inkml:brushProperty name="width" value="0.025" units="cm"/>
      <inkml:brushProperty name="height" value="0.025" units="cm"/>
    </inkml:brush>
  </inkml:definitions>
  <inkml:trace contextRef="#ctx0" brushRef="#br0">1 175 5573,'0'0'12925,"10"5"-11073,-4-1-1619,1-1 1,-1 0-1,1-1 1,0 0-1,0 0 0,0 0 1,0-1-1,0 1 1,0-2-1,0 1 0,0-1 1,0 0-1,0-1 1,1 0-1,-1 0 0,0 0 1,9-4-1,7-3 40,0-1 1,-1-2-1,23-13 0,-39 20-218,1 0 0,-1 0 0,0-1 0,0 0 0,0 0 0,-1 0 0,0-1 0,0 0 0,0 0 0,0 0 0,-1-1 0,0 1 0,5-15 0,-8 20-35,-1 0-1,1-1 0,-1 1 1,0 0-1,1-1 0,-1 1 1,0 0-1,0-1 1,0 1-1,0 0 0,0-1 1,-1 1-1,1 0 0,0-1 1,-1 1-1,1 0 0,-1 0 1,1-1-1,-1 1 0,1 0 1,-1 0-1,0 0 0,0 0 1,1 0-1,-1 0 1,0 0-1,0 0 0,-2-2 1,-1 1-2,1 0 1,-1 1 0,0-1-1,0 1 1,1 0 0,-1 0-1,0 0 1,0 0 0,0 0 0,-5 1-1,-3-1-12,0 2-1,-1-1 1,1 1 0,0 1-1,-1 0 1,-13 5-1,18-3-6,0-1-1,0 2 1,1-1-1,0 1 1,0 0-1,0 0 1,1 1-1,-1 0 0,1 0 1,1 1-1,-1 0 1,1 0-1,0 0 1,-5 11-1,5-8 22,0 0 0,1 1 0,0 0 0,1 0 1,0 0-1,0 0 0,1 0 0,1 1 0,0-1 0,1 16 0,0-24-17,0 0 0,1-1 0,0 1 0,0 0 0,0 0 0,0 0 0,0 0 0,0-1 0,1 1 0,-1 0 0,1-1 1,0 1-1,0-1 0,0 0 0,0 0 0,0 0 0,0 0 0,0 0 0,1 0 0,-1 0 0,1-1 0,0 1 0,-1-1 0,1 0 0,0 0 0,0 0 0,0 0 0,5 1 0,8 1-110,-1-1 1,1 0-1,33 0 0,-44-2 40,9-1-827,1 1 0,-1-2 0,0 0 0,1 0-1,21-8 1,16-9-6243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293"/>
    </inkml:context>
    <inkml:brush xml:id="br0">
      <inkml:brushProperty name="width" value="0.025" units="cm"/>
      <inkml:brushProperty name="height" value="0.025" units="cm"/>
    </inkml:brush>
  </inkml:definitions>
  <inkml:trace contextRef="#ctx0" brushRef="#br0">0 0 3555,'0'0'19411,"15"73"-18354,-13-35-289,-2 1-415,9-4-257,-4-5-64,4-9-673,0-11-1281,-2-5-992,2-5-514,-3-4-2337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2.657"/>
    </inkml:context>
    <inkml:brush xml:id="br0">
      <inkml:brushProperty name="width" value="0.025" units="cm"/>
      <inkml:brushProperty name="height" value="0.025" units="cm"/>
    </inkml:brush>
  </inkml:definitions>
  <inkml:trace contextRef="#ctx0" brushRef="#br0">0 0 15439,'0'0'8488,"18"3"-16080,-7-4-4675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148"/>
    </inkml:context>
    <inkml:brush xml:id="br0">
      <inkml:brushProperty name="width" value="0.035" units="cm"/>
      <inkml:brushProperty name="height" value="0.035" units="cm"/>
    </inkml:brush>
  </inkml:definitions>
  <inkml:trace contextRef="#ctx0" brushRef="#br0">168 11 18452,'-3'-2'123,"0"1"1,0 0-1,0-1 1,0 1-1,0 0 1,0 1-1,0-1 1,-1 1-1,1-1 0,0 1 1,0 0-1,-1 0 1,1 0-1,0 1 1,0-1-1,0 1 1,-1-1-1,1 1 1,0 0-1,0 1 0,0-1 1,0 0-1,0 1 1,1-1-1,-1 1 1,-3 3-1,-2 1 11,1-1 0,0 2-1,1-1 1,-1 1 0,1 0 0,1 0-1,-1 0 1,-5 11 0,8-12-125,0-1-1,1 1 1,-1 0 0,1 0 0,1 0 0,-1 0-1,-1 11 1,3-15-13,0-1 1,0 1-1,0-1 1,1 1-1,-1-1 0,0 0 1,0 1-1,1-1 0,-1 0 1,1 1-1,-1-1 0,1 0 1,0 1-1,-1-1 0,1 0 1,0 0-1,0 0 0,0 0 1,0 0-1,0 0 0,0 0 1,0 0-1,0 0 0,0 0 1,1-1-1,-1 1 0,0 0 1,0-1-1,1 1 0,-1-1 1,0 1-1,1-1 0,-1 0 1,1 0-1,-1 1 1,0-1-1,1 0 0,-1 0 1,3-1-1,69-2-121,-49 0 114,1 2-1,38 3 1,-56-2 13,-1 1 0,0 0 0,0 1 0,0-1 0,0 1 0,0 0 0,0 1 0,0 0 0,-1 0 1,0 0-1,1 0 0,-1 1 0,0 0 0,8 8 0,-11-9 10,0-1 0,0 1 0,0-1 0,-1 1 1,1 0-1,-1-1 0,0 1 0,0 0 0,0 0 0,0 0 1,0 0-1,-1 0 0,1 0 0,-1 0 0,0 1 0,0-1 0,0 0 1,0 0-1,-1 0 0,1 0 0,-1 0 0,0 0 0,0 0 1,0 0-1,0 0 0,0 0 0,-1-1 0,1 1 0,-1 0 0,-3 3 1,-2 4 82,-1-1 1,0 0-1,0 0 1,-1-1-1,0 0 1,-16 10-1,8-6 132,-1-2 0,-19 10 0,33-18-234,0 0 0,-1 0 0,1-1 0,0 1 0,-1-1 0,1 0-1,-1 0 1,0 0 0,1-1 0,-1 0 0,1 0 0,-1 0 0,0 0-1,1-1 1,-8-1 0,10 1-52,1 0-1,0 0 1,-1 0-1,1 0 1,0 0-1,0 0 1,0 0-1,0 0 1,0 0-1,0 0 1,0-1-1,0 1 1,0 0-1,1-1 1,-1 1-1,0 0 1,1-1-1,-1 1 1,1-1-1,0 1 1,-1-1-1,1 1 1,0-1-1,0-1 1,0-6-102,0 1 1,1-1 0,2-11 0,9-33-320,4-7-168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4.667"/>
    </inkml:context>
    <inkml:brush xml:id="br0">
      <inkml:brushProperty name="width" value="0.025" units="cm"/>
      <inkml:brushProperty name="height" value="0.025" units="cm"/>
    </inkml:brush>
  </inkml:definitions>
  <inkml:trace contextRef="#ctx0" brushRef="#br0">132 61 3043,'4'-9'4786,"-1"4"-3033,0 0-1,-1 0 1,1 0 0,-1 0-1,-1 0 1,1-1-1,1-9 1,-36 15 991,23 6-2575,-1 0 0,2 1 0,-1 0 1,1 0-1,0 1 0,0 0 0,1 1 0,0 0 1,1 0-1,0 1 0,0 0 0,-8 17 0,15-27-164,0 1-1,-1-1 1,1 1-1,0-1 0,0 1 1,-1-1-1,1 1 0,0-1 1,0 1-1,0-1 1,0 1-1,0-1 0,0 1 1,0 0-1,0-1 1,0 1-1,0-1 0,0 1 1,0-1-1,0 1 1,0-1-1,1 1 0,-1-1 1,0 1-1,0-1 1,1 1-1,-1-1 0,0 1 1,1-1-1,-1 1 0,20 5 46,37-10-92,-38 2 10,-15 1 26,5 0-11,0 1 0,1 0 0,-1 0 0,0 1 1,17 3-1,-24-3 18,1 0 0,-1 0 0,0-1 0,0 1 0,-1 0 0,1 1 0,0-1 0,0 0 0,0 1 0,-1-1 0,1 1 1,-1-1-1,1 1 0,-1 0 0,0-1 0,1 1 0,-1 0 0,0 0 0,0 0 0,-1 0 0,1 0 0,0 0 0,0 0 0,-1 0 0,0 1 0,1-1 0,-1 0 1,0 0-1,0 0 0,0 3 0,0 0 20,0-1 1,-1 1 0,1-1-1,-1 1 1,0-1-1,0 1 1,0-1 0,-1 0-1,1 0 1,-1 1-1,0-1 1,-1-1 0,1 1-1,-1 0 1,1 0 0,-1-1-1,0 1 1,0-1-1,-1 0 1,1 0 0,-1 0-1,1-1 1,-1 1-1,0-1 1,0 0 0,0 0-1,0 0 1,0-1 0,-1 1-1,1-1 1,0 0-1,-1 0 1,1 0 0,-1-1-1,1 0 1,-1 0-1,1 0 1,-1 0 0,1-1-1,-7-1 1,11 2-181,-1 0 0,0 0 1,1 0-1,-1 0 0,1-1 1,-1 1-1,0 0 0,1 0 0,-1-1 1,1 1-1,-1 0 0,1-1 1,-1 1-1,1-1 0,-1 1 0,1-1 1,0 1-1,-1-1 0,1 1 0,-1-1 1,1 1-1,0-1 0,0 1 1,-1-2-1,-1-9-6651,2-1-4267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6.852"/>
    </inkml:context>
    <inkml:brush xml:id="br0">
      <inkml:brushProperty name="width" value="0.025" units="cm"/>
      <inkml:brushProperty name="height" value="0.025" units="cm"/>
    </inkml:brush>
  </inkml:definitions>
  <inkml:trace contextRef="#ctx0" brushRef="#br0">129 168 4548,'8'-49'7525,"-3"-67"-919,-7 113-4807,-2 9-877,-3 10-381,-4 39 64,2 1-1,2 0 1,3 1 0,4 85 0,3-98-450,2 0 0,2 0 0,1-1 1,3 1-1,1-2 0,23 52 0,-33-89-104,20 38 218,-21-42-190,0 1-1,0 0 0,1-1 0,-1 1 0,0-1 1,0 1-1,1-1 0,-1 0 0,1 1 1,-1-1-1,1 0 0,0 0 0,-1 0 0,1 0 1,0 0-1,0-1 0,0 1 0,-1-1 1,5 2-1,-6-3-46,1 1 1,-1-1-1,0 1 1,0 0-1,1-1 1,-1 1-1,0-1 1,0 1-1,0-1 1,1 1 0,-1-1-1,0 1 1,0-1-1,0 1 1,0-1-1,0 1 1,0-1-1,0 1 1,0-1-1,0 1 1,0-1-1,0 1 1,0-1-1,-1 1 1,1-1-1,0 1 1,0-1-1,0 1 1,-1-1-1,1 1 1,0 0 0,-1-1-1,1 1 1,0-1-1,-1 1 1,1 0-1,0-1 1,-2 1-1,-11-20 56,-42-38-18,38 43-152,1-2 1,1 0 0,1 0 0,-14-22-1,4-2-198,-27-67 0,51 108 272,0 0 1,0-1-1,0 1 1,0-1-1,0 1 1,0-1-1,1 1 0,-1 0 1,0-1-1,0 1 1,0-1-1,1 1 1,-1 0-1,0-1 0,0 1 1,1 0-1,-1-1 1,0 1-1,1 0 1,-1 0-1,1-1 1,-1 1-1,0 0 0,1 0 1,-1 0-1,1 0 1,-1-1-1,0 1 1,1 0-1,-1 0 0,1 0 1,-1 0-1,1 0 1,-1 0-1,0 0 1,1 0-1,-1 0 1,2 0-1,27-1-40,-19 1 28,12-2-349,-1-1 0,31-7 0,-45 8-949,0 0-1,0-1 1,-1 0 0,1 0-1,-1 0 1,11-8 0,-1-4-8339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7.542"/>
    </inkml:context>
    <inkml:brush xml:id="br0">
      <inkml:brushProperty name="width" value="0.025" units="cm"/>
      <inkml:brushProperty name="height" value="0.025" units="cm"/>
    </inkml:brush>
  </inkml:definitions>
  <inkml:trace contextRef="#ctx0" brushRef="#br0">94 74 12268,'0'0'6379,"-1"-8"-3993,-10-22-564,10 29-1774,1 0-1,0 1 1,-1 0 0,1-1 0,0 1 0,-1-1-1,1 1 1,-1-1 0,1 1 0,-1 0 0,1-1-1,0 1 1,-1 0 0,0 0 0,1-1 0,-1 1-1,1 0 1,-1 0 0,1 0 0,-1 0 0,1 0-1,-1-1 1,0 1 0,0 0 0,0 1-7,-1 0 1,1-1-1,0 1 1,-1 0-1,1-1 0,0 1 1,0 0-1,0 0 1,0 0-1,0 0 1,0 0-1,0 0 0,0 0 1,0 0-1,1 1 1,-2 0-1,-5 11 20,0 1 0,0 0 1,2 0-1,0 1 0,0-1 0,1 1 0,1 0 1,0 0-1,2 0 0,-1 0 0,2 1 0,2 28 1,-2-43-59,0 0 0,0-1 0,0 1 1,0 0-1,1-1 0,-1 1 1,0 0-1,0-1 0,0 1 1,1-1-1,-1 1 0,0 0 1,1-1-1,-1 1 0,1-1 1,-1 1-1,1-1 0,-1 1 1,1-1-1,-1 0 0,1 1 1,-1-1-1,1 0 0,-1 1 1,1-1-1,0 0 0,-1 1 0,1-1 1,0 0-1,-1 0 0,1 0 1,0 0-1,-1 0 0,1 0 1,0 0-1,-1 0 0,1 0 1,0 0-1,-1 0 0,1 0 1,0 0-1,-1-1 0,1 1 1,-1 0-1,1 0 0,0-1 1,-1 1-1,1 0 0,-1-1 1,1 1-1,-1-1 0,1 1 0,-1 0 1,1-2-1,29-24 204,-19 11-119,-1 0 0,0-1 0,-1 1 0,-1-2 0,0 1-1,-1-1 1,-1-1 0,-1 1 0,0-1 0,-1 0 0,-1 0 0,1-29 0,-15 119 26,2-15-116,9-56-6,-2 15 7,1-1 1,1 1-1,1-1 0,2 16 1,-3-29-44,0 0-1,1 0 1,-1 0-1,1 0 1,-1 0-1,1 0 1,0-1 0,0 1-1,0 0 1,0 0-1,0-1 1,0 1-1,0-1 1,1 1 0,-1-1-1,1 1 1,2 1-1,-2-2-53,-1-1 0,1 0-1,0 1 1,0-1 0,0 0-1,0 0 1,0 0-1,0 0 1,-1-1 0,1 1-1,0 0 1,0-1 0,0 1-1,-1-1 1,1 0 0,0 1-1,0-1 1,-1 0 0,1 0-1,-1 0 1,1 0-1,-1-1 1,3-1 0,3-4-1157,1 0 0,-1-1-1,0 0 1,-1 0 0,0-1 0,0 0 0,-1 0 0,6-14 0,8-20-7084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266"/>
    </inkml:context>
    <inkml:brush xml:id="br0">
      <inkml:brushProperty name="width" value="0.025" units="cm"/>
      <inkml:brushProperty name="height" value="0.025" units="cm"/>
    </inkml:brush>
  </inkml:definitions>
  <inkml:trace contextRef="#ctx0" brushRef="#br0">62 0 15310,'0'0'2873,"-7"9"-679,0 3-1818,0-1-1,0 1 1,2 1 0,-1-1 0,2 1 0,-1 0 0,2 0 0,0 0 0,0 0 0,1 0 0,0 23 0,1-9 52,2 57 87,-1-79-507,1 0-1,0 0 1,0-1-1,0 1 1,0 0-1,1-1 1,0 1 0,0-1-1,0 0 1,0 0-1,1 1 1,0-1-1,0-1 1,3 5 0,-4-6-3,0-1 0,-1 0 0,1 1 0,0-1 0,0 0 0,0 0 0,0 0 0,0 0 0,0 0 0,1 0 0,-1-1 0,0 1 0,0-1 0,0 0 0,1 1 0,-1-1 0,0 0 0,0 0 0,1 0 0,-1-1 0,0 1 0,0-1 0,1 1 0,-1-1 0,0 0 0,0 1 0,0-1 0,0 0 0,0-1 0,0 1 0,0 0 0,0 0 0,-1-1 0,1 1 0,0-1 0,-1 0 0,3-2 0,3-5 15,0 1-1,-1-1 0,0 0 0,0 0 1,-1 0-1,7-16 0,-1-5 7,0-2 0,-3 1 0,0-1 0,-2 0 0,-1-1 0,1-54 0,-20 105-101,1 9 153,2 0 1,0 0-1,2 1 0,1 0 0,2 0 1,0 1-1,2 0 0,-1 51 1,5-74-63,0 0 0,0-1 1,1 1-1,-1 0 1,1 0-1,1 0 1,-1-1-1,1 1 1,0-1-1,0 1 0,4 6 1,-4-10-14,0 1 0,0-1 0,0 0 0,0 0 0,0-1 0,0 1 0,1 0 1,-1-1-1,1 0 0,-1 1 0,1-1 0,-1 0 0,1 0 0,0 0 0,0-1 0,-1 1 0,1-1 0,0 1 1,0-1-1,0 0 0,0 0 0,-1 0 0,1 0 0,0-1 0,3 0 0,-1-1-1,0 1-1,1-1 0,-1 0 1,0-1-1,0 1 1,-1-1-1,1 0 1,-1 0-1,1-1 0,-1 1 1,0-1-1,0 0 1,0 0-1,-1 0 0,0-1 1,1 1-1,-1-1 1,3-8-1,4-6-48,-1 0 1,-1-1-1,8-28 0,-14 38 57,0 0-1,-1 0 1,0 0 0,0-16-1,-15 48 119,9-4-11,0 0-1,2 0 0,0 1 1,-1 37-1,3-55-108,1 0 1,0 0-1,0-1 1,0 1-1,1 0 0,-1 0 1,0 0-1,0 0 0,0-1 1,1 1-1,-1 0 0,0 0 1,1 0-1,-1-1 0,0 1 1,1 0-1,-1-1 0,1 1 1,-1 0-1,1-1 1,0 1-1,-1-1 0,1 1 1,0-1-1,-1 1 0,1-1 1,0 1-1,0-1 0,-1 0 1,1 1-1,0-1 0,0 0 1,-1 0-1,1 1 0,0-1 1,0 0-1,0 0 1,0 0-1,-1 0 0,1 0 1,0 0-1,0 0 0,0-1 1,0 1-1,1-1 0,2 0 13,0 0 0,0 0 0,0 0-1,0-1 1,0 0 0,-1 0 0,1 0 0,4-4-1,28-29 54,12-12-83,-45 44-3,0 1 1,1-1-1,-1 1 1,1 0-1,-1 1 1,1-1 0,-1 0-1,1 1 1,0 0-1,0 0 1,0 0-1,0 0 1,4 0-1,-7 2 3,1-1 0,-1 0 1,0 1-1,0-1 0,0 1 0,1 0 0,-1-1 0,0 1 0,0 0 0,0 0 0,0-1 1,0 1-1,0 0 0,0 0 0,0 0 0,-1 0 0,1 1 0,0-1 0,-1 0 0,1 0 1,0 0-1,-1 0 0,0 1 0,1-1 0,-1 0 0,1 3 0,8 44 13,-7-30-8,-1-13 22,0 0 1,0 0-1,1 0 1,-1 0-1,1 0 0,0 0 1,1-1-1,2 5 1,-4-8-12,0 0 1,0 0-1,0 0 1,1 0 0,-1 0-1,0 0 1,0-1 0,1 1-1,-1 0 1,0-1-1,1 1 1,-1-1 0,1 0-1,-1 1 1,1-1 0,-1 0-1,0 0 1,1 0-1,-1 0 1,1 0 0,-1 0-1,1 0 1,-1-1 0,1 1-1,-1-1 1,0 1-1,1-1 1,-1 1 0,0-1-1,1 0 1,-1 1 0,0-1-1,0 0 1,2-1-1,19-13-66,0-1-1,19-18 1,-20 16-1838,45-30 1,-65 48 1554,0-1 1,-1 0 0,1 1-1,0-1 1,-1 0 0,1 0 0,-1 0-1,1 0 1,-1 1 0,1-1-1,-1 0 1,0 0 0,0 0-1,1 0 1,-1 0 0,0 0 0,0 0-1,0 0 1,0 0 0,0 0-1,0 0 1,0 0 0,0 0-1,0 0 1,-1 0 0,1 0 0,0 0-1,-1 0 1,1-1 0,-8-12-7122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642"/>
    </inkml:context>
    <inkml:brush xml:id="br0">
      <inkml:brushProperty name="width" value="0.025" units="cm"/>
      <inkml:brushProperty name="height" value="0.025" units="cm"/>
    </inkml:brush>
  </inkml:definitions>
  <inkml:trace contextRef="#ctx0" brushRef="#br0">0 0 6374,'0'0'18225,"36"50"-18129,-12-40-160,5-3-1409,5-2-1410,-2-3-1441,1-2 96,-8 0-6790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7:58.972"/>
    </inkml:context>
    <inkml:brush xml:id="br0">
      <inkml:brushProperty name="width" value="0.025" units="cm"/>
      <inkml:brushProperty name="height" value="0.025" units="cm"/>
    </inkml:brush>
  </inkml:definitions>
  <inkml:trace contextRef="#ctx0" brushRef="#br0">98 0 9353,'0'0'4335,"0"10"-967,-3 22-1793,0-13-733,1-1 0,1 1 0,1-1 1,0 1-1,1 0 0,1-1 0,8 30 0,17 18-610,-7-16-400,16 53 1,-32-88 272,-1 0-1,0 0 1,0 1-1,-2-1 1,0 1-1,-1 0 1,0-1 0,-4 18-1,4-31-20,0-1 0,0 1-1,-1 0 1,1 0 0,-1 0 0,1-1-1,-1 1 1,0 0 0,1-1 0,-1 1-1,0-1 1,0 1 0,0-1-1,-1 1 1,1-1 0,0 1 0,0-1-1,-1 0 1,1 0 0,-1 0 0,1 0-1,-1 0 1,1 0 0,-1 0 0,0 0-1,1-1 1,-1 1 0,0-1 0,0 1-1,1-1 1,-1 0 0,0 1 0,0-1-1,0 0 1,1 0 0,-1 0 0,0-1-1,0 1 1,-3-1 0,0 0 4,0-1 1,0 0-1,0 1 1,0-2-1,1 1 1,-1 0-1,1-1 1,-1 0-1,1 0 1,0-1-1,0 1 1,-6-7-1,0-2-105,1-1 0,1 0-1,0 0 1,1 0 0,0-1-1,1 0 1,1 0-1,-6-23 1,9 30-16,1 0 0,0 0-1,0 0 1,1-1 0,0 1 0,0 0-1,0 0 1,1 0 0,0-1 0,1 1 0,0 0-1,0 0 1,0 1 0,1-1 0,0 0-1,0 1 1,1-1 0,-1 1 0,1 0-1,5-5 1,10-8-310,1 1 0,0 1 0,40-25 0,-32 24-3333,42-39 1,-43 29-3425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602"/>
    </inkml:context>
    <inkml:brush xml:id="br0">
      <inkml:brushProperty name="width" value="0.025" units="cm"/>
      <inkml:brushProperty name="height" value="0.025" units="cm"/>
    </inkml:brush>
  </inkml:definitions>
  <inkml:trace contextRef="#ctx0" brushRef="#br0">1 11 16432,'0'0'1121,"0"9"-27,2 179 3402,27 269-1251,-19-511-1745,30-209-1294,-29 210-378,3 0 0,38-96 0,-47 137 146,1 1 1,0 0-1,14-19 0,-19 28 5,0 0-1,1 0 0,-1 0 0,1 1 0,-1-1 0,1 0 0,0 0 0,0 1 1,0-1-1,0 1 0,0 0 0,0 0 0,0-1 0,0 1 0,1 0 0,-1 1 0,0-1 1,1 0-1,-1 1 0,0-1 0,1 1 0,-1 0 0,1 0 0,-1 0 0,1 0 1,-1 0-1,3 1 0,-3 0 5,-1 0 0,0 0 0,0 0 1,0 0-1,0 0 0,-1 0 0,1 0 1,0 1-1,0-1 0,-1 0 0,1 0 0,-1 1 1,1-1-1,-1 0 0,1 1 0,-1-1 1,0 0-1,0 1 0,1-1 0,-1 1 0,0-1 1,0 1-1,-1-1 0,1 0 0,-1 3 1,1 1-1,-1 0 0,0 0 0,0 1 0,0-1 0,-1 0 0,-3 7 0,-2-1 18,0-1 0,-1 0 0,0 0 1,-1-1-1,0 0 0,0-1 1,-11 8-1,13-10-2,1-2 0,-1 1 0,0 0 0,-1-1 1,1-1-1,-1 1 0,0-1 0,1-1 0,-1 1 0,-1-1 0,-12 1 1,27-20-2344,43-31-5119,-16 20 923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0.936"/>
    </inkml:context>
    <inkml:brush xml:id="br0">
      <inkml:brushProperty name="width" value="0.025" units="cm"/>
      <inkml:brushProperty name="height" value="0.025" units="cm"/>
    </inkml:brush>
  </inkml:definitions>
  <inkml:trace contextRef="#ctx0" brushRef="#br0">68 0 9321,'0'0'11077,"-6"13"-9460,-5 13-917,0 0-1,2 1 0,0 0 1,2 1-1,1 0 0,-2 31 1,8-57-687,0-1 0,0 1 0,0 0 0,0 0-1,0-1 1,0 1 0,0 0 0,1 0 0,-1-1 0,1 1 0,-1 0 0,1-1 0,0 1 0,0-1 0,0 1 0,0-1 0,0 1 0,0-1 0,0 1 0,0-1-1,0 0 1,1 0 0,-1 0 0,0 1 0,1-1 0,-1-1 0,1 1 0,-1 0 0,1 0 0,0 0 0,-1-1 0,1 1 0,0-1 0,-1 0 0,1 1 0,0-1-1,0 0 1,-1 0 0,1 0 0,0 0 0,0 0 0,-1 0 0,1-1 0,0 1 0,0 0 0,-1-1 0,3-1 0,3 1 12,1-2 0,-1 1 0,0-1 0,-1 0 0,1-1 0,0 0 0,-1 0 0,0 0 0,0-1 1,7-6-1,-8 4-8,0 0 0,0 0 0,0 0 1,-1-1-1,0 0 0,-1 0 1,0 0-1,0 0 0,-1-1 0,0 1 1,0-1-1,-1 0 0,0 1 0,0-1 1,-1 0-1,-1-10 0,0 17-5,1-1 0,-1 0 0,1 0 0,-1 1 0,0-1 0,0 1 0,-1-1 1,1 1-1,0-1 0,-1 1 0,1-1 0,-1 1 0,0 0 0,0 0 0,0 0 0,0 0 0,0 0 0,0 1 0,0-1 0,-1 1 0,1-1 0,-1 1 0,1 0 0,-1 0 0,0 0 0,1 0 0,-1 0 0,0 0 0,1 1 0,-1 0 0,0-1 0,0 1 0,0 0 0,1 0 0,-4 1 0,3-1-23,1 0 0,-1 0 0,1 0 0,-1 0 0,1 1 0,0-1 0,-1 1 0,1-1 0,0 1 0,-1 0-1,1 0 1,0 0 0,0 0 0,0 1 0,0-1 0,0 0 0,0 1 0,0-1 0,0 1 0,0 0 0,1 0-1,-1 0 1,1 0 0,0 0 0,-1 0 0,1 0 0,0 0 0,0 0 0,0 0 0,0 1 0,1-1 0,-1 0 0,1 1-1,-1-1 1,1 1 0,0-1 0,0 1 0,0-1 0,0 0 0,1 4 0,0-4-169,-1-1 0,1 1-1,0-1 1,0 1 0,0-1 0,1 0 0,-1 0-1,0 0 1,0 0 0,1 0 0,-1 0 0,0 0 0,1 0-1,-1 0 1,1 0 0,-1-1 0,1 1 0,-1-1-1,1 1 1,0-1 0,-1 0 0,1 1 0,0-1 0,-1 0-1,1 0 1,1 0 0,50-1-5733,-10-8-301,2-9-326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1.295"/>
    </inkml:context>
    <inkml:brush xml:id="br0">
      <inkml:brushProperty name="width" value="0.025" units="cm"/>
      <inkml:brushProperty name="height" value="0.025" units="cm"/>
    </inkml:brush>
  </inkml:definitions>
  <inkml:trace contextRef="#ctx0" brushRef="#br0">125 2 17392,'0'0'3070,"-11"-1"-604,3 1-2095,0 0-1,0 0 1,0 1-1,1 0 1,-1 0-1,-13 5 0,18-6-314,1 1-1,-1 0 1,1 0-1,-1 1 1,1-1-1,-1 0 1,1 1-1,0 0 1,0-1-1,0 1 0,0 0 1,0 0-1,0 0 1,1 0-1,-1 0 1,1 1-1,-1-1 1,1 0-1,0 1 1,0-1-1,0 1 1,0-1-1,0 1 0,1-1 1,-1 1-1,1 0 1,-1-1-1,1 4 1,1-4-65,-1-1 1,1 0 0,-1 0 0,1 0 0,0 0-1,-1 0 1,1 0 0,0 0 0,0 0 0,-1 0-1,1 0 1,0 0 0,0-1 0,0 1 0,0 0-1,0-1 1,0 1 0,1-1 0,-1 1 0,0-1-1,0 1 1,0-1 0,0 0 0,1 1 0,1-1-1,41 8-398,-30-6 259,2 1-42,2 0 8,0 0 0,0 1 0,0 1 1,-1 1-1,31 15 0,-47-21 208,0 1 0,0-1 0,1 1 0,-1-1 0,0 1 0,0 0 0,-1-1 0,1 1 0,0 0 0,0 0 0,0 0 1,0-1-1,-1 1 0,1 0 0,0 0 0,-1 0 0,1 0 0,-1 1 0,1-1 0,-1 0 0,1 0 0,-1 0 0,0 0 0,0 0 0,1 1 1,-1-1-1,0 0 0,0 0 0,0 0 0,-1 2 0,0 0 69,0 0 0,0-1 0,-1 1 0,0-1 0,1 0 0,-1 0 0,0 1-1,0-1 1,0 0 0,0 0 0,0-1 0,-4 3 0,-8 5 326,-1 0 0,0-1 0,-19 7 0,27-13-605,-49 17 864,20-17-4731,33-6-1272,3-7-4227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2.191"/>
    </inkml:context>
    <inkml:brush xml:id="br0">
      <inkml:brushProperty name="width" value="0.025" units="cm"/>
      <inkml:brushProperty name="height" value="0.025" units="cm"/>
    </inkml:brush>
  </inkml:definitions>
  <inkml:trace contextRef="#ctx0" brushRef="#br0">6 1 15054,'0'0'8360,"-5"50"-7559,5-15 64,0 4-225,0 3-351,0-3-225,5-3-32,8-5-32,-4-6 32,3-9-417,3-7-1280,-3-9-930,-4 0-1985,2-10-6246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899"/>
    </inkml:context>
    <inkml:brush xml:id="br0">
      <inkml:brushProperty name="width" value="0.035" units="cm"/>
      <inkml:brushProperty name="height" value="0.035" units="cm"/>
    </inkml:brush>
  </inkml:definitions>
  <inkml:trace contextRef="#ctx0" brushRef="#br0">33 0 17852,'-4'12'595,"-3"7"196,1 1 0,1-1 0,-4 35 0,8-49-738,1 0 0,0 0 1,0-1-1,0 1 0,0 0 1,1 0-1,0-1 0,0 1 1,0-1-1,1 1 0,-1-1 0,1 1 1,0-1-1,0 0 0,1 0 1,-1 0-1,1 0 0,0 0 1,0 0-1,1-1 0,4 5 1,-5-6-53,1 1 0,-1-1 0,1 0 0,0 0 0,0-1 0,0 1 0,0-1 0,0 0 0,0 0 1,8 1-1,45-2-78,-46 0 52,0-1 0,0 1-1,0 1 1,19 3 0,-27-3 31,0 1 1,0-1-1,0 1 1,0-1-1,0 1 1,0 0-1,0 0 1,-1 0-1,1 1 1,-1-1-1,0 1 1,0-1-1,1 1 0,-2 0 1,1-1-1,0 1 1,0 0-1,-1 0 1,0 1-1,0-1 1,0 0-1,0 0 1,0 0-1,0 1 1,-1 4-1,2 9 105,-1 0 0,-1 0 0,-3 28 0,3-40-66,0 0 36,0 0-1,-1-1 1,1 1 0,-1 0 0,0-1-1,0 1 1,-1-1 0,1 1-1,-1-1 1,0 0 0,-4 7 0,6-11-72,0 1 0,-1-1 0,1 0 1,0 0-1,0 0 0,0 0 1,0 0-1,-1 0 0,1 0 1,0 0-1,0 0 0,0 0 0,-1 0 1,1-1-1,0 1 0,0 0 1,0 0-1,0 0 0,0 0 1,-1 0-1,1 0 0,0 0 1,0 0-1,0 0 0,0 0 0,0-1 1,-1 1-1,1 0 0,0 0 1,0 0-1,0 0 0,0 0 1,0-1-1,0 1 0,0 0 1,0 0-1,0 0 0,0 0 0,0-1 1,0 1-1,0 0 0,0 0 1,-1 0-1,1 0 0,1-1 1,-1 1-1,0 0 0,0 0 1,0 0-1,0 0 0,0-1 0,-2-12 204,1-29 26,2 1 0,2 0 0,13-71 0,-16 111-239,0-1 0,1 1 0,-1-1 0,0 1 0,1-1 1,-1 1-1,1-1 0,0 1 0,-1 0 0,1-1 0,0 1 0,0 0 0,0 0 1,0-1-1,1 0 0,-1 2 0,-1 0 0,1 0 0,-1 0 0,1 0 0,-1 0 0,1 0 0,-1 0 0,1 0 0,-1 0 0,1 0 1,-1 0-1,0 1 0,1-1 0,-1 0 0,1 0 0,-1 0 0,0 1 0,1-1 0,-1 0 0,1 1 0,-1-1 0,0 0 0,1 1 0,-1-1 0,0 0 1,0 1-1,1-1 0,-1 1 0,0-1 0,0 1 0,5 8 1,-1 0-1,-1-1 1,4 13-1,-5-15 1,3 10-1,-3-7-1,0 0 0,1-1 1,0 1-1,1-1 0,0 0 1,0 0-1,1 0 0,-1 0 1,11 11-1,-14-18 1,0-1-1,-1 1 1,1-1 0,0 1-1,0-1 1,-1 0-1,1 1 1,0-1 0,0 0-1,0 1 1,0-1 0,-1 0-1,1 0 1,0 0 0,0 0-1,0 0 1,0 0 0,0 0-1,0 0 1,-1 0 0,1 0-1,0 0 1,0 0 0,0-1-1,1 1 1,0-2 0,0 1-1,1-1 1,-1 1-1,0-1 0,0 1 1,0-1-1,0 0 1,2-4-1,3-4 6,0 0 0,10-20 0,-17 30-5,20-44 95,-3-1 0,15-52-1,-38 129-55,2 0-1,1 0 0,3 63 1,0-91-37,0-1 0,1 0 0,-1 0 0,1 0 0,0 0 0,0 0 0,0 0 0,0 0 0,0 0 0,1 0 0,-1 0 0,1 0 0,0-1 0,0 1 0,4 4 0,-4-6 1,0 0 1,0 0 0,0 0 0,-1 0-1,1-1 1,1 1 0,-1-1-1,0 1 1,0-1 0,0 0-1,0 0 1,0 1 0,0-1-1,0-1 1,0 1 0,0 0-1,1-1 1,-1 1 0,0-1 0,0 1-1,0-1 1,0 0 0,-1 0-1,1 0 1,2-1 0,8-5 17,0-1 0,0 0 0,-1-1 0,0 0 0,-1-1 0,18-21 1,49-73 112,-68 91-137,-1 0-1,0 0 0,-1 0 0,8-21 1,-40 153-423,23-107 313,-1-2-200,0 1-1,1 0 1,1-1-1,0 1 1,0 0 0,1 0-1,0 0 1,2 11-1,-2-22 260,0 0 0,0 1 0,0-1 0,0 0 0,0 0 0,1 1 0,-1-1-1,0 0 1,0 1 0,0-1 0,0 0 0,0 0 0,1 1 0,-1-1 0,0 0-1,0 0 1,0 0 0,1 1 0,-1-1 0,0 0 0,0 0 0,1 0 0,-1 0 0,0 1-1,1-1 1,-1 0 0,0 0 0,0 0 0,1 0 0,-1 0 0,0 0 0,1 0 0,-1 0-1,1 0 1,9-6-1042,5-14 189,2-10-130,4-5-39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4.937"/>
    </inkml:context>
    <inkml:brush xml:id="br0">
      <inkml:brushProperty name="width" value="0.025" units="cm"/>
      <inkml:brushProperty name="height" value="0.025" units="cm"/>
    </inkml:brush>
  </inkml:definitions>
  <inkml:trace contextRef="#ctx0" brushRef="#br0">1 91 5701,'0'-7'1668,"4"-62"9329,-2 54-6758,-1 47-3398,-2 95 12,11 258 2138,-9-378-2950,-1-3-5,0 0-1,0 1 1,1-1 0,0 0-1,0 0 1,0 0-1,0 0 1,0 0-1,1 0 1,0 0-1,0 0 1,0 0-1,4 4 1,-6-8-26,0 1 0,1-1 0,-1 0 0,0 0 0,1 0 0,-1 0 0,0 0 0,1 0 0,-1 1 0,1-1 0,-1 0 0,0 0 0,1 0 0,-1 0 0,1 0 0,-1 0 0,0-1 0,1 1 0,-1 0 0,0 0 1,1 0-1,-1 0 0,1 0 0,-1-1 0,0 1 0,1 0 0,-1 0 0,0 0 0,0-1 0,1 1 0,-1 0 0,0-1 0,1 1 0,-1 0 0,0 0 0,0-1 0,0 1 0,1-1 0,-1 1 0,0 0 0,0-1 0,0 1 0,0 0 0,0-2 0,8-18 191,-8 18-164,7-28 24,-1 1 0,-2-1 1,-1-1-1,-1 1 1,-4-52-1,2 79-65,0 0 1,0 0-1,-1 1 0,0-1 1,1 0-1,-1 1 0,0-1 1,0 1-1,0-1 0,-1 1 1,-2-5-1,-6 5-100,2 20 6,6-9 85,0 0-1,1 0 0,0-1 1,0 1-1,1 1 1,0-1-1,1 0 0,3 14 1,-4-21 11,1 1 0,-1-1 0,1 0 0,0 0 1,0 0-1,0 0 0,0 1 0,0-1 1,0-1-1,1 1 0,-1 0 0,1 0 0,-1 0 1,1-1-1,0 1 0,-1-1 0,1 1 1,0-1-1,0 0 0,0 0 0,0 0 0,0 0 1,0 0-1,1 0 0,-1-1 0,0 1 1,0-1-1,1 1 0,-1-1 0,0 0 0,0 0 1,1 0-1,-1 0 0,0 0 0,1 0 1,-1-1-1,0 1 0,3-2 0,3-1 10,0 0-1,0-1 1,0 0 0,-1 0-1,1-1 1,-1 0 0,0 0-1,0 0 1,-1-1-1,0 0 1,0-1 0,6-8-1,8-10-46,31-55 1,-52 116-266,2-17 197,-18 100 107,17-119 0,0 0 1,0 0-1,0 0 1,0 1-1,0-1 1,0 0-1,0 0 1,0 0-1,0 1 1,0-1-1,0 0 1,0 0-1,0 0 1,0 0-1,0 1 1,0-1-1,0 0 1,0 0-1,0 0 1,0 0-1,0 0 1,1 1-1,-1-1 1,0 0-1,0 0 0,0 0 1,0 0-1,0 0 1,0 0-1,1 1 1,-1-1-1,0 0 1,0 0-1,0 0 1,0 0-1,1 0 1,-1 0-1,0 0 1,0 0-1,0 0 1,0 0-1,1 0 1,-1 0-1,0 0 1,0 0-1,0 0 1,0 0-1,1 0 1,-1 0-1,0 0 1,11-7 56,8-13 42,-9 6-80,10-14-437,24-45 0,-39 68 135,-1 15 165,-2 37 161,1 1-5,-3-46-25,0 1 0,1-1 0,-1 0-1,1 1 1,0-1 0,0 0 0,0 0 0,0 1 0,0-1 0,0 0-1,1 0 1,-1 0 0,1 0 0,0-1 0,-1 1 0,1 0 0,0-1-1,0 1 1,0-1 0,0 1 0,0-1 0,0 0 0,0 0 0,1 0-1,-1 0 1,0 0 0,1-1 0,-1 1 0,0-1 0,1 1 0,-1-1-1,1 0 1,-1 0 0,1 0 0,-1 0 0,0-1 0,1 1 0,-1-1-1,1 1 1,-1-1 0,0 0 0,4-1 0,3-2 12,0 0 0,0-1 1,0 1-1,-1-2 0,0 1 1,0-1-1,0-1 0,0 1 1,7-10-1,-5 0 84,0 0-1,-1 0 1,-1-1-1,0 0 1,-2-1-1,0 0 1,-1 0-1,0 0 1,-2 0 0,0-1-1,0-34 1,-8 110-121,-3 55 3,7-99 21,2-1-1,-1 1 0,2 0 0,-1-1 1,2 1-1,4 16 0,-6-26 20,1 0 1,-1-1-1,0 1 0,1-1 0,-1 1 0,1-1 0,0 0 0,0 0 0,0 0 0,0 0 1,0 0-1,0 0 0,1 0 0,-1 0 0,1-1 0,-1 0 0,1 1 0,-1-1 0,1 0 1,0 0-1,0 0 0,4 0 0,-5-1-89,-1 0 1,1 0-1,0 0 1,0 0-1,0 0 1,0-1-1,-1 1 1,1-1-1,0 1 1,0-1-1,-1 0 0,1 1 1,0-1-1,-1 0 1,1 0-1,-1 0 1,1-1-1,-1 1 1,0 0-1,1 0 1,-1-1-1,0 1 0,0-1 1,0 1-1,0-1 1,0 1-1,0-1 1,-1 0-1,1 1 1,0-1-1,-1 0 1,1 0-1,-1 0 1,0 1-1,1-4 0,1-41-8918,-2 40 6870,0-26-12516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5.267"/>
    </inkml:context>
    <inkml:brush xml:id="br0">
      <inkml:brushProperty name="width" value="0.025" units="cm"/>
      <inkml:brushProperty name="height" value="0.025" units="cm"/>
    </inkml:brush>
  </inkml:definitions>
  <inkml:trace contextRef="#ctx0" brushRef="#br0">0 1 18770,'0'0'10730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7.322"/>
    </inkml:context>
    <inkml:brush xml:id="br0">
      <inkml:brushProperty name="width" value="0.025" units="cm"/>
      <inkml:brushProperty name="height" value="0.025" units="cm"/>
    </inkml:brush>
  </inkml:definitions>
  <inkml:trace contextRef="#ctx0" brushRef="#br0">0 364 9769,'0'0'12236,"12"-4"-11366,-4 2-769,0-1-1,-1 1 1,1-2-1,-1 1 1,0-1-1,0 0 1,0-1-1,-1 1 1,0-1-1,1-1 1,9-11-1,6-10 320,-2-1-1,30-55 1,-43 70-336,-1-1 0,0-1-1,-1 1 1,0-1 0,-1 0 0,-1 0-1,-1 0 1,2-26 0,-4 41-84,0 0 1,0-1-1,0 1 1,0 0-1,0 0 0,0-1 1,-1 1-1,1 0 1,0 0-1,0-1 0,0 1 1,0 0-1,0 0 1,0 0-1,0-1 0,-1 1 1,1 0-1,0 0 1,0 0-1,0-1 0,0 1 1,-1 0-1,1 0 1,0 0-1,0 0 0,0 0 1,-1 0-1,1-1 1,0 1-1,0 0 0,-1 0 1,1 0-1,0 0 1,0 0-1,-1 0 1,1 0-1,0 0 0,0 0 1,0 0-1,-1 0 1,1 0-1,0 0 0,0 0 1,-1 0-1,1 0 1,0 1-1,0-1 0,-1 0 1,1 0-1,0 0 1,0 0-1,0 0 0,-1 0 1,1 1-1,0-1 1,0 0-1,0 0 0,0 0 1,-1 1-1,-12 10-40,3 4 34,1 0 0,1 1 1,0 0-1,2 0 0,-1 0 0,2 1 0,0 0 0,1 0 1,1 1-1,-2 30 0,5-44-16,0 0-1,0 0 1,0 1-1,0-1 1,0 0-1,1 0 1,0 1-1,0-1 1,0 0 0,1 0-1,-1 0 1,4 5-1,-3-7-99,0 0-1,0 1 1,1-1-1,-1 0 0,1-1 1,0 1-1,-1 0 1,1-1-1,0 1 0,0-1 1,0 0-1,0 0 1,0 0-1,0 0 0,1-1 1,-1 1-1,4-1 1,12 2-1875,-1-1 0,37-2 1,-2-7-5248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6.744"/>
    </inkml:context>
    <inkml:brush xml:id="br0">
      <inkml:brushProperty name="width" value="0.025" units="cm"/>
      <inkml:brushProperty name="height" value="0.025" units="cm"/>
    </inkml:brush>
  </inkml:definitions>
  <inkml:trace contextRef="#ctx0" brushRef="#br0">68 58 833,'0'0'7217,"-7"-7"-5402,-22-23 308,13 12 2075,16 17-4109,0 1-1,0 0 1,-1 0 0,1 0-1,0 0 1,0 0 0,0 0-1,0 0 1,0-1 0,0 1-1,0 0 1,-1 0 0,1 0-1,0 0 1,0 0 0,0 0-1,0 0 1,0 0 0,-1 0 0,1 0-1,0 0 1,0 0 0,0 0-1,0 0 1,0 0 0,-1 0-1,1 0 1,0 0 0,0 0-1,0 0 1,0 0 0,0 0-1,-1 0 1,1 0 0,0 0-1,0 0 1,0 0 0,0 0-1,0 1 1,-1-1 0,1 0-1,0 0 1,0 0 0,0 0-1,0 0 1,0 0 0,0 0-1,0 1 1,0-1 0,0 0 0,0 0-1,-1 0 1,1 0 0,0 0-1,0 1 1,0-1 0,0 0-1,0 0 1,-3 17 1340,2 27-1951,1-38 1008,0 13-296,0 36 701,1 0-1,15 87 0,-16-140-883,0 0 0,0 0 0,0-1 0,1 1 0,-1 0 0,0 0 0,1-1 0,0 1 0,-1-1 0,1 1 0,0 0 0,0-1 0,0 1 0,0-1 0,0 0 0,0 1 0,0-1 0,0 0 0,1 0 0,-1 1 0,1-1 0,-1 0 0,0 0 0,1-1 0,0 1 0,-1 0 0,1 0 0,-1-1 0,1 1 0,0-1 0,0 0 0,-1 1 0,1-1 0,0 0 0,0 0 0,-1 0 0,1 0 0,0 0 0,0 0 0,-1-1 0,1 1 0,0-1 0,-1 1 0,1-1 0,0 1 0,2-3 0,10-4 29,-1 0 1,0-2-1,0 1 0,17-16 1,-11 8-46,-6 7 15,-8 4-12,0 1-1,0 0 1,1 0 0,0 0 0,0 1-1,0 0 1,0 0 0,1 0-1,-1 1 1,1 0 0,8-2 0,-15 5 3,1-1 1,0 0 0,-1 1-1,1-1 1,-1 1-1,1-1 1,-1 1 0,1-1-1,-1 1 1,1-1-1,-1 1 1,1 0 0,-1-1-1,0 1 1,1 0-1,-1-1 1,0 1 0,0 0-1,1-1 1,-1 1-1,0 0 1,0-1 0,0 1-1,0 0 1,0 0-1,0-1 1,0 1 0,0 0-1,0 0 1,0-1 0,-1 1-1,1 0 1,0-1-1,0 1 1,-1 0 0,1-1-1,0 1 1,-2 1-1,-11 30 166,4-21 22,0 0 0,-1-1 0,0 0 0,0 0 0,-1-1 0,-1-1 1,0 0-1,0 0 0,0-1 0,-1-1 0,0 0 0,0-1 0,0 0 0,-1-1 0,0 0 0,0-1 0,-20 1 0,33-4-231,0 0-1,-1 0 1,1 0-1,-1 0 1,1 0-1,0 0 1,-1-1-1,1 1 1,0 0-1,-1-1 1,1 1-1,0-1 1,0 0-1,-1 1 1,1-1-1,0 0 1,0 0 0,0 0-1,0 0 1,0 0-1,0 0 1,0 0-1,0 0 1,1 0-1,-1 0 1,0 0-1,1 0 1,-1-1-1,0 1 1,1 0-1,0-1 1,-1 1-1,1 0 1,0-1-1,-1 1 1,1-2-1,5-23-4855,9 4-4656,-4 14 685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09.091"/>
    </inkml:context>
    <inkml:brush xml:id="br0">
      <inkml:brushProperty name="width" value="0.025" units="cm"/>
      <inkml:brushProperty name="height" value="0.025" units="cm"/>
    </inkml:brush>
  </inkml:definitions>
  <inkml:trace contextRef="#ctx0" brushRef="#br0">1 289 6438,'-1'-3'8243,"1"14"-3425,0 35-2213,1 66-2795,-1-110 225,0 1 0,0-1-1,0 1 1,0-1 0,1 1 0,-1-1-1,1 0 1,0 1 0,-1-1 0,1 1-1,0-1 1,0 0 0,1 0 0,-1 0-1,0 0 1,1 0 0,2 3 0,-3-4-7,1-1 1,-1 1 0,0-1-1,1 0 1,-1 1-1,0-1 1,1 0 0,-1 0-1,0 0 1,1 0-1,-1 0 1,1 0 0,-1 0-1,0 0 1,1-1-1,-1 1 1,0-1 0,1 1-1,-1-1 1,0 1-1,0-1 1,1 0 0,-1 1-1,0-1 1,0 0-1,0 0 1,0 0 0,0 0-1,0 0 1,0 0-1,0 0 1,0-2 0,15-17 83,0 0 0,-2-1 0,-1-1 0,-1 0 0,0-1 0,-2-1 0,-1 1 0,8-31 1,-14 57-70,1 19-26,-3-11-19,1 0-1,0 0 1,0-1 0,1 1 0,0-1 0,1 0-1,9 17 1,-12-26 8,1 0-1,-1 0 1,1 0-1,-1 0 1,1 0 0,-1 0-1,1-1 1,-1 1-1,1 0 1,0-1-1,0 0 1,-1 1-1,1-1 1,0 0 0,-1 0-1,1 0 1,0 0-1,0 0 1,-1 0-1,1-1 1,0 1 0,-1 0-1,1-1 1,0 0-1,-1 1 1,1-1-1,-1 0 1,1 0-1,-1 0 1,1 0 0,-1 0-1,1 0 1,-1 0-1,2-3 1,7-4 91,-1-1 1,0-1 0,10-14-1,-16 20-57,13-18 60,-1-2 1,-1 1-1,-1-2 1,-1 0-1,-1-1 1,-1 0-1,-1 0 0,-2-1 1,-1 0-1,5-45 1,-21 156-189,-5 63 77,15-132 11,0-1-1,1 1 1,0-1 0,1 0-1,1 1 1,0-1 0,10 24-1,-11-35 5,0 0-1,0 1 1,0-1-1,0 0 1,1 0-1,-1 0 0,1-1 1,0 1-1,0 0 1,6 3-1,-9-6-45,1 0 0,-1 1 0,1-1 0,0 1-1,-1-1 1,1 0 0,0 1 0,-1-1 0,1 0-1,0 0 1,0 0 0,-1 1 0,1-1 0,0 0 0,-1 0-1,1 0 1,0 0 0,0 0 0,-1-1 0,1 1 0,0 0-1,0 0 1,-1 0 0,1 0 0,0-1 0,-1 1 0,1 0-1,0-1 1,-1 1 0,1-1 0,-1 1 0,1-1 0,0 1-1,-1-1 1,1 1 0,-1-1 0,1 1 0,-1-1 0,0 1-1,1-1 1,-1 0 0,0 1 0,1-1 0,-1 0 0,0 0-1,0 1 1,0-1 0,1 0 0,-1 1 0,0-1 0,0 0-1,0 0 1,0 1 0,0-1 0,0 0 0,-1 0-1,1 1 1,0-2 0,0-5-214,-1 1 0,0-1 1,0 1-1,0-1 0,0 1 0,-1-1 0,0 1 0,-1 0 1,1 0-1,-1 0 0,-1 0 0,1 1 0,-1-1 0,0 1 1,0 0-1,-5-6 0,-12-10 561,-1 2 0,-35-26 0,4 2 1223,52 43-1402,0-1 1,-1 0-1,2 1 0,-1-1 0,0 0 0,0 0 0,0 0 1,0 0-1,0 0 0,1 0 0,-1 0 0,0 0 0,1 0 1,-1 0-1,1-1 0,0 1 0,-1 0 0,1 0 0,0 0 1,-1-3-1,2 3-83,-1 0 0,1 1 0,-1-1 0,1 0 0,-1 1 0,1-1 0,0 1 1,-1-1-1,1 0 0,0 1 0,-1-1 0,1 1 0,0 0 0,0-1 0,-1 1 0,1 0 0,0-1 1,0 1-1,0 0 0,0 0 0,-1 0 0,3 0 0,67-1-165,-52 2 287,118-2-4249,-91-3-1276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0.713"/>
    </inkml:context>
    <inkml:brush xml:id="br0">
      <inkml:brushProperty name="width" value="0.025" units="cm"/>
      <inkml:brushProperty name="height" value="0.025" units="cm"/>
    </inkml:brush>
  </inkml:definitions>
  <inkml:trace contextRef="#ctx0" brushRef="#br0">109 200 10826,'0'0'2733,"-2"-10"535,-7-30 121,9 39-3318,0 1-1,0-1 0,0 0 0,-1 0 0,1 0 0,0 0 0,-1 1 0,1-1 0,0 0 0,-1 0 0,1 1 1,-1-1-1,1 0 0,-1 1 0,1-1 0,-1 0 0,0 1 0,1-1 0,-1 1 0,0-1 0,1 1 0,-1-1 1,0 1-1,0-1 0,0 1 0,1 0 0,-1 0 0,0-1 0,0 1 0,0 0 0,0 0 0,1 0 0,-1 0 1,0 0-1,0 0 0,0 0 0,0 0 0,0 0 0,1 0 0,-1 1 0,0-1 0,0 0 0,-1 1 0,-1 1 1,1-1-1,-1 1 0,0 0 0,1 0 0,0 0 0,-1 0 0,1 0 0,0 0 0,-2 4 0,-3 5-36,2 0 0,-1 1 0,1 0 0,1 0-1,0 0 1,1 1 0,0-1 0,1 1 0,0 0-1,1-1 1,1 18 0,0-29-33,-1 0 1,1 0-1,0 0 0,0 0 1,0 1-1,0-1 0,0 0 1,1 0-1,-1 0 0,0 0 1,0 0-1,1 0 0,-1 0 0,1 0 1,-1 0-1,1 0 0,-1 0 1,1 0-1,-1 0 0,1 0 1,0 0-1,0 0 0,-1-1 1,1 1-1,0 0 0,0 0 1,0-1-1,1 1 0,0 0 6,0-1 1,0 0-1,0 0 0,0 0 0,-1 0 0,1-1 0,0 1 1,0 0-1,0-1 0,0 1 0,-1-1 0,1 0 1,0 0-1,-1 0 0,3-1 0,5-3 76,-1-1-1,1 0 1,-1-1-1,14-14 1,-4-2 106,-2 0-1,0-1 1,-2-1-1,16-34 1,-23 43 187,0-1 0,-1 1 1,-1-1-1,0 0 0,-1 0 0,2-25 1,-13 276-388,7-232-131,0 1 0,0-1 0,0 1 0,1-1 0,-1 0 0,1 1 1,-1-1-1,1 0 0,0 1 0,0-1 0,0 0 0,0 0 0,0 1 0,0-1 0,1 0 0,-1-1 0,1 1 0,0 0 0,-1 0 0,1 0 1,0-1-1,0 1 0,0-1 0,0 0 0,0 1 0,0-1 0,0 0 0,1 0 0,-1-1 0,0 1 0,3 0 0,-1 0-201,-1-1-1,1 0 0,0 0 1,-1 0-1,1 0 0,-1-1 1,1 1-1,-1-1 0,1 0 1,-1 0-1,1 0 0,-1-1 1,0 1-1,0-1 0,0 0 1,0 0-1,0 0 1,0 0-1,0 0 0,0-1 1,2-2-1,12-17-6708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1.058"/>
    </inkml:context>
    <inkml:brush xml:id="br0">
      <inkml:brushProperty name="width" value="0.025" units="cm"/>
      <inkml:brushProperty name="height" value="0.025" units="cm"/>
    </inkml:brush>
  </inkml:definitions>
  <inkml:trace contextRef="#ctx0" brushRef="#br0">1 147 14638,'0'0'10548,"9"2"-9704,-3-1-787,0 0 0,0 0 0,0-1-1,0 0 1,0-1 0,0 1 0,0-1 0,0 0 0,0 0 0,0-1-1,-1 0 1,1 0 0,0 0 0,-1-1 0,0 0 0,1 0 0,-1 0 0,0 0-1,-1-1 1,1 0 0,-1 0 0,7-7 0,-5 6-17,-1-1 0,1 1 0,-1-1 0,0 0 0,-1 0 0,1-1 0,-1 1 0,-1-1 0,1 0 0,-1 0 0,4-13 0,-7 20-27,0-1-1,0 0 0,0 1 0,0-1 1,0 1-1,0-1 0,-1 1 1,1-1-1,0 1 0,0-1 1,0 1-1,-1-1 0,1 1 0,0-1 1,-1 1-1,1-1 0,0 1 1,-1 0-1,1-1 0,-1 1 1,1-1-1,-1 1 0,1 0 0,0 0 1,-1-1-1,1 1 0,-1 0 1,0 0-1,1-1 0,-1 1 0,1 0 1,-1 0-1,1 0 0,-1 0 1,1 0-1,-1 0 0,1 0 1,-1 0-1,0 0 0,1 0 0,-1 0 1,1 0-1,-1 1 0,1-1 1,-1 0-1,1 0 0,-1 0 0,1 1 1,-2 0-1,-30 12 121,20-3-136,0 0 1,1 0-1,0 2 1,0-1-1,1 1 1,1 1-1,0 0 1,1 0-1,0 1 1,1 0-1,1 0 1,0 1-1,1-1 1,-6 30-1,10-43-1,1 0 0,0 0 0,0 0 0,0 0 0,0 0 0,0 0-1,1 0 1,-1 0 0,0 1 0,0-1 0,1 0 0,-1-1 0,1 1 0,-1 0-1,1 0 1,-1 0 0,1 0 0,-1 0 0,1 0 0,0 0 0,-1-1 0,1 1-1,0 0 1,0-1 0,0 1 0,0 0 0,-1-1 0,1 1 0,2 0 0,1 0-93,0 1 1,1-1 0,-1 0-1,0-1 1,1 1-1,-1-1 1,8 0 0,4-1-982,0 0 1,0-1-1,20-6 0,8-8-3806,0-4-2665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206"/>
    </inkml:context>
    <inkml:brush xml:id="br0">
      <inkml:brushProperty name="width" value="0.025" units="cm"/>
      <inkml:brushProperty name="height" value="0.025" units="cm"/>
    </inkml:brush>
  </inkml:definitions>
  <inkml:trace contextRef="#ctx0" brushRef="#br0">166 1 7303,'0'0'13469,"-9"0"-11217,3 1-2153,1 0-1,-1 1 1,0-1 0,1 1-1,0 0 1,-1 1-1,1-1 1,0 1-1,0 0 1,0 0-1,1 1 1,-1-1-1,1 1 1,0 0-1,0 0 1,0 1-1,1-1 1,-1 1-1,1 0 1,0 0-1,-3 7 1,-1-2-11,0 1 0,1 0 1,0 0-1,1 1 0,1 0 1,-1-1-1,2 2 0,0-1 0,0 0 1,1 1-1,1-1 0,0 14 1,1-24-82,0 0-1,0 0 1,1 0 0,-1 0 0,1 0 0,-1 0 0,1 0 0,0 0 0,0 0 0,0 0 0,0-1 0,0 1 0,1 0 0,-1 0 0,0-1-1,1 1 1,-1-1 0,1 0 0,-1 1 0,1-1 0,0 0 0,0 0 0,0 0 0,-1 0 0,1 0 0,0 0 0,0-1 0,0 1 0,0 0-1,0-1 1,1 0 0,-1 0 0,0 1 0,0-1 0,0 0 0,0-1 0,0 1 0,4-1 0,4 0-13,0-1 0,-1 0 1,1 0-1,-1-1 0,1-1 0,-1 1 1,9-6-1,-1-1-825,-1-1 1,0 0-1,-1-1 1,14-14-1,-18 15-1762,0-1 0,17-24 1,-5-3-5122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2.775"/>
    </inkml:context>
    <inkml:brush xml:id="br0">
      <inkml:brushProperty name="width" value="0.025" units="cm"/>
      <inkml:brushProperty name="height" value="0.025" units="cm"/>
    </inkml:brush>
  </inkml:definitions>
  <inkml:trace contextRef="#ctx0" brushRef="#br0">34 0 16432,'0'0'5146,"-5"12"-3838,-2 9-856,2 0 1,0 1 0,0 0-1,2 0 1,1 0 0,1 0 0,1 1-1,1-1 1,4 26 0,-5-45-454,1-1 0,-1 0 0,1 0 0,0 1 0,-1-1 0,1 0 0,0 0 0,1 0 0,-1 0 0,0 0 0,0 0 0,1 0 0,-1 0 1,1-1-1,0 1 0,-1 0 0,1-1 0,0 0 0,0 1 0,0-1 0,0 0 0,0 0 0,0 0 0,1 0 0,-1 0 0,0-1 0,0 1 1,1-1-1,-1 1 0,0-1 0,1 0 0,4 0 0,-4-1-17,1 1 0,0-1 1,-1-1-1,1 1 0,-1 0 1,1-1-1,-1 0 0,1 0 1,-1 0-1,0 0 0,0 0 1,0-1-1,0 1 0,-1-1 1,1 0-1,-1 0 0,1 0 1,-1 0-1,2-5 0,15-32-189,1-2 152,-14 32 113,-3 15 72,-7 50 67,2-40-96,1 0-1,0 0 0,1 0 1,3 25-1,-2-39-92,-1 0 1,0 0-1,1 0 0,-1 0 1,1 0-1,-1-1 1,1 1-1,0 0 0,-1 0 1,1-1-1,0 1 1,-1 0-1,1-1 1,0 1-1,0-1 0,0 1 1,0-1-1,-1 1 1,1-1-1,0 0 0,0 1 1,0-1-1,0 0 1,0 0-1,0 0 0,0 0 1,0 0-1,0 0 1,0 0-1,0 0 0,0 0 1,0 0-1,0 0 1,0 0-1,0-1 0,0 1 1,-1 0-1,1-1 1,0 1-1,0-1 0,0 1 1,0-1-1,-1 1 1,2-2-1,38-24 100,-17 5-189,28-25-477,-48 44 542,0 0-1,-1 1 0,1-1 0,0 0 0,0 1 1,0 0-1,0-1 0,1 1 0,-1 0 1,0 1-1,0-1 0,1 1 0,-1-1 0,0 1 1,0 0-1,5 0 0,-6 2 22,-1-1 0,1 1-1,0-1 1,-1 1 0,1-1 0,-1 1-1,1 0 1,-1 0 0,0 0-1,0 0 1,0 0 0,0 0 0,0 0-1,0 0 1,0 0 0,0 5 0,11 20 202,-10-26-195,0 1 0,0 0 0,0-1 0,0 1 0,1-1 0,-1 1-1,0-1 1,0 0 0,1 0 0,-1 0 0,1-1 0,-1 1 0,1 0 0,-1-1-1,1 0 1,0 1 0,-1-1 0,1 0 0,-1 0 0,1-1 0,0 1 0,-1 0-1,1-1 1,-1 0 0,1 1 0,-1-1 0,1 0 0,3-3 0,6-2 4,1-1 0,-2 0 0,22-18 0,-31 24-19,9-8-34,-6 4-18,0 1 0,0-1 1,0 1-1,1 1 1,0-1-1,-1 1 0,1 0 1,0 0-1,1 0 1,-1 1-1,1 0 0,11-2 1,-9 14-69,2 2-1584,-11-12 1529,0 0 0,1 1 0,-1-1 0,0 0 0,1 0 0,-1 0 0,0 0 0,1 0 1,-1 0-1,0 0 0,1 0 0,-1 0 0,0 0 0,1 0 0,-1 0 0,0 0 1,1 0-1,-1 0 0,0-1 0,1 1 0,-1 0 0,0 0 0,1 0 0,-1 0 0,0-1 1,0 1-1,1 0 0,-1 0 0,0-1 0,0 1 0,1 0 0,-1 0 0,0-1 1,0 1-1,0 0 0,0-1 0,1 1 0,-1 0 0,0-1 0,0 0 0,4-10-6073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104"/>
    </inkml:context>
    <inkml:brush xml:id="br0">
      <inkml:brushProperty name="width" value="0.025" units="cm"/>
      <inkml:brushProperty name="height" value="0.025" units="cm"/>
    </inkml:brush>
  </inkml:definitions>
  <inkml:trace contextRef="#ctx0" brushRef="#br0">1 0 9321,'0'0'15631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5.520"/>
    </inkml:context>
    <inkml:brush xml:id="br0">
      <inkml:brushProperty name="width" value="0.035" units="cm"/>
      <inkml:brushProperty name="height" value="0.035" units="cm"/>
    </inkml:brush>
  </inkml:definitions>
  <inkml:trace contextRef="#ctx0" brushRef="#br0">76 0 16868,'-2'7'337,"0"0"0,-1-1 0,0 0 0,0 1 1,0-1-1,0 0 0,-6 7 0,-7 13 692,8-11-446,3-6-206,1 0 0,-1 0 0,-3 17 0,7-26-362,1 0 1,0 0-1,0 1 1,0-1-1,0 0 1,0 0-1,0 0 1,0 1-1,0-1 1,0 0-1,0 0 1,0 1-1,0-1 1,0 0-1,0 0 1,0 1-1,0-1 1,0 0-1,0 0 1,0 1-1,0-1 1,0 0-1,0 0 1,0 0-1,0 1 1,0-1-1,1 0 1,-1 0-1,0 0 1,0 1-1,0-1 1,0 0-1,0 0 1,1 0-1,-1 0 1,0 1-1,9-5 144,12-12-212,-21 15 65,15-14-141,24-20-292,-37 33 367,1 0 1,-1 0 0,1 1 0,-1-1 0,1 1 0,0 0 0,-1-1 0,1 1 0,0 0-1,0 1 1,0-1 0,0 0 0,4 1 0,-5 0 30,-1 0 0,1 1 0,-1-1 0,1 1 0,-1 0 0,1 0 0,-1-1 0,1 1 0,-1 0 0,0 0 0,1 0 0,-1 0 0,0 1 0,0-1 0,0 0 0,0 0 0,0 1 0,0-1 1,0 1-1,0-1 0,-1 1 0,1-1 0,-1 1 0,1-1 0,0 3 0,8 44-110,-9-48 132,5 54 448,-3-1 0,-2 1 0,-2 0 0,-13 72 0,14-116-252,-5 21 260,6-29-408,-1-1 1,1 0 0,0 0-1,-1 1 1,1-1 0,-1 0-1,1 0 1,-1 0 0,0 0-1,0 1 1,1-1 0,-1 0-1,0 0 1,0-1 0,0 1-1,0 0 1,0 0 0,-1 1-1,1-2-24,0 0-1,1 0 1,-1 0-1,0 0 1,1 0-1,-1-1 0,0 1 1,1 0-1,-1 0 1,0 0-1,1 0 1,-1-1-1,1 1 0,-1 0 1,1-1-1,-1 1 1,0 0-1,1-1 1,-1 1-1,1-1 0,0 1 1,-1-1-1,1 1 1,-1-1-1,1 1 1,0-1-1,-1 1 0,1-1 1,0 0-1,-1 1 1,1-2-1,-10-24 226,9 22-192,-12-38 136,-8-53-1,17 75-373,2 0-1,0 0 0,2-1 0,0 1 0,3-21 0,-2 38 15,-1 0 0,1 0 0,-1 1-1,1-1 1,0 1 0,0-1 0,0 1-1,1-1 1,-1 1 0,1-1 0,-1 1-1,1 0 1,0 0 0,0 0 0,0 0 0,0 0-1,0 0 1,0 1 0,0-1 0,0 1-1,1-1 1,-1 1 0,1 0 0,3-1-1,0-2-36,9-5-589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3.653"/>
    </inkml:context>
    <inkml:brush xml:id="br0">
      <inkml:brushProperty name="width" value="0.025" units="cm"/>
      <inkml:brushProperty name="height" value="0.025" units="cm"/>
    </inkml:brush>
  </inkml:definitions>
  <inkml:trace contextRef="#ctx0" brushRef="#br0">17 146 4100,'0'0'15524,"-3"8"-13186,3-6-2273,-3 4 356,0 1-1,1 0 1,1 0-1,-1 0 1,1 0 0,-1 8-1,2-14-364,0 1-1,0-1 1,0 1-1,1 0 1,-1-1-1,0 1 1,1-1-1,-1 1 1,1-1-1,-1 1 1,1-1-1,0 1 1,0-1-1,-1 0 0,1 1 1,0-1-1,0 0 1,0 0-1,1 1 1,-1-1-1,0 0 1,0 0-1,1 0 1,-1-1-1,0 1 1,1 0-1,-1 0 1,1-1-1,-1 1 1,1-1-1,-1 1 1,1-1-1,-1 0 1,1 0-1,0 1 1,-1-1-1,1 0 1,2-1-1,7 1-96,0-2 0,0 1 0,1-1 0,-1-1 1,0 0-1,-1-1 0,1 0 0,-1 0 0,1-1 0,-1-1 0,10-7 0,-10 6 5,1 1-1,0 0 1,0 1-1,0 0 1,1 1 0,-1 0-1,1 0 1,0 2-1,0-1 1,14 0-1,17 5 458,-33-1-528,-1 0 0,1-1 0,-1 0 0,0 0-1,1-1 1,-1 0 0,1-1 0,-1 0 0,0 0 0,0-1 0,0 0 0,16-8 0,0-7-1016,-1 0 0,32-32 0,-4 3 921,-52 47 223,1 0 0,-1 1 0,1-1 0,-1 0 0,0 0 0,1 0 0,-1 1 0,1-1 0,-1 0 0,0 0 0,1 1 0,-1-1 0,0 0 0,1 0 0,-1 1 0,0-1 0,1 1 0,-1-1 0,0 0 0,0 1 0,1-1 0,-1 1 0,0-1 1,0 0-1,0 1 0,0-1 0,1 1 0,-1-1 0,0 1 0,0-1 0,0 1 0,0-1 0,0 1 0,0-1 0,0 0 0,0 1 0,-1 0 0,8 37 397,-2-7-312,22 60 87,-13-49-543,13 70 0,-24-100 582,-2 1 1,0-1-1,0 1 1,-1-1-1,-1 1 1,0 0-1,-1-1 1,0 0-1,-1 1 1,-5 15-1,7-26-109,0 0-1,0 0 1,0 0-1,0 0 1,0 0-1,0 0 1,0 0-1,-1-1 0,1 1 1,-1 0-1,1-1 1,-1 1-1,1-1 1,-1 1-1,0-1 1,0 0-1,0 1 0,-3 0 1,4-2-77,-1 0 0,1 0 0,0 0 0,0 0 1,-1 0-1,1 0 0,0-1 0,0 1 0,-1 0 0,1-1 0,0 1 1,0-1-1,0 0 0,0 1 0,0-1 0,0 0 0,0 1 0,0-1 0,0 0 1,0 0-1,0 0 0,0 0 0,1 0 0,-1 0 0,0 0 0,1 0 1,-1 0-1,1-1 0,-1 1 0,1 0 0,-1 0 0,1-2 0,-8-20 30,1-1-1,1 1 1,1-1-1,2 0 1,0 0-1,1-37 1,2 56-143,0 1 0,1-1 0,-1 1 0,1-1 1,1 1-1,-1-1 0,0 1 0,1 0 0,0-1 0,0 1 0,0 0 0,1 0 1,-1 1-1,1-1 0,4-4 0,5-3-1244,0 0 0,0 1 0,16-10 0,1-2-3607,7-6-6287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380"/>
    </inkml:context>
    <inkml:brush xml:id="br0">
      <inkml:brushProperty name="width" value="0.025" units="cm"/>
      <inkml:brushProperty name="height" value="0.025" units="cm"/>
    </inkml:brush>
  </inkml:definitions>
  <inkml:trace contextRef="#ctx0" brushRef="#br0">14 44 7783,'0'0'14932,"-3"12"-13539,3-9-1257,-4 13 222,1 0-1,1 1 1,1-1-1,0 25 1,2-37-311,-1-1-1,0 0 1,1 0 0,0 0 0,-1 0-1,1 0 1,0 0 0,1 0 0,-1 0-1,1 0 1,-1 0 0,1 0 0,0-1-1,3 5 1,-3-6-20,0 0 0,0 1 1,0-1-1,0 0 0,1 0 0,-1-1 1,0 1-1,0 0 0,1-1 0,-1 1 0,1-1 1,-1 0-1,0 0 0,1 0 0,-1 0 1,1 0-1,-1 0 0,0-1 0,1 1 1,-1-1-1,0 0 0,5-1 0,-1-1 49,0 0 0,0 0 0,0 0 0,-1-1 0,1 0-1,-1 0 1,0-1 0,0 1 0,0-1 0,6-8 0,41-63 153,-32 45-118,-16 25-84,18-24 82,-21 29-109,0-1-1,-1 2 0,1-1 1,0 0-1,0 0 1,0 0-1,0 0 1,0 0-1,0 1 0,0-1 1,0 0-1,0 1 1,0-1-1,0 1 1,0-1-1,0 1 0,1 0 1,-1-1-1,0 1 1,0 0-1,0 0 1,1 0-1,0 0 0,-1 1-4,0 0 0,0 0 0,0 0-1,0 0 1,0 0 0,-1 0 0,1 0-1,0 0 1,-1 0 0,1 1 0,-1-1-1,0 0 1,1 0 0,-1 1 0,0-1-1,1 0 1,-1 0 0,0 1 0,0-1-1,0 2 1,-1 37 50,1-29-38,-1 3 6,1-7-8,-1-1 0,1 0 1,1 0-1,-1 1 0,1-1 1,2 7-1,-3-12 2,0 0 0,1 0 0,-1 0 0,1 0 0,0 0 0,-1 0 0,1 0 0,0 0 0,-1 0 0,1 0 0,0-1 0,0 1 0,0 0 0,0 0 0,0-1 0,0 1 0,0-1 0,0 1 0,0-1 0,0 1 0,0-1 0,0 1 0,0-1 0,0 0 0,1 0 0,-1 0 0,0 0 0,0 0 0,0 0 0,0 0 1,1 0-1,-1 0 0,0 0 0,0-1 0,0 1 0,0 0 0,0-1 0,0 1 0,2-2 0,6-2 21,0-1 1,-1-1-1,1 1 0,-1-2 1,-1 1-1,1-1 1,-1 0-1,0 0 0,-1-1 1,0 0-1,10-16 1,-8 12-23,1 0 1,1 0-1,-1 1 1,17-14-1,-25 25-15,0 1 0,-1 0 0,1-1 0,0 1 0,-1 0-1,1 0 1,-1-1 0,1 1 0,-1 0 0,1 0 0,-1 0 0,0 0-1,1 0 1,-1-1 0,0 1 0,0 0 0,0 0 0,1 0 0,-1 0-1,0 0 1,0 0 0,0 0 0,-1 0 0,1 0 0,0 0-1,-1 1 1,2 41-365,-1-39 163,0 4-345,1 15-2239,10-15-4312,1-8 402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4.971"/>
    </inkml:context>
    <inkml:brush xml:id="br0">
      <inkml:brushProperty name="width" value="0.025" units="cm"/>
      <inkml:brushProperty name="height" value="0.025" units="cm"/>
    </inkml:brush>
  </inkml:definitions>
  <inkml:trace contextRef="#ctx0" brushRef="#br0">80 129 13965,'0'0'9892,"-8"3"-9273,4-2-564,0 1 0,0-1 0,0 1-1,0 0 1,0 1 0,0-1 0,1 1-1,-1-1 1,1 1 0,0 0-1,0 0 1,0 1 0,0-1 0,0 1-1,1-1 1,0 1 0,-1 0-1,1 0 1,1 0 0,-1 0 0,1 0-1,-1 1 1,1-1 0,0 0-1,1 0 1,-1 1 0,1 6 0,0-11-48,0 1 0,0 0 1,0-1-1,0 1 1,0 0-1,1-1 0,-1 1 1,0 0-1,0-1 0,1 1 1,-1-1-1,1 1 1,-1 0-1,0-1 0,1 1 1,-1-1-1,1 1 0,-1-1 1,1 1-1,-1-1 1,1 0-1,0 1 0,-1-1 1,1 0-1,0 1 1,-1-1-1,1 0 0,-1 0 1,2 1-1,28 1 171,27-13-70,-42 5-63,-15 13 39,-2 6 486,3-13-533,1-1 1,-1 1-1,0 0 1,1-1-1,-1 1 0,0-1 1,1 0-1,-1 1 0,0-1 1,0 0-1,0 0 1,0 0-1,2-2 0,21-25 167,-13 13-58,1 1 0,20-18 0,-29 30-119,-1-1 1,1 1 0,0 0 0,1 0 0,-1 0 0,0 0-1,0 0 1,1 1 0,-1-1 0,1 1 0,0 0 0,-1 0-1,1 0 1,0 1 0,-1 0 0,1-1 0,7 1 0,-9 1-31,0 0 1,0 1-1,-1-1 1,1 0-1,0 0 1,0 1-1,-1-1 1,1 1-1,0 0 1,-1-1 0,0 1-1,1 0 1,-1 0-1,0 0 1,0 0-1,0 0 1,0 0-1,0 0 1,-1 0-1,1 0 1,-1 1-1,1-1 1,-1 4-1,7 14 15,-7-20 9,1 0 1,-1 0 0,1 0 0,-1 0-1,1 0 1,-1 0 0,0 0-1,1-1 1,-1 1 0,1 0 0,-1 0-1,0 0 1,1-1 0,-1 1 0,0 0-1,1 0 1,-1-1 0,0 1 0,0 0-1,1 0 1,-1-1 0,0 1-1,0-1 1,1 1 0,-1 0 0,0-1-1,0 1 1,0 0 0,0-1 0,1 1-1,-1-1 1,0 1 0,0 0 0,0-1-1,0 1 1,0-1 0,0 1 0,0-1-1,0 1 1,7-23 208,2-50-104,-3 9-81,-6 63-56,1 1 0,-1-1 0,1 0 1,0 0-1,-1 1 0,1-1 0,0 0 0,-1 1 0,1-1 0,0 1 0,0-1 0,-1 1 0,1 0 1,0-1-1,0 1 0,0 0 0,0-1 0,0 1 0,0 0 0,0 0 0,-1 0 0,1 0 0,0 0 1,0 0-1,0 0 0,1 0 0,33 2-911,-25-1 376,10 0-690,64 1-4748,-28-8-4444,-24-3 2746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5.552"/>
    </inkml:context>
    <inkml:brush xml:id="br0">
      <inkml:brushProperty name="width" value="0.025" units="cm"/>
      <inkml:brushProperty name="height" value="0.025" units="cm"/>
    </inkml:brush>
  </inkml:definitions>
  <inkml:trace contextRef="#ctx0" brushRef="#br0">123 95 9033,'0'0'11952,"-9"-2"-9987,5 1-1853,0 1 0,0-1 0,0 1 0,0 0-1,0 0 1,0 0 0,0 1 0,0-1 0,0 1 0,0 0 0,0 0 0,1 1 0,-1-1 0,0 1 0,1-1 0,-1 1 0,1 0 0,0 1 0,-1-1 0,1 1 0,0-1 0,0 1 0,1 0 0,-1 0-1,1 0 1,-1 0 0,1 0 0,0 1 0,0-1 0,0 1 0,1 0 0,-1-1 0,0 7 0,1-8-99,0 0 1,0 0-1,0 1 1,1-1-1,-1 0 1,1 0-1,0 1 1,0-1-1,0 0 1,0 0-1,0 1 1,0-1-1,0 0 1,2 4-1,-2-6-12,1 1 1,-1 0-1,1-1 0,-1 1 0,1-1 1,-1 1-1,1-1 0,0 1 0,-1-1 1,1 1-1,0-1 0,-1 0 0,1 1 1,0-1-1,-1 0 0,1 0 0,0 1 1,0-1-1,-1 0 0,1 0 0,0 0 1,0 0-1,-1 0 0,1 0 0,0 0 1,0 0-1,1-1 0,8-1-78,0-2-1,0 1 0,-1-1 0,19-11 1,0 2-370,-27 12 443,0 1-1,0 0 1,0 0-1,1-1 1,-1 1-1,0 0 1,0 0-1,0 0 1,0 0-1,0 1 1,0-1-1,1 0 1,-1 0-1,0 1 1,0-1-1,0 0 1,0 1-1,0-1 1,0 1-1,0 0 1,0-1-1,0 1 1,0 0-1,-1-1 1,1 1-1,0 0 1,0 0-1,-1 0 1,1 0-1,0 0 1,-1-1-1,1 1 1,-1 0-1,1 1 1,-1-1-1,0 0 1,1 0-1,-1 0 1,0 1-1,9 56 270,-7-38-216,2 8 226,-2 1 0,0-1 1,-2 1-1,-1-1 0,-1 1 1,-2-1-1,-1 0 1,-1 0-1,-1 0 0,-1-1 1,-24 51-1,32-77-272,0 0 0,0-1-1,-1 1 1,1 0 0,0 0 0,0-1-1,-1 1 1,1 0 0,0-1 0,-1 1-1,1 0 1,-1-1 0,1 1 0,-1-1 0,1 1-1,-1-1 1,1 1 0,-1-1 0,0 1-1,1-1 1,-1 0 0,0 1 0,1-1 0,-1 0-1,0 1 1,0-1 0,1 0 0,-1 0-1,0 0 1,0 1 0,0-2 6,0 0 1,0 0-1,0 0 1,0 0-1,1 0 1,-1 0-1,0-1 1,1 1-1,-1 0 1,1 0-1,-1 0 0,1 0 1,0-1-1,-1 1 1,1-2-1,-6-57 222,6 58-229,-2-17-57,1 0 0,1-1 0,1 1 0,1 0 0,1 0 0,0 0 0,1 1 1,1-1-1,1 1 0,1 0 0,0 0 0,2 1 0,16-27 0,3 5 45,38-40 0,-43 54-27,-2 0 1,-1-1-1,-1-1 1,27-51-1,-101 174 240,52-90-142,1 0 0,0 0-1,1 0 1,0 0 0,0 1 0,0-1 0,0 0 0,1 1-1,0-1 1,0 0 0,1 0 0,1 8 0,-1-12-103,0 0 0,-1 0 0,1 0 0,0-1-1,0 1 1,0 0 0,0-1 0,0 1 0,0-1 0,0 1 0,1-1 0,-1 1 0,1-1 0,-1 0 0,1 0 0,-1 0 0,3 2 0,-1-2-284,0 0 0,0-1 0,0 1 0,0 0 0,0-1-1,0 0 1,0 0 0,0 0 0,0 0 0,0 0 0,0 0 0,0-1-1,0 0 1,4-1 0,14-7-6080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199"/>
    </inkml:context>
    <inkml:brush xml:id="br0">
      <inkml:brushProperty name="width" value="0.025" units="cm"/>
      <inkml:brushProperty name="height" value="0.025" units="cm"/>
    </inkml:brush>
  </inkml:definitions>
  <inkml:trace contextRef="#ctx0" brushRef="#br0">55 43 7335,'0'0'15006,"-8"12"-14477,2-3-349,1-1 0,-1 1 0,2 0 0,-1 0 0,1 0 0,0 1-1,1 0 1,0-1 0,1 1 0,0 0 0,1 1 0,0-1 0,0 18 0,1-27-137,0 0-1,0 0 0,1 0 0,-1 0 0,0 0 1,0 0-1,1 0 0,-1 0 0,1 0 0,-1 0 1,1 0-1,-1 0 0,1 0 0,-1-1 0,1 1 1,0 0-1,0 0 0,-1-1 0,1 1 0,0 0 1,0-1-1,0 1 0,0 0 0,0-1 0,2 1 1,-1 0 20,0-1 0,1 0 0,-1 1 0,1-1 1,-1 0-1,1 0 0,-1-1 0,1 1 1,-1 0-1,0-1 0,3-1 0,4 0 107,-1-2 1,0 1-1,0-1 0,0 0 0,11-9 1,72-71 263,-20 15-132,-71 69-304,1 0 0,-1-1 0,0 1 0,0 0 0,0-1 0,1 1 0,-1 0 0,0-1 0,1 1 0,-1 0 0,0-1 0,1 1 0,-1 0 0,0 0 0,1 0 0,-1-1 0,0 1 0,1 0 0,-1 0 0,0 0 0,1 0 0,-1 0 0,1 0 0,-1-1 0,1 1 0,-1 0 0,0 0 0,1 0 0,-1 1 0,1-1 0,-1 0 0,0 0 0,1 0 0,-1 0 0,1 0 0,-1 0 0,0 0 0,1 1 0,-1-1 0,0 0 0,1 0 0,-1 1 0,0-1 0,1 0 0,-1 0 0,0 1 0,0-1 0,1 0 0,-1 1 0,0-1 0,0 0 0,1 1 0,-1-1 0,0 1 0,0-1 0,0 1 0,4 34 47,-5-31-41,1-1 0,0 1 0,0-1 0,1 1 0,-1 0 0,1-1 0,0 1 0,0-1 0,0 0 0,0 1 0,2 4 0,-1-7-108,1 0 0,-1 0 0,0 0 0,1 0 1,-1 0-1,1 0 0,-1-1 0,1 1 0,-1-1 0,1 0 0,0 0 0,-1 0 0,1 0 0,-1 0 0,1 0 0,-1-1 1,1 1-1,-1-1 0,1 1 0,-1-1 0,1 0 0,-1 0 0,0 0 0,1-1 0,2-2 0,56-38-5065,-60 41 5017,54-51-9719,-27 24 3267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6.670"/>
    </inkml:context>
    <inkml:brush xml:id="br0">
      <inkml:brushProperty name="width" value="0.025" units="cm"/>
      <inkml:brushProperty name="height" value="0.025" units="cm"/>
    </inkml:brush>
  </inkml:definitions>
  <inkml:trace contextRef="#ctx0" brushRef="#br0">137 334 7719,'0'0'11654,"-9"5"-9866,-3 3-1331,1 0 0,0 1 0,1 1 0,0-1 0,-16 21 0,21-24-278,0 1-1,0 0 0,0 0 1,1 0-1,0 0 1,0 1-1,1 0 0,0 0 1,1 0-1,-1 0 0,1 0 1,-1 14-1,3-21-171,1 0-1,-1-1 0,0 1 1,1 0-1,-1 0 1,1-1-1,-1 1 1,1 0-1,-1-1 1,1 1-1,0 0 1,-1-1-1,1 1 0,0-1 1,-1 1-1,1-1 1,0 1-1,-1-1 1,1 0-1,0 1 1,0-1-1,0 0 0,-1 0 1,1 1-1,0-1 1,0 0-1,0 0 1,0 0-1,0 0 1,-1 0-1,1 0 1,0 0-1,0 0 0,0-1 1,0 1-1,0 0 1,37-9 139,-24 0-182,0 0 1,-1-1 0,0-1-1,-1 0 1,0 0 0,0-2-1,-1 1 1,-1-1 0,0-1-1,-1 0 1,0 0 0,8-21-1,-17 35 27,0 0-1,0 0 1,0 1-1,1-1 1,-1 0-1,0 0 1,0 0-1,0 0 1,0 0-1,0 0 1,0 0-1,0 0 1,0 0-1,0 0 1,0 0-1,0 1 1,1-1-1,-1 0 1,0 0-1,0 0 1,0 0-1,0 0 1,0 0-1,0 0 1,0 0-1,1 0 1,-1 0-1,0 0 1,0 0-1,0 0 1,0 0-1,0 0 1,0 0-1,0 0 1,0 0-1,1 0 1,-1 0-1,0 0 1,0-1-1,0 1 1,0 0-1,0 0 0,0 0 1,0 0-1,0 0 1,0 0-1,1 0 1,-1 0-1,0 0 1,0 0-1,0 0 1,0-1-1,0 1 1,0 0-1,0 0 1,0 0-1,0 0 1,0 0-1,4 18-4,8 17 296,-10-32-241,1-1 1,-1 0 0,1 0-1,0 0 1,0 0 0,0 0-1,0-1 1,0 1-1,1-1 1,-1 0 0,0 0-1,0 0 1,1-1 0,-1 1-1,1-1 1,-1 1-1,1-1 1,-1 0 0,1-1-1,-1 1 1,0 0 0,1-1-1,-1 0 1,1 0-1,-1 0 1,0 0 0,6-4-1,3 0 3,-1-1 0,-1 0 0,1-1 0,-1 0 0,0-1 0,13-14 0,-10 9 16,-1 0 1,0-2-1,-1 1 0,-1-2 0,0 1 0,-2-1 1,1-1-1,-2 1 0,0-1 0,-1-1 0,-1 1 1,0-1-1,-2 0 0,0 0 0,-1 0 0,0-1 1,-3-28-1,1 45-71,0 1 0,0-1 0,0 1 1,0 0-1,0-1 0,0 1 0,-1-1 0,1 1 0,0-1 0,-1 1 1,1 0-1,-1-1 0,0 1 0,1 0 0,-1 0 0,0-1 1,0 1-1,0 0 0,0 0 0,0 0 0,-2-2 0,2 3 3,0 0-1,-1 0 0,1-1 1,0 1-1,0 0 1,0 0-1,-1 0 0,1 0 1,0 0-1,0 0 0,-1 1 1,1-1-1,0 0 1,0 1-1,0-1 0,0 1 1,-1-1-1,1 1 0,-1 0 1,-4 3-13,1 0 0,0 0 1,0 0-1,0 0 0,1 1 0,0 0 1,-1 0-1,-3 7 0,0 2 68,1 1-1,0 0 1,1 0 0,1 0-1,0 1 1,1 0 0,1 0-1,1 0 1,-1 24 0,2-35-94,1 0 1,0 1-1,1-1 1,-1 0-1,1 0 1,0 0-1,0 0 0,1 0 1,-1 0-1,1 0 1,0 0-1,1-1 1,-1 1-1,1-1 1,0 1-1,0-1 1,0 0-1,0 0 0,1-1 1,0 1-1,0-1 1,0 1-1,0-1 1,0 0-1,1-1 1,-1 1-1,1-1 1,0 0-1,-1 0 0,1 0 1,0-1-1,0 0 1,7 1-1,34 2-3708,-15-6-2665,5-5-9013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471"/>
    </inkml:context>
    <inkml:brush xml:id="br0">
      <inkml:brushProperty name="width" value="0.025" units="cm"/>
      <inkml:brushProperty name="height" value="0.025" units="cm"/>
    </inkml:brush>
  </inkml:definitions>
  <inkml:trace contextRef="#ctx0" brushRef="#br0">1 55 7591,'0'0'16357,"-1"13"-15796,4 30 51,1 1 0,2-1 0,15 51 0,-13-55-562,0 4 322,-2 1 0,1 65 0,8-485-677,-6 302 228,-8 69 70,0-1 0,1 1 0,0-1 0,0 1 0,0 0 0,0 0 0,1 0 0,0 0 0,0 0 0,7-7 0,-9 11-12,0 0 0,0 0 0,0 0 0,0 0 0,1 0 1,-1 0-1,0 0 0,1 0 0,-1 1 0,1-1 0,-1 0 1,0 1-1,1-1 0,-1 1 0,1 0 0,0-1 0,-1 1 1,1 0-1,-1 0 0,1 0 0,-1 0 0,1 0 1,-1 1-1,1-1 0,-1 0 0,1 1 0,-1-1 0,1 1 1,-1 0-1,1-1 0,-1 1 0,3 1 0,-2 0-9,0 0-1,0-1 1,-1 1-1,1 0 1,0 0-1,-1 0 0,1 0 1,-1 1-1,0-1 1,1 0-1,-1 0 1,0 1-1,-1-1 1,1 1-1,0-1 0,-1 1 1,1-1-1,-1 6 1,0-2 26,-1 1 0,0-1 0,-1 1 0,0-1 1,0 0-1,0 0 0,-1 0 0,1 0 0,-1 0 1,-1 0-1,1-1 0,-1 0 0,0 1 0,-1-1 0,-6 6 1,6-6-11,-1 0 0,1 0 1,-1 0-1,0-1 0,0 0 1,-1-1-1,1 1 0,-1-1 1,1 0-1,-1-1 1,0 1-1,0-1 0,-13 1 1,20-3-74,-1 0 1,1 0-1,-1 0 1,0 0-1,1 0 1,-1 0-1,0 0 1,1 0-1,-1 0 1,1 0-1,-1-1 1,1 1-1,-1 0 1,0 0-1,1-1 1,-1 1-1,1 0 1,-1-1-1,1 1 1,-1-1-1,1 1 1,0 0-1,-1-1 1,1 1-1,-1-1 1,1 1-1,0-1 1,0 0-1,-1 1 1,1-1-1,0 1 1,0-1-1,-1 1 1,1-1-1,0 0 1,0 1-1,0-1 1,0 0-1,0 1 1,0-1-1,0 0 1,8-27-5811,6 7-335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7.849"/>
    </inkml:context>
    <inkml:brush xml:id="br0">
      <inkml:brushProperty name="width" value="0.025" units="cm"/>
      <inkml:brushProperty name="height" value="0.025" units="cm"/>
    </inkml:brush>
  </inkml:definitions>
  <inkml:trace contextRef="#ctx0" brushRef="#br0">30 9 14157,'0'0'3171,"-4"9"-630,-1 4-2115,0 0 0,1 0 0,1 0 0,0 0 0,1 1-1,-1 16 1,3-21-228,-1-1 1,1 0-1,0 1 0,1-1 0,0 0 0,0 1 0,1-1 0,0 0 1,1 0-1,-1 0 0,2-1 0,-1 1 0,6 8 0,-9-15-161,1 0 0,-1-1 1,0 1-1,1-1 0,-1 1 0,0-1 0,1 1 0,-1-1 0,1 1 0,-1-1 0,1 1 1,-1-1-1,1 0 0,-1 1 0,1-1 0,0 0 0,-1 0 0,1 1 0,-1-1 0,1 0 1,0 0-1,-1 0 0,1 0 0,0 0 0,-1 1 0,1-1 0,0 0 0,-1-1 0,1 1 0,0 0 1,-1 0-1,2 0 0,12-19 922,-1-30-329,-10 27-576,-1 0 0,-1-26 1,-1 41-110,0 0 1,-1 0-1,0 0 0,0 0 1,0 0-1,-1 0 0,0 1 1,-1-1-1,1 1 0,-8-12 1,10 17 27,0 0 1,-1 1-1,1-1 1,0 1-1,-1-1 1,1 0-1,-1 1 1,1-1-1,-1 1 1,1-1-1,-1 1 1,1-1-1,-1 1 1,1-1-1,-1 1 1,0-1-1,1 1 0,-1 0 1,0 0-1,1-1 1,-1 1-1,0 0 1,1 0-1,-1 0 1,0 0-1,0-1 1,1 1-1,-1 0 1,-1 1-1,1-1 2,1 1-1,-1 0 1,0 0 0,0 0-1,1-1 1,-1 1 0,1 0-1,-1 0 1,1 0 0,-1 0-1,1 0 1,-1 0-1,1 0 1,0 1 0,0-1-1,-1 2 1,1 2-210,-1 1 0,1-1 0,0 0 0,0 1 0,0-1 0,1 1 0,1 7 0,0-11-35,0 1 1,0-1 0,0 0-1,0 0 1,0 0-1,0 0 1,0 0 0,1 0-1,-1 0 1,1-1-1,-1 1 1,1-1 0,0 0-1,-1 0 1,1 0-1,0 0 1,0 0 0,0-1-1,0 1 1,0-1-1,0 0 1,0 0-1,3 0 1,8 0-1890,-1 0 0,1-1 0,23-5 0,-3-5-1162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224"/>
    </inkml:context>
    <inkml:brush xml:id="br0">
      <inkml:brushProperty name="width" value="0.025" units="cm"/>
      <inkml:brushProperty name="height" value="0.025" units="cm"/>
    </inkml:brush>
  </inkml:definitions>
  <inkml:trace contextRef="#ctx0" brushRef="#br0">122 69 4036,'0'0'5851,"4"-9"-2622,10-28-634,-14 36-2512,0 0 0,-1 0 1,1 0-1,0 0 0,0 0 0,0 1 0,-1-1 1,1 0-1,0 0 0,-1 1 0,1-1 1,-1 0-1,1 0 0,-1 1 0,1-1 1,-1 0-1,1 1 0,-1-1 0,1 1 0,-1-1 1,0 1-1,0-1 0,1 1 0,-1-1 1,0 1-1,0 0 0,1-1 0,-1 1 0,0 0 1,0 0-1,0-1 0,0 1 0,1 0 1,-1 0-1,0 0 0,0 0 0,0 0 1,0 0-1,1 1 0,-1-1 0,-1 0 0,-35 5 1899,31-2-1855,1 0-1,1 0 1,-1 1-1,0 0 1,1 0 0,0 0-1,0 0 1,0 1-1,0-1 1,1 1 0,0 0-1,0 0 1,0 0-1,-4 11 1,5-12-9,0 1-1,0 0 1,0 0-1,1 0 1,0 1-1,0-1 1,0 0-1,1 0 1,-1 1-1,1-1 1,1 0-1,-1 1 1,1-1-1,-1 0 1,2 0 0,2 10-1,-3-13-88,1 0 0,-1-1 0,1 1-1,-1-1 1,1 0 0,0 1 0,-1-1 0,1 0 0,0 0-1,0 0 1,0 0 0,0 0 0,0-1 0,0 1 0,0 0 0,0-1-1,0 0 1,0 1 0,0-1 0,0 0 0,0 0 0,0 0-1,0 0 1,0-1 0,0 1 0,1 0 0,-1-1 0,2 0 0,2-1 51,1 0 0,-1 0 0,1 0 1,-1-1-1,0 0 0,0 0 1,9-7-1,-9 5-55,1 0-1,-1 0 1,-1-1 0,1 1-1,-1-2 1,0 1 0,0 0 0,-1-1-1,0 0 1,0 0 0,0 0 0,-1-1-1,0 1 1,-1-1 0,1 0-1,-2 0 1,1 1 0,0-14 0,-2 20-94,0-1 0,0 1 0,0 0 0,-1 0 0,1 0 0,0 0 0,-1 0 0,1-1 0,-1 1 0,1 0 0,-1 0 0,1 0 0,-1 0 1,0 0-1,1 0 0,-1 0 0,0 1 0,0-1 0,0 0 0,0 0 0,0 1 0,0-1 0,0 0 0,0 1 0,0-1 0,0 1 0,0-1 0,0 1 1,-2-1-1,-1 0-854,0 1 1,0-1 0,0 1 0,0-1 0,0 1 0,0 1 0,0-1 0,-5 1-1,-5 4-5269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8.776"/>
    </inkml:context>
    <inkml:brush xml:id="br0">
      <inkml:brushProperty name="width" value="0.025" units="cm"/>
      <inkml:brushProperty name="height" value="0.025" units="cm"/>
    </inkml:brush>
  </inkml:definitions>
  <inkml:trace contextRef="#ctx0" brushRef="#br0">116 147 10666,'0'0'7452,"-10"-3"-5626,6 2-1743,2 0-34,0 0 0,0 0 0,-1 1 0,1-1 1,0 0-1,0 1 0,-1 0 0,1-1 1,0 1-1,-1 0 0,1 0 0,0 0 0,-1 0 1,1 1-1,0-1 0,0 1 0,-1-1 1,1 1-1,0 0 0,0 0 0,0 0 0,0 0 1,0 0-1,0 0 0,0 0 0,0 1 0,0-1 1,1 1-1,-1 0 0,0-1 0,1 1 1,-1 0-1,1 0 0,0 0 0,0 0 0,0 0 1,0 0-1,-1 3 0,-3 5 62,1-1-1,1 1 0,0 0 1,0 0-1,1 0 1,0 0-1,0 0 1,1 0-1,1 1 1,0-1-1,0 0 1,3 14-1,-3-22-98,1-1 0,-1 0-1,1 0 1,0 0 0,-1 0 0,1 0 0,0 0-1,0 0 1,-1 0 0,1 0 0,0 0-1,0 0 1,0 0 0,0 0 0,0-1 0,0 1-1,0 0 1,1-1 0,-1 1 0,0-1-1,0 1 1,0-1 0,1 0 0,-1 0-1,0 1 1,0-1 0,1 0 0,-1 0 0,0 0-1,0 0 1,1 0 0,-1-1 0,0 1-1,0 0 1,1 0 0,-1-1 0,0 1 0,0-1-1,0 1 1,0-1 0,2 0 0,2-2 112,1 0 1,-1 0-1,1 0 1,-1-1 0,0 1-1,8-10 1,-2 0-72,-1 0 0,0-1 0,-2-1 0,1 0 0,-2 0 0,0 0 0,-1-1 0,0 0 0,-1 0 0,-1-1 1,-1 1-1,0-1 0,-1 0 0,-1 0 0,-1 0 0,-2-31 0,-3 43-145,-2 12 27,-2 12 8,2 7 203,1 0-1,1 0 1,1 1-1,2-1 1,0 1-1,2-1 1,4 39-1,-3-62-126,-1 0 0,1-1 1,-1 1-1,1-1 0,0 1 0,0-1 0,0 1 0,1-1 1,-1 1-1,0-1 0,1 0 0,0 0 0,-1 0 0,1 0 0,0 0 1,0 0-1,0 0 0,0-1 0,0 1 0,1-1 0,-1 1 1,0-1-1,1 0 0,-1 0 0,1 0 0,-1 0 0,1-1 0,0 1 1,-1-1-1,1 1 0,0-1 0,-1 0 0,1 0 0,0 0 1,-1 0-1,1-1 0,0 1 0,2-1 0,3-1-2,-1 0 1,0 0-1,0 0 0,0-1 1,0 0-1,-1 0 0,1-1 0,-1 0 1,0 0-1,0-1 0,0 1 0,9-11 1,-7 4-2,-1 0 0,-1 0 1,0-1-1,0 1 1,-1-1-1,0-1 0,-2 1 1,1-1-1,-1 1 0,-1-1 1,0 0-1,-1 0 1,0 0-1,-2-14 0,-2 8 12,-5 25 25,-6 29 128,11-24-102,1 1-1,0 0 1,1 0-1,0-1 1,1 19 0,0-28-61,0-1 1,0 1 0,0 0 0,0 0 0,1 0 0,-1-1 0,1 1 0,-1 0-1,1 0 1,0-1 0,-1 1 0,1-1 0,0 1 0,0 0 0,0-1 0,0 0-1,0 1 1,1-1 0,-1 0 0,0 1 0,1-1 0,-1 0 0,0 0 0,1 0-1,0 0 1,-1 0 0,1-1 0,-1 1 0,1 0 0,0-1 0,0 1 0,-1-1-1,1 0 1,0 1 0,0-1 0,0 0 0,-1 0 0,1 0 0,0 0 0,0-1-1,0 1 1,-1 0 0,1-1 0,0 1 0,2-2 0,0 0 6,1 0 1,-1-1-1,1 1 1,-1-1-1,0 0 1,0-1-1,0 1 1,0-1-1,-1 1 1,1-1-1,-1 0 1,0 0-1,0-1 1,-1 1-1,1-1 1,2-8-1,3-3-45,-2 0 0,0-1-1,5-27 1,-12 52-15,0 0 0,0-1-1,1 1 1,0 0 0,0-1-1,1 1 1,3 14 0,-3-19-98,0 0 0,0 0 1,0 0-1,0 0 0,1-1 1,-1 1-1,1 0 0,0-1 1,0 1-1,4 3 0,-4-4-280,0-1-1,0 1 0,0-1 1,0 0-1,0 0 0,0 0 1,1 0-1,-1 0 1,0 0-1,1 0 0,-1-1 1,0 0-1,1 1 1,-1-1-1,6 0 0,9-1-6136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6.302"/>
    </inkml:context>
    <inkml:brush xml:id="br0">
      <inkml:brushProperty name="width" value="0.035" units="cm"/>
      <inkml:brushProperty name="height" value="0.035" units="cm"/>
    </inkml:brush>
  </inkml:definitions>
  <inkml:trace contextRef="#ctx0" brushRef="#br0">123 347 19076,'-12'6'643,"0"-1"0,1 2 0,0-1-1,-15 13 1,21-16-497,0 1 0,1 1 1,-1-1-1,1 1 0,0-1 0,1 1 0,-1 0 0,1 1 0,0-1 1,0 1-1,-3 7 0,6-13-150,0 1 1,0 0-1,-1 0 1,1-1-1,0 1 0,0 0 1,0-1-1,0 1 1,0 0-1,0 0 1,0-1-1,0 1 1,0 0-1,0-1 0,0 1 1,0 0-1,1 0 1,-1-1-1,0 1 1,1 0-1,-1-1 0,0 1 1,1-1-1,-1 1 1,1 0-1,-1-1 1,0 1-1,1-1 1,0 1-1,-1-1 0,1 1 1,-1-1-1,1 0 1,0 1-1,-1-1 1,1 0-1,-1 1 1,1-1-1,0 0 0,0 0 1,-1 1-1,1-1 1,0 0-1,-1 0 1,3 0-1,3 0-133,0 0 0,1 0 0,-1 0 0,8-2 0,-8 1 35,7 0-76,4-2-143,0 1 0,1 1 0,-1 1 0,20 2 1,-31-1 262,-1 0 1,1 0 0,-1 1 0,1 0 0,-1 0 0,0 0-1,0 0 1,0 1 0,0 0 0,0 0 0,-1 1 0,1-1-1,-1 1 1,0 0 0,0 0 0,0 0 0,3 5 0,1 4 19,-1 0 1,0 0 0,-1 1 0,0 0-1,-1 0 1,-1 0 0,0 0-1,-1 1 1,0-1 0,-2 1 0,1 17-1,-1-2 223,-2-1 0,-1 1 0,-2-1 0,-11 49 0,13-72-88,0 0 0,-1 0 0,1 0 0,-1 0 0,0 0 0,-1 0 0,1-1 0,-1 1 0,0-1 0,0 0 0,-8 6 0,11-9-65,-1-1 1,1 0-1,-1 0 0,0 0 1,1 0-1,-1 0 0,0 0 1,0 0-1,0 0 1,0-1-1,0 1 0,0-1 1,0 0-1,1 1 0,-1-1 1,0 0-1,0 0 1,0 0-1,0 0 0,0-1 1,0 1-1,0 0 0,0-1 1,0 0-1,0 1 1,0-1-1,0 0 0,0 0 1,1 0-1,-1 0 0,0 0 1,1 0-1,-1-1 1,1 1-1,-1 0 0,1-1 1,0 1-1,0-1 1,-1 0-1,0-1 0,-2-4-13,-1 0 0,2 0 0,-1-1-1,1 1 1,0-1 0,0 1 0,1-1 0,0 0-1,0 0 1,1 0 0,0 0 0,1-1 0,-1 1-1,2 0 1,0-9 0,1 2-36,0 0 0,2 0 0,-1 0 0,2 0 0,0 1-1,1-1 1,8-14 0,1 5 18,2 0 0,1 1-1,1 1 1,1 1 0,43-36-1,-36 34-5,-1-2 0,-1 0-1,27-38 1,-37 41 7,-1-1-1,-1-1 1,-1 0-1,16-46 1,-23 57 12,-1-1 1,-1 0 0,0 0 0,-1-1-1,-1 1 1,0 0 0,-1-1-1,0 1 1,-1 0 0,-6-26-1,7 37-7,-2-1-1,1 0 1,0 1 0,-1-1-1,1 1 1,-1-1-1,0 1 1,0 0-1,-1 0 1,1 0 0,-5-5-1,6 7-6,0 0 0,-1 1 0,1-1 0,0 0 0,0 1 0,0-1 0,-1 1 0,1-1 0,0 1 0,-1 0 0,1 0 1,0-1-1,-1 1 0,1 0 0,0 0 0,-1 0 0,1 0 0,0 1 0,-1-1 0,1 0 0,0 0 0,-1 1 0,1-1 0,0 1 0,-1-1 0,1 1 0,0 0 0,0-1 0,0 1 0,0 0 0,0 0 0,0 0 0,0 0 0,0 0 0,-1 2 0,-2 0-3,1 1 0,1 0 0,-1 0 0,0 1 0,1-1 0,0 0 0,0 1 0,1-1 0,-1 1 0,1 0 0,0 0 0,0-1 0,0 1 0,1 9 0,0 6 13,0 0 1,5 24 0,-3-27 1,1 3 15,0 0 0,1 0 0,7 20 0,-8-33-15,-1 0 0,1-1-1,0 1 1,1-1 0,-1 0 0,1 0 0,1 0-1,-1 0 1,1-1 0,0 1 0,0-1 0,6 4-1,-8-7-4,0 0-1,0-1 1,0 1-1,0-1 1,0 0-1,0 0 1,0 0-1,0 0 1,1-1-1,-1 1 1,0-1-1,1 0 1,-1 1-1,0-2 1,0 1-1,1 0 1,-1-1-1,0 1 1,0-1-1,1 0 1,-1 0-1,0 0 1,0-1-1,0 1 1,0-1-1,4-3 1,6-4 13,0-1 0,0-1 1,-1 0-1,11-14 0,-14 16-16,16-17 24,43-49-28,-59 64 51,0-1 1,-1 0-1,0-1 0,10-22 1,-17 33-37,-1 1 0,1-1 0,-1 0 0,1 1 0,-1-1-1,1 1 1,-1-1 0,0 0 0,0 0 0,0 1 0,0-1 0,0 0 0,0 1 0,0-1 0,-1-1 0,1 2-3,-1 0 0,1 1 0,0-1 1,-1 0-1,1 1 0,-1-1 0,1 0 1,-1 1-1,0-1 0,1 1 0,-1-1 1,1 1-1,-1-1 0,0 1 0,0 0 1,1-1-1,-1 1 0,0 0 1,1 0-1,-1-1 0,0 1 0,-1 0 1,-1 0 14,-1 0 1,1 0 0,-1 0 0,1 0 0,0 1 0,-1 0 0,1 0 0,0 0-1,-1 0 1,1 0 0,0 1 0,0-1 0,-3 3 0,-2 1-8,0 2 0,1-1 0,-1 1 1,1 0-1,1 0 0,-1 1 0,1 0 1,1 0-1,-1 0 0,1 1 0,1 0 1,0 0-1,0 0 0,1 0 0,0 1 1,0-1-1,1 1 0,0 0 0,1 0 0,0 0 1,1 0-1,1 11 0,-1-17-45,1 0 1,0 0-1,0-1 0,0 1 1,1 0-1,-1-1 0,1 1 0,0-1 1,0 1-1,0-1 0,0 0 0,1 0 1,-1 0-1,1 0 0,0 0 0,0 0 1,0-1-1,0 0 0,0 1 1,1-1-1,-1-1 0,1 1 0,-1 0 1,1-1-1,0 1 0,-1-1 0,1 0 1,0-1-1,8 2 0,1-1-80,1-1 0,-1 0 0,1-1 0,-1 0 0,1-1-1,-1 0 1,21-7 0,25-13-203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375"/>
    </inkml:context>
    <inkml:brush xml:id="br0">
      <inkml:brushProperty name="width" value="0.025" units="cm"/>
      <inkml:brushProperty name="height" value="0.025" units="cm"/>
    </inkml:brush>
  </inkml:definitions>
  <inkml:trace contextRef="#ctx0" brushRef="#br0">126 83 897,'0'0'13890,"3"-8"-9891,12-25-914,-14 33-3011,-1-1-1,0 1 0,0-1 1,0 1-1,0 0 0,0-1 1,0 1-1,0 0 0,0-1 1,0 1-1,0-1 0,0 1 1,0 0-1,0-1 0,0 1 1,-1-1-1,1 1 0,0 0 1,0-1-1,0 1 0,0 0 1,-1-1-1,1 1 1,0 0-1,0-1 0,-1 1 1,1 0-1,0 0 0,-1-1 1,1 1-1,0 0 0,-1 0 1,1 0-1,0-1 0,-1 1 1,1 0-1,0 0 0,-1 0 1,1 0-1,-1 0 0,1 0 1,0 0-1,-1 0 0,1 0 1,-1 0-1,1 0 0,0 0 1,-1 0-1,1 0 0,-1 0 1,1 0-1,0 0 0,-1 1 1,1-1-1,-21 4 639,14 0-637,-1 0-1,0 1 1,1 0 0,0 0-1,0 1 1,0 0 0,1 0-1,0 1 1,0-1-1,-8 13 1,11-15-81,0 1 0,0-1 1,0 1-1,1-1 0,-1 1 0,1 0 0,0 0 0,1 0 1,-1 0-1,1 1 0,0-1 0,0 0 0,1 1 0,-1-1 1,1 0-1,1 1 0,-1-1 0,2 9 0,-1-12-4,0-1 1,0 0-1,1 1 0,-1-1 0,0 0 1,1 1-1,-1-1 0,1 0 0,-1 0 1,1 0-1,0 0 0,-1-1 0,1 1 1,0 0-1,0-1 0,-1 1 0,1-1 1,0 0-1,0 1 0,0-1 0,0 0 1,0 0-1,-1 0 0,1 0 0,0-1 1,3 1-1,49-12-736,-36 5-126,-1-1-1,-1 0 1,1-2-1,-2 0 1,1-1-1,23-21 0,-25 19-1316,0-1-1,-1-1 0,17-25 0,-1-9-3688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19.896"/>
    </inkml:context>
    <inkml:brush xml:id="br0">
      <inkml:brushProperty name="width" value="0.025" units="cm"/>
      <inkml:brushProperty name="height" value="0.025" units="cm"/>
    </inkml:brush>
  </inkml:definitions>
  <inkml:trace contextRef="#ctx0" brushRef="#br0">69 5 7175,'0'0'10538,"-9"-2"-7586,7 2-2848,1-1 0,-1 1 0,0-1 1,0 1-1,0 0 0,0 0 0,0 0 0,1 0 0,-1 0 0,0 0 1,0 0-1,0 1 0,0-1 0,0 1 0,1-1 0,-1 1 1,0 0-1,0 0 0,1 0 0,-4 2 0,3 0-6,0 0-1,1 0 0,-1 0 1,1 1-1,-1-1 0,1 0 1,0 1-1,0-1 0,1 1 1,-1 0-1,1-1 0,-1 1 1,2 6-1,-3 24 448,0 11 519,4 73 0,-1-107-996,1 0 0,-1 0 0,2-1-1,-1 1 1,1-1 0,1 1 0,0-1 0,1 0 0,0-1 0,0 1 0,1-1-1,8 11 1,-13-18-62,0-1 0,0 0-1,0 1 1,0-1 0,0 0 0,1 0-1,-1 1 1,0-1 0,1 0-1,-1 0 1,1-1 0,-1 1-1,1 0 1,-1 0 0,1-1 0,0 1-1,-1-1 1,1 1 0,0-1-1,-1 0 1,3 1 0,-3-2-7,0 0 0,1 1-1,-1-1 1,0 0 0,-1 0 0,1 1 0,0-1 0,0 0 0,0 0 0,0 0-1,-1 0 1,1 0 0,0 0 0,-1 0 0,1-1 0,-1 1 0,1 0 0,-1 0-1,0 0 1,1 0 0,-1-3 0,2-11-79,0-1-1,-2 1 1,-1-23-1,1 29 9,0 2 45,0 0 0,-1 1-1,0-1 1,0 0 0,0 1 0,-1-1 0,0 0 0,-1 1 0,1 0 0,-1 0 0,0 0 0,-1 0 0,-6-9 0,10 14 23,-1 1 0,1 0 0,0-1 0,0 1 0,0 0 0,-1 0 0,1-1 0,0 1 0,0 0 0,0 0 0,-1 0 1,1-1-1,0 1 0,-1 0 0,1 0 0,0 0 0,0 0 0,-1 0 0,1-1 0,0 1 0,-1 0 0,1 0 0,0 0 0,-1 0 1,1 0-1,0 0 0,-1 0 0,1 0 0,0 0 0,-1 0 0,1 0 0,0 0 0,-1 1 0,1-1 0,0 0 0,0 0 0,-1 0 1,1 0-1,0 0 0,-1 1 0,1-1 0,0 0 0,0 0 0,-1 1 0,-4 18-16,5 24 115,0-39-90,0-1 0,1 0 0,-1 0 0,1 0 0,0 0 0,0 1 0,0-1 0,0 0 0,0-1 0,1 1 0,-1 0 0,1 0 0,0-1 0,0 1 0,0-1 0,0 1 0,1-1 0,-1 0 0,0 0 1,1 0-1,0 0 0,-1 0 0,1 0 0,0-1 0,0 0 0,0 1 0,0-1 0,0 0 0,0 0 0,0-1 0,0 1 0,5 0 0,-2-1 6,0 0 0,0 0 0,0 0 0,0-1 0,-1 1 0,1-1 0,0-1-1,0 1 1,-1-1 0,1 0 0,-1-1 0,1 1 0,-1-1 0,0 0 0,0 0 0,0 0 0,5-6 0,-2 1-4,0-1 0,-1 0-1,0 0 1,0 0 0,-1-1-1,0 0 1,-1 0 0,0-1-1,-1 1 1,0-1 0,-1 0-1,0 0 1,-1 0 0,0-1-1,1-13 1,-19 78-130,14-44 164,-2 11 115,1 1 0,1 0 0,0 0 0,2 0 0,4 39 0,-4-58-128,0 0 0,1 0 0,-1 0 0,1 0 0,0 0-1,-1 0 1,1 0 0,0-1 0,0 1 0,0 0 0,1 0 0,-1-1 0,0 1-1,0-1 1,1 1 0,-1-1 0,1 0 0,0 1 0,-1-1 0,1 0 0,0 0-1,0 0 1,-1 0 0,1-1 0,0 1 0,0 0 0,0-1 0,0 1 0,0-1-1,0 0 1,0 0 0,0 1 0,0-1 0,0-1 0,0 1 0,0 0 0,0 0 0,0-1-1,0 1 1,0-1 0,3-1 0,0 1-282,-1-1-1,1 0 1,-1 0-1,1-1 1,-1 1-1,0-1 1,0 0-1,0 0 1,0 0-1,0 0 1,-1-1-1,0 0 1,1 0 0,-1 0-1,-1 0 1,4-5-1,-2-6-4736,-2-1-3620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0.258"/>
    </inkml:context>
    <inkml:brush xml:id="br0">
      <inkml:brushProperty name="width" value="0.025" units="cm"/>
      <inkml:brushProperty name="height" value="0.025" units="cm"/>
    </inkml:brush>
  </inkml:definitions>
  <inkml:trace contextRef="#ctx0" brushRef="#br0">1 0 19923,'0'0'5445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3.953"/>
    </inkml:context>
    <inkml:brush xml:id="br0">
      <inkml:brushProperty name="width" value="0.025" units="cm"/>
      <inkml:brushProperty name="height" value="0.025" units="cm"/>
    </inkml:brush>
  </inkml:definitions>
  <inkml:trace contextRef="#ctx0" brushRef="#br0">1 487 6150,'0'-6'2330,"-1"1"-859,1 1-1,0 0 1,1-1 0,-1 1 0,1 0-1,-1 0 1,4-9 0,-3 12-1350,-1 0 0,1 0 1,0 0-1,0 0 0,0 0 0,0 0 1,0 0-1,0 1 0,0-1 0,1 0 1,-1 1-1,0-1 0,0 0 1,1 1-1,-1 0 0,0-1 0,0 1 1,1 0-1,-1-1 0,0 1 0,1 0 1,-1 0-1,0 0 0,1 0 1,-1 0-1,0 1 0,1-1 0,-1 0 1,2 1-1,0 0-99,-1 0 1,1 0 0,-1 0-1,0 0 1,1 1-1,-1-1 1,0 0-1,0 1 1,0 0-1,0-1 1,0 1-1,0 0 1,-1 0-1,1 0 1,0 0-1,-1 0 1,0 1-1,1-1 1,-1 0-1,0 1 1,0-1-1,-1 1 1,1-1 0,0 1-1,-1-1 1,1 3-1,1 10 2,0 1 0,-1-1-1,0 17 1,-1-25 15,0 66 68,20-104 912,8-24-327,42-117-1,-69 170-526,0 38 38,0-31-199,-1 0-1,1 0 0,0-1 1,1 1-1,-1-1 1,1 1-1,0-1 0,0 0 1,0 1-1,0-1 0,1 0 1,4 5-1,-6-8 5,0 0 1,0 1-1,1-1 0,-1 0 1,1 0-1,-1 0 0,1 0 1,-1-1-1,1 1 0,-1 0 1,1 0-1,0-1 1,0 1-1,-1-1 0,1 0 1,0 0-1,0 1 0,-1-1 1,1 0-1,0 0 0,0-1 1,-1 1-1,1 0 0,0 0 1,0-1-1,-1 1 0,1-1 1,0 0-1,-1 0 0,1 1 1,-1-1-1,1 0 0,-1 0 1,1 0-1,-1 0 0,2-3 1,9-7 129,-2-1 0,0 0-1,0 0 1,-1-1 0,-1 0 0,0-1 0,-1 0 0,0 0 0,-2-1 0,1 1 0,4-24 0,-13 52-213,-9 33 56,-11 84 0,23-126-33,0 1 0,0-1 0,0 1-1,1-1 1,0 1 0,0-1-1,0 1 1,4 9 0,-4-14 0,-1 0 0,0 0 0,1-1 1,0 1-1,-1 0 0,1 0 0,-1-1 1,1 1-1,0 0 0,0-1 0,-1 1 0,1 0 1,0-1-1,0 1 0,0-1 0,0 1 1,0-1-1,-1 0 0,1 1 0,0-1 0,0 0 1,1 0-1,1 0-71,-1 0 0,0 0 0,0-1 0,0 1 0,0-1 0,0 0 0,0 0-1,0 1 1,0-1 0,0-1 0,0 1 0,0 0 0,-1 0 0,4-3 0,4-5-729,0 0 0,0-1 0,-1-1-1,0 1 1,0-1 0,-2 0 0,1-1 0,-1 0 0,5-16-1,5-15-3206,13-60 0,-3-25 5295,4-18 7602,-35 200-4902,2-10-3649,-1-19-138,-4 14 422,2 2 0,2-1 1,2 0-1,4 79 0,0-114-567,-1-1-1,1 0 1,-1 1 0,1-1-1,0 0 1,1 0 0,-1 0-1,6 6 1,-7-9-6,-1 0-1,1 0 0,-1-1 1,1 1-1,-1 0 1,1 0-1,0-1 0,-1 1 1,1-1-1,0 1 1,0 0-1,-1-1 1,1 0-1,0 1 0,0-1 1,0 1-1,0-1 1,-1 0-1,1 0 0,0 1 1,0-1-1,0 0 1,0 0-1,0 0 0,0 0 1,0 0-1,0 0 1,0 0-1,-1 0 1,1-1-1,0 1 0,0 0 1,0-1-1,0 1 1,0 0-1,-1-1 0,1 1 1,0-1-1,0 1 1,-1-1-1,1 1 1,0-1-1,-1 0 0,1 1 1,0-1-1,-1 0 1,1 0-1,-1 1 0,1-1 1,-1 0-1,1-1 1,5-12 3,-1 0-1,-1-1 1,0 0 0,-1 1 0,0-1 0,-1 0-1,-1-1 1,-1 1 0,0 0 0,0 0 0,-2 0 0,-4-21-1,6 34 3,0 1 0,0-1-1,-1 1 1,1-1-1,0 1 1,-1-1 0,1 1-1,-1 0 1,1-1 0,-1 1-1,0 0 1,0-1-1,0 1 1,1 0 0,-1 0-1,0 0 1,0 0-1,-1 0 1,1 0 0,0 0-1,0 0 1,0 0 0,-1 0-1,1 1 1,0-1-1,-1 0 1,1 1 0,-3-1-1,2 1 1,1 1-1,0-1 1,-1 1-1,1-1 0,-1 1 1,1 0-1,0 0 1,-1-1-1,1 1 1,0 0-1,0 0 0,0 0 1,0 0-1,0 1 1,0-1-1,0 0 1,0 0-1,0 1 1,1-1-1,-1 0 0,0 1 1,1-1-1,-1 1 1,1-1-1,0 1 1,-1-1-1,1 3 1,-2 4-1,0 0 0,1 0 0,0 0 0,0 0 0,0 0 1,1 1-1,1-1 0,-1 0 0,1 0 0,1 0 1,4 15-1,-5-20-7,1 0 1,-1 0 0,1-1 0,0 1 0,0 0 0,0-1-1,0 0 1,0 1 0,1-1 0,-1 0 0,1 0-1,0 0 1,-1-1 0,1 1 0,0 0 0,0-1-1,0 0 1,0 0 0,0 0 0,0 0 0,0 0 0,0-1-1,1 1 1,-1-1 0,0 0 0,0 0 0,1 0-1,-1 0 1,0-1 0,0 1 0,0-1 0,5-1-1,-1 0 2,1-1-1,-1 0 0,-1 0 1,1 0-1,0-1 1,-1 1-1,1-2 0,-1 1 1,0-1-1,-1 0 0,1 0 1,-1 0-1,0-1 0,0 0 1,3-6-1,9-14-21,-1-1 0,16-34 1,-28 52 23,0-1-9,4-8-24,-7 17 20,-2 11 8,-6 28 42,2-12 62,0 0-1,2 1 0,0 0 1,4 50-1,-1-73-82,1 0-1,0 0 1,0 0-1,0 0 1,1 0-1,-1 0 1,1 0-1,0 0 1,0-1-1,1 1 1,-1-1-1,1 1 1,-1-1-1,1 0 1,6 5-1,3 1-275,1 0-1,0-1 1,16 8-1,-19-12-41,-1 1 0,0 0 0,-1 0 0,1 1 0,-1 0 0,0 0 0,0 1 0,-1 0 0,8 10 0,-8-3 348,-1-1-1,0 1 0,-2 0 0,1 0 1,-2 0-1,0 0 0,0 1 0,-2 0 0,1-1 1,-2 1-1,0 0 0,-1-1 0,-3 19 1,4-30 66,-1 0 0,1 0 1,-1 0-1,1 0 0,-1-1 1,0 1-1,0 0 0,0 0 1,-1-1-1,1 1 0,-1-1 1,1 1-1,-1-1 0,0 0 1,0 1-1,0-1 0,0 0 1,0 0-1,0-1 0,-1 1 1,1 0-1,0-1 0,-1 1 1,-3 0-1,4-1-23,0-1 0,-1 1 0,1-1 0,-1 0 0,1 0 1,-1 0-1,1 0 0,-1-1 0,1 1 0,-1-1 0,1 1 0,0-1 0,-1 0 0,1 0 0,0 0 1,-1 0-1,1-1 0,0 1 0,0 0 0,0-1 0,0 1 0,1-1 0,-1 0 0,0 0 1,1 0-1,-1 0 0,1 0 0,-3-3 0,-4-9 34,1 1 1,0-1-1,0 0 0,2-1 0,-1 0 1,2 0-1,-5-26 0,5 13-225,2 0 0,0-1 0,4-37 0,-2 58 89,1 0-1,0-1 1,1 1-1,0 1 1,0-1 0,1 0-1,0 0 1,0 1 0,1 0-1,0 0 1,0 0-1,1 0 1,-1 0 0,2 1-1,-1 0 1,7-6 0,7-4-912,1 2 1,0 0 0,0 2-1,23-11 1,10-5-5532,-6-2-6910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206"/>
    </inkml:context>
    <inkml:brush xml:id="br0">
      <inkml:brushProperty name="width" value="0.025" units="cm"/>
      <inkml:brushProperty name="height" value="0.025" units="cm"/>
    </inkml:brush>
  </inkml:definitions>
  <inkml:trace contextRef="#ctx0" brushRef="#br0">260 319 3908,'0'0'15812,"-11"-6"-14141,7 3-1566,0 1-35,0-1 0,0 0-1,0 1 1,0 0 0,0 0-1,-1 0 1,1 1 0,-1-1-1,1 1 1,-1 0 0,0 0 0,0 1-1,1-1 1,-1 1 0,0 0-1,0 0 1,1 1 0,-1 0-1,0-1 1,1 2 0,-1-1-1,-7 3 1,4 1-48,0 0 0,1 1 0,-1 0 0,1 0 0,0 1 0,1 0 0,-1 0 0,2 1 0,-9 11 0,10-13 51,1 0 0,0 0-1,0 0 1,0 1 0,1-1 0,0 1-1,0 0 1,1-1 0,0 1 0,0 0-1,0 0 1,1 0 0,1 12 0,-1-18-62,1 0 0,-1 0-1,0 0 1,1 0 0,-1 0 0,0 0 0,1 0 0,0 0 0,-1 0 0,1-1 0,-1 1 0,1 0 0,0 0 0,0-1 0,-1 1 0,1 0-1,0-1 1,0 1 0,0-1 0,0 1 0,0-1 0,0 1 0,0-1 0,0 0 0,0 1 0,0-1 0,0 0 0,0 0 0,0 0-1,0 0 1,0 0 0,0 0 0,0 0 0,0 0 0,0 0 0,0 0 0,0 0 0,0-1 0,0 1 0,0-1 0,0 1 0,0 0-1,0-1 1,1 0 0,4-2 28,0 0-1,1 0 0,-1 0 0,-1-1 0,9-6 0,1-3 62,-1-1-1,0 0 0,-1-1 1,-1-1-1,0 0 0,-2 0 1,1-2-1,-2 1 1,0-1-1,-2 0 0,0-1 1,0 1-1,-2-1 0,0-1 1,-2 1-1,0-1 0,1-37 1,-5 52-84,1 0 1,-1-1-1,0 1 1,0 0-1,0 0 1,-1 0-1,0 0 1,0 0-1,0 0 1,0 1-1,-1-1 0,0 1 1,0 0-1,0-1 1,0 1-1,-1 1 1,0-1-1,0 0 1,0 1-1,0 0 1,0 0-1,-1 0 1,1 0-1,-1 1 1,0 0-1,1 0 1,-1 0-1,0 0 1,-1 1-1,1 0 1,0 0-1,0 0 1,0 1-1,-1 0 1,1 0-1,0 0 0,0 1 1,0-1-1,-1 1 1,1 0-1,0 1 1,0-1-1,0 1 1,0 0-1,-6 4 1,3-1-131,1 1 0,0 0-1,1 0 1,-1 0 0,1 1 0,0 0 0,1 0 0,0 1 0,0-1-1,0 1 1,1 0 0,0 0 0,1 1 0,0-1 0,0 1 0,1 0-1,0 0 1,0 0 0,1 0 0,0 17 0,1-25-48,0 1-1,0-1 1,0 0 0,1 0 0,-1 0 0,0 0-1,1 1 1,-1-1 0,1 0 0,-1 0 0,1 0-1,-1 0 1,1 0 0,0 0 0,0 0 0,-1 0-1,1 0 1,0-1 0,0 1 0,0 0 0,0 0-1,0-1 1,0 1 0,0 0 0,0-1 0,0 1-1,1-1 1,-1 0 0,0 1 0,0-1 0,0 0 0,2 0-1,43 0-7293,-42-1 6524,28-4-5378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565"/>
    </inkml:context>
    <inkml:brush xml:id="br0">
      <inkml:brushProperty name="width" value="0.025" units="cm"/>
      <inkml:brushProperty name="height" value="0.025" units="cm"/>
    </inkml:brush>
  </inkml:definitions>
  <inkml:trace contextRef="#ctx0" brushRef="#br0">0 24 10634,'0'0'14862,"0"9"-14397,1 0-304,-1 0 0,1 0 1,0 0-1,1 0 1,0 0-1,5 12 1,-7-19-145,1 0 1,0 0-1,0 0 1,0-1 0,0 1-1,0 0 1,0 0-1,0-1 1,1 1-1,-1-1 1,0 1 0,1-1-1,0 1 1,-1-1-1,1 0 1,0 0 0,-1 0-1,1 0 1,0 0-1,0 0 1,0-1-1,0 1 1,0 0 0,0-1-1,0 0 1,0 1-1,0-1 1,0 0-1,0 0 1,0 0 0,0 0-1,0-1 1,0 1-1,0 0 1,0-1-1,0 1 1,0-1 0,0 0-1,0 0 1,0 0-1,2-1 1,1-1-3,0-1 0,0 0 0,0 0 0,-1 0 0,1 0 0,-1-1 0,0 1 0,-1-1 0,1 0 0,-1-1 0,0 1 0,0 0 0,0-1 0,3-10 0,23-37-75,-25 105-324,-6 73 992,0-50-2697,2-24-4432,0-46 398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5.923"/>
    </inkml:context>
    <inkml:brush xml:id="br0">
      <inkml:brushProperty name="width" value="0.025" units="cm"/>
      <inkml:brushProperty name="height" value="0.025" units="cm"/>
    </inkml:brush>
  </inkml:definitions>
  <inkml:trace contextRef="#ctx0" brushRef="#br0">0 268 8680,'0'0'12492,"54"-12"-11435,0-5 224,6-3-96,17-3-448,9 0-192,5 2-353,2-1-128,4 1-449,-6-1-704,-10 3-32,-8 0-832,-11 2-129,-17 0-1730,-16 2-1345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411"/>
    </inkml:context>
    <inkml:brush xml:id="br0">
      <inkml:brushProperty name="width" value="0.025" units="cm"/>
      <inkml:brushProperty name="height" value="0.025" units="cm"/>
    </inkml:brush>
  </inkml:definitions>
  <inkml:trace contextRef="#ctx0" brushRef="#br0">197 406 7399,'0'0'7532,"5"-8"-3608,-4 7-3824,21-44 4176,-21 44-4192,0 0-1,-1 0 1,1 0-1,-1 0 1,0 0 0,1 0-1,-1-1 1,0 1-1,0 0 1,1 0 0,-1 0-1,0 0 1,0-1-1,0 1 1,-1 0 0,1 0-1,0 0 1,0 0-1,-1 0 1,1-1-1,0 1 1,-1 0 0,1 0-1,-1 0 1,1 0-1,-1 0 1,0 0 0,1 0-1,-1 0 1,0 1-1,0-1 1,0 0 0,0 0-1,0 1 1,0-1-1,0 0 1,0 1 0,0-1-1,0 1 1,0-1-1,0 1 1,0 0-1,0-1 1,0 1 0,-2 0-1,-6-1-60,0 1 0,0 0 0,0 0 0,0 1 0,0 1 0,1-1 0,-1 1 0,0 1 0,1 0-1,-1 0 1,1 0 0,0 1 0,0 0 0,-8 7 0,10-8-48,1 1 0,1 0 0,-1 0 1,0 0-1,1 0 0,0 1 0,0-1 0,0 1 0,1 0 1,0 1-1,0-1 0,0 0 0,0 1 0,1 0 0,0-1 0,0 1 1,0 0-1,1 0 0,0 0 0,0 0 0,1 9 0,0-14 23,0 0 1,0 1-1,0-1 0,0 0 0,0 0 0,0 0 0,1 0 0,-1 0 0,0 0 0,1 0 0,-1 0 0,1 0 0,-1 0 0,1 0 0,0 0 0,-1 0 0,1 0 0,0 0 0,0 0 0,-1-1 1,1 1-1,0 0 0,0-1 0,0 1 0,0 0 0,0-1 0,0 1 0,1-1 0,1 1 2,0 0 0,0-1 0,1 0 0,-1 0 1,0 0-1,0 0 0,0 0 0,0 0 0,0-1 0,4-1 0,4-1 10,0-1 0,-1 0 1,0 0-1,0-1 0,11-7 0,-5-1 75,-1 1 1,0-2 0,0 0-1,-2-1 1,1 0 0,-2-1 0,0-1-1,-1 0 1,-1 0 0,-1-1-1,0 0 1,-1-1 0,-1 0-1,-1 0 1,0-1 0,-2 1-1,0-1 1,-1 0 0,0-38-1,-3 55-84,-1 0-1,1 0 0,0 0 1,-1 0-1,0 0 0,0 0 1,1 0-1,-2 0 0,1 0 1,0 0-1,-1 1 0,1-1 1,-1 0-1,0 1 0,0 0 1,0-1-1,0 1 0,0 0 1,-3-2-1,1 1-36,0 0 1,-1 1-1,0-1 0,1 1 1,-1 0-1,0 0 1,0 1-1,0-1 0,-1 1 1,-7 0-1,5 0-81,1 0 1,0 1-1,-1 0 0,1 1 0,0-1 1,-1 2-1,1-1 0,0 1 0,0 0 1,0 0-1,0 1 0,0 0 0,0 0 0,1 1 1,-1 0-1,-6 5 0,9-5-111,0 1 1,0 0-1,1-1 0,0 1 0,0 0 0,0 1 1,1-1-1,-1 0 0,-1 8 0,3-9-219,0-1-1,0 0 1,0 0 0,1 0-1,0 1 1,-1-1-1,1 0 1,1 1 0,-1-1-1,0 0 1,1 1 0,-1-1-1,1 0 1,0 0-1,0 0 1,0 1 0,1-1-1,1 3 1,13 9-5836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6.771"/>
    </inkml:context>
    <inkml:brush xml:id="br0">
      <inkml:brushProperty name="width" value="0.025" units="cm"/>
      <inkml:brushProperty name="height" value="0.025" units="cm"/>
    </inkml:brush>
  </inkml:definitions>
  <inkml:trace contextRef="#ctx0" brushRef="#br0">37 1 10890,'0'0'13256,"-2"11"-12360,-12 72 626,-6 131-1,20-213-1494,0 1-1,0-1 0,0 0 0,0 0 1,0 0-1,1 0 0,-1 1 0,0-1 1,1 0-1,-1 0 0,1 0 1,-1 0-1,1 0 0,-1 0 0,1 0 1,0 0-1,-1 0 0,1 0 1,0 0-1,0 0 0,0-1 0,0 1 1,0 0-1,0-1 0,1 2 1,1-1 2,0 0 0,0 0 1,0-1-1,0 1 1,0-1-1,0 1 1,0-1-1,0 0 1,6 0-1,4-2-8,0-1 0,1 0 0,19-7 1,-6 1-470,45-18-2015,-27 1-6136,-21 7-4106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8.816"/>
    </inkml:context>
    <inkml:brush xml:id="br0">
      <inkml:brushProperty name="width" value="0.025" units="cm"/>
      <inkml:brushProperty name="height" value="0.025" units="cm"/>
    </inkml:brush>
  </inkml:definitions>
  <inkml:trace contextRef="#ctx0" brushRef="#br0">61 12 2883,'-18'-5'6985,"-6"-1"2540,23 8-6444,13 7-2429,14 6-195,1-1 0,48 17 1,-5-3-613,-69-28 133,0 1 1,0-1-1,0 0 0,0 1 1,0-1-1,0 1 0,0 0 1,0-1-1,0 1 0,-1 0 1,1-1-1,0 1 0,0 0 1,0 0-1,-1 0 0,1-1 1,-1 1-1,1 0 0,0 0 1,-1 0-1,0 0 0,1 0 1,-1 0-1,0 0 0,1 1 1,-1-1-1,0 0 0,0 1 1,0 0 28,-1 0 1,0 0 0,1 0-1,-1 0 1,0 0-1,0 0 1,0 0 0,-1 0-1,1-1 1,0 1 0,-1 0-1,1-1 1,-3 3-1,-10 7 250,-1 0-1,-29 16 1,32-20-249,-28 16 25,22-14-346,-1 2 1,1 0 0,-31 27-1,71-48-5653,-1 1 3279,9-12-2017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164"/>
    </inkml:context>
    <inkml:brush xml:id="br0">
      <inkml:brushProperty name="width" value="0.035" units="cm"/>
      <inkml:brushProperty name="height" value="0.035" units="cm"/>
    </inkml:brush>
  </inkml:definitions>
  <inkml:trace contextRef="#ctx0" brushRef="#br0">17 237 13859,'6'-20'1968,"-5"14"-1285,-2 10 176,-5 16 59,1 0 1,1 0-1,-2 41 1,5-40-878,1 0 0,0 0 0,2 0 0,1 0 0,0 0 0,2-1 0,6 22 0,-9-38-37,0 0-1,0 0 1,0 0-1,0 0 1,0 0-1,1 0 1,0 0-1,0-1 1,0 1-1,0-1 1,0 0-1,8 6 1,-9-8 6,0 0 0,1 0 1,-1 0-1,1 0 0,-1 0 1,1-1-1,0 1 1,-1-1-1,1 1 0,-1-1 1,1 0-1,0 0 1,-1 0-1,1 0 0,0-1 1,-1 1-1,1-1 1,-1 0-1,1 1 0,-1-1 1,1 0-1,-1 0 1,4-3-1,2-1 61,0-1 0,0-1 0,-1 1-1,1-1 1,-1-1 0,-1 1 0,0-1 0,0 0 0,0-1-1,-1 1 1,0-1 0,4-10 0,5-15 623,18-67 1,-27 67-83,-6 29-190,-2 21-107,1 1-210,0 1 0,2 28 0,1-38-102,0-1 1,0 0 0,0 0 0,1 0 0,0 0 0,0 0 0,0 0 0,1-1 0,5 10 0,-7-15-4,-1 0 0,1 0 1,0 0-1,0 0 0,-1 0 0,1 0 0,0 0 1,0 0-1,0-1 0,0 1 0,0 0 1,0 0-1,0-1 0,0 1 0,1-1 1,-1 1-1,0-1 0,0 0 0,0 1 1,1-1-1,-1 0 0,0 0 0,2 1 0,-1-2 1,0 1 0,0-1-1,0 1 1,0-1 0,0 0-1,0 0 1,0 0-1,0 0 1,0 0 0,0 0-1,-1 0 1,3-3 0,5-4 7,-1 0 1,0-1-1,12-19 1,-4 1 39,0 0 0,-1-2 0,-2 1 0,12-39 0,-9 12 186,15-83 0,-26 102-73,-5 24-5,-3 15-36,-3 19-25,1 20-65,3 0 1,1 0-1,5 44 0,4-49-81,-8-36 29,1 0 0,-1 0 0,0 0 0,1 0 0,-1 0 0,1 0 1,0 0-1,-1 0 0,1-1 0,-1 1 0,1 0 0,0 0 0,1 1 0,-1-2-12,-1 0 0,1 0 0,-1 0-1,1 0 1,-1 0 0,0 0 0,1 0 0,-1 0-1,1 0 1,-1 0 0,1 0 0,-1-1 0,1 1 0,-1 0-1,1 0 1,-1 0 0,0-1 0,1 1 0,-1 0-1,1 0 1,-1-1 0,0 1 0,1 0 0,-1-1-1,0 1 1,1 0 0,-1-1 0,0 1 0,0-1 0,1 1-1,-1-1 1,6-10-412,-1 0 1,0 0-1,-1 0 0,0-1 0,-1 1 1,0-1-1,2-20 0,0-3-419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29.191"/>
    </inkml:context>
    <inkml:brush xml:id="br0">
      <inkml:brushProperty name="width" value="0.025" units="cm"/>
      <inkml:brushProperty name="height" value="0.025" units="cm"/>
    </inkml:brush>
  </inkml:definitions>
  <inkml:trace contextRef="#ctx0" brushRef="#br0">103 7 14574,'0'0'7676,"-8"-2"-6982,6 1-673,0 0-1,0 1 1,0-1-1,0 1 1,0-1-1,0 1 1,-1 0-1,1 0 1,0 0-1,0 0 1,0 0-1,0 1 1,-1-1-1,1 0 1,0 1-1,0 0 1,0-1-1,0 1 1,-2 2-1,1-1 4,0 1 0,0 0-1,0 0 1,1 0 0,-1 0 0,1 0-1,0 0 1,0 1 0,0-1 0,1 1-1,-1-1 1,1 1 0,-1 4-1,-3 5 273,1 0 0,1 1-1,1 0 1,-3 25-1,5-37-251,0 0 0,0 1 0,-1-1 0,1 1 0,1 0-1,-1-1 1,0 0 0,1 1 0,-1-1 0,1 1 0,0-1-1,0 0 1,0 1 0,0-1 0,0 0 0,0 0 0,1 0-1,-1 1 1,1-2 0,-1 1 0,1 0 0,0 0-1,0 0 1,0-1 0,0 1 0,0-1 0,0 0 0,0 1-1,0-1 1,1 0 0,-1 0 0,0-1 0,5 2 0,0-1 39,0-1 0,1 0 0,-1 0 1,0 0-1,0-1 0,0 0 0,0-1 1,0 0-1,0 0 0,0 0 0,0-1 1,-1 0-1,1 0 0,-1-1 1,0 1-1,7-6 0,-10 6-40,1 0 0,-1 0 0,1 0 0,-1 0 0,0-1 0,0 1 0,-1-1 1,1 0-1,-1 0 0,0 0 0,0 0 0,0 0 0,0 0 0,-1 0 0,1-1 0,-1 1 0,-1-1 0,1 1 0,0-1 0,-1 1 0,0-1 0,0 1 0,0-1 0,-1 1 1,0-1-1,1 1 0,-3-6 0,2 7-53,-1 1 0,1-1 0,-1 0 1,0 0-1,0 1 0,0-1 0,0 1 1,0 0-1,0 0 0,-1 0 0,1 0 1,-1 0-1,0 0 0,1 0 0,-1 1 1,0-1-1,0 1 0,0 0 0,0 0 0,0 0 1,0 0-1,0 1 0,0-1 0,-4 1 1,-37 1-2287,40 0 1536,0 0 1,0 0-1,1 1 1,-1-1-1,0 1 1,1-1-1,-7 5 1,-3 4-5295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299"/>
    </inkml:context>
    <inkml:brush xml:id="br0">
      <inkml:brushProperty name="width" value="0.025" units="cm"/>
      <inkml:brushProperty name="height" value="0.025" units="cm"/>
    </inkml:brush>
  </inkml:definitions>
  <inkml:trace contextRef="#ctx0" brushRef="#br0">175 300 3651,'0'0'849,"5"-10"3806,0 2-3198,17-33 911,-15 9 8237,-7 69-8662,-1-20-1309,2-5 799,20-9-2838,-13-3-308,-11-1 1376,-22 1 2195,16 0-1413,0 0 0,1 1 0,-1 0 0,0 1-1,-15 4 1,13 0-362,0 1-1,0 0 1,1 0 0,0 1-1,1 0 1,-1 1-1,2 0 1,-1 1 0,-9 14-1,13-17-70,0 0-1,1 1 1,0 0-1,0 0 1,0 0-1,1 0 1,1 1-1,-1-1 0,1 1 1,1 0-1,0-1 1,0 1-1,0 0 1,2 10-1,-1-18-8,0 1-1,0 0 0,1-1 1,-1 1-1,1-1 1,-1 1-1,1-1 0,0 1 1,-1-1-1,1 0 0,0 1 1,0-1-1,0 0 0,0 1 1,0-1-1,0 0 1,0 0-1,1 0 0,-1 0 1,0 0-1,1 0 0,1 0 1,0 1 6,1-1 0,0 0 0,0 0 0,0 0 0,0 0 0,-1-1 1,1 1-1,8-1 0,-1-1 12,-1 0 0,0-1 0,1 0 0,-1 0-1,0-1 1,12-5 0,-2-2-2,0-1-1,-1-1 0,0-1 0,-1-1 1,0 0-1,-2-2 0,1 0 1,-2 0-1,17-24 0,-23 28-5,0 0 1,-1-1-1,0 0 1,-1-1-1,-1 0 1,0 0-1,-1 0 1,0-1-1,-1 0 0,-1 1 1,0-2-1,-2 1 1,1 0-1,-2-26 1,-1 34-9,0 1 0,-1 0 1,1-1-1,-1 1 0,-1 0 1,1 0-1,-1 0 0,0 1 1,0-1-1,-1 1 0,0-1 1,0 1-1,0 0 0,0 0 1,-1 1-1,0-1 0,0 1 1,0 0-1,0 1 0,-1-1 0,1 1 1,-1 0-1,0 0 0,-7-2 1,5 3-17,1 0 0,0 0 1,0 0-1,-1 1 0,1 0 1,0 1-1,-1-1 1,1 1-1,-1 1 0,1 0 1,-1 0-1,1 0 0,0 1 1,0 0-1,-1 0 0,2 1 1,-1 0-1,0 0 0,0 0 1,-10 9-1,6-3-139,0 0-1,1 1 1,1 1 0,-1-1 0,2 2 0,-8 11-1,12-17-304,0 1 0,1-1-1,0 0 1,0 1 0,1-1 0,0 1-1,0 0 1,0 0 0,1 0-1,0 0 1,0 0 0,1 0 0,0 14-1,1-20 109,-1 1 1,1-1-1,-1 1 0,1 0 0,-1-1 1,1 1-1,0-1 0,0 0 0,0 1 1,0-1-1,0 0 0,0 1 0,0-1 0,0 0 1,0 0-1,0 0 0,1 0 0,-1 0 1,1 0-1,-1 0 0,0 0 0,1-1 0,2 2 1,19 4-6461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0.829"/>
    </inkml:context>
    <inkml:brush xml:id="br0">
      <inkml:brushProperty name="width" value="0.025" units="cm"/>
      <inkml:brushProperty name="height" value="0.025" units="cm"/>
    </inkml:brush>
  </inkml:definitions>
  <inkml:trace contextRef="#ctx0" brushRef="#br0">22 129 5669,'0'0'10085,"-6"-10"-7651,6 9-2418,-2-1 148,0-1 0,0 0 0,1 0 0,-1 0 0,1 0 1,0 0-1,0 0 0,0 0 0,0 0 0,1 0 0,-1-4 0,1 4-60,1 1 0,0 0 0,0-1 0,0 1 0,0 0 0,0 0 0,0 0 0,1 0 0,-1 0 0,1 0 0,-1 0 0,1 0 0,0 0 0,0 1 0,-1-1 0,1 1 0,0-1 0,1 1 0,-1 0 0,4-2 0,5-3 198,-1 1 1,1 0-1,0 0 0,0 2 0,0-1 1,1 1-1,-1 1 0,1 0 0,0 1 0,-1 0 1,1 1-1,14 1 0,-24-1-272,-1 0 0,1 0 1,0 0-1,-1 0 0,1 1 0,-1-1 0,1 0 0,-1 1 0,1 0 1,-1-1-1,0 1 0,1 0 0,-1 0 0,0 0 0,1 0 0,-1 0 1,0 0-1,0 0 0,0 0 0,0 0 0,0 0 0,0 1 0,0-1 0,0 0 1,0 2-1,0 0 4,0 0 1,-1 0 0,0 0 0,1 0-1,-1 0 1,0 0 0,-1 0-1,1 0 1,0 0 0,-1 0-1,0 0 1,-1 3 0,-2 7 46,-1-1-1,-1 0 1,0-1 0,-14 21 0,-1-4-24,11-17-36,1 1 1,0 0 0,0 1-1,2 0 1,0 0-1,0 1 1,-5 16 0,12-29-19,0-1 0,-1 1 0,1 0 0,0 0 0,0 0 0,0 0 0,0 0 0,0 0 0,0 0 0,0-1 0,1 1 0,-1 0 0,0 0 0,0 0 0,1 0 0,-1 0 0,0-1 0,1 1 0,-1 0 0,1 0 0,-1-1 0,1 1 0,0 0 0,-1-1 0,1 1 0,0 0 0,-1-1 0,1 1 0,0-1 0,-1 1 0,1-1 0,0 0 0,0 1 0,0-1 0,0 0 0,-1 1 0,1-1 0,0 0 0,1 0 0,42 3 87,-32-4-65,10 1-443,0-2 0,0-1 0,29-6 0,24-13-4349,-25 5-1874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1.990"/>
    </inkml:context>
    <inkml:brush xml:id="br0">
      <inkml:brushProperty name="width" value="0.025" units="cm"/>
      <inkml:brushProperty name="height" value="0.025" units="cm"/>
    </inkml:brush>
  </inkml:definitions>
  <inkml:trace contextRef="#ctx0" brushRef="#br0">1 1 5765,'-1'3'10765,"1"3"-5180,1 3-2888,0 8-3275,0 6 1178,-1-15-509,1 0-1,0 0 1,0-1-1,1 1 1,-1 0-1,2-1 1,-1 0-1,1 1 1,0-1-1,1 0 1,0-1-1,9 13 1,-11-16-87,0-1 1,0 1-1,0-1 0,1 0 1,0 0-1,-1 0 0,1 0 1,0 0-1,0 0 0,0-1 1,0 1-1,0-1 0,0 0 1,0 0-1,1 0 0,-1 0 1,0-1-1,0 1 0,1-1 0,-1 0 1,1 0-1,-1 0 0,0 0 1,1-1-1,-1 1 0,0-1 1,0 0-1,1 0 0,-1 0 1,0 0-1,0-1 0,0 1 1,3-3-1,5-4-253,0 0 1,0-1-1,-1 0 0,0-1 0,-1 0 0,0 0 1,-1-1-1,0 0 0,0-1 0,-1 0 1,-1 0-1,0 0 0,-1-1 0,6-17 1,-50 165 819,28-104-410,1 1 0,2 1 0,2-1 0,1 1 0,-2 49 0,7-78-235,0-2-98,-1 0 0,1 1 0,0-1-1,0 0 1,0 0 0,0 0 0,1 0 0,-1 1 0,1-1 0,-1 0-1,1 0 1,0 0 0,-1 0 0,1 0 0,0 0 0,0 0 0,1-1 0,-1 1-1,0 0 1,3 2 0,15 3-5241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2.914"/>
    </inkml:context>
    <inkml:brush xml:id="br0">
      <inkml:brushProperty name="width" value="0.025" units="cm"/>
      <inkml:brushProperty name="height" value="0.025" units="cm"/>
    </inkml:brush>
  </inkml:definitions>
  <inkml:trace contextRef="#ctx0" brushRef="#br0">1 432 5445,'0'0'18354,"14"-10"-17586,18-9-317,0 2-1,1 1 1,1 1-1,57-16 1,243-36 848,-226 50-3096,184-54 0,-271 62 1415,0-1 0,-1 0 0,-1-2 0,0 0 1,0-1-1,-1-1 0,18-18 0,-7 7-525,-28 24 508,1 0-1,-1 0 1,1 0-1,-1-1 0,0 1 1,0 0-1,0-1 1,0 1-1,0-1 0,0 1 1,0-1-1,0 0 0,0-2 1,2-6-4545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392"/>
    </inkml:context>
    <inkml:brush xml:id="br0">
      <inkml:brushProperty name="width" value="0.025" units="cm"/>
      <inkml:brushProperty name="height" value="0.025" units="cm"/>
    </inkml:brush>
  </inkml:definitions>
  <inkml:trace contextRef="#ctx0" brushRef="#br0">183 372 993,'0'0'1495,"8"-7"-994,24-23 599,-30 30-665,-1-1-1,0 0 1,0 0-1,0 0 1,0 0 0,0 0-1,0 0 1,-1 0-1,1-1 1,0 1-1,0 0 1,-1 0-1,1 0 1,-1-1-1,1 1 1,-1 0 0,1-1-1,-1 1 1,0-1-1,0 1 1,0 0-1,0-3 1,0 3-177,-1 1 0,0-1 0,0 0 0,1 1-1,-1-1 1,0 0 0,0 1 0,0-1 0,0 1 0,0-1 0,0 1 0,1 0 0,-1-1 0,0 1 0,0 0-1,0 0 1,-1-1 0,1 1 0,0 0 0,0 0 0,-1 0 0,-8 1 411,1-1 1,0 1-1,0 1 0,-12 2 1,9 0-401,1 1 1,0 0-1,0 0 1,1 1-1,0 1 1,0 0-1,0 0 1,1 1-1,-13 13 1,17-16-193,1 0 1,0 0-1,1 0 1,-1 0-1,1 0 1,0 1-1,0-1 0,1 1 1,-1 0-1,1 0 1,1 0-1,-1 0 1,1 0-1,0 1 0,0-1 1,1 0-1,0 0 1,0 1-1,2 10 1,-2-15-71,1-1 0,-1 0 1,1 0-1,0 0 1,-1 1-1,1-1 1,0 0-1,0 0 0,0 0 1,0 0-1,-1 0 1,2-1-1,-1 1 0,0 0 1,0 0-1,0-1 1,0 1-1,0 0 1,1-1-1,-1 1 0,0-1 1,0 0-1,1 1 1,-1-1-1,0 0 1,1 0-1,-1 0 0,0 0 1,1 0-1,-1 0 1,0 0-1,1 0 1,-1-1-1,0 1 0,0 0 1,3-2-1,2 1 63,0-1 0,0 1 0,-1-2-1,1 1 1,0-1 0,9-5 0,-1-4 99,0 1-1,-1-2 1,-1 0 0,0 0-1,-1-1 1,0-1-1,-1 1 1,-1-2 0,0 1-1,-1-1 1,-1-1 0,0 0-1,-1 0 1,-1 0 0,-1 0-1,0-1 1,-2 1 0,0-1-1,0 0 1,-2 0-1,-2-26 1,0 37-186,0 0-1,0 0 1,-1 0 0,0 0-1,0 0 1,-1 1 0,0-1-1,0 1 1,0 0 0,-1 0-1,0 1 1,0-1 0,0 1-1,-1 0 1,1 1 0,-1-1-1,-1 1 1,1 0-1,0 1 1,-1-1 0,0 1-1,0 1 1,0-1 0,0 1-1,0 1 1,0-1 0,-1 1-1,1 0 1,-1 1 0,1-1-1,-14 3 1,19-2-69,1 0 0,-1 0 0,0 0 0,1 0 0,-1 0 0,0 0 0,1 1 0,-1-1 0,1 1 0,-1-1 0,1 1 0,-1 0 0,1-1 1,-1 1-1,1 0 0,-1 0 0,1 0 0,0 0 0,0 0 0,0 0 0,-1 1 0,1-1 0,0 0 0,0 1 0,1-1 0,-1 0 0,0 1 0,0-1 0,1 1 0,-1-1 0,1 1 0,-1 0 0,1-1 0,0 1 0,-1 0 0,1 2 1,0-1-234,1 0 1,-1 0 0,1 0 0,-1 0-1,1-1 1,0 1 0,0 0 0,0-1-1,1 1 1,-1 0 0,1-1 0,-1 0 0,1 1-1,0-1 1,0 0 0,0 0 0,0 0-1,0 0 1,5 3 0,64 30-7444,-32-21 2418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7.803"/>
    </inkml:context>
    <inkml:brush xml:id="br0">
      <inkml:brushProperty name="width" value="0.025" units="cm"/>
      <inkml:brushProperty name="height" value="0.025" units="cm"/>
    </inkml:brush>
  </inkml:definitions>
  <inkml:trace contextRef="#ctx0" brushRef="#br0">24 0 12684,'0'0'8483,"-5"8"-6364,2-1-1899,0-1 0,1 1-1,-1-1 1,1 1 0,1 0 0,-1 0-1,1 0 1,0 0 0,1 0 0,0 1-1,0-1 1,1 0 0,-1 0 0,1 0-1,1 0 1,-1 0 0,1 0 0,1-1 0,-1 1-1,1-1 1,0 1 0,1-1 0,5 8-1,-7-11-216,1 1 0,-1-1 0,1 0 0,0 0-1,0 0 1,1 0 0,-1 0 0,1-1-1,-1 1 1,1-1 0,0 0 0,0 0 0,-1 0-1,1-1 1,1 0 0,-1 1 0,0-1 0,0-1-1,0 1 1,1-1 0,-1 1 0,0-1 0,1 0-1,-1-1 1,0 1 0,0-1 0,1 0-1,-1 0 1,0 0 0,0 0 0,0-1 0,0 0-1,0 0 1,5-4 0,2 0-217,-1-1 1,0 0-1,-1-1 0,1 0 1,-2-1-1,1 0 0,-1 0 1,-1-1-1,1 0 0,10-22 1,7-52-770,-42 133 1409,1 0 1,3 1-1,3 0 0,1 1 0,-4 101 0,13-148-662,1 0 0,-1-1 0,0 1 0,1 0-1,0-1 1,0 1 0,0-1 0,0 1 0,3 4 0,10 2-3500,-13-10 3310,1 0 1,-1 0 0,0 0-1,1 0 1,-1 0-1,0 0 1,0-1-1,1 1 1,-1-1-1,0 1 1,0-1 0,0 1-1,1-1 1,-1 0-1,0 1 1,1-3-1,17-18-8232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38.176"/>
    </inkml:context>
    <inkml:brush xml:id="br0">
      <inkml:brushProperty name="width" value="0.025" units="cm"/>
      <inkml:brushProperty name="height" value="0.025" units="cm"/>
    </inkml:brush>
  </inkml:definitions>
  <inkml:trace contextRef="#ctx0" brushRef="#br0">0 110 6534,'0'0'3102,"0"-9"667,0 6-3407,0-1 1,1 0-1,-1 0 1,1 0-1,-1 0 0,1 1 1,1-1-1,-1 0 1,0 1-1,1-1 1,0 1-1,0-1 1,0 1-1,0 0 1,0 0-1,1 0 0,-1 0 1,1 0-1,0 1 1,0-1-1,0 1 1,0 0-1,0 0 1,1 0-1,-1 0 1,0 0-1,1 1 0,5-2 1,0 0 175,0 0-1,0 1 1,1 0 0,-1 0 0,1 1-1,-1 0 1,1 1 0,10 1 0,-18-1-497,-1 0 1,1 0 0,0 1 0,0-1-1,-1 1 1,1-1 0,0 1 0,-1 0-1,1-1 1,0 1 0,-1 0-1,1 0 1,-1 0 0,0 0 0,1 0-1,-1 1 1,0-1 0,0 0 0,2 3-1,-2-1-24,0-1-1,-1 0 0,0 0 0,1 1 1,-1-1-1,0 0 0,0 1 1,0-1-1,0 0 0,-1 1 1,1-1-1,-1 0 0,1 1 0,-1-1 1,0 0-1,0 0 0,0 0 1,0 0-1,-3 4 0,-3 5 36,0-1 0,-1 0-1,0 0 1,-1-1-1,0 0 1,-11 8 0,10-9-19,1 0 1,0 1 0,0 1 0,0-1 0,1 2-1,-7 11 1,15-22-35,0 1-1,-1-1 1,1 1-1,0-1 1,0 0-1,-1 1 1,1-1-1,0 1 1,0-1-1,0 1 1,0-1 0,0 1-1,0-1 1,0 1-1,0-1 1,0 1-1,0-1 1,0 1-1,0-1 1,0 1-1,0-1 1,0 1-1,0-1 1,1 1-1,-1-1 1,0 1-1,0-1 1,1 0-1,-1 1 1,0-1-1,0 1 1,1 0 0,18 4-169,30-7-673,-45 2 687,13-3-1963,1 0-1,30-11 1,-6-2-3972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103"/>
    </inkml:context>
    <inkml:brush xml:id="br0">
      <inkml:brushProperty name="width" value="0.025" units="cm"/>
      <inkml:brushProperty name="height" value="0.025" units="cm"/>
    </inkml:brush>
  </inkml:definitions>
  <inkml:trace contextRef="#ctx0" brushRef="#br0">270 1 3427,'0'0'20355,"-10"12"-20034,-151 143 2084,128-125-1527,24-22-671,4-4-108,0 0 0,0 0 0,0 0 0,1 1-1,0-1 1,0 1 0,0 0 0,0 1 0,1-1 0,0 1-1,0-1 1,0 1 0,-1 7 0,4-13-94,0 1 1,0 0-1,0 0 0,0 0 1,0-1-1,1 1 1,-1 0-1,0-1 1,1 1-1,-1 0 0,0-1 1,1 1-1,-1 0 1,1-1-1,-1 1 0,1-1 1,0 1-1,-1 0 1,1-1-1,-1 0 1,1 1-1,0-1 0,-1 1 1,1-1-1,0 0 1,0 1-1,-1-1 0,1 0 1,0 0-1,0 0 1,-1 0-1,1 0 1,0 1-1,0-1 0,0-1 1,1 1-1,39 0-113,-29 0-22,20-1-1664,46-7 0,30-13-6261,-52 9 16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5.576"/>
    </inkml:context>
    <inkml:brush xml:id="br0">
      <inkml:brushProperty name="width" value="0.025" units="cm"/>
      <inkml:brushProperty name="height" value="0.025" units="cm"/>
    </inkml:brush>
  </inkml:definitions>
  <inkml:trace contextRef="#ctx0" brushRef="#br0">222 51 18225,'-9'-1'1095,"4"0"-923,0 0 1,1 0 0,-1 0 0,0 1 0,0 0 0,1 0-1,-1 0 1,0 1 0,0-1 0,1 1 0,-1 0 0,0 1-1,1-1 1,-1 1 0,1 0 0,0 0 0,0 0 0,0 1-1,0-1 1,0 1 0,0 0 0,0 0 0,-5 6 0,-2 4 121,0 1 1,1 0 0,1 1 0,0 0-1,1 0 1,0 1 0,1 0 0,1 0-1,1 1 1,0 0 0,1 0 0,1 0-1,-2 34 1,5-47-270,1 0-1,-1 1 0,1-1 1,0 1-1,0-1 1,0 0-1,0 1 0,1-1 1,0 0-1,0 0 1,0 0-1,0 0 0,1 0 1,-1-1-1,1 1 1,0-1-1,0 0 0,0 0 1,1 0-1,-1 0 1,1 0-1,0-1 1,-1 1-1,1-1 0,0 0 1,0 0-1,1-1 1,-1 1-1,0-1 0,0 0 1,1 0-1,-1 0 1,7 0-1,0 0 30,0 0 1,0-1-1,0 0 0,0-1 1,0 0-1,0 0 0,0-1 1,0-1-1,0 0 1,-1 0-1,1-1 0,-1-1 1,10-5-1,-9 3-16,-1 0 0,0-1 1,0 0-1,-1 0 0,0-1 0,-1-1 1,0 1-1,0-2 0,-1 1 0,0-1 0,-1 0 1,0 0-1,0 0 0,-2-1 0,1 0 0,-1 0 1,-1 0-1,0-1 0,-1 1 0,-1-1 1,0 1-1,0-1 0,-1 0 0,-3-22 1,2 30-84,-1-1 1,0 1-1,0-1 1,0 1 0,-1 0-1,1 0 1,-1 0 0,-1 0-1,1 1 1,0-1 0,-1 1-1,0 0 1,0 0 0,-1 0-1,1 0 1,-1 1-1,1 0 1,-1 0 0,0 0-1,-7-3 1,1 2-569,1 0 0,-1 1 0,-19-4 0,-34 1-5500,36 6-245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727"/>
    </inkml:context>
    <inkml:brush xml:id="br0">
      <inkml:brushProperty name="width" value="0.035" units="cm"/>
      <inkml:brushProperty name="height" value="0.035" units="cm"/>
    </inkml:brush>
  </inkml:definitions>
  <inkml:trace contextRef="#ctx0" brushRef="#br0">20 97 12187,'7'-97'4322,"-20"188"918,2 11-3342,9-68-1635,1 0 0,2 0 0,1 1 0,7 36-1,-8-67-321,0 0-1,0 0 1,0 0 0,1 0-1,0 0 1,2 4-1,-4-7 27,0-1 0,1 1 1,-1-1-1,0 1 0,1-1 0,-1 1 0,1-1 1,-1 1-1,1-1 0,-1 0 0,1 1 0,-1-1 0,1 0 1,-1 1-1,1-1 0,-1 0 0,1 0 0,-1 1 0,1-1 1,0 0-1,-1 0 0,1 0 0,-1 0 0,1 0 0,0 0 1,-1 0-1,1 0 0,0 0 0,-1 0 0,1 0 1,-1 0-1,1-1 0,-1 1 0,1 0 0,0 0 0,-1-1 1,1 1-1,-1 0 0,1-1 0,-1 1 0,1 0 0,-1-1 1,1 1-1,-1-1 0,0 1 0,1-1 0,-1 1 1,0-1-1,1 1 0,-1-1 0,0 0 0,3-3-78,-1 0 0,1 0 0,-1 0-1,0 0 1,-1-1 0,3-8 0,-3 9 25,7-23-539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8:46.571"/>
    </inkml:context>
    <inkml:brush xml:id="br0">
      <inkml:brushProperty name="width" value="0.025" units="cm"/>
      <inkml:brushProperty name="height" value="0.025" units="cm"/>
    </inkml:brush>
  </inkml:definitions>
  <inkml:trace contextRef="#ctx0" brushRef="#br0">0 1150 9513,'12'11'4805,"5"5"-4426,2 0 0,-1-2 0,2 0 0,0-1 0,1-1 0,26 12 0,-12-13-259,1-1 1,0-2-1,0-1 1,1-2-1,0-2 1,0-1-1,0-2 1,0-1-1,43-8 1,28-9 0,193-60-1,418-148 1798,191-56 2181,459-84-2566,-913 269-1539,483-40 0,-527 106 179,38-3-1899,-439 33 1337,36-6-1786,-21-5-2020,-14-5-3551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5.125"/>
    </inkml:context>
    <inkml:brush xml:id="br0">
      <inkml:brushProperty name="width" value="0.025" units="cm"/>
      <inkml:brushProperty name="height" value="0.025" units="cm"/>
    </inkml:brush>
  </inkml:definitions>
  <inkml:trace contextRef="#ctx0" brushRef="#br0">1373 518 2242,'-4'-9'320,"-3"-7"421,-1 0 0,0 0 0,-2 1 0,0 1 0,0-1 0,-1 1-1,-1 1 1,-16-15 0,9 15-347,-1 1 0,0 0 0,0 2 0,-1 0 0,-1 1 0,0 2 0,0 0 0,0 1 0,-43-6 0,-15 4-80,-116 2-1,191 6-310,-19 2 39,0 1-1,0 0 1,0 2 0,1 1 0,0 1 0,0 0 0,0 2 0,1 1-1,1 1 1,0 0 0,0 2 0,1 0 0,-20 18 0,-1 3 97,2 2 0,2 1 0,1 2 0,-59 85 0,75-95-122,2 0-1,1 1 1,1 1 0,2 0 0,1 1-1,1 1 1,2 0 0,1 0 0,2 1-1,1 0 1,2 0 0,1 1 0,2-1-1,1 1 1,2-1 0,1 0 0,2 1-1,1-1 1,2-1 0,1 0 0,20 48-1,-12-45-32,2-1 0,1 0 0,1-2 0,2-1 0,2 0 0,0-2 0,2-1 0,1-1-1,38 29 1,-39-37 13,0-1 0,0-2 0,2 0 0,0-2 0,1-1 0,0-2 0,1-1 0,1-1 0,-1-1 0,2-2 0,48 4 0,-47-9 80,0-2 0,1-2 0,-2-1 0,1-1 0,0-2 0,-1-2 0,0 0 0,-1-3 0,0 0 0,0-2 0,-1-2 0,-1-1 0,39-27 0,-17 8 57,-2-3 0,-2-2 0,-1-2 0,-2-3-1,-3-1 1,-1-2 0,-3-1 0,-1-2 0,36-69 0,-37 50 10,-3 0 0,-2-2 1,-4-2-1,-3 0 0,-4-1 1,-2-2-1,7-81 0,-21 118-163,-1 0 0,-1-1-1,-3 1 1,-10-76 0,8 100 11,-1 1 0,0-1 0,-1 1 0,0 0 0,-2 0 0,0 1 0,0 0 0,-1 0 0,-1 0 0,0 1 0,-1 1 0,0-1 0,-1 2 0,-1-1 0,-14-11 0,7 10-133,-1 1 1,0 1-1,-1 0 1,0 2-1,0 0 1,-1 1-1,0 2 1,-1 0-1,1 1 0,-1 1 1,0 1-1,-32 1 1,12 2-702,-1 3 1,1 1-1,0 2 1,0 2 0,-71 24-1,-25 16-2489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6.363"/>
    </inkml:context>
    <inkml:brush xml:id="br0">
      <inkml:brushProperty name="width" value="0.025" units="cm"/>
      <inkml:brushProperty name="height" value="0.025" units="cm"/>
    </inkml:brush>
  </inkml:definitions>
  <inkml:trace contextRef="#ctx0" brushRef="#br0">1 20 4228,'0'0'9107,"12"2"-8658,57 5-263,121-3 1,86-20 545,-94 4-305,220 7 917,-297 11-1226,188 35 0,-263-34-441,42 7-497,-27-16-5602,-33-3-2685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46.728"/>
    </inkml:context>
    <inkml:brush xml:id="br0">
      <inkml:brushProperty name="width" value="0.025" units="cm"/>
      <inkml:brushProperty name="height" value="0.025" units="cm"/>
    </inkml:brush>
  </inkml:definitions>
  <inkml:trace contextRef="#ctx0" brushRef="#br0">1 0 5701,'0'0'8825,"9"11"-8404,1-1-363,0 0-1,1 0 0,1-1 0,-1-1 0,1 0 0,1 0 0,-1-1 0,1-1 1,24 8-1,101 26 40,180 27 1,-218-48-42,-84-16-97,-3-1 173,-1 0 1,0 1 0,0 1-1,19 7 1,-28-10-81,-1 1 0,1-1 1,-1 1-1,1-1 0,-1 1 0,1 0 1,-1 0-1,0 0 0,0 0 0,0 1 1,0-1-1,-1 0 0,1 1 0,-1-1 1,1 1-1,-1 0 0,0-1 0,0 1 0,0 0 1,0 0-1,0 0 0,-1 0 0,1 0 1,-1 0-1,0 3 0,-1 4 66,0-1 0,0 1 0,-1-1 0,0 1 0,0-1 0,-1 0 0,-1 0 0,-7 15 0,-46 68 334,42-69-434,-196 264-1019,59-107-4051,74-95-2091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2.697"/>
    </inkml:context>
    <inkml:brush xml:id="br0">
      <inkml:brushProperty name="width" value="0.025" units="cm"/>
      <inkml:brushProperty name="height" value="0.025" units="cm"/>
    </inkml:brush>
  </inkml:definitions>
  <inkml:trace contextRef="#ctx0" brushRef="#br0">108 165 3683,'0'0'4341,"0"-9"-4240,0 3-57,0-1 0,0 1 0,1 0 0,0-1 0,0 1 0,1 0 0,0 0 0,0 0 0,0 0 0,1 0 0,4-7 1,-4 9 291,-1-1 0,1 0 1,-1 0-1,0 0 0,0 0 1,1-8-1,0-17 4970,-3 30-5247,0 0 0,0 0 0,-1-1 0,1 1 0,0 0-1,0 0 1,0 0 0,0 0 0,-1 0 0,1-1 0,0 1 0,0 0 0,0 0 0,-1 0-1,1 0 1,0 0 0,0 0 0,-1 0 0,1 0 0,0 0 0,0 0 0,0 0 0,-1 0 0,1 0-1,0 0 1,0 0 0,-1 0 0,1 0 0,0 0 0,0 0 0,0 0 0,-1 0 0,1 0-1,0 1 1,0-1 0,0 0 0,-1 0 0,1 0 0,0 0 0,0 0 0,0 1 0,0-1-1,-1 0 1,1 0 0,0 0 0,0 1 0,0-1 0,-11 9 130,-1 10-29,2 1 0,0 0 1,1 1-1,1 0 0,1 0 0,1 1 0,-4 26 0,5-26-165,-20 77 213,25-98-112,7-30 43,97-175 123,-100 193 175,-17 33-345,-21 42-119,8-14 0,12-25 27,2 1 0,0 0 0,-16 55 0,28-80-4,-1 0 1,1 1-1,-1-1 0,1 0 1,0 1-1,0-1 1,0 1-1,0-1 0,0 0 1,0 1-1,0-1 0,0 1 1,0-1-1,1 0 1,-1 1-1,1-1 0,0 2 1,0-2 1,-1-1 0,1 0 1,-1 0-1,1 0 0,-1 0 1,1 0-1,0 0 0,-1 1 0,1-2 1,-1 1-1,1 0 0,0 0 1,-1 0-1,1 0 0,-1 0 1,1 0-1,0-1 0,-1 1 1,1 0-1,-1 0 0,1-1 1,-1 1-1,1 0 0,-1-1 1,1 1-1,-1-1 0,1 1 0,41-43 40,-36 37 5,9-12 77,0 0 0,-2 0-1,0-1 1,-1-1 0,-1 0 0,-1-1 0,-1 0-1,7-23 1,-22 61 4,-2 1 1,0-1-1,-15 23 0,-20 42-381,28-34-687,11-17-3744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3.816"/>
    </inkml:context>
    <inkml:brush xml:id="br0">
      <inkml:brushProperty name="width" value="0.025" units="cm"/>
      <inkml:brushProperty name="height" value="0.025" units="cm"/>
    </inkml:brush>
  </inkml:definitions>
  <inkml:trace contextRef="#ctx0" brushRef="#br0">31 50 4452,'0'0'5622,"0"-8"-3434,0-27-517,-3 29 1380,-2 16-2272,-3 20-738,-3 137 138,7 0 1,20 183 0,-2-88-405,-13-52 434,3-307 21,22-118 0,-3 35-189,-11 57-847,-10-228 0,-13 313 491,11 38 309,-1-1 0,1 1 0,0-1 0,0 1 0,0-1 1,-1 1-1,1-1 0,0 1 0,-1-1 0,1 1 1,0-1-1,-1 1 0,1 0 0,-1-1 0,1 1 1,-1 0-1,1-1 0,-1 1 0,1 0 0,-1 0 0,1-1 1,-1 1-1,1 0 0,-1 0 0,1 0 0,-1 0 1,1 0-1,-1-1 0,0 1 0,1 0 0,-1 0 1,1 1-1,-1-1 0,1 0 0,-1 0 0,1 0 0,-1 0 1,0 0-1,1 1 0,-1-1 0,1 0 0,-1 0 1,1 1-1,0-1 0,-1 0 0,1 1 0,-1-1 1,1 1-1,-1-1 0,1 0 0,0 1 0,-1-1 0,1 1 1,0-1-1,0 1 0,-1-1 0,1 1 0,0-1 1,0 1-1,0-1 0,0 1 0,-1 0 0,1-1 1,0 1-1,0 0 0,-8 23-6,0 1 0,1 1 0,2-1 0,0 1 0,2 0 0,0 39 0,1-40 59,-7 648 849,10-658-944,7 84-50,-6-90-75,0 0 1,0 0-1,0 0 1,1 0-1,0 0 1,1-1-1,9 16 1,-13-23 44,1 0 0,-1-1 1,1 1-1,-1 0 0,1-1 0,-1 1 1,1 0-1,0-1 0,-1 1 1,1-1-1,0 1 0,-1-1 1,1 1-1,0-1 0,0 1 0,-1-1 1,1 0-1,0 1 0,0-1 1,0 0-1,0 0 0,0 0 1,-1 0-1,1 0 0,0 0 0,0 0 1,0 0-1,0 0 0,0 0 1,0 0-1,-1 0 0,1-1 0,0 1 1,0 0-1,0 0 0,-1-1 1,1 1-1,0-1 0,0 1 1,-1-1-1,1 1 0,0-1 0,-1 0 1,1 1-1,0-1 0,-1 0 1,1 1-1,-1-1 0,1 0 1,-1-1-1,16-36-8280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9:02.055"/>
    </inkml:context>
    <inkml:brush xml:id="br0">
      <inkml:brushProperty name="width" value="0.025" units="cm"/>
      <inkml:brushProperty name="height" value="0.025" units="cm"/>
    </inkml:brush>
  </inkml:definitions>
  <inkml:trace contextRef="#ctx0" brushRef="#br0">112 284 3203,'0'0'6913,"0"-8"-4751,0 4-2029,1 2 19,-1 0 0,0 0 1,0 1-1,0-1 0,0 0 0,-1 0 0,1 0 1,0 0-1,-1 0 0,1 0 0,-1 0 0,-1-2 1,1 3-25,0 0 1,0 0-1,-1 0 1,1 0-1,0 0 0,-1 1 1,1-1-1,-1 0 1,1 1-1,-1-1 1,1 0-1,-1 1 1,1 0-1,-1-1 1,0 1-1,1 0 1,-1 0-1,0 0 1,1 0-1,-1 0 1,-1 1-1,0 0-59,-1-1 0,1 1 0,0 0 0,0 0 0,0 1-1,1-1 1,-1 1 0,0-1 0,0 1 0,1 0 0,-1 0 0,1 0 0,0 0-1,0 1 1,-1-1 0,1 1 0,1-1 0,-1 1 0,0 0 0,1-1-1,-1 1 1,1 0 0,0 0 0,0 0 0,0 0 0,0 4 0,-3 6-15,1 0 0,0 0 0,1 1 0,-1 24 0,3-37-55,0-1 1,0 1-1,0-1 0,0 1 0,1-1 0,-1 1 0,0-1 0,0 1 0,0-1 0,1 1 1,-1-1-1,0 1 0,0-1 0,1 1 0,-1-1 0,0 0 0,1 1 0,-1-1 0,0 1 0,1-1 1,-1 0-1,1 0 0,-1 1 0,1-1 0,-1 0 0,1 0 0,-1 1 0,1-1 0,-1 0 1,1 0-1,-1 0 0,1 0 0,-1 0 0,1 0 0,-1 0 0,1 0 0,-1 0 0,1 0 1,-1 0-1,1 0 0,-1 0 0,1 0 0,-1 0 0,1-1 0,-1 1 0,1 0 0,-1 0 1,1-1-1,-1 1 0,1 0 0,-1-1 0,1 0 0,26-18 257,-18 8-38,0-1 1,-1 0 0,-1 0 0,0-1 0,-1 0 0,-1 0 0,0 0 0,0-1-1,-1 0 1,-1 0 0,0 0 0,1-22 0,-4 35-195,0 0 1,0 0-1,0 0 0,0 0 0,0 0 1,0 0-1,0 0 0,0 1 1,0-1-1,0 0 0,-1 0 1,1 0-1,0 0 0,-1 0 1,1 0-1,0 1 0,-1-1 1,1 0-1,-1 0 0,1 1 1,-1-1-1,0 0 0,1 1 1,-1-1-1,0 0 0,1 1 1,-1-1-1,0 1 0,0-1 1,1 1-1,-1-1 0,0 1 1,0 0-1,0 0 0,0-1 1,0 1-1,-1 0 0,0 0-18,0 0 0,0 1 0,1-1 1,-1 1-1,0-1 0,1 1 0,-1 0 0,0 0 0,1-1 0,-1 1 0,1 0 0,-1 1 0,1-1 1,0 0-1,-1 0 0,1 1 0,0-1 0,0 0 0,-2 3 0,-2 6-8,0-1-1,1 1 1,0 0-1,0 0 1,1 1 0,0-1-1,1 1 1,0 0-1,1-1 1,0 13-1,1-23 0,0 0 0,0 1-1,0-1 1,0 0 0,0 0-1,0 0 1,0 0-1,0 0 1,0 1 0,0-1-1,0 0 1,0 0 0,0 0-1,0 0 1,0 0-1,0 0 1,0 1 0,0-1-1,0 0 1,0 0 0,0 0-1,0 0 1,0 0-1,0 0 1,1 1 0,-1-1-1,0 0 1,0 0 0,0 0-1,0 0 1,0 0-1,0 0 1,0 0 0,1 0-1,-1 0 1,0 0 0,0 0-1,0 0 1,0 0-1,0 0 1,0 1 0,1-1-1,-1 0 1,0 0 0,0 0-1,0 0 1,0 0-1,0-1 1,1 1 0,-1 0-1,0 0 1,0 0 0,0 0-1,0 0 1,0 0-1,0 0 1,1 0 0,-1 0-1,0 0 1,0 0 0,0 0-1,12-10 59,7-15 292,-11 14-211,-1-1-1,0 0 1,-1 0 0,0 0 0,-1-1 0,-1 1 0,0-1 0,-1 0 0,0-1 0,2-18-1,-20 49 511,10-8-656,2 0-1,-1 0 0,1 0 1,0 0-1,1 1 0,0-1 1,1 1-1,-1 14 0,2-24 7,0 0 0,0 1 0,0-1-1,0 0 1,0 0 0,0 0 0,0 1-1,0-1 1,0 0 0,0 0 0,0 0-1,0 1 1,0-1 0,0 0 0,0 0 0,0 0-1,0 0 1,0 1 0,0-1 0,1 0-1,-1 0 1,0 0 0,0 0 0,0 1-1,0-1 1,0 0 0,0 0 0,1 0-1,-1 0 1,0 0 0,0 0 0,0 1 0,0-1-1,1 0 1,-1 0 0,0 0 0,0 0-1,0 0 1,1 0 0,-1 0 0,0 0-1,0 0 1,0 0 0,1 0 0,-1 0 0,0 0-1,0 0 1,13-7-44,7-13 107,5-38 74,-24 55-115,1 0 0,-2-1 1,1 1-1,0 0 0,-1-1 0,1 1 0,-1-1 0,0 1 0,0-1 0,0 1 0,-1-1 0,1 1 0,-1-1 0,0 1 0,-2-6 0,3 8-17,-1 1 1,1-1-1,0 1 1,-1-1-1,1 1 1,-1-1-1,1 1 0,0-1 1,-1 1-1,1-1 1,-1 1-1,0 0 1,1-1-1,-1 1 1,1 0-1,-1-1 1,0 1-1,1 0 0,-1 0 1,1 0-1,-1-1 1,0 1-1,1 0 1,-1 0-1,0 0 1,1 0-1,-1 0 1,0 0-1,1 1 0,-1-1 1,0 0-1,1 0 1,-1 0-1,1 0 1,-1 1-1,0-1 1,1 0-1,-1 1 1,1-1-1,-1 0 0,1 1 1,-1-1-1,1 1 1,-1-1-1,1 1 1,-1-1-1,1 1 1,0-1-1,-1 1 1,1 0-1,-19 30-246,14-14 227,0-1-1,1 1 1,2 0 0,-1 0-1,2 0 1,0 27 0,1-43 15,0 0 0,0 0-1,-1 0 1,1 0 0,0 0 0,0 0 0,0 0 0,0 0-1,0 0 1,0 0 0,1 0 0,-1 0 0,0 0 0,0 0-1,1 0 1,-1 0 0,0-1 0,1 1 0,-1 0 0,1 0-1,-1 0 1,1 0 0,0-1 0,-1 1 0,1 0 0,0-1 0,-1 1-1,1 0 1,0-1 0,0 1 0,0-1 0,-1 1 0,1-1-1,0 0 1,0 1 0,0-1 0,0 0 0,0 0 0,0 1-1,0-1 1,0 0 0,0 0 0,0 0 0,0 0 0,1 0-1,1-1-7,1 0-1,-1-1 1,0 1 0,0-1-1,0 1 1,0-1-1,0 0 1,0 0-1,0 0 1,-1 0-1,6-6 1,1-2-48,-1 0 0,1-1 1,-2 0-1,1-1 0,-2 0 1,0 0-1,0 0 0,-1 0 0,0-1 1,-1 0-1,-1 0 0,0-1 1,0 1-1,-2 0 0,0-1 0,0 1 1,-2-16-1,1 28-77,0-1 0,-1 0 1,1 1-1,0-1 0,-1 1 0,0-1 0,1 0 1,-1 1-1,0 0 0,0-1 0,0 1 1,0-1-1,0 1 0,0 0 0,0 0 0,0 0 1,0-1-1,-1 1 0,1 0 0,0 1 0,-1-1 1,1 0-1,-1 0 0,1 1 0,-1-1 0,-2 0 1,2 0-383,-1 1-1,1 0 1,0 0 0,-1 0 0,1 0 0,0 0 0,-1 1-1,1-1 1,0 1 0,0-1 0,0 1 0,-1 0-1,1 0 1,0 0 0,0 0 0,0 0 0,0 0 0,-3 3-1,-18 21-7750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48.584"/>
    </inkml:context>
    <inkml:brush xml:id="br0">
      <inkml:brushProperty name="width" value="0.025" units="cm"/>
      <inkml:brushProperty name="height" value="0.025" units="cm"/>
    </inkml:brush>
  </inkml:definitions>
  <inkml:trace contextRef="#ctx0" brushRef="#br0">1217 263 2114,'0'0'1345,"2"-10"2104,0-8-2386,0 0 1,-1-31 0,-1 42-812,-1 0 0,0 0 0,0 0 1,-1 1-1,0-1 0,0 1 0,0-1 1,-1 1-1,0 0 0,0 0 0,0 0 1,-6-7-1,3 6-66,0 1 1,0-1-1,0 2 0,-1-1 0,0 1 1,0 0-1,0 0 0,-1 1 0,1 0 1,-1 0-1,0 1 0,-14-4 0,9 4-125,0 1-1,0 0 0,1 1 1,-1 1-1,0 0 0,0 0 0,-22 5 1,3 2-112,1 1 0,0 2 1,1 1-1,1 2 0,-56 31 1,29-8 52,2 1 0,1 3 0,3 2 1,1 3-1,2 1 0,3 2 0,1 3 0,3 1 1,2 2-1,2 1 0,3 2 0,2 1 0,3 2 1,3 1-1,2 0 0,-23 103 0,37-119 11,1-1-1,3 1 1,1 0-1,2 1 0,7 70 1,-2-99-40,0 0 1,1 0-1,1 0 0,0 0 1,1-1-1,1 0 0,0 0 1,1 0-1,1-1 1,1-1-1,0 1 0,1-2 1,0 1-1,1-1 0,0-1 1,1 0-1,1-1 1,0-1-1,0 0 0,1-1 1,29 14-1,-15-10-33,1-1 0,0-2-1,1-1 1,0-2 0,1 0 0,-1-2 0,1-2 0,0-1-1,0-1 1,0-2 0,36-5 0,-39 1 66,-1-2 0,-1-1 0,1-1 0,-1-1 1,-1-1-1,0-2 0,-1 0 0,0-2 0,-1-1 0,0-1 0,-2-1 0,27-26 1,-5 0 388,-2-3 0,-2-2 0,-2-1 0,48-86 0,-46 66 208,-3-2 0,-4-2 0,28-89-1,-48 121-406,-2 1 0,-2-2 0,-2 1-1,-2-1 1,-2-1 0,-1 1 0,-7-69-1,3 97-198,-1 0 0,0-1 0,-2 2 0,0-1 0,0 0 0,-1 1 0,-1 0 0,0 1 0,-1-1 0,-1 1 0,0 1 0,-20-22 0,1 7-398,-1 2 0,-1 1-1,-63-39 1,89 61 280,-32-25-1467,20 3-2362,10 6-1041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0.386"/>
    </inkml:context>
    <inkml:brush xml:id="br0">
      <inkml:brushProperty name="width" value="0.025" units="cm"/>
      <inkml:brushProperty name="height" value="0.025" units="cm"/>
    </inkml:brush>
  </inkml:definitions>
  <inkml:trace contextRef="#ctx0" brushRef="#br0">251 1 4132,'0'0'7415,"-1"13"-7495,-129 865 2418,42-341-913,83-510-1570,-2 18 255,7-23-3304,-6-55-399,-7-20-3342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8:50.782"/>
    </inkml:context>
    <inkml:brush xml:id="br0">
      <inkml:brushProperty name="width" value="0.025" units="cm"/>
      <inkml:brushProperty name="height" value="0.025" units="cm"/>
    </inkml:brush>
  </inkml:definitions>
  <inkml:trace contextRef="#ctx0" brushRef="#br0">0 1142 12844,'0'0'3609,"10"0"-3337,3-1-321,0-1 0,-1 0 0,1-1-1,-1 0 1,1-1 0,-1-1 0,0 0 0,0 0-1,-1-1 1,1-1 0,-2 0 0,1 0 0,-1-1-1,10-9 1,22-21-311,72-85 1,-16-5-298,140-238 0,-26 32 1373,-206 326-647,0-1 0,0 1 0,1 1 0,0-1 0,1 1 1,9-7-1,-15 13-55,-1 0 0,1 0 0,-1 0 0,1 0 0,-1 0 1,1 0-1,0 1 0,0-1 0,-1 1 0,1-1 0,0 1 1,0 0-1,0 0 0,0-1 0,-1 1 0,1 1 0,0-1 0,0 0 1,0 0-1,-1 1 0,1-1 0,0 1 0,0-1 0,-1 1 1,1 0-1,0-1 0,-1 1 0,1 0 0,-1 0 0,1 1 1,-1-1-1,1 0 0,-1 0 0,0 1 0,1-1 0,-1 0 0,0 1 1,0-1-1,0 1 0,0 0 0,1 2 0,12 27 218,-1 0-1,-2 1 1,-1 0-1,-1 1 1,6 45-1,6 23-152,49 143 27,-52-193-958,2-1 0,44 78 0,-11-51-3344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1.270"/>
    </inkml:context>
    <inkml:brush xml:id="br0">
      <inkml:brushProperty name="width" value="0.035" units="cm"/>
      <inkml:brushProperty name="height" value="0.035" units="cm"/>
    </inkml:brush>
  </inkml:definitions>
  <inkml:trace contextRef="#ctx0" brushRef="#br0">175 66 16764,'-2'9'2696,"-17"57"-253,-5 146-1573,23-176-737,1 0 1,2 0-1,12 66 0,-14-102-133,2 8 1,0 1 0,0-2 0,1 1 0,5 11-1,-8-18 1,0 0-1,1 0 0,-1 0 0,1 0 1,-1 0-1,1 0 0,0-1 1,-1 1-1,1 0 0,0 0 0,0 0 1,0-1-1,-1 1 0,1 0 1,0-1-1,0 1 0,0-1 0,0 1 1,0-1-1,0 1 0,0-1 0,0 0 1,0 0-1,0 1 0,0-1 1,0 0-1,1 0 0,-1 0 0,0 0 1,0 0-1,0 0 0,0-1 1,0 1-1,0 0 0,0 0 0,0-1 1,0 1-1,0-1 0,0 1 0,0-1 1,0 1-1,2-2 0,1-2 8,1 0 1,-1 0-1,1-1 0,-1 1 0,-1-1 0,1 0 0,-1 0 0,6-11 0,20-52 83,-20 44-56,53-149 224,-53 142-160,-2 1-1,-1-1 1,3-60-1,-9 84-60,0 0-1,-1-1 1,0 1-1,0 0 1,-1 0-1,0 0 1,-4-12-1,5 17-29,1 1 1,-1 0-1,1-1 1,-1 1-1,0 0 0,0-1 1,0 1-1,0 0 0,0 0 1,0-1-1,0 1 1,0 0-1,0 0 0,0 0 1,-1 1-1,1-1 1,0 0-1,-1 0 0,1 1 1,0-1-1,-1 1 0,1-1 1,-1 1-1,1-1 1,-1 1-1,1 0 0,-1 0 1,1 0-1,-1 0 1,1 0-1,-1 0 0,1 0 1,-1 0-1,1 1 1,-1-1-1,1 1 0,-1-1 1,1 1-1,-1-1 0,1 1 1,0 0-1,-3 1 1,0 1-2,0 1 0,0-1 0,0 1 0,0 0 0,0 0 1,1 0-1,-1 0 0,1 1 0,0 0 0,1-1 1,-1 1-1,1 0 0,0 0 0,0 0 0,-1 6 0,1-1-14,-1-1 0,2 2 0,-1-1 0,1 0 0,1 0 0,0 0 0,1 12 0,0-19-13,-1-1 1,0 1-1,1 0 0,-1-1 0,1 1 0,0-1 0,0 1 1,0-1-1,0 1 0,0-1 0,0 0 0,1 0 0,-1 1 1,1-1-1,-1 0 0,1 0 0,0 0 0,0-1 0,0 1 0,0 0 1,0-1-1,1 1 0,-1-1 0,0 0 0,1 0 0,-1 0 1,0 0-1,1 0 0,0 0 0,-1-1 0,1 1 0,-1-1 0,5 0 1,8 0-167,-1-1 1,1-1 0,-1 0 0,0-1 0,17-6 0,11-1-259,-36 9 378,0 0 1,0 0 0,0 1-1,0 0 1,0 0 0,-1 0-1,1 1 1,9 2 0,-12-2 48,0 0 1,0 0-1,0 0 1,-1 1 0,1-1-1,0 1 1,-1 0-1,1 0 1,-1 0 0,0 0-1,0 0 1,1 1 0,-1-1-1,-1 0 1,1 1-1,0 0 1,2 4 0,1 5 21,0 1 0,-1-1 1,-1 1-1,0 0 0,0 0 1,-2 0-1,1 0 1,-1 16-1,-2-6 96,-1 0-1,0 0 1,-11 41-1,11-58-84,1 0-1,-1 0 1,-1-1-1,1 1 1,-1-1-1,-3 6 0,5-10-36,1 0-1,-1 0 1,0 0-1,0 0 0,1 0 1,-1 0-1,0 0 1,0 0-1,0-1 1,0 1-1,0 0 0,0-1 1,0 1-1,-1 0 1,1-1-1,0 1 0,0-1 1,0 0-1,-1 1 1,1-1-1,0 0 0,0 0 1,-1 0-1,1 0 1,0 0-1,0 0 0,-1 0 1,1 0-1,0-1 1,0 1-1,-1 0 0,1-1 1,0 1-1,0-1 1,-2 0-1,-4-4 76,0-1 0,0 0 0,1 0 0,-1 0 1,1-1-1,1 0 0,-1 0 0,1 0 0,0-1 0,-5-10 0,5 8-54,-25-42-160</inkml:trace>
  <inkml:trace contextRef="#ctx0" brushRef="#br0" timeOffset="1">18 25 20900,'-3'-3'1585,"-4"0"-1265,0 0-208,7 1 88,0-4-528,3 3 400,-5-1-152,1 4-208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49.753"/>
    </inkml:context>
    <inkml:brush xml:id="br0">
      <inkml:brushProperty name="width" value="0.025" units="cm"/>
      <inkml:brushProperty name="height" value="0.025" units="cm"/>
    </inkml:brush>
  </inkml:definitions>
  <inkml:trace contextRef="#ctx0" brushRef="#br0">803 70 3555,'-9'-6'6065,"-7"-3"-5363,0 0 0,0 2 0,0-1 0,-1 2 0,0 0 0,0 1 0,-29-4 1,35 7-666,1 1 0,-1 0 0,0 1 1,1 0-1,-1 1 0,0 0 1,1 0-1,-1 1 0,1 1 1,0 0-1,0 0 0,0 1 1,0 0-1,0 1 0,-12 8 1,-1 5-51,1 1 1,1 2-1,1 0 1,1 1-1,1 0 0,1 2 1,-28 50-1,-77 190 680,92-191-434,3 1 0,3 1 0,4 1 0,3 2 0,-12 137 0,28-197-222,1 0-1,1 0 0,0 0 1,1 0-1,1 0 0,1 0 1,0-1-1,11 26 0,-10-33-5,0 0-1,0 0 1,1-1-1,1 0 1,0 0-1,0-1 1,0 0-1,1 0 1,0 0 0,1-1-1,-1-1 1,2 1-1,-1-1 1,0-1-1,12 5 1,0-1 2,1-1 1,1-1 0,0-1 0,-1-1 0,2-2-1,-1 0 1,0-1 0,1-1 0,-1-1-1,1-1 1,35-7 0,-26 2-8,0-2 1,0-1-1,-1-2 0,0-1 1,-1-1-1,0-2 0,39-25 1,-35 17 55,-1-2 1,-2-2 0,0 0-1,-1-2 1,-2-2-1,-2-1 1,0 0-1,-2-2 1,-2-1 0,-1-1-1,-2-1 1,-1-1-1,-2-1 1,-2 0 0,-1-1-1,-3 0 1,-1-1-1,-1 0 1,4-83-1,-12 89 43,-1-1 0,-2 1-1,-10-53 1,10 76-118,0 0 1,-1 1-1,-1 0 1,0 0-1,0 0 1,-1 0 0,-1 1-1,0 0 1,0 0-1,-1 0 1,0 1-1,0 0 1,-1 0-1,-14-11 1,17 16-122,1 1 0,-1 0 0,0 0 0,0 1-1,-1-1 1,1 1 0,-1 0 0,1 0 0,-1 1 0,1 0 0,-1 0 0,0 0 0,1 0 0,-1 1-1,0 0 1,0 0 0,0 1 0,1 0 0,-1 0 0,0 0 0,1 1 0,-1-1 0,-7 5 0,-7 4-1006,2 1 1,-1 0-1,2 2 1,-31 26 0,26-20-69,-18 11-4109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0.806"/>
    </inkml:context>
    <inkml:brush xml:id="br0">
      <inkml:brushProperty name="width" value="0.025" units="cm"/>
      <inkml:brushProperty name="height" value="0.025" units="cm"/>
    </inkml:brush>
  </inkml:definitions>
  <inkml:trace contextRef="#ctx0" brushRef="#br0">849 36 7944,'0'0'1185,"-10"-5"-422,-2-1-643,0 1 0,-1 1 0,1 0 0,-1 0 1,0 2-1,0-1 0,-25 0 0,14 3 25,-1 1 0,1 1 0,0 2 0,0 0-1,0 1 1,0 1 0,1 2 0,0 0 0,0 1 0,1 2 0,1 0 0,-1 1 0,2 1 0,0 1-1,0 1 1,2 1 0,0 1 0,0 0 0,2 1 0,-23 32 0,6-1 23,3 3 1,1 0-1,3 2 0,3 0 1,2 2-1,2 1 0,2 0 1,4 1-1,2 0 0,2 1 1,3 1-1,3 106 1,5-127-108,2 1 0,2-1 0,2-1 0,1 1 1,2-1-1,2-1 0,22 47 0,-25-63-64,1 0 0,1-1 0,1 0 0,0-1 1,2 0-1,0-1 0,1-1 0,1-1 0,0 0 0,1-1 0,1-1 0,0-1 0,33 18 0,-39-25 6,1-1 1,-1 0-1,1-1 0,0-1 1,0 0-1,0-1 0,1 0 1,-1-1-1,0-1 0,1 0 1,26-4-1,-21 0 99,0-1 1,0-1-1,-1-1 1,0 0-1,0-2 1,-1 0-1,27-17 1,-2-7 176,0-1 0,-2-3 1,-2 0-1,-2-3 0,45-60 1,-31 34-88,-3-3 1,-2-3-1,-4 0 1,36-89-1,-61 120-108,-2 0-1,-2-1 1,-1 0 0,-3-1-1,-1 0 1,-3-1 0,-1 1-1,-2-1 1,-6-76 0,1 99-60,-1 0 0,-1 0 1,0 0-1,-2 0 0,0 1 1,-2 0-1,-17-31 0,21 42-71,-2-1 0,1 1 0,-1 0 0,-1 0-1,1 0 1,-2 1 0,1 1 0,-1-1 0,0 1-1,0 1 1,-1 0 0,0 0 0,0 1 0,-1 0-1,-20-6 1,15 8-269,1 0-1,0 1 1,0 1-1,-1 1 1,1 0-1,-1 1 1,1 1 0,0 0-1,0 1 1,-26 8-1,-6 6-2690,-85 45-1,117-54 2329,-77 39-5994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2.517"/>
    </inkml:context>
    <inkml:brush xml:id="br0">
      <inkml:brushProperty name="width" value="0.025" units="cm"/>
      <inkml:brushProperty name="height" value="0.025" units="cm"/>
    </inkml:brush>
  </inkml:definitions>
  <inkml:trace contextRef="#ctx0" brushRef="#br0">1 162 12236,'0'0'7324,"1"10"-7137,10 40 85,1 0 0,2-1 0,24 53 1,-38-101-218,0 0 0,1 0 0,-1 0 0,0 0 1,1 0-1,-1 0 0,1 0 0,-1 0 0,1 0 1,-1 0-1,1 0 0,0 0 0,0 0 0,-1 0 1,1-1-1,0 1 0,0 0 0,0-1 0,0 1 0,0 0 1,1 0-1,3-21 1936,-11-40-306,-1 31-1588,-1 0 0,-1 0 0,-2 1 0,-15-30 0,18 47-56,4 13-171,10 23-101,-5-22 231,1 0 0,0 1-1,0-1 1,0 0 0,0-1-1,0 1 1,0 0 0,1-1-1,0 1 1,-1-1 0,1 1 0,0-1-1,0 0 1,0-1 0,0 1-1,1 0 1,-1-1 0,0 0-1,1 1 1,-1-2 0,1 1-1,-1 0 1,1-1 0,0 1 0,-1-1-1,1 0 1,-1 0 0,1 0-1,0-1 1,-1 1 0,1-1-1,-1 0 1,1 0 0,-1 0 0,0-1-1,1 1 1,-1-1 0,5-3-1,1 0 24,-1-1 0,1 0-1,-1 0 1,0-1 0,-1 0-1,1-1 1,-2 0 0,1 0-1,-1 0 1,0-1 0,-1 1-1,7-16 1,-8 16 16,-1-1 1,-1 0-1,1 0 0,-2 0 1,1-1-1,-1 1 0,0 0 1,-1-1-1,0 1 0,-3-17 1,-4 13 115,-1 15-18,-4 23-232,8-4 80,2-1 0,0 1 0,1 0 0,1 0 0,1-1 0,5 29 0,-4-43 6,-1 1 0,1-1 0,0 0-1,1 0 1,-1 0 0,1 0 0,1 0 0,-1 0-1,1-1 1,6 8 0,-7-10-20,1 0 0,-1 0-1,1 0 1,-1-1 0,1 0 0,0 1 0,0-1-1,0-1 1,0 1 0,1 0 0,-1-1 0,0 0 0,1 0-1,-1-1 1,0 1 0,1-1 0,4 0 0,-5 0-219,-1 0 1,0 0 0,1-1-1,-1 1 1,0-1 0,0 0-1,1 0 1,-1 0-1,0 0 1,0-1 0,0 1-1,0-1 1,0 0 0,-1 0-1,1 0 1,4-4 0,-5 4-572,0-1 0,0 0 0,0 0 0,0 0 0,0 0 0,-1 0 1,1 0-1,-1 0 0,0-1 0,2-4 0,0-20-11496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3.647"/>
    </inkml:context>
    <inkml:brush xml:id="br0">
      <inkml:brushProperty name="width" value="0.025" units="cm"/>
      <inkml:brushProperty name="height" value="0.025" units="cm"/>
    </inkml:brush>
  </inkml:definitions>
  <inkml:trace contextRef="#ctx0" brushRef="#br0">0 622 5317,'0'0'8157,"6"-10"-4959,3-2-2385,-1 1 0,2 0-1,-1 0 1,1 0 0,20-15 0,-24 22-542,-1 1-1,1-1 1,0 1 0,0-1-1,0 2 1,1-1-1,10-2 1,-14 4-252,1 0-1,-1 1 1,0 0 0,1 0-1,-1 0 1,0 0-1,0 0 1,1 0 0,-1 1-1,0 0 1,0 0 0,0 0-1,1 0 1,-1 0 0,0 1-1,-1-1 1,5 3-1,-4-1-10,1 0-1,-1 1 0,0-1 0,0 1 1,0 0-1,-1 0 0,1 0 0,-1 0 1,0 1-1,0-1 0,0 1 0,0-1 1,-1 1-1,0-1 0,0 1 0,0 9 1,2 11 114,-3 50 1,-1-43-43,1-25-6,0-1 1,1 1-1,-1 0 1,1 0-1,1 0 1,0-1-1,2 9 1,-3-14-57,-1 0 1,1 0-1,-1-1 0,1 1 1,-1 0-1,1 0 0,0 0 1,0 0-1,-1 0 0,1-1 1,0 1-1,0 0 0,0-1 1,0 1-1,-1 0 0,1-1 1,0 1-1,0-1 1,0 0-1,2 1 0,-1-1 8,0 0-1,0 0 1,-1 0-1,1-1 1,0 1 0,-1-1-1,1 1 1,0-1-1,-1 0 1,1 1-1,-1-1 1,1 0-1,-1 0 1,1 0 0,-1 0-1,0-1 1,3-1-1,3-4 61,0-1 0,-1-1 0,0 1-1,0-1 1,0 0 0,-1 0 0,-1 0 0,0-1-1,0 0 1,-1 0 0,4-14 0,-3 3-48,0-1 1,-2 0 0,0 1-1,-2-33 1,-1 47-19,1 1 0,-2-1 1,1 1-1,-1 0 0,0-1 1,-4-7-1,6 13-21,0 0-1,-1 0 0,1 0 1,-1 0-1,1-1 1,-1 1-1,1 0 1,-1 0-1,0 0 0,0 0 1,1 1-1,-1-1 1,0 0-1,0 0 1,0 0-1,0 1 0,0-1 1,0 0-1,0 1 1,0-1-1,0 1 0,0-1 1,0 1-1,0 0 1,-1-1-1,1 1 1,0 0-1,0 0 0,0 0 1,-1 0-1,1 0 1,0 0-1,0 0 1,0 0-1,-1 0 0,1 1 1,0-1-1,0 0 1,0 1-1,0-1 1,0 1-1,-1 0 0,0 1-15,1 0-1,0 0 1,0-1-1,0 1 1,0 0-1,0 0 0,0 0 1,1 1-1,-1-1 1,1 0-1,-1 0 1,1 0-1,0 0 0,0 0 1,0 1-1,0 3 1,6 35-42,-5-38 60,0-1 0,0 0-1,1 1 1,-1-1 0,0 0 0,1 0 0,0 0 0,-1 0 0,1 0 0,0 0-1,0-1 1,0 1 0,0 0 0,0-1 0,1 0 0,-1 1 0,0-1 0,1 0 0,-1 0-1,1-1 1,-1 1 0,1 0 0,-1-1 0,1 1 0,-1-1 0,1 0 0,0 0-1,-1 0 1,1 0 0,-1-1 0,1 1 0,0 0 0,-1-1 0,5-1 0,-1 0 20,-1 0 0,1-1 0,-1 1 0,0-1 0,0 0 0,1 0 0,-2-1 0,1 1 0,0-1 0,-1 0 0,0 0 1,0-1-1,0 0 0,4-5 0,-4 1-2,0 1 0,0-1 0,-1 0 1,0-1-1,-1 1 0,0 0 0,0-1 1,-1 1-1,0-1 0,-1 1 0,0-1 0,0 0 1,-1 1-1,-3-17 0,3 25-17,1 0 0,0 0 0,-1-1 0,1 1 0,0 0 1,-1 0-1,0 0 0,1 0 0,-1 0 0,0 0 0,1 0 0,-1 0 0,0 0 0,0 0 0,0 1 0,0-1 0,0 0 1,0 0-1,0 1 0,0-1 0,-2 0 0,2 1-8,0 0-1,0 0 1,0 0 0,1 1-1,-1-1 1,0 0 0,0 1-1,0-1 1,0 1 0,1-1-1,-1 1 1,0-1 0,0 1-1,1-1 1,-1 1 0,0 0-1,1-1 1,-1 1 0,1 0-1,-1 0 1,0 1 0,-2 4-36,-1 1 1,1-1-1,0 1 1,1 0 0,-3 13-1,2-5 32,1 1 0,0 0 0,1 0 0,1 0 0,4 31 0,-4-44 15,0 0 0,1 0-1,-1 0 1,1 0-1,-1-1 1,1 1 0,0 0-1,1-1 1,-1 1-1,0 0 1,1-1-1,-1 1 1,1-1 0,0 0-1,-1 0 1,1 1-1,1-1 1,-1 0 0,0-1-1,0 1 1,1 0-1,-1-1 1,1 1 0,-1-1-1,1 0 1,-1 0-1,1 0 1,0 0-1,0 0 1,0 0 0,0-1-1,-1 0 1,1 1-1,0-1 1,0 0 0,0 0-1,0-1 1,0 1-1,0-1 1,4-1-1,2-1 25,1 0-1,-1-1 0,-1-1 0,1 1 0,0-1 0,-1-1 0,0 0 0,-1 0 0,1 0 0,-1-1 1,0 0-1,7-11 0,7-9-15,-1 0 1,19-37-1,-27 37-20,0-3 55,-8 29-38,-5 20-29,-4 8-9,3-20 38,1-1 1,0 1-1,0 0 0,0 0 0,1 0 0,0 0 0,2 7 1,-2-13-6,0 0 1,0 0-1,1-1 1,-1 1 0,1 0-1,-1-1 1,0 1-1,1 0 1,-1-1-1,1 1 1,0 0 0,-1-1-1,1 1 1,0-1-1,-1 1 1,1-1 0,0 1-1,-1-1 1,1 1-1,0-1 1,0 0-1,0 0 1,-1 1 0,1-1-1,0 0 1,0 0-1,0 0 1,-1 0-1,1 0 1,0 0 0,0 0-1,0 0 1,0 0-1,-1 0 1,1 0 0,0-1-1,0 1 1,0 0-1,-1-1 1,1 1-1,0 0 1,0-1 0,-1 1-1,1-1 1,0 1-1,-1-1 1,2-1 0,33-26 329,-23 11-336,-1-1 1,-1-1 0,-1 0-1,0-1 1,10-37 0,-18 54-14,2 1-565,-1 15 328,4 30 245,-6-42 5,0 1-1,1-1 1,-1 1 0,1-1 0,-1 1-1,1-1 1,-1 0 0,1 1 0,0-1-1,0 0 1,0 1 0,0-1 0,0 0-1,0 0 1,0 0 0,0 0 0,0 0-1,0 0 1,1 0 0,-1 0 0,0 0-1,3 0 1,0-1-66,0 0 1,0 0-1,1 0 1,-1-1-1,0 1 1,0-1-1,0 0 1,0-1-1,0 1 1,0-1-1,0 1 1,0-1-1,-1-1 1,1 1-1,-1 0 1,1-1-1,-1 0 0,0 1 1,0-1-1,0-1 1,0 1-1,-1 0 1,1-1-1,2-5 1,6-7-769,-1-1 1,-1 0 0,0 0-1,6-20 1,7-44-2994,-18 50 5313,-13 80 162,6-40-1375,1 0 0,0 0 0,0 0 0,1 1 0,0-1 0,1 0 0,0 0 0,0 1 0,1-1 0,2 13 0,-2-21-260,-1 0 0,1 0 1,0 0-1,-1 0 0,1 0 1,0 0-1,0-1 0,0 1 1,-1 0-1,1-1 0,0 1 1,0 0-1,0-1 0,0 1 1,0-1-1,0 0 1,0 1-1,0-1 0,1 0 1,-1 1-1,0-1 0,0 0 1,0 0-1,0 0 0,0 0 1,0 0-1,0 0 0,1 0 1,-1-1-1,0 1 0,0 0 1,0-1-1,0 1 0,1-1 1,2 0 19,0-1 1,0 1 0,-1-1-1,1 0 1,0 0 0,-1 0-1,0-1 1,5-3 0,2-6-110,1-1 0,-2 0 1,0 0-1,0-1 0,-1-1 1,5-15-1,30-92-358,-41 269 2154,-2-144-1697,-1 1 1,1-1-1,1 0 1,-1 1-1,0-1 0,1 1 1,0-1-1,0 0 0,0 1 1,0-1-1,0 0 0,1 0 1,0 0-1,-1 0 0,1 0 1,0 0-1,0-1 1,1 1-1,-1 0 0,0-1 1,1 0-1,0 1 0,-1-1 1,1 0-1,0-1 0,0 1 1,0 0-1,0-1 1,0 0-1,1 0 0,-1 0 1,0 0-1,1 0 0,-1 0 1,1-1-1,-1 0 0,0 0 1,1 0-1,-1 0 0,1 0 1,-1-1-1,0 1 1,1-1-1,-1 0 0,0 0 1,1 0-1,-1-1 0,0 1 1,0-1-1,0 1 0,0-1 1,5-5-1,2-1-332,-1 0-1,0-1 1,0 0-1,9-14 1,-14 19-386,-1-1 0,0 0 0,0 1 0,-1-1 1,1-1-1,-1 1 0,0 0 0,-1 0 0,1-1 0,-1 1 0,1-12 0,-2 8-4952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026"/>
    </inkml:context>
    <inkml:brush xml:id="br0">
      <inkml:brushProperty name="width" value="0.025" units="cm"/>
      <inkml:brushProperty name="height" value="0.025" units="cm"/>
    </inkml:brush>
  </inkml:definitions>
  <inkml:trace contextRef="#ctx0" brushRef="#br0">6 0 19314,'-5'0'5766,"17"0"-5894,13 7-321,-5-3-2049,-2-4-3940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4.954"/>
    </inkml:context>
    <inkml:brush xml:id="br0">
      <inkml:brushProperty name="width" value="0.025" units="cm"/>
      <inkml:brushProperty name="height" value="0.025" units="cm"/>
    </inkml:brush>
  </inkml:definitions>
  <inkml:trace contextRef="#ctx0" brushRef="#br0">1 485 11082,'1'-11'1426,"3"-2"-1357,-1 0-1,2-1 1,0 1 0,1 1-1,0-1 1,1 1 0,0 0 0,1 1-1,0-1 1,1 2 0,10-11 0,25-24 84,55-43 1,-67 61-18,1 2 0,1 2 0,0 1 0,57-26 0,-76 41-127,1 1 0,-1 0 0,1 1 0,1 1 0,-1 0 0,0 1 0,1 1 0,0 1 0,0 0 0,-1 1 0,1 1 0,0 0 0,29 7 0,-29-2-4,0 1 0,-1 1 0,0 1 0,0 0 0,-1 1 0,21 17 0,-23-16 0,0-1 0,1 0 0,0-1 0,1-1 0,0 0 0,0-1 0,0-1 0,21 6 0,-19-9 21,0-1 1,1 0-1,-1-2 1,1 0-1,-1-1 0,1 0 1,22-6-1,12-6 234,53-20-1,23-7-82,-102 33-196,1 2-1,-1 0 0,1 2 1,42 1-1,-58 2 169,0 1 1,0 1-1,0 0 0,-1 0 0,1 1 1,-1 0-1,1 1 0,-1 0 0,0 1 1,0 0-1,-1 1 0,0 0 0,16 13 0,-15-10-47,-1-1 0,1 0 0,1 0-1,0-1 1,0-1 0,0 1-1,1-2 1,0 0 0,0 0-1,0-1 1,0-1 0,1 0 0,0 0-1,-1-1 1,1-1 0,0 0-1,0-1 1,0-1 0,13-1-1,2-4-58,0-2 0,-1-1 0,0 0 0,31-17 0,-20 9 165,48-15 0,-74 29 74,1 0-1,-1 0 1,1 1 0,0 1-1,-1 0 1,1 1 0,0 0-1,15 3 1,18 13 913,-39-13-1226,0 0 0,1 0 1,-1-1-1,1 0 0,8 2 1,-13-4-248,-1 0 0,1 0 1,0 0-1,-1 0 0,1-1 1,-1 1-1,1-1 0,-1 1 1,1-1-1,-1 0 0,1 0 1,-1 0-1,0 0 0,1-1 1,-1 1-1,0-1 0,0 1 0,0-1 1,3-3-1,22-30-7938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535"/>
    </inkml:context>
    <inkml:brush xml:id="br0">
      <inkml:brushProperty name="width" value="0.025" units="cm"/>
      <inkml:brushProperty name="height" value="0.025" units="cm"/>
    </inkml:brush>
  </inkml:definitions>
  <inkml:trace contextRef="#ctx0" brushRef="#br0">109 60 4901,'0'0'5578,"0"-9"-1937,2-28-801,-2 37-2778,0 0 0,1-1 0,-1 1 0,0-1 0,0 1-1,0 0 1,0-1 0,0 1 0,0-1 0,0 1 0,0 0 0,0-1 0,0 1 0,0-1-1,0 1 1,0 0 0,0-1 0,0 1 0,0 0 0,0-1 0,0 1 0,0-1 0,-1 1-1,1 0 1,0-1 0,0 1 0,-1 0 0,1-1 0,0 1 0,0 0 0,-1 0 0,1-1 0,0 1-1,-1 0 1,1 0 0,0-1 0,-1 1 0,1 0 0,0 0 0,-1 0 0,1 0 0,0-1-1,-1 1 1,1 0 0,-1 0 0,1 0 0,0 0 0,-1 0 0,1 0 0,-1 0 0,1 0-1,0 0 1,-1 0 0,1 0 0,-1 1 0,-14 12 828,2 8-852,2 0-1,0 1 0,2 0 1,0 1-1,2 0 0,0 0 1,2 1-1,0 0 0,2 0 1,-1 42-1,3-62-30,1-1 0,1 0 0,-1 1 0,0-1 0,1 0 0,0 0 0,0 1 0,0-1 0,0 0-1,0 0 1,1 0 0,-1 0 0,1 0 0,0 0 0,-1-1 0,2 1 0,-1 0 0,0-1 0,0 0 0,1 1 0,-1-1 0,1 0-1,0 0 1,0-1 0,-1 1 0,1-1 0,0 1 0,1-1 0,-1 0 0,0 0 0,0 0 0,0 0 0,6 0 0,0 0-2,1 0 1,-1-1 0,0-1 0,1 1-1,-1-1 1,0-1 0,0 1 0,0-2-1,0 1 1,0-1 0,10-5 0,6-5-412,-1-1 1,-1-2 0,0 0-1,-1-1 1,31-31-1,-39 33-674,0 0 0,-1 0-1,-1-2 1,0 1 0,-1-2-1,-1 1 1,-1-1-1,9-25 1,-7 2-3895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5.989"/>
    </inkml:context>
    <inkml:brush xml:id="br0">
      <inkml:brushProperty name="width" value="0.025" units="cm"/>
      <inkml:brushProperty name="height" value="0.025" units="cm"/>
    </inkml:brush>
  </inkml:definitions>
  <inkml:trace contextRef="#ctx0" brushRef="#br0">4 57 9449,'0'0'8947,"-1"8"-8301,-1 21-36,1 0 1,2 0-1,1 0 0,1 0 1,9 36-1,-11-63-607,-1-1-1,0 1 1,0 0 0,1 0-1,-1 0 1,1 0-1,0 0 1,0-1 0,-1 1-1,1 0 1,0 0-1,1-1 1,-1 1 0,0-1-1,0 1 1,1-1-1,-1 0 1,0 1-1,1-1 1,3 2 0,-4-3 7,1 0 0,-1 0 1,0 0-1,1 0 1,-1 0-1,1 0 0,-1-1 1,0 1-1,1-1 0,-1 1 1,0-1-1,0 1 1,1-1-1,-1 0 0,0 1 1,0-1-1,0 0 1,0 0-1,0 0 0,0 0 1,2-2-1,7-9 67,0-1-1,-1 0 0,13-25 1,-17 29-116,9-14 87,22-45-1406,-34 63 1260,0 1 1,-1-1-1,1 0 0,-1 1 0,0-1 0,-1 0 0,1 0 0,-1 0 0,0 0 1,0 0-1,-1 0 0,1 0 0,-2-5 0,1 7 127,-1 0-1,1 1 1,-1-1-1,0 0 0,0 0 1,0 1-1,0-1 1,0 1-1,-1-1 1,1 1-1,-1 0 1,1 0-1,-1 0 1,0 1-1,0-1 1,0 0-1,0 1 1,0 0-1,0 0 1,0 0-1,0 0 1,0 0-1,-1 1 0,-2-1 1,3 1 32,1-1 1,-1 1-1,1 0 1,-1 0-1,0 0 0,1 0 1,-1 0-1,1 1 1,-1-1-1,1 1 1,-1-1-1,1 1 0,-1 0 1,1 0-1,0 0 1,0 1-1,-1-1 0,1 0 1,0 1-1,0-1 1,0 1-1,0 0 1,1 0-1,-1 0 0,0 0 1,1 0-1,-1 0 1,1 0-1,0 0 1,-2 5-1,0 1-30,1 1 1,1-1-1,-1 1 1,1 0-1,1-1 1,0 1-1,1 12 1,-1-19-32,0 1 1,0-1-1,1 0 1,-1 0-1,1 0 0,-1 0 1,1 0-1,0 0 1,0 0-1,0 0 1,0 0-1,0 0 1,1 0-1,-1-1 0,0 1 1,1 0-1,-1-1 1,1 1-1,0-1 1,-1 1-1,1-1 1,0 0-1,0 0 0,0 0 1,0 0-1,0 0 1,0 0-1,0-1 1,0 1-1,0-1 1,1 1-1,-1-1 0,3 0 1,1 0-88,1 0 1,-1 0-1,1-1 1,-1 0-1,0-1 1,0 1-1,0-1 1,0 0-1,0 0 1,9-6-1,-10 5-1012,0 0-1,0-1 1,-1 1-1,1-1 1,-1 0-1,0 0 1,5-7-1,0-3-4153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368"/>
    </inkml:context>
    <inkml:brush xml:id="br0">
      <inkml:brushProperty name="width" value="0.025" units="cm"/>
      <inkml:brushProperty name="height" value="0.025" units="cm"/>
    </inkml:brush>
  </inkml:definitions>
  <inkml:trace contextRef="#ctx0" brushRef="#br0">142 8 13901,'0'0'5312,"-11"-2"-3620,7 1-1636,0 0 0,0 0 0,0 0 0,0 0-1,0 1 1,0 0 0,0 0 0,-1 0 0,1 0 0,0 1 0,0 0-1,0-1 1,0 1 0,0 1 0,0-1 0,0 1 0,1-1 0,-1 1-1,0 0 1,1 1 0,0-1 0,-1 1 0,1-1 0,0 1 0,0 0 0,0 0-1,-4 6 1,4-4-61,0 0-1,0 0 1,1 0-1,-1 0 1,1 1 0,0-1-1,-1 7 1,3-11-1,0 0 1,0 1-1,0-1 0,0 0 1,0 0-1,0 0 1,0 0-1,0 0 1,0 0-1,1 0 0,-1 0 1,0 0-1,1 0 1,-1 0-1,0 0 1,1 0-1,0 0 1,-1 0-1,1 0 0,-1 0 1,1 0-1,0-1 1,0 1-1,-1 0 1,1-1-1,0 1 1,0 0-1,0-1 0,0 1 1,0-1-1,0 1 1,0-1-1,0 0 1,0 1-1,0-1 0,0 0 1,0 0-1,0 1 1,0-1-1,0 0 1,0 0-1,1 0 1,0-1-1,24 1-294,1-2 1,-1-1-1,37-9 0,-34 6 166,0 1 0,46-1-1,-73 5 128,1 1 0,-1 0 0,1 0 0,-1 0 0,1 0 0,-1 1 0,1-1 0,-1 1 0,1-1 0,-1 1 0,1 0-1,-1 0 1,0 0 0,0 0 0,3 2 0,-4-1 57,-1-1 1,1 1-1,-1-1 0,0 0 1,0 1-1,0-1 0,0 1 1,0-1-1,0 1 0,0-1 0,0 1 1,0-1-1,-1 0 0,1 1 1,-1-1-1,1 0 0,-1 1 0,1-1 1,-1 0-1,0 1 0,0-1 1,0 0-1,1 0 0,-1 0 1,0 0-1,0 0 0,-1 0 0,-1 2 1,-20 24 265,-1-1 1,-1 0 0,-1-2 0,-1-1-1,-44 28 1,71-62-2159,4-4 584,1 1 0,1 0-1,13-22 1,0-3-1652,9-20-2001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6.701"/>
    </inkml:context>
    <inkml:brush xml:id="br0">
      <inkml:brushProperty name="width" value="0.025" units="cm"/>
      <inkml:brushProperty name="height" value="0.025" units="cm"/>
    </inkml:brush>
  </inkml:definitions>
  <inkml:trace contextRef="#ctx0" brushRef="#br0">54 0 14286,'0'0'4147,"-8"15"-3282,2-5-749,1-2-19,0 1 0,0 0 0,1 1-1,0-1 1,0 1 0,1 0 0,0 0-1,1 0 1,-2 17 0,4-8-8,0-1 0,1 1 0,1 0 0,1-1 0,0 1 0,1-1 0,1 0 1,1 0-1,10 20 0,-11-27-84,2 1 0,-1-1 1,1-1-1,0 1 1,1-1-1,1 0 0,-1-1 1,2 0-1,-1 0 1,1-1-1,0 0 0,1-1 1,0 0-1,16 7 1,-23-12 11,0 0 0,-1-1 0,1 0 0,0 0 0,0 0 1,0 0-1,0 0 0,0-1 0,0 0 0,1 0 0,-1 0 1,0 0-1,4-2 0,-6 2-10,-1-1 0,1 1 0,-1-1 0,0 0-1,1 0 1,-1 0 0,0 0 0,0 0 0,1 0 0,-1 0 0,0 0 0,0 0 0,0-1 0,-1 1 0,1 0 0,0-1 0,0 1-1,-1 0 1,1-1 0,0 1 0,-1-1 0,0 1 0,1-1 0,-1 1 0,0-1 0,0 0 0,0 1 0,0-1 0,0 1 0,0-1-1,0 1 1,0-1 0,-1 0 0,1 1 0,-1-1 0,0-1 0,-1-3-41,0 1 0,0 0-1,-1 0 1,1 0 0,-1 0 0,0 0-1,0 0 1,-1 1 0,0-1 0,1 1 0,-8-6-1,-53-40-488,42 35 443,-21-16-35,-35-27-32,77 57 146,0 1 0,1-1 0,-1 1 0,0-1 0,1 1 0,-1-1 0,1 0 0,-1 1 0,1-1-1,-1 0 1,1 1 0,-1-1 0,1 0 0,0 1 0,-1-1 0,1 0 0,0 0 0,0 0 0,0 1 0,0-1 0,-1-1 0,13-5-54,33 7-57,-34 0 99,9 0-734,0 0 0,0-2-1,-1-1 1,1 0-1,0-1 1,24-10 0,16-11-6289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268"/>
    </inkml:context>
    <inkml:brush xml:id="br0">
      <inkml:brushProperty name="width" value="0.035" units="cm"/>
      <inkml:brushProperty name="height" value="0.035" units="cm"/>
    </inkml:brush>
  </inkml:definitions>
  <inkml:trace contextRef="#ctx0" brushRef="#br0">28 21 15259,'1'-1'56,"-1"1"-1,0 0 0,0-1 0,0 1 1,0 0-1,0 0 0,0-1 0,0 1 1,1 0-1,-1 0 0,0 0 0,0-1 1,0 1-1,1 0 0,-1 0 0,0 0 1,0-1-1,1 1 0,-1 0 1,0 0-1,0 0 0,1 0 0,-1 0 1,0 0-1,0 0 0,1 0 0,-1 0 1,0 0-1,0-1 0,1 1 0,-1 0 1,0 1-1,1-1 0,-1 0 1,0 0-1,0 0 0,1 0 0,5 12 1047,0 28-76,-5-32-631,16 178 1950,-8-75-1754,32 156 0,-31-239-517,-10-28-73,0 0 0,0 0-1,0 0 1,0 0 0,0 0 0,0 0 0,0-1 0,0 1-1,0 0 1,0 0 0,0 0 0,0 0 0,0 0-1,0 0 1,0 0 0,0 0 0,0 0 0,1 0-1,-1 0 1,0 0 0,0 0 0,0 0 0,0 0-1,0 0 1,0-1 0,0 1 0,0 0 0,0 0-1,0 0 1,0 0 0,0 0 0,0 0 0,1 0 0,-1 0-1,0 0 1,0 0 0,0 0 0,0 0 0,0 0-1,0 0 1,0 0 0,0 0 0,0 0 0,0 0-1,0 1 1,0-1 0,1 0 0,-1 0 0,0 0-1,0 0 1,0 0 0,0 0 0,0 0 0,0 0 0,0 0-1,0 0 1,0 0 0,0 0 0,0 0 0,0 0-1,0 0 1,0 0 0,0 0 0,0 1 0,0-1-1,0 0 1,0 0 0,0 0 0,0 0 0,0-16 8,-4-8-363,-2-1 1,-1 1-1,-1 0 1,-1 1-1,-1 0 0,-21-37 1,28 55 190,2 2 22,-1 0-1,1 0 1,-1-1 0,0 1 0,0 0 0,0 0 0,-1 1 0,1-1-1,-1 0 1,0 1 0,1 0 0,-1-1 0,-5-1 0,8 4 112,0-1 0,-1 1 1,1 0-1,0 0 0,-1 0 1,1 0-1,0 0 0,-1 0 1,1 0-1,-1 0 0,1 0 1,0 0-1,-1 0 0,1 0 1,0 0-1,-1 0 0,1 0 0,-1 1 1,1-1-1,0 0 0,-1 0 1,1 0-1,0 1 0,0-1 1,-1 0-1,1 0 0,0 0 1,-1 1-1,1-1 0,0 0 1,0 1-1,-1-1 0,1 1 1,-4 15-387,4-15 418,0 1-1,0-1 1,0 0-1,0 1 1,0-1-1,0 0 1,0 1-1,1-1 0,-1 0 1,0 0-1,1 1 1,-1-1-1,1 0 1,-1 0-1,1 1 1,0-1-1,-1 0 1,1 0-1,0 0 1,1 1-1,0-3 18,0 0 1,-1 0-1,1 0 1,0-1-1,-1 1 0,1-1 1,-1 1-1,0-1 1,0 0-1,1 1 1,-1-1-1,0 0 0,0 0 1,-1 0-1,2-3 0,2-3 44,-2 5-59,0-1 1,0 1-1,0 1 1,0-1-1,1 0 1,-1 0 0,1 1-1,-1 0 1,6-4-1,-7 6 7,0-1 0,0 1 0,0-1 0,0 1 0,0 0-1,1 0 1,-1-1 0,0 1 0,0 0 0,0 0 0,1 0-1,-1 0 1,0 1 0,0-1 0,0 0 0,1 0 0,-1 1-1,0-1 1,0 1 0,0-1 0,0 1 0,0-1 0,0 1 0,0 0-1,0-1 1,0 1 0,0 0 0,0 0 0,0 0 0,-1 0-1,2 1 1,10 11 178,-6-6 32,0 0-1,1 0 1,0 0 0,14 9 0,-17-14-166,-1 0-1,1 0 0,-1-1 1,1 0-1,0 0 1,0 0-1,-1 0 1,1 0-1,0-1 0,0 1 1,0-1-1,0 0 1,0 0-1,0-1 1,5-1-1,4 0-4,0-2-1,-1 0 1,0 0 0,0-1-1,0-1 1,0 0 0,-1 0-1,0-1 1,0-1-1,-1 0 1,0 0 0,-1-1-1,1 0 1,-2-1 0,1 0-1,13-21 1,-13 15 7,0 0 0,-1-1 0,-1 0 0,0 0 0,-1 0 0,-1-1 0,-1 0 0,0 0 0,-2 0 0,0 0-1,-1-26 1,-1 40-22,0 1-1,0-1 0,-1 0 0,1 0 0,-1 1 1,0-1-1,0 0 0,0 1 0,-1-1 0,1 1 1,-1-1-1,0 1 0,0 0 0,0 0 0,0 0 1,-1 0-1,1 0 0,-1 0 0,0 1 0,0-1 1,0 1-1,-4-3 0,3 3-11,0 0 0,0 1 0,-1-1 1,1 1-1,0 0 0,0 0 0,-1 1 0,1-1 0,0 1 0,-1 0 0,1 0 1,0 0-1,-1 1 0,1-1 0,0 1 0,0 0 0,0 1 0,-1-1 1,-4 3-1,0 1-16,1 0 0,-1 1 0,1-1 0,1 2 0,-1-1 0,1 1 0,0 0 1,0 1-1,1-1 0,0 2 0,1-1 0,-1 0 0,2 1 0,-1 0 0,-3 11 0,1-3 2,1 1 1,1 0-1,1 0 0,0 1 0,1-1 0,1 1 0,1 22 0,1-36-6,0 0-1,1 1 1,-1-1-1,1 0 1,0 1-1,1-1 1,-1 0-1,1 0 0,0 0 1,1 0-1,-1 0 1,1-1-1,3 6 1,-3-7 0,0 0-1,0 1 1,1-1 0,-1-1 0,1 1 0,0-1-1,-1 1 1,1-1 0,0 0 0,0 0 0,1-1 0,-1 1-1,0-1 1,0 0 0,1 0 0,5 0 0,4 0 4,0-2 0,0 0 0,0 0 0,-1-1 0,1-1 0,-1 0 0,1-1 0,24-11 0,20-4-36,-57 18 25,1 1 1,-1-1 0,1 1-1,-1 0 1,1 0 0,-1 0-1,1 0 1,-1 0 0,1 0-1,-1 1 1,1-1 0,-1 0-1,1 1 1,-1-1 0,0 1-1,1-1 1,-1 1 0,0 0-1,1 0 1,-1-1 0,0 1-1,0 0 1,0 0 0,0 0-1,1 0 1,-2 0 0,1 1-1,0-1 1,0 0-1,0 0 1,0 1 0,-1-1-1,1 0 1,-1 1 0,1-1-1,-1 1 1,1-1 0,-1 1-1,0 1 1,3 9 0,-1 0 1,-1 0-1,1 22 1,-2-23 10,0 37 205,0-21-3387,2-43 2690,4-3-172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08.381"/>
    </inkml:context>
    <inkml:brush xml:id="br0">
      <inkml:brushProperty name="width" value="0.025" units="cm"/>
      <inkml:brushProperty name="height" value="0.025" units="cm"/>
    </inkml:brush>
  </inkml:definitions>
  <inkml:trace contextRef="#ctx0" brushRef="#br0">87 1 4676,'0'0'12252,"-9"6"-11606,1 0-461,1 0 0,-1 1 1,2-1-1,-1 2 0,1-1 0,0 1 1,-9 14-1,13-19-175,0-1 0,1 1 0,-1 0-1,1 0 1,0 0 0,-1 0 0,1 0 0,1 0 0,-1 0 0,0 0 0,1 0 0,0 1 0,-1-1 0,1 0 0,0 0-1,1 0 1,-1 1 0,1-1 0,-1 0 0,1 0 0,0 0 0,0 0 0,0 0 0,1 0 0,-1 0 0,1 0-1,-1-1 1,1 1 0,0-1 0,0 1 0,4 3 0,-1-2-6,0 0-1,0-1 1,0 0 0,0 0-1,1 0 1,-1 0 0,1-1-1,0 0 1,0 0 0,0-1-1,0 1 1,0-1 0,0-1-1,0 1 1,6-1 0,0-1 16,0 0-1,0-1 1,0 0 0,-1 0 0,1-2 0,17-6 0,-28 9-17,-1 1 1,1 0 0,-1-1 0,0 1 0,1 0 0,-1 0 0,1-1-1,-1 1 1,1 0 0,-1 0 0,1 0 0,-1 0 0,1-1 0,-1 1-1,1 0 1,-1 0 0,1 0 0,-1 0 0,1 0 0,-1 1 0,1-1-1,-1 0 1,1 0 0,-1 0 0,1 0 0,-1 0 0,1 1 0,-1-1-1,1 0 1,-1 0 0,1 1 0,-1-1 0,0 0 0,1 1 0,-1-1 0,0 0-1,1 1 1,-1-1 0,0 1 0,1-1 0,-1 1 0,-3 27 776,-24 31 552,7-27-719,-1 0-1,-1-2 1,-2 0 0,-29 26 0,45-47-985,14-11-1821,16-17-2262,7-17-3697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242"/>
    </inkml:context>
    <inkml:brush xml:id="br0">
      <inkml:brushProperty name="width" value="0.025" units="cm"/>
      <inkml:brushProperty name="height" value="0.025" units="cm"/>
    </inkml:brush>
  </inkml:definitions>
  <inkml:trace contextRef="#ctx0" brushRef="#br0">31 1651 3523,'0'0'12786,"-7"6"-11654,-14 11-377,18-15-23,10-8 104,8-8-122,353-355 3353,-195 192-3901,537-595-796,-678 734 543,240-262-34,-295 324 677,-3 3-3020,-36 29 0,20-25-2655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4.632"/>
    </inkml:context>
    <inkml:brush xml:id="br0">
      <inkml:brushProperty name="width" value="0.025" units="cm"/>
      <inkml:brushProperty name="height" value="0.025" units="cm"/>
    </inkml:brush>
  </inkml:definitions>
  <inkml:trace contextRef="#ctx0" brushRef="#br0">366 0 2498,'0'0'5317,"-7"9"-3299,-28 36-944,3 1-1,-37 69 0,-48 120 1465,55-108-955,55-114-1330,1 0 0,0 0 0,1 0 1,0 0-1,1 1 0,1 0 1,0 0-1,-2 23 0,5-36-236,0 0-1,1 0 1,-1 0 0,0 0-1,0 1 1,0-1 0,1 0-1,-1 0 1,1 0 0,-1 0-1,1 0 1,-1 0 0,1 0-1,0-1 1,-1 1 0,1 0 0,0 0-1,0 0 1,-1-1 0,1 1-1,0 0 1,0-1 0,0 1-1,0 0 1,0-1 0,0 0-1,0 1 1,0-1 0,0 1-1,0-1 1,0 0 0,0 0-1,1 0 1,-1 0 0,0 0-1,0 0 1,2 0 0,3 0 197,1-1 1,-1 1 0,1-1-1,-1-1 1,12-3 0,39-19 592,-1-2-1,-1-3 1,53-38 0,-17 11-703,-28 19-197,69-42-2057,-48 23-2472,-8-4-4251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463"/>
    </inkml:context>
    <inkml:brush xml:id="br0">
      <inkml:brushProperty name="width" value="0.025" units="cm"/>
      <inkml:brushProperty name="height" value="0.025" units="cm"/>
    </inkml:brush>
  </inkml:definitions>
  <inkml:trace contextRef="#ctx0" brushRef="#br0">10 56 16816,'0'0'2322,"4"-9"-384,10-28 53,-14 37-1927,0-1 1,0 1-1,0-1 0,0 1 1,0-1-1,0 1 0,0 0 1,0-1-1,1 1 0,-1 0 1,0-1-1,0 1 0,0-1 1,1 1-1,-1 0 0,0-1 1,1 1-1,-1 0 0,0 0 1,0-1-1,1 1 0,-1 0 1,1 0-1,-1-1 0,0 1 1,1 0-1,-1 0 0,0 0 1,1 0-1,-1 0 0,1-1 0,-1 1 1,0 0-1,1 0 0,6 13 469,-2 21-423,-5 58 39,-4 0 0,-23 124 1,12-101-107,14-113-29,-1 41-197,2-43 165,0 1 1,0-1 0,0 1 0,0-1-1,0 1 1,1 0 0,-1-1-1,0 1 1,0-1 0,0 1 0,0-1-1,1 1 1,-1 0 0,0-1 0,0 1-1,1-1 1,-1 1 0,0-1-1,1 0 1,-1 1 0,1-1 0,-1 1-1,0-1 1,1 0 0,-1 1 0,1-1-1,-1 0 1,1 1 0,-1-1 0,1 0-1,0 0 1,-1 0 0,1 1-1,-1-1 1,1 0 0,-1 0 0,1 0-1,0 0 1,-1 0 0,1 0 0,-1 0-1,1 0 1,-1 0 0,1 0-1,0-1 1,-1 1 0,1 0 0,-1 0-1,1 0 1,-1-1 0,1 1 0,-1 0-1,1-1 1,-1 1 0,1 0 0,-1-1-1,1 1 1,-1-1 0,0 1-1,1-1 1,5-4-206,-1-1-1,1 1 1,-1-1-1,-1 0 0,1-1 1,-1 1-1,0-1 1,-1 0-1,1 0 1,2-9-1,24-81-2725,-28 91 2747,7-33-724,-1 0 1,-2-1 0,-1 0-1,-3 0 1,-4-76 0,2 113 1021,0 0 0,-1 1 0,1-1 1,-1 1-1,0-1 0,0 1 0,0-1 1,0 1-1,0 0 0,0-1 0,-1 1 1,1 0-1,-4-4 0,5 6-44,0-1 0,-1 1 0,1 0 0,-1 0 0,1-1 0,-1 1 1,1 0-1,-1 0 0,1-1 0,-1 1 0,1 0 0,-1 0 0,1 0 0,-1 0 0,1 0 0,-1 0 0,1 0 0,-1 0 0,1 0 0,-1 0 0,1 0 0,-1 0 0,1 0 1,-1 0-1,0 1 0,-13 16 508,10-4-540,0 1 0,0-1 0,2 1-1,-1 0 1,2-1 0,0 1 0,0 0-1,2 0 1,0 0 0,0 0 0,1-1-1,1 1 1,0 0 0,1-1 0,0 0-1,1 0 1,1 0 0,0-1 0,11 18-1,22 22-4652,-24-34 479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5.844"/>
    </inkml:context>
    <inkml:brush xml:id="br0">
      <inkml:brushProperty name="width" value="0.025" units="cm"/>
      <inkml:brushProperty name="height" value="0.025" units="cm"/>
    </inkml:brush>
  </inkml:definitions>
  <inkml:trace contextRef="#ctx0" brushRef="#br0">54 133 5894,'0'0'6886,"-54"-42"-736,69 42-5894,15 0 833,8-2-224,13-8-673,3-4-96,3-4-160,-4-3-2466,-8-4-3812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475"/>
    </inkml:context>
    <inkml:brush xml:id="br0">
      <inkml:brushProperty name="width" value="0.025" units="cm"/>
      <inkml:brushProperty name="height" value="0.025" units="cm"/>
    </inkml:brush>
  </inkml:definitions>
  <inkml:trace contextRef="#ctx0" brushRef="#br0">0 1 9577,'0'0'12428,"4"9"-11750,32 114 1274,5 17-1626,-35-122-306,1-1 0,2 1-1,-1-1 1,2-1 0,16 23 0,-15-29-194,-11-16-1513,-14-20-1566,-39-30-6367,14 21 1933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6.806"/>
    </inkml:context>
    <inkml:brush xml:id="br0">
      <inkml:brushProperty name="width" value="0.025" units="cm"/>
      <inkml:brushProperty name="height" value="0.025" units="cm"/>
    </inkml:brush>
  </inkml:definitions>
  <inkml:trace contextRef="#ctx0" brushRef="#br0">1 215 11915,'0'0'8937,"50"-38"-7112,-7 14-255,6-4-545,7-3-577,0 2-288,-4 3-95,-7 4-194,-9 10-928,-9 7-1121,-11 5-1569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137"/>
    </inkml:context>
    <inkml:brush xml:id="br0">
      <inkml:brushProperty name="width" value="0.025" units="cm"/>
      <inkml:brushProperty name="height" value="0.025" units="cm"/>
    </inkml:brush>
  </inkml:definitions>
  <inkml:trace contextRef="#ctx0" brushRef="#br0">1 195 5573,'0'0'16624,"88"-44"-15215,-40 13-576,3-1-641,-1 1-160,-8 8-896,-8 6-2340,-12 5-3041,-12 8-4101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468"/>
    </inkml:context>
    <inkml:brush xml:id="br0">
      <inkml:brushProperty name="width" value="0.025" units="cm"/>
      <inkml:brushProperty name="height" value="0.025" units="cm"/>
    </inkml:brush>
  </inkml:definitions>
  <inkml:trace contextRef="#ctx0" brushRef="#br0">74 50 6118,'0'0'10511,"3"-7"-9555,1 0-560,-2 5-183,-1 0 0,0-1 0,1 1 0,-1-1 0,0 1 0,0-1 0,0 1 0,0-1 0,-1 1 0,1-1 0,-1 0 0,0-3 3438,1 9-3516,-1 0-1,0 0 0,0-1 1,-1 1-1,1 0 1,-1-1-1,1 1 0,-1 0 1,0-1-1,0 1 1,0-1-1,0 1 0,0-1 1,-3 4-1,-1 5 124,-12 34-161,2 1 0,3 1 0,1 0-1,2 0 1,3 1 0,1 0 0,4 86-1,1-130-109,0 1-1,0 0 1,1-1-1,0 1 1,0-1 0,0 1-1,0-1 1,1 0-1,0 1 1,0-1-1,0 0 1,0 0-1,1 0 1,-1-1-1,1 1 1,0 0-1,0-1 1,1 0-1,-1 0 1,0 0-1,1 0 1,0 0-1,0-1 1,5 3-1,-2-3-124,0 1-1,0-1 1,0-1 0,0 1-1,0-1 1,1-1 0,-1 1-1,0-1 1,1 0-1,-1-1 1,0 0 0,0 0-1,1-1 1,11-4-1,-7 2-533,-1 0 0,0-1 0,0-1 0,-1 0-1,14-10 1,19-23-5122,-13 1-1995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7.786"/>
    </inkml:context>
    <inkml:brush xml:id="br0">
      <inkml:brushProperty name="width" value="0.025" units="cm"/>
      <inkml:brushProperty name="height" value="0.025" units="cm"/>
    </inkml:brush>
  </inkml:definitions>
  <inkml:trace contextRef="#ctx0" brushRef="#br0">1 39 16656,'0'0'9849,"0"12"-9454,-1 47-288,4-1 0,2 0-1,13 64 1,-17-121-91,-1 0-1,0 0 1,0 0-1,0 0 1,1 0-1,-1 0 1,1 0-1,-1 0 0,0 0 1,1 0-1,0 0 1,-1 0-1,1 0 1,0 0-1,-1 0 1,1-1-1,0 1 1,0 0-1,-1-1 1,1 1-1,0 0 1,0-1-1,0 1 1,0-1-1,0 0 1,0 1-1,0-1 1,0 0-1,2 1 1,-1-1 53,1-1 0,-1 1 0,0-1 1,0 0-1,1 0 0,-1 1 1,0-1-1,0-1 0,0 1 0,0 0 1,0 0-1,-1-1 0,3-1 1,7-7 237,-1-1 0,0 0 1,9-13-1,17-29-296,-2-1-1,-2-1 1,33-81 0,-65 134 271,-13 10-15127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864"/>
    </inkml:context>
    <inkml:brush xml:id="br0">
      <inkml:brushProperty name="width" value="0.035" units="cm"/>
      <inkml:brushProperty name="height" value="0.035" units="cm"/>
    </inkml:brush>
  </inkml:definitions>
  <inkml:trace contextRef="#ctx0" brushRef="#br0">2 221 12979,'-1'1'190,"1"0"0,0 1 0,-1-1 1,1 1-1,0-1 0,0 0 0,0 1 0,0-1 1,0 1-1,0-1 0,1 0 0,-1 1 0,0-1 1,1 1-1,-1-1 0,1 0 0,-1 0 0,1 1 1,0-1-1,0 0 0,-1 0 0,1 0 0,0 0 1,0 0-1,0 0 0,0 0 0,0 0 0,0 0 1,1 0-1,-1 0 0,0-1 0,0 1 0,0 0 1,1-1-1,-1 1 0,0-1 0,1 0 1,-1 1-1,1-1 0,1 0 0,3 1 58,-1-1-1,0 0 1,0 0-1,1 0 1,-1-1 0,0 0-1,0 0 1,0 0-1,10-4 1,2-3-121,0-1 0,-1-1 0,1 0 0,-2-1 0,0-1 0,0 0 0,-1-1 0,-1-1 0,0 0 0,0-1 0,13-21 0,-24 32-119,0 0-1,0 0 1,0 0 0,-1 0-1,1 0 1,-1 0-1,0 0 1,0 0-1,0-1 1,-1 1 0,0 0-1,0-1 1,0-3-1,0 6-3,0 1-1,-1 0 1,1-1-1,-1 1 1,1 0-1,-1 0 1,1-1-1,-1 1 1,0 0-1,1 0 1,-1 0-1,0 0 1,0 0 0,0 0-1,0 0 1,0 0-1,0 0 1,-1 0-1,0 0 1,-1 0-1,1 0 1,0 0 0,0 1-1,-1-1 1,1 1 0,0-1-1,-1 1 1,1 0 0,0 0-1,-1 0 1,1 0 0,-5 1-1,-1 1 13,-1 1 0,1-1 0,-1 1 0,1 1 0,0 0 0,0 0 0,0 0 0,1 1 0,-1 0 0,1 1 0,1-1 1,-1 1-1,-10 13 0,8-8 15,0 0 0,1 0 0,1 1 0,0 0 0,0 1 0,1 0 0,1 0 0,-5 14 0,9-23-16,0-1-1,0 1 0,1 0 1,-1-1-1,1 1 0,0 0 1,0 0-1,0 0 0,0-1 1,0 1-1,2 4 0,-1-6-11,-1 0 0,1-1-1,0 1 1,0-1 0,0 1-1,0-1 1,0 0 0,0 1-1,1-1 1,-1 0 0,0 0-1,1 0 1,-1 0 0,0 0-1,1 0 1,-1 0 0,1 0-1,0-1 1,-1 1 0,1 0-1,0-1 1,-1 0 0,1 1-1,0-1 1,0 0 0,1 0 0,9 1-211,1-1 1,-1 0 0,0-1 0,0-1 0,21-5 0,62-22-976,-60 17 1080,18-6-385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135"/>
    </inkml:context>
    <inkml:brush xml:id="br0">
      <inkml:brushProperty name="width" value="0.025" units="cm"/>
      <inkml:brushProperty name="height" value="0.025" units="cm"/>
    </inkml:brush>
  </inkml:definitions>
  <inkml:trace contextRef="#ctx0" brushRef="#br0">1 1 15855,'0'0'9161,"61"9"-8585,-36-9-544,0 0-1217,0 7-2210,-3 1-3203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466"/>
    </inkml:context>
    <inkml:brush xml:id="br0">
      <inkml:brushProperty name="width" value="0.025" units="cm"/>
      <inkml:brushProperty name="height" value="0.025" units="cm"/>
    </inkml:brush>
  </inkml:definitions>
  <inkml:trace contextRef="#ctx0" brushRef="#br0">0 1 18962,'0'0'5669,"4"70"-5605,1-45-64,1 2-544,3-3-737,1-5-705,-6-5-1506,1-8-1728,4-6-706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8.815"/>
    </inkml:context>
    <inkml:brush xml:id="br0">
      <inkml:brushProperty name="width" value="0.025" units="cm"/>
      <inkml:brushProperty name="height" value="0.025" units="cm"/>
    </inkml:brush>
  </inkml:definitions>
  <inkml:trace contextRef="#ctx0" brushRef="#br0">20 1 15599,'0'0'4628,"-1"7"-3507,-18 295 3940,20-301-5041,-1 0-1,0 0 1,0 0 0,0 0-1,1 0 1,-1 0-1,0 0 1,1 0 0,-1 0-1,1 0 1,-1-1 0,1 1-1,-1 0 1,1 0-1,0-1 1,-1 1 0,1 0-1,0-1 1,0 1 0,0 0-1,-1-1 1,1 1-1,0-1 1,0 0 0,0 1-1,0-1 1,0 0 0,0 1-1,0-1 1,0 0-1,0 0 1,0 0 0,0 0-1,-1 0 1,1 0 0,0 0-1,0 0 1,0 0-1,0-1 1,0 1 0,0 0-1,0 0 1,0-1 0,1 0-1,52-18 411,-47 16-478,69-27 154,12-5-5310,-71 26 1601,-3-2-2526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29.194"/>
    </inkml:context>
    <inkml:brush xml:id="br0">
      <inkml:brushProperty name="width" value="0.025" units="cm"/>
      <inkml:brushProperty name="height" value="0.025" units="cm"/>
    </inkml:brush>
  </inkml:definitions>
  <inkml:trace contextRef="#ctx0" brushRef="#br0">0 1 18129,'0'0'4554,"7"11"-3113,43 61 184,-30-45-1439,0 0-1,-2 2 1,-1 0 0,-1 1-1,16 41 1,-27-51-235,0 0 0,-1 1 0,-1-1 1,-1 1-1,-1-1 0,0 1 0,-2 0 1,-6 37-1,4-41-387,-1 0 0,-1-1 0,-1 0 1,-10 23-1,9-25-492,-1-1 0,0-1 1,-1 1-1,0-2 1,-16 17-1,-19 11-5708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1.544"/>
    </inkml:context>
    <inkml:brush xml:id="br0">
      <inkml:brushProperty name="width" value="0.025" units="cm"/>
      <inkml:brushProperty name="height" value="0.025" units="cm"/>
    </inkml:brush>
  </inkml:definitions>
  <inkml:trace contextRef="#ctx0" brushRef="#br0">1 177 8296,'0'0'12897,"9"-4"-11498,258-121 1532,-262 123-3645,-1 0 1,0 0-1,0 0 1,0-1-1,0 1 0,0-1 1,-1 0-1,6-5 1,7-13-7722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2.067"/>
    </inkml:context>
    <inkml:brush xml:id="br0">
      <inkml:brushProperty name="width" value="0.025" units="cm"/>
      <inkml:brushProperty name="height" value="0.025" units="cm"/>
    </inkml:brush>
  </inkml:definitions>
  <inkml:trace contextRef="#ctx0" brushRef="#br0">0 183 14574,'0'0'4516,"67"-30"-2338,-36 10-1217,3-2-865,2 4-32,2-2-64,1-2-993,-4 0-1697,-7-7-3909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47.169"/>
    </inkml:context>
    <inkml:brush xml:id="br0">
      <inkml:brushProperty name="width" value="0.025" units="cm"/>
      <inkml:brushProperty name="height" value="0.025" units="cm"/>
    </inkml:brush>
  </inkml:definitions>
  <inkml:trace contextRef="#ctx0" brushRef="#br0">1162 215 1922,'0'0'2279,"-1"-9"-2076,-1-7 112,2 0 0,-1 0 0,2 0 0,3-20 0,-3 33-149,0 0-1,-1 0 1,1 0 0,-1 0 0,0 0-1,0 0 1,0-1 0,0 1-1,-1 0 1,1 0 0,-1 0 0,1 0-1,-1 0 1,-2-4 0,1 5-119,0 0 0,0 1-1,0-1 1,-1 1 0,1-1 0,0 1 0,-1 0 0,1 0 0,-1 0 0,1 0 0,-1 1 0,1-1-1,-1 1 1,1-1 0,-1 1 0,-5 0 0,-75-14 1151,57 8-917,-1 2-1,-44-3 0,-39 3 611,-43 0-422,134 5-374,0 1 1,0 1-1,0 0 1,1 1-1,-34 13 1,33-9-57,0 2 0,0 0 0,1 1 0,1 1 0,0 1 0,1 1 0,0 0 0,1 0 0,0 2 0,2 0 0,0 1 0,-14 22 0,-27 38 80,-81 153 1,120-198-93,2 0 1,1 1-1,1 0 1,2 1-1,1 0 0,1 0 1,3 1-1,-2 45 1,8-35 39,1 0 1,18 82 0,35 85 54,-45-177-95,15 42 117,54 108 0,-66-154-122,1 0-5,1 0 0,1-2 0,2 1 1,37 44-1,-41-58 31,1 0 0,0-1 0,1-1 0,1 0 0,0-1 0,1-1 0,0-1 0,28 12 0,-13-9-20,1 0 0,0-3 0,1 0 0,0-3 0,0-1 0,1-1 0,38 0 0,-64-7-5,1 0 1,-1-1 0,1-1-1,-1 0 1,0-1 0,0 0-1,-1 0 1,1-1 0,-1-1-1,11-6 1,95-73 281,-107 78-272,67-56 47,122-128 0,-166 154-33,-1-2 0,-1 0 0,-3-2 0,-1-1 1,31-71-1,-45 82 149,-2 0 0,-1-1 1,8-58-1,1-101 143,-14 122-225,1 13-106,2-16 371,-3-1 0,-3 1 0,-12-103-1,7 152-231,-1 1 1,-1-1-1,0 1 0,-2 0 0,-1 0 0,-13-23 0,14 31-80,-1 0-1,-1 0 1,0 1 0,-1 0-1,-1 1 1,0 0-1,0 0 1,-1 2 0,-23-15-1,16 13-47,-1 1 0,-1 1 1,0 1-1,-1 0 0,1 2 0,-1 1 0,-27-4 0,-21 1-1499,-74 1 0,107 7-63,-16-6-4976,37 1 775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39:53.997"/>
    </inkml:context>
    <inkml:brush xml:id="br0">
      <inkml:brushProperty name="width" value="0.025" units="cm"/>
      <inkml:brushProperty name="height" value="0.025" units="cm"/>
    </inkml:brush>
  </inkml:definitions>
  <inkml:trace contextRef="#ctx0" brushRef="#br0">5 52 2210,'-4'-11'7472,"3"6"-4209,17 10-3017,-8-3-155,1 0 1,0 0-1,0 0 0,0-1 0,0-1 1,0 0-1,0 0 0,0 0 1,15-4-1,3-2 477,47-18 0,-32 8-401,-53 20-132,-48 16 844,-107 21 0,219-63-590,-20 17-301,59-1 0,20-2 41,-111 8 35,-16 0 27,-263 14 320,378-5-4602,-58-9 91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4.033"/>
    </inkml:context>
    <inkml:brush xml:id="br0">
      <inkml:brushProperty name="width" value="0.025" units="cm"/>
      <inkml:brushProperty name="height" value="0.025" units="cm"/>
    </inkml:brush>
  </inkml:definitions>
  <inkml:trace contextRef="#ctx0" brushRef="#br0">8 57 2370,'-7'-1'10674,"21"-4"-8694,28-6-2628,38 4 776,-57 6-73,0-1-1,1-1 0,-1-1 0,-1-1 1,37-12-1,-59 17-144,0 0 0,1 0 0,-1 0-1,0 0 1,1 0 0,-1 0 0,0 0 0,1 0 0,-1 0 0,0 0-1,1 0 1,-1 0 0,0 0 0,1 0 0,-1 0 0,0 1-1,1-1 1,-1 0 0,0 0 0,1 0 0,-1 1 0,0-1 0,0 0-1,1 0 1,-1 1 0,0-1 0,0 0 0,0 0 0,1 1-1,-1-1 1,0 0 0,0 1 0,0-1 0,0 0 0,0 0 0,1 1-1,-1-1 1,0 0 0,0 1 0,0-1 0,0 0 0,0 1-1,0-1 1,0 1 0,0-1 0,0 0 0,0 1 0,-1-1 0,1 0-1,0 1 1,0-1 0,0 1 0,0-1-267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5.269"/>
    </inkml:context>
    <inkml:brush xml:id="br0">
      <inkml:brushProperty name="width" value="0.025" units="cm"/>
      <inkml:brushProperty name="height" value="0.025" units="cm"/>
    </inkml:brush>
  </inkml:definitions>
  <inkml:trace contextRef="#ctx0" brushRef="#br0">64 112 2306,'-16'5'2356,"-15"4"410,30-8-2535,0-1-1,0 0 0,1 0 0,-1 1 0,0-1 0,0 1 0,0-1 0,0 0 1,1 1-1,-1 0 0,0-1 0,1 1 0,-1-1 0,0 1 0,1 0 0,-1 0 1,1-1-1,-1 1 0,1 0 0,-1 0 0,1 0 0,-1 1 0,38-1 2418,-19-2-2489,-1-1 0,1-1 0,-1 0 0,1-1 0,29-12 0,86-42 121,-92 39-222,-34 16-74,46-22 184,-43 17 39,-34 13 64,11-1-290,0 1 0,1 0 0,0 1 0,-1 0 0,2 1 0,-1 0 0,1 1 0,-13 12 0,18-11-1857,6-9 1682,0 1 0,0-1 0,0 0 0,1 1-1,-1-1 1,0 0 0,0 0 0,0 1 0,0-1 0,1 0-1,-1 0 1,0 1 0,0-1 0,1 0 0,-1 0-1,0 1 1,1-1 0,-1 0 0,0 0 0,0 0 0,1 0-1,-1 0 1,0 1 0,1-1 0,-1 0 0,0 0-1,1 0 1,-1 0 0,0 0 0,1 0 0,-1 0 0,0 0-1,1 0 1,-1 0 0,0 0 0,1-1 0,-1 1-1,1 0 1,11-1-7477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4.723"/>
    </inkml:context>
    <inkml:brush xml:id="br0">
      <inkml:brushProperty name="width" value="0.035" units="cm"/>
      <inkml:brushProperty name="height" value="0.035" units="cm"/>
    </inkml:brush>
  </inkml:definitions>
  <inkml:trace contextRef="#ctx0" brushRef="#br0">0 7 17508,'1'0'49,"0"-1"0,-1 1 0,1-1 0,-1 0 0,1 1 1,0-1-1,-1 1 0,1 0 0,0-1 0,-1 1 0,1 0 0,0-1 1,0 1-1,0 0 0,-1 0 0,1-1 0,0 1 0,0 0 0,0 0 1,-1 0-1,1 0 0,0 0 0,0 0 0,0 1 0,-1-1 0,1 0 0,0 0 1,0 0-1,0 1 0,-1-1 0,1 0 0,0 1 0,-1-1 0,1 1 1,0-1-1,-1 1 0,1-1 0,0 1 0,-1-1 0,1 1 0,-1 0 1,1-1-1,-1 1 0,0 0 0,1-1 0,-1 1 0,1 0 0,-1 1 1,3 5 171,-1 0 1,1 0 0,-1 1 0,1 10-1,-3-15-60,9 64 1066,0 69 1,3 34-169,-5-150-858,-7-20-196,0 1 0,0-1 1,0 0-1,0 0 0,1 0 0,-1 0 1,0 0-1,0 0 0,0 1 1,1-1-1,-1 0 0,0 0 0,0 0 1,0 0-1,1 0 0,-1 0 0,0 0 1,0 0-1,1 0 0,-1 0 0,0 0 1,0 0-1,0 0 0,1 0 0,-1 0 1,0 0-1,0 0 0,0 0 0,1 0 1,-1-1-1,0 1 0,0 0 0,0 0 1,1 0-1,-1 0 0,0 0 1,0 0-1,0-1 0,0 1 0,1 0 1,0-3 18,1 1 1,-1-1 0,1 1-1,-1-1 1,0 0-1,0 1 1,0-1 0,0 0-1,-1 0 1,1-5 0,0-21 83,-1 0-1,-2 0 1,-1 0 0,-1 0 0,-1 0 0,-16-45 0,20 70-98,0 0 2,0 0 0,0 0 1,-1 0-1,0 0 1,1 0-1,-1 0 0,-1 0 1,1 1-1,0-1 1,-1 1-1,-4-5 0,7 7-10,-1 1-1,1 0 1,0-1 0,0 1-1,-1 0 1,1 0-1,0-1 1,-1 1 0,1 0-1,0 0 1,-1 0-1,1-1 1,0 1 0,-1 0-1,1 0 1,0 0-1,-1 0 1,1 0 0,0 0-1,-1 0 1,1 0-1,-1 0 1,1 0 0,0 0-1,-1 0 1,1 0-1,0 0 1,-1 0 0,1 0-1,-1 0 1,1 0-1,0 0 1,-1 1-1,1-1 1,0 0 0,-1 0-1,1 0 1,0 1-1,0-1 1,-1 0 0,1 1-1,-4 19 20,8 25-7,-2-37-50,0 0 0,0-1 0,0 1 0,1 0 0,1-1 0,-1 0 0,1 0 0,0 0 0,1 0 0,8 10 0,-10-14-46,0 0 0,0 0 0,1 0 0,0-1 0,-1 0 0,1 1 0,0-1 0,0 0 0,0-1 0,0 1 0,0-1 0,1 0 0,-1 0 0,0 0 0,1-1-1,-1 1 1,0-1 0,1 0 0,-1 0 0,1-1 0,5 0 0,0-2-284,0 1 0,-1-2-1,1 1 1,0-1 0,-1-1-1,0 0 1,0 0 0,0-1-1,10-9 1,9-8-920,30-35-1,-25 23 262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06.620"/>
    </inkml:context>
    <inkml:brush xml:id="br0">
      <inkml:brushProperty name="width" value="0.025" units="cm"/>
      <inkml:brushProperty name="height" value="0.025" units="cm"/>
    </inkml:brush>
  </inkml:definitions>
  <inkml:trace contextRef="#ctx0" brushRef="#br0">1130 205 2755,'1'-10'911,"-1"1"1,-1-1 0,0 1-1,0 0 1,0-1 0,-6-14-1,5 19-754,-1 0 0,0 1 0,1-1 0,-2 1 0,1 0 0,0 0 0,-1 0 0,0 0 0,0 1 0,0-1 0,-1 1 0,1 0-1,-6-3 1,-8-4 53,0 1 0,0 0 0,-1 2 0,0 0 0,-1 1 0,1 1 0,-1 0 0,0 2 0,0 1 0,-1 0-1,1 1 1,0 1 0,-1 1 0,-26 5 0,8 2-137,0 1-1,0 2 1,1 2-1,1 2 1,0 1 0,-46 27-1,62-29-28,0 0 0,1 2 0,1 0 0,0 1 0,1 1 0,1 1-1,1 0 1,1 2 0,-16 26 0,-13 29-3,-43 105 0,75-156-23,-6 19 3,2 0 0,2 2-1,2-1 1,1 1 0,3 1-1,2 0 1,-1 75 0,7-53 37,14 125 1,-8-154-45,2 0 0,2 0 0,2-1 0,24 56 0,-31-82-7,2-1 1,0 0-1,0 0 1,1-1-1,0 0 1,1 0-1,1-1 0,-1 0 1,2-1-1,-1 0 1,1 0-1,24 13 1,-18-14 14,0 0 1,0-1 0,1-1-1,1-1 1,-1 0-1,1-2 1,-1 0-1,31 1 1,0-5 19,1-3-1,0-1 1,-1-3 0,0-1 0,0-3 0,61-24-1,-73 23-24,0-2 0,-1-2-1,-1-1 1,0-2 0,36-27-1,-48 28 10,-1 0-1,-1-1 1,0-1-1,-2 0 1,0-2 0,-2-1-1,25-43 1,-18 20 274,-2-1 0,-2-2 1,-3 0-1,-2 0 1,-2-2-1,9-66 1,-14 48-213,-3-1 1,-4 0 0,-2 1-1,-12-83 1,7 114-48,-1 1 1,-2 0-1,-1 0 1,-31-69-1,35 93-164,0 1 0,-1 0-1,-1 0 1,0 1-1,0 0 1,-2 0 0,1 1-1,-1 0 1,-1 1-1,0 0 1,-1 0 0,0 1-1,0 1 1,0 0-1,-27-11 1,25 15-715,-1 0 0,1 1 0,-1 1-1,0 1 1,1 0 0,-1 1 0,0 0 0,-16 3 0,-16 5-2771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16.248"/>
    </inkml:context>
    <inkml:brush xml:id="br0">
      <inkml:brushProperty name="width" value="0.025" units="cm"/>
      <inkml:brushProperty name="height" value="0.025" units="cm"/>
    </inkml:brush>
  </inkml:definitions>
  <inkml:trace contextRef="#ctx0" brushRef="#br0">0 55 6342,'9'4'8087,"16"-3"-6582,-19-2-447,286-6 2905,3-1-2497,-295 8-1252,-45 0 1238,-495 0 139,538 0-1367,11 2-182,0-1 0,0-1 1,-1 1-1,1-1 0,12-2 1,12 0-4,567-27 122,-732 19 143,75 8-337,22 0-153,0 1-1,1 2 0,-1 1 0,-48 10 1,67-4-315,10-5-1421,3-2-4362,15-1-101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29.384"/>
    </inkml:context>
    <inkml:brush xml:id="br0">
      <inkml:brushProperty name="width" value="0.025" units="cm"/>
      <inkml:brushProperty name="height" value="0.025" units="cm"/>
    </inkml:brush>
  </inkml:definitions>
  <inkml:trace contextRef="#ctx0" brushRef="#br0">1 81 6502,'0'0'8147,"8"5"-7496,10 0-374,-1 1 0,0-2 0,1-1 0,0 0-1,0-1 1,0 0 0,35-3 0,686-29 1645,-170 17-1803,-135 8 88,-177-20 1260,25 0-473,-93 17-873,372 4-13,-454 18-87,115 29-1,-119-21 165,134 13 0,24-29 281,-161-7 172,-1 5 1,109 17-1,-184-16-254,-58-9-108,-3-1-1197,-52 3-7274,65-1 3417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630"/>
    </inkml:context>
    <inkml:brush xml:id="br0">
      <inkml:brushProperty name="width" value="0.025" units="cm"/>
      <inkml:brushProperty name="height" value="0.025" units="cm"/>
    </inkml:brush>
  </inkml:definitions>
  <inkml:trace contextRef="#ctx0" brushRef="#br0">0 1 3908,'0'0'17018,"9"1"-16014,80 13 366,114 3-1,-3-13-4177,-197-4 2687,3 1-610,1-1 0,-1 0 0,0-1 0,1 0 0,-1 0 0,0 0 0,1-1 0,7-2 0,8-12-5365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33.992"/>
    </inkml:context>
    <inkml:brush xml:id="br0">
      <inkml:brushProperty name="width" value="0.025" units="cm"/>
      <inkml:brushProperty name="height" value="0.025" units="cm"/>
    </inkml:brush>
  </inkml:definitions>
  <inkml:trace contextRef="#ctx0" brushRef="#br0">17 1 12876,'0'0'6860,"11"0"-6123,10 1-599,0 2 0,-1 0-1,0 1 1,1 1 0,-2 1 0,1 1 0,-1 1 0,0 0 0,0 2 0,-1 0 0,25 18 0,-41-26-138,1 0 1,-1 0 0,0 0 0,0 0 0,0 1 0,0-1 0,0 0-1,-1 1 1,1 0 0,-1-1 0,1 1 0,-1 0 0,0 0 0,0 0-1,-1 0 1,1 0 0,0-1 0,-1 1 0,0 1 0,0 3 0,-1-2 24,0 0 1,0 0-1,0 0 1,-1-1-1,0 1 1,0 0 0,0-1-1,0 0 1,-1 0-1,0 1 1,-5 4 0,-8 9 153,-1-2 1,-1 0-1,0-1 1,-23 14-1,37-27-147,-32 23-132,-48 34 487,38-12-4341,38-34-1347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6.636"/>
    </inkml:context>
    <inkml:brush xml:id="br0">
      <inkml:brushProperty name="width" value="0.025" units="cm"/>
      <inkml:brushProperty name="height" value="0.025" units="cm"/>
    </inkml:brush>
  </inkml:definitions>
  <inkml:trace contextRef="#ctx0" brushRef="#br0">24 9 5573,'0'-9'16346,"-2"28"-12920,0 27-5945,0-33 4153,-1 7-1445,-3 17 170,-3 63 1,10-99-341,-1-1-1,0 1 1,0-1-1,0 1 1,1-1-1,-1 1 1,0-1 0,0 0-1,1 1 1,-1-1-1,1 1 1,-1-1-1,0 0 1,1 1 0,-1-1-1,1 0 1,-1 1-1,0-1 1,1 0 0,-1 0-1,1 0 1,-1 1-1,1-1 1,-1 0-1,1 0 1,-1 0 0,1 0-1,-1 0 1,1 0-1,-1 0 1,1 0-1,-1 0 1,1 0 0,-1 0-1,1 0 1,-1 0-1,1-1 1,-1 1-1,1 0 1,-1 0 0,1 0-1,-1-1 1,1 1-1,-1 0 1,1-1-1,-1 1 1,25-14 667,-12 1-571,0-1 1,-1 0 0,-1-1-1,13-23 1,26-32 293,-50 69-408,1 1 0,-1 0 0,0 0 0,0-1-1,0 1 1,0 0 0,1 0 0,-1-1 0,0 1-1,0 0 1,0 0 0,1-1 0,-1 1 0,0 0-1,1 0 1,-1 0 0,0 0 0,0-1 0,1 1-1,-1 0 1,0 0 0,1 0 0,-1 0-1,0 0 1,1 0 0,-1 0 0,0 0 0,1 0-1,-1 0 1,0 0 0,1 0 0,-1 0 0,0 0-1,0 0 1,1 0 0,-1 0 0,0 1 0,1-1-1,-1 0 1,5 16 86,-4 32 180,-2-38-167,1-10-93,1 1 1,-1 0-1,0 0 0,1-1 0,-1 1 0,0 0 0,1-1 1,-1 1-1,1 0 0,-1-1 0,1 1 0,0-1 1,-1 1-1,1-1 0,-1 1 0,1-1 0,0 1 0,0-1 1,-1 0-1,1 1 0,0-1 0,0 0 0,-1 1 1,1-1-1,0 0 0,0 0 0,-1 0 0,1 0 0,0 0 1,0 0-1,0 0 0,-1 0 0,1 0 0,0 0 0,0-1 1,0 1-1,-1 0 0,1 0 0,1-1 0,35-12 400,-9-9-272,-24 17-130,1 1 1,0 0-1,1 0 0,-1 0 0,1 0 0,0 1 1,-1 0-1,1 0 0,1 0 0,-1 1 0,12-3 1,-17 5-12,0 1 0,0-1 1,1 1-1,-1-1 0,-1 1 1,1 0-1,0-1 0,0 1 1,0 0-1,0 0 0,0-1 0,-1 1 1,1 0-1,0 0 0,-1 0 1,1 0-1,-1 0 0,1 0 1,-1 0-1,1 0 0,-1 1 1,0-1-1,1 0 0,-1 0 1,0 0-1,0 0 0,0 0 1,0 1-1,0-1 0,0 2 0,-1 50 110,0-37-85,1-6 438,0-6-830,0 0 1,0 0-1,0-1 1,0 1-1,1 0 0,0 0 1,-1 0-1,3 5 0,-2-8 67,-1 0 0,1-1-1,0 1 1,0 0-1,0-1 1,0 1 0,0 0-1,-1-1 1,1 1-1,0-1 1,0 1-1,0-1 1,1 0 0,-1 1-1,0-1 1,0 0-1,0 0 1,0 1 0,0-1-1,0 0 1,0 0-1,0 0 1,0-1-1,1 1 1,-1 0 0,0 0-1,0-1 1,0 1-1,0 0 1,0-1 0,0 1-1,0-1 1,0 1-1,0-1 1,1-1-1,14-9-6131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7.713"/>
    </inkml:context>
    <inkml:brush xml:id="br0">
      <inkml:brushProperty name="width" value="0.025" units="cm"/>
      <inkml:brushProperty name="height" value="0.025" units="cm"/>
    </inkml:brush>
  </inkml:definitions>
  <inkml:trace contextRef="#ctx0" brushRef="#br0">80 77 3748,'0'0'21540,"-8"6"-21471,-1 1-67,0 1-1,1 0 0,-12 15 1,17-20 2,0 1 1,1-1 0,-1 1-1,1 0 1,0 0 0,0 0-1,1 0 1,-1 0 0,1 0-1,0 1 1,0-1 0,0 0-1,0 1 1,1-1 0,0 7-1,1-10 33,0-1-1,1 1 0,-1 0 1,0-1-1,1 1 1,-1-1-1,1 1 0,-1-1 1,1 0-1,-1 0 0,1 0 1,-1 1-1,1-1 0,-1-1 1,1 1-1,-1 0 0,0 0 1,1-1-1,-1 1 0,2-1 1,3-1 8,0 0 0,-1 0 0,1 0 0,-1-1 0,1 0 0,-1 0 0,0-1 0,0 1 0,-1-1 0,1 0 1,6-8-1,44-58 260,-38 46 199,-17 23-501,0 1-1,0 0 1,0 0-1,0 0 1,0 0-1,0 0 1,0-1-1,1 1 1,-1 0-1,0 0 1,0 0-1,0 0 1,0 0-1,0 0 1,0 0-1,0 0 1,0-1-1,1 1 1,-1 0-1,0 0 1,0 0-1,0 0 1,0 0-1,0 0 1,1 0-1,-1 0 1,0 0-1,0 0 1,0 0-1,0 0 1,0 0-1,1 0 1,-1 0-1,0 0 1,0 0-1,0 0 1,0 0-1,0 0 1,1 0-1,-1 0 1,0 0-1,0 0 1,0 1-1,0-1 1,0 0-1,0 0 1,1 0-1,-1 0 1,0 0-1,0 0 1,0 0-1,0 0 1,0 1-1,0-1 1,0 0-1,0 0 1,0 0-1,0 0 1,0 0-1,0 1 1,1-1-1,-1 0 1,0 0-1,3 18 44,-2 24 1,-1-39-22,0 12 2,-1-10-15,1 0-1,0-1 1,0 1-1,1 0 1,-1 0 0,1-1-1,0 1 1,3 7-1,-3-10 16,0-1 0,0 1 0,1-1 0,-1 1 0,0-1 0,1 0 0,0 0 0,-1 0 0,1 1 0,0-2 0,-1 1 0,1 0 0,0 0 0,0-1 0,0 1 0,-1 0 0,1-1 0,0 0 0,0 0 0,0 1 0,0-1 0,0 0 0,0 0 0,0-1 0,3 0 0,-1 1 4,1-1 1,-1 0 0,0 0 0,0 0-1,0-1 1,0 1 0,0-1-1,0 0 1,0 0 0,0 0 0,-1-1-1,1 1 1,-1-1 0,0 0-1,1 0 1,-1 0 0,-1-1-1,1 1 1,0-1 0,2-4 0,-1 2-3,-1-1 1,1 0 0,-1-1 0,0 1-1,-1 0 1,1-1 0,-2 1-1,1-1 1,-1 0 0,1-11 0,-2 18-35,0 1 0,-1-1-1,1 1 1,0-1 0,0 1 0,0 0 0,0-1 0,0 1 0,-1-1 0,1 1 0,0-1 0,0 1 0,-1 0 0,1-1 0,0 1-1,0 0 1,-1-1 0,1 1 0,-1 0 0,1-1 0,0 1 0,-1 0 0,1 0 0,-1-1 0,1 1 0,0 0 0,-1 0 0,1 0-1,-1 0 1,1 0 0,-1-1 0,1 1 0,-1 0 0,1 0 0,-1 0 0,1 0 0,-1 0 0,1 0 0,0 1 0,-1-1 0,0 0-1,0 0-25,0 0 0,0 0 0,0 1 0,1-1 0,-1 0 0,0 1-1,0-1 1,0 0 0,1 1 0,-1-1 0,0 1 0,1-1-1,-1 1 1,0-1 0,1 1 0,-1-1 0,0 1 0,1 0 0,-1-1-1,1 1 1,-1 0 0,1 0 0,-1 1 0,1-1-168,-1 1 0,1 0 0,0 0 0,-1 0 0,1 0-1,0 0 1,0 0 0,1-1 0,-1 1 0,0 0 0,1 0 0,-1 0 0,1 0 0,-1-1 0,1 1 0,0 0 0,0 0 0,0-1 0,0 1 0,0-1 0,0 1-1,0-1 1,3 3 0,-1-2-197,0 1 0,1-1 0,-1 0 0,1 0 0,0-1 0,0 1 0,-1-1 0,1 0 0,0 0 0,8 1 0,-4-1-644,1 0 0,0 0 0,0-1 0,0-1 0,0 1 0,0-2 0,0 1 1,-1-1-1,17-6 0,-20 5 857,1 0 0,-1 0 0,0-1-1,0 0 1,0 0 0,-1 0 0,0-1 0,1 0 0,-1 0 0,3-6 0,9-23 4332,-10-1 3885,-6 35-7964,0 0 0,0 0 0,0 0 0,0 0 0,0 0 0,0 0 0,0 0 0,0-1 0,0 1-1,0 0 1,0 0 0,0 0 0,0 0 0,0 0 0,0 0 0,0 0 0,0-1 0,0 1 0,0 0 0,0 0 0,0 0-1,0 0 1,0 0 0,0 0 0,0 0 0,0 0 0,-1 0 0,1 0 0,0-1 0,0 1 0,0 0 0,0 0 0,0 0-1,0 0 1,0 0 0,0 0 0,-1 0 0,1 0 0,0 0 0,0 0 0,0 0 0,0 0 0,0 0 0,0 0 0,0 0-1,-1 0 1,1 0 0,0 0 0,0 0 0,0 0 0,0 0 0,0 0 0,0 0 0,0 0 0,-1 0 0,1 1-1,0-1 1,0 0 0,0 0 0,0 0 0,0 0 0,-10 9 1045,-7 13-725,13-6-335,1 1 0,0 0-1,1 0 1,1 1 0,0-1-1,2 0 1,3 25 0,-3-14-183,3 15-11,-1-13-291,-2 48 0,-1-71 417,0 0-1,-1-1 1,0 1 0,-1 0 0,0 0 0,0-1 0,0 1 0,0-1 0,-1 1 0,0-1 0,-1 0 0,-4 7 0,7-11 70,0-1 0,0 0 0,0 0 0,0 0 0,0 0 0,0 0 0,0 0 0,0 0 0,-1 0 0,1 0 0,0 0 0,-1 0 0,1-1 0,0 1 0,-1-1 0,1 1 0,-1-1 0,1 1 0,0-1 0,-1 0-1,1 0 1,-1 0 0,1 0 0,-1 0 0,1 0 0,-1 0 0,1 0 0,-1-1 0,1 1 0,-1 0 0,1-1 0,-1 1 0,1-1 0,0 0 0,-1 0 0,1 1 0,0-1 0,0 0 0,-1 0 0,1 0 0,0 0 0,0 0 0,0 0 0,0 0 0,0-1 0,1 1 0,-1 0 0,0-1 0,1 1 0,-1 0 0,0-1 0,1 1 0,0-1 0,-1-1 0,-1-10-86,1-1 0,0 0 0,1 1 1,0-1-1,2 0 0,-1 1 0,2-1 1,-1 1-1,2-1 0,0 1 0,1 0 1,0 1-1,1-1 0,11-19 0,-6 15-56,0 0-1,2 1 1,0 0-1,0 0 1,1 2-1,1 0 1,1 0-1,0 2 1,22-14-1,-37 25 84,-1 0 0,1 0 0,0 0 0,0 1 0,0-1-1,0 0 1,0 1 0,0-1 0,0 1 0,0-1 0,0 1 0,0-1 0,0 1 0,1 0-1,-1 0 1,0-1 0,0 1 0,0 0 0,0 0 0,0 0 0,1 0 0,-1 1-1,0-1 1,0 0 0,0 0 0,0 1 0,0-1 0,2 1 0,-2 1 50,0 0 0,-1 0 0,1 0 0,0 0 0,-1 0 0,0 1 0,1-1 0,-1 0 0,0 0 0,0 0 0,-1 4 0,1-3-2,0-1 0,0 1 0,-1 0 0,2 0 0,-1-1 0,0 1 0,0 0 0,1-1 0,0 1 0,-1 0 0,1-1 0,0 1-1,0-1 1,1 1 0,-1-1 0,0 0 0,1 1 0,2 2 0,0-3 7,-1 0 1,1 0-1,0-1 0,0 1 1,0-1-1,0 0 0,1 0 1,-1 0-1,0-1 0,0 0 1,1 0-1,6 0 0,54-8 362,-62 8-402,37-8 46,-13 3-100,1 0 0,37 0 0,-65 5 40,1 0 1,0 0-1,-1 0 0,1 0 1,0 0-1,-1 1 1,1-1-1,0 0 0,-1 0 1,1 1-1,-1-1 0,1 0 1,-1 1-1,1-1 0,-1 0 1,1 1-1,-1-1 0,1 1 1,-1-1-1,1 1 0,-1-1 1,0 1-1,1-1 0,-1 1 1,0 0-1,1 0 1,-1 0 6,0 0 1,1 0 0,-1-1-1,0 1 1,1-1 0,-1 1 0,1 0-1,-1-1 1,0 1 0,1-1 0,-1 1-1,1-1 1,0 1 0,-1-1-1,1 0 1,-1 1 0,1-1 0,0 1-1,-1-1 1,1 0 0,0 0 0,-1 1-1,1-1 1,0 0 0,-1 0-1,1 0 1,1 0 0,1 0-150,-1-1-1,1 1 1,0-1 0,-1 0 0,1 0-1,0 0 1,-1 0 0,1 0-1,-1 0 1,0-1 0,1 1 0,-1-1-1,0 0 1,0 1 0,0-1 0,0 0-1,0 0 1,0-1 0,-1 1-1,1 0 1,-1-1 0,1 1 0,0-3-1,2-3-1579,-1 1-1,0-1 1,0 0 0,-1 1-1,0-1 1,1-16-1,-1-13-10010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110"/>
    </inkml:context>
    <inkml:brush xml:id="br0">
      <inkml:brushProperty name="width" value="0.025" units="cm"/>
      <inkml:brushProperty name="height" value="0.025" units="cm"/>
    </inkml:brush>
  </inkml:definitions>
  <inkml:trace contextRef="#ctx0" brushRef="#br0">18 0 15631,'-9'0'3459,"2"5"-640,5 5-641,2 2-577,0 1-1248,9 1-289,6-1-1057,4 3-2627,3-2-5028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8.457"/>
    </inkml:context>
    <inkml:brush xml:id="br0">
      <inkml:brushProperty name="width" value="0.025" units="cm"/>
      <inkml:brushProperty name="height" value="0.025" units="cm"/>
    </inkml:brush>
  </inkml:definitions>
  <inkml:trace contextRef="#ctx0" brushRef="#br0">80 239 17360,'0'0'6903,"-8"2"-5061,4-1-1773,1 0 0,-1 0 0,0 1 1,1-1-1,-1 1 0,1 0 0,-1 0 0,1 0 1,0 0-1,0 1 0,0-1 0,0 1 1,0 0-1,1-1 0,-1 1 0,1 1 0,-1-1 1,1 0-1,0 0 0,1 1 0,-1-1 1,1 1-1,-1 0 0,1 0 0,0-1 0,0 1 1,1 0-1,-1 0 0,1 6 0,-1-6-70,1-1-1,0 1 1,1 0-1,-1 0 0,0-1 1,1 1-1,0 0 1,0-1-1,0 1 1,0-1-1,1 1 1,0-1-1,-1 1 0,4 3 1,-3-5-9,1 0 0,-1 0 0,1 0 0,-1-1 0,1 1 0,0-1 0,0 0 0,-1 1 0,1-1 0,0-1 0,0 1 0,0 0 0,0-1 0,0 1 0,1-1 0,-1 0 0,6 0 0,-3-1-32,0 0-1,1-1 1,-1 0-1,0 0 0,0 0 1,0 0-1,0-1 0,-1 0 1,1 0-1,-1-1 0,1 1 1,-1-1-1,0-1 0,-1 1 1,5-5-1,-2 2 91,0 0-1,-1-1 0,0 0 1,-1 0-1,1 0 1,-1 0-1,-1-1 0,0 0 1,4-12-1,-8 21-39,0-1-1,0 1 1,0 0-1,0 0 1,0 0-1,0-1 1,0 1-1,0 0 1,0 0-1,0 0 1,0-1-1,0 1 1,0 0-1,0 0 1,0 0-1,0-1 1,-1 1-1,1 0 1,0 0-1,0 0 1,0 0-1,0 0 1,0-1-1,-1 1 1,1 0-1,0 0 1,0 0-1,0 0 1,-1 0-1,1 0 1,0 0-1,0 0 1,0 0-1,0 0 1,-1 0-1,1 0 1,0-1-1,0 1 1,0 0-1,-1 1 1,1-1-1,0 0 1,0 0-1,0 0 1,-1 0-1,1 0 1,0 0-1,0 0 1,0 0-1,-1 0 1,1 0-1,0 0 1,0 0-1,0 1 1,0-1-1,-1 0 1,1 0-1,0 0 1,0 0-1,0 0 1,0 1-1,0-1 1,0 0-1,-1 0 1,1 0-1,0 1 0,0-1 1,0 0-1,0 0 1,-14 12 6,13-10 19,-1 1 0,0 0-1,1 0 1,0 0 0,-1-1-1,1 1 1,0 0 0,0 1-1,1-1 1,-1 0-1,1 0 1,-1 0 0,1 0-1,0 0 1,0 1 0,1 2-1,0-4-16,0 0 0,-1-1-1,1 1 1,0-1 0,0 1-1,0-1 1,1 0 0,-1 1-1,0-1 1,0 0 0,1 0-1,-1 0 1,1 0 0,-1 0-1,1 0 1,-1 0 0,1-1-1,-1 1 1,1 0 0,0-1-1,-1 1 1,1-1 0,0 0-1,0 0 1,-1 1 0,1-1-1,0 0 1,0 0 0,2-1-1,7 0 5,-1-1-1,0 0 0,1 0 0,-1-1 0,0 0 1,0-1-1,0 0 0,-1 0 0,0-1 0,1-1 1,-2 0-1,1 0 0,-1 0 0,0-1 0,0 0 1,11-14-1,0-1 22,0-1 1,-2-1-1,-1-1 1,23-47-1,-38 71-34,3-5 30,-1 0 0,0-1 1,0 1-1,-1-1 0,0 0 0,0 0 1,0 1-1,-1-1 0,0 0 0,0-11 1,-1 17-21,0 1 0,0-1 0,0 1 1,-1-1-1,1 1 0,0-1 0,0 1 1,0-1-1,0 1 0,-1-1 0,1 1 1,0-1-1,0 1 0,-1 0 0,1-1 1,0 1-1,-1-1 0,1 1 0,-1 0 1,1-1-1,0 1 0,-1 0 0,1-1 1,-1 1-1,1 0 0,-1 0 0,1 0 1,-1-1-1,1 1 0,-1 0 1,0 0-1,-20 4 131,-15 19-160,28-15 13,0 0 0,1 0 0,1 1 0,-1 0-1,2 0 1,-1 0 0,1 1 0,0 0 0,1 0-1,0 0 1,1 0 0,0 1 0,1 0 0,0-1-1,0 1 1,1 0 0,1 0 0,0 0 0,1 11-1,0-19-104,-1 1-1,1 0 1,0-1-1,0 1 1,0-1 0,0 1-1,1-1 1,-1 0-1,1 1 1,0-1-1,0 0 1,0 0-1,0 0 1,1-1-1,-1 1 1,1 0-1,0-1 1,0 0 0,0 1-1,0-1 1,4 2-1,20 7-3655,2-7-3613,2-4-8295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392"/>
    </inkml:context>
    <inkml:brush xml:id="br0">
      <inkml:brushProperty name="width" value="0.025" units="cm"/>
      <inkml:brushProperty name="height" value="0.025" units="cm"/>
    </inkml:brush>
  </inkml:definitions>
  <inkml:trace contextRef="#ctx0" brushRef="#br0">3 67 3171,'13'-44'11695,"-13"43"-11492,0 0 0,0 0 0,1 0 0,-1 0 1,1-1-1,-1 1 0,1 0 0,-1 0 0,1 0 1,-1 0-1,1 1 0,0-1 0,0 0 0,-1 0 1,1 0-1,0 0 0,0 1 0,0-1 0,0 0 1,0 1-1,0-1 0,0 1 0,0-1 0,0 1 1,0-1-1,0 1 0,0 0 0,0 0 1,1-1-1,-1 1 0,0 0 0,0 0 0,0 0 1,0 0-1,2 1 0,-1 2-64,0-1 1,0 1-1,-1 0 0,1 1 0,-1-1 1,0 0-1,0 0 0,0 0 1,-1 1-1,1-1 0,-1 1 0,0-1 1,0 0-1,0 1 0,-1 5 1,1-1 124,-1 38 185,-2 0 1,-2 1-1,-2-1 0,-2-1 1,-26 75-1,55-179-196,2 2 1,3 1 0,56-94-1,-75 140-258,2 1 0,-1-1 0,1 1 0,1 0 1,9-7-1,-14 12-12,0 1 0,1 0 0,-1 0 0,1 1 0,0-1 0,-1 1 0,1 0 0,0 0 0,0 1 0,1-1 0,-1 1 0,0 0 0,9 0 0,-13 3 5,-1-1 0,1 0 0,-1 1 0,1-1 0,-1 1 0,1-1 0,-1 1 0,0-1 0,0 1 0,1-1 0,-1 1 0,0-1 0,-1 1 0,1-1 0,0 1 0,0-1 0,-1 1 0,1-1 0,-1 3 0,-3 2 39,1 0-1,-1 0 1,0 0-1,-1-1 0,1 0 1,-1 0-1,0 0 1,0 0-1,-1-1 1,1 0-1,-1 0 1,-8 5-1,-4 0 80,0 0 1,0-1-1,-21 7 0,29-13-182,1 0 0,-1 0 0,0-1 1,-19 0-1,91-18-12966,-33 8 7170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439"/>
    </inkml:context>
    <inkml:brush xml:id="br0">
      <inkml:brushProperty name="width" value="0.035" units="cm"/>
      <inkml:brushProperty name="height" value="0.035" units="cm"/>
    </inkml:brush>
  </inkml:definitions>
  <inkml:trace contextRef="#ctx0" brushRef="#br0">162 87 10226,'-5'-3'2777,"1"-1"-1936,0 1-1,0 0 0,-1 1 1,1-1-1,-1 1 0,-9-4 0,14 7-763,-1-1-1,0 0 1,0 1-1,0-1 1,0 0-1,0 1 1,1-1-1,-1 1 0,0-1 1,0 1-1,1 0 1,-1-1-1,0 1 1,1 0-1,-1-1 1,0 1-1,1 0 1,-1 0-1,1-1 1,0 1-1,-1 0 0,1 0 1,0 0-1,-1 0 1,1 1-1,-6 30 533,2-9-125,1-16-332,-1-1 0,0 1-1,-1-1 1,0 0 0,-5 6 0,4-5-80,0-1 0,1 1 0,0 0 0,-4 8 0,4-3-14,0 0 0,1 0 0,0 1 0,-3 25 0,5-29-31,2-1 0,-1 0 0,1 1 0,0-1-1,1 1 1,0-1 0,0 0 0,5 15 0,-6-21-22,1 0 1,0 0-1,-1 0 0,1-1 1,0 1-1,0 0 0,0-1 0,0 1 1,0-1-1,1 1 0,-1-1 1,0 0-1,1 1 0,-1-1 0,1 0 1,2 1-1,-3-1 0,0-1-1,1 0 1,-1 1 0,0-1-1,1 0 1,-1 0 0,0 0-1,1 0 1,-1 0 0,1 0 0,-1 0-1,0 0 1,1 0 0,-1-1-1,0 1 1,1-1 0,1 0-1,1-2 7,1 0 0,0 0 0,-1 0 0,1-1 0,-1 1 0,0-1 0,0 0 0,-1 0 0,5-7 0,5-10 37,-1 0-1,-2-1 0,0 0 1,-1-1-1,-1 0 1,-2 0-1,0 0 1,-1-1-1,-2 0 1,0 0-1,-1-33 1,-2 53-36,1-2 16,-1 1 0,-1-1 0,1 1 0,-1-1 0,1 1 0,-1-1 0,-1 1 0,-3-11 0,5 16-24,0-1 1,0 1 0,-1-1 0,1 1 0,0 0 0,0-1-1,0 1 1,-1-1 0,1 1 0,0-1 0,0 1 0,-1 0-1,1-1 1,0 1 0,-1 0 0,1-1 0,-1 1 0,1 0-1,0-1 1,-1 1 0,1 0 0,-1 0 0,1 0 0,-1-1-1,1 1 1,-1 0 0,1 0 0,-1 0 0,1 0 0,0 0-1,-1 0 1,1 0 0,-1 0 0,1 0 0,-1 0 0,0 0-1,0 1 5,0 0-1,0 0 0,0 0 0,0 0 0,0 0 1,0 0-1,0 0 0,0 1 0,0-1 0,1 0 1,-1 0-1,0 2 0,-14 43 75,10-23-80,1 1-1,1 0 1,2 0 0,0 0 0,1 0 0,1 0 0,7 38-1,-8-60-1,1 0-1,-1 0 0,1 0 0,-1 0 0,1 0 1,-1-1-1,1 1 0,0 0 0,0 0 0,0-1 0,0 1 1,0-1-1,0 1 0,1-1 0,-1 1 0,0-1 1,1 1-1,-1-1 0,1 0 0,0 0 0,-1 0 1,1 0-1,0 0 0,2 1 0,-1-2 2,0 0 0,-1 0 0,1-1 0,-1 1 0,1-1 0,0 1 0,-1-1 0,1 0 0,-1 0 0,0 0 0,1 0 0,-1 0 0,0 0 0,1-1 0,-1 1 0,0-1 0,0 0 0,2-1 0,11-12 13,-1 0 0,0 0-1,-1-1 1,-1-1 0,16-28-1,42-96 125,-64 125-129,5-9-2,-8 23-7,-3 12-2,-7 55 27,2 114 0,5-174-15,1 0-1,-1 0 0,1 0 0,0 0 0,0-1 0,1 1 0,3 8 0,-5-12-4,1 0 0,0 0 0,0 1 0,0-1 0,0 0 1,0 0-1,0 0 0,0 0 0,0 0 0,0 0 0,0-1 0,1 1 0,-1 0 1,0-1-1,1 1 0,-1 0 0,0-1 0,1 0 0,-1 1 0,1-1 0,-1 0 1,1 0-1,-1 0 0,0 0 0,1 0 0,-1 0 0,1 0 0,-1 0 0,2-1 1,3 0 5,-1-1 1,1 0 0,-1 0 0,0 0 0,0-1 0,0 0-1,0 0 1,-1 0 0,7-6 0,38-38-33,-43 41-11,9-14-706,-15 19 710,1 1-1,-1 0 0,0-1 1,0 1-1,0-1 0,0 1 0,0 0 1,0-1-1,0 1 0,0-1 1,1 1-1,-2 0 0,1-1 0,0 1 1,0-1-1,0 1 0,0 0 0,0-1 1,0 1-1,0 0 0,0-1 1,-1 1-1,1-1 0,0 1 0,0 0 1,0-1-1,-1 1 0,1 0 0,0-1 1,0 1-1,-1 0 0,1 0 1,0-1-1,-1 1 0,1 0 0,0 0 1,-1 0-1,1-1 0,-1 1 1,1 0-1,0 0 0,-1 0 0,1 0 1,0 0-1,-1 0 0,1 0 0,-1 0 1,1 0-1,0 0 0,-1 0 1,1 0-1,-1 0 0,-15-2-356,-4-4-140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49.916"/>
    </inkml:context>
    <inkml:brush xml:id="br0">
      <inkml:brushProperty name="width" value="0.025" units="cm"/>
      <inkml:brushProperty name="height" value="0.025" units="cm"/>
    </inkml:brush>
  </inkml:definitions>
  <inkml:trace contextRef="#ctx0" brushRef="#br0">18 39 3940,'0'0'10169,"0"-9"-6341,1-20 438,-2 58 890,-8 79-3948,0 25-777,10-133-372,0-1 0,0 1 0,0 0 0,1-1 0,-1 1 0,0-1 0,0 1 0,0-1 0,-1 0 0,1 1 0,0-1 0,0 0 0,0 0 0,0 0 0,-1 1 0,1-1 0,1-2 0,6-15-14,-1 0-1,0 0 0,-2-1 1,0 0-1,-1 0 0,-1 0 1,0-1-1,-2 1 0,-1-26 1,1 48-227,0-1 0,-1 1 0,1 0 0,0-1 1,0 1-1,1-1 0,-1 1 0,0-1 1,1 0-1,0 1 0,-1-1 0,1 0 1,0 0-1,0 0 0,0 0 0,0-1 1,1 1-1,-1 0 0,0-1 0,1 0 0,-1 1 1,1-1-1,0 0 0,3 1 0,4 2-1814,0-1 0,1 0-1,-1 0 1,22 1 0,-3-3-4853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0.294"/>
    </inkml:context>
    <inkml:brush xml:id="br0">
      <inkml:brushProperty name="width" value="0.025" units="cm"/>
      <inkml:brushProperty name="height" value="0.025" units="cm"/>
    </inkml:brush>
  </inkml:definitions>
  <inkml:trace contextRef="#ctx0" brushRef="#br0">139 62 16912,'0'0'5920,"-9"-2"-3854,6 1-1960,0 0-19,0 0-1,0 1 0,0-1 1,0 0-1,0 1 0,0 0 1,0 0-1,0 0 0,0 0 0,0 0 1,-1 1-1,1-1 0,0 1 1,0 0-1,0 0 0,0 0 0,1 0 1,-1 0-1,0 1 0,0-1 1,1 1-1,-1 0 0,1 0 0,-5 4 1,2 0-49,-1 1 0,1 0 1,1 1-1,-1-1 1,1 1-1,0 0 0,1 0 1,0 0-1,0 0 0,1 0 1,0 1-1,1-1 1,-1 1-1,2 0 0,-1 17 1,2-25-21,-1 1 1,0-1-1,1 0 1,-1 1-1,0-1 1,1 0-1,0 1 1,-1-1-1,1 0 1,0 0-1,0 1 1,-1-1-1,1 0 1,0 0-1,0 0 1,0 0-1,1 0 1,-1 0-1,0 0 1,0-1-1,0 1 1,1 0-1,-1-1 1,0 1-1,1-1 0,-1 1 1,0-1-1,1 1 1,-1-1-1,1 0 1,-1 0-1,0 0 1,1 0-1,-1 0 1,1 0-1,1 0 1,0-1 50,1 1 0,0 0 0,-1-1 0,1 1 0,-1-1 0,0 0 0,1 0 0,-1-1 0,0 1 0,1-1 0,-1 1 0,0-1 0,0 0 0,3-3 0,1-4-17,-1 0 0,-1-1 0,1 1 0,-1-1 1,-1 0-1,0 0 0,-1-1 0,1 1 0,-2-1 1,0 0-1,0 1 0,-1-1 0,0 0 0,-1 0 1,0 0-1,-1 0 0,-2-12 0,2 21-85,0 0 0,1 0 0,-1 0 0,-1 0 0,1 0 0,0 1 0,0-1 0,-1 0 0,1 1 0,-1-1 0,1 1 0,-1-1 0,0 1 0,1 0 0,-4-2 0,-11 0-2645,15 3 2363,0 0 0,1 0 0,-1 1 0,1-1 0,-1 0 0,1 1-1,-1-1 1,0 0 0,1 1 0,-1-1 0,1 1 0,0-1 0,-1 1 0,1-1 0,-1 1 0,1-1 0,0 1 0,-1-1 0,1 1 0,0 0 0,0-1 0,-1 1 0,1-1 0,0 2 0,-3 8-7634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178"/>
    </inkml:context>
    <inkml:brush xml:id="br0">
      <inkml:brushProperty name="width" value="0.025" units="cm"/>
      <inkml:brushProperty name="height" value="0.025" units="cm"/>
    </inkml:brush>
  </inkml:definitions>
  <inkml:trace contextRef="#ctx0" brushRef="#br0">82 217 3043,'0'0'8963,"4"-10"-4351,1 2-3534,11-25 687,-15 3 2551,-1 30-4255,0-1 0,-1 0 0,1 0 0,-1 1 0,1-1 0,-1 1 0,1-1 0,-1 0 0,1 1 0,-1-1 0,1 1 0,-1-1 0,0 1 0,1 0 0,-1-1 0,0 1 0,1 0 0,-1-1 0,0 1 0,0 0 0,1 0 0,-1-1 0,0 1 0,0 0 0,0 0 0,1 0 0,-1 0 0,0 0 0,0 0 0,1 0 0,-1 1 0,0-1 0,0 0 0,1 0 0,-1 1 0,0-1 0,0 0 0,1 1 0,-1-1 0,0 0 0,1 1 0,-1-1 0,1 1 0,-1-1 0,0 2 0,-31 22-155,27-17 83,-1 1 1,1 0-1,1 0 0,0 0 1,0 0-1,0 1 0,1 0 1,1 0-1,-1 0 0,1 0 1,1 0-1,0 0 0,0 14 1,1-22 9,0 0 0,0-1 0,0 1 1,0 0-1,0 0 0,0 0 1,0 0-1,0-1 0,0 1 1,0 0-1,1 0 0,-1-1 0,0 1 1,1 0-1,-1 0 0,1-1 1,-1 1-1,1 0 0,-1-1 0,1 1 1,-1-1-1,1 1 0,-1-1 1,1 1-1,0-1 0,-1 1 1,1-1-1,0 1 0,0-1 0,-1 0 1,1 1-1,1-1 0,0 0 21,1 0-1,0 1 0,-1-2 1,1 1-1,0 0 0,-1 0 1,1-1-1,-1 1 0,1-1 0,3-1 1,3-2 101,1 0 0,-1-1 1,0 0-1,13-10 0,-5 1 48,0-1-1,-2-1 1,0-1-1,-1 0 1,15-24 0,-22 30-25,0 0 0,-1 0 1,-1 0-1,0-1 1,0 0-1,-2 0 0,1 0 1,-1-1-1,-1 1 0,2-22 1,-4 34-149,-1 0 0,1 0 0,0 0 0,0 0 1,0-1-1,-1 1 0,1 0 0,0 0 0,0 0 0,-1 0 0,1 0 1,0 0-1,0 0 0,-1 0 0,1 0 0,0 0 0,0 0 1,0 0-1,-1 0 0,1 0 0,0 0 0,0 0 0,-1 0 0,1 0 1,0 0-1,0 0 0,-1 0 0,1 0 0,0 0 0,0 0 1,-1 1-1,1-1 0,0 0 0,0 0 0,0 0 0,0 0 0,-1 1 1,1-1-1,0 0 0,0 0 0,0 0 0,0 1 0,0-1 1,-1 0-1,1 0 0,0 0 0,0 1 0,0-1 0,0 0 0,0 1 1,-12 12-105,2 4 91,0 0 0,1 1 1,1 1-1,1-1 1,0 1-1,1 1 1,2-1-1,0 1 1,-3 30-1,7-49 22,0 1-1,0 0 1,0-1 0,0 1-1,1-1 1,-1 1 0,0 0-1,1-1 1,-1 1-1,1-1 1,-1 1 0,1-1-1,0 1 1,0-1 0,-1 0-1,1 1 1,0-1 0,0 0-1,0 0 1,1 1 0,-1-1-1,0 0 1,0 0-1,1 0 1,-1-1 0,0 1-1,1 0 1,-1 0 0,1-1-1,-1 1 1,1-1 0,-1 1-1,1-1 1,0 0 0,-1 1-1,1-1 1,0 0 0,-1 0-1,1 0 1,1-1-1,3 1 37,-1-1 0,0 1-1,1-1 1,-1 0 0,0-1-1,0 1 1,0-1-1,0 0 1,0-1 0,-1 1-1,9-6 1,-4-1-6,0 0 1,0 0-1,0-1 1,-2 0-1,1-1 1,-1 0-1,-1 0 0,0 0 1,0-1-1,5-17 1,-15 41-58,0-2-31,0 1 1,0 1-1,1-1 0,1 0 1,0 1-1,1-1 0,0 18 1,1-28 57,0 0 0,0 0 0,0 0 0,1 0 0,-1 1 0,0-1 0,1 0 0,-1 0 1,1 0-1,-1 0 0,1 0 0,0 0 0,-1 0 0,1 0 0,0 0 0,0 0 0,0-1 1,0 1-1,-1 0 0,1 0 0,0-1 0,0 1 0,1-1 0,0 2 0,1-2 12,0 1-1,0 0 1,0-1-1,0 1 0,0-1 1,0 0-1,0 0 1,0 0-1,6-1 0,-3-1 8,1 1-1,-1-1 0,0 0 1,0 0-1,0 0 0,0-1 1,0 0-1,10-7 0,12-26-648,-25 32-1634,-5 15-550,-1 11 714,0 17-7253,3-21 577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524"/>
    </inkml:context>
    <inkml:brush xml:id="br0">
      <inkml:brushProperty name="width" value="0.025" units="cm"/>
      <inkml:brushProperty name="height" value="0.025" units="cm"/>
    </inkml:brush>
  </inkml:definitions>
  <inkml:trace contextRef="#ctx0" brushRef="#br0">159 0 11050,'0'0'16806,"-11"0"-16774,5 0-33,1 1 1,0-1-1,0 1 1,-1 0-1,1 0 1,0 0-1,0 1 1,0 0-1,0 0 1,0 0-1,0 1 1,1 0-1,-1-1 1,1 2-1,0-1 1,0 0-1,0 1 1,0 0-1,0 0 1,-5 8-1,2-2 7,0 0-1,0 1 1,-8 18 0,14-26-6,0 0 1,-1 0-1,1 0 1,1 1-1,-1-1 1,0 0-1,1 1 1,0 5-1,0-8-1,0 0 1,0-1-1,0 1 0,0 0 0,1 0 1,-1 0-1,0 0 0,1 0 1,-1 0-1,1 0 0,-1-1 0,1 1 1,-1 0-1,1 0 0,-1-1 1,1 1-1,0 0 0,-1-1 0,1 1 1,0-1-1,0 1 0,0-1 0,-1 1 1,1-1-1,0 1 0,0-1 1,0 0-1,0 1 0,1-1 0,4 1-177,0 0-1,0 0 1,0 0-1,0-1 1,0 0-1,0 0 1,0-1-1,0 0 1,9-2-1,-4 0-1312,-1-1 0,0 0 0,-1 0 0,17-11 0,4-4-5812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1.997"/>
    </inkml:context>
    <inkml:brush xml:id="br0">
      <inkml:brushProperty name="width" value="0.025" units="cm"/>
      <inkml:brushProperty name="height" value="0.025" units="cm"/>
    </inkml:brush>
  </inkml:definitions>
  <inkml:trace contextRef="#ctx0" brushRef="#br0">83 0 17104,'0'0'7009,"-5"9"-6555,-4 12-53,0 1 0,1 0 0,2 0 0,-6 29 0,-13 105 813,21-116-1152,-1 42-1,19-102 142,-8-1-243,-2 1 0,0-1 0,-1 0 0,-1 0 0,-1 0 0,-1 0 0,-4-31 0,0 41 49,-2 14-67,1 19 5,5-19 47,0 0 0,1 1 1,0-1-1,0 0 0,0 0 0,0 1 0,0-1 0,1 0 0,-1 0 0,1 0 0,0 0 1,0-1-1,0 1 0,0 0 0,0-1 0,1 0 0,-1 1 0,1-1 0,-1 0 0,1 0 1,0 0-1,0-1 0,0 1 0,0-1 0,0 1 0,0-1 0,0 0 0,1 0 0,6 1 1,-6-1 6,0-1 1,1 1 0,-1 0 0,0-1 0,1 0-1,-1 0 1,1 0 0,-1-1 0,0 1 0,1-1-1,-1 0 1,0 0 0,0-1 0,0 1 0,0-1-1,0 0 1,0 0 0,0 0 0,0-1 0,-1 1-1,1-1 1,-1 0 0,4-4 0,-3 2 80,0 0 0,-1 0 1,1-1-1,-1 1 0,0-1 1,0 0-1,-1 0 0,0 0 0,0 0 1,0-1-1,1-9 0,-3 15-12,-1 3-108,-7 7 67,2 1-1,0 0 1,0 1-1,1-1 1,0 1-1,1 0 1,0 0-1,0 1 1,2-1-1,-1 1 1,-1 19-1,4-30-23,1 1 1,-1-1-1,0 0 0,0 0 1,0 0-1,1 0 0,-1 0 0,1 0 1,-1 0-1,1 0 0,-1 0 1,1 0-1,-1 0 0,1 0 0,0-1 1,0 1-1,-1 0 0,1 0 1,0-1-1,0 1 0,0 0 1,0-1-1,0 1 0,0-1 0,0 1 1,0-1-1,0 0 0,0 1 1,0-1-1,0 0 0,0 0 1,0 1-1,0-1 0,0 0 0,1 0 1,-1 0-1,0 0 0,0-1 1,0 1-1,0 0 0,0 0 0,0-1 1,0 1-1,0-1 0,0 1 1,2-2-1,0 1-315,1 0 1,-1 0-1,0 0 1,0-1-1,0 1 1,0-1-1,0 0 1,0 0-1,0 0 1,-1 0-1,1 0 1,-1-1-1,0 1 1,1-1-1,2-4 1,2-11-3551,-1-2-2434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363"/>
    </inkml:context>
    <inkml:brush xml:id="br0">
      <inkml:brushProperty name="width" value="0.025" units="cm"/>
      <inkml:brushProperty name="height" value="0.025" units="cm"/>
    </inkml:brush>
  </inkml:definitions>
  <inkml:trace contextRef="#ctx0" brushRef="#br0">0 0 13421,'0'0'10602,"49"43"-10442,-33-26-96,-2-1-609,1-1-1312,-4 1-930,1-3-1409,-3-3-256,2-2-481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2.742"/>
    </inkml:context>
    <inkml:brush xml:id="br0">
      <inkml:brushProperty name="width" value="0.025" units="cm"/>
      <inkml:brushProperty name="height" value="0.025" units="cm"/>
    </inkml:brush>
  </inkml:definitions>
  <inkml:trace contextRef="#ctx0" brushRef="#br0">58 34 5958,'0'0'18769,"-2"10"-17487,-5 13-713,-1-1 0,-15 29 0,22-50-531,-2 6 0,0 0-1,1 0 0,0 0 1,0 0-1,0 1 0,1-1 1,0 0-1,1 12 1,0-18-34,0 0 0,0 0 0,1 0 1,-1-1-1,0 1 0,1 0 0,-1 0 1,1-1-1,-1 1 0,1 0 0,-1-1 1,1 1-1,0 0 0,-1-1 0,1 1 1,0-1-1,-1 1 0,1-1 0,0 1 1,0-1-1,0 0 0,-1 1 0,1-1 1,0 0-1,0 0 0,0 0 0,0 1 1,-1-1-1,1 0 0,0 0 0,0 0 1,0 0-1,0 0 0,0-1 0,-1 1 1,1 0-1,1-1 0,2 1 15,0-1-1,-1 1 1,1-1-1,-1 0 1,1 0-1,-1 0 1,1-1-1,-1 1 1,4-3 0,6-7-69,0 0 1,-1-1 0,0 0-1,0-1 1,-1-1 0,-1 1 0,-1-2-1,0 1 1,0-2 0,-2 1 0,0-1-1,8-26 1,-16 28 813,-9 21-608,-8 24-201,16-26 57,1 1-1,-1 0 0,1-1 1,1 1-1,-1 0 0,1 0 1,0 0-1,0 0 0,2 9 1,-2-13-7,1-1 1,0 1-1,0 0 1,0 0-1,0 0 0,0-1 1,0 1-1,1 0 1,-1-1-1,1 1 1,-1-1-1,1 0 1,-1 1-1,1-1 1,0 0-1,-1 0 1,1 0-1,0 0 1,0 0-1,0-1 1,0 1-1,0-1 1,0 1-1,0-1 1,0 1-1,0-1 0,0 0 1,0 0-1,0 0 1,3-1-1,2 1 3,-1-1 0,1 0 0,0 0 0,0-1 0,0 0 1,-1 0-1,1 0 0,-1-1 0,1 0 0,-1 0 0,0-1 0,0 0 0,-1 0 0,7-5 0,2-4 3,-1 0 0,-1 0 0,0-1 0,12-18 1,-65 88 756,34-42-684,0 1 0,1 0 0,-5 18 0,9-28-162,1 1 1,0 0 0,0 0-1,0 0 1,0 0 0,1 0-1,0 0 1,0 0 0,1-1-1,0 1 1,3 12 0,-3-17-240,0 0 0,0 0 0,0 0 0,0 1 0,0-1 1,0 0-1,1-1 0,-1 1 0,0 0 0,1 0 0,-1 0 0,0-1 0,1 1 1,-1-1-1,1 1 0,-1-1 0,1 0 0,-1 0 0,1 1 0,-1-1 0,1 0 1,0 0-1,-1 0 0,1-1 0,-1 1 0,1 0 0,1-1 0,13-7-8235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512"/>
    </inkml:context>
    <inkml:brush xml:id="br0">
      <inkml:brushProperty name="width" value="0.025" units="cm"/>
      <inkml:brushProperty name="height" value="0.025" units="cm"/>
    </inkml:brush>
  </inkml:definitions>
  <inkml:trace contextRef="#ctx0" brushRef="#br0">68 1 15407,'0'0'10217,"-5"13"-9491,-11 27-188,-13 50-1,24-73-449,1 1 0,0 1 1,2-1-1,0 0 0,1 0 0,2 28 1,-1-44-84,1 0 0,-1 0 0,1 0 0,-1 0 0,1 0 0,-1 0 0,1 0 0,0-1 0,0 1 1,0 0-1,0 0 0,0-1 0,1 1 0,-1 0 0,0-1 0,1 0 0,-1 1 0,1-1 0,-1 0 1,1 0-1,2 2 0,-1-2 10,1 1-1,-1-1 1,1 0 0,0 0 0,0 0 0,0-1-1,-1 1 1,1-1 0,0 0 0,6-1 0,-1 0 10,1 0 0,-1-1 0,1 0 0,-1-1 1,0 0-1,0 0 0,0-1 0,9-5 0,-4 0 13,-1 0 0,0 0 0,-1-2 0,0 1 1,-1-1-1,0-1 0,18-25 0,-37 52-44,0 1 1,1 0 0,1 0-1,0 1 1,2-1 0,-1 1-1,2 0 1,0 0 0,0 26-1,4-41 9,-1 0 0,1 1 0,0-1 0,0 0-1,0 0 1,0 0 0,0 0 0,0 0 0,0 0-1,1 0 1,-1 0 0,1-1 0,-1 1 0,1 0-1,0-1 1,2 2 0,40 27-11,-12-9-171,-26-16 121,0 1-1,0 0 0,-1 1 0,1 0 0,-1 0 1,-1 0-1,0 0 0,0 0 0,0 1 1,-1 0-1,0 0 0,0 0 0,-1 0 0,0 0 1,0 1-1,-1-1 0,0 1 0,-1-1 0,0 12 1,-1-14 119,1-1 1,-1 1 0,-1 0-1,1-1 1,-1 1 0,0-1 0,0 1-1,0-1 1,-1 0 0,0 0-1,0 0 1,0 0 0,-1-1 0,0 1-1,1-1 1,-2 0 0,1 0-1,0 0 1,-1 0 0,1-1 0,-1 0-1,0 0 1,0 0 0,-1-1 0,1 0-1,-1 0 1,1 0 0,-12 2-1,13-3 59,-1 0 0,0 0-1,0 0 1,0-1 0,0 1-1,0-1 1,0-1-1,0 1 1,0-1 0,0 1-1,0-2 1,0 1 0,1 0-1,-1-1 1,0 0 0,1 0-1,-1 0 1,1-1-1,0 1 1,0-1 0,-4-4-1,3 2-102,1 0 0,0 0 0,0-1 0,1 0 0,-1 0 0,1 0 0,1 0 0,-1 0 0,1-1 0,0 1 0,0-1 0,1 1 0,0-1 0,0 0 0,0-7 0,1 5-50,0-1 1,0 1-1,1-1 0,0 1 0,0 0 0,1 0 0,1-1 0,-1 1 0,1 1 0,1-1 0,0 0 0,0 1 0,10-15 0,-6 13-148,1 0 0,0 0 1,0 0-1,1 2 0,0-1 1,1 1-1,0 0 0,0 1 0,18-7 1,66-25-4524,-30 17-4264,-16 7-6337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3.863"/>
    </inkml:context>
    <inkml:brush xml:id="br0">
      <inkml:brushProperty name="width" value="0.025" units="cm"/>
      <inkml:brushProperty name="height" value="0.025" units="cm"/>
    </inkml:brush>
  </inkml:definitions>
  <inkml:trace contextRef="#ctx0" brushRef="#br0">1 0 14990,'0'0'12300,"88"16"-11884,-39-16-320,1 0-64,3-4-96,-8 0-1025,-8 1-1569,-11 1-1282,-12 2-897,-19 0-3394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4.223"/>
    </inkml:context>
    <inkml:brush xml:id="br0">
      <inkml:brushProperty name="width" value="0.025" units="cm"/>
      <inkml:brushProperty name="height" value="0.025" units="cm"/>
    </inkml:brush>
  </inkml:definitions>
  <inkml:trace contextRef="#ctx0" brushRef="#br0">0 0 15887,'0'0'10378,"80"30"-8937,-34-30-576,10 0-481,-3 0-255,-3 0-129,-3 0-1538,-9-4-2466,-10 0-4868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926"/>
    </inkml:context>
    <inkml:brush xml:id="br0">
      <inkml:brushProperty name="width" value="0.035" units="cm"/>
      <inkml:brushProperty name="height" value="0.035" units="cm"/>
    </inkml:brush>
  </inkml:definitions>
  <inkml:trace contextRef="#ctx0" brushRef="#br0">111 3 20668,'0'-3'1537,"-11"5"-1241,-4 2-144,1 4 696,0 0-488,0-1-776,1-1-336,2-3 624,0 0-96,3-1-120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6.678"/>
    </inkml:context>
    <inkml:brush xml:id="br0">
      <inkml:brushProperty name="width" value="0.025" units="cm"/>
      <inkml:brushProperty name="height" value="0.025" units="cm"/>
    </inkml:brush>
  </inkml:definitions>
  <inkml:trace contextRef="#ctx0" brushRef="#br0">1 118 2594,'1'-11'2114,"0"0"0,1 0 0,0 1 0,1-1 0,0 1 0,0-1 0,1 1 0,11-19 0,-15 29-2056,0 0 0,0 0-1,0 0 1,0 0 0,0-1-1,0 1 1,0 0 0,0 0-1,0 0 1,0 0 0,0-1-1,0 1 1,1 0 0,-1 0-1,0 0 1,0 0 0,0 0-1,0 0 1,0 0 0,0-1-1,0 1 1,1 0 0,-1 0-1,0 0 1,0 0 0,0 0-1,0 0 1,0 0-1,1 0 1,-1 0 0,0 0-1,0 0 1,0 0 0,0 0-1,0 0 1,1 0 0,-1 0-1,0 0 1,0 0 0,0 0-1,0 0 1,1 0 0,-1 0-1,0 0 1,0 0 0,0 0-1,0 0 1,0 0 0,1 0-1,-1 0 1,0 0 0,0 0-1,0 1 1,0-1 0,0 0-1,0 0 1,0 0 0,1 0-1,-1 0 1,0 0-1,0 1 1,0-1 0,0 0-1,0 0 1,0 0 0,0 0-1,0 1 1,5 18 966,-3 27-465,-5 26-217,-4-1 0,-19 90-1,25-143-362,1-18 25,0 0-1,0 0 1,0 0 0,0-1 0,1 1-1,-1 0 1,0 0 0,0 0-1,0 0 1,1 0 0,-1 0 0,0 0-1,0 0 1,0 0 0,1 0 0,-1 0-1,0 0 1,0 0 0,0 0-1,1 0 1,-1 0 0,0 0 0,0 0-1,0 0 1,1 0 0,-1 0-1,0 0 1,0 0 0,0 0 0,1 1-1,-1-1 1,0 0 0,0 0 0,0 0-1,0 0 1,1 0 0,-1 0-1,0 1 1,0-1 0,0 0 0,0 0-1,0 0 1,0 1 0,1-1-1,-1 0 1,0 0 0,0 0 0,0 1-1,0-1 1,0 0 0,0 0 0,0 0-1,0 1 1,0-1 0,0 0-1,9-14 163,2-17-202,-2 0 1,0-1 0,-2 0 0,3-37-1,-10 72 40,0 0-1,0 0 1,0-1-1,1 1 0,-1 0 1,1-1-1,0 1 1,0 0-1,0-1 0,0 1 1,0-1-1,1 0 1,-1 1-1,1-1 0,0 0 1,-1 0-1,1 0 1,0 0-1,0 0 0,0 0 1,1-1-1,-1 1 0,0-1 1,0 1-1,1-1 1,-1 0-1,1 0 0,0 0 1,-1 0-1,1-1 1,-1 1-1,1 0 0,0-1 1,0 0-1,-1 0 1,1 0-1,4 0 0,0 0 32,0-1 0,0 1 0,0-1 0,0-1 0,-1 1-1,1-1 1,0 0 0,-1 0 0,1-1 0,-1 0-1,0 0 1,0-1 0,0 0 0,7-5 0,-6 1-1,1-1 0,-1 1 1,-1-1-1,0 0 1,0-1-1,-1 1 0,0-1 1,0 0-1,-1-1 0,-1 1 1,0-1-1,0 1 1,-1-1-1,0 0 0,0-19 1,-2 30-43,0 0 1,-1 0-1,1 0 1,0-1-1,0 1 1,-1 0-1,1 0 1,0 0 0,0 0-1,-1-1 1,1 1-1,0 0 1,-1 0-1,1 0 1,0 0-1,0 0 1,-1 0 0,1 0-1,0 0 1,-1 0-1,1 0 1,0 0-1,-1 0 1,1 0-1,0 0 1,0 0-1,-1 0 1,1 0 0,0 0-1,-1 0 1,1 1-1,0-1 1,0 0-1,-1 0 1,1 0-1,0 0 1,0 1 0,-1-1-1,1 0 1,0 0-1,0 1 1,0-1-1,-13 15-32,1 1 1,0 0-1,1 1 0,2 0 0,-15 34 0,23-51 39,-5 14 30,0 0 0,0 0 0,1 0 1,-4 22-1,9-34-47,-1 0 0,0 1 0,1-1-1,0 0 1,0 1 0,0-1 0,0 1 0,0-1 0,0 0 0,0 1 0,1-1 0,-1 0 0,1 1 0,0-1 0,0 0 0,-1 0-1,1 0 1,1 0 0,-1 0 0,0 0 0,1 0 0,-1 0 0,1 0 0,-1 0 0,1-1 0,0 1 0,-1-1 0,1 1 0,0-1-1,0 0 1,0 0 0,0 1 0,1-1 0,-1-1 0,0 1 0,4 1 0,46 3-4417,-16-10-2901,-6-8-3218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020"/>
    </inkml:context>
    <inkml:brush xml:id="br0">
      <inkml:brushProperty name="width" value="0.025" units="cm"/>
      <inkml:brushProperty name="height" value="0.025" units="cm"/>
    </inkml:brush>
  </inkml:definitions>
  <inkml:trace contextRef="#ctx0" brushRef="#br0">155 13 19090,'0'0'2386,"-10"4"-448,-2 2-1505,0 0-1,1 1 0,0 0 1,0 1-1,0 0 1,-12 14-1,18-17-356,0 0 1,0 0-1,0 1 1,1-1-1,0 1 0,0 0 1,1 0-1,0 1 1,0-1-1,0 1 0,1 0 1,0 0-1,0-1 1,1 1-1,-2 13 1,3-19-78,0 0 1,0 0 0,0 0-1,0 0 1,0 0 0,1 0-1,-1 0 1,0 0 0,1-1-1,-1 1 1,0 0 0,1 0-1,-1 0 1,1 0 0,-1-1-1,1 1 1,-1 0 0,1 0-1,0-1 1,-1 1 0,1 0-1,0-1 1,0 1 0,-1-1-1,1 1 1,0-1 0,0 1-1,1 0 1,1-1 18,0 1 1,0 0-1,0-1 0,0 0 1,0 0-1,0 0 0,1 0 1,-1 0-1,4-1 0,0-1 15,0 1-1,0-1 0,0-1 1,0 1-1,0-1 0,-1 0 1,12-8-1,-4-2 33,-2 0 0,1-1 0,-2-1 0,0 0 0,0-1 0,-2 0 0,0 0 0,0-1 0,-2 0 0,6-19 0,-33 74 204,14-28-207,0 0 1,1 0-1,-8 20 0,11-22-622,0 1 0,0 1 0,1-1-1,0 0 1,1 0 0,0 12 0,0-19 245,0 1 0,0-1 0,1 0 1,-1 0-1,1 0 0,-1 1 0,1-1 0,0 0 0,-1 0 0,1 0 0,0 0 1,1 0-1,-1 0 0,0 0 0,0-1 0,1 1 0,-1 0 0,1-1 0,0 1 1,-1-1-1,1 1 0,0-1 0,0 0 0,0 0 0,0 0 0,0 0 0,0 0 1,0 0-1,4 1 0,16-1-14302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7.802"/>
    </inkml:context>
    <inkml:brush xml:id="br0">
      <inkml:brushProperty name="width" value="0.025" units="cm"/>
      <inkml:brushProperty name="height" value="0.025" units="cm"/>
    </inkml:brush>
  </inkml:definitions>
  <inkml:trace contextRef="#ctx0" brushRef="#br0">40 0 5221,'0'0'18727,"3"13"-17617,-1 1-846,0-1 0,-1 0 0,0 1 0,-1-1 0,-1 0 0,-3 24-1,2-29-198,-12 54 616,3 2 1,-5 107-1,16-168-705,0 0 1,0 0-1,0 0 1,1 0-1,0 0 0,-1 0 1,1 0-1,0 0 0,1 0 1,-1 0-1,0-1 0,1 1 1,0 0-1,2 2 0,-3-4-462,0 1 0,1-1 1,-1 0-1,0 0 0,1 0 0,-1 0 0,1 0 0,0 0 0,-1 0 0,1 0 0,0-1 0,0 1 0,-1-1 0,1 1 0,4 0 0,4-1-7458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393"/>
    </inkml:context>
    <inkml:brush xml:id="br0">
      <inkml:brushProperty name="width" value="0.025" units="cm"/>
      <inkml:brushProperty name="height" value="0.025" units="cm"/>
    </inkml:brush>
  </inkml:definitions>
  <inkml:trace contextRef="#ctx0" brushRef="#br0">111 0 10762,'0'0'9236,"-4"12"-8334,-25 85 1132,3 2 0,-22 179 0,45-244-1200,7-44 271,10-32-728,34-90-267,-28 71-424,42-86 1,-61 145 304,-1 0 0,1 0 1,0 0-1,0 1 1,0-1-1,0 0 1,1 1-1,-1-1 1,0 1-1,1-1 1,-1 1-1,1-1 0,0 1 1,-1 0-1,1 0 1,0 0-1,0 0 1,-1 0-1,1 0 1,0 1-1,3-1 0,-4 1 0,1 0 0,0 0 0,-1 0 0,1 1 0,-1-1-1,1 0 1,0 1 0,-1 0 0,1-1 0,-1 1-1,0 0 1,1 0 0,-1 0 0,0 0 0,1 0 0,-1 0-1,0 0 1,0 0 0,0 0 0,2 3 0,-1-1-2,0 0 0,0 1 1,0-1-1,0 1 1,0 0-1,-1-1 1,1 1-1,-1 0 0,0 0 1,0 0-1,-1 0 1,1 0-1,-1 0 0,0 0 1,0 0-1,0 0 1,-1 0-1,1 0 1,-1 0-1,-2 7 0,-1-4 33,0-1 1,-1 0-1,1-1 0,-1 1 0,0-1 0,-1 0 0,1 0 0,-1-1 0,-12 8 0,15-10-9,-1 1 0,0-1-1,0 0 1,-1 0 0,1 0 0,0 0-1,-1-1 1,1 0 0,-1 0 0,1 0 0,-1 0-1,0-1 1,1 1 0,-1-1 0,0-1-1,-7 0 1,11 0-115,0 1 1,1 0-1,-1-1 1,0 1-1,1-1 0,-1 1 1,0-1-1,1 1 0,-1-1 1,1 0-1,-1 1 1,1-1-1,-1 0 0,1 1 1,0-1-1,-1 0 0,1 1 1,0-1-1,-1 0 0,1 0 1,0 1-1,0-1 1,0 0-1,0 0 0,0 0 1,0 1-1,0-1 0,0 0 1,0 0-1,0 0 1,0 1-1,0-1 0,1 0 1,-1 0-1,0 1 0,0-1 1,1 0-1,-1 0 0,1 1 1,-1-1-1,1 0 1,19-28-6623,0 8-605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0:59.883"/>
    </inkml:context>
    <inkml:brush xml:id="br0">
      <inkml:brushProperty name="width" value="0.025" units="cm"/>
      <inkml:brushProperty name="height" value="0.025" units="cm"/>
    </inkml:brush>
  </inkml:definitions>
  <inkml:trace contextRef="#ctx0" brushRef="#br0">23 39 10025,'0'0'13101,"1"8"-11558,-1 10-1027,-1 0 1,0 0 0,-7 25-1,3-16-337,-2 45-1,7-71-171,-1-1 0,1 0 0,0 1-1,0-1 1,0 0 0,0 1 0,0-1 0,0 1-1,0-1 1,0 1 0,0-1 0,0 0 0,0 1-1,0-1 1,0 1 0,0-1 0,0 0 0,1 1-1,-1-1 1,0 0 0,0 1 0,0-1-1,0 0 1,1 1 0,-1-1 0,0 0 0,0 1-1,1-1 1,-1 0 0,0 1 0,1-1 0,-1 0-1,0 0 1,1 0 0,-1 1 0,0-1 0,1 0-1,-1 0 1,1 0 0,-1 0 0,0 0 0,1 0-1,-1 0 1,1 1 0,-1-1 0,0 0-1,1 0 1,-1-1 0,1 1 0,-1 0 0,0 0-1,1 0 1,-1 0 0,1 0 0,-1 0 0,0 0-1,1-1 1,-1 1 0,0 0 0,1 0 0,-1-1-1,1 1 1,19-20 478,-14 7-451,1-1-1,-2-1 1,0 1-1,-1-1 1,0 0-1,-1 0 1,-1 0-1,0 0 1,-1 0-1,-1-21 1,0 37-38,-1-1 0,1 0 0,0 0 1,0 0-1,0 1 0,0-1 1,-1 0-1,1 0 0,0 0 1,0 0-1,-1 1 0,1-1 1,0 0-1,0 0 0,-1 0 0,1 0 1,0 0-1,0 0 0,-1 0 1,1 0-1,0 0 0,0 0 1,-1 0-1,1 0 0,0 0 1,0 0-1,-1 0 0,1 0 0,0 0 1,0 0-1,-1 0 0,1 0 1,0 0-1,0 0 0,-1 0 1,1-1-1,0 1 0,0 0 1,-1 0-1,1 0 0,0 0 0,0-1 1,0 1-1,-1 0 0,1 0 1,0 0-1,0-1 0,0 1 1,0 0-1,0 0 0,0-1 1,-1 1-1,1 0 0,0 0 0,0-1 1,0 1-1,0 0 0,0 0 1,0-1-1,0 1 0,0-1 1,-13 22-110,12-18 115,0-1 0,0 0-1,1 0 1,-1 1 0,1-1 0,-1 0 0,1 1 0,0-1 0,0 0-1,0 1 1,0-1 0,1 1 0,-1-1 0,1 0 0,-1 0-1,1 1 1,0-1 0,-1 0 0,1 0 0,2 3 0,-2-4 7,1 0 1,-1 1 0,1-1 0,0 0-1,-1 1 1,1-1 0,0 0-1,0 0 1,-1-1 0,1 1 0,0 0-1,0-1 1,0 1 0,0-1-1,0 1 1,0-1 0,0 0 0,3 0-1,1 0 13,0 0 0,0-1 0,0 0-1,0 0 1,0-1 0,-1 1-1,1-1 1,-1 0 0,1-1 0,-1 1-1,0-1 1,0 0 0,0-1 0,0 1-1,4-5 1,30-38 94,-37 43-93,1-1 0,0 0 0,-1 1 0,0-1 0,0 0 0,0-1 0,0 1-1,-1 0 1,0 0 0,2-9 0,-24 39-1,15-15 15,1 1 0,1-1 0,0 1-1,0 0 1,2 0 0,-1 0 0,1 0 0,1 0 0,0 1 0,1-1 0,1 14 0,0-24-68,-1-1-1,0 1 1,1-1 0,-1 1 0,1-1-1,-1 0 1,1 1 0,0-1-1,0 0 1,-1 1 0,1-1 0,0 0-1,0 0 1,0 0 0,0 0 0,1 0-1,-1 0 1,0 0 0,0 0-1,0 0 1,1-1 0,-1 1 0,1-1-1,-1 1 1,0-1 0,1 1 0,-1-1-1,1 1 1,-1-1 0,1 0 0,-1 0-1,1 0 1,-1 0 0,1 0-1,-1 0 1,2-1 0,-1 1-298,0 0 0,-1-1 0,1 1 0,0-1 0,-1 1 0,1-1 0,0 0 0,-1 1 0,1-1 0,-1 0 0,0 0 0,1 0 0,-1 0 0,0 0 0,1-1 0,-1 1 0,0 0 0,0 0 0,0-1 0,1-2 0,8-20-5859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241"/>
    </inkml:context>
    <inkml:brush xml:id="br0">
      <inkml:brushProperty name="width" value="0.025" units="cm"/>
      <inkml:brushProperty name="height" value="0.025" units="cm"/>
    </inkml:brush>
  </inkml:definitions>
  <inkml:trace contextRef="#ctx0" brushRef="#br0">24 0 16111,'0'0'8745,"-24"52"-8233,39-35-448,4-1-32,3 2-961,-4-3-2210,4-1-2562,-4-3-4965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571"/>
    </inkml:context>
    <inkml:brush xml:id="br0">
      <inkml:brushProperty name="width" value="0.025" units="cm"/>
      <inkml:brushProperty name="height" value="0.025" units="cm"/>
    </inkml:brush>
  </inkml:definitions>
  <inkml:trace contextRef="#ctx0" brushRef="#br0">180 1 13837,'0'0'4506,"-8"3"-791,-6 3-2897,-1 1-1,1 0 0,1 1 1,-1 1-1,1 0 0,-20 19 1,28-23-784,0 0 1,0 0 0,0 0 0,1 1 0,0 0 0,0 0 0,0 0 0,1 1 0,0-1 0,0 1 0,1 0 0,0-1-1,0 1 1,1 0 0,-1 0 0,1 1 0,1-1 0,0 10 0,0-14-41,1 0 0,0 0-1,0 0 1,0 0 0,1 0 0,-1-1 0,0 1-1,1 0 1,0-1 0,0 0 0,0 1 0,0-1-1,0 0 1,0 0 0,0 0 0,1 0 0,-1 0 0,1-1-1,0 1 1,-1-1 0,1 0 0,0 1 0,0-1-1,0-1 1,0 1 0,0 0 0,0-1 0,0 1-1,4-1 1,4 2-924,1-1-1,0 0 1,0-1-1,0-1 0,0 0 1,15-3-1,-1-6-3788,-5-4-1511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0.904"/>
    </inkml:context>
    <inkml:brush xml:id="br0">
      <inkml:brushProperty name="width" value="0.025" units="cm"/>
      <inkml:brushProperty name="height" value="0.025" units="cm"/>
    </inkml:brush>
  </inkml:definitions>
  <inkml:trace contextRef="#ctx0" brushRef="#br0">60 108 10954,'0'0'16042,"10"2"-15583,0 0-397,0-1 0,-1 0 0,1 0-1,0-1 1,-1-1 0,16-1 0,-22 1-48,0 1 0,0-1 0,-1 1 0,1-1 0,0 0 0,-1 0 0,1 0 0,-1-1 0,1 1 0,-1-1 0,1 1 1,-1-1-1,0 0 0,0 0 0,0 0 0,0 0 0,0 0 0,-1 0 0,1 0 0,0-1 0,-1 1 0,0-1 0,1 1 0,-1-1 1,0 1-1,-1-1 0,1 0 0,0 1 0,-1-1 0,1 0 0,-1 0 0,0-4 0,0 5-4,0 0 0,0 0 0,0 0 0,0 1 1,-1-1-1,1 0 0,-1 0 0,1 1 0,-1-1 0,0 0 0,1 1 0,-1-1 0,0 0 0,0 1 0,0-1 0,0 1 0,-1 0 0,1-1 1,0 1-1,-1 0 0,1 0 0,0-1 0,-1 1 0,0 0 0,1 1 0,-1-1 0,1 0 0,-1 0 0,0 1 0,0-1 0,1 1 0,-1-1 1,0 1-1,0 0 0,0 0 0,1 0 0,-1 0 0,0 0 0,0 0 0,-3 1 0,-1 0-21,-1-1-1,0 2 1,1-1 0,-1 1-1,1 0 1,0 0 0,0 1-1,0 0 1,0 0 0,-9 6-1,6-1 30,0 0 0,1 0-1,0 0 1,0 1-1,-10 16 1,15-21 1,1 0-1,-1 0 1,1 0 0,0 0 0,1 1-1,-1-1 1,1 0 0,-1 1 0,1-1-1,0 1 1,1-1 0,-1 1 0,1 0-1,0-1 1,0 1 0,1-1 0,0 8 0,1-9-13,0 0 0,0 0 0,0 0 0,0-1 1,1 1-1,-1 0 0,1-1 0,-1 0 1,1 1-1,0-1 0,0 0 0,0-1 1,0 1-1,0 0 0,0-1 0,0 0 0,1 1 1,-1-1-1,1-1 0,6 2 0,8 1-1247,0 0 0,29 0 0,-7-3-6724,1 0-8728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2.385"/>
    </inkml:context>
    <inkml:brush xml:id="br0">
      <inkml:brushProperty name="width" value="0.025" units="cm"/>
      <inkml:brushProperty name="height" value="0.025" units="cm"/>
    </inkml:brush>
  </inkml:definitions>
  <inkml:trace contextRef="#ctx0" brushRef="#br0">175 245 3491,'-1'-12'11102,"-2"3"-4678,-9-2-1052,10 10-5342,0 1 0,-1-1 0,1 1 0,0 0 0,0 0 0,-1 0-1,1 0 1,0 0 0,0 1 0,-1-1 0,1 1 0,0-1 0,0 1-1,0 0 1,0 0 0,0 0 0,-4 2 0,-3 2-15,0 1 0,1 0 0,-1 1 0,1 0 0,1 0 0,-1 1 0,1-1 0,1 2 0,-1-1 1,1 1-1,1 0 0,-1 0 0,2 0 0,-1 1 0,1 0 0,-3 11 0,7-20-8,0 1-1,0-1 1,0 0 0,-1 0-1,1 0 1,0 0 0,0 0-1,1 0 1,-1 0 0,0 0-1,0 1 1,0-1 0,1 0-1,-1 0 1,1 0-1,-1 0 1,1 0 0,-1 0-1,1 0 1,-1 0 0,1-1-1,0 1 1,0 0 0,-1 0-1,1 0 1,0-1 0,0 1-1,0 0 1,1 0 0,1 0 35,0 0 1,0-1 0,0 1 0,0 0 0,-1-1 0,1 0-1,0 0 1,0 0 0,0 0 0,0 0 0,3-1 0,4-1 72,0 0 0,0-1 0,-1 0 0,1-1 0,16-8 0,-13 2-6,0-1-1,-1 0 1,0-1 0,-1 0-1,0 0 1,-1-2 0,-1 1-1,0-1 1,-1 0 0,0-1-1,-1 0 1,-1 0 0,8-28-1,-21 60-129,7-16 19,0 0 0,-1-1 0,1 1-1,0 0 1,0 0 0,0 0 0,0-1 0,1 1 0,-1 0 0,0-1-1,0 1 1,0 0 0,1 0 0,-1-1 0,0 1 0,0 0-1,1-1 1,-1 1 0,1 0 0,-1-1 0,1 1 0,-1-1-1,1 1 1,-1-1 0,1 1 0,-1-1 0,1 1 0,0-1-1,-1 1 1,1-1 0,0 0 0,-1 1 0,1-1 0,0 0 0,-1 0-1,1 0 1,0 1 0,0-1 0,-1 0 0,1 0 0,1 0-1,5 0 25,1 0-1,-1 0 0,1-1 0,-1 0 0,1 0 0,-1-1 1,0 0-1,1 0 0,-1-1 0,0 0 0,-1 0 0,1 0 1,0-1-1,-1 0 0,0 0 0,0-1 0,0 0 0,6-6 1,-1-1 1,0 1 0,-1-1 0,0-1 0,-1 0 0,-1 0 0,0-1 0,11-26 1,-14 21-46,-12 20-199,-18 29-38,11-7 194,1 1 1,1 1 0,1 0-1,2 0 1,0 1 0,1 0-1,2 1 1,1 0 0,1 0-1,1 0 1,1 0-1,2 0 1,0 1 0,2-1-1,1 0 1,2 0 0,11 42-1,-11-55-103,-3-9 156,0 0 0,0-1 1,-1 1-1,0 0 0,0 0 1,0 0-1,0 0 0,-1 0 1,0 0-1,0 0 0,0 0 1,-1 6-1,0-11 102,-1 0 0,1 0-1,0-1 1,0 1 0,0 0 0,0-1 0,0 1-1,0-1 1,0 0 0,1 1 0,-1-1-1,0 0 1,0 1 0,0-1 0,0 0 0,1 0-1,-1 0 1,0 0 0,1 0 0,-1 0 0,0-1-1,-6-12 92,0 0 0,1 0-1,0 0 1,1-1-1,1 0 1,-5-27 0,4 5-213,0-63 0,5 97 25,0 0-1,1 0 0,-1 0 1,1 1-1,0-1 0,-1 0 0,1 0 1,1 0-1,-1 1 0,0-1 1,1 1-1,-1-1 0,1 1 0,0-1 1,-1 1-1,1 0 0,0 0 1,1 0-1,-1 0 0,0 0 0,1 0 1,-1 1-1,1-1 0,-1 1 1,1-1-1,0 1 0,2-1 0,11-3-1047,-1 1-1,1 0 0,32-3 1,-13 1-4148,12-2-5180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3.313"/>
    </inkml:context>
    <inkml:brush xml:id="br0">
      <inkml:brushProperty name="width" value="0.025" units="cm"/>
      <inkml:brushProperty name="height" value="0.025" units="cm"/>
    </inkml:brush>
  </inkml:definitions>
  <inkml:trace contextRef="#ctx0" brushRef="#br0">31 1 13421,'0'0'11846,"0"9"-11184,1 21-196,-2-1 1,-1 1-1,-9 43 1,4-33 140,-2 65 0,9-105-590,-1 1 0,1-1 0,0 1 0,0-1-1,0 1 1,0 0 0,0-1 0,0 1 0,0-1 0,0 1 0,0-1 0,0 1 0,0-1 0,0 1 0,0-1 0,0 1 0,1-1 0,-1 1 0,0-1 0,0 1-1,1-1 1,-1 1 0,0-1 0,1 1 0,-1-1 0,0 0 0,1 1 0,-1-1 0,1 1 0,-1-1 0,1 0 0,-1 0 0,0 1 0,1-1 0,-1 0 0,1 0 0,-1 1-1,1-1 1,-1 0 0,1 0 0,0 0 0,-1 0 0,1 0 0,-1 0 0,1 0 0,-1 0 0,1 0 0,-1 0 0,1 0 0,-1 0 0,1 0 0,-1-1 0,1 1-1,-1 0 1,1 0 0,-1-1 0,1 1 0,-1 0 0,1 0 0,-1-1 0,1 1 0,-1-1 0,0 1 0,1 0 0,-1-1 0,0 1 0,1-1 0,-1 0 0,30-30 645,-19 13-647,0 0-1,-2 0 1,0-1 0,-1-1-1,-1 1 1,-1-1 0,-1 0-1,0-1 1,-2 1 0,0-1-1,-1-38 1,-3 73-107,0 0 1,-1 0-1,-6 19 0,5-23 91,0 0 0,1 1 1,1-1-1,-1 1 0,2-1 0,-1 1 0,3 21 0,-1-30 3,0 1 0,0-1-1,0 0 1,1 1 0,-1-1 0,1 0-1,-1 0 1,1 0 0,0 0-1,-1 0 1,1 0 0,0-1-1,0 1 1,1 0 0,-1-1 0,0 0-1,0 1 1,1-1 0,-1 0-1,1 0 1,-1-1 0,1 1-1,-1 0 1,1-1 0,-1 1 0,5-1-1,6 1 37,-1 0 0,1 0 0,26-3 0,-30 0-28,0 0 0,0-1 0,1 0 1,-2 0-1,1-1 0,0 0 0,-1-1 1,0 1-1,0-2 0,0 1 0,0-1 0,-1 0 1,0-1-1,0 0 0,-1 0 0,0 0 0,0-1 1,-1 0-1,0 0 0,0 0 0,-1-1 1,7-16-1,-12 25-13,1 0-1,0 0 1,0 0 0,-1 1 0,1-1 0,0 0-1,-1 0 1,1 0 0,0 0 0,0 0 0,-1 0 0,1 0-1,0 0 1,-1 1 0,1-1 0,0 0 0,-1 0-1,1-1 1,0 1 0,-1 0 0,1 0 0,0 0 0,-1 0-1,1 0 1,0 0 0,0 0 0,-1 0 0,1 0-1,0-1 1,-1 1 0,1 0 0,0 0 0,0 0 0,0-1-1,-1 1 1,1 0 0,0 0 0,0-1 0,0 1-1,-1 0 1,1 0 0,0-1 0,0 1 0,0 0 0,0-1-1,0 1 1,0 0 0,0-1 0,-1 1 0,1 0-1,0-1 1,0 1 0,0 0 0,0 0 0,1-1 0,-1 1-1,0 0 1,0-1 0,-21 20-146,10-6 130,1 1-1,0 0 1,-15 29 0,22-37 23,0 1 0,0 0 0,1 0 1,0 0-1,0 1 0,1-1 0,0 0 1,0 1-1,1-1 0,-1 1 0,3 10 1,-2-17-3,1 1 1,0 0 0,-1-1 0,1 1 0,0 0-1,0-1 1,0 1 0,1-1 0,-1 0-1,0 1 1,0-1 0,1 0 0,-1 0-1,1 0 1,-1 0 0,1 0 0,-1 0-1,1 0 1,0-1 0,-1 1 0,1 0-1,0-1 1,0 1 0,-1-1 0,1 0 0,0 0-1,0 0 1,0 0 0,-1 0 0,1 0-1,2 0 1,4-1 16,0 1 1,0-1-1,0 0 1,0 0-1,0-1 1,10-4-1,-9 2 1,-1-1 0,1 1 0,-1-2 0,0 1 0,-1-1 0,0 0 0,1-1 1,-2 0-1,1 0 0,-1 0 0,0-1 0,-1 0 0,0 0 0,0 0 0,-1-1 0,1 0 0,-2 0 0,0 0 0,0 0 0,0 0 0,-1-1 1,-1 1-1,1-1 0,-1-11 0,-5 16 114,-5 11-165,-7 14-19,15-16 69,0-1-1,0 0 0,0 0 1,0 1-1,0-1 0,0 0 1,1 1-1,0-1 0,0 1 1,0-1-1,0 1 1,0-1-1,1 1 0,-1-1 1,1 0-1,0 1 0,0-1 1,0 0-1,1 0 0,-1 1 1,1-1-1,-1 0 1,1 0-1,0-1 0,0 1 1,1 0-1,-1-1 0,1 1 1,3 2-1,-1-1-317,1 0 0,-1 0 0,1 0 0,0-1 0,0 1 0,8 2 0,-7-4-1303,-1 0 0,1 0 1,0-1-1,0 1 1,12 0-1,2-2-10473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414"/>
    </inkml:context>
    <inkml:brush xml:id="br0">
      <inkml:brushProperty name="width" value="0.035" units="cm"/>
      <inkml:brushProperty name="height" value="0.035" units="cm"/>
    </inkml:brush>
  </inkml:definitions>
  <inkml:trace contextRef="#ctx0" brushRef="#br0">1 1 15643,'0'27'1839,"0"116"3633,18 191-3077,-16-318-2353,-2-6-74,2 1 0,-1-1 0,1 1 0,0-1 0,1 1 1,1-1-1,-1 0 0,8 12 0,-11-22 18,0 1 0,0-1 0,0 1 0,0-1 0,0 1 0,1-1 0,-1 1 0,0-1 0,0 0 0,1 1 0,-1-1 0,0 1 0,1-1 0,-1 0 0,0 1 0,1-1 0,-1 0 0,0 0 0,1 1 0,-1-1 0,1 0 0,-1 0 0,1 1 0,-1-1 0,1 0 0,-1 0 0,1 0 0,-1 0 0,1 0 0,-1 0 0,1 0 0,-1 0 0,1 0 0,-1 0 0,0 0 0,1 0 0,-1 0 0,1 0 0,-1 0 0,1 0-1,-1-1 1,1 1 0,-1 0 0,1 0 0,-1-1 0,0 1 0,1 0 0,-1-1 0,1 1 0,-1 0 0,0-1 0,1 1 0,-1 0 0,0-1 0,1 0 0,12-29-223,-13 29 225,12-41-285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304"/>
    </inkml:context>
    <inkml:brush xml:id="br0">
      <inkml:brushProperty name="width" value="0.025" units="cm"/>
      <inkml:brushProperty name="height" value="0.025" units="cm"/>
    </inkml:brush>
  </inkml:definitions>
  <inkml:trace contextRef="#ctx0" brushRef="#br0">3 0 13068,'-3'36'10626,"4"47"-9874,-1-38 5,0-34-699,0-1 1,0 1-1,1 0 1,1 0-1,0-1 1,0 1-1,6 15 1,-7-23-3,1-1 0,-1 1 0,1-1 0,0 1 0,0-1 0,0 0 1,0 0-1,0 1 0,1-2 0,-1 1 0,0 0 0,1 0 0,-1-1 0,1 1 0,0-1 0,0 0 1,-1 0-1,1 0 0,0 0 0,0 0 0,0-1 0,0 1 0,0-1 0,0 0 0,0 0 0,0 0 1,0 0-1,0-1 0,0 1 0,0-1 0,4-1 0,3-1 49,-1 0 0,1-1-1,-1-1 1,0 1 0,0-2 0,0 1-1,0-1 1,-1 0 0,0-1 0,-1 0-1,1 0 1,-1-1 0,11-16 0,-8 12-7,1 0 1,0 1-1,1 0 1,18-13-1,-30 24-97,0-1-1,0 1 0,1 0 1,-1 0-1,1-1 1,-1 1-1,0 0 1,1-1-1,-1 1 1,1 0-1,-1 0 0,0 0 1,1 0-1,-1-1 1,1 1-1,-1 0 1,1 0-1,-1 0 0,1 0 1,-1 0-1,1 0 1,-1 0-1,1 0 1,-1 0-1,1 0 1,-1 1-1,0-1 0,1 0 1,-1 0-1,1 0 1,-1 0-1,1 1 1,-1-1-1,0 0 0,1 0 1,-1 1-1,0-1 1,1 0-1,-1 1 1,0-1-1,1 0 0,-1 1 1,0-1-1,0 1 1,1-1-1,-1 1 1,0-1-1,5 31 57,-5-29-50,-1 0-1,1 0 1,0 0 0,0 0-1,0 0 1,0 0 0,1 0-1,-1 0 1,0 0 0,1 0-1,0 0 1,-1-1 0,1 1-1,0 0 1,0 0 0,0-1-1,0 1 1,0 0-1,0-1 1,0 1 0,2 1-1,7-2 112,0 0-1,0-1 1,0 0-1,0-1 0,0 0 1,0 0-1,0-1 0,11-4 1,42-17-3182,-62 23 2684,0 0 0,0-1-1,-1 1 1,1 0 0,0-1-1,0 1 1,-1-1 0,1 0-1,0 1 1,-1-1 0,1 1-1,0-1 1,-1 0 0,1 1 0,-1-1-1,1 0 1,-1 0 0,1 0-1,-1 1 1,0-1 0,1 0-1,-1 0 1,0 0 0,0-1-1,1-13-9617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636"/>
    </inkml:context>
    <inkml:brush xml:id="br0">
      <inkml:brushProperty name="width" value="0.025" units="cm"/>
      <inkml:brushProperty name="height" value="0.025" units="cm"/>
    </inkml:brush>
  </inkml:definitions>
  <inkml:trace contextRef="#ctx0" brushRef="#br0">0 0 15150,'0'0'4228,"54"59"-15759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4.968"/>
    </inkml:context>
    <inkml:brush xml:id="br0">
      <inkml:brushProperty name="width" value="0.025" units="cm"/>
      <inkml:brushProperty name="height" value="0.025" units="cm"/>
    </inkml:brush>
  </inkml:definitions>
  <inkml:trace contextRef="#ctx0" brushRef="#br0">47 42 7207,'0'0'7079,"-2"12"-3610,-41 249 6498,41-234-9839,2-18 40,2-18 481,4-11-595,0 0 0,0 1 0,2-1 0,14-24 0,1-5-110,-16 32-49,-2 2 10,1 1 0,1-1 0,0 1-1,1 0 1,0 1 0,1-1 0,1 2 0,19-21 0,-29 32 82,0 1 1,1-1-1,-1 1 1,0-1-1,1 1 1,-1-1-1,1 1 1,-1-1-1,1 1 1,-1 0-1,1-1 1,-1 1-1,1 0 1,-1-1-1,1 1 1,-1 0-1,1 0 1,0-1-1,-1 1 1,1 0-1,-1 0 1,1 0-1,0 0 1,-1 0-1,1 0 1,0 0-1,-1 0 1,1 0-1,0 0 1,-1 0-1,1 0 1,-1 1-1,1-1 1,0 0-1,-1 0 1,1 1-1,-1-1 1,1 0-1,-1 1 1,1-1-1,-1 0 1,1 1-1,-1-1 1,1 1-1,-1-1 1,0 1-1,1-1 1,-1 1-1,0-1 1,1 1-1,-1-1 1,0 1-1,0 0 1,1-1-1,-1 1 1,0 0-1,0 2-37,1 0-1,-1 1 0,0-1 0,0 0 1,0 0-1,-1 0 0,1 0 0,-1 0 1,1 0-1,-3 4 0,-4 5 38,-1 0 1,0-1-1,-1 0 0,0-1 1,0 0-1,-1 0 0,-1-1 0,0-1 1,0 1-1,0-2 0,-1 0 0,-15 7 1,32-19-6300,13-13 2091,11-4-1865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5.440"/>
    </inkml:context>
    <inkml:brush xml:id="br0">
      <inkml:brushProperty name="width" value="0.025" units="cm"/>
      <inkml:brushProperty name="height" value="0.025" units="cm"/>
    </inkml:brush>
  </inkml:definitions>
  <inkml:trace contextRef="#ctx0" brushRef="#br0">35 208 12844,'0'0'8008,"-5"9"-6620,5-9-1365,-20 40 1110,19-38-1059,-1 0 0,1 0-1,0 1 1,0-1 0,0 0 0,1 1 0,-1-1 0,1 0-1,-1 1 1,1-1 0,0 1 0,0-1 0,0 1 0,0-1-1,0 0 1,0 1 0,1-1 0,-1 1 0,1-1-1,1 4 1,0-5-86,-1 0-1,1 0 1,-1 0-1,1 0 0,0 0 1,-1-1-1,1 1 1,0-1-1,0 1 0,-1-1 1,1 1-1,0-1 1,0 0-1,0 0 1,0 0-1,0 0 0,-1 0 1,1 0-1,0 0 1,0-1-1,0 1 0,0-1 1,-1 1-1,1-1 1,0 0-1,-1 0 1,3-1-1,2-1-229,-1 0 0,1 0 1,-1-1-1,0 1 0,0-1 0,8-9 1,-7 5-144,0 1 0,-1-1 0,0 0 0,0-1 0,-1 1-1,0-1 1,5-13 0,-9 21 135,0 27 484,0-24-129,0 1 0,0-1-1,0 1 1,0-1 0,0 1-1,1-1 1,-1 1 0,1-1-1,0 0 1,0 1 0,-1-1-1,2 0 1,-1 0 0,0 0-1,0 1 1,1-1 0,2 3-1,-2-4-53,-1-1 0,1 1 0,-1 0-1,1-1 1,0 0 0,0 1 0,-1-1 0,1 0 0,0 0-1,-1 0 1,1 0 0,0 0 0,0 0 0,-1 0 0,1 0-1,0-1 1,-1 1 0,1-1 0,0 0 0,-1 1 0,1-1-1,-1 0 1,1 0 0,-1 0 0,1 0 0,-1 0 0,0 0-1,2-1 1,6-6 75,0 0 0,-1 0-1,0 0 1,0-1 0,-1 0-1,0-1 1,-1 0-1,7-13 1,37-89 1165,-45 99-1038,-4 11-206,12-31 18,-11 25-184,-10 21-34,-5 15 197,1 1 1,2 0 0,1 1 0,1-1 0,1 2 0,2-1 0,1 1-1,1 0 1,3 37 0,5-31-75,-5-36-2,0 1 1,1-1-1,-1 0 1,0 0-1,1 0 1,0 0-1,-1 0 1,1 0-1,0 1 1,-1-2-1,1 1 1,0 0-1,0 0 1,0 0-1,0 0 1,0 0 0,0-1-1,0 1 1,0 0-1,0-1 1,0 1-1,0-1 1,1 1-1,-1-1 1,2 1-1,-2-2-9,0 1 0,-1 0 1,1 0-1,0-1 0,-1 1 0,1 0 0,-1-1 0,1 1 0,0-1 0,-1 1 0,1 0 1,-1-1-1,1 1 0,-1-1 0,1 0 0,-1 1 0,0-1 0,1 1 0,-1-1 0,0 0 1,1 1-1,-1-1 0,0 0 0,0 1 0,0-1 0,1 0 0,-1 0 0,0 1 0,0-1 1,0 0-1,0 1 0,-1-2 0,2-33-722,-1 27 703,0-1 37,-1-1 0,-1 0 1,0 1-1,0-1 1,-1 1-1,0 0 1,0 0-1,-8-14 1,-44-67 2686,46 77-1346,47 13-400,-24 3-1131,52 8-3019,-18-8-4064,-4-3-5153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510"/>
    </inkml:context>
    <inkml:brush xml:id="br0">
      <inkml:brushProperty name="width" value="0.025" units="cm"/>
      <inkml:brushProperty name="height" value="0.025" units="cm"/>
    </inkml:brush>
  </inkml:definitions>
  <inkml:trace contextRef="#ctx0" brushRef="#br0">140 133 6822,'5'-7'1320,"0"0"-1,-1 0 1,0-1-1,0 0 1,-1 0-1,0 0 1,0 0-1,-1 0 1,0-1-1,-1 1 1,1-17-1,-2 24-1217,1 0-1,-1 1 1,0-1-1,0 0 1,0 0 0,0 0-1,0 0 1,0 1-1,-1-1 1,1 0-1,0 0 1,0 1-1,-1-1 1,1 0 0,0 0-1,-1 1 1,1-1-1,0 0 1,-1 1-1,1-1 1,-1 0 0,0 1-1,1-1 1,-1 1-1,1-1 1,-1 1-1,0-1 1,-1 0 0,1 1-45,0 0 1,-1 0 0,1 0-1,-1 0 1,1 0 0,0 0-1,-1 1 1,1-1 0,0 0 0,-1 1-1,1-1 1,0 1 0,-1-1-1,1 1 1,-1 1 0,-4 1-44,1 1 1,0-1 0,0 2 0,1-1-1,-1 0 1,-7 10 0,-2 11 130,0 0 0,2 1 0,1 0 0,1 1 0,2 1 0,-7 31 0,7-16 142,2-1 0,2 1-1,2 62 1,2-103-281,0-1 0,0 1 1,0 0-1,1 0 0,-1-1 1,0 1-1,1 0 0,-1-1 0,1 1 1,0 0-1,-1-1 0,1 1 1,0-1-1,0 1 0,0-1 0,0 1 1,0-1-1,0 0 0,1 1 1,-1-1-1,0 0 0,1 0 0,-1 0 1,1 0-1,1 1 0,-2-2 6,0 0-1,1 1 0,-1-1 1,0 0-1,0 0 0,1 0 1,-1 0-1,0 0 0,0-1 1,0 1-1,1 0 1,-1-1-1,0 1 0,0 0 1,0-1-1,0 1 0,0-1 1,0 0-1,0 1 0,0-1 1,0 0-1,0 0 0,0 0 1,0 0-1,0 1 0,-1-1 1,1 0-1,0 0 0,-1 0 1,1-1-1,0 1 0,-1 0 1,0 0-1,1-2 0,3-7 14,-1 0-1,-1 0 1,1-1-1,-2 1 0,0-1 1,0 1-1,-1-1 1,0 0-1,-2-15 0,-1 5-57,-1-1 0,-1 1 1,-12-33-1,13 44-354,5 16 241,0-3 120,0-1 1,0 0-1,1 0 0,-1 1 0,0-1 0,1 0 0,-1 0 0,1 0 0,0 0 0,-1-1 0,3 3 0,5 0-507,1 1-1,-1-2 0,1 1 1,0-1-1,-1-1 1,1 0-1,1 0 1,19 0-1,-14-1-1495,0-1 0,0-1 0,-1 0 0,1-2 0,16-3 0,6-11-3445,-4-10 4835,-10-8 4729,-22 32-3122,0-1 0,-1 0 0,0 1 0,0-1 0,0 0 0,0 0 0,-1 0 0,1-5 0,-1 9-851,0-1 1,0 1-1,0 0 0,0-1 1,0 1-1,0-1 0,0 1 1,0 0-1,0-1 0,0 1 0,0-1 1,-1 1-1,1 0 0,0-1 1,0 1-1,0-1 0,0 1 1,-1 0-1,1-1 0,0 1 1,0 0-1,-1-1 0,1 1 1,0 0-1,-1 0 0,1-1 1,0 1-1,-1 0 0,1 0 0,0 0 1,-1-1-1,1 1 0,-1 0 1,1 0-1,0 0 0,-1 0 1,1 0-1,-1 0 0,0 0 1,-20 7 1524,-16 21-792,31-22-719,1 1 0,0 1 0,0-1 0,0 1-1,1 0 1,0 0 0,1 0 0,0 0 0,0 1-1,1-1 1,0 1 0,0 0 0,0 13 0,2-21-120,0 0 0,0 0 0,0 0 1,0 0-1,1 0 0,-1 0 1,0 0-1,0 0 0,1 0 1,-1 0-1,1 0 0,-1 0 1,1 0-1,0 0 0,-1 0 0,1 0 1,0 0-1,-1-1 0,1 1 1,0 0-1,0-1 0,0 1 1,-1 0-1,1-1 0,0 1 1,0-1-1,0 1 0,0-1 0,0 0 1,0 1-1,0-1 0,0 0 1,1 0-1,-1 0 0,0 0 1,0 0-1,0 0 0,0 0 1,0 0-1,0 0 0,0 0 0,0 0 1,0-1-1,0 1 0,0-1 1,0 1-1,2-1 0,3-1 30,-1 0-1,1 0 0,-1-1 0,1 1 1,-1-1-1,0-1 0,7-4 0,-3 0-76,-1 0 0,0 0 0,0-1 0,-1 0 0,0-1 0,-1 1 0,11-22 0,-25 48-814,5-12 633,0 1 0,0 0 0,1-1 0,0 1 0,0 0 0,0 0 0,1 0 0,-1 12 0,2-17 85,0-1-1,0 1 1,-1-1-1,2 1 1,-1-1 0,0 1-1,0-1 1,0 1-1,0-1 1,0 0-1,0 1 1,0-1-1,1 1 1,-1-1-1,0 1 1,0-1-1,0 0 1,1 1-1,-1-1 1,0 0-1,1 1 1,-1-1-1,0 0 1,1 1-1,-1-1 1,1 0-1,-1 0 1,0 1-1,1-1 1,-1 0-1,1 0 1,-1 0-1,1 0 1,-1 1-1,0-1 1,1 0-1,-1 0 1,1 0-1,-1 0 1,1 0-1,-1 0 1,1 0-1,0-1 1,14 2-5612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6.856"/>
    </inkml:context>
    <inkml:brush xml:id="br0">
      <inkml:brushProperty name="width" value="0.025" units="cm"/>
      <inkml:brushProperty name="height" value="0.025" units="cm"/>
    </inkml:brush>
  </inkml:definitions>
  <inkml:trace contextRef="#ctx0" brushRef="#br0">98 0 17392,'0'0'2947,"-50"26"-2210,33-2 320,1 4-352,7 1-257,4-3-160,5-4-256,0-8 64,12-3-192,6-9-384,6-2-353,-1-8-736,8-12-1538,-2-8-2947,-1-4-3203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07.437"/>
    </inkml:context>
    <inkml:brush xml:id="br0">
      <inkml:brushProperty name="width" value="0.025" units="cm"/>
      <inkml:brushProperty name="height" value="0.025" units="cm"/>
    </inkml:brush>
  </inkml:definitions>
  <inkml:trace contextRef="#ctx0" brushRef="#br0">120 1 12396,'0'0'10826,"-10"7"-10319,2 1-376,1-1 1,0 1-1,0 0 0,0 1 0,1-1 1,0 1-1,1 1 0,0-1 0,1 1 0,-1 0 1,-2 13-1,-3 13 253,2 0 1,1 1-1,2 0 0,0 57 1,9-89-160,4-12-50,6-11-4,12-63 148,-24 74-249,-1-1-1,0 1 1,0 0-1,0-1 1,-1 1-1,0-1 1,-1 1-1,0-1 1,-2-9-1,3 17-69,0 0 0,0 1 0,0-1-1,0 0 1,0 0 0,0 1 0,0-1-1,-1 0 1,1 0 0,0 1 0,0-1 0,0 0-1,0 0 1,0 0 0,-1 1 0,1-1-1,0 0 1,0 0 0,0 0 0,0 0-1,-1 1 1,1-1 0,0 0 0,0 0 0,-1 0-1,1 0 1,0 0 0,0 0 0,0 0-1,-1 0 1,1 0 0,0 0 0,0 0 0,-1 0-1,1 0 1,0 0 0,0 0 0,-1 0-1,1 0 1,0 0 0,0 0 0,-1 0 0,1 0-1,0 0 1,0 0 0,-1 0 0,1 0-1,0-1 1,0 1 0,0 0 0,-1 0-1,1 0 1,0 0 0,0-1 0,0 1 0,0 0-1,-1 0 1,1 0 0,0-1 0,0 1-1,0 0 1,0 0 0,0-1 0,0 1 0,0 0-1,0 0 1,0-1 0,-7 20-129,6-15 20,0 0 0,1 0 0,0 0 0,0 0 0,0 0 0,0 0 0,1 0 0,-1 0 0,1 0 0,0 0 0,1 0 0,-1 0 0,0 0 0,1 0 0,0-1 0,0 1 0,0 0 0,5 4 0,-4-5-143,1 0 0,0 0 0,0-1 0,0 0 1,0 1-1,1-1 0,-1-1 0,1 1 0,-1-1 0,1 0 1,-1 0-1,1 0 0,0 0 0,-1-1 0,1 0 0,6 0 0,-5 0-66,0-1-1,-1 0 1,1 0-1,0 0 1,-1 0-1,1-1 1,0 0-1,-1 0 1,0 0-1,1-1 0,-1 0 1,0 0-1,5-5 1,2-1 835,-1-2 0,-1 1 0,19-24 0,-27 46 3549,1 57-3856,-9-44 937,2-22-456,4-16-447,3-3-137,1 0 0,0 0 1,14-30-1,0-3 83,-18 48-123,0 0-1,0-1 1,1 1-1,-1 0 0,0 0 1,0 0-1,1 0 1,-1 0-1,1 0 1,-1 0-1,1 0 1,-1 0-1,1 0 1,0 0-1,0 0 1,-1 0-1,1 1 1,0-1-1,0 0 0,0 0 1,0 1-1,0-1 1,0 1-1,0-1 1,0 1-1,0-1 1,0 1-1,0-1 1,0 1-1,0 0 1,0 0-1,0 0 1,1-1-1,-1 1 0,0 0 1,0 1-1,0-1 1,0 0-1,0 0 1,0 0-1,1 1 1,-1-1-1,0 0 1,0 1-1,0-1 1,0 1-1,0-1 1,1 2-1,28 5 67,-25-6-16,1-2 0,-1 1 1,0-1-1,0 1 0,0-1 0,0-1 1,0 1-1,-1-1 0,1 0 0,0 0 1,-1 0-1,1 0 0,-1-1 0,0 0 1,0 0-1,8-7 0,7-4-183,-11 11-188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085"/>
    </inkml:context>
    <inkml:brush xml:id="br0">
      <inkml:brushProperty name="width" value="0.025" units="cm"/>
      <inkml:brushProperty name="height" value="0.025" units="cm"/>
    </inkml:brush>
  </inkml:definitions>
  <inkml:trace contextRef="#ctx0" brushRef="#br0">47 306 4516,'7'0'660,"0"0"-1,-1-1 1,1 0 0,0 0-1,-1-1 1,1 1 0,-1-1-1,0-1 1,1 1-1,-1-1 1,0 0 0,0-1-1,-1 1 1,1-1-1,-1 0 1,0-1 0,0 1-1,0-1 1,-1 0-1,1 0 1,-1-1 0,0 1-1,-1-1 1,5-9 0,-6 11-362,0 1 0,0-1 0,-1 1 0,1-1 0,-1 0 1,0 0-1,0 1 0,-1-1 0,1 0 0,-1 0 0,0 0 1,0 0-1,0-5 0,-1 7-248,1 1 1,-1-1-1,0 1 0,0-1 1,1 1-1,-1 0 1,0-1-1,0 1 0,0 0 1,0-1-1,-1 1 1,1 0-1,0 0 0,0 0 1,-1 0-1,1 0 0,-1 0 1,1 1-1,0-1 1,-1 0-1,0 1 0,1-1 1,-1 1-1,1 0 1,-1-1-1,0 1 0,1 0 1,-1 0-1,1 0 1,-1 0-1,-2 0 0,-3 1-59,1 0-1,0 0 1,-1 1 0,1 0-1,0 0 1,0 0-1,0 1 1,1 0-1,-1 0 1,0 0-1,1 1 1,0-1 0,0 1-1,0 1 1,0-1-1,1 1 1,0 0-1,0 0 1,0 0-1,-4 7 1,2-3 2,1 0 1,0 1-1,0-1 1,1 1-1,0 0 0,1 0 1,0 1-1,0-1 1,1 1-1,1-1 0,-1 18 1,2-27 6,0 0 1,0 0-1,0 0 1,0 0-1,0-1 1,0 1-1,0 0 1,1 0-1,-1 0 1,0 0 0,1 0-1,-1 0 1,1 0-1,-1 0 1,1-1-1,-1 1 1,1 0-1,-1 0 1,1-1-1,0 1 1,-1 0-1,1-1 1,0 1-1,0-1 1,0 1-1,-1-1 1,1 1-1,0-1 1,2 1-1,0-1 8,-1 1-1,1-1 0,0 0 0,0 0 0,0 0 0,-1-1 1,1 1-1,0-1 0,0 1 0,3-3 0,3 0 16,0 0-1,0-1 1,-1-1-1,0 1 1,13-11-1,-9 4 38,0-1-1,-1 0 0,-1-1 1,0 0-1,0 0 0,-2-1 1,0 0-1,0-1 0,-1 0 1,-1 0-1,0 0 1,-2-1-1,1 0 0,-2 0 1,0 0-1,1-31 0,-4 45-58,0 0 0,1 0 0,-1 1 0,0-1 0,0 0 0,0 0 0,-1 0 0,1 0 0,0 0 0,-1 0 0,1 0 0,-1 0 0,0 0 0,0 0 0,1 1 0,-1-1 0,0 0 0,0 1-1,-1-1 1,1 1 0,0-1 0,-1 1 0,1-1 0,0 1 0,-1 0 0,0 0 0,1-1 0,-1 1 0,0 1 0,1-1 0,-1 0 0,0 0 0,0 1 0,0-1 0,0 1 0,0-1 0,0 1 0,0 0 0,0 0 0,0-1 0,0 2 0,1-1-1,-1 0 1,0 0 0,0 1 0,-3 0 0,-1 0-19,0 1-1,0 0 0,0 1 1,1-1-1,-1 1 0,1 0 1,-1 0-1,1 1 0,0 0 1,0 0-1,1 0 0,-1 0 1,1 1-1,-4 5 0,3-3-248,1 1-1,0-1 0,0 1 0,1 0 1,0 0-1,1 0 0,0 1 0,-2 13 0,3-19-27,1-1 0,0 1-1,-1-1 1,1 0 0,0 1-1,1-1 1,-1 0-1,0 1 1,1-1 0,-1 0-1,1 1 1,0-1 0,0 0-1,0 0 1,0 0-1,0 1 1,0-1 0,0 0-1,1-1 1,-1 1 0,1 0-1,0 0 1,-1-1-1,1 1 1,0-1 0,0 1-1,0-1 1,0 0 0,0 1-1,0-1 1,0 0-1,1-1 1,-1 1 0,4 1-1,25 1-4738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457"/>
    </inkml:context>
    <inkml:brush xml:id="br0">
      <inkml:brushProperty name="width" value="0.025" units="cm"/>
      <inkml:brushProperty name="height" value="0.025" units="cm"/>
    </inkml:brush>
  </inkml:definitions>
  <inkml:trace contextRef="#ctx0" brushRef="#br0">0 1 8616,'0'0'13496,"1"11"-12434,2 114 1655,-3-122-2702,0 0 0,0-1 1,0 1-1,0-1 0,0 1 0,1 0 0,-1-1 0,1 1 1,0-1-1,0 1 0,0-1 0,0 1 0,0-1 0,0 0 1,1 1-1,-1-1 0,1 0 0,0 0 0,-1 0 0,1 0 1,0-1-1,0 1 0,0 0 0,0-1 0,1 1 0,-1-1 1,0 0-1,1 0 0,-1 0 0,1 0 0,-1 0 0,1 0 1,-1-1-1,1 1 0,0-1 0,-1 0 0,1 1 0,-1-1 1,1-1-1,0 1 0,-1 0 0,1-1 0,3 0 0,3-1 5,1 0-1,0 0 1,-1-1-1,1 0 0,-1-1 1,0 0-1,0 0 1,0-1-1,-1 0 1,12-10-1,-14 11 2,-1 0-1,0-1 1,0 0 0,0 0-1,-1 0 1,0 0 0,0-1-1,0 1 1,-1-1 0,1 0 0,-2 0-1,1 0 1,0-1 0,-1 1-1,1-8 1,-16 15 507,7 4-511,1 0 0,0 0-1,0 0 1,0 1-1,0 0 1,1 0-1,0 0 1,0 1-1,-4 10 1,0 0 45,1 0 1,-9 33-1,13-32 83,0-1 0,1 1 1,0 19-1,7 10-2690,-4-45 1723,0 1-1,0 0 1,0-1 0,0 1 0,0 0 0,1-1 0,-1 0 0,1 1-1,0-1 1,0 0 0,-1 0 0,4 2 0,6 3-13165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1.788"/>
    </inkml:context>
    <inkml:brush xml:id="br0">
      <inkml:brushProperty name="width" value="0.025" units="cm"/>
      <inkml:brushProperty name="height" value="0.025" units="cm"/>
    </inkml:brush>
  </inkml:definitions>
  <inkml:trace contextRef="#ctx0" brushRef="#br0">0 91 11979,'0'0'2307,"15"1"484,120 2 83,237-26-1,-146 4-1674,-131 14-1293,-14 2-433,136-23 0,-198 20 6,-10 2-1178,-9-1-4329,-11 2 337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945"/>
    </inkml:context>
    <inkml:brush xml:id="br0">
      <inkml:brushProperty name="width" value="0.035" units="cm"/>
      <inkml:brushProperty name="height" value="0.035" units="cm"/>
    </inkml:brush>
  </inkml:definitions>
  <inkml:trace contextRef="#ctx0" brushRef="#br0">50 22 16804,'-8'17'453,"0"-1"-1,2 1 1,0 0 0,1 1 0,0-1 0,2 1 0,-3 25 0,4-18-277,2 37 1,0-56-137,0 0 1,1 0-1,0 0 0,0 0 1,1 0-1,0 0 1,0-1-1,0 1 0,0-1 1,1 1-1,7 9 1,-9-14-20,1 1 0,-1-1 1,1 1-1,0-1 0,0 0 1,-1 0-1,1 1 0,0-1 1,0-1-1,0 1 1,0 0-1,0 0 0,1-1 1,-1 1-1,0-1 0,0 0 1,0 0-1,0 0 1,1 0-1,-1 0 0,0 0 1,0 0-1,0-1 0,0 1 1,0-1-1,1 0 0,-1 1 1,0-1-1,0 0 1,-1 0-1,5-3 0,3-2 57,1 0-1,-1-1 1,0 0-1,14-14 0,-7 2 29,-1 1 0,-1-2 1,0 0-1,-2 0 0,0-2 0,-2 1 0,0-1 0,-1-1 0,11-45 0,-18 60-70,-1 5-23,0 1 0,0-1 0,0 0 0,-1 1 0,0-1 0,1 0 0,-1 0-1,0 1 1,0-1 0,0 0 0,-1 0 0,1 1 0,-1-4 0,1 6-11,-1-1 0,1 1 0,0 0 0,0 0 0,0 0 0,0 0 1,-1-1-1,1 1 0,0 0 0,0 0 0,0 0 0,0 0 0,-1 0 0,1 0 0,0 0 0,0 0 0,-1-1 0,1 1 0,0 0 0,0 0 0,0 0 1,-1 0-1,1 0 0,0 0 0,0 0 0,-1 0 0,1 0 0,0 0 0,0 1 0,0-1 0,-1 0 0,1 0 0,0 0 0,0 0 0,0 0 0,-1 0 1,1 0-1,0 0 0,0 1 0,0-1 0,0 0 0,-1 0 0,1 0 0,0 0 0,0 1 0,0-1 0,0 0 0,0 0 0,0 0 0,-1 1 0,1-1 0,0 0 1,0 1-1,-7 12 38,4-2-27,0 0-1,0 0 1,1 1-1,1-1 1,-1 21-1,7 58-7,-3-65-14,9 44 0,-9-62 12,-1-1-1,1 1 0,1 0 0,-1-1 1,1 0-1,1 0 0,-1 0 0,1 0 1,0 0-1,0 0 0,7 6 0,-10-11 5,1 0-1,-1 0 1,0 1-1,1-1 0,0 0 1,-1 0-1,1 0 1,0-1-1,-1 1 0,1 0 1,0-1-1,0 1 1,0-1-1,0 1 0,-1-1 1,1 0-1,0 0 1,0 0-1,0 0 0,3-1 1,-2 0 7,0 0 0,0 0 0,-1 0 0,1 0 0,0-1 1,-1 1-1,1-1 0,0 0 0,-1 0 0,0 0 0,4-4 0,1-3 53,1 0 0,-1-1 0,-1 0 0,0-1 0,7-16 0,-7 12 36,0-1-1,-1 0 1,-1 0 0,-1-1 0,0 1 0,0-18-1,-2 24-43,-1 0 0,-1 0 0,1 0 0,-1 0 0,-1 0 0,0 1 0,0-1 0,-1 0 0,0 1 0,-1 0 0,-7-14 0,10 21-55,0 1 0,0-1 0,0 0 0,0 0 0,0 1 0,0-1 0,-1 0 0,1 1 0,0-1 0,-1 1 0,0 0 0,1 0 0,-1-1 0,0 1 0,1 0 0,-1 0 0,0 1 0,0-1 0,0 0 0,0 0 0,0 1 0,0 0 0,0-1 0,0 1 0,0 0 0,0 0 0,0 0 0,0 0 0,0 0 0,-3 1 0,3 0-86,-1 0 1,1 1 0,0-1-1,-1 1 1,1-1 0,0 1 0,0 0-1,0 0 1,0 0 0,1 0 0,-1 0-1,0 1 1,1-1 0,-1 0-1,1 1 1,0-1 0,0 1 0,0-1-1,0 1 1,0 0 0,0 3 0,-2 25-1814,3-30 1816,0 0 1,0 0-1,0 1 1,0-1-1,0 0 1,0 0-1,1 0 1,-1 0-1,0 1 1,1-1-1,-1 0 1,1 0-1,0 0 1,-1 0-1,1 0 0,0 0 1,-1 0-1,1 0 1,0-1-1,0 1 1,0 0-1,2 1 1,7 1-812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286"/>
    </inkml:context>
    <inkml:brush xml:id="br0">
      <inkml:brushProperty name="width" value="0.025" units="cm"/>
      <inkml:brushProperty name="height" value="0.025" units="cm"/>
    </inkml:brush>
  </inkml:definitions>
  <inkml:trace contextRef="#ctx0" brushRef="#br0">227 370 11563,'0'0'7479,"1"-8"-4965,-1 5-2351,1 1 0,-1-1 0,0 0 0,0 1 0,0-1 0,0 0-1,0 1 1,-1-1 0,1 1 0,-1-1 0,1 0 0,-1 1 0,0 0-1,-3-5 1,2 5-82,0 0 0,0 0 0,0 1 0,0-1 0,-1 1 0,1 0 0,-1-1 0,1 1 0,-1 0 0,1 1 0,-1-1 0,0 0 0,1 1 0,-1-1 0,0 1 0,1 0 0,-1 0 0,0 0 0,-3 1 0,-3-1-82,0 1 1,1 0-1,-1 1 1,1 0-1,-1 0 0,1 1 1,0 0-1,0 0 1,0 1-1,0 0 0,-8 6 1,11-7-5,1 0-1,-1 1 1,1-1 0,0 1 0,0 0-1,1 0 1,-1 0 0,1 0 0,0 1-1,0-1 1,0 1 0,1 0 0,-1 0-1,1 0 1,0 0 0,1 0 0,-1 1-1,1-1 1,-1 7 0,2-11 7,0 0-1,0 0 1,0 0 0,0 0 0,0 0-1,0 0 1,1 0 0,-1 0 0,0 0-1,0 0 1,1 0 0,-1 0 0,1 0-1,-1 0 1,1 0 0,-1 0 0,1 0-1,0 0 1,-1 0 0,1-1 0,0 1-1,-1 0 1,1 0 0,0-1 0,0 1-1,0-1 1,1 1 0,0 0 35,1 0-1,0 0 1,-1-1 0,1 1 0,0-1 0,-1 0-1,1 0 1,0 0 0,-1 0 0,6-1-1,1 0 134,0-1 0,0-1 0,0 0 0,0 0 0,14-7 0,-2-3 54,-1-1-1,-1-1 0,0 0 1,-1-1-1,0-1 1,-1-1-1,18-25 0,-25 29-74,0 0-1,-1-1 0,-1 0 0,0 0 1,-2-1-1,1 0 0,-2 0 0,0-1 1,-1 1-1,-1-1 0,2-21 0,-4 35-148,-1 0 0,0 0 0,0 0 1,0 0-1,-1 0 0,1 0 0,-1 0 0,0 0 0,1 0 0,-1 1 0,-1-1 0,1 0 0,0 0 0,-1 1 1,1-1-1,-1 1 0,0-1 0,1 1 0,-1 0 0,-1 0 0,1 0 0,0 0 0,0 0 0,-1 0 0,1 0 0,-1 1 1,1-1-1,-1 1 0,0 0 0,0 0 0,0 0 0,1 0 0,-1 0 0,0 1 0,0-1 0,0 1 0,0 0 0,0 0 1,0 0-1,-5 1 0,0-1-90,-1 1 0,0 0 0,0 0 0,1 1 0,-1 0 1,1 1-1,0 0 0,-1 0 0,1 1 0,1 0 0,-1 0 0,0 1 1,-6 5-1,5-1-124,1-1 1,0 1-1,1 1 1,0-1-1,0 1 1,-8 17-1,13-22-108,-1 1 0,1-1 0,0 0 0,0 1 0,1 0 0,-1-1 0,1 1 0,1 0 0,-1-1 0,1 1 0,0 0 0,0 0 0,1 0 0,-1-1 0,4 10 0,-3-12-50,0-1-1,1 0 1,-1 1-1,1-1 0,0 0 1,-1 0-1,1 0 0,0 0 1,0 0-1,1 0 1,-1-1-1,0 1 0,1-1 1,-1 1-1,0-1 1,1 0-1,0 0 0,-1 0 1,6 1-1,25 4-5595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2.677"/>
    </inkml:context>
    <inkml:brush xml:id="br0">
      <inkml:brushProperty name="width" value="0.025" units="cm"/>
      <inkml:brushProperty name="height" value="0.025" units="cm"/>
    </inkml:brush>
  </inkml:definitions>
  <inkml:trace contextRef="#ctx0" brushRef="#br0">102 1 12075,'0'0'14836,"-1"12"-14270,-6 23-211,-1-1-1,-1-1 1,-19 43 0,-17 64 879,44-139-1222,1 0-1,-1-1 1,1 1 0,0 0 0,0 0 0,-1-1-1,1 1 1,0 0 0,0 0 0,0-1 0,0 1 0,0 0-1,0 0 1,0-1 0,0 1 0,0 0 0,0 0-1,0-1 1,0 1 0,1 0 0,-1 0 0,0-1-1,1 1 1,-1 0 0,0-1 0,1 1 0,-1 0-1,1-1 1,-1 1 0,1 0 0,-1-1 0,1 1-1,-1-1 1,1 1 0,0-1 0,0 1 0,1-1 12,1 0 0,-1 0 0,0 0 0,1-1 0,-1 1 0,0 0 0,0-1 0,0 0 0,1 0 0,-1 1 1,0-1-1,2-2 0,62-40 219,206-181-286,-269 217-5318,-12 6-2737,6 1 7565,-15 0-10213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022"/>
    </inkml:context>
    <inkml:brush xml:id="br0">
      <inkml:brushProperty name="width" value="0.025" units="cm"/>
      <inkml:brushProperty name="height" value="0.025" units="cm"/>
    </inkml:brush>
  </inkml:definitions>
  <inkml:trace contextRef="#ctx0" brushRef="#br0">8 1 13805,'0'0'6598,"-8"51"-4035,14-31-417,10-3-833,7-3-672,4 3-417,8-3-160,-7-3-609,1-3-2754,2-4-6470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366"/>
    </inkml:context>
    <inkml:brush xml:id="br0">
      <inkml:brushProperty name="width" value="0.025" units="cm"/>
      <inkml:brushProperty name="height" value="0.025" units="cm"/>
    </inkml:brush>
  </inkml:definitions>
  <inkml:trace contextRef="#ctx0" brushRef="#br0">1 1 10122,'0'0'12395,"74"53"-10249,-22-44-352,9-4-641,11-1-448,-3-4-385,-5 0-256,-6 0-32,-18 0-224,-13 0-1025,-20 0-577,-23-2-6662,-10 0-1826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3.713"/>
    </inkml:context>
    <inkml:brush xml:id="br0">
      <inkml:brushProperty name="width" value="0.025" units="cm"/>
      <inkml:brushProperty name="height" value="0.025" units="cm"/>
    </inkml:brush>
  </inkml:definitions>
  <inkml:trace contextRef="#ctx0" brushRef="#br0">0 29 11082,'0'0'7047,"67"9"-4292,-20-9-385,5 0-352,2-6-1217,0 0-513,0 0-224,-5 0-288,-10-1-2563,-5 1-2978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4.673"/>
    </inkml:context>
    <inkml:brush xml:id="br0">
      <inkml:brushProperty name="width" value="0.025" units="cm"/>
      <inkml:brushProperty name="height" value="0.025" units="cm"/>
    </inkml:brush>
  </inkml:definitions>
  <inkml:trace contextRef="#ctx0" brushRef="#br0">0 34 12524,'10'-10'3275,"-8"8"-2436,1-1 0,-1 1 0,0 0 0,1 0-1,-1 0 1,1 0 0,-1 0 0,1 0 0,0 1 0,5-2-1,-7 5-648,0 0-1,-1 1 1,1-1-1,0 0 1,-1 1-1,0-1 1,1 1-1,-1-1 1,0 1-1,0-1 1,-1 1-1,1-1 1,-1 3 0,-10 50 251,8-46-420,0 1 0,1-1 0,0 0 0,1 1 0,0-1 0,0 1 0,1-1 0,0 1 0,1-1 0,0 1 0,3 11 1,-3-18-12,1-1 1,-1 0 0,1 0-1,-1 0 1,1 0 0,0 0 0,0 0-1,0-1 1,0 1 0,0 0 0,0-1-1,1 0 1,-1 1 0,0-1 0,1 0-1,-1 0 1,1-1 0,-1 1 0,1 0-1,-1-1 1,1 1 0,0-1-1,-1 0 1,1 0 0,0 0 0,-1 0-1,1-1 1,4 0 0,0 0-186,0 0-1,0-1 1,-1 0 0,1 0-1,-1 0 1,1-1-1,-1 0 1,0 0 0,0 0-1,6-5 1,-8 4-579,-1 0 1,1 0-1,0 0 0,-1 0 1,0-1-1,0 1 0,0-1 1,-1 0-1,0 0 0,3-7 0,5-24-7493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018"/>
    </inkml:context>
    <inkml:brush xml:id="br0">
      <inkml:brushProperty name="width" value="0.025" units="cm"/>
      <inkml:brushProperty name="height" value="0.025" units="cm"/>
    </inkml:brush>
  </inkml:definitions>
  <inkml:trace contextRef="#ctx0" brushRef="#br0">49 11 14638,'0'0'7879,"-49"-11"-6405,49 24-738,6 1-543,12 2-97,9 2-32,0-2-64,-2-2-1442,-1-1-1697,-5-2-2754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376"/>
    </inkml:context>
    <inkml:brush xml:id="br0">
      <inkml:brushProperty name="width" value="0.025" units="cm"/>
      <inkml:brushProperty name="height" value="0.025" units="cm"/>
    </inkml:brush>
  </inkml:definitions>
  <inkml:trace contextRef="#ctx0" brushRef="#br0">0 60 5445,'0'0'15951,"70"18"-14317,-19-18-641,10-4-289,4-4-191,3-1-289,-1 4-192,-9-2-32,-6 2-1249,-7 1-385,-13-1-384,-3-4-224,-7 0-2338,-2-3-7303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5.892"/>
    </inkml:context>
    <inkml:brush xml:id="br0">
      <inkml:brushProperty name="width" value="0.025" units="cm"/>
      <inkml:brushProperty name="height" value="0.025" units="cm"/>
    </inkml:brush>
  </inkml:definitions>
  <inkml:trace contextRef="#ctx0" brushRef="#br0">69 67 6822,'0'0'11446,"-2"9"-9375,-14 63 790,1-12-1366,2 0 0,3 1 0,-2 71 0,33-174-481,29-97-891,-26 69-182,37-77 0,-59 143 40,0 0 0,1-1 0,-1 1 0,1 0 0,0 0 0,0 1 0,0-1 0,1 1 0,-1-1 0,1 1 0,0 0 0,0 0 0,0 1 0,0-1 0,0 1 0,0 0 0,8-3 0,-9 5 11,0 0 0,0-1 0,0 1 0,0 1 1,0-1-1,0 0 0,0 1 0,0-1 0,0 1 0,0 0 0,0 0 0,0 0 0,-1 0 0,1 0 1,0 1-1,-1 0 0,1-1 0,-1 1 0,1 0 0,-1 0 0,0 0 0,0 0 0,0 1 0,0-1 1,0 0-1,-1 1 0,1-1 0,2 6 0,-3-6 16,1 1 0,0-1 1,-1 1-1,0-1 0,0 1 0,0-1 0,0 1 0,0-1 0,0 1 1,0 0-1,-1 0 0,1-1 0,-1 1 0,0 0 0,0 0 1,0-1-1,0 1 0,-1 0 0,1 0 0,-1 0 0,0-1 1,1 1-1,-1 0 0,0-1 0,-1 1 0,1-1 0,0 1 0,-1-1 1,-1 3-1,-4 1 86,0 0 0,-1 0 0,1-1 1,-1 0-1,0 0 0,0-1 0,-16 6 0,-56 20 280,73-28-410,1-1-1,-1 1 1,0-1 0,1 0-1,-1-1 1,0 1-1,0-1 1,1-1-1,-1 1 1,-11-3 0,17 3-44,1 0 1,-1-1-1,1 1 1,0 0-1,-1 0 1,1 0 0,-1-1-1,1 1 1,0 0-1,-1 0 1,1-1-1,-1 1 1,1 0 0,0-1-1,0 1 1,-1 0-1,1-1 1,0 1-1,0-1 1,-1 1 0,1 0-1,0-1 1,0 1-1,0-1 1,0 1 0,-1-1-1,1 1 1,0-1-1,0 1 1,0-1-1,0 1 1,0 0 0,0-1-1,0 1 1,1-1-1,-1 1 1,0-1-1,0 1 1,0-1 0,0 1-1,0 0 1,1-1-1,-1 1 1,0-1-1,0 1 1,1-1-1,15-16-5246,8 0-2249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6.934"/>
    </inkml:context>
    <inkml:brush xml:id="br0">
      <inkml:brushProperty name="width" value="0.025" units="cm"/>
      <inkml:brushProperty name="height" value="0.025" units="cm"/>
    </inkml:brush>
  </inkml:definitions>
  <inkml:trace contextRef="#ctx0" brushRef="#br0">336 387 12172,'0'0'4868,"-3"-10"-2060,3 6-2607,-1 0 0,0 0 1,0 0-1,-1 0 0,1 0 0,-1 0 0,0 1 0,0-1 0,0 0 1,0 1-1,0-1 0,-1 1 0,0 0 0,0 0 0,0 0 1,0 0-1,0 1 0,0-1 0,-1 1 0,1 0 0,-1 0 0,0 0 1,1 0-1,-7-1 0,1 0-161,-1 1 1,1 0-1,-1 1 1,0 0 0,1 1-1,-1 0 1,0 0-1,1 1 1,-1 1-1,1-1 1,-1 1-1,1 1 1,-1 0-1,1 0 1,0 1-1,-12 7 1,14-7-41,1-1 0,0 2 0,0-1 0,0 1 0,0 0 0,1 0 0,-1 1 0,1-1 0,1 1 0,-1 1 0,1-1 0,0 0 0,1 1 0,-1 0 0,1 0 0,1 0 0,-1 0 0,1 0 0,0 1 0,1-1 0,-1 13 0,2-19 2,0 0 1,0 1 0,0-1 0,1 0 0,-1 1-1,0-1 1,1 0 0,-1 0 0,1 1 0,-1-1 0,1 0-1,0 0 1,0 0 0,-1 0 0,1 0 0,0 0-1,0 0 1,0 0 0,0 0 0,0 0 0,0 0 0,0-1-1,0 1 1,1 0 0,-1-1 0,0 1 0,0-1-1,0 1 1,1-1 0,-1 0 0,0 1 0,1-1 0,-1 0-1,0 0 1,1 0 0,-1 0 0,0 0 0,1 0-1,-1-1 1,0 1 0,1 0 0,1-1 0,6-1 29,0 1 0,0-2 1,0 1-1,0-1 0,11-5 0,2-4 42,0-1 0,0-1-1,-2-1 1,0 0 0,0-2 0,-2 0-1,0-2 1,-1 0 0,-1 0-1,0-2 1,-2 0 0,0-1-1,-2 0 1,13-29 0,-22 40 52,0-1 1,0 0-1,-1 0 1,0 0-1,-1 0 1,0 0-1,-1 0 1,-2-15 0,2 24-110,-1 0 0,1 0 1,-1 0-1,0 1 0,0-1 1,0 0-1,0 1 0,0-1 1,0 1-1,-1-1 0,1 1 1,-1-1-1,0 1 1,0 0-1,0 0 0,-4-3 1,4 4-21,-1-1 0,1 2-1,-1-1 1,1 0 0,-1 0 0,0 1 0,1 0 0,-1-1 0,0 1 0,0 0 0,1 0 0,-1 1 0,0-1 0,1 0 0,-1 1 0,0 0-1,1-1 1,-1 1 0,1 0 0,-1 1 0,-2 1 0,-3 1-42,1 1 0,0-1 0,1 2 0,-1-1 0,1 1 0,0 0 0,0 0 0,1 1 0,0 0 0,0 0 0,1 0 0,-5 9 0,5-7-410,0-1 1,0 1-1,1 0 0,-4 17 1,6-21-187,1 0 0,-1 0 0,1 0 0,0 0 0,0 0 0,0 0 0,1 0 1,0 0-1,2 7 0,9 4-4778,9-5-1521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7.758"/>
    </inkml:context>
    <inkml:brush xml:id="br0">
      <inkml:brushProperty name="width" value="0.035" units="cm"/>
      <inkml:brushProperty name="height" value="0.035" units="cm"/>
    </inkml:brush>
  </inkml:definitions>
  <inkml:trace contextRef="#ctx0" brushRef="#br0">143 246 17780,'-1'-1'113,"-1"0"0,1 0 0,-1 0 0,1 0 0,-1 0 0,0 0 0,0 0 0,1 1 0,-1-1 0,0 0 0,0 1 0,0 0 0,0-1 0,0 1 0,0 0 0,0 0 0,1 0 0,-1 0 0,0 0 0,0 1 0,0-1 0,0 1 0,0-1 0,0 1 0,1 0 0,-1-1 0,0 1 0,1 0 0,-4 2 0,-1 1 86,1 0 0,-1 0 0,1 0 0,-1 1 0,1 0 0,-8 10 0,8-7-119,0-1 1,1 1-1,-1-1 0,2 2 0,-1-1 0,1 0 0,0 0 0,1 1 0,0 0 0,0-1 0,1 1 0,0 0 0,0 0 0,1 0 0,0 0 0,1 0 0,3 13 0,-4-20-76,0-1 1,1 1 0,0 0-1,-1-1 1,1 1-1,0 0 1,0-1 0,0 1-1,0-1 1,0 1-1,0-1 1,0 0 0,1 1-1,-1-1 1,0 0-1,1 0 1,-1 0 0,1 0-1,0 0 1,-1 0-1,3 0 1,-1 0-3,0 0 1,0-1-1,0 0 1,0 1-1,0-1 1,0 0-1,0-1 0,0 1 1,0 0-1,0-1 1,5-1-1,2-2-1,0 0 1,0-1-1,-1 0 0,0 0 0,0-1 0,9-8 0,-6 4 18,0 0-1,-2-2 1,1 1-1,-1-1 1,-1-1-1,0 1 1,-1-2-1,0 1 1,-1-1-1,-1 0 1,0-1-1,-1 1 1,5-23-1,-10 34-12,0 1 1,1 0-1,-1 0 0,0-1 0,0 1 0,-1 0 1,1 0-1,0 0 0,-1 0 0,1-1 1,-1 1-1,0 0 0,0 0 0,0 0 0,0 0 1,-1-2-1,1 3-3,1 1 0,-1-1 0,1 1 1,-1 0-1,1-1 0,-1 1 0,0-1 0,1 1 1,-1 0-1,1-1 0,-1 1 0,0 0 0,1 0 0,-1 0 1,0-1-1,1 1 0,-1 0 0,0 0 0,1 0 1,-2 0-1,0 1 1,1-1 0,0 0 0,-1 1 0,1-1 1,0 1-1,0 0 0,-1-1 0,1 1 0,0 0 0,0 0 0,0 0 1,0 0-1,-2 2 0,-3 4 1,0 1 1,0 1 0,1-1-1,0 1 1,1 0-1,0 0 1,0 0-1,1 1 1,-3 13-1,1 0-10,1 0-1,-2 44 1,6-65 4,0-1 1,0 1 0,0 0 0,0-1-1,0 1 1,0 0 0,0 0-1,1-1 1,-1 1 0,1 0 0,-1-1-1,1 1 1,-1-1 0,1 1-1,0 0 1,0-1 0,0 0 0,1 2-1,-1-2-2,0-1 0,0 1 0,-1-1 0,1 0 0,0 1 0,0-1 0,0 0 0,0 0 0,0 0 0,0 0 0,0 0 0,0 0 0,0 0 0,-1 0 0,1 0 0,0 0 0,0 0 0,0 0 0,0-1 0,0 1 0,0 0 0,0-1 0,1 0 0,4-3-23,0 0-1,0 0 1,-1 0-1,1-1 1,-1 0-1,0 0 1,5-7-1,13-21-270,-1-1 1,-2-1-1,-1-1 0,-2-1 0,-1-1 0,17-63 0,-44 153-132,-6 84 0,17-129 435,-1 3 18,0 0 1,1 0-1,0 1 1,3 12-1,-3-22-18,0 0 0,1 1-1,-1-1 1,0 0 0,1 0-1,-1 0 1,1 0 0,-1 1-1,1-1 1,0 0 0,-1 0-1,1 0 1,0 0 0,0 0-1,0-1 1,0 1-1,0 0 1,1 1 0,-1-2 0,0 0 0,1 1 0,-1-1 0,0 0 0,1 0 0,-1 0 0,0 0 0,1 0 0,-1 0 0,0-1 0,1 1 0,-1 0 1,0-1-1,0 1 0,1-1 0,-1 1 0,0-1 0,0 1 0,0-1 0,0 0 0,2-1 0,8-6 11,0-1 0,-1 0 1,0-1-1,-1 0 0,0-1 0,0 0 0,-1 0 0,0-1 1,6-14-1,4-10 29,25-72 0,-33 75-25,8-37 1,-30 123 8,4-21 7,1 1-1,2 0 1,1 1-1,1 40 1,3-72-32,0-1 1,0 1-1,0 0 0,0-1 1,0 1-1,1-1 0,-1 1 1,0-1-1,1 1 1,-1-1-1,1 1 0,0-1 1,-1 1-1,1-1 0,0 1 1,0-1-1,2 2 0,-3-2-2,1-1 1,0 0-1,0 0 0,-1 0 0,1 0 1,0 0-1,-1 0 0,1 0 0,0 0 1,0 0-1,-1 0 0,1 0 0,0 0 0,-1 0 1,1-1-1,0 1 0,-1 0 0,1-1 1,0 1-1,-1 0 0,1-1 0,0 1 0,-1-1 1,1 1-1,0-2 0,7-5 11,-1-1-1,0 0 0,10-16 1,-14 19-27,-1 2 5,0 1 0,0-1 0,0 1 0,0-1 0,0 1-1,5-4 1,-6 6 4,-1 0 1,1-1-1,-1 1 0,1 0 0,0 0 0,-1 0 1,1-1-1,-1 1 0,1 0 0,0 0 0,-1 0 1,1 0-1,0 0 0,-1 0 0,1 0 0,-1 0 0,1 0 1,0 0-1,-1 0 0,1 1 0,-1-1 0,1 0 1,0 0-1,-1 1 0,1-1 0,-1 0 0,1 1 1,-1-1-1,1 0 0,-1 1 0,1-1 0,-1 1 0,0-1 1,1 1-1,-1-1 0,0 1 0,1-1 0,-1 1 1,0-1-1,1 1 0,-1 1 0,4 7-21,0 0-1,0 0 1,-1 1-1,0 0 1,2 16 0,3 54 19,-5-43 51,1 11 84,16 181 636,-17-156-237,-7 83 0,2-133-244,-9 42 0,10-60-215,0 0-1,-1 0 0,1 0 1,-1 0-1,0 0 1,-1 0-1,1-1 1,-1 1-1,0-1 0,0 0 1,0 0-1,0 0 1,-1 0-1,-6 6 1,9-10-50,0 1 1,0-1 0,-1 1 0,1-1-1,0 1 1,0-1 0,0 0 0,0 1-1,0-1 1,0 0 0,-1 0 0,1 0 0,0 0-1,0 0 1,0 0 0,-1 0 0,1 0-1,0-1 1,0 1 0,0 0 0,0-1-1,0 1 1,0-1 0,0 1 0,-1-1 0,1 1-1,1-1 1,-1 0 0,0 0 0,0 1-1,0-1 1,0 0 0,0 0 0,1 0-1,-1 0 1,0 0 0,1 0 0,-1 0 0,1 0-1,-1-1 1,-3-6 36,1 1-1,0-1 1,0 0-1,-3-13 1,0-13-70,1 0 1,2-1-1,1 1 1,5-62 0,1 52-230,2 1 0,2 0 0,20-59 0,-18 74-115,2 0 1,1 1 0,1 0-1,1 1 1,1 1-1,35-42 1,-21 32-123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309"/>
    </inkml:context>
    <inkml:brush xml:id="br0">
      <inkml:brushProperty name="width" value="0.025" units="cm"/>
      <inkml:brushProperty name="height" value="0.025" units="cm"/>
    </inkml:brush>
  </inkml:definitions>
  <inkml:trace contextRef="#ctx0" brushRef="#br0">50 0 18738,'-5'8'2802,"-28"56"1814,31-59-4424,0-1 1,1 1 0,-1 0-1,1 0 1,0 0 0,0 0 0,1 0-1,-1 0 1,1 0 0,0 0-1,0 0 1,1 0 0,-1 0-1,3 6 1,-2-9-185,1 0 1,0 0-1,-1-1 0,1 1 0,0-1 1,0 1-1,0-1 0,0 0 1,0 0-1,1 0 0,-1 0 0,0 0 1,0 0-1,1-1 0,-1 1 0,0-1 1,1 1-1,-1-1 0,1 0 0,-1 0 1,1 0-1,-1 0 0,4-1 1,3 0-56,0 0 1,0 0-1,0 0 1,0-1-1,10-4 1,-12 3-98,0-1 0,0 0 0,0 0 0,0 0-1,-1-1 1,0 0 0,0 0 0,0 0 0,0-1 0,-1 0 0,0 0-1,0-1 1,-1 1 0,0-1 0,0 0 0,4-9 0,-8 15 138,-2 3 31,0 0 0,0 0 0,0 0-1,0 1 1,0-1 0,0 1-1,1-1 1,-1 1 0,1 0 0,0 0-1,-2 4 1,0 0 36,-4 6-96,-3 2 23,2-1 0,0 1 0,1 1 0,0-1 0,2 1 0,0 0 0,0 1 0,2-1 0,-4 34 0,7-49-312,0 1 0,0-1 0,0 0 0,0 0 0,0 1 0,0-1-1,0 0 1,0 0 0,1 0 0,-1 1 0,0-1 0,1 0 0,-1 0 0,1 0 0,0 0-1,-1 0 1,1 0 0,0 0 0,0 0 0,1 2 0,7 2-7604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7.636"/>
    </inkml:context>
    <inkml:brush xml:id="br0">
      <inkml:brushProperty name="width" value="0.025" units="cm"/>
      <inkml:brushProperty name="height" value="0.025" units="cm"/>
    </inkml:brush>
  </inkml:definitions>
  <inkml:trace contextRef="#ctx0" brushRef="#br0">0 64 12107,'0'0'4346,"14"5"-2403,14 2-1138,1-1 0,0-1 1,0-1-1,0-2 0,32-2 0,354-25 1627,-134 4-2381,-225 19-89,-22 2-1013,63-10-1,-96 10 922,0 0 0,0 0 0,0 0 0,0-1 0,0 1 0,0 0 0,0-1-1,0 1 1,0-1 0,-1 1 0,1-1 0,0 1 0,0-1 0,0 1 0,-1-1 0,1 0 0,1-1 0,-2-11-5793,-4 1-2624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375"/>
    </inkml:context>
    <inkml:brush xml:id="br0">
      <inkml:brushProperty name="width" value="0.025" units="cm"/>
      <inkml:brushProperty name="height" value="0.025" units="cm"/>
    </inkml:brush>
  </inkml:definitions>
  <inkml:trace contextRef="#ctx0" brushRef="#br0">246 343 2530,'0'0'14345,"0"-8"-11025,0 6-3145,0 0-1,0 0 1,-1 0 0,1 1-1,0-1 1,0 0-1,-1 0 1,1 1 0,-1-1-1,0 0 1,0 0-1,1 1 1,-1-1 0,0 1-1,0-1 1,0 1-1,0-1 1,-1 1 0,1 0-1,0-1 1,-1 1-1,1 0 1,-3-2 0,0 2 32,0 0 0,0 0 0,0 0 0,0 0-1,0 1 1,0-1 0,0 1 0,0 0 0,0 1 0,0-1 0,0 1 0,-8 1 0,3 1-163,-1 0 0,1 0 1,0 1-1,0 1 0,0-1 0,1 1 0,-1 1 0,1-1 0,0 1 0,1 1 0,0 0 0,0 0 1,0 0-1,1 1 0,0 0 0,0 0 0,1 0 0,0 1 0,1 0 0,0 0 0,0 0 0,-3 13 1,7-21-45,-1 0 1,1 0-1,0-1 1,0 1-1,0 0 1,0 0-1,0-1 1,0 1-1,0 0 0,0 0 1,0-1-1,0 1 1,1 0-1,-1 0 1,0-1-1,0 1 1,1 0-1,-1-1 1,1 1-1,-1 0 1,0-1-1,1 1 1,-1 0-1,1-1 1,0 1-1,-1-1 1,1 1-1,-1-1 1,1 1-1,0-1 1,-1 0-1,1 1 1,1-1-1,1 1 4,-1-1 0,1 1 0,0-1 1,0 0-1,0 0 0,-1 0 0,1-1 0,0 1 0,5-2 0,2-1 15,0 0 1,0-1-1,0 0 1,13-8-1,-5-1 16,-1-1-1,0 0 1,-1-1-1,-1-1 1,0-1-1,-2 0 1,1 0 0,17-33-1,-23 36 69,-1-1-1,-1 1 1,0-1-1,-1-1 1,0 1 0,-1-1-1,-1 0 1,0 0-1,-2 0 1,0 0-1,0 0 1,-3-24 0,2 38-100,-1 0 0,1-1 0,0 1 0,-1 0 0,0 0 1,1-1-1,-1 1 0,0 0 0,0 0 0,0 0 0,-1 0 0,1 0 1,0 0-1,-1 0 0,1 0 0,-1 0 0,0 1 0,1-1 0,-1 1 1,0-1-1,0 1 0,0 0 0,0 0 0,0-1 0,0 1 0,-1 1 1,1-1-1,0 0 0,0 1 0,-1-1 0,1 1 0,0-1 1,-5 1-1,3 0-31,-1 1-1,1-1 1,0 1 0,0 0 0,0 0 0,0 0 0,0 1 0,1-1 0,-1 1 0,0 0-1,1 0 1,-1 0 0,1 0 0,-1 1 0,1 0 0,0-1 0,0 1 0,-4 5 0,1 2-278,-1-1 1,1 1-1,1 0 1,0 0 0,0 1-1,1 0 1,-4 13-1,7-16-638,-1 1 0,1 0-1,0-1 1,1 1 0,1 17 0,7-5-3615,14-8-1954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8.706"/>
    </inkml:context>
    <inkml:brush xml:id="br0">
      <inkml:brushProperty name="width" value="0.025" units="cm"/>
      <inkml:brushProperty name="height" value="0.025" units="cm"/>
    </inkml:brush>
  </inkml:definitions>
  <inkml:trace contextRef="#ctx0" brushRef="#br0">128 1 16335,'0'0'8900,"2"10"-7571,0 3-1119,-1-1 1,0 0 0,-1 1-1,0-1 1,-1 0 0,-1 0-1,0 0 1,-1 1-1,0-2 1,-5 13 0,-42 98 540,-10 27-376,59-148-359,1 0 1,-1 0-1,1 0 1,-1 0-1,1 0 0,-1 0 1,1 0-1,0 0 0,0 0 1,-1 0-1,1 0 1,0 1-1,0-1 0,0 0 1,0 0-1,0 0 0,1 0 1,-1 0-1,0 0 1,0 1-1,1-1 0,-1 0 1,1 0-1,-1 0 0,1 0 1,-1 0-1,2 1 1,0-1 4,1-1 0,-1 1 0,1 0 1,-1-1-1,1 1 0,-1-1 0,1 0 1,-1 0-1,1 0 0,3 0 1,6-1-42,40 1-170,58-8 0,-87 5-2077,0-2 0,38-12 1,-13-2-6788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097"/>
    </inkml:context>
    <inkml:brush xml:id="br0">
      <inkml:brushProperty name="width" value="0.025" units="cm"/>
      <inkml:brushProperty name="height" value="0.025" units="cm"/>
    </inkml:brush>
  </inkml:definitions>
  <inkml:trace contextRef="#ctx0" brushRef="#br0">16 0 9225,'0'0'10346,"-16"48"-7976,38-40-288,14-4 128,11-4-737,14 0-352,5-5-448,3-6-289,-1 1-256,-8 3-96,-10 2-32,-14 5-993,-14 0-1024,-19 5-1026,-3 4-1410,-25-1-3938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19.438"/>
    </inkml:context>
    <inkml:brush xml:id="br0">
      <inkml:brushProperty name="width" value="0.025" units="cm"/>
      <inkml:brushProperty name="height" value="0.025" units="cm"/>
    </inkml:brush>
  </inkml:definitions>
  <inkml:trace contextRef="#ctx0" brushRef="#br0">1 84 14414,'0'0'2722,"52"0"-31,-7-4-705,7-6-545,9-3-800,-1-1-481,3 0-224,-9 0-3043,-7 0-6150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175"/>
    </inkml:context>
    <inkml:brush xml:id="br0">
      <inkml:brushProperty name="width" value="0.025" units="cm"/>
      <inkml:brushProperty name="height" value="0.025" units="cm"/>
    </inkml:brush>
  </inkml:definitions>
  <inkml:trace contextRef="#ctx0" brushRef="#br0">0 120 2626,'0'0'14201,"7"-8"-11618,28-37 2051,-36 73-559,1-4-3714,-7 23-13,3-25-302,1 0 0,0 40 0,3-61-42,0 0 0,0 0 0,0 1-1,0-1 1,0 0 0,0 0 0,1 0 0,-1 0-1,0 0 1,1 1 0,-1-1 0,1 0 0,-1 0 0,1 0-1,0 0 1,-1 0 0,1 0 0,0-1 0,0 1 0,0 0-1,0 0 1,-1 0 0,1-1 0,0 1 0,0 0-1,0-1 1,0 1 0,1-1 0,0 1 0,1 0 28,1-1 1,-1 0-1,0 0 1,1 0 0,-1 0-1,1 0 1,-1-1-1,0 1 1,0-1-1,5-1 1,5-3 88,-1 0 0,0 0 0,0-1 0,15-10 0,-4-3-65,0-1 0,-1-1 0,25-31 0,-12 13 222,-35 39-277,0 0 0,0-1 0,0 1 0,0 0 0,0 0 0,0 0 0,0 0 0,0 0 0,0 0 1,0 0-1,0 0 0,1 0 0,-1-1 0,0 1 0,0 0 0,0 0 0,0 0 0,0 0 0,0 0 0,0 0 0,1 0 0,-1 0 0,0 0 0,0 0 0,0 0 0,0 0 0,0 0 0,0 0 0,0 0 0,1 0 0,-1 0 0,0 0 0,0 0 0,0 0 0,0 0 0,0 0 0,0 0 0,0 0 0,1 0 0,-1 0 0,0 0 0,0 1 0,0-1 0,0 0 0,0 0 0,0 0 1,0 0-1,0 0 0,0 0 0,0 0 0,1 0 0,-1 0 0,0 1 0,0-1 0,0 0 0,0 0 0,0 0 0,0 0 0,0 0 0,0 0 0,0 0 0,0 1 0,0-1 0,1 16 72,-5 32 52,2-23-90,2-24-32,0-1 0,0 1 0,0 0 0,0 0 0,0 0 0,0-1 0,0 1 0,0 0 0,0 0-1,1 0 1,-1-1 0,0 1 0,1 0 0,-1 0 0,0-1 0,1 1 0,-1 0 0,1-1 0,-1 1 0,1 0 0,-1-1 0,1 1-1,0-1 1,-1 1 0,1-1 0,0 1 0,-1-1 0,1 0 0,1 1 0,25-3 191,27-25 95,-31 12-490,-1-2 0,39-36 0,0-14-5068,-33 30-1441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0.835"/>
    </inkml:context>
    <inkml:brush xml:id="br0">
      <inkml:brushProperty name="width" value="0.025" units="cm"/>
      <inkml:brushProperty name="height" value="0.025" units="cm"/>
    </inkml:brush>
  </inkml:definitions>
  <inkml:trace contextRef="#ctx0" brushRef="#br0">0 58 5573,'0'0'16047,"13"-3"-14600,46-4-20,1 2 0,0 3-1,72 6 1,5 0-1187,-91-4-316,-17 2-270,1-1 0,-1-2 0,0-1-1,0-2 1,0 0 0,-1-2 0,30-10 0,-56 15 42,-1 1 137,-1 0 1,1 0-1,0 0 1,-1 0 0,1-1-1,-1 1 1,1 0-1,-1 0 1,1-1 0,-1 1-1,1 0 1,-1-1 0,0 1-1,1 0 1,-1-1-1,1 1 1,-1 0 0,0-1-1,1 1 1,-1-1 0,0 1-1,1-1 1,-1 1-1,0-1 1,0 1 0,0-1-1,1 1 1,-1-1-1,0-1 1,0-3-5140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1.393"/>
    </inkml:context>
    <inkml:brush xml:id="br0">
      <inkml:brushProperty name="width" value="0.025" units="cm"/>
      <inkml:brushProperty name="height" value="0.025" units="cm"/>
    </inkml:brush>
  </inkml:definitions>
  <inkml:trace contextRef="#ctx0" brushRef="#br0">92 52 15022,'0'0'3903,"0"7"-946,-1 21-406,-9 49 0,-28 94-421,21-103-1974,14-50-71,2-14-11,1 0 1,-1 0-1,1 0 1,-1 0-1,0 0 0,-1 0 1,1-1-1,-1 1 1,0 0-1,0-1 1,0 1-1,0-1 0,-3 4 1,5-43 971,3 21-1033,1 1-1,0 0 1,0 0-1,2 0 1,0 0 0,12-20-1,53-74 28,-52 81-48,2 1 0,1 1-1,36-32 1,-49 48 3,1 1 1,0 0 0,1 1-1,-1 0 1,2 1-1,-1 0 1,0 1 0,1 0-1,0 1 1,0 0-1,1 1 1,13-3-1,-24 6 2,1 0-1,-1 0 1,0 0-1,1 0 1,-1 0-1,1 1 0,-1-1 1,0 1-1,1-1 1,-1 1-1,0 0 1,1 0-1,-1 0 0,0 0 1,0 0-1,0 1 1,0-1-1,0 0 1,0 1-1,-1 0 0,1-1 1,0 1-1,-1 0 1,3 4-1,-2-3 1,-1 0-1,0 0 1,0 0 0,0 0 0,0 0-1,-1 0 1,1 1 0,-1-1 0,0 0-1,0 0 1,0 1 0,0-1 0,0 0-1,-1 0 1,1 0 0,-1 1-1,0-1 1,0 0 0,-2 3 0,0 0 10,-1 0 0,0 0 0,0 0 0,0-1 0,-1 1 0,0-1 0,0 0 0,0-1 0,-1 1 0,1-1 0,-1 0 0,0-1 0,-9 5 0,5-3-9,-1 0 1,-1 0-1,1-1 0,-1-1 0,1 0 0,-25 3 0,34-6-93,0 0 0,1 0 0,-1 0 0,0 0 0,0 0 0,0 0 0,0 0 0,0-1 0,0 1 1,1-1-1,-1 1 0,0-1 0,0 0 0,1 0 0,-1 0 0,-3-2 0,4 2-247,0-1 0,0 1 0,0-1 0,-1 0 0,2 0 1,-1 1-1,0-1 0,0 0 0,0 0 0,1 0 0,-1 0 0,1 0 0,0 0 1,-1-4-1,0-26-6646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225"/>
    </inkml:context>
    <inkml:brush xml:id="br0">
      <inkml:brushProperty name="width" value="0.025" units="cm"/>
      <inkml:brushProperty name="height" value="0.025" units="cm"/>
    </inkml:brush>
  </inkml:definitions>
  <inkml:trace contextRef="#ctx0" brushRef="#br0">63 0 5573,'0'0'5477,"-56"26"-3106,49-17-33,7-1-320,6 0-192,21-3 288,12-1-193,14-4-607,6 0-706,9 0-416,1 0-128,-8-5-64,-10 0-832,-21 0-994,-14-1-416,-16-1-897,-12-3-2434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2.368"/>
    </inkml:context>
    <inkml:brush xml:id="br0">
      <inkml:brushProperty name="width" value="0.035" units="cm"/>
      <inkml:brushProperty name="height" value="0.035" units="cm"/>
    </inkml:brush>
  </inkml:definitions>
  <inkml:trace contextRef="#ctx0" brushRef="#br0">65 14 17116,'0'-1'78,"-1"1"1,1-1-1,0 1 1,-1 0 0,1-1-1,-1 1 1,1 0-1,-1-1 1,1 1-1,-1 0 1,1-1 0,-1 1-1,1 0 1,-1 0-1,1-1 1,-1 1-1,1 0 1,-1 0 0,1 0-1,-1 0 1,0 0-1,1 0 1,-1 0 0,1 0-1,-1 0 1,0 0-1,1 0 1,-1 1-1,0-1 11,0 1-1,0 0 1,0 0-1,0 0 1,0-1-1,1 1 0,-1 0 1,0 0-1,1 0 1,-1 0-1,0 0 0,1 0 1,-1 2-1,-3 8 215,2-1 0,-4 19-1,4-18-101,-21 160 415,22-151-619,1 0 0,0 0 0,2 0 0,0 0 1,1 0-1,9 30 0,-11-47-1,0 0 1,0 0-1,1 0 0,-1 0 1,1 0-1,0 0 0,0-1 1,0 1-1,0-1 1,3 3-1,-4-4 2,0 0 1,0-1 0,0 1-1,0 0 1,0-1-1,0 1 1,0-1-1,0 0 1,0 1-1,0-1 1,1 0-1,-1 0 1,0 1-1,0-1 1,0 0 0,1 0-1,-1 0 1,0-1-1,0 1 1,0 0-1,1 0 1,-1-1-1,0 1 1,0 0-1,0-1 1,0 1-1,0-1 1,0 0-1,0 1 1,0-1 0,2-1-1,3-4 1,0 0-1,0 0 0,-1-1 1,0 1-1,0-1 1,0 0-1,-1-1 1,6-12-1,23-67 46,-31 81-37,41-152 555,-43 158-559,0 0 0,0 0 0,0 0 0,0 0 0,0-1 0,0 1 0,0 0 0,0 0 0,0 0 0,0 0 0,0 0 1,0 0-1,0 0 0,0-1 0,0 1 0,0 0 0,0 0 0,0 0 0,0 0 0,0 0 0,0 0 0,0 0 0,0 0 0,0-1 0,0 1 0,0 0 0,0 0 0,0 0 0,1 0 1,-1 0-1,0 0 0,0 0 0,0 0 0,0 0 0,0 0 0,0 0 0,0 0 0,0 0 0,1 0 0,-1-1 0,0 1 0,0 0 0,0 0 0,0 0 0,0 0 0,0 0 0,0 0 1,0 0-1,1 0 0,-1 0 0,0 0 0,0 1 0,0-1 0,0 0 0,0 0 0,0 0 0,0 0 0,0 0 0,1 0 0,-1 0 0,0 0 0,0 0 0,0 0 0,0 0 0,0 0 0,0 0 1,3 8 71,6 73 151,-8-58-216,1 0 0,1 1 0,1-1 0,2-1-1,15 44 1,-21-64-8,1 0 0,0 0 0,1 1 0,-1-1 0,0 0 0,1 0 0,-1 0 0,1-1-1,-1 1 1,1 0 0,0 0 0,0-1 0,0 1 0,0-1 0,0 0 0,0 0 0,0 1 0,0-1 0,4 1-1,-4-2 12,0 0-1,1 0 0,-1 0 0,1 0 0,-1 0 0,1-1 0,-1 1 0,1-1 0,-1 1 0,0-1 0,1 0 0,-1 0 1,0 0-1,0 0 0,4-3 0,4-3 67,0-1 1,-1-1 0,0 1-1,0-2 1,14-18 0,-8 7 76,0-2 0,-1 0 1,-1 0-1,-1-2 0,-1 1 1,-1-1-1,-2-1 0,0 0 1,5-35-1,-12 53-121,0 1 1,-1-1-1,0 0 1,-1-12-1,1 19-60,0 0 0,0 0 0,-1 0-1,1 0 1,0 0 0,0 0 0,0 0-1,-1 0 1,1 0 0,0 0 0,-1 0-1,1 0 1,-1 0 0,1 0 0,-1 1-1,0-1 1,1 0 0,-1 0 0,0 0-1,0 1 1,1-1 0,-1 0 0,0 1-1,0-1 1,0 1 0,0-1 0,0 1-1,0-1 1,0 1 0,0 0 0,0 0-1,0-1 1,0 1 0,0 0 0,0 0-1,0 0 1,0 0 0,0 0 0,0 0-1,0 0 1,-2 1 0,1 0-87,1-1 1,-1 1-1,0 0 0,1 0 1,-1 0-1,1 0 0,-1 1 1,1-1-1,-1 0 0,1 1 1,0-1-1,0 1 0,0-1 1,0 1-1,0-1 0,0 1 1,0 0-1,0 0 0,0 2 1,-1 2-74,0-1 1,1 1-1,0 0 0,0-1 1,0 8-1,3 8-642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3.572"/>
    </inkml:context>
    <inkml:brush xml:id="br0">
      <inkml:brushProperty name="width" value="0.025" units="cm"/>
      <inkml:brushProperty name="height" value="0.025" units="cm"/>
    </inkml:brush>
  </inkml:definitions>
  <inkml:trace contextRef="#ctx0" brushRef="#br0">244 1 10954,'0'0'1735,"8"-1"390,-1 1-1751,0 0 0,0 1 1,0-1-1,0 2 0,-1-1 0,1 1 1,-1-1-1,1 2 0,8 3 0,-13-5-303,1 1 0,-1-1 0,1 1 0,-1 0 0,1 0 0,-1 0 0,0 0 0,0 0 0,0 0-1,0 1 1,0-1 0,-1 1 0,1-1 0,-1 1 0,1-1 0,-1 1 0,0 0 0,0 0 0,0 0 0,-1 0 0,1 0 0,-1 0-1,1 0 1,-1 0 0,0 0 0,0 0 0,-1 4 0,0-3-14,0-1-1,0 1 1,-1-1-1,1 0 1,-1 1-1,1-1 1,-1 0 0,0 0-1,-1 0 1,1 0-1,0-1 1,-1 1-1,1-1 1,-1 1 0,0-1-1,0 0 1,0 0-1,-4 2 1,-64 31 1213,63-32-1154,-83 29 1048,55-20-700,-68 32 1,92-33-578,21-3-75,26-2-107,-31-5 293,123 17-1648,1 1-1810,-42-8-2203,-6-4-6044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563"/>
    </inkml:context>
    <inkml:brush xml:id="br0">
      <inkml:brushProperty name="width" value="0.025" units="cm"/>
      <inkml:brushProperty name="height" value="0.025" units="cm"/>
    </inkml:brush>
  </inkml:definitions>
  <inkml:trace contextRef="#ctx0" brushRef="#br0">42 68 12364,'0'0'11872,"0"12"-11514,-2 10-283,-1 0-1,-2-1 1,0 1 0,-1-1 0,-15 35-1,34-87 144,-1-2-1,-2 1 1,7-38 0,-12 51-230,1 16-105,10 22-175,1 3 291,-9-15 8,1-1 0,1 1 0,-1-2 0,1 1-1,0-1 1,1-1 0,-1 0 0,1 0 0,0-1 0,0 0 0,0-1 0,0 0 0,0-1 0,0 0 0,0-1 0,1 0 0,-1-1 0,0 0 0,12-3 0,-20 2 22,1 1 0,-1-1 1,1 1-1,-1-1 0,0 0 1,0 0-1,0 0 0,0 0 1,0-1-1,0 1 1,-1-1-1,1 0 0,-1 0 1,0 0-1,1 0 0,-1 0 1,-1-1-1,1 1 0,0 0 1,-1-1-1,0 1 1,0-1-1,0 0 0,0 1 1,0-1-1,-1 0 0,0 1 1,0-1-1,0 0 0,0 0 1,-1-6-1,0 9-29,1 0 0,0 0 0,0 0 0,-1 0 0,1 0 0,-1 0 0,1 0 0,-1 0 0,1 1 0,-1-1 0,1 0 0,-1 0 0,0 0 0,1 1 0,-1-1 0,0 0 0,0 1 0,0-1 0,1 0 0,-1 1 0,0-1 0,0 1 0,0-1 0,0 1 0,0 0 0,0 0 0,0-1 0,0 1 0,0 0 0,0 0 0,0 0 0,0 0 0,0 0 0,0 0 0,0 0 0,0 0 0,0 0 0,0 1 0,0-1 0,0 0 0,0 1 0,0-1 0,0 1 0,-1 0 0,-3 1-16,0 0 0,1 0 0,-1 1 0,1-1 0,0 1 0,0 0 0,-6 6 0,2 0 14,1 0-1,0 1 1,0-1-1,-8 19 1,12-24-13,1 1 0,0 0 1,1 0-1,-1 0 0,1 0 1,0 0-1,0 0 0,0 1 1,1-1-1,0 0 0,0 0 1,1 10-1,0-14-50,-1 1 1,1-1-1,-1 1 0,1-1 0,0 1 0,-1-1 1,1 0-1,0 1 0,0-1 0,0 0 0,0 0 1,0 0-1,1 1 0,-1-1 0,0 0 1,0-1-1,1 1 0,-1 0 0,1 0 0,2 1 1,1-1-130,0 1 1,0-1 0,0 0 0,0 0 0,0 0-1,9-1 1,0 0-475,-1-1 0,1-1 0,-1 0 0,18-6-1,-19 4-80,0-1 0,0 0 0,-1-1-1,0 0 1,0-1 0,-1 0-1,0-1 1,16-14 0,-19 14 826,0 0 0,-1 0 0,1 0 0,7-15 0,-11 16 560,0 0 1,0 0 0,0 0-1,-1 0 1,0 0 0,2-14-1,-4 20-479,1 0 0,-1 0 0,0-1 0,0 1 0,1 0 0,-1-1 0,0 1 1,0 0-1,-1-1 0,1 1 0,0 0 0,0 0 0,-1-1 0,1 1 0,0 0 0,-1 0 0,1 0 0,-1-1 0,0 1 0,1 0 0,-1 0 0,0 0 0,-1-1 0,1 1-79,0 1 0,0 0 0,-1-1 0,1 1 0,0 0 0,0 0 0,0 0 0,-1 0 0,1 0 0,0 0 0,0 0 0,0 1 0,0-1 0,-1 0 0,1 0 0,0 1 0,0-1 0,0 1-1,-2 0 1,-3 3 1,0 0 0,0-1 0,1 2 0,-1-1 0,1 1 0,0-1-1,-5 8 1,-18 34 510,26-44-556,1 1-1,0-1 1,0 1 0,0-1-1,0 1 1,1-1 0,-1 1-1,1-1 1,-1 1 0,1 0-1,0-1 1,0 1 0,0 0-1,0-1 1,1 1 0,-1 0-1,2 4 1,0-5-20,-1-1 0,0 0 0,1 0 0,-1 0 0,1-1 0,-1 1 0,1 0 0,-1 0 0,1-1 0,0 1 0,-1-1 0,1 1 0,0-1 0,-1 0-1,1 0 1,0 0 0,0 0 0,-1 0 0,1 0 0,0 0 0,-1 0 0,1-1 0,0 1 0,1-1 0,42-15 208,-37 10-190,0 0-1,0-1 1,0 0-1,-1 0 1,-1-1-1,1 0 0,-1 0 1,10-18-1,-19 40-263,1 0 0,0 0 0,1 0-1,1 0 1,1 16 0,-1-29 9,0 0 0,0 0 0,0 0 0,0 0-1,0 0 1,0-1 0,1 1 0,-1 0 0,0 0 0,0 0 0,1-1 0,-1 1 0,0 0-1,1 0 1,-1-1 0,1 1 0,-1 0 0,1-1 0,0 1 0,-1 0 0,1-1 0,-1 1-1,1-1 1,0 1 0,-1-1 0,1 1 0,0-1 0,1 1 0,10 1-6733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4.923"/>
    </inkml:context>
    <inkml:brush xml:id="br0">
      <inkml:brushProperty name="width" value="0.025" units="cm"/>
      <inkml:brushProperty name="height" value="0.025" units="cm"/>
    </inkml:brush>
  </inkml:definitions>
  <inkml:trace contextRef="#ctx0" brushRef="#br0">1 0 16752,'0'0'3779,"0"57"-1729,0-26-160,0 6-641,0 6-384,0 1-160,0-1-193,0 0-352,0-2-128,0-4-64,0-5-32,4-6-1025,5-9-1954,1-11-3138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5.566"/>
    </inkml:context>
    <inkml:brush xml:id="br0">
      <inkml:brushProperty name="width" value="0.025" units="cm"/>
      <inkml:brushProperty name="height" value="0.025" units="cm"/>
    </inkml:brush>
  </inkml:definitions>
  <inkml:trace contextRef="#ctx0" brushRef="#br0">0 0 11211,'0'0'10319,"0"9"-9006,0 1-918,1 0 1,0 0-1,0 0 1,1 0-1,5 18 0,-5-24-341,-1-1-1,1 1 0,-1 0 1,1-1-1,0 0 0,0 0 0,0 1 1,1-1-1,-1 0 0,1-1 0,0 1 1,0 0-1,0-1 0,0 0 1,0 1-1,0-1 0,1 0 0,-1-1 1,1 1-1,-1-1 0,6 2 1,0-1 60,-1 0 0,1-1 0,0-1 0,0 1 1,0-1-1,0-1 0,-1 0 0,1 0 0,0 0 1,0-1-1,11-5 0,-4 1-60,1-2-1,-1 0 1,0-1 0,22-17 0,-38 26-58,0 0 0,1-1 1,-1 1-1,0-1 0,1 1 1,-1-1-1,0 1 0,1 0 1,-1-1-1,1 1 0,-1 0 1,1-1-1,-1 1 0,0 0 1,1 0-1,-1-1 1,1 1-1,-1 0 0,1 0 1,0 0-1,-1 0 0,1 0 1,-1 0-1,1 0 0,-1 0 1,1 0-1,-1 0 0,1 0 1,-1 0-1,1 0 1,-1 0-1,1 0 0,-1 1 1,1-1-1,-1 0 0,1 0 1,-1 0-1,1 1 0,-1-1 1,1 0-1,-1 1 0,0-1 1,1 0-1,-1 1 1,1 0-1,1 30 51,1 9 99,-3-39-143,0 0 1,0 0-1,0 0 1,1 0-1,-1 0 0,0 0 1,1 0-1,-1 0 0,1 0 1,-1-1-1,1 1 1,0 0-1,-1 0 0,1-1 1,0 1-1,-1 0 0,1-1 1,0 1-1,0 0 1,0-1-1,-1 1 0,1-1 1,0 0-1,0 1 0,0-1 1,0 0-1,0 1 0,0-1 1,0 0-1,0 0 1,2 0-1,0 0-69,1 0 1,-1 0 0,1-1-1,-1 1 1,1-1-1,-1 0 1,1 0-1,-1 0 1,0-1-1,1 1 1,3-3-1,-3 1-699,0-1-1,0 1 1,0-1-1,0 0 1,-1 0-1,0 0 0,0-1 1,0 1-1,0-1 1,-1 0-1,4-7 1,7-23-7141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6.767"/>
    </inkml:context>
    <inkml:brush xml:id="br0">
      <inkml:brushProperty name="width" value="0.025" units="cm"/>
      <inkml:brushProperty name="height" value="0.025" units="cm"/>
    </inkml:brush>
  </inkml:definitions>
  <inkml:trace contextRef="#ctx0" brushRef="#br0">35 0 5701,'0'0'10330,"-5"8"-6988,1 0-2845,0 0 0,0 0 0,1 0 0,0 1 0,0-1 0,1 1 0,0-1 0,0 1 0,1 0 0,0 9 0,1 138 2001,0 77-3080,0-232 575,0-1 0,0 1 1,-1-1-1,1 0 0,0 1 0,0-1 1,0 1-1,0-1 0,0 1 0,0-1 0,0 0 1,0 1-1,0-1 0,0 1 0,0-1 1,0 0-1,1 1 0,-1-1 0,0 1 0,0-1 1,0 0-1,0 1 0,1-1 0,-1 1 1,0-1-1,0 0 0,1 1 0,-1-1 1,0 0-1,1 0 0,-1 1 0,0-1 0,1 0 1,-1 0-1,0 1 0,1-1 0,0 0 1,11-12-20,10-24-22,10-83-945,-31 123 992,1 1-1,-1-1 0,0 0 1,1 1-1,0-1 1,0 0-1,0 0 1,1 0-1,-1-1 1,1 1-1,0 0 1,0-1-1,0 0 1,1 0-1,-1 0 1,1 0-1,-1 0 1,1-1-1,0 0 1,0 1-1,0-1 1,1-1-1,-1 1 0,0-1 1,1 0-1,-1 0 1,1 0-1,-1 0 1,1-1-1,-1 1 1,1-1-1,-1-1 1,1 1-1,4-1 1,-5-2 37,0 0 1,0 0-1,-1 0 1,0 0-1,0 0 1,0-1-1,0 1 1,0-1-1,-1 0 0,1 0 1,-1 0-1,0 0 1,0 0-1,-1 0 1,1-1-1,-1 1 1,0-1-1,0 1 1,0-1-1,-1 1 1,0-1-1,0 0 1,0-7-1,-1 11-37,1 1-1,0 0 1,-1-1 0,1 1-1,0 0 1,-1 0 0,1 0-1,0-1 1,-1 1 0,1 0-1,-1 0 1,1 0 0,0 0-1,-1 0 1,1 0 0,-1 0-1,1 0 1,0 0 0,-1 0-1,1 0 1,-1 0 0,1 0-1,-1 0 1,1 0-1,0 0 1,-1 0 0,1 0-1,-1 0 1,1 1 0,0-1-1,-1 0 1,1 0 0,0 1-1,-1-1 1,1 0 0,0 0-1,-1 1 1,1-1 0,-14 12-64,8-4 58,0 1 0,1-1 0,0 1 0,0 0 0,1 0 1,0 1-1,1-1 0,0 1 0,0 0 0,1 0 0,0 0 0,1 0 0,0 15 1,1-23 8,1-1 0,-1 1 0,0-1 0,1 1 0,0-1 0,-1 1 0,1-1 0,0 1-1,0-1 1,-1 0 0,1 0 0,0 1 0,0-1 0,1 0 0,-1 0 0,0 0 0,0 0 0,1 0 0,-1 0 0,0 0 0,1-1 0,-1 1 0,1 0 0,-1-1 0,0 1 0,1-1 0,0 0 0,-1 1 0,1-1 0,-1 0 0,1 0 0,-1 0 0,1 0 0,0 0 0,-1 0 0,3-1 0,5 1 12,0-1-1,0 0 1,1 0-1,-1-1 1,11-4-1,-10 2 12,0 0-1,-1-1 0,1 0 0,-1-1 1,0 0-1,0 0 0,14-15 0,-20 19 63,-1 0 0,1 0 0,-1-1 1,0 1-1,0-1 0,0 1 0,-1-1 0,1 0 0,0 0 0,-1 0 0,0 0 0,0 0 0,0 0 0,0 0 0,0-1 1,-1 1-1,1 0 0,-1 0 0,0-1 0,0 1 0,0 0 0,-1 0 0,1-1 0,-1 1 0,1 0 0,-1 0 0,0 0 1,0 0-1,-1 0 0,-2-5 0,3 5-88,-1 1 1,0 0-1,0 0 1,0 0-1,0 0 1,0 0-1,0 0 1,0 0-1,-1 0 1,1 1-1,-1-1 0,1 1 1,-1 0-1,0 0 1,1 0-1,-1 0 1,0 0-1,0 1 1,-4-1-1,37 17-581,-14-13 84,-1-2 1,1 0-1,-1 0 0,1-2 0,-1 0 0,18-4 0,-25 4 52,0 0-1,1-2 1,-1 1-1,0-1 0,0 0 1,-1 0-1,1-1 1,-1 0-1,0 0 0,0-1 1,0 0-1,0 0 1,5-7-1,-6 1 233,-10 10 1032,3 1-833,0 1-1,1-1 1,-1 1 0,0 0-1,0-1 1,1 1-1,-1 0 1,0-1 0,1 1-1,-1 0 1,1 0 0,-1 0-1,1-1 1,-1 1-1,1 0 1,0 0 0,-1 0-1,1 0 1,0 0 0,0 0-1,-1 0 1,1 0-1,0 1 1,0-1-668,36-12-887,-27 11 2049,9-2-195,-12-5 3742,-43 8-642,34 0-3321,1 0-1,-1 0 1,0 0 0,1 0-1,-1 0 1,1 1-1,0-1 1,-1 1 0,1-1-1,0 1 1,0 0 0,0 0-1,0 0 1,0 0-1,1 1 1,-1-1 0,1 0-1,-2 4 1,2-5-62,1 1 0,0-1 1,-1 1-1,1 0 1,0-1-1,0 1 0,0 0 1,0-1-1,1 1 0,-1 0 1,0-1-1,1 1 0,-1-1 1,1 1-1,-1 0 1,1-1-1,0 1 0,0-1 1,0 0-1,0 1 0,0-1 1,0 0-1,0 1 0,0-1 1,0 0-1,0 0 1,1 0-1,-1 0 0,1 0 1,-1 0-1,3 1 0,15 8-615,1 0 0,25 8 0,31 17-533,-76-35 1208,0 0 1,0 1-1,0-1 0,0 0 1,-1 1-1,1-1 0,0 0 1,0 1-1,0-1 0,0 0 1,0 1-1,-1-1 1,1 0-1,0 1 0,0-1 1,-1 0-1,1 0 0,0 1 1,-1-1-1,1 0 0,0 0 1,-1 0-1,1 1 0,0-1 1,-1 0-1,1 0 0,0 0 1,-1 0-1,1 0 1,0 0-1,-1 0 0,1 0 1,0 1-1,-1-2 0,1 1 1,-1 0-1,1 0 0,0 0 1,-1 0-1,-20 5 298,6-2-232,2 0-44,1-1-1,-1 0 1,0 0-1,0-2 1,0 1-1,-18-3 1,30 1-176,0 1 0,-1-1 0,1 0 1,0 1-1,0-1 0,-1 0 0,1 0 0,0 0 0,0 0 0,0 0 1,0 0-1,0 0 0,0 0 0,1-1 0,-1 1 0,0 0 1,0 0-1,1-1 0,-1 1 0,1 0 0,-1-1 0,1 1 1,0-1-1,0 1 0,-1 0 0,1-1 0,0 1 0,0-1 0,0 1 1,0-1-1,1 1 0,-1-1 0,0 1 0,1 0 0,0-3 1,1-4-815,0 1 0,0-1 1,0 1-1,1 0 1,6-11-1,42-59-8328,-21 32 4003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7.145"/>
    </inkml:context>
    <inkml:brush xml:id="br0">
      <inkml:brushProperty name="width" value="0.025" units="cm"/>
      <inkml:brushProperty name="height" value="0.025" units="cm"/>
    </inkml:brush>
  </inkml:definitions>
  <inkml:trace contextRef="#ctx0" brushRef="#br0">42 10 6150,'22'-9'5911,"-21"9"-5754,-1 0 0,1 0 1,-1 0-1,1 0 0,-1 0 1,1 0-1,-1 1 1,1-1-1,-1 0 0,0 0 1,1 0-1,-1 1 1,1-1-1,-1 0 0,0 1 1,1-1-1,-1 0 1,0 1-1,1-1 0,-1 0 1,0 1-1,1-1 0,-1 1 1,0-1-1,0 0 1,1 2-1,0 3 384,0 0 1,-1 0-1,1 0 0,-1 0 1,0 0-1,-1 8 1,0 2-580,-2 23 1076,-11 58-1,7-61-930,2 1 1,-1 41-1,9-26-1719,-2-41-1206,-7-39 2037,-9-38 971,8 42 907,2 0 1,0 0 0,-1-39 0,6 63-1042,1 1 1,0-1 0,-1 1 0,1-1 0,0 1 0,-1-1-1,1 1 1,0-1 0,-1 1 0,1 0 0,0-1-1,0 1 1,0 0 0,-1-1 0,1 1 0,0 0-1,0 0 1,0 0 0,-1 0 0,1 0 0,0 0-1,0 0 1,0 0 0,0 0 0,-1 1 0,1-1 0,0 0-1,0 0 1,0 1 0,-1-1 0,2 1 0,36 10-478,-35-10 476,70 15-5292,-30-15-3358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8.644"/>
    </inkml:context>
    <inkml:brush xml:id="br0">
      <inkml:brushProperty name="width" value="0.025" units="cm"/>
      <inkml:brushProperty name="height" value="0.025" units="cm"/>
    </inkml:brush>
  </inkml:definitions>
  <inkml:trace contextRef="#ctx0" brushRef="#br0">4 177 13645,'0'0'4917,"0"10"-2697,-1 36-150,-1-6-1059,2 0 1,8 75-1,-8-115-1006,0 1-1,0-1 1,0 1 0,0-1-1,0 1 1,0-1 0,1 1-1,-1-1 1,0 0 0,0 1-1,0-1 1,0 1 0,1-1-1,-1 1 1,0-1 0,0 0 0,1 1-1,-1-1 1,0 0 0,1 1-1,-1-1 1,0 0 0,1 1-1,-1-1 1,0 0 0,1 0-1,-1 1 1,1-1 0,-1 0-1,1 0 1,-1 0 0,0 0 0,1 0-1,-1 1 1,1-1 0,-1 0-1,1 0 1,-1 0 0,1 0-1,-1 0 1,1 0 0,-1-1-1,1 1 1,-1 0 0,0 0-1,1 0 1,-1 0 0,1 0 0,-1-1-1,1 1 1,-1 0 0,0 0-1,1-1 1,-1 1 0,0 0-1,1-1 1,-1 1 0,0 0-1,1-1 1,-1 1 0,0 0-1,1-1 1,19-27 282,42-125-224,-56 139-100,-6 14 13,0-1 0,0 1 0,0 0 0,0 0 0,0-1 0,1 1-1,-1 0 1,0 0 0,0-1 0,0 1 0,0 0 0,1 0 0,-1 0-1,0 0 1,0-1 0,1 1 0,-1 0 0,0 0 0,0 0 0,1 0-1,-1 0 1,0 0 0,0-1 0,1 1 0,-1 0 0,0 0 0,0 0-1,1 0 1,-1 0 0,0 0 0,1 0 0,-1 0 0,0 0 0,0 0 0,1 1-1,-1-1 1,0 0 0,0 0 0,1 0 0,-1 0 0,0 0 0,0 0-1,1 1 1,-1-1 0,0 0 0,0 0 0,0 0 0,1 0 0,-1 1-1,0-1 1,0 0 0,0 0 0,0 1 0,1-1 0,-1 0 0,0 0-1,0 1 1,17 23-866,-1-1-797,-10-19 832,-1 0 0,0 0 0,1-1 0,0 0-1,0 0 1,0 0 0,0 0 0,1-1 0,-1 0-1,0-1 1,1 1 0,0-1 0,-1-1 0,1 1-1,0-1 1,6-1 0,-9 1 612,0 0 0,-1-1 1,1 0-1,-1 0 0,1 0 1,-1 0-1,1-1 0,-1 1 0,0-1 1,0 0-1,0 0 0,0 0 0,4-3 1,8-18 2224,-10-9 3488,-5 32-5353,0-1 0,0 0 0,0 0 1,0 1-1,0-1 0,-1 0 0,1 1 0,0-1 1,0 0-1,-1 1 0,1-1 0,-1 0 1,1 1-1,-1-1 0,1 1 0,-1-1 0,1 1 1,-1-1-1,1 1 0,-1-1 0,1 1 0,-1-1 1,0 1-1,1 0 0,-1-1 0,0 1 1,1 0-1,-1 0 0,0 0 0,0-1 0,1 1 1,-1 0-1,0 0 0,0 0 0,1 0 0,-1 0 1,0 0-1,0 0 0,1 1 0,-1-1 1,0 0-1,1 0 0,-1 0 0,0 1 0,1-1 1,-1 0-1,0 1 0,1-1 0,-1 1 0,0 0 1,-35 20 742,31-16-713,1-1-1,-1 1 1,1 0-1,0 1 1,1-1-1,0 1 1,-1-1-1,2 1 1,-1 0-1,1 0 1,0 0-1,0 0 1,0 1-1,1-1 1,0 0-1,0 1 1,1 6-1,0-12-114,0 0 1,1 0-1,-1 0 0,0 0 0,1 0 0,-1 0 0,1 0 0,-1 0 0,1-1 0,-1 1 1,1 0-1,0 0 0,-1-1 0,1 1 0,0 0 0,-1-1 0,1 1 0,0-1 1,0 1-1,0-1 0,0 1 0,0-1 0,-1 1 0,1-1 0,2 0 0,30 1 860,-24-3-740,0 0-1,-1 0 1,0-1 0,1 0 0,9-6 0,-3 0-215,0 0 0,-1-1 1,-1-1-1,1-1 0,-2 0 1,0 0-1,0-1 1,-1-1-1,-1 0 0,0 0 1,-1-1-1,-1 0 1,0-1-1,-1 0 0,-1 0 1,0-1-1,-1 1 1,-1-1-1,-1 0 0,0 0 1,0-28-1,-2 44 36,-1 0-1,0-1 1,0 1-1,0 0 1,0-1-1,0 1 1,0 0-1,-1-1 1,1 1 0,0 0-1,-1-1 1,1 1-1,-1 0 1,1 0-1,-1-1 1,0 1-1,-1-2 1,2 3 17,-1 0 0,1 0-1,-1 0 1,0 0 0,1 0 0,-1 0 0,1 0 0,-1 0 0,1 0 0,-1 0 0,1 0 0,-1 0 0,0 1 0,1-1-1,-1 0 1,1 0 0,-1 1 0,1-1 0,0 0 0,-1 0 0,1 1 0,-1-1 0,1 1 0,-1-1 0,1 0-1,0 1 1,-1 0 0,-3 4-9,0-1-1,1 1 1,0 0 0,0 1-1,0-1 1,-3 9-1,-3 12 283,2 0 0,1 0 0,1 1 0,1 0 0,2 0 0,0 1 0,3 26 0,-1-50-243,0-1 1,1 0 0,-1 1-1,1-1 1,0 0 0,0 0 0,0 1-1,0-1 1,0 0 0,0 0-1,1 0 1,0 0 0,0 0 0,0-1-1,0 1 1,0-1 0,0 1-1,0-1 1,1 0 0,0 1 0,-1-1-1,1-1 1,0 1 0,0 0-1,0-1 1,0 1 0,0-1-1,0 0 1,0 0 0,0 0 0,1 0-1,5 0 1,-7-2-9,-1 1 1,1-1-1,-1 0 0,0 1 1,1-1-1,-1 0 0,0 0 1,0 0-1,1 0 0,-1 0 1,0 0-1,0-1 0,0 1 1,0 0-1,-1 0 0,1-1 1,0 1-1,0-1 1,-1 1-1,1-1 0,-1 1 1,1-1-1,-1 1 0,0-1 1,1 1-1,-1-1 0,0 1 1,0-3-1,3-45 121,-3 47-125,0-13-26,0-1 0,-2 1 1,-3-20-1,5 33 6,0-1 0,-1 1 1,1 0-1,-1-1 0,1 1 0,-1 0 0,0-1 0,0 1 0,0 0 0,0 0 0,-1 0 0,1 0 0,0 0 0,-1 0 0,1 0 1,-1 0-1,0 1 0,0-1 0,0 1 0,0-1 0,0 1 0,0 0 0,0 0 0,0-1 0,0 2 0,0-1 0,-1 0 0,1 0 1,0 1-1,-4-1 0,5 1 9,0 1 1,-1 0 0,1 0 0,0-1-1,-1 1 1,1 0 0,0 0-1,0 0 1,0 0 0,0 0-1,0 1 1,0-1 0,0 0 0,0 0-1,0 1 1,0-1 0,1 0-1,-1 1 1,1-1 0,-1 1 0,1-1-1,-1 1 1,1-1 0,0 1-1,0-1 1,0 1 0,0-1-1,0 1 1,0 3 0,2 49 65,-1-49-55,1 0 0,-1 0 0,1 0 0,0 0 0,0-1 0,1 1 0,-1-1 0,1 1 0,0-1 0,0 0 0,1 0 0,-1 0 0,1-1 0,0 1 0,0-1 0,0 0 0,0 0 0,0 0 0,1-1 0,0 1 0,-1-1 0,1 0 0,0-1 0,0 1 0,0-1 0,0 0 0,0 0 0,6 0 0,-3 1 18,1-1 1,0 0 0,-1-1-1,1 0 1,0 0-1,-1-1 1,1 0-1,0-1 1,-1 0 0,0 0-1,1-1 1,-1 0-1,0 0 1,0-1 0,0 0-1,7-5 1,-5 0 170,-1 0 0,0-1 1,0 0-1,-1 0 0,14-23 1,-19 28-178,-1 1 1,1-1-1,-1 0 1,0 0-1,0 0 1,0 0-1,-1 0 1,1 0-1,-1-1 1,-1 1-1,1 0 1,-1-1 0,0 1-1,0 0 1,0-1-1,-1 1 1,-1-8-1,1 12-22,0 0 0,0 0 0,1 0 0,-1 0 0,0 0 0,0 1 0,0-1 0,0 0 0,0 0 0,0 1 0,0-1 0,0 0 0,0 1 0,-1-1 0,1 1 0,0 0 0,0-1 0,-1 1 0,1 0 0,0 0 0,0-1 0,-1 1 0,1 0 0,0 0 0,0 1 0,-1-1 0,1 0-1,0 0 1,0 1 0,-1-1 0,0 1 0,-3 0 4,0 1-1,0-1 1,0 1-1,1 0 1,-1 0-1,1 1 0,-5 2 1,-3 5 142,1 1 0,0 0-1,0 0 1,1 1 0,-15 24 0,21-30-77,0 1-1,0 0 1,1 0-1,-1 1 0,2-1 1,-1 1-1,1-1 1,0 1-1,1 0 1,0 0-1,0 0 1,0 0-1,2 10 0,-1-16-60,1 0 0,-1 0-1,1 0 1,0-1 0,0 1-1,0 0 1,0-1 0,0 1-1,0 0 1,0-1 0,1 1 0,-1-1-1,0 0 1,1 1 0,0-1-1,-1 0 1,1 0 0,-1 0-1,1 0 1,0 0 0,0-1-1,0 1 1,-1 0 0,1-1-1,0 1 1,0-1 0,0 0-1,2 0 1,64 2-341,-54-2-34,-2-1-301,0 0 0,-1-1 0,1 0-1,21-7 1,-18 3-862,0 0-1,0-1 1,0-1 0,-1 0-1,-1-1 1,16-12 0,18-27-2276,-12-6 3572,-32 46 1302,0 1 0,0-1 0,-1 0 0,0 0 0,0 0 0,-1-1 0,1-15 0,-2 23-967,0 0 1,0 1-1,0-1 0,0 0 0,0 1 0,0-1 1,0 0-1,-1 0 0,1 1 0,0-1 0,-1 1 1,1-1-1,0 0 0,-1 1 0,1-1 0,0 1 1,-1-1-1,1 1 0,-1-1 0,1 1 0,-1-1 1,1 1-1,-1-1 0,0 1 0,1 0 0,-1-1 1,1 1-1,-1 0 0,0 0 0,1-1 0,-1 1 1,0 0-1,0 0 0,1 0 0,-1 0 0,0 0 1,1 0-1,-1 0 0,0 0 0,1 0 0,-1 0 1,0 0-1,1 0 0,-1 1 0,-1-1 0,1 1-89,-1-1 1,0 1-1,0-1 0,1 1 0,-1 0 0,0-1 0,1 1 1,-1 0-1,1 0 0,-1 0 0,1 1 0,-1-1 0,1 0 0,0 0 1,0 1-1,-1-1 0,0 3 0,1-2-9,-1 1 0,1 0 0,0 0 0,0 0 0,1-1 0,-1 1 0,0 0 0,1 0 0,0 0 0,0 0 0,0 0-1,0 0 1,0 0 0,0 0 0,1 0 0,-1 0 0,1 0 0,0 0 0,0 0 0,0-1 0,1 1 0,-1 0 0,0-1 0,1 1 0,0-1 0,0 1 0,-1-1 0,1 0 0,1 0 0,2 3 0,6 2 3,0 1 1,1-2 0,0 0-1,0 0 1,22 6 0,22 12 81,-55-24-41,0 0-1,-1 0 0,1 0 1,0 1-1,-1-1 0,1 0 1,-1 0-1,1 1 0,-1-1 1,1 0-1,-1 0 0,1 1 1,-1-1-1,1 1 0,-1-1 1,1 1-1,-1-1 1,1 1-1,-1-1 0,0 1 1,1-1-1,-1 1 0,0-1 1,1 1-1,-1-1 0,0 1 1,0 0-1,0-1 0,1 1 1,-1-1-1,0 1 0,0 0 1,0-1-1,0 1 0,0 0 1,0-1-1,0 1 1,-1-1-1,1 1 0,0 0 1,0-1-1,0 1 0,-1-1 1,1 1-1,0 0 0,0-1 1,-1 1-1,1-1 0,-1 1 1,1-1-1,0 1 0,-1-1 1,1 0-1,-1 1 1,1-1-1,-1 1 0,1-1 1,-1 0-1,1 0 0,-1 1 1,-1-1-1,-39 16 1398,38-15-1550,-96 21-45,56-18-2587,8-4-3111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224"/>
    </inkml:context>
    <inkml:brush xml:id="br0">
      <inkml:brushProperty name="width" value="0.025" units="cm"/>
      <inkml:brushProperty name="height" value="0.025" units="cm"/>
    </inkml:brush>
  </inkml:definitions>
  <inkml:trace contextRef="#ctx0" brushRef="#br0">54 1 10314,'-19'15'4260,"-1"2"-1217,9 0-929,7 1-641,4-1-384,13-3-128,16-5 384,5-3-320,6-6-544,1 0-257,2 0-128,-7-3-96,-7-4-224,-5 2-1410,-10 1-1024,-12-2-1506,-2-3-2242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29.571"/>
    </inkml:context>
    <inkml:brush xml:id="br0">
      <inkml:brushProperty name="width" value="0.025" units="cm"/>
      <inkml:brushProperty name="height" value="0.025" units="cm"/>
    </inkml:brush>
  </inkml:definitions>
  <inkml:trace contextRef="#ctx0" brushRef="#br0">206 1 11211,'0'0'4660,"7"9"-3026,10 11-620,-5-7-570,-1 1 0,0 1 0,-1 0 0,0 0 0,8 19 0,-16-30-342,-1 0 0,0 0 0,1-1 0,-1 1 0,0 0 0,-1 0-1,1 0 1,-1 0 0,1 0 0,-1 0 0,-1 0 0,1 0 0,0 0 0,-1 0 0,0 0 0,0 0 0,0 0 0,0-1 0,-1 1 0,0 0 0,1-1 0,-1 1-1,-1-1 1,1 0 0,0 1 0,-1-1 0,1 0 0,-1 0 0,0-1 0,-5 5 0,-28 17 365,-1-1-1,0-2 1,-2-2-1,-55 20 1,65-26-392,69-14-294,-18 3 149,165-2-5300,-137 0-123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0.933"/>
    </inkml:context>
    <inkml:brush xml:id="br0">
      <inkml:brushProperty name="width" value="0.025" units="cm"/>
      <inkml:brushProperty name="height" value="0.025" units="cm"/>
    </inkml:brush>
  </inkml:definitions>
  <inkml:trace contextRef="#ctx0" brushRef="#br0">48 194 17809,'0'0'2995,"1"12"-1928,-1-10-1022,3 14 280,-2-1 1,0 1-1,-1 0 0,0 0 1,-1 0-1,-5 21 1,-41 96 768,89-199-139,-32 42-798,-1 0 0,-2-1 0,0 0 0,5-47 0,-12 72-154,0-1-1,1 1 1,-1 0 0,0 0-1,0-1 1,1 1 0,-1 0-1,0 0 1,0 0-1,1-1 1,-1 1 0,0 0-1,1 0 1,-1 0 0,0 0-1,1-1 1,-1 1-1,0 0 1,1 0 0,-1 0-1,0 0 1,1 0 0,-1 0-1,0 0 1,1 0-1,-1 0 1,0 0 0,1 0-1,-1 0 1,0 1 0,1-1-1,-1 0 1,0 0-1,1 0 1,-1 0 0,0 0-1,0 1 1,1-1 0,-1 0-1,0 0 1,1 1-1,-1-1 1,0 0 0,0 0-1,0 1 1,1-1 0,-1 0-1,0 0 1,0 1-1,0-1 1,0 0 0,1 1-1,22 21-132,-16-15 153,3-1-23,1 1 0,0-1 0,0-1 0,0 0-1,0-1 1,1 0 0,0-1 0,0 0 0,0-1 0,0 0-1,1-1 1,-1 0 0,0-1 0,15-2 0,-21 2 5,1-1 0,0 0 1,-1 0-1,1-1 1,-1 0-1,0 0 0,1-1 1,-1 1-1,0-1 0,0-1 1,-1 1-1,7-6 0,-9 6 2,0 0-1,0 0 0,0 0 0,-1-1 0,1 1 1,-1-1-1,0 0 0,0 1 0,-1-1 0,1 0 1,-1 0-1,0 0 0,0 0 0,0 0 1,0-1-1,-1 1 0,0 0 0,0 0 0,0 0 1,-1-8-1,1 11-4,0 0-1,0 0 1,0 0 0,0 0 0,0 1-1,-1-1 1,1 0 0,0 0-1,-1 0 1,1 1 0,0-1 0,-1 0-1,1 0 1,-1 1 0,1-1 0,-1 0-1,1 1 1,-1-1 0,1 0 0,-1 1-1,0-1 1,1 1 0,-1-1 0,0 1-1,0-1 1,1 1 0,-1 0 0,-1-1-1,-1 1-4,1 0 1,0 0-1,0 0 0,0 0 0,0 0 1,0 0-1,0 1 0,0-1 0,0 1 0,0 0 1,-3 1-1,-2 1-9,1 0 1,0 0-1,0 1 0,1 0 1,-1 0-1,-6 7 1,3 0 3,0 1 0,1 0 0,0 0 1,1 1-1,1 0 0,0 1 0,1-1 0,0 1 1,1 0-1,0 0 0,1 0 0,-1 24 0,4-35-45,0-1 0,0 1-1,0-1 1,0 1 0,0-1 0,1 1-1,0-1 1,-1 1 0,1-1 0,0 0-1,0 0 1,0 1 0,0-1-1,0 0 1,1 0 0,-1 0 0,1 0-1,-1 0 1,1 0 0,0-1 0,0 1-1,0 0 1,0-1 0,0 1 0,0-1-1,0 0 1,0 0 0,1 0-1,-1 0 1,0 0 0,1 0 0,-1-1-1,0 1 1,1-1 0,-1 0 0,1 1-1,-1-1 1,1 0 0,3-1-1,5 1-634,-1-1 1,0 0-1,0 0 0,1-1 0,-1-1 0,0 0 0,-1 0 0,15-7 0,-10 2-1361,0 0 1,-1-1 0,0 0 0,13-13-1,-14 10 1210,-1 1 0,0-2 0,-1 0 0,10-15-1,9-32 3198,-26 50-423,0-1 0,0 0 0,2-19 0,-5 28-1673,0 0 1,1 0-1,-1 0 1,0 1-1,0-1 1,0 0 0,-1 0-1,1 0 1,0 1-1,-1-1 1,1 0-1,-1 0 1,1 1 0,-1-1-1,0 1 1,-1-3-1,2 4-157,-1-1-1,0 1 1,1-1-1,-1 1 1,0-1-1,1 1 1,-1 0-1,0-1 1,0 1-1,1 0 1,-1 0-1,0-1 0,0 1 1,0 0-1,1 0 1,-1 0-1,0 0 1,0 0-1,0 0 1,1 0-1,-1 0 1,0 1-1,0-1 1,0 0-1,-4 2 50,1 0 0,0 0 1,-1 0-1,1 1 0,0-1 0,1 1 0,-1 0 0,0 0 0,1 1 1,-5 4-1,-3 6 126,0 1 1,1 0-1,1 0 1,-10 23 0,16-32-166,0 1 1,1 0-1,-1-1 1,1 1 0,1 0-1,-1 0 1,1 1-1,1-1 1,-1 0 0,1 0-1,0 0 1,1 1 0,2 12-1,-2-18-109,0 0 0,0-1 0,1 1 0,-1 0 0,0-1 0,1 1 0,-1-1 0,0 1 0,1-1 0,0 0 0,-1 0 0,1 0 0,0 0 0,0 0 0,-1 0 0,1 0 0,0 0 0,0-1 0,0 1 0,0-1 0,0 1 0,0-1 0,0 0 0,0 0 0,0 0 0,0 0 0,0 0 0,0 0 0,3-1 0,2 0 10,-1 0 1,0 0-1,0 0 0,0-1 0,0 0 0,0 0 0,0-1 1,8-4-1,-2-3-80,0 0 0,0-1 0,-1 0 0,-1 0-1,0-1 1,0-1 0,-1 0 0,-1 0 0,0 0 0,11-29 0,-33 61-452,-9 27 183,21-40 344,1-1-1,0 0 0,0 1 1,0-1-1,0 0 1,1 1-1,0-1 0,1 9 1,-1-13-7,1 1 0,-1-1 1,1 1-1,-1-1 0,1 1 0,0-1 1,0 0-1,-1 1 0,1-1 1,0 0-1,0 1 0,1-1 0,-1 0 1,0 0-1,0 0 0,0 0 1,1 0-1,-1 0 0,0-1 0,1 1 1,-1 0-1,1-1 0,-1 1 1,1-1-1,-1 1 0,1-1 0,-1 0 1,1 1-1,0-1 0,-1 0 1,1 0-1,1 0 0,7-1 19,0 0 0,-1-1-1,1 0 1,0-1 0,-1 0-1,0 0 1,1-1 0,-2 0-1,1 0 1,0-1 0,-1 0 0,0-1-1,0 0 1,0 0 0,12-15-1,0 1-3,-1-1 1,-1-1-1,-1-1 0,19-34 0,-29 45 1,0 0-1,-1 0 0,0-1 0,-1 0 0,0 0 1,-1 0-1,-1 0 0,0-1 0,2-24 0,-5 37-16,0 0 0,0 0-1,0 1 1,0-1 0,0 0-1,0 0 1,0 1 0,0-1-1,-1 0 1,1 0 0,0 1-1,0-1 1,-1 0-1,1 1 1,-1-1 0,1 0-1,0 1 1,-1-1 0,1 1-1,-1-1 1,0 1 0,1-1-1,-1 1 1,1-1-1,-1 1 1,0-1 0,1 1-1,-1 0 1,0-1 0,1 1-1,-1 0 1,0 0 0,0-1-1,1 1 1,-1 0-1,0 0 1,0 0 0,1 0-1,-1 0 1,0 0 0,0 0-1,0 0 1,1 1 0,-1-1-1,0 0 1,1 0 0,-1 0-1,0 1 1,0-1-1,1 1 1,-2 0 0,-3 1-4,0 0 1,0 1-1,0-1 1,1 1-1,-1 0 0,-5 5 1,0 2 46,1 1 0,0 0 0,0 0 0,1 1 1,1 0-1,0 0 0,0 1 0,-5 17 0,8-20-13,1-1-1,0 1 1,1 0-1,0 0 1,0 1-1,1-1 1,1 0-1,0 1 1,0-1-1,1 0 1,0 0 0,3 14-1,-1-19-264,-1 1-1,1 0 1,1-1 0,-1 0-1,0 0 1,1 0 0,0 0-1,1 0 1,-1-1 0,1 0-1,-1 0 1,1 0 0,1 0-1,-1-1 1,0 0 0,1 0-1,-1 0 1,1-1-1,0 0 1,12 3 0,16 0-6110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264"/>
    </inkml:context>
    <inkml:brush xml:id="br0">
      <inkml:brushProperty name="width" value="0.035" units="cm"/>
      <inkml:brushProperty name="height" value="0.035" units="cm"/>
    </inkml:brush>
  </inkml:definitions>
  <inkml:trace contextRef="#ctx0" brushRef="#br0">32 161 15179,'1'3'151,"0"-1"0,-1 0 1,1 0-1,-1 0 0,0 1 0,0-1 0,0 0 0,0 0 0,0 0 0,0 1 1,0-1-1,-1 0 0,1 0 0,-1 0 0,-1 4 0,0 2 189,0 2 17,-21 117 2258,21-111-2377,1 1 0,0 0 0,1 0 0,1 0 0,5 25 0,-6-41-206,1 1 0,-1 0 0,0-1 0,1 1 0,-1-1 0,1 1 0,0-1 0,-1 1 0,1-1 1,0 1-1,0-1 0,0 0 0,0 1 0,0-1 0,0 0 0,1 0 0,-1 0 0,2 1 0,-2-1-6,1-1-1,-1 0 0,1 0 1,-1 1-1,0-1 1,1 0-1,-1 0 0,1 0 1,-1 0-1,1-1 1,-1 1-1,0 0 0,1-1 1,-1 1-1,0-1 1,1 1-1,-1-1 0,0 0 1,0 1-1,1-1 1,-1 0-1,0 0 0,2-2 1,7-5 69,-1-2 0,1 1 0,-2-1 0,1-1 1,-2 0-1,1 0 0,10-22 0,-3 2 223,20-62-1,-30 78-234,8-32 102,-12 44-162,0-1 0,-1 0 1,1 0-1,-1 1 0,0-1 1,0 0-1,0 0 1,-1 1-1,-1-7 0,2 9-19,0 1-1,0 0 0,0-1 0,0 1 1,0-1-1,-1 1 0,1 0 0,0-1 1,0 1-1,0 0 0,-1-1 0,1 1 1,0 0-1,0-1 0,-1 1 0,1 0 1,0 0-1,-1-1 0,1 1 0,0 0 1,-1 0-1,1-1 0,-1 1 0,1 0 1,0 0-1,-1 0 0,1 0 0,-1 0 1,1 0-1,0 0 0,-1 0 0,1 0 1,-1 0-1,1 0 0,0 0 0,-1 0 1,1 0-1,-1 0 0,1 0 1,0 0-1,-1 0 0,1 0 0,-1 1 1,1-1-1,0 0 0,-1 0 0,1 1 1,0-1-1,-1 0 0,1 0 0,0 1 1,0-1-1,-1 0 0,1 1 0,0-1 1,-15 19 53,8-7-59,2 1-1,0 1 1,0-1-1,1 1 1,0 0-1,2 0 1,-1 0-1,2 0 1,0 29-1,1-42-6,0 0 0,0 0 0,0 0 0,0 0 0,0 1 0,1-1 0,-1 0 0,0 0 0,1 0 0,-1 0 0,1 0 0,-1 0 0,1 0 0,0 0 0,0 2 0,0-3-5,-1 0 0,1 1 0,-1-1 0,1 0 0,-1 0 0,1 1 0,-1-1 0,1 0 0,0 0 0,-1 0 0,1 0 0,-1 0 0,1 0 0,-1 0 0,1 0 0,-1 0 0,1 0 0,0 0 0,-1 0-1,1 0 1,-1 0 0,2-1 0,1 0-72,0-1 0,0 0 0,1 0 0,-1 0 0,0-1 0,-1 1 0,1-1 0,3-4 0,24-29-1665,43-73 1,-48 68-705,51-63-1,-57 86 1559,-19 18 888,1 0 0,-1 0 0,0-1 0,1 1-1,-1 0 1,0 0 0,1 0 0,-1-1 0,0 1-1,1 0 1,-1 0 0,1 0 0,-1 0 0,1 0-1,-1 0 1,0 0 0,1 0 0,-1 0-1,1 0 1,-1 0 0,0 0 0,1 0 0,-1 0-1,1 0 1,-1 0 0,0 0 0,1 1 0,-1-1-1,1 0 1,-1 0 0,0 1 0,1-1 0,-1 0-1,0 0 1,1 1 0,-1-1 0,0 0-1,0 1 1,1-1 0,-1 0 0,0 1 0,0-1-1,0 0 1,1 1 0,-1-1 0,0 1 0,0-1-1,0 0 1,0 1 0,0-1 0,0 1-1,0-1 1,0 0 0,0 1 0,0-1 0,0 1-1,0-1 1,0 0 0,0 2 0,-1 17 485,0 1 1,-1 0 0,-1 0-1,-1-1 1,-6 21 0,-6 31 1613,16-71-2037,-1 1 1,1 0-1,0 0 0,0-1 1,0 1-1,-1 0 0,1 0 0,0 0 1,0 0-1,0-1 0,0 1 1,0 0-1,0 0 0,1 0 0,-1-1 1,0 1-1,0 0 0,1 0 0,-1 0 1,0-1-1,1 1 0,-1 0 1,1 0-1,0 0 0,0-1-17,0 0 0,0 0-1,-1 0 1,1 0 0,0 0-1,0-1 1,0 1 0,0 0-1,-1-1 1,1 1 0,0 0-1,0-1 1,-1 1 0,1-1-1,0 0 1,-1 1 0,1-1 0,1 0-1,33-41 364,-33 39-357,9-12 1,27-32-80,-34 44 6,-1-1-1,0 1 1,1 0-1,-1 1 1,1-1 0,0 0-1,0 1 1,0 0-1,0 0 1,6-2-1,-8 4 15,-1 0 0,1 0 1,-1 0-1,1 0 0,-1 0 0,1 0 0,-1 0 0,1 1 0,-1-1 0,1 1 0,-1-1 0,0 1 0,1-1 0,-1 1 0,0 0 1,1-1-1,-1 1 0,0 0 0,0 0 0,0 0 0,0 0 0,1 0 0,-1 0 0,-1 1 0,1-1 0,0 0 0,0 0 1,0 1-1,-1-1 0,1 0 0,-1 1 0,1-1 0,0 3 0,2 7-56,1 0 0,-2 0 0,2 14 0,-3-21 57,11 119 318,-4 168 0,-8-272-216,0-3-8,-4 109 603,2-110-500,0 0-1,0 0 1,-2-1-1,1 1 1,-2-1-1,-7 17 1,11-29-140,0 0 0,0 0 0,-1 0 0,1 0 0,0 0 0,-1 0 0,1 0 0,-1 0 0,0-1 0,0 1 1,0-1-1,1 1 0,-1-1 0,-4 2 0,5-2-15,-1-1 0,1 0 0,-1 1 0,0-1-1,1 0 1,-1 0 0,1 0 0,-1 0 0,1 0 0,-1 0 0,1 0 0,-1 0 0,0-1 0,1 1 0,-1 0 0,1-1 0,-2-1 0,-1 1 1,1-1 0,0-1 0,0 1 0,0 0 1,1-1-1,-1 0 0,1 1 0,-1-1 0,1 0 0,0 0 0,0 0 1,0-1-1,0 1 0,1 0 0,-1-1 0,-1-6 0,1-3-17,0 1-1,1-1 0,0 0 1,1 1-1,1-1 0,0 0 1,1 1-1,0-1 0,1 1 1,0-1-1,1 1 0,5-13 1,10-17-18,46-77 0,0 16-7,36-63 5,-86 138 18,-2-1 1,0 0-1,-2-1 1,7-32-1,-15 51 13,-1 0 0,-1 0 0,1-12 0,-2 21-11,0-1 1,-1 1-1,1 0 0,0-1 0,-1 1 0,1 0 1,-1-1-1,0 1 0,-1-3 0,2 4-4,-1 0-1,1 1 0,-1-1 0,1 1 0,-1-1 0,1 1 1,-1-1-1,1 1 0,-1-1 0,0 1 0,1-1 0,-1 1 1,0 0-1,1-1 0,-1 1 0,0 0 0,1 0 0,-1-1 0,0 1 1,0 0-1,1 0 0,-1 0 0,0 0 0,0 0 0,0 0 1,1 0-1,-1 0 0,-1 1 0,-1 0 8,0 0 0,0 1-1,0-1 1,0 1 0,1 0 0,-1 0 0,0 0-1,1 0 1,-1 0 0,1 1 0,0-1 0,0 1-1,0-1 1,0 1 0,0 0 0,1 0 0,-3 5-1,-4 9 42,-9 30-1,16-45-51,-4 14-3,1 0 1,-4 26-1,7-36-71,1 0-1,0 0 1,0 0-1,0 0 1,1 1-1,-1-1 1,1 0-1,1 0 1,-1 0-1,4 6 1,-4-10 91,0 1-1,1-1 1,-1 0-1,1 0 1,0 0-1,0 0 1,0 0-1,0 0 1,0 0-1,0-1 1,0 1-1,1-1 1,-1 1-1,1-1 1,-1 0-1,1 0 1,-1 0-1,1 0 1,-1-1-1,1 1 1,0-1-1,0 0 1,-1 1-1,6-2 1,19-2-93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1.655"/>
    </inkml:context>
    <inkml:brush xml:id="br0">
      <inkml:brushProperty name="width" value="0.025" units="cm"/>
      <inkml:brushProperty name="height" value="0.025" units="cm"/>
    </inkml:brush>
  </inkml:definitions>
  <inkml:trace contextRef="#ctx0" brushRef="#br0">41 62 8520,'1'-18'2015,"-2"-22"6786,1 39-8751,0 1 0,0 0 0,0 0 0,0 0 0,0 0 0,0 0 0,-1-1 0,1 1 0,0 0 0,0 0 0,0 0 0,0 0 0,0 0 0,0 0 0,0 0 0,0-1 0,0 1 0,0 0 0,0 0 0,0 0 0,-1 0 0,1 0 0,0 0 0,0 0 0,0 0 0,0 0 0,0 0 0,0 0 0,0-1 0,-1 1 0,1 0 0,0 0 0,0 0 0,0 0 0,0 0 0,0 0 0,0 0 0,-1 0 0,1 0 0,0 0 0,0 0 0,0 0 0,0 0 0,0 0 0,0 0 0,-1 1 0,1-1 0,0 0 0,0 0 0,0 0 0,0 0 0,0 0 0,0 0 0,0 0 0,-1 0 0,-7 10 772,-4 9-675,9-9-28,0-1 1,0 0 0,1 1-1,1 0 1,0-1-1,0 1 1,1 0 0,1 15-1,-1-21-44,0-1-1,1 0 1,0 0-1,0 0 1,0 0-1,0 0 0,0 0 1,0 0-1,1 0 1,-1 0-1,1 0 1,0-1-1,0 1 0,0-1 1,0 1-1,0-1 1,1 0-1,-1 0 1,1 0-1,-1 0 0,1 0 1,0-1-1,0 1 1,0-1-1,0 1 1,0-1-1,0 0 0,0-1 1,4 2-1,2-1 23,-1 0-1,1 0 0,-1-1 1,1-1-1,-1 1 0,1-1 1,-1 0-1,0-1 0,1 0 0,-1-1 1,0 1-1,0-1 0,0-1 1,-1 0-1,9-5 0,0-2-53,0-1 0,-1-1 0,0-1 0,-1 0 0,16-21 0,-19 20 12,-14 11-65,1 5 1,0 0 1,0 1 0,0-1 0,0 1 0,1-1 0,-1 1 0,0-1 0,1 1-1,-1 0 1,1 0 0,-2 3 0,-2 4-6,0 0-1,1 0 1,0 0 0,1 1 0,0 0-1,0 0 1,1 0 0,1 0 0,0 0-1,0 0 1,1 12 0,0-19 34,0 0 0,0-1 1,0 1-1,0 0 0,1 0 0,0 0 1,-1-1-1,1 1 0,0 0 0,0-1 1,0 1-1,1-1 0,-1 1 1,1-1-1,-1 1 0,1-1 0,0 0 1,0 0-1,0 0 0,0 0 0,0 0 1,0-1-1,1 1 0,-1 0 1,0-1-1,1 0 0,-1 0 0,1 1 1,0-2-1,-1 1 0,1 0 0,0 0 1,0-1-1,-1 1 0,1-1 1,0 0-1,0 0 0,0 0 0,0 0 1,-1-1-1,1 1 0,0-1 0,4-1 1,-2 0 42,0 0 0,0 0 0,0 0 0,0-1 1,-1 1-1,0-1 0,1 0 0,-1 0 0,0-1 1,0 1-1,-1-1 0,1 0 0,-1 0 0,0 0 0,0-1 1,0 1-1,0-1 0,-1 1 0,0-1 0,0 0 1,2-6-1,1-4-196,-1 0 0,0 0 0,-1 0 0,-1 0 0,1-30 0,-9 20-498,3 19-2988,9 23-15967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554"/>
    </inkml:context>
    <inkml:brush xml:id="br0">
      <inkml:brushProperty name="width" value="0.025" units="cm"/>
      <inkml:brushProperty name="height" value="0.025" units="cm"/>
    </inkml:brush>
  </inkml:definitions>
  <inkml:trace contextRef="#ctx0" brushRef="#br0">158 105 9833,'0'0'4041,"-1"-7"241,1 4-4030,0 1 1,0 0 0,0-1-1,-1 1 1,1-1 0,-1 1-1,1 0 1,-1 0-1,0-1 1,0 1 0,0 0-1,0 0 1,-1 0 0,1 0-1,-2-2 1,1 2-167,0 1 0,0 0 0,1 0 0,-1 1 0,0-1 0,0 0 0,0 0 0,0 1 0,0 0 0,0-1 0,0 1 0,0 0 0,0 0 0,0 0 0,0 0 0,0 0 0,0 0 0,0 1 0,0-1 0,0 1 0,0-1 0,0 1 0,0 0 0,-3 1 0,-1 2 11,-1 0 0,1 0 0,0 0 0,0 1-1,1 0 1,-1 0 0,1 1 0,0-1-1,1 1 1,-1 0 0,1 0 0,0 1 0,1-1-1,0 1 1,0 0 0,0 0 0,0 0 0,1 0-1,1 1 1,-1-1 0,1 0 0,0 12-1,1-17-88,0 0 0,0 0 0,1-1 0,-1 1 0,1 0 0,-1 0 0,1-1 0,0 1 0,0-1 0,-1 1 0,1-1 0,0 1 0,0-1 0,1 1 0,-1-1 0,0 0 0,0 1 0,1-1 0,-1 0 0,0 0 0,1 0 0,0 0 0,-1 0 0,1-1 0,-1 1 0,1 0 0,0-1 0,-1 1 0,1-1 0,0 0 0,0 1 0,-1-1 0,1 0 0,0 0 0,3 0 0,1 0 9,-1 0 0,0-1 0,1 1 0,-1-1 0,1 0 0,-1 0 0,0-1 0,0 1 0,0-1 0,0 0 0,5-3 0,1-3 19,0-1 1,-1 0 0,-1 0-1,1-1 1,10-14 0,-16 18-167,0 0 1,0 1-1,0-1 0,-1-1 1,0 1-1,0 0 1,0-1-1,-1 0 1,0 1-1,-1-1 1,2-13-1,-3 20 112,1 0 0,-1-1 0,0 1 0,0 0 0,0 0 0,0 0 0,0-1 0,0 1 0,0 0 0,0 0 0,0 0 0,0-1 0,0 1 0,-1 0 0,1 0 0,0-1 0,0 1 0,0 0 0,0 0 0,0 0-1,0-1 1,0 1 0,0 0 0,-1 0 0,1 0 0,0 0 0,0-1 0,0 1 0,0 0 0,-1 0 0,1 0 0,0 0 0,0 0 0,0 0 0,-1 0 0,1 0 0,0-1 0,0 1 0,0 0 0,-1 0 0,1 0 0,0 0 0,-11 6-249,-8 14 151,16-15 100,0 0 1,0 1 0,1-1 0,-1 1-1,2 0 1,-1 0 0,0 0 0,1 0-1,0 0 1,1 0 0,-1 0 0,1 0-1,1 7 1,-1-12-16,1 1 0,-1-1 0,1 1-1,0-1 1,0 0 0,0 1 0,0-1 0,0 0 0,0 1 0,0-1-1,0 0 1,0 0 0,0 0 0,1 0 0,-1 0 0,0 0 0,1 0-1,-1-1 1,0 1 0,1 0 0,-1-1 0,1 1 0,0-1 0,-1 0-1,1 1 1,-1-1 0,1 0 0,0 0 0,-1 0 0,1 0 0,-1 0-1,3-1 1,3 1-189,1 0-1,-1-1 0,1 1 0,-1-2 0,1 1 1,6-3-1,-3-2 132,0 0 0,-1 0 1,0-1-1,0 0 0,0-1 0,-1 0 1,-1-1-1,1 0 0,-1 0 0,-1-1 1,1 1-1,-2-2 0,1 1 0,-2-1 1,7-15-1,-12 14 276,-10 17-65,-10 17 44,3 24 483,16-44-616,0 0 0,1 0 0,-1 0 0,1 0 0,-1 0-1,1 0 1,0 0 0,0 0 0,0 1 0,0-1 0,1 0 0,-1 0 0,0 0 0,1 0 0,-1 0-1,1 0 1,0 0 0,0 0 0,0 0 0,1 2 0,0-3-22,0 0 0,-1-1 0,1 1 0,0 0-1,0-1 1,0 1 0,0-1 0,0 1 0,0-1 0,0 0 0,0 0 0,0 0 0,0 0-1,0 0 1,0-1 0,0 1 0,0-1 0,0 1 0,2-2 0,22 0-26,-25 5 9,0 0 1,0 1-1,-1-1 1,1 0-1,-1 1 1,0-1-1,0 0 1,0 1-1,-1 3 1,1-2 1,-2 21 301,0-1 0,-2 0 0,0 0 0,-14 40 1,-42 95 1467,54-143-1497,-1-1 0,-1-1 0,-1 0-1,0 0 1,-1 0 0,0-1 0,-1 0 0,-1-1-1,0-1 1,0 0 0,-17 12 0,28-24-259,0 1 1,1 0 0,-1-1-1,0 1 1,0-1-1,0 1 1,0-1 0,0 1-1,0-1 1,0 0-1,0 0 1,0 1-1,0-1 1,0 0 0,-1 0-1,1 0 1,0 0-1,0 0 1,0 0 0,0 0-1,0-1 1,0 1-1,0 0 1,0-1 0,0 1-1,-2-1 1,2-1-1,0 1 0,0 0 0,0-1 0,0 1 1,0 0-1,0-1 0,1 0 0,-1 1 1,0-1-1,1 1 0,-1-1 0,1 0 0,0 1 1,0-1-1,-1-1 0,1-8-49,0 0 1,0 1-1,1-1 1,2-14-1,2 5-242,1-1-1,1 1 1,1 0-1,0 1 0,1 0 1,1 0-1,1 1 1,1 0-1,18-21 1,16-11-76,81-71 0,-84 84 385,-3-2 1,67-81-1,-97 98 30,-10 22-58,0 0 1,0-1-1,0 1 0,0 0 1,-1-1-1,1 1 0,0 0 0,0 0 1,0-1-1,-1 1 0,1 0 1,0 0-1,0-1 0,-1 1 1,1 0-1,0 0 0,0 0 1,-1 0-1,1-1 0,0 1 1,-1 0-1,1 0 0,0 0 1,-1 0-1,1 0 0,0 0 1,-1 0-1,1 0 0,0 0 0,-1 0 1,1 0-1,0 0 0,-1 0 1,1 0-1,-1 0 0,-3 1-9,0 0-1,0 1 0,0-1 0,1 1 1,-1-1-1,0 1 0,1 0 0,-7 5 1,-4 4 53,1 2 1,0-1 0,1 1-1,0 1 1,-16 25 0,23-31 11,0 0 1,1 0 0,0 0-1,0 1 1,1-1 0,0 1-1,1 0 1,0 0 0,0 0-1,1 0 1,0 0-1,1 0 1,0 11 0,1-18-74,0 0 0,-1 1-1,1-1 1,0 0 0,0 1 0,1-1 0,-1 0 0,0 0 0,1 0-1,-1 0 1,1 0 0,0 0 0,0-1 0,0 1 0,0 0 0,0-1 0,0 0-1,0 1 1,0-1 0,0 0 0,1 0 0,-1 0 0,0 0 0,1-1 0,-1 1-1,1-1 1,-1 1 0,1-1 0,-1 0 0,1 0 0,-1 0 0,4 0-1,2 0-975,0-1-1,0 1 0,1-1 1,-1 0-1,0-1 0,0 0 1,0 0-1,14-7 0,13-13-6969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2.883"/>
    </inkml:context>
    <inkml:brush xml:id="br0">
      <inkml:brushProperty name="width" value="0.025" units="cm"/>
      <inkml:brushProperty name="height" value="0.025" units="cm"/>
    </inkml:brush>
  </inkml:definitions>
  <inkml:trace contextRef="#ctx0" brushRef="#br0">165 1 13805,'0'0'3774,"-11"0"-774,4 0-2654,-1 0 0,0 0 0,0 1 0,1 1 0,-1-1 0,0 1 0,1 0 0,-1 1 0,-6 3 0,9-3-215,0-1 0,0 1 1,1 0-1,-1 0 0,1 0 0,0 1 1,0 0-1,0-1 0,0 1 0,1 1 1,-1-1-1,1 0 0,0 1 0,1 0 1,-1 0-1,-2 8 0,4-11-123,1-1 0,-1 1-1,1 0 1,-1-1 0,1 1 0,0 0 0,0-1-1,0 1 1,0 0 0,0 0 0,0-1-1,1 1 1,-1 0 0,0-1 0,1 1-1,-1-1 1,1 1 0,0 0 0,0-1-1,-1 1 1,1-1 0,0 0 0,0 1-1,0-1 1,1 0 0,-1 1 0,0-1 0,0 0-1,1 0 1,-1 0 0,1 0 0,-1 0-1,0-1 1,1 1 0,0 0 0,-1-1-1,1 1 1,-1-1 0,1 1 0,0-1-1,-1 0 1,4 1 0,12 1 26,0 0 0,-1-1 0,29-2 0,-21 0-61,-9 1 28,1 0 0,-1 0 0,1 1 0,-1 1 0,18 4 0,-33-6 23,1 0 0,-1 0 0,0 0 0,0 0 0,1 0 0,-1 0 1,0 0-1,0 0 0,1 0 0,-1 0 0,0 0 0,0 1 1,1-1-1,-1 0 0,0 0 0,0 0 0,0 0 0,1 0 0,-1 1 1,0-1-1,0 0 0,0 0 0,0 0 0,1 0 0,-1 1 0,0-1 1,0 0-1,0 0 0,0 1 0,0-1 0,0 0 0,1 0 0,-1 1 1,0-1-1,0 0 0,0 0 0,0 1 0,0-1 0,0 0 0,0 0 1,0 1-1,0-1 0,0 0 0,0 0 0,-1 1 0,-11 9 675,-26 7-226,35-16-481,-22 10-160,-44 15-39,23-18-4863,32-9-477,6-7-2749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33.274"/>
    </inkml:context>
    <inkml:brush xml:id="br0">
      <inkml:brushProperty name="width" value="0.025" units="cm"/>
      <inkml:brushProperty name="height" value="0.025" units="cm"/>
    </inkml:brush>
  </inkml:definitions>
  <inkml:trace contextRef="#ctx0" brushRef="#br0">86 1 15855,'0'0'10282,"23"69"-8873,-28-28-704,-3 5-385,-6 3-160,5 1-128,0-1-32,4 2-64,3-1-1345,-2-1-1570,2-7-1601,-1-2-4133</inkml:trace>
  <inkml:trace contextRef="#ctx0" brushRef="#br0" timeOffset="1">24 700 13132,'0'0'14542,"-23"48"-15118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1:46.133"/>
    </inkml:context>
    <inkml:brush xml:id="br0">
      <inkml:brushProperty name="width" value="0.025" units="cm"/>
      <inkml:brushProperty name="height" value="0.025" units="cm"/>
    </inkml:brush>
  </inkml:definitions>
  <inkml:trace contextRef="#ctx0" brushRef="#br0">21 157 3203,'0'0'14088,"-5"2"-13325,-10 9-328,15-3 90,3-6-429,0-1-1,0 0 1,0 1 0,0-1 0,0-1-1,0 1 1,0 0 0,1-1 0,-1 0 0,0 1-1,5-2 1,81 0 767,0-5 0,91-18 1,34-2-705,400-1 418,-127 8 704,-184-12-653,-97 7-599,-181 23-123,-16 1-649,1-1 1,0 0-1,-1 0 1,12-4-1,-20 5 602,-1 0 0,1 0 0,-1-1-1,0 1 1,1 0 0,-1 0-1,0 0 1,1 0 0,-1-1-1,1 1 1,-1 0 0,0 0-1,0-1 1,1 1 0,-1 0-1,0-1 1,1 1 0,-1 0 0,0-1-1,0 1 1,0 0 0,1-1-1,-1 1 1,0-1 0,0 1-1,0 0 1,0-1 0,0 1-1,0-1 1,0 1 0,0 0 0,0-1-1,0 0 1,0-7-4375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10.978"/>
    </inkml:context>
    <inkml:brush xml:id="br0">
      <inkml:brushProperty name="width" value="0.025" units="cm"/>
      <inkml:brushProperty name="height" value="0.025" units="cm"/>
    </inkml:brush>
  </inkml:definitions>
  <inkml:trace contextRef="#ctx0" brushRef="#br0">0 157 9097,'0'0'10212,"10"0"-9422,417-15 4458,-7-2-5101,50-4-17,188-18 292,-151 6-370,175 1 19,-606 39-16,0 3 0,90 24 0,-98-18-2,1-2 1,1-4-1,73 1 1,-116-10-136,8-1 637,45-5-1,-68 3-374,0 0 0,-1 0 0,1-2 0,-1 1-1,0-1 1,0-1 0,18-10 0,-44 18-5756,-1 1-1206,7-2-745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0.137"/>
    </inkml:context>
    <inkml:brush xml:id="br0">
      <inkml:brushProperty name="width" value="0.025" units="cm"/>
      <inkml:brushProperty name="height" value="0.025" units="cm"/>
    </inkml:brush>
  </inkml:definitions>
  <inkml:trace contextRef="#ctx0" brushRef="#br0">1 296 4132,'9'-2'1073,"299"-49"8221,-92 30-6705,410-18-1876,282-24-166,285 23 1046,-805 39-58,207-27-1005,-384 15-339,-201 12-403,28-2 477,-37 3-394,0 0-1,0 0 1,0 0-1,0-1 0,0 1 1,0 0-1,0 0 1,0-1-1,0 1 0,0-1 1,0 1-1,-1-1 1,1 1-1,0-1 1,0 1-1,0-1 0,-1 0 1,1 0-1,0 1 1,-1-1-1,1 0 0,-1 0 1,1 0-1,-1 0 1,1 0-1,-1 1 0,1-1 1,-1-1-1,1-14-4621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364"/>
    </inkml:context>
    <inkml:brush xml:id="br0">
      <inkml:brushProperty name="width" value="0.025" units="cm"/>
      <inkml:brushProperty name="height" value="0.025" units="cm"/>
    </inkml:brush>
  </inkml:definitions>
  <inkml:trace contextRef="#ctx0" brushRef="#br0">86 207 7335,'0'0'9529,"-9"-7"-8579,-30-20-501,38 27-441,1-1 0,-1 1 1,0-1-1,0 1 0,1 0 1,-1-1-1,0 1 0,0 0 1,1 0-1,-1 0 0,0-1 1,0 1-1,1 0 1,-1 0-1,0 0 0,0 0 1,0 0-1,1 1 0,-1-1 1,0 0-1,0 0 0,1 0 1,-1 1-1,0-1 0,0 0 1,1 1-1,-1-1 1,0 1-1,1-1 0,-1 0 1,0 1-1,1 0 0,-1-1 1,1 1-1,-1-1 0,1 1 1,-1 0-1,1-1 0,0 1 1,-1 0-1,1-1 0,0 1 1,-1 0-1,1 0 1,0-1-1,0 3 0,-7 33 88,7-36-88,-1 5 79,1 0-1,-1 0 1,1 0-1,1 0 1,-1 0 0,1 0-1,0 0 1,1 7-1,-1-10-35,0-1 0,0 1 0,0-1-1,0 1 1,1-1 0,-1 1-1,0-1 1,0 0 0,1 1 0,-1-1-1,1 0 1,-1 0 0,1 0-1,0 0 1,-1-1 0,1 1 0,0 0-1,0-1 1,0 1 0,-1-1-1,1 1 1,0-1 0,0 0 0,0 0-1,3 0 1,6 0 163,0-1-1,0 0 1,0-1-1,1 0 1,-2-1-1,1 0 1,0-1-1,-1 0 1,1 0-1,-1-1 1,0-1-1,16-11 1,-8 4-95,0-2 0,0 0 1,-2-1-1,0 0 0,19-25 0,-31 36 8,-1 0-1,1-1 0,-1 1 1,0-1-1,0 0 0,-1 0 1,1 0-1,2-12 0,-16 23 189,5 3-328,0 1-1,1 0 1,0 0-1,0 0 1,1 1-1,1 0 1,-1 0-1,2 0 1,-1 0-1,1 0 1,1 0-1,0 0 1,0 1-1,2 14 1,-1-22 24,0-1 1,0 0 0,1 1 0,-1-1 0,1 0 0,0 1 0,0-1 0,-1 0 0,1 0-1,1 0 1,-1 0 0,0 0 0,1 0 0,-1 0 0,1 0 0,-1 0 0,1 0 0,0-1-1,-1 1 1,1-1 0,0 0 0,4 3 0,-1-2 70,0-1 0,0 1 1,0-1-1,0 0 0,-1 0 0,1-1 1,0 1-1,1-1 0,-1 0 0,8-2 0,-2 1 86,0-1-1,0-1 0,-1 0 1,1 0-1,-1-1 0,1 0 0,-1-1 1,-1 0-1,18-12 0,-19 9-38,-1 1 1,0-2-1,-1 1 0,0 0 0,0-1 0,-1 0 0,0-1 0,-1 1 1,1-1-1,3-15 0,-6 20-112,-1 0 0,0 1 0,0-1 0,0 0 0,0 0 0,-1 0 0,0 1 0,0-1 0,0 0 0,0 0 1,-1 0-1,0 0 0,0 1 0,0-1 0,0 0 0,-1 1 0,0-1 0,0 1 0,0 0 0,-1-1 0,1 1 0,-1 0 0,0 0 0,-5-5 0,8 9-78,-1-1 0,1 1 0,-1-1 0,1 0 0,-1 1-1,1-1 1,-1 1 0,1-1 0,-1 1 0,0 0 0,1-1 0,-1 1-1,0 0 1,1-1 0,-1 1 0,0 0 0,1 0 0,-1-1-1,0 1 1,0 0 0,1 0 0,-1 0 0,0 0 0,0 0 0,1 0-1,-1 0 1,0 0 0,1 0 0,-1 1 0,0-1 0,0 0 0,1 0-1,-1 1 1,0-1 0,1 0 0,-1 1 0,0-1 0,1 1-1,-1-1 1,0 1 0,0 1-701,0 0 1,0 0-1,0 0 0,1 0 0,-1 0 1,0 1-1,1-1 0,0 0 0,-1 0 1,1 0-1,0 4 0,0 3-5842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1.770"/>
    </inkml:context>
    <inkml:brush xml:id="br0">
      <inkml:brushProperty name="width" value="0.025" units="cm"/>
      <inkml:brushProperty name="height" value="0.025" units="cm"/>
    </inkml:brush>
  </inkml:definitions>
  <inkml:trace contextRef="#ctx0" brushRef="#br0">0 31 6919,'0'0'16207,"85"8"-14670,-29-12-544,7-5-416,5 0-321,-5 1-192,-5 2-32,-10 3-320,-6 3-1057,-15 0-1538,-18 0-1377,-9 8-1890,-7-1-3779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2.126"/>
    </inkml:context>
    <inkml:brush xml:id="br0">
      <inkml:brushProperty name="width" value="0.025" units="cm"/>
      <inkml:brushProperty name="height" value="0.025" units="cm"/>
    </inkml:brush>
  </inkml:definitions>
  <inkml:trace contextRef="#ctx0" brushRef="#br0">0 67 14734,'0'0'6310,"49"3"-4645,1-12 129,4-2-929,13 1-705,3-3-416,-3 1-2531,-4-2-3683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749"/>
    </inkml:context>
    <inkml:brush xml:id="br0">
      <inkml:brushProperty name="width" value="0.035" units="cm"/>
      <inkml:brushProperty name="height" value="0.035" units="cm"/>
    </inkml:brush>
  </inkml:definitions>
  <inkml:trace contextRef="#ctx0" brushRef="#br0">138 55 17020,'-2'0'82,"1"-1"0,0 1 0,0 0 0,0 0 0,0 0 0,-1-1 1,1 1-1,0 0 0,0 1 0,-1-1 0,1 0 0,0 0 0,0 1 0,0-1 1,0 0-1,0 1 0,-1-1 0,1 1 0,0-1 0,0 1 0,0 0 0,0 0 0,0-1 1,0 1-1,1 0 0,-1 0 0,0 0 0,0 0 0,1 0 0,-1 0 0,0 1 1,-3 2 136,-7 9-17,0 2 0,1-1 1,1 1-1,0 0 0,1 1 0,0 0 1,1 1-1,2-1 0,-1 1 0,2 1 0,0-1 1,1 0-1,-1 27 0,4-40-196,0 0 0,0 0-1,1 0 1,-1 0 0,1 0 0,0 0-1,0 0 1,3 4 0,-4-7-5,1 0 0,-1 0-1,1 0 1,0 0 0,-1 0 0,1 0 0,0 0-1,0 0 1,0 0 0,0-1 0,0 1 0,0 0-1,0 0 1,0-1 0,0 1 0,0-1 0,0 1-1,0-1 1,0 1 0,0-1 0,1 0 0,-1 0-1,0 1 1,0-1 0,0 0 0,1 0 0,-1 0-1,0 0 1,0-1 0,0 1 0,2-1 0,3-1 2,-1 0 0,0 0 0,0-1 0,0 0 0,0 0 0,0 0 0,-1 0 0,1-1 0,-1 0 0,0 0 0,0 0 0,0 0 0,-1-1 0,4-5 0,6-10 5,-1 0 0,10-25 0,-7 11 77,-2-1-1,-2 0 1,14-69 0,-24 79 15,-2 21-39,-3 15-12,-5 41-309,3 0-1,-1 100 1,7-145-46,0 0 1,1 0-1,0 0 1,0-1-1,3 12 0,-4-17 251,0-1-1,1 1 0,-1-1 1,0 1-1,0-1 0,1 1 1,-1-1-1,0 1 0,1-1 1,-1 1-1,0-1 0,1 1 1,-1-1-1,1 1 0,-1-1 1,1 0-1,-1 1 0,1-1 1,-1 0-1,1 1 0,-1-1 1,1 0-1,-1 0 0,1 0 1,-1 1-1,1-1 0,0 0 0,0 0 1,0-1-13,1 1 1,-1-1-1,1 0 1,-1 0-1,1 1 1,-1-1-1,0 0 1,1-1-1,-1 1 1,0 0-1,0 0 1,0 0-1,0-1 1,0 1-1,0 0 1,1-2-1,17-28-881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244"/>
    </inkml:context>
    <inkml:brush xml:id="br0">
      <inkml:brushProperty name="width" value="0.025" units="cm"/>
      <inkml:brushProperty name="height" value="0.025" units="cm"/>
    </inkml:brush>
  </inkml:definitions>
  <inkml:trace contextRef="#ctx0" brushRef="#br0">1 118 4548,'0'0'6849,"1"-9"-2439,-1 4-3648,3-30 1813,-2 5 4023,-1 29-5451,5 27-607,-4 5-396,2-1 0,0 1 0,11 39 0,-14-69-114,1 0 0,-1 1 0,1-1 0,-1 0-1,1 1 1,0-1 0,0 0 0,-1 0 0,1 0 0,0 1 0,0-1 0,0 0-1,0 0 1,0 0 0,0 0 0,1-1 0,-1 1 0,0 0 0,0 0-1,1-1 1,-1 1 0,0-1 0,1 1 0,-1-1 0,0 1 0,1-1 0,-1 0-1,1 0 1,-1 0 0,0 0 0,1 0 0,-1 0 0,1 0 0,-1 0-1,1-1 1,-1 1 0,0 0 0,1-1 0,-1 1 0,0-1 0,1 0 0,-1 1-1,2-2 1,6-3 202,-1 0-1,1 0 1,-1 0-1,13-13 1,1-4-73,31-40 0,0 0 388,-53 62-551,0-1 0,0 1 0,0 0 1,0 0-1,0 0 0,1 0 1,-1 0-1,0 0 0,0 0 0,0 0 1,0 0-1,1 0 0,-1 0 0,0 0 1,0 0-1,0 0 0,0 0 0,1 0 1,-1 0-1,0 0 0,0 0 1,0 0-1,1 0 0,-1 0 0,0 0 1,0 0-1,0 0 0,0 0 0,1 0 1,-1 0-1,0 0 0,0 1 1,0-1-1,0 0 0,0 0 0,0 0 1,1 0-1,-1 0 0,0 0 0,0 1 1,0-1-1,0 0 0,0 0 1,0 0-1,0 0 0,0 1 0,0-1 1,0 0-1,0 0 0,0 0 0,0 0 1,0 1-1,0-1 0,0 0 0,0 0 1,0 0-1,0 0 0,0 1 1,0-1-1,0 0 0,0 0 0,2 25-86,-4 24 155,2-44-56,-1 0-11,0 1 0,1-1 0,-1 0 0,1 1 0,1-1-1,-1 1 1,1-1 0,1 6 0,-1-9 8,0-1 1,0 0-1,0 0 1,0 1-1,0-1 1,0 0-1,0 0 1,0 0-1,1 0 1,-1 0-1,0 0 1,1-1-1,-1 1 0,1 0 1,-1-1-1,1 1 1,-1-1-1,1 1 1,-1-1-1,1 0 1,-1 1-1,1-1 1,0 0-1,-1 0 1,1 0-1,-1 0 0,1-1 1,-1 1-1,1 0 1,0-1-1,-1 1 1,2-2-1,7 0 27,0-2 1,0 1-1,0-2 0,-1 1 0,1-1 0,-1-1 1,0 1-1,-1-1 0,1-1 0,13-14 0,-3 2 3,-1-1-1,-1-1 1,17-26-1,-25 33-623,5-6 1521,-13 17-4880,-16 18-16078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3.905"/>
    </inkml:context>
    <inkml:brush xml:id="br0">
      <inkml:brushProperty name="width" value="0.025" units="cm"/>
      <inkml:brushProperty name="height" value="0.025" units="cm"/>
    </inkml:brush>
  </inkml:definitions>
  <inkml:trace contextRef="#ctx0" brushRef="#br0">35 153 8456,'0'0'8840,"-8"1"-7003,-19 3 9,49-7 730,64-9 347,674-103-173,-740 114-2865,-16 1-26,1 0-1,0 0 1,0-1-1,0 1 1,0-1-1,0 0 1,0 0-1,9-4 1,-15-4-4573,-3 0-155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4.860"/>
    </inkml:context>
    <inkml:brush xml:id="br0">
      <inkml:brushProperty name="width" value="0.025" units="cm"/>
      <inkml:brushProperty name="height" value="0.025" units="cm"/>
    </inkml:brush>
  </inkml:definitions>
  <inkml:trace contextRef="#ctx0" brushRef="#br0">48 46 3011,'0'0'14803,"-8"-2"-12977,5 1-1720,2 1-34,-1-1 1,1 1-1,-1 0 1,1-1-1,-1 1 1,0 0-1,1 0 0,-1 0 1,1 0-1,-1 0 1,0 0-1,1 1 1,-1-1-1,-2 1 0,3 0 16,0 1 0,0-1 0,0 1-1,0-1 1,0 1 0,0 0-1,0-1 1,1 1 0,-1 0 0,1-1-1,-1 1 1,1 0 0,0-1-1,0 1 1,0 0 0,0 0 0,0 0-1,0-1 1,0 4 0,14 155 3810,0-14-2730,-15-118-1088,1-18 82,0 1 1,0-1-1,1 0 0,3 18 0,-4-28-132,0 1 0,0-1-1,0 0 1,0 0 0,1 1-1,-1-1 1,0 0 0,0 1 0,0-1-1,0 0 1,1 0 0,-1 1-1,0-1 1,0 0 0,1 0-1,-1 0 1,0 1 0,0-1-1,1 0 1,-1 0 0,0 0-1,1 0 1,-1 0 0,0 0-1,1 1 1,-1-1 0,0 0 0,1 0-1,-1 0 1,0 0 0,1 0-1,-1 0 1,0 0 0,1 0-1,-1-1 1,0 1 0,0 0-1,1 0 1,-1 0 0,0 0-1,1 0 1,-1 0 0,0-1 0,0 1-1,1 0 1,-1 0 0,0 0-1,0-1 1,1 1 0,-1 0-1,0 0 1,0-1 0,0 1-1,1 0 1,-1 0 0,0-1-1,0 1 1,0 0 0,0-1 0,0 1-1,0 0 1,0-1 0,1 1-1,-1 0 1,0-1 0,0 1-1,0-1 1,10-20 797,24-109-141,-28 99-680,1 1 0,1 0-1,2 0 1,1 1 0,1 0-1,21-35 1,-28 57-38,0 0 1,1 1 0,0-1-1,0 1 1,0 1-1,1-1 1,0 1 0,0 0-1,0 1 1,1 0-1,-1 0 1,1 1 0,0-1-1,0 2 1,0-1-1,1 1 1,-1 0 0,1 1-1,-1 0 1,1 1 0,-1-1-1,1 2 1,-1-1-1,15 3 1,-21-3 19,0 1 0,-1-1 0,1 0 0,0 1 1,0-1-1,0 1 0,-1 0 0,1 0 0,0-1 0,-1 1 0,1 0 0,-1 0 1,1 1-1,-1-1 0,0 0 0,1 0 0,-1 1 0,0-1 0,0 1 0,0-1 0,0 1 1,0-1-1,0 1 0,0 0 0,0-1 0,-1 1 0,1 0 0,-1 0 0,1 0 1,-1-1-1,0 1 0,0 0 0,0 0 0,0 3 0,0-2 24,-1 1 0,0-1-1,0 0 1,0 0 0,0 0 0,0 0 0,-1 0-1,1 0 1,-1 0 0,0 0 0,0-1-1,0 1 1,0-1 0,0 1 0,-1-1 0,1 0-1,-1 0 1,-4 3 0,-10 4 123,0-1 1,-1-1 0,0-1-1,-1 0 1,1-1-1,-1-1 1,0-1 0,0-1-1,-38 0 1,37-6-29,16-6-729,5 8 395,0 0 0,0 0-1,0 0 1,1 1 0,-1-1 0,0 0-1,1 0 1,-1 1 0,1-1-1,0 1 1,-1 0 0,1-1 0,0 1-1,3-2 1,34-17-5720,8-2-4281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27.180"/>
    </inkml:context>
    <inkml:brush xml:id="br0">
      <inkml:brushProperty name="width" value="0.025" units="cm"/>
      <inkml:brushProperty name="height" value="0.025" units="cm"/>
    </inkml:brush>
  </inkml:definitions>
  <inkml:trace contextRef="#ctx0" brushRef="#br0">88 1 4901,'-10'3'6384,"7"-2"-5784,-42 12 1298,43-13-1833,1 1 0,-1-1 0,1 1 0,-1-1 0,1 1-1,-1 0 1,1-1 0,0 1 0,-1 0 0,1 0 0,0 0-1,0 0 1,0 0 0,-1 1 0,1-1 0,0 0 0,1 0-1,-1 1 1,0-1 0,0 1 0,0-1 0,1 1 0,-1-1-1,1 1 1,-1-1 0,1 1 0,-1 2 0,2-2 51,0 0 1,0-1-1,0 1 1,0 0 0,1-1-1,-1 1 1,0-1-1,0 0 1,1 1-1,-1-1 1,1 0-1,0 0 1,-1 0 0,1 0-1,0 0 1,-1 0-1,1-1 1,0 1-1,0 0 1,0-1 0,3 1-1,49 8 1357,-48-8-1256,113 8 753,150-8 0,-123-2-886,1241-35 65,-477-10 249,0 39 80,-124 67 364,135 2 131,-872-62-1500,-33 0-153,-23 0-297,-79-2-7447,36-3 48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4.668"/>
    </inkml:context>
    <inkml:brush xml:id="br0">
      <inkml:brushProperty name="width" value="0.025" units="cm"/>
      <inkml:brushProperty name="height" value="0.025" units="cm"/>
    </inkml:brush>
  </inkml:definitions>
  <inkml:trace contextRef="#ctx0" brushRef="#br0">1 248 4676,'0'0'17585,"4"-6"-17131,2-3-267,0-2 0,0 1-1,-1-1 1,0 0 0,-1 0 0,-1 0 0,0 0 0,0-1-1,-1 0 1,1-19 0,-3 30-159,0 1 0,0-1 1,0 1-1,0-1 0,-1 1 0,1-1 0,0 1 0,-1 0 0,1-1 1,0 1-1,-1-1 0,1 1 0,0 0 0,-1-1 0,1 1 1,0 0-1,-1-1 0,1 1 0,-1 0 0,1 0 0,-1 0 0,1-1 1,-1 1-1,1 0 0,-1 0 0,1 0 0,-1 0 0,1 0 1,-1 0-1,1 0 0,-1 0 0,1 0 0,-1 0 0,1 0 0,-1 0 1,1 0-1,-1 0 0,1 1 0,-1-1 0,1 0 0,-1 1 1,-1-1-25,0 0 0,1 1 0,-1-1 0,1 1 0,-1 0 0,1-1 0,-1 1 0,1 0 0,-1 0 0,1 0 0,0 0 0,0 0 0,-2 2 0,1 1-10,0 0 0,1 0 0,-1 0 0,1 0 0,0 1 1,0-1-1,0 0 0,1 1 0,0-1 0,0 8 1,0-12 5,0 1 0,0-1 0,0 0 0,0 0 1,0 1-1,0-1 0,0 0 0,0 1 1,0-1-1,0 0 0,0 0 0,0 1 0,1-1 1,-1 0-1,0 0 0,0 1 0,0-1 1,0 0-1,0 0 0,1 1 0,-1-1 0,0 0 1,0 0-1,0 0 0,1 1 0,-1-1 1,0 0-1,0 0 0,1 0 0,-1 0 0,0 0 1,0 0-1,1 0 0,-1 1 0,0-1 1,1 0-1,-1 0 0,1 0 0,14-5 67,10-11 205,-19 10-220,-2 1 1,1-1-1,-1 0 1,0 0-1,0 0 1,0-1-1,-1 1 1,0-1-1,0 0 1,-1 0-1,0 0 1,0 0 0,-1 0-1,1-1 1,-2 1-1,1 0 1,-1-1-1,-1-8 1,1 16-68,0-1 1,0 0-1,0 1 1,0-1 0,-1 1-1,1-1 1,0 1-1,-1-1 1,1 1-1,0-1 1,-1 1 0,1-1-1,0 1 1,-1 0-1,1-1 1,-1 1-1,1-1 1,-1 1-1,1 0 1,-1-1 0,1 1-1,-1 0 1,1 0-1,-1 0 1,0-1-1,1 1 1,-1 0-1,1 0 1,-1 0 0,0 0-1,1 0 1,-1 0-1,1 0 1,-1 0-1,1 0 1,-1 0-1,0 0 1,1 1 0,-1-1-1,1 0 1,-1 0-1,1 0 1,-1 1-1,1-1 1,-2 1-1,1 0-101,-1 0-1,0 0 0,1 0 0,-1 0 0,1 0 0,-1 0 0,1 1 0,0-1 0,-1 0 0,1 1 0,0-1 0,0 1 0,0-1 0,-1 3 1,0 6-1125,1 0 0,0 0 1,0 1-1,1 18 0,1-10-2090,-1 9-5408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2.586"/>
    </inkml:context>
    <inkml:brush xml:id="br0">
      <inkml:brushProperty name="width" value="0.025" units="cm"/>
      <inkml:brushProperty name="height" value="0.025" units="cm"/>
    </inkml:brush>
  </inkml:definitions>
  <inkml:trace contextRef="#ctx0" brushRef="#br0">36 111 2530,'0'0'10501,"-6"-6"-9545,-14-17-17,15 17 882,1 43-530,4-36-1265,0 0-1,0-1 1,0 1-1,0-1 0,-1 1 1,1 0-1,0-1 1,0 1-1,0 0 1,0-1-1,1 1 0,-1 0 1,0-1-1,0 1 1,0 0-1,0-1 0,1 1 1,-1-1-1,0 1 1,1-1-1,-1 1 1,0 0-1,1-1 0,-1 1 1,1-1-1,-1 0 1,0 1-1,1-1 0,-1 1 1,1-1-1,0 0 1,-1 1-1,1-1 1,-1 0-1,1 1 0,0-1 1,-1 0-1,1 0 1,-1 0-1,1 0 1,0 0-1,-1 1 0,1-1 1,0 0-1,-1 0 1,1-1-1,0 1 0,-1 0 1,1 0-1,-1 0 1,1 0-1,0 0 1,-1-1-1,1 1 0,-1 0 1,1-1-1,0 1 1,-1 0-1,1-1 0,-1 1 1,1-1-1,3-2 134,-1 1-1,0 0 1,0-1-1,0 0 0,0 0 1,0 0-1,-1 0 1,1 0-1,2-6 1,7-33 748,-14 23-385,1 18-511,1 1 0,-1 0-1,1-1 1,-1 1 0,1 0 0,-1-1-1,1 1 1,-1 0 0,1 0-1,-1-1 1,1 1 0,-1 0 0,1 0-1,-1 0 1,1 0 0,-1 0-1,1 0 1,-1 0 0,0 0 0,1 0-1,-1 0 1,1 0 0,-1 0-1,1 0 1,-1 0 0,1 0-1,-1 1 1,1-1 0,-1 0 0,1 0-1,-2 1 1,1 0-11,0 0 0,0 1 0,0-1 0,0 0 0,0 0 0,0 1 0,0-1-1,0 0 1,0 1 0,1-1 0,-1 1 0,1-1 0,-1 1 0,1-1 0,-1 1 0,1-1 0,0 1 0,0 0 0,0-1-1,0 1 1,0 1 0,0-2-1,0 0 1,0 0-1,0 0 0,0 0 0,0 0 0,0 1 0,0-1 0,0 0 0,0 0 0,0 0 1,1 0-1,-1-1 0,0 1 0,1 0 0,-1 0 0,1 0 0,-1 0 0,1 0 0,0 0 1,-1 0-1,1-1 0,0 1 0,-1 0 0,1-1 0,0 1 0,0 0 0,0-1 0,0 1 1,-1-1-1,1 1 0,0-1 0,0 0 0,1 1 0,1-1 55,0 0 0,0 0 0,0-1 0,-1 1 0,1-1 0,0 0 0,-1 0 0,1 1 0,0-2-1,-1 1 1,1 0 0,-1-1 0,0 1 0,1-1 0,-1 1 0,0-1 0,0 0 0,0 0 0,0 0 0,-1 0 0,1-1 0,0 1 0,-1 0 0,1-1 0,-1 1 0,0-1 0,0 1 0,0-1-1,0 0 1,-1 1 0,1-1 0,-1 0 0,1 1 0,-1-1 0,0 0 0,0 0 0,-1-4 0,1 6-43,0 0-1,0 0 1,0 0 0,0 1 0,0-1 0,0 0-1,-1 0 1,1 1 0,0-1 0,0 0-1,-1 0 1,1 1 0,-1-1 0,1 0-1,-1 1 1,1-1 0,-1 0 0,1 1-1,-1-1 1,1 1 0,-1-1 0,0 1-1,1-1 1,-1 1 0,0 0 0,0-1 0,1 1-1,-1 0 1,0 0 0,0-1 0,1 1-1,-1 0 1,0 0 0,0 0 0,1 0-1,-1 0 1,0 0 0,0 0 0,0 0-1,1 0 1,-1 0 0,0 0 0,0 1-1,0-1 1,1 0 0,-1 1 0,-1 0 0,-1 0-10,-1 0 1,1 0-1,0 0 1,0 1-1,0 0 1,0-1 0,0 1-1,0 0 1,1 1-1,-5 3 1,5-3-14,0 0 1,0 0-1,0 0 1,0 1 0,0-1-1,1 1 1,-1-1-1,1 1 1,0 0-1,0 0 1,1-1 0,-1 1-1,1 5 1,0-9 11,0 1 1,0-1-1,1 1 0,-1-1 1,0 1-1,0-1 1,1 0-1,-1 1 0,0-1 1,1 0-1,-1 1 1,1-1-1,-1 0 1,0 1-1,1-1 0,-1 0 1,1 0-1,-1 1 1,1-1-1,-1 0 0,1 0 1,-1 0-1,1 0 1,-1 0-1,1 1 1,-1-1-1,1 0 0,-1 0 1,1 0-1,-1-1 1,1 1-1,-1 0 1,1 0-1,-1 0 0,1 0 1,-1 0-1,1-1 1,-1 1-1,1 0 0,-1 0 1,1-1-1,-1 1 1,0 0-1,1-1 1,-1 1-1,1-1 0,22-13 210,-21 12-197,-1 1 0,0-1 0,0-1 0,0 1 0,0 0 0,0 0 0,0 0 0,0-1 0,-1 1 0,1 0 0,-1 0 0,0-1 0,1-3 0,-5 3-225,-2 21-260,5-13 188,0 0-1,0 0 0,1 0 0,-1 1 0,1-1 0,0 0 0,2 9 1,8 6-2870,-8-18 2713,-1-1 0,0 0 0,1 0 0,-1-1 0,0 1 0,1 0 0,-1 0-1,1-1 1,-1 1 0,1-1 0,0 1 0,-1-1 0,1 0 0,1 1 0,22 0-7412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48.949"/>
    </inkml:context>
    <inkml:brush xml:id="br0">
      <inkml:brushProperty name="width" value="0.025" units="cm"/>
      <inkml:brushProperty name="height" value="0.025" units="cm"/>
    </inkml:brush>
  </inkml:definitions>
  <inkml:trace contextRef="#ctx0" brushRef="#br0">1 65 6983,'0'0'12395,"5"-5"-11412,-2 2-743,0 1-1,0 0-1,0 0 0,0-1 1,-1 1-1,1-1 1,-1 0-1,0 0 1,0 0-1,0 0 0,0 0 1,0 0-1,-1 0 1,1-1-1,1-5 1,-3 9 166,0 0-408,-1 1 0,1 0 0,0-1 0,0 1 0,-1 0-1,1-1 1,0 1 0,0 0 0,0-1 0,0 1 0,0 0 0,0 0-1,0-1 1,0 1 0,0 0 0,0-1 0,0 1 0,1 0 0,-1-1-1,0 1 1,1 0 0,-1-1 0,0 1 0,1 0 0,-1-1 0,0 1-1,1-1 1,-1 1 0,1-1 0,-1 1 0,1-1 0,0 1-1,-1-1 1,1 1 0,0-1 0,20 15 9,-17-13 13,-1-1 0,0 0 0,0 0 0,1 0-1,-1-1 1,0 1 0,1-1 0,-1 0 0,0 0-1,7-1 1,-9 1-9,0 0 0,0 0-1,0-1 1,0 1 0,0 0 0,0-1 0,0 1-1,-1-1 1,1 1 0,0-1 0,0 0 0,-1 1-1,1-1 1,0 0 0,-1 1 0,1-1-1,0 0 1,-1 0 0,1 0 0,-1 0 0,0 1-1,1-1 1,-1 0 0,0 0 0,1 0-1,-1 0 1,0 0 0,0 0 0,0 0 0,0 0-1,0 0 1,0 0 0,0 0 0,0 0-1,0 0 1,0 0 0,-1 0 0,1 0 0,-1-1-1,1 1-42,0 0-1,-1 0 1,1 0-1,-1 0 1,1 0-1,-1-1 1,1 1-1,-1 0 1,0 1 0,0-1-1,1 0 1,-1 0-1,0 0 1,0 0-1,0 1 1,0-1-1,0 0 1,0 1-1,0-1 1,0 0-1,0 1 1,0 0-1,-1-1 1,1 1-1,0 0 1,0-1-1,0 1 1,0 0-1,-1 0 1,1 0-1,0 0 1,0 0-1,0 0 1,-1 1-1,1-1 1,0 0-1,-2 1 1,1-1-343,0 1-1,0 0 1,0-1 0,0 1 0,1 0-1,-1 0 1,0 0 0,0 0-1,0 0 1,1 0 0,-1 1 0,1-1-1,-1 0 1,1 1 0,-1 0 0,1-1-1,0 1 1,0 0 0,0-1 0,0 1-1,-1 3 1,0 6-4802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6.017"/>
    </inkml:context>
    <inkml:brush xml:id="br0">
      <inkml:brushProperty name="width" value="0.025" units="cm"/>
      <inkml:brushProperty name="height" value="0.025" units="cm"/>
    </inkml:brush>
  </inkml:definitions>
  <inkml:trace contextRef="#ctx0" brushRef="#br0">248 4561 3331,'-8'5'-160,"-18"11"60,-73 37 286,88-48 855,0-1 0,-1 1 0,1-2 0,-1 0-1,0 0 1,0-1 0,-17 0 0,24-2 678,8 0-550,13 2-688,-10-1-361,-1 0 0,0 0 1,1 0-1,-1-1 0,1 0 0,-1 0 1,1 0-1,-1-1 0,1 0 1,-1 0-1,0 0 0,1-1 0,-1 0 1,0 0-1,5-2 0,11-7 106,0-1-1,23-19 0,-5 5 159,59-35 883,195-133-991,-291 192-279,63-50 352,3 2 1,141-78 0,-137 95-362,-33 17 146,-1-2 0,0-2 0,53-39-1,73-71-107,207-145 39,-335 250-65,56-50 0,-62 48 0,0 2 0,56-34 0,-56 42-8,-2 0-22,0 2 1,53-21 0,-2 5 93,75-40 0,-35 14-64,345-196 4,-275 141 24,792-521 164,-544 344-10,464-333-145,-848 586-35,594-382 1,-349 238 3,577-324 20,-859 495-334,22-10 666,-12 14-5031,-31 5-1690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17.115"/>
    </inkml:context>
    <inkml:brush xml:id="br0">
      <inkml:brushProperty name="width" value="0.025" units="cm"/>
      <inkml:brushProperty name="height" value="0.025" units="cm"/>
    </inkml:brush>
  </inkml:definitions>
  <inkml:trace contextRef="#ctx0" brushRef="#br0">69 99 6406,'-28'22'8730,"3"9"-5281,23-29-3312,0 1 1,1-1-1,-1 1 1,1 0-1,-1-1 1,1 1 0,0 0-1,0 0 1,1 0-1,-1 0 1,0 0-1,1 0 1,0 0 0,0 0-1,0 0 1,0 0-1,0 0 1,1 0-1,-1 0 1,1 0-1,0 0 1,1 4 0,-1-6-97,0 0 1,0-1-1,0 1 1,0 0-1,0 0 1,0-1-1,0 1 1,0-1-1,0 1 1,0-1-1,0 1 1,0-1-1,0 0 1,0 0-1,1 1 1,-1-1-1,0 0 1,0 0 0,0 0-1,0 0 1,1 0-1,-1-1 1,0 1-1,0 0 1,0 0-1,0-1 1,0 1-1,1-1 1,-1 1-1,0-1 1,2-1-1,32-19 1519,-28 15-1415,-1 0 0,0-1 0,0 1 1,0-1-1,-1 0 0,0-1 0,-1 1 1,0-1-1,0 0 0,0 0 1,-1 0-1,0-1 0,-1 1 0,0-1 1,0 0-1,-1 1 0,0-1 0,0-11 1,-1 19-130,0 0 0,-1 0 0,1 0 0,0 0 0,0 0 0,-1 0 0,1 0 1,-1 1-1,1-1 0,-1 0 0,1 0 0,-1 0 0,1 1 0,-1-1 0,0 0 1,1 1-1,-1-1 0,0 0 0,0 1 0,1-1 0,-1 1 0,0-1 0,0 1 1,0 0-1,0-1 0,0 1 0,0 0 0,1 0 0,-1-1 0,0 1 0,0 0 1,0 0-1,0 0 0,0 0 0,0 0 0,0 0 0,0 1 0,0-1 0,-1 1 1,-2-1-38,0 1 0,0 0 1,0 1-1,0-1 0,0 1 1,1-1-1,-1 1 0,-5 4 1,2 0 9,0 1-1,1 0 1,-1 0 0,1 1 0,1-1 0,0 1 0,0 1-1,0-1 1,1 1 0,0 0 0,1 0 0,0 0 0,0 0-1,1 0 1,0 1 0,0-1 0,1 1 0,1-1 0,0 1-1,0 0 1,3 16 0,-3-24 10,1 0 0,-1-1-1,1 0 1,0 1 0,-1-1-1,1 1 1,0-1 0,0 0 0,0 1-1,0-1 1,0 0 0,0 0 0,0 0-1,0 0 1,1 0 0,-1 0-1,0 0 1,1 0 0,-1-1 0,0 1-1,1 0 1,2 0 0,0 0 10,-1-1 1,1 0-1,-1 1 1,0-1-1,1-1 1,-1 1-1,1 0 1,-1-1-1,1 0 1,3-1-1,3-1 36,-1-1-1,1 0 1,-1-1-1,1 0 0,15-13 1,-13 9-13,-1-1 0,0-1 0,-1 0-1,-1-1 1,11-15 0,-16 22-3,-1-1 0,0 0-1,0 0 1,0 0 0,0-1-1,-1 1 1,0-1-1,-1 1 1,1-1 0,-1 0-1,-1 1 1,1-1 0,-1-12-1,-1 17-26,1 1 0,0-1-1,-1 1 1,1 0-1,-1-1 1,0 1-1,1-1 1,-1 1 0,0 0-1,0-1 1,0 1-1,0 0 1,0 0 0,0 0-1,0 0 1,0 0-1,0 0 1,-1 0 0,1 0-1,0 0 1,-1 1-1,1-1 1,-1 0-1,1 1 1,0-1 0,-1 1-1,1 0 1,-1-1-1,1 1 1,-1 0 0,0 0-1,1 0 1,-1 0-1,1 0 1,-1 0 0,1 1-1,-1-1 1,1 0-1,-1 1 1,-1 0 0,-3 1-31,-1-1 1,1 1 0,-1 1 0,1-1 0,0 1 0,0 0-1,-11 8 1,4 1 7,0 0 0,1 0 1,1 1-1,-16 22 0,22-28 15,1 1 1,-1-1-1,1 1 1,1 0-1,-1 0 1,1 0-1,1 0 0,0 0 1,0 1-1,-2 16 1,4-24 4,0-1 0,0 1 0,0-1 1,0 1-1,0-1 0,1 1 0,-1 0 0,0-1 1,0 1-1,0-1 0,0 1 0,0-1 0,1 0 1,-1 1-1,0-1 0,1 1 0,-1-1 0,0 1 1,1-1-1,-1 0 0,0 1 0,1-1 0,-1 1 1,1-1-1,-1 0 0,0 0 0,1 1 0,-1-1 1,1 0-1,-1 0 0,1 0 0,0 1 0,22-4 98,18-17 196,-29 10-245,0 0 0,-1 0 1,0-1-1,-1 0 0,14-21 1,-21 27-31,0 0 1,0 0 0,0 0 0,0-1 0,-1 1 0,0-1 0,0 1 0,0-1 0,-1 0-1,1 0 1,-2 0 0,1 0 0,-1 0 0,0 0 0,0 0 0,0 0 0,-2-6 0,1 10-22,1 1 1,-1-1 0,0 1 0,1 0-1,-1 0 1,0-1 0,0 1 0,0 0-1,0 0 1,0 0 0,0 0 0,0 0-1,-1 0 1,1 0 0,0 0 0,-1 1-1,1-1 1,0 1 0,-1-1 0,1 0-1,-1 1 1,1 0 0,0-1 0,-1 1-1,1 0 1,-1 0 0,1 0 0,-1 0-1,1 0 1,-1 0 0,1 0 0,-1 1-1,1-1 1,-1 1 0,1-1 0,-3 1-1,-1 1-10,-1 0 0,0 0 0,1 0-1,0 0 1,-1 1 0,1 0-1,0 0 1,-5 4 0,9-6 8,-42 44-92,40-42 91,1 0-1,0 1 1,-1-1-1,1 1 1,0-1-1,1 1 0,-1 0 1,1 0-1,0 0 1,0 0-1,0 0 1,-1 8-1,3-12 4,-1 1 1,0-1-1,1 1 1,-1-1-1,1 1 1,-1-1-1,1 1 0,-1-1 1,1 0-1,-1 1 1,1-1-1,-1 0 1,1 0-1,-1 1 0,1-1 1,0 0-1,-1 0 1,1 0-1,-1 1 1,1-1-1,0 0 1,-1 0-1,1 0 0,0 0 1,-1 0-1,1-1 1,-1 1-1,1 0 1,0 0-1,-1 0 0,1 0 1,-1-1-1,1 1 1,0 0-1,-1 0 1,1-1-1,25-8 93,-14 3-249,-1-1 1,0 0-1,0 0 1,-1-1 0,0 0-1,-1-1 1,0 0 0,0-1-1,-1 0 1,0 0 0,10-17-1,-18 26 75,1 0 0,-1 0 0,1 0 0,-1 0 0,1 0 0,-1 0 0,1 0 0,-1 0-1,0-1 1,0 1 0,0 0 0,0 0 0,0 0 0,0-1 0,0 1 0,0 0 0,0-1 0,-1 1 2,1 1 0,0 0 0,-1-1 0,1 1 0,0 0 0,-1 0 0,1-1 0,0 1 0,-1 0 1,1 0-1,-1 0 0,1 0 0,0-1 0,-1 1 0,1 0 0,-1 0 0,1 0 0,-1 0 0,1 0 0,-1 0 0,1 0 0,0 0 0,-1 0 1,1 1-1,-1-1 0,1 0 0,-1 0 0,1 0 0,-1 1 0,-2 0-151,0 0-1,0 1 1,0-1-1,0 1 1,0 0-1,0 0 1,0 0-1,1 1 1,-1-1-1,-3 5 1,-15 25-827,-26 52 1,21-32-4382,9-16-3436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8.677"/>
    </inkml:context>
    <inkml:brush xml:id="br0">
      <inkml:brushProperty name="width" value="0.025" units="cm"/>
      <inkml:brushProperty name="height" value="0.025" units="cm"/>
    </inkml:brush>
  </inkml:definitions>
  <inkml:trace contextRef="#ctx0" brushRef="#br0">69 1 448,'-4'0'961,"-7"0"64,2 0 0,-2 2-1377,2 4 64,-1 1 224,1 2 32,3-1-801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268"/>
    </inkml:context>
    <inkml:brush xml:id="br0">
      <inkml:brushProperty name="width" value="0.035" units="cm"/>
      <inkml:brushProperty name="height" value="0.035" units="cm"/>
    </inkml:brush>
  </inkml:definitions>
  <inkml:trace contextRef="#ctx0" brushRef="#br0">201 314 14843,'-36'-5'3036,"33"4"-2870,0 0-1,0 0 1,-1 1-1,1-1 0,0 1 1,0 0-1,-1-1 0,1 2 1,0-1-1,0 0 1,-1 1-1,1-1 0,0 1 1,0 0-1,0 0 1,-1 0-1,1 1 0,1-1 1,-6 4-1,0 1-32,1 1 0,0 0 0,0 0 0,0 1 0,1 0-1,0 0 1,1 1 0,0-1 0,0 1 0,1 1 0,-6 16 0,5-10-91,1 0 0,0-1 0,1 2 0,1-1 1,1 0-1,0 24 0,1-38-39,0-1 0,0 1-1,0 0 1,1 0 0,-1 0 0,0-1-1,1 1 1,-1 0 0,1-1 0,0 1 0,0 0-1,-1-1 1,1 1 0,2 1 0,-3-2-3,1-1 1,-1 1-1,1-1 1,0 0-1,-1 1 1,1-1-1,0 0 1,0 1-1,-1-1 1,1 0-1,0 0 1,-1 1-1,1-1 1,0 0-1,0 0 1,0 0-1,-1 0 1,1 0-1,0 0 1,0 0 0,-1 0-1,1-1 1,1 1-1,2-2 1,0 0-1,1 0 0,-1-1 1,0 1-1,0-1 1,0 0-1,-1 0 1,1-1-1,4-4 1,17-23 8,0 0 1,35-62-1,27-79 16,-64 119-15,-2-1 0,15-59-1,-36 112-8,0 0 0,1 0-1,-1 0 1,0 0 0,1-1-1,-1 1 1,0 0-1,0 0 1,0 0 0,0 0-1,0 0 1,0 0 0,-1 0-1,1 0 1,-1-2 0,1 4 1,-1-1-1,0 1 1,0 0 0,1-1 0,-1 1 0,0 0 0,1 0 0,-1 0 0,1 0 0,-1-1 0,1 1 0,-1 0-1,1 0 1,-1 0 0,1 0 0,0 0 0,0 0 0,-1 2 0,-13 45 88,1 1 1,2 0-1,3 1 1,-4 82-1,12-117-101,0 38 10,0-49-45,1 0 0,-1 0-1,1-1 1,0 1 0,0 0-1,1-1 1,-1 1-1,0-1 1,1 1 0,0-1-1,3 4 1,-5-6 23,1-1 0,0 1 1,-1 0-1,1 0 0,0-1 0,0 1 0,0-1 1,-1 1-1,1 0 0,0-1 0,0 0 0,0 1 1,0-1-1,0 1 0,0-1 0,0 0 1,0 0-1,0 0 0,0 1 0,0-1 0,0 0 1,0 0-1,0-1 0,0 1 0,0 0 0,1 0 1,-1 0-1,0-1 0,-1 1 0,1 0 1,0-1-1,2 0 0,1-2-18,0 1-1,-1-1 1,1 0-1,-1 0 1,1 0 0,4-7-1,16-24-300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2:39.493"/>
    </inkml:context>
    <inkml:brush xml:id="br0">
      <inkml:brushProperty name="width" value="0.025" units="cm"/>
      <inkml:brushProperty name="height" value="0.025" units="cm"/>
    </inkml:brush>
  </inkml:definitions>
  <inkml:trace contextRef="#ctx0" brushRef="#br0">78 118 2018,'0'0'5974,"-6"1"-5312,-15 2 42,15-3 209,8-4 2160,11-14-1651,-9 15-1005,27-19-10,-31 21-343,1 1 0,0-1 0,0 1 0,0-1 1,-1 1-1,1-1 0,0 1 0,-1-1 0,1 0 0,-1 1 1,1-1-1,-1 0 0,1 0 0,-1 1 0,1-1 0,-1 0 1,0 0-1,1 0 0,-1 1 0,0-1 0,0 0 1,1 0-1,-1 0 0,0 0 0,0 0 0,0 0 0,0 0 1,0 1-1,-1-1 0,1 0 0,0-2 0,-3 2 1,1 0 0,0 0 0,-1 0 0,1 0 1,0 1-1,-1-1 0,1 1 0,-1-1 0,1 1 0,-1 0 0,0 0 0,1 0 0,-1 0 0,-4 1 0,-35 9 331,40-8-383,0-1 0,1 0 1,-1 0-1,1 1 0,-1-1 0,1 1 0,-1 0 0,1-1 0,0 1 0,0 0 0,0 0 0,0 0 0,0 0 0,0 0 0,0 2 1,1-4-13,0 1 1,0 0-1,0-1 1,0 1 0,0 0-1,0 0 1,0-1-1,0 1 1,0 0 0,0 0-1,1-1 1,-1 1-1,0 0 1,1-1 0,-1 1-1,0-1 1,1 1-1,-1 0 1,1-1 0,-1 1-1,1-1 1,-1 1-1,1-1 1,-1 1 0,1-1-1,0 0 1,-1 1-1,1-1 1,-1 0 0,1 1-1,0-1 1,0 0-1,-1 0 1,1 1 0,0-1-1,-1 0 1,1 0-1,0 0 1,0 0 0,-1 0-1,1 0 1,0 0-1,-1 0 1,1-1 0,1 1-1,6-1 67,0 0-1,-1 0 0,1-1 1,0 0-1,-1 0 0,1-1 0,-1 0 1,13-7-1,-15 7 0,0 1 0,-1-1-1,0 0 1,1 0 0,-1-1 0,0 1-1,-1-1 1,1 0 0,0 0-1,-1 0 1,0 0 0,0-1 0,-1 1-1,4-7 1,-6 10-32,0 1-1,0 0 1,1-1-1,-1 1 1,0 0-1,0-1 1,0 1-1,0 0 1,0-1-1,0 1 1,0-1-1,0 1 1,0 0 0,0-1-1,0 1 1,-1 0-1,1-1 1,0 1-1,0-1 1,0 1-1,0 0 1,0-1-1,-1 1 1,1 0-1,0 0 1,0-1-1,-1 1 1,1 0 0,0 0-1,0-1 1,-1 1-1,1 0 1,0 0-1,-1-1 1,1 1-1,-18-2 298,-19 11-332,-15 22 20,50-30-28,0 0 0,1 1-1,-1-1 1,1 0 0,-1 0 0,1 1 0,-1-1 0,1 1 0,0-1-1,-1 1 1,1 0 0,0 0 0,0-1 0,0 1 0,1 0 0,-1 0-1,0 0 1,1 0 0,-1 0 0,1 0 0,0 0 0,-1 0-1,1 0 1,0 0 0,0 0 0,1 0 0,-1 4 0,1-5 5,0 0 1,0 0-1,0 0 0,0 0 1,0 0-1,0 0 1,0 0-1,1 0 1,-1-1-1,0 1 0,0 0 1,1-1-1,-1 1 1,0-1-1,1 0 0,-1 1 1,0-1-1,1 0 1,-1 0-1,3 0 1,35 1 36,-27-2-25,15 3 24,-20-1-19,1-1 0,0 1 0,0-1 0,0-1-1,-1 0 1,1 0 0,10-3 0,-18 4-8,0 0 0,1 0 0,-1 0 0,0 0 0,0 0 0,0 0 0,0 0 0,0 0-1,1 0 1,-1 0 0,0 0 0,0 0 0,0 0 0,0 0 0,0 0 0,0 0 0,1 0 0,-1 0 0,0-1 0,0 1-1,0 0 1,0 0 0,0 0 0,0 0 0,0 0 0,0 0 0,0 0 0,0-1 0,0 1 0,0 0 0,1 0 0,-1 0-1,0 0 1,0 0 0,0-1 0,0 1 0,0 0 0,0 0 0,0 0 0,0 0 0,0 0 0,-1-1 0,1 1 0,0 0-1,0 0 1,0 0 0,0 0 0,0 0 0,0 0 0,0-1 0,0 1 0,0 0 0,0 0 0,-11-6 63,-13-1-100,21 6-6,0 0 0,0 1 0,0 0 0,0 0 0,0 0 0,0 0 0,0 0 0,0 1 0,0-1 1,0 1-1,0 0 0,0 0 0,0 0 0,0 0 0,0 0 0,-4 3 0,6-2-123,-1 0 0,1 0 1,0 0-1,0 0 0,0 0 0,0 0 0,0 0 1,0 0-1,0 0 0,1 0 0,-1 0 0,1 1 1,-1-1-1,1 0 0,0 0 0,0 1 1,0-1-1,0 0 0,1 0 0,-1 1 0,0-1 1,1 0-1,1 4 0,9 15-4036,11-1-1452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3:46.163"/>
    </inkml:context>
    <inkml:brush xml:id="br0">
      <inkml:brushProperty name="width" value="0.025" units="cm"/>
      <inkml:brushProperty name="height" value="0.025" units="cm"/>
    </inkml:brush>
  </inkml:definitions>
  <inkml:trace contextRef="#ctx0" brushRef="#br0">420 133 4644,'0'0'-16,"-10"-9"3844,4 2-3514,0 1 0,-1 0 0,-1 0 0,1 0-1,-1 1 1,1 0 0,-1 1 0,-1 0 0,1 0 0,-1 1 0,1 0 0,-1 0 0,0 1 0,-15-2-1,17 3-222,0 0-1,0 1 0,-1 0 1,1 0-1,0 1 1,0 0-1,0 0 0,0 1 1,0 0-1,0 0 0,1 0 1,-1 1-1,1 0 0,-1 0 1,1 1-1,0 0 0,0 0 1,1 0-1,-1 1 0,1 0 1,0 0-1,0 0 0,0 1 1,1-1-1,-4 7 0,-5 11-24,1 1 0,0 0 0,2 0 0,1 1 0,1 1 0,-5 28 0,1 11 15,-5 84 1,12-67-33,8 137-1,0-187-36,1-1 0,1 0 0,2 0 0,1 0 0,2-1-1,1 0 1,21 42 0,-27-64 56,-1-1 1,1 1-1,1-1 0,-1 0 0,2 0 0,-1 0 0,0-1 1,1 0-1,0 0 0,1-1 0,-1 0 0,1 0 1,0 0-1,0-1 0,1-1 0,-1 1 0,1-1 1,0-1-1,0 0 0,-1 0 0,2-1 0,-1 0 1,15 0-1,-5-2 77,0-1-1,-1 0 1,1-2 0,-1 0 0,1-1 0,-2-1 0,1 0-1,-1-1 1,1-2 0,24-15 0,-7 0 129,-1-1 0,-1-1 0,-2-2 1,0-2-1,-2 0 0,-2-2 0,-1-1 1,-1-2-1,34-62 0,-41 65-29,-3-1 1,-1-1-1,-1 0 0,-2-1 0,-1 0 1,-2 0-1,-1-1 0,-2 0 0,-2 0 1,-1-1-1,-5-56 0,2 77-239,-1 0-1,-1 1 0,-1-1 1,0 0-1,-1 1 0,-1 0 1,0 0-1,-1 1 0,0 0 1,-2 0-1,1 0 0,-2 1 1,1 1-1,-2-1 0,0 2 1,0-1-1,-1 2 0,-1-1 1,1 2-1,-2 0 0,1 0 1,-1 1-1,0 1 0,-1 0 1,0 1-1,0 1 0,0 0 1,-1 1-1,0 1 0,-18-2 1,10 3-419,-1 1 0,0 2 0,0 0 1,-28 6-1,40-4-241,0 0 0,0 0-1,0 2 1,1-1 0,-1 2 0,1-1 0,0 2 0,1 0-1,-15 11 1,5 2-5229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617"/>
    </inkml:context>
    <inkml:brush xml:id="br0">
      <inkml:brushProperty name="width" value="0.025" units="cm"/>
      <inkml:brushProperty name="height" value="0.025" units="cm"/>
    </inkml:brush>
  </inkml:definitions>
  <inkml:trace contextRef="#ctx0" brushRef="#br0">146 43 8680,'0'0'8013,"-10"-1"-6806,4 1-1042,4-1-109,-1 1 0,1-1-1,-1 1 1,0 0 0,1 0 0,-1 0 0,0 0 0,1 0-1,-1 1 1,0-1 0,1 1 0,-1 0 0,1 0 0,-1 0-1,1 0 1,-1 0 0,1 0 0,0 1 0,0-1 0,-1 1 0,1 0-1,0-1 1,-3 5 0,-6 11 542,0 1 0,2 1 0,-13 33-1,19-45-460,0 1-1,1 0 1,0 0-1,1 0 0,-1 0 1,2 0-1,-1 0 0,1 0 1,0 0-1,1 0 0,0 0 1,2 12-1,-1-17-73,-1-1-1,1 1 1,0-1-1,-1 1 1,1-1-1,0 0 1,1 0 0,-1 0-1,0 0 1,0 0-1,1 0 1,-1 0-1,1-1 1,0 0 0,-1 1-1,1-1 1,0 0-1,0 0 1,0-1-1,0 1 1,0 0 0,0-1-1,0 0 1,0 0-1,-1 0 1,1 0-1,0 0 1,5-1 0,2 0 88,0 0 1,0-1-1,-1 0 1,1-1-1,-1 0 1,1 0-1,11-7 1,-8 3-72,-1-2 0,0 1 0,0-2 0,-1 0 0,12-13 1,-19 19-38,1-1 0,-1 0 0,0 0 0,-1-1 0,0 1 0,0-1 0,0 0 0,0 1 0,-1-1 0,0-1 0,0 1 0,0 0 0,-1 0 0,1-9 0,-5 13-101,-4 9-25,-3 8-16,9-13 94,0 0 0,1 0 0,-1 1 0,0-1 0,1 0-1,0 0 1,0 1 0,0-1 0,0 0 0,0 0 0,0 1 0,0-1 0,1 0 0,-1 0 0,1 1 0,-1-1 0,1 0-1,0 0 1,0 0 0,0 0 0,0 0 0,2 2 0,-1-2 19,1 0 0,-1 0 0,1 0 0,-1 0 0,1 0 0,0-1 0,0 1 0,0-1 0,0 1 0,0-1 0,0 0 0,0-1 0,7 2 0,-3-1 74,0 0-1,0-1 0,1 0 1,-1 0-1,0 0 0,0-1 1,1-1-1,-1 1 1,0-1-1,0 0 0,0 0 1,0-1-1,9-5 1,-11 4 26,-1-1 0,1 1 0,-1-1 0,0 0 0,0 0 0,-1-1 0,1 1 0,-1-1 0,0 1 0,-1-1 0,1 0 0,-1 0 0,0 0 0,-1 0 0,0-1 0,1-6 0,-1 7-186,0 1 0,-1-1 1,1 1-1,-1-1 0,-1 0 1,1 1-1,-1-1 0,0 1 1,0-1-1,-1 1 0,1-1 1,-1 1-1,0 0 0,-1 0 1,1 0-1,-1 0 0,0 0 1,-5-6-1,4 9-5943,6 8 2535,6 9-670,9 2-2021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3.996"/>
    </inkml:context>
    <inkml:brush xml:id="br0">
      <inkml:brushProperty name="width" value="0.025" units="cm"/>
      <inkml:brushProperty name="height" value="0.025" units="cm"/>
    </inkml:brush>
  </inkml:definitions>
  <inkml:trace contextRef="#ctx0" brushRef="#br0">46 45 6951,'0'0'2621,"-8"0"438,-25-1-267,33 1-2690,1 0 0,-1-1 1,1 1-1,0 0 0,-1 0 1,1-1-1,-1 1 0,1 0 1,-1-1-1,1 1 1,-1 0-1,1-1 0,-1 1 1,1-1-1,-1 1 0,0-1 1,1 1-1,-1-1 0,0 1 1,1-1-1,-1 1 0,0-1 1,0 1-1,0-1 1,1 1-1,-1-1 0,0 0 1,0 1-1,0-1 0,0 0 1,0 1-1,0-1 0,0 1 1,0-1-1,0 0 0,0 1 1,0-1-1,-1 1 1,1-1-1,0 1 0,0-1 1,-1 0-1,1 1 0,0-1 1,-1 1-1,1-1 0,0 1 1,-1-1-1,1 1 1,-1 0-1,1-1 0,-1 1 1,1-1-1,-1 1 0,1 0 1,-1 0-1,1-1 0,-1 1 1,1 0-1,-1 0 0,0-1 1,1 1-1,-1 0 1,1 0-1,-1 0 0,0 0 1,1 0-1,-1 0 0,17-4 343,1 0-1,-1 1 1,1 1-1,0 1 0,0 0 1,0 1-1,18 2 1,-34-2-433,-1 0-1,1 0 1,0 0 0,0 1 0,0-1 0,0 0 0,0 0 0,-1 0 0,1 1-1,0-1 1,0 0 0,0 1 0,-1-1 0,1 1 0,0-1 0,0 1 0,-1-1-1,1 1 1,-1 0 0,1-1 0,0 1 0,-1 0 0,1-1 0,-1 1 0,1 0 0,-1 0-1,0-1 1,1 1 0,-1 0 0,0 0 0,0 0 0,1-1 0,-1 1 0,0 0-1,0 0 1,0 0 0,0 0 0,0 0 0,0 0 0,0-1 0,0 1 0,-1 0-1,1 0 1,0 0 0,0 0 0,-1-1 0,1 1 0,-1 0 0,0 1 0,-1 2 142,0 1 1,-1-1-1,1 1 1,-1-1 0,0 0-1,-7 6 1,-36 27 1008,33-28-872,1 1 0,0 0 0,-11 12 0,22-21-291,1-1 0,-1 0 0,0 1 0,1-1 0,-1 1 0,1-1-1,0 1 1,-1-1 0,1 1 0,-1-1 0,1 1 0,0-1 0,-1 1-1,1-1 1,0 1 0,-1 0 0,1-1 0,0 1 0,0-1 0,0 1-1,0 0 1,0-1 0,0 1 0,0 0 0,0-1 0,0 1 0,0 0-1,0-1 1,0 1 0,0 0 0,0-1 0,0 1 0,1-1 0,-1 1-1,0 0 1,1-1 0,-1 1 0,0-1 0,1 1 0,-1-1 0,0 1-1,1-1 1,-1 1 0,1-1 0,-1 0 0,1 1 0,-1-1-1,1 1 1,0-1 0,-1 0 0,1 0 0,-1 1 0,1-1 0,0 0-1,-1 0 1,2 0 0,43 6 3,-36-6 24,128 4-1650,-46-11-3384,-27-4-1133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4.534"/>
    </inkml:context>
    <inkml:brush xml:id="br0">
      <inkml:brushProperty name="width" value="0.025" units="cm"/>
      <inkml:brushProperty name="height" value="0.025" units="cm"/>
    </inkml:brush>
  </inkml:definitions>
  <inkml:trace contextRef="#ctx0" brushRef="#br0">0 5 9801,'0'0'11216,"12"-1"-10121,43-2-144,0 3 1,0 2 0,56 10-1,-40-5-1015,-65-6 92,41 8-76,-46-9 48,0 0 0,-1 1 0,1-1 0,-1 0 0,1 1-1,0-1 1,-1 0 0,1 1 0,-1-1 0,1 1 0,-1-1-1,1 1 1,-1-1 0,0 1 0,1 0 0,-1-1 0,1 1-1,-1-1 1,0 1 0,0 0 0,1-1 0,-1 2 0,0 0 8,0-1 1,-1 0-1,1 1 1,0-1 0,-1 0-1,1 1 1,-1-1-1,1 0 1,-1 0-1,0 0 1,0 1 0,1-1-1,-1 0 1,0 0-1,0 0 1,-2 1 0,-24 22 648,-1-1 0,-1-1 1,-1-2-1,-37 19 0,-27 18 370,93-57-1048,1 0-1,0 0 1,0 0 0,0 0-1,0 0 1,-1 0 0,1 0-1,0 0 1,0 0 0,0 0-1,0 0 1,-1 0 0,1 0-1,0 1 1,0-1 0,0 0-1,0 0 1,0 0 0,0 0-1,-1 0 1,1 0 0,0 0-1,0 1 1,0-1 0,0 0-1,0 0 1,0 0 0,0 0-1,0 0 1,0 1 0,0-1-1,-1 0 1,1 0 0,0 0-1,0 0 1,0 0 0,0 1-1,0-1 1,0 0 0,0 0-1,0 0 1,0 0 0,0 1-1,0-1 1,1 0 0,-1 0-1,0 0 1,0 0 0,0 0-1,0 1 1,0-1 0,0 0-1,0 0 1,0 0 0,0 0-1,0 0 1,1 1 0,13 0-1294,22-6-2689,-1-8-2690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433"/>
    </inkml:context>
    <inkml:brush xml:id="br0">
      <inkml:brushProperty name="width" value="0.025" units="cm"/>
      <inkml:brushProperty name="height" value="0.025" units="cm"/>
    </inkml:brush>
  </inkml:definitions>
  <inkml:trace contextRef="#ctx0" brushRef="#br0">32 60 4164,'0'0'19875,"-4"8"-19662,-1 5-88,0 0 0,0 0 0,1 1 0,-3 21 0,6-31-82,1 0 0,0 0 1,-1 0-1,2 1 0,-1-1 1,0 0-1,1 0 0,0 0 1,0 0-1,1 5 0,-1-8-19,0 1 0,0 0 0,0-1-1,0 1 1,0-1 0,0 1 0,1-1-1,-1 0 1,0 0 0,1 1 0,-1-1-1,1 0 1,-1 0 0,1 0 0,0 0-1,-1-1 1,1 1 0,0 0-1,0-1 1,-1 1 0,1-1 0,0 0-1,3 1 1,3-1 94,0-1 0,0 1 0,0-1 0,-1-1 0,1 0 0,0 0-1,-1 0 1,0-1 0,1 0 0,-1 0 0,0-1 0,-1 0 0,1 0 0,-1-1-1,1 1 1,6-8 0,2-3-21,0 0 0,0-1-1,-2 0 1,22-34 0,-37 140-231,3-87 150,-1-1 0,1 0 0,0 0-1,-1 1 1,1-1 0,0 0 0,1 0-1,-1 0 1,0 0 0,0 0 0,1 0-1,-1 0 1,1-1 0,0 1 0,-1-1-1,1 1 1,0-1 0,0 1 0,0-1-1,0 0 1,0 0 0,0 0 0,1 0-1,-1 0 1,0-1 0,0 1 0,1-1-1,-1 1 1,0-1 0,1 0 0,-1 0-1,1 0 1,-1 0 0,3-1 0,3 1 121,-1 0 0,0-1 0,0 0 1,0 0-1,1-1 0,-1 0 0,-1 0 0,1 0 1,0-1-1,8-5 0,-8 2-41,0 0 0,0 0-1,-1 0 1,0-1 0,0 0 0,0 0 0,-1-1-1,7-14 1,-9 18-93,-1 0 0,0 0-1,0-1 1,-1 1 0,1-1-1,-1 1 1,0-1 0,0 1-1,-1-1 1,1 0 0,-1 0-1,0 1 1,0-1 0,-1 0-1,1 0 1,-1 1 0,0-1-1,-3-7 1,4 12-82,0-1-1,0 1 1,0-1 0,0 1 0,0 0-1,-1-1 1,1 1 0,0-1 0,0 1-1,0 0 1,-1-1 0,1 1 0,0 0-1,0-1 1,-1 1 0,1 0 0,0-1-1,-1 1 1,1 0 0,-1-1-1,1 1 1,0 0 0,-1 0 0,1 0-1,-1 0 1,1-1 0,0 1 0,-1 0-1,1 0 1,-1 0 0,1 0 0,-1 0-1,1 0 1,-1 0 0,1 0 0,0 0-1,-1 0 1,1 0 0,-1 0 0,1 0-1,-1 1 1,1-1 0,0 0 0,-1 0-1,1 0 1,-1 1 0,1-1-1,-1 1 1,0-1-678,1 1-1,-1 0 1,0 0-1,0 0 0,1 0 1,-1 0-1,0 0 1,1 0-1,-1 0 1,1 1-1,-1-1 1,1 0-1,0 0 1,0 0-1,-1 2 0,1 11-8146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15.809"/>
    </inkml:context>
    <inkml:brush xml:id="br0">
      <inkml:brushProperty name="width" value="0.025" units="cm"/>
      <inkml:brushProperty name="height" value="0.025" units="cm"/>
    </inkml:brush>
  </inkml:definitions>
  <inkml:trace contextRef="#ctx0" brushRef="#br0">1 202 16656,'0'0'11963,"10"-6"-11119,25-15-647,0-1 1,-2-2-1,-1-1 1,-1-1-1,40-45 1,-71 70-206,0 1 1,1 0-1,-1-1 1,0 1-1,0 0 1,0-1-1,1 1 1,-1 0-1,0-1 1,0 1-1,1 0 1,-1-1-1,0 1 1,1 0-1,-1 0 1,0-1 0,1 1-1,-1 0 1,0 0-1,1 0 1,-1 0-1,0 0 1,1-1-1,-1 1 1,1 0-1,-1 0 1,0 0-1,1 0 1,-1 0-1,1 0 1,-1 0-1,0 0 1,1 0-1,-1 0 1,1 1-1,2 15-166,-10 35 75,5-40 129,-1 10 9,1 0-1,1 0 0,3 39 1,-1-50-287,1-1 1,0 1 0,1-1-1,4 13 1,-4-16-340,0 0 0,0-1 1,0 1-1,1-1 1,-1 1-1,1-1 1,7 6-1,16 6-7372,4-12-8441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5.845"/>
    </inkml:context>
    <inkml:brush xml:id="br0">
      <inkml:brushProperty name="width" value="0.025" units="cm"/>
      <inkml:brushProperty name="height" value="0.025" units="cm"/>
    </inkml:brush>
  </inkml:definitions>
  <inkml:trace contextRef="#ctx0" brushRef="#br0">3385 532 3171,'0'0'6310,"-3"-8"-5280,1 3-827,-1 0-1,1 0 1,0 1-1,-1-1 1,0 1-1,0 0 1,-1 0-1,1 0 1,-1 0 0,0 0-1,1 1 1,-2-1-1,1 1 1,0 0-1,-10-4 1,-70-30 2084,-160-45 1,-99-1-1373,-87-26 700,295 70-1419,-2 5 0,-1 7 0,-2 6 0,0 7 0,0 5 0,-194 13 0,225 7-197,0 5 0,1 4 0,2 5 0,0 5 1,-119 51-1,179-63 5,-16 7 42,-103 26 0,147-51-14,22-9-792,25-13-1614,48-14-7331,-53 21 2210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6.412"/>
    </inkml:context>
    <inkml:brush xml:id="br0">
      <inkml:brushProperty name="width" value="0.025" units="cm"/>
      <inkml:brushProperty name="height" value="0.025" units="cm"/>
    </inkml:brush>
  </inkml:definitions>
  <inkml:trace contextRef="#ctx0" brushRef="#br0">757 59 1986,'8'-3'1799,"14"-7"-471,-6 2 404,0 0 1,0 1-1,1 1 1,0 1-1,32-7 1,-71 24 717,13-5-1985,-95 46 398,-3-4 1,-116 36 0,-137 62 805,350-143-1660,-43 27 41,51-30-58,0 1 1,0-1 0,0 1 0,0-1 0,0 1-1,0 0 1,0 0 0,1 0 0,-1 0 0,1 0-1,-1 0 1,1 1 0,0-1 0,0 0-1,0 1 1,0-1 0,0 1 0,1-1 0,-1 3-1,1-4 14,1 0 0,-1 0 0,0 0 0,1 0 0,0 0 1,-1 0-1,1 0 0,0 0 0,-1 0 0,1 0 0,0 0 0,0-1 0,0 1 0,-1 0 0,1-1 0,0 1 0,0 0 0,0-1 0,0 1 0,0-1 0,0 0 0,0 1 0,1-1 0,-1 0 0,0 0 0,0 1 0,0-1 0,0 0 0,1 0 0,44 3 219,-35-3-177,542-1 384,-388-2-3358,0 1-4189,-146 2 2033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29.564"/>
    </inkml:context>
    <inkml:brush xml:id="br0">
      <inkml:brushProperty name="width" value="0.025" units="cm"/>
      <inkml:brushProperty name="height" value="0.025" units="cm"/>
    </inkml:brush>
  </inkml:definitions>
  <inkml:trace contextRef="#ctx0" brushRef="#br0">71 1 7015,'0'0'8578,"-8"8"-6891,1-1-1425,1 0 0,0 1-1,1 0 1,-1 0-1,1 1 1,1-1-1,0 1 1,0 0 0,0 1-1,1-1 1,1 0-1,0 1 1,0 0-1,1-1 1,-1 13 0,2-21-248,0-1 0,0 1 0,0 0 0,1 0 0,-1 0 0,0 0 0,0 0 0,0 0 0,1-1 0,-1 1 0,0 0 0,1 0 0,-1 0 0,1-1 0,-1 1 0,1 0 0,-1-1 0,1 1 0,-1 0 0,1-1 0,0 1 0,-1-1 0,1 1 0,0-1 0,0 1 0,-1-1 0,1 1 0,0-1 0,0 0 0,0 1 0,0-1 0,-1 0 0,1 0 0,0 0 0,0 0 0,0 0 0,0 1 0,0-2 0,0 1 0,-1 0 0,1 0 0,1 0 0,1-1 15,-1 1 0,0-1 0,0 1 0,0-1 0,0 0 0,0 1 0,0-1 0,0 0-1,0-1 1,0 1 0,0 0 0,0 0 0,0-1 0,-1 1 0,1-1 0,1-2 0,1-4 2,-1 0 0,0-1 0,0 1 0,-1-1 0,-1 0 0,1 0 0,-1 1 0,-1-1 0,1 0 0,-2-12 0,1 11-14,0 9-3,0 1-1,0 0 1,0-1 0,0 1 0,0 0 0,0-1 0,0 1-1,0 0 1,0-1 0,0 1 0,0-1 0,0 1 0,0 0 0,0-1-1,0 1 1,0 0 0,-1-1 0,1 1 0,0 0 0,0-1 0,0 1-1,0 0 1,-1-1 0,1 1 0,0 0 0,0 0 0,-1-1-1,1 1 1,0 0 0,-1 0 0,1 0 0,0-1 0,-1 1 0,1 0-1,-1 0 1,-11 7 228,-9 22-278,20-26 40,0 1-1,0-1 0,0 1 1,0-1-1,0 1 0,1 0 1,0-1-1,0 1 0,0 0 1,0-1-1,0 1 0,1 0 1,0-1-1,1 7 0,-1-8 5,0-1-1,0 0 0,0 1 1,1-1-1,-1 1 0,0-1 1,0 0-1,1 0 0,-1 0 1,1 0-1,-1 0 0,1 0 1,-1 0-1,1 0 0,0-1 1,-1 1-1,1-1 0,0 1 1,-1-1-1,1 0 1,0 1-1,0-1 0,-1 0 1,1 0-1,0 0 0,0 0 1,0-1-1,-1 1 0,1 0 1,3-2-1,-2 1-6,0 0 1,0 0-1,0-1 1,0 1-1,0-1 1,-1 1-1,1-1 0,0 0 1,-1 0-1,1 0 1,-1-1-1,0 1 0,0-1 1,0 1-1,3-6 1,3-13-2545,-8 20 2370,1 1 62,-1 0 0,0 0 0,0 0 1,0-1-1,0 1 0,0 0 1,0 0-1,0 0 0,0 0 0,0-1 1,0 1-1,0 0 0,0 0 1,0 0-1,0-1 0,0 1 0,0 0 1,0 0-1,-1 0 0,1 0 0,0 0 1,0-1-1,0 1 0,0 0 1,0 0-1,0 0 0,0 0 0,0 0 1,-1-1-1,1 1 0,0 0 1,0 0-1,0 0 0,0 0 0,0 0 1,-1 0-1,1 0 0,0 0 0,0 0 1,0 0-1,0-1 0,-1 1 1,1 0-1,0 0 0,0 0 0,0 0 1,-1 0-1,1 0 0,0 0 1,0 1-1,0-1 0,0 0 0,-1 0 1,1 0-1,0 0 0,-14 0-6055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874"/>
    </inkml:context>
    <inkml:brush xml:id="br0">
      <inkml:brushProperty name="width" value="0.035" units="cm"/>
      <inkml:brushProperty name="height" value="0.035" units="cm"/>
    </inkml:brush>
  </inkml:definitions>
  <inkml:trace contextRef="#ctx0" brushRef="#br0">46 60 15475,'-9'27'689,"2"0"-1,1 0 1,1 0-1,1 1 1,2 0-1,0-1 1,4 35-1,6-7-470,16 60-1,7 51-94,-29-147 28,0-1-1,-2 1 1,0 0 0,-2-1-1,0 1 1,-8 33-1,9-47-35,-1 0 0,0 0 0,0 0-1,-1 0 1,-4 6 0,7-10-94,0 0 1,-1-1-1,1 1 0,0-1 1,-1 1-1,1 0 0,-1-1 1,1 1-1,-1-1 1,1 1-1,-1-1 0,1 0 1,-1 1-1,0-1 0,1 0 1,-1 1-1,1-1 0,-1 0 1,0 1-1,1-1 0,-1 0 1,0 0-1,0 0 1,1 0-1,-1 0 0,0 0 1,1 0-1,-1 0 0,0 0 1,1 0-1,-1 0 0,0 0 1,0-1-1,1 1 0,-1 0 1,0 0-1,1-1 1,-1 1-1,1 0 0,-1-1 1,0 1-1,1-1 0,-1 1 1,1-1-1,-1 1 0,1-1 1,-1 1-1,1-1 0,0 1 1,-1-1-1,0 0 1,-1-5 29,-1 1 0,0-1 0,1 1 0,0-1 0,0 0 0,1 0 0,0 0 0,0 0 0,0 0 0,0 0 0,1 0 0,1-7 0,0-15-29,7-34-1,-7 55-26,7-35-109,2 1-1,2-1 1,28-66-1,68-110-417,-51 108 386,-47 87 141,-7 17 12,-7 13 29,-2 3-17,1 2 0,0-1 0,1 1 0,0-1-1,1 1 1,0 1 0,1-1 0,0 0 0,0 24 0,2-35-17,0-1 1,0 1 0,0 0 0,1 0 0,-1-1 0,0 1 0,0 0 0,0-1 0,1 1 0,-1-1 0,0 1 0,1 0 0,-1-1 0,0 1 0,1-1 0,-1 1 0,1-1 0,-1 1-1,1-1 1,-1 1 0,1-1 0,-1 1 0,1-1 0,-1 0 0,1 1 0,0-1 0,-1 0 0,1 0 0,0 1 0,-1-1 0,1 0 0,0 0 0,-1 0 0,1 0 0,0 0 0,-1 0-1,1 0 1,0 0 0,-1 0 0,1 0 0,0 0 0,-1 0 0,1-1 0,0 1 0,-1 0 0,1 0 0,0-1 0,-1 1 0,1 0 0,0-1 0,4-2 13,1 0 0,-1 0 1,0-1-1,7-6 1,29-29 27,50-62 0,-24 24-140,-65 77 43,-2 4 16,-5 16-6,-9 22 14,4-16-22,-21 58 60,29-76-69,0-1 1,1 1-1,-1 0 1,2 0-1,-1 0 0,1 0 1,0 0-1,2 11 0,-2-19 36,0 1 0,0-1 0,0 1 0,0-1 0,0 1 0,0-1-1,0 0 1,0 1 0,0-1 0,0 1 0,0-1 0,0 1-1,1-1 1,-1 0 0,0 1 0,0-1 0,0 0 0,1 1 0,-1-1-1,0 0 1,1 1 0,-1-1 0,0 0 0,1 1 0,-1-1 0,0 0-1,1 0 1,-1 1 0,0-1 0,1 0 0,-1 0 0,1 0 0,-1 0-1,1 0 1,-1 1 0,0-1 0,1 0 0,-1 0 0,1 0 0,-1 0-1,1 0 1,-1 0 0,0-1 0,1 1 0,-1 0 0,1 0 0,-1 0-1,1 0 1,-1 0 0,0-1 0,1 1 0,-1 0 0,1 0 0,-1-1-1,0 1 1,1 0 0,-1 0 0,1-1 0,17-19-428,1-11 68,2-10-134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36.688"/>
    </inkml:context>
    <inkml:brush xml:id="br0">
      <inkml:brushProperty name="width" value="0.025" units="cm"/>
      <inkml:brushProperty name="height" value="0.025" units="cm"/>
    </inkml:brush>
  </inkml:definitions>
  <inkml:trace contextRef="#ctx0" brushRef="#br0">49 133 4805,'0'0'11952,"-6"9"-10804,1-1-851,2-5-165,1 0-1,0 0 0,-1 1 0,1-1 0,0 1 0,1 0 0,-1-1 0,1 1 0,0 0 0,0 0 0,0 0 0,0 0 0,0 0 0,1 4 0,0-7-90,0-1 0,1 1-1,-1-1 1,0 0 0,0 0 0,1 1-1,-1-1 1,0 0 0,1 1-1,-1-1 1,0 0 0,1 0-1,-1 0 1,0 1 0,1-1-1,-1 0 1,0 0 0,1 0 0,-1 0-1,1 0 1,-1 0 0,0 0-1,1 0 1,-1 0 0,1 0-1,-1 0 1,1 0 0,-1 0-1,0 0 1,1 0 0,-1 0 0,0 0-1,1 0 1,-1 0 0,1-1-1,-1 1 1,0 0 0,1 0-1,-1-1 1,0 1 0,1 0-1,-1 0 1,0-1 0,0 1 0,1 0-1,-1-1 1,19-12 1447,-14 5-1121,0 0 0,-1 0 0,0-1 0,0 0 1,-1 1-1,0-1 0,0 0 0,-1 0 0,-1-1 0,1 1 0,-1 0 0,-1-13 0,0 22-356,0 0-1,0 0 0,0 0 0,0-1 0,0 1 0,0 0 0,0 0 0,0 0 0,0 0 0,0-1 0,0 1 0,-1 0 0,1 0 0,0 0 0,0 0 0,0 0 0,0-1 0,0 1 0,0 0 0,0 0 0,0 0 0,-1 0 0,1 0 0,0 0 0,0 0 0,0 0 0,0 0 0,-1 0 0,1-1 0,0 1 0,0 0 0,0 0 0,0 0 0,0 0 0,-1 0 0,1 0 0,0 0 0,0 0 0,0 0 0,0 0 1,-1 0-1,1 0 0,0 1 0,0-1 0,0 0 0,0 0 0,-1 0 0,1 0 0,0 0 0,0 0 0,0 0 0,0 0 0,0 0 0,0 0 0,-1 1 0,1-1 0,0 0 0,0 0 0,0 0 0,0 0 0,0 0 0,0 1 0,0-1 0,0 0 0,0 0 0,-10 11-15,4 2-19,0 0 0,1 0-1,1 1 1,0 0 0,0 0 0,2 0-1,0 0 1,0 0 0,1 1-1,2 18 1,-1-32 25,0 0-1,0 0 1,0 0 0,0 0-1,0 0 1,0 0 0,1 0-1,-1 0 1,0 0 0,1 0-1,-1 0 1,0 0 0,1 0-1,-1-1 1,1 1 0,0 0-1,-1 0 1,1-1 0,-1 1-1,1 0 1,0 0 0,0-1-1,-1 1 1,1-1-1,0 1 1,0-1 0,0 1-1,0-1 1,0 0 0,0 1-1,-1-1 1,1 0 0,0 1-1,0-1 1,0 0 0,0 0-1,0 0 1,0 0 0,0 0-1,0 0 1,0 0 0,0-1-1,0 1 1,0 0 0,0 0-1,0-1 1,1 0-1,3 0 53,-1-1-1,1 0 0,-1 0 1,1-1-1,-1 1 0,0-1 0,0 0 1,5-4-1,-2-1 24,1-1 1,-1 0-1,-1-1 1,0 0-1,0 0 1,-1 0-1,5-13 1,-7 16 13,-1 0 1,1 0 0,-1 0 0,-1-1 0,0 1 0,0-1 0,0 1 0,-1-1 0,0 0 0,0 1 0,-3-14 0,3 20-83,-1 0 0,1 0 0,0 1 0,0-1 0,-1 0 0,1 1-1,0-1 1,-1 0 0,1 1 0,-1-1 0,1 1 0,-1-1 0,1 1 0,-1-1 0,1 1 0,-1-1 0,1 1 0,-1-1 0,0 1 0,1 0 0,-1-1 0,0 1-1,1 0 1,-1 0 0,0-1 0,0 1 0,1 0 0,-1 0 0,0 0 0,0 0 0,1 0 0,-1 0 0,0 0 0,1 0 0,-1 0 0,0 0 0,0 1-1,1-1 1,-1 0 0,0 0 0,1 1 0,-1-1 0,0 0 0,1 1 0,-1-1 0,0 1 0,-2 1-14,0-1 0,0 1 0,0 0 1,1 0-1,-1 1 0,0-1 0,1 1 0,-4 4 0,-2 5-8,2-1 0,-1 1-1,2 0 1,0 1-1,0 0 1,1-1 0,0 1-1,1 0 1,1 1 0,0-1-1,1 0 1,1 23-1,0-35 16,1 0 1,-1 0-1,1 0 0,-1 0 0,1 0 0,-1 0 0,1 0 0,0 0 0,-1 0 0,1 0 0,0 0 1,0 0-1,0-1 0,0 1 0,0 0 0,-1-1 0,1 1 0,0-1 0,0 1 0,1-1 0,-1 1 1,0-1-1,0 0 0,0 0 0,0 1 0,0-1 0,0 0 0,0 0 0,1 0 0,-1 0 0,0 0 1,0 0-1,0-1 0,0 1 0,0 0 0,0 0 0,0-1 0,1 1 0,-1-1 0,0 1 0,0-1 0,1 0 1,4-2 22,0 1 1,0-1-1,-1 0 1,1-1-1,-1 1 1,8-7-1,-7 3-8,1 1 0,-1-1-1,0 0 1,-1 0 0,0-1-1,0 0 1,-1 0 0,0 0-1,0 0 1,-1-1 0,0 1-1,0-1 1,-1 0 0,0 0 0,1-13-1,-3 21-15,0 1 0,0 0 0,0-1 0,0 1 1,0 0-1,0-1 0,0 1 0,0 0 0,0-1 0,0 1 0,0-1 0,0 1 0,0 0 0,0-1 0,0 1 0,0 0 1,0-1-1,0 1 0,-1 0 0,1-1 0,0 1 0,0 0 0,0-1 0,-1 1 0,1 0 0,0 0 0,0-1 0,-1 1 0,1 0 1,0 0-1,-1 0 0,1-1 0,0 1 0,-1 0 0,1 0 0,0 0 0,-1 0 0,1 0 0,0-1 0,-1 1 0,1 0 1,0 0-1,-1 0 0,-17 11-69,-14 25-69,26-27 125,1 1-1,-1 0 0,1 0 0,1 0 0,0 1 1,1-1-1,0 1 0,0 0 0,1 0 0,0 0 1,1 14-1,1-25 13,0 1 0,1 0 0,-1 0 1,0 0-1,1-1 0,-1 1 0,1 0 0,-1 0 0,1-1 1,-1 1-1,1 0 0,0-1 0,-1 1 0,1-1 0,0 1 1,-1-1-1,1 1 0,0-1 0,0 1 0,0-1 1,-1 0-1,1 1 0,0-1 0,0 0 0,0 0 0,0 0 1,0 0-1,-1 0 0,1 0 0,0 0 0,0 0 1,0 0-1,0 0 0,0 0 0,0 0 0,-1-1 0,2 1 1,32-13 138,-28 8-126,0-1 0,0 0 0,-1 0 0,0 0 0,0 0 0,-1-1 0,0 0 0,0 0 0,-1 0 0,1 0 0,2-13 0,-4 15-1,0 0 0,-1-1 0,0 1 0,0-1 0,0 0 0,0 1 0,-1-1 0,0 0 0,-1 0 0,1 1 0,-1-1 0,0 0 0,0 1 0,-1-1 0,1 1 0,-6-11 0,5 14-13,1 0 1,-1-1 0,0 1 0,0 0 0,0 0-1,0 0 1,0 0 0,-1 1 0,1-1 0,-1 0-1,1 1 1,-1 0 0,1-1 0,-1 1 0,0 0-1,0 1 1,0-1 0,1 0 0,-1 1 0,0-1-1,0 1 1,0 0 0,0 0 0,0 0 0,0 1-1,0-1 1,1 1 0,-1-1 0,0 1 0,0 0-1,1 0 1,-4 2 0,-2 0-14,-1 1 1,1 0-1,0 1 0,1 0 0,-1 0 1,1 0-1,0 1 0,0 1 0,-6 6 1,11-11 8,-10 12-20,0 1-1,-13 23 1,22-34 22,1 1-1,0-1 0,0 1 0,0-1 1,0 1-1,1-1 0,0 1 1,0 0-1,0 0 0,1 0 0,-1 0 1,1 0-1,0 0 0,0-1 0,2 6 1,-2-8 2,1-1 1,0 0-1,0 0 1,-1 0 0,1 0-1,0 0 1,0 0-1,0 0 1,0 0 0,0 0-1,0 0 1,0 0 0,1 0-1,-1-1 1,0 1-1,0-1 1,1 1 0,-1-1-1,0 1 1,1-1-1,-1 0 1,0 1 0,1-1-1,-1 0 1,0 0 0,1 0-1,-1 0 1,0 0-1,1-1 1,-1 1 0,3-1-1,2 0 19,1 0-1,0 0 0,-1-1 0,0 0 1,10-5-1,-8 3-5,1-1-1,-2 0 1,1-1 0,0 0-1,-1 0 1,0-1 0,-1 0-1,0 0 1,0 0 0,0-1-1,-1 0 1,0 0 0,0 0-1,-1-1 1,0 1 0,-1-1-1,0 0 1,0 0 0,-1-1 0,0 1-1,-1 0 1,0-1 0,0 1-1,-1-11 1,0 19-10,0-1 1,0 0 0,0 1-1,0-1 1,0 1 0,-1-1-1,1 0 1,0 1-1,-1-1 1,1 1 0,-1-1-1,0 1 1,1-1-1,-1 1 1,0-1 0,0 1-1,0 0 1,0-1-1,0 1 1,0 0 0,0 0-1,-1 0 1,1 0-1,0 0 1,-1 0 0,1 0-1,-1 0 1,1 1-1,-1-1 1,-1 0 0,1 1-7,0-1-1,0 1 1,0 0 0,0 0 0,-1 0 0,1 1-1,0-1 1,0 0 0,0 1 0,0-1 0,0 1-1,0 0 1,0 0 0,0 0 0,0 0 0,1 0-1,-1 0 1,0 0 0,0 1 0,1-1 0,-1 0 0,1 1-1,-2 2 1,-4 3-12,1 1-1,0 1 1,1-1 0,0 1-1,1 0 1,-1 0 0,1 0-1,1 1 1,0-1 0,0 1-1,1 0 1,1 0 0,-1 0-1,2 0 1,0 20 0,0-28 7,0 0 0,1 0 1,-1 0-1,1 0 0,0 0 1,0-1-1,-1 1 0,1 0 1,0 0-1,1-1 0,-1 1 1,0 0-1,0-1 0,1 1 1,-1-1-1,1 0 0,-1 1 1,1-1-1,0 0 0,-1 0 1,1 0-1,0 0 0,0 0 1,0-1-1,0 1 0,0-1 1,0 1-1,-1-1 1,1 1-1,1-1 0,-1 0 1,0 0-1,0 0 0,0 0 1,0 0-1,0-1 0,0 1 1,0-1-1,-1 1 0,4-2 1,2 1-76,0-1 0,0-1 0,1 1 0,-2-1 1,1 0-1,0-1 0,-1 1 0,1-1 0,9-9 1,-9 6-74,-1 0 0,0 0 0,-1 0 0,1-1 0,-1 0 1,-1 0-1,0 0 0,0-1 0,0 1 0,-1-1 0,0 0 0,-1 0 0,0 0 1,-1 0-1,0 0 0,0-1 0,0 1 0,-2 0 0,1-1 0,-3-10 1,3 19 147,0 0 0,0 0 1,0 0-1,-1 0 0,1 0 1,-1 0-1,1 0 0,0 0 1,-1 0-1,0 1 0,1-1 1,-1 0-1,0 0 0,1 0 1,-1 1-1,0-1 1,0 0-1,1 1 0,-1-1 1,0 1-1,0-1 0,0 1 1,0-1-1,0 1 0,0 0 1,0-1-1,0 1 0,0 0 1,0 0-1,0 0 0,0-1 1,0 1-1,0 0 0,0 1 1,0-1-1,-2 0 1,1 1-16,0 0 1,0 0 0,-1 0 0,1 0 0,0 0 0,0 0 0,1 0 0,-1 1 0,0-1 0,0 1 0,0 0 0,1-1 0,-1 1 0,1 0 0,-2 3 0,-6 12-97,1 1 1,0 0 0,2 0 0,0 0 0,1 1 0,1 0 0,-2 29 0,3-9-3505,2 0-3288,1-14-5499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4.152"/>
    </inkml:context>
    <inkml:brush xml:id="br0">
      <inkml:brushProperty name="width" value="0.025" units="cm"/>
      <inkml:brushProperty name="height" value="0.025" units="cm"/>
    </inkml:brush>
  </inkml:definitions>
  <inkml:trace contextRef="#ctx0" brushRef="#br0">884 145 5477,'0'0'9636,"-11"4"-8739,-77 26 2337,-129 26-1,-107 5 287,308-58-3466,-7 1-182,1-1 0,0-1 0,-34-1 0,56-1 79,0 0 0,-1 0 1,1 0-1,0 0 0,-1 0 1,1 0-1,-1 0 0,1 0 1,0 0-1,-1 0 0,1 0 1,0 0-1,-1-1 0,1 1 0,0 0 1,-1 0-1,1 0 0,0-1 1,-1 1-1,1 0 0,0 0 1,0-1-1,-1 1 0,1 0 0,0-1 1,0 1-1,0 0 0,0-1 1,-1 1-1,1 0 0,0-1 1,0 1-1,0 0 0,0-1 1,0 1-1,0-1 0,0 1 0,0-1 1,7-18-1867,16-13-1585,44-35-4697,4 2 6311,-46 43 4096,1 2 0,1 0 0,51-26-1,-77 45-2060,0 0 0,0 0 0,0 1 0,0-1 0,0 0 0,0 1 0,0-1 0,0 1 0,1-1 0,-1 1-1,0-1 1,0 1 0,0 0 0,1 0 0,-1 0 0,0-1 0,1 1 0,-1 0 0,0 1 0,0-1 0,1 0-1,-1 0 1,0 0 0,0 1 0,1-1 0,-1 1 0,0-1 0,2 2 0,-3-1-31,-1 1-1,1-1 1,0 1 0,0 0-1,0-1 1,-1 1 0,1-1-1,-1 1 1,1-1 0,-1 1-1,0-1 1,0 0 0,1 1-1,-1-1 1,0 0 0,0 1 0,0-1-1,-1 0 1,1 0 0,0 0-1,0 0 1,-2 1 0,-30 25 277,-1-2 0,-2-1 0,0-2 0,-1-1 0,-44 17 1,-67 39-13,144-75-384,0 1-1,1-1 1,-1 1-1,1-1 1,0 1 0,0 0-1,-5 6 1,8 3-13,19-5 77,46 0 160,82-1 1,49 3-1018,-173-6-84,-1 1 0,1 1 1,-1 1-1,0 1 0,0 1 0,28 14 0,-22-2-3280,-13 0-2446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4:59.676"/>
    </inkml:context>
    <inkml:brush xml:id="br0">
      <inkml:brushProperty name="width" value="0.025" units="cm"/>
      <inkml:brushProperty name="height" value="0.025" units="cm"/>
    </inkml:brush>
  </inkml:definitions>
  <inkml:trace contextRef="#ctx0" brushRef="#br0">1 25 4612,'0'0'1858,"64"-23"-801,-38 23-96,1 0-352,1 0-321,-1 0-160,2 1-96,-9 1 64,3-2-352,-3 0-513,-5 0-704,1-5-2723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023"/>
    </inkml:context>
    <inkml:brush xml:id="br0">
      <inkml:brushProperty name="width" value="0.025" units="cm"/>
      <inkml:brushProperty name="height" value="0.025" units="cm"/>
    </inkml:brush>
  </inkml:definitions>
  <inkml:trace contextRef="#ctx0" brushRef="#br0">791 37 6022,'0'0'12091,"0"-4"-10724,0 2-1280,-1 1 0,1 0 1,-1 0-1,1 0 0,-1-1 1,0 1-1,1 0 0,-1 0 1,0 0-1,0 0 0,0 0 1,0 0-1,0 0 1,0 0-1,0 1 0,0-1 1,0 0-1,0 0 0,0 1 1,0-1-1,-1 1 0,1-1 1,0 1-1,0 0 0,-1-1 1,1 1-1,0 0 0,-1 0 1,1 0-1,0 0 0,-1 0 1,1 0-1,-2 0 0,-68 1 1506,42 0-1068,-115-3 1260,-165 5 253,215 10-1903,70-8 135,-1-1 0,-33 1-1,57-5-162,21-6-2637,48-15-7426,-44 8 4051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0.368"/>
    </inkml:context>
    <inkml:brush xml:id="br0">
      <inkml:brushProperty name="width" value="0.025" units="cm"/>
      <inkml:brushProperty name="height" value="0.025" units="cm"/>
    </inkml:brush>
  </inkml:definitions>
  <inkml:trace contextRef="#ctx0" brushRef="#br0">402 109 10090,'0'0'1628,"0"-10"-69,0-31 593,0-16 5993,-1 60-8145,0-1 1,0 1-1,-1-1 0,1 1 0,-1-1 0,1 1 0,-1-1 0,0 0 0,-3 3 0,-1 2 63,-19 21 289,0-2 0,-2-2 0,-1 0-1,-42 27 1,40-30-134,1 2 1,0 0-1,2 2 1,-34 38-1,58-60-212,1 0 0,-1 1 0,1-1 0,0 1 0,-1-1 0,2 1 0,-1 0 0,0 0 0,1-1 0,-1 1 0,1 1 0,0-1 0,1 0 0,-1 0 0,1 5 0,0-8-3,1-1-1,-1 1 0,1 0 1,-1 0-1,1-1 1,0 1-1,-1 0 1,1-1-1,0 1 0,0 0 1,-1-1-1,1 1 1,0-1-1,0 0 0,0 1 1,0-1-1,0 1 1,0-1-1,-1 0 1,1 0-1,0 0 0,0 0 1,0 0-1,0 0 1,0 0-1,2 0 0,35 0 132,-27 0-82,200-19-7,-68 2-1323,24 2-5139,-89 4-2199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1.486"/>
    </inkml:context>
    <inkml:brush xml:id="br0">
      <inkml:brushProperty name="width" value="0.025" units="cm"/>
      <inkml:brushProperty name="height" value="0.025" units="cm"/>
    </inkml:brush>
  </inkml:definitions>
  <inkml:trace contextRef="#ctx0" brushRef="#br0">1 0 4228,'0'0'2498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02.290"/>
    </inkml:context>
    <inkml:brush xml:id="br0">
      <inkml:brushProperty name="width" value="0.025" units="cm"/>
      <inkml:brushProperty name="height" value="0.025" units="cm"/>
    </inkml:brush>
  </inkml:definitions>
  <inkml:trace contextRef="#ctx0" brushRef="#br0">14 62 4805,'0'0'8904,"-4"8"-7964,2-3-853,1-3-45,0-1 0,1 0 1,-1 0-1,0 1 0,0-1 0,1 1 1,-1-1-1,1 1 0,-1-1 1,1 1-1,0-1 0,-1 1 1,1-1-1,0 1 0,0 0 1,0-1-1,0 1 0,1-1 1,-1 1-1,0-1 0,1 1 1,-1-1-1,1 1 0,-1-1 1,1 1-1,-1-1 0,1 0 1,0 1-1,0-1 0,0 0 1,0 1-1,0-1 0,0 0 1,0 0-1,0 0 0,1 0 1,-1 0-1,0 0 0,1-1 1,-1 1-1,0 0 0,1 0 0,-1-1 1,1 1-1,2-1 0,18 8 271,1-2 0,0 0-1,1-2 1,45 4 0,104-8 787,-80-2-315,65 1-196,1-6-1,-1-7 1,303-68-1,-393 63-339,-26 6-117,75-13 0,-59 29-96,-16 0-136,-40-3 72,-1 1 1,1-1-1,-1 1 1,1 0-1,-1-1 1,1 1-1,-1 0 1,1 0-1,-1 0 1,0 0-1,0 0 1,1 0-1,-1 0 1,0 0-1,1 2 1,0-1-118,-1-1-1,0 1 1,1-1 0,-1 1-1,1-1 1,-1 0 0,1 1-1,0-1 1,-1 0 0,1 0-1,0 0 1,0-1-1,0 1 1,0 0 0,4 0-1,-19-9-4631,-5-1 84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5:12.082"/>
    </inkml:context>
    <inkml:brush xml:id="br0">
      <inkml:brushProperty name="width" value="0.025" units="cm"/>
      <inkml:brushProperty name="height" value="0.025" units="cm"/>
    </inkml:brush>
  </inkml:definitions>
  <inkml:trace contextRef="#ctx0" brushRef="#br0">4298 414 9545,'-128'-77'887,"-3"6"-1,-157-62 1,212 104-1733,-2 4-1,-1 3 1,0 3-1,-2 4 1,-123-8 0,-140 27-2502,187 11 3719,-197 43 0,138-5 1418,-389 150-1,487-155-1475,3 5-1,2 6 1,3 4-1,-105 80 0,151-94-275,2 3 0,2 3 0,3 3 0,2 2 0,3 2 0,2 2 0,-57 100 0,53-67-31,5 2-1,4 2 1,-31 108 0,56-143 184,3 1 0,3 1 0,3 1 0,3-1 1,2 138-1,9-169-92,1 0 0,2 0-1,2 0 1,1-1 0,2-1 0,26 60 0,-13-47-20,2-1 0,1-1 1,3-2-1,40 46 0,2-11 147,3-3-1,4-4 1,2-3 0,106 67-1,-64-56 23,4-5 0,171 74-1,-113-73-125,222 60 1,1081 277 27,-1127-312 18,4-16 1,639 64-1,249-132 120,-5-138 921,-523-23-783,-573 101-389,-1-7 0,236-112 0,-332 134-21,-2-1-1,-1-3 0,-1-2 1,-1-3-1,46-45 0,-77 65-1,-1-2 0,-2 0 0,0-1 0,-1-1-1,0 0 1,-2-1 0,-1 0 0,0-1-1,-2 0 1,-1-1 0,-1 0 0,-1-1-1,0 0 1,3-43 0,-9 34 1,-1 0-1,-2 0 1,-2 0-1,-1 0 1,-1 0 0,-2 1-1,-2 0 1,-1 1-1,-1 0 1,-1 1-1,-22-35 1,-11-13-47,-5 2 0,-116-136 0,53 89 77,-6 4 0,-6 7-1,-3 5 1,-171-108 0,-604-315-204,245 203-128,453 242 274,-280-79 1,272 111-304,-221-25 0,-224 16-2172,406 49-266,6-1-1515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9:24.147"/>
    </inkml:context>
    <inkml:brush xml:id="br0">
      <inkml:brushProperty name="width" value="0.025" units="cm"/>
      <inkml:brushProperty name="height" value="0.025" units="cm"/>
    </inkml:brush>
  </inkml:definitions>
  <inkml:trace contextRef="#ctx0" brushRef="#br0">5530 591 5093,'0'0'3683,"-4"-9"-3474,-2 0-132,0 0 1,-1 0-1,0 1 1,-1 0 0,1 0-1,-1 0 1,-1 1-1,0 1 1,0-1 0,0 1-1,-1 1 1,-14-7-1,-12-3 9,-1 1 0,0 1-1,-2 3 1,1 0 0,-42-3-1,-202-9-24,167 16 32,-858-105-168,-498-111 123,1104 190 654,-455 21 0,732 16-635,-1 4 1,2 3-1,-172 49 1,217-47 57,1 1 1,0 3 0,1 1 0,1 3-1,1 1 1,1 1 0,1 3-1,1 1 1,-53 53 0,76-67-131,1 1 1,1 1-1,0 0 1,1 1-1,1 0 0,0 1 1,1 0-1,-10 34 1,16-42-2,0 0 0,1 1 1,0-1-1,1 1 0,1 0 0,-1-1 1,2 1-1,-1 0 0,2-1 1,-1 1-1,1-1 0,1 1 1,0-1-1,0 0 0,1 0 0,1 0 1,-1-1-1,8 11 0,3 0 3,1 0-1,1-1 1,0 0-1,2-1 1,0-2-1,1 0 1,0-1-1,1 0 1,1-2-1,33 15 1,28 8 126,136 40 0,-165-59-37,294 81 19,3-15 0,486 52 0,158-33 50,4-59 138,-325-62-260,-514 5-22,0-6-1,184-49 0,-283 52 53,86-35-1,-121 41 102,-2-1 1,0-1-1,0-1 0,-1-1 0,40-35 1,-57 44-81,1 0 1,-1 0 0,-1 0 0,1-1-1,-1 0 1,0 0 0,-1-1-1,0 1 1,0-1 0,0 0-1,-1 0 1,0 0 0,-1 0-1,0-1 1,0 1 0,-1-1 0,0 1-1,0-1 1,-1 0 0,0 1-1,-1-1 1,0 1 0,0-1-1,-1 1 1,0-1 0,0 1 0,-1 0-1,0 0 1,-1 0 0,0 0-1,0 0 1,0 1 0,-1 0-1,0 0 1,-1 0 0,-6-6-1,-15-15-31,0 2 0,-2 1 0,-1 1 0,-1 1 0,-1 2 0,-60-29 0,-2 7-25,-126-39 0,-547-108-3901,610 157 1794,7 1-990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05.993"/>
    </inkml:context>
    <inkml:brush xml:id="br0">
      <inkml:brushProperty name="width" value="0.025" units="cm"/>
      <inkml:brushProperty name="height" value="0.025" units="cm"/>
    </inkml:brush>
  </inkml:definitions>
  <inkml:trace contextRef="#ctx0" brushRef="#br0">473 224 1730,'-19'9'1999,"-1"-2"0,-23 7 0,28-10-1675,0 0 1,1 1-1,-1 1 0,1 0 1,-24 16-1,21-8-196,1 0 0,0 2-1,0 0 1,2 0 0,0 2 0,1 0-1,1 0 1,-17 34 0,0 9 285,-32 97-1,51-125-372,1 1 0,1 0 0,2 1 1,1 0-1,2 0 0,2 0 0,2 39 0,-1-70-42,1 0-1,-1 0 1,1 0 0,-1 0 0,1 0 0,0 0 0,1 0 0,-1-1 0,1 1-1,-1 0 1,1-1 0,0 1 0,1-1 0,-1 0 0,0 0 0,1 0 0,0 0-1,0 0 1,0 0 0,0-1 0,0 1 0,0-1 0,1 0 0,-1 0 0,1 0 0,0 0-1,-1-1 1,1 0 0,0 0 0,6 2 0,-2-2 3,0-1 1,0 0 0,0 0-1,-1 0 1,1-1-1,0 0 1,0 0-1,0-1 1,-1 0-1,1-1 1,-1 0-1,1 0 1,-1 0-1,10-7 1,19-15 120,-1-2 0,-2-1-1,39-41 1,83-106 428,-130 145-439,15-18 69,136-169 579,-145 174-676,-2-1 0,-2-1-1,27-60 1,-48 90-72,-1 1 0,0-1 0,-1 0 0,0-1 0,-1 1-1,1-28 1,-3 39-9,-1 1 0,0-1 0,0 1 0,0-1 0,-1 1 0,1-1 0,-1 1-1,0 0 1,0-1 0,0 1 0,0 0 0,-1 0 0,1-1 0,-1 1 0,0 0 0,0 1-1,0-1 1,0 0 0,0 0 0,-1 1 0,1 0 0,-1-1 0,1 1 0,-1 0 0,0 0-1,0 0 1,0 1 0,0-1 0,-1 1 0,1 0 0,0-1 0,0 1 0,-1 1 0,1-1-1,-7 0 1,0 0-139,0 1 0,1 0-1,-1 1 1,0 0 0,0 0 0,0 1-1,0 0 1,1 1 0,-15 6-1,-3 3-1430,-46 30 0,-4 2-1167,46-30-3452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5.429"/>
    </inkml:context>
    <inkml:brush xml:id="br0">
      <inkml:brushProperty name="width" value="0.035" units="cm"/>
      <inkml:brushProperty name="height" value="0.035" units="cm"/>
    </inkml:brush>
  </inkml:definitions>
  <inkml:trace contextRef="#ctx0" brushRef="#br0">31 34 14643,'-14'56'2116,"10"-43"-1528,1 1 0,0 0 1,0-1-1,0 26 0,3-37-548,0-1 0,0 1 0,0 0 0,0 0 0,0-1 0,0 1 0,1 0 0,-1 0-1,1-1 1,-1 1 0,1 0 0,0-1 0,-1 1 0,1-1 0,0 1 0,0-1 0,0 1 0,0-1 0,1 0 0,-1 1 0,0-1-1,0 0 1,1 0 0,-1 0 0,1 0 0,-1 0 0,1 0 0,-1-1 0,1 1 0,0 0 0,3 0 0,3 0-57,-1 0 0,1-1 0,0 0 0,0-1 0,0 0 0,8-2 0,25-1-334,-38 4 333,0 0-1,0 0 0,-1 0 0,1 0 0,0 1 0,0-1 0,-1 1 1,1 0-1,-1 0 0,1 0 0,-1 0 0,1 0 0,-1 1 0,1-1 1,-1 1-1,0-1 0,0 1 0,0 0 0,0 0 0,0 0 0,0 0 0,0 0 1,-1 0-1,1 1 0,-1-1 0,0 0 0,0 1 0,1-1 0,-1 1 1,-1 0-1,1-1 0,0 1 0,-1 0 0,1-1 0,-1 1 0,0 0 1,0-1-1,0 1 0,-1 5 0,0 2 74,0 0 0,-1 0-1,-1 0 1,0 0 0,0 0 0,0 0-1,-1-1 1,-1 0 0,-8 13 0,9-16 14,0 0 0,-1-1 0,1 0 1,-1 0-1,-1 0 0,-5 4 0,10-7-68,-1-1-1,1 0 0,-1 0 1,1-1-1,0 1 0,-1 0 1,1 0-1,-1-1 1,0 1-1,1-1 0,-1 1 1,0-1-1,1 0 0,-1 1 1,0-1-1,1 0 0,-1 0 1,0 0-1,1-1 1,-1 1-1,0 0 0,1-1 1,-1 1-1,0-1 0,1 1 1,-1-1-1,1 0 0,-1 1 1,1-1-1,0 0 0,-2-1 1,-1-3-109,0 0 0,1 0 0,-1 0 0,1 0 0,0-1 0,1 1 0,-1-1 0,1 0 0,0 0 0,1 1 0,-1-1 0,1 0 0,0-10 0,-1-14-1178,2-42-1,0 72 1283,3-54-948,11-57 1,5 18-132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21.777"/>
    </inkml:context>
    <inkml:brush xml:id="br0">
      <inkml:brushProperty name="width" value="0.025" units="cm"/>
      <inkml:brushProperty name="height" value="0.025" units="cm"/>
    </inkml:brush>
  </inkml:definitions>
  <inkml:trace contextRef="#ctx0" brushRef="#br0">57 242 13196,'0'0'2873,"-7"8"-1640,1-3-986,3-2-124,-1 0 1,1 0 0,0 0-1,0 0 1,0 1 0,0 0-1,1-1 1,0 1 0,-1 0 0,1 0-1,1 0 1,-1 0 0,0 0-1,1 1 1,-1 5 0,2-10-117,0 0 0,0 0 0,0 1 0,1-1 1,-1 0-1,0 0 0,0 0 0,0 0 0,0 0 1,1 0-1,-1 1 0,0-1 0,0 0 0,0 0 0,0 0 1,1 0-1,-1 0 0,0 0 0,0 0 0,0 0 0,1 0 1,-1 0-1,0 0 0,0 0 0,0 0 0,1 0 0,-1 0 1,0 0-1,0 0 0,0 0 0,1 0 0,-1 0 0,0 0 1,0 0-1,0-1 0,0 1 0,1 0 0,-1 0 0,0 0 1,0 0-1,0 0 0,0 0 0,0-1 0,1 1 0,-1 0 1,0 0-1,0 0 0,0 0 0,0-1 0,0 1 0,0 0 1,0 0-1,0 0 0,0-1 0,0 1 0,0 0 0,10-11 177,-2-3 91,0 0 0,-1-1-1,0 0 1,-1 0 0,-1 0-1,-1-1 1,0 0 0,-1 0 0,0 0-1,0-23 1,-3 38-243,0 1-1,0-1 1,0 1-1,0 0 1,0-1 0,-1 1-1,1 0 1,0-1-1,0 1 1,0 0 0,0-1-1,0 1 1,0 0-1,-1-1 1,1 1 0,0 0-1,0-1 1,0 1 0,-1 0-1,1-1 1,0 1-1,0 0 1,-1 0 0,1 0-1,0-1 1,-1 1-1,1 0 1,0 0 0,-1 0-1,1 0 1,0-1-1,-1 1 1,1 0 0,-1 0-1,1 0 1,0 0 0,-1 0-1,1 0 1,0 0-1,-1 0 1,1 0 0,0 0-1,-1 0 1,1 0-1,-1 1 1,1-1 0,0 0-1,-1 0 1,1 0 0,0 0-1,0 1 1,-1-1-1,1 0 1,0 0 0,-1 0-1,1 1 1,0-1-1,0 0 1,-1 1 0,1-1-1,0 0 1,0 0-1,-1 1 1,-18 20 369,15-15-392,1 1 0,1 0 0,-1 0 0,1 0 0,0 0 0,0 1 0,1-1 0,0 0 0,1 1 0,-1-1 0,1 0 0,2 11 0,-2-18-10,0 0 0,0 1 0,0-1 0,0 0 1,1 1-1,-1-1 0,0 0 0,0 0 0,1 1 0,-1-1 0,0 0 1,0 0-1,1 0 0,-1 1 0,0-1 0,0 0 0,1 0 0,-1 0 0,0 0 1,1 0-1,-1 1 0,0-1 0,1 0 0,-1 0 0,0 0 0,1 0 0,-1 0 1,0 0-1,1 0 0,-1 0 0,0 0 0,1 0 0,-1-1 0,0 1 0,1 0 1,-1 0-1,0 0 0,1 0 0,-1 0 0,0-1 0,0 1 0,1 0 1,-1 0-1,0 0 0,0-1 0,1 1 0,-1 0 0,0 0 0,0-1 0,0 1 1,1 0-1,-1-1 0,0 1 0,0-1 0,12-15 44,-4-2 48,-2 0 0,0 0 1,0-1-1,-2 1 0,0-1 1,-2 0-1,0 0 0,-1-26 1,0 44-76,-1 0 0,0 0 0,0 0 0,-1 0 0,1 0 0,0 0 0,0 1 0,0-1 0,-1 0 0,1 0 0,0 0 0,-1 0 0,1 0 0,-1 0 0,1 0 0,-1 1 0,1-1 0,-1 0 0,1 0 0,-1 1 0,0-1 0,0 0 0,1 1 0,-1-1 0,0 1 0,0-1 0,0 1 0,0-1 0,1 1 0,-1-1 0,0 1 0,0 0 0,0 0 0,0 0 0,0-1 0,0 1 0,0 0 0,0 0 0,-2 0 0,1 1-10,0-1 0,0 0 0,0 1 0,0-1 0,0 1 0,0-1 0,0 1 0,0 0 0,0 0-1,0 0 1,0 0 0,1 0 0,-1 1 0,0-1 0,1 0 0,-1 1 0,1-1 0,-2 3-1,-2 8-26,0 1-1,0 0 0,1 0 0,1 0 0,0 0 0,1 0 0,1 1 0,0-1 0,1 26 1,0-38-12,0 0 1,0 0 0,-1 0 0,1 0 0,0 1 0,0-1 0,0 0 0,0 0 0,0 0 0,1 0-1,-1 0 1,0 0 0,0 0 0,1 0 0,-1 0 0,1 0 0,-1 0 0,1 0 0,-1 0-1,1 0 1,-1 0 0,1 0 0,0 0 0,0-1 0,-1 1 0,1 0 0,0 0 0,0-1-1,0 1 1,0-1 0,0 1 0,0-1 0,0 1 0,0-1 0,0 1 0,0-1 0,0 0 0,0 0-1,0 1 1,0-1 0,0 0 0,2 0 0,0-1-254,0 0 0,-1 0 0,1 0 0,-1 0 1,1 0-1,-1 0 0,1-1 0,-1 1 0,0-1 0,0 0 0,0 1 0,0-1 1,0 0-1,0 0 0,0-1 0,2-2 0,12-25-5047,-1-3-3625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10.697"/>
    </inkml:context>
    <inkml:brush xml:id="br0">
      <inkml:brushProperty name="width" value="0.025" units="cm"/>
      <inkml:brushProperty name="height" value="0.025" units="cm"/>
    </inkml:brush>
  </inkml:definitions>
  <inkml:trace contextRef="#ctx0" brushRef="#br0">1072 2278 3427,'0'0'10848,"2"-10"-10464,8-25-23,2 1 0,24-50-1,-18 47-3,-2-1-1,17-64 1,-21 43-256,-3-1-1,-2 1 1,-3-2 0,-2 1 0,-10-88 0,-2 69 147,-4 1 0,-3 1-1,-44-124 1,37 137-174,-3 2 1,-3 0 0,-2 2 0,-76-104-1,40 69 275,17 22-1,-75-81 1,105 133-333,0 0 1,-1 1 0,-1 2 0,-1 0 0,0 2 0,-2 0-1,-46-21 1,-2 12 220,-1 3 0,-133-21-1,167 35-236,39 8-139,0 0 1,1 0-1,-1-1 0,0 1 0,1 0 0,-1-1 1,0 1-1,1-1 0,-1 0 0,0 1 0,1-1 1,0 0-1,-3-2 0,4 2-229,0 0 0,0-1 0,0 1 0,0 0 0,0 0 0,0-1-1,0 1 1,1 0 0,-1-1 0,1 1 0,-1 0 0,1 0 0,-1 0 0,1 0 0,-1-1 0,1 1 0,0 0 0,0 0 0,1-1-1,11-21-4238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11.655"/>
    </inkml:context>
    <inkml:brush xml:id="br0">
      <inkml:brushProperty name="width" value="0.025" units="cm"/>
      <inkml:brushProperty name="height" value="0.025" units="cm"/>
    </inkml:brush>
  </inkml:definitions>
  <inkml:trace contextRef="#ctx0" brushRef="#br0">300 540 2691,'0'0'4820,"-1"9"-3982,-1 1-643,0 2 411,0 1 0,0 0 0,2 0 1,-1 0-1,2 0 0,0 0 1,3 12 1920,-4-25-2421,0 0 1,0 0 0,0 0 0,0 0-1,0 0 1,0 0 0,0 0-1,0 0 1,0 0 0,0 0 0,1 0-1,-1 0 1,0 0 0,0 0-1,0 0 1,0 0 0,0 0 0,0 0-1,0 0 1,0 0 0,0 0-1,0 0 1,0 0 0,0 0 0,1 0-1,-1-16 1197,-4-24-943,-4 14-15,-2 0-1,0 1 1,-2 0-1,-24-39 1,-72-84-76,32 46-232,71 96-45,1-1 1,-1 0-1,1 0 0,0 0 1,1-1-1,-3-9 1,5 15-3,1 0 0,-1 0 0,1 0 0,0-1 0,0 1 0,0 0 0,0 0 1,0-1-1,1 1 0,-1 0 0,1 0 0,-1 0 0,1-1 0,0 1 0,0 0 0,0 0 0,0 0 1,0 0-1,0 1 0,0-1 0,1 0 0,-1 0 0,1 1 0,0-1 0,-1 1 0,3-2 0,11-8-27,-1 1-1,1 1 0,1 1 1,0 0-1,0 1 0,0 0 1,1 2-1,0 0 0,0 1 1,32-4-1,14 3-1809,108 5-1,-53 2-4682,-50-3 514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24.654"/>
    </inkml:context>
    <inkml:brush xml:id="br0">
      <inkml:brushProperty name="width" value="0.025" units="cm"/>
      <inkml:brushProperty name="height" value="0.025" units="cm"/>
    </inkml:brush>
  </inkml:definitions>
  <inkml:trace contextRef="#ctx0" brushRef="#br0">1154 2304 4004,'0'0'12331,"6"-8"-11471,3-5-508,1 0 1,-2-1-1,0 0 0,-1-1 1,0 1-1,-1-1 0,6-24 1,11-226 1720,-17 163-2011,-4-210 1171,-8 237-726,-3 1 0,-3 0 1,-4 0-1,-3 2 0,-34-87 0,36 112-385,-1 0-1,-3 1 1,-2 2 0,-53-80 0,66 110-118,-5-7 72,-1 1 0,0 1 0,-2 0 0,-23-20 0,-265-236 474,289 259-536,0 1 1,-1 0-1,-1 1 0,0 1 1,-1 1-1,0 0 1,-1 2-1,-1 0 1,-24-7-1,-43-17-11,55 19 0,-1 2-1,-43-10 1,67 21-4,-10-3-11,0 1-1,-37-2 1,85 8-137,-1 1-1,42 11 0,10 1-68,-64-12 173,0 0 1,0 1-1,0 0 1,0 1-1,-1 1 1,0 0-1,0 1 1,20 14-1,4 8-324,47 45 0,22 18-8,140 107-338,-210-165 366,-2 2 1,-2 2 0,-1 1 0,36 58 0,7 35 103,62 152-1,-114-234-38,80 211-356,-90-224 636,-2 1 0,-2 1-1,-1 0 1,-2 0-1,0 43 1,-4-23-184,-3 1-1,-2-1 1,-22 105 0,20-140 144,1 0 48,0-1 0,-2 0 0,-1 0 0,-1 0 0,0-1 0,-15 23 0,13-40-1325,3-9-6294,0-5-1738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39.764"/>
    </inkml:context>
    <inkml:brush xml:id="br0">
      <inkml:brushProperty name="width" value="0.025" units="cm"/>
      <inkml:brushProperty name="height" value="0.025" units="cm"/>
    </inkml:brush>
  </inkml:definitions>
  <inkml:trace contextRef="#ctx0" brushRef="#br0">83 3246 5509,'0'0'3508,"-9"5"-1950,2 0-963,-29 15 586,6-14 3786,30-6-4097,16-14 416,48-29-1043,-2-2-1,-1-3 1,79-82-1,144-187 111,-157 170-5,116-113-181,-123 135-13,541-515 63,-656 635-215,430-417 574,-45 18-378,-122 150-39,-38 38 376,-104 98-262,-107 102-607,2 0 1,-1 2 0,2 0 0,40-18-1,-61 31-359,1 0-26,-11 1-10756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40.767"/>
    </inkml:context>
    <inkml:brush xml:id="br0">
      <inkml:brushProperty name="width" value="0.025" units="cm"/>
      <inkml:brushProperty name="height" value="0.025" units="cm"/>
    </inkml:brush>
  </inkml:definitions>
  <inkml:trace contextRef="#ctx0" brushRef="#br0">57 242 4036,'0'-4'1404,"5"-43"3976,-5 46-5228,0 0 0,0 0 0,1 0-1,-1 0 1,0 0 0,0 1 0,0-1-1,0 0 1,0 0 0,-1 0 0,1 0-1,0 0 1,0 1 0,0-1 0,-1 0-1,1 0 1,0 0 0,-1 1 0,1-1-1,-1 0 1,1 0 0,-1 1-1,1-1 1,-1 1 0,0-1 0,1 0-1,-1 1 1,0-1 0,1 1 0,-1-1-1,0 1 1,0 0 0,0-1 0,1 1-1,-1 0 1,0-1 0,0 1 0,0 0-1,0 0 1,1 0 0,-1 0-1,0 0 1,0 0 0,-1 0 0,0 1-85,0 1 1,0-1-1,0 1 1,0-1 0,0 1-1,0 0 1,1 0-1,-1 0 1,0 0-1,1 0 1,0 0 0,0 0-1,-1 1 1,1-1-1,1 0 1,-1 1-1,0-1 1,1 1 0,-1 2-1,-9 51 701,9-51-649,0 0 1,1 1-1,0-1 1,0 0-1,1 0 1,-1 0-1,1 1 0,0-1 1,2 7-1,-2-11-101,0 0 0,0 1 1,0-1-1,0 0 0,0 0 0,0 0 0,0 0 0,0 0 0,1 0 1,-1 0-1,0 0 0,0 0 0,1-1 0,-1 1 0,1 0 0,-1-1 1,1 0-1,-1 1 0,0-1 0,1 0 0,0 1 0,-1-1 0,1 0 0,-1 0 1,1 0-1,-1 0 0,1-1 0,-1 1 0,1 0 0,-1-1 0,1 1 1,-1-1-1,0 1 0,1-1 0,2-1 0,2-1 79,1-1 1,-1 0-1,0 0 0,0 0 0,-1-1 0,1 0 1,-1 0-1,0 0 0,0 0 0,-1-1 0,8-11 1,-5 6-37,0-1 1,-1 0 0,0 0 0,-1 0 0,6-20 0,-8 19 71,-1 0 0,0 1 0,-1-1 0,-1 0 0,0 0 0,-2-14 0,2 24-111,-1-1 1,0 1-1,1-1 0,-1 1 0,-1 0 1,1-1-1,0 1 0,-1 0 0,0 0 1,0 0-1,-4-5 0,5 6-21,0 1-1,-1 0 0,0 0 1,1 0-1,-1 0 0,0 0 1,1 0-1,-1 1 0,0-1 1,0 0-1,0 1 0,1-1 0,-1 1 1,0 0-1,0 0 0,0 0 1,0 0-1,0 0 0,0 0 1,0 0-1,0 0 0,0 1 1,-2 0-1,1 1-12,0-1 0,0 1 1,0 0-1,0 0 0,0 1 0,0-1 0,1 0 1,-1 1-1,1 0 0,0-1 0,0 1 0,0 0 0,0 0 1,0 0-1,0 1 0,1-1 0,0 0 0,-1 1 1,1-1-1,-1 7 0,-1 3 23,1 0 0,0-1 0,0 1 1,1 21-1,1-33-11,0 1-1,0-1 1,0 1 0,0-1-1,1 1 1,-1-1 0,1 0-1,-1 1 1,1-1 0,-1 1-1,1-1 1,0 0 0,-1 0 0,1 1-1,0-1 1,0 0 0,0 0-1,0 0 1,0 0 0,0 0-1,0 0 1,1 0 0,-1 0-1,0 0 1,0-1 0,1 1-1,-1 0 1,1-1 0,-1 1 0,0-1-1,1 0 1,-1 1 0,1-1-1,-1 0 1,1 0 0,-1 0-1,1 0 1,-1 0 0,1 0-1,2-1 1,0 0 31,1 0 0,-1 0 0,0 0 0,1 0 0,-1-1 0,0 1 0,0-1 0,0 0 0,0-1 0,0 1 0,-1-1 0,7-5 0,-5 4 27,-1-1 0,1 0 0,-1-1 0,0 1 0,-1-1 1,1 0-1,-1 0 0,0 0 0,0 0 0,-1 0 0,0-1 0,0 1 1,-1-1-1,1 0 0,-1 1 0,-1-1 0,1 0 0,-2-12 1,1 19-54,0-1 0,0 1 0,-1-1 0,1 0-1,0 1 1,-1-1 0,1 1 0,0-1 0,-1 1 0,1-1 0,0 1 0,-1 0 0,1-1 0,-1 1 0,1-1 0,-1 1 0,1 0 0,-1-1 0,1 1 0,-1 0 0,1 0 0,-1-1 0,0 1 0,1 0 0,-1 0 0,1 0 0,-1 0 0,0 0 0,1 0 0,-1 0 0,1 0 0,-1 0 0,0 0 0,1 0 0,-1 0 0,1 0 0,-1 0 0,0 0 0,1 1 0,-1-1 0,1 0 0,-1 0 0,1 1-1,-1-1 1,1 1 0,-1-1 0,0 1 0,-24 20-110,-16 43 105,39-60 7,-1 0-1,1 0 1,0 0-1,0 1 1,1-1-1,0 1 1,-1-1-1,1 1 0,1 0 1,-1 0-1,1-1 1,0 1-1,0 9 1,2-14-3,-1 1 1,0-1-1,1 1 0,-1-1 1,1 0-1,-1 1 0,0-1 1,1 0-1,-1 0 1,1 0-1,-1 0 0,0 0 1,1 0-1,-1 0 0,1-1 1,-1 1-1,0 0 0,1-1 1,-1 1-1,0-1 1,2 0-1,2-3 15,-1 0 1,1 0 0,-1 0-1,0 0 1,0-1-1,-1 1 1,1-1-1,-1 0 1,0 0-1,0 0 1,-1 0-1,1-1 1,2-9-1,-3 7-3,0 0 0,0 0 0,0 0 0,-1 0 0,0 0 0,-1-1 0,0 1 0,0 0-1,-2-12 1,2 19-22,-1-1 0,1 1 0,-1 0 0,1-1 0,-1 1 0,1 0 0,-1-1 0,0 1-1,0 0 1,0 0 0,1-1 0,-1 1 0,0 0 0,-1 0 0,1 0 0,0 0 0,0 0 0,0 1 0,-1-1-1,1 0 1,0 1 0,-1-1 0,1 0 0,0 1 0,-1 0 0,1-1 0,-1 1 0,1 0 0,-1 0 0,1-1-1,-1 1 1,1 1 0,0-1 0,-3 0 0,0 1-16,1-1-1,0 1 1,0 0-1,-1 0 0,1 0 1,0 0-1,0 0 1,0 1-1,0 0 1,0-1-1,1 1 1,-1 0-1,-4 5 1,1-1 0,1 0 1,0 1-1,1-1 0,-1 1 1,1 0-1,1 0 0,-1 1 1,1-1-1,0 1 0,1 0 1,0-1-1,0 1 0,1 0 1,0 0-1,0 0 0,1 0 1,0 9-1,1-16 17,-1 0 1,1 0-1,0 0 1,-1 0-1,1 0 0,0 0 1,0 0-1,-1 0 0,1 0 1,0 0-1,0 0 1,0-1-1,0 1 0,0 0 1,0-1-1,1 1 0,-1-1 1,0 1-1,0-1 1,0 1-1,0-1 0,1 0 1,-1 0-1,0 0 0,0 0 1,1 1-1,-1-2 1,0 1-1,0 0 0,1 0 1,-1 0-1,0-1 0,1 1 1,42-14 12,-37 9-128,1 1 1,-1-2-1,-1 1 1,1-1-1,-1 0 1,0 0 0,0-1-1,-1 1 1,9-15-1,-11 16-559,-1-1 0,1 1 0,-1 0 0,0-1-1,-1 1 1,1-1 0,-1 1 0,0-1 0,0-10-1,-3 5-3900,-7 6-1922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0:48.528"/>
    </inkml:context>
    <inkml:brush xml:id="br0">
      <inkml:brushProperty name="width" value="0.025" units="cm"/>
      <inkml:brushProperty name="height" value="0.025" units="cm"/>
    </inkml:brush>
  </inkml:definitions>
  <inkml:trace contextRef="#ctx0" brushRef="#br0">359 1702 7111,'-10'2'2146,"-8"2"-1697,6-2-118,0 0 0,0 1 0,0 0 0,0 1-1,1 0 1,-1 1 0,1 0 0,-19 12 0,30-17-312,-1 1-1,0-1 1,1 1-1,-1 0 1,1-1-1,-1 1 1,1-1 0,-1 1-1,1 0 1,-1-1-1,1 1 1,0 0-1,-1 0 1,1-1 0,0 1-1,0 0 1,0 0-1,-1-1 1,1 1-1,0 0 1,0 0 0,0 0-1,0-1 1,0 1-1,0 0 1,1 0-1,-1 0 1,0-1 0,0 1-1,1 0 1,-1 0-1,0-1 1,1 1 0,-1 0-1,0-1 1,1 1-1,-1 0 1,1-1-1,-1 1 1,1-1 0,0 1-1,-1-1 1,1 1-1,-1-1 1,1 1-1,0-1 1,-1 0 0,1 1-1,0-1 1,1 1-1,40 15 552,-41-16-544,56 11 309,0-2 1,0-3 0,1-3-1,70-4 1,-16 1-258,1829 20 1182,-1727-25-804,-1-9 0,267-51 1,-305 28-112,-2-6 0,-2-9 0,181-80 0,-233 78-264,130-81-1,-183 94-64,-3-3 0,-1-3 0,73-72-1,-119 103 2,-1-1 0,-1 0-1,0 0 1,-1-1 0,-1-1-1,-1 0 1,13-31 0,-21 41-1,1 0 0,-2 0 1,1 0-1,-1-1 0,0 1 0,-1-1 1,0 1-1,-1-1 0,0 0 1,-1 1-1,1-1 0,-2 0 1,1 1-1,-2-1 0,1 1 0,-1 0 1,0 0-1,-1 0 0,-8-13 1,-2 1 4,-2 0 0,-1 2 1,0 0-1,-1 0 1,-1 2-1,-1 0 0,-1 2 1,-34-21-1,-19-6-13,-98-40 0,3 13-145,-3 8 0,-303-66 0,220 80 166,-341-19 0,346 55-56,0 12 0,1 10-1,0 11 1,1 10-1,2 12 1,-288 89-1,432-101 28,2 4-1,-188 97 0,241-106-18,1 2 0,1 2 0,2 2 0,1 2 0,2 2 0,2 1 0,-57 74-1,59-63 12,3 1-1,-41 84 0,59-102-317,2 1 1,1 0-1,2 1 0,1 0 1,-8 60-1,16-84 75,0 0-1,1 1 1,0-1-1,0 0 1,1 0 0,0 0-1,1 0 1,0 0 0,1-1-1,0 1 1,0-1 0,10 18-1,-8-20-59,0 0 0,0 0 0,1-1 0,0 1 1,1-1-1,-1-1 0,1 1 0,0-1 0,0-1 0,1 1 0,-1-1 0,1 0 0,0-1 0,0 0 0,16 4 0,17 2-2027,60 5 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6.754"/>
    </inkml:context>
    <inkml:brush xml:id="br0">
      <inkml:brushProperty name="width" value="0.025" units="cm"/>
      <inkml:brushProperty name="height" value="0.025" units="cm"/>
      <inkml:brushProperty name="color" value="#E71224"/>
    </inkml:brush>
  </inkml:definitions>
  <inkml:trace contextRef="#ctx0" brushRef="#br0">108 1 4388,'0'0'16069,"0"12"-14959,-5 72-248,-3 0 0,-4 0 1,-44 155-1,52-226-706,-1 3 9,0 1 0,1 0 1,1-1-1,0 1 0,2 1 1,-1 23-1,3-40-157,-1 1 0,0-1 0,0 1 0,1-1 0,-1 0 0,1 1 0,-1-1 0,1 0 0,0 1 0,-1-1 0,1 0 0,0 0 0,0 0 0,0 0 0,0 1 0,0-1 0,0-1 0,0 1 0,0 0 0,0 0 1,1 0-1,-1 0 0,3 0 0,-1 1 38,1-1 0,0 0 1,0-1-1,0 1 0,0-1 1,0 1-1,0-1 0,7-1 1,4-1 226,-1 0 0,1-1 1,26-10-1,97-50 821,-84 37-1155,70-24-1,-122 49 39,7-3-2670,-10-3-3628,-8-2-3299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149"/>
    </inkml:context>
    <inkml:brush xml:id="br0">
      <inkml:brushProperty name="width" value="0.025" units="cm"/>
      <inkml:brushProperty name="height" value="0.025" units="cm"/>
      <inkml:brushProperty name="color" value="#E71224"/>
    </inkml:brush>
  </inkml:definitions>
  <inkml:trace contextRef="#ctx0" brushRef="#br0">47 1 12940,'0'0'10987,"-13"51"-10026,12-17-545,-3 2-320,2-1-32,2-2-32,-3-5-32,3-4-608,0-7-706,0-8-832,-2-2-128,-7-7-1858,-4 0-2018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480"/>
    </inkml:context>
    <inkml:brush xml:id="br0">
      <inkml:brushProperty name="width" value="0.025" units="cm"/>
      <inkml:brushProperty name="height" value="0.025" units="cm"/>
      <inkml:brushProperty name="color" value="#E71224"/>
    </inkml:brush>
  </inkml:definitions>
  <inkml:trace contextRef="#ctx0" brushRef="#br0">0 103 12043,'0'0'8254,"7"-8"-6770,0 1-1298,1 0 0,0 0 1,0 1-1,1 0 1,-1 1-1,1 0 1,1 0-1,-1 1 1,1 0-1,-1 1 0,1 0 1,12-2-1,16-4-67,-1 2-1,1 1 0,1 2 1,-1 2-1,58 4 0,-92-2-120,0 0 0,-1 0 0,1 0 0,0 1 1,0 0-1,-1-1 0,1 2 0,0-1 0,-1 0 0,1 1 0,-1-1 0,1 1 0,-1 0 0,0 0 0,0 0 0,0 1 0,0-1 0,0 1 0,-1 0 0,1 0 0,-1 0 1,1 0-1,-1 0 0,0 0 0,0 0 0,-1 1 0,1-1 0,-1 1 0,1-1 0,-1 1 0,0 0 0,-1 0 0,1-1 0,-1 1 0,1 0 0,-1 0 0,0 0 0,-1 5 1,-1 3 68,0-1 0,0 0 1,-1-1-1,0 1 1,-1 0-1,0-1 0,-1 0 1,0 0-1,0 0 1,-1-1-1,-1 1 1,-9 9-1,1-2 151,-2-2 0,1 0 0,-2-1 0,0 0 1,-1-2-1,0 0 0,-1-1 0,0-1 0,0-1 0,-1-1 0,-1-1 0,1-1 0,-34 6 1,54-12-274,1 0 1,0 0 0,0 1 0,-1-1-1,1 0 1,0 0 0,-1 0 0,1 0-1,0 0 1,0 0 0,-1 0 0,1 0-1,0 0 1,-1 0 0,1 0 0,0 0-1,0 0 1,-1 0 0,1-1 0,0 1-1,-1 0 1,1 0 0,0 0 0,0 0-1,-1 0 1,1-1 0,0 1 0,0 0-1,0 0 1,-1 0 0,1-1 0,0 1-1,0 0 1,0 0 0,0-1 0,-1 1-1,1 0 1,0 0 0,0-1 0,0 1-1,0 0 1,0 0 0,0-1 0,7-13-2352,19-11-3494,-2 8-517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6.213"/>
    </inkml:context>
    <inkml:brush xml:id="br0">
      <inkml:brushProperty name="width" value="0.035" units="cm"/>
      <inkml:brushProperty name="height" value="0.035" units="cm"/>
    </inkml:brush>
  </inkml:definitions>
  <inkml:trace contextRef="#ctx0" brushRef="#br0">58 363 14731,'-1'40'1282,"-1"0"0,-2 1 1,-13 56-1,0 3 369,12-69-1230,-5 54 580,9-74-802,0 1 0,1-1 0,1 1 0,3 20 0,-4-31-187,0 0 1,1 0-1,-1 0 1,0-1-1,0 1 1,0 0-1,1 0 0,-1 0 1,0-1-1,1 1 1,-1 0-1,1 0 1,-1-1-1,1 1 1,-1 0-1,1-1 1,0 1-1,-1-1 1,1 1-1,0-1 0,-1 1 1,2 0-1,-1-1-6,0 0-1,0 0 1,0 0 0,-1 0-1,1 0 1,0 0-1,0-1 1,-1 1-1,1 0 1,0 0-1,0-1 1,-1 1-1,1 0 1,0-1-1,-1 1 1,1-1-1,0 1 1,-1-1-1,1 0 1,3-2-9,-1-1 1,0 1 0,-1-1-1,1 0 1,0 0-1,-1 0 1,2-4-1,2-11-77,0 0-1,-1 0 0,-1 0 0,-1-1 1,-1 1-1,0-1 0,-2-21 1,0 40 65,0 0 1,0 0 0,0-1 0,0 1 0,0 0-1,0 0 1,-1 0 0,1 0 0,0 0-1,-1 0 1,1 0 0,-1 0 0,1 0-1,-1 0 1,1 0 0,-1 0 0,0 0-1,1 0 1,-2-1 0,-4 5-101,1 11 135,3-1 46,0-1 0,1 1 0,0 0 0,1 0 0,2 16 0,-2-25-43,1-1-1,-1 0 0,1 0 0,0 0 0,0 0 1,0 0-1,1 0 0,-1-1 0,1 1 0,-1 0 1,1-1-1,2 3 0,-2-3-5,0-1 1,-1 0-1,1 1 1,0-1-1,0 0 1,0 0-1,0 0 1,-1-1-1,1 1 1,1 0-1,-1-1 1,0 1-1,0-1 1,0 0-1,0 0 1,0 1-1,0-1 1,0-1-1,5 1 1,4-3 20,1 1 0,0-2 1,0 0-1,-1 0 0,0-1 1,14-7-1,65-45-148,-54 33-27,-20 13 60,-6 4 0,-1 1 0,1 0 0,0 0 0,0 1 0,1 1 0,-1 0 1,12-3-1,-21 6 68,0 1-1,0 0 1,0 0 0,-1 0 0,1 0 0,0 0 0,0 0-1,0 0 1,0 0 0,-1 0 0,1 1 0,0-1-1,0 0 1,0 0 0,0 1 0,-1-1 0,1 0 0,0 1-1,0-1 1,-1 1 0,1-1 0,0 1 0,-1 0 0,1-1-1,-1 1 1,1-1 0,-1 1 0,1 0 0,-1 0 0,1-1-1,-1 1 1,1 0 0,-1 0 0,0-1 0,0 1-1,1 0 1,-1 0 0,0 0 0,0 1 0,1 4 12,-1 0 1,0 0-1,0 0 0,-1 9 1,0-6 46,-1 8 69,0-7 28,1 1 1,1 0-1,0 0 1,2 18-1,-2-28-120,0 1-1,0-1 1,0 0 0,1 1 0,-1-1-1,1 1 1,-1-1 0,1 0 0,-1 0 0,1 1-1,0-1 1,0 0 0,-1 0 0,1 0-1,0 0 1,0 0 0,0 0 0,0 0-1,0 0 1,1 0 0,-1 0 0,0 0-1,0-1 1,1 1 0,-1 0 0,0-1-1,1 0 1,-1 1 0,0-1 0,1 0 0,-1 1-1,1-1 1,-1 0 0,0 0 0,1 0-1,-1 0 1,1 0 0,-1-1 0,0 1-1,1 0 1,-1-1 0,1 1 0,0-1-1,6-2 49,0 0 0,0-1-1,0 0 1,-1 0 0,0 0-1,0-1 1,13-11-1,43-48 61,-40 39-178,-14 15-6,26-26-163,-33 34 179,0 1 0,0-1 0,1 0 0,-1 1 0,0-1 0,0 1 0,1 0 0,-1 0 0,1 0 0,-1 0 0,1 0 0,0 0 0,-1 1-1,4-1 1,-5 1 15,0 0 1,0 0-1,0 1 0,-1-1 0,1 0 0,0 0 0,0 1 0,0-1 0,-1 1 0,1-1 0,0 1 0,-1-1 0,1 1 0,0-1 0,-1 1 1,1-1-1,-1 1 0,1 0 0,-1-1 0,1 1 0,-1 0 0,1 1 0,8 23-177,-9-22 194,0 0-1,1 0 1,0 0 0,0-1 0,0 1-1,0 0 1,0-1 0,1 1-1,-1-1 1,1 0 0,-1 1 0,3 2-1,-2-5 7,0 1-1,0 0 0,0 0 1,0-1-1,0 1 0,0-1 1,0 0-1,0 0 0,0 0 1,0 0-1,0 0 0,0 0 1,1 0-1,-1 0 0,0-1 1,0 1-1,-1-1 0,1 0 1,0 0-1,0 1 0,0-1 1,0 0-1,0-1 0,-1 1 1,3-2-1,7-5-6,0 0 1,15-16-1,-22 20-11,34-37-165,-30 31 53,0 0 0,1 0 0,0 1 0,1 1 0,0-1-1,18-11 1,-27 20 116,-1 0 0,1 0 0,-1-1-1,0 1 1,1 0 0,-1 0 0,1 0-1,-1 0 1,0 0 0,1-1 0,-1 1-1,1 0 1,-1 0 0,1 0 0,-1 0-1,0 0 1,1 0 0,-1 1 0,1-1-1,-1 0 1,1 0 0,-1 0 0,0 0-1,1 0 1,-1 1 0,1-1-1,-1 0 1,0 0 0,1 1 0,-1-1-1,0 0 1,1 0 0,-1 1 0,0-1-1,0 0 1,1 1 0,-1-1 0,0 1-1,0-1 1,1 0 0,-1 1 0,0-1-1,0 1 1,0-1 0,0 0 0,0 1-1,0-1 1,0 1 0,2 27-76,-2-18 93,1-3 29,-1 1 1,1 0 0,0 0 0,1-1-1,0 1 1,3 8 0,-4-14-23,-1-1 1,1 1-1,0-1 0,0 1 1,0-1-1,0 1 1,0-1-1,1 0 0,-1 1 1,0-1-1,0 0 1,1 0-1,-1 0 1,1 0-1,-1 0 0,1 0 1,0 0-1,-1-1 1,1 1-1,0-1 0,-1 1 1,1-1-1,0 1 1,0-1-1,-1 0 0,1 0 1,0 0-1,0 0 1,-1 0-1,1 0 1,0-1-1,0 1 0,3-2 1,3-1 20,1 0 0,0-1 1,-1 0-1,1 0 0,-1-1 1,-1 0-1,1-1 0,-1 0 0,14-13 1,3-8 45,27-36 0,-24 26-248,-2 0 1,-2-2 0,-2-1 0,-1-1-1,-2-1 1,-2 0 0,-2-1 0,13-67 0,-25 100 45,0-1 1,-1 1 0,0 0-1,-1-1 1,-1-12-1,1 22 107,0 1-1,0-1 0,0 0 0,0 0 0,-1 1 1,1-1-1,0 0 0,0 1 0,-1-1 0,1 0 0,0 1 1,-1-1-1,1 0 0,-1 1 0,1-1 0,-1 1 1,0-2-1,1 2 8,-1 0 1,1 0-1,0 0 0,-1 0 1,1 0-1,0 0 1,-1 0-1,1 0 1,0 0-1,-1 0 1,1 0-1,0 0 0,0 0 1,-1 0-1,1 0 1,0 1-1,-1-1 1,1 0-1,0 0 0,-1 0 1,1 0-1,0 1 1,0-1-1,-1 0 1,1 1-1,-14 19-9,7 2 202,0 1 0,2-1 0,0 1 0,-2 42 0,5-28 66,2 1 0,7 46 0,-4-58-58,14 49 0,-14-64-268,1 1 0,1-1-1,0 0 1,0-1 0,1 1 0,10 14-1,-15-24 21,-1 0 0,1 0-1,0 0 1,0-1 0,-1 1-1,1 0 1,0 0-1,0-1 1,0 1 0,0 0-1,0-1 1,0 1 0,2 0-1,-2-4-591,-8-6 150,-13-12 65,-1 2-1,-33-25 1,33 29 1071,1-1 0,1-2 0,-25-27 0,43 45-606,1-1 1,0 1 0,-1 0 0,1-1-1,0 1 1,-1-1 0,1 1 0,0-1-1,0 1 1,0-1 0,-1 1 0,1-1-1,0 1 1,0-1 0,0 0 0,0 1-1,0-1 1,0 1 0,0-1 0,0 1-1,0-1 1,0 1 0,0-1 0,1 1-1,-1-1 1,0 1 0,0-1 0,0 1-1,1-1 1,-1 1 0,0-1 0,0 1-1,1-1 1,-1 1 0,1-1 0,-1 1-1,0 0 1,1-1 0,-1 1 0,1 0-1,-1-1 1,1 1 0,-1 0 0,1 0 0,-1-1-1,1 1 1,-1 0 0,1 0 0,-1 0-1,1 0 1,-1 0 0,1 0 0,-1 0-1,2 0 1,40-7 402,-30 6-321,17-3-354,0-2 1,-1 0-1,0-3 0,0 0 0,44-22 0,-37 13-58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7.813"/>
    </inkml:context>
    <inkml:brush xml:id="br0">
      <inkml:brushProperty name="width" value="0.025" units="cm"/>
      <inkml:brushProperty name="height" value="0.025" units="cm"/>
      <inkml:brushProperty name="color" value="#E71224"/>
    </inkml:brush>
  </inkml:definitions>
  <inkml:trace contextRef="#ctx0" brushRef="#br0">321 1 5189,'0'0'20024,"-4"8"-19768,-23 47 465,-61 89-1,49-84 79,-39 81-1,60-99-745,1 0-1,-15 60 1,27-80-151,0 1 0,2 0 0,0 1 0,2-1 0,1 0 0,3 34-1,-3-53-74,1 1-1,0-1 1,0 1-1,0-1 1,1 0-1,0 1 0,-1-1 1,2 0-1,-1 0 1,0 0-1,1-1 1,-1 1-1,1 0 1,0-1-1,0 0 0,1 0 1,-1 0-1,1 0 1,-1 0-1,1-1 1,8 5-1,-5-4-411,0-1 0,1 0 0,-1 0 0,1 0 0,-1-1 0,1 0 0,-1 0 0,1-1 0,-1 0-1,1 0 1,-1-1 0,11-2 0,24-11-4758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8.408"/>
    </inkml:context>
    <inkml:brush xml:id="br0">
      <inkml:brushProperty name="width" value="0.025" units="cm"/>
      <inkml:brushProperty name="height" value="0.025" units="cm"/>
      <inkml:brushProperty name="color" value="#E71224"/>
    </inkml:brush>
  </inkml:definitions>
  <inkml:trace contextRef="#ctx0" brushRef="#br0">140 77 6822,'0'0'5793,"-10"2"-3001,4-1-2443,-1 1 1,1 0 0,-1 0 0,1 1 0,0-1-1,0 2 1,0-1 0,0 0 0,1 1-1,-1 0 1,1 1 0,0-1 0,0 1 0,1 0-1,-1 0 1,1 0 0,0 1 0,0-1 0,1 1-1,-3 7 1,3-7-187,0 0-1,1 1 1,-1-1 0,2 1-1,-1-1 1,1 1 0,0 0-1,0 0 1,1-1-1,0 1 1,0 0 0,1 7-1,0-13-133,0 1-1,0-1 0,0 0 0,0 1 1,0-1-1,1 0 0,-1 0 1,0 0-1,0 0 0,1 0 1,-1 0-1,1 0 0,-1-1 1,1 1-1,-1 0 0,1-1 0,-1 1 1,1-1-1,0 0 0,-1 1 1,1-1-1,-1 0 0,1 0 1,0 0-1,-1 0 0,1 0 1,0-1-1,2 0 0,50-10 758,-36 1-705,-1 0 1,0-1-1,-1-1 0,0-1 1,-1 0-1,-1-1 0,0 0 1,-1-1-1,0-1 0,-1 0 0,-1 0 1,13-27-1,-15 25 48,-16 30-121,-14 29-60,16-28 83,1 1-1,1 0 1,0 0-1,-3 25 1,6-36-24,0 0 1,-1 0-1,1 0 0,0-1 1,1 1-1,-1 0 1,0 0-1,1-1 0,0 1 1,-1 0-1,1-1 1,0 1-1,0 0 1,1-1-1,-1 0 0,1 1 1,-1-1-1,1 0 1,-1 1-1,1-1 1,0 0-1,0 0 0,0-1 1,1 1-1,-1 0 1,0-1-1,1 1 0,-1-1 1,0 0-1,1 0 1,3 1-1,5 1 23,0-2 0,0 1 0,1-2 0,-1 0 0,0 0 0,1-1 0,-1 0 0,0-1 0,0 0 0,0-1 0,0 0 0,11-5 0,-9 3 94,1-1 0,-1 0 0,0-1 0,-1-1 0,0 0 0,0-1 0,-1 0 0,21-21 0,-32 28-97,0 0 0,0 0 0,0 1 0,0-1 0,0 0 0,0 0 0,0 0 0,-1 0 0,1 0 0,-1 1 0,1-1 0,-1 0 0,0 0 0,1 1 0,-1-1 0,0 0 0,0 1 0,-1-1 0,1 1 1,0-1-1,0 1 0,-3-2 0,-1-4 45,-4-9-69,-28-45 164,35 58-226,0 0 1,-1 0 0,1 0-1,-1 0 1,1 0 0,-1 1-1,0-1 1,0 1 0,-1 0 0,1 0-1,0 0 1,-1 0 0,1 0-1,-5-1 1,7 3-95,0 0 1,0 0-1,0 0 0,0 0 0,1 0 1,-1 0-1,0 0 0,0 1 1,0-1-1,0 0 0,0 0 1,0 1-1,0-1 0,0 0 1,1 1-1,-1-1 0,0 1 1,0 0-1,1-1 0,-1 1 1,0-1-1,0 1 0,1 0 1,-1 0-1,1-1 0,-1 1 1,1 0-1,-1 0 0,1 0 0,-1-1 1,1 1-1,0 0 0,0 0 1,-1 0-1,1 1 0,2 23-8561,5-16 440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9.536"/>
    </inkml:context>
    <inkml:brush xml:id="br0">
      <inkml:brushProperty name="width" value="0.025" units="cm"/>
      <inkml:brushProperty name="height" value="0.025" units="cm"/>
      <inkml:brushProperty name="color" value="#E71224"/>
    </inkml:brush>
  </inkml:definitions>
  <inkml:trace contextRef="#ctx0" brushRef="#br0">52 10 3331,'-29'10'13745,"22"-2"-8893,21-3-3323,33-1-318,1-2-1,-1-2 1,60-8 0,44-1-1057,-149 9-112,-20 0 369,-396 14 929,454-17-1379,72-12-1,-72 8 61,74-3 0,-128 11 29,1 0-1,-1 1 1,-20 7 0,19-5-1517,0-1 0,-30 3 1,31-6-2633,9 0-755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0.086"/>
    </inkml:context>
    <inkml:brush xml:id="br0">
      <inkml:brushProperty name="width" value="0.025" units="cm"/>
      <inkml:brushProperty name="height" value="0.025" units="cm"/>
      <inkml:brushProperty name="color" value="#E71224"/>
    </inkml:brush>
  </inkml:definitions>
  <inkml:trace contextRef="#ctx0" brushRef="#br0">77 1 14798,'0'0'4949,"5"11"-3134,16 23-230,2-1 1,49 56-1,-45-58-1313,-1 0 0,-2 1 0,36 66 0,-54-86-234,-1 0 0,0 1 0,-1 0 0,0-1 0,-1 1 0,-1 0 0,0 1 0,-1-1 1,0 0-1,-1 0 0,0 1 0,-1-1 0,-1 0 0,0 0 0,0 0 0,-6 15 0,1-10 20,0 0 0,-1-1 0,0 0 0,-2 0 0,0-1 0,-1 0 0,-1-1 0,0 0 0,-1-1 0,0 0 0,-1-1 0,-1 0 0,-31 20 0,39-30-305,0 1 0,0-1 0,0-1 0,0 1 0,0-1 0,-1 0 0,1-1 1,-10 1-1,-33-4-5069,8-11-2911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0.653"/>
    </inkml:context>
    <inkml:brush xml:id="br0">
      <inkml:brushProperty name="width" value="0.025" units="cm"/>
      <inkml:brushProperty name="height" value="0.025" units="cm"/>
      <inkml:brushProperty name="color" value="#E71224"/>
    </inkml:brush>
  </inkml:definitions>
  <inkml:trace contextRef="#ctx0" brushRef="#br0">553 149 3587,'0'0'5862,"0"-10"-2963,0 10-2894,1-5 430,-1 0 0,0-1 0,0 1 0,0 0 1,-1 0-1,0 0 0,-2-8 0,2 11-232,0-1 0,0 1 0,0 0 0,-1 0 0,1 0 1,-1 0-1,1 0 0,-1 0 0,0 0 0,0 0 0,0 1 0,0-1 0,0 1 0,0-1 0,0 1 0,-1 0 0,1 0 0,0 0 0,-1 0 1,1 0-1,0 1 0,-6-2 0,-3 1-57,-1 0 0,0 1 0,1 0 0,-1 1 1,0 0-1,1 1 0,-1 0 0,1 1 0,0 0 0,0 0 0,0 2 1,0-1-1,1 1 0,-1 1 0,1 0 0,1 0 0,-15 12 1,-2 4 108,0 1 0,2 1 1,1 2-1,-35 47 0,38-44-177,2 0-1,1 1 0,1 1 0,-12 33 0,21-44-132,1-1 0,0 1-1,2 1 1,0-1 0,1 1-1,1-1 1,1 1 0,2 21-1,-1-39 19,1 1 0,-1-1-1,1 0 1,0 1-1,0-1 1,0 0-1,0 0 1,0 0 0,1 0-1,0 0 1,-1 0-1,1 0 1,0 0 0,1 0-1,-1-1 1,0 1-1,1-1 1,-1 0 0,5 3-1,-2-2 25,1 1-1,0-2 0,0 1 1,1-1-1,-1 0 0,1 0 1,-1-1-1,1 1 0,9-1 1,6 0 71,-1-1 1,1-2-1,-1 0 1,1-1-1,27-8 0,-2-4 293,0-2 0,-1-3 0,-1-1-1,-1-2 1,-1-2 0,-1-2-1,-1-2 1,-2-1 0,-1-3-1,-1-1 1,-2-1 0,48-63-1,-71 81-199,-1 0 0,0 0 0,-2-1-1,0 0 1,10-31 0,-17 44-130,-1-1 1,1 1-1,-1-1 1,1 1-1,-2-1 1,1 1-1,-1-1 0,1 0 1,-1 1-1,-1-1 1,1 0-1,-1 1 1,0-1-1,-1 1 1,1-1-1,-1 1 1,0 0-1,0-1 1,-1 1-1,0 0 1,1 0-1,-2 1 1,1-1-1,-5-5 1,1 4-96,0 1 1,0-1-1,-1 1 1,0 1-1,0-1 1,0 1-1,0 1 1,-1-1 0,1 1-1,-1 1 1,0 0-1,0 0 1,0 1-1,0 0 1,0 0-1,0 1 1,0 0-1,0 1 1,0 0-1,-10 2 1,8 0-399,1 0 0,0 0 0,-1 1 0,1 0 0,0 1 0,1 0 0,-10 7 1,10-6-769,1 1 0,0-1 0,0 2 1,1-1-1,0 1 0,0 0 1,-8 14-1,0 4-8326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1.406"/>
    </inkml:context>
    <inkml:brush xml:id="br0">
      <inkml:brushProperty name="width" value="0.025" units="cm"/>
      <inkml:brushProperty name="height" value="0.025" units="cm"/>
      <inkml:brushProperty name="color" value="#E71224"/>
    </inkml:brush>
  </inkml:definitions>
  <inkml:trace contextRef="#ctx0" brushRef="#br0">0 6142 3908,'0'0'15679,"9"-7"-14761,40-35-528,-1-2 0,78-93 0,74-126-1783,-94 119 1365,486-609 1240,1319-1294-1,-1344 1534-1179,941-653 1,-891 761 16,-40 28-531,-533 349 236,-22 15 5,-1-2 0,0 0 0,-1-1 0,0 0 0,28-33 0,-46 46 152,0 0 0,0 0 0,-1 0 1,1 0-1,-1 0 0,1 0 0,-1 0 0,0 0 1,0 0-1,0-1 0,0-3 0,-3-22-6458,-4 8-5464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2.616"/>
    </inkml:context>
    <inkml:brush xml:id="br0">
      <inkml:brushProperty name="width" value="0.025" units="cm"/>
      <inkml:brushProperty name="height" value="0.025" units="cm"/>
      <inkml:brushProperty name="color" value="#E71224"/>
    </inkml:brush>
  </inkml:definitions>
  <inkml:trace contextRef="#ctx0" brushRef="#br0">327 90 8136,'1'-4'792,"-1"0"-1,1-1 1,-1 1 0,0 0 0,0 0 0,0 0 0,0 0 0,-1 0-1,0 0 1,0-1 0,0 1 0,0 1 0,-1-1 0,1 0 0,-3-4-1,2 6-605,0 0-1,-1 0 0,1 0 0,0 0 0,-1 1 0,1-1 0,-1 1 1,1 0-1,-1 0 0,0 0 0,0 0 0,1 0 0,-1 0 0,0 1 1,0-1-1,0 1 0,0 0 0,0 0 0,0 0 0,1 0 0,-1 1 1,-6 1-1,1 0-143,-1 0 0,0 1 1,1 0-1,-1 1 1,1 0-1,0 0 0,0 1 1,0-1-1,1 2 1,0-1-1,0 1 0,0 1 1,1-1-1,0 1 0,-10 13 1,0 2 86,1 2 1,1 0-1,-21 48 0,28-57-52,1 0 0,0 0 0,1 0 0,1 1 0,1 0 0,0 0 0,1 0 0,1 0 0,0 0 0,1 0 0,2 18 0,-1-32-77,-1 1 0,1-1 0,0 0 0,0 0 0,0 0 0,0 0 0,0 0-1,0 0 1,0 0 0,1 0 0,-1 0 0,0 0 0,1-1 0,0 1 0,-1-1 0,1 1 0,0-1 0,0 0 0,0 1 0,0-1-1,0 0 1,3 1 0,0-1-59,1 0-1,-1 0 0,0 0 0,0-1 0,0 0 0,0 0 1,0 0-1,1-1 0,7-1 0,6-3-489,-2 0-1,1-1 1,-1-1-1,26-14 1,81-60-5493,-45 20-1465,-16 9-2780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3.166"/>
    </inkml:context>
    <inkml:brush xml:id="br0">
      <inkml:brushProperty name="width" value="0.025" units="cm"/>
      <inkml:brushProperty name="height" value="0.025" units="cm"/>
      <inkml:brushProperty name="color" value="#E71224"/>
    </inkml:brush>
  </inkml:definitions>
  <inkml:trace contextRef="#ctx0" brushRef="#br0">228 101 7143,'0'0'9860,"-10"-4"-7575,4 1-2000,3 2-211,1-1-1,-1 1 1,0 0-1,0 0 1,1 0 0,-1 0-1,0 0 1,0 1-1,0-1 1,0 1-1,0-1 1,0 1 0,0 0-1,0 1 1,0-1-1,0 0 1,0 1-1,0 0 1,0-1-1,0 1 1,1 0 0,-1 1-1,0-1 1,-4 3-1,-7 8 187,1-1 0,0 2 0,1-1 0,1 2 0,-18 26 0,23-31-151,0 1 1,1-1-1,1 1 1,-1 0 0,2 0-1,-1 0 1,1 1 0,1 0-1,0-1 1,-1 18 0,3-28-105,0 1 0,0-1 0,0 1 1,0-1-1,0 0 0,0 1 1,0-1-1,0 1 0,0-1 0,0 0 1,0 1-1,0-1 0,0 1 1,1-1-1,-1 0 0,0 1 1,0-1-1,0 0 0,1 1 0,-1-1 1,0 0-1,1 1 0,-1-1 1,0 0-1,1 0 0,-1 1 0,0-1 1,1 0-1,-1 0 0,0 1 1,1-1-1,-1 0 0,0 0 0,1 0 1,-1 0-1,1 0 0,19-5 332,15-17 380,40-50-329,-53 49-313,1 1 0,0 1 0,2 1 0,32-20 0,-55 38-82,1 0-1,-1 1 1,1-1-1,0 1 1,0 0-1,-1 0 1,1 0-1,0 0 1,0 0-1,0 1 1,0-1-1,0 1 1,0 0-1,0 0 1,6 1-1,-8-1 5,1 1 1,-1 0-1,0 0 1,1 0-1,-1 1 1,0-1-1,0 0 0,0 0 1,1 1-1,-1-1 1,-1 0-1,1 1 1,0-1-1,0 1 0,-1 0 1,1-1-1,0 1 1,-1-1-1,0 1 1,1 0-1,-1-1 0,0 1 1,0 0-1,0 0 1,0-1-1,0 1 0,-1 2 1,1 90 109,0-94-106,0 0 0,0 1 0,0-1-1,0 1 1,0-1 0,0 0 0,0 1 0,0-1 0,0 1 0,0-1 0,0 0 0,0 1 0,0-1 0,0 0 0,0 1 0,0-1 0,1 1 0,-1-1 0,0 0 0,0 1 0,0-1 0,1 0-1,-1 1 1,0-1 0,0 0 0,1 0 0,-1 1 0,0-1 0,1 0 0,-1 0 0,0 1 0,1-1 0,-1 0 0,0 0 0,1 0 0,-1 0 0,1 0 0,-1 1 0,0-1 0,1 0 0,-1 0-1,1 0 1,19-10 92,15-24 73,-33 31-167,66-71 37,-62 69-50,0 0 1,0 0-1,0 0 0,1 0 0,0 1 0,-1 0 0,2 1 0,-1 0 0,0 0 0,11-3 0,-17 6 6,0 0-1,0 1 0,-1-1 1,1 0-1,0 0 1,0 1-1,0-1 1,-1 0-1,1 1 0,0-1 1,-1 1-1,1-1 1,0 1-1,-1-1 0,1 1 1,0-1-1,-1 1 1,1 0-1,-1-1 1,1 1-1,-1 0 0,0-1 1,1 1-1,-1 0 1,0 0-1,1 0 0,-1-1 1,0 1-1,0 0 1,0 0-1,0 0 1,0-1-1,0 1 0,0 0 1,0 0-1,0 0 1,0 0-1,0 43 289,-1-33-196,1-3-35,3 21 228,-3-28-267,1-1 0,-1 1 0,1-1 0,-1 1 0,1-1 0,-1 1 0,1-1 0,-1 0 0,1 1 0,-1-1 0,1 0 0,0 1 0,-1-1 0,1 0 0,-1 0 0,1 1 0,0-1 0,-1 0 0,1 0 0,0 0 0,-1 0 0,1 0 0,0 0 0,0 0 0,-1 0 0,1 0 0,0 0 0,-1 0 1,1-1-1,-1 1 0,1 0 0,0 0 0,-1-1 0,1 1 0,0 0 0,-1-1 0,1 1 0,-1-1 0,1 1 0,-1 0 0,1-2 0,16-9 284,-1-1 1,0-1-1,-1-1 1,14-15-1,27-25-261,-49 48-33,-1 0-15,1 1 0,0-1 0,0 1 0,0 0 0,0 0 0,1 1 0,-1 0 0,1 1 0,0 0 0,15-4 0,-22 7 4,0 1 0,-1-1 0,1 0 1,0 1-1,0 0 0,0-1 0,-1 1 0,1-1 0,0 1 0,-1 0 1,1 0-1,-1-1 0,1 1 0,-1 0 0,1 0 0,-1 0 1,0-1-1,1 1 0,-1 0 0,0 0 0,1 0 0,-1 0 1,0 0-1,0 0 0,0 0 0,0 0 0,0-1 0,0 1 0,0 0 1,-1 2-1,1 41 115,-1-36-123,-9 47-2079,20-61-4863,5-10 960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3.798"/>
    </inkml:context>
    <inkml:brush xml:id="br0">
      <inkml:brushProperty name="width" value="0.025" units="cm"/>
      <inkml:brushProperty name="height" value="0.025" units="cm"/>
      <inkml:brushProperty name="color" value="#E71224"/>
    </inkml:brush>
  </inkml:definitions>
  <inkml:trace contextRef="#ctx0" brushRef="#br0">90 256 8296,'-3'7'7895,"-6"11"-5546,5-11-1454,0 1-1,0 0 0,1 0 0,0 0 0,1 0 0,0 0 0,-2 13 1,4-20-879,0-1 0,0 1 0,0-1 1,0 1-1,0-1 0,0 1 0,0-1 0,0 1 1,1-1-1,-1 1 0,0-1 0,0 1 1,1-1-1,-1 1 0,0-1 0,1 0 0,-1 1 1,0-1-1,1 1 0,-1-1 0,1 0 0,-1 1 1,0-1-1,1 0 0,-1 0 0,1 1 1,-1-1-1,1 0 0,-1 0 0,1 0 0,-1 0 1,1 1-1,-1-1 0,2 0 0,25-3 174,22-18-115,-44 17-60,0 0-1,0 0 0,0 0 0,-1-1 1,0 0-1,1 0 0,-2 0 0,1 0 1,0-1-1,-1 0 0,0 0 0,-1 1 0,1-2 1,-1 1-1,0 0 0,-1 0 0,2-11 1,-3 16-12,0 0 0,0 1 0,0-1 0,0 0-1,0 1 1,0-1 0,0 0 0,0 0 0,0 1 0,0-1 0,-1 0 0,1 1 0,0-1 0,0 0 0,-1 1 0,1-1 0,-1 1 0,1-1 0,0 1 0,-1-1 0,1 0 0,-1 1 0,1-1 0,-1 1 0,1 0 0,-1-1 0,0 1 0,1-1-1,-1 1 1,0 0 0,0-1 0,-24 6-122,19-3 86,0 1 0,0 1 0,0-1 0,0 1 0,1 0 0,-6 6-1,-4 6 63,1 2-1,1 0 0,1 0 1,0 1-1,2 1 0,0 0 0,1 0 1,1 1-1,-7 29 0,14-49-30,1 0 0,0 0-1,-1 1 1,1-1 0,0 0-1,0 1 1,0-1 0,0 0-1,0 0 1,0 1 0,0-1-1,0 0 1,0 1 0,1-1-1,-1 0 1,1 0 0,-1 1-1,1-1 1,-1 0 0,1 0-1,0 0 1,-1 0 0,1 0-1,0 0 1,0 0 0,0 0 0,0 0-1,2 1 1,-1-1-38,0 0 0,1-1 1,-1 1-1,1-1 0,-1 1 0,1-1 1,-1 0-1,1 0 0,-1-1 0,1 1 1,-1 0-1,1-1 0,4-1 0,6-2-342,0-1 0,0-1-1,-1 0 1,20-12 0,-6-1-1073,-2-1 1,0-1 0,-2-1 0,0-1-1,-2-1 1,26-38 0,-17 16-260,-2-1 0,40-92 0,-53 91 7709,-17 49-2508,-8 10-2479,-13 19-37,1 2-1,1 1 1,2 1-1,-25 60 1,44-93-977,0 1 0,1-1 0,-1 1 0,1 0 0,-1-1 0,1 1 0,0 0-1,0-1 1,0 1 0,0 0 0,0 0 0,0-1 0,0 1 0,1 0 0,-1 1 0,1-2-25,-1 0 1,1-1-1,-1 1 1,1 0-1,-1-1 1,1 1-1,0-1 1,-1 1-1,1 0 1,-1-1-1,1 0 1,0 1-1,0-1 1,-1 1-1,1-1 1,0 0-1,0 1 1,0-1-1,-1 0 1,1 0-1,2 0 1,2 0-217,1 0 0,0 0 0,0-1 0,-1 0 0,1 0 0,-1-1 0,10-3 0,25-10-1277,-17 6 1430,0 0 1,0 1 0,1 2-1,1 0 1,-1 2-1,30-3 1,-53 7 140,-1 0 1,1 0-1,0 0 1,0 0-1,-1 0 1,1 0-1,0 0 1,0 0-1,0 1 0,-1-1 1,1 0-1,0 0 1,0 1-1,-1-1 1,1 0-1,0 1 1,-1-1-1,1 1 0,0-1 1,-1 1-1,1-1 1,-1 1-1,1-1 1,-1 1-1,1-1 1,-1 1-1,1 0 0,-1 0 1,0-1-1,1 2 1,-1 0 66,1 0 1,-1 0 0,0 0-1,0 0 1,-1 0 0,1 0-1,0-1 1,-1 1-1,1 0 1,-1 0 0,1 0-1,-2 2 1,-2 5 272,-1 0 0,0 0 0,0-1-1,-7 9 1,-2-1 295,0 0-1,-2-1 1,-20 17-1,30-27-724,-1 0 0,1-1 0,-1 1 0,0-1 0,0-1 0,0 0 0,0 0 0,-1 0 0,1-1 1,-1 0-1,0 0 0,-9 0 0,-4-5-4201,7-11-3983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5.043"/>
    </inkml:context>
    <inkml:brush xml:id="br0">
      <inkml:brushProperty name="width" value="0.025" units="cm"/>
      <inkml:brushProperty name="height" value="0.025" units="cm"/>
      <inkml:brushProperty name="color" value="#E71224"/>
    </inkml:brush>
  </inkml:definitions>
  <inkml:trace contextRef="#ctx0" brushRef="#br0">109 517 2530,'35'-173'12255,"-28"113"-10288,-3 0 0,-4-84 0,-1 136-1727,0 1-1,0-1 0,-1 0 1,0 0-1,-7-14 0,9 21-202,-1 0-1,0-1 0,1 1 1,-1 0-1,0 0 1,1 0-1,-1 0 1,0 0-1,0 0 0,0 0 1,0 0-1,0 0 1,0 0-1,0 1 0,0-1 1,-1 0-1,1 1 1,-1-1-1,0 1-24,1 0-1,0 0 0,0 0 1,-1 0-1,1 1 1,0-1-1,0 1 1,0-1-1,-1 1 0,1-1 1,0 1-1,0-1 1,0 1-1,0 0 1,0 0-1,0 0 0,0-1 1,0 1-1,1 0 1,-1 0-1,0 0 1,0 0-1,0 3 0,-8 10 11,1 0 0,0 1 0,1 0-1,1 1 1,1 0 0,-7 31-1,-12 103 694,24-148-695,-8 60 366,3 0-1,2 0 1,4 0 0,2 0 0,2 0 0,25 109 0,-18-130-105,-2 1 0,-1-1-1,-3 2 1,2 55 0,-10-89 485,-3-13-48,-3-17-104,-9-74-457,3-1 1,5 0-1,4-114 1,5 206-185,0-1 1,0 1 0,0-1-1,1 1 1,-1 0-1,1 0 1,0-1 0,0 1-1,1 0 1,-1 0-1,1 0 1,0 0 0,0 0-1,0 0 1,1 1-1,-1-1 1,1 1 0,0-1-1,0 1 1,0 0-1,0 0 1,1 1 0,-1-1-1,1 1 1,0-1-1,-1 1 1,1 0 0,0 0-1,0 1 1,1-1-1,-1 1 1,0 0-1,0 0 1,1 0 0,-1 1-1,9 0 1,-1-2-58,0 1 0,0 1 0,1 0 0,-1 0 1,0 1-1,0 1 0,1 0 0,-1 1 0,11 4 0,-18-5 68,-1 0-1,1 0 0,-1 1 1,0 0-1,0-1 0,0 2 1,0-1-1,0 0 0,-1 1 1,1-1-1,-1 1 1,0 0-1,0 0 0,-1 1 1,1-1-1,-1 0 0,0 1 1,0-1-1,0 1 1,-1 0-1,0 0 0,0 0 1,0 0-1,0 9 0,1-1 71,-1 0-1,-1 0 1,0 0-1,0 0 0,-2 0 1,1 0-1,-2 0 0,0 0 1,-5 13-1,6-26 246,0-9-86,1-10 23,0-15-21,-3 1 0,-10-49 0,7 49-281,1 0 1,-1-52-1,39 84-793,-25 2 660,85 6-4446,-79-7 2787,0-1-1,0 0 1,-1-1-1,1 0 1,18-7 0,8-5-4292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210"/>
    </inkml:context>
    <inkml:brush xml:id="br0">
      <inkml:brushProperty name="width" value="0.035" units="cm"/>
      <inkml:brushProperty name="height" value="0.035" units="cm"/>
    </inkml:brush>
  </inkml:definitions>
  <inkml:trace contextRef="#ctx0" brushRef="#br0">0 0 12475,'3'5'408,"0"1"0,0-1-1,-1 0 1,1 1 0,-2-1 0,1 1 0,0 0 0,-1 0 0,0 0 0,0 0 0,-1 8 0,3 7 906,21 306 4713,3 23-4507,-27-349-1516,0 0-1,0 0 1,0 0-1,0 0 1,0 0 0,0 0-1,1 0 1,-1 0 0,0 0-1,1 1 1,-1-1 0,0 0-1,1-1 1,-1 1 0,1 0-1,0 0 1,0 2-1,4-23 57,3-96 16,3-36-133,-9 140 45,34-191-168,-31 180 115,1 1-1,2 0 0,0 1 0,1 0 0,1 0 1,23-34-1,-29 49 31,1 1-1,-1 0 1,1 0 0,0 0-1,1 1 1,-1-1 0,1 1-1,0 1 1,0-1 0,0 1-1,0 0 1,1 0 0,9-2-1,-13 4 19,1 0-1,-1 1 0,0-1 1,0 1-1,1 0 0,-1 0 1,0 0-1,0 1 0,1-1 0,-1 1 1,0-1-1,0 1 0,0 0 1,0 0-1,0 1 0,0-1 1,0 1-1,0-1 0,0 1 1,-1 0-1,1 0 0,0 0 0,-1 1 1,0-1-1,0 0 0,0 1 1,0-1-1,0 1 0,0 0 1,1 3-1,-1-2 14,-1-1 1,1 1-1,-1-1 0,0 1 1,-1-1-1,1 1 1,-1 0-1,1 0 0,-1-1 1,0 1-1,0 0 0,-1-1 1,1 1-1,-1 0 0,0-1 1,0 1-1,0-1 1,0 1-1,-1-1 0,1 1 1,-1-1-1,0 0 0,-4 5 1,-4 7 58,-1-1 0,-1-1 0,-21 19 0,29-28-40,-92 79 363,81-72-479,1-1-1,-1 0 1,-1-2-1,-32 15 1,48-23 75,-1 0 1,1 1 0,-1-1 0,1 0 0,-1 1 0,1-1-1,-1 0 1,0 0 0,1 1 0,-1-1 0,0 0-1,1 0 1,-1 0 0,0 0 0,1 0 0,-1 0 0,1 0-1,-1 0 1,0 0 0,1 0 0,-1 0 0,0-1-1,1 1 1,-1 0 0,1 0 0,-1-1 0,0 1-1,1 0 1,-1-1 0,1 1 0,-1 0 0,1-1 0,-1 1-1,1-1 1,-1 1 0,1-1 0,0 1 0,-1-1-1,1 1 1,-1-2 0,1 0-9,0 0 0,0 0 0,0 0 0,0 0 0,0 0 0,1 0 0,-1-1 0,0 1 0,1 0 0,1-2 0,10-28-389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5.639"/>
    </inkml:context>
    <inkml:brush xml:id="br0">
      <inkml:brushProperty name="width" value="0.025" units="cm"/>
      <inkml:brushProperty name="height" value="0.025" units="cm"/>
      <inkml:brushProperty name="color" value="#E71224"/>
    </inkml:brush>
  </inkml:definitions>
  <inkml:trace contextRef="#ctx0" brushRef="#br0">193 51 6342,'0'0'11659,"-12"0"-9844,5 1-1678,1-1-1,-1 1 1,1 1-1,-1-1 1,1 1-1,0 0 1,-1 0-1,1 1 1,1 0 0,-1 0-1,0 0 1,1 1-1,-1 0 1,1 0-1,0 0 1,0 1-1,1-1 1,-6 8 0,-1 2 368,0 1 1,-15 28 0,23-38-448,1 1 1,-1-1 0,1 1-1,0-1 1,1 1-1,-1 0 1,1 0 0,0 0-1,1 0 1,-1 0 0,1 0-1,1 7 1,-1-12-54,1 0 1,0 0-1,-1 0 1,1 0-1,0 0 1,-1 0-1,1 0 1,0 0-1,0-1 1,0 1-1,0 0 0,0 0 1,0-1-1,0 1 1,0-1-1,0 1 1,0-1-1,0 1 1,0-1-1,0 0 1,0 1-1,1-1 0,-1 0 1,0 0-1,0 0 1,0 0-1,0 0 1,1 0-1,-1 0 1,0 0-1,0-1 1,0 1-1,0 0 0,2-1 1,2 0 44,1-1 1,0 1 0,-1-1-1,1 0 1,-1 0-1,6-4 1,12-11 148,0-1 1,-1-1 0,32-36-1,-37 35-173,1 1 0,2 1 0,0 1 0,35-24 0,-55 40-33,1 1-1,0-1 0,0 1 0,0-1 0,0 1 0,0-1 0,0 1 0,0-1 1,0 1-1,0 0 0,-1 0 0,1-1 0,1 1 0,-1 0 0,0 0 0,0 0 1,0 0-1,0 0 0,0 0 0,0 0 0,0 1 0,0-1 0,0 0 0,0 0 1,0 1-1,-1-1 0,3 2 0,-2-1 6,0 0 0,0 1-1,0 0 1,0-1 0,0 1 0,0-1 0,-1 1-1,1 0 1,-1 0 0,1-1 0,-1 1 0,0 0-1,1 0 1,-1 3 0,0 12 68,-1 0 0,-5 31 0,3-29 0,3-18-56,-1 0-1,1 0 0,0 0 1,0-1-1,0 1 1,0 0-1,0 0 0,0 0 1,0 0-1,0 0 1,0 0-1,0-1 0,0 1 1,0 0-1,1 0 1,-1 0-1,0 0 0,1-1 1,-1 1-1,1 0 1,-1 0-1,1-1 0,-1 1 1,1 0-1,-1-1 1,1 1-1,0 0 0,-1-1 1,1 1-1,0-1 1,-1 1-1,1-1 0,1 1 1,0-1 22,0 0 1,0 0-1,1 0 1,-1-1-1,0 1 1,0-1-1,0 1 0,0-1 1,0 0-1,0 1 1,0-1-1,0 0 1,3-2-1,61-41 241,-53 34-294,1 0 0,0 0 1,0 1-1,1 1 0,0 1 0,1 0 0,0 1 0,0 0 0,23-4 0,-37 10 9,-1 0-1,0 0 1,1 0-1,-1 0 1,0 0 0,1 1-1,-1-1 1,0 0-1,1 1 1,-1-1-1,0 1 1,0-1 0,0 1-1,1 0 1,-1 0-1,0-1 1,0 1-1,0 0 1,0 0 0,0 0-1,0 0 1,-1 0-1,1 0 1,0 0-1,0 1 1,-1-1 0,1 0-1,-1 0 1,1 1-1,-1-1 1,1 0-1,-1 0 1,0 1-1,0-1 1,1 0 0,-1 3-1,1 9 90,-1-1-1,0 0 1,-2 18-1,1-6 254,1-24-317,1 1 0,-1-1 0,1 0 0,-1 0 0,1 1 0,-1-1 0,1 0 0,-1 0 0,1 0 0,-1 0 0,1 0 0,0 0 0,-1 0 0,1 0 0,-1 0 0,1 0 0,-1 0 0,1 0 0,0 0 0,-1 0 1,1 0-1,-1-1 0,1 1 0,-1 0 0,1 0 0,-1-1 0,1 1 0,0-1 0,17-7 335,65-62 172,-51 43-545,49-36 0,-79 62 16,-1 0-1,0 0 1,1 0-1,-1 0 0,1 1 1,-1-1-1,1 0 1,-1 1-1,1-1 1,-1 1-1,1-1 0,0 1 1,-1 0-1,1-1 1,0 1-1,-1 0 1,4 1-1,-5-1 9,1 0-1,0 1 1,-1-1-1,1 1 1,-1-1-1,1 1 1,-1 0-1,1-1 1,-1 1-1,0 0 1,1-1-1,-1 1 1,1 0-1,-1-1 1,0 1-1,0 0 1,0 0 0,1-1-1,-1 1 1,0 0-1,0 0 1,0-1-1,0 1 1,0 0-1,0 1 1,-2 9 24,0 1 1,0-1 0,-8 20 0,6-18-5,0 15-185,4-16-6661,0-12 6736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6.721"/>
    </inkml:context>
    <inkml:brush xml:id="br0">
      <inkml:brushProperty name="width" value="0.025" units="cm"/>
      <inkml:brushProperty name="height" value="0.025" units="cm"/>
      <inkml:brushProperty name="color" value="#E71224"/>
    </inkml:brush>
  </inkml:definitions>
  <inkml:trace contextRef="#ctx0" brushRef="#br0">1 328 4773,'0'-1'235,"0"1"0,0 0 0,0 0 0,0-1 0,0 1 1,0 0-1,1 0 0,-1-1 0,0 1 0,0 0 1,0 0-1,0-1 0,0 1 0,1 0 0,-1 0 0,0 0 1,0-1-1,1 1 0,-1 0 0,0 0 0,0 0 1,0 0-1,1 0 0,-1-1 0,0 1 0,1 0 0,-1 0 1,0 0-1,0 0 0,1 0 0,-1 0 0,0 0 0,1 0 1,-1 0-1,0 0 0,0 0 0,1 0 0,-1 0 1,0 0-1,0 0 0,1 0 0,-1 1 0,0-1 0,0 0 1,1 0-1,-1 0 0,0 0 0,0 0 0,1 1 1,-1-1-1,0 0 0,0 0 0,0 0 0,1 1 0,-1-1 1,12 26 2843,8 49-4326,-18-65 2468,11 63 364,-3 2 1,-4-1-1,-4 98 1,11-228-935,-9 23-543,-1 0 0,-2 0 0,-4-52 0,1 68-159,-1-1-1,0 1 1,-1 0-1,-1 0 0,-1 0 1,0 1-1,-1 0 1,-14-23-1,12 28-131,5 12-465,10 22-475,-3-17 1069,0 1 0,1-1 0,0 0-1,1-1 1,-1 1 0,1-1 0,0 1 0,0-1-1,1-1 1,0 1 0,0-1 0,0 0 0,12 6-1,-14-9 64,0 1-1,1 0 0,-1-1 0,0 0 1,1 0-1,-1 0 0,1-1 0,-1 0 1,1 0-1,-1 0 0,1 0 1,0 0-1,-1-1 0,1 0 0,-1 0 1,0 0-1,1-1 0,-1 0 0,0 1 1,0-1-1,0-1 0,0 1 0,5-5 1,6-5 128,-1-1 0,0-1 0,-1 0 0,-1-1 0,0 0 0,-1-1 0,0-1 1,-2 0-1,0 0 0,8-23 0,-8 18-37,-2-1 1,-1 0-1,0 0 1,-2-1-1,-1 0 0,0 0 1,-3-45-1,-1 62-117,0 0 0,-1 0-1,0 0 1,0 1 0,-6-12 0,8 16-3,-1 0 1,0 1-1,0 0 1,0-1-1,0 1 1,0 0-1,0-1 1,0 1-1,0 0 1,-1 0-1,1 0 1,0 0-1,-3-1 1,4 2 3,-1-1 0,0 1 0,0 0-1,0 0 1,1 0 0,-1 0 0,0 0 0,0 0 0,0 0 0,1 1 0,-1-1 0,0 0 0,0 0-1,0 1 1,1-1 0,-1 0 0,0 1 0,1-1 0,-1 1 0,0-1 0,1 1 0,-1-1-1,0 1 1,1-1 0,-1 1 0,1-1 0,-1 1 0,1 0 0,-1 0 0,-6 12-49,0 0 0,1 1 0,0-1 0,1 1 0,1 0 0,0 0 0,-2 26 1,2-23 28,-9 44 245,3 1 1,3 0-1,-1 85 1,8-146-208,0 1 1,0-1-1,0 1 0,0-1 1,0 1-1,0-1 1,0 1-1,1-1 1,-1 0-1,1 1 0,-1-1 1,1 1-1,-1-1 1,1 0-1,0 1 1,-1-1-1,1 0 0,0 0 1,0 1-1,0-1 1,0 0-1,0 0 1,0 0-1,0 0 0,1 0 1,-1-1-1,0 1 1,0 0-1,1 0 1,-1-1-1,1 1 0,-1-1 1,0 1-1,1-1 1,-1 0-1,1 0 1,-1 1-1,1-1 0,1 0 1,2-1 17,-1 0 1,1 0-1,0 0 0,-1-1 1,0 1-1,1-1 0,-1 0 1,0 0-1,0-1 1,0 1-1,6-7 0,23-22 94,-1-1 1,46-63-1,-42 51-83,-35 42-54,0 0-1,1 0 1,-1 0-1,1 0 0,0 0 1,0 1-1,-1-1 1,1 1-1,0-1 1,0 1-1,0 0 1,1-1-1,-1 1 1,0 0-1,0 1 1,4-2-1,-5 2 10,0 1-1,1-1 0,-1 1 1,0 0-1,0 0 0,0-1 1,0 1-1,0 0 0,-1 0 1,1 0-1,0 0 0,0 0 1,0 0-1,-1 0 0,1 0 1,-1 0-1,1 0 0,-1 1 1,1-1-1,-1 0 1,0 0-1,1 0 0,-1 1 1,0-1-1,0 0 0,0 1 1,0-1-1,0 0 0,0 0 1,-1 3-1,2 99-1425,-1-60-5277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7.131"/>
    </inkml:context>
    <inkml:brush xml:id="br0">
      <inkml:brushProperty name="width" value="0.025" units="cm"/>
      <inkml:brushProperty name="height" value="0.025" units="cm"/>
      <inkml:brushProperty name="color" value="#E71224"/>
    </inkml:brush>
  </inkml:definitions>
  <inkml:trace contextRef="#ctx0" brushRef="#br0">41 255 7015,'0'0'9059,"11"-3"-6240,1-1-2146,-1-1 0,0 0 0,0-1 1,-1 0-1,1 0 0,-1-1 0,10-10 1,-14 12-435,0 0 0,0-1 0,0 0 0,-1 0 0,0-1 0,-1 1 0,1-1 0,-1 0 1,-1 0-1,1 0 0,-1-1 0,0 1 0,3-16 0,-5 20-185,-1 0-1,1-1 1,-1 1 0,0 0-1,1 0 1,-2-1-1,1 1 1,0 0 0,-1-1-1,1 1 1,-1 0-1,0 0 1,0 0 0,0 0-1,0 0 1,-1 0-1,1 0 1,-1 0 0,0 0-1,0 1 1,-3-5-1,1 5-51,1 0 0,0 0 0,-1 0 0,1 0-1,-1 1 1,0 0 0,0-1 0,1 1 0,-1 1-1,0-1 1,0 1 0,0-1 0,0 1 0,0 0 0,0 0-1,1 1 1,-8 1 0,6-1-31,-1 1 0,1 0 0,-1 0 0,1 1 0,0-1 0,0 1 0,0 0 0,1 1-1,-1-1 1,1 1 0,-1 0 0,1 0 0,0 0 0,1 1 0,-1-1 0,1 1 0,0 0 0,0 0 0,0 0 0,1 0 0,0 1 0,-3 7 0,0 4 0,0 0-1,0 0 1,2 1 0,0-1 0,-1 36-1,4-49-22,-1 0 0,2 0-1,-1 0 1,0 0-1,1 0 1,-1 0-1,1 0 1,0 0-1,0 0 1,1 0-1,-1-1 1,1 1-1,0 0 1,3 4-1,-2-6-113,0 0-1,-1 0 1,1 0-1,0 0 1,0-1-1,0 1 1,0-1-1,0 0 1,0 0-1,0 0 1,0 0-1,1-1 1,-1 1 0,0-1-1,1 0 1,-1 0-1,0 0 1,4 0-1,3-1-645,-1-1 0,0 0 0,0 0 1,0 0-1,0-1 0,-1-1 0,1 1 0,-1-2 0,1 1 0,-2-1 0,12-8 1,22-16-4330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7.962"/>
    </inkml:context>
    <inkml:brush xml:id="br0">
      <inkml:brushProperty name="width" value="0.025" units="cm"/>
      <inkml:brushProperty name="height" value="0.025" units="cm"/>
      <inkml:brushProperty name="color" value="#E71224"/>
    </inkml:brush>
  </inkml:definitions>
  <inkml:trace contextRef="#ctx0" brushRef="#br0">127 221 13677,'0'0'2306,"-8"3"315,2 0-2403,0 0 0,0 0-1,1 0 1,-1 1-1,1-1 1,0 1 0,0 1-1,1-1 1,-1 1-1,1 0 1,0 0 0,0 0-1,0 0 1,1 1 0,0-1-1,-3 10 1,-1 0 198,1 1 1,0-1-1,1 1 0,1 1 1,1-1-1,1 1 1,-2 29-1,4-46-406,0 0 1,0 1 0,0-1-1,0 0 1,0 1-1,0-1 1,0 0-1,0 1 1,0-1-1,0 0 1,0 1-1,0-1 1,1 0-1,-1 1 1,0-1 0,0 0-1,0 1 1,0-1-1,1 0 1,-1 0-1,0 1 1,0-1-1,0 0 1,1 0-1,-1 0 1,0 1-1,0-1 1,1 0 0,-1 0-1,0 0 1,1 0-1,-1 1 1,0-1-1,1 0 1,-1 0-1,0 0 1,1 0-1,-1 0 1,1 0-1,16-6 459,13-15 355,-4-5-506,0 1-160,51-40 0,-70 60-174,-1 0 0,1 1 0,0 0 0,0 0 0,1 1 1,-1 0-1,1 0 0,0 0 0,-1 1 0,1 1 0,0-1 0,0 1 0,15 0 0,-22 1 3,0 1 1,0-1-1,0 0 0,-1 1 1,1-1-1,0 1 1,0-1-1,0 1 1,-1-1-1,1 1 1,0 0-1,-1-1 0,1 1 1,-1 0-1,1 0 1,-1 0-1,1-1 1,-1 1-1,1 0 1,-1 0-1,0 0 1,1 0-1,-1 0 0,0 1 1,5 27 533,-6-17 373,0-48-90,3-106-1498,-2 141 299,27 25-752,-20-22 1137,0 0 1,0-1 0,0 1 0,0-1 0,1-1 0,-1 1 0,0-1 0,0-1-1,1 1 1,-1-1 0,0 0 0,0-1 0,0 0 0,0 0 0,0-1-1,0 1 1,-1-1 0,1-1 0,-1 1 0,0-1 0,0 0 0,0-1 0,5-5-1,1 0 23,0-1-1,0 0 0,-2-1 1,1-1-1,-2 1 0,1-2 1,-2 1-1,0-1 0,9-21 1,-14 24-62,-12 27-80,-11 31 2,16-35 117,1 1 0,0 0 0,1 0 1,1 0-1,0 1 0,1 14 0,0-28 8,0 1 0,0 0 0,0 0 0,0 0-1,0-1 1,0 1 0,1 0 0,-1 0 0,0-1 0,1 1 0,-1 0 0,0-1 0,1 1 0,-1 0 0,1-1 0,-1 1 0,1-1 0,0 1-1,-1 0 1,1-1 0,-1 1 0,1-1 0,0 0 0,-1 1 0,1-1 0,0 0 0,0 1 0,-1-1 0,2 0 0,29 0 7,26-21 121,-36 9-152,4-2 120,51-21-1,-69 32-211,1 0-1,0 1 1,0 0 0,0 1-1,-1 0 1,1 0-1,0 0 1,0 1 0,0 1-1,0-1 1,14 4-1,-18-3 50,1 1 0,-1 0 0,0 0 0,0 1 0,0-1 0,0 1 0,0 0-1,0 0 1,-1 0 0,1 1 0,-1-1 0,0 1 0,0 0 0,0 0 0,-1 0-1,1 0 1,-1 0 0,0 1 0,0-1 0,-1 1 0,3 7 0,1 7 62,-2-1 1,1 1-1,-2 0 0,0 21 1,-1-1 253,-2-1 0,-1 0-1,-9 43 1,7-61 238,-1-1 0,-1 1 1,0-1-1,-2 0 0,0-1 0,-1 0 0,-19 29 1,26-45-470,1 1 1,-1-1 0,1 0 0,-1 0 0,0 0 0,0 0 0,0 0-1,-1 0 1,1-1 0,0 1 0,0-1 0,-1 1 0,1-1 0,-1 0-1,0 0 1,1 0 0,-4 0 0,4-1-55,0 0 0,1 0 0,-1 0 0,0-1 0,0 1 0,0-1 0,0 1 0,0-1 0,1 0 0,-1 1 1,0-1-1,1 0 0,-1 0 0,0 0 0,1 0 0,-1-1 0,1 1 0,0 0 0,-1-1 0,1 1 0,0-1 0,0 1 0,0-1 0,0 0 0,-1-2 0,-10-16-86,2-1 0,0 0 0,1-1 0,1 0 0,1 0 0,1-1 0,1 0 0,1 0 0,1 0 0,1 0 0,1-1 0,3-24 0,-1 40 119,1-1 1,0 1-1,1 0 0,-1 0 1,2 1-1,-1-1 0,1 0 0,0 1 1,1 0-1,0 0 0,0 0 1,0 1-1,1 0 0,0 0 1,0 0-1,0 1 0,1-1 0,8-3 1,14-9-271,1 3 1,0 0-1,41-13 0,-16 6-592,21-13-4546,0-4-4906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8.635"/>
    </inkml:context>
    <inkml:brush xml:id="br0">
      <inkml:brushProperty name="width" value="0.025" units="cm"/>
      <inkml:brushProperty name="height" value="0.025" units="cm"/>
      <inkml:brushProperty name="color" value="#E71224"/>
    </inkml:brush>
  </inkml:definitions>
  <inkml:trace contextRef="#ctx0" brushRef="#br0">58 656 4484,'-15'10'5035,"-26"23"1851,41-33-6866,0 0 0,0 0 0,0 0 0,-1 1 0,1-1 0,0 0 0,0 0 0,0 0 0,0 0 1,0 0-1,0 0 0,0 1 0,0-1 0,0 0 0,0 0 0,0 0 0,0 0 0,0 0 0,0 1 0,0-1 0,0 0 0,0 0 0,0 0 0,0 0 1,0 0-1,0 1 0,0-1 0,0 0 0,0 0 0,0 0 0,0 0 0,1 0 0,-1 1 0,0-1 0,0 0 0,0 0 0,0 0 0,0 0 1,0 0-1,0 0 0,1 0 0,-1 0 0,0 0 0,0 1 0,0-1 0,0 0 0,0 0 0,0 0 0,1 0 0,-1 0 0,0 0 0,0 0 0,0 0 1,0 0-1,0 0 0,1 0 0,-1 0 0,0 0 0,0 0 0,15 0 404,-12 0-258,32-3 476,1-2 1,-1-2-1,0-1 1,0-2-1,45-19 1,-6 4-265,716-242 1876,107-34-2560,-773 264-1015,-72 24-4036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49.011"/>
    </inkml:context>
    <inkml:brush xml:id="br0">
      <inkml:brushProperty name="width" value="0.025" units="cm"/>
      <inkml:brushProperty name="height" value="0.025" units="cm"/>
      <inkml:brushProperty name="color" value="#E71224"/>
    </inkml:brush>
  </inkml:definitions>
  <inkml:trace contextRef="#ctx0" brushRef="#br0">0 1085 19859,'0'0'1996,"12"-6"-1985,539-244 2434,31 43-2183,384-73-2500,-311 97 605,-349 78-3620,-193 51-1548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7.593"/>
    </inkml:context>
    <inkml:brush xml:id="br0">
      <inkml:brushProperty name="width" value="0.025" units="cm"/>
      <inkml:brushProperty name="height" value="0.025" units="cm"/>
      <inkml:brushProperty name="color" value="#E71224"/>
    </inkml:brush>
  </inkml:definitions>
  <inkml:trace contextRef="#ctx0" brushRef="#br0">3 26 13741,'1'10'1521,"9"60"607,23 83 0,7 32-1046,-35-149 1067,0 54 0,-5-90-2099,0 1 1,1-1-1,-1 0 0,0 1 0,0-1 0,0 0 0,0 1 0,0-1 1,0 1-1,0-1 0,0 0 0,0 1 0,0-1 0,0 1 0,0-1 1,0 0-1,0 1 0,0-1 0,0 0 0,0 1 0,0-1 1,-1 1-1,1-1 0,0 0 0,0 1 0,0-1 0,-1 0 0,1 1 1,0-1-1,0 0 0,-1 0 0,1 1 0,0-1 0,-1 0 1,1 0-1,0 0 0,-1 1 0,0-1 0,-9-14 786,-9-29-366,10-2-431,2 0 0,1 0 0,3-1 1,1 0-1,7-58 0,-5 91-48,1 1 0,1 0 1,0 0-1,1 0 0,0 0 1,1 0-1,0 1 0,1-1 1,7-12-1,-9 19 1,0 1 0,0-1 0,1 1 0,-1 0 0,1 0 0,0 0 0,0 1 0,0-1-1,1 1 1,-1 0 0,1 0 0,0 1 0,0-1 0,0 1 0,0 0 0,0 0 0,0 1 0,1-1 0,-1 1 0,0 1 0,1-1 0,7 0 0,-12 1 5,0 1 1,1-1 0,-1 0 0,0 0 0,0 0 0,0 0-1,0 1 1,0-1 0,0 0 0,0 1 0,0-1 0,0 1 0,0 0-1,-1-1 1,1 1 0,0-1 0,0 1 0,0 0 0,-1 0-1,1 0 1,0-1 0,-1 1 0,1 0 0,-1 0 0,1 0-1,-1 0 1,1 0 0,-1 0 0,1 0 0,-1 0 0,0 0 0,0 0-1,0 0 1,1 0 0,-1 0 0,0 0 0,0 0 0,-1 0-1,1 1 1,0-1 0,0 0 0,0 0 0,-1 0 0,1 0-1,-1 2 1,-1 2 10,1 1 0,-1 0 0,-1-1-1,1 1 1,-1-1 0,0 0 0,-4 7-1,-16 16 60,-31 30 1,47-52-58,-1 1 0,1-1 0,-1 0 0,0 0 0,-1-1 0,1 0 0,-1-1 0,0 0 0,-15 5 0,24-9-47,0 0 1,-1 0-1,1 1 0,-1-1 1,1 0-1,0 0 0,-1 0 1,1 0-1,-1 0 0,1 0 0,-1 0 1,1 0-1,0 0 0,-1-1 1,1 1-1,-1 0 0,1 0 1,-1 0-1,1 0 0,0-1 0,-1 1 1,1 0-1,0 0 0,-1-1 1,1 1-1,0 0 0,-1 0 1,1-1-1,0 1 0,0 0 0,-1-1 1,1 1-1,0-1 0,0 1 1,0 0-1,-1-1 0,1-21-2144,13-19-2570,29-27-4805,-17 35 3790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7.954"/>
    </inkml:context>
    <inkml:brush xml:id="br0">
      <inkml:brushProperty name="width" value="0.025" units="cm"/>
      <inkml:brushProperty name="height" value="0.025" units="cm"/>
      <inkml:brushProperty name="color" value="#E71224"/>
    </inkml:brush>
  </inkml:definitions>
  <inkml:trace contextRef="#ctx0" brushRef="#br0">0 83 3171,'0'0'12812,"8"3"-10821,-4 0-1760,0-1 0,0 1-1,0 0 1,0 0-1,0 0 1,0 0 0,-1 1-1,1-1 1,-1 1 0,0 0-1,0 0 1,-1 0-1,1 0 1,-1 1 0,0-1-1,0 1 1,0 0-1,-1-1 1,2 8 0,44 121 2838,-46-132-3038,-1 1-1,1 0 1,0 0-1,0-1 1,0 1-1,0 0 1,0-1-1,0 1 1,0-1-1,1 0 1,-1 1-1,0-1 1,1 0-1,2 2 1,-4-3 20,1 1 1,0-1 0,0 0-1,0 0 1,-1 0 0,1 0-1,0 0 1,0 0 0,-1 0-1,1 0 1,0 0-1,0 0 1,0 0 0,-1 0-1,1 0 1,0-1 0,0 1-1,-1 0 1,1-1 0,0 1-1,-1 0 1,1-1-1,1 0 1,0-1 92,1-1 0,-1 0 1,0 1-1,0-1 0,0 0 0,0 0 0,-1 0 1,1 0-1,-1 0 0,0 0 0,0-1 0,0 1 1,1-5-1,0-2-98,-1 1 0,0-1 1,-1 1-1,0-1 1,0 1-1,-1-1 0,-1 1 1,1 0-1,-1-1 0,-1 1 1,0 0-1,0 0 0,-1 0 1,0 1-1,0-1 0,-1 1 1,0 0-1,-1 0 0,1 1 1,-2-1-1,-11-10 0,18 18-51,0 0-1,0 1 0,0-1 1,0 0-1,0 0 0,0 1 1,0-1-1,0 0 0,0 1 1,0-1-1,0 0 0,-1 0 1,1 1-1,0-1 0,0 0 0,0 0 1,0 1-1,0-1 0,-1 0 1,1 0-1,0 1 0,0-1 1,0 0-1,-1 0 0,1 0 1,0 0-1,0 1 0,-1-1 1,1 0-1,0 0 0,0 0 1,-1 0-1,1 0 0,0 0 0,0 0 1,-1 0-1,1 1 0,0-1 1,-1 0-1,1 0 0,0 0 1,0 0-1,-1-1 0,1 1 1,0 0-1,-1 0 0,1 0 1,0 0-1,0 0 0,-1 0 1,1 0-1,0 0 0,0-1 1,-1 1-1,1 0 0,0 0 0,0 0 1,-1-1-1,1 1 0,0 0 1,0 0-1,0 0 0,0-1 1,-1 1-1,1 0 0,0 1-9,1 0 0,-1 0 0,0 0 0,1 0 0,-1 0-1,1 0 1,-1 1 0,1-1 0,0 0 0,-1 0 0,1 0 0,0-1-1,0 1 1,-1 0 0,1 0 0,0 0 0,0-1 0,0 1 0,2 1-1,2-1-197,1 0-1,-1 0 1,0 0-1,1-1 1,-1 0-1,0 0 1,1 0-1,-1-1 1,0 1-1,0-1 1,1-1-1,-1 1 1,0-1-1,0 0 1,0 0-1,6-3 1,9-7-3596,0 0 0,26-21 0,-37 26 1334,16-11-6216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9.072"/>
    </inkml:context>
    <inkml:brush xml:id="br0">
      <inkml:brushProperty name="width" value="0.025" units="cm"/>
      <inkml:brushProperty name="height" value="0.025" units="cm"/>
      <inkml:brushProperty name="color" value="#E71224"/>
    </inkml:brush>
  </inkml:definitions>
  <inkml:trace contextRef="#ctx0" brushRef="#br0">162 461 5285,'0'0'9006,"-11"4"-6412,2-1-2329,0 0 0,0 0 0,1 1 0,-1 0 0,1 1-1,0 0 1,0 0 0,1 1 0,-1 0 0,1 0 0,0 1-1,1 0 1,0 0 0,0 0 0,0 1 0,1 0 0,-6 13-1,8-15-131,1 0 0,0 1 0,0-1-1,1 0 1,-1 1 0,1-1 0,1 1-1,0 0 1,0-1 0,1 10 0,-1-15-112,0 0 1,1 1 0,-1-1 0,1 0 0,-1 0-1,1 1 1,-1-1 0,1 0 0,0 0 0,0 0 0,0 0-1,0 0 1,-1 0 0,1 0 0,0 0 0,1 0-1,-1 0 1,0-1 0,0 1 0,2 1 0,0-2 7,0 1 0,0 0 0,0-1 1,0 0-1,0 0 0,0 0 0,0 0 1,0 0-1,0 0 0,0-1 0,0 1 1,0-1-1,3-1 0,0-1 85,0 0-1,0 0 1,0 0 0,0-1-1,0 0 1,-1 0 0,0 0-1,0-1 1,0 0 0,0 0 0,-1 0-1,0-1 1,0 1 0,0-1-1,-1 0 1,1 0 0,2-10-1,0 3 72,-1-1 0,-1 1-1,0-2 1,-1 1-1,0 0 1,-1 0 0,0-18-1,-4 21-120,-3 13-526,-3 17-383,8-17 749,0 0 0,0-1 0,0 1 0,0 0 0,1 0 0,-1-1 0,0 1 0,1 0 0,-1-1 0,1 1 0,-1 0 0,1-1 0,0 1 0,0-1 0,0 1 1,0-1-1,0 0 0,0 1 0,0-1 0,0 0 0,2 2 0,-1-3-33,-1 1 0,1 0 1,0-1-1,0 1 0,0-1 0,0 0 1,0 1-1,0-1 0,-1 0 0,1 0 1,0 0-1,0 0 0,0-1 0,0 1 0,0 0 1,0-1-1,-1 0 0,1 1 0,0-1 1,0 0-1,1-1 0,5-2-25,0-1 0,-1-1 0,1 1 0,-1-1 0,-1 0 0,1-1 0,-1 0-1,0 0 1,0 0 0,-1-1 0,6-11 0,1-2-76,-2 0-1,0-1 1,8-30 0,-14 40 304,-1 0 1,-1 1 0,1-1-1,-2 0 1,0 0 0,0-1 0,-1 1-1,-3-22 1,3 33-50,0 1 0,0-1 0,0 0 0,0 1 1,0-1-1,-1 0 0,1 0 0,0 1 0,0-1 0,-1 0 0,1 1 0,0-1 0,-1 0 0,1 1 0,-1-1 0,1 1 0,-1-1 1,1 1-1,-1-1 0,1 1 0,-1-1 0,0 1 0,1 0 0,-1-1 0,0 1 0,1 0 0,-1-1 0,0 1 0,1 0 0,-1 0 0,0 0 1,0-1-1,1 1 0,-1 0 0,0 0 0,0 0 0,1 0 0,-2 1 0,1-1 22,-1 1-1,1-1 1,0 1 0,0 0-1,-1 0 1,1-1 0,0 1-1,0 0 1,0 0 0,0 0-1,0 0 1,0 1 0,0-1-1,0 0 1,1 0 0,-1 0-1,0 1 1,1-1 0,-1 2-1,-8 34 633,1 0 0,2 1 0,2 0-1,1 0 1,2 0 0,6 56-1,-4-82-628,0 0-1,0 1 0,1-1 0,1 0 0,0 0 0,1 0 0,0 0 0,1-1 0,11 20 1,-16-31-47,0 0 0,0 0 1,0 0-1,0 1 0,0-1 1,0 0-1,0 0 0,0 0 1,0 0-1,0 0 0,0 1 1,0-1-1,0 0 0,1 0 1,-1 0-1,0 0 0,0 0 1,0 0-1,0 1 1,0-1-1,1 0 0,-1 0 1,0 0-1,0 0 0,0 0 1,0 0-1,0 0 0,1 0 1,-1 0-1,0 0 0,0 0 1,0 0-1,0 0 0,1 0 1,-1 0-1,0 0 0,0 0 1,0 0-1,0 0 0,1 0 1,-1 0-1,0 0 0,0 0 1,0 0-1,0 0 1,1 0-1,-1-1 0,0 1 1,0 0-1,0 0 0,3-13 134,-2-23 28,-2 32-152,-11-97-26,7 73-613,-3-51 0,24 98 167,-11-10 497,1 0-1,0 0 1,0-1-1,1 0 1,1 0-1,-1-1 1,1 1-1,0-2 1,1 1-1,10 6 0,-16-11-17,1 0 0,-1 0-1,0-1 1,1 1 0,0-1-1,-1 0 1,1 0 0,0 0-1,-1 0 1,1-1 0,0 1-1,0-1 1,-1 0 0,1 0-1,0-1 1,0 1-1,0-1 1,-1 0 0,1 0-1,0 0 1,-1 0 0,1 0-1,-1-1 1,1 0 0,-1 0-1,0 0 1,0 0 0,0 0-1,0 0 1,0-1-1,4-4 1,1-4 60,-1 0 0,0 0 0,0-1 0,-1 0 0,0 0 1,-1 0-1,0-1 0,-1 0 0,-1 0 0,0 0 0,-1 0 0,0 0 0,-1-1 0,-1 1 0,0 0 0,-3-23 0,0 27-91,-2 11-107,-2 15-46,7-15 163,-1 6-15,1 1 1,0-1-1,1 1 1,-1-1-1,2 1 1,1 8-1,-2-16 21,-1 1 0,1-1 0,0 1 0,-1 0 0,1-1-1,0 1 1,0-1 0,0 0 0,0 1 0,0-1 0,1 0-1,-1 0 1,0 0 0,1 1 0,-1-1 0,0 0 0,1-1 0,0 1-1,-1 0 1,1 0 0,-1-1 0,1 1 0,0-1 0,-1 1-1,1-1 1,0 0 0,-1 0 0,1 0 0,0 0 0,0 0 0,-1 0-1,1 0 1,0 0 0,-1-1 0,1 1 0,0-1 0,3-1 0,1 0 63,0-1 1,0 0-1,-1 0 1,1-1-1,0 0 1,-1 0-1,0 0 1,0-1-1,0 1 1,-1-1-1,0-1 1,1 1-1,-2 0 1,7-11-1,-1 0-16,-1 0 0,0-1 0,-1 0-1,5-22 1,-7 18-22,-1 0 0,-1 1 0,-1-1 0,-1-40 0,-1 60-37,1 1 1,-1-1 0,0 0-1,0 1 1,0-1 0,0 1-1,0-1 1,0 0 0,-1 1-1,1-1 1,0 0 0,0 1-1,0-1 1,0 1 0,-1-1 0,1 1-1,0-1 1,-1 0 0,1 1-1,0-1 1,-1 1 0,1 0-1,-1-1 1,1 1 0,-1-1-1,-10 8-167,-7 26-11,10-5 204,1 0 0,1 0-1,2 1 1,1-1 0,1 1-1,1 0 1,5 41 0,-2-61-20,0-1 1,0 0 0,1 0-1,0-1 1,0 1 0,9 13-1,-12-19 2,1 0 0,0 0 0,1 0-1,-1 0 1,0 0 0,0-1 0,1 1-1,-1 0 1,1-1 0,0 1 0,-1-1 0,1 0-1,0 1 1,0-1 0,0 0 0,0 0-1,0 0 1,0-1 0,0 1 0,0 0 0,0-1-1,0 1 1,0-1 0,1 0 0,-1 0-1,0 0 1,0 0 0,0 0 0,1 0-1,3-1 1,-5 0 3,0 0 0,0 0 0,0 0 0,0 0 0,0 0-1,0 0 1,0 0 0,0 0 0,0-1 0,0 1 0,-1 0 0,1-1 0,0 1 0,-1 0-1,0-1 1,1 1 0,-1 0 0,0-1 0,1 1 0,-1-1 0,0 1 0,0-1 0,0 1-1,-1-3 1,1-1-62,0 1 0,-1-1 0,1 1 0,-1 0-1,0-1 1,-1 1 0,-2-6 0,0 3-276,0 0-1,-1 1 1,0 0 0,0 0 0,-9-8 0,6 6-664,0 1 0,0 0 1,-1 1-1,0 0 1,0 0-1,-1 1 0,0 0 1,1 1-1,-2 0 1,1 1-1,0 0 0,-12-2 1,22 5 1082,0 0 0,-1 0 0,1-1 1,0 1-1,-1 0 0,1 0 0,0 0 1,0 0-1,-1 0 0,1 0 0,0 0 1,-1 0-1,1 0 0,0 0 0,-1 0 1,1 0-1,0 1 0,0-1 0,-1 0 1,1 0-1,0 0 0,0 0 0,-1 0 0,1 1 1,0-1-1,0 0 0,-1 0 0,1 0 1,0 1-1,0-1 0,0 0 0,-1 0 1,1 0-1,0 1 0,0-1 0,0 0 1,0 1-1,0-1 0,-1 0 0,1 0 1,0 1-1,0-1 0,0 0 0,0 1 1,0-1-1,0 0 0,0 0 0,0 1 0,0-1 1,0 0-1,0 1 0,0-1 0,1 0 1,-1 1-1,0-1 0,0 1 0,13 10 2477,-5-9-2048,0-1 1,0-1-1,0 1 1,0-1-1,0-1 0,0 1 1,10-3-1,-11 1-488,-1 1 1,1-1-1,-1 0 0,0-1 0,0 0 1,0 0-1,0 0 0,0 0 0,5-6 1,-10 9-269,0-1 0,0 0 0,-1 1 1,1-1-1,0 0 0,-1 0 1,1 0-1,0 1 0,-1-1 1,1 0-1,-1 0 0,0 0 1,1 0-1,-1 0 0,0 0 1,1 0-1,-1 0 0,0 0 1,0-1-1,0 1 0,0-1 0,0-10-5843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59.466"/>
    </inkml:context>
    <inkml:brush xml:id="br0">
      <inkml:brushProperty name="width" value="0.025" units="cm"/>
      <inkml:brushProperty name="height" value="0.025" units="cm"/>
      <inkml:brushProperty name="color" value="#E71224"/>
    </inkml:brush>
  </inkml:definitions>
  <inkml:trace contextRef="#ctx0" brushRef="#br0">31 15 7207,'-16'-6'6950,"5"1"-3683,8 2 1666,4 3-4869,12 0-160,10 0-288,-1 0-2819,1 0-6695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803"/>
    </inkml:context>
    <inkml:brush xml:id="br0">
      <inkml:brushProperty name="width" value="0.035" units="cm"/>
      <inkml:brushProperty name="height" value="0.035" units="cm"/>
    </inkml:brush>
  </inkml:definitions>
  <inkml:trace contextRef="#ctx0" brushRef="#br0">5 108 17300,'4'30'767,"-1"1"0,-1-1 0,-2 1 0,-1-1 1,-5 32-1,-1 64 1351,7-124-2066,0 1 0,0-1-1,0 1 1,1-1 0,-1 1-1,0-1 1,1 1 0,0-1-1,-1 0 1,3 5 0,-2-7-43,-1 0 0,0 1 0,0-1 0,1 0 0,-1 0 0,0 0 0,1 0 0,-1 0 0,0 1 0,1-1 0,-1 0 0,0 0 0,0 0 0,1 0 0,-1 0 0,1 0 0,-1 0 0,0 0 0,1 0 0,-1 0 1,0 0-1,1 0 0,-1 0 0,0 0 0,0-1 0,1 1 0,-1 0 0,0 0 0,1 0 0,-1 0 0,0 0 0,1-1 0,-1 1 0,0 0 0,0 0 0,1-1 0,-1 1 0,0 0 0,0 0 0,0-1 0,1 1 0,2-5 14,1 0 0,-1 0 0,0-1 0,-1 1 0,1 0 0,-1-1 0,2-6 0,3-14-33,-2 1-1,-1-1 0,-1 0 0,-1 0 0,-1 0 1,-2 0-1,0 0 0,-2 0 0,-10-42 0,3 44-60,2 15 0,8 9 68,-1 0 1,1 0-1,0 0 0,0 0 0,-1 0 1,1 0-1,0 1 0,0-1 0,-1 0 0,1 0 1,0 0-1,0 0 0,-1 0 0,1 0 0,0 1 1,0-1-1,-1 0 0,1 0 0,0 0 0,0 1 1,0-1-1,0 0 0,-1 0 0,1 0 1,0 1-1,0-1 0,0 0 0,0 0 0,0 1 1,0-1-1,0 0 0,0 0 0,-1 1 0,1-1 1,0 0-1,0 1 0,0-1 0,-1 12-40,0 0 1,0 0-1,1 0 0,0 0 0,1-1 0,1 1 0,-1 0 0,2 0 0,0-1 0,0 1 1,1-1-1,10 19 0,-13-27 12,1 0-1,-1 0 1,1-1 0,0 1 0,0-1 0,0 1 0,0-1-1,0 0 1,0 0 0,1 0 0,-1 0 0,1 0-1,-1-1 1,1 1 0,0-1 0,0 1 0,0-1-1,0 0 1,4 1 0,-3-2-38,1 1 0,0-1 0,-1 0 0,1-1 0,0 1 0,-1-1 0,1 0 0,-1 0 0,1 0 0,-1-1 0,7-3 0,7-4-251,0-2 0,-1 0 0,-1-1-1,26-23 1,143-158-2472,-205 240 3624,13-27-568,-3 3 41,-30 87 1223,35-94-1266,1 0 0,1 0 0,1 1 0,0-1 0,0 17 0,2-28-188,0 0 1,1 0 0,0 0 0,-1 0 0,2 0 0,0 4 0,-1-8-58,-1 0 1,1 0-1,-1 0 1,0 0-1,1 0 1,0 0-1,-1 0 1,1 0-1,0 0 1,-1 0 0,1-1-1,0 1 1,0 0-1,0 0 1,-1-1-1,1 1 1,0-1-1,0 1 1,0-1-1,0 1 1,0-1-1,0 0 1,0 1-1,0-1 1,0 0-1,0 0 1,1 0-1,-1 1 1,0-1 0,0 0-1,0-1 1,0 1-1,0 0 1,2 0-1,1-2 15,0 0 0,0 1 0,1-1 0,-1 0 0,0-1-1,-1 1 1,1-1 0,0 0 0,-1 0 0,6-6 0,30-38 82,-35 41-103,13-18 30,0-1 0,-3 0 0,18-39-1,-25 47-59,-1 1 0,-1-1 0,0 0 0,-1 0 0,-1-1 0,-1 1 0,1-19 0,-3 35 8,0 0 0,0 0 0,0 0 0,0-1 0,-1 1 1,1 0-1,0 0 0,0 0 0,-1 0 0,1-1 0,-1 1 0,1 0 0,-1 0 0,1 0 0,-2-1 1,1 1-11,1 1 0,-1-1 0,1 1 1,-1 0-1,1-1 0,-1 1 0,0 0 1,1-1-1,-1 1 0,0 0 0,1 0 1,-1 0-1,0 0 0,1 0 0,-1 0 1,0-1-1,1 2 0,-1-1 0,0 0 1,0 0-1,-2 1-71,1-1 0,-1 1 1,1 0-1,0 0 0,-1 1 0,1-1 0,0 0 1,0 1-1,0-1 0,0 1 0,0 0 1,-3 3-1,-36 47-883,30-43 598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018"/>
    </inkml:context>
    <inkml:brush xml:id="br0">
      <inkml:brushProperty name="width" value="0.025" units="cm"/>
      <inkml:brushProperty name="height" value="0.025" units="cm"/>
      <inkml:brushProperty name="color" value="#E71224"/>
    </inkml:brush>
  </inkml:definitions>
  <inkml:trace contextRef="#ctx0" brushRef="#br0">10 11 3683,'0'0'13144,"-2"8"-10828,-1 6-1845,1-1 0,0 1 0,1 0-1,1 0 1,0 0 0,1 0 0,1-1-1,0 1 1,0 0 0,8 22 0,-4-19-124,-5-10-188,1 1 0,1 0 0,0-1 0,0 1 0,0-1 0,1 0 0,0 0-1,5 7 1,-8-13-119,0-1-1,-1 1 1,1-1-1,0 1 1,0-1-1,0 1 1,-1-1-1,1 0 1,0 0-1,0 1 1,0-1-1,0 0 1,0 0-1,-1 0 1,1 0-1,0 0 1,0 0-1,0 0 1,0 0-1,0 0 1,0 0-1,0 0 1,-1-1-1,1 1 1,0 0-1,0-1 1,0 1-1,-1 0 1,1-1-1,0 1 1,0-1-1,-1 1 1,1-1-1,0 0 1,-1 1-1,1-1 1,0-1-1,22-28 1282,-22 28-1239,14-27 211,-1-1 0,11-34 0,-1 4-200,-24 60-97,0 0-1,0 1 1,1-1-1,-1 1 0,0-1 1,0 1-1,0-1 1,0 1-1,0-1 1,1 0-1,-1 1 1,0-1-1,1 1 1,-1-1-1,0 0 1,0 1-1,1-1 1,-1 0-1,1 1 1,-1-1-1,0 0 1,1 0-1,-1 1 1,1-1-1,-1 0 1,0 0-1,1 0 1,-1 1-1,1-1 1,-1 0-1,1 0 1,-1 0-1,1 0 1,-1 0-1,1 0 1,-1 0-1,1 0 1,-1 0-1,0 0 1,1 0-1,-1-1 1,1 1-1,-1 0 1,1 0-1,-1 0 1,1-1-1,-1 1 1,0 0-1,1 0 1,-1-1-1,0 1 1,1 0-1,-1-1 1,0 1-1,1 0 1,-1-1-1,0 1 1,1 0-1,-1-1 1,0 1-1,0-1 1,0 1-1,0-1 1,1 1-1,-1-1 1,0 1-1,0-1 1,14 43-79,-12-36 98,1 10 5,-3-13-18,0 1 1,1-1-1,-1 0 1,1 0-1,0 0 1,0 0-1,0 0 1,0 0-1,0 0 0,0 0 1,1 0-1,0 0 1,-1-1-1,1 1 1,3 3-1,-3-7 22,-1 0-1,1 0 1,-1 0 0,0 0-1,0 0 1,1 0-1,-1-1 1,0 1 0,0 0-1,0-1 1,0 1-1,0-1 1,0 1 0,-1-1-1,1 1 1,0-4-1,2 1 46,17-40 161,-16 33-220,1-1 0,1 1 0,0 0-1,0 0 1,1 1 0,10-12 0,-17 22-12,0-1 1,1 1-1,-1 0 1,0-1-1,1 1 0,-1 0 1,1-1-1,-1 1 1,0 0-1,1-1 1,-1 1-1,1 0 0,-1 0 1,1-1-1,-1 1 1,1 0-1,-1 0 1,1 0-1,-1 0 1,1 0-1,-1 0 0,1 0 1,0 0-1,-1 0 1,1 0-1,-1 0 1,1 0-1,-1 0 0,1 0 1,-1 1-1,1-1 1,10 16-94,-1 31-72,-10-42 158,1-2 4,-1 3-193,1 0 1,1 0-1,-1-1 1,1 1-1,-1 0 1,5 6-1,-6-11 155,1-1-1,-1 1 1,0-1-1,1 1 1,-1-1-1,0 0 1,1 1-1,-1-1 1,1 1-1,-1-1 1,0 0-1,1 1 1,-1-1-1,1 0 1,-1 0-1,1 0 1,0 1-1,-1-1 1,1 0-1,-1 0 1,1 0-1,-1 0 1,1 0-1,-1 0 1,1 0-1,0 0 1,0 0-1,1-1-51,0 0-1,0 0 0,-1 0 1,1 0-1,0 0 1,-1 0-1,1-1 0,-1 1 1,1 0-1,-1-1 1,1 1-1,0-3 1,14-18-6205,25-44 1,-24 33-604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381"/>
    </inkml:context>
    <inkml:brush xml:id="br0">
      <inkml:brushProperty name="width" value="0.025" units="cm"/>
      <inkml:brushProperty name="height" value="0.025" units="cm"/>
      <inkml:brushProperty name="color" value="#E71224"/>
    </inkml:brush>
  </inkml:definitions>
  <inkml:trace contextRef="#ctx0" brushRef="#br0">87 1 5157,'0'0'16010,"-6"8"-15017,-7 8-326,2 0 0,-15 29 1,21-35-437,0-1 0,1 0 1,1 1-1,-1 0 0,2 0 1,-1 0-1,1 0 0,0 13 0,2-23-226,0 1-1,0 0 0,0 0 1,0 0-1,1-1 0,-1 1 1,0 0-1,0 0 0,1 0 1,-1-1-1,1 1 0,-1 0 1,1-1-1,-1 1 0,1 0 1,-1-1-1,1 1 0,-1-1 0,1 1 1,0-1-1,-1 1 0,1-1 1,0 1-1,0-1 0,-1 0 1,1 1-1,0-1 0,0 0 1,0 0-1,-1 1 0,1-1 1,0 0-1,0 0 0,0 0 1,-1 0-1,1 0 0,0 0 1,0 0-1,0 0 0,0-1 0,-1 1 1,1 0-1,0 0 0,0-1 1,-1 1-1,1 0 0,0-1 1,0 0-1,5-1 66,-1 0 1,0 0-1,0 0 1,-1-1-1,1 0 1,6-5-1,-2-1 22,0 0 0,-1-1 0,0-1 1,0 1-1,-2-1 0,1-1 0,-1 1 0,-1-1 0,0 0 0,-1 0 0,6-25 0,-16 60-253,0-4 129,2 0-1,0 0 0,0 0 0,2 1 0,0 32 1,2-50-23,0-1 1,0 0 0,0 0 0,1 0 0,-1 0 0,0 1 0,1-1 0,-1 0 0,0 0 0,1 0 0,-1 0 0,1 0 0,-1 0 0,1 0 0,0 0 0,0 0 0,-1 0 0,1 0 0,0-1 0,0 1 0,0 0 0,0-1 0,0 1 0,0 0 0,0-1 0,0 1 0,0-1-1,0 1 1,0-1 0,0 0 0,0 1 0,0-1 0,1 0 0,-1 0 0,0 0 0,0 0 0,0 0 0,0 0 0,1 0 0,-1 0 0,0 0 0,0-1 0,0 1 0,1-1 0,3 0-341,0-1 0,0 0 1,0 0-1,0 0 0,0-1 0,-1 1 1,1-1-1,6-6 0,1-2-1313,-1-1 0,0 0-1,10-16 1,6-11-3497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0.731"/>
    </inkml:context>
    <inkml:brush xml:id="br0">
      <inkml:brushProperty name="width" value="0.025" units="cm"/>
      <inkml:brushProperty name="height" value="0.025" units="cm"/>
      <inkml:brushProperty name="color" value="#E71224"/>
    </inkml:brush>
  </inkml:definitions>
  <inkml:trace contextRef="#ctx0" brushRef="#br0">144 0 13004,'0'0'10154,"-16"73"-9193,3-33-385,1 8 97,-3-4 128,3-3-225,1-6-319,6-7-225,-1-10 0,6-8-64,-2-7-385,-1-20-7686,-1-6 511</inkml:trace>
  <inkml:trace contextRef="#ctx0" brushRef="#br0" timeOffset="1">0 94 13132,'0'0'9193,"11"58"-7623,3-45-1,6 0-800,5-4-481,2-5-160,4-4-32,1 0-288,-1 0-1505,2 0-1795,-6-10-1665,-8-4-2178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078"/>
    </inkml:context>
    <inkml:brush xml:id="br0">
      <inkml:brushProperty name="width" value="0.025" units="cm"/>
      <inkml:brushProperty name="height" value="0.025" units="cm"/>
      <inkml:brushProperty name="color" value="#E71224"/>
    </inkml:brush>
  </inkml:definitions>
  <inkml:trace contextRef="#ctx0" brushRef="#br0">21 1 8904,'0'0'11980,"-20"45"-10090,20-21-801,0-1-32,0 0-481,5 0-384,6-5-128,0-4-32,2-3-288,1-5-769,-1-5-640,-3-1-1218,1-3-2146,-2-14-1729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439"/>
    </inkml:context>
    <inkml:brush xml:id="br0">
      <inkml:brushProperty name="width" value="0.025" units="cm"/>
      <inkml:brushProperty name="height" value="0.025" units="cm"/>
      <inkml:brushProperty name="color" value="#E71224"/>
    </inkml:brush>
  </inkml:definitions>
  <inkml:trace contextRef="#ctx0" brushRef="#br0">4 65 12204,'0'0'8450,"-1"10"-7644,1-9-779,-3 74 1204,3-69-1032,1 1-1,-1-1 1,1 0-1,0 1 1,1-1 0,-1 0-1,1 0 1,0 0-1,1 0 1,-1 0-1,5 6 1,-6-11-155,0 0 0,0 0 1,0 0-1,0 0 0,0 0 0,1 0 0,-1 0 0,0-1 0,0 1 1,1 0-1,-1-1 0,0 1 0,1-1 0,-1 1 0,1-1 0,-1 0 1,0 0-1,1 1 0,-1-1 0,1 0 0,-1 0 0,1-1 0,-1 1 1,1 0-1,-1 0 0,0-1 0,1 1 0,-1-1 0,0 1 0,1-1 1,-1 1-1,0-1 0,1 0 0,-1 0 0,0 0 0,0 1 0,0-1 1,0 0-1,1-2 0,6-4 81,0 0 0,-1-1 0,11-16-1,-16 22-136,21-33 70,-18 25-48,1 1 0,1-1 0,0 1 0,0 1 0,1-1 0,8-7 0,-16 16-13,1 0-1,-1 0 1,1 0-1,-1 0 1,0 0 0,1 0-1,-1 0 1,0 1-1,1-1 1,-1 0 0,1 0-1,-1 0 1,0 1-1,0-1 1,1 0 0,-1 0-1,0 1 1,1-1-1,-1 0 1,0 0 0,0 1-1,1-1 1,-1 0-1,0 1 1,0-1 0,0 0-1,0 1 1,1-1-1,-1 0 1,0 1 0,0-1-1,0 1 1,0-1-1,0 0 1,0 1 0,0-1-1,0 1 1,0-1-1,0 0 1,0 1 0,0-1-1,0 0 1,-1 1-1,1-1 1,0 1-1,0 28 154,0-25-127,6 41 188,-6-44-189,0 0 1,1 0 0,-1 0 0,0-1 0,1 1 0,-1 0 0,0 0-1,1-1 1,-1 1 0,1 0 0,0-1 0,-1 1 0,1-1-1,-1 1 1,1-1 0,0 1 0,-1-1 0,1 1 0,0-1 0,0 1-1,-1-1 1,1 0 0,0 1 0,0-1 0,-1 0 0,1 0-1,0 0 1,0 0 0,0 0 0,0 0 0,-1 0 0,1 0 0,0 0-1,0 0 1,0 0 0,0 0 0,-1 0 0,1-1 0,0 1-1,0 0 1,-1-1 0,1 1 0,0 0 0,0-1 0,-1 1 0,1-1-1,0 1 1,-1-1 0,1 0 0,-1 1 0,1-2 0,10-7 90,-1-1 1,0-1 0,-1 1-1,0-2 1,13-21 0,-15 21-152,0 1 0,1 0 0,1 0 0,0 1 0,0 0 0,16-12 0,-25 22 30,0-1 0,0 1-1,0 0 1,1 0 0,-1 0 0,0-1 0,1 1-1,-1 0 1,0 0 0,0 0 0,1 0 0,-1 0-1,0 0 1,1 0 0,-1 0 0,0-1 0,1 1-1,-1 0 1,0 0 0,1 0 0,-1 1 0,0-1-1,1 0 1,-1 0 0,0 0 0,1 0 0,-1 0-1,0 0 1,1 0 0,-1 0 0,0 1 0,0-1-1,1 0 1,-1 0 0,0 0 0,0 1 0,1-1-1,-1 0 1,0 1 0,6 16-95,-6 31 273,0-40-90,-1 5 99,1 21 592,0-34-764,0 1 0,0 0 0,0 0 0,0-1 1,0 1-1,1 0 0,-1 0 0,0-1 0,0 1 0,0 0 0,1-1 0,-1 1 0,0 0 0,1-1 0,-1 1 0,1 0 0,-1-1 0,1 1 0,-1-1 0,1 1 0,-1-1 0,1 1 0,0-1 1,-1 1-1,1-1 0,0 0 0,-1 1 0,1-1 0,0 0 0,-1 0 0,1 1 0,0-1 0,0 0 0,0 0-116,-1 0 0,1 0 0,0 0 1,-1-1-1,1 1 0,-1 0 0,1 0 0,-1-1 0,1 1 0,-1 0 1,1-1-1,-1 1 0,0-1 0,1 1 0,-1 0 0,1-1 0,-1 1 0,0-1 1,1 1-1,-1-1 0,0 1 0,0-1 0,1 1 0,-1-1 0,0 1 1,0-1-1,0 0 0,0 1 0,0-1 0,0 1 0,0-1 0,0 1 1,0-2-1,-1-22-6904,-5 3-1320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1.810"/>
    </inkml:context>
    <inkml:brush xml:id="br0">
      <inkml:brushProperty name="width" value="0.025" units="cm"/>
      <inkml:brushProperty name="height" value="0.025" units="cm"/>
      <inkml:brushProperty name="color" value="#E71224"/>
    </inkml:brush>
  </inkml:definitions>
  <inkml:trace contextRef="#ctx0" brushRef="#br0">0 0 14157,'0'0'9706,"51"7"-14959,-41-2-2627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2.580"/>
    </inkml:context>
    <inkml:brush xml:id="br0">
      <inkml:brushProperty name="width" value="0.025" units="cm"/>
      <inkml:brushProperty name="height" value="0.025" units="cm"/>
      <inkml:brushProperty name="color" value="#E71224"/>
    </inkml:brush>
  </inkml:definitions>
  <inkml:trace contextRef="#ctx0" brushRef="#br0">1 0 13132,'0'0'11724,"5"72"-11660,6-28-32,3-4 0,-1-2-32,-1-9-32,1-10-609,1-10-800,3-9-577,-8-10-865,-4-19-4004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2.922"/>
    </inkml:context>
    <inkml:brush xml:id="br0">
      <inkml:brushProperty name="width" value="0.025" units="cm"/>
      <inkml:brushProperty name="height" value="0.025" units="cm"/>
      <inkml:brushProperty name="color" value="#E71224"/>
    </inkml:brush>
  </inkml:definitions>
  <inkml:trace contextRef="#ctx0" brushRef="#br0">22 0 12716,'0'0'8232,"-21"50"-11371,31-37-2466,5-4-5062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3.301"/>
    </inkml:context>
    <inkml:brush xml:id="br0">
      <inkml:brushProperty name="width" value="0.025" units="cm"/>
      <inkml:brushProperty name="height" value="0.025" units="cm"/>
      <inkml:brushProperty name="color" value="#E71224"/>
    </inkml:brush>
  </inkml:definitions>
  <inkml:trace contextRef="#ctx0" brushRef="#br0">1 73 5765,'0'0'4629,"8"-9"-1159,-3 4-3079,40-36 3293,-43 39-3480,1 0 1,-1 0-1,1 1 1,0-1-1,-1 1 1,1-1 0,0 1-1,0 0 1,0 0-1,0 0 1,0 1-1,0-1 1,0 1-1,0-1 1,0 1 0,0 0-1,0 0 1,0 1-1,0-1 1,4 1-1,-6 1-148,1-1 0,-1 0 1,0 0-1,0 0 0,0 1 0,1-1 0,-1 1 0,-1-1 0,1 1 0,0-1 0,0 1 0,0 0 0,-1-1 0,1 1 0,-1 0 0,1-1 0,-1 1 0,0 0 0,0 0 1,0-1-1,0 1 0,0 2 0,-3 44 1201,-1-30-660,-1 0-1,-10 25 1,10-32-486,0 0 0,2 0 0,-1 1 0,1-1-1,1 1 1,0 0 0,1 0 0,0-1 0,1 16 0,0-26-110,0 0 0,1-1 0,-1 1 1,0 0-1,0 0 0,1 0 0,-1-1 1,1 1-1,-1 0 0,1 0 0,-1-1 1,1 1-1,-1 0 0,1-1 1,0 1-1,-1-1 0,1 1 0,0-1 1,0 1-1,-1-1 0,1 1 0,0-1 1,0 0-1,0 1 0,1-1 1,30 4 79,-23-5-50,-1 0 1,1 0 0,0-1-1,14-5 1,-14 4-105,0-1 0,-1-1 0,0 0 0,0 0 0,12-11-1,1-13-2683,-20 26 2187,0 1-1,0-1 0,-1 1 0,1-1 0,-1 1 0,1-1 0,-1 1 0,0-1 0,0 1 0,0-1 0,-1 1 0,0-4 0,-6-15-7538</inkml:trace>
  <inkml:trace contextRef="#ctx0" brushRef="#br0" timeOffset="1">37 66 5958,'0'0'13324,"66"-2"-13292,-24 2-929,-3-2-3042,5-7-3460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3.931"/>
    </inkml:context>
    <inkml:brush xml:id="br0">
      <inkml:brushProperty name="width" value="0.025" units="cm"/>
      <inkml:brushProperty name="height" value="0.025" units="cm"/>
      <inkml:brushProperty name="color" value="#E71224"/>
    </inkml:brush>
  </inkml:definitions>
  <inkml:trace contextRef="#ctx0" brushRef="#br0">40 393 10410,'0'0'5482,"-6"12"-3165,4-9-2240,-2 5 235,-1 0 0,1 0 0,1 1 1,0-1-1,0 1 0,0-1 0,1 1 0,1 0 0,-1 0 0,1 0 1,1 0-1,0 0 0,1 10 0,-1-18-303,0 0 0,1 0 0,-1 1 1,0-1-1,1 0 0,-1 0 0,1 0 0,0 1 0,-1-1 0,1 0 0,0 0 0,0 0 0,0 0 0,0 0 1,-1 0-1,1-1 0,0 1 0,1 0 0,-1 0 0,0-1 0,0 1 0,0-1 0,0 1 0,0-1 1,1 1-1,-1-1 0,0 0 0,1 1 0,-1-1 0,0 0 0,0 0 0,1 0 0,-1 0 0,0 0 1,1 0-1,-1 0 0,0-1 0,0 1 0,1 0 0,-1-1 0,0 1 0,0-1 0,0 1 0,1-1 1,1-1-1,2-1 34,0 0 0,0 0 0,0 0 0,0-1 0,-1 1 0,1-1 0,-1 0 0,0 0 0,3-5 0,0-3 10,-1 0 1,0 0-1,-1-1 0,0 0 1,-1 1-1,0-2 1,-1 1-1,2-24 0,-4 56-218,0-1-1,2 1 1,0-1-1,1 0 1,1 0-1,8 20 1,-13-36 162,1 0 1,0 0-1,-1-1 1,1 1-1,0 0 0,0 0 1,1-1-1,-1 1 1,0-1-1,1 1 1,-1-1-1,0 0 0,1 1 1,0-1-1,-1 0 1,1 0-1,0 0 1,-1 0-1,1 0 0,0-1 1,0 1-1,0 0 1,0-1-1,3 1 1,-2-1-8,-1-1 1,1 1 0,0-1 0,0 0-1,0 0 1,-1 0 0,1 0 0,0-1-1,-1 1 1,1 0 0,-1-1 0,0 0 0,1 0-1,2-3 1,6-6-19,-1-1-1,0 0 1,-1-1-1,-1 0 1,8-15-1,-3-1 255,-2-1 1,0 0-1,-3-1 0,0 0 0,-2 0 0,-1-1 0,-2 1 0,-1-1 1,-1 0-1,-6-52 0,-2 50-168,7 33-42,-1 0 0,1 0 0,0 0 0,0 0 0,-1 0 0,1-1 0,-1 1 0,1 0 0,-1 0 0,0 1 0,1-1 0,-1 0 0,0 0 0,1 0 0,-1 0 0,0 0 1,0 1-1,0-1 0,0 0 0,0 1 0,0-1 0,0 1 0,0-1 0,0 1 0,0-1 0,-2 1 0,2 0-4,0 0 0,0 1-1,0 0 1,0-1 0,0 1-1,0-1 1,0 1 0,0 0 0,0 0-1,0 0 1,0-1 0,1 1 0,-1 0-1,0 0 1,0 0 0,1 0-1,-1 0 1,1 0 0,-1 1 0,1-1-1,0 0 1,-1 0 0,1 0 0,0 0-1,-1 3 1,-4 35-24,5-35 45,-4 41 497,4 84 1,1-114-455,1 0 0,1 0 0,0 0-1,0-1 1,2 1 0,-1-1 0,2 0 0,0 0 0,12 19 0,-17-32-65,-1 0 0,1 0 0,0 1 0,-1-1 0,1 0-1,0 0 1,0 0 0,0 0 0,0 0 0,0 0 0,0 0 0,0 0 0,0-1 0,1 1 0,-1 0-1,0-1 1,0 1 0,3 0 0,-4-1 16,1 0 0,-1-1 0,1 1 0,-1 0 0,1-1 0,-1 1 0,1-1 0,-1 1 0,1-1 0,-1 1 0,1-1 0,-1 1 0,0-1 0,1 1 1,-1-1-1,0 0 0,0 1 0,1-1 0,-1 1 0,0-1 0,0 0 0,0 1 0,0-1 0,0 0 0,0-1 0,-1-54 633,-2 41-659,-1-1 0,0 1 0,-2 0 0,1 1 1,-2-1-1,0 1 0,0 0 0,-11-14 0,18 28-6,0 0 0,0-1 0,0 1-1,0 0 1,0 0 0,-1 0 0,1 0-1,0-1 1,0 1 0,0 0 0,0 0-1,0 0 1,0 0 0,0-1 0,-1 1-1,1 0 1,0 0 0,0 0 0,0 0-1,0 0 1,0 0 0,-1-1 0,1 1-1,0 0 1,0 0 0,0 0 0,-1 0-1,1 0 1,0 0 0,0 0 0,0 0-1,-1 0 1,1 0 0,0 0 0,0 0-1,0 0 1,-1 0 0,1 0 0,0 0-1,0 0 1,0 0 0,-1 0 0,1 0-1,0 1 1,0-1 0,0 0 0,0 0-1,-1 0 1,1 0 0,0 0 0,0 0-1,0 1 1,0-1 0,0 0 0,0 0-1,-1 0 1,1 1 0,-1 16-176,9 25 58,-5-35 123,0-1 0,0-1 0,1 1 0,0 0 0,0-1 0,1 0 0,-1 0 0,1 0 0,0 0 0,0-1 0,1 0 0,0 0 0,-1 0 0,1-1 0,0 0 0,1 0 0,7 2 0,-10-4 26,0 0-1,0 0 1,0 0-1,0-1 1,0 1 0,1-1-1,-1 0 1,0-1-1,0 1 1,0-1 0,0 1-1,0-1 1,0-1 0,0 1-1,0 0 1,0-1-1,0 0 1,-1 0 0,1 0-1,-1 0 1,1-1-1,-1 1 1,0-1 0,0 0-1,0 0 1,0 0 0,-1 0-1,1-1 1,2-3-1,4-9 20,0-1 1,-1 0-1,0 0 0,-2 0 0,0-1 0,-1 0 0,-1 0 0,3-29 0,-13 88-8,1 0 1,2 0-1,2 55 1,1-95-37,0 1 0,1 0 0,-1 0 1,0 0-1,1 0 0,-1 0 0,1-1 1,-1 1-1,1 0 0,0 0 0,0-1 1,0 1-1,1 1 0,-1-2-80,-1-1 0,1 1 0,-1-1 0,1 1 0,-1-1 0,1 0 0,0 1 1,-1-1-1,1 0 0,-1 0 0,1 0 0,0 1 0,-1-1 0,1 0 0,0 0 0,-1 0 0,1 0 0,0 0 0,-1 0 0,1 0 0,0 0 0,-1 0 0,1 0 1,1-1-1,0 0-373,0 0-1,1-1 1,-1 1 0,0-1 0,0 1 0,0-1 0,0 0 0,0 0 0,0 0 0,0 0 0,-1 0 0,1 0 0,-1 0 0,0 0 0,1-1 0,0-2-1,11-30-5926,-3-6-1420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302"/>
    </inkml:context>
    <inkml:brush xml:id="br0">
      <inkml:brushProperty name="width" value="0.035" units="cm"/>
      <inkml:brushProperty name="height" value="0.035" units="cm"/>
    </inkml:brush>
  </inkml:definitions>
  <inkml:trace contextRef="#ctx0" brushRef="#br0">123 1 17212,'-6'3'1608,"-6"15"-1120,-4 6-216,-2 15 944,0 7-423,-1 6-425,2 3-136,7 0-112,4-3-80,6-14-248,7-7-112,12-22-248,7-9-233,13-21-1879,7-13 2200,11-20-392,3-4-257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4.294"/>
    </inkml:context>
    <inkml:brush xml:id="br0">
      <inkml:brushProperty name="width" value="0.025" units="cm"/>
      <inkml:brushProperty name="height" value="0.025" units="cm"/>
      <inkml:brushProperty name="color" value="#E71224"/>
    </inkml:brush>
  </inkml:definitions>
  <inkml:trace contextRef="#ctx0" brushRef="#br0">22 1 13293,'0'0'7751,"-21"62"-9481,41-44-1857,-6-1-2018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4.685"/>
    </inkml:context>
    <inkml:brush xml:id="br0">
      <inkml:brushProperty name="width" value="0.025" units="cm"/>
      <inkml:brushProperty name="height" value="0.025" units="cm"/>
      <inkml:brushProperty name="color" value="#E71224"/>
    </inkml:brush>
  </inkml:definitions>
  <inkml:trace contextRef="#ctx0" brushRef="#br0">51 33 10154,'0'0'15043,"-6"7"-14285,-1 2-334,1 1 0,0 0-1,-8 18 1,12-24-311,0 0 0,1 0 0,-1 0 1,1 0-1,0 0 0,0 0 0,1 0 1,-1 0-1,1 0 0,0 0 0,0 1 1,0-1-1,0 0 0,1 0 0,0 0 0,2 7 1,-2-10-104,0 0 1,0 0-1,0 0 1,0 0-1,1 0 1,-1 0 0,0 0-1,0 0 1,1-1-1,-1 1 1,1 0-1,-1-1 1,0 1 0,1-1-1,-1 0 1,1 1-1,-1-1 1,1 0-1,0 0 1,-1 0 0,1 0-1,-1 0 1,1 0-1,-1-1 1,1 1-1,-1 0 1,1-1 0,-1 1-1,0-1 1,2 0-1,45-21 479,-19 0-360,-1-1 0,43-45-1,-30 27-81,-41 41-54,1 0 1,-1-1-1,0 1 1,0 0-1,0-1 1,1 1-1,-1 0 1,0-1-1,0 1 1,1 0 0,-1 0-1,0-1 1,1 1-1,-1 0 1,0 0-1,0 0 1,1-1-1,-1 1 1,0 0-1,1 0 1,-1 0-1,1 0 1,-1 0-1,0 0 1,1 0-1,-1 0 1,0 0-1,1 0 1,-1 0-1,1 0 1,-1 0-1,0 0 1,1 0-1,-1 0 1,0 0-1,1 0 1,-1 0-1,0 1 1,1-1 0,-1 0-1,1 0 1,1 20-77,-12 42 282,6-45-49,4-15-133,0-1 0,-1 1 0,1-1-1,0 0 1,0 1 0,-1-1-1,1 1 1,0-1 0,0 1-1,1-1 1,-1 1 0,0-1-1,0 0 1,1 1 0,-1-1 0,1 1-1,-1-1 1,1 0 0,1 3-1,-1-4-2,0 0 1,0 0-1,-1 1 0,1-1 0,0 0 0,0 0 0,0 0 0,0 0 0,0 0 1,-1 0-1,1 0 0,0-1 0,0 1 0,0 0 0,0 0 0,-1-1 1,1 1-1,0 0 0,0-1 0,-1 1 0,1-1 0,0 1 0,-1-1 1,2 0-1,51-51 352,-42 41-443,-6 6 64,28-25-175,-32 28 118,1 1 0,0 0 0,-1 0-1,1 0 1,0 0 0,0 0 0,0 0 0,0 0 0,0 0 0,0 1 0,0-1 0,0 1 0,0 0 0,0-1 0,0 1 0,1 0 0,2 0 0,-3 2 48,-1 0 1,1-1 0,0 1-1,0 0 1,-1 0 0,1 0-1,-1 0 1,0 0 0,0 0-1,0 0 1,0 0 0,0 0-1,1 3 1,6 11-75,9 2-306,3 3-2115,-13-5-7462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05.028"/>
    </inkml:context>
    <inkml:brush xml:id="br0">
      <inkml:brushProperty name="width" value="0.025" units="cm"/>
      <inkml:brushProperty name="height" value="0.025" units="cm"/>
      <inkml:brushProperty name="color" value="#E71224"/>
    </inkml:brush>
  </inkml:definitions>
  <inkml:trace contextRef="#ctx0" brushRef="#br0">159 1430 7976,'-56'44'7182,"33"-27"-5581,0 2-1,-29 30 1,52-49-1536,-1 0-1,1 0 1,0 0 0,0 0-1,-1 0 1,1 1-1,0-1 1,0 0 0,0 0-1,-1 0 1,1 1-1,0-1 1,0 0 0,0 0-1,0 1 1,-1-1-1,1 0 1,0 1 0,0-1-1,0 0 1,0 0-1,0 1 1,0-1 0,0 0-1,0 1 1,0-1-1,0 0 1,0 0 0,0 1-1,0-1 1,0 0-1,0 1 1,0-1 0,0 0-1,0 0 1,1 1-1,-1-1 1,0 1 0,13-1 647,22-8-506,56-26 1140,-2-4-1,152-90 1,-122 62-979,71-37-43,754-394-130,394-130-2863,-1317 617 2554,-8 5-4,0-1-1,0-1 1,19-13-1,-23 11-758,-9 9 802,0 0 0,0-1 1,0 1-1,0 0 1,0 0-1,0-1 0,0 1 1,0 0-1,0 0 1,0-1-1,0 1 1,0 0-1,-1 0 0,1-1 1,0 1-1,0 0 1,0 0-1,0 0 0,0-1 1,-1 1-1,1 0 1,0 0-1,0 0 0,0 0 1,-1-1-1,1 1 1,0 0-1,0 0 0,-1 0 1,1 0-1,0 0 1,0 0-1,-1 0 1,1 0-1,0-1 0,0 1 1,-1 0-1,1 0 1,-1 0-1,-20-3-6058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14.682"/>
    </inkml:context>
    <inkml:brush xml:id="br0">
      <inkml:brushProperty name="width" value="0.025" units="cm"/>
      <inkml:brushProperty name="height" value="0.025" units="cm"/>
    </inkml:brush>
  </inkml:definitions>
  <inkml:trace contextRef="#ctx0" brushRef="#br0">1 64 10474,'0'0'4473,"11"-4"-3816,17-3-46,0 2 1,0 0-1,56 0 0,173 21 318,-2 1-801,1272-24 2189,-967 31-1511,-371-10-438,320-18 1,-117-45 2658,-389 49-3220,-1-1 0,1 0 0,-1 1 0,1-1 0,-1 0 0,1-1 0,-1 1 0,0 0 0,1-1 1,2-2-1,7-15-8074,-8 3-6728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0.233"/>
    </inkml:context>
    <inkml:brush xml:id="br0">
      <inkml:brushProperty name="width" value="0.025" units="cm"/>
      <inkml:brushProperty name="height" value="0.025" units="cm"/>
    </inkml:brush>
  </inkml:definitions>
  <inkml:trace contextRef="#ctx0" brushRef="#br0">0 64 4036,'0'0'17248,"12"-3"-16831,40-5 110,1 3 0,57 1 0,-2 0-400,-60 1-94,38-2 44,121-22 0,-246 24 360,-58 2 1,-322 36-374,650-37-101,-180 1 26,-29 2-18,0-1 0,0-2 1,1 0-1,37-9 0,-108 3 291,-169 13 52,181-2-270,0 2 0,0 2 1,-68 22-1,71-12-242,23-7-2126,10-10 2117,0 1 0,0-1 0,0 0 0,1 1 0,-1-1 0,0 0 0,0 0 0,0 1 0,1-1 1,-1 0-1,0 0 0,1 1 0,-1-1 0,0 0 0,0 0 0,1 0 0,-1 0 0,0 1 0,1-1 0,-1 0 0,0 0 0,1 0 0,-1 0 0,1 0 0,-1 0 0,0 0 0,1 0 0,-1 0 0,0 0 0,1 0 0,-1 0 0,0 0 1,1 0-1,-1 0 0,1-1 0,25 1-7902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46.906"/>
    </inkml:context>
    <inkml:brush xml:id="br0">
      <inkml:brushProperty name="width" value="0.025" units="cm"/>
      <inkml:brushProperty name="height" value="0.025" units="cm"/>
    </inkml:brush>
  </inkml:definitions>
  <inkml:trace contextRef="#ctx0" brushRef="#br0">428 297 3171,'6'-8'-315,"53"-64"-257,-5 8 2026,-23 23 2773,-29 39-3797,0 0 0,0-1 0,0 0 0,-1 1 0,1-1 1,-1 0-1,0 0 0,0 0 0,0 0 0,0 0 0,0 0 0,-1 0 0,1 0 0,-1 0 0,0 0 1,0-1-1,0 1 0,0 0 0,-1 0 0,-1-5 0,1 5-235,-1 0 0,1 1 0,-1-1-1,0 1 1,0 0 0,0 0 0,0-1 0,0 1-1,-1 1 1,1-1 0,-1 0 0,1 0 0,-1 1-1,1 0 1,-1-1 0,0 1 0,-5-1 0,-1-1-165,-1 1 0,0 0 0,1 1 0,-1 0 0,0 1 0,0-1 0,0 2 0,0 0 0,0 0 0,0 1 0,1 0 0,-11 3 0,-1 5-19,-1 2 0,1 0 0,1 1 0,0 1 0,1 1 0,1 1-1,0 0 1,1 1 0,0 1 0,-25 38 0,18-20-23,2 0 0,1 1 0,2 1 0,2 1 0,-17 57 0,24-59-20,1 0-1,1 0 1,3 1-1,1 0 0,2 0 1,1 0-1,2 0 0,11 68 1,-11-99 15,1 0 0,0 0 1,0-1-1,1 1 0,0 0 1,0-1-1,0 0 0,1 0 0,0 0 1,0 0-1,1 0 0,0-1 1,0 0-1,0 0 0,0 0 1,1-1-1,0 0 0,-1 0 0,2 0 1,-1 0-1,11 3 0,-8-4 121,1-1 0,-1 0 0,1 0 0,-1-1 1,1 0-1,0-1 0,0 0 0,-1-1 0,1 0 0,0 0 0,-1-1 0,1 0 0,-1-1 0,0 0 0,14-6 0,4-3 85,-1-1 0,-1-2-1,0 0 1,-1-1 0,-1-2 0,0 0-1,-2-2 1,0 0 0,28-36-1,-34 36 4,-1-1-1,-1-1 0,-1 0 0,-1-1 0,-1 0 0,-1-1 0,-1 0 0,-1 0 0,-1-1 0,-2 0 0,3-31 0,-5 37-128,-2-1-1,0 1 1,-1-1-1,-1 1 1,-1-1-1,-1 1 1,0 0-1,-2 0 1,0 1-1,-1-1 1,0 1-1,-2 1 1,0 0 0,-1 0-1,-1 1 1,0 0-1,-1 0 1,-1 2-1,-1-1 1,-19-15-1,29 27-225,1 0 0,-1 1-1,0-1 1,0 1-1,0 0 1,0 1 0,0-1-1,0 1 1,-9-2 0,-22 3-7476,19 4-1015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08.587"/>
    </inkml:context>
    <inkml:brush xml:id="br0">
      <inkml:brushProperty name="width" value="0.025" units="cm"/>
      <inkml:brushProperty name="height" value="0.025" units="cm"/>
    </inkml:brush>
  </inkml:definitions>
  <inkml:trace contextRef="#ctx0" brushRef="#br0">624 34 3459,'0'0'7597,"-10"-5"-6407,-1 0-794,-1 0 0,1 1-1,-1 0 1,0 1 0,0 1-1,0-1 1,-20 0 0,15 3-112,1 1 0,-1 0 1,1 1-1,0 1 0,-1 1 1,2 0-1,-1 1 0,0 0 0,1 1 1,0 1-1,0 1 0,1 0 0,0 1 1,1 0-1,-18 15 0,10-4-232,1 1 0,1 0-1,1 1 1,1 1-1,0 1 1,2 1 0,1 0-1,1 0 1,1 1 0,2 1-1,-13 45 1,11-22-183,3 0 0,1 0 0,3 1 0,2 0 1,6 87-1,-3-133 150,0 0 0,1 0 0,0 0-1,0 0 1,0 0 0,1 0 0,0-1 0,0 1 0,0 0 0,0-1 0,1 1 0,-1-1 0,1 0 0,0 0 0,1 0 0,-1 0-1,1-1 1,0 1 0,-1-1 0,2 0 0,-1 0 0,0 0 0,0-1 0,1 1 0,0-1 0,-1 0 0,1 0 0,0-1 0,0 0 0,0 1-1,0-2 1,0 1 0,0 0 0,7-1 0,6 0 75,0 0-1,-1-2 1,1 0 0,0-1-1,-1 0 1,1-1 0,-1-1-1,29-13 1,-23 7 223,1-1 0,-2-1-1,0-1 1,0-1 0,-2-1 0,1-1-1,-2 0 1,-1-2 0,0 0 0,-1-1-1,-1-1 1,-1 0 0,-1-1 0,-1 0-1,-1-2 1,-1 1 0,-1-1 0,-1-1-1,-1 0 1,-1 0 0,-1 0 0,-1-1-1,1-43 1,-4 34-260,-1-68 57,-1 95-109,-1-1-1,0 1 0,-1-1 0,0 0 0,0 1 1,-1 0-1,0 0 0,0 0 0,-5-9 1,6 15-164,1 0 1,-1 0-1,0 0 1,0 0-1,1 0 1,-1 1-1,0-1 1,0 1-1,-1-1 1,1 1-1,0 0 1,0-1-1,-1 1 1,1 1-1,-1-1 1,-2-1-1,2 2-333,0-1-1,0 1 1,-1 0 0,1-1-1,0 2 1,0-1 0,-1 0-1,1 1 1,0-1 0,0 1-1,0 0 1,0 0 0,0 0-1,0 0 1,0 1 0,0-1-1,0 1 1,-4 3 0,-1 5-9881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9.135"/>
    </inkml:context>
    <inkml:brush xml:id="br0">
      <inkml:brushProperty name="width" value="0.025" units="cm"/>
      <inkml:brushProperty name="height" value="0.025" units="cm"/>
    </inkml:brush>
  </inkml:definitions>
  <inkml:trace contextRef="#ctx0" brushRef="#br0">1 3 6022,'0'0'15091,"16"0"-14167,740 27 2418,-741-26-3366,112 9-295,168-9 0,-295-1 312,26-5-1723,-26 5 1507,1-1 1,-1 1-1,1-1 1,-1 1-1,1 0 1,-1-1-1,1 1 1,-1-1 0,0 1-1,1-1 1,-1 1-1,0-1 1,1 1-1,-1-1 1,0 0-1,0 1 1,1-1-1,-1 1 1,0-1-1,0 0 1,0 1-1,0-1 1,0 1-1,0-1 1,0 0-1,0 1 1,0-1 0,0 1-1,0-1 1,-1 0-1,1 1 1,0-1-1,0 1 1,-1-1-1,1 1 1,0-1-1,-1 0 1,-10-15-11934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20.408"/>
    </inkml:context>
    <inkml:brush xml:id="br0">
      <inkml:brushProperty name="width" value="0.025" units="cm"/>
      <inkml:brushProperty name="height" value="0.025" units="cm"/>
    </inkml:brush>
  </inkml:definitions>
  <inkml:trace contextRef="#ctx0" brushRef="#br0">253 58 3395,'0'0'14110,"9"-6"-11308,2-1-1894,-6 4-520,-1 1 1,0-1-1,0 0 1,0 0-1,-1 0 1,1 0-1,-1-1 1,6-6-1,-9 10-312,0 0 0,1 0-1,-1 0 1,0-1 0,0 1-1,0 0 1,1 0 0,-1 0-1,0-1 1,0 1 0,0 0-1,0 0 1,1 0 0,-1-1-1,0 1 1,0 0 0,0 0-1,0-1 1,0 1 0,0 0-1,0 0 1,0-1 0,0 1 0,0 0-1,0 0 1,0-1 0,0 1-1,0 0 1,0 0 0,0-1-1,0 1 1,0 0 0,0 0-1,0-1 1,0 1 0,-1 0-1,1 0 1,0-1 0,0 1-1,0 0 1,0 0 0,0 0-1,-1-1 1,1 1 0,0 0-1,0 0 1,0 0 0,-1-1-1,-17 1 592,-22 11-846,10 3 420,0 2-1,-53 38 0,73-46-189,0 0 1,0 1-1,1-1 1,0 2-1,0-1 1,1 1-1,1 1 1,0-1-1,0 1 0,-10 22 1,16-30-46,0 0 1,0-1 0,-1 1-1,2 0 1,-1 0-1,0-1 1,0 1 0,1 0-1,0 0 1,-1 0-1,1 0 1,0 0 0,1 0-1,-1 0 1,0-1-1,1 1 1,0 0 0,-1 0-1,1 0 1,0-1-1,1 1 1,-1 0 0,0-1-1,1 1 1,-1-1-1,1 1 1,0-1 0,0 0-1,0 0 1,0 0-1,0 0 1,0 0-1,1 0 1,-1-1 0,1 1-1,-1-1 1,1 1-1,0-1 1,-1 0 0,6 1-1,10 2 21,0 0 1,0-2-1,0 0 0,0-1 0,25-2 0,-20 1-49,62-6-1623,-29-8-3458,-21 2-1970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0.652"/>
    </inkml:context>
    <inkml:brush xml:id="br0">
      <inkml:brushProperty name="width" value="0.025" units="cm"/>
      <inkml:brushProperty name="height" value="0.025" units="cm"/>
    </inkml:brush>
  </inkml:definitions>
  <inkml:trace contextRef="#ctx0" brushRef="#br0">1239 36 3011,'0'0'422,"-10"-1"853,-74-14 1253,56 8-440,-47-5 0,65 12-1915,0-1 0,0 2 1,0-1-1,0 1 1,0 1-1,1 0 0,-1 0 1,-17 7-1,-6 6-110,1 2 0,0 2 0,2 1-1,-48 39 1,-102 108-64,157-144 14,-45 44 238,4 3 1,3 4-1,-60 92 1,92-120-99,2 1 1,2 2 0,2 0 0,3 2 0,1 0 0,3 1 0,-9 55 0,10 2 114,6 0 0,3 1 0,15 162 1,-1-183-295,5 0 0,4-1 1,3 0-1,4-1 1,4-2-1,4-1 0,3-1 1,4-2-1,54 84 0,-75-136-332,1-2-1,2 0 0,0-1 1,2-1-1,0-1 0,50 38 1,-58-51 243,0-1 0,1-1 0,0-1 0,0 0 0,1-1 1,0 0-1,0-2 0,1 0 0,0-1 0,-1-1 0,1 0 1,1-2-1,-1 0 0,24-2 0,-15-3 236,1-1-1,-2-1 1,1-2-1,-1 0 1,0-2-1,-1-1 1,0-1-1,0-1 1,-2-1-1,0-1 1,0-2-1,37-34 1,-17 10 341,-2-3-1,-1-1 1,-2-2 0,58-97 0,-58 76 335,-3-3 0,39-114 0,30-157 1071,37-99 887,-82 307-1643,21-56 385,-70 161-1093,-1 0 0,-2 0 0,-1 0 0,3-56 0,-8 46-551,-2-1 1,-2 1 0,-2 0-1,-1 0 1,-3 0-1,-16-50 1,11 45-1330,2 3-1161,-23-50 0,30 79 958,-2 0 0,1 1 0,-2-1 0,-14-16 0,-2 4-4343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819"/>
    </inkml:context>
    <inkml:brush xml:id="br0">
      <inkml:brushProperty name="width" value="0.035" units="cm"/>
      <inkml:brushProperty name="height" value="0.035" units="cm"/>
    </inkml:brush>
  </inkml:definitions>
  <inkml:trace contextRef="#ctx0" brushRef="#br0">18 330 16299,'-6'19'746,"4"-15"-670,0 0 0,0 1 0,1-1 1,0 0-1,0 1 0,0-1 0,0 1 1,1 0-1,-1-1 0,1 1 0,0-1 0,1 1 1,1 7-1,-2-12-53,0 1 0,0-1 0,1 1 0,-1-1 0,0 1 0,0-1-1,1 1 1,-1-1 0,1 1 0,-1-1 0,0 0 0,1 1 0,-1-1 0,1 0 0,-1 1 0,1-1 0,-1 0 0,1 1 0,-1-1 0,1 0 0,-1 0 0,1 0-1,0 0 1,-1 0 0,1 1 0,0-1 0,18-6 311,16-20 26,-35 26-358,31-28 130,-1-1 0,-2-2 1,-1-1-1,-2-1 0,0-1 1,-3-1-1,-1-2 0,26-59 1,-38 67-103,-9 29-26,1-1-1,-1 1 0,0-1 0,0 1 0,0-1 0,0 1 0,0-1 0,0 1 0,0-1 0,0 1 0,0-1 0,0 0 1,0 1-1,0-1 0,0 1 0,0-1 0,-1 1 0,1-1 0,0 1 0,0 0 0,-1-1 0,1 0 0,-9 2 100,-10 15 90,10-4-52,0 0 0,0 1 0,1 0 0,-10 24 0,-21 60 579,36-88-651,-43 135 966,41-123-948,0 1 0,1 0 0,2 0 0,-1 36-1,3-56-123,0-1 0,0 0-1,0 0 1,0 1 0,0-1-1,0 0 1,1 0 0,-1 1-1,0-1 1,0 0 0,1 0-1,-1 0 1,1 0 0,0 1-1,-1-1 1,1 0 0,0 0-1,-1 0 1,2 1 0,-1-2 16,0 0-1,-1 0 1,1 0 0,0 0 0,0 0 0,-1 0-1,1 0 1,0 0 0,-1 0 0,1 0 0,0 0-1,-1 0 1,1-1 0,0 1 0,-1 0 0,1-1-1,-1 1 1,1 0 0,-1-1 0,1 1 0,0-1 0,-1 1-1,1-1 1,0 0 0,5-6-111,1 0 0,-1-1 1,7-11-1,-12 17 122,27-42-462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04.932"/>
    </inkml:context>
    <inkml:brush xml:id="br0">
      <inkml:brushProperty name="width" value="0.025" units="cm"/>
      <inkml:brushProperty name="height" value="0.025" units="cm"/>
    </inkml:brush>
  </inkml:definitions>
  <inkml:trace contextRef="#ctx0" brushRef="#br0">11 2 3619,'0'0'16336,"0"0"-16270,-1 0 0,1 0 0,0 0 0,-1-1 0,1 1 0,0 0 0,-1 0 0,1 0 0,-1 0 0,1 0 0,0 0-1,-1 0 1,1 0 0,-1-1 0,1 2 0,0-1 0,-1 0 0,1 0 0,-1 0 0,1 0 0,0 0 0,-1 0 0,1 0 0,0 0 0,-1 0 0,1 1 0,-1-1 0,2 5 45,1 0 1,-1 0-1,1 0 1,0-1-1,0 1 1,0-1-1,1 1 1,-1-1-1,1 0 1,0 0-1,1 0 0,-1 0 1,1-1-1,-1 1 1,1-1-1,0 0 1,8 4-1,23 25 1091,75 113-145,-90-119-951,0-1 0,31 28-1,22 27 758,-36-38-600,2 0 0,45 36-1,48 49 269,-95-89-438,1-3 0,49 35 0,-1 0-15,26 25-67,208 187 42,42 32-7,-158-142-28,-67-54-18,516 476 0,-393-359 7,36 38-8,12 45 22,-12-15-17,-55-58 35,315 370 1258,241 284-1062,-453-553-235,-73-80 0,95 143 0,-107-138 0,-15-17 0,-205-211-32,81 72 0,-109-100-3725,-14-11-26,-9-7-459,6-1-6461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1.929"/>
    </inkml:context>
    <inkml:brush xml:id="br0">
      <inkml:brushProperty name="width" value="0.025" units="cm"/>
      <inkml:brushProperty name="height" value="0.025" units="cm"/>
    </inkml:brush>
  </inkml:definitions>
  <inkml:trace contextRef="#ctx0" brushRef="#br0">160 0 8040,'0'0'10484,"1"10"-8327,0 41-51,-8 73 0,-2-67-1527,-3 0 0,-2-1 0,-33 83 0,-16 63 132,61-196-697,0 2 27,0 0-1,1 0 1,-1 0 0,2 1-1,-1-1 1,1 11 0,1-18-32,-1-1 1,0 1 0,1 0-1,-1-1 1,0 1 0,1 0-1,-1-1 1,1 1 0,-1-1-1,1 1 1,-1-1 0,1 1-1,-1-1 1,1 1-1,-1-1 1,1 0 0,0 1-1,-1-1 1,1 0 0,0 0-1,-1 1 1,1-1 0,0 0-1,0 0 1,-1 0 0,1 0-1,0 0 1,-1 0 0,2 0-1,24-1 353,-23 0-282,17-3 256,1-1 1,-1-1-1,-1-1 0,1-1 1,27-16-1,27-9 187,-52 24-543,1 1 0,0 1 1,1 1-1,-1 1 0,1 1 0,36-1 0,-53 11-2290,-12-2-5784,-9-3 310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32.334"/>
    </inkml:context>
    <inkml:brush xml:id="br0">
      <inkml:brushProperty name="width" value="0.025" units="cm"/>
      <inkml:brushProperty name="height" value="0.025" units="cm"/>
    </inkml:brush>
  </inkml:definitions>
  <inkml:trace contextRef="#ctx0" brushRef="#br0">65 45 4164,'0'0'8552,"-9"3"-4116,-45 17 1351,52-19-3646,46 2 2765,30-14-3652,-26 3-789,332-17-8,-126 23-4721,-251 2 3956,-1 0-116,1 0 1,-1 1 0,0-1-1,0-1 1,0 1 0,0 0-1,0 0 1,0-1 0,0 1-1,0-1 1,0 0-1,0 1 1,0-1 0,0 0-1,0 0 1,3-3 0,6-12-6774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3.246"/>
    </inkml:context>
    <inkml:brush xml:id="br0">
      <inkml:brushProperty name="width" value="0.025" units="cm"/>
      <inkml:brushProperty name="height" value="0.025" units="cm"/>
    </inkml:brush>
  </inkml:definitions>
  <inkml:trace contextRef="#ctx0" brushRef="#br0">1215 243 4036,'0'0'2199,"3"-9"-1398,3-5-763,-1 0 0,-1 0 0,-1 0 0,4-24 1,-7 34-9,1 0 0,-1 0 0,0 0 0,0 0 0,0 0 1,-1-1-1,1 1 0,-1 0 0,0 0 0,0 0 0,-1 0 1,1 0-1,-1 1 0,0-1 0,0 0 0,0 1 0,0-1 1,-1 1-1,0 0 0,1 0 0,-1 0 0,0 0 1,0 0-1,-4-2 0,-7-2 251,0 0 1,0 1 0,-1 0-1,0 1 1,0 1-1,0 1 1,-1 0 0,1 1-1,-1 0 1,1 1-1,-1 1 1,0 1 0,-17 2-1,-21 5-492,1 2 1,-73 23-1,67-16-23,8-3 997,-54 23-1,89-30-602,0 1-1,0 0 1,1 1-1,0 1 1,0 1-1,1 0 1,-15 16-1,-1 7-113,1 2-1,1 1 0,2 1 0,2 1 0,-22 48 0,7 0 968,-41 134-1,55-132-894,5 2 0,3 0 0,5 1 0,4 1 0,3-1 0,5 1-1,4 0 1,3-1 0,5 0 0,41 157 0,-45-217-119,2 1 0,1-2 0,1 0 0,2 0 0,1-1 0,32 46 0,-37-62 7,1-1-1,1 0 0,0-1 0,1 0 0,0-1 0,0 0 0,1-1 0,1-1 0,0 0 0,0-1 0,0 0 0,1-2 0,1 0 0,26 7 1,-16-8 13,2-1 0,-1-1 0,0-2 0,1-1 0,-1-1 0,1-1 0,-1-1 1,0-2-1,0-1 0,-1-1 0,0-1 0,0-2 0,0-1 0,42-23 1,-11-1 92,-1-2 0,-3-2 1,-1-3-1,-1-2 0,49-56 0,-40 35 209,-3-3 0,-3-2-1,59-101 1,-82 116 345,-3-1 0,-2-1 1,-3-2-1,-3 0 0,22-93 0,-36 112-618,-2-1 0,-2 1-1,-1-1 1,-3 0 0,-1 1-1,-1-1 1,-3 1 0,-1 0-1,-2 0 1,-2 1 0,-1 0 0,-2 1-1,-32-60 1,22 54-607,-1 2 1,-2 1-1,-2 1 0,-2 2 1,-1 1-1,-2 1 0,-2 2 1,-1 1-1,-1 2 1,-82-50-1,89 65-742,0 0 0,-1 2-1,-34-10 1,-14 2-3290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3.304"/>
    </inkml:context>
    <inkml:brush xml:id="br0">
      <inkml:brushProperty name="width" value="0.025" units="cm"/>
      <inkml:brushProperty name="height" value="0.025" units="cm"/>
    </inkml:brush>
  </inkml:definitions>
  <inkml:trace contextRef="#ctx0" brushRef="#br0">166 57 5221,'0'0'11531,"6"-8"-8574,3-1-1924,7-9 79,-6-2 3256,-14 18 1082,-22 14-5359,10 2-88,0 1-1,1 1 1,1 0-1,0 1 0,2 1 1,0 0-1,0 1 0,2 0 1,0 1-1,2-1 0,0 2 1,1-1-1,1 1 1,1 1-1,1-1 0,0 0 1,1 27-1,2-46 3,1-1 1,1 0-1,-1 0 1,0 1-1,0-1 0,0 0 1,1 1-1,-1-1 0,0 0 1,1 0-1,-1 0 0,1 1 1,-1-1-1,1 0 1,0 0-1,0 0 0,-1 0 1,1 0-1,0 0 0,0 0 1,0 0-1,0-1 0,0 1 1,0 0-1,0 0 0,1-1 1,1 2-1,1-1 28,0 0 0,0-1 0,-1 1 0,1-1 0,0 1 0,0-1 0,0 0 0,0-1 1,6 0-1,1-1 47,1-1 0,-1 0 0,0-1 0,0 0 0,18-10 0,1-8-80,-1-2 0,-1-1 0,-1-1 0,26-33 0,-27 31 0,-26 27 0,1 1 0,-1 0 0,0 0 0,0 0 0,0 0 0,0 0 0,0 0 0,0 0 0,0 0 0,0-1 0,1 1 0,-1 0 0,0 0 0,0 0 0,0 0 0,0 0 0,0 0 0,0 0 0,1 0 0,-1 0 0,0 0 0,0 0 0,0 0 0,0 0 0,0 0 0,1 0 0,-1 0 0,0 0 0,0 0 0,0 0 0,0 0 0,0 0 0,0 0 0,1 0 0,-1 0 0,0 0 0,0 1 0,0-1 0,0 0 0,0 0 0,0 0 0,0 0 0,1 0 0,-1 0 0,0 0 0,0 0 0,0 1 0,0-1 0,0 0 0,0 0 0,0 0 0,0 0 0,0 0 0,0 0 0,0 1 0,0-1 0,0 0 0,3 16 0,-1 26 0,-2-32 0,0-8 0,0 1 0,0 0 0,0-1 0,0 1 0,1 0 0,-1-1 0,1 1 0,0 0 0,0-1 0,0 1 0,0-1 0,0 0 0,0 1 0,1-1 0,-1 0 0,1 1 0,0-1 0,-1 0 0,1 0 0,0-1 0,0 1 0,0 0 0,1-1 0,-1 1 0,0-1 0,0 1 0,1-1 0,-1 0 0,1 0 0,-1 0 0,1-1 0,0 1 0,-1-1 0,1 1 0,0-1 0,-1 0 0,1 0 0,3 0 0,0-1 0,1 1 0,-1-1 0,0 0 0,0-1 0,0 0 0,-1 0 0,1 0 0,0 0 0,-1-1 0,1 0 0,-1 0 0,0-1 0,0 1 0,0-1 0,-1 0 0,5-6 0,-3 2 0,0 0 0,0-1 0,-1 0 0,-1 0 0,0 0 0,0-1 0,0 1 0,-1-1 0,-1 0 0,0 0 0,2-20 0,-3 22 0,-1 1 0,0-1 0,-1 1 0,1-1 0,-1 1 0,-1 0 0,1-1 0,-1 1 0,-1 0 0,1 0 0,-1 0 0,0 0 0,-1 1 0,0-1 0,0 1 0,-8-10 0,-12 1-1668,23 15 1448,0 0 1,0 0-1,0 0 1,0 0-1,0-1 1,0 1 0,0 1-1,-1-1 1,1 0-1,0 0 1,0 0-1,0 1 1,0-1-1,0 0 1,0 1-1,0-1 1,0 1 0,0-1-1,0 1 1,0 0-1,0-1 1,-1 2-1,-7 11-7798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8.359"/>
    </inkml:context>
    <inkml:brush xml:id="br0">
      <inkml:brushProperty name="width" value="0.025" units="cm"/>
      <inkml:brushProperty name="height" value="0.025" units="cm"/>
    </inkml:brush>
  </inkml:definitions>
  <inkml:trace contextRef="#ctx0" brushRef="#br0">48 175 7431,'0'0'13608,"-4"8"-13208,3-5-367,-1-1-5,1 0-1,0 0 0,0 0 1,0 0-1,0 0 0,1 0 1,-1 0-1,1 0 0,-1 0 1,1 1-1,-1 3 0,11 3 463,16-8 490,-20-2-849,0 0 1,-1 0-1,1-1 1,0 0-1,-1 0 1,1-1-1,-1 1 1,0-1-1,0 0 1,0-1-1,0 1 1,0-1-1,-1 0 0,0 0 1,0 0-1,0-1 1,0 1-1,0-1 1,-1 0-1,0 0 1,0-1-1,-1 1 1,1 0-1,-1-1 0,0 0 1,-1 1-1,1-1 1,-1 0-1,0 0 1,-1 0-1,1-8 1,-2 13-103,1-1 1,0 1 0,-1 0-1,1 0 1,-1 0 0,1 0-1,-1-1 1,1 1 0,-1 0-1,0 0 1,0 0 0,1 0 0,-1 1-1,0-1 1,0 0 0,0 0-1,0 0 1,0 1 0,0-1-1,0 0 1,0 1 0,-1-1-1,1 1 1,0 0 0,0-1-1,0 1 1,-1 0 0,1-1-1,0 1 1,0 0 0,-1 0 0,1 0-1,0 0 1,0 0 0,-2 1-1,-2-1-3,0 0 0,-1 1 0,1 0 0,0 0 0,0 0 0,0 1 0,-8 3 0,5-1-37,1 1 1,0 1 0,0-1 0,0 1 0,1 0-1,-1 0 1,2 1 0,-1 0 0,1 0 0,0 0-1,0 1 1,1 0 0,0-1 0,0 2 0,1-1-1,0 0 1,0 1 0,1-1 0,0 1 0,1 0 0,-1 11-1,2-19 12,1 0-1,-1 0 0,0 0 0,0 0 0,1 0 0,-1 1 1,1-1-1,-1 0 0,1 0 0,-1 0 0,1-1 1,-1 1-1,1 0 0,0 0 0,0 0 0,-1 0 0,1-1 1,0 1-1,0 0 0,0 0 0,0-1 0,0 1 1,0-1-1,0 1 0,0-1 0,0 0 0,0 1 1,0-1-1,0 0 0,0 0 0,1 1 0,-1-1 0,0 0 1,0 0-1,0 0 0,0-1 0,0 1 0,0 0 1,1 0-1,0-1 0,4 0 20,-1 0-1,1-1 1,-1 0 0,0 0 0,1 0-1,-1 0 1,5-4 0,1-1 2,-1-1 0,0 0 0,0 0 1,-1-1-1,0-1 0,0 1 0,-1-1 0,0-1 1,-1 1-1,0-2 0,-1 1 0,0 0 0,-1-1 1,0 0-1,-1 0 0,0-1 0,-1 1 0,2-16 1,-5 27-20,0 0 1,1-1-1,-1 1 1,0-1-1,0 1 1,0 0-1,0-1 1,-1 1-1,1-1 1,0 1-1,0 0 1,-1-1-1,1 1 1,-1 0-1,1-1 1,-1 1-1,0 0 1,1 0-1,-1-1 1,0 1-1,0 0 1,-1-1-1,1 1-4,-1 1 0,1 0 0,0-1 0,0 1 0,0 0 0,-1 0 0,1 0 0,0 0 0,0 0 0,-1 0 0,1 0 0,0 0 0,0 0 0,-1 0 0,1 1 0,0-1 0,0 1 0,0-1 0,-2 2 0,-4 1-17,1 0-1,0 1 1,0 0 0,1 1 0,-1-1 0,1 1-1,-7 8 1,-2 4 7,2 1-1,-16 30 0,23-39 22,1-1-1,1 1 0,-1 0 0,2 0 0,-1 0 1,1 1-1,0-1 0,0 14 0,2-22-5,0 0-1,0-1 1,0 1-1,1 0 0,-1 0 1,0 0-1,0-1 1,1 1-1,-1 0 1,0 0-1,1-1 1,-1 1-1,1 0 1,-1-1-1,1 1 0,-1-1 1,1 1-1,-1 0 1,1-1-1,-1 1 1,1-1-1,0 0 1,-1 1-1,1-1 1,0 1-1,0-1 0,-1 0 1,1 0-1,0 1 1,0-1-1,-1 0 1,1 0-1,0 0 1,0 0-1,0 0 1,-1 0-1,1 0 0,0 0 1,0 0-1,0 0 1,-1 0-1,1-1 1,0 1-1,0 0 1,-1-1-1,2 0 1,39-18 244,-33 12-228,1 1 1,-1-2-1,-1 1 0,1-1 0,-1-1 1,-1 1-1,1-1 0,-2 0 0,1-1 1,-1 1-1,0-1 0,-1 0 0,0 0 0,-1-1 1,0 1-1,-1-1 0,0 1 0,1-20 1,-3 29-23,0 0 0,0 0 0,0 0 0,-1-1 0,1 1 0,0 0 0,0 0 0,-1 0 0,1 0 0,-1-1 0,1 1 0,-1 0 1,0 0-1,1 0 0,-1 0 0,0 0 0,0 1 0,0-1 0,1 0 0,-1 0 0,0 0 0,0 1 0,0-1 0,0 0 0,0 1 0,-1-1 1,1 1-1,0-1 0,0 1 0,0 0 0,0-1 0,0 1 0,-1 0 0,1 0 0,0 0 0,0 0 0,-1 0 0,1 0 0,0 0 0,0 0 1,0 1-1,-1-1 0,1 0 0,0 1 0,0-1 0,0 1 0,0-1 0,-1 2 0,-5 0-17,0 1 0,1-1 0,-1 2 1,1-1-1,0 1 0,0 0 0,-5 5 0,-35 40-8,43-46 21,0 0 1,0 1-1,0 0 0,1 0 0,0 0 1,0 0-1,0 0 0,0 0 0,0 0 0,1 1 1,-2 8-1,4-13 0,-1 1 0,1-1-1,-1 1 1,0-1 0,1 0 0,-1 1 0,1-1 0,-1 0 0,1 0-1,0 1 1,-1-1 0,1 0 0,-1 0 0,1 0 0,-1 0-1,1 0 1,-1 0 0,1 0 0,0 0 0,-1 0 0,1 0-1,-1 0 1,1 0 0,-1 0 0,1 0 0,0 0 0,-1-1 0,1 1-1,0 0 1,19-6-396,-14 3-193,1-1 1,-1 1-1,0-2 1,0 1-1,-1 0 1,6-7-1,17-17-8018,-3 1-7077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5.956"/>
    </inkml:context>
    <inkml:brush xml:id="br0">
      <inkml:brushProperty name="width" value="0.025" units="cm"/>
      <inkml:brushProperty name="height" value="0.025" units="cm"/>
    </inkml:brush>
  </inkml:definitions>
  <inkml:trace contextRef="#ctx0" brushRef="#br0">221 1 11627,'0'0'5749,"-9"1"-4900,-17 3 208,-51 17 0,67-18-746,0 1-1,0 0 0,0 0 0,0 1 0,1 1 1,0-1-1,0 2 0,-16 13 0,25-19-279,-1-1-1,1 0 1,-1 1 0,1-1-1,0 0 1,-1 1-1,1-1 1,-1 1 0,1-1-1,0 1 1,-1-1-1,1 1 1,0-1 0,0 1-1,-1-1 1,1 1-1,0 0 1,0-1 0,0 1-1,0-1 1,-1 1-1,1 0 1,0-1 0,0 1-1,0-1 1,1 1-1,-1 0 1,0-1 0,0 1-1,0-1 1,0 1-1,0 0 1,1-1 0,-1 1-1,0-1 1,0 1-1,1-1 1,-1 1-1,1-1 1,-1 1 0,0-1-1,1 0 1,-1 1-1,1-1 1,-1 1 0,1-1-1,-1 0 1,1 1-1,-1-1 1,1 0 0,-1 0-1,1 1 1,0-1-1,-1 0 1,1 0 0,-1 0-1,1 0 1,0 0-1,-1 0 1,1 0 0,0 0-1,49 3 659,-40-3-509,146 5-1101,-106-4-3353,-23-1-1406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571"/>
    </inkml:context>
    <inkml:brush xml:id="br0">
      <inkml:brushProperty name="width" value="0.025" units="cm"/>
      <inkml:brushProperty name="height" value="0.025" units="cm"/>
    </inkml:brush>
  </inkml:definitions>
  <inkml:trace contextRef="#ctx0" brushRef="#br0">0 1 9257,'0'0'13388,"50"20"-27865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6.933"/>
    </inkml:context>
    <inkml:brush xml:id="br0">
      <inkml:brushProperty name="width" value="0.025" units="cm"/>
      <inkml:brushProperty name="height" value="0.025" units="cm"/>
    </inkml:brush>
  </inkml:definitions>
  <inkml:trace contextRef="#ctx0" brushRef="#br0">1 18 14830,'0'0'5862,"50"-17"-20853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7.613"/>
    </inkml:context>
    <inkml:brush xml:id="br0">
      <inkml:brushProperty name="width" value="0.025" units="cm"/>
      <inkml:brushProperty name="height" value="0.025" units="cm"/>
    </inkml:brush>
  </inkml:definitions>
  <inkml:trace contextRef="#ctx0" brushRef="#br0">183 31 10698,'0'0'12540,"-11"-6"-12289,-37-17-166,46 22-80,-1 1 0,0 0 0,1 0-1,-1 0 1,0 0 0,1 0 0,-1 1-1,0-1 1,1 1 0,-1 0 0,0-1-1,1 1 1,-1 1 0,1-1 0,0 0-1,-1 0 1,1 1 0,0 0 0,0-1 0,0 1-1,0 0 1,0 0 0,0 0 0,0 0-1,1 0 1,-1 1 0,-1 2 0,-1 1 32,-5 4 43,2 0 0,-1 1 1,-9 18-1,15-24-67,0-1 0,0 0 0,1 1 0,-1 0-1,1-1 1,0 1 0,1 0 0,-1-1 0,1 1 0,0 0 0,0 0 0,0 0 0,1 4 0,0-7-3,0-1 1,0 1-1,1 0 1,-1-1-1,0 1 1,1-1-1,-1 0 1,0 1-1,1-1 1,0 0-1,-1 0 1,1 0-1,0 0 0,-1 0 1,1-1-1,0 1 1,0 0-1,0-1 1,0 1-1,0-1 1,-1 0-1,1 0 1,0 1-1,0-1 1,0-1-1,0 1 1,2 0-1,58-6 284,-41 0-475,0-1 0,0-1 0,-1-1 0,0 0 0,0-2 0,31-22 0,9-5-1445,-60 38 1586,0 0 1,1 0 0,-1-1 0,0 1-1,1 0 1,-1 0 0,0-1 0,0 1-1,1 0 1,-1 0 0,0 0 0,1 0-1,-1 0 1,0-1 0,1 1 0,-1 0-1,0 0 1,1 0 0,-1 0 0,0 0-1,1 0 1,-1 0 0,0 0 0,1 0-1,-1 0 1,0 1 0,1-1-1,-1 0 1,0 0 0,1 0 0,-1 0-1,0 0 1,1 0 0,-1 1 0,0-1-1,1 0 1,-1 1 0,2 13-353,-3-13 399,1-1 0,0 1 0,0 0 0,-1 0 0,1 0 0,0 0 0,0 0 0,0 0 0,0-1 0,0 1 0,1 0 0,-1 0 0,0 0 0,0 0 0,0 0 1,1-1-1,-1 1 0,1 0 0,-1 0 0,0 0 0,1-1 0,-1 1 0,1 0 0,0-1 0,-1 1 0,1 0 0,-1-1 0,1 1 0,0-1 0,0 1 0,-1-1 0,1 1 0,1 0 1,11-1-144,-1 0 0,0 0 0,0-1 1,17-3-1,-1-1-4739,1 4-6072,-29 3 11537,0 0 1,0 1 0,-1-1 0,1 0-1,0 1 1,-1-1 0,0 0 0,1 0 0,-1 1-1,0-1 1,-2 3 0,3-5-553,-1 1 1,1-1-1,0 1 0,-1-1 1,1 1-1,-1-1 1,1 1-1,0-1 0,0 1 1,-1-1-1,1 1 0,0 0 1,0-1-1,0 1 0,-1-1 1,1 1-1,0 0 1,0-1-1,0 1 0,0-1 1,0 1-1,0 0 0,1-1 1,-1 1-1,0-1 0,0 1 1,0 0-1,0-1 1,1 1-1,-1-1 0,0 1 1,1-1-1,-1 1 0,0-1 1,1 1-1,-1-1 0,0 1 1,1-1-1,-1 0 1,1 1-1,-1-1 0,1 0 1,-1 1-1,1-1 0,-1 0 1,1 1-1,0-1 0,-1 0 1,1 0-1,-1 0 1,2 1-1,1-1-276,0 0 1,1-1-1,-1 1 0,1 0 1,-1-1-1,0 0 0,1 0 0,5-2 1,16-11-3682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334"/>
    </inkml:context>
    <inkml:brush xml:id="br0">
      <inkml:brushProperty name="width" value="0.035" units="cm"/>
      <inkml:brushProperty name="height" value="0.035" units="cm"/>
    </inkml:brush>
  </inkml:definitions>
  <inkml:trace contextRef="#ctx0" brushRef="#br0">324 0 20348,'-23'0'314,"0"1"-1,0 1 0,1 1 0,-1 0 1,1 2-1,-1 1 0,1 1 1,1 0-1,-1 2 0,-31 17 0,48-23-286,1 1 0,-1-1-1,0 1 1,1-1-1,0 1 1,0 0-1,-6 7 1,10-10-31,-1 0-1,0 0 1,1 0 0,-1 0 0,1 0 0,-1 0 0,1 0-1,0 0 1,-1 0 0,1 0 0,0 0 0,-1 0-1,1 0 1,0 0 0,0 0 0,0 0 0,0 0 0,0 0-1,0 0 1,1 0 0,-1 0 0,0 0 0,0 0-1,1 0 1,-1 0 0,1 0 0,-1 0 0,1 0 0,-1 0-1,1 0 1,-1 0 0,1 0 0,0-1 0,0 1-1,-1 0 1,1 0 0,0-1 0,0 1 0,0-1 0,0 1-1,0-1 1,0 1 0,0-1 0,0 1 0,1-1-1,7 4-119,1-1-1,-1 0 0,1-1 1,-1 0-1,1 0 0,16 0 1,62-4-815,-75 1 790,36-3-369,-26 2 195,-1 0 0,31 3 0,-51-2 318,-1 1 0,1 1 0,0-1 0,-1 0 0,1 0 0,-1 1-1,1-1 1,0 0 0,-1 1 0,1 0 0,-1-1 0,1 1 0,-1 0 0,0 0 0,1 0 0,-1 0 0,0 0-1,0 0 1,1 0 0,-1 0 0,0 1 0,0-1 0,1 2 0,-2-1 35,1 0 1,-1 0-1,0 0 0,1 0 1,-1 0-1,0 0 0,0 0 1,-1 0-1,1 0 0,0 0 0,-1 0 1,1 0-1,-1 0 0,1-1 1,-1 1-1,-1 2 0,-4 7 243,0-1-1,0 0 0,-1-1 1,-16 18-1,5-9 266,-1 0 0,-31 23 0,42-35-611,-1 0 0,1-1 0,-1-1 0,0 1 0,0-1 0,0-1-1,0 0 1,-1 0 0,-16 2 0,24-4 20,1-1-1,0 0 1,0 0-1,-1 0 1,1 0 0,0 0-1,0 0 1,-1-1 0,1 1-1,0 0 1,0-1-1,0 1 1,-1 0 0,1-1-1,0 0 1,0 1-1,0-1 1,0 0 0,0 1-1,0-1 1,0 0 0,0 0-1,0 0 1,1 0-1,-1 0 1,0 0 0,0 0-1,1 0 1,-1 0 0,1 0-1,-1 0 1,1-1-1,-1 1 1,1 0 0,0 0-1,-1 0 1,1-1 0,0 1-1,0 0 1,0-1-1,0-1 1,2-17-730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010"/>
    </inkml:context>
    <inkml:brush xml:id="br0">
      <inkml:brushProperty name="width" value="0.025" units="cm"/>
      <inkml:brushProperty name="height" value="0.025" units="cm"/>
    </inkml:brush>
  </inkml:definitions>
  <inkml:trace contextRef="#ctx0" brushRef="#br0">114 0 14862,'0'0'2114,"-10"1"-165,7 0-1848,-46 6 1553,45-7-1518,1 1 0,-1 0 0,1 0 0,-1 0 1,1 1-1,0-1 0,0 1 0,-1 0 1,1 0-1,0 0 0,1 0 0,-1 1 0,-4 4 1,6-7-155,1 0-1,0 1 1,0-1 0,0 0 0,-1 1 0,1-1 0,0 0 0,0 1 0,0-1-1,0 0 1,0 1 0,0-1 0,0 1 0,0-1 0,0 0 0,0 1 0,0-1-1,0 0 1,0 1 0,0-1 0,0 0 0,0 1 0,0-1 0,1 0-1,-1 1 1,0-1 0,0 0 0,0 1 0,1-1 0,-1 0 0,0 0 0,0 1-1,0-1 1,1 0 0,-1 1 0,18 7-827,26 2-1193,-38-9 1527,24 3-1140,-13-2 1733,-1 1 0,0 0-1,27 11 1,-43-14 17,0 0 0,1 0 0,-1 0 1,0 0-1,1 0 0,-1 0 0,0 0 0,1 0 0,-1 0 0,0 1 0,1-1 0,-1 0 0,0 0 0,0 0 0,1 1 0,-1-1 0,0 0 0,0 0 0,1 1 1,-1-1-1,0 0 0,0 1 0,0-1 0,0 0 0,1 0 0,-1 1 0,0-1 0,0 0 0,0 1 0,0-1 0,0 0 0,0 1 0,0-1 0,0 0 0,0 1 0,0-1 1,0 0-1,0 1 0,0-1 0,0 1 0,-14 10 2038,-21 3 142,11-8-909,-48 8 1,30-11-8826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8.668"/>
    </inkml:context>
    <inkml:brush xml:id="br0">
      <inkml:brushProperty name="width" value="0.025" units="cm"/>
      <inkml:brushProperty name="height" value="0.025" units="cm"/>
    </inkml:brush>
  </inkml:definitions>
  <inkml:trace contextRef="#ctx0" brushRef="#br0">75 1 10602,'0'0'7527,"-9"0"-6625,6 0-815,1 0-1,0-1 1,-1 1 0,1 1-1,-1-1 1,1 0-1,-1 1 1,1-1-1,-1 1 1,1-1-1,0 1 1,-1 0 0,1 0-1,0 0 1,0 1-1,0-1 1,0 0-1,0 1 1,0-1-1,0 1 1,0 0 0,0 0-1,1 0 1,-1 0-1,1 0 1,0 0-1,-1 0 1,1 0 0,0 0-1,0 1 1,0-1-1,1 0 1,-1 1-1,0-1 1,1 0-1,0 1 1,-1-1 0,1 1-1,0-1 1,0 1-1,1 4 1,-1-6-19,1 1 0,-1-1 1,0 1-1,1-1 0,-1 0 1,1 1-1,-1-1 0,1 1 1,0-1-1,0 0 0,0 0 1,0 1-1,0-1 0,0 0 1,0 0-1,0 0 0,0 0 1,0 0-1,0 0 0,1-1 1,-1 1-1,0 0 0,1 0 1,-1-1-1,0 1 0,1-1 1,-1 1-1,1-1 0,-1 0 1,1 0-1,-1 0 0,4 0 1,58 1 1018,-50-2-901,13-2-95,1-2 0,-1 0-1,0-1 1,37-15-1,29-8 7,-91 34-94,0-1 0,0 0-1,-1 1 1,0-1-1,1 1 1,-2-1 0,1 1-1,-1 4 1,1-3-21,0-5 24,1 1-1,0-1 1,0 0 0,-1 0 0,1 0 0,0 0 0,0 0 0,0 0 0,0-1 0,0 1 0,0 0 0,0 0 0,0-1 0,1 1 0,-1-1-1,0 1 1,0-1 0,0 1 0,1-1 0,-1 0 0,0 1 0,1-1 0,-1 0 0,0 0 0,0 0 0,1 0 0,-1 0 0,0 0 0,1-1-1,1 0 1,49-4 243,-17-5-748,52-20 0,-35 9-4517,-7 2-5951,-41 17 6498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141"/>
    </inkml:context>
    <inkml:brush xml:id="br0">
      <inkml:brushProperty name="width" value="0.025" units="cm"/>
      <inkml:brushProperty name="height" value="0.025" units="cm"/>
    </inkml:brush>
  </inkml:definitions>
  <inkml:trace contextRef="#ctx0" brushRef="#br0">103 4 11147,'0'0'7297,"-6"12"-6117,-11 26-542,1 1 0,2 1 0,1 0 0,3 1 0,-9 59 0,11-38-548,10-63-21,-1 1-1,0-1 1,0 1-1,0-1 1,0 1-1,0-1 1,0 0-1,0 1 1,0-1-1,0 0 1,0 0-1,0 0 1,0 0-1,0 0 1,0 0-1,-1 0 1,2-1-1,44-95 1261,-29 58-1246,43-70-1,-54 99-104,1 0 0,0 0 1,1 1-1,0 1 0,1-1 1,0 1-1,0 1 0,0-1 1,1 2-1,0-1 0,17-7 1,-23 13-6,0-1 1,0 0 0,0 1 0,0 0 0,1 0 0,-1 0 0,0 1-1,1 0 1,-1-1 0,0 1 0,7 1 0,-9 0 13,-1-1 1,1 1 0,-1-1-1,1 1 1,-1 0 0,0-1-1,1 1 1,-1 0 0,0 0-1,1 0 1,-1 0 0,0 0 0,0 0-1,0 1 1,0-1 0,0 0-1,0 0 1,0 1 0,0-1-1,-1 1 1,1-1 0,-1 1-1,1-1 1,-1 1 0,1-1-1,-1 1 1,0-1 0,0 1-1,1 0 1,-1-1 0,0 1-1,-1 1 1,1 0 29,-1 0 0,0-1 0,0 1 0,0-1 0,0 1 0,-1-1 0,1 1-1,-1-1 1,1 0 0,-1 0 0,0 0 0,0 0 0,0 0 0,0 0 0,0 0 0,0-1 0,0 1 0,-1-1 0,1 1 0,-1-1 0,1 0 0,-1 0 0,1 0 0,-4 1-1,-7 2 452,0 0 0,0-1 0,-21 4 0,27-7-323,-1 1 0,1-1 1,0 0-1,0 0 0,-10-2 0,16 2-215,1 0 1,-1-1 0,0 1-1,0 0 1,1 0 0,-1 0 0,1-1-1,-1 1 1,0 0 0,1-1-1,-1 1 1,1 0 0,-1-1 0,0 1-1,1-1 1,-1 1 0,1-1-1,0 1 1,-1-1 0,1 0 0,-1 1-1,1-1 1,0 0 0,-1 0-1,1-1-233,0 1 0,1 0 0,-1-1-1,0 1 1,1-1 0,-1 1 0,1 0-1,-1 0 1,1-1 0,0 1 0,-1 0-1,1 0 1,0 0 0,0-1 0,0 1-1,0 0 1,2-1 0,17-15-5463,7-3-2460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644"/>
    </inkml:context>
    <inkml:brush xml:id="br0">
      <inkml:brushProperty name="width" value="0.025" units="cm"/>
      <inkml:brushProperty name="height" value="0.025" units="cm"/>
    </inkml:brush>
  </inkml:definitions>
  <inkml:trace contextRef="#ctx0" brushRef="#br0">130 1 14061,'0'0'9220,"-8"6"-8089,-2 4-857,0 0 0,1 1 0,0 0 0,1 0 0,0 1 0,1 0-1,0 1 1,1-1 0,-5 17 0,3-8-260,1 0-1,1 1 1,1 0 0,1 0 0,1 1-1,0 22 1,3-45-15,-1 0 1,1 1-1,0-1 0,0 0 0,0 1 1,0-1-1,0 0 0,0 0 1,0 1-1,0-1 0,0 0 0,1 1 1,-1-1-1,0 0 0,0 0 0,0 1 1,0-1-1,0 0 0,0 1 0,1-1 1,-1 0-1,0 0 0,0 1 0,0-1 1,1 0-1,-1 0 0,0 0 1,0 1-1,1-1 0,-1 0 0,0 0 1,0 0-1,1 0 0,-1 0 0,0 0 1,0 1-1,1-1 0,-1 0 0,0 0 1,1 0-1,-1 0 0,0 0 1,1 0-1,-1 0 0,0 0 0,0 0 1,1 0-1,-1 0 0,0 0 0,1-1 1,-1 1-1,0 0 0,0 0 0,1 0 1,-1 0-1,0 0 0,0-1 1,1 1-1,-1 0 0,0 0 0,0 0 1,1-1-1,-1 1 0,0 0 0,0-1 1,16-15 224,-7 3-251,-1 0 0,0-1 0,-1 0-1,-1 0 1,0-1 0,-1 1 0,-1-1-1,0 0 1,3-25 0,-18 58-411,11-15 435,-1-1 1,1 0-1,0 1 0,0-1 0,0 1 0,0-1 0,1 1 0,-1-1 1,0 0-1,1 1 0,0-1 0,0 0 0,-1 1 0,1-1 0,1 0 0,-1 0 1,0 0-1,0 0 0,1 0 0,-1 0 0,4 3 0,-1-2 15,-1-1-1,0 0 0,1 0 1,0-1-1,-1 1 1,1-1-1,0 0 0,-1 0 1,1 0-1,0 0 1,0-1-1,6 1 0,0-1 17,0 0 0,0-1-1,0 0 1,-1-1 0,1 0 0,0 0-1,-1-1 1,0 0 0,1-1-1,11-6 1,26-27 71,-45 34-7,1 1 1,0 0-1,-1-1 0,0 0 1,0 1-1,0-1 0,0 0 1,0 0-1,0 0 0,-1-1 1,0 1-1,1 0 0,-1 0 1,0-5-1,-1 7-81,0 1 1,-1 0-1,1 0 0,0 0 0,-1 0 1,1-1-1,0 1 0,-1 0 0,1 0 1,0 0-1,-1 0 0,1 0 1,-1 0-1,1 0 0,0 0 0,-1 0 1,1 0-1,-1 0 0,1 0 0,0 0 1,-1 0-1,1 1 0,0-1 0,-1 0 1,1 0-1,0 0 0,-1 0 1,1 1-1,0-1 0,-1 0 0,1 0 1,0 1-1,-1-1 0,1 0 0,-1 1 1,-13 9-114,9-4 39,1-1-1,0 1 0,0 0 0,1 0 1,0 0-1,0 1 0,0-1 0,0 1 0,1 0 1,1-1-1,-1 1 0,1 0 0,0 0 1,0 0-1,1 0 0,0 0 0,1 9 1,-1-16-37,0 1 0,0-1 1,1 0-1,-1 1 1,0-1-1,0 0 0,0 1 1,1-1-1,-1 1 1,0-1-1,0 0 0,1 0 1,-1 1-1,0-1 1,1 0-1,-1 1 0,0-1 1,1 0-1,-1 0 1,0 0-1,1 1 1,-1-1-1,0 0 0,1 0 1,-1 0-1,1 0 1,-1 0-1,0 0 0,1 0 1,-1 0-1,1 0 1,-1 0-1,1 0 0,-1 0 1,0 0-1,1 0 1,-1 0-1,1 0 0,-1 0 1,0-1-1,1 1 1,-1 0-1,0 0 0,1 0 1,-1-1-1,0 1 1,1 0-1,-1 0 0,0-1 1,1 1-1,-1 0 1,0-1-1,19-15-5853,-5-6-3064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29.992"/>
    </inkml:context>
    <inkml:brush xml:id="br0">
      <inkml:brushProperty name="width" value="0.025" units="cm"/>
      <inkml:brushProperty name="height" value="0.025" units="cm"/>
    </inkml:brush>
  </inkml:definitions>
  <inkml:trace contextRef="#ctx0" brushRef="#br0">6 1 15022,'0'0'6278,"-6"52"-6150,13-35-704,10-1-2980,1-5-7398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30.334"/>
    </inkml:context>
    <inkml:brush xml:id="br0">
      <inkml:brushProperty name="width" value="0.025" units="cm"/>
      <inkml:brushProperty name="height" value="0.025" units="cm"/>
    </inkml:brush>
  </inkml:definitions>
  <inkml:trace contextRef="#ctx0" brushRef="#br0">11 0 16624,'0'0'9886,"-3"7"-9832,2-6-57,0 1 12,0 0 1,1-1-1,-1 1 1,0 0 0,1 0-1,-1-1 1,1 1-1,-1 0 1,1 0-1,0 0 1,0-1-1,0 5 1,1-5-6,0 0 0,-1 0 0,1 0 1,0 0-1,0 0 0,0 0 0,0 0 0,0-1 0,1 1 1,-1 0-1,0-1 0,0 1 0,0 0 0,1-1 0,-1 1 1,0-1-1,0 0 0,1 0 0,-1 1 0,0-1 1,1 0-1,-1 0 0,1 0 0,-1 0 0,2-1 0,28 2-1888,58-7 1,-38-1 2952,-38 5 28,-3 2-490,-1 0-1,0 1 1,0 0 0,0 1 0,0 0 0,0 0-1,17 7 1,13 3-625,11 3-2455,-19-1-4780,-21-6-461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566"/>
    </inkml:context>
    <inkml:brush xml:id="br0">
      <inkml:brushProperty name="width" value="0.025" units="cm"/>
      <inkml:brushProperty name="height" value="0.025" units="cm"/>
    </inkml:brush>
  </inkml:definitions>
  <inkml:trace contextRef="#ctx0" brushRef="#br0">250 64 9833,'0'0'6887,"2"-9"-4709,3-28-315,-5 37-1825,0-1-1,1 1 1,-1-1-1,0 1 1,0-1 0,0 1-1,0-1 1,0 0-1,0 1 1,0-1 0,0 1-1,0-1 1,-1 1-1,1-1 1,0 0 0,0 1-1,0-1 1,-1 1-1,1-1 1,0 1 0,-1-1-1,1 1 1,0 0 0,-1-1-1,1 1 1,0-1-1,-1 1 1,1 0 0,-1-1-1,1 1 1,-1 0-1,1-1 1,-1 1 0,1 0-1,-1 0 1,1-1-1,-1 1 1,0 0 0,1 0-1,-1 0 1,1 0-1,-1 0 1,1 0 0,-1 0-1,0 0 1,1 0-1,-1 0 1,1 0 0,-1 0-1,1 0 1,-1 1 0,1-1-1,-1 0 1,1 0-1,-1 1 1,1-1 0,-2 1-1,-23 16-8,16-3 135,1-1 0,1 1-1,0 0 1,1 1 0,1 0 0,0 0-1,1 0 1,1 0 0,-2 18 0,1 9 370,2 1 0,4 47 0,0-75-453,1 0 0,0 0-1,1-1 1,0 1-1,10 19 1,-2-2 23,-12-32-145,0 0 1,0 0 0,0 0-1,-1-1 1,1 1-1,0 0 1,0 0 0,0 0-1,-1 0 1,1 0 0,0 0-1,0 0 1,0 0-1,-1 0 1,1 0 0,0 0-1,0 0 1,-1 0 0,1 0-1,0 0 1,0 0-1,0 0 1,-1 0 0,1 0-1,0 0 1,0 0 0,0 0-1,-1 0 1,1 0 0,0 0-1,0 0 1,0 0-1,-1 1 1,1-1 0,0 0-1,0 0 1,0 0 0,0 0-1,0 0 1,-1 1-1,1-1 1,0 0 0,0 0-1,0 0 1,0 1 0,0-1-1,0 0 1,0 0-1,0 0 1,0 1 0,0-1-1,0 0 1,0 0 0,0 0-1,0 1 1,0-1-1,0 0 1,0 0 0,0 1-1,0-1 1,-17-12-1982,6 2 841,-80-73-9325,38 20 11832,52 62-1014,0 0 1,0 0-1,1-1 0,-1 1 1,0 0-1,0 0 1,1-1-1,-1 1 1,1-1-1,-1 1 1,1-1-1,0 1 0,-1-1 1,1 1-1,0-1 1,0 1-1,0-1 1,0-1-1,1 2-153,-1 0 0,1 0 0,-1 0 0,1 1 0,-1-1 0,1 0-1,0 0 1,-1 1 0,1-1 0,0 0 0,-1 1 0,1-1 0,0 0 0,0 1 0,0-1 0,0 1 0,0 0 0,0-1-1,0 1 1,1-1 0,7 0 301,1-1 0,-1 1 0,0 1 0,17 0-1,-12 1-132,27-1 19,38 0-569,-26-2-2959,-11-2-3005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5.899"/>
    </inkml:context>
    <inkml:brush xml:id="br0">
      <inkml:brushProperty name="width" value="0.025" units="cm"/>
      <inkml:brushProperty name="height" value="0.025" units="cm"/>
    </inkml:brush>
  </inkml:definitions>
  <inkml:trace contextRef="#ctx0" brushRef="#br0">14 0 13645,'0'0'12300</inkml:trace>
  <inkml:trace contextRef="#ctx0" brushRef="#br0" timeOffset="1">1 215 17264,'0'0'9449,"34"-7"-23574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040"/>
    </inkml:context>
    <inkml:brush xml:id="br0">
      <inkml:brushProperty name="width" value="0.025" units="cm"/>
      <inkml:brushProperty name="height" value="0.025" units="cm"/>
    </inkml:brush>
  </inkml:definitions>
  <inkml:trace contextRef="#ctx0" brushRef="#br0">156 56 10314,'0'0'4799,"0"-8"-1740,3-24-700,-3 31-2266,0 1 0,0-1 0,0 1 0,1-1 0,-1 1 0,0-1 0,0 1-1,0-1 1,0 1 0,0-1 0,0 0 0,0 1 0,-1-1 0,1 1 0,0-1 0,0 1-1,0 0 1,0-1 0,-1 1 0,1-1 0,0 1 0,0-1 0,-1 1 0,1-1-1,0 1 1,-1 0 0,1-1 0,0 1 0,-1 0 0,1-1 0,-1 1 0,1 0-1,-1-1 1,-16 8 638,-13 23-952,15-5 341,1 1 0,1 0 0,1 0 0,1 1-1,2 1 1,1 0 0,1 0 0,1 1 0,1 0 0,2-1 0,1 2 0,3 47 0,-2-76-53,1 1 0,0-1 0,0 1-1,0 0 1,1-1 0,-1 1 0,0-1 0,1 1 0,-1-1 0,1 1 0,-1-1 0,1 1 0,0-1 0,-1 1 0,1-1 0,0 0 0,0 1 0,0-1 0,0 0 0,0 0 0,0 0 0,1 0 0,-1 0-1,0 0 1,3 2 0,-3-4 54,0 1-1,0 0 0,1 0 0,-1-1 0,0 1 1,0-1-1,1 1 0,-1-1 0,0 0 0,0 1 0,0-1 1,0 0-1,0 0 0,0 0 0,0 1 0,0-1 1,0 0-1,-1 0 0,1 0 0,0-1 0,-1 1 1,1 0-1,0 0 0,-1 0 0,1 0 0,-1-1 0,0 1 1,1 0-1,-1 0 0,0-3 0,2-3-16,-1-1 0,0 0 0,0 0 0,-1 0 0,0-10 0,-1 2-119,1 16-27,0 0 0,-1-1 0,1 1 0,-1 0 0,1 0 1,-1-1-1,1 1 0,0 0 0,-1 0 0,1 0 0,-1 0 0,1-1 0,-1 1 1,1 0-1,-1 0 0,1 0 0,-1 0 0,1 0 0,-1 0 0,1 0 0,-1 1 1,1-1-1,-1 0 0,1 0 0,-1 0 0,1 0 0,-1 1 0,1-1 0,-1 0 1,1 0-1,-1 1 0,1-1 0,0 0 0,-1 1 0,1-1 0,0 0 0,-1 1 0,-16 10-5087,14-16-3044,3-9-182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7.640"/>
    </inkml:context>
    <inkml:brush xml:id="br0">
      <inkml:brushProperty name="width" value="0.025" units="cm"/>
      <inkml:brushProperty name="height" value="0.025" units="cm"/>
    </inkml:brush>
  </inkml:definitions>
  <inkml:trace contextRef="#ctx0" brushRef="#br0">186 46 4740,'0'0'16640,"7"-7"-14643,20-24-545,-20 24-358,-12 8-938,-1 1 0,1 0 0,0 0 0,0 0 0,0 1 0,0 0 0,0 0 0,0 0 0,-5 6 0,-2-1 35,-15 9-21,19-14-160,0 2 0,0-1 1,1 1-1,0 1 0,0-1 0,0 1 0,-8 9 0,15-14-12,-1 0 0,1-1 0,0 1 0,0 0 0,0 0 0,-1-1 0,1 1 0,0 0 0,0 0 0,0 0 0,0-1 0,0 1 0,0 0 0,1 0 0,-1-1 0,0 1 0,0 0-1,0 0 1,1-1 0,-1 1 0,0 0 0,1-1 0,-1 1 0,1 0 0,-1-1 0,1 1 0,-1-1 0,1 1 0,-1 0 0,1-1 0,-1 0 0,1 1 0,0-1 0,-1 1 0,1-1 0,0 0 0,0 1 0,-1-1 0,1 0 0,0 0 0,0 1 0,-1-1 0,1 0 0,0 0 0,0 0 0,-1 0 0,2 0-1,45 7-96,-40-7-30,3 1 1,1 0-12,0 0 1,-1 0 0,1 2 0,18 5-1,-28-8 138,0 0-1,1 1 1,-1-1-1,0 1 1,0 0-1,0-1 0,1 1 1,-1 0-1,0 0 1,0-1-1,0 1 1,0 0-1,0 0 1,-1 0-1,1 0 0,0 0 1,0 1-1,-1-1 1,1 0-1,-1 0 1,1 0-1,-1 1 1,1-1-1,-1 0 0,0 0 1,1 1-1,-1-1 1,0 0-1,0 1 1,0-1-1,0 0 1,0 1-1,0-1 1,-1 0-1,1 1 0,0-1 1,-1 0-1,1 0 1,-1 1-1,1-1 1,-1 0-1,0 0 1,1 0-1,-1 0 0,0 1 1,0-1-1,0 0 1,-1 1-1,-4 5 218,-1 0-1,0 0 0,0-1 0,-1 0 1,0 0-1,0-1 0,0 0 1,0 0-1,-1-1 0,0 0 0,0 0 1,0-1-1,-1 0 0,1-1 1,0 0-1,-1 0 0,0-1 1,1-1-1,-1 1 0,-18-3 0,26 2-228,1 0 0,0 0-1,-1-1 1,1 1-1,-1 0 1,1-1 0,-1 1-1,1-1 1,0 1-1,-1-1 1,1 0 0,0 1-1,0-1 1,0 0-1,-1 0 1,1 0 0,0 0-1,0 0 1,0 0-1,0 0 1,0 0 0,1 0-1,-1-1 1,0 1-1,-1-3 1,2 3-149,0 0 1,0 0-1,0 0 0,0-1 0,0 1 1,0 0-1,0 0 0,0 0 1,0 0-1,0-1 0,1 1 0,-1 0 1,0 0-1,1 0 0,-1 0 1,1 0-1,0 0 0,-1 0 0,1 0 1,0 0-1,-1 0 0,1 0 1,0 0-1,0 0 0,0 1 1,0-1-1,0 0 0,0 0 0,0 1 1,1-1-1,50-25-11341,-18 9-225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820"/>
    </inkml:context>
    <inkml:brush xml:id="br0">
      <inkml:brushProperty name="width" value="0.035" units="cm"/>
      <inkml:brushProperty name="height" value="0.035" units="cm"/>
    </inkml:brush>
  </inkml:definitions>
  <inkml:trace contextRef="#ctx0" brushRef="#br0">222 511 16876,'-2'-1'160,"0"0"1,0 0 0,0 0 0,0 0 0,0 0-1,0 1 1,0-1 0,-1 1 0,1-1 0,0 1-1,-1 0 1,1 0 0,0 0 0,0 0 0,-1 0-1,1 0 1,0 1 0,-1-1 0,1 1 0,0 0-1,0-1 1,0 1 0,0 0 0,-3 2 0,-5 2 381,1 1 0,0-1 0,-16 15 0,12-9-322,1 1 1,1 1-1,0 0 0,0 0 1,-10 18-1,17-23-211,0-1-1,0 1 1,0-1-1,1 1 0,0 0 1,0 0-1,1 1 1,0-1-1,1 0 1,0 1-1,0-1 0,1 12 1,0-19-23,0 0 1,0 0-1,0 0 1,0 0-1,1 0 1,-1 0-1,0 0 1,1 0-1,-1 0 1,1 0-1,-1 0 1,1 0-1,-1 0 1,1 0-1,0 0 1,-1 0-1,1 0 1,0-1-1,0 1 1,0 0-1,0 0 0,0-1 1,1 1-1,-1 0-8,1 0 0,0-1-1,0 0 1,0 1 0,0-1-1,0 0 1,0 0 0,0 0 0,0 0-1,0 0 1,0 0 0,2-1-1,7-2-87,0-1-1,-1 0 0,18-9 1,-21 10 53,28-14-169,63-28-86,-84 39 297,0 2 1,1 0-1,-1 0 0,1 1 0,17 0 1,-30 2 19,0 1 1,1 0 0,-1 0 0,0 0 0,1 1-1,-1-1 1,0 1 0,0-1 0,1 1 0,-1 0 0,0-1-1,0 1 1,0 0 0,0 1 0,2 0 0,-3-1 4,0 0 1,-1 0 0,1 0 0,0 0 0,-1 0 0,1 0 0,-1 0 0,0 0-1,1 0 1,-1 0 0,0 1 0,1-1 0,-1 0 0,0 0 0,0 0 0,0 0 0,0 0-1,0 1 1,0-1 0,0 0 0,-1 0 0,1 0 0,0 0 0,-1 0 0,1 0-1,0 1 1,-1-1 0,0 0 0,1 0 0,-1 0 0,1-1 0,-2 3 0,-5 7 93,-1-1 0,0 0 1,0 0-1,-1 0 0,0-1 1,-11 8-1,-66 41 572,69-47-557,1 1-240,0-1-1,0-1 1,-1-1-1,0 0 1,0-1-1,-24 6 0,40-13 102,0 0-1,0 1 0,0-1 0,0 0 0,0 0 0,0 0 0,-1 0 0,1 0 0,0 0 1,0 0-1,0 0 0,0 0 0,0 0 0,0-1 0,0 1 0,0 0 0,0-1 0,0 1 0,0-1 1,0 1-1,0-1 0,0 0 0,0 1 0,0-1 0,0 0 0,-1-1 0,0-13-364</inkml:trace>
  <inkml:trace contextRef="#ctx0" brushRef="#br0" timeOffset="1">610 3 20244,'-2'-3'1633,"-4"20"-1249,-2 6-160,1 9 984,-1 3-528,3 5-392,1-2-64,7 2-360,2-2-432,4-1 584,0-2-64,8-6-184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083"/>
    </inkml:context>
    <inkml:brush xml:id="br0">
      <inkml:brushProperty name="width" value="0.025" units="cm"/>
      <inkml:brushProperty name="height" value="0.025" units="cm"/>
    </inkml:brush>
  </inkml:definitions>
  <inkml:trace contextRef="#ctx0" brushRef="#br0">137 1 20115,'0'0'5504,"-6"12"-4693,-30 56-61,-50 138 0,86-204-740,-8 36 22,13-26 242,-5-12-235,1 0 1,0 0-1,0 0 1,0 0-1,0 0 1,0 0-1,0-1 1,0 1-1,-1 0 1,1 0-1,0-1 1,0 1-1,0-1 1,-1 1-1,1-1 1,0 1-1,0-1 0,-1 1 1,2-2-1,9-7 185,0-1 0,-1-1 0,0 0-1,0 0 1,13-22 0,35-71-121,-40 70-6,-8 13-118,20-36 55,-29 56-49,0-1 0,0 1 0,0-1 0,0 1-1,0-1 1,1 1 0,-1 0 0,0-1 0,1 1 0,-1 0 0,1 0-1,-1 0 1,1 0 0,-1 0 0,1 1 0,0-1 0,-1 0 0,1 1-1,0-1 1,0 1 0,0 0 0,-1-1 0,1 1 0,0 0 0,0 0-1,0 0 1,2 1 0,-2 0 0,-1 1 0,1-1 0,-1 1 0,1-1-1,-1 1 1,1 0 0,-1 0 0,0-1 0,0 1 0,0 0 0,0 0-1,0 0 1,0 0 0,0 1 0,-1-1 0,1 0 0,-1 0 0,1 0-1,-1 0 1,0 1 0,0-1 0,-1 4 0,2 0-12,-1-1 0,0 1-1,-1-1 1,1 1 0,-1 0 0,0-1 0,-1 0 0,-3 10 0,0-7 121,-1 0 1,0 0-1,0-1 1,0 0 0,-1 0-1,0-1 1,-1 0 0,-14 9-1,16-11-30,1 0 1,-1-1-1,0 0 0,-1-1 0,1 1 1,0-1-1,-1 0 0,1-1 0,-1 0 1,0 0-1,1 0 0,-1-1 0,-10 0 1,17 0-76,-1 0 1,0 0 0,1 0 0,-1 0-1,0-1 1,1 1 0,-1 0-1,1 0 1,-1-1 0,0 1 0,1 0-1,-1-1 1,1 1 0,-1 0-1,1-1 1,-1 1 0,1-1 0,-1 1-1,1-1 1,-1 1 0,1-1-1,-1 1 1,1-1 0,0 0 0,0 1-1,-1-1 1,1 1 0,0-1-1,-1-1 1,6-22-1599,-2 19 899,-1 0 0,1 0 0,0 0 0,1 0 1,-1 1-1,1 0 0,4-5 0,55-28-10420,-29 20 2503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48.729"/>
    </inkml:context>
    <inkml:brush xml:id="br0">
      <inkml:brushProperty name="width" value="0.025" units="cm"/>
      <inkml:brushProperty name="height" value="0.025" units="cm"/>
    </inkml:brush>
  </inkml:definitions>
  <inkml:trace contextRef="#ctx0" brushRef="#br0">129 30 8584,'0'0'18129,"-11"6"-18086,-3 2 90,1 1 0,1 0 0,-1 1-1,1 0 1,1 1 0,0 0 0,1 1 0,-12 16 0,22-28-121,1 1-1,-1-1 1,0 0 0,1 1-1,-1-1 1,1 1 0,-1-1 0,0 0-1,1 0 1,-1 1 0,1-1 0,-1 0-1,1 0 1,-1 1 0,1-1 0,-1 0-1,0 0 1,1 0 0,0 0 0,-1 0-1,1 0 1,-1 0 0,1 0-1,-1 0 1,1 0 0,-1 0 0,1 0-1,-1 0 1,1 0 0,-1 0 0,1 0-1,-1-1 1,1 1 0,25-4 299,18-10-290,-20 6-256,0 1-1,0 0 0,1 2 0,-1 1 0,46-2 0,-70 6 224,1 0-1,0 1 0,-1-1 1,1 0-1,-1 1 0,1-1 0,0 1 1,-1-1-1,1 1 0,-1-1 0,1 1 1,-1 0-1,0-1 0,1 1 0,-1-1 1,0 1-1,1 0 0,-1-1 1,0 1-1,0 0 0,1 0 0,-1-1 1,0 1-1,0 0 0,0-1 0,0 1 1,0 0-1,0 0 0,0-1 0,-1 2 1,-1 27 1841,2-26-830,3-14-412,0-1-549,2-3-123,-2-1 0,0 0-1,1-24 1,20 52-882,-17-9 943,0 1 0,1-1-1,-1-1 1,1 1 0,0-1-1,0-1 1,0 0-1,0 0 1,0 0 0,0-1-1,0 0 1,0-1 0,0 1-1,0-2 1,0 1-1,0-1 1,0 0 0,0-1-1,-1 0 1,1 0 0,-1-1-1,0 1 1,0-2-1,0 1 1,-1-1 0,0 0-1,1 0 1,-2-1-1,7-6 1,-28 14 364,-10 10-333,-26 36 314,50-46-307,-1 1 1,1 0-1,0 0 0,0 0 0,0 0 0,0 0 1,1 0-1,-1 1 0,1-1 0,0 0 0,0 1 1,0-1-1,0 1 0,1 0 0,-1-1 0,1 1 0,0 5 1,1-7-52,0 0 0,0 0 1,0 0-1,0-1 0,0 1 1,1 0-1,-1-1 0,0 1 1,1-1-1,-1 0 0,1 1 1,0-1-1,-1 0 0,1 0 1,0 0-1,0 0 0,0 0 1,0 0-1,0-1 0,0 1 1,0 0-1,2-1 0,48 9-5531,-18-6-576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040"/>
    </inkml:context>
    <inkml:brush xml:id="br0">
      <inkml:brushProperty name="width" value="0.025" units="cm"/>
      <inkml:brushProperty name="height" value="0.025" units="cm"/>
    </inkml:brush>
  </inkml:definitions>
  <inkml:trace contextRef="#ctx0" brushRef="#br0">36 1 15439,'-2'27'8715,"-8"33"-6051,-3 33-2801,2 92 2241,12-194-1791,0 0 1,1 0 0,0 0 0,1 0 0,3-10 0,7-24-286,-11 28-6,0 0 1,0-1-1,-1 1 0,-2-22 1,1 37-29,0 0 0,0-1 0,0 1 0,0 0 1,0-1-1,0 1 0,0 0 0,0-1 0,0 1 0,0 0 0,0-1 1,0 1-1,-1 0 0,1-1 0,0 1 0,0 0 0,0-1 0,0 1 1,0 0-1,-1-1 0,1 1 0,0 0 0,0 0 0,-1-1 0,1 1 1,0 0-1,-1 0 0,1-1 0,0 1 0,0 0 0,-1 0 0,1 0 1,0 0-1,-1-1 0,1 1 0,0 0 0,-1 0 0,1 0 0,0 0 1,-1 0-1,1 0 0,-1 0 0,1 0 0,0 0 0,-1 0 0,1 0 1,0 0-1,-1 1 0,0-1-8,1 0 0,-1 1 0,1-1-1,-1 1 1,0-1 0,1 1 0,-1-1 0,1 1 0,-1 0 0,1-1-1,0 1 1,-1 0 0,1-1 0,0 1 0,-1 0 0,1-1 0,0 1-1,0 0 1,0 0 0,0-1 0,-1 3 0,1-1 9,0 1 1,-1 0 0,1-1-1,0 1 1,0 0-1,1 0 1,-1-1-1,1 1 1,-1 0-1,1-1 1,0 1 0,0-1-1,0 1 1,0-1-1,0 1 1,1-1-1,-1 1 1,1-1-1,-1 0 1,1 0-1,0 0 1,0 0 0,0 0-1,0 0 1,0-1-1,0 1 1,1-1-1,-1 1 1,1-1-1,-1 0 1,1 0 0,-1 0-1,1 0 1,-1-1-1,1 1 1,0 0-1,-1-1 1,1 0-1,0 0 1,0 0 0,3 0-1,5 0 18,0 0 1,-1 0-1,1-1 0,0 0 0,-1-1 0,1 0 1,-1-1-1,0 0 0,0 0 0,0-1 1,0-1-1,-1 0 0,0 0 0,1 0 1,-2-1-1,1-1 0,-1 0 0,0 0 0,0 0 1,-1-1-1,0 0 0,11-16 0,-30 41-529,-21 36 340,31-49 195,0 0 1,0 0-1,1 0 0,0 0 0,-1 1 0,1-1 0,1 0 1,-1 0-1,0 1 0,1-1 0,0 0 0,1 7 0,0-10 3,0 0-1,1 0 0,-1 0 0,1 0 1,-1-1-1,1 1 0,-1 0 0,1-1 1,0 1-1,-1-1 0,1 1 0,0-1 1,-1 0-1,1 1 0,0-1 0,0 0 1,-1 0-1,1-1 0,0 1 0,-1 0 1,1 0-1,3-2 0,0 2 45,7-2-69,0-1-1,0 0 0,-1-1 1,1 0-1,-1 0 0,0-1 1,0-1-1,0 0 0,14-11 0,-9 7-100,-1 0 0,2 2 0,19-9 0,-36 17 99,0 0 1,0 0 0,1 0-1,-1 0 1,0 0 0,0 0-1,1 0 1,-1 0 0,0 0-1,0 0 1,1 0 0,-1 0-1,0 0 1,0 0 0,1 0-1,-1 0 1,0 0-1,0 0 1,1 0 0,-1 0-1,0 0 1,0 0 0,1 1-1,-1-1 1,0 0 0,0 0-1,0 0 1,1 0 0,-1 1-1,0-1 1,0 0 0,0 0-1,0 0 1,0 1 0,1-1-1,-1 0 1,0 0 0,0 1-1,0-1 1,0 0 0,0 1-1,2 15 60,-2-14-40,0-1 0,-1 1 0,1-1 0,0 0 0,0 1 0,0-1 1,0 1-1,1-1 0,-1 0 0,0 1 0,0-1 0,1 0 0,-1 1 0,1-1 0,-1 0 0,1 1 0,0-1 0,0 0 0,-1 0 0,1 0 0,0 0 0,0 0 0,0 0 0,0 0 0,0 0 0,0 0 0,2 1 0,6-1-1,1-1 0,-1 0 0,1 0 0,-1-1 0,0 0 0,1-1 0,-1 0-1,0 0 1,0-1 0,13-6 0,-13 5-104,1 1 0,0 0 0,0 0 0,0 1 0,0 0 0,0 1 0,0 0 0,0 0 0,11 1 0,-20 1 91,1-1 0,-1 1 0,1 0 0,-1-1 0,0 1 0,1 0 1,-1 0-1,0 0 0,0-1 0,1 2 0,-1-1 0,0 0 0,0 0 0,0 0 0,0 0 0,-1 1 0,1-1 0,0 0 1,0 3-1,0-3 8,0 1 0,0-1 0,0 1 0,0 0 0,0-1 0,0 0 0,0 1 0,0-1 0,1 0 0,-1 1 0,0-1 0,1 0 0,-1 0 0,1 0 0,-1 0 0,1-1 0,0 1 0,-1 0 0,1-1 0,0 1 0,0-1 0,1 1 0,7 0-177,33 1-1743,-17-5-5912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371"/>
    </inkml:context>
    <inkml:brush xml:id="br0">
      <inkml:brushProperty name="width" value="0.025" units="cm"/>
      <inkml:brushProperty name="height" value="0.025" units="cm"/>
    </inkml:brush>
  </inkml:definitions>
  <inkml:trace contextRef="#ctx0" brushRef="#br0">1 0 20820,'0'0'5701,"58"35"-10698,-42-19-3907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0.701"/>
    </inkml:context>
    <inkml:brush xml:id="br0">
      <inkml:brushProperty name="width" value="0.025" units="cm"/>
      <inkml:brushProperty name="height" value="0.025" units="cm"/>
    </inkml:brush>
  </inkml:definitions>
  <inkml:trace contextRef="#ctx0" brushRef="#br0">9 97 3716,'0'0'21374,"10"6"-20087,-2-2-1181,0 0 0,-1-1 0,1 0 0,0 0 0,1 0 0,-1-1 0,0 0 0,1-1 0,-1 0 0,1 0 0,-1-1 0,1 0 0,0-1 0,-1 1 0,1-2 0,-1 1 0,0-1 0,1 0 0,-1-1 0,10-5 0,-10 4-71,0-1-1,-1 0 1,0 0-1,0-1 1,9-9-1,-14 13 35,0 0 0,0 0 0,0-1 0,0 1 0,0-1-1,0 1 1,-1-1 0,1 0 0,-1 1 0,0-1 0,0 0 0,0 0 0,0 0 0,0 0 0,-1 0-1,1 0 1,-1 0 0,0-4 0,0 6-56,-1 0 0,0 0 0,0 0 0,1 0 0,-1 0 0,0 0 0,0 0 0,0 0 0,0 0 0,0 1 0,0-1 0,0 0 0,0 1 0,0-1 0,-1 1 0,1-1 0,0 1 0,0 0 0,-1-1 0,1 1 0,0 0 0,0 0 0,-1 0 0,1 0 0,0 0 0,0 0 0,-2 0 0,-37 3-73,40-3 60,-15 4 41,1 0 0,1 0-1,-1 2 1,1-1-1,0 2 1,0 0-1,1 0 1,0 2 0,0-1-1,1 1 1,0 1-1,0 0 1,1 0-1,-13 19 1,21-27-29,1-1 1,0 1-1,0 0 0,0 0 0,0-1 1,0 1-1,0 0 0,1 0 1,-1 0-1,1 0 0,-1 0 1,1 0-1,0 0 0,-1 0 0,1 0 1,0 0-1,0-1 0,1 1 1,-1 0-1,0 0 0,1 0 1,-1 0-1,1 0 0,-1 0 0,1 0 1,0 0-1,0-1 0,0 1 1,0 0-1,0 0 0,0-1 0,1 1 1,-1-1-1,0 1 0,1-1 1,-1 0-1,1 0 0,0 0 1,-1 1-1,1-1 0,0-1 0,0 1 1,-1 0-1,4 1 0,8 2 37,1 1 1,0-2-1,0 0 0,27 2 0,-34-4-53,140 9-3149,-50-9-4589,-33-1-2876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6:51.536"/>
    </inkml:context>
    <inkml:brush xml:id="br0">
      <inkml:brushProperty name="width" value="0.025" units="cm"/>
      <inkml:brushProperty name="height" value="0.025" units="cm"/>
    </inkml:brush>
  </inkml:definitions>
  <inkml:trace contextRef="#ctx0" brushRef="#br0">89 19 8872,'0'0'2904,"-10"1"-224,6-1-2267,-39 5 1855,41-5-2166,1 1 1,-1-1-1,1 0 1,0 1-1,-1-1 1,1 1-1,-1-1 1,1 1-1,0 0 1,-1 0-1,1-1 1,0 1-1,0 0 0,0 0 1,0 0-1,0 0 1,0 1-1,0-1 1,0 0-1,0 0 1,0 1-1,0-1 1,1 0-1,-1 1 1,1-1-1,-1 0 1,1 1-1,-1-1 1,1 2-1,0-2-81,1 0-1,-1 1 1,0-1-1,1 0 1,-1 0-1,1 0 1,0 0-1,-1 0 1,1 0-1,0-1 0,0 1 1,-1 0-1,1 0 1,0 0-1,0-1 1,0 1-1,0 0 1,0-1-1,0 1 1,0-1-1,0 1 1,0-1-1,0 0 1,0 1-1,2-1 1,36 9 467,-34-9-372,115 13 1020,0-6 0,124-9 0,-84 0-812,1960-61 1327,-1793 49-905,-289 13-725,-24 2-122,-1-2-1,1 1 1,22-5-1,-36 5 7,1 0-1,-1 0 1,0 0-1,0 0 1,0 0-1,1 0 1,-1 0-1,0 0 0,0-1 1,1 1-1,-1 0 1,0 0-1,0 0 1,0 0-1,1 0 1,-1 0-1,0 0 1,0-1-1,0 1 1,0 0-1,1 0 1,-1 0-1,0 0 0,0-1 1,0 1-1,0 0 1,0 0-1,0 0 1,0-1-1,1 1 1,-1 0-1,0 0 1,0 0-1,0-1 1,0 1-1,0 0 1,0 0-1,0-1 0,0 1 1,0 0-1,0 0 1,0-1-1,0 1 1,0 0-1,-1 0 1,1 0-1,0-1 1,-4-7-4347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18.181"/>
    </inkml:context>
    <inkml:brush xml:id="br0">
      <inkml:brushProperty name="width" value="0.025" units="cm"/>
      <inkml:brushProperty name="height" value="0.025" units="cm"/>
    </inkml:brush>
  </inkml:definitions>
  <inkml:trace contextRef="#ctx0" brushRef="#br0">508 129 2594,'-3'-44'9074,"-10"2"-4470,12 40-4503,0-1 1,-1 0 0,0 0 0,0 1 0,0-1 0,0 1-1,0-1 1,0 1 0,0 0 0,-1 0 0,1 0 0,-1 0-1,0 0 1,1 1 0,-1-1 0,0 1 0,0 0 0,0 0-1,0 0 1,0 0 0,0 0 0,0 1 0,-1-1 0,1 1-1,-5 0 1,-3 1-77,1 1 0,-1 0 1,1 1-1,0 0 0,0 0 0,0 1 0,0 0 0,1 1 0,-1 0 0,1 1 1,1-1-1,-1 2 0,1-1 0,0 1 0,0 1 0,-10 13 0,-7 8 233,1 2-1,1 0 1,-22 45 0,19-29 56,3 1 0,-32 93 1,47-115-187,2 0 1,0 0-1,1 0 0,2 0 1,1 1-1,1 0 0,4 43 0,-2-64-34,0-1 0,0 1 0,1-1 0,0 1 0,0-1 0,1 0 0,-1 0 0,1 0 0,0 0 0,0-1 0,1 1 0,-1-1 0,1 0 0,0 0 0,1 0 0,-1 0 0,0-1 0,1 0 0,0 0 0,0 0 0,0 0 0,0-1 0,0 0 0,0 0 0,1 0 0,6 1-1,13 2 253,0 0 0,0-2 0,1-1-1,34-1 1,-33-1-290,0-2 0,0 0 1,0-2-1,-1-1 0,0-1 0,0-2 1,0 0-1,-1-2 0,0 0 1,40-25-1,-51 27 11,-1-2 0,0 1-1,0-2 1,-1 0 0,-1 0 0,0-1 0,0 0 0,-1-1 0,-1 0 0,0-1 0,-1 0-1,0-1 1,-1 1 0,-1-1 0,0 0 0,-1-1 0,-1 0 0,5-31 0,-6 20-29,-2 0 1,0 0-1,-2 0 1,-1 1-1,-1-1 1,-8-32-1,9 49-67,-1 0 1,0 0-1,0 0 0,-1 1 1,-1-1-1,1 1 0,-2 0 1,1 1-1,-1-1 0,0 1 1,-1 0-1,0 1 0,0-1 0,-1 1 1,0 1-1,0-1 0,0 1 1,-1 1-1,-12-7 0,17 11-323,0-1-1,0 1 0,0-1 1,-1 1-1,1 1 1,0-1-1,-7 0 0,10 1 113,0 0 0,0 0-1,0 0 1,0 0 0,0 1 0,0-1-1,0 0 1,0 0 0,1 1-1,-1-1 1,0 0 0,0 1-1,0-1 1,0 1 0,0 0-1,1-1 1,-1 1 0,0-1 0,1 1-1,-1 0 1,0 0 0,1-1-1,-1 1 1,1 0 0,-1 0-1,1 0 1,-1 0 0,1 0-1,0-1 1,-1 1 0,1 0-1,0 0 1,0 0 0,0 0 0,0 0-1,0 1 1,-1 11-5355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292"/>
    </inkml:context>
    <inkml:brush xml:id="br0">
      <inkml:brushProperty name="width" value="0.025" units="cm"/>
      <inkml:brushProperty name="height" value="0.025" units="cm"/>
    </inkml:brush>
  </inkml:definitions>
  <inkml:trace contextRef="#ctx0" brushRef="#br0">134 0 6406,'0'0'19736,"-3"10"-19175,-12 43 269,-26 61 0,24-71-609,1 0 1,3 1-1,-15 79 1,28-121-196,0 0 0,0 0 0,0 0 1,0 0-1,0-1 0,0 1 0,0 0 0,1 0 0,-1 0 0,1 0 0,-1 0 1,1 0-1,0-1 0,0 1 0,0 0 0,0-1 0,0 1 0,0 0 0,0-1 1,0 0-1,1 1 0,-1-1 0,1 0 0,-1 1 0,1-1 0,-1 0 1,1 0-1,0 0 0,-1 0 0,1-1 0,0 1 0,0 0 0,0-1 0,3 1 1,7 1 182,1 0 0,-1-1 1,0 0-1,19-2 1,-11 0-47,10 1-139,0-1 0,0-2 0,-1-1 0,1-1 0,-1-2 0,0-1 0,45-18 0,-71 24-241,1 1 0,-1-1 0,0 1 0,0-1 0,0 0 0,0 0 0,0-1 0,-1 1 0,1-1 0,-1 1 0,1-1 0,-1 0 0,0 0-1,2-3 1,-3 3-530,0 1 0,0-1 0,0 0 0,-1 0 0,1 1 0,-1-1 0,1 0 0,-1 0 0,0 0 0,0 0 0,-1-4 0,-4-14-7196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0.621"/>
    </inkml:context>
    <inkml:brush xml:id="br0">
      <inkml:brushProperty name="width" value="0.025" units="cm"/>
      <inkml:brushProperty name="height" value="0.025" units="cm"/>
    </inkml:brush>
  </inkml:definitions>
  <inkml:trace contextRef="#ctx0" brushRef="#br0">1 15 9513,'0'0'11851,"50"0"-9416,-1 0-642,8-1-832,10-3-673,1 3-192,4 1-96,-7 0-832,-4 0-2083,-6-1-2818,-10-7-5382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420"/>
    </inkml:context>
    <inkml:brush xml:id="br0">
      <inkml:brushProperty name="width" value="0.025" units="cm"/>
      <inkml:brushProperty name="height" value="0.025" units="cm"/>
    </inkml:brush>
  </inkml:definitions>
  <inkml:trace contextRef="#ctx0" brushRef="#br0">0 24 4420,'0'0'20596,"74"-18"-19764,-32 15-479,3 0-257,5 3-96,2 0 32,-1 8-96,-6 1-673,-5-1-1185,-6-2-1473,-7-6-2018,-4 0-3620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10.304"/>
    </inkml:context>
    <inkml:brush xml:id="br0">
      <inkml:brushProperty name="width" value="0.035" units="cm"/>
      <inkml:brushProperty name="height" value="0.035" units="cm"/>
    </inkml:brush>
  </inkml:definitions>
  <inkml:trace contextRef="#ctx0" brushRef="#br0">48 0 21004,'-8'17'2185,"4"3"-1553,-4-9-376,0-3 1441,1-8-1826,-1-4-679,4-6 704,4-2-296,0-4-112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21.754"/>
    </inkml:context>
    <inkml:brush xml:id="br0">
      <inkml:brushProperty name="width" value="0.025" units="cm"/>
      <inkml:brushProperty name="height" value="0.025" units="cm"/>
    </inkml:brush>
  </inkml:definitions>
  <inkml:trace contextRef="#ctx0" brushRef="#br0">200 1 16912,'0'0'9380,"0"8"-8905,-1 4-389,0 1 1,-1-1 0,0 0 0,-1 0-1,0 0 1,-1-1 0,-1 1-1,-9 18 1,-63 93 47,52-86-103,-26 51 1,49-85-20,1 0 0,-1 0 0,1 0 0,0 1 1,0-1-1,0 0 0,0 1 0,1-1 0,-1 1 0,1 3 1,0-6-1,1 0 1,-1 0 0,0 1 0,1-1-1,-1 0 1,1 0 0,0 0 0,-1 0-1,1-1 1,0 1 0,-1 0 0,1 0 0,0 0-1,0 0 1,0-1 0,0 1 0,0 0-1,0-1 1,0 1 0,0-1 0,0 1-1,0-1 1,0 0 0,0 1 0,0-1-1,0 0 1,1 0 0,-1 0 0,0 0-1,0 0 1,0 0 0,2 0 0,39-1 119,1-1 0,-1-3 0,0-1 0,-1-2 0,63-21 0,-44 13-1138,37-12-6542,-60 12-753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4.693"/>
    </inkml:context>
    <inkml:brush xml:id="br0">
      <inkml:brushProperty name="width" value="0.025" units="cm"/>
      <inkml:brushProperty name="height" value="0.025" units="cm"/>
    </inkml:brush>
  </inkml:definitions>
  <inkml:trace contextRef="#ctx0" brushRef="#br0">1 55 3331,'0'0'17056,"0"1"-17026,0-1 0,0 1 0,0-1 0,0 1 0,0-1 0,1 1 0,-1-1 0,0 1 0,0-1 0,0 1 0,1-1 0,-1 0 0,0 1 0,1-1 0,-1 1 0,0-1 0,1 0 0,-1 1 0,0-1 0,1 0 0,-1 0 0,1 1 0,-1-1 0,1 0 0,-1 0 0,0 0 0,1 1 0,-1-1 0,1 0 0,-1 0 0,1 0 0,-1 0 0,1 0 0,19 5 200,1-1 0,-1-1 1,0 0-1,1-2 0,-1 0 0,37-4 1,0 1-119,-5 3-53,1-3 0,0-2-1,-1-2 1,0-2 0,58-18 0,-101 21 890,-13 1 18,-17 1-492,-421 14-330,330-5 324,542-8-226,-214 4-422,-214-2 222,-5 0 42,-109 3 14,-187 26 0,502-58-5260,108-6-9911,-253 29 9131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7:35.035"/>
    </inkml:context>
    <inkml:brush xml:id="br0">
      <inkml:brushProperty name="width" value="0.025" units="cm"/>
      <inkml:brushProperty name="height" value="0.025" units="cm"/>
    </inkml:brush>
  </inkml:definitions>
  <inkml:trace contextRef="#ctx0" brushRef="#br0">440 1 5541,'-49'0'2691,"-14"8"352,-11 4-32,-1 1-897,6 0-1218,13 0-768,17-1-448,24-8-3588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453"/>
    </inkml:context>
    <inkml:brush xml:id="br0">
      <inkml:brushProperty name="width" value="0.025" units="cm"/>
      <inkml:brushProperty name="height" value="0.025" units="cm"/>
    </inkml:brush>
  </inkml:definitions>
  <inkml:trace contextRef="#ctx0" brushRef="#br0">0 4 384,'0'1'3075,"0"1"-3011,4-1 0,-2-1-128,3 0 32,4 0 64,-2 0 0,4 0 0,2 0 673,-3 0-449,1-3 353,-4 1-193,-7-1-416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9.969"/>
    </inkml:context>
    <inkml:brush xml:id="br0">
      <inkml:brushProperty name="width" value="0.025" units="cm"/>
      <inkml:brushProperty name="height" value="0.025" units="cm"/>
    </inkml:brush>
  </inkml:definitions>
  <inkml:trace contextRef="#ctx0" brushRef="#br0">15 49 8168,'0'0'13896,"-5"0"-13026,-5-2 168,13 1-134,30-1 492,51 1-303,132 13-817,-137-5-350,154-6 0,-148-17 91,-61 11-57,-20 4-26,-7 2-43,-15 3 192,0-1 0,-1-2 0,1 0-1,0 0 1,0-2 0,-1 0 0,1-1 0,0-1 0,-24-7-1,-45-5-77,33 10-670,-105 3 1,157 2-2535,10-2-1135,10-9-5387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1.153"/>
    </inkml:context>
    <inkml:brush xml:id="br0">
      <inkml:brushProperty name="width" value="0.025" units="cm"/>
      <inkml:brushProperty name="height" value="0.025" units="cm"/>
    </inkml:brush>
  </inkml:definitions>
  <inkml:trace contextRef="#ctx0" brushRef="#br0">1 54 3972,'0'0'15139,"3"-9"-12726,18-36 1500,-21 87-4,2 0-3440,-14 150 753,12-191-1206,0 0-1,0 0 0,0 0 0,0 0 0,0 0 1,0 0-1,0 0 0,0 0 0,0 0 1,1 0-1,-1 0 0,0 0 0,1 0 0,-1 0 1,1 0-1,-1 0 0,1 0 0,-1 0 1,1-1-1,0 1 0,-1 0 0,1 0 0,0-1 1,0 1-1,-1 0 0,1-1 0,0 1 0,0-1 1,1 1-1,1 0 28,-1-1 0,1 0 0,-1 0 0,1 0 0,-1 0 0,0 0 0,1-1 0,-1 1 0,0-1 0,1 1 0,-1-1 0,3-1 0,6-3 69,0 0 0,0-1-1,0-1 1,9-7 0,16-18-73,-2-1 0,-1-1-1,50-69 1,-69 86-39,-14 18-3,0-1 0,0 0 0,0 0 0,0 1 1,0-1-1,0 0 0,-1 0 0,1 1 0,0-1 0,0 0 0,0 0 0,0 1 0,0-1 1,0 0-1,0 1 0,0-1 0,0 0 0,0 0 0,0 1 0,1-1 0,-1 0 0,0 0 1,0 1-1,0-1 0,0 0 0,0 0 0,0 1 0,1-1 0,-1 0 0,0 0 0,0 0 1,0 1-1,1-1 0,-1 0 0,0 0 0,0 0 0,0 1 0,1-1 0,-1 0 0,0 0 1,0 0-1,1 0 0,-1 0 0,0 0 0,1 0 0,-1 0 0,0 0 0,0 0 0,1 0 1,-1 0-1,0 0 0,0 0 0,1 0 0,-1 0 0,0 0 0,1 0 0,-1 0 0,0 0 1,0 0-1,1 0 0,-1 0 0,0-1 0,0 1 0,1 0 0,-1 0 0,0-1 0,0 1-1,-1 17-9,-1 0 0,-1-1 0,0 1 0,-9 25 0,7-26 14,0 1 1,1 0-1,1 0 0,-2 28 1,5-43 1,0-1 0,1 0 0,-1 1 0,0-1 0,1 0 1,-1 0-1,0 1 0,1-1 0,0 0 0,-1 0 0,1 0 0,0 0 0,-1 0 1,1 0-1,0 0 0,0 0 0,0 0 0,0 0 0,0 0 0,0 0 0,0-1 1,0 1-1,1 0 0,-1-1 0,0 1 0,0-1 0,0 1 0,1-1 0,-1 0 1,0 1-1,1-1 0,-1 0 0,0 0 0,1 0 0,-1 0 0,0 0 0,1 0 0,-1 0 1,0-1-1,2 1 0,3-1 13,1 0 0,-1 0 0,1-1 0,-1 0 0,0 0 0,0 0 0,8-4 0,1-4-15,0-1 0,0 0 0,-1-1 0,-1 0 0,21-25 0,53-80-12,-51 66-11,-19 34-567,-13 17-2983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463"/>
    </inkml:context>
    <inkml:brush xml:id="br0">
      <inkml:brushProperty name="width" value="0.025" units="cm"/>
      <inkml:brushProperty name="height" value="0.025" units="cm"/>
    </inkml:brush>
  </inkml:definitions>
  <inkml:trace contextRef="#ctx0" brushRef="#br0">165 1 12588,'0'0'13437,"2"10"-13197,-1 1-160,0 0 1,-1 0-1,0 0 1,-1 0-1,0 0 1,0 0-1,-1 0 1,-1 0 0,0 0-1,0-1 1,-6 11-1,-52 110 726,-17 44 1629,76-172-2379,1 0 0,0 0 0,1 0 0,-1 1 0,0-1 1,1 0-1,0 0 0,0 7 0,0-9-34,0 0-1,0 0 0,1 0 0,-1 0 1,0 0-1,1-1 0,-1 1 0,1 0 1,-1 0-1,1 0 0,-1 0 1,1-1-1,-1 1 0,1 0 0,0 0 1,-1-1-1,1 1 0,0 0 1,0-1-1,1 1 0,3 1 73,0-1 0,1 0 0,-1 0 0,1 0 0,-1-1 0,1 1 0,-1-1 0,10-2 0,-4 2 40,29-4 102,1-2 0,-1-2 0,44-14 0,16-3-1634,-72 19-2048,46-3 0,-61 8-1919,3-2-3149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4.871"/>
    </inkml:context>
    <inkml:brush xml:id="br0">
      <inkml:brushProperty name="width" value="0.025" units="cm"/>
      <inkml:brushProperty name="height" value="0.025" units="cm"/>
    </inkml:brush>
  </inkml:definitions>
  <inkml:trace contextRef="#ctx0" brushRef="#br0">0 1 13421,'0'0'12780,"10"2"-11360,31 6-714,1-2 0,0-2 0,65-2 0,-50-2-2471,86 12 1,-138-9-4381,-15 0-132,-11-3-2484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5.198"/>
    </inkml:context>
    <inkml:brush xml:id="br0">
      <inkml:brushProperty name="width" value="0.025" units="cm"/>
      <inkml:brushProperty name="height" value="0.025" units="cm"/>
    </inkml:brush>
  </inkml:definitions>
  <inkml:trace contextRef="#ctx0" brushRef="#br0">0 26 13421,'0'0'7303,"90"5"-4261,-36-5-543,7-6-898,1-1-928,-3-1-609,-5 4-256,-11 2-1314,-8 0-1761,-7 1-1249,-8 0-9545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257"/>
    </inkml:context>
    <inkml:brush xml:id="br0">
      <inkml:brushProperty name="width" value="0.025" units="cm"/>
      <inkml:brushProperty name="height" value="0.025" units="cm"/>
    </inkml:brush>
  </inkml:definitions>
  <inkml:trace contextRef="#ctx0" brushRef="#br0">103 38 9737,'2'-3'1209,"18"-22"6031,-19 24-6931,-1 1-1,1-1 0,0 0 0,0 0 0,0 1 0,0-1 0,0 0 0,0 1 1,0-1-1,0 1 0,0-1 0,0 1 0,0 0 0,0-1 0,0 1 0,0 0 1,0 0-1,0 0 0,0 0 0,1 0 0,-1 0 0,0 0 0,1 0 1,0 3-190,-1 0 1,0-1-1,-1 1 1,1 0-1,0 0 1,-1 0-1,1 0 1,-1-1 0,0 1-1,0 0 1,0 0-1,-1 0 1,0 4-1,1 2 124,-1 9-54,0 0-1,-2 0 1,0 0 0,0 0-1,-12 30 1,-41 81 157,36-88-76,-27 79 0,46-119-247,1 1 0,-1-1 1,0 0-1,1 1 0,-1-1 1,1 1-1,0-1 0,-1 1 0,1-1 1,0 1-1,0-1 0,0 1 1,0 0-1,0-1 0,0 1 0,0-1 1,1 1-1,-1-1 0,1 1 1,-1-1-1,1 1 0,-1-1 0,1 0 1,0 1-1,0-1 0,-1 0 0,1 1 1,0-1-1,0 0 0,1 0 1,-1 0-1,2 2 0,2-2 90,1 1-1,-1-1 1,0 0-1,0-1 0,1 1 1,-1-1-1,1 0 1,5-1-1,-1 0 35,29-3-13,-1-2-1,0-2 0,0-1 1,67-28-1,-23 9-1360,-80 28 988,7-5-3052,-8-1-5693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3.755"/>
    </inkml:context>
    <inkml:brush xml:id="br0">
      <inkml:brushProperty name="width" value="0.035" units="cm"/>
      <inkml:brushProperty name="height" value="0.035" units="cm"/>
    </inkml:brush>
  </inkml:definitions>
  <inkml:trace contextRef="#ctx0" brushRef="#br0">322 93 14435,'27'-33'2064,"-26"31"-1847,1-1-1,0 0 0,-1 1 1,0-1-1,0 0 0,0 0 0,0 0 1,0 0-1,-1 0 0,1 0 0,-1-5 1,0 7-117,0 0 1,0 0-1,0 1 1,0-1-1,0 0 1,0 0-1,-1 0 1,1 1-1,0-1 1,-1 0-1,1 0 1,0 1-1,-1-1 1,1 0-1,-1 1 1,1-1-1,-1 1 1,1-1-1,-1 1 1,0-1-1,1 1 1,-1-1-1,0 1 1,1-1-1,-2 1 1,0-1 31,0 0 0,0 1 0,0-1 0,0 1 1,0 0-1,0 0 0,-1 0 0,1 0 0,-3 0 0,-3 2 95,0-1 0,0 2 0,0-1 0,-10 5 0,-2 4-163,0 0 0,1 2-1,0 1 1,1 0 0,1 1 0,0 0 0,1 2 0,0 0 0,2 1-1,0 0 1,1 1 0,1 1 0,0 0 0,2 1 0,1 0 0,-9 27-1,15-38-112,0 0-1,1 0 0,1 0 0,0 0 0,0 0 0,1 1 1,1 13-1,-1-21-13,1 0 0,-1 0 0,1 0 0,0 0 1,0 0-1,0 0 0,0 0 0,0-1 0,0 1 1,1 0-1,0-1 0,-1 1 0,1-1 0,0 1 0,0-1 1,0 0-1,1 0 0,-1 0 0,0 0 0,1 0 0,-1-1 1,1 1-1,0-1 0,-1 1 0,1-1 0,0 0 1,0 0-1,4 1 0,-1-2-20,0 1 0,0 0 0,0-1 0,0-1 0,0 1 0,0-1 0,0 0 0,0 0 0,0 0 0,0-1 0,8-3 0,3-3-139,0-1-1,23-15 1,19-18-516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47.680"/>
    </inkml:context>
    <inkml:brush xml:id="br0">
      <inkml:brushProperty name="width" value="0.025" units="cm"/>
      <inkml:brushProperty name="height" value="0.025" units="cm"/>
    </inkml:brush>
  </inkml:definitions>
  <inkml:trace contextRef="#ctx0" brushRef="#br0">1 6 9897,'0'0'16565,"10"-1"-15086,67-4-88,133 10 1,-105 0-1410,-19-1-776,-26 0-1463,-1-3-4568,-34-1-873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0.727"/>
    </inkml:context>
    <inkml:brush xml:id="br0">
      <inkml:brushProperty name="width" value="0.025" units="cm"/>
      <inkml:brushProperty name="height" value="0.025" units="cm"/>
    </inkml:brush>
  </inkml:definitions>
  <inkml:trace contextRef="#ctx0" brushRef="#br0">1 16 11627,'0'0'16816,"11"-2"-16143,26-4-108,1 2 1,59 1-1,90 9-426,-78-2-3266,-161-9-8079,39 1 3300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1.310"/>
    </inkml:context>
    <inkml:brush xml:id="br0">
      <inkml:brushProperty name="width" value="0.025" units="cm"/>
      <inkml:brushProperty name="height" value="0.025" units="cm"/>
    </inkml:brush>
  </inkml:definitions>
  <inkml:trace contextRef="#ctx0" brushRef="#br0">438 112 15951,'0'0'1014,"6"-10"572,-5 8-1393,20-37 1200,-19 37-1209,-1 0 0,0 0 0,0 0 1,-1 0-1,1 0 0,0 0 0,-1-1 0,1 1 0,-1 0 0,0-1 1,0 1-1,0 0 0,0 0 0,0-1 0,0 1 0,0 0 0,-1 0 1,1-1-1,-3-3 0,1 4-118,0 1 1,0-1-1,0 1 0,0 0 1,0 0-1,-1 0 1,1 0-1,0 0 0,-1 1 1,1-1-1,-1 1 1,1-1-1,-1 1 0,1 0 1,-1 0-1,1 0 1,-1 0-1,-4 2 0,0-2-19,1 1-1,0 0 0,-1 1 1,1 0-1,0 0 0,-9 4 0,4 1 115,1 1-1,0 0 1,0 1-1,0 0 1,1 0-1,1 1 1,0 0-1,0 1 0,1 0 1,0 0-1,1 1 1,0-1-1,1 1 1,0 1-1,1-1 1,1 1-1,-3 14 1,-1 9 143,3-1 0,1 1 0,1 0 1,2 0-1,5 37 0,3-13-130,2 34 795,-10-93-955,0-1 1,0 1 0,0-1 0,0 1 0,0-1 0,0 1 0,0-1 0,-1 1 0,1-1-1,0 0 1,0 1 0,0-1 0,-1 1 0,1-1 0,0 1 0,0-1 0,-1 0 0,1 1-1,0-1 1,-1 0 0,1 1 0,0-1 0,-1 0 0,1 1 0,-1-1 0,1 0 0,0 0-1,-1 1 1,1-1 0,-1 0 0,1 0 0,-1 0 0,0 0 0,-21-2 173,-19-17-135,21 1-317,1-1 1,0-2 0,2 1-1,1-2 1,0-1-1,2 0 1,-14-28-1,13 24 157,14 27 109,1-1 0,-1 1 0,1-1 0,0 1 0,-1-1 0,1 1 0,0-1 0,0 0 0,-1 1 1,1-1-1,0 0 0,0 1 0,0-1 0,0 0 0,0 1 0,0-1 0,0 0 0,0 1 0,0-1 1,0 0-1,0 1 0,0-1 0,0 1 0,0-1 0,1 0 0,-1 1 0,0-1 0,1 0 1,-1 1-1,0-1 0,1 1 0,-1-1 0,0 1 0,1-1 0,-1 1 0,1-1 0,-1 1 0,1 0 1,-1-1-1,1 1 0,0-1 0,-1 1 0,1 0 0,-1 0 0,1-1 0,0 1 0,-1 0 0,1 0 1,0 0-1,-1 0 0,1 0 0,0 0 0,0 0 0,48 0 213,-33 1-170,61-1-189,79 0-698,-50-8-9404,-58 2-297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2.215"/>
    </inkml:context>
    <inkml:brush xml:id="br0">
      <inkml:brushProperty name="width" value="0.025" units="cm"/>
      <inkml:brushProperty name="height" value="0.025" units="cm"/>
    </inkml:brush>
  </inkml:definitions>
  <inkml:trace contextRef="#ctx0" brushRef="#br0">105 0 4004,'0'0'12347,"0"12"-10686,-4 168 3077,-1-70-3840,-6-1-1,-26 117 1,11-119 1819,26-107-2683,0-1 1,0 1-1,0 0 1,0 0-1,0 0 0,0 0 1,0-1-1,0 1 1,0 0-1,0 0 0,0 0 1,0-1-1,0 1 1,0 0-1,0 0 0,0 0 1,-1-1-1,1 1 1,0 0-1,0 0 0,0 0 1,0 0-1,0-1 1,0 1-1,-1 0 0,1 0 1,0 0-1,0 0 1,0 0-1,0-1 0,0 1 1,-1 0-1,1 0 1,0 0-1,0 0 0,0 0 1,-1 0-1,1 0 1,0 0-1,0 0 0,0 0 1,-1 0-1,1 0 1,0 0-1,0 0 0,0 0 1,-1 0-1,1 0 1,0 0-1,0 0 0,0 0 1,-1 0-1,1 0 1,0 0-1,0 0 0,0 1 1,0-1-1,-1 0 1,1 0-1,0 0 0,0 0 1,0 0-1,0 1 1,0-1-1,-1 0 0,-4-17 782,2-10-752,0-1-1,1 0 1,2 0 0,1 1 0,1-1 0,2 0 0,0 1 0,2 0 0,1 0 0,12-29 0,-11 34-112,1 2 0,2-1 0,0 1 0,1 1 0,1 0 0,0 0 0,2 1 0,0 1 0,1 1 0,0 0 1,2 1-1,33-22 0,-42 31 0,0 1 1,0 0-1,0 0 1,1 1 0,0 1-1,0-1 1,0 2 0,0-1-1,0 1 1,1 1-1,-1 0 1,1 0 0,-1 1-1,1 1 1,11 1 0,-21-1 45,1-1 0,0 1 0,-1 0 0,1-1 0,-1 1 0,1 0 1,-1 0-1,1 0 0,-1 0 0,0 1 0,0-1 0,1 0 0,-1 1 0,0-1 1,0 0-1,0 1 0,0-1 0,0 1 0,-1 0 0,1-1 0,0 1 0,-1 0 1,1-1-1,-1 1 0,0 0 0,1 0 0,-1-1 0,0 1 0,0 0 1,-1 2-1,1 0 22,0-1 0,-1 0 0,1 0 0,-1 1-1,0-1 1,0 0 0,0 0 0,0 0 0,-1 0 0,1 0 0,-1 0 0,0 0 0,1-1 0,-2 1 0,-2 3 0,-9 4 65,0-1-1,-1 0 1,0-1 0,0-1-1,-1 0 1,0-1-1,0-1 1,0 0 0,-1-1-1,0-1 1,0-1-1,-27 1 1,44-3-105,-1 0 1,1 0-1,0 0 0,0 1 1,-1-1-1,1 0 0,0 0 1,-1 0-1,1 0 0,0 0 1,-1 0-1,1 0 0,0 0 1,-1 0-1,1-1 0,0 1 1,-1 0-1,1 0 0,0 0 1,-1 0-1,1 0 0,0 0 1,0-1-1,-1 1 0,1 0 1,0 0-1,0 0 0,-1-1 1,1 1-1,0 0 0,0 0 1,0-1-1,-1 1 0,1 0 1,0-1-1,0 1 0,0 0 1,0 0-1,0-1 0,0 1 1,0 0-1,0-1 1,-1 0-1,12-14-1801,23-13-5036,-34 28 6764,28-20-8939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3.166"/>
    </inkml:context>
    <inkml:brush xml:id="br0">
      <inkml:brushProperty name="width" value="0.025" units="cm"/>
      <inkml:brushProperty name="height" value="0.025" units="cm"/>
    </inkml:brush>
  </inkml:definitions>
  <inkml:trace contextRef="#ctx0" brushRef="#br0">200 56 9129,'21'-12'5060,"0"-1"1,21-17 0,-60 30-576,-1 0-4587,-2 6 215,1 0 0,0 1 1,0 1-1,1 0 0,0 2 1,0 0-1,1 2 0,-31 24 0,45-32-82,0 0-1,0 1 0,0-1 1,1 1-1,0 0 0,0 0 1,0 0-1,0 0 0,1 0 0,-4 11 1,6-14-22,-1 0 0,1 0 0,-1 0 0,1 0 0,0 0 0,0 0 0,0 0 0,0 0 1,0-1-1,1 1 0,-1 0 0,0 0 0,1 0 0,0 0 0,-1 0 0,1 0 0,0 0 0,0-1 0,0 1 0,0 0 1,0-1-1,0 1 0,1-1 0,-1 1 0,1-1 0,-1 1 0,1-1 0,-1 0 0,1 0 0,0 0 0,-1 0 0,1 0 1,0 0-1,2 0 0,12 5 51,1-1 0,0-2 0,0 1 0,0-2 0,0 0 0,18-1 1,106-6-1349,-138 5 1210,70-10-3443,-26-2-2242,3-6-7038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278"/>
    </inkml:context>
    <inkml:brush xml:id="br0">
      <inkml:brushProperty name="width" value="0.025" units="cm"/>
      <inkml:brushProperty name="height" value="0.025" units="cm"/>
    </inkml:brush>
  </inkml:definitions>
  <inkml:trace contextRef="#ctx0" brushRef="#br0">99 0 1217,'0'0'3924,"-10"3"2050,9-3-5650,-44 9 3369,42-8-3255,1-1 0,0 1 0,0-1 0,-1 1 0,1 0-1,0 0 1,0 0 0,0 0 0,0 0 0,0 0 0,0 0-1,0 1 1,0-1 0,0 1 0,0 0 0,1-1 0,-1 1-1,1 0 1,-1 0 0,0 2 0,2-2-319,0-1-1,1 0 1,-1 0-1,1 1 1,-1-1-1,1 0 1,0 0 0,0 0-1,-1 0 1,1 0-1,0 0 1,0 0 0,0 0-1,0-1 1,0 1-1,0 0 1,0 0-1,0-1 1,0 1 0,0-1-1,1 1 1,-1-1-1,0 1 1,0-1-1,1 0 1,-1 1 0,0-1-1,0 0 1,3 0-1,49 6 702,-44-5-478,175 9 844,-159-11-2004,0 0 1,-1-1-1,1-2 0,0-1 0,31-9 0,-53 13-27,7-3-738,-6 0-4941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34.642"/>
    </inkml:context>
    <inkml:brush xml:id="br0">
      <inkml:brushProperty name="width" value="0.025" units="cm"/>
      <inkml:brushProperty name="height" value="0.025" units="cm"/>
    </inkml:brush>
  </inkml:definitions>
  <inkml:trace contextRef="#ctx0" brushRef="#br0">0 12 13613,'0'0'9545,"96"8"-7047,-42-8-1088,9-7-930,0 2-320,-2 0-128,-9 3-929,-9 2-1793,-7 0-2531,-7 0-3908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4.703"/>
    </inkml:context>
    <inkml:brush xml:id="br0">
      <inkml:brushProperty name="width" value="0.025" units="cm"/>
      <inkml:brushProperty name="height" value="0.025" units="cm"/>
    </inkml:brush>
  </inkml:definitions>
  <inkml:trace contextRef="#ctx0" brushRef="#br0">269 63 3876,'0'0'13815,"7"-9"-11391,23-28-486,-23 23 503,-13 11-1731,-11 9-685,-4 10 192,0 0 0,0 2 0,2 0 0,0 1 0,-25 34 0,42-52-206,-21 28 245,1 0-1,-22 41 0,35-54-201,1 0 0,1 0 0,0 1-1,1 0 1,1 0 0,-5 29 0,9-43-38,1 1 1,0-1-1,0 1 1,0-1-1,0 1 1,0-1-1,1 1 1,0-1-1,-1 1 1,1-1-1,1 1 1,-1-1-1,0 0 1,1 0-1,0 0 1,-1 0-1,1 0 1,4 4 0,-2-3-4,0 0 0,1 0 1,-1-1-1,1 0 0,0 0 1,0 0-1,0 0 0,0-1 1,1 0-1,7 2 0,2 0-658,0 0-1,1-2 1,16 1-1,39-2-7226,-33-3-786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095"/>
    </inkml:context>
    <inkml:brush xml:id="br0">
      <inkml:brushProperty name="width" value="0.025" units="cm"/>
      <inkml:brushProperty name="height" value="0.025" units="cm"/>
    </inkml:brush>
  </inkml:definitions>
  <inkml:trace contextRef="#ctx0" brushRef="#br0">177 1 12204,'0'0'10271,"-4"11"-8259,-23 53-562,-4-2 1,-53 84-1,59-100-938,20-20-251,5-25-254,0 0 0,0-1 0,0 1 0,0 0 0,0-1 0,0 1 0,0-1 0,1 1 1,-1 0-1,0-1 0,0 1 0,1-1 0,-1 1 0,0-1 0,1 1 0,-1-1 0,0 1 1,1-1-1,-1 1 0,1-1 0,-1 0 0,1 1 0,-1-1 0,1 1 0,-1-1 0,1 0 0,0 0 1,-1 1-1,1-1 0,0 0 0,24 3 123,-1-1 1,1-1 0,-1-1-1,1-2 1,-1 0 0,39-9-1,-22 4-62,-21 4-173,2 1-651,0-2 0,-1 0-1,0-2 1,25-9 0,-28 4-3030,-12-2-2512,-5-2-5997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438"/>
    </inkml:context>
    <inkml:brush xml:id="br0">
      <inkml:brushProperty name="width" value="0.025" units="cm"/>
      <inkml:brushProperty name="height" value="0.025" units="cm"/>
    </inkml:brush>
  </inkml:definitions>
  <inkml:trace contextRef="#ctx0" brushRef="#br0">1 57 13389,'0'0'10602,"63"-40"-9449,-25 33-417,-2 1-447,7 3-225,-2 3-64,-1 0 0,-4 0-1121,-7 8-1442,3-1-1729,-8-4-4900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5.180"/>
    </inkml:context>
    <inkml:brush xml:id="br0">
      <inkml:brushProperty name="width" value="0.035" units="cm"/>
      <inkml:brushProperty name="height" value="0.035" units="cm"/>
    </inkml:brush>
  </inkml:definitions>
  <inkml:trace contextRef="#ctx0" brushRef="#br0">111 170 17628,'0'-1'85,"-1"1"0,0 0 0,-1 0 0,1-1 0,0 1 0,0 0 0,0 0 0,0 0 0,0 0 1,0 0-1,0 0 0,0 0 0,0 1 0,0-1 0,0 0 0,0 0 0,0 1 0,0-1 0,0 1 0,0-1 0,0 1 1,0-1-1,1 1 0,-1 0 0,0-1 0,-1 2 0,-20 22 725,14-11-586,0 0 1,1 1-1,1 0 0,0 1 1,1-1-1,0 1 0,-4 26 1,6-21-165,0 1-1,2 0 1,0-1 0,1 1 0,4 25 0,-3-39-50,0-1 0,1 0 0,-1 0 0,1 0 1,0-1-1,0 1 0,1 0 0,0-1 0,0 0 0,0 1 0,8 7 0,-10-11-6,1 0-1,0-1 0,0 1 0,0-1 0,0 1 0,0-1 1,1 0-1,-1 0 0,0 0 0,0 0 0,1 0 0,-1-1 1,1 1-1,-1-1 0,0 1 0,1-1 0,-1 0 0,1 0 1,-1 0-1,1 0 0,-1-1 0,1 1 0,-1-1 0,1 1 1,-1-1-1,0 0 0,1 0 0,-1 0 0,0 0 0,0 0 0,3-2 1,4-3 10,0 0 0,-1-1 0,1 0 0,-1-1 0,-1 0 0,1 0 0,6-11 0,1-2 45,23-44 0,-30 48 16,-1 0 0,0 0 0,-1-1-1,5-24 1,-9 32 14,-1-1 0,1 0 0,-2 0 0,1 1 0,-1-1 0,-1 0 0,0 0 0,-5-19 0,6 28-61,-1 0-1,1 0 0,-1 0 1,0 1-1,0-1 0,0 0 1,0 0-1,0 0 0,0 1 1,0-1-1,0 1 0,-1-1 1,1 1-1,-1-1 0,-1 0 1,2 1-8,0 1 0,0-1 1,0 1-1,0 0 0,0-1 0,0 1 1,0 0-1,0 0 0,0 0 1,0 0-1,0 0 0,0 0 0,-1 0 1,1 0-1,0 0 0,0 0 0,0 0 1,0 1-1,0-1 0,-2 1 1,1 1 1,-1-1 1,1 1 0,0 0 0,0 0 0,-1 0-1,1 0 1,0 0 0,1 0 0,-1 1-1,0-1 1,1 1 0,-1-1 0,1 1 0,0 0-1,0-1 1,0 1 0,0 0 0,-1 5 0,1-5-19,1 0 1,0 0 0,-1 1 0,1-1 0,0 0 0,0 0-1,1 0 1,-1 0 0,1 0 0,-1 0 0,1 0 0,0 0-1,0 0 1,1 0 0,-1 0 0,1 0 0,-1 0 0,1-1-1,0 1 1,0-1 0,0 1 0,3 1 0,-3-2-4,1 0 1,-1-1 0,1 1-1,0-1 1,-1 0 0,1 0-1,0 0 1,0 0 0,0-1-1,0 1 1,0-1 0,0 0-1,0 0 1,0 0-1,0 0 1,0 0 0,0-1-1,-1 1 1,1-1 0,0 0-1,0 0 1,0 0 0,4-2-1,4-2-2,-2-1 1,1 1-1,-1-2 0,1 1 1,-2-1-1,12-12 0,43-53-21,-26 26 20,-22 34 0,-15 12 1,0 0 1,0 0 0,0-1 0,1 1 0,-1 0 0,0 0-1,0 0 1,0 0 0,1 0 0,-1 0 0,0 0 0,0 0 0,0 0-1,1 0 1,-1 0 0,0 0 0,0 0 0,0 0 0,1 0 0,-1 0-1,0 0 1,0 1 0,0-1 0,0 0 0,1 0 0,-1 0-1,0 0 1,0 0 0,0 0 0,0 0 0,1 1 0,-1-1 0,0 0-1,0 0 1,0 0 0,0 0 0,0 1 0,0-1 0,1 4-2,0-1 1,-1 1-1,1-1 1,-1 1-1,0 0 1,-1 5-1,1-6 2,-5 55 25,2-33-13,1 0 0,2 0-1,4 44 1,-4-68-10,0 0-1,0 0 0,0 0 0,0 0 1,0 0-1,1 1 0,-1-1 1,0 0-1,1 0 0,-1 0 1,1 0-1,0 0 0,-1 0 0,1 0 1,0-1-1,-1 1 0,1 0 1,0 0-1,0 0 0,1 1 1,-1-2 0,0 0 0,0 0 1,0 0-1,0 0 0,0 0 1,0 0-1,-1 0 0,1 0 1,0 0-1,0 0 1,0-1-1,0 1 0,0 0 1,0 0-1,-1-1 0,1 1 1,0-1-1,0 1 0,0-1 1,0 0-1,5-4 10,0 0-1,-1 0 0,1-1 1,-1 0-1,4-6 1,22-37 18,-2-1 0,45-107 0,-55 113-24,-12 30-43,-15 37-19,0 0 50,2 0-2,-6 14 24,2 0 1,2 0 0,1 1-1,-2 48 1,9-85-12,0 0 1,0 0 0,-1 0 0,1 0 0,0-1 0,0 1 0,0 0 0,0 0-1,0 0 1,1 0 0,-1 0 0,0 0 0,0 0 0,1-1 0,-1 1 0,0 0-1,1 0 1,-1 0 0,1 0 0,-1-1 0,1 1 0,-1 0 0,1-1 0,-1 1-1,1 0 1,0-1 0,0 1 0,-1-1 0,1 1 0,0-1 0,0 1 0,-1-1-1,2 1 1,0-1 5,0-1 0,0 1 0,0 0-1,0-1 1,-1 0 0,1 1 0,0-1 0,0 0-1,-1 0 1,1 0 0,0 0 0,-1 0-1,1 0 1,-1-1 0,2 0 0,10-10 29,2-2 6,36-25-1,-47 36-49,0 1 1,1-1-1,-1 1 1,1 0-1,0 0 1,0 0-1,-1 1 0,1-1 1,0 1-1,0 0 1,0 1-1,1-1 1,8 2-1,-11-1 1,0 1 0,0-1-1,0 1 1,-1 0 0,1 0-1,0 1 1,-1-1 0,1 0 0,-1 1-1,1-1 1,-1 1 0,0 0 0,1 0-1,-1 0 1,0 0 0,-1 0 0,1 1-1,0-1 1,2 4 0,0 4 12,1-1 0,-1 1 0,5 19 0,-8-26-4,-1-3-5,0 1 0,0-1 0,0 0-1,0 0 1,0 0 0,0 1 0,1-1 0,-1 0 0,0 0 0,0 0-1,0 0 1,1 1 0,-1-1 0,0 0 0,0 0 0,0 0 0,1 0-1,-1 0 1,0 0 0,0 0 0,0 0 0,1 1 0,-1-1 0,0 0 0,0 0-1,1 0 1,-1 0 0,0 0 0,0 0 0,1 0 0,-1-1 0,0 1-1,0 0 1,0 0 0,1 0 0,-1 0 0,0 0 0,0 0 0,1 0-1,-1 0 1,0 0 0,0-1 0,0 1 0,0 0 0,1 0 0,13-11-13,-8 6-28,0 1 34,0-1-1,-1 0 1,0 0-1,0-1 1,0 1-1,0-1 1,-1 0-1,0-1 1,4-7-1,-2 3-4,1 1 0,12-16 0,2 11-3,-11 14 7,-10 1 8,0 0 0,1 1 0,-1-1 0,0 1-1,0-1 1,0 0 0,1 1 0,-1-1 0,0 1 0,0-1 0,0 1 0,0-1-1,0 1 1,0-1 0,0 0 0,0 1 0,0-1 0,0 1 0,0-1-1,-1 1 1,1-1 0,0 1 0,0-1 0,0 0 0,-1 1 0,-4 8 7,1-15 10,2-17 23,2 23-41,0-1 0,0 1 0,0-1 0,0 0 1,0 1-1,0-1 0,0 1 0,0-1 1,0 0-1,1 1 0,-1-1 0,0 1 0,0-1 1,1 1-1,-1-1 0,0 1 0,1-1 0,-1 1 1,0-1-1,1 1 0,-1-1 0,1 1 0,-1-1 1,1 1-1,-1 0 0,1-1 0,-1 1 0,1 0 1,-1-1-1,1 1 0,-1 0 0,1 0 1,0 0-1,-1 0 0,1-1 0,-1 1 0,1 0 1,0 0-1,-1 0 0,1 0 0,0 0 0,-1 0 1,1 1-1,-1-1 0,1 0 0,0 0 0,-1 0 0,2 2-4,-1-1-1,0 1 1,1-1 0,-1 1-1,0 0 1,0 0-1,0-1 1,-1 1 0,1 0-1,0 0 1,-1 0 0,1 0-1,-1 0 1,1 0-1,-1 2 1,1 0-14,8 45-54,-7-33 80,1-1 0,1 0 1,0-1-1,0 1 0,11 21 0,-15-35-4,1 0 0,-1-1 0,0 1-1,1 0 1,-1 0 0,0-1 0,1 1-1,-1 0 1,1-1 0,-1 1 0,1-1 0,0 1-1,-1-1 1,1 1 0,0-1 0,-1 1-1,1-1 1,0 1 0,-1-1 0,1 0-1,0 0 1,0 1 0,-1-1 0,1 0 0,0 0-1,0 0 1,0 0 0,-1 0 0,1 0-1,1 0 1,0 0 0,-1-1 1,1 0-1,-1 0 0,1 0 1,-1 0-1,0 0 0,1 0 1,-1 0-1,0 0 0,0 0 0,0-1 1,0 1-1,1-3 0,3-4 13,0 0 0,-1-1 0,0 1 0,3-11 0,-3 4 6,0-1 0,-1 1 0,-1-1-1,1-20 1,-3 29-15,0 0 1,0-1-1,-1 1 0,0 1 0,0-1 1,-1 0-1,0 0 0,0 0 0,-1 1 0,1-1 1,-1 1-1,-5-7 0,8 12-5,-1 0 1,0 0-1,1 0 0,-1 0 0,0 1 1,0-1-1,0 0 0,0 0 0,0 0 0,0 1 1,0-1-1,0 1 0,0-1 0,0 0 1,0 1-1,0 0 0,-1-1 0,1 1 1,0 0-1,0 0 0,-2-1 0,2 2 0,1-1-1,-1 0 0,1 0 0,-1 1 1,1-1-1,-1 0 0,0 1 1,1-1-1,-1 1 0,1-1 0,0 1 1,-1-1-1,1 1 0,-1-1 0,1 1 1,0-1-1,-1 1 0,1-1 0,0 1 1,0 0-1,-1-1 0,1 1 1,0 0-1,0-1 0,0 1 0,0 0 1,0-1-1,0 1 0,0 0 0,0-1 1,0 1-1,0-1 0,0 1 0,0 0 1,0-1-1,1 1 0,-1 0 1,0-1-1,1 2 0,0-1-60,-1 1 1,1 0-1,0-1 0,0 1 1,0-1-1,0 1 1,1-1-1,-1 0 0,0 1 1,1-1-1,-1 0 0,0 0 1,1 0-1,0 0 0,-1 0 1,1 0-1,1 0 0,37 15-321,-29-13 356,10 5-210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5.864"/>
    </inkml:context>
    <inkml:brush xml:id="br0">
      <inkml:brushProperty name="width" value="0.025" units="cm"/>
      <inkml:brushProperty name="height" value="0.025" units="cm"/>
    </inkml:brush>
  </inkml:definitions>
  <inkml:trace contextRef="#ctx0" brushRef="#br0">1 7 13549,'0'0'13036,"75"-6"-12684,-33 14-255,7-1-65,5-1-321,1-1-1216,3-5-1890,-8 0-3236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306"/>
    </inkml:context>
    <inkml:brush xml:id="br0">
      <inkml:brushProperty name="width" value="0.025" units="cm"/>
      <inkml:brushProperty name="height" value="0.025" units="cm"/>
    </inkml:brush>
  </inkml:definitions>
  <inkml:trace contextRef="#ctx0" brushRef="#br0">328 7 12011,'0'0'7576,"-9"-2"-6311,6 2-1220,-2-1 36,1 0-1,0 0 1,0 0-1,0 1 0,-1-1 1,1 1-1,0 0 1,-1 1-1,1-1 1,0 1-1,0 0 1,0 0-1,-1 0 1,1 0-1,0 1 0,0 0 1,1 0-1,-1 0 1,0 0-1,-4 4 1,-3 4 263,1 2 0,-1-1 0,2 1 0,0 1 0,0 0 0,1 0 0,1 1 0,0 0 0,1 0 0,0 0 0,1 1 0,-5 27 0,7-23-252,1 0-1,0 1 0,2-1 1,0 0-1,1 1 1,1-1-1,1 1 0,1-1 1,10 32-1,-7-29-36,-1-9-27,-2 0 0,0 1 0,0-1 1,-2 1-1,3 26 0,-7-39 3,1 0 0,-1-1-1,0 0 1,1 1 0,-1-1 0,0 0-1,1 0 1,-1 0 0,0 0-1,0 0 1,1 0 0,-1 0-1,0-1 1,1 1 0,-4-2-1,-1-1-21,0-1-1,-1 0 0,1 0 0,1-1 0,-1 0 0,1 0 0,0 0 0,0-1 0,0 0 0,1 1 0,0-2 0,0 1 0,-5-11 0,-5-12-252,-16-50 0,30 79 240,-3-8 7,0 1 0,1-1 0,0 1 0,0-1 0,1 0 0,-1-14 0,3 20 10,-1 0 0,0 0 0,1 0 0,-1 0 0,1 1 0,0-1 0,-1 0 0,1 0 0,0 0 0,0 1 0,0-1 0,0 1 0,0-1 0,1 1 0,-1-1 0,0 1 0,1 0 0,-1-1 0,1 1 0,0 0-1,-1 0 1,1 0 0,0 0 0,-1 0 0,1 1 0,0-1 0,0 1 0,0-1 0,0 1 0,0-1 0,0 1 0,2 0 0,24-3-149,1 2 0,-1 0 1,1 2-1,34 6 0,19 0-7065,-47-7 192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6.650"/>
    </inkml:context>
    <inkml:brush xml:id="br0">
      <inkml:brushProperty name="width" value="0.025" units="cm"/>
      <inkml:brushProperty name="height" value="0.025" units="cm"/>
    </inkml:brush>
  </inkml:definitions>
  <inkml:trace contextRef="#ctx0" brushRef="#br0">157 1 14350,'0'0'6096,"4"11"-3950,12 19-49,36 53 0,5 6-931,-52-78-1161,1 0 0,-1 0 0,-1 0 0,0 1 0,-1-1 0,0 1 1,-1 0-1,0 0 0,0 0 0,-2 0 0,1 1 0,-3 12 0,0-8 83,-1 0 0,-1-1 0,0 1 0,-1-1 0,-1 0 0,-1-1 0,-16 29 0,7-18-425,-2 0-1,-1-1 1,-36 37 0,22-30-2710,-60 45 0,60-53-4267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533"/>
    </inkml:context>
    <inkml:brush xml:id="br0">
      <inkml:brushProperty name="width" value="0.025" units="cm"/>
      <inkml:brushProperty name="height" value="0.025" units="cm"/>
    </inkml:brush>
  </inkml:definitions>
  <inkml:trace contextRef="#ctx0" brushRef="#br0">1 0 12716,'0'0'8936,"48"16"-6854,3-10-320,6 0-769,12-1-512,5 0-353,-6-1-96,-1 2-481,-15 0-1344,-14-1-962,-18 0-608,-15-3-1922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7.881"/>
    </inkml:context>
    <inkml:brush xml:id="br0">
      <inkml:brushProperty name="width" value="0.025" units="cm"/>
      <inkml:brushProperty name="height" value="0.025" units="cm"/>
    </inkml:brush>
  </inkml:definitions>
  <inkml:trace contextRef="#ctx0" brushRef="#br0">1 11 12460,'0'0'5765,"47"6"-3170,0-6-33,16 0-544,5 0-897,6 0-769,3 0-352,-6-1-1345,-5-7-3267,-6 0-7015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8:59.784"/>
    </inkml:context>
    <inkml:brush xml:id="br0">
      <inkml:brushProperty name="width" value="0.025" units="cm"/>
      <inkml:brushProperty name="height" value="0.025" units="cm"/>
    </inkml:brush>
  </inkml:definitions>
  <inkml:trace contextRef="#ctx0" brushRef="#br0">1 81 3043,'0'0'8360,"0"-8"-3817,3-27-1478,-4 33-2680,1 0-1,1 0 1,-1 0-1,0 0 1,0 0 0,1 0-1,-1 0 1,1 0-1,0 0 1,-1 0 0,1 0-1,0 0 1,0 0-1,0 1 1,0-1-1,1 0 1,-1 1 0,2-3-1,-1 45 310,-9 206-422,7-247-269,0 1-1,0 0 0,0-1 1,0 1-1,0 0 0,0 0 1,0-1-1,0 1 0,1 0 1,-1-1-1,0 1 0,0 0 1,1-1-1,-1 1 0,0 0 1,1-1-1,-1 1 0,1-1 1,-1 1-1,1 0 0,-1-1 1,1 1-1,-1-1 0,1 0 1,-1 1-1,1-1 0,0 1 1,-1-1-1,1 0 0,0 1 1,-1-1-1,1 0 0,0 0 1,29-4 314,-19 0-158,-1-1-1,0 0 0,16-11 1,15-17-71,-2-1 0,-2-1 0,36-44 0,-72 78-90,-1 1 0,0 0 0,0 0 0,0-1-1,0 1 1,0 0 0,0-1 0,0 1 0,1 0 0,-1 0 0,0-1-1,0 1 1,0 0 0,1 0 0,-1-1 0,0 1 0,0 0 0,1 0-1,-1 0 1,0-1 0,0 1 0,1 0 0,-1 0 0,0 0 0,1 0-1,-1 0 1,0 0 0,1-1 0,-1 1 0,0 0 0,1 0 0,-1 0-1,0 0 1,1 0 0,-1 0 0,0 0 0,1 1 0,-1-1 0,0 0-1,0 0 1,1 0 0,-1 0 0,0 0 0,1 0 0,-1 1 0,1 18-67,-11 34 78,9-49 10,-2 11-14,-1-2 3,1-1 0,1 1 0,0 0 1,1 0-1,0 23 0,2-35 5,-1 0 0,1 0 0,-1 0 0,1 0-1,-1 0 1,1 0 0,-1 0 0,1 0 0,0 0 0,0 0 0,-1-1 0,1 1 0,0 0 0,0-1 0,0 1 0,0 0 0,0-1 0,0 1 0,0-1 0,0 0 0,0 1 0,0-1 0,0 0 0,0 1 0,0-1-1,0 0 1,1 0 0,-1 0 0,0 0 0,0 0 0,0 0 0,0 0 0,0-1 0,0 1 0,0 0 0,2-1 0,41-13 730,-24 2-876,0-1 0,0-2 0,-2 1 0,0-2 1,-1-1-1,0 0 0,-1-1 0,-1 0 0,23-39 0,-27 31-5654,-10 18-149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0.269"/>
    </inkml:context>
    <inkml:brush xml:id="br0">
      <inkml:brushProperty name="width" value="0.025" units="cm"/>
      <inkml:brushProperty name="height" value="0.025" units="cm"/>
    </inkml:brush>
  </inkml:definitions>
  <inkml:trace contextRef="#ctx0" brushRef="#br0">150 0 11531,'0'0'16415,"4"9"-15502,-3-2-829,1 0-1,-1 0 1,0 0-1,-1 1 1,0-1-1,0 0 1,0 1 0,-1-1-1,0 0 1,-1 0-1,0 0 1,0 0-1,0 0 1,-1 0-1,0-1 1,-4 8-1,-15 32-7,-30 47 1,-4 6-21,56-99-54,-1 1 1,1 0 0,-1-1 0,1 1-1,-1 0 1,1 0 0,-1 0 0,1-1-1,0 1 1,-1 0 0,1 0 0,0 0-1,0 0 1,0 0 0,0-1 0,0 1 0,0 0-1,0 0 1,0 0 0,0 0 0,0 0-1,0 0 1,1 0 0,-1-1 0,0 1-1,0 0 1,1 0 0,-1 0 0,1-1 0,-1 1-1,1 0 1,-1 0 0,1-1 0,-1 1-1,1 0 1,0-1 0,-1 1 0,1-1-1,0 1 1,0-1 0,-1 1 0,1-1 0,0 0-1,0 1 1,0-1 0,0 0 0,-1 1-1,1-1 1,0 0 0,0 0 0,0 0-1,0 0 1,0 0 0,0 0 0,0 0-1,-1 0 1,3-1 0,60-8 223,-57 8-233,182-32-619,-105 27-8443,-64 4-1213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1.636"/>
    </inkml:context>
    <inkml:brush xml:id="br0">
      <inkml:brushProperty name="width" value="0.025" units="cm"/>
      <inkml:brushProperty name="height" value="0.025" units="cm"/>
    </inkml:brush>
  </inkml:definitions>
  <inkml:trace contextRef="#ctx0" brushRef="#br0">0 33 9897,'3'-4'1034,"0"1"-1,0 0 0,0 0 1,1 0-1,-1 1 0,1-1 0,0 1 1,0 0-1,0 0 0,0 0 1,5-1-1,-8 2-866,0 1-1,0 0 1,0 0 0,0 0 0,0 0 0,0 0 0,0 0-1,0 0 1,0 1 0,0-1 0,0 0 0,0 0-1,0 1 1,0-1 0,-1 1 0,1-1 0,0 1-1,0-1 1,0 1 0,1 1 0,-1-1-71,1 1 0,-1 0 0,0 0 0,0 0 0,0 0 1,0 1-1,0-1 0,0 0 0,0 0 0,-1 1 0,1-1 0,-1 3 1,2 17 132,-1 0 0,-2 0 0,0 0 0,-1 0 0,-1 0 1,-1 0-1,-1 0 0,-1-1 0,-1 0 0,-1 0 0,-1-1 1,0 0-1,-19 28 0,38-60 159,-7 9-294,0 1 0,0-1-1,0 0 1,-1 0 0,1-1 0,-1 1 0,0 0 0,0-1-1,0 1 1,2-7 0,-4 10-153,0-25-16639,0 12 3250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2.264"/>
    </inkml:context>
    <inkml:brush xml:id="br0">
      <inkml:brushProperty name="width" value="0.025" units="cm"/>
      <inkml:brushProperty name="height" value="0.025" units="cm"/>
    </inkml:brush>
  </inkml:definitions>
  <inkml:trace contextRef="#ctx0" brushRef="#br0">1 1 10954,'0'0'9850,"13"3"-7902,28 3-284,0-2 0,59 0 0,97-13 37,7 0-2356,-182 15-93,-21 0 410,-13-1 372,-83 11 59,-127 5-1,201-19-69,-116-3-396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3.506"/>
    </inkml:context>
    <inkml:brush xml:id="br0">
      <inkml:brushProperty name="width" value="0.025" units="cm"/>
      <inkml:brushProperty name="height" value="0.025" units="cm"/>
    </inkml:brush>
  </inkml:definitions>
  <inkml:trace contextRef="#ctx0" brushRef="#br0">33 42 4292,'0'0'20371,"13"3"-19031,56 8-571,0-4 0,1-3 0,79-5 0,-66 0-786,-554-2 1741,942-15-1665,-612 1 283,133 17-342,-44-3 47,-1 2 0,0 2 0,0 3 0,-73 14 0,187-26-2360,-48 7 988,-1 0 1,1-1 0,-1 0-1,0 0 1,0-2-1,0 1 1,16-8 0,-13 0-9663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123"/>
    </inkml:context>
    <inkml:brush xml:id="br0">
      <inkml:brushProperty name="width" value="0.035" units="cm"/>
      <inkml:brushProperty name="height" value="0.035" units="cm"/>
    </inkml:brush>
  </inkml:definitions>
  <inkml:trace contextRef="#ctx0" brushRef="#br0">203 443 18068,'-3'-2'141,"0"1"1,-1 0-1,1 0 1,-1 0-1,1 0 1,-1 1-1,0-1 1,1 1-1,-1 0 1,1 0-1,-1 0 1,0 1-1,1-1 1,-1 1-1,1 0 1,-1 0-1,1 0 1,-1 0-1,1 1 1,0-1-1,-5 4 1,-2 1 59,2 0 0,-1 0 0,1 1 0,0 0 0,0 0 0,-8 10-1,10-10-137,0 0-1,1 0 1,0 0-1,1 1 1,-1 0-1,1 0 0,1 0 1,-1 0-1,1 0 1,1 1-1,0-1 1,0 1-1,1 0 1,0 0-1,0 12 0,1-20-54,0 1-1,0 0 1,0 0-1,1-1 1,-1 1 0,1 0-1,-1-1 1,1 1-1,-1-1 1,1 1-1,0-1 1,0 1-1,0-1 1,0 1-1,0-1 1,0 0-1,0 0 1,1 1-1,-1-1 1,0 0-1,1 0 1,-1 0-1,1 0 1,-1-1-1,1 1 1,-1 0-1,1-1 1,0 1 0,-1-1-1,1 1 1,1-1-1,2 1 2,-1-1 0,0 0 0,0 0 0,0-1 0,1 1 0,-1-1 0,0 0 0,0 0 0,0-1 0,0 1 0,0-1 0,4-2 0,7-5 9,-1-1 0,0 0 1,-1-1-1,0 0 1,-1-1-1,0-1 0,17-23 1,-12 11-1,-1 0 0,-1-1 0,19-43-1,-31 61-15,0 1 0,0-1 0,-1 0 0,3-16 0,-5 24-3,0 0 0,0 0 0,0 0 0,0 0 0,0 0 0,0 0 0,-1 1 0,1-1 0,0 0 0,0 0 0,0 0 1,0 0-1,0 0 0,0 0 0,0 0 0,0 0 0,0 0 0,0 0 0,0 0 0,0 0 0,0 0 0,0 0 0,0 0 0,-1 0 0,1-1 0,0 1 0,0 0 1,0 0-1,0 0 0,0 0 0,-5 14-13,-6 22 11,9-24 10,-1-1 1,1 0-1,0 0 1,1 0 0,0 0-1,0 0 1,2 0-1,-1 0 1,3 12-1,-3-22-3,0 0-1,1-1 0,-1 1 1,0-1-1,0 1 1,0-1-1,1 1 1,-1-1-1,0 1 0,1-1 1,-1 1-1,1-1 1,-1 1-1,0-1 1,1 1-1,-1-1 0,1 0 1,-1 1-1,1-1 1,-1 0-1,1 0 1,-1 1-1,1-1 0,0 0 1,-1 0-1,1 0 1,-1 0-1,1 1 1,-1-1-1,1 0 0,0 0 1,-1 0-1,1 0 1,-1 0-1,1-1 0,0 1 1,-1 0-1,1 0 1,-1 0-1,1 0 1,-1-1-1,1 1 0,-1 0 1,1-1-1,-1 1 1,1 0-1,-1-1 1,1 1-1,0-1 0,3-3 19,1 1 0,-1-1 0,-1 1-1,1-1 1,4-5 0,9-17 49,0 0 1,-1-1 0,17-41 0,28-93 89,-54 142-153,2-5-12,-1 0-1,0 0 1,-2-1 0,-1 0 0,2-32-1,-8 50-16,-3 15 6,-4 20 5,-3 24 126,3 0 1,2 0 0,2 1-1,2 0 1,11 100 0,-7-138-34,1-1 1,0 1-1,11 27 0,-12-38-77,0 0 0,0 0-1,0 0 1,0 0 0,1 0-1,-1 0 1,1-1-1,0 1 1,0-1 0,1 0-1,-1 0 1,1 0-1,-1 0 1,1-1 0,0 1-1,0-1 1,5 2 0,-8-3-15,-1-1 1,1 0-1,-1 0 1,0 0-1,1 1 1,-1-1-1,1 0 1,-1 0 0,0 0-1,1 0 1,-1 0-1,1 0 1,-1 0-1,0 0 1,1 0-1,-1 0 1,1 0 0,-1 0-1,1 0 1,-1 0-1,0 0 1,1 0-1,-1 0 1,1 0-1,-1-1 1,0 1 0,1 0-1,-1 0 1,1-1-1,-1 1 1,-3-12-239,-18-14-81,-70-57-124,53 51 773,-65-73 1,102 104-294,0-1 1,-1 1-1,1 0 0,0-1 1,0 1-1,0-1 0,0 1 0,1-1 1,-1 0-1,0 1 0,1-1 0,-1 0 1,1 0-1,-1 1 0,1-1 1,0 0-1,0-2 0,0 3-10,1 0 0,0 0 1,-1 0-1,1 0 0,0 0 0,0 0 0,0 0 0,0 0 1,0 0-1,0 0 0,0 1 0,0-1 0,0 0 0,0 1 0,1-1 1,-1 1-1,0-1 0,0 1 0,1 0 0,-1-1 0,0 1 1,1 0-1,-1 0 0,2 0 0,94-10-128,-72 9 145,-1-2-1,1 0 1,-1-1 0,37-12 0,-27 2-80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264"/>
    </inkml:context>
    <inkml:brush xml:id="br0">
      <inkml:brushProperty name="width" value="0.025" units="cm"/>
      <inkml:brushProperty name="height" value="0.025" units="cm"/>
    </inkml:brush>
  </inkml:definitions>
  <inkml:trace contextRef="#ctx0" brushRef="#br0">1 71 6118,'0'0'7335,"5"-8"-2915,-3 4-3596,20-35 2132,-1 20 2878,-20 21-5758,0 0-1,0 1 0,-1-1 0,1 0 1,0 1-1,-1-1 0,1 0 0,-1 1 1,0-1-1,0 1 0,0-1 0,0 4 1,0-5-51,-8 178 562,7-177-582,1 0-1,-1 1 1,1-1-1,0 1 0,0-1 1,1 1-1,-1-1 1,0 0-1,1 1 1,-1-1-1,1 0 1,0 1-1,0-1 1,0 0-1,0 0 0,0 1 1,0-1-1,1 0 1,2 3-1,-2-4 18,0 0 0,0 0-1,0 0 1,1 0 0,-1 0-1,0 0 1,1-1 0,-1 1-1,0-1 1,1 0 0,-1 1 0,1-1-1,-1 0 1,1 0 0,-1-1-1,0 1 1,1-1 0,-1 1-1,1-1 1,3-1 0,3-2 94,0 0 1,0 0 0,0-1 0,-1 0-1,0 0 1,0-1 0,14-14 0,49-54 327,-61 63-376,62-78 311,-71 93-401,0 0 0,1 0-1,-2 0 1,1 1-1,-1-1 1,1 0-1,-1 0 1,0 1 0,-1 6-1,-3 10 27,2-16 1,1 0 0,0 1-1,1-1 1,-1 0 0,1 0 0,0 1 0,1 7 0,1-13 15,1 1 0,0 0 0,-1-1 0,1 0 0,0 1 0,-1-1 0,1 0 0,0 0 0,-1-1 0,1 1 0,4-1 0,1-2-54,-1 1 0,0-1 0,1 0 0,-1-1 0,0 1 0,0-2 0,-1 1 0,1-1 0,10-10 0,5-9-2859,-4-1-3921,-4 2-4396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04.906"/>
    </inkml:context>
    <inkml:brush xml:id="br0">
      <inkml:brushProperty name="width" value="0.025" units="cm"/>
      <inkml:brushProperty name="height" value="0.025" units="cm"/>
    </inkml:brush>
  </inkml:definitions>
  <inkml:trace contextRef="#ctx0" brushRef="#br0">165 252 3908,'11'-8'2557,"99"-87"5669,-98 84-6928,0 0-1,-1-1 0,-1-1 0,0 0 0,0 0 1,-1-1-1,-1 0 0,7-17 0,-15 31-1250,0-1-1,0 1 0,0-1 0,1 1 1,-1-1-1,0 1 0,0-1 0,0 1 1,0-1-1,0 1 0,0-1 0,0 1 1,0-1-1,-1 1 0,1-1 0,0 1 1,0-1-1,0 1 0,0-1 0,-1 1 1,1-1-1,0 1 0,-1-1 0,1 1 1,0 0-1,-1-1 0,1 1 0,0-1 1,-1 1-1,1 0 0,-1-1 0,1 1 1,0 0-1,-1 0 0,1-1 1,-1 1-1,1 0 0,-1 0 0,1 0 1,-1 0-1,1 0 0,-1-1 0,1 1 1,-1 0-1,1 0 0,-1 0 0,0 0 1,1 1-1,-1-1 0,1 0 0,-1 0 1,1 0-1,-1 0 0,-32 9 131,20-2-170,1 1-1,0 1 1,0 0 0,0 0 0,2 1 0,-1 0-1,-9 14 1,3-4 122,1 2 1,1 0-1,-13 27 0,18-29 73,1 1 1,1 0-1,1 1 1,-4 21-1,8-30-128,1 0 0,0 0-1,1 0 1,1 0 0,0 0 0,0 0 0,2 0-1,3 16 1,-3-23-58,0-1-1,0 1 1,1-1-1,0 0 0,0 0 1,0 0-1,1 0 1,-1 0-1,1-1 0,0 1 1,1-1-1,-1 0 1,1-1-1,0 1 0,0-1 1,6 3-1,2 1-166,1 0 0,0-1-1,0-1 1,0 0 0,18 3-1,-72-34-6467,18 12 4996,-96-69-1110,107 74 2970,0 0 0,1-1 0,0 0-1,0-1 1,1 0 0,1 0 0,-14-25 0,21 34-81,0 0-1,0 0 1,0 0 0,0 0 0,1 0 0,-1 0 0,1 0-1,-1 0 1,1 0 0,0 0 0,0-1 0,0 1 0,0 0 0,0 0-1,0 0 1,1 0 0,-1 0 0,1 0 0,-1 0 0,1 0-1,0 0 1,0 0 0,2-4 0,0 3 18,-1 1 0,1-1 0,0 0 0,0 1 0,1 0-1,-1-1 1,0 1 0,1 1 0,-1-1 0,1 0 0,0 1 0,4-1 0,11-3 205,1 1 0,0 1-1,39-1 1,58 3-538,-38 3-3803,-31-1-1841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305"/>
    </inkml:context>
    <inkml:brush xml:id="br0">
      <inkml:brushProperty name="width" value="0.025" units="cm"/>
      <inkml:brushProperty name="height" value="0.025" units="cm"/>
    </inkml:brush>
  </inkml:definitions>
  <inkml:trace contextRef="#ctx0" brushRef="#br0">52 0 14221,'0'0'6684,"1"13"-5872,0 45 215,-3 1 0,-2-1 0,-14 72 1,-5 58-562,17 98-676,6-210-1999,0-73 1530,1 4-610,3-7-3213,7-3-3260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4.652"/>
    </inkml:context>
    <inkml:brush xml:id="br0">
      <inkml:brushProperty name="width" value="0.025" units="cm"/>
      <inkml:brushProperty name="height" value="0.025" units="cm"/>
    </inkml:brush>
  </inkml:definitions>
  <inkml:trace contextRef="#ctx0" brushRef="#br0">31 0 10410,'0'0'12908,"4"45"-14926,1-33-3491,-1-1-5734</inkml:trace>
  <inkml:trace contextRef="#ctx0" brushRef="#br0" timeOffset="1">1 345 12524,'0'0'12428,"21"19"-14030,-10-19-2306,2-7-5348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5.356"/>
    </inkml:context>
    <inkml:brush xml:id="br0">
      <inkml:brushProperty name="width" value="0.025" units="cm"/>
      <inkml:brushProperty name="height" value="0.025" units="cm"/>
    </inkml:brush>
  </inkml:definitions>
  <inkml:trace contextRef="#ctx0" brushRef="#br0">1 1 11179,'0'0'12812,"6"10"-11398,4 14-869,-1 0-1,-1 0 1,-1 1-1,-2 0 1,5 41-1,-8-49-473,0 0-1,1-1 0,1 1 0,1-1 0,9 24 0,-13-37-38,1 0 0,-1 0-1,1 0 1,0 0-1,0-1 1,0 1 0,0 0-1,1-1 1,-1 1-1,1-1 1,-1 0-1,1 0 1,0 0 0,0 0-1,0 0 1,0-1-1,0 0 1,0 1 0,0-1-1,1 0 1,-1 0-1,0-1 1,1 1 0,-1-1-1,1 1 1,-1-1-1,0 0 1,1 0 0,-1-1-1,1 1 1,-1-1-1,0 0 1,1 0 0,3-1-1,5-3 65,-1 0 0,-1-1 0,1 0-1,-1 0 1,0-1 0,0 0 0,15-16 0,60-68-57,-75 79-12,11-13-4,-16 17-13,1 0 0,0 1-1,0 0 1,1 0 0,0 1 0,0 0 0,11-7-1,-15 43-217,-14 68 251,11-97-43,0 0 0,0-1 0,0 1 0,0 0 1,0 0-1,1-1 0,-1 1 0,0 0 0,0-1 0,0 1 0,1 0 0,-1-1 1,0 1-1,1 0 0,-1-1 0,0 1 0,1 0 0,-1-1 0,1 1 0,-1-1 1,1 1-1,-1-1 0,1 1 0,0-1 0,-1 1 0,1-1 0,-1 0 0,1 1 1,0-1-1,-1 0 0,1 0 0,1 1 0,29-5 64,28-23 60,-40 14-220,-1-1-1,0-1 0,-1 0 1,27-33-1,-13 6-2684,-5-2-3756,-13 15-4444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992"/>
    </inkml:context>
    <inkml:brush xml:id="br0">
      <inkml:brushProperty name="width" value="0.025" units="cm"/>
      <inkml:brushProperty name="height" value="0.025" units="cm"/>
    </inkml:brush>
  </inkml:definitions>
  <inkml:trace contextRef="#ctx0" brushRef="#br0">1 10 7111,'0'0'15849,"13"-1"-13729,280-7 4009,-88 8-9161,-190 0 2401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8.341"/>
    </inkml:context>
    <inkml:brush xml:id="br0">
      <inkml:brushProperty name="width" value="0.025" units="cm"/>
      <inkml:brushProperty name="height" value="0.025" units="cm"/>
    </inkml:brush>
  </inkml:definitions>
  <inkml:trace contextRef="#ctx0" brushRef="#br0">1 1 6342,'0'0'18738,"92"20"-16272,-37-20-768,9 0-866,-1-4-607,-6 0-193,-6 1-545,-6 3-1473,-11-1-2242,-5-2-4356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9.207"/>
    </inkml:context>
    <inkml:brush xml:id="br0">
      <inkml:brushProperty name="width" value="0.025" units="cm"/>
      <inkml:brushProperty name="height" value="0.025" units="cm"/>
    </inkml:brush>
  </inkml:definitions>
  <inkml:trace contextRef="#ctx0" brushRef="#br0">2 103 2626,'0'0'24669,"1"14"-24130,-2 26-152,-1 62 642,3-92-874,-1 1 1,2 0-1,-1 0 1,1-1-1,1 1 1,7 18-1,-9-27-122,0 0 0,0 0 0,0-1 0,0 1 0,0 0 1,1-1-1,-1 1 0,0-1 0,1 0 0,0 0 0,-1 1 0,1-1 0,0 0 0,-1 0 0,1 0 0,0 0 1,0-1-1,0 1 0,0-1 0,0 1 0,-1-1 0,1 1 0,0-1 0,0 0 0,0 0 0,0 0 0,0 0 1,0 0-1,0-1 0,0 1 0,0 0 0,0-1 0,0 0 0,0 1 0,0-1 0,0 0 0,-1 0 0,4-2 1,6-3 193,0-1 1,-1 0 0,0-1-1,15-14 1,2-6-228,-1-1 0,-2-1 0,25-40 0,-2 3 0,-47 67 0,0-1 0,0 1 0,0-1 0,0 1 0,1-1 0,-1 1 0,0-1 0,0 1 0,1-1 0,-1 1 0,0 0 0,1-1 0,-1 1 0,0 0 0,1-1 0,-1 1 0,1 0 0,-1-1 0,1 1 0,-1 0 0,0 0 0,1-1 0,-1 1 0,1 0 0,-1 0 0,1 0 0,-1 0 0,1 0 0,-1 0 0,1 0 0,-1 0 0,1 0 0,0 0 0,2 17 0,-10 30 0,1-18 0,-1 2 0,2 0 0,-4 57 0,9-87 0,0 0 0,0 1 0,0-1 0,0 0 0,1 0 0,-1 1 0,0-1 0,0 0 0,1 1 0,-1-1 0,1 0 0,-1 0 0,1 0 0,-1 0 0,1 1 0,0-1 0,0 0 0,-1 0 0,1 0 0,0 0 0,0-1 0,0 1 0,0 0 0,0 0 0,0 0 0,0-1 0,0 1 0,2 0 0,1 0 0,-1 0 0,1-1 0,-1 1 0,1-1 0,-1 0 0,1 0 0,-1 0 0,1-1 0,-1 1 0,6-3 0,3 0 0,0-1 0,-1 0 0,1-1 0,-1 0 0,16-11 0,-11 4 5,-2-1-1,0 0 1,0 0 0,-2-2-1,18-23 1,44-84-40,-32 48-86,-33 62-1678,1 3-6521,-8 7 5611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0.692"/>
    </inkml:context>
    <inkml:brush xml:id="br0">
      <inkml:brushProperty name="width" value="0.025" units="cm"/>
      <inkml:brushProperty name="height" value="0.025" units="cm"/>
    </inkml:brush>
  </inkml:definitions>
  <inkml:trace contextRef="#ctx0" brushRef="#br0">107 0 7783,'0'0'17361,"3"10"-15669,0 1-1417,-1-1 1,0 1-1,-1 0 1,0-1-1,-1 1 0,0 0 1,-1-1-1,0 1 0,-1 0 1,0-1-1,-4 13 1,-34 91 752,18-56-931,-19 81 0,40-137-92,0 0 0,1-1 0,-1 1 0,1 0 0,0-1 1,0 1-1,0 0 0,0-1 0,0 1 0,0 0 0,0 0 0,0-1 0,0 1 0,1 0 0,-1-1 0,1 1 0,-1-1 1,1 1-1,0 0 0,1 2 0,1-3 13,-1 0 1,0 1 0,0-1 0,1 0-1,-1-1 1,1 1 0,-1 0-1,1-1 1,-1 1 0,1-1-1,-1 0 1,1 0 0,4 0-1,74-3 108,0-3-1,0-4 1,82-21-1,-152 29-631,18-5 679,-20 0-2248,-7-5-3578,-5 2-838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21.037"/>
    </inkml:context>
    <inkml:brush xml:id="br0">
      <inkml:brushProperty name="width" value="0.025" units="cm"/>
      <inkml:brushProperty name="height" value="0.025" units="cm"/>
    </inkml:brush>
  </inkml:definitions>
  <inkml:trace contextRef="#ctx0" brushRef="#br0">0 44 8072,'0'0'16239,"63"-22"-14061,-5 17-128,11-2-577,13 2-544,1 1-416,5 4-417,-5 0-64,-3 0-641,-1 0-1569,-2 0-2722,-8 0-5414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687"/>
    </inkml:context>
    <inkml:brush xml:id="br0">
      <inkml:brushProperty name="width" value="0.035" units="cm"/>
      <inkml:brushProperty name="height" value="0.035" units="cm"/>
    </inkml:brush>
  </inkml:definitions>
  <inkml:trace contextRef="#ctx0" brushRef="#br0">198 66 17188,'0'-3'239,"0"-1"0,0 0 0,-1 0 0,1 0 0,-1 1 0,0-1 0,0 0 0,0 0 0,-1 1 0,1-1 0,-1 1 0,-3-5 0,4 7-159,0 0-1,0-1 1,0 1-1,0 0 1,-1 1-1,1-1 0,0 0 1,0 0-1,-1 0 1,1 1-1,-1-1 0,1 1 1,-1-1-1,1 1 1,-1-1-1,1 1 1,-1 0-1,1 0 0,-1 0 1,1 0-1,-1 0 1,1 0-1,-1 0 0,1 1 1,-1-1-1,1 0 1,-1 1-1,1-1 1,-1 1-1,1 0 0,-1-1 1,1 1-1,-2 2 1,-5 2 83,1 0 0,0 0 1,0 1-1,0 1 1,1-1-1,0 1 0,0 0 1,1 0-1,0 1 1,0-1-1,-4 11 1,0 1 10,1 1 1,0 0 0,-7 33 0,10-31-33,1-1 0,-2 28 0,6-42-117,-1-1 0,1 0 0,1 1 0,-1-1 0,1 0 0,0 0 0,1 0 0,-1 1 0,1-1 0,0-1 0,1 1 0,4 8 0,-6-12-45,1 0 1,0 0-1,0 0 0,0 0 1,0-1-1,0 1 0,0-1 1,0 1-1,0-1 0,1 0 1,-1 0-1,0 0 0,1 0 1,-1 0-1,1-1 0,-1 1 1,1-1-1,0 0 0,-1 1 1,1-1-1,-1 0 0,1-1 1,-1 1-1,1 0 0,0-1 1,3-1-1,4 0-223,-1-1-1,0-1 1,0 0 0,0 0-1,15-10 1,-8 3 72,-1-1 1,1-1 0,-2 0-1,17-20 1,13-22-413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8.637"/>
    </inkml:context>
    <inkml:brush xml:id="br0">
      <inkml:brushProperty name="width" value="0.025" units="cm"/>
      <inkml:brushProperty name="height" value="0.025" units="cm"/>
    </inkml:brush>
  </inkml:definitions>
  <inkml:trace contextRef="#ctx0" brushRef="#br0">0 1 3203,'0'0'7751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9.384"/>
    </inkml:context>
    <inkml:brush xml:id="br0">
      <inkml:brushProperty name="width" value="0.025" units="cm"/>
      <inkml:brushProperty name="height" value="0.025" units="cm"/>
    </inkml:brush>
  </inkml:definitions>
  <inkml:trace contextRef="#ctx0" brushRef="#br0">1 0 7399,'0'0'3972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185"/>
    </inkml:context>
    <inkml:brush xml:id="br0">
      <inkml:brushProperty name="width" value="0.025" units="cm"/>
      <inkml:brushProperty name="height" value="0.025" units="cm"/>
    </inkml:brush>
  </inkml:definitions>
  <inkml:trace contextRef="#ctx0" brushRef="#br0">66 1 8008,'0'0'14568,"0"13"-13463,-15 240 2416,4-112-2841,9-105-176,-1 1 0,-1-1 0,-3 0 0,-17 58 0,29-173 1306,6 20-1885,38-109 0,-36 135-132,0 1 0,2 1 0,1 0 0,36-49 0,-47 73 183,1 0 0,0 0 1,0 1-1,0 0 0,1 0 0,0 1 1,0 0-1,0 0 0,1 1 1,0-1-1,0 2 0,0-1 1,0 1-1,0 0 0,1 1 0,-1 0 1,1 0-1,0 1 0,-1 0 1,1 1-1,0 0 0,0 0 1,0 1-1,9 1 0,-17-2 20,0 0-1,1 0 1,-1 0 0,0 1-1,0-1 1,0 0-1,0 0 1,0 1 0,0-1-1,0 1 1,0-1-1,0 1 1,0-1 0,0 1-1,0-1 1,0 1-1,0 0 1,0 0 0,0-1-1,-1 1 1,1 0-1,0 0 1,-1 0 0,1 0-1,0 0 1,-1 0-1,1 0 1,-1 0 0,0 0-1,1 0 1,-1 0 0,0 0-1,0 0 1,1 1-1,-1-1 1,0 0 0,0 0-1,0 0 1,0 0-1,-1 0 1,1 0 0,0 1-1,0-1 1,-1 0-1,1 0 1,-1 1 0,-1 2 8,0-1 0,0 0 1,-1 0-1,1 0 0,-1 0 0,0 0 1,0-1-1,0 1 0,0-1 1,0 0-1,-7 4 0,-208 77 28,216-82-1308,19-3-4975,7-6-534,7-4-4570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3.574"/>
    </inkml:context>
    <inkml:brush xml:id="br0">
      <inkml:brushProperty name="width" value="0.025" units="cm"/>
      <inkml:brushProperty name="height" value="0.025" units="cm"/>
    </inkml:brush>
  </inkml:definitions>
  <inkml:trace contextRef="#ctx0" brushRef="#br0">313 48 4869,'0'0'18994,"5"-8"-16977,16-23-639,-21 31-1344,0-1 1,0 1-1,0-1 1,0 1-1,0-1 0,-1 1 1,1 0-1,0-1 1,0 1-1,-1-1 1,1 1-1,0 0 0,-1-1 1,1 1-1,0 0 1,-1-1-1,1 1 1,0 0-1,-1 0 1,1-1-1,-1 1 0,1 0 1,-1 0-1,1 0 1,0-1-1,-1 1 1,1 0-1,-1 0 0,1 0 1,-1 0-1,1 0 1,-1 0-1,1 0 1,-1 0-1,1 0 1,-1 0-1,1 0 0,-1 1 1,0-1-1,-28 0 259,24 0-180,-14 1 58,0 1 1,0 0-1,1 2 1,-1 0-1,1 1 1,-20 9-1,26-10-33,-1 1-1,2 1 0,-1 0 0,1 1 1,-1 0-1,2 1 0,-1 0 0,1 0 1,-14 17-1,23-24-120,-1 0 0,1 1-1,0-1 1,0 1 0,0-1 0,0 1 0,0-1 0,1 1 0,-1 0-1,0-1 1,1 1 0,-1 0 0,1-1 0,-1 1 0,1 0 0,0 0-1,0 0 1,0-1 0,0 1 0,0 0 0,0 0 0,1 0-1,-1-1 1,1 1 0,0 2 0,1-1-2,-1-1 0,1 0 0,0 1 0,0-1 0,1 0 0,-1 0 0,0 0 0,1 0 0,-1-1 0,1 1 0,0-1 0,-1 1 0,6 0 0,9 4 18,0-1-1,1-1 1,31 3 0,-47-7-27,21 3-204,80 6-1815,-39-15-5829,-39-5-283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491"/>
    </inkml:context>
    <inkml:brush xml:id="br0">
      <inkml:brushProperty name="width" value="0.025" units="cm"/>
      <inkml:brushProperty name="height" value="0.025" units="cm"/>
    </inkml:brush>
  </inkml:definitions>
  <inkml:trace contextRef="#ctx0" brushRef="#br0">6 14 7815,'11'-11'10068,"-3"9"-3573,-7 2-6251,0 1-1,0-1 1,-1 1 0,1-1-1,0 1 1,-1 0 0,1-1-1,-1 1 1,1 0-1,-1-1 1,1 1 0,-1 0-1,1 0 1,-1 0-1,0-1 1,1 1 0,-1 0-1,0 0 1,0 0 0,0 1-1,5 60-1587,-5-52 2811,0 299 140,1-302-1741,2-10-898,2-13-1261,-5 10 1222,-1 1 0,0-1 0,0 1 0,0-1 0,0 1 0,-1 0 0,0 0 0,0 0 0,0 0 0,-1 0 0,0 0 0,-3-5 0,-18-18-6717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5.838"/>
    </inkml:context>
    <inkml:brush xml:id="br0">
      <inkml:brushProperty name="width" value="0.025" units="cm"/>
      <inkml:brushProperty name="height" value="0.025" units="cm"/>
    </inkml:brush>
  </inkml:definitions>
  <inkml:trace contextRef="#ctx0" brushRef="#br0">1 6 3459,'0'0'20083,"50"8"-17809,-10-5-384,6-1-512,7-2-578,8 0-447,-5 0-289,0 0-449,-19 0-2017,-2-6-2979,-10-6-7687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6.485"/>
    </inkml:context>
    <inkml:brush xml:id="br0">
      <inkml:brushProperty name="width" value="0.025" units="cm"/>
      <inkml:brushProperty name="height" value="0.025" units="cm"/>
    </inkml:brush>
  </inkml:definitions>
  <inkml:trace contextRef="#ctx0" brushRef="#br0">0 31 2819,'0'0'23633,"5"10"-22614,3 10-500,-1 0 0,-1 0 0,-1 1 0,4 31 0,-9-46-410,1-1 0,0 0 0,0 0-1,0 1 1,1-1 0,0 0 0,0 0 0,0-1 0,1 1 0,-1 0 0,1-1 0,5 7 0,-5-9-64,-1 0 0,0-1 0,0 1 1,1-1-1,-1 1 0,1-1 0,-1 0 1,1 0-1,-1 0 0,1-1 0,0 1 1,-1-1-1,1 1 0,0-1 0,0 0 0,0 0 1,-1 0-1,1 0 0,0-1 0,-1 1 1,1-1-1,0 1 0,0-1 0,-1 0 0,1 0 1,3-2-1,14-8-36,-1-1-1,0 0 1,-1-1 0,0-1-1,-1-1 1,-1 0 0,19-23 0,0 2-15,-31 38 6,-3 12 0,-3 12 0,2-23 0,-3 9 0,1 1 0,1 0 0,-1-1 0,2 1 0,2 24 0,-2-35 0,0 0 0,1 0 0,-1 0 0,1 0 0,0 0 0,0 0 0,0 0 0,0 0 0,0-1 0,0 1 0,0 0 0,0-1 0,1 1 0,-1-1 0,1 1 0,-1-1 0,1 1 0,1 0 0,0-1 0,0 0 0,0 0 0,0 0 0,0-1 0,0 1 0,0-1 0,0 1 0,0-1 0,0 0 0,0-1 0,0 1 0,0 0 0,0-1 0,0 0 0,0 1 0,4-3 0,1-1 0,1 0 0,-1 0 0,0-1 0,0 0 0,0-1 0,-1 0 0,0 0 0,0 0 0,0-1 0,10-14 0,4-7 0,26-47 0,-21 27-1727,-11 8-3475,-15 45-3244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17.252"/>
    </inkml:context>
    <inkml:brush xml:id="br0">
      <inkml:brushProperty name="width" value="0.025" units="cm"/>
      <inkml:brushProperty name="height" value="0.025" units="cm"/>
    </inkml:brush>
  </inkml:definitions>
  <inkml:trace contextRef="#ctx0" brushRef="#br0">267 51 3555,'0'0'21749,"3"-9"-19982,10-32 443,-33 54-902,7 1-1215,1 0-1,0 2 1,1-1 0,0 1 0,2 1-1,-1 0 1,2 0 0,1 1 0,0 0-1,1 1 1,-4 22 0,2-2 120,2 1 0,1-1 0,2 2 0,4 53 0,3-62-213,2 0 0,0-1 0,3 0 0,0 0 0,2-1 0,22 42 0,-31-71 0,-3-8 0,-4-13 0,-38-55-2617,-68-95-10283,67 113 11740,43 48 8092,12 5-4406,18 3-2074,-25 1 293,59-1 1473,102-3 477,-58-11-5638,-76 5-2619,-4-3-5612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7.233"/>
    </inkml:context>
    <inkml:brush xml:id="br0">
      <inkml:brushProperty name="width" value="0.025" units="cm"/>
      <inkml:brushProperty name="height" value="0.025" units="cm"/>
    </inkml:brush>
  </inkml:definitions>
  <inkml:trace contextRef="#ctx0" brushRef="#br0">30 1 2947,'0'0'21028,"-5"4"-20313,-14 13-389,14-12-220,5-4 28,0 0-1,0 0 1,0 0-1,0 0 1,0 0-1,0 0 0,0 0 1,0 0-1,1 0 1,-1 0-1,0 0 0,0 0 1,1 0-1,-1 0 1,1-1-1,-1 1 0,1 0 1,-1 0-1,1 0 1,1 1-1,2-1-3017,1 0-3312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0.935"/>
    </inkml:context>
    <inkml:brush xml:id="br0">
      <inkml:brushProperty name="width" value="0.025" units="cm"/>
      <inkml:brushProperty name="height" value="0.025" units="cm"/>
    </inkml:brush>
  </inkml:definitions>
  <inkml:trace contextRef="#ctx0" brushRef="#br0">43 0 6534,'0'0'19736,"-1"13"-19405,-14 87 503,3-28 692,-3 99 1,15-171-1509,0 1 1,0-1-1,0 0 1,0 1 0,1-1-1,-1 1 1,0-1 0,0 1-1,0-1 1,0 0 0,1 1-1,-1-1 1,0 0 0,0 1-1,1-1 1,-1 0-1,0 1 1,1-1 0,-1 0-1,0 0 1,1 1 0,-1-1-1,1 0 1,-1 0 0,0 0-1,1 1 1,-1-1 0,1 0-1,-1 0 1,0 0-1,1 0 1,-1 0 0,1 0-1,-1 0 1,1 0 0,-1 0-1,0 0 1,1 0 0,-1 0-1,1 0 1,-1 0 0,1-1-1,-1 1 1,1 0 0,21-8 460,2-9-351,-1-1 0,-1 0 0,-1-2 0,-1 0 0,34-44 0,-36 43-90,12-17-12,-20 23-26,1 1 1,1 1-1,22-20 0,-34 32-3,0 1 0,0 0 1,0 0-1,1 0 0,-1 0 0,0 0 1,0 0-1,0 0 0,1 0 0,-1 0 1,0 0-1,0 0 0,0 0 0,1 0 1,-1 0-1,0 0 0,0 0 0,1 0 1,-1 0-1,0 0 0,0 0 0,0 0 1,1 0-1,-1 0 0,0 0 0,0 1 1,0-1-1,0 0 0,1 0 0,-1 0 1,0 0-1,0 0 0,0 1 0,0-1 0,0 0 1,1 0-1,-1 0 0,0 1 0,0-1 1,0 0-1,0 0 0,0 0 0,0 1 1,0-1-1,0 0 0,0 0 0,0 0 1,0 1-1,0-1 0,0 0 0,0 0 1,0 1-1,0-1 0,0 0 0,0 0 1,0 0-1,0 1 0,0-1 0,0 0 1,-1 0-1,1 18-89,0-17 85,-3 17 2,-1 0 1,-1-1-1,-11 30 1,9-31 12,2 1-1,0-1 1,0 1 0,-2 21 0,7-37-6,0 0 0,0 0 0,0-1 0,0 1 0,0 0 0,0 0 0,0 0 0,0 0 0,0 0 0,0 0-1,0 0 1,0-1 0,1 1 0,-1 0 0,0 0 0,1 0 0,-1 0 0,1-1 0,-1 1 0,1 0 0,-1 0 0,1-1 0,-1 1 0,1 0-1,0-1 1,-1 1 0,1-1 0,0 1 0,-1-1 0,1 1 0,0-1 0,0 1 0,0-1 0,1 1 0,1-1 9,0 0 1,1 0-1,-1 0 1,0 0 0,0-1-1,0 1 1,0-1-1,1 0 1,-1 0 0,3-1-1,10-5 49,0-1-1,25-16 1,96-83-60,-116 89 0,-21 17-1,1 0 0,-1 1 0,1-1 0,-1 1 0,0-1 0,1 1 0,-1-1 0,1 1-1,-1-1 1,1 1 0,-1 0 0,1-1 0,0 1 0,-1 0 0,1-1 0,-1 1 0,1 0 0,0 0 0,-1 0 0,1-1 0,0 1 0,-1 0 0,1 0 0,0 0-1,-1 0 1,1 0 0,0 0 0,-1 0 0,1 0 0,0 1 0,-1-1 0,2 0 0,-3 22-76,-19 31-35,18-49-199,-1 0 0,1 0 1,0 1-1,1-1 0,-1 1 1,1 0-1,0-1 0,0 1 1,1 0-1,-1 0 0,1 0 0,0-1 1,0 1-1,2 7 0,2-11-4739,7-1-2920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174"/>
    </inkml:context>
    <inkml:brush xml:id="br0">
      <inkml:brushProperty name="width" value="0.035" units="cm"/>
      <inkml:brushProperty name="height" value="0.035" units="cm"/>
    </inkml:brush>
  </inkml:definitions>
  <inkml:trace contextRef="#ctx0" brushRef="#br0">78 93 18348,'-7'12'758,"0"0"-1,-15 18 1,16-22-383,-1 0-1,1 1 1,1 0 0,0 0-1,-5 12 1,9-20-346,1 0 0,0 0 0,-1-1 0,1 1 0,0 0 0,0 0 0,0 0 0,0 0 0,-1 0 0,1 0 0,0 0 0,1-1 0,-1 1 0,0 0 0,0 0 0,0 0 0,0 0 0,1 0 0,-1 0 0,0-1 0,1 1 0,-1 0 0,1 0 0,-1-1 0,1 1 0,-1 0 0,1 0 0,-1-1 0,1 1 1,0-1-1,-1 1 0,1 0 0,0-1 0,0 1 0,-1-1 0,1 0 0,0 1 0,0-1 0,0 0 0,0 1 0,-1-1 0,1 0 0,0 0 0,0 0 0,0 0 0,0 0 0,0 0 0,0 0 0,1 0 0,4 0 19,0 0-1,0-1 1,1 0 0,-1 0 0,10-3 0,0-2-15,0-2 1,-1 1-1,0-2 0,16-11 1,-18 11-22,0 0 0,1 1 0,0 0 0,1 2-1,18-7 1,-31 12-10,0 0-1,0 1 1,-1-1 0,1 1-1,0 0 1,0 0-1,0-1 1,0 1-1,0 0 1,0 1 0,0-1-1,-1 0 1,1 1-1,0-1 1,0 1 0,0-1-1,0 1 1,-1 0-1,1 0 1,0-1-1,-1 1 1,1 1 0,-1-1-1,1 0 1,-1 0-1,1 0 1,-1 1-1,0-1 1,0 1 0,1-1-1,-1 1 1,1 2-1,1 4 32,1 1 0,-1 0 0,-1-1 0,0 1 0,2 15 0,1 4 80,-5-27-104,0 0 1,1 0-1,-1 0 0,0 0 0,1 0 1,-1 0-1,0 0 0,1 0 0,-1 0 0,1-1 1,-1 1-1,1 0 0,0 0 0,-1-1 1,1 1-1,1 1 0,-1-2-3,0 0 0,-1 1-1,1-1 1,-1 0 0,1 0-1,0 0 1,-1 0 0,1 0 0,-1 0-1,1 0 1,0 0 0,-1 0-1,1 0 1,-1 0 0,1 0 0,0-1-1,-1 1 1,1 0 0,-1 0-1,2-1 1,2-2 20,0 0 0,0-1 0,0 1-1,0-1 1,4-5 0,-4 5-7,33-37 66,58-61-58,-81 89-64,1 1 0,0 0 0,0 0 0,34-17-1,-47 27 28,1 1 0,0 0 0,0 0-1,-1 0 1,1 0 0,0 0 0,0 0-1,0 1 1,0-1 0,0 1 0,0 0-1,0 0 1,0 0 0,0 0 0,0 0-1,-1 1 1,1 0 0,5 1 0,-5-1 3,-1 1 0,0 0 1,1-1-1,-1 1 1,0 0-1,0 0 0,0 0 1,0 1-1,0-1 0,-1 0 1,1 1-1,-1-1 0,1 1 1,-1 0-1,1 4 1,3 9 13,-2 0 1,0 0-1,-1 1 1,0-1-1,-1 20 1,-1-31 3,0 1 2,0 0-1,0 0 0,1-1 0,0 1 0,0 0 1,3 7-1,-4-13-21,0 1 1,0-1-1,0 0 0,0 1 1,0-1-1,1 0 0,-1 1 1,0-1-1,0 0 1,1 1-1,-1-1 0,0 0 1,0 0-1,1 1 0,-1-1 1,0 0-1,1 0 0,-1 0 1,0 0-1,1 1 0,-1-1 1,0 0-1,1 0 1,-1 0-1,1 0 0,-1 0 1,0 0-1,1 0 0,-1 0 1,0 0-1,1 0 0,-1 0 1,0 0-1,1 0 0,-1 0 1,1 0-1,-1-1 1,2 0-85,1-1 0,-1 1 1,-1-1-1,1 0 0,0 0 1,0 0-1,0 0 0,-1 0 1,3-4-1,42-70-466,-17 28 207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391"/>
    </inkml:context>
    <inkml:brush xml:id="br0">
      <inkml:brushProperty name="width" value="0.025" units="cm"/>
      <inkml:brushProperty name="height" value="0.025" units="cm"/>
    </inkml:brush>
  </inkml:definitions>
  <inkml:trace contextRef="#ctx0" brushRef="#br0">133 98 10346,'0'0'6091,"1"-8"-3128,16-75 2546,-18 83-5388,-1 0 1,1 0-1,0 0 0,-1 0 1,1 1-1,0-1 1,-1 0-1,1 1 0,0-1 1,0 1-1,0-1 0,-1 1 1,1 0-1,0 0 1,0-1-1,0 1 0,0 0 1,-1 1-1,-12 11 215,1 1 1,0 1-1,1 0 0,0 1 1,2 0-1,-1 0 0,2 1 1,0 1-1,-11 34 0,19-50-307,0 0 0,1 1-1,-1-1 1,1 0 0,0 0-1,0 0 1,0 1 0,0-1-1,0 0 1,0 0 0,0 1-1,1-1 1,-1 0 0,1 0-1,0 0 1,-1 0 0,1 0-1,0 0 1,2 3 0,-2-4-13,0 0 0,1 0 0,-1 0 0,1 0 1,-1 0-1,1 0 0,-1-1 0,1 1 0,-1 0 0,1-1 1,0 1-1,-1-1 0,1 0 0,0 0 0,-1 1 1,1-1-1,0 0 0,-1-1 0,4 1 0,2-1 8,1-1-1,-1 0 1,1 0-1,-1-1 1,0 0-1,0 0 1,0-1-1,-1 0 1,13-8-1,-4-2 9,-1 1 0,0-2 0,-1 0 0,20-29 0,-27 35-20,-1 0-1,1 0 1,-2 0 0,1 0-1,-2-1 1,1 0 0,-1 0-1,0 0 1,-1 0 0,1-18-1,-3 28-11,0-1-1,0 1 1,0 0-1,1 0 1,-1 0 0,0 0-1,0 0 1,0 0-1,0-1 1,0 1-1,0 0 1,0 0-1,0 0 1,0 0-1,0 0 1,0-1 0,-1 1-1,1 0 1,0 0-1,0 0 1,0 0-1,0 0 1,0 0-1,0-1 1,0 1-1,0 0 1,0 0 0,0 0-1,0 0 1,0 0-1,-1 0 1,1 0-1,0 0 1,0-1-1,0 1 1,0 0 0,0 0-1,0 0 1,-1 0-1,1 0 1,0 0-1,0 0 1,0 0-1,0 0 1,0 0-1,-1 0 1,1 0 0,0 0-1,0 0 1,0 0-1,0 0 1,0 0-1,-1 0 1,1 0-1,0 0 1,0 0-1,0 0 1,0 0 0,0 1-1,0-1 1,-1 0-1,1 0 1,0 0-1,-12 11-62,-10 20-21,15-20 112,-1 0 1,2 1-1,-1 0 0,2 0 0,0 0 0,0 1 1,1 0-1,1 0 0,0 0 0,0 0 1,2 1-1,0-1 0,0 14 0,2-24-40,0 0 0,0 1 0,0-1 0,0 0 0,0 0-1,1 0 1,-1 0 0,1-1 0,0 1 0,0 0 0,0-1 0,0 1 0,1-1 0,-1 0-1,1 1 1,-1-1 0,1 0 0,0-1 0,-1 1 0,1 0 0,0-1 0,0 0 0,0 0-1,1 1 1,-1-2 0,0 1 0,4 0 0,45 4-2876,-47-6 1819,0 1 0,0-1 0,0 0 1,1 0-1,-1-1 0,8-3 0,12-13-7723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1.722"/>
    </inkml:context>
    <inkml:brush xml:id="br0">
      <inkml:brushProperty name="width" value="0.025" units="cm"/>
      <inkml:brushProperty name="height" value="0.025" units="cm"/>
    </inkml:brush>
  </inkml:definitions>
  <inkml:trace contextRef="#ctx0" brushRef="#br0">1 15 2594,'0'0'129</inkml:trace>
  <inkml:trace contextRef="#ctx0" brushRef="#br0" timeOffset="1">1 15 2883,'36'-8'7815,"-32"8"-6982,-4-2-1954,0-3-1954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225"/>
    </inkml:context>
    <inkml:brush xml:id="br0">
      <inkml:brushProperty name="width" value="0.025" units="cm"/>
      <inkml:brushProperty name="height" value="0.025" units="cm"/>
    </inkml:brush>
  </inkml:definitions>
  <inkml:trace contextRef="#ctx0" brushRef="#br0">193 99 1057,'0'0'10207,"8"-5"-7586,22-13-726,-27 15-1381,1 0 0,-1 0 0,1-1 0,-1 1 1,0-1-1,5-7 0,4-6 494,-4 8 222,7-8 3531,-13 16-2364,-10 11-786,-37 43-1290,-57 53 0,-26 29 900,116-126-3164,15-26-4260,2-5 2183,-4-5-1356,-1-3-555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2.573"/>
    </inkml:context>
    <inkml:brush xml:id="br0">
      <inkml:brushProperty name="width" value="0.025" units="cm"/>
      <inkml:brushProperty name="height" value="0.025" units="cm"/>
    </inkml:brush>
  </inkml:definitions>
  <inkml:trace contextRef="#ctx0" brushRef="#br0">1 0 9225,'0'0'22165,"70"72"-21461,-41-46-255,5-1-321,-5-2-128,3 1-320,-1-1-1058,-6-1-1601,-2-4-1857,-5-1-2371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223"/>
    </inkml:context>
    <inkml:brush xml:id="br0">
      <inkml:brushProperty name="width" value="0.025" units="cm"/>
      <inkml:brushProperty name="height" value="0.025" units="cm"/>
    </inkml:brush>
  </inkml:definitions>
  <inkml:trace contextRef="#ctx0" brushRef="#br0">70 9 5701,'0'0'19171,"-9"12"-18296,1-1-748,1 0 0,0 1 0,1-1 1,0 1-1,1 1 0,0-1 0,1 1 0,1-1 0,0 1 1,-2 15-1,5-27-123,-1 9 118,0 1 0,1-1 0,0 1 0,1-1-1,4 20 1,-4-27-78,-1-1 0,1 1-1,1-1 1,-1 1 0,0-1-1,1 0 1,-1 0 0,1 1 0,0-1-1,-1 0 1,1 0 0,0 0-1,0-1 1,1 1 0,-1 0-1,0-1 1,0 0 0,1 1 0,-1-1-1,1 0 1,-1 0 0,1 0-1,0-1 1,-1 1 0,1-1-1,0 1 1,3-1 0,5 1 72,-1-2 0,1 1 0,-1-1 1,1-1-1,-1 0 0,0 0 0,0-1 0,0 0 1,0-1-1,-1 0 0,1-1 0,-1 0 0,0 0 1,0-1-1,-1 0 0,0-1 0,0 1 1,14-16-1,-9 7-35,0 0-1,-1-1 1,-1 0 0,0-1 0,-1 0 0,-1-1 0,0 0-1,-2-1 1,7-22 0,-12 20-28,-13 29-111,-15 30-22,14-15 81,1-1 0,-12 39 0,20-54 2,0 1 0,1 0 0,1 0 0,-1 0 0,1 0 0,1 0 0,-1 0 0,1 0 0,1 0 0,0 0 0,0 0 0,3 10 0,-3-15-2,1 0-1,-1-1 1,1 1-1,0 0 0,0-1 1,0 0-1,1 1 1,-1-1-1,1 0 1,-1 0-1,1 0 0,0-1 1,-1 1-1,1-1 1,0 1-1,0-1 0,0 0 1,0 0-1,0 0 1,0 0-1,1-1 0,4 1 1,10 1-1358,-1-1 1,32-3 0,-49 2 1348,41-6-6799,-6-9-5941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3.912"/>
    </inkml:context>
    <inkml:brush xml:id="br0">
      <inkml:brushProperty name="width" value="0.025" units="cm"/>
      <inkml:brushProperty name="height" value="0.025" units="cm"/>
    </inkml:brush>
  </inkml:definitions>
  <inkml:trace contextRef="#ctx0" brushRef="#br0">261 0 15246,'0'0'8787,"-10"12"-8077,-24 28-390,2 2-1,2 1 0,-42 79 0,59-95-127,0 0 1,2 1-1,0 0 0,2 1 0,2 0 0,0 0 0,2 0 0,-2 45 0,7-70-185,0 0 1,1 1-1,-1-1 1,1 0-1,0 0 1,0 1-1,0-1 1,1 0-1,-1 0 1,1 0-1,0 0 0,0-1 1,1 1-1,-1-1 1,1 1-1,0-1 1,-1 0-1,2 1 1,-1-2-1,0 1 1,0 0-1,1-1 1,0 1-1,-1-1 0,1 0 1,0 0-1,0-1 1,0 1-1,0-1 1,0 0-1,1 0 1,-1 0-1,5 0 1,3 1-393,1-1 0,-1 0 0,0-1 0,21-3 0,-18 1-1063,-1 0 0,0-2 0,18-5 0,19-13-6923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306"/>
    </inkml:context>
    <inkml:brush xml:id="br0">
      <inkml:brushProperty name="width" value="0.025" units="cm"/>
      <inkml:brushProperty name="height" value="0.025" units="cm"/>
    </inkml:brush>
  </inkml:definitions>
  <inkml:trace contextRef="#ctx0" brushRef="#br0">218 49 3972,'0'0'7153,"11"-4"-3021,-6 2-3200,47-15 2418,-50 16-2692,0-1 1,1 1-1,-1 0 0,0-1 1,1 1-1,-1-1 1,0 1-1,0-1 0,0 0 1,-1 0-1,3-2 0,-11 0 2765,-34 6-2981,20 4-435,0 2 1,0 0-1,0 2 0,1 0 0,0 1 0,1 1 0,0 1 0,1 0 0,1 1 0,0 2 1,-19 20-1,35-34-5,-1 0-1,1-1 1,0 1 0,-1 0 0,1-1 0,0 1 0,0 0 0,0 0 0,0 0 0,1 0-1,-1 0 1,1 0 0,-1 0 0,1 0 0,0 1 0,-1-1 0,1 0 0,0 0-1,1 3 1,-1-4 2,1 1 1,0-1-1,0 0 0,-1 1 0,1-1 0,0 0 0,0 0 0,0 0 0,1 0 0,-1 0 0,0 0 0,0 0 0,1 0 0,-1 0 0,0 0 1,1-1-1,-1 1 0,1-1 0,-1 1 0,2 0 0,10 1-179,0 1 0,0-2 0,0 1 0,23-2-1,-26 0-203,21 0-1042,30 0-3830,-22-3-2074,-2-3-6726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4.637"/>
    </inkml:context>
    <inkml:brush xml:id="br0">
      <inkml:brushProperty name="width" value="0.025" units="cm"/>
      <inkml:brushProperty name="height" value="0.025" units="cm"/>
    </inkml:brush>
  </inkml:definitions>
  <inkml:trace contextRef="#ctx0" brushRef="#br0">94 0 5926,'0'0'21812,"-43"52"-20274,31-29-577,1 2-385,0 2-256,4 1-191,1 0-65,3-2-96,3-1 32,0-4-545,0-5-960,5-8-1250,6-8-1761,7 0-4261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027"/>
    </inkml:context>
    <inkml:brush xml:id="br0">
      <inkml:brushProperty name="width" value="0.025" units="cm"/>
      <inkml:brushProperty name="height" value="0.025" units="cm"/>
    </inkml:brush>
  </inkml:definitions>
  <inkml:trace contextRef="#ctx0" brushRef="#br0">345 23 3267,'0'0'23505,"-8"-5"-23179,3 1-254,3 3-55,1 0 0,0 0 0,0 0 0,0 0 0,-1 0 0,1 0 0,-1 0 0,1 0 0,-1 0 0,1 1 0,-1-1 0,1 0 0,-1 1 0,1 0 0,-1-1 0,0 1 0,1 0 0,-1 0 0,0 0 0,1 0-1,-1 0 1,0 0 0,1 0 0,-1 1 0,0-1 0,1 0 0,-1 1 0,1 0 0,-1-1 0,1 1 0,-1 0 0,1 0 0,-1-1 0,1 1 0,-2 2 0,-12 16 141,1 0 0,0 1 0,2 1 0,0 0 0,1 1 0,2 0 0,0 1 1,1-1-1,1 2 0,2-1 0,0 1 0,1 0 0,2 0 0,0 0 0,2 0 0,0 0 0,7 44 0,9-10-889,-16-57 608,-17-30-1484,-44-65-640,-26-46 1745,87 139 563,-1 0 0,1 0 0,-1 0 1,1 0-1,-1 0 0,1 0 0,0 0 0,-1 0 0,1 0 0,0 0 0,0 0 0,0 0 1,0 0-1,0-1 0,0 1 0,0 0 0,0 0 0,0 0 0,0 0 0,1 0 0,-1 0 1,0 0-1,1 0 0,-1 0 0,1-1 0,1 0 6,-1 1-1,1 0 0,-1 0 1,1-1-1,0 1 1,-1 1-1,1-1 1,0 0-1,-1 0 1,1 1-1,0-1 1,0 1-1,3-1 1,11-1 73,0 1 0,0 1 0,18 2 0,-11-1-161,15 0-589,25-1-3406,-21-6-4405,-10-4-3932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15.357"/>
    </inkml:context>
    <inkml:brush xml:id="br0">
      <inkml:brushProperty name="width" value="0.025" units="cm"/>
      <inkml:brushProperty name="height" value="0.025" units="cm"/>
    </inkml:brush>
  </inkml:definitions>
  <inkml:trace contextRef="#ctx0" brushRef="#br0">292 0 12940,'0'0'10752,"-1"10"-9610,-2 24 50,2 0-1,1 0 0,9 63 1,-4-65-1020,-2 0 1,-1 0 0,-1 0-1,-2 1 1,-1-1-1,-8 35 1,3-40-167,-1-2-1,-2 1 1,0-2 0,-2 1 0,-1-1 0,-17 24 0,19-33-390,0 0-1,-2-1 1,-25 24 0,28-30-425,-1 0 0,0 0 0,0-1 0,0-1 0,-1 0 0,-14 5 0,-12 0-7401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785"/>
    </inkml:context>
    <inkml:brush xml:id="br0">
      <inkml:brushProperty name="width" value="0.035" units="cm"/>
      <inkml:brushProperty name="height" value="0.035" units="cm"/>
    </inkml:brush>
  </inkml:definitions>
  <inkml:trace contextRef="#ctx0" brushRef="#br0">22 89 17092,'3'14'455,"0"0"-1,-1 0 1,0 1 0,-1-1 0,-1 1 0,-2 23 0,1-11 217,-13 229 2518,-2 53-1324,17-291-1796,2-23-6,2-30-51,31-221-1333,-24 197 716,2 1 0,30-75 1,8 13-389,-42 102 790,1-1 0,1 2 0,0-1 0,16-16 0,-23 29 145,0 0 1,1 0 0,-1 0-1,1 1 1,0 0-1,0 0 1,1 0 0,-1 1-1,13-5 1,-16 7 52,-1 0-1,1 1 1,0-1 0,-1 1-1,1 0 1,0-1 0,-1 1 0,1 0-1,0 1 1,0-1 0,-1 0-1,1 1 1,0-1 0,-1 1 0,1 0-1,-1 0 1,1 0 0,-1 0 0,1 1-1,-1-1 1,0 1 0,0-1-1,1 1 1,-1 0 0,0 0 0,-1 0-1,1 0 1,3 4 0,-2 0 39,0 0 1,0-1 0,-1 2 0,1-1 0,-1 0 0,0 0-1,-1 1 1,0-1 0,0 1 0,0-1 0,-1 1-1,0 0 1,0-1 0,-2 10 0,0-1 163,-1 0 0,-1 0 0,0 0 0,0 0 0,-9 15 0,8-18 41,-2 0 0,0-1 0,0 1 0,-1-2 0,0 1 0,-1-1 0,0 0 0,0-1 0,-18 13 0,22-18-229,-1 0 0,1 0 0,-1-1 0,0 0 0,0-1-1,0 1 1,0-1 0,0 0 0,0 0 0,-1-1 0,1 0 0,-1 0-1,1-1 1,-1 1 0,1-1 0,-1-1 0,1 1 0,-1-1-1,1-1 1,-1 1 0,-8-4 0,11 4-91,0-1 1,1 0-1,-1-1 0,0 1 1,1-1-1,-1 1 0,1-1 1,0 0-1,0 0 0,0 0 1,0-1-1,1 1 0,-1-1 1,1 0-1,0 1 0,0-1 1,0 0-1,1 0 1,-1 0-1,1 0 0,-1-7 1,-1-23-568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226"/>
    </inkml:context>
    <inkml:brush xml:id="br0">
      <inkml:brushProperty name="width" value="0.025" units="cm"/>
      <inkml:brushProperty name="height" value="0.025" units="cm"/>
    </inkml:brush>
  </inkml:definitions>
  <inkml:trace contextRef="#ctx0" brushRef="#br0">34 1 16976,'0'0'8680,"22"45"-8007,-22-11-417,0 4-160,0-1-64,-4 3 0,3-2 0,-3 2-320,2-2-353,-3-4-544,-2-4-672,-2-6-1154,-2-11-1986,-2-5-1665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6.572"/>
    </inkml:context>
    <inkml:brush xml:id="br0">
      <inkml:brushProperty name="width" value="0.025" units="cm"/>
      <inkml:brushProperty name="height" value="0.025" units="cm"/>
    </inkml:brush>
  </inkml:definitions>
  <inkml:trace contextRef="#ctx0" brushRef="#br0">2 1 7911,'0'0'7303,"-1"70"-4548,1-40-641,12 0-192,6-3-545,6-1-224,5-5-32,5-10-352,4-6-449,1-5-128,3-7-63,-3-12-65,4-9 0,-6-1-96,-9-3-1185,-4-2-2531,-6 2-3299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275"/>
    </inkml:context>
    <inkml:brush xml:id="br0">
      <inkml:brushProperty name="width" value="0.025" units="cm"/>
      <inkml:brushProperty name="height" value="0.025" units="cm"/>
    </inkml:brush>
  </inkml:definitions>
  <inkml:trace contextRef="#ctx0" brushRef="#br0">229 1 3459,'0'0'22037,"-3"9"-21487,-6 15-484,-2-2 0,0 1 0,-1-1 0,-29 38 0,-78 83-668,101-128-763,13-14-5945,5-13 333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606"/>
    </inkml:context>
    <inkml:brush xml:id="br0">
      <inkml:brushProperty name="width" value="0.025" units="cm"/>
      <inkml:brushProperty name="height" value="0.025" units="cm"/>
    </inkml:brush>
  </inkml:definitions>
  <inkml:trace contextRef="#ctx0" brushRef="#br0">0 0 4773,'0'0'17136,"54"58"-15182,-34-42-705,0-2-993,9 1-192,5-4-576,-1-3-1891,-5-3-2497,1-5-8553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7.937"/>
    </inkml:context>
    <inkml:brush xml:id="br0">
      <inkml:brushProperty name="width" value="0.025" units="cm"/>
      <inkml:brushProperty name="height" value="0.025" units="cm"/>
    </inkml:brush>
  </inkml:definitions>
  <inkml:trace contextRef="#ctx0" brushRef="#br0">0 52 5477,'0'0'20852,"34"26"-20724,-3-43-544,0-1-737,-6-2-129,-3 5-63,-10 8-385,-3 7-320,-9 13-4996,-9 9-33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286"/>
    </inkml:context>
    <inkml:brush xml:id="br0">
      <inkml:brushProperty name="width" value="0.025" units="cm"/>
      <inkml:brushProperty name="height" value="0.025" units="cm"/>
    </inkml:brush>
  </inkml:definitions>
  <inkml:trace contextRef="#ctx0" brushRef="#br0">6 1 7143,'0'0'17104,"-5"53"-16335,5-23-385,0 5-320,5 2-32,1 3-1153,-6 2-1666,0-2-2209,0-3-4485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8.659"/>
    </inkml:context>
    <inkml:brush xml:id="br0">
      <inkml:brushProperty name="width" value="0.025" units="cm"/>
      <inkml:brushProperty name="height" value="0.025" units="cm"/>
    </inkml:brush>
  </inkml:definitions>
  <inkml:trace contextRef="#ctx0" brushRef="#br0">5 0 2242,'0'0'10971,"-1"9"-8185,-1-4-2339,2 0-1,-1 0 1,0 0-1,1-1 0,0 1 1,0 0-1,1 0 1,-1 0-1,1 0 1,0 0-1,0-1 1,1 1-1,-1 0 1,1-1-1,0 1 0,0-1 1,1 0-1,5 8 1,-1-2-76,0 0 1,0-1 0,1 0-1,1 0 1,0-1-1,0 0 1,0-1 0,1 0-1,18 11 1,-22-16-346,0 0 0,0 0 0,0 0 0,0-1 1,0 0-1,0 0 0,0-1 0,0 1 0,0-1 0,0-1 1,0 1-1,1-1 0,-1 0 0,0 0 0,0-1 0,0 0 1,-1 0-1,1 0 0,0-1 0,10-6 0,-6 3 83,0-1-1,0 0 0,-1-1 1,1 0-1,-2 0 0,12-14 0,6-21-1207,-24 37 238,0 1 0,0 0 1,-1 0-1,0 0 0,0-1 0,0 1 0,-1-7 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006"/>
    </inkml:context>
    <inkml:brush xml:id="br0">
      <inkml:brushProperty name="width" value="0.025" units="cm"/>
      <inkml:brushProperty name="height" value="0.025" units="cm"/>
    </inkml:brush>
  </inkml:definitions>
  <inkml:trace contextRef="#ctx0" brushRef="#br0">243 0 11179,'0'0'13164,"-30"65"-11562,10-23-1090,-7 4-416,-2 2-64,-2-1 0,6-4 0,5-8-32,1-9-96,6-8-384,2-10-545,4-8-833,3 0-769,-1-18-3298,3-7-6599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366"/>
    </inkml:context>
    <inkml:brush xml:id="br0">
      <inkml:brushProperty name="width" value="0.025" units="cm"/>
      <inkml:brushProperty name="height" value="0.025" units="cm"/>
    </inkml:brush>
  </inkml:definitions>
  <inkml:trace contextRef="#ctx0" brushRef="#br0">0 1 8840,'0'0'12492,"49"51"-9993,-26-34-225,8 0-897,0 1-672,3 0-513,0 0-224,0 2-1762,-1-3-2786,-4-1-6311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19.724"/>
    </inkml:context>
    <inkml:brush xml:id="br0">
      <inkml:brushProperty name="width" value="0.025" units="cm"/>
      <inkml:brushProperty name="height" value="0.025" units="cm"/>
    </inkml:brush>
  </inkml:definitions>
  <inkml:trace contextRef="#ctx0" brushRef="#br0">47 27 16207,'0'0'6508,"9"-4"-4202,1 0-1933,-1 0-1,1 1 1,0 0 0,0 0 0,0 1-1,0 1 1,1-1 0,-1 2-1,0-1 1,12 2 0,-21 0-371,0-1 0,1 0 0,-1 1 0,0-1-1,1 1 1,-1-1 0,0 1 0,0-1 0,0 1 0,0 0 0,0 0 0,1 0 0,-1-1 0,-1 1-1,1 0 1,0 0 0,0 0 0,0 1 0,0-1 0,-1 0 0,1 0 0,-1 0 0,1 0 0,-1 1 0,1-1-1,-1 0 1,1 1 0,-1-1 0,0 0 0,0 1 0,0-1 0,0 0 0,0 1 0,0-1 0,0 0 0,0 1-1,-1-1 1,1 0 0,0 1 0,-1-1 0,0 2 0,-2 4-1,1 0 1,-1-1 0,0 1-1,0-1 1,0 0-1,-9 11 1,-16 14 38,-36 29 0,-2 2 2,65-61-42,0 0 0,0 0 0,0 0 0,0 0 0,0 0 0,0 0 0,0 0 0,1 0 0,-1 0 0,0 1 0,1-1 0,-1 0 0,1 1 0,-1-1 0,1 0 0,0 1 0,-1 2 0,1-4 2,1 1 0,-1-1-1,0 1 1,1-1 0,-1 1 0,1-1 0,-1 1-1,0-1 1,1 0 0,-1 1 0,1-1 0,0 0 0,-1 1-1,1-1 1,-1 0 0,1 1 0,-1-1 0,1 0-1,0 0 1,-1 0 0,1 0 0,0 0 0,-1 0-1,1 0 1,-1 0 0,2 0 0,56-7-28,-50 5-29,134-32-5224,-85 17-647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328"/>
    </inkml:context>
    <inkml:brush xml:id="br0">
      <inkml:brushProperty name="width" value="0.035" units="cm"/>
      <inkml:brushProperty name="height" value="0.035" units="cm"/>
    </inkml:brush>
  </inkml:definitions>
  <inkml:trace contextRef="#ctx0" brushRef="#br0">1 172 18092,'2'1'134,"0"0"-1,0 0 1,0-1 0,1 1 0,-1-1 0,0 1-1,0-1 1,1 0 0,-1 0 0,0 0 0,1 0-1,-1 0 1,0 0 0,1-1 0,-1 1 0,0-1 0,0 0-1,0 1 1,0-1 0,1 0 0,-1 0 0,2-2-1,9-5 152,-1 0-1,16-13 0,-18 13-108,42-36 107,-47 39-250,0 0 0,-1 0 0,1 0 0,-1-1 1,0 0-1,-1 0 0,5-9 0,-8 15-26,1-1 1,-1 1-1,0-1 0,0 0 1,1 1-1,-1-1 0,0 0 0,0 1 1,0-1-1,1 0 0,-1 0 0,0 1 1,0-1-1,0 0 0,0 1 0,0-1 1,0 0-1,-1 1 0,1-1 0,0 0 1,0 1-1,0-1 0,-1 0 0,1 1 1,0-1-1,-1 0 0,1 1 0,-1-1 1,1 1-1,0-1 0,-1 1 1,1-1-1,-1 1 0,1-1 0,-1 1 1,0-1-1,1 1 0,-1 0 0,1-1 1,-1 1-1,0 0 0,1 0 0,-1-1 1,-1 1-1,-1 0 25,1-1 1,-1 1-1,0 0 1,1 0-1,-1 0 1,0 1-1,1-1 1,-1 0-1,1 1 1,-5 1-1,-1 2 50,0 0 0,1 1-1,0 0 1,0 0 0,0 0-1,1 1 1,0 0 0,0 0-1,0 0 1,1 1 0,0 0-1,0 0 1,0 0 0,1 1 0,-4 10-1,2-5 32,1 1 1,1 0-1,0 0 0,0 0 0,2 1 1,0-1-1,0 1 0,2 18 0,0-28-88,0 0 1,1-1-1,-1 1 0,1 0 1,0 0-1,1 0 0,-1-1 0,1 1 1,0-1-1,5 9 0,-6-11-48,1 0 1,-1-1-1,1 1 0,-1-1 1,1 1-1,-1-1 0,1 0 1,0 0-1,-1 0 0,1 0 1,0 0-1,0 0 0,0 0 0,0-1 1,0 1-1,0 0 0,0-1 1,0 0-1,0 0 0,0 1 1,0-1-1,1 0 0,-1-1 1,0 1-1,0 0 0,0 0 0,0-1 1,3-1-1,2 0-99,1-1 1,-1 0-1,0-1 0,0 1 0,0-1 0,0-1 1,7-5-1,41-43-163,-45 43 178,40-43-330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20.227"/>
    </inkml:context>
    <inkml:brush xml:id="br0">
      <inkml:brushProperty name="width" value="0.025" units="cm"/>
      <inkml:brushProperty name="height" value="0.025" units="cm"/>
    </inkml:brush>
  </inkml:definitions>
  <inkml:trace contextRef="#ctx0" brushRef="#br0">1 250 3459,'0'0'22026,"13"-10"-20504,90-74 226,65-51-875,-164 133-883,27-15 30,-31 16-24,1 1-1,-1 0 0,1 0 0,-1 0 0,1-1 0,-1 1 1,1 0-1,-1 0 0,1 0 0,0 0 0,-1 0 0,1 0 1,-1 0-1,1 0 0,-1 0 0,1 0 0,-1 1 0,1-1 1,-1 0-1,1 0 0,-1 0 0,1 1 0,-1-1 1,1 0-1,-1 1 0,1-1 0,-1 0 0,0 1 0,1-1 1,-1 0-1,0 1 0,1-1 0,-1 1 0,0-1 0,1 1 1,-1-1-1,0 1 0,0-1 0,0 1 0,1-1 0,-1 1 1,0-1-1,0 1 0,0-1 0,0 1 0,0-1 0,0 1 1,0-1-1,0 1 0,0-1 0,0 1 0,0 0 0,-2 27 32,-1-1-1,-1 1 1,-13 43-1,-5 30-1125,18-33-2477,9-55-3305,15-11-8457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4.848"/>
    </inkml:context>
    <inkml:brush xml:id="br0">
      <inkml:brushProperty name="width" value="0.025" units="cm"/>
      <inkml:brushProperty name="height" value="0.025" units="cm"/>
    </inkml:brush>
  </inkml:definitions>
  <inkml:trace contextRef="#ctx0" brushRef="#br0">79 2 4420,'-10'3'7074,"-27"8"-3662,36-11-3175,-1 0-1,1 1 0,-1-1 1,1 0-1,-1 1 0,1-1 1,-1 1-1,1-1 0,0 1 0,-1 0 1,1 0-1,0 0 0,0 0 1,-1 0-1,1 0 0,0 0 1,0 0-1,0 0 0,0 0 0,0 1 1,1-1-1,-1 0 0,0 0 1,1 1-1,-1-1 0,0 1 1,1-1-1,-1 3 0,2-4-111,0 1-1,0 0 1,0 0 0,0 0-1,0-1 1,0 1-1,0 0 1,0-1-1,0 1 1,0-1-1,1 1 1,-1-1 0,0 0-1,0 1 1,0-1-1,1 0 1,-1 0-1,0 0 1,0 0 0,2 0-1,36-1 931,-27 1-567,306-27 1913,-77 2-6729,-247 25-1096,-62 8-1804,7 2 277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5.261"/>
    </inkml:context>
    <inkml:brush xml:id="br0">
      <inkml:brushProperty name="width" value="0.025" units="cm"/>
      <inkml:brushProperty name="height" value="0.025" units="cm"/>
    </inkml:brush>
  </inkml:definitions>
  <inkml:trace contextRef="#ctx0" brushRef="#br0">78 423 6502,'0'0'6694,"-63"34"-4195,49-25-417,14-5-160,11-2-97,23-2 225,15 0-352,10-4-609,13-7-577,7 0-351,-1 0-161,-1 5 0,-7 0-801,-7 1-1217,-12-3-1569,-8-3-2051,-7-8-5380</inkml:trace>
  <inkml:trace contextRef="#ctx0" brushRef="#br0" timeOffset="1">963 0 8648,'0'0'11819,"52"30"-9833,-23-4-192,-4 4-449,-5 8-576,-6 3-481,-14 6-224,-5 4 0,-28 1 32,-12 4-64,-9-1 33,-7-2-65,0-4-545,9-10-1249,10-11-1985,13-12-6375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192"/>
    </inkml:context>
    <inkml:brush xml:id="br0">
      <inkml:brushProperty name="width" value="0.025" units="cm"/>
      <inkml:brushProperty name="height" value="0.025" units="cm"/>
    </inkml:brush>
  </inkml:definitions>
  <inkml:trace contextRef="#ctx0" brushRef="#br0">3 22 3748,'9'-21'13453,"-9"21"-13351,0 0 0,1-1 0,-1 1 1,0 0-1,0 0 0,0 0 0,0 0 0,0 0 1,0 0-1,1 0 0,-1 0 0,0 0 0,0 0 1,0 0-1,0 0 0,0 0 0,0 0 0,1 0 1,-1 0-1,0 0 0,0 1 0,0-1 0,0 0 1,0 0-1,0 0 0,1 0 0,-1 0 0,0 0 1,0 0-1,0 0 0,0 0 0,0 0 0,0 0 1,0 1-1,0-1 0,0 0 0,0 0 0,1 0 1,-1 0-1,0 0 0,0 0 0,0 1 0,0-1 1,0 0-1,0 0 0,0 0 0,0 0 0,0 0 1,0 0-1,0 1 0,0-1 0,0 0 0,0 0 1,0 0-1,0 0 0,0 0 0,0 1 0,-1-1 0,1 0 1,0 0-1,0 0 0,0 0 0,-1 45 2257,-5 4-1804,3-35-449,1 0 0,0 1 0,1-1 1,1 1-1,0-1 0,1 1 0,4 22 0,-4-35-95,-1-1-1,1 1 1,0 0 0,-1 0-1,1-1 1,0 1 0,0-1-1,0 1 1,0-1 0,0 1-1,0-1 1,1 0 0,-1 1-1,0-1 1,1 0 0,-1 0-1,1 0 1,-1 0 0,1 0 0,-1 0-1,1-1 1,0 1 0,2 0-1,-1 0 25,1-1-1,-1 0 1,0 0-1,1 0 1,-1-1-1,0 1 1,1-1-1,-1 1 1,0-1-1,0 0 1,0-1 0,3-1-1,4-1 35,-1-2-1,0 1 1,0-1 0,-1-1-1,0 1 1,0-1 0,9-11-1,-4 0 76,-1 0-1,0-1 1,-1-1-1,-1 0 0,-1 0 1,6-22-1,-25 83-125,5-24-16,1-1-1,0 1 1,1 0-1,1 0 1,0 0-1,2 1 1,0-1 0,3 20-1,-2-34 6,0 0 1,0 0-1,0-1 0,0 1 0,1-1 1,-1 1-1,1-1 0,0 1 1,-1-1-1,1 0 0,0 0 0,1 0 1,-1 0-1,0 0 0,0 0 0,1-1 1,-1 1-1,1-1 0,0 0 0,-1 0 1,1 0-1,0 0 0,0 0 1,-1 0-1,1-1 0,0 1 0,4-1 1,-2 1-183,-1-1 0,1 0 0,0-1 0,-1 1 1,1-1-1,-1 1 0,8-4 0,-9 3-263,0 0 1,0 0-1,0 0 0,-1-1 0,1 0 0,-1 1 0,1-1 1,-1 0-1,1 0 0,-1 0 0,3-4 0,10-18-5797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7.785"/>
    </inkml:context>
    <inkml:brush xml:id="br0">
      <inkml:brushProperty name="width" value="0.025" units="cm"/>
      <inkml:brushProperty name="height" value="0.025" units="cm"/>
    </inkml:brush>
  </inkml:definitions>
  <inkml:trace contextRef="#ctx0" brushRef="#br0">32 48 4484,'0'0'7282,"5"-9"-3834,19-29-720,-24 38-2646,0 0 0,0 1-1,0-1 1,0 1 0,0-1 0,1 1-1,-1-1 1,0 0 0,0 1-1,0-1 1,0 1 0,0-1 0,1 0-1,-1 1 1,0-1 0,0 0 0,1 1-1,-1-1 1,0 0 0,1 1-1,-1-1 1,0 0 0,1 0 0,-1 1-1,0-1 1,1 0 0,-1 0-1,0 0 1,1 1 0,-1-1 0,1 0-1,-1 0 1,0 0 0,1 0-1,-1 0 1,1 0 0,-1 0 0,1 0-1,-1 0 1,0 0 0,1 0-1,-1 0 1,1 0 0,-1 0 0,0 0-1,1-1 1,-1 1 0,1 0 0,-1 0-1,0 0 1,1-1 0,-1 1-1,0 0 1,1 0 0,-1-1 0,0 1-1,1 0 1,-1-1 0,0 1-1,0 0 1,0-1 0,1 0 0,1 40 566,-2-37-338,-2 50 1269,-15 78-1,9-78-864,-3 79 1,10-109-604,0 28 67,1-48-169,1 0 0,-1 1 0,0-1 0,0 0 0,1 1 0,-1-1 0,1 0 0,0 0 0,0 0 0,0 1 0,0-1 0,0 0 0,0 0 0,0 0 0,2 2-1,-2-4-1,-1 0-1,0 1 1,1-1-1,-1 0 1,0 0-1,1 1 1,-1-1-1,0 0 0,1 0 1,-1 1-1,1-1 1,-1 0-1,0 0 1,1 0-1,-1 0 0,1 0 1,-1 1-1,1-1 1,-1 0-1,1 0 1,-1 0-1,0 0 1,1-1-1,-1 1 0,1 0 1,-1 0-1,1 0 1,-1 0-1,1 0 1,-1 0-1,0-1 0,1 1 1,-1 0-1,0 0 1,1-1-1,-1 1 1,1 0-1,-1 0 0,0-1 1,0 1-1,1 0 1,-1-1-1,0 1 1,0-1-1,1 1 1,-1 0-1,0-1 0,0 1 1,0-1-1,1 1 1,-1-1-1,0 1 1,0 0-1,0-2 0,4-28 124,-3 25-106,1-19-67,-1 0 0,-4-46 0,3 63 28,-2-1 0,1 1 0,0 0 0,-1 0 0,-1 0 0,1 0 0,-1 0 1,0 1-1,-1-1 0,1 1 0,-1 0 0,-1 0 0,1 0 0,-6-5 0,10 10 16,-1 0-1,1 1 0,0-1 0,-1 1 0,1-1 1,-1 1-1,1-1 0,-1 1 0,1-1 1,-1 1-1,1-1 0,-1 1 0,1 0 1,-1-1-1,0 1 0,1 0 0,-1-1 1,1 1-1,-1 0 0,0 0 0,1 0 0,-1 0 1,0 0-1,1-1 0,-1 1 0,0 0 1,1 0-1,-1 1 0,0-1 0,1 0 1,-1 0-1,0 0 0,1 0 0,-1 1 1,0-1-1,1 0 0,-1 0 0,0 1 0,1-1 1,-1 1-1,1-1 0,-1 0 0,1 1 1,-1-1-1,1 1 0,-1-1 0,1 1 1,0 0-1,-1-1 0,1 1 0,0-1 1,-1 1-1,1 0 0,0-1 0,0 1 0,0 0 1,-1-1-1,1 2 0,0 1 12,-1-1-1,1 1 1,-1 0 0,1 0-1,0-1 1,0 1-1,1 0 1,-1 0-1,0-1 1,1 1 0,0 0-1,0 0 1,1 4-1,2-3-4,-1 0 0,0 0 0,1-1 0,0 1 0,0-1 0,0 0 0,0 0 0,1-1 0,-1 1 0,1-1 0,-1 0-1,1 0 1,0 0 0,0-1 0,0 1 0,0-1 0,0 0 0,0-1 0,0 1 0,0-1 0,8-1 0,-5 1-1,0 0 0,0-1 0,0 0 1,0-1-1,0 1 0,0-2 1,-1 1-1,1-1 0,-1 0 1,0 0-1,0-1 0,0 0 0,8-6 1,-9 3 8,0 1 0,-1-1 0,0 0 0,0 0 0,5-10 0,21-28 34,-41 86-119,-24 58 394,32-91-306,0 0-1,0 1 0,1 0 0,0-1 0,1 1 1,-1 0-1,2-1 0,-1 1 0,5 16 1,-4-22-34,0-1 0,0 0 1,0 1-1,1-1 1,-1 0-1,1 0 0,-1 0 1,1 0-1,0 0 1,0-1-1,0 1 0,0 0 1,0-1-1,1 1 1,-1-1-1,0 0 0,0 0 1,1 0-1,-1 0 1,1 0-1,-1-1 0,1 1 1,0-1-1,-1 1 1,1-1-1,-1 0 0,4 0 1,35-6-2624,-10-11-4124,-7-8-3353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150"/>
    </inkml:context>
    <inkml:brush xml:id="br0">
      <inkml:brushProperty name="width" value="0.025" units="cm"/>
      <inkml:brushProperty name="height" value="0.025" units="cm"/>
    </inkml:brush>
  </inkml:definitions>
  <inkml:trace contextRef="#ctx0" brushRef="#br0">78 72 6086,'0'0'3427,"-13"-57"-2370,3 47 1634,1 5 640,-2 5-513,4 0-415,-4 9-417,5 4-353,1 2-256,0 0-352,5-2-640,0-2-289,0-3-128,9-3-1153,1-5-2371,1 0-4419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8.541"/>
    </inkml:context>
    <inkml:brush xml:id="br0">
      <inkml:brushProperty name="width" value="0.025" units="cm"/>
      <inkml:brushProperty name="height" value="0.025" units="cm"/>
    </inkml:brush>
  </inkml:definitions>
  <inkml:trace contextRef="#ctx0" brushRef="#br0">82 0 6854,'0'0'17548,"-2"9"-17249,-25 105 920,12-58-299,3 0 1,2 1-1,-5 89 0,15-142-909,0 0-1,0-1 0,0 1 0,1 0 0,-1-1 0,1 1 1,0-1-1,0 1 0,1-1 0,-1 0 0,1 1 0,-1-1 1,1 0-1,0 0 0,0 0 0,0 0 0,1 0 0,-1-1 1,1 1-1,-1-1 0,5 4 0,-4-5-1,0 0 0,0 1-1,-1-1 1,1-1 0,0 1-1,0 0 1,0-1 0,0 1 0,0-1-1,0 0 1,0 0 0,0 0-1,0-1 1,0 1 0,0 0 0,0-1-1,0 0 1,0 0 0,0 0-1,-1 0 1,1 0 0,0-1 0,-1 1-1,1-1 1,-1 0 0,4-2-1,5-6-38,-1-1 0,0 1 0,0-1-1,-1-1 1,-1 0 0,0 0 0,0-1-1,-1 0 1,-1 0 0,0-1 0,-1 1-1,-1-1 1,0 0 0,3-23 0,-29 74 457,18-27-381,1 0 0,1 1 0,-1-1 0,2 0 0,-1 1 0,2-1 1,-1 1-1,2 16 0,0-24-36,-1 1 0,0-1 1,1 0-1,-1 0 0,1 0 0,0 0 0,0 0 1,0 0-1,1 0 0,-1 0 0,1 0 0,-1-1 1,1 1-1,0 0 0,0-1 0,0 0 1,0 1-1,1-1 0,-1 0 0,1 0 0,-1 0 1,1 0-1,0-1 0,-1 1 0,1-1 0,0 0 1,0 0-1,0 0 0,0 0 0,0 0 1,6 0-1,-5 0-31,1-1 0,-1 0 0,0 0 0,1 0-1,-1 0 1,0-1 0,1 0 0,-1 0 0,0 0 0,0 0 0,0-1 0,0 1 0,0-1 0,0 0 0,0 0 0,-1-1 0,1 1 0,-1-1 0,5-4-1,-4 3-376,-1-1-1,0 1 0,0-1 1,-1 0-1,1 0 0,-1 0 0,0 0 1,0 0-1,0 0 0,-1-1 0,0 1 1,0-1-1,-1 1 0,1-1 0,-1-6 1,0 4-1281,0-15-7223,-2 10-1161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199"/>
    </inkml:context>
    <inkml:brush xml:id="br0">
      <inkml:brushProperty name="width" value="0.025" units="cm"/>
      <inkml:brushProperty name="height" value="0.025" units="cm"/>
    </inkml:brush>
  </inkml:definitions>
  <inkml:trace contextRef="#ctx0" brushRef="#br0">1 0 2402,'0'0'24487,"0"14"-24145,23 368-2258,-18-361 1244,2-18-23,-5-5 678,-1 1-1,1-1 1,-1 0-1,0 0 1,0 0-1,0 0 0,0 0 1,0 0-1,-1 0 1,1 0-1,0-1 1,-1 1-1,1-3 0,1-11 327,0 0 0,-1 0 0,0-1 0,-1 1 0,-1 0 0,-1 0 0,-4-19 0,4 42 1486,2-6-1799,0 0 1,0 0 0,1 0 0,-1 0-1,0 0 1,1 0 0,-1 0 0,0 0-1,1 0 1,-1 0 0,1 0 0,0 0-1,-1-1 1,1 1 0,0 0 0,-1 0-1,1 0 1,0-1 0,1 2 0,4 2-47,1-1 0,-1 0 0,1 0 0,0 0 0,-1-1 0,1 0 0,0 0 0,0 0 0,1-1 0,-1 0 0,0-1 0,0 1 0,1-2 0,-1 1 0,0-1 0,0 0 0,0 0 0,0-1 0,0 0 0,7-3 0,0 0-39,0-1 1,0 0-1,-1-1 1,0 0-1,0-1 0,0-1 1,-2 0-1,19-18 1,-23 24 698,-6 12-241,-9 27-44,3-16-161,2 1-177,0-1 1,2 1-1,0 0 1,1 0-1,1 0 1,1 0 0,1 0-1,1-1 1,0 1-1,2-1 1,0 0-1,2-1 1,0 1-1,20 32 1,-26-48-28,1 1 0,-1-1 1,1 1-1,-1-1 0,0 1 0,-1 0 0,1 0 1,-1 0-1,0 0 0,0 0 0,-1 0 1,1 0-1,-1 7 0,-1-10 94,0 1-1,0-1 1,0 1 0,0-1-1,0 0 1,0 1 0,-1-1-1,1 0 1,-1 0 0,0 0-1,1 0 1,-1 0-1,0 0 1,0 0 0,0-1-1,0 1 1,-1-1 0,1 0-1,0 1 1,-1-1 0,1 0-1,0 0 1,-1 0-1,1-1 1,-1 1 0,-4 0-1,-1 1 185,0-1 0,0 0 0,0 0 0,0 0 0,1-1 0,-1 0 0,0-1 0,0 0 0,0 0 0,0-1 0,1 0 0,-1 0 0,1 0 0,-1-1 0,1-1 0,-12-6 0,13 6-254,1 0 0,0 0-1,1-1 1,-1 1 0,1-1 0,0 0 0,0 0-1,1 0 1,-1-1 0,1 0 0,0 1-1,1-1 1,-1 0 0,1 0 0,0 0 0,1-1-1,-1 1 1,1 0 0,1-1 0,-1 1-1,1-7 1,1 9 1,-1 0-1,1 0 1,1 0 0,-1 0-1,0 1 1,1-1 0,0 0-1,0 1 1,0-1-1,0 1 1,1 0 0,-1 0-1,1 0 1,0 0 0,-1 0-1,2 0 1,-1 1-1,0-1 1,0 1 0,1 0-1,-1 0 1,1 0 0,4-1-1,15-7-2,1 0 0,37-9-1,-42 14-48,5-2-207,51-17-2279,-25 5-2926,-3-2-4702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39.938"/>
    </inkml:context>
    <inkml:brush xml:id="br0">
      <inkml:brushProperty name="width" value="0.025" units="cm"/>
      <inkml:brushProperty name="height" value="0.025" units="cm"/>
    </inkml:brush>
  </inkml:definitions>
  <inkml:trace contextRef="#ctx0" brushRef="#br0">0 32 4388,'0'0'23046,"5"11"-22598,0 3-358,-2-3-4,1-1 0,0 0-1,0 0 1,7 9 0,-9-16-65,-1-1 0,1 1 1,0-1-1,0 0 0,0 1 1,0-1-1,0 0 0,1 0 1,-1 0-1,1-1 0,-1 1 1,1-1-1,0 1 0,0-1 1,-1 0-1,1 0 0,0 0 1,0 0-1,0-1 0,0 1 1,4 0-1,1-2 22,-1 1 0,1-1 0,0 0 1,0-1-1,-1 0 0,1 0 0,-1-1 0,1 0 0,-1 0 1,12-7-1,3-5 4,39-33-1,-42 32-34,40-27 1,-59 43-13,1-1 1,-1 1 0,0 0 0,1 0 0,-1 0 0,1-1 0,-1 1-1,0 0 1,1 0 0,-1 0 0,1 0 0,-1 0 0,0 0 0,1 0 0,-1 0-1,1 0 1,-1 0 0,1 0 0,-1 0 0,0 0 0,1 0 0,-1 0 0,1 0-1,-1 0 1,0 0 0,1 1 0,-1-1 0,1 0 0,-1 0 0,0 0-1,1 1 1,-1-1 0,0 0 0,1 1 0,5 19 111,-6 36 148,0-40-214,-1-14-39,1 0-1,0 1 1,0-1 0,0 1-1,0-1 1,0 0 0,0 1-1,1-1 1,-1 0 0,1 1-1,0-1 1,0 0 0,0 0-1,0 1 1,0-1 0,0 0-1,0 0 1,4 3 0,-2-3-1,0-1 0,1 0 0,-1 0-1,1 0 1,-1 0 0,1 0 0,0-1 0,-1 1 0,1-1 0,0 0 0,5-1-1,0 0-360,0 0-1,-1 0 1,1-1-1,0 0 0,-1-1 1,1 0-1,-1 0 0,10-6 1,35-20-7389,-51 28 7371,27-17-8296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286"/>
    </inkml:context>
    <inkml:brush xml:id="br0">
      <inkml:brushProperty name="width" value="0.025" units="cm"/>
      <inkml:brushProperty name="height" value="0.025" units="cm"/>
    </inkml:brush>
  </inkml:definitions>
  <inkml:trace contextRef="#ctx0" brushRef="#br0">116 3 8104,'0'0'15257,"-11"0"-12156,8-1-3013,-1 0 0,1 1 0,0-1 0,-1 1 0,1 0 0,-1 0 0,1 1 0,-1-1 0,1 1 0,-1-1 0,1 1-1,0 0 1,-1 1 0,1-1 0,0 0 0,0 1 0,0 0 0,0 0 0,0 0 0,0 0 0,0 0 0,1 0 0,-1 1 0,1-1 0,0 1-1,0 0 1,0 0 0,0-1 0,0 1 0,0 1 0,1-1 0,-1 0 0,0 5 0,0-5-59,1 1-1,0-1 1,0 0-1,0 1 1,0-1 0,1 1-1,-1-1 1,1 1 0,0-1-1,0 1 1,0-1 0,1 1-1,-1-1 1,1 1 0,0-1-1,0 0 1,0 1 0,0-1-1,0 0 1,1 1 0,0-1-1,-1 0 1,1 0 0,0-1-1,1 1 1,3 4-1,-1-3-22,0-1 0,0-1 0,1 1-1,-1-1 1,0 0 0,1 0-1,0 0 1,-1-1 0,1 0-1,0 0 1,-1 0 0,1-1 0,0 0-1,0 0 1,9-2 0,-9 1-23,0-1 0,-1 1 1,1-2-1,0 1 1,-1-1-1,1 1 0,-1-1 1,0-1-1,0 1 1,0-1-1,-1 0 0,1 0 1,-1 0-1,0-1 1,0 0-1,4-5 1,-3 3 6,-1 1 1,1-1-1,-1 0 1,-1 0-1,1-1 1,-1 1 0,0-1-1,-1 1 1,0-1-1,0 0 1,1-13 0,-3 21 7,0 0 0,0 0 0,0 0-1,0 0 1,-1 0 0,1 1 0,0-1 0,0 0 0,0 0 0,0 0 0,0 0 0,0 0 0,0 0 0,0 0 0,0 0 0,0 0 0,0 0 0,0 0 0,0 0 0,-1 0 0,1 0 0,0 0 0,0 0 0,0 0 0,0 0 0,0 0 0,0 1 0,0-1 0,0 0 0,0 0 0,-1-1 0,1 1-1,0 0 1,0 0 0,0 0 0,0 0 0,0 0 0,0 0 0,0 0 0,0 0 0,0 0 0,-1 0 0,1 0 0,0 0 0,0 0 0,0 0 0,0 0 0,0 0 0,0 0 0,0 0 0,0 0 0,0-1 0,0 1 0,0 0 0,0 0 0,0 0 0,0 0 0,0 0 0,0 0 0,0 0-1,0 0 1,0 0 0,0-1 0,0 1 0,0 0 0,0 0 0,0 0 0,0 0 0,0 0 0,-10 10-53,-5 13 28,12-16-13,0 1 1,0 0-1,1 0 0,0 0 0,0 0 0,1 0 0,-1 8 0,2-14-189,0 0 0,0 0 0,0 0 1,0 0-1,0 0 0,0 0 0,0 0 0,1 0 1,-1 0-1,1 0 0,0-1 0,-1 1 1,1 0-1,0 0 0,0 0 0,0-1 0,0 1 1,0-1-1,0 1 0,1-1 0,-1 1 0,1-1 1,-1 0-1,1 1 0,-1-1 0,1 0 1,0 0-1,-1 0 0,1 0 0,0-1 0,0 1 1,0 0-1,3 0 0,22 1-3946,6-2-2102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874"/>
    </inkml:context>
    <inkml:brush xml:id="br0">
      <inkml:brushProperty name="width" value="0.035" units="cm"/>
      <inkml:brushProperty name="height" value="0.035" units="cm"/>
    </inkml:brush>
  </inkml:definitions>
  <inkml:trace contextRef="#ctx0" brushRef="#br0">62 135 19252,'-12'32'537,"0"1"-1,2 0 1,2 0-1,1 1 1,1 0-1,2 1 1,1-1 0,4 56-1,1-73-475,1-1 0,1 0-1,0 1 1,2-2 0,11 28-1,-16-77 178,-4 1-138,1-1 1,3-44-1,-1 76-96,0 1 1,0-1-1,0 0 0,0 1 1,1-1-1,-1 0 0,1 1 1,-1-1-1,1 0 0,0 1 1,1-3-1,-2 3 0,0 1-1,1 0 1,-1 0 0,0-1-1,1 1 1,-1 0-1,0 0 1,0 0 0,1 0-1,-1 0 1,0-1 0,1 1-1,-1 0 1,0 0 0,1 0-1,-1 0 1,1 0 0,-1 0-1,0 0 1,1 0 0,-1 0-1,0 0 1,1 1-1,-1-1 1,0 0 0,1 0-1,-1 0 1,0 0 0,0 0-1,1 1 1,-1-1 0,0 0-1,1 1 1,3 3 45,1 0 0,-1 0 1,0 1-1,-1 0 0,4 5 0,3 3 33,-6-7-47,1-1-1,-1-1 1,1 1-1,0-1 1,1 1-1,-1-1 0,1-1 1,0 1-1,0-1 1,0 0-1,0-1 0,0 1 1,1-1-1,-1 0 1,1-1-1,0 0 0,-1 0 1,12 1-1,-6-3-12,0 0 0,-1-1 0,1 0 0,0 0-1,-1-1 1,0-1 0,1 0 0,-1-1 0,18-10 0,-9 4-36,0-2 0,29-24-1,-41 30-20,-1 0-1,1-1 0,-1 0 0,0 0 0,-1 0 0,0-1 0,9-17 0,-15 26 33,0-1 1,0 1-1,1 0 0,-1 0 0,0 0 0,0 0 0,0 0 0,0-1 0,0 1 1,0 0-1,0 0 0,1 0 0,-1 0 0,0-1 0,0 1 0,0 0 1,0 0-1,0 0 0,0-1 0,0 1 0,0 0 0,0 0 0,0 0 1,0-1-1,0 1 0,0 0 0,0 0 0,0 0 0,-1 0 0,1-1 1,0 1-1,0 0 0,0 0 0,0 0 0,0 0 0,0-1 0,0 1 1,0 0-1,-1 0 0,-7 3-22,-8 10 60,4 2 58,0 0 1,1 1-1,1 0 0,1 0 0,0 1 1,2 1-1,-1-1 0,2 1 0,1 0 1,-5 27-1,8-36-5,1 0-1,0 0 1,1 0 0,1 15 0,-1-22-83,0-1-1,0 1 1,0 0-1,0-1 1,1 1-1,-1-1 1,0 1-1,1-1 1,-1 1 0,1-1-1,0 1 1,0-1-1,-1 1 1,1-1-1,0 0 1,0 0 0,0 1-1,0-1 1,0 0-1,1 0 1,-1 0-1,0 0 1,1 0-1,-1 0 1,0-1 0,1 1-1,-1 0 1,1-1-1,-1 1 1,1-1-1,-1 1 1,1-1-1,-1 0 1,3 1 0,1-2-102,0 0 0,0 0 0,0 0 0,0-1 0,0 0 0,0 0 0,0 0 0,-1 0 1,1-1-1,-1 0 0,0 0 0,1 0 0,4-6 0,9-7-172,23-28 0,-41 43 263,32-40-425</inkml:trace>
  <inkml:trace contextRef="#ctx0" brushRef="#br0" timeOffset="1">549 13 24253,'-6'7'1729,"-3"-1"-1425,0 1-192,3-3 168,2 1-744,-3-13 424,-5-7-160,1-4-129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634"/>
    </inkml:context>
    <inkml:brush xml:id="br0">
      <inkml:brushProperty name="width" value="0.025" units="cm"/>
      <inkml:brushProperty name="height" value="0.025" units="cm"/>
    </inkml:brush>
  </inkml:definitions>
  <inkml:trace contextRef="#ctx0" brushRef="#br0">251 1 17424,'0'0'10987,"-45"30"-9802,11 6-544,-2 7-161,-2 1-128,4 1-159,8-4-193,7-6-97,6-7-767,8-9-97,5-11 160,5-31-7879,4-11 896</inkml:trace>
  <inkml:trace contextRef="#ctx0" brushRef="#br0" timeOffset="1">24 38 3331,'0'0'26041,"34"65"-25305,-7-41-383,2-3-257,5-3 0,-1-4-641,-3-5-1312,3-6-1571,-8-3-1280,-3-3-2371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0.969"/>
    </inkml:context>
    <inkml:brush xml:id="br0">
      <inkml:brushProperty name="width" value="0.025" units="cm"/>
      <inkml:brushProperty name="height" value="0.025" units="cm"/>
    </inkml:brush>
  </inkml:definitions>
  <inkml:trace contextRef="#ctx0" brushRef="#br0">4 0 9001,'0'0'17776,"0"50"-16206,-4-20-449,4 1-416,0-1-353,0 1-224,9-3-128,-2-2-1025,2-8-2018,-3-6-2850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1.676"/>
    </inkml:context>
    <inkml:brush xml:id="br0">
      <inkml:brushProperty name="width" value="0.025" units="cm"/>
      <inkml:brushProperty name="height" value="0.025" units="cm"/>
    </inkml:brush>
  </inkml:definitions>
  <inkml:trace contextRef="#ctx0" brushRef="#br0">1 0 5349,'0'0'20297,"1"11"-19139,0 1-1000,0 0 197,1 0 0,0 1 1,4 15-1,-5-26-311,0 1 1,-1-1-1,1 0 0,0 1 0,0-1 0,0 0 1,0 0-1,0 0 0,1 0 0,-1 0 0,1 0 0,-1 0 1,1-1-1,0 1 0,0-1 0,0 1 0,0-1 1,0 1-1,0-1 0,0 0 0,0 0 0,0 0 0,0 0 1,1-1-1,2 2 0,3-2-23,1 0-1,-1 0 1,0 0-1,1-1 1,-1-1-1,0 1 1,0-1 0,0-1-1,0 1 1,13-7-1,2-4-69,0-1 0,21-16-1,13-8-124,-56 37 175,-1 1 0,1-1 0,-1 1-1,0 0 1,1-1 0,-1 1 0,1 0 0,0 0 0,-1-1 0,1 1 0,-1 0 0,1 0-1,-1 0 1,1 0 0,-1 0 0,1 0 0,0 0 0,-1 0 0,1 0 0,-1 0 0,1 0 0,-1 0-1,1 0 1,0 0 0,-1 0 0,1 1 0,-1-1 0,1 0 0,-1 0 0,1 1 0,-1-1-1,1 0 1,-1 1 0,1-1 0,-1 0 0,0 1 0,1-1 0,-1 1 0,0-1 0,1 1 0,-1-1-1,0 1 1,1-1 0,-1 1 0,0-1 0,0 1 0,0-1 0,1 1 0,-1-1 0,0 1-1,0 0 1,0 0 0,3 47 171,0-3 20,-2-43-185,0 0 0,1 0 0,-1 0 0,1 0 0,-1-1 0,1 1 1,0 0-1,-1-1 0,1 0 0,0 1 0,0-1 0,0 0 0,0 0 0,0 0 0,0 0 0,1 0 1,-1 0-1,0-1 0,0 1 0,1-1 0,-1 0 0,0 1 0,1-1 0,-1 0 0,0 0 0,0-1 0,1 1 1,2-1-1,1 0 2,-1 0 1,0 0-1,0-1 1,0 0-1,0 0 1,0 0-1,0 0 1,0-1 0,-1 0-1,1 0 1,4-4-1,68-77-350,-76 130-156,-1-43 507,0 0 1,0 0-1,0 0 0,0 0 0,0 0 0,1 0 1,-1 0-1,1 0 0,0 0 0,0 0 1,0 0-1,0 0 0,0 0 0,1-1 1,0 1-1,-1-1 0,4 4 0,-2-4 4,0 0-1,0 0 0,1-1 1,-1 1-1,0-1 0,1 0 1,0 0-1,-1 0 0,1 0 1,-1-1-1,1 0 0,0 0 1,-1 0-1,5 0 0,1-1-43,0-1-1,0 0 1,0 0-1,0-1 1,0 0-1,-1 0 1,1-1-1,-1 0 1,0 0-1,-1-1 1,1 0-1,-1-1 0,0 0 1,0 0-1,0 0 1,-1-1-1,0 0 1,0 0-1,-1 0 1,0-1-1,0 0 1,-1 0-1,0 0 1,3-11-1,-20 49-182,-15 30-785,20-17-8446,8-33-1292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024"/>
    </inkml:context>
    <inkml:brush xml:id="br0">
      <inkml:brushProperty name="width" value="0.025" units="cm"/>
      <inkml:brushProperty name="height" value="0.025" units="cm"/>
    </inkml:brush>
  </inkml:definitions>
  <inkml:trace contextRef="#ctx0" brushRef="#br0">1 2 8808,'0'0'12295,"8"-1"-12082,4 1-633,-1 0 0,0 1-1,0 0 1,0 1 0,0 0 0,0 1-1,0 0 1,-1 1 0,1 0-1,10 6 1,28 9-6270,37 15 2629,-46-12 7160,-6 3 4580,-33-23-7406,1-1 1,-1 0 0,0 1-1,0-1 1,0 1 0,0 0-1,0-1 1,0 1 0,0 0-1,-1-1 1,1 1 0,-1 0-1,1 0 1,-1 0 0,0-1 0,1 1-1,-1 0 1,0 0 0,0 0-1,0 0 1,-1 0 0,1 0-1,0-1 1,-1 1 0,1 0-1,-1 0 1,1-1 0,-1 1-1,0 0 1,0 0 0,0-1-1,0 1 1,0-1 0,0 1-1,-2 1 1,-6 7 283,0 0 0,-1-1 0,0 0 1,-12 8-1,2-1 466,6-5-542,-28 26 282,41-35-745,-1-1 0,1 1 0,-1 0 0,1-1 0,-1 1 0,1 0 0,0 0 0,0 0 0,0 0 0,0 0 0,0 0-1,0 0 1,1 0 0,-1 1 0,1-1 0,0 0 0,-1 0 0,1 4 0,1-5-13,1 1-1,-1-1 1,1 0-1,-1 0 1,1 0-1,-1 0 1,1-1 0,0 1-1,0 0 1,-1-1-1,1 1 1,0-1-1,0 1 1,-1-1-1,1 0 1,0 0-1,0 0 1,0 0-1,0 0 1,3-1 0,-1 1 1,11 1-196,0-1 1,0-1 0,0-1-1,0 0 1,27-8 0,-33 8-433,-1-2 0,0 1 1,0-1-1,11-8 0,-12 8-636,-1-1-1,0 0 0,-1 0 0,0-1 0,10-11 0,0-10-6743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354"/>
    </inkml:context>
    <inkml:brush xml:id="br0">
      <inkml:brushProperty name="width" value="0.025" units="cm"/>
      <inkml:brushProperty name="height" value="0.025" units="cm"/>
    </inkml:brush>
  </inkml:definitions>
  <inkml:trace contextRef="#ctx0" brushRef="#br0">74 0 6182,'0'0'9257,"-58"18"-5318,42-8-351,16-1-1570,0-2-833,24 1-384,8-2-481,2 1-256,4-3-288,2 1-1602,-1-4-1121,-1-1-1537,-7 0-2691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2.715"/>
    </inkml:context>
    <inkml:brush xml:id="br0">
      <inkml:brushProperty name="width" value="0.025" units="cm"/>
      <inkml:brushProperty name="height" value="0.025" units="cm"/>
    </inkml:brush>
  </inkml:definitions>
  <inkml:trace contextRef="#ctx0" brushRef="#br0">87 0 7655,'0'0'17622,"-10"1"-16383,7-1-1158,0 1 0,1-1 0,-1 1 0,0-1 0,0 1 0,0 0 0,1 0 0,-1 0 0,0 1 0,1-1 0,-1 1 0,1-1 0,0 1 0,-1 0 0,1 0 0,0 0 0,0 0 0,0 0 0,-2 4 0,0 0 71,1 0 1,0 0-1,1 1 1,0-1-1,0 1 0,0 0 1,0-1-1,1 1 1,0 10-1,0-14-145,1-1 1,-1 1-1,1 0 0,0 0 0,0 0 0,0-1 1,0 1-1,1 0 0,-1 0 0,1-1 1,0 1-1,-1 0 0,1-1 0,0 1 0,1 0 1,-1-1-1,0 0 0,1 1 0,-1-1 1,1 0-1,0 0 0,0 0 0,0 0 0,0 0 1,0 0-1,0 0 0,0-1 0,1 1 1,-1-1-1,1 1 0,-1-1 0,1 0 0,-1 0 1,1 0-1,0-1 0,-1 1 0,1-1 1,0 1-1,0-1 0,0 0 0,-1 0 0,1 0 1,0 0-1,0-1 0,-1 1 0,1-1 1,0 1-1,-1-1 0,1 0 0,3-2 0,4-3-35,0 0 0,0-1 0,-1 0 0,0 0-1,-1-1 1,0-1 0,0 1 0,10-16 0,0 3 15,-6 5 8,-10 13 3,0-1-1,1 1 1,-1-1 0,1 1 0,0 0 0,-1 0 0,2 0 0,-1 0 0,0 1 0,0-1 0,1 1 0,5-3-1,-11 44 185,-9 14-270,8-17-4954,3-27-2571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3.690"/>
    </inkml:context>
    <inkml:brush xml:id="br0">
      <inkml:brushProperty name="width" value="0.025" units="cm"/>
      <inkml:brushProperty name="height" value="0.025" units="cm"/>
    </inkml:brush>
  </inkml:definitions>
  <inkml:trace contextRef="#ctx0" brushRef="#br0">53 54 4100,'0'0'5285,"2"-8"48,4-24-1356,-7 19 727,-5 15-2757,-6 16-1236,3 7-232,1 1 0,2 0 0,0 0 0,-3 50 1,5 113 535,5-131-892,5 5-83,-6-61-27,1 0 1,-1 0-1,1 0 0,0 0 1,-1-1-1,1 1 0,0 0 0,0 0 1,1 0-1,-1-1 0,0 1 1,2 2-1,-2-4 10,0 0 1,0 1-1,0-1 0,-1 0 0,1 1 1,0-1-1,0 0 0,0 0 0,0 0 1,-1 0-1,1 0 0,0 0 0,0 0 1,0 0-1,0 0 0,0 0 0,0 0 1,-1 0-1,1-1 0,0 1 0,0 0 1,0-1-1,-1 1 0,1 0 0,0-1 1,0 1-1,-1-1 0,1 1 0,0-1 1,0-1-1,3-2 16,-1 0 0,0 0 0,1 0 0,-2 0 0,1-1 0,0 1 0,-1-1 0,0 0 0,0 0 0,0 0 0,-1 0 0,2-8 0,7-67 20,-8 59-54,0 1 9,-1 0 0,0 0 0,-2 0 0,-2-21-1,3 41-15,0 0 0,-1 0 0,1 0-1,0 0 1,0 1 0,0-1-1,0 0 1,0 0 0,0 0-1,-1 0 1,1 0 0,0 0-1,0 0 1,0 0 0,0 0 0,-1 0-1,1 1 1,0-1 0,0 0-1,0 0 1,0 0 0,-1 0-1,1 0 1,0 0 0,0 0 0,0 0-1,0-1 1,-1 1 0,1 0-1,0 0 1,0 0 0,0 0-1,0 0 1,-1 0 0,1 0-1,0 0 1,0 0 0,0 0 0,0-1-1,0 1 1,0 0 0,-1 0-1,1 0 1,0 0 0,0 0-1,0 0 1,0-1 0,0 1-1,0 0 1,0 0 0,0 0 0,0 0-1,0-1 1,0 1 0,-5 15-90,5-8 84,0-1 1,0 1-1,0-1 1,0 1 0,1-1-1,1 1 1,-1-1-1,1 1 1,0-1 0,5 11-1,-5-14 6,0 0 0,0 0 0,1 0 0,-1-1 0,1 1 0,0-1 0,0 1 0,0-1 0,0 0 0,0 0 1,0 0-1,1 0 0,-1-1 0,0 1 0,1-1 0,0 0 0,-1 0 0,1 0 0,0-1 0,5 1 0,-1 0 10,1-1 0,0 0 0,0 0 0,0-1-1,-1 0 1,1 0 0,0-1 0,-1 0 0,1-1 0,-1 0 0,0 0 0,0-1 0,0 0 0,0 0 0,-1-1 0,0 0 0,0 0 0,0-1 0,0 1-1,-1-2 1,0 1 0,0-1 0,-1 0 0,0 0 0,0 0 0,0-1 0,-1 0 0,-1 0 0,1 0 0,-1 0 0,0 0 0,-1-1 0,0 1-1,1-11 1,-4 25-47,-6 36 91,3 0 1,0 71-1,5-110-44,0 1 1,0 0-1,0-1 1,0 1-1,1-1 1,0 0-1,-1 1 1,1-1-1,0 0 1,1 0-1,-1 0 0,1 0 1,-1 0-1,1-1 1,0 1-1,0-1 1,3 2-1,-5-2-42,1-1-1,-1-1 0,1 1 1,0 0-1,-1 0 0,1 0 1,0-1-1,-1 1 1,1-1-1,0 1 0,-1-1 1,1 0-1,0 0 0,0 0 1,0 0-1,-1 0 0,1 0 1,0 0-1,0-1 1,-1 1-1,1 0 0,0-1 1,-1 0-1,1 1 0,0-1 1,-1 0-1,1 0 0,-1 0 1,1 0-1,-1 0 1,1 0-1,-1 0 0,0-1 1,0 1-1,0 0 0,1-1 1,0-1-1,4-10-1393,0-1 0,-1 0-1,0 0 1,-1 0 0,-1 0-1,0 0 1,-1-1 0,-1 0-1,0-27 1,-1 39 1153,3-61-5485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020"/>
    </inkml:context>
    <inkml:brush xml:id="br0">
      <inkml:brushProperty name="width" value="0.025" units="cm"/>
      <inkml:brushProperty name="height" value="0.025" units="cm"/>
    </inkml:brush>
  </inkml:definitions>
  <inkml:trace contextRef="#ctx0" brushRef="#br0">28 1 3972,'0'0'20403,"-27"71"-19346,27-39-769,12-4-192,6 2-64,7-4-1345,1-4-2402,-3-5-3556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397"/>
    </inkml:context>
    <inkml:brush xml:id="br0">
      <inkml:brushProperty name="width" value="0.025" units="cm"/>
      <inkml:brushProperty name="height" value="0.025" units="cm"/>
    </inkml:brush>
  </inkml:definitions>
  <inkml:trace contextRef="#ctx0" brushRef="#br0">114 0 3171,'0'0'18113,"-10"3"-14803,5-2-3057,-1 1 1,1 0-1,-1 0 1,1 0-1,0 1 1,0 0-1,0 0 1,0 0-1,1 0 1,-1 1-1,1 0 0,0 0 1,0 0-1,0 0 1,1 1-1,-1-1 1,1 1-1,0 0 1,0 0-1,1 0 1,0 1-1,-3 8 0,3-10-179,1 1 0,0-1 0,0 1 0,0-1 0,1 1-1,-1 0 1,1-1 0,0 1 0,1 0 0,-1-1 0,2 8-1,-1-10-69,0 0 0,0 0 0,0 0 0,0 0 0,1-1 0,-1 1 0,0 0 0,1-1 0,-1 1 0,1-1 0,0 1 0,0-1 0,-1 0 0,1 0 0,0 0 0,0 0 0,0 0 0,0 0 0,0 0 0,0-1 0,0 1 0,0-1 0,0 1 0,1-1-1,-1 0 1,3 0 0,3 1-45,0-1-1,1-1 0,-1 0 1,0 0-1,1 0 0,-1-1 0,0 0 1,0-1-1,0 1 0,14-9 1,4-4-474,44-32 0,-52 32 463,1 2 0,0 1-1,33-16 1,-51 28 72,-1 0 0,1-1 0,0 1 0,-1 0 0,1 0 0,-1 0 0,1-1 0,0 1 0,-1 0 0,1 0 0,0 0 0,-1 0 0,1 0 0,0 0 0,-1 0 0,1 1 0,0-1 0,-1 0 0,1 0 0,-1 0 0,1 1 0,0-1 0,-1 0 0,1 1 0,-1-1 0,1 0 0,-1 1 0,1-1 0,-1 1 0,1-1 0,-1 1 0,1-1 0,-1 1 0,0-1 0,1 1 0,-1 0 0,0-1 0,1 1 0,-1-1 0,0 1 0,0 0 0,0-1 0,0 1 0,1 0 0,-1-1 0,0 1 0,0 0 0,0-1 0,0 1 0,-1 0 0,1-1 0,0 1 0,0-1 0,0 1 0,0 0 0,-1 0 0,-10 52 403,8-40-198,1-1-226,0 0 0,1-1 0,0 1 1,1 0-1,2 13 0,-2-25-92,0 1 0,0-1 1,0 1-1,0-1 0,1 1 1,-1-1-1,0 1 0,0-1 1,1 1-1,-1-1 0,0 1 0,1-1 1,-1 0-1,0 1 0,1-1 1,-1 1-1,1-1 0,-1 0 1,1 1-1,-1-1 0,1 0 1,-1 0-1,1 1 0,-1-1 0,1 0 1,-1 0-1,1 0 0,-1 0 1,1 0-1,0 1 0,13-4-5916,2-7-3990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4.761"/>
    </inkml:context>
    <inkml:brush xml:id="br0">
      <inkml:brushProperty name="width" value="0.025" units="cm"/>
      <inkml:brushProperty name="height" value="0.025" units="cm"/>
    </inkml:brush>
  </inkml:definitions>
  <inkml:trace contextRef="#ctx0" brushRef="#br0">130 196 4132,'0'-15'256,"0"6"523,-3-71 5343,2 73-5212,0-1 0,0 1 0,-1 0 0,1 0 0,-2 0 0,1 0 1,-1 0-1,0 1 0,0-1 0,-6-7 0,9 14-822,0-1 0,0 1-1,-1 0 1,1-1 0,0 1 0,0-1-1,-1 1 1,1 0 0,0-1-1,0 1 1,-1 0 0,1-1 0,-1 1-1,1 0 1,0-1 0,-1 1 0,1 0-1,-1 0 1,1-1 0,0 1-1,-1 0 1,1 0 0,-1 0 0,1 0-1,-1 0 1,1 0 0,-1 0 0,1 0-1,-1 0 1,1 0 0,-1 0-1,1 0 1,-1 0 0,1 0 0,-1 0-1,1 0 1,0 0 0,-1 1 0,1-1-1,-1 0 1,1 0 0,-1 0-1,1 1 1,0-1 0,-1 0 0,1 1-1,0-1 1,-1 0 0,1 1 0,0-1-1,-1 1 1,-8 24 1073,2 30-622,1 0 0,4 1 0,4 68 0,0-21 97,-2 289 661,2-387-1155,3-11-50,2-11 32,-3-4-92,-2 0 1,-1 0 0,0 0-1,-2-1 1,0 1-1,-1 0 1,-8-30 0,-5-8-30,-30-73 0,45 131-4,-1 0 0,0 0-1,1 0 1,-1 0 0,1 0 0,0 1 0,-1-1 0,1 0 0,-1 0 0,1 0 0,0 0 0,0 0 0,0-1-1,0 1 1,0 0 0,0 0 0,0 0 0,0 0 0,0 0 0,0 0 0,0 0 0,1 0 0,-1 0 0,0 0-1,1 0 1,-1 0 0,1 0 0,-1 1 0,1-1 0,-1 0 0,1 0 0,1-1 0,1 1-15,0 1-1,0-1 1,1 1 0,-1 0 0,0 0 0,1 0 0,-1 0-1,0 1 1,6 1 0,118 13-4377,-43-17-4635,-43-6-57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0.342"/>
    </inkml:context>
    <inkml:brush xml:id="br0">
      <inkml:brushProperty name="width" value="0.035" units="cm"/>
      <inkml:brushProperty name="height" value="0.035" units="cm"/>
    </inkml:brush>
  </inkml:definitions>
  <inkml:trace contextRef="#ctx0" brushRef="#br0">130 19 14051,'1'-1'134,"-1"0"-1,0 0 1,0 1 0,0-1-1,1 0 1,-1 0-1,0 0 1,0 0 0,0 1-1,0-1 1,-1 0 0,1 0-1,0 0 1,0 0 0,0 1-1,-1-1 1,1 0 0,0 0-1,-1 1 1,0-3-1,-5 4 1360,-1 9-603,-2 14-419,2 0 0,1 1-1,0 0 1,-2 38 0,1-13-83,-16 106 473,-4 235 0,27-414-736,2-10-87,-3 0 0,-6-57 1,7 90-43,0 0 0,0 0-1,0-1 1,0 1 0,0 0 0,0 0 0,0 0 0,0 0 0,0-1-1,0 1 1,0 0 0,0 0 0,0 0 0,0-1 0,0 1 0,0 0-1,0 0 1,0 0 0,0 0 0,0 0 0,0-1 0,0 1 0,0 0 0,0 0-1,0 0 1,-1 0 0,1 0 0,0-1 0,0 1 0,0 0 0,0 0-1,0 0 1,-1 0 0,1 0 0,0 0 0,0 0 0,0 0 0,0 0 0,0-1-1,-1 1 1,1 0 0,0 0 0,0 0 0,0 0 0,0 0 0,-1 0-1,1 0 1,0 0 0,0 0 0,0 0 0,-1 0 0,1 0 0,0 1 0,-6 7-999,3-3-16,2-9-20,2 0 623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5.197"/>
    </inkml:context>
    <inkml:brush xml:id="br0">
      <inkml:brushProperty name="width" value="0.025" units="cm"/>
      <inkml:brushProperty name="height" value="0.025" units="cm"/>
    </inkml:brush>
  </inkml:definitions>
  <inkml:trace contextRef="#ctx0" brushRef="#br0">176 1 7335,'0'0'19143,"-8"3"-17696,-11 7-985,0 1 1,1 0-1,-21 17 0,32-22-414,0-1 1,0 2-1,0-1 0,1 1 1,0 0-1,1 0 0,0 1 1,0-1-1,0 1 0,1 0 1,-4 11-1,8-18-45,0 0 0,0 0 0,0 0 0,0-1 0,0 1 0,0 0 0,0 0 0,0 0-1,1-1 1,-1 1 0,0 0 0,1 0 0,-1-1 0,0 1 0,1 0 0,-1-1 0,1 1 0,-1 0 0,1-1 0,0 1 0,-1-1 0,1 1 0,0-1 0,-1 1-1,1-1 1,0 1 0,-1-1 0,1 0 0,0 1 0,0-1 0,0 0 0,-1 0 0,1 1 0,0-1 0,0 0 0,0 0 0,-1 0 0,1 0 0,0 0 0,0 0-1,0 0 1,0-1 0,1 1 0,43-3 149,-44 3-150,31-6-21,0-2 1,-1-1-1,41-18 1,-50 17-92,0 1 1,1 2-1,0 0 1,0 1-1,0 1 1,1 2-1,42-2 1,-64 5 116,-1 0 1,0 0 0,0 1-1,0-1 1,0 1-1,0-1 1,1 1-1,-1 0 1,0-1 0,0 1-1,0 0 1,-1 0-1,1-1 1,0 1 0,0 0-1,0 0 1,0 0-1,-1 0 1,1 0 0,-1 0-1,1 0 1,-1 1-1,1-1 1,-1 0-1,1 0 1,-1 0 0,0 0-1,0 1 1,0-1-1,1 0 1,-2 2 0,1 48 968,-1-33-743,2-17-224,0-1 1,-1 1-1,1-1 0,0 1 1,0-1-1,0 1 1,0-1-1,-1 1 0,1-1 1,0 0-1,0 0 1,0 1-1,0-1 0,0 0 1,0 0-1,0 0 0,0 0 1,0 0-1,0 0 1,0 0-1,0 0 0,0-1 1,-1 1-1,1 0 1,0 0-1,0-1 0,0 1 1,1-1-1,29-9 71,-17 2-158,2 1 0,-1 1 1,1 0-1,0 0 0,0 2 0,0 0 0,1 1 0,-1 1 0,1 0 1,0 1-1,23 2 0,-8 12 66,-29-11 23,0 0 0,1 0-1,-1 0 1,1-1 0,0 1 0,-1-1 0,1 0-1,7 1 1,77-4-380,-28-8-6928,-32 2-2130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186"/>
    </inkml:context>
    <inkml:brush xml:id="br0">
      <inkml:brushProperty name="width" value="0.025" units="cm"/>
      <inkml:brushProperty name="height" value="0.025" units="cm"/>
    </inkml:brush>
  </inkml:definitions>
  <inkml:trace contextRef="#ctx0" brushRef="#br0">0 164 2626,'0'0'1292,"1"-10"2750,-1 8-3346,2-40 2230,5 18 665,-6 23-3195,-1 1-1,1-1 1,-1 0 0,1 0-1,-1 0 1,1 0-1,0 1 1,-1-1-1,1 0 1,0 1-1,0-1 1,0 0-1,-1 1 1,1-1-1,0 1 1,0-1 0,2 0-1,-3 1-242,1 1 0,0-1 0,-1 0 0,1 0 0,0 1 0,-1-1 0,1 0 1,-1 1-1,1-1 0,-1 0 0,1 1 0,-1-1 0,1 1 0,-1-1 0,1 1 0,-1-1 0,1 1 0,-1 0 0,0-1 0,1 1 0,-1-1 0,0 1 0,0 0 0,1-1 0,-1 1 0,0 0 0,0-1 1,0 1-1,0 0 0,0-1 0,0 1 0,0 0 0,0 0 0,2 30 339,-2-28-97,1 138 1057,-1-141-1446,0 1 0,0 0-1,0 0 1,0-1 0,0 1-1,1 0 1,-1 0 0,0-1-1,0 1 1,1 0 0,-1 0-1,0-1 1,1 1 0,-1 0-1,0-1 1,1 1 0,-1 0-1,1-1 1,-1 1 0,1-1-1,-1 1 1,1-1 0,0 1-1,-1-1 1,1 1 0,0-1-1,-1 0 1,1 1 0,1-1-1,-1 0 18,1 0 0,0 0 0,-1 0-1,1 0 1,0 0 0,-1-1-1,1 1 1,0-1 0,-1 1-1,1-1 1,-1 0 0,1 1 0,0-2-1,41-32 510,47-73-346,-38 43-159,-33 45-128,-19 19 99,0 0 0,1 0 0,-1 0-1,0 0 1,1-1 0,-1 1 0,0 0 0,1 0 0,-1 0-1,0 0 1,1 0 0,-1 0 0,0 0 0,1 0 0,-1 0 0,0 0-1,1 0 1,-1 0 0,0 1 0,1-1 0,-1 0 0,0 0-1,1 0 1,-1 0 0,0 0 0,0 1 0,1-1 0,-1 0 0,0 0-1,1 1 1,-1-1 0,0 0 0,0 0 0,0 1 0,1-1-1,-1 0 1,0 0 0,0 1 0,0-1 0,0 0 0,0 1 0,0-1-1,1 0 1,-1 1 0,0-1 0,0 0 0,0 1 0,0-1-1,0 0 1,0 1 0,0-1 0,0 0 0,0 1 0,-1-1 0,1 0-1,0 1 1,0-1 0,0 0 0,0 1 0,0-1 0,-1 1-1,0 25 12,1-16 2,-1-1 0,1 1 0,1-1 1,-1 1-1,2-1 0,3 14 0,-4-20-4,0-1 0,0 0 0,0 1 0,1-1 1,-1 0-1,1 0 0,-1 0 0,1 0 0,0 0 0,0 0 0,0 0 1,0-1-1,0 1 0,0-1 0,1 1 0,-1-1 0,0 0 0,1 0 1,-1 0-1,1 0 0,-1 0 0,1-1 0,0 1 0,-1-1 1,1 0-1,-1 1 0,1-1 0,3-1 0,3 1 36,-1-1-1,0 0 1,1 0 0,-1 0-1,0-1 1,0-1-1,0 0 1,0 0 0,-1 0-1,1-1 1,-1 0 0,0 0-1,0-1 1,0 0-1,0 0 1,-1-1 0,10-10-1,-4 1-69,0-1 0,0 0 0,-2 0-1,0-1 1,-1 0 0,11-30 0,-27 68-111,0 0-1,-5 43 1,10-56 150,1 0 1,0 0-1,1 0 0,0 0 0,0 0 0,1 0 0,0 0 1,0 0-1,1 0 0,0 0 0,0 0 0,5 11 0,-4-16-6,-1 0-1,1 0 0,0 0 0,-1 0 0,1 0 0,1 0 1,-1-1-1,0 1 0,0-1 0,1 0 0,0 0 0,-1 0 0,1-1 1,0 1-1,0-1 0,0 0 0,0 0 0,0-1 0,0 1 1,0-1-1,0 1 0,0-1 0,0 0 0,0-1 0,0 1 1,0-1-1,0 0 0,7-2 0,-2 0 0,1 0 1,-1-1-1,0 0 0,-1 0 1,1-1-1,-1 0 0,0 0 1,0-1-1,0 0 0,12-13 1,-12 11-41,-1-1 0,0 0 0,-1 0 0,0 0 0,0-1 0,-1 0 0,0 0 0,-1 0 0,0-1 1,0 0-1,-1 1 0,2-18 0,-20 37-88,6 0-17,1 1 0,1 0 0,0 0 1,0 1-1,1 0 0,0 0 0,1 0 0,0 1 0,1 0 0,0 0 1,1 0-1,0 0 0,1 1 0,-1 22 0,3-34-65,0 0-1,0 0 1,0-1 0,0 1 0,0 0-1,0 0 1,0 0 0,0 0-1,0-1 1,0 1 0,1 0-1,-1 0 1,0 0 0,0-1-1,1 1 1,-1 0 0,1 0-1,-1-1 1,1 1 0,-1 0-1,1-1 1,-1 1 0,1-1 0,-1 1-1,1-1 1,0 1 0,-1-1-1,1 1 1,0-1 0,0 1-1,-1-1 1,1 0 0,0 1-1,0-1 1,0 0 0,-1 0-1,1 0 1,0 0 0,0 0 0,0 1-1,0-2 1,-1 1 0,1 0-1,0 0 1,0 0 0,0 0-1,-1 0 1,1-1 0,2 0-1,14-3-7492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537"/>
    </inkml:context>
    <inkml:brush xml:id="br0">
      <inkml:brushProperty name="width" value="0.025" units="cm"/>
      <inkml:brushProperty name="height" value="0.025" units="cm"/>
    </inkml:brush>
  </inkml:definitions>
  <inkml:trace contextRef="#ctx0" brushRef="#br0">0 1 3651,'0'0'25817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6.868"/>
    </inkml:context>
    <inkml:brush xml:id="br0">
      <inkml:brushProperty name="width" value="0.025" units="cm"/>
      <inkml:brushProperty name="height" value="0.025" units="cm"/>
    </inkml:brush>
  </inkml:definitions>
  <inkml:trace contextRef="#ctx0" brushRef="#br0">172 44 16143,'0'0'3331,"7"-5"-229,4-2-1922,-7 5-679,0 0 1,0 0 0,0-1 0,0 0 0,-1 0 0,0 0-1,1 0 1,2-4 0,-9 3 2077,-10 6-2067,-16 6-651,13 2 138,-1 1 0,1 1 0,1 1 0,0 0 0,-23 27-1,31-31-1,1-1-1,-1 1 1,1 0-1,0 0 1,1 1-1,1 0 0,-1 0 1,1 0-1,1 0 1,0 0-1,0 1 0,-1 12 1,4-21-2,0 0-1,0-1 1,0 1 0,0 0-1,0 0 1,1 0 0,-1 0 0,0-1-1,1 1 1,-1 0 0,1 0 0,0-1-1,0 1 1,-1 0 0,1-1-1,0 1 1,0-1 0,1 1 0,-1-1-1,0 0 1,0 1 0,1-1-1,2 2 1,0-1-70,-1 0 1,1-1-1,0 0 0,0 1 1,-1-1-1,1 0 0,0-1 1,0 1-1,0-1 0,7 0 1,1 0-876,0-1 0,0-1 0,0 0 1,-1-1-1,1 0 0,20-8 0,13-14-6924,-2-5-6961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230"/>
    </inkml:context>
    <inkml:brush xml:id="br0">
      <inkml:brushProperty name="width" value="0.025" units="cm"/>
      <inkml:brushProperty name="height" value="0.025" units="cm"/>
    </inkml:brush>
  </inkml:definitions>
  <inkml:trace contextRef="#ctx0" brushRef="#br0">103 1 4004,'0'0'24241,"-3"10"-23349,-28 79 491,12-38-986,2 0-1,-15 87 1,73-276 644,-32 99-1025,14-77-16,-24 119-162,1 0 1,0-1-1,0 1 0,0-1 1,1 1-1,-1-1 0,1 1 1,-1-1-1,1 1 0,0-1 1,0 1-1,0-1 1,0 0-1,1 0 0,-1 1 1,0-1-1,1 0 0,0 0 1,-1 0-1,1-1 0,0 1 1,0 0-1,0-1 0,0 1 1,0-1-1,1 0 0,-1 1 1,0-1-1,1 0 0,-1 0 1,5 1-1,6 1-1223,-1 0-1,1-1 1,0 0 0,0-1 0,18 0-1,4-1-5917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575"/>
    </inkml:context>
    <inkml:brush xml:id="br0">
      <inkml:brushProperty name="width" value="0.025" units="cm"/>
      <inkml:brushProperty name="height" value="0.025" units="cm"/>
    </inkml:brush>
  </inkml:definitions>
  <inkml:trace contextRef="#ctx0" brushRef="#br0">129 69 2883,'0'0'1575,"6"-8"5082,0 2-4596,12-15 739,-11 0 2882,-12 20 159,-9 8-4404,-10 9-1092,9-2-76,0 1-1,1 0 1,1 1-1,-15 21 1,23-29-230,0 1 1,1-1 0,0 1 0,0 0 0,1 1 0,0-1-1,0 1 1,1-1 0,0 1 0,1 0 0,0 10-1,1-19-35,0 0-1,0 1 1,0-1-1,0 0 1,0 1-1,1-1 0,-1 0 1,0 1-1,1-1 1,-1 0-1,1 1 1,-1-1-1,1 0 0,0 0 1,0 0-1,-1 1 1,1-1-1,0 0 0,0 0 1,0 0-1,0-1 1,0 1-1,0 0 1,2 1-1,0-1 22,-1 0 0,1 0 0,0 0 1,0-1-1,0 1 0,-1-1 0,1 1 0,0-1 0,0 0 1,0 0-1,3-1 0,2 0 21,-1 0 0,0-1 0,0 0 0,1 0-1,-1-1 1,-1 1 0,1-2 0,10-5 0,-5-1-26,-1 1-1,0-2 0,-1 1 1,0-1-1,-1-1 1,0 0-1,7-13 1,-11 16-16,0 1 1,-1-1 0,0 0 0,-1 0 0,0-1 0,0 1 0,-1-1-1,-1 1 1,1-1 0,-1 0 0,-1-15 0,0 24-37,0 0 1,0-1 0,0 1-1,0-1 1,0 1-1,0 0 1,-1-1 0,1 1-1,0 0 1,-1 0 0,1-1-1,-1 1 1,0 0-1,1 0 1,-1 0 0,0-1-1,0 1 1,0 0 0,1 0-1,-1 0 1,0 0 0,0 1-1,0-1 1,-1 0-1,1 0 1,0 1 0,0-1-1,0 0 1,-1 1 0,1-1-1,0 1 1,0 0-1,-1-1 1,1 1 0,0 0-1,-1 0 1,1 0 0,-1 0-1,1 0 1,0 0-1,-1 0 1,1 0 0,0 1-1,-1-1 1,1 0 0,0 1-1,-2 0 1,-2 1-532,0 0 0,1 0 1,-1 0-1,0 1 0,1-1 0,0 1 1,0 0-1,0 1 0,0-1 1,0 1-1,-5 6 0,-4 15-6521,8 2-7223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47.903"/>
    </inkml:context>
    <inkml:brush xml:id="br0">
      <inkml:brushProperty name="width" value="0.025" units="cm"/>
      <inkml:brushProperty name="height" value="0.025" units="cm"/>
    </inkml:brush>
  </inkml:definitions>
  <inkml:trace contextRef="#ctx0" brushRef="#br0">1 301 8360,'0'0'11600,"15"5"-9304,18 4-1570,0-2 0,0-2 0,1-1 0,0-1 0,39-2 0,192-18 1372,-203 12-1805,64-5-215,651-69 1432,-599 52-3086,-1-9 1,231-77-1,-341 88-3367,-12 3-4223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0.304"/>
    </inkml:context>
    <inkml:brush xml:id="br0">
      <inkml:brushProperty name="width" value="0.025" units="cm"/>
      <inkml:brushProperty name="height" value="0.025" units="cm"/>
    </inkml:brush>
  </inkml:definitions>
  <inkml:trace contextRef="#ctx0" brushRef="#br0">70 151 1249,'0'0'5680,"-8"9"-4169,3-4-1017,-34 38 1317,37-40-878,0 1 1,0-1-1,0 1 0,0-1 0,0 1 0,1-1 0,-1 1 0,0 5 0,1-3 730,1 0 3580,14-12-3853,20-17-1154,0-2 0,-1-1 0,-2-2-1,0-1 1,48-60 0,-60 59 191,-19 29-144,-1 15-102,-30 127 299,19-96-189,2 1 1,2 0-1,-4 74 0,12-120-349,0 1 1,0 0 0,0-1-1,0 1 1,0 0 0,0-1-1,1 1 1,-1 0 0,0-1-1,0 1 1,0 0 0,1-1-1,-1 1 1,0 0-1,1-1 1,-1 1 0,1-1-1,-1 1 1,0-1 0,1 1-1,-1-1 1,1 1 0,-1-1-1,1 0 1,0 1 0,-1-1-1,1 0 1,-1 1 0,1-1-1,0 0 1,-1 0 0,1 1-1,0-1 1,0 0 0,0 0-258,0 0 0,0 0 1,-1 0-1,1 0 0,0 0 1,0 0-1,-1-1 1,1 1-1,0 0 0,-1 0 1,1-1-1,0 1 0,-1 0 1,1-1-1,0 1 1,-1-1-1,1 1 0,-1-1 1,1 1-1,-1-1 0,1 1 1,-1-1-1,1 0 1,-1 1-1,0-1 0,1 1 1,-1-1-1,0 0 0,1 0 1,-1 0-1,2-15-9064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3.168"/>
    </inkml:context>
    <inkml:brush xml:id="br0">
      <inkml:brushProperty name="width" value="0.025" units="cm"/>
      <inkml:brushProperty name="height" value="0.025" units="cm"/>
    </inkml:brush>
  </inkml:definitions>
  <inkml:trace contextRef="#ctx0" brushRef="#br0">206 1 2787,'-4'7'5278,"-10"1"-3855,-3-5-1415,7-3 9394,2 3-4395,-26 8-6219,13-8 2728,0 0-1,-44-2 0,54-1-167,11 0-611,1 1-663,0 0 1,0 1-1,0-1 1,0 0-1,1 0 0,-1-1 1,1 1-1,-1 0 1,0 0-1,1-1 1,-1 1-1,1 0 1,-1-1-1,1 0 1,0 1-1,-1-1 0,1 0 1,2 0-1,35 5 572,332 1-75,178 14 241,-443-13-812,205-12 0,-110-14 0,-197 10-2466,-5-11-6652,-2 5-1495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016"/>
    </inkml:context>
    <inkml:brush xml:id="br0">
      <inkml:brushProperty name="width" value="0.025" units="cm"/>
      <inkml:brushProperty name="height" value="0.025" units="cm"/>
    </inkml:brush>
  </inkml:definitions>
  <inkml:trace contextRef="#ctx0" brushRef="#br0">0 30 4388,'0'0'25763,"1"10"-25426,2 27-69,-1-10 81,0 0 0,2 0 1,9 36-1,-12-62-343,-1 0-1,0 0 1,0 0 0,1 0-1,-1 0 1,1 0 0,-1 0-1,1 0 1,-1 0-1,1 0 1,0 0 0,-1 0-1,1 0 1,0-1 0,0 1-1,0 0 1,0-1 0,-1 1-1,1 0 1,0-1-1,0 1 1,0-1 0,0 1-1,0-1 1,1 0 0,-1 0-1,0 1 1,2-1 0,-1 0 8,0-1 1,0 1-1,0-1 1,0 0-1,0 0 1,0 0-1,0 0 1,0 0-1,0 0 1,0-1-1,0 1 1,-1-1 0,3-1-1,5-7 48,0-1 0,0 0-1,8-15 1,15-31-62,-22 38 0,0-1 0,21-25 0,-31 45 0,0 0 0,1-1 0,-1 1 0,0 0 0,0 0 0,1 0 0,-1 0 0,0 0 0,0 0 0,1 0 0,-1 0 0,0 0 0,0 0 0,0 0 0,1 1 0,-1-1 0,0 0 0,0 0 0,1 0 0,-1 0 0,0 0 0,0 0 0,0 0 0,1 1 0,-1-1 0,0 0 0,0 0 0,0 0 0,1 0 0,-1 1 0,0-1 0,0 0 0,0 0 0,0 0 0,0 1 0,0-1 0,0 0 0,1 0 0,-1 1 0,0-1 0,0 0 0,0 0 0,0 1 0,0-1 0,0 0 0,0 0 0,0 1 0,0-1 0,0 0 0,0 0 0,0 1 0,-1-1 0,1 0 0,0 0 0,0 1 0,0-1 0,0 0 0,0 1 0,1 15 0,-1-13 0,0 1 0,1 0 0,-1-1 0,1 1 0,0-1 0,1 1 0,-1-1 0,0 1 0,1-1 0,0 0 0,2 4 0,-3-6 0,-1 0 0,1-1 0,-1 1 0,1 0 0,-1 0 0,1-1 0,0 1 0,-1-1 0,1 1 0,0-1 0,0 1 0,-1-1 0,1 1 0,0-1 0,0 0 0,0 1 0,0-1 0,-1 0 0,1 0 0,0 0 0,0 0 0,0 0 0,0 0 0,0 0 0,0 0 0,0 0 0,-1 0 0,1 0 0,0 0 0,0 0 0,0-1 0,0 1 0,0 0 0,-1-1 0,1 1 0,0-1 0,0 1 0,-1-1 0,1 1 0,0-1 0,-1 0 0,1 1 0,0-1 0,-1 0 0,1 1 0,-1-1 0,1 0 0,-1 0 0,0 1 0,1-2 0,10-14 0,-1-1 0,0 0 0,10-27 0,-25 60-2854,-15 34-11695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1.499"/>
    </inkml:context>
    <inkml:brush xml:id="br0">
      <inkml:brushProperty name="width" value="0.035" units="cm"/>
      <inkml:brushProperty name="height" value="0.035" units="cm"/>
    </inkml:brush>
  </inkml:definitions>
  <inkml:trace contextRef="#ctx0" brushRef="#br0">16 25 14771,'-8'6'1464,"3"-2"-863,2 3-201,3-1 704,5 0-184,4-3-264,8-2-120,3-2-200,3-5-55,3-5-233,-2 0-217,1 1 1,-4 0-2128,-5 3 2032,-3 5-256,-3 5-208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5.602"/>
    </inkml:context>
    <inkml:brush xml:id="br0">
      <inkml:brushProperty name="width" value="0.025" units="cm"/>
      <inkml:brushProperty name="height" value="0.025" units="cm"/>
    </inkml:brush>
  </inkml:definitions>
  <inkml:trace contextRef="#ctx0" brushRef="#br0">0 25 3011,'0'0'25987,"11"7"-24738,-3-1-1011,-5-3-152,1 1 0,0-1 0,1-1 0,-1 1 0,0-1 0,1 1 0,-1-1-1,1 0 1,0-1 0,-1 1 0,1-1 0,0 0 0,0 0 0,0-1 0,8 1-1,116-11 97,206-43-1,-314 49-203,-17 3-1144,-7 1-1001,-25 1-6670,15-1 1715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36.228"/>
    </inkml:context>
    <inkml:brush xml:id="br0">
      <inkml:brushProperty name="width" value="0.025" units="cm"/>
      <inkml:brushProperty name="height" value="0.025" units="cm"/>
    </inkml:brush>
  </inkml:definitions>
  <inkml:trace contextRef="#ctx0" brushRef="#br0">54 3 2434,'0'0'23495,"-2"12"-22454,-10 86 513,7-39-561,-4-1-1,-16 63 1,38-159-812,1 1-1,2 1 1,2 1 0,1 0 0,1 1-1,27-32 1,-40 59-180,0-1-1,0 1 1,1 0-1,0 1 1,0-1-1,10-4 1,-14 8-2,0 1 0,0 0-1,0 0 1,1 0 0,-1 1-1,1 0 1,-1 0 0,1 0 0,-1 0-1,1 0 1,-1 1 0,1 0 0,0 0-1,-1 0 1,9 2 0,-12-1-3,0-1 0,0 1 0,0 0 0,0-1 0,0 1 1,0 0-1,0-1 0,0 1 0,-1 0 0,1 0 0,0 0 0,-1 0 0,1 0 0,0 0 0,-1-1 0,1 2 1,-1-1-1,0 0 0,1 0 0,-1 0 0,0 0 0,0 0 0,1 0 0,-1 0 0,0 0 0,0 0 1,0 1-1,0-1 0,-1 0 0,1 0 0,0 0 0,0 0 0,-1 0 0,1 0 0,0 0 0,-1 0 1,1 0-1,-1 0 0,0 0 0,0 1 0,-1 3 26,-1 1 0,1-1 0,-1 0 0,0 0 0,-1-1 1,-6 8-1,2-5-18,-1 0 1,0 0-1,-1-1 0,0 0 1,-20 8-1,25-11-4,0-1 0,-1 0-1,0-1 1,1 1-1,-1-1 1,0 0 0,1-1-1,-1 1 1,0-1 0,0 0-1,1-1 1,-1 1-1,-9-3 1,14 2-106,0 1-1,0-1 1,0 1 0,0-1-1,0 1 1,0-1-1,0 0 1,1 1 0,-1-1-1,0 0 1,0 0-1,1 0 1,-1 0 0,0 0-1,1 0 1,-1 0 0,1 0-1,-1 0 1,1 0-1,0 0 1,-1 0 0,1 0-1,0 0 1,0 0 0,0 0-1,-1 0 1,1 0-1,0-1 1,1 1 0,-1 0-1,0 0 1,0 0 0,0 0-1,1 0 1,-1 0-1,0 0 1,1 0 0,-1 0-1,1 0 1,0-1 0,2-3-980,-1 0 0,1 1 0,-1-1 1,1 1-1,0 0 0,1 0 1,4-5-1,15-9-9569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49.755"/>
    </inkml:context>
    <inkml:brush xml:id="br0">
      <inkml:brushProperty name="width" value="0.025" units="cm"/>
      <inkml:brushProperty name="height" value="0.025" units="cm"/>
    </inkml:brush>
  </inkml:definitions>
  <inkml:trace contextRef="#ctx0" brushRef="#br0">889 241 1313,'0'0'5814,"7"-7"-3695,-4 4-1935,58-65 3987,-56 63-3608,-1-1 1,1 0 0,-2 0 0,1 0-1,-1 0 1,1-1 0,-2 1 0,1-1 0,-1 0-1,0 0 1,2-13 0,-7 19-510,1 0 0,-1 0 0,0 0-1,0 0 1,1 1 0,-1-1 0,0 1 0,0 0 0,0 0-1,1 0 1,-1 0 0,-4 1 0,-1-1 20,-19-2 275,0-2 1,-1 0-1,-41-14 1,43 10 57,-1 2 0,0 1 1,-43-4-1,41 9-232,1 0-1,-1 2 1,1 1 0,-1 1-1,-43 13 1,52-10-141,1 1 1,0 0-1,0 1 0,1 2 0,0-1 0,1 2 0,0 0 1,-22 22-1,14-9 18,1 1 1,1 1-1,2 1 0,1 1 1,1 0-1,1 2 0,1 0 1,2 1-1,2 0 0,1 1 1,1 1-1,2 0 1,1 0-1,2 1 0,1 0 1,2 0-1,1 0 0,2 1 1,2-1-1,6 42 1,-2-46-20,1 0 0,1-1 1,2 0-1,23 50 1,-27-68-29,0 0 1,0-1 0,1 0 0,1-1 0,0 1 0,0-1 0,1-1 0,0 1 0,1-2 0,0 1 0,0-1 0,1-1 0,0 0 0,13 6 0,-12-9 19,-1-1 1,1 0-1,-1-1 1,1 0-1,0-1 1,0 0-1,0-1 1,0 0-1,0-1 1,0 0-1,0-1 1,-1 0-1,1-1 1,-1-1 0,1 0-1,-1 0 1,0-1-1,11-7 1,21-12 222,-2-3 0,0-1 0,36-35 0,-63 52-177,46-39 328,-1-3 1,-3-2 0,-3-3-1,64-90 1,-96 120-358,-2-2-1,-1-1 1,-2 0 0,0-1 0,-3-1 0,0 0-1,-3-1 1,0 0 0,-2-1 0,-2 1-1,-1-1 1,0-40 0,-5 65-46,-1 0 0,0 1-1,0-1 1,-1 0 0,0 1 0,-1-1-1,0 1 1,0 0 0,-1 0 0,0 0 0,-1 0-1,-10-15 1,10 18-98,-1 0 0,1 0-1,-1 1 1,0 0 0,-1 0-1,1 0 1,-1 1 0,0 0 0,0 0-1,0 1 1,-1-1 0,1 2-1,-1-1 1,1 1 0,-1 0 0,-11 0-1,6 0-425,0 1 1,0 1-1,0 0 0,0 1 0,0 0 1,-25 7-1,25-5-1251,0 2 0,0 0 0,-20 12 0,2 1-5054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512"/>
    </inkml:context>
    <inkml:brush xml:id="br0">
      <inkml:brushProperty name="width" value="0.025" units="cm"/>
      <inkml:brushProperty name="height" value="0.025" units="cm"/>
    </inkml:brush>
  </inkml:definitions>
  <inkml:trace contextRef="#ctx0" brushRef="#br0">48 268 3491,'-14'9'5526,"11"-7"-4634,-1 0 0,1-1 0,0 1 0,0 1 0,1-1 0,-1 0 0,0 1 0,1-1 0,-1 1 0,-2 4-1,5-7-769,0 1-1,0-1 1,1 0-1,-1 1 1,0-1-1,0 0 1,0 0-1,0 1 1,0-1-1,1 0 1,-1 1 0,0-1-1,0 0 1,0 0-1,1 0 1,-1 1-1,0-1 1,0 0-1,1 0 1,-1 0-1,0 1 1,0-1-1,1 0 1,-1 0-1,0 0 1,1 0-1,-1 0 1,0 0-1,1 0 1,-1 0-1,0 0 1,1 0-1,-1 0 1,0 0-1,1 0 1,-1 0-1,0 0 1,1 0-1,17 1 270,-17-1 95,12-1 3,0-1-1,0 1 1,-1-2-1,1 0 1,-1 0-1,15-7 0,74-36 704,-52 22-923,-12 7-326,106-53-43,-123 58-916,-1 0 1,27-23 0,-43 33 583,-1-1 0,1 1 0,-1 0 1,0-1-1,0 0 0,0 1 1,0-1-1,0 0 0,0 0 0,-1 0 1,1 0-1,-1 0 0,0 0 0,0-1 1,1-3-1,-1-18-5617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0.857"/>
    </inkml:context>
    <inkml:brush xml:id="br0">
      <inkml:brushProperty name="width" value="0.025" units="cm"/>
      <inkml:brushProperty name="height" value="0.025" units="cm"/>
    </inkml:brush>
  </inkml:definitions>
  <inkml:trace contextRef="#ctx0" brushRef="#br0">1 0 9417,'0'0'10597,"13"5"-8110,139 33 1683,-145-37-4148,-1 0 1,0 1-1,1 0 1,-1 0-1,0 0 1,0 1-1,-1 0 1,1 0-1,0 1 1,-1-1-1,8 7 1,-11-6-26,1-1-1,-1 0 1,0 0 0,0 1 0,0-1 0,0 1 0,-1 0 0,1 0 0,-1-1 0,0 1 0,0 0 0,0 0-1,-1 0 1,1 0 0,-1 0 0,0 0 0,0 0 0,-1 0 0,-1 8 0,-3 9-55,-1 1 0,-1-1 1,-1 0-1,-1-1 0,-1 0 1,-22 34-1,-6 12-2284,10 2-3635,26-56-2730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1.849"/>
    </inkml:context>
    <inkml:brush xml:id="br0">
      <inkml:brushProperty name="width" value="0.025" units="cm"/>
      <inkml:brushProperty name="height" value="0.025" units="cm"/>
    </inkml:brush>
  </inkml:definitions>
  <inkml:trace contextRef="#ctx0" brushRef="#br0">1 44 12332,'0'0'6587,"4"11"-5247,15 52 106,-2 1-1,-4 0 0,11 123 1,-24-183-1291,0-2-85,0 0 0,0-1 1,0 1-1,0 0 0,0 0 0,0 0 0,1-1 0,-1 1 0,1 0 0,-1-1 1,1 1-1,-1 0 0,1-1 0,0 1 0,0-1 0,0 1 0,0-1 0,0 1 1,0-1-1,3 2 0,-3-3 3,0-1 0,0 0 1,-1 1-1,1-1 0,0 0 0,0 0 1,0 0-1,0 0 0,-1 0 1,1 0-1,-1 0 0,1 0 0,0 0 1,-1 0-1,0 0 0,1 0 0,-1 0 1,0 0-1,1-1 0,-1 0 1,8-31 421,0-29-434,-2 0 0,-4-87 1,-3 116-337,1 39 253,0 0 0,0 0 1,1 1-1,0-1 0,0 0 0,0 0 0,1 0 0,0 0 0,3 8 1,-3-11 23,0-1 0,0 1 1,0-1-1,0 0 0,0 0 0,0 1 1,0-2-1,1 1 0,-1 0 1,1 0-1,0-1 0,-1 0 1,1 1-1,0-1 0,0 0 0,0 0 1,0-1-1,0 1 0,0 0 1,0-1-1,0 0 0,3 0 1,3 0 14,0 0 0,0 0 0,0-1 0,0 0 1,0-1-1,0 0 0,-1 0 0,1-1 0,-1 0 1,1-1-1,-1 1 0,0-2 0,-1 1 0,1-1 1,8-7-1,-11 8 2,0 0-1,-1-1 1,1 0 0,-1 0 0,0 0 0,0-1-1,0 1 1,-1-1 0,0 0 0,0 0-1,0 0 1,-1 0 0,0 0 0,0-1 0,-1 1-1,0-1 1,0 1 0,0-1 0,-1 1 0,0-1-1,-1-10 1,1 16-15,0 0 0,0 0 0,0-1-1,0 1 1,-1 0 0,1 0 0,-1-1-1,1 1 1,-1 0 0,1 0 0,-1 0 0,1 0-1,-1-1 1,0 1 0,0 0 0,1 0-1,-1 0 1,0 1 0,0-1 0,0 0 0,0 0-1,0 0 1,0 1 0,-1-1 0,1 1 0,0-1-1,0 1 1,0-1 0,0 1 0,-1-1-1,1 1 1,0 0 0,-1 0 0,1 0 0,-2 0-1,1 0-11,-1 0 0,1 1-1,-1-1 1,1 1 0,0 0 0,-1 0-1,1 0 1,0 0 0,0 0-1,0 0 1,-1 0 0,1 1 0,1-1-1,-1 1 1,0 0 0,0-1-1,0 1 1,-1 2 0,-4 8-4,0 0 0,1 0 0,1 0 0,0 1 0,0-1 0,1 1 0,1 0 0,0 1 0,1-1 0,0 0 0,1 21 0,1-31-82,0 0 1,0-1-1,1 1 1,-1 0-1,1 0 1,0-1-1,0 1 0,0-1 1,0 1-1,0-1 1,0 1-1,1-1 1,-1 1-1,1-1 1,0 0-1,0 0 1,-1 0-1,2 0 1,-1 0-1,0 0 1,0-1-1,0 1 0,1-1 1,-1 0-1,1 1 1,-1-1-1,1 0 1,-1 0-1,5 0 1,-1 1-590,0-1 0,0 0 1,-1 0-1,1-1 0,0 0 1,0 0-1,0 0 0,-1-1 0,1 0 1,0 0-1,0 0 0,-1-1 1,10-4-1,15-13-6962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212"/>
    </inkml:context>
    <inkml:brush xml:id="br0">
      <inkml:brushProperty name="width" value="0.025" units="cm"/>
      <inkml:brushProperty name="height" value="0.025" units="cm"/>
    </inkml:brush>
  </inkml:definitions>
  <inkml:trace contextRef="#ctx0" brushRef="#br0">82 31 7847,'0'0'11937,"-9"0"-9236,7 0-2583,-1 0 1,0 0-1,0 0 0,0 0 0,0 1 0,0-1 0,0 1 0,0 0 1,1 0-1,-1 0 0,0 0 0,1 1 0,-1-1 0,1 1 0,-1-1 1,1 1-1,0 0 0,-1 0 0,1 0 0,0 0 0,0 0 1,1 0-1,-1 1 0,0-1 0,1 1 0,-1-1 0,1 1 0,0 0 1,0 0-1,0-1 0,0 1 0,1 0 0,-1 0 0,1 0 0,-1 0 1,1 0-1,0 3 0,0-1-64,-1 0 0,1 0 0,0 0 0,0 0 0,1 0 0,-1 0 0,1 0-1,0 0 1,1-1 0,-1 1 0,1 0 0,0-1 0,0 1 0,4 6 0,-4-9-44,0 0 0,0 0 0,0 0 0,0 0 0,0-1 0,1 1 0,-1-1 0,1 1 0,-1-1 0,1 0 0,-1 0 0,1 0 0,0 0 0,-1 0 0,1-1 0,0 1 0,0-1 0,0 0-1,0 0 1,-1 0 0,1 0 0,0 0 0,0-1 0,0 1 0,-1-1 0,6-1 0,-3 0 5,1-1 0,-1 1 0,0-1 0,-1 0 0,1-1 0,0 1 0,-1-1-1,0 0 1,0 0 0,0 0 0,0 0 0,-1-1 0,1 1 0,-1-1 0,-1 0 0,4-7 0,6-13-8,17-51 1,-26 68-10,3-11-26,-9 26-135,-8 33 34,10-30 44,0 0-1,0 0 1,1 0 0,0 0 0,1 0-1,3 13 1,-4-21-87,1 0-1,-1 0 0,1 0 1,0 0-1,-1 0 1,1 0-1,0 0 0,0 0 1,0-1-1,1 1 1,-1 0-1,0 0 0,1-1 1,-1 1-1,1-1 1,0 0-1,-1 1 0,1-1 1,0 0-1,0 0 1,-1 0-1,1 0 0,0 0 1,0-1-1,0 1 1,0 0-1,1-1 1,-1 0-1,0 1 0,0-1 1,0 0-1,0 0 1,0 0-1,0 0 0,0-1 1,4 0-1,-4 1-156,0-1-1,0 1 0,0-1 1,0 0-1,0 0 0,0 0 1,-1 0-1,1 0 0,0 0 1,0 0-1,-1-1 0,1 1 1,-1-1-1,1 1 1,-1-1-1,0 1 0,0-1 1,1 0-1,0-2 0,14-23-5862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2.575"/>
    </inkml:context>
    <inkml:brush xml:id="br0">
      <inkml:brushProperty name="width" value="0.025" units="cm"/>
      <inkml:brushProperty name="height" value="0.025" units="cm"/>
    </inkml:brush>
  </inkml:definitions>
  <inkml:trace contextRef="#ctx0" brushRef="#br0">22 1 6983,'0'0'14798,"-21"78"-13197,21-36 129,0 3-513,11 0-512,3-1-353,0-3-256,6-7-32,-5-6-64,1-3 0,-4-6-288,5-2-641,-3-3-1089,-5-5-1153,0-5-2851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095"/>
    </inkml:context>
    <inkml:brush xml:id="br0">
      <inkml:brushProperty name="width" value="0.025" units="cm"/>
      <inkml:brushProperty name="height" value="0.025" units="cm"/>
    </inkml:brush>
  </inkml:definitions>
  <inkml:trace contextRef="#ctx0" brushRef="#br0">0 233 3940,'0'0'9080,"3"-11"-4724,-1 4-3931,1 0-1,0 0 0,0 0 0,0 0 0,1 1 0,0 0 0,0-1 1,1 2-1,0-1 0,0 0 0,0 1 0,1 0 0,-1 0 0,1 0 0,0 1 1,1 0-1,-1 0 0,1 1 0,12-6 0,-13 7-265,-1 0 0,0 1 0,0-1-1,0 1 1,1 0 0,-1 0 0,1 1 0,-1-1-1,7 2 1,-10-1-134,0 0-1,-1 1 1,1 0 0,-1-1-1,1 1 1,-1 0-1,1-1 1,-1 1-1,0 0 1,1 0 0,-1 0-1,0 0 1,0 1-1,1-1 1,-1 0-1,0 0 1,0 1 0,-1-1-1,1 1 1,0-1-1,0 1 1,-1-1-1,1 1 1,-1-1 0,1 1-1,-1-1 1,1 1-1,-1 0 1,0-1-1,0 1 1,0 0 0,0-1-1,0 3 1,-1 17-6,-1 1 1,0-1-1,-7 25 0,5-23 7,0-1 0,-1 35 0,5-56-25,0 1-1,0-1 1,0 0 0,0 1 0,0-1 0,0 0 0,0 0 0,0 1 0,1-1 0,-1 0 0,1 0 0,-1 1 0,1-1 0,-1 0-1,1 0 1,0 0 0,-1 0 0,1 0 0,0 0 0,0 0 0,0 0 0,0 0 0,0 0 0,0 0 0,2 0 0,-1 0 15,0 0 0,0-1 1,0 1-1,1-1 1,-1 0-1,0 0 1,0 0-1,1 0 0,-1 0 1,0 0-1,0-1 1,1 1-1,2-2 1,4-1 49,0 0 1,-1-1 0,1 0-1,-1 0 1,0-1 0,9-6-1,-4-1-40,1-1-1,-2-1 0,0 0 1,0 0-1,-2-1 0,0-1 1,0 0-1,-1 0 0,-1 0 1,-1-1-1,8-29 1,-24 68-214,6-16 181,0 0-1,1 0 0,-1 0 1,1 0-1,1 1 0,-1-1 1,1 1-1,-1 7 0,2-10 5,0 0 1,0 0-1,0 0 0,1 0 0,-1 0 0,1 0 0,0 0 0,0 0 0,0 0 0,0 0 1,1 0-1,0-1 0,0 1 0,0-1 0,3 5 0,-2-6 31,0 1 0,0-1 1,0 0-1,0 0 0,1-1 0,-1 1 0,1-1 0,-1 1 1,1-1-1,-1 0 0,1-1 0,0 1 0,-1 0 0,1-1 0,0 0 1,7 0-1,-8 0 30,1-1 1,0 1 0,-1 0 0,1-1-1,-1 0 1,1 0 0,-1 0 0,1 0-1,-1 0 1,0-1 0,0 1-1,1-1 1,-1 0 0,0 0 0,0 0-1,-1 0 1,1-1 0,0 1 0,3-6-1,-2 2 41,0 0 0,-1 0 1,0 0-1,0 0 0,-1 0 0,1-1 0,-2 0 0,1 1 0,-1-1 0,1-8 1,0 4-121,-2-1 1,0 0 0,0 0 0,-1 0-1,0 0 1,-1 1 0,0-1 0,-1 1 0,0-1-1,-1 1 1,-1 0 0,-6-12 0,11 22-44,-23-28-1451,22 28 1200,0 0-1,0 0 0,0 1 1,0-1-1,0 0 0,1 1 1,-1-1-1,0 1 1,0-1-1,-1 1 0,1-1 1,0 1-1,0 0 1,0 0-1,0-1 0,0 1 1,0 0-1,-1 0 0,1 1 115,1-1-1,0 0 0,0 1 0,-1-1 1,1 0-1,0 1 0,0-1 0,0 0 0,0 1 1,0-1-1,0 0 0,-1 1 0,1-1 0,0 0 1,0 1-1,0-1 0,0 1 0,0-1 1,0 0-1,1 1 0,-1-1 0,0 1 0,0-1 1,0 0-1,0 1 0,0-1 0,0 0 1,1 1-1,-1-1 0,0 0 0,0 1 0,1-1 1,-1 0-1,0 0 0,0 1 0,1-1 0,-1 0 1,0 0-1,1 1 0,-1-1 0,1 0 1,11 14-3576,8 0-542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3.476"/>
    </inkml:context>
    <inkml:brush xml:id="br0">
      <inkml:brushProperty name="width" value="0.025" units="cm"/>
      <inkml:brushProperty name="height" value="0.025" units="cm"/>
    </inkml:brush>
  </inkml:definitions>
  <inkml:trace contextRef="#ctx0" brushRef="#br0">99 78 10858,'0'0'15482,"-9"-2"-14532,6 1-923,0 1-1,1-1 1,-1 1 0,1 0-1,-1 0 1,1 0 0,-1 0 0,0 0-1,1 0 1,-1 1 0,1-1 0,-1 1-1,1 0 1,-1-1 0,1 1 0,-1 0-1,1 1 1,0-1 0,0 0-1,-3 2 1,2 1 9,0-1-1,0 1 0,0 0 1,1 0-1,-1 0 1,1 0-1,0 0 0,0 1 1,0-1-1,1 1 1,0-1-1,-1 1 0,1 8 1,-1-8-3,1 1 1,0-1 0,1 1-1,0 0 1,0-1-1,0 1 1,0 0 0,1 0-1,0-1 1,2 7 0,-2-10-29,0 0 0,0 0 0,0-1 0,0 1 0,1 0 0,-1-1 0,1 1 0,-1-1 0,1 1 1,0-1-1,-1 0 0,1 0 0,0 1 0,0-1 0,0 0 0,0-1 0,0 1 0,0 0 1,0-1-1,0 1 0,0-1 0,0 1 0,0-1 0,1 0 0,-1 0 0,0 0 0,0 0 1,4-1-1,-1 0 3,-1-1 0,1 1 0,-1-1 0,1 1 0,-1-1 0,0-1 1,0 1-1,0 0 0,0-1 0,0 0 0,-1 0 0,1 0 0,-1 0 1,0-1-1,0 0 0,0 1 0,0-1 0,0 0 0,-1 0 0,0 0 1,0-1-1,3-8 0,1-3-3,0 0 0,-1 0 1,-1-1-1,0 0 0,1-18 1,-7-6 17,-3 28-94,5 13 64,-1 0 0,0 0 0,1 0 0,-1 1 0,1-1 1,-1 0-1,1 1 0,-1-1 0,1 0 0,-1 1 0,1-1 0,-1 0 0,1 1 1,0-1-1,-1 1 0,1-1 0,0 1 0,-1-1 0,1 1 0,0-1 0,-1 1 1,1-1-1,0 1 0,0-1 0,0 1 0,0 0 0,-1 0 0,-1 5-14,-1 0 0,1 0 0,0 0 0,1 0 0,-1 0 0,1 1 0,1-1-1,-1 0 1,1 1 0,0-1 0,0 1 0,1-1 0,2 12 0,-2-16-155,0 1 1,0-1 0,0 1-1,0-1 1,0 1 0,1-1-1,-1 0 1,1 1 0,0-1 0,0 0-1,0 0 1,0 0 0,0-1-1,0 1 1,0 0 0,0-1-1,1 1 1,-1-1 0,1 0-1,-1 0 1,1 0 0,0 0-1,-1 0 1,1 0 0,0-1-1,-1 0 1,1 1 0,0-1-1,0 0 1,-1 0 0,1 0-1,0-1 1,3 0 0,-3 1-200,-1-1 1,0 1 0,1-1 0,-1 0-1,0 0 1,0 0 0,1 0 0,-1 0-1,0 0 1,0-1 0,0 1 0,0 0-1,-1-1 1,1 0 0,0 1 0,-1-1-1,1 0 1,1-2 0,12-21-5557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035"/>
    </inkml:context>
    <inkml:brush xml:id="br0">
      <inkml:brushProperty name="width" value="0.035" units="cm"/>
      <inkml:brushProperty name="height" value="0.035" units="cm"/>
    </inkml:brush>
  </inkml:definitions>
  <inkml:trace contextRef="#ctx0" brushRef="#br0">41 279 16788,'0'21'1696,"-6"2"-1232,-4 8-184,1 1 760,2 3-496,0-3-231,6-3-530,1-4-231,6-13-368,3-6-392,10-12 856,-1-9-272,3-13-280</inkml:trace>
  <inkml:trace contextRef="#ctx0" brushRef="#br0" timeOffset="1">169 67 16083,'-1'-38'1745,"-8"18"-1057,-2 11-296,0 20 888,-1 12-295,-2 9-377,2 5-216,3 2-608,3 3-280,9-7-425,10-4-591,10-12 1160,3-2-256,13-6-264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4.072"/>
    </inkml:context>
    <inkml:brush xml:id="br0">
      <inkml:brushProperty name="width" value="0.025" units="cm"/>
      <inkml:brushProperty name="height" value="0.025" units="cm"/>
    </inkml:brush>
  </inkml:definitions>
  <inkml:trace contextRef="#ctx0" brushRef="#br0">78 232 865,'0'0'2546,"2"-8"508,0-7-1118,-3-23 5193,1 37-6908,0 0 0,0 0 0,0-1-1,0 1 1,0 0 0,-1 0 0,1 0 0,0 0-1,-1 0 1,1-1 0,-1 1 0,1 0 0,-1 0 0,1 0-1,-1 0 1,0 0 0,1 0 0,-1 0 0,0 1-1,0-1 1,0 0 0,0 0 0,0 1 0,0-1-1,0 0 1,0 1 0,0-1 0,0 1 0,0-1-1,0 1 1,0 0 0,0-1 0,-1 1 0,1 0-1,0 0 1,0 0 0,0 0 0,0 0 0,-1 0 0,1 0-1,0 0 1,0 0 0,0 1 0,0-1 0,-1 0-1,1 1 1,0-1 0,0 1 0,0-1 0,0 1-1,-1 1 1,-1 0-134,0 1-1,0-1 1,0 1 0,1 0-1,-1 0 1,1 0-1,0 0 1,0 0 0,0 1-1,0-1 1,0 1 0,1-1-1,-1 1 1,1 0-1,0-1 1,0 1 0,1 0-1,-1 0 1,1 0-1,0-1 1,0 5 0,0-3-70,-1 0 0,1 0 0,1-1 0,-1 1 0,1 0 0,-1 0-1,2-1 1,-1 1 0,0-1 0,1 1 0,0-1 0,0 1 0,0-1 0,0 0 0,1 0 0,5 7 0,-2-8-203,0 0-1,0 0 0,1 0 1,-1-1-1,1 0 0,-1 0 1,1 0-1,0-1 0,0 0 1,-1-1-1,1 1 0,0-1 1,0-1-1,0 1 1,0-1-1,6-2 0,-2 2-323,-1 0-1,0 0 0,0 1 1,0 1-1,0-1 0,19 5 1,-27-4 509,1 0 1,-1 0 0,0 0 0,0 0 0,0 0 0,0 0 0,0 1 0,0-1 0,0 1 0,0-1 0,-1 1-1,1 0 1,0 0 0,-1 0 0,0 0 0,1 0 0,-1 0 0,0 0 0,0 0 0,1 4 0,0 0 166,-1 0 1,0-1 0,-1 1 0,1 0 0,-1 0-1,0-1 1,-1 1 0,-1 8 0,-2 5 536,-1 0-1,0 0 1,-2-1 0,-10 21-1,14-32-481,-40 72 1978,40-73-2103,-1-1-1,1 0 1,-1 0-1,-1 0 1,1 0-1,0-1 1,-1 1-1,0-1 1,0-1-1,0 1 1,-9 4-1,13-8-90,0 1-1,1-1 1,-1 0-1,0 0 1,0 1-1,0-1 1,1 0-1,-1 0 1,0 0-1,0 0 1,0 0-1,0 0 1,1 0 0,-1 0-1,0 0 1,0-1-1,0 1 1,1 0-1,-1 0 1,0-1-1,0 1 1,1 0-1,-1-1 1,0 1-1,1-1 1,-1 1-1,0-1 1,1 1-1,-1-1 1,1 0-1,-1 1 1,1-1-1,-1 0 1,1 1-1,-1-1 1,1 0-1,0 0 1,-1 1-1,1-1 1,0 0-1,0 0 1,-1 0-1,1 0 1,-4-42-209,4 35 103,0-11-160,1-1 1,1 0 0,1 1 0,1 0-1,0 0 1,1 0 0,1 0-1,1 1 1,1 0 0,12-22 0,-2 11 280,1 0-1,1 1 1,2 1 0,1 1 0,28-25 0,-34 36 86,2-2 36,-1 0-1,0-1 1,-1-1-1,-2 0 1,26-41-1,-40 59-128,0 0 0,0-1-1,0 1 1,-1 0-1,1 0 1,-1-1 0,1 1-1,-1 0 1,1-1 0,-1 1-1,0 0 1,0-1 0,0 1-1,0 0 1,0-1 0,0 1-1,0 0 1,0-1-1,0 1 1,-1-3 0,0 3-2,0 1 0,1-1-1,-1 1 1,0 0 0,0-1 0,1 1 0,-1 0 0,0-1 0,0 1 0,0 0 0,1 0-1,-1-1 1,0 1 0,0 0 0,0 0 0,0 0 0,0 0 0,1 0 0,-1 1-1,0-1 1,0 0 0,0 0 0,-1 1 0,-4 1 11,0 0 1,0 0-1,0 1 0,1 0 0,-1 0 0,1 0 1,-8 7-1,6-3 33,0 1-1,0 0 1,1 1 0,0 0-1,0 0 1,1 0 0,1 0-1,-1 1 1,1 0 0,1 0-1,0 0 1,-2 13 0,4-18-66,0 1 0,0-1 0,1 0 0,0 1 0,0-1 0,0 0 0,0 1 0,1-1 1,0 0-1,0 0 0,0 0 0,1 1 0,0-1 0,0 0 0,0-1 0,1 1 0,-1 0 0,1-1 0,0 1 0,1-1 1,-1 0-1,1 0 0,0 0 0,-1-1 0,9 6 0,-5-5-287,0 0 0,1 0 0,-1-1 0,1 0 0,-1 0 0,1-1 0,15 2 0,33 0-5000,-1-4-4098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644"/>
    </inkml:context>
    <inkml:brush xml:id="br0">
      <inkml:brushProperty name="width" value="0.025" units="cm"/>
      <inkml:brushProperty name="height" value="0.025" units="cm"/>
    </inkml:brush>
  </inkml:definitions>
  <inkml:trace contextRef="#ctx0" brushRef="#br0">47 0 5349,'0'0'18482,"0"10"-17180,-3 174 2143,1 21-3004,2-196-2359,-1-17-884,-5-23-2556,-10 5-605,-3-3-2242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8.987"/>
    </inkml:context>
    <inkml:brush xml:id="br0">
      <inkml:brushProperty name="width" value="0.025" units="cm"/>
      <inkml:brushProperty name="height" value="0.025" units="cm"/>
    </inkml:brush>
  </inkml:definitions>
  <inkml:trace contextRef="#ctx0" brushRef="#br0">0 9 3491,'0'0'17521,"49"3"-14959,-4-2-320,4-1-672,12 0-769,2 0-513,0 0-224,-5-1-1121,-4-4-3171,-17-1-3844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49:59.627"/>
    </inkml:context>
    <inkml:brush xml:id="br0">
      <inkml:brushProperty name="width" value="0.025" units="cm"/>
      <inkml:brushProperty name="height" value="0.025" units="cm"/>
    </inkml:brush>
  </inkml:definitions>
  <inkml:trace contextRef="#ctx0" brushRef="#br0">1 470 5669,'0'0'14302,"8"2"-11345,-6-1-2745,1 0 1,0 0-1,0-1 0,-1 0 0,1 1 0,0-1 0,0 0 0,0 0 0,0 0 0,-1-1 0,1 1 0,0-1 0,0 0 0,-1 1 0,1-1 1,5-3-1,2-2 328,0 0 0,-1-1 0,16-15 0,24-21-311,-3-3 1,-1-2-1,-2-1 1,-3-3 0,-2-1-1,45-82 1,-96 202 111,-4-19-347,2 2 0,2 0 0,3 0-1,2 1 1,-3 75 0,11-124-91,0-1 1,-1 0-1,1 0 0,0 1 1,1-1-1,-1 0 1,0 1-1,0-1 0,1 0 1,-1 1-1,0-1 0,1 0 1,0 0-1,-1 0 1,1 1-1,0-1 0,-1 0 1,1 0-1,0 0 0,1 1 1,19 3-6272,1-5-2964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0.117"/>
    </inkml:context>
    <inkml:brush xml:id="br0">
      <inkml:brushProperty name="width" value="0.025" units="cm"/>
      <inkml:brushProperty name="height" value="0.025" units="cm"/>
    </inkml:brush>
  </inkml:definitions>
  <inkml:trace contextRef="#ctx0" brushRef="#br0">35 59 7207,'0'0'23435,"6"1"-23333,-1 0-90,0-1 0,0 0 0,0 0 0,-1 0 1,1-1-1,0 1 0,8-4 0,-12 4-2,1 0-1,-1 0 1,0 0-1,0-1 1,0 1 0,1-1-1,-1 1 1,0-1-1,0 1 1,0-1 0,0 1-1,0-1 1,0 0-1,0 0 1,0 0 0,-1 1-1,1-1 1,0 0 0,0 0-1,-1 0 1,1 0-1,0 0 1,-1 0 0,1-1-1,-1 1 1,0 0-1,1 0 1,-1 0 0,0 0-1,1-1 1,-1 1-1,0 0 1,0 0 0,0 0-1,0-1 1,0 1-1,-1 0 1,1 0 0,0 0-1,0-1 1,-1 1-1,1 0 1,-1 0 0,1 0-1,-2-2 1,1 2 17,0 0 0,0 0 0,0 0 0,0 0 0,0 0 0,0 1 0,0-1 0,0 0 0,-1 0 1,1 1-1,0-1 0,-1 0 0,1 1 0,0 0 0,-1-1 0,1 1 0,0 0 0,-1 0 0,1-1 0,-1 1 0,1 0 0,-1 1 0,1-1 0,-1 0 0,1 0 0,0 1 0,-1-1 1,1 0-1,0 1 0,-1-1 0,-1 2 0,-2 0-5,1 0 0,-1 0-1,1 0 1,-1 0 0,1 1 0,0 0 0,-6 5 0,8-6-9,-1 1 1,1 0-1,0-1 0,0 1 1,0 0-1,0 0 0,1 0 1,-1 1-1,1-1 0,0 0 1,0 1-1,0-1 0,0 0 1,1 1-1,-1-1 0,1 1 1,0 4-1,1-7-8,-1-1 0,1 1 0,-1 0 0,1-1 0,0 1-1,0-1 1,-1 1 0,1-1 0,0 1 0,0-1 0,-1 0 0,1 1 0,0-1 0,0 0-1,0 1 1,0-1 0,0 0 0,0 0 0,0 0 0,-1 0 0,1 0 0,0 0 0,0 0-1,1 0 1,25-2-492,-26 2 425,1 0-177,0 0 1,0-1-1,0 1 0,0-1 0,-1 1 1,1-1-1,0 0 0,0 0 0,0 0 1,0 0-1,-1 0 0,1 0 0,-1 0 1,1-1-1,1-1 0,10-18-8689,-6 3-7450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300"/>
    </inkml:context>
    <inkml:brush xml:id="br0">
      <inkml:brushProperty name="width" value="0.025" units="cm"/>
      <inkml:brushProperty name="height" value="0.025" units="cm"/>
    </inkml:brush>
  </inkml:definitions>
  <inkml:trace contextRef="#ctx0" brushRef="#br0">336 116 4068,'6'-9'9369,"-5"9"-9093,29-48 5567,-28 45-5491,-1 1 0,0-1 0,0 1 0,0-1 0,-1 0 0,1 0 0,-1 1 0,0-1 0,1-5 0,-2 7-223,1 0 1,0 0 0,0 0 0,-1 0 0,1 0-1,0 0 1,-1 0 0,1 0 0,-1 0-1,1 0 1,-1 0 0,0 0 0,1 0 0,-1 1-1,0-1 1,0 0 0,1 0 0,-1 1 0,0-1-1,0 1 1,0-1 0,0 1 0,0-1-1,0 1 1,0-1 0,-2 1 0,-1-2-87,0 1 0,0 0 1,0 1-1,0-1 0,0 1 0,0 0 0,0 0 1,0 0-1,0 1 0,-1-1 0,1 1 1,0 0-1,0 0 0,0 0 0,1 1 1,-5 1-1,1 1-23,0 0-1,0 1 1,1 0 0,0 0 0,0 0-1,0 1 1,-9 11 0,0 5 68,1 0 1,1 0-1,0 1 0,-8 27 0,5-8 125,2 1-1,2 1 1,2 0-1,2 1 1,2-1-1,2 1 1,2 1-1,2-1 1,6 54-1,0-64-169,1 0 0,12 37-1,-10-54 36,-3-17-216,-5-3 36,-1 1 0,0-1 0,0 0 0,0 0 0,0 1 0,0-1 1,0 0-1,0 0 0,0 1 0,-1-1 0,1 0 0,-1 0 0,1 1 0,-1-1 0,0 1 0,1-1 0,-2-1 0,-12-20-3255,-1 1 0,-1 0 0,-27-29 0,36 43 2265,-26-30-4108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1.675"/>
    </inkml:context>
    <inkml:brush xml:id="br0">
      <inkml:brushProperty name="width" value="0.025" units="cm"/>
      <inkml:brushProperty name="height" value="0.025" units="cm"/>
    </inkml:brush>
  </inkml:definitions>
  <inkml:trace contextRef="#ctx0" brushRef="#br0">28 83 224,'0'0'8456,"-27"-51"-5573,27 43 864,5 3-351,19 3-738,6 0-576,8 2-96,13 0-577,12 0-768,5 0-481,10 0-160,-3 0-1281,-1-5-2274,-11-5-3812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2.004"/>
    </inkml:context>
    <inkml:brush xml:id="br0">
      <inkml:brushProperty name="width" value="0.025" units="cm"/>
      <inkml:brushProperty name="height" value="0.025" units="cm"/>
    </inkml:brush>
  </inkml:definitions>
  <inkml:trace contextRef="#ctx0" brushRef="#br0">0 1 4708,'0'0'20244,"69"9"-19059,-10-7-449,6-1-127,9 2-321,-2-1-224,-7 2-32,-8 1-576,-12-1-1058,-16 2-1312,-18-1-354</inkml:trace>
  <inkml:trace contextRef="#ctx0" brushRef="#br0" timeOffset="1">34 188 8104,'0'0'13356,"89"14"-11178,-26-15-224,11-7-737,7 0-416,-4 0-513,1 2-256,-12-1-1537,-10 1-2627,-11-1-5477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5.531"/>
    </inkml:context>
    <inkml:brush xml:id="br0">
      <inkml:brushProperty name="width" value="0.025" units="cm"/>
      <inkml:brushProperty name="height" value="0.025" units="cm"/>
    </inkml:brush>
  </inkml:definitions>
  <inkml:trace contextRef="#ctx0" brushRef="#br0">129 21 4324,'21'-13'12856,"-1"5"-6135,-19 8-6587,-1 0 1,1 0-1,0 0 1,-1 0 0,1 0-1,-1 0 1,1 0-1,0 0 1,-1 1 0,1-1-1,-1 0 1,1 0-1,0 0 1,-1 1 0,1-1-1,-1 0 1,1 1-1,-1-1 1,1 0 0,-1 1-1,1-1 1,-1 1-1,1 0 1,5 24 1246,-7-8-1133,0 0 0,-1 0 0,-1 0 0,-1 0 0,0-1-1,-1 0 1,-9 19 0,-59 105 155,47-95 80,-22 51 1,47-94-460,0 1 0,0-1 0,0 0 0,0 0 0,0 1 0,0-1 0,1 1-1,-1-1 1,1 0 0,0 1 0,0-1 0,0 1 0,0-1 0,0 1 0,0-1 0,1 1 0,-1-1 0,1 1 0,-1-1 0,2 3 0,0-3-4,0 0 0,0-1 0,0 1 0,0-1 0,0 0 0,1 0 0,-1 0 0,0 0 0,0 0-1,1 0 1,-1-1 0,0 1 0,1-1 0,-1 1 0,1-1 0,-1 0 0,1 0 0,-1 0 0,3-1 0,405-23-1114,-403 24 538,19-4-1756,-14-6-3832,-8-3-758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221"/>
    </inkml:context>
    <inkml:brush xml:id="br0">
      <inkml:brushProperty name="width" value="0.025" units="cm"/>
      <inkml:brushProperty name="height" value="0.025" units="cm"/>
    </inkml:brush>
  </inkml:definitions>
  <inkml:trace contextRef="#ctx0" brushRef="#br0">1 0 4260,'0'0'1313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574"/>
    </inkml:context>
    <inkml:brush xml:id="br0">
      <inkml:brushProperty name="width" value="0.035" units="cm"/>
      <inkml:brushProperty name="height" value="0.035" units="cm"/>
    </inkml:brush>
  </inkml:definitions>
  <inkml:trace contextRef="#ctx0" brushRef="#br0">78 40 13299,'0'5'302,"0"-1"0,-1 0 1,1 0-1,-1 1 0,0-1 0,0 0 1,0 0-1,0 0 0,-4 6 0,-22 37 1698,5-6 157,21-39-2082,-3 4 270,1 1 0,1 0 0,-1 0 0,-2 14 0,5-20-325,0-1 0,0 0-1,0 1 1,0-1 0,0 1 0,0-1 0,0 0-1,0 1 1,0-1 0,0 1 0,0-1 0,1 0-1,-1 1 1,0-1 0,0 0 0,0 1 0,0-1-1,1 0 1,-1 1 0,0-1 0,0 0 0,1 0-1,-1 1 1,0-1 0,0 0 0,1 0 0,-1 1-1,0-1 1,1 0 0,-1 0 0,1 1 0,13-3 295,14-13-96,-26 13-187,36-24 132,42-38 0,-54 42-139,0 0 1,2 2-1,55-31 1,-79 49-24,1 0 1,-1 0 0,0 1-1,1-1 1,0 1-1,-1 0 1,1 0-1,0 1 1,-1 0 0,6 0-1,-8 0 6,0 0 1,0 0-1,-1 1 0,1-1 1,0 1-1,0 0 0,0 0 0,-1-1 1,1 1-1,-1 0 0,1 0 0,0 1 1,-1-1-1,0 0 0,1 0 1,-1 1-1,0-1 0,0 1 0,0-1 1,1 1-1,-2-1 0,1 1 0,0 0 1,0 0-1,0-1 0,-1 1 1,1 2-1,1 5 76,0 0 0,-1 0 0,0 0 0,-1 16 0,0-16 21,0 0-1,1 0 0,0 1 0,3 13 0,-3-21-85,-1-1 0,1 1 0,-1-1-1,1 1 1,0 0 0,0-1 0,0 0 0,0 1-1,0-1 1,0 0 0,0 1 0,1-1-1,-1 0 1,0 0 0,1 0 0,-1 0-1,0 0 1,1 0 0,-1 0 0,1-1 0,0 1-1,-1 0 1,1-1 0,0 0 0,-1 1-1,1-1 1,0 0 0,-1 0 0,1 0-1,0 0 1,0 0 0,-1 0 0,1 0 0,0 0-1,-1-1 1,1 1 0,1-2 0,9-1 21,-1-1 0,0 0 0,0-1 1,12-7-1,-20 10-37,37-21 26,-24 13-45,1 0 0,1 1 0,-1 1 0,20-6 0,-35 13 11,-1 1 1,0 0-1,1-1 0,-1 1 0,1 0 1,-1 0-1,1-1 0,-1 1 0,1 0 0,-1 1 1,1-1-1,-1 0 0,0 0 0,1 1 1,-1-1-1,1 0 0,-1 1 0,0 0 1,1-1-1,-1 1 0,0 0 0,0 0 0,2 1 1,-2-1-10,1 1 0,-1 0 0,0 0 0,0 0 0,0 0 0,0 0 0,0 0 0,-1 0 0,1 0 0,0 1 0,-1-1 0,0 0 0,1 4 0,-1 7-178,-1 0 1,0 1-1,-1-1 0,-3 13 1,4-22 66,-9 51-324,9-39 160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6.585"/>
    </inkml:context>
    <inkml:brush xml:id="br0">
      <inkml:brushProperty name="width" value="0.025" units="cm"/>
      <inkml:brushProperty name="height" value="0.025" units="cm"/>
    </inkml:brush>
  </inkml:definitions>
  <inkml:trace contextRef="#ctx0" brushRef="#br0">33 0 737,'0'0'8002,"-6"3"-7399,-15 7-283,15-8 3583,17-2-1625,11 0-3471,-10 2-3736,-15 15 9752,3-17-4639,0 0-1,0 0 1,0 1-1,0-1 0,0 0 1,0 0-1,0 1 1,0-1-1,0 0 1,0 0-1,0 0 0,0 1 1,0-1-1,-1 0 1,1 0-1,0 1 1,0-1-1,0 0 0,0 0 1,0 0-1,-1 0 1,1 1-1,0-1 1,0 0-1,0 0 0,-1 0 1,1 0-1,0 0 1,0 0-1,-1 0 1,1 1-1,0-1 0,0 0 1,-1 0-1,1 0 1,0 0-1,0 0 1,0 0-1,-1 0 0,1 0 1,0 0-1,0 0 1,-1 0-1,1-1 1,0 1-1,0 0 1,-1 0-1,1 0 0,0 0 1,0 0-1,0 0 1,-1 0-1,1-1 1,0 1-1,0 0 0,0 0 1,0 0-1,-1 0 1,1-1-1,0 1 1,0 0-1,0 0 0,0 0 1,0-1-1,0 1 1,-1 0-1,1-1 1,13-1-3714,10 1-5384,-10-7-2809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07.701"/>
    </inkml:context>
    <inkml:brush xml:id="br0">
      <inkml:brushProperty name="width" value="0.025" units="cm"/>
      <inkml:brushProperty name="height" value="0.025" units="cm"/>
    </inkml:brush>
  </inkml:definitions>
  <inkml:trace contextRef="#ctx0" brushRef="#br0">29 2 3940,'-29'0'14877,"42"-1"-7082,50 0-4597,346 7-516,-38-1-4863,-395-7-5170,15-6-1067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020"/>
    </inkml:context>
    <inkml:brush xml:id="br0">
      <inkml:brushProperty name="width" value="0.025" units="cm"/>
      <inkml:brushProperty name="height" value="0.025" units="cm"/>
    </inkml:brush>
  </inkml:definitions>
  <inkml:trace contextRef="#ctx0" brushRef="#br0">38 72 1858,'17'-71'19501,"-20"93"-15378,5 15-2859,0 2-512,-22 176 794,1-33-1384,2 43 1765,22-308-1721,4 1 0,39-160 0,-31 164-423,-13 60 68,-1 0 42,1 0-1,1 0 1,14-33-1,-17 47 78,0 0 0,0 1-1,0-1 1,0 0 0,1 1-1,0 0 1,-1-1 0,1 1-1,1 0 1,-1 1 0,0-1-1,1 0 1,-1 1 0,1 0 0,0 0-1,0 0 1,0 0 0,0 1-1,0-1 1,0 1 0,0 0-1,6 0 1,3-1-168,0 1 0,1 1 0,-1 1 0,1 0 0,18 3 1,-30-3 167,1-1 0,0 1 1,-1-1-1,1 1 1,-1 0-1,0 0 0,1 0 1,-1 0-1,0 0 1,1 0-1,-1 1 0,0-1 1,0 1-1,0 0 1,0-1-1,0 1 0,-1 0 1,1 0-1,0 0 1,-1 0-1,0 1 0,1-1 1,-1 0-1,0 1 1,0-1-1,0 1 0,-1-1 1,1 1-1,0-1 1,-1 1-1,0-1 1,1 1-1,-1-1 0,0 1 1,-1 3-1,0-3 28,0 1 0,0-2 0,-1 1 0,1 0 0,-1 0 0,0 0-1,1-1 1,-1 1 0,0-1 0,-1 1 0,1-1 0,0 0 0,-1 0 0,1 0 0,-1 0 0,0 0-1,1-1 1,-1 1 0,0-1 0,0 1 0,0-1 0,0 0 0,-5 0 0,-10 5 99,-1-2 1,-29 3 0,44-6-69,-5 0 5,-75 7 273,77-8-315,0 0 1,-1 0-1,1-1 0,0 1 1,0-2-1,0 1 1,-1-1-1,-12-5 1,21 7-54,-1 0 0,0 0 0,0 0 0,0 0 0,0 0 1,0 0-1,0 0 0,0 0 0,0 0 0,0 0 0,1 0 1,-1 0-1,0 0 0,0 0 0,0 0 0,0 0 0,0 0 1,0 0-1,0 0 0,0 0 0,1 0 0,-1 0 0,0 0 1,0 0-1,0 0 0,0 0 0,0 0 0,0 0 0,0 0 1,0-1-1,0 1 0,0 0 0,0 0 0,0 0 0,0 0 1,0 0-1,1 0 0,-1 0 0,0 0 0,0 0 0,0-1 1,0 1-1,0 0 0,0 0 0,0 0 0,0 0 0,0 0 1,0 0-1,0 0 0,0 0 0,0-1 0,0 1 0,0 0 1,-1 0-1,1 0 0,0 0 0,0 0 0,0 0 0,0 0 1,0 0-1,0-1 0,19 0-2853,24 1-3559,-5 5-750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8.427"/>
    </inkml:context>
    <inkml:brush xml:id="br0">
      <inkml:brushProperty name="width" value="0.025" units="cm"/>
      <inkml:brushProperty name="height" value="0.025" units="cm"/>
    </inkml:brush>
  </inkml:definitions>
  <inkml:trace contextRef="#ctx0" brushRef="#br0">60 141 4965,'-6'8'6342,"1"-1"-5380,-31 43 4834,35-47-5060,-1 1 1,0-1 0,1 1 0,-1 0-1,1 0 1,0 0 0,0 0 0,0 7-1,1-10-624,1 0 0,-1 0-1,0 0 1,1 0 0,-1 0 0,1 0-1,-1 0 1,1-1 0,0 1-1,-1 0 1,1 0 0,0-1-1,-1 1 1,1-1 0,0 1 0,0 0-1,0-1 1,0 0 0,-1 1-1,1-1 1,0 1 0,0-1-1,0 0 1,0 0 0,0 1-1,0-1 1,0 0 0,0 0 0,0 0-1,0 0 1,0 0 0,0 0-1,0-1 1,0 1 0,0 0-1,0 0 1,0-1 0,0 1 0,1-1-1,44-13 1043,-24 1-1060,1-1 1,-2 0 0,0-2 0,0 0-1,-2-2 1,0 0 0,-1-1 0,-1-1-1,-1 0 1,0-1 0,19-36 0,-61 135-405,19-56 282,0 0 0,1 1 0,-3 25 0,8-34-907,0-1 1,0 0 0,3 25 0,6-16-4185,6-8-3828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621"/>
    </inkml:context>
    <inkml:brush xml:id="br0">
      <inkml:brushProperty name="width" value="0.025" units="cm"/>
      <inkml:brushProperty name="height" value="0.025" units="cm"/>
    </inkml:brush>
  </inkml:definitions>
  <inkml:trace contextRef="#ctx0" brushRef="#br0">1 62 1057,'0'0'5322,"4"-7"-1964,6-12-1727,2-6 2835,-12 24-4332,0 1 0,0-1-1,0 1 1,0-1 0,1 1 0,-1 0 0,0-1 0,0 1 0,1-1 0,-1 1 0,0-1 0,0 1 0,1 0 0,-1-1 0,0 1 0,1 0 0,-1-1 0,1 1 0,-1 0 0,0-1-1,1 1 1,-1 0 0,1 0 0,-1 0 0,1-1 0,-1 1 0,0 0 0,1 0 0,-1 0 0,1 0 0,-1 0 0,1 0 0,-1 0 0,1 0 0,-1 0 0,1 0 0,-1 0-1,1 0 1,-1 0 0,1 1 0,-1-1 0,1 0 0,-1 0 0,1 0 0,-1 1 0,0-1 0,1 0 0,-1 0 0,1 1 0,-1-1 0,0 0 0,1 1 0,-1-1 0,0 1 0,0-1-1,1 0 1,-1 1 0,0-1 0,1 2 0,11 27 1599,-7-1-1178,-2-1 0,-1 1 0,-1-1 0,-4 36 0,-20 114-176,2-25-314,20-147-74,-20 340-537,25-331-1235,6-18-778,8-21-3890,-11 0-1228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39.985"/>
    </inkml:context>
    <inkml:brush xml:id="br0">
      <inkml:brushProperty name="width" value="0.025" units="cm"/>
      <inkml:brushProperty name="height" value="0.025" units="cm"/>
    </inkml:brush>
  </inkml:definitions>
  <inkml:trace contextRef="#ctx0" brushRef="#br0">12 1 3940,'0'0'9027,"-2"7"-4927,-1 4-3227,1 0 0,0-1 0,1 1 0,0 0 0,1 0 0,0 0 0,0 0 0,2-1-1,-1 1 1,5 13 0,16 36 410,21 29-100,29 55-546,-71-141-596,0-1 0,1 1 1,-1-1-1,1 1 0,-1-1 0,1 0 0,0 0 0,0 0 0,0 0 0,0 0 0,0 0 1,0 0-1,1-1 0,-1 1 0,0-1 0,1 1 0,-1-1 0,1 0 0,0 0 0,-1 0 1,1-1-1,0 1 0,0-1 0,0 1 0,-1-1 0,4 0 0,-1-1 35,-1 0-1,0-1 1,1 0-1,-1 0 0,0 0 1,0 0-1,0 0 1,-1-1-1,1 0 0,0 0 1,-1 0-1,0 0 1,0 0-1,0-1 1,4-4-1,25-38 231,35-65 1,13-18-4157,-65 107-2438,34-34 1,-23 29-9990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524"/>
    </inkml:context>
    <inkml:brush xml:id="br0">
      <inkml:brushProperty name="width" value="0.025" units="cm"/>
      <inkml:brushProperty name="height" value="0.025" units="cm"/>
    </inkml:brush>
  </inkml:definitions>
  <inkml:trace contextRef="#ctx0" brushRef="#br0">33 11 7271,'0'0'19394,"-2"5"-18871,1-4-508,-5 20 493,7-20-468,-1-1-1,0 1 1,0 0-1,1-1 1,-1 1-1,0-1 1,1 1-1,-1-1 1,1 1-1,-1 0 1,1-1-1,-1 1 1,1-1-1,-1 0 1,1 1-1,-1-1 1,1 0-1,0 1 1,-1-1-1,1 0 0,-1 1 1,1-1-1,0 0 1,-1 0-1,1 0 1,0 0-1,0 0 1,-1 0-1,1 0 1,0 0-1,-1 0 1,1 0-1,0 0 1,-1 0-1,1 0 1,0 0-1,0-1 1,0-1 36,0 0 0,-1 0 0,1 0 1,-1-1-1,0 1 0,1 0 0,-1 0 0,0-1 1,0 1-1,-1 0 0,1 0 0,0 0 0,-1-1 1,1 1-1,-1 0 0,0 0 0,-2-4 1,3 5-85,-1 1 0,0-1 0,1 1 0,-1 0 1,0-1-1,1 1 0,-1-1 0,0 1 0,0 0 0,0 0 1,1 0-1,-1-1 0,0 1 0,0 0 0,0 0 1,0 0-1,1 0 0,-1 0 0,0 0 0,0 0 0,0 1 1,0-1-1,1 0 0,-1 0 0,0 1 0,0-1 1,1 0-1,-1 1 0,0-1 0,-1 2 0,1-1-29,-1 1 0,1 0-1,-1-1 1,1 1 0,0 0-1,0 0 1,0 0 0,0 0-1,0 0 1,0 0-1,1 0 1,-1 3 0,0-3-206,0 0 1,1 0-1,-1 0 1,1 0-1,-1 1 0,1-1 1,0 0-1,0 0 1,0 0-1,0 0 1,1 1-1,-1-1 1,1 0-1,-1 0 0,1 0 1,0 0-1,-1 0 1,1 0-1,0 0 1,0 0-1,1 0 0,-1-1 1,0 1-1,1 0 1,-1-1-1,1 1 1,-1-1-1,4 3 1,17 0-4547,5-3-2129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4.867"/>
    </inkml:context>
    <inkml:brush xml:id="br0">
      <inkml:brushProperty name="width" value="0.025" units="cm"/>
      <inkml:brushProperty name="height" value="0.025" units="cm"/>
    </inkml:brush>
  </inkml:definitions>
  <inkml:trace contextRef="#ctx0" brushRef="#br0">317 1 15951,'0'0'9849,"-3"9"-8663,-12 21-711,-1 0 0,-1-1 0,-2 0 0,-1-2 0,-31 34 0,-23 33-106,55-66-392,14-19-54,0 0 1,-1 0 0,0 0-1,-1-1 1,0 0 0,0 0-1,-1-1 1,-12 10 0,19-18-171,0 1 0,0-1 0,1 0 0,-1 0 0,0 0 0,1 1 0,-1-1 0,1 0 0,-1 0 0,1 0 0,0 0 0,-1 0 0,1 0 1,0 0-1,-1 0 0,1 0 0,0 0 0,0 0 0,0 0 0,0 0 0,0 0 0,0 0 0,0 0 0,1-1 0,-1 0-338,-1-74-10497,-2 25 2311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241"/>
    </inkml:context>
    <inkml:brush xml:id="br0">
      <inkml:brushProperty name="width" value="0.025" units="cm"/>
      <inkml:brushProperty name="height" value="0.025" units="cm"/>
    </inkml:brush>
  </inkml:definitions>
  <inkml:trace contextRef="#ctx0" brushRef="#br0">1 1 10858,'0'0'14414,"54"47"-12492,-20-23-833,2 0-481,6-3-480,-3 2-31,1-3-546,-1-2-864,-10 2-1346,-5-6-1569,-4 0-3010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5.586"/>
    </inkml:context>
    <inkml:brush xml:id="br0">
      <inkml:brushProperty name="width" value="0.025" units="cm"/>
      <inkml:brushProperty name="height" value="0.025" units="cm"/>
    </inkml:brush>
  </inkml:definitions>
  <inkml:trace contextRef="#ctx0" brushRef="#br0">1 161 17809,'0'0'9657,"11"2"-8643,-8-1-936,1 1-26,0-1 1,1 0 0,-1 0 0,0 0-1,0-1 1,0 1 0,0-1-1,1 0 1,-1-1 0,0 1-1,0 0 1,1-1 0,-1 0-1,0 0 1,0-1 0,0 1-1,0-1 1,6-3 0,17-15 132,46-43 0,-47 39-114,35-26 0,-61 86-530,-4-16 343,-2 0-1,-12 30 1,-9 29-1569,16-15-4908,11-39-1868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146"/>
    </inkml:context>
    <inkml:brush xml:id="br0">
      <inkml:brushProperty name="width" value="0.035" units="cm"/>
      <inkml:brushProperty name="height" value="0.035" units="cm"/>
    </inkml:brush>
  </inkml:definitions>
  <inkml:trace contextRef="#ctx0" brushRef="#br0">1 1 16900,'3'21'1616,"3"16"-976,-3 6-216,3 13 584,0 7-151,0 6-249,0 3 16,0-10-424,2-6-312,-3-17-480,-1-6-288,-1-15 615,-3-15 1,-6-2-160,0-13-240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460"/>
    </inkml:context>
    <inkml:brush xml:id="br0">
      <inkml:brushProperty name="width" value="0.025" units="cm"/>
      <inkml:brushProperty name="height" value="0.025" units="cm"/>
    </inkml:brush>
  </inkml:definitions>
  <inkml:trace contextRef="#ctx0" brushRef="#br0">25 0 2050,'1'5'15821,"1"10"-8447,1 4-4999,4 45-4359,-6-43 3958,-3 105-1160,-26 188 0,25-299-806,1-8 7,1 1-1,0-1 1,0 1-1,0 0 1,1-1-1,0 1 1,1 0 0,1 10-1,-1-18-49,0 0-1,0 0 1,0 0-1,0 0 1,0 0-1,0-1 1,0 1-1,0 0 1,0-1-1,0 1 1,0 0-1,0-1 1,0 1-1,0-1 1,0 0-1,-1 1 1,1-1-1,0 0 1,0 1-1,-1-1 1,1 0-1,0 0 1,0-1-1,-1 2-3,33-41-5181,-20 9-3317,-11 10-1676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46.806"/>
    </inkml:context>
    <inkml:brush xml:id="br0">
      <inkml:brushProperty name="width" value="0.025" units="cm"/>
      <inkml:brushProperty name="height" value="0.025" units="cm"/>
    </inkml:brush>
  </inkml:definitions>
  <inkml:trace contextRef="#ctx0" brushRef="#br0">16 0 8584,'0'0'6476,"-3"10"-4533,0 1-1384,0 0 1,1 0 0,0 0 0,1 0-1,0 1 1,1-1 0,0 0-1,0 0 1,2 1 0,-1-1 0,1 0-1,4 11 1,6 11 412,1-1 0,2 0 0,34 56 1,-37-70-803,1 0 1,1-1-1,0-1 1,1 0-1,1-1 1,1 0-1,23 16 1,-35-29-97,-1 1 0,1-1 0,0 0 1,0 0-1,0 0 0,0-1 0,0 0 0,0 0 0,0 0 0,0-1 1,0 1-1,1-1 0,-1 0 0,0-1 0,0 1 0,0-1 1,0 0-1,0 0 0,0-1 0,0 0 0,0 0 0,0 0 0,-1 0 1,1-1-1,-1 1 0,1-1 0,-1 0 0,5-5 0,9-8-5,0-1-1,-2 0 1,0-1-1,23-34 1,-10 8-444,27-57 0,-23 37-5508,-16 29-990,-6 16-4311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2.915"/>
    </inkml:context>
    <inkml:brush xml:id="br0">
      <inkml:brushProperty name="width" value="0.025" units="cm"/>
      <inkml:brushProperty name="height" value="0.025" units="cm"/>
    </inkml:brush>
  </inkml:definitions>
  <inkml:trace contextRef="#ctx0" brushRef="#br0">59 1 5573,'0'0'20831,"-6"12"-19913,-4 17-714,2 0-1,1 1 1,1 0 0,1 0 0,-1 54-1,5 39-464,3-110-429,4-12-1942,-5-2 2341,0 0 0,0 0 0,-1 0 0,1 0 0,0 0 0,-1 0 0,1 0 0,0 0 0,-1 0 0,1 0 0,-1 0 0,0 0 0,1 0 0,-1-1 0,0 1 0,0-2 0,1-6-1023,0 0 1,-1 0 0,0 0 0,-1 0-1,0 0 1,0 0 0,-1 1 0,-3-11-1,-13-17-3613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272"/>
    </inkml:context>
    <inkml:brush xml:id="br0">
      <inkml:brushProperty name="width" value="0.025" units="cm"/>
      <inkml:brushProperty name="height" value="0.025" units="cm"/>
    </inkml:brush>
  </inkml:definitions>
  <inkml:trace contextRef="#ctx0" brushRef="#br0">50 43 5221,'0'0'8648,"-49"-42"-1761,54 46-5414,15 5-128,0 0-31,7-1-450,2-1-575,5-1-225,6-4-96,-4-1-1153,3-1-1314,1 0-992,-6-7-3139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3.603"/>
    </inkml:context>
    <inkml:brush xml:id="br0">
      <inkml:brushProperty name="width" value="0.025" units="cm"/>
      <inkml:brushProperty name="height" value="0.025" units="cm"/>
    </inkml:brush>
  </inkml:definitions>
  <inkml:trace contextRef="#ctx0" brushRef="#br0">101 1 13453,'0'0'7607,"-4"12"-6321,-10 44-528,3 0-1,2 1 0,-2 66 0,-12 79-65,15-161-218,1-3 297,1 1 0,-2 46 0,9-96-491,1 0 0,0 1 0,1-1 0,3-11 0,5-18-9,11-88-115,-16 79-359,3 2 0,1-1-1,33-89 1,-40 130 152,1 0 0,-1 0-1,1 1 1,1-1 0,0 1 0,-1 0-1,2 1 1,-1-1 0,8-5-1,-9 8 37,-1 1-1,1-1 0,-1 1 1,1 0-1,0 0 0,0 1 0,0-1 1,0 1-1,0 0 0,0 0 1,0 0-1,0 0 0,0 1 0,1 0 1,-1 0-1,0 0 0,0 0 1,6 1-1,-9 0 10,1 0 1,0 0 0,-1-1-1,1 1 1,-1 0-1,1 0 1,-1 1-1,0-1 1,1 0 0,-1 0-1,0 1 1,0-1-1,0 1 1,0-1 0,0 1-1,0-1 1,0 1-1,0-1 1,-1 1-1,1 0 1,-1 0 0,1-1-1,-1 1 1,0 0-1,1 0 1,-1-1-1,0 5 1,0-3 2,0 0 1,0 0-1,0 1 0,-1-1 1,1 0-1,-1 0 0,1 1 1,-1-1-1,0 0 0,0 0 0,-1 0 1,1 0-1,-1 0 0,-2 4 1,-1-3 9,0 0 0,-1 0-1,0 0 1,1 0 0,-1-1 0,-1 0 0,1 0 0,0-1 0,-1 1 0,1-2 0,-1 1 0,1-1 0,-1 0 0,0 0 0,0 0 0,0-1 0,1 0 0,-1-1-1,-12-2 1,18 3-48,0 0-1,0 0 0,1 0 0,-1 0 0,0 0 1,1-1-1,-1 1 0,0 0 0,1 0 0,-1-1 1,0 1-1,1-1 0,-1 1 0,1 0 1,-1-1-1,1 1 0,-1-1 0,1 0 0,-1 1 1,1-1-1,-1 1 0,1-1 0,0 0 0,-1 1 1,1-1-1,0 0 0,-1 1 0,1-2 0,0 1-246,0 0 1,0 0-1,0 0 0,1 0 0,-1 0 0,0 1 0,0-1 0,1 0 0,-1 0 0,1 0 0,-1 0 0,1 0 0,-1 1 0,1-1 1,-1 0-1,1 1 0,0-1 0,-1 0 0,1 1 0,0-1 0,0 0 0,-1 1 0,1-1 0,0 1 0,0 0 0,0-1 1,0 1-1,-1 0 0,1-1 0,2 1 0,17-3-6535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4.105"/>
    </inkml:context>
    <inkml:brush xml:id="br0">
      <inkml:brushProperty name="width" value="0.025" units="cm"/>
      <inkml:brushProperty name="height" value="0.025" units="cm"/>
    </inkml:brush>
  </inkml:definitions>
  <inkml:trace contextRef="#ctx0" brushRef="#br0">10 35 1890,'0'0'22042,"11"-5"-20649,1 0-1095,0 0-1,0 0 1,1 2-1,0-1 1,0 2-1,-1-1 1,2 2-1,-1 0 1,0 0-1,21 3 1,-32-2-286,0 0 0,-1 0 0,1 0 0,0 1 1,-1-1-1,1 0 0,0 1 0,-1 0 0,1-1 1,-1 1-1,1 0 0,0 0 0,-1-1 0,0 1 1,1 1-1,-1-1 0,0 0 0,1 0 0,-1 0 1,0 1-1,0-1 0,0 0 0,0 1 0,0-1 0,0 1 1,-1-1-1,1 1 0,0 0 0,-1-1 0,1 1 1,-1 0-1,0-1 0,0 1 0,1 0 0,-1 0 1,0-1-1,0 1 0,0 0 0,-1-1 0,1 1 0,0 0 1,-1 2-1,-1 1 39,0 1 0,0 0 0,-1-1 0,1 0 0,-1 1 0,0-1 0,-1 0 0,1 0 1,-1-1-1,0 1 0,-5 4 0,-16 11 80,-46 27 1,-5 5 48,76-52-168,-1 0 0,1 1 1,-1-1-1,1 0 0,-1 0 1,1 1-1,0-1 0,-1 0 0,1 1 1,0-1-1,-1 0 0,1 1 1,0-1-1,-1 1 0,1-1 0,0 0 1,0 1-1,-1-1 0,1 1 1,0-1-1,0 1 0,0-1 0,0 1 1,-1-1-1,1 1 0,0-1 1,0 1-1,0-1 0,1 2 0,13 3 199,36-4-32,-38-2-126,20 0-218,1-2 0,41-9-1,16-13-5952,-49 7-2274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013"/>
    </inkml:context>
    <inkml:brush xml:id="br0">
      <inkml:brushProperty name="width" value="0.025" units="cm"/>
      <inkml:brushProperty name="height" value="0.025" units="cm"/>
    </inkml:brush>
  </inkml:definitions>
  <inkml:trace contextRef="#ctx0" brushRef="#br0">8 81 2883,'0'0'1244,"2"-11"4190,7-43-427,-6 39 5894,-19 196-6565,11 95-4625,10-261-321,-1-11-3243,-3-22-21168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0:55.376"/>
    </inkml:context>
    <inkml:brush xml:id="br0">
      <inkml:brushProperty name="width" value="0.025" units="cm"/>
      <inkml:brushProperty name="height" value="0.025" units="cm"/>
    </inkml:brush>
  </inkml:definitions>
  <inkml:trace contextRef="#ctx0" brushRef="#br0">4 0 8008,'0'0'3571,"-1"11"-16,0 1-2684,0 1 0,1 0 0,0 0 0,1 0-1,0 0 1,1-1 0,6 19 0,1-6 528,2-1 1,1 0 0,25 37-1,-31-51-1124,1-1 0,1 1 0,0-2 0,0 1-1,0-1 1,1 0 0,0-1 0,1 0 0,0-1 0,19 10-1,-24-14-210,1-1 0,0 1-1,-1-1 1,1-1 0,0 1-1,0-1 1,-1 0 0,1-1 0,0 1-1,0-1 1,-1 0 0,1 0-1,0-1 1,-1 0 0,0 0-1,1 0 1,-1-1 0,0 1-1,0-1 1,5-4 0,14-10-32,-1-1 0,38-38 0,-30 27-78,54-54-2584,-33 22-6495,-28 30-884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166"/>
    </inkml:context>
    <inkml:brush xml:id="br0">
      <inkml:brushProperty name="width" value="0.025" units="cm"/>
      <inkml:brushProperty name="height" value="0.025" units="cm"/>
    </inkml:brush>
  </inkml:definitions>
  <inkml:trace contextRef="#ctx0" brushRef="#br0">281 1 2819,'0'0'24439,"-3"12"-23905,-8 16-252,0 0 0,-2 0 0,-1-2 0,-19 28 1,-83 110 385,86-123-692,27-36-5,-1 1-118,-1 0 0,1 0 0,-1-1 0,0 1 1,-1-1-1,-7 6 0,8-67-8122,6 18 3448,4-5-1526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489"/>
    </inkml:context>
    <inkml:brush xml:id="br0">
      <inkml:brushProperty name="width" value="0.025" units="cm"/>
      <inkml:brushProperty name="height" value="0.025" units="cm"/>
    </inkml:brush>
  </inkml:definitions>
  <inkml:trace contextRef="#ctx0" brushRef="#br0">1 0 4260,'0'0'17937,"25"47"-15567,-9-22-384,8 2-512,3 0-417,5 1-705,-1-5-288,7-2-32,-2-3 32,1-6-609,1-2-672,-3-4-1025,-8-4-1794,-6-2-3907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664"/>
    </inkml:context>
    <inkml:brush xml:id="br0">
      <inkml:brushProperty name="width" value="0.035" units="cm"/>
      <inkml:brushProperty name="height" value="0.035" units="cm"/>
    </inkml:brush>
  </inkml:definitions>
  <inkml:trace contextRef="#ctx0" brushRef="#br0">1 338 15803,'3'-18'401,"2"1"-1,1 0 1,0 0-1,1 0 1,0 1-1,2 0 1,0 0-1,0 1 0,13-15 1,-7 13-37,0 0-1,0 1 1,2 0 0,0 1 0,1 1-1,34-20 1,-44 29-284,1 1-1,-1 0 0,0 0 1,1 1-1,0 1 1,0-1-1,16-1 1,-21 3-66,0 1 1,0 0-1,0 0 1,0 1 0,0-1-1,0 1 1,0 0-1,0 0 1,0 0-1,0 0 1,0 1 0,-1-1-1,1 1 1,-1 0-1,1 0 1,-1 1-1,0-1 1,0 1-1,0 0 1,3 2 0,-1 2-8,-1-1 0,0 1 0,0-1 0,0 1 0,-1 1 0,0-1 0,0 0 0,-1 1 0,0-1 0,0 1 0,-1 0 0,0-1 0,0 1 0,-1 0 0,0 0 0,0 0 0,-1 0 0,-2 14 0,-1-7 16,0 1 0,0 0 0,-2-1 0,0 0 0,0 0 1,-1-1-1,-1 0 0,-12 16 0,10-18 17,-1 0-1,0 0 0,0-1 1,-19 13-1,29-24-45,1 1 0,0-1 0,-1 0 0,1 0 0,0 1 0,-1-1-1,1 0 1,0 1 0,-1-1 0,1 0 0,0 1 0,0-1 0,-1 0 0,1 1-1,0-1 1,0 1 0,0-1 0,-1 0 0,1 1 0,0-1 0,0 1-1,0-1 1,0 1 0,0-1 0,0 0 0,0 1 0,0-1 0,0 1 0,0-1-1,0 1 1,0-1 0,1 0 0,-1 1 0,0-1 0,0 1 0,0-1-1,1 0 1,-1 1 0,0-1 0,0 0 0,1 1 0,-1-1 0,0 0 0,0 1-1,1-1 1,-1 0 0,1 1 0,-1-1 0,1 0 0,26 14-402,-15-8 222,3 2-15,0 2 0,0-1-1,-1 2 1,0 0 0,0 1-1,12 14 1,-23-21 196,1-1 0,-1 0 0,0 1 0,-1 0 0,1 0 0,-1 0 0,0 0 0,0 0 0,0 0 0,1 8 0,-3-9 61,0 0 1,0 0-1,0 0 0,0 0 1,0 1-1,-1-1 1,0 0-1,0 0 1,0-1-1,-1 1 1,1 0-1,-1 0 0,0 0 1,0-1-1,-4 6 1,-2 2 155,0-1 1,-1 0 0,-1 0 0,1-1-1,-2 0 1,1-1 0,-19 11-1,20-13-79,0-1-1,-1-1 0,1 0 0,-1 0 0,0-1 0,0 0 1,-1 0-1,1-1 0,0-1 0,-12 1 0,20-2-165,1 0-1,-1 0 1,0 0 0,1 0-1,-1-1 1,1 1-1,-1 0 1,0-1-1,1 1 1,-1-1 0,1 0-1,0 1 1,-1-1-1,1 0 1,-1 0 0,1 0-1,0 0 1,0 0-1,0 0 1,-1-1 0,1 1-1,0 0 1,0 0-1,1-1 1,-1 1 0,0-1-1,0 1 1,1-1-1,-1 1 1,1-1 0,-1 1-1,1-1 1,0 1-1,-1-1 1,1 0 0,0-2-1,0 0-82,0-1 0,0 1 0,1-1 0,-1 1-1,1-1 1,0 1 0,1 0 0,-1-1 0,1 1 0,-1 0 0,1 0-1,3-5 1,12-11-477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0.863"/>
    </inkml:context>
    <inkml:brush xml:id="br0">
      <inkml:brushProperty name="width" value="0.025" units="cm"/>
      <inkml:brushProperty name="height" value="0.025" units="cm"/>
    </inkml:brush>
  </inkml:definitions>
  <inkml:trace contextRef="#ctx0" brushRef="#br0">140 8 16111,'0'0'11916,"9"-2"-10427,3 0-1199,-1 1 1,0-1-1,1 2 0,-1-1 0,21 3 1,-30-1-266,0-1 1,1 1 0,-1-1-1,0 1 1,0 0 0,0 0-1,0 0 1,0 0 0,0 0-1,0 0 1,0 1 0,0-1-1,0 1 1,-1-1 0,1 1-1,2 3 1,-3-3-25,0 1 0,0-1 0,0 1-1,0-1 1,-1 1 0,1-1 0,-1 1 0,0 0 0,0-1-1,0 1 1,0 0 0,0-1 0,0 1 0,-1 0 0,1-1-1,-1 1 1,0-1 0,-2 6 0,-1 0 22,0 1 0,-1-1 1,0 0-1,0 0 0,0-1 0,-1 0 0,-1 0 0,-9 10 1,-66 49 73,57-47-83,-10 4 30,26-17 23,0-1-1,1 1 1,0 0 0,0 1-1,0 0 1,1 0-1,-8 10 1,15-17-66,-1 0 1,1 1 0,0-1-1,0 0 1,0 0 0,-1 1-1,1-1 1,0 0-1,0 1 1,0-1 0,0 0-1,0 1 1,0-1 0,0 0-1,0 1 1,0-1 0,0 1-1,0-1 1,0 0-1,0 1 1,0-1 0,0 0-1,0 1 1,0-1 0,0 0-1,0 1 1,0-1-1,0 0 1,1 1 0,-1-1-1,0 0 1,0 0 0,0 1-1,1-1 1,-1 0-1,0 0 1,0 1 0,1-1-1,-1 0 1,20 5 46,30-6-2,-45 1-45,108-13-1661,-88 8-132,-1-1 0,38-13 0,-35 7-7668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628"/>
    </inkml:context>
    <inkml:brush xml:id="br0">
      <inkml:brushProperty name="width" value="0.025" units="cm"/>
      <inkml:brushProperty name="height" value="0.025" units="cm"/>
    </inkml:brush>
  </inkml:definitions>
  <inkml:trace contextRef="#ctx0" brushRef="#br0">56 1 3587,'0'0'25091,"5"12"-24301,0 8-682,-1 0 0,0 0 0,-1 0 0,-1 1 0,-1-1 0,-1 1 1,-3 23-1,-10 40-76,5-36-38,-4 84 1,4-156-11737,-11-41 2339,2 27 3621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1.955"/>
    </inkml:context>
    <inkml:brush xml:id="br0">
      <inkml:brushProperty name="width" value="0.025" units="cm"/>
      <inkml:brushProperty name="height" value="0.025" units="cm"/>
    </inkml:brush>
  </inkml:definitions>
  <inkml:trace contextRef="#ctx0" brushRef="#br0">0 0 10090,'0'9'4078,"2"13"-2400,0-1 0,1 0 0,1 1 0,1-1 0,1-1 0,10 26 0,-3-15-473,2 1-1,1-2 1,28 42 0,-41-68-1170,-1-1 1,0 0-1,1 1 1,0-1-1,-1 0 0,1 0 1,0-1-1,1 1 1,-1 0-1,0-1 0,1 0 1,0 0-1,-1 0 0,1 0 1,0-1-1,0 1 1,0-1-1,0 0 0,0 0 1,5 0-1,-3-2 7,0 1 1,0-2-1,0 1 0,0 0 0,0-1 0,0 0 1,0-1-1,0 1 0,-1-1 0,1 0 1,-1 0-1,10-8 0,100-83-2453,-78 59-1657,-3-1-3402,-14 13-2823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5.975"/>
    </inkml:context>
    <inkml:brush xml:id="br0">
      <inkml:brushProperty name="width" value="0.025" units="cm"/>
      <inkml:brushProperty name="height" value="0.025" units="cm"/>
    </inkml:brush>
  </inkml:definitions>
  <inkml:trace contextRef="#ctx0" brushRef="#br0">0 1 7271,'0'0'15689,"13"7"-13777,-5-1-1698,1-2 0,-1 1 1,1-1-1,0 0 1,1-1-1,-1 0 1,1 0-1,-1-1 0,1-1 1,0 0-1,9 1 1,320-2 404,-314 4-2176,-25-4 1444,0 1-1,0-1 0,0 0 1,1 0-1,-1 0 0,0 1 1,0-1-1,0 0 0,0 1 1,0-1-1,0 0 0,1 0 1,-1 1-1,0-1 0,0 0 0,0 0 1,0 1-1,0-1 0,0 0 1,0 1-1,0-1 0,0 0 1,0 1-1,-1-1 0,1 0 1,0 0-1,0 1 0,0-1 1,0 0-1,0 0 0,0 1 1,-1-1-1,1 0 0,0 0 1,0 1-1,0-1 0,-1 0 0,1 0 1,0 1-1,-4 1-956,1 1 1,0-1-1,0 0 0,-1 0 0,0 0 0,1 0 0,-1 0 0,-8 1 1,-26 6-7772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322"/>
    </inkml:context>
    <inkml:brush xml:id="br0">
      <inkml:brushProperty name="width" value="0.025" units="cm"/>
      <inkml:brushProperty name="height" value="0.025" units="cm"/>
    </inkml:brush>
  </inkml:definitions>
  <inkml:trace contextRef="#ctx0" brushRef="#br0">0 81 13773,'0'0'7431,"74"12"-5541,-23-18 32,12-8-961,5-6-705,4 2-224,0 4-288,-5 3-1506,-11 4-1729,-10 4-3492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1:06.995"/>
    </inkml:context>
    <inkml:brush xml:id="br0">
      <inkml:brushProperty name="width" value="0.025" units="cm"/>
      <inkml:brushProperty name="height" value="0.025" units="cm"/>
    </inkml:brush>
  </inkml:definitions>
  <inkml:trace contextRef="#ctx0" brushRef="#br0">62 0 15439,'0'0'9934,"-1"11"-8610,-26 154 491,16-112-1388,1 0 0,-2 81 1,12-133-403,0-1 0,-1 1 0,1-1 1,0 1-1,0-1 0,0 1 1,0-1-1,0 1 0,0 0 0,0-1 1,0 1-1,1-1 0,-1 1 1,0-1-1,0 1 0,0-1 1,0 1-1,1-1 0,-1 1 0,0-1 1,1 0-1,-1 1 0,0-1 1,1 1-1,-1-1 0,0 0 0,1 1 1,-1-1-1,1 0 0,-1 1 1,1-1-1,-1 0 0,0 1 1,1-1-1,-1 0 0,1 0 0,0 0 1,0 0-1,22-11 425,19-29-125,55-85-190,-62 77-125,64-67 0,-99 113-12,1 1 0,0 0 0,0 0 0,0 0 0,0 0 0,0 0 0,0 0 0,0 0 0,0 1 0,1-1 0,-1 0 0,0 1 0,0-1 0,1 1 0,-1-1 0,0 1 0,1-1 0,2 1 0,-4 0-2,1 1 0,-1-1 0,0 1 0,1 0 0,-1-1 0,0 1 0,1 0 0,-1-1 0,0 1 0,0 0 0,1-1 0,-1 1 0,0 0 0,0-1 0,0 1-1,0 0 1,0 0 0,0-1 0,0 1 0,0 0 0,0-1 0,0 1 0,-1 0 0,1 0 0,-17 56-22,5-22 123,1-1 0,1 1 1,-6 47-1,16-82-90,0 1 0,-1 0 0,1 0-1,0-1 1,0 1 0,-1 0 0,1 0-1,0 0 1,0 0 0,0-1 0,0 1-1,0 0 1,0 0 0,0 0 0,0 0 0,1 0-1,-1-1 1,0 1 0,0 0 0,1 0-1,-1 0 1,0-1 0,1 1 0,-1 0 0,1-1-1,-1 1 1,1 0 0,-1-1 0,1 1-1,0 0 1,-1-1 0,1 1 0,0-1 0,-1 1-1,1-1 1,0 0 0,0 1 0,-1-1-1,1 0 1,0 1 0,0-1 0,0 0-1,0 0 1,-1 0 0,1 0 0,0 0 0,0 0-1,0 0 1,0 0 0,0 0 0,-1 0-1,1 0 1,0 0 0,0-1 0,0 1 0,-1 0-1,1-1 1,0 1 0,0-1 0,1 0-1,48-30 176,-49 30-179,32-26-105,33-35 1,-44 40-15,0 0 0,2 2 0,48-32 0,-72 51 115,1 1 0,0-1 0,-1 1 0,1-1 0,0 1 0,-1 0 0,1-1 0,0 1 0,-1 0 0,1-1 0,0 1 0,0 0 0,0 0 0,-1 0 0,1 0 1,0 0-1,0 0 0,-1 0 0,1 0 0,0 0 0,0 0 0,0 0 0,-1 0 0,1 1 0,0-1 0,0 0 0,0 1 0,0 0 4,0 0 0,-1 0 1,1 0-1,-1 0 0,1 0 0,-1 1 0,0-1 1,1 0-1,-1 0 0,0 0 0,0 0 0,0 1 1,0-1-1,0 0 0,0 0 0,0 2 0,-13 53 137,11-50-136,-3 13-44,-2 1-59,1 0-1,1 0 0,1 1 1,1-1-1,1 1 1,0 31-1,2-51-121,0 0 1,0 0 0,0 0-1,0 0 1,0-1-1,0 1 1,1 0-1,-1 0 1,0 0-1,0 0 1,1 0-1,-1 0 1,0 0-1,1-1 1,-1 1-1,1 0 1,-1 0-1,1 0 1,0-1-1,-1 1 1,1 0-1,0-1 1,-1 1 0,1-1-1,0 1 1,0-1-1,-1 1 1,1-1-1,2 1 1,11 0-8162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2.271"/>
    </inkml:context>
    <inkml:brush xml:id="br0">
      <inkml:brushProperty name="width" value="0.025" units="cm"/>
      <inkml:brushProperty name="height" value="0.025" units="cm"/>
    </inkml:brush>
  </inkml:definitions>
  <inkml:trace contextRef="#ctx0" brushRef="#br0">0 0 3171,'4'1'-512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3.020"/>
    </inkml:context>
    <inkml:brush xml:id="br0">
      <inkml:brushProperty name="width" value="0.025" units="cm"/>
      <inkml:brushProperty name="height" value="0.025" units="cm"/>
    </inkml:brush>
  </inkml:definitions>
  <inkml:trace contextRef="#ctx0" brushRef="#br0">0 0 801,'0'0'384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7.786"/>
    </inkml:context>
    <inkml:brush xml:id="br0">
      <inkml:brushProperty name="width" value="0.025" units="cm"/>
      <inkml:brushProperty name="height" value="0.025" units="cm"/>
    </inkml:brush>
  </inkml:definitions>
  <inkml:trace contextRef="#ctx0" brushRef="#br0">0 6 192,'0'-3'192,"4"1"1538,-4 3-1794,0 3 1313,0-3-1057,1 3-192,5 1 0,-1-1-288,6 3-769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28.336"/>
    </inkml:context>
    <inkml:brush xml:id="br0">
      <inkml:brushProperty name="width" value="0.025" units="cm"/>
      <inkml:brushProperty name="height" value="0.025" units="cm"/>
    </inkml:brush>
  </inkml:definitions>
  <inkml:trace contextRef="#ctx0" brushRef="#br0">74 78 1121,'-14'3'694,"-1"-1"0,1 0 0,-16-1 0,29-1-155,16 0 91,524 0 1596,-620 1-2025,12 1 71,-1-3-1,0-2 0,-131-26 1,201 30-269,-1-1 0,0-1 0,1 1 0,-1 0 0,0 0 1,0 0-1,1 0 0,-1 0 0,0-1 0,1 1 0,-1 0 0,0 0 0,1-1 1,-1 1-1,1-1 0,-1 1 0,1 0 0,-1-1 0,1 1 0,-1-1 1,1 0-1,-1 1 0,1-1 0,-1 1 0,0-2 0,14-7 70,29-2-24,73-4-21,0 6 1,138 6 0,-172 3-25,-145 16 50,-173 4-18,-15 1-46,380-15-3721,-48-6 1553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197"/>
    </inkml:context>
    <inkml:brush xml:id="br0">
      <inkml:brushProperty name="width" value="0.035" units="cm"/>
      <inkml:brushProperty name="height" value="0.035" units="cm"/>
    </inkml:brush>
  </inkml:definitions>
  <inkml:trace contextRef="#ctx0" brushRef="#br0">1 181 15123,'5'-1'343,"0"0"-1,1 0 0,-1-1 0,0 1 1,0-1-1,0 0 0,0-1 0,-1 1 1,8-6-1,-9 6-147,-1-1-1,0 1 1,0-1-1,0 1 1,0-1 0,0 0-1,-1 0 1,1 0-1,-1 0 1,0 0 0,0 0-1,0 0 1,0 0-1,0 0 1,-1 0 0,1-1-1,-1-4 1,0 1 87,0 1 1,-1-1-1,1 0 1,-1 0 0,-1 0-1,-2-9 1,3 13-238,0 1 1,0-1 0,0 1 0,0 0-1,0-1 1,0 1 0,-1 0 0,1 0-1,-1 0 1,1 0 0,-1 0-1,0 0 1,0 0 0,0 0 0,0 1-1,0-1 1,0 1 0,-1-1 0,-3-1-1,5 3-38,0 0 0,0-1 0,0 1-1,0 0 1,0 0 0,0 0 0,1 0 0,-1 0-1,0 0 1,0 0 0,0 0 0,0 0-1,0 0 1,0 1 0,1-1 0,-1 0 0,0 1-1,0-1 1,0 0 0,1 1 0,-1-1-1,0 1 1,0-1 0,1 1 0,-1 0 0,0 0-1,-1 1-2,1 0 0,0 0 0,0 0 0,0 0 0,0 0 0,1 0-1,-1 0 1,0 0 0,1 0 0,-1 3 0,0 4-8,1-1 0,0 0 1,0 1-1,3 13 0,-2-15 0,1 0 1,-1-1-1,1 0 0,1 1 1,-1-1-1,1 0 0,0 0 1,0-1-1,1 1 0,0 0 1,8 8-1,-9-11 3,1 0-1,-1 0 1,1-1-1,0 1 1,0-1-1,0 0 1,0 0-1,0-1 1,0 1-1,0-1 1,0 0-1,1 0 1,-1 0-1,1 0 1,-1-1-1,0 0 1,1 0-1,6-1 1,6-1 11,-1-2-1,0 0 1,-1-1-1,20-8 1,-21 7-332,1 1 1,-1 0 0,1 1-1,0 0 1,15-1 0,-18 7-400,-13-1 227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7.439"/>
    </inkml:context>
    <inkml:brush xml:id="br0">
      <inkml:brushProperty name="width" value="0.025" units="cm"/>
      <inkml:brushProperty name="height" value="0.025" units="cm"/>
    </inkml:brush>
  </inkml:definitions>
  <inkml:trace contextRef="#ctx0" brushRef="#br0">146 117 3107,'2'-7'2045,"0"-1"0,0 1 0,-1-1 0,0 1-1,-1-13 1,1 19-1936,-1 0 0,0 0 0,0 0 0,0 0-1,0 0 1,0 0 0,0 0 0,0 0 0,0 0 0,-1 0-1,1 0 1,0 1 0,0-1 0,-1 0 0,1 0 0,-1 0-1,1 0 1,-1 0 0,1 1 0,-1-1 0,1 0 0,-1 0-1,0 1 1,1-1 0,-1 0 0,0 1 0,0-1 0,1 1-1,-1-1 1,0 1 0,0-1 0,0 1 0,0 0 0,0-1 0,1 1-1,-1 0 1,0 0 0,0 0 0,0-1 0,0 1 0,0 0-1,0 0 1,0 1 0,0-1 0,0 0 0,0 0 0,0 0-1,0 0 1,0 1 0,0-1 0,1 1 0,-1-1 0,0 0-1,0 1 1,-1 1 0,-6 4-9,1 1-1,-1 0 1,2 1 0,-1 0-1,1 0 1,0 0-1,1 1 1,0 0 0,0 0-1,-3 10 1,1-6 80,0 1 64,1 1 1,0 0-1,1 0 0,0 0 1,2 1-1,0 0 1,0-1-1,0 24 0,3-36-191,1-1 0,-1 0 0,1 0-1,-1 1 1,1-1 0,0 0 0,0 0-1,0 0 1,0 0 0,0 0 0,0 0 0,0 0-1,1 0 1,-1 0 0,1 0 0,-1-1-1,1 1 1,0-1 0,0 1 0,-1-1-1,1 0 1,0 0 0,0 1 0,0-2 0,1 1-1,-1 0 1,0 0 0,0 0 0,0-1-1,1 0 1,-1 1 0,0-1 0,1 0-1,2 0 1,7 1 180,-1-1 1,1 0-1,-1-1 0,1 0 0,20-5 0,-13 0-162,0-1 1,0-1-1,-1-1 0,0 0 1,0-1-1,-1-1 0,30-24 1,-28 18-56,0-1 0,-1 0 0,0-1 0,-2-1 0,25-39 0,-29 35 16,-9 12 4,-6 10-23,-6 7-15,8-5 3,-5 7-4,-1 0 1,1 0-1,0 1 0,1 0 0,0 0 0,0 0 0,1 1 0,0-1 0,-5 17 0,4-9 26,1 0 0,1 0 0,0 1 0,-1 29 0,4-40 2,0 0 1,0-1 0,0 1 0,1 0-1,0-1 1,0 1 0,1-1-1,0 1 1,-1-1 0,2 0-1,-1 0 1,1 0 0,-1 0 0,2 0-1,-1 0 1,0-1 0,8 8-1,-5-7 56,0-1 0,0 0 0,0 0 0,1 0 0,-1-1 0,1 0 0,0 0 0,0 0 0,0-1 0,0 0 0,1-1 0,-1 0 0,9 1 0,-4-1-21,0 0 0,0-1 0,0 0 0,0-1 0,0 0 0,0-1 0,0 0 0,-1-1 0,1 0 0,-1-1 0,0-1 0,0 0 0,0 0 0,0-1 0,-1 0 0,0-1 0,0 0 0,-1 0 0,0-1 0,0 0 0,-1-1 0,0 0 0,0-1 0,9-14 0,-10 12-40,0 1 1,0-2-1,-1 1 0,-1 0 0,0-1 1,0 0-1,-2 0 0,1-1 1,-2 1-1,0-1 0,0 1 0,-1-1 1,-1 0-1,-2-20 0,0 30-2,1 0 0,-1 0 0,0 0 0,0 1 0,-1-1 0,1 1 0,-1-1 0,1 1 0,-1 0 0,0-1 0,-1 2 0,1-1 0,0 0 0,-1 1 0,1-1 0,-1 1 0,0 0 0,0 0 0,0 1 0,0-1 0,0 1 0,-7-2 0,2 1-314,-1-1-1,1 1 1,-1 1-1,0 0 0,1 0 1,-1 1-1,0 0 1,1 1-1,-11 1 1,16 2-3400,14 0-14795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530"/>
    </inkml:context>
    <inkml:brush xml:id="br0">
      <inkml:brushProperty name="width" value="0.025" units="cm"/>
      <inkml:brushProperty name="height" value="0.025" units="cm"/>
    </inkml:brush>
  </inkml:definitions>
  <inkml:trace contextRef="#ctx0" brushRef="#br0">1 1 12011,'0'0'12172,"76"2"-10507,-33-2-640,7 0-576,-1 0-385,1 0-32,-5 0-64,-10 4-705,-14 2-1121,-15 3-864,-6 2-769,-24-1-2339,-16-1-5252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59.909"/>
    </inkml:context>
    <inkml:brush xml:id="br0">
      <inkml:brushProperty name="width" value="0.025" units="cm"/>
      <inkml:brushProperty name="height" value="0.025" units="cm"/>
    </inkml:brush>
  </inkml:definitions>
  <inkml:trace contextRef="#ctx0" brushRef="#br0">0 1 8520,'0'0'14286,"72"24"-12685,-23-24-576,7 0-673,2 0-320,-3 0-544,-4 0-2531,-10-4-4164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311"/>
    </inkml:context>
    <inkml:brush xml:id="br0">
      <inkml:brushProperty name="width" value="0.025" units="cm"/>
      <inkml:brushProperty name="height" value="0.025" units="cm"/>
    </inkml:brush>
  </inkml:definitions>
  <inkml:trace contextRef="#ctx0" brushRef="#br0">6 101 5573,'0'0'5867,"0"-9"-3123,-1 1-2214,-1-9 2230,0 1-1,2-28 0,0 44-2704,0 0-1,0 0 0,0-1 0,0 1 0,0 0 1,0 0-1,0 0 0,0 0 0,0 0 1,-1-1-1,1 1 0,0 0 0,0 0 0,0 0 1,0 0-1,0-1 0,0 1 0,0 0 0,0 0 1,0 0-1,0 0 0,0-1 0,0 1 0,1 0 1,-1 0-1,0 0 0,0 0 0,0 0 0,0-1 1,0 1-1,0 0 0,0 0 0,0 0 1,0 0-1,0 0 0,1 0 0,-1-1 0,0 1 1,0 0-1,0 0 0,0 0 0,0 0 0,1 0 1,-1 0-1,0 0 0,0 0 0,0 0 0,0 0 1,0 0-1,1 0 0,-1 0 0,0 0 1,0 0-1,0 0 0,0 0 0,1 0 0,-1 0 1,0 0-1,0 0 0,0 0 0,0 0 0,0 0 1,1 0-1,-1 0 0,0 0 0,0 0 0,5 12 532,-2 77 656,-3-67-1161,0 1 1,2 0 0,0-1 0,1 0 0,1 1 0,11 31 0,-14-51-43,0-1 1,0-1 0,0 1-1,0 0 1,1 0 0,-1 0-1,0 0 1,1-1 0,0 1-1,-1-1 1,1 1 0,0-1-1,-1 0 1,1 1 0,0-1-1,0 0 1,0 0-1,0-1 1,0 1 0,0 0-1,1-1 1,-1 1 0,0-1-1,0 1 1,0-1 0,0 0-1,1 0 1,-1 0 0,0 0-1,0-1 1,0 1 0,1 0-1,-1-1 1,0 0-1,0 1 1,0-1 0,0 0-1,3-2 1,6-3 104,0 1-1,-1-2 1,1 1-1,-2-1 1,17-15-1,-1-6-87,0 0-1,-2-2 1,-1-1-1,24-43 1,-43 75 52,-2 12-125,-2 17-37,-3-6 55,-1-1 17,1 1 0,2-1 0,0 1 0,3 35 0,-1-58-5,0 0-1,1 1 0,-1-1 1,1 1-1,-1-1 1,1 1-1,-1-1 0,1 0 1,0 0-1,0 1 1,0-1-1,0 0 0,0 0 1,0 0-1,0 0 1,0 0-1,0 0 1,0 0-1,0 0 0,1 0 1,-1-1-1,0 1 1,1 0-1,-1-1 0,1 1 1,-1-1-1,1 0 1,-1 1-1,0-1 0,1 0 1,-1 0-1,1 0 1,-1 0-1,1 0 1,-1 0-1,1 0 0,-1-1 1,1 1-1,2-1 1,3-1 41,-1 1 0,1-1 0,0-1 0,-1 1 0,0-1 0,1 0 0,7-6 0,0-2-54,-1 0 0,0-1 0,-1-1 0,0 0 0,18-28 0,40-79 0,-65 110 0,-2 3-2587,-13 21-3481,-1 2-1805,-3 1-4202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1.656"/>
    </inkml:context>
    <inkml:brush xml:id="br0">
      <inkml:brushProperty name="width" value="0.025" units="cm"/>
      <inkml:brushProperty name="height" value="0.025" units="cm"/>
    </inkml:brush>
  </inkml:definitions>
  <inkml:trace contextRef="#ctx0" brushRef="#br0">85 50 4132,'-9'2'7890,"8"-2"-7322,-36 7 2501,34-6-2547,1-1 0,-1 1 0,0-1 0,1 1 0,-1 0 0,1 0 0,-1 0-1,1 0 1,0 1 0,0-1 0,-1 1 0,1-1 0,-3 4 0,5-4-449,0-1-1,-1 0 1,1 1 0,0-1 0,0 1-1,0-1 1,0 0 0,0 1 0,0-1 0,0 0-1,0 1 1,0-1 0,0 1 0,0-1 0,0 0-1,0 1 1,1-1 0,-1 0 0,0 1 0,0-1-1,0 0 1,0 1 0,1-1 0,-1 0-1,0 1 1,0-1 0,1 0 0,-1 0 0,0 1-1,1-1 1,-1 0 0,0 0 0,0 1 0,1-1-1,-1 0 1,0 0 0,1 0 0,-1 0-1,1 0 1,-1 1 0,0-1 0,1 0 0,19 3 926,-16-2-692,43 3 835,-1-2 0,1-2 0,80-10-1,137-38-2644,-256 46 812,36-9-1202,-24 2-1409,-9-4-3656,-10 7 386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02.143"/>
    </inkml:context>
    <inkml:brush xml:id="br0">
      <inkml:brushProperty name="width" value="0.025" units="cm"/>
      <inkml:brushProperty name="height" value="0.025" units="cm"/>
    </inkml:brush>
  </inkml:definitions>
  <inkml:trace contextRef="#ctx0" brushRef="#br0">109 20 6470,'0'0'17990,"1"11"-16751,-4 38 2,-3 1-1,-16 73 1,6-39-1077,9-47-54,-48 223 1820,56-316-788,8 10-1142,1 0 0,3 1 0,2 1 0,2 0 0,1 1 0,3 1 0,36-57 0,-46 82 0,1 1 0,0 0 0,1 1 0,1 1 0,0 0 0,1 0 0,21-13 0,-29 22 0,0 1 0,0 0 0,1 0 0,-1 1 0,1 0 0,0 0 0,0 0 0,0 1 0,0 1 0,0-1 0,0 1 0,0 1 0,1-1 0,-1 1 0,0 1 0,0 0 0,1 0 0,-1 0 0,0 1 0,8 3 0,-12-4 0,-1 0 0,0 1 0,0-1 0,0 1 0,0-1 0,0 1 0,-1 0 0,1 0 0,-1 0 0,1 1 0,-1-1 0,1 0 0,2 5 0,-4-5 0,0 0 0,0 0 0,-1 0 0,1 0 0,0-1 0,-1 1 0,0 0 0,1 0 0,-1 0 0,0 0 0,0 0 0,0 0 0,0 1 0,0-1 0,0 0 0,-1 0 0,0 2 0,-1 1 0,0-1 0,0 1 0,-1-1 0,1 0 0,-1 0 0,0 0 0,0 0 0,-1-1 0,1 1 0,-1-1 0,0 1 0,1-1 0,-2-1 0,1 1 0,0 0 0,-8 3 0,-4 0-549,0 0-1,0-1 1,-1-1 0,-31 5-1,44-8 307,0 0 0,-1-1 0,1 0-1,-1 1 1,1-1 0,-1-1 0,1 1 0,-1-1-1,1 1 1,0-1 0,-1-1 0,1 1-1,0 0 1,0-1 0,0 0 0,0 0 0,0 0-1,0-1 1,1 1 0,-1-1 0,1 0-1,-1 0 1,-2-4 0,-1-10-6964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0.846"/>
    </inkml:context>
    <inkml:brush xml:id="br0">
      <inkml:brushProperty name="width" value="0.025" units="cm"/>
      <inkml:brushProperty name="height" value="0.025" units="cm"/>
    </inkml:brush>
  </inkml:definitions>
  <inkml:trace contextRef="#ctx0" brushRef="#br0">35 1 4228,'0'0'5781,"-1"8"-5161,-13 129 5410,-5 202-2227,29-291-3521,0-2 360,-2 70-34,5-1 0,31 127 1,87 219 1286,-43-190-576,30 71-1223,-105-304-109,1 0 0,3 0 1,0-1-1,29 41 0,-24-37 38,-2 1 0,22 69 0,-10-26-4,86 212-16,-49-83 27,-14-39-16,153 300-31,-30-79-12,-104-224-20,44 116-24,-72-168 64,4-2 0,108 181 0,-45-122 15,24 43 11,174 267-43,-238-382 21,169 217 35,-88-118-60,-121-167 24,2-2 1,1-1-1,46 33 0,28 21 10,135 141-1,-172-164 40,2-4 0,134 82-1,-116-81-23,-27-23-13,1-3 1,86 34-1,73 38 4,337 173 270,-417-224-175,2-6 0,157 32 0,445 50 180,6-42-297,-699-85 22,269 34-5,313 29-9,926 77 2,-811-99 225,-359-29-140,-358-16-95,21 3-181,0-4 0,67-6 1,-116 4-383,-1 0-1,0-1 1,0 0 0,0 0 0,0-1 0,0 0-1,12-7 1,-4-4-5716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1.647"/>
    </inkml:context>
    <inkml:brush xml:id="br0">
      <inkml:brushProperty name="width" value="0.025" units="cm"/>
      <inkml:brushProperty name="height" value="0.025" units="cm"/>
    </inkml:brush>
  </inkml:definitions>
  <inkml:trace contextRef="#ctx0" brushRef="#br0">60 51 6822,'12'-7'5339,"-6"3"-4488,38-23 1196,-41 25-1722,0 0 0,0 1-1,0 0 1,0-1-1,0 1 1,1 0 0,-1 1-1,0-1 1,0 0-1,1 1 1,-1 0-1,0 0 1,1 0 0,4 1-1,-7 0-214,0 0-1,0-1 1,0 1 0,0 0-1,-1 0 1,1 1 0,0-1-1,0 0 1,-1 0 0,1 0-1,-1 0 1,1 1 0,-1-1-1,1 0 1,-1 1 0,0-1-1,1 0 1,-1 1 0,0-1-1,0 0 1,0 1 0,0-1-1,0 0 1,-1 1 0,1 1-1,0 4 345,-3 27 235,0 0 1,-2-1-1,-2 1 1,-1-1-1,-17 45 1,-1 9-434,-56 294-112,79-324-2210,3-57 1940,0 0-1,0 0 0,0 0 0,0 1 1,0-1-1,0 0 0,0 0 0,0 1 1,0-1-1,0 0 0,-1 0 0,1 0 1,0 1-1,0-1 0,0 0 1,0 0-1,0 0 0,0 1 0,0-1 1,-1 0-1,1 0 0,0 0 0,0 0 1,0 1-1,0-1 0,-1 0 0,1 0 1,0 0-1,0 0 0,0 0 0,-1 0 1,1 0-1,0 0 0,0 1 1,0-1-1,-1 0 0,1 0 0,0 0 1,0 0-1,-1 0 0,1 0 0,0 0 1,0 0-1,0 0 0,-1 0 0,1-1 1,0 1-1,-1 0 0,-1 0-1286,-12 0-6066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024"/>
    </inkml:context>
    <inkml:brush xml:id="br0">
      <inkml:brushProperty name="width" value="0.025" units="cm"/>
      <inkml:brushProperty name="height" value="0.025" units="cm"/>
    </inkml:brush>
  </inkml:definitions>
  <inkml:trace contextRef="#ctx0" brushRef="#br0">1 132 9641,'0'0'12940,"99"12"-10954,-16-27-128,16-6-769,20-7-544,5 2-449,2 3-32,-5 6-128,-15 7-577,-19 6-1025,-24 4-1537,-20 0-1441,-29 0-3332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12.353"/>
    </inkml:context>
    <inkml:brush xml:id="br0">
      <inkml:brushProperty name="width" value="0.025" units="cm"/>
      <inkml:brushProperty name="height" value="0.025" units="cm"/>
    </inkml:brush>
  </inkml:definitions>
  <inkml:trace contextRef="#ctx0" brushRef="#br0">0 99 11531,'0'0'9961,"80"-25"-8007,-15 14 288,23-4-896,16 5-482,21 1-607,13 2-161,10 5-128,-6-1-1602,-5-2-3299,-9-7-5861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667"/>
    </inkml:context>
    <inkml:brush xml:id="br0">
      <inkml:brushProperty name="width" value="0.035" units="cm"/>
      <inkml:brushProperty name="height" value="0.035" units="cm"/>
    </inkml:brush>
  </inkml:definitions>
  <inkml:trace contextRef="#ctx0" brushRef="#br0">64 13 16035,'7'-13'2321,"-4"21"-657,-3 30 307,0-28-1535,-5 172 2393,1-81-2023,14 171-1,-9-259-774,7 37 61,-7-48-88,-1 1 1,1-1-1,0 1 1,0-1 0,0 0-1,1 1 1,-1-1-1,0 0 1,1 0 0,-1 0-1,1 0 1,0 0-1,0 0 1,0 0 0,2 1-1,-2-2-2,0-1 1,-1 1-1,1-1 0,0 0 1,-1 0-1,1 1 1,0-1-1,0-1 0,-1 1 1,1 0-1,0 0 0,-1 0 1,1-1-1,0 1 0,-1-1 1,1 0-1,-1 1 0,1-1 1,0 0-1,-1 0 0,0 0 1,1 0-1,-1 0 0,0 0 1,1 0-1,-1 0 0,0-1 1,1-1-1,8-7 8,-1-1 1,10-16-1,-14 20-4,4-7-5,50-65 11,-52 71-25,-1 1-1,1 0 0,0 1 1,1-1-1,0 1 1,0 1-1,14-8 0,-20 12 6,0 0-1,-1 0 0,1 0 0,0 1 0,0-1 0,0 1 0,0-1 0,-1 1 1,1 0-1,0 0 0,0 0 0,0 0 0,0 0 0,0 0 0,0 0 0,0 1 1,-1-1-1,1 1 0,0-1 0,0 1 0,3 1 0,-3 0-4,0 0 0,1 0 0,-1 0 0,0 1 1,0-1-1,-1 0 0,1 1 0,0-1 0,-1 1 0,0 0 0,1-1 0,0 6 0,2 6-18,0 1-1,-1 0 1,-1 0 0,0 18-1,-2-33 34,0 1-1,0-1 1,0 0-1,0 0 1,0 0-1,0 1 1,0-1-1,0 0 1,0 0-1,0 1 0,0-1 1,0 0-1,1 0 1,-1 0-1,0 1 1,0-1-1,0 0 1,0 0-1,0 0 1,0 1-1,0-1 1,0 0-1,1 0 1,-1 0-1,0 0 0,0 0 1,0 1-1,0-1 1,1 0-1,-1 0 1,0 0-1,0 0 1,0 0-1,1 0 1,-1 0-1,0 0 1,0 1-1,1-1 0,-1 0 1,0 0-1,11-7 34,16-24-17,-12 14-23,81-60-3123,-94 75 3011,-1 0 0,1 0 0,-1 0 0,1 0 0,-1 0 0,0 0 0,0-1 0,0 1 0,1-4 0,-1 0-648</inkml:trace>
  <inkml:trace contextRef="#ctx0" brushRef="#br0" timeOffset="1">1 325 17436,'0'-8'1440,"1"0"-1024,4-4-144,7 0 480,2 1-56,3-1-696,0 0-376,4 1 416,0 0-96,2-4-112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544"/>
    </inkml:context>
    <inkml:brush xml:id="br0">
      <inkml:brushProperty name="width" value="0.025" units="cm"/>
      <inkml:brushProperty name="height" value="0.025" units="cm"/>
    </inkml:brush>
  </inkml:definitions>
  <inkml:trace contextRef="#ctx0" brushRef="#br0">41 1409 7655,'0'0'4154,"-8"8"-2751,-25 23-201,33-27 306,9-3-967,13-6 212,20-17 179,-2-1-1,0-2 0,46-39 0,-6 6-668,617-464-226,130-187-1072,-806 687 935,-21 22 45,0 0 1,0 0-1,0 0 1,0 0-1,0 0 1,0 0-1,0 0 1,-1 0-1,1 0 1,0 0-1,0 0 1,0 0-1,0 0 1,0 0 0,0 0-1,0 0 1,0 0-1,-1 0 1,1 0-1,0 0 1,0 0-1,0 0 1,0 0-1,0 0 1,0 0-1,0 0 1,0-1-1,0 1 1,-1 0-1,1 0 1,0 0-1,0 0 1,0 0 0,0 0-1,0 0 1,0 0-1,0 0 1,0 0-1,0 0 1,0-1-1,0 1 1,0 0-1,0 0 1,0 0-1,0 0 1,-44 28-6322,37-23 5781,-42 26-5261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1.909"/>
    </inkml:context>
    <inkml:brush xml:id="br0">
      <inkml:brushProperty name="width" value="0.025" units="cm"/>
      <inkml:brushProperty name="height" value="0.025" units="cm"/>
    </inkml:brush>
  </inkml:definitions>
  <inkml:trace contextRef="#ctx0" brushRef="#br0">521 0 11371,'0'0'2167,"-10"5"-229,4-3-1793,1 1 1,-1 0-1,0 1 1,1-1-1,0 1 1,0 0-1,0 1 1,0-1-1,0 1 1,1 0-1,0 0 1,0 0-1,0 0 1,1 1-1,-4 9 1,-129 304 176,94-231-187,-82 127 0,12-52 2113,110-160-2207,0-1 0,0 1 1,0 0-1,1-1 0,-1 1 1,1 0-1,0 0 1,0 0-1,0 0 0,0 0 1,0 6-1,3-9-40,0 1 0,-1-1-1,1 0 1,0 0 0,0 0 0,0 0-1,0 0 1,0 0 0,0-1 0,-1 1-1,1 0 1,0-1 0,3-1 0,29-13 106,-1-2 0,-1-2-1,42-30 1,13-8 21,244-130-1179,-214 123-2777,3-2-3198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2.941"/>
    </inkml:context>
    <inkml:brush xml:id="br0">
      <inkml:brushProperty name="width" value="0.025" units="cm"/>
      <inkml:brushProperty name="height" value="0.025" units="cm"/>
    </inkml:brush>
  </inkml:definitions>
  <inkml:trace contextRef="#ctx0" brushRef="#br0">1 213 7751,'0'0'12006,"5"13"-11515,6 27-166,11 59-1,-14-51-213,29 87 0,-37-133-110,1-1 0,-1 0 0,0 1 1,1-1-1,-1 0 0,1 0 0,0 0 0,-1 1 1,1-1-1,0 0 0,-1 0 0,1 0 0,0 0 1,0 0-1,0 0 0,0 0 0,0 0 1,0-1-1,0 1 0,0 0 0,1-1 0,-1 1 1,0 0-1,0-1 0,1 0 0,-1 1 1,2-1-1,-1 0 7,0-1 0,0 1 0,-1-1 0,1 0 0,0 0 0,0 0 0,-1 0 0,1 0 0,-1 0-1,1 0 1,-1-1 0,1 1 0,-1 0 0,0-1 0,1 1 0,0-3 0,6-8 47,-1 0 0,0-1 0,10-25 0,-4-4-50,-1 0 0,-3-1 0,-2 0-1,-1 0 1,-2-1 0,-3 0 0,-1 0-1,-6-47 1,1 63-4,5 28 1,0-1 0,0 0 0,0 1 0,-1-1 0,1 0-1,0 1 1,0-1 0,-1 0 0,1 1 0,0-1 0,-1 0 0,1 1 0,-1-1 0,1 1 0,-1-1 0,1 1 0,-1-1 0,1 1 0,-1-1-1,1 1 1,-1-1 0,0 1 0,1 0 0,-1-1 0,0 1 0,1 0 0,-1 0 0,0 0 0,0-1 0,0 2 6,1-1 1,-1 0 0,1 0-1,0 1 1,-1-1-1,1 0 1,-1 1-1,1-1 1,0 0 0,0 1-1,-1-1 1,1 1-1,0-1 1,-1 1-1,1-1 1,0 0 0,0 1-1,0-1 1,0 1-1,-1-1 1,1 1 0,0-1-1,0 1 1,0-1-1,0 1 1,0-1-1,0 2 1,-4 36 26,2 0 0,1 0 0,2 0 0,2 0 0,1 0 0,15 61 1,-11-72-41,1-1 1,2 0 0,21 39 0,-27-55-332,1 0-1,1 0 1,0-1 0,0 1 0,1-2-1,0 1 1,1-1 0,0 0 0,0-1-1,0 0 1,13 6 0,-96-56-7057,4-7 4692,34 24 5356,-71-40 1,126 68 2326,17-4-3639,-13 0-3182,0-1 0,-1 0 0,38-12 0,-12-6-4049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269"/>
    </inkml:context>
    <inkml:brush xml:id="br0">
      <inkml:brushProperty name="width" value="0.025" units="cm"/>
      <inkml:brushProperty name="height" value="0.025" units="cm"/>
    </inkml:brush>
  </inkml:definitions>
  <inkml:trace contextRef="#ctx0" brushRef="#br0">184 22 12876,'-8'3'1682,"-4"2"-1336,1 1 0,0-1 0,1 2 0,-1 0 0,1 0 0,1 1 1,-1 0-1,1 1 0,1 0 0,-1 0 0,2 1 0,-1 0 0,1 0 0,1 0 0,0 1 0,1 0 1,-1 1-1,2-1 0,0 1 0,0 0 0,2 0 0,-1 0 0,0 15 0,3-25-339,0 0 0,0-1 0,0 1 0,0-1 0,0 1 0,1-1 0,-1 1 1,1-1-1,-1 1 0,1-1 0,0 1 0,0-1 0,-1 0 0,1 1 0,0-1 0,0 0 0,0 0 0,0 0 0,1 1 0,-1-1 0,0 0 0,0-1 0,1 1 0,-1 0 0,0 0 0,1 0 0,-1-1 0,1 1 0,-1-1 0,1 1 0,-1-1 0,1 0 0,-1 1 0,1-1 0,-1 0 0,1 0 0,0 0 0,-1 0 0,1-1 0,-1 1 0,4-1 0,1 0 56,0 0-1,0 0 0,0-1 1,0 0-1,0 0 0,0 0 1,-1-1-1,1 0 0,8-6 1,-6 2 1,0-1 1,0-1 0,-1 0 0,0 0-1,-1 0 1,0 0 0,0-1 0,-1 0-1,-1-1 1,0 1 0,0-1 0,-1 0-1,0 1 1,0-1 0,-2-1 0,1 1-1,-1 0 1,-1 0 0,0-1 0,-1 1-1,0 0 1,-3-14 0,4 24-65,-1 0 1,1-1-1,0 1 0,-1 0 1,1 0-1,-1-1 0,1 1 1,-1 0-1,0 0 0,0 0 1,1 0-1,-1 0 0,0 0 1,0 0-1,0 0 0,0 0 1,0 0-1,0 0 0,0 1 1,0-1-1,-1 0 0,1 1 1,0-1-1,0 1 0,-1-1 1,1 1-1,0 0 0,0-1 1,-1 1-1,1 0 0,0 0 1,-1 0-1,1 0 0,0 0 1,-1 0-1,1 0 0,0 1 1,-1-1-1,1 0 0,0 1 1,0-1-1,-1 1 0,1-1 1,0 1-1,0 0 0,0-1 1,0 1-1,0 0 0,0 0 1,0 0-1,0 0 0,0 0 1,0 0-1,0 0 0,0 0 1,1 0-1,-1 0 0,1 1 1,-1-1-1,1 0 0,-1 0 1,1 1-1,-1 1 0,-1 5-5,0 0 1,0 0-1,1 1 0,0-1 0,0 0 0,1 1 1,0-1-1,0 1 0,3 9 0,-3-17-7,0 0-1,1 0 1,-1 0-1,0 0 0,1 0 1,-1-1-1,1 1 1,-1 0-1,1 0 1,0-1-1,-1 1 0,1 0 1,0 0-1,-1-1 1,1 1-1,0-1 1,0 1-1,0-1 1,-1 1-1,1-1 0,0 1 1,0-1-1,0 0 1,0 0-1,0 1 1,0-1-1,0 0 0,0 0 1,0 0-1,0 0 1,-1 0-1,1 0 1,0 0-1,0 0 1,0-1-1,0 1 0,0 0 1,0 0-1,0-1 1,0 1-1,0-1 1,1 0-1,2-1-242,0 0 0,0 0 0,-1 0 0,1 0 0,0-1 0,-1 1 0,0-1 0,4-3 1,-2-1-961,0 0 1,0 0-1,-1 0 1,0 0-1,4-11 1,5-16-5134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3.660"/>
    </inkml:context>
    <inkml:brush xml:id="br0">
      <inkml:brushProperty name="width" value="0.025" units="cm"/>
      <inkml:brushProperty name="height" value="0.025" units="cm"/>
    </inkml:brush>
  </inkml:definitions>
  <inkml:trace contextRef="#ctx0" brushRef="#br0">0 74 10826,'0'0'11585,"0"9"-11404,1-4-166,-1-1 1,1 0-1,0 0 0,0 1 1,0-1-1,0 0 0,1 0 0,-1 0 1,1 0-1,0-1 0,1 1 1,-1 0-1,1-1 0,-1 0 1,1 1-1,0-1 0,0 0 1,0-1-1,1 1 0,-1 0 0,1-1 1,-1 0-1,1 0 0,0 0 1,0 0-1,0-1 0,0 1 1,0-1-1,8 1 0,-8-1-10,-1-1 0,1 0-1,-1 0 1,1 0 0,-1 0-1,1 0 1,-1-1 0,1 0 0,-1 0-1,1 0 1,-1 0 0,0 0-1,1-1 1,-1 1 0,0-1 0,0 0-1,0 0 1,0 0 0,-1-1-1,1 1 1,-1 0 0,1-1 0,-1 0-1,0 0 1,0 1 0,0-1-1,0-1 1,0 1 0,1-3 0,1-4 9,1 0-1,-2 0 1,1 0 0,-1 0 0,-1-1 0,0 1 0,0-1 0,-1-15 0,-5 8 30,-7 24 66,-6 27 179,15-27-210,1 1 0,0 0 0,0-1 0,0 1 1,1 0-1,0 0 0,1-1 0,-1 1 0,1 0 0,1 0 0,-1-1 0,5 12 0,-4-15-48,0 0 1,-1 0-1,1-1 0,0 1 0,1 0 0,-1-1 0,0 0 1,1 1-1,-1-1 0,1 0 0,0 0 0,0-1 0,0 1 0,0-1 1,0 1-1,0-1 0,0 0 0,0 0 0,0 0 0,1 0 1,-1-1-1,0 0 0,0 1 0,1-1 0,-1 0 0,0 0 0,6-2 1,-4 2-6,0-2 1,0 1 0,-1 0 0,1-1 0,-1 0 0,1 0 0,-1 0-1,1-1 1,-1 0 0,0 1 0,0-1 0,-1-1 0,1 1 0,-1-1-1,1 1 1,-1-1 0,0 0 0,0 0 0,-1 0 0,1 0 0,-1-1-1,0 1 1,2-7 0,4-31-2871,-8 38 1949,0 0-1,-1-1 1,1 1-1,-1 0 1,0 0-1,0 0 1,-4-7-1,-5-6-8708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004"/>
    </inkml:context>
    <inkml:brush xml:id="br0">
      <inkml:brushProperty name="width" value="0.025" units="cm"/>
      <inkml:brushProperty name="height" value="0.025" units="cm"/>
    </inkml:brush>
  </inkml:definitions>
  <inkml:trace contextRef="#ctx0" brushRef="#br0">115 23 7847,'0'0'10266,"-9"-5"-7944,-31-12-1147,38 17-1148,0 0-1,0 0 1,0 0 0,0 0 0,0 0-1,0 0 1,0 0 0,1 1 0,-1-1 0,0 1-1,0-1 1,0 1 0,0 0 0,1 0-1,-1-1 1,0 1 0,1 1 0,-1-1 0,1 0-1,-1 0 1,1 1 0,-1-1 0,1 0 0,0 1-1,0-1 1,0 1 0,0 0 0,0-1-1,0 1 1,0 0 0,0 0 0,0 3 0,-2 2 0,0 0 0,1 0 0,0 0 0,0 1 0,1-1 0,-1 11 0,2-16-24,1-1-1,-1 0 1,1 1 0,-1-1 0,1 0 0,-1 1-1,1-1 1,0 0 0,0 0 0,-1 0 0,1 0 0,0 0-1,0 0 1,0 0 0,0 0 0,0 0 0,1 0-1,-1 0 1,0-1 0,0 1 0,0 0 0,1-1-1,-1 1 1,0-1 0,1 1 0,-1-1 0,0 0-1,1 0 1,-1 0 0,1 1 0,-1-1 0,0 0 0,2-1-1,61 0-99,-50-1-77,151-7-2629,-163 9 2790,0 0 1,-1 0-1,1 0 0,0 0 1,0 0-1,-1 1 1,1-1-1,0 0 0,-1 1 1,1-1-1,0 1 0,-1 0 1,1-1-1,-1 1 0,1 0 1,2 2-1,-4-3 30,1 1 0,-1 0 0,0 0 0,1-1 0,-1 1 0,0 0 0,0-1 0,0 1 0,1 0 0,-1 0 0,0-1 0,0 1 0,0 0 0,0 0 0,0 0 0,-1-1 0,1 1 0,0 0 0,0 0 0,0-1 0,-1 1 0,1 0 0,0-1 0,-1 1 0,0 1 0,-2 3 199,-1 0-1,1 0 1,-1 0 0,-1-1 0,1 1 0,-1-1 0,-7 5 0,1 0-56,-1-1-1,0 0 1,-1-1 0,1-1-1,-1 0 1,-1 0 0,1-2-1,-1 1 1,0-2 0,0 0 0,-17 2-1,29-5-323,1 0 0,0 1 0,0-1 0,0 0 0,0 0 0,0 0 0,0 0 0,0 0 0,-1 0 0,1-1 0,0 1 0,0 0 0,0-1 0,0 1 0,0 0 0,0-1 0,0 1 0,0-1 0,0 0 0,0 1 0,0-1 0,0 0 0,1 1-1,-1-1 1,0 0 0,0 0 0,1 0 0,-1 0 0,0 0 0,1 0 0,-1 0 0,0-1 0,-3-21-6210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365"/>
    </inkml:context>
    <inkml:brush xml:id="br0">
      <inkml:brushProperty name="width" value="0.025" units="cm"/>
      <inkml:brushProperty name="height" value="0.025" units="cm"/>
    </inkml:brush>
  </inkml:definitions>
  <inkml:trace contextRef="#ctx0" brushRef="#br0">1 180 6758,'0'0'17377,"13"-6"-16843,4-3-399,70-40 150,-77 43-266,-1-1-1,1 1 1,-1-2-1,-1 1 1,1-1-1,13-18 1,-21 24-12,0 1 1,0 0-1,0 0 1,0-1-1,0 1 1,-1 0-1,1-1 1,0 1-1,-1-1 1,0 1-1,1-1 1,-1 1 0,0-1-1,1 0 1,-1 1-1,0-1 1,0 1-1,0-1 1,-1 1-1,1-4 1,-1 4 6,0 0 1,1 0-1,-1 1 1,0-1 0,0 0-1,0 0 1,0 0-1,0 1 1,0-1-1,0 0 1,0 1-1,0-1 1,0 1-1,0-1 1,0 1-1,0-1 1,-1 1-1,1 0 1,0 0-1,-2-1 1,-3 1 35,-1 0-1,1 0 1,0 0 0,0 1 0,0 0-1,-1 0 1,1 1 0,0-1 0,-6 4-1,5-2-25,0 0 0,1 1 0,0 0 1,-1 0-1,1 1 0,1 0 0,-1 0 0,1 0 0,-1 0 0,2 1 0,-1 0 0,1 0 0,0 1 0,0-1 0,0 1 0,1-1 0,0 1 0,0 0 0,1 1 0,0-1 0,0 0 0,1 1 0,0-1 0,0 1 0,1 12 0,1-17-55,0 0-1,0 0 1,0 0-1,0-1 1,0 1 0,1 0-1,-1-1 1,1 1-1,0-1 1,0 0 0,0 0-1,0 1 1,0-1-1,0 0 1,1-1 0,-1 1-1,1 0 1,-1-1 0,1 1-1,-1-1 1,1 0-1,0 0 1,0 0 0,0 0-1,0 0 1,0-1-1,4 1 1,2 0-957,0 0 0,0 0 1,-1-1-1,1 0 0,0 0 0,0-1 0,0 0 1,11-4-1,28-17-12620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4.980"/>
    </inkml:context>
    <inkml:brush xml:id="br0">
      <inkml:brushProperty name="width" value="0.025" units="cm"/>
      <inkml:brushProperty name="height" value="0.025" units="cm"/>
    </inkml:brush>
  </inkml:definitions>
  <inkml:trace contextRef="#ctx0" brushRef="#br0">1 1 3459,'0'0'17873,"10"2"-16597,-3 0-1143,0 0-1,0 1 1,-1 0-1,1 0 1,-1 1-1,1 0 1,-1 0 0,0 0-1,-1 1 1,1 0-1,-1 0 1,0 0-1,0 1 1,0 0 0,-1 0-1,0 0 1,5 10-1,10 18 395,26 65-1,-2-4 183,-42-92-696,0 0 0,0-1 0,0 1 0,1-1 0,-1 1 0,1-1 0,0 0 0,0 0 0,0 0 0,0 0 0,0 0 0,0 0 0,1 0 0,-1 0 0,1-1 0,-1 0 0,1 1 0,-1-1 0,1 0 0,0 0 0,-1 0 0,1-1 0,0 1 0,0 0 0,0-1 0,0 0 0,0 0 0,0 0 0,-1 0 0,1 0 0,0-1 0,0 1 0,0-1 0,0 0 0,-1 0 0,1 0 0,0 0 0,-1 0 0,1-1 0,-1 1 0,1-1 0,-1 1 0,0-1 0,0 0 1,1 0-1,-1 0 0,2-4 0,14-15 73,27-43 1,8-10-20,-53 74-69,1-1 0,-1 0 0,0 1 0,0-1 0,1 1 0,-1-1 0,0 1 0,0-1 0,1 1 0,-1 0 0,0-1 0,1 1 0,-1-1 0,1 1 0,-1 0 0,1-1 0,-1 1 0,1 0 0,-1-1 0,1 1 0,-1 0 0,1 0 0,-1 0 0,1-1 0,-1 1 0,1 0 0,-1 0 0,1 0 0,0 0 0,-1 0 0,1 0 0,-1 0 0,1 0 0,-1 0 0,1 0 0,-1 0 1,1 1-1,0-1 0,-1 0 0,1 0 0,-1 1 0,1-1 0,-1 0 0,1 0 0,-1 1 0,0-1 0,1 0 0,-1 1 0,1-1 0,-1 1 0,0-1 0,1 1 0,-1-1 0,0 1 0,1-1 0,-1 1 0,0-1 0,0 1 0,0-1 0,1 1 0,-1-1 0,0 1 0,0-1 0,0 1 0,0 0 0,0 0 0,5 47-180,-4-38 166,-1 21-101,-1-23-9,1-1 0,0 0 1,0 0-1,0 1 0,1-1 0,0 0 1,1 0-1,0 0 0,0 0 0,3 9 1,-4-16 8,0 1 1,-1 0-1,1-1 0,0 1 1,-1 0-1,1-1 1,0 1-1,0-1 0,-1 1 1,1-1-1,0 1 1,0-1-1,0 0 0,0 1 1,0-1-1,0 0 1,0 0-1,-1 0 0,1 0 1,0 0-1,0 0 1,0 0-1,0 0 0,0 0 1,0 0-1,0 0 0,0 0 1,0-1-1,0 1 1,-1 0-1,1-1 0,0 1 1,0-1-1,0 1 1,0-1-1,-1 1 0,1-1 1,0 0-1,-1 1 1,1-1-1,0 0 0,-1 1 1,1-1-1,-1 0 1,1 0-1,0-1 1,25-39-4342,-25 40 4263,18-41-4540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478"/>
    </inkml:context>
    <inkml:brush xml:id="br0">
      <inkml:brushProperty name="width" value="0.025" units="cm"/>
      <inkml:brushProperty name="height" value="0.025" units="cm"/>
    </inkml:brush>
  </inkml:definitions>
  <inkml:trace contextRef="#ctx0" brushRef="#br0">63 411 12812,'-5'9'3016,"4"-7"-2812,-40 83 3600,38-77-3508,0-1 1,1 1-1,0 0 1,0-1-1,1 1 0,0 0 1,0 0-1,1 0 1,0 0-1,0 0 0,2 9 1,-2-16-277,0 0 0,1 0 0,-1 0 0,1-1 0,-1 1 1,1 0-1,0 0 0,-1 0 0,1-1 0,0 1 0,-1 0 0,1-1 1,0 1-1,0-1 0,0 1 0,0-1 0,-1 1 0,1-1 0,0 0 1,0 1-1,0-1 0,0 0 0,0 0 0,0 1 0,0-1 0,0 0 1,0 0-1,0 0 0,0 0 0,0 0 0,0-1 0,0 1 0,0 0 1,0 0-1,0-1 0,0 1 0,1-1 0,3-1 50,-1 1 0,1-1 0,-1 0 0,0 0 0,0-1-1,8-5 1,-5 2-42,-1-1 0,1 0 1,-1 0-1,-1-1 0,1 1 0,-1-1 0,0 0 0,-1-1 0,0 1 0,0-1 0,-1 0 0,0 0 0,-1 0 1,0 0-1,0-1 0,-1 1 0,0-1 0,-1 1 0,0 0 0,0-1 0,-1 1 0,-2-10 0,3 18-30,0 0-1,-1 0 0,1 0 1,0-1-1,-1 1 0,1 0 1,-1 0-1,0 0 0,1 0 1,-1 1-1,1-1 0,-1 0 1,0 0-1,0 0 1,0 0-1,1 1 0,-1-1 1,0 0-1,0 1 0,0-1 1,0 1-1,0-1 0,-2 0 1,2 1-4,0 0 1,1 0 0,-1 0-1,0 0 1,1 1 0,-1-1-1,0 0 1,1 0 0,-1 0-1,0 1 1,1-1-1,-1 0 1,1 1 0,-1-1-1,1 1 1,-1-1 0,1 1-1,-1-1 1,1 1 0,-1-1-1,1 1 1,0-1 0,-1 1-1,1-1 1,0 1 0,-1 0-1,1-1 1,0 1 0,0 0-1,-1-1 1,1 1-1,0 0 1,0-1 0,0 1-1,0 0 1,0-1 0,0 1-1,0 1 1,0 3-3,-1 0 0,1 0-1,0 0 1,0 0 0,1 1 0,0-1 0,0 0 0,0 0-1,0 0 1,1 0 0,0 0 0,0-1 0,0 1-1,0 0 1,1-1 0,5 8 0,-5-9 22,0-1 1,1 1 0,-1-1-1,0 1 1,1-1-1,0 0 1,0 0-1,-1-1 1,1 1 0,0-1-1,0 0 1,0 0-1,0 0 1,1-1-1,-1 1 1,0-1 0,0 0-1,0 0 1,0 0-1,1-1 1,7-1 0,-4-1 41,0 1 1,0-1 0,0 0-1,0-1 1,0 0 0,0 0-1,-1-1 1,0 0 0,0 0-1,-1 0 1,1-1 0,-1 0 0,0-1-1,0 1 1,-1-1 0,0 0-1,-1 0 1,7-12 0,-3 2-35,0 0 0,-1-1 0,-1 0 0,0 0 1,-1 0-1,-1-1 0,2-27 0,-5 27 16,0-1-1,-2 1 1,0-1-1,-1 1 1,-6-25 0,8 40-38,-1-1 1,0 1 0,0-1-1,-1 1 1,1 0 0,-1 0 0,0 0-1,0 0 1,-1 0 0,1 0-1,-1 0 1,0 1 0,1-1-1,-2 1 1,1 0 0,0 0-1,-1 0 1,1 0 0,-1 1-1,0 0 1,0-1 0,0 1-1,0 0 1,0 1 0,0-1 0,-1 1-1,1 0 1,-6-1 0,7 2-6,1 0 1,0 0 0,-1 1 0,1-1 0,0 0-1,0 1 1,-1 0 0,1-1 0,0 1 0,0 0 0,0 0-1,0 0 1,0 1 0,0-1 0,0 0 0,0 1-1,0-1 1,-2 4 0,0 0 3,0 0 0,0 1-1,0 0 1,0 0 0,1 0 0,-3 9 0,-1 4 28,1 0 0,1 1 1,-4 29-1,7-34 74,0 0 0,1 0 1,1-1-1,0 1 0,1 0 0,1-1 1,5 25-1,-5-34-83,0 1 0,0-1 0,0 0-1,1 0 1,0-1 0,0 1 0,0 0 0,0-1 0,1 0 0,-1 0-1,1 0 1,0 0 0,1 0 0,-1-1 0,1 0 0,-1 0-1,1 0 1,0 0 0,0-1 0,0 0 0,0 0 0,0 0 0,8 1-1,5 0-149,1 0-1,-1-1 1,1 0-1,0-2 0,-1 0 1,1-2-1,24-3 0,-31 2-936,1 0 0,-1 0 0,0-1 0,-1-1 0,1 0-1,-1 0 1,11-8 0,6-8-4723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5.823"/>
    </inkml:context>
    <inkml:brush xml:id="br0">
      <inkml:brushProperty name="width" value="0.025" units="cm"/>
      <inkml:brushProperty name="height" value="0.025" units="cm"/>
    </inkml:brush>
  </inkml:definitions>
  <inkml:trace contextRef="#ctx0" brushRef="#br0">90 277 14221,'-9'3'2921,"4"-2"-2726,1 1 1,0 0 0,-1 0 0,1 0-1,0 0 1,0 1 0,0-1-1,0 1 1,1 0 0,-1 1 0,1-1-1,0 0 1,-1 1 0,2 0 0,-1 0-1,0 0 1,1 0 0,0 0 0,0 0-1,0 1 1,0-1 0,1 1 0,-1-1-1,1 1 1,1 0 0,-2 8 0,2-9-66,-1 0 1,1 0 0,0-1-1,0 1 1,0 0 0,1 0-1,-1 0 1,1 0 0,0 0-1,0-1 1,0 1 0,0 0-1,1-1 1,0 1 0,0-1-1,0 1 1,3 3 0,-2-5-62,0 1 1,0-1-1,0 0 1,1 0-1,-1 0 1,1 0-1,0 0 1,-1-1-1,1 0 1,0 0-1,0 0 1,0 0-1,0 0 1,0-1-1,0 0 1,0 0-1,4 0 1,-3 0-40,1 0-1,0-1 1,0 0-1,-1 0 1,1 0-1,-1 0 1,1-1 0,-1 0-1,1 0 1,-1-1-1,0 1 1,0-1-1,0 0 1,-1 0 0,1-1-1,5-4 1,-4 1-8,0 0 1,0-1-1,-1 0 1,0 1-1,0-2 1,-1 1 0,0 0-1,0-1 1,2-10-1,1-8 13,-1 0 1,-2-1-1,0 1 0,-2-1 0,-3-48 1,-9 1-19,10 71-20,-1 1 0,0 0 0,0-1 0,0 1 0,0 0 0,0 0 0,-1 0 0,0 0 0,1 0 0,-1 0 0,0 0 0,0 0 0,-1 1 0,1-1 0,-1 1 0,1 0 0,-1-1 0,0 1 0,-3-2 0,6 4 0,-1 0 0,0 0 0,0 0 0,1 0 1,-1-1-1,0 1 0,1 0 0,-1 0 0,0 0 1,1 1-1,-1-1 0,0 0 0,0 0 0,1 0 0,-1 0 1,0 1-1,1-1 0,-1 0 0,1 1 0,-1-1 0,0 0 1,1 1-1,-1-1 0,1 1 0,-1-1 0,1 1 0,-1-1 1,1 1-1,-1-1 0,1 1 0,0 0 0,-1-1 0,1 1 1,0-1-1,-1 1 0,1 0 0,0-1 0,0 1 1,0 0-1,0 0 0,-1 0 0,-2 34-19,3-33 19,-1 13 14,1 1 1,1-1-1,0 0 1,2 0-1,-1 0 1,2 0-1,0 0 1,10 24 0,-10-31-105,0-1 1,1 0 0,-1 1 0,2-1 0,-1-1 0,1 1 0,0-1 0,0 0 0,1 0 0,-1-1 0,2 0 0,-1 0 0,0-1 0,1 0-1,0 0 1,0-1 0,8 3 0,30 4-3468,3-8-2638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149"/>
    </inkml:context>
    <inkml:brush xml:id="br0">
      <inkml:brushProperty name="width" value="0.035" units="cm"/>
      <inkml:brushProperty name="height" value="0.035" units="cm"/>
    </inkml:brush>
  </inkml:definitions>
  <inkml:trace contextRef="#ctx0" brushRef="#br0">118 28 15667,'0'-1'71,"-1"1"-1,1-1 0,0 1 1,-1-1-1,1 1 1,-1-1-1,1 1 0,-1 0 1,1-1-1,-1 1 0,1-1 1,-1 1-1,1 0 1,-1 0-1,0-1 0,1 1 1,-1 0-1,1 0 0,-1 0 1,0 0-1,1 0 1,-1 0-1,0 0 0,1 0 1,-1 0-1,1 0 0,-1 0 1,0 0-1,1 0 1,-1 0-1,0 0 0,1 1 1,-1-1-1,1 0 0,-1 1 1,1-1-1,-1 0 1,1 1-1,-1-1 0,1 0 1,-1 1-1,0 0 1,-21 20 1253,13-7-1045,0 0 0,1 0 0,0 1 0,1 0 0,1 0 0,1 0 0,0 1 0,1 0 0,0 0 0,1 1 0,0 29 0,5-17-109,-1-29-166,-1 1 0,0 0 0,0-1 0,1 1 0,-1 0 0,0-1 0,1 1 0,-1 0 0,1-1 0,-1 1 1,1-1-1,-1 1 0,1-1 0,-1 1 0,1-1 0,-1 0 0,1 1 0,-1-1 0,1 0 0,0 1 0,-1-1 0,1 0 0,0 1 0,-1-1 0,1 0 0,0 0 0,-1 0 1,1 0-1,0 0 0,0 0 0,-1 0 0,1 0 0,0 0 0,-1 0 0,1 0 0,0 0 0,-1-1 0,1 1 0,0 0 0,-1-1 0,2 1 0,5-4 13,-1 1-1,1-1 0,-1 0 0,0-1 0,0 1 0,0-1 0,7-8 1,38-47 48,-35 41-49,21-30 19,-25 31-26,2 0 0,0 1 0,28-26 0,-41 43-9,-1-1-1,1 1 1,-1-1 0,1 1 0,0-1-1,-1 1 1,1-1 0,0 1 0,-1 0-1,1-1 1,0 1 0,-1 0 0,1 0-1,0-1 1,0 1 0,-1 0 0,1 0-1,0 0 1,0 0 0,-1 0-1,1 0 1,1 0 0,-2 1 0,1-1 0,0 1 0,-1-1 1,1 1-1,-1-1 0,1 1 0,-1-1 0,0 1 0,1-1 0,-1 1 0,0 0 1,1-1-1,-1 1 0,0-1 0,0 1 0,1 0 0,-1-1 0,0 1 1,0 1-1,0 36 20,0-34-16,-15 122 163,14-125-165,1-1 0,0 1 1,0 0-1,0 0 0,0 0 1,0-1-1,0 1 0,0 0 0,0 0 1,0 0-1,0-1 0,1 1 1,-1 0-1,0 0 0,0-1 0,1 1 1,-1 0-1,0 0 0,1-1 1,-1 1-1,1 0 0,-1-1 0,1 1 1,-1-1-1,2 2 0,-1-2-22,0 0 0,0 0 0,0 0 1,0 0-1,0 0 0,0-1 0,0 1 0,-1 0 0,1 0 0,0-1 0,0 1 0,0 0 0,0-1 0,-1 1 0,1-1 0,0 1 0,0-1 1,0-1-1,9-6-363,-2 0 0,13-16 0,-16 18 188,104-123-1065,-69 83 659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405"/>
    </inkml:context>
    <inkml:brush xml:id="br0">
      <inkml:brushProperty name="width" value="0.025" units="cm"/>
      <inkml:brushProperty name="height" value="0.025" units="cm"/>
    </inkml:brush>
  </inkml:definitions>
  <inkml:trace contextRef="#ctx0" brushRef="#br0">150 216 11563,'5'-11'3662,"-5"11"-3626,5-11 876,-1 1 0,-1-1 1,0 1-1,0-1 0,1-14 0,-4 23-734,0 0 0,1 0 0,-1 0 0,-1 0 0,1 0 0,0 0 0,0 0 0,-1 0 0,0 0 0,1 0 0,-1 0 0,0 0 0,0 0 0,0 0 0,0 0 0,-2-3-1,1 4-86,0 0-1,0-1 0,0 1 1,0 0-1,0 0 0,0 1 1,0-1-1,0 0 0,0 1 1,0-1-1,-1 1 0,1-1 1,0 1-1,0 0 0,0 0 1,-1 0-1,1 0 0,0 1 1,0-1-1,-3 1 0,0 1-45,0-1 0,1 1 0,-1 0 0,0 0-1,1 0 1,0 1 0,-1-1 0,1 1 0,0 0 0,0 0 0,1 1-1,-1-1 1,1 1 0,-1 0 0,1 0 0,0 0 0,1 0-1,-1 1 1,-3 7 0,-1 3-16,1 0 0,1 1 0,0 0-1,-5 27 1,8-28-15,0 0 1,0 0-1,1 1 0,1-1 0,3 22 0,-3-34-7,0-1-1,0 0 0,1 0 0,-1 1 1,1-1-1,-1 0 0,1 0 0,0 1 1,0-1-1,0 0 0,0 0 1,0 0-1,0 0 0,1 0 0,-1-1 1,1 1-1,-1 0 0,1-1 0,0 1 1,0-1-1,0 1 0,-1-1 1,1 0-1,0 0 0,1 0 0,-1 0 1,0 0-1,0 0 0,0-1 0,0 1 1,1-1-1,-1 1 0,0-1 1,1 0-1,-1 0 0,0 0 0,1 0 1,-1 0-1,0-1 0,0 1 1,1-1-1,-1 1 0,0-1 0,0 0 1,3-1-1,4-2 60,-1 0-1,1-1 1,-1 0 0,-1-1-1,1 1 1,-1-1 0,0-1-1,0 1 1,0-1 0,-1 0-1,0-1 1,8-14 0,-2 3-20,-1-1 0,-1 0 0,-1 0 0,9-31 0,-13 33-4,-1 0 0,3-36 0,-6 48-38,-1-1 0,0 1-1,0 0 1,0 0 0,-1-1 0,0 1 0,0 0 0,0 0-1,-1 0 1,0 0 0,0 0 0,-4-5 0,5 10-45,0-1 0,0 1 1,0 0-1,0 0 0,0 0 0,0 0 1,0 0-1,0 0 0,-1 0 0,1 0 0,0 0 1,-1 0-1,1 1 0,0-1 0,-1 1 1,1-1-1,-1 1 0,1-1 0,-1 1 1,-1 0-1,2 0-26,0 0-1,0 0 1,0 0 0,0 0-1,0 0 1,0 1 0,1-1-1,-1 0 1,0 1 0,0-1 0,0 0-1,1 1 1,-1-1 0,0 1-1,1-1 1,-1 1 0,0 0-1,1-1 1,-1 1 0,0 0-1,1-1 1,-1 1 0,1 0 0,0 0-1,-1-1 1,1 1 0,-1 0-1,1 0 1,0 0 0,0 0-1,0-1 1,-1 1 0,1 2 0,-1 0-357,1 1 1,-1-1 0,1 0 0,0 1 0,0-1 0,0 1 0,0-1-1,1 1 1,-1-1 0,1 1 0,0-1 0,0 0 0,0 1 0,0-1-1,1 0 1,-1 0 0,1 0 0,2 3 0,15 8-5321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6.832"/>
    </inkml:context>
    <inkml:brush xml:id="br0">
      <inkml:brushProperty name="width" value="0.025" units="cm"/>
      <inkml:brushProperty name="height" value="0.025" units="cm"/>
    </inkml:brush>
  </inkml:definitions>
  <inkml:trace contextRef="#ctx0" brushRef="#br0">4 132 6086,'0'0'14974,"-2"9"-14077,1 8-511,1-1 0,0 1 0,1-1 0,1 0 0,1 0 1,0 0-1,1 0 0,10 26 0,17 38 536,68 122-1,-84-173-879,-15-29-31,0 0 1,0 0 0,0 0 0,0 0 0,0 0 0,0-1-1,0 1 1,0 0 0,0 0 0,0 0 0,0 0 0,0 0 0,0 0-1,1 0 1,-1 0 0,0 0 0,0 0 0,0-1 0,0 1 0,0 0-1,0 0 1,0 0 0,0 0 0,0 0 0,0 0 0,0 0 0,0 0-1,1 0 1,-1 0 0,0 0 0,0 0 0,0 0 0,0 0 0,0 0-1,0 0 1,0 0 0,0 0 0,0 0 0,1 0 0,-1 0-1,0 0 1,0 0 0,0 0 0,0 0 0,0 0 0,0 0 0,0 0-1,0 0 1,0 0 0,1 0 0,-1 0 0,0 0 0,0 0 0,0 0-1,0 0 1,0 1 0,0-1 0,0 0 0,0 0 0,0 0 0,2-17 475,-1-23 59,-17-175-233,9 153-741,1-2-1,6-93 1,0 152 386,1 0 0,0 1 0,0 0-1,0-1 1,0 1 0,1 0 0,-1-1-1,5-6 1,-5 10 10,0-1 1,0 1-1,0-1 1,0 1-1,0 0 1,1-1-1,-1 1 1,0 0-1,1 0 1,-1 0-1,1 0 1,-1 0-1,1 1 1,-1-1-1,1 0 0,0 1 1,-1-1-1,1 1 1,0-1-1,-1 1 1,1 0-1,0 0 1,3 0-1,-3 0 21,-1 1 1,0 0-1,1-1 0,-1 1 1,0 0-1,0 0 0,1-1 0,-1 1 1,0 0-1,0 0 0,0 0 0,0 1 1,0-1-1,0 0 0,-1 0 0,1 1 1,0-1-1,-1 0 0,1 1 0,-1-1 1,1 0-1,-1 1 0,1-1 0,-1 1 1,0-1-1,0 1 0,0 2 1,3 48-221,-3-45 223,-1 8 49,0 0 1,-1 0-1,0 0 0,-1 0 1,-1-1-1,-1 1 1,0-1-1,-8 15 0,9-20-9,-1 0 0,0 0 0,0-1-1,-1 1 1,0-1 0,-1-1 0,0 1-1,0-1 1,0 0 0,-1-1 0,0 0-1,0 0 1,-10 5 0,17-11-39,0 1 0,0 0 0,0-1 0,0 1 0,1-1 0,-1 0 0,0 1 0,0-1 0,0 0 0,0 1 0,0-1 0,0 0 0,0 0 0,0 0 0,0 0 0,0 0 0,0 0 0,0 0 0,0 0 0,0 0 0,0-1 0,0 1 0,0 0 0,1-1 0,-1 1 0,0 0 1,0-1-1,0 1 0,0-1 0,0 0 0,1 1 0,-2-2 0,1 0-146,0-1 1,0 1 0,0 0-1,0-1 1,1 1 0,-1-1 0,1 1-1,0-1 1,0 1 0,0-1-1,0 1 1,0-4 0,3-11-1813,0 0 1,9-29-1,4-3-3656,2-6-3572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592"/>
    </inkml:context>
    <inkml:brush xml:id="br0">
      <inkml:brushProperty name="width" value="0.025" units="cm"/>
      <inkml:brushProperty name="height" value="0.025" units="cm"/>
    </inkml:brush>
  </inkml:definitions>
  <inkml:trace contextRef="#ctx0" brushRef="#br0">19 461 1890,'0'0'13479,"-3"8"-9069,-1 7-3892,0 0-1,1 1 1,1-1 0,0 1 0,2-1 0,-1 1-1,2 0 1,0-1 0,1 1 0,0-1 0,2 1-1,7 23 1,-6-23-460,1 0 0,0 0 0,1-1 0,1 0 0,0-1 0,1 1 0,1-1 0,0-1-1,0 0 1,2-1 0,0 0 0,16 13 0,-28-24-52,1-1-1,-1 1 1,0-1-1,1 1 1,-1-1-1,0 1 1,1-1-1,-1 1 1,1-1-1,-1 0 1,1 1 0,-1-1-1,1 0 1,-1 1-1,1-1 1,-1 0-1,1 0 1,-1 0-1,1 1 1,-1-1-1,1 0 1,0 0-1,-1 0 1,1 0 0,-1 0-1,1 0 1,-1 0-1,1 0 1,0 0-1,-1 0 1,1 0-1,-1-1 1,1 1-1,-1 0 1,1 0-1,-1-1 1,1 1-1,-1 0 1,1 0 0,-1-1-1,1 1 1,-1-1-1,1 1 1,-1 0-1,1-1 1,-1 1-1,0-1 1,1 1-1,-1-1 1,0 1-1,0-1 1,1 1-1,-1-1 1,0 1 0,0-1-1,0 0 1,0 1-1,0-1 1,1 1-1,-1-1 1,0 1-1,0-1 1,-1 0-1,1 1 1,0-1-1,-7-42 159,-2 20-264,-1 0 1,-1 1 0,-1 0 0,-1 1 0,-1 0 0,-23-27 0,36 47 95,0 0 0,0 0 1,0 0-1,-1 0 0,1 0 1,0 0-1,0 0 0,-1 0 1,1 0-1,-1 1 0,1-1 1,0 0-1,-1 1 0,-2-1 1,4 1 1,-1 0 0,1 0 0,-1 0 0,1 0 0,-1 1 0,1-1 0,-1 0 0,1 0 0,-1 0 1,1 1-1,-1-1 0,1 0 0,-1 0 0,1 1 0,0-1 0,-1 0 0,1 1 0,-1-1 0,1 1 0,0-1 0,-1 0 0,1 1 1,0-1-1,0 1 0,-1-1 0,1 1 0,0 0 0,-1 2 3,0 0 1,1 1-1,0-1 0,-1 0 1,1 0-1,0 0 1,1 1-1,-1-1 0,0 0 1,1 0-1,0 0 1,1 5-1,1-1 14,0-1 1,0 0-1,1 0 0,-1 0 1,1 0-1,0-1 0,1 1 1,0-1-1,0 0 0,0 0 1,0-1-1,1 0 0,-1 0 1,1 0-1,0 0 0,0-1 1,1 0-1,-1 0 0,1-1 1,-1 0-1,1 0 0,0-1 1,0 1-1,0-1 0,0-1 1,-1 1-1,1-1 0,8-1 1,-5 0 15,1 0 1,-1 0 0,1-1-1,-1 0 1,0-1 0,0 0-1,0-1 1,0 0 0,-1 0-1,1-1 1,-1-1 0,0 1-1,-1-1 1,1-1 0,-1 0-1,0 0 1,-1 0 0,7-10-1,-6 4-14,-1 0 0,-1-1 0,0 0 1,-1-1-1,-1 1 0,0-1 0,-1 0 0,-1 0 0,1-17 0,-3 37 7,0-1 0,0 1 0,1 0 0,-1-1-1,1 1 1,0 0 0,0-1 0,0 1 0,1-1 0,0 1 0,0-1 0,0 0 0,5 8-1,-4-10 23,-1 1 0,1-1 0,0 0-1,0 0 1,0 0 0,0 0 0,1 0-1,-1-1 1,0 1 0,1-1 0,-1 0-1,1 0 1,-1 0 0,1-1 0,-1 1-1,1-1 1,0 0 0,-1 0-1,7-1 1,1 0 6,0-1-1,0 0 0,0-1 1,-1 0-1,1-1 1,-1 0-1,1 0 0,-1-1 1,17-12-1,11-10-280,37-33-1,-40 31-220,69-58 7,-101 86 541,1-1 1,0 1-1,-1 0 1,1 0-1,0 1 0,0-1 1,0 1-1,0 0 1,0 0-1,0 0 0,0 0 1,0 1-1,6 1 1,22 0 530,-12-6-542,-1-2 0,1 0-1,-1-1 1,-1-1 0,0 0-1,0-2 1,32-22 0,-2 3-236,-22 14-74,29-17-667,66-27 1,-110 53 1126,1 0-1,-1 0 1,-1-1-1,1 0 1,-1-1-1,9-9 1,-13 11-526,-1 1 0,0-1 0,0 0-1,-1 0 1,4-8 0,-6 12-181,-1-1 0,1 0-1,-1 0 1,0 0 0,0 0 0,0 0-1,-1 0 1,1 0 0,-1 0-1,0 0 1,0-1 0,0-4-1,-9-10-3746,-17 1-2643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7.924"/>
    </inkml:context>
    <inkml:brush xml:id="br0">
      <inkml:brushProperty name="width" value="0.025" units="cm"/>
      <inkml:brushProperty name="height" value="0.025" units="cm"/>
    </inkml:brush>
  </inkml:definitions>
  <inkml:trace contextRef="#ctx0" brushRef="#br0">1 14 17200,'0'0'7367,"52"-9"-7014,-14 5-353,3 4-64,2 0-2211,-3 0-2337,-9 1-3364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28.270"/>
    </inkml:context>
    <inkml:brush xml:id="br0">
      <inkml:brushProperty name="width" value="0.025" units="cm"/>
      <inkml:brushProperty name="height" value="0.025" units="cm"/>
    </inkml:brush>
  </inkml:definitions>
  <inkml:trace contextRef="#ctx0" brushRef="#br0">0 1942 13933,'0'0'7303,"8"-1"-6582,25-9-459,-1 0 1,-1-2-1,0-2 1,-1-1-1,42-27 1,-8 6-141,1038-583-409,-33-54-1230,-954 594 2206,86-60 2335,266-137 0,-438 264-3714,-20 8-1761,-20 8-1081,-11 5-990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415"/>
    </inkml:context>
    <inkml:brush xml:id="br0">
      <inkml:brushProperty name="width" value="0.025" units="cm"/>
      <inkml:brushProperty name="height" value="0.025" units="cm"/>
    </inkml:brush>
  </inkml:definitions>
  <inkml:trace contextRef="#ctx0" brushRef="#br0">38 0 3459,'0'0'6011,"3"11"-4415,1 4-1362,5 15-252,-1 1 0,-1 0-1,3 53 1,-22 242-2497,12-296 2468,-7 259-1153,2-225 1687,-3 0 0,-24 95 0,23-122-2062,3 1-2445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1.774"/>
    </inkml:context>
    <inkml:brush xml:id="br0">
      <inkml:brushProperty name="width" value="0.025" units="cm"/>
      <inkml:brushProperty name="height" value="0.025" units="cm"/>
    </inkml:brush>
  </inkml:definitions>
  <inkml:trace contextRef="#ctx0" brushRef="#br0">66 1 11915,'0'0'705,"-22"82"512,15-41-384,-2-1-705,2 0-96,-2 6 0,3-2 0,4 4-32,-1-1 32,3 3-32,0-2-32,9-4-1121,-2-7-1409,4-5-2019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2.106"/>
    </inkml:context>
    <inkml:brush xml:id="br0">
      <inkml:brushProperty name="width" value="0.025" units="cm"/>
      <inkml:brushProperty name="height" value="0.025" units="cm"/>
    </inkml:brush>
  </inkml:definitions>
  <inkml:trace contextRef="#ctx0" brushRef="#br0">129 0 11659,'-4'14'886,"-11"35"-209,3 1-1,1 0 1,-4 61 0,18-7-2342,-1 19-1763,-4-113 4042,0-1 0,-1 1 0,1 0 0,-2-1 0,1 1 0,-2-1 0,1 0 0,-8 11 0,6-11 76,1 0 0,0 1 0,1-1 0,0 1 0,0 0-1,1 0 1,-3 17 0,5-15-575,0-8 30,1 1 0,-1-1 0,1 0 0,0 1 1,0-1-1,1 1 0,1 6 0,8 4-1991,12-2-3808,-12-8-69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0.665"/>
    </inkml:context>
    <inkml:brush xml:id="br0">
      <inkml:brushProperty name="width" value="0.025" units="cm"/>
      <inkml:brushProperty name="height" value="0.025" units="cm"/>
    </inkml:brush>
  </inkml:definitions>
  <inkml:trace contextRef="#ctx0" brushRef="#br0">181 1 6118,'0'0'22971,"-1"7"-22411,-6 19-407,-2 1 0,0-1-1,-2-1 1,0 0-1,-2-1 1,-16 24-1,12-21 9,1 1-1,2 1 0,1 0 0,-16 52 0,28-80-148,1 0 0,0 0 0,0 0 0,0 0 0,-1 0 0,1 0 0,0 1-1,1-1 1,-1 0 0,0 0 0,0 0 0,0 0 0,1 0 0,-1 0 0,0 0 0,1 0 0,-1 0 0,1 0 0,-1 0 0,1 0 0,0 0 0,-1 0 0,1 0 0,0 0 0,0-1 0,0 1 0,-1 0 0,1-1 0,0 1-1,0 0 1,0-1 0,0 1 0,0-1 0,0 1 0,0-1 0,0 0 0,1 1 0,-1-1 0,0 0 0,0 0 0,2 0 0,8 1 147,0 0 1,0-1 0,19-2-1,-5 1-50,308-8-109,-332 8-74,-1 1-1,1 0 1,-1 0 0,1-1 0,-1 1-1,0-1 1,1 1 0,-1 0 0,1-1-1,-1 1 1,0-1 0,1 1 0,-1-1-1,0 1 1,1-1 0,-1 1 0,0-1-1,0 1 1,0-1 0,0 0 0,1 1-1,-1-1 1,0 1 0,0-1 0,0 1-1,0-1 1,0 0 0,0 1 0,0-1-1,0 1 1,-1-1 0,1 1 0,0-1-1,0 0 1,0 1 0,-1-1 0,1 1-1,0-1 1,-1 1 0,1-1 0,0 1-1,-1 0 1,1-1 0,0 1 0,-1-1-1,1 1 1,-1 0 0,1-1 0,-1 1-1,1 0 1,-1-1 0,1 1 0,-1 0-1,0 0 1,-11-4-2528,-9-1-4570,7 0-1968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2:41.092"/>
    </inkml:context>
    <inkml:brush xml:id="br0">
      <inkml:brushProperty name="width" value="0.025" units="cm"/>
      <inkml:brushProperty name="height" value="0.025" units="cm"/>
    </inkml:brush>
  </inkml:definitions>
  <inkml:trace contextRef="#ctx0" brushRef="#br0">49 0 7399,'0'0'9150,"-7"0"-6139,-34 0 1526,63 7 106,7 2-3803,141 10 166,292-4 0,-456-15-1005,8 0-320,31-1 238,-43 1-151,0 0-1,0 0 1,-1 0 0,1 0 0,0-1-1,0 1 1,0-1 0,-1 1 0,1-1-1,0 0 1,-1 0 0,1 1 0,0-1-1,-1-1 1,1 1 0,-1 0-1,3-2 1,-4 2 40,0 1 0,0 0 0,0-1 0,0 1-1,0 0 1,0-1 0,0 1 0,-1 0 0,1 0-1,0-1 1,0 1 0,0 0 0,0 0 0,0-1 0,0 1-1,-1 0 1,1 0 0,0-1 0,0 1 0,0 0-1,-1 0 1,1 0 0,0-1 0,0 1 0,-1 0 0,1 0-1,0 0 1,0 0 0,-1 0 0,1-1 0,0 1-1,-1 0 1,1 0 0,0 0 0,-1 0 0,-13-4-6706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700"/>
    </inkml:context>
    <inkml:brush xml:id="br0">
      <inkml:brushProperty name="width" value="0.035" units="cm"/>
      <inkml:brushProperty name="height" value="0.035" units="cm"/>
    </inkml:brush>
  </inkml:definitions>
  <inkml:trace contextRef="#ctx0" brushRef="#br0">86 282 13227,'-36'80'2451,"27"-64"-1836,1 0 0,1 1 1,1 0-1,0 0 0,-7 35 0,13-51-570,-1 0-1,1 1 1,0-1-1,0 0 0,0 1 1,0-1-1,0 0 0,0 1 1,1-1-1,-1 0 1,0 0-1,1 1 0,-1-1 1,1 0-1,-1 0 0,1 0 1,-1 1-1,2 0 0,-1-1-21,-1-1 0,1 1 0,0-1 0,0 0 0,-1 1 0,1-1 0,0 0 0,0 1 0,0-1 0,0 0 0,-1 0 0,1 0 0,0 0 0,0 1 0,0-1 1,0 0-1,0-1 0,-1 1 0,1 0 0,1 0-1,3-2-2,0 0 0,0 0 0,0 0 0,-1 0 0,1-1 0,-1 1 0,0-1 0,5-4 0,10-11-78,0-1-1,-1-1 1,-1 0 0,-1-2 0,0 0-1,20-40 1,-9 7-59,36-106-1,-59 150 151,1-3 123,-1 0 0,0-1 0,4-28 1,-10 39 239,-1 8-203,0 3-90,0 1 0,0 0 0,1 0 0,0 0-1,0 0 1,1 0 0,0 0 0,1 9 0,-2 1 43,-1 15 56,2 0 0,2 34 0,0-57-180,0 1 0,0-1 0,1 0 0,1 0 0,-1 0 0,2 0 0,-1 0 0,1-1-1,1 1 1,9 14 0,-12-22 16,0 1 0,0 0-1,0-1 1,1 1-1,-1-1 1,1 0-1,0 0 1,-1 0 0,1 0-1,0 0 1,0-1-1,0 1 1,1-1 0,-1 0-1,0 0 1,0 0-1,1 0 1,-1-1 0,0 1-1,1-1 1,-1 0-1,0 0 1,1 0 0,-1 0-1,1-1 1,-1 1-1,0-1 1,1 0 0,-1 0-1,0 0 1,6-3-1,38-21 135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9.241"/>
    </inkml:context>
    <inkml:brush xml:id="br0">
      <inkml:brushProperty name="width" value="0.025" units="cm"/>
      <inkml:brushProperty name="height" value="0.025" units="cm"/>
    </inkml:brush>
  </inkml:definitions>
  <inkml:trace contextRef="#ctx0" brushRef="#br0">398 43 2530,'-15'4'257,"-101"15"1343,-93-3 9532,203-16-10487,2-1-300,1 1 0,0-1-1,0 1 1,-1 0-1,1 0 1,0 0-1,0 1 1,-1-1-1,1 1 1,0 0-1,0 0 1,0 0-1,0 0 1,-4 2-1,8-1-291,1-1-1,-1 1 1,1-1-1,-1 0 0,1 0 1,0 0-1,-1 0 1,1 0-1,0 0 1,0 0-1,-1 0 1,1-1-1,0 1 1,0-1-1,0 1 0,0-1 1,0 0-1,2 1 1,-2-1 29,71 10 713,1-2 1,0-4 0,100-7 0,-140 2-739,472-45 237,-502 45-165,-6 0-26,-16-1 30,-29 0-93,-3 7-45,1 1 0,-1 3 0,-77 24 0,-10 2 9,82-23 69,-10 3 228,0-3 1,-122 7-1,194-20-315,0 0 0,-1-1 0,1 0 0,-1 0 0,1 0 1,10-6-1,11-4 4,350-107-3012,-254 83-2294,-21 3-3749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0.216"/>
    </inkml:context>
    <inkml:brush xml:id="br0">
      <inkml:brushProperty name="width" value="0.025" units="cm"/>
      <inkml:brushProperty name="height" value="0.025" units="cm"/>
    </inkml:brush>
  </inkml:definitions>
  <inkml:trace contextRef="#ctx0" brushRef="#br0">0 320 13293,'0'0'7201,"12"-12"-6320,49-49-18,169-183 14,-226 241 778,-6 11-970,-9 24-774,4-12 182,5-15-155,-5 19 184,-9 47 0,15-65-235,0-1-1,1 0 1,0 1 0,-1-1 0,2 1 0,-1-1 0,1 0 0,-1 1 0,2-1-1,-1 0 1,0 0 0,1 0 0,0 0 0,0 0 0,5 7 0,2-2-3480,2-6-3160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306"/>
    </inkml:context>
    <inkml:brush xml:id="br0">
      <inkml:brushProperty name="width" value="0.025" units="cm"/>
      <inkml:brushProperty name="height" value="0.025" units="cm"/>
    </inkml:brush>
  </inkml:definitions>
  <inkml:trace contextRef="#ctx0" brushRef="#br0">333 55 7335,'0'0'5504,"1"-8"-1911,1-24-919,-3 31-2568,1 0 0,-1 0 0,1 0-1,-1 0 1,1 1 0,-1-1 0,0 0 0,1 0-1,-1 0 1,0 1 0,0-1 0,0 1 0,0-1 0,0 0-1,1 1 1,-1-1 0,0 1 0,0 0 0,0-1-1,0 1 1,0 0 0,0 0 0,-1 0 0,1-1 0,0 1-1,0 0 1,0 0 0,0 1 0,0-1 0,-1 0 0,-33 4 665,25-1-652,0 1 1,0 0-1,0 0 1,1 1-1,0 1 1,0-1-1,0 1 0,1 1 1,0 0-1,0 0 1,0 0-1,-11 17 1,3-5 14,2 2 1,1 0 0,0 0-1,-13 34 1,13-22 38,1-1-1,2 2 1,1 0-1,2 0 1,1 0 0,2 1-1,2 0 1,2 63-1,1-90-148,1-1 0,-1 0 0,1 1 0,0-1 0,1 0 0,0-1-1,0 1 1,1 0 0,-1-1 0,7 8 0,-8-11-14,0 0 1,1 0 0,-1 0-1,1 0 1,-1-1 0,1 1-1,0-1 1,0 0 0,0 0-1,0 0 1,0 0 0,1 0-1,-1-1 1,1 1-1,-1-1 1,1 0 0,-1 0-1,1-1 1,-1 1 0,1-1-1,0 1 1,3-1 0,-6-2-202,-1 0 0,0 0 0,0 0 1,0 0-1,0 0 0,0 0 0,0 0 1,-1 0-1,1 1 0,-1-1 0,1 0 1,-1 0-1,0 0 0,-1-2 0,-46-48-7843,16 22 614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3.638"/>
    </inkml:context>
    <inkml:brush xml:id="br0">
      <inkml:brushProperty name="width" value="0.025" units="cm"/>
      <inkml:brushProperty name="height" value="0.025" units="cm"/>
    </inkml:brush>
  </inkml:definitions>
  <inkml:trace contextRef="#ctx0" brushRef="#br0">0 71 12780,'0'0'4036,"68"8"-1730,-19-6-384,11-2-289,6 0-608,4-11-768,-1 1-225,-2-5-2242,-12-4-3620,-11-6-7591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34.221"/>
    </inkml:context>
    <inkml:brush xml:id="br0">
      <inkml:brushProperty name="width" value="0.025" units="cm"/>
      <inkml:brushProperty name="height" value="0.025" units="cm"/>
    </inkml:brush>
  </inkml:definitions>
  <inkml:trace contextRef="#ctx0" brushRef="#br0">259 1 4356,'0'0'16533,"-4"10"-16218,-67 196 1228,11-69 2284,78-211-3079,-3 32-2238,-2-2 1,13-82 0,-28 177 1415,1-13 106,4 46 0,-1-73 128,-1 0 0,1 0 0,1-1 0,0 1 0,0-1 0,1 1 0,1-1 0,9 17 0,-13-24-100,1-1 0,0 0-1,-1 1 1,1-1 0,0 0-1,0 0 1,0 0 0,0 0-1,1-1 1,-1 1 0,0 0-1,1-1 1,-1 0 0,1 1-1,0-1 1,3 1 0,-30-25 1370,-18-9-1438,6 6-140,-54-52 0,10-4-114,79 77 95,10 5 53,12 7 32,17 8 195,2-2 0,63 13 0,-8-16-1483,-75-10-558,1 0-1,31-6 0,7-12-7637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1.884"/>
    </inkml:context>
    <inkml:brush xml:id="br0">
      <inkml:brushProperty name="width" value="0.025" units="cm"/>
      <inkml:brushProperty name="height" value="0.025" units="cm"/>
    </inkml:brush>
  </inkml:definitions>
  <inkml:trace contextRef="#ctx0" brushRef="#br0">260 73 5733,'0'0'4810,"4"-9"-2135,1 0-1472,6-15-386,-2-6 7284,-32 48-6590,-18 25-1245,2 2 1,2 2-1,-33 54 0,59-84-150,1 1-1,0 0 1,2 1 0,0 0-1,1 1 1,0-1-1,2 1 1,1 0 0,0 1-1,1-1 1,2 1-1,0 31 1,2-47-124,-1 1 0,1-1-1,1 1 1,-1-1 0,1 1 0,0-1 0,0 0-1,0 0 1,1 0 0,0 0 0,0 0 0,0 0-1,0-1 1,1 0 0,0 0 0,0 0 0,0 0 0,0 0-1,7 4 1,-4-5-509,0 1 0,0-1 0,0 0-1,0 0 1,1-1 0,-1 0 0,1 0 0,0-1 0,-1 0-1,1-1 1,0 1 0,0-1 0,11-2 0,24-6-5724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370"/>
    </inkml:context>
    <inkml:brush xml:id="br0">
      <inkml:brushProperty name="width" value="0.025" units="cm"/>
      <inkml:brushProperty name="height" value="0.025" units="cm"/>
    </inkml:brush>
  </inkml:definitions>
  <inkml:trace contextRef="#ctx0" brushRef="#br0">70 0 14189,'0'0'7239,"-9"4"-6288,6-2-839,-1-1 1,1 1-1,0 0 1,0 0-1,0 0 1,0 0 0,0 0-1,0 1 1,0-1-1,1 1 1,-1 0-1,1 0 1,0 0 0,0 0-1,0 0 1,0 0-1,1 1 1,-1-1-1,1 0 1,0 1-1,0-1 1,-1 7 0,0-4-13,1-1 0,0 1 0,0-1 0,0 1 0,1 0 0,0 0 0,0-1 1,0 1-1,1 0 0,2 9 0,-2-14-70,-1 0 0,1 0-1,-1 0 1,1 1 0,0-1 0,0 0 0,0 0 0,0 0-1,0 0 1,0-1 0,0 1 0,0 0 0,0 0 0,0-1-1,0 1 1,0 0 0,0-1 0,3 1 0,0 0-10,-1 0 0,1-1 0,-1 0 0,1 0 0,-1 0 0,1 0 0,0 0 0,-1-1 0,7-1 0,2-3-54,1 0-1,-1-1 1,0 0-1,0-1 1,-1 0-1,0-1 1,0 0-1,-1-1 1,0 0-1,-1-1 1,1 0-1,11-17 1,-29 51 95,0 1 0,2 0 1,1 0-1,1 0 1,-1 37-1,5-61-43,-1 1 0,1-1 1,0 1-1,0-1 0,0 1 0,1-1 1,-1 1-1,0-1 0,0 1 0,1-1 1,-1 1-1,1-1 0,-1 1 0,1-1 0,0 0 1,0 1-1,-1-1 0,1 0 0,0 0 1,0 1-1,0-1 0,0 0 0,0 0 1,1 0-1,-1 0 0,0 0 0,0-1 0,1 1 1,-1 0-1,1 0 0,-1-1 0,0 1 1,1-1-1,-1 0 0,1 1 0,-1-1 1,1 0-1,0 0 0,-1 0 0,1 0 0,-1 0 1,1 0-1,2-1 0,2 0 15,1 0 0,-1-1 0,0 0 0,0 0 0,-1-1 0,1 0 0,0 0 0,-1 0 0,9-7 0,-4 2-50,0 0-1,-1-1 1,0 0 0,0-1 0,-1 1 0,0-2-1,-1 1 1,0-1 0,-1 0 0,0-1 0,-1 0-1,0 0 1,-1 0 0,0 0 0,-1 0 0,-1-1-1,3-24 1,-5 37 15,0 0 0,0 0 0,0-1 1,0 1-1,0 0 0,0-1 0,0 1 0,0 0 0,0 0 0,0-1 0,0 1 0,0 0 0,0-1 1,0 1-1,0 0 0,-1 0 0,1-1 0,0 1 0,0 0 0,0 0 0,0-1 0,-1 1 1,1 0-1,0 0 0,0 0 0,0-1 0,-1 1 0,1 0 0,0 0 0,0 0 0,-1 0 1,1 0-1,0-1 0,0 1 0,-1 0 0,1 0 0,0 0 0,-1 0 0,1 0 0,0 0 0,0 0 1,-1 0-1,1 0 0,0 0 0,-1 0 0,1 0 0,0 0 0,0 0 0,-1 0 0,1 1 1,-1-1-1,-10 11-194,10 10-2818,1-14-1050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2.717"/>
    </inkml:context>
    <inkml:brush xml:id="br0">
      <inkml:brushProperty name="width" value="0.025" units="cm"/>
      <inkml:brushProperty name="height" value="0.025" units="cm"/>
    </inkml:brush>
  </inkml:definitions>
  <inkml:trace contextRef="#ctx0" brushRef="#br0">0 164 17681,'0'0'9822,"12"-9"-9613,62-53-473,-66 55 161,-1 0-1,0-1 1,0 0 0,-1 0-1,0-1 1,0 1-1,-1-1 1,0 0 0,3-11-1,-17 52 224,1 0-1,2 0 1,1 1 0,-1 44-1,6-76-186,0 0-1,0 0 0,0 0 1,0 0-1,1-1 0,-1 1 1,0 0-1,0 0 0,0 0 1,1 0-1,-1-1 0,0 1 1,1 0-1,-1 0 1,1-1-1,-1 1 0,1 0 1,-1-1-1,1 1 0,-1 0 1,1-1-1,0 1 0,-1-1 1,1 1-1,0-1 0,0 1 1,-1-1-1,3 1 1,-2-1-323,0 0 0,1 0 0,-1 1 0,0-1 0,1 0 0,-1-1 1,1 1-1,-1 0 0,0 0 0,1 0 0,-1-1 0,0 1 1,1-1-1,-1 1 0,0-1 0,0 0 0,0 1 0,1-1 0,0-1 1,17-16-8025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3.064"/>
    </inkml:context>
    <inkml:brush xml:id="br0">
      <inkml:brushProperty name="width" value="0.025" units="cm"/>
      <inkml:brushProperty name="height" value="0.025" units="cm"/>
    </inkml:brush>
  </inkml:definitions>
  <inkml:trace contextRef="#ctx0" brushRef="#br0">35 1 15118,'0'0'3940,"16"68"-2595,8-38 33,1 3-257,7 1-160,1 2-481,-10 1-320,-5 7-256,-11 6 256,-7 8-64,-7 7 64,-20 5 97,-2 1-129,-10 0-64,-1-8-96,6-14-1954,-2-17-3011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6.999"/>
    </inkml:context>
    <inkml:brush xml:id="br0">
      <inkml:brushProperty name="width" value="0.025" units="cm"/>
      <inkml:brushProperty name="height" value="0.025" units="cm"/>
    </inkml:brush>
  </inkml:definitions>
  <inkml:trace contextRef="#ctx0" brushRef="#br0">319 134 10154,'3'-11'1815,"3"-4"-310,-1-1 1,-1 0-1,-1 0 0,3-32 1,-6 48-1474,0-1 1,0 1 0,0-1-1,0 1 1,0-1-1,0 1 1,-1-1 0,1 1-1,0-1 1,0 1-1,0 0 1,0-1-1,-1 1 1,1-1 0,0 1-1,0-1 1,-1 1-1,1 0 1,0-1 0,-1 1-1,1 0 1,-1-1-1,1 1 1,0 0 0,-1 0-1,1-1 1,-1 1-1,1 0 1,-1 0 0,1 0-1,-1-1 1,1 1-1,0 0 1,-1 0 0,1 0-1,-1 0 1,1 0-1,-1 0 1,1 0-1,-1 0 1,1 0 0,-1 0-1,1 0 1,-1 1-1,1-1 1,-1 0 0,1 0-1,-1 0 1,1 1-1,-1-1 1,1 0 0,0 0-1,-1 1 1,-26 18 11,12 3 209,1 0-1,0 0 0,2 1 1,0 1-1,2 0 1,-10 33-1,1 12 600,-11 76-1,21-85-700,2-1 0,4 1 0,6 103-1,1-130-116,-4-32-25,0 0 0,0 1 0,0-1 0,0 0 1,1 1-1,-1-1 0,0 0 0,1 1 0,-1-1 1,1 0-1,-1 0 0,1 1 0,0-1 1,0 0-1,-1 0 0,1 0 0,0 0 0,1 1 1,-2-32 438,-5 12-1160,0 0-1,-2 1 1,0-1-1,0 2 1,-2-1 0,0 1-1,-13-17 1,-26-50-1986,41 67 2521,3 10 210,1 0 0,0-1 0,0 1 0,0-1-1,1 1 1,0-1 0,0 0 0,1 0 0,0 0 0,0 0 0,1 0 0,0-11 0,1 17 8,-1 0 0,1 0 1,0 1-1,0-1 0,-1 0 1,1 0-1,0 0 1,0 0-1,0 1 0,0-1 1,0 0-1,0 1 0,0-1 1,0 1-1,1-1 1,-1 1-1,0 0 0,0-1 1,0 1-1,0 0 0,1 0 1,-1 0-1,0 0 1,2 0-1,41 0 519,-29 1-345,61 3 67,-54-2-907,1 0-1,-1-2 1,1 0 0,-1-2 0,31-5-1,-3-10-4290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6.231"/>
    </inkml:context>
    <inkml:brush xml:id="br0">
      <inkml:brushProperty name="width" value="0.035" units="cm"/>
      <inkml:brushProperty name="height" value="0.035" units="cm"/>
    </inkml:brush>
  </inkml:definitions>
  <inkml:trace contextRef="#ctx0" brushRef="#br0">0 88 14003,'1'-2'214,"1"1"0,-1-1 0,0 0 0,0 1 0,1 0 0,-1-1 0,1 1 0,-1 0 0,1 0 0,-1-1 0,1 1 0,3-1 0,-5 2-147,1 0 1,-1 0-1,0 0 1,1 0-1,-1 0 1,1 0-1,-1 0 1,0 0-1,1 0 1,-1 0-1,1 0 1,-1 0-1,0 0 1,1 0-1,-1 0 1,0 0-1,1 1 1,-1-1-1,1 0 0,-1 0 1,0 0-1,0 1 1,1-1-1,0 1 1,4 15 1998,-4 9-601,-2 27-1,0-36-1226,0-1-1,1 0 0,1 0 0,0 0 1,1 1-1,6 20 0,-8-35-229,0 0 1,1 0-1,-1 0 0,0 0 1,1-1-1,-1 1 0,1 0 0,-1 0 1,1 0-1,-1-1 0,1 1 1,0 0-1,-1-1 0,1 1 1,0 0-1,-1-1 0,1 1 1,0-1-1,0 1 0,0-1 0,0 1 1,-1-1-1,1 0 0,0 1 1,0-1-1,2 0 0,-1 0-4,0 0 0,0 0 0,-1-1 0,1 1-1,0-1 1,0 1 0,0-1 0,0 0 0,0 0 0,0 0-1,-1 0 1,3-1 0,5-5-14,0 0 0,-1-1 0,11-11-1,14-22-37,-1-1-1,-2-2 0,32-63 1,-51 85 17,-10 18 24,-3 6 3,-15 32-2,9-14-98,0 1 1,2 0-1,1 0 1,0 1 0,2-1-1,0 1 1,2 0-1,1 29 1,0-48 83,0 0 1,1 0-1,0 0 1,-1 0-1,1 0 1,0 0-1,2 3 1,13 9-176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612"/>
    </inkml:context>
    <inkml:brush xml:id="br0">
      <inkml:brushProperty name="width" value="0.025" units="cm"/>
      <inkml:brushProperty name="height" value="0.025" units="cm"/>
    </inkml:brush>
  </inkml:definitions>
  <inkml:trace contextRef="#ctx0" brushRef="#br0">247 0 8488,'0'0'7559,"1"13"-5690,0 0-1539,-1 0 0,-1 0 0,0 0 0,-1-1 0,0 1 0,0 0 0,-2-1 0,0 0 0,0 0 0,-10 20 0,-14 20 720,-1-1 0,-3-2 1,-70 84-1,102-133-1035,0 1 1,0-1-1,-1 1 1,1-1-1,0 0 1,0 1-1,0-1 0,-1 0 1,1 1-1,0-1 1,-1 0-1,1 1 0,0-1 1,-1 0-1,1 1 1,0-1-1,-1 0 1,1 0-1,0 0 0,-1 1 1,1-1-1,-1 0 1,1 0-1,0 0 1,-1 0-1,1 0 0,-1 0 1,1 0-1,-1 1 1,1-1-1,0-1 0,-1 1 1,1 0-1,-1 0 1,1 0-1,-1 0 1,1 0-1,0 0 0,-1 0 1,1-1-1,-1 1 1,1 0-1,0 0 0,-1 0 1,1-1-1,0 1 1,-1 0-1,1-1 1,-1 1-1,-4-32 25,9-44-1297,-3 74 1169,14-99-2462,0-10 621,-15 134 2258,0 1 0,2 0 0,1-1-1,1 1 1,1-1 0,0 0 0,2 0-1,1-1 1,1 0 0,1 0 0,19 31-1,-28-51-276,1 1 0,-1-1 0,1 0-1,0 1 1,-1-1 0,1 0 0,0 0 0,1 0-1,-1-1 1,0 1 0,0 0 0,1-1-1,-1 0 1,1 1 0,-1-1 0,1 0 0,0 0-1,-1 0 1,1-1 0,0 1 0,0-1-1,-1 1 1,1-1 0,0 0 0,4 0-1,-5-1-37,0 0-1,0-1 1,1 1-1,-1 0 1,0-1-1,0 1 0,0-1 1,-1 1-1,1-1 1,0 0-1,-1 0 0,1 0 1,-1 0-1,1 0 1,-1 0-1,0 0 0,0 0 1,0-1-1,0 1 1,0 0-1,-1-1 0,1 1 1,-1-1-1,1 1 1,-1-1-1,0 1 1,0-1-1,0-3 0,0-8-173,0 0 0,-1-1 1,-1 1-1,0 0 0,-6-21 0,7 30 121,0 0 1,-1 0 0,0 0 0,0 1-1,-1-1 1,1 1 0,-1-1-1,0 1 1,0 0 0,-1 0 0,1 0-1,-1 0 1,0 1 0,0 0 0,0 0-1,0 0 1,0 0 0,-8-3-1,12 6 33,0-1-1,0 1 0,0 0 1,0 0-1,-1 0 1,1 0-1,0-1 0,0 1 1,0 0-1,-1 0 0,1 0 1,0 0-1,0 0 1,-1 0-1,1 0 0,0 0 1,0 0-1,-1 0 0,1 0 1,0 0-1,0 0 0,-1 0 1,1 0-1,0 0 1,0 0-1,-1 0 0,1 0 1,0 0-1,0 0 0,-1 0 1,1 0-1,0 0 0,0 0 1,0 1-1,-1-1 1,1 0-1,0 0 0,0 0 1,0 0-1,0 1 0,-1-1 1,1 0-1,0 0 0,0 0 1,0 1-1,0-1 1,0 0-1,0 0 0,-1 1 1,7 15-91,17 17 34,-5-17-539,1 0 0,1-2 0,39 23-1,72 24-6261,-65-36 1414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7.975"/>
    </inkml:context>
    <inkml:brush xml:id="br0">
      <inkml:brushProperty name="width" value="0.025" units="cm"/>
      <inkml:brushProperty name="height" value="0.025" units="cm"/>
    </inkml:brush>
  </inkml:definitions>
  <inkml:trace contextRef="#ctx0" brushRef="#br0">40 1 11531,'0'0'8659,"-5"11"-7618,-2 4-767,2 0-1,-1 1 1,2 0 0,0 0 0,1 0-1,-2 32 1,5-24-118,0 0-1,2 0 0,0 0 0,2 0 1,1-1-1,11 37 0,-10-45-663,1 0 0,0-1 0,14 21 0,-21-35-594,-6-8-7084,-8-11 3568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321"/>
    </inkml:context>
    <inkml:brush xml:id="br0">
      <inkml:brushProperty name="width" value="0.025" units="cm"/>
      <inkml:brushProperty name="height" value="0.025" units="cm"/>
    </inkml:brush>
  </inkml:definitions>
  <inkml:trace contextRef="#ctx0" brushRef="#br0">58 44 6342,'0'0'2434,"-47"-30"1,37 21 191,10 7 33,5 0-577,20 2-1186,9 0 354,17 0-289,7 2-353,8 2-256,3-1-255,1 1-33,-5-4-929,-11 0-3331,-4-10-5413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8.822"/>
    </inkml:context>
    <inkml:brush xml:id="br0">
      <inkml:brushProperty name="width" value="0.025" units="cm"/>
      <inkml:brushProperty name="height" value="0.025" units="cm"/>
    </inkml:brush>
  </inkml:definitions>
  <inkml:trace contextRef="#ctx0" brushRef="#br0">76 65 6438,'8'-7'2926,"3"-2"-1588,1 0 0,0 1 0,0 0 1,17-7-1,-26 13-1009,0 1 0,0 0-1,0 0 1,1 0 0,-1 0-1,0 0 1,1 1 0,-1 0 0,0-1-1,1 1 1,-1 1 0,6-1-1,-8 1-235,1 0-1,0-1 0,0 1 0,-1 0 1,1 0-1,-1 0 0,1 0 0,-1 1 1,1-1-1,-1 0 0,1 0 0,-1 1 1,0-1-1,0 1 0,0-1 0,0 1 1,0 0-1,0-1 0,0 1 1,-1 0-1,1 0 0,0 0 0,-1-1 1,1 5-1,0 4 129,0 0-1,0 0 1,-1 0 0,0-1-1,-1 1 1,0 0 0,-1 0 0,0 0-1,0 0 1,-1-1 0,0 1 0,-1-1-1,-9 17 1,-7 10 29,-3-1 0,-27 34 0,20-29-140,6-9-25,16-22-47,1 0 1,-1 1 0,1 0-1,1 1 1,0-1 0,0 1-1,1 0 1,-4 15 0,9-26-35,0 1 0,0 0 0,0 0 0,-1 0 0,1 0 0,1 0 0,-1 0 0,0-1 0,0 1 0,0 0 0,0 0 0,1 0 0,-1 0-1,0-1 1,1 1 0,-1 0 0,0 0 0,1 0 0,-1-1 0,1 1 0,-1 0 0,1-1 0,0 1 0,-1-1 0,1 1 0,0 0 0,-1-1 0,1 1 0,0-1 0,0 0 0,-1 1 0,1-1 0,0 0 0,0 1 0,0-1 0,0 0 0,-1 0 0,1 0 0,2 1 0,41-1 106,-32-1-80,54-6-1078,0-3 0,91-25 0,-142 31 353,45-12-3346,-9-2-2456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169"/>
    </inkml:context>
    <inkml:brush xml:id="br0">
      <inkml:brushProperty name="width" value="0.025" units="cm"/>
      <inkml:brushProperty name="height" value="0.025" units="cm"/>
    </inkml:brush>
  </inkml:definitions>
  <inkml:trace contextRef="#ctx0" brushRef="#br0">1 1 13549,'0'0'9128,"66"34"-8231,-17-27-512,9-3-321,7 1-32,-11-2 0,0 2-609,-13-1-1184,-10 1-1154,-15-1-1601,-13 0-673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516"/>
    </inkml:context>
    <inkml:brush xml:id="br0">
      <inkml:brushProperty name="width" value="0.025" units="cm"/>
      <inkml:brushProperty name="height" value="0.025" units="cm"/>
    </inkml:brush>
  </inkml:definitions>
  <inkml:trace contextRef="#ctx0" brushRef="#br0">0 16 11435,'0'0'9577,"56"15"-8616,2-21-385,5-2-480,11 1-64,-6 5-416,-5-1-1346,-3 2-1889,-17-2-4324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49.875"/>
    </inkml:context>
    <inkml:brush xml:id="br0">
      <inkml:brushProperty name="width" value="0.025" units="cm"/>
      <inkml:brushProperty name="height" value="0.025" units="cm"/>
    </inkml:brush>
  </inkml:definitions>
  <inkml:trace contextRef="#ctx0" brushRef="#br0">254 140 9033,'0'0'8728,"8"5"-7036,-3-3-1462,-3-2-132,0 1 0,0 0 0,0 0 0,0 0-1,0 0 1,0 1 0,0-1 0,-1 0-1,1 1 1,0 0 0,-1-1 0,1 1 0,-1 0-1,1-1 1,-1 1 0,0 0 0,0 0-1,0 0 1,0 0 0,0 0 0,0 1 0,-1-1-1,1 0 1,-1 0 0,0 0 0,1 1-1,-1 2 1,-1 23 224,-2 1-1,-1-1 0,-1 0 1,-1-1-1,-1 1 0,-2-1 1,-1-1-1,-1 1 1,-14 24-1,17-37-277,5-9-12,0 0 0,1 0 0,-1 1 0,1-1-1,0 1 1,0-1 0,1 1 0,-2 11 0,6-16-7,1 1 0,-1-1 0,0-1 1,1 1-1,-1 0 0,1-1 0,-1 1 0,1-1 0,0 0 0,-1 0 1,1-1-1,4 0 0,-3 0 0,75-8-630,0-4 0,85-24 0,-138 30-222,-16 5-213,1-1 0,-1-1-1,0 0 1,0 0 0,11-8 0,-1-5-5280</inkml:trace>
  <inkml:trace contextRef="#ctx0" brushRef="#br0" timeOffset="1">0 2 13549,'0'0'3651,"90"-1"-2049,-23 1 95,9 5-415,14 3-706,7 1-448,0-1-160,-1-4-1858,-13-4-5252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1.746"/>
    </inkml:context>
    <inkml:brush xml:id="br0">
      <inkml:brushProperty name="width" value="0.025" units="cm"/>
      <inkml:brushProperty name="height" value="0.025" units="cm"/>
    </inkml:brush>
  </inkml:definitions>
  <inkml:trace contextRef="#ctx0" brushRef="#br0">1397 40 2594,'0'0'8366,"-10"-6"-7395,1 1-744,0 0 0,0 1 0,-1 0 0,1 1 0,-1 0 0,0 0-1,0 1 1,0 0 0,0 1 0,0 0 0,0 1 0,-1 0 0,1 0 0,0 1 0,0 1-1,0-1 1,-15 6 0,6 1 94,-1 1-1,2 1 0,-1 1 1,1 0-1,-30 27 0,-75 81 302,77-72-267,-70 74 402,-130 173 0,184-207-721,4 2 1,3 2 0,-50 117-1,51-78-7,6 2 1,6 2-1,-34 183 1,68-272-17,1 0 0,3 1 0,2-1 0,5 73 1,-1-100 24,1 1 0,0-1 1,1 0-1,1 0 0,1 0 1,1-1-1,0 0 1,1 0-1,1-1 0,0 0 1,1 0-1,1-1 0,25 27 1,-11-21 99,0-1 0,0-1 0,2-2 0,1 0 0,0-2 0,1-1-1,0-1 1,1-1 0,0-2 0,1-1 0,58 9 0,21-4 60,0-5-1,113-6 0,-218-3-202,17 0-59,-6 1-48,0-1 1,1 0 0,-1-2 0,0 0-1,23-6 1,-35 7-186,0 0-1,-1-1 0,1 0 1,-1 0-1,1 0 1,-1 0-1,1 0 0,-1 0 1,0-1-1,0 0 1,0 0-1,-1 0 0,1 0 1,-1 0-1,1 0 1,-1 0-1,0-1 0,0 1 1,-1-1-1,1 0 1,-1 0-1,0 1 0,0-1 1,0 0-1,0 0 1,-1 0-1,1-6 0,-1-28-4165,-4-4-1222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091"/>
    </inkml:context>
    <inkml:brush xml:id="br0">
      <inkml:brushProperty name="width" value="0.025" units="cm"/>
      <inkml:brushProperty name="height" value="0.025" units="cm"/>
    </inkml:brush>
  </inkml:definitions>
  <inkml:trace contextRef="#ctx0" brushRef="#br0">137 125 5990,'-11'-12'2338,"2"2"-1750,-39-44 2741,41 47-2280,0 0-1,0 1 1,-1 0 0,0 1 0,0 0 0,-14-7 0,20 11 50,26 7-229,193 33 688,-157-32-1553,-1 3-1,0 2 0,73 26 0,-124-35-6,0 1-1,0-1 0,0 1 1,-1 1-1,1 0 0,-1 0 1,8 7-1,-13-10 18,0 0 0,0 0 0,0 1 0,-1-1 0,1 1 0,0-1 0,-1 1 0,0-1 0,0 1 0,0 0 0,0-1 0,0 1 0,0 0 0,-1 0 0,1 0 0,-1 0 0,0-1 0,0 1 0,0 0 0,0 0 0,0 0 0,-1 0 0,1 0 0,-1 0 0,-1 4 0,-3 3 179,1-1 0,-2 1 0,1-1 1,-1 0-1,-1 0 0,1-1 0,-2 0 1,-12 12-1,-76 58 793,61-52-690,-38 29 126,33-27-155,2 1 0,-64 66 1,98-92-423,1 0 1,0 1 0,0 0 0,0 0 0,1 0 0,-1 0-1,1 0 1,0 0 0,0 0 0,1 1 0,-1-1 0,-1 8-1,3-12 62,0 0 0,0 1 0,0-1 0,0 0 1,0 0-1,0 1 0,0-1 0,0 0 0,0 0 0,1 0 0,-1 1 0,0-1 0,0 0 0,0 0 0,0 0 0,0 1 0,0-1 0,0 0 0,1 0 0,-1 0 0,0 0 0,0 1 0,0-1 0,0 0 0,1 0 0,-1 0 0,0 0 0,0 0 0,0 0 0,1 0 0,-1 0 0,0 1 0,0-1 0,1 0 0,-1 0 0,0 0 0,0 0 0,0 0 0,1 0 0,-1 0 0,0 0 0,0 0 0,1 0 0,-1-1 0,0 1 0,0 0 1,1 0-1,24-3-8098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2.880"/>
    </inkml:context>
    <inkml:brush xml:id="br0">
      <inkml:brushProperty name="width" value="0.025" units="cm"/>
      <inkml:brushProperty name="height" value="0.025" units="cm"/>
    </inkml:brush>
  </inkml:definitions>
  <inkml:trace contextRef="#ctx0" brushRef="#br0">161 49 7271,'0'0'7794,"4"-8"-5760,12-23-331,-16 31-1647,0-1-1,0 1 1,0-1 0,0 1 0,1-1-1,-1 1 1,0 0 0,0-1 0,1 1-1,-1-1 1,0 1 0,0 0 0,1-1-1,-1 1 1,1 0 0,-1-1 0,0 1-1,1 0 1,-1-1 0,1 1 0,-1 0-1,1 0 1,-1 0 0,0-1 0,1 1-1,-1 0 1,1 0 0,-1 0 0,1 0-1,-1 0 1,1 0 0,-1 0 0,1 0-1,-1 0 1,1 0 0,-1 0 0,1 0 0,-1 0-1,1 1 1,-1-1 0,1 0 0,-1 0-1,1 0 1,-1 1 0,0-1 0,1 0-1,-1 1 1,0-1 0,1 0 0,-1 1-1,1-1 1,-1 0 0,0 1 0,0-1-1,1 1 1,-1-1 0,0 1 0,0-1-1,0 0 1,1 1 0,-1-1 0,0 1-1,0-1 1,0 1 0,0-1 0,0 1-1,8 31 1340,-7-13-1085,-2 1-1,0-1 1,-1 1-1,-1-1 1,-1 0 0,0 0-1,-13 31 1,-7 7-145,-35 59 0,31-63-103,-25 64 0,50-109-59,0-1 1,1 1-1,0 0 0,0 0 1,1-1-1,-1 15 0,2-21 2,0 1 0,0 0 0,0 0 0,1-1-1,-1 1 1,1 0 0,-1-1 0,1 1 0,-1-1 0,1 1-1,0-1 1,0 1 0,0-1 0,0 1 0,0-1-1,0 0 1,0 1 0,0-1 0,0 0 0,1 0 0,-1 0-1,0 0 1,1 0 0,-1 0 0,1 0 0,-1 0-1,1-1 1,0 1 0,-1-1 0,1 1 0,0-1-1,-1 0 1,1 1 0,2-1 0,22 2 71,0-1 0,0-1-1,1-1 1,-1-1 0,27-7 0,128-36-100,-97 22 31,-23 9-207,26-6-956,-37-1-2421,-39 10-1147,-5-2-4015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1.585"/>
    </inkml:context>
    <inkml:brush xml:id="br0">
      <inkml:brushProperty name="width" value="0.035" units="cm"/>
      <inkml:brushProperty name="height" value="0.035" units="cm"/>
    </inkml:brush>
  </inkml:definitions>
  <inkml:trace contextRef="#ctx0" brushRef="#br0">1 753 15187,'1'1'62,"0"-1"0,0 1 0,0-1-1,0 0 1,0 1 0,1-1 0,-1 0-1,0 0 1,0 1 0,1-1 0,-1 0-1,0 0 1,0 0 0,0-1 0,1 1-1,-1 0 1,0 0 0,2-1 0,2 0 69,8-2 29,-1 0 1,0-1-1,1 0 1,-2 0-1,1-2 1,12-7-1,18-7 218,85-32 290,2 6 0,141-31 0,276-35-251,-34 8-393,-350 63 4,-2-7 0,-1-7 0,188-94 0,-344 148-32,0-1-8,1 0-1,-1 0 1,1 1 0,0 0-1,-1 0 1,1 0-1,4-1 1,-4 5 42,-7 3 108,-8 6-30,-3-3-83,-1-1 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3.622"/>
    </inkml:context>
    <inkml:brush xml:id="br0">
      <inkml:brushProperty name="width" value="0.025" units="cm"/>
      <inkml:brushProperty name="height" value="0.025" units="cm"/>
    </inkml:brush>
  </inkml:definitions>
  <inkml:trace contextRef="#ctx0" brushRef="#br0">389 1 11147,'0'0'9043,"-8"8"-8072,-139 151 1861,91-94-1595,-118 106 1,173-172-1227,1 1-1,0 0 1,0 0 0,0 0 0,0 0 0,0 0 0,0 0 0,0 0 0,0 0 0,0 0-1,0 0 1,0 0 0,0 0 0,0 0 0,-1 0 0,1 0 0,0 0 0,0 0 0,0-1-1,0 1 1,0 0 0,0 0 0,0 0 0,0 0 0,0 0 0,-1 0 0,1 0 0,0 0-1,0 1 1,0-1 0,0 0 0,0 0 0,0 0 0,0 0 0,0 0 0,0 0 0,-1 0-1,1 0 1,0 0 0,0 0 0,0 0 0,0 0 0,9-14 125,17-23-191,-25 35 61,3-3-29,79-117-992,-74 106 929,0-1 0,-1 1 0,0-1 0,-2-1 0,9-33 0,-17 64 53,1 1 0,1-1-1,0 1 1,1-1-1,1 1 1,0-1-1,0 0 1,1 0 0,1 0-1,9 22 1,-6-18 78,1-1 0,1 0 1,0 0-1,1-1 0,1 0 0,0-1 1,19 19-1,-6-15 376,-20-19 391,-13-13-374,-55-59-310,-63-85-261,108 134 59,13 17 47,0-1 0,1 1 0,0-1 0,-7-12 0,19 29-13,-1 1-1,1-1 0,1 0 1,0-1-1,0 1 0,1-2 0,0 1 1,0-1-1,20 11 0,-22-13 37,25 16-725,1-1-1,1-2 0,1-1 0,0-1 0,1-2 0,43 10 1,-2-10-4754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007"/>
    </inkml:context>
    <inkml:brush xml:id="br0">
      <inkml:brushProperty name="width" value="0.025" units="cm"/>
      <inkml:brushProperty name="height" value="0.025" units="cm"/>
    </inkml:brush>
  </inkml:definitions>
  <inkml:trace contextRef="#ctx0" brushRef="#br0">285 143 3043,'16'-17'2689,"-6"8"-1369,-2 1 1,1-2-1,-1 1 0,0-1 1,-1-1-1,0 1 0,-1-1 1,0-1-1,8-20 0,-14 32-1275,0 0 1,0 0-1,0 0 0,0 0 0,0 0 0,0 0 1,0-1-1,0 1 0,0 0 0,0 0 1,0 0-1,0 0 0,0 0 0,0 0 0,0 0 1,0-1-1,0 1 0,0 0 0,0 0 0,0 0 1,0 0-1,0 0 0,0 0 0,0 0 0,0-1 1,0 1-1,0 0 0,-1 0 0,1 0 0,0 0 1,0 0-1,0 0 0,0 0 0,0 0 1,0 0-1,0 0 0,0 0 0,-1 0 0,1-1 1,0 1-1,0 0 0,0 0 0,0 0 0,0 0 1,0 0-1,0 0 0,-1 0 0,1 0 0,0 0 1,0 0-1,0 0 0,0 0 0,0 0 0,0 0 1,-1 0-1,1 1 0,0-1 0,0 0 1,0 0-1,0 0 0,0 0 0,0 0 0,0 0 1,-1 0-1,-11 9 522,-13 14-742,-18 31 436,3 2-1,2 2 0,3 1 0,2 2 1,4 1-1,1 1 0,-24 89 0,17-12 171,31-122-354,2-1 1,1 1-1,0 0 0,1-1 0,0 1 1,4 18-1,-3-33-64,0 1-1,0-1 1,0 1-1,0-1 1,1 0 0,-1 1-1,1-1 1,0 0-1,0 0 1,0 0 0,0 0-1,0 0 1,1-1-1,0 1 1,-1-1 0,1 1-1,3 1 1,0-1-9,0 0 0,0 0 1,0-1-1,0 1 0,0-1 1,0-1-1,1 1 0,12 0 0,-2-1-325,1-1-1,-1-1 1,1 0-1,-1-1 0,1-1 1,20-7-1,-14 2-1375,0-1 1,-1-1-1,0-1 0,0-1 0,38-28 1,-14-1-3899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480"/>
    </inkml:context>
    <inkml:brush xml:id="br0">
      <inkml:brushProperty name="width" value="0.025" units="cm"/>
      <inkml:brushProperty name="height" value="0.025" units="cm"/>
    </inkml:brush>
  </inkml:definitions>
  <inkml:trace contextRef="#ctx0" brushRef="#br0">91 145 12075,'0'0'4426,"-9"-7"-2734,-28-22-261,37 29-1384,-1-1 1,0 1-1,1-1 1,-1 1-1,0-1 1,0 1-1,0 0 0,1-1 1,-1 1-1,0 0 1,0 0-1,0 0 1,0 0-1,1 0 1,-1 0-1,0 0 0,0 0 1,0 0-1,0 0 1,0 0-1,1 0 1,-1 0-1,0 1 1,0-1-1,0 0 0,1 1 1,-1-1-1,0 1 1,0-1-1,1 1 1,-1-1-1,0 1 1,1-1-1,-1 1 1,1 0-1,-1-1 0,1 1 1,-1 0-1,1-1 1,-1 1-1,1 0 1,-1 0-1,1 0 1,0-1-1,0 1 0,-1 1 1,-8 37 473,9-38-464,-1 6 93,0 0 0,0 0 0,1 0 1,0 0-1,0 0 0,1 0 0,0 0 0,0 0 1,1 0-1,4 11 0,-5-15-107,1 0 0,0 0 0,0 0 0,0-1 0,0 1 0,1 0 0,-1-1 0,1 1 0,-1-1 1,1 0-1,0 0 0,0 0 0,0 0 0,0-1 0,1 1 0,-1-1 0,0 1 0,0-1 0,1 0 0,-1-1 0,1 1 0,6 0 0,3-1 34,-1 0-1,1-1 1,-1 0-1,0-1 1,1 0-1,-1-1 1,0 0-1,-1-1 1,1 0-1,-1-1 1,1-1-1,-1 1 1,18-15-1,-10 7-59,-2 0 1,0-2-1,0 0 0,-2-1 0,0 0 0,24-35 0,-43 63-85,-5 9 83,0 1 1,2 0 0,1 0 0,-3 23 0,8-40 3,1-1 1,-1 1 0,2 0 0,-1 0 0,0 0 0,1-1-1,0 1 1,0 0 0,0-1 0,1 1 0,-1 0 0,1-1-1,0 0 1,1 1 0,-1-1 0,4 4 0,-2-4-4,0-1 0,-1-1 0,1 1 0,1 0 0,-1-1 0,0 0 0,1 0-1,-1 0 1,1 0 0,-1-1 0,1 0 0,0 0 0,0 0 0,-1-1 0,1 1 0,6-1 0,1-1 17,0 1 1,0-2-1,0 1 0,0-2 0,0 0 1,0 0-1,-1-1 0,0 0 0,1-1 0,-2 0 1,1-1-1,-1 0 0,1-1 0,-2 0 1,1-1-1,13-13 0,-14 12 1,-1 1 0,-1-1 0,0 0 0,0-1-1,0 0 1,-1 0 0,-1 0 0,0-1 0,0 0 0,-1 0 0,0 0-1,-1-1 1,0 1 0,-1-1 0,-1 1 0,1-1 0,-2-13 0,0 22-45,-1 0 0,1-1 0,-1 1 0,0 0 0,0 0 0,-1 0 0,1 0 0,-1 0 0,1 0 0,-1 0 0,0 1 0,0-1 0,0 1 0,0-1 0,0 1 0,-1 0 0,1 0 0,-1 0 0,0 0 0,1 0 0,-1 0 0,0 1 0,0-1 0,0 1 0,0 0 0,0 0 0,0 0 0,-1 1 1,1-1-1,0 1 0,0-1 0,-1 1 0,1 0 0,0 0 0,0 1 0,-5 0 0,6-1-243,1 1-1,0 0 1,0-1 0,-1 1 0,1 0-1,0 0 1,0 0 0,0 0-1,-1 0 1,1 0 0,0 0 0,1 0-1,-1 0 1,0 0 0,0 0 0,0 1-1,1-1 1,-1 0 0,1 1 0,-1-1-1,1 1 1,-1-1 0,1 0 0,0 1-1,0-1 1,-1 1 0,1-1 0,0 1-1,1-1 1,-1 1 0,0-1 0,0 1-1,0-1 1,1 2 0,1 19-6457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6.843"/>
    </inkml:context>
    <inkml:brush xml:id="br0">
      <inkml:brushProperty name="width" value="0.025" units="cm"/>
      <inkml:brushProperty name="height" value="0.025" units="cm"/>
    </inkml:brush>
  </inkml:definitions>
  <inkml:trace contextRef="#ctx0" brushRef="#br0">63 182 8840,'0'0'3545,"-9"9"-59,-29 28-555,37-36-2685,0 0 1,0 0 0,-1 0-1,1 1 1,0-1-1,0 0 1,0 0 0,0 1-1,0-1 1,1 1-1,-1-1 1,0 1 0,0-1-1,1 1 1,-1-1-1,1 1 1,0-1 0,-1 1-1,1 0 1,0 1-1,1-2-156,-1 0 0,1 0 1,0-1-1,-1 1 0,1-1 0,0 1 0,0-1 0,-1 1 0,1-1 0,0 1 0,0-1 0,0 1 0,0-1 0,0 0 0,-1 0 1,1 1-1,0-1 0,0 0 0,0 0 0,0 0 0,0 0 0,0 0 0,2-1 0,7 1 74,0-2-1,1 1 0,-1-2 0,11-3 1,9-6-104,-2-2 0,0 0 0,0-2 0,48-38 0,89-90-67,-179 159-10,1 1-1,0 0 0,0 1 1,-15 31-1,20-34 5,1 0-1,0 0 1,1 1 0,1 0-1,0 0 1,2 0 0,-1 1 0,-1 22-1,5-33 28,0 1-262,0 0 0,0 0 0,0 0 0,1 0 0,0 0 0,1 6 1,-1-11 120,-1 0 1,1 0-1,-1 0 1,1 0-1,-1-1 1,1 1-1,0 0 1,-1 0-1,1 0 1,0 0 0,0-1-1,-1 1 1,1 0-1,0 0 1,0-1-1,0 1 1,0-1-1,0 1 1,0-1 0,0 0-1,0 1 1,0-1-1,0 0 1,0 1-1,1-1 1,-1 0-1,0 0 1,0 0-1,0 0 1,0 0 0,0 0-1,0-1 1,0 1-1,0 0 1,0-1-1,0 1 1,0 0-1,0-1 1,2 0 0,1-1-590,-1 0 0,1-1 0,0 1 0,-1-1 0,1 0 0,-1 0 0,0 0 0,0 0 0,0-1 0,-1 1 1,1-1-1,-1 0 0,4-7 0,-6 11 654,26-46-10118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3:57.204"/>
    </inkml:context>
    <inkml:brush xml:id="br0">
      <inkml:brushProperty name="width" value="0.025" units="cm"/>
      <inkml:brushProperty name="height" value="0.025" units="cm"/>
    </inkml:brush>
  </inkml:definitions>
  <inkml:trace contextRef="#ctx0" brushRef="#br0">167 0 12620,'0'0'8472,"6"11"-7597,169 261 2430,-164-255-3284,0 1 0,-1 1 0,-1 0 0,-1 0 0,-1 1 0,6 28 0,-10-36-12,-1 0-1,-1 0 1,0 1-1,-1-1 0,0 0 1,-1 1-1,-1-1 0,0 0 1,0 1-1,-1-1 0,-1-1 1,-5 15-1,-5 4-119,-2-1 1,-1-1-1,-1 0 0,-2-1 0,0-1 0,-45 43 1,38-44-1992,0-1 0,-2-2 1,-40 25-1,-9-6-11361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327"/>
    </inkml:context>
    <inkml:brush xml:id="br0">
      <inkml:brushProperty name="width" value="0.025" units="cm"/>
      <inkml:brushProperty name="height" value="0.025" units="cm"/>
      <inkml:brushProperty name="color" value="#E71224"/>
    </inkml:brush>
  </inkml:definitions>
  <inkml:trace contextRef="#ctx0" brushRef="#br0">167 1 13741,'0'0'1927,"-10"1"-128,5 0-1660,0 0-1,0 0 1,0 1-1,0 0 1,0-1-1,1 1 1,-1 1-1,0-1 1,1 1 0,0 0-1,0 0 1,0 0-1,0 0 1,0 1-1,0 0 1,1 0-1,0 0 1,0 0-1,-3 5 1,-5 10 276,0 2 0,2 0 1,0 0-1,-6 28 0,11-36-58,1 1 0,0 0 0,1 0 1,1 0-1,0 1 0,1-1 0,0 0 0,3 15 0,-3-27-290,1 0-1,-1-1 0,0 1 1,1-1-1,-1 1 0,1-1 1,-1 1-1,1-1 0,0 1 1,0-1-1,0 0 1,0 1-1,0-1 0,0 0 1,0 0-1,0 0 0,0 1 1,0-1-1,1 0 1,-1-1-1,0 1 0,1 0 1,-1 0-1,3 1 0,-1-2 38,0 1 0,1-1-1,-1 0 1,0 0 0,0 0-1,0-1 1,0 1-1,0 0 1,0-1 0,0 0-1,0 0 1,3-1 0,5-3 110,0 0 0,-1-1 0,0 0 1,0-1-1,15-13 0,-4 0-98,-1-1 0,0-1-1,22-34 1,-35 46-90,-1 0-1,0-1 1,0 1-1,-1-1 1,-1 0-1,0-1 1,0 1-1,-1-1 0,-1 1 1,0-1-1,1-13 1,-4 25-31,1 0 0,0 0 0,0 0 0,0 0 0,-1 0 0,1 0-1,0 0 1,0-1 0,-1 1 0,1 0 0,0 0 0,0 0 0,-1 0 0,1 0 0,0 0 0,0 0 0,-1 0 0,1 0 0,0 0 0,0 1 0,-1-1 0,1 0-1,0 0 1,0 0 0,-1 0 0,1 0 0,0 0 0,0 0 0,0 1 0,-1-1 0,1 0 0,0 0 0,0 0 0,0 0 0,0 1 0,-1-1 0,1 0-1,0 1 1,-5 4-32,1 1-1,0-1 1,0 1 0,1 0-1,-1 0 1,1 1-1,1-1 1,-1 1-1,1-1 1,0 1-1,1 0 1,-2 9-1,1 0 34,0 1 0,2-1 0,-1 1 0,4 20 0,-3-34 10,0-1 0,1 1 0,-1-1 0,1 1 0,0-1 0,0 1 0,0-1 0,0 0 0,0 0 0,0 1-1,1-1 1,-1 0 0,1 0 0,-1 0 0,1 0 0,0-1 0,0 1 0,0 0 0,0-1 0,0 1 0,0-1 0,0 0 0,1 0 0,-1 0-1,0 0 1,1 0 0,-1 0 0,1 0 0,-1-1 0,1 0 0,-1 1 0,1-1 0,-1 0 0,4 0 0,-1 0 13,0-1 0,0 1 0,0-1 1,0 0-1,0 0 0,0-1 0,0 1 0,-1-1 1,1 0-1,0 0 0,-1-1 0,0 0 0,1 1 1,-1-1-1,0-1 0,5-5 0,-3 3-285,-1-1 0,0 0 0,-1-1 1,1 1-1,-1-1 0,4-11 0,1-28-5288,-9 19-921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2.692"/>
    </inkml:context>
    <inkml:brush xml:id="br0">
      <inkml:brushProperty name="width" value="0.025" units="cm"/>
      <inkml:brushProperty name="height" value="0.025" units="cm"/>
      <inkml:brushProperty name="color" value="#E71224"/>
    </inkml:brush>
  </inkml:definitions>
  <inkml:trace contextRef="#ctx0" brushRef="#br0">75 86 11211,'0'0'13431,"8"-10"-11744,-7 9-1620,8-10 357,0 1 0,0 1 0,14-11 1,-20 17-374,0 1 0,1-1 0,-1 1 0,1 0 1,0 0-1,-1 0 0,1 1 0,0-1 0,0 1 1,0 0-1,0 0 0,1 0 0,-1 1 0,0-1 1,0 1-1,0 0 0,7 1 0,-9 0-50,-1-1 0,0 1 0,0 0 0,1 0 0,-1 0 0,0 0 0,0 0 0,0 0-1,0 0 1,-1 0 0,1 0 0,0 0 0,0 1 0,-1-1 0,1 0 0,0 1 0,-1-1 0,0 0 0,1 1 0,-1-1 0,0 1 0,1-1-1,-1 0 1,0 1 0,0-1 0,0 1 0,0-1 0,-1 1 0,1-1 0,-1 2 0,-10 47 338,-4-23-116,-1-1 0,-1-1 0,-1 0-1,-1-1 1,-37 35 0,-16 21 464,72-80-690,-1 0 1,1 0 0,0 0-1,0 1 1,0-1 0,0 0 0,0 0-1,-1 0 1,1 1 0,0-1-1,0 0 1,0 0 0,0 0-1,0 0 1,0 1 0,0-1 0,0 0-1,0 0 1,0 1 0,0-1-1,0 0 1,0 0 0,0 0-1,0 1 1,0-1 0,0 0-1,0 0 1,0 0 0,0 1 0,0-1-1,0 0 1,0 0 0,0 0-1,1 1 1,-1-1 0,0 0-1,0 0 1,0 0 0,0 0-1,0 1 1,1-1 0,-1 0 0,0 0-1,0 0 1,0 0 0,1 0-1,-1 0 1,0 0 0,0 0-1,1 1 1,17 2 5,27-4 120,-44 1-121,157-18-2567,-105 9-1653,-1-1-3679,1-3-8487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33.132"/>
    </inkml:context>
    <inkml:brush xml:id="br0">
      <inkml:brushProperty name="width" value="0.025" units="cm"/>
      <inkml:brushProperty name="height" value="0.025" units="cm"/>
      <inkml:brushProperty name="color" value="#E71224"/>
    </inkml:brush>
  </inkml:definitions>
  <inkml:trace contextRef="#ctx0" brushRef="#br0">149 1 17649,'0'0'7212,"1"11"-5584,0-2-1416,0 1 0,0 0 0,-2-1 0,1 1 0,-1 0 1,0-1-1,-1 1 0,0-1 0,-1 1 0,-7 17 0,-49 73 1058,40-71-1012,1 1 1,-13 33-1,30-61-251,0 0 0,0 0 0,0 0 1,1 0-1,-1 0 0,1 0 0,0 0 0,-1 0 1,1 1-1,0-1 0,0 3 0,1-4 2,-1 0 0,0 0-1,0 0 1,1-1 0,-1 1-1,1 0 1,-1 0-1,1-1 1,-1 1 0,1 0-1,-1-1 1,1 1 0,-1-1-1,1 1 1,0 0-1,-1-1 1,1 0 0,0 1-1,-1-1 1,3 1 0,2 1 46,1-1 0,-1 0 0,1-1 0,-1 1 0,1-1 0,0 0 0,6-2 0,11 2 80,14-1-252,54-8 0,-48 1-2376,-2-2-3332,-11 1-4777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37.469"/>
    </inkml:context>
    <inkml:brush xml:id="br0">
      <inkml:brushProperty name="width" value="0.025" units="cm"/>
      <inkml:brushProperty name="height" value="0.025" units="cm"/>
      <inkml:brushProperty name="color" value="#E71224"/>
    </inkml:brush>
  </inkml:definitions>
  <inkml:trace contextRef="#ctx0" brushRef="#br0">657 90 3043,'0'0'7805,"-13"-9"-4827,0-1-2642,-1 1 0,-1 0-1,0 1 1,0 1 0,0 0-1,-1 1 1,-24-6 0,19 8-318,0 0 0,-1 2 0,1 0 0,-1 1 1,1 1-1,-1 1 0,-22 4 0,33-2-27,0-1 0,-1 2-1,1 0 1,1 0-1,-1 1 1,1 0 0,-1 1-1,1 0 1,1 0 0,0 1-1,-1 1 1,2-1 0,-1 1-1,-12 17 1,5-2 82,1 0 1,1 1-1,1 0 1,1 2-1,1-1 1,1 1-1,2 1 1,-8 36-1,5 2 118,2 0-1,0 93 1,9-105-123,2-1 0,3 0 1,1 0-1,3-1 0,26 83 0,-27-107-52,2-1 0,1 0 1,1-1-1,1 0 0,1-1 0,1 0 0,1-1 1,2-1-1,0-1 0,1 0 0,1-1 0,25 19 0,-33-30 56,1-1 0,-1-1 0,2 0 0,-1 0 0,1-2 0,0 1-1,0-2 1,1 0 0,-1-1 0,1 0 0,0-1 0,0 0 0,0-2-1,-1 0 1,1 0 0,0-1 0,0-1 0,0-1 0,-1 0 0,1-1 0,-1 0-1,0-1 1,0-1 0,0 0 0,23-15 0,-2-3 303,-1-2-1,-1-1 1,-2-1 0,-1-2 0,-1 0-1,40-58 1,-27 27 244,-2-2-1,60-132 1,-82 154-423,-2-1 0,-2 0 1,-2-1-1,-2-1 1,-1 1-1,-3-1 0,2-71 1,-9 96-124,0 0 0,-1 0 0,-1 0 0,-1 1 1,0-1-1,-2 1 0,0 0 0,-15-31 0,14 37-54,-1 0 1,0 0-1,-1 1 0,0 0 0,0 1 0,-1 0 1,-1 0-1,0 1 0,0 0 0,0 1 0,-1 1 1,-1 0-1,-13-6 0,5 4-93,-1 1 0,0 2 0,0 0-1,-1 1 1,1 2 0,-1 0 0,0 1 0,0 1 0,0 2-1,0 0 1,0 1 0,0 1 0,1 1 0,-35 12 0,26-6-645,1 1 1,0 2 0,-54 31-1,56-26-972,2 1 0,0 0-1,-40 41 1,38-27-5004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4.744"/>
    </inkml:context>
    <inkml:brush xml:id="br0">
      <inkml:brushProperty name="width" value="0.025" units="cm"/>
      <inkml:brushProperty name="height" value="0.025" units="cm"/>
      <inkml:brushProperty name="color" value="#E71224"/>
    </inkml:brush>
  </inkml:definitions>
  <inkml:trace contextRef="#ctx0" brushRef="#br0">28 59 3107,'0'0'544,"-1"-8"-800,-4-28 454,5 35 54,-1 1 1,1-1 0,0 0 0,-1 0-1,1 0 1,-1 0 0,1 1 0,-1-1-1,1 0 1,-1 1 0,0-1 0,1 0-1,-1 1 1,0-1 0,1 1 0,-1-1-1,0 1 1,0-1 0,1 1 0,-1-1-1,0 1 1,0 0 0,-1-1-1,-3 3 3184,9 9-1481,21 25 1232,-25-36-2920,17 33 3875,36 46-3650,-19-20 491,-12-21-442,45 60 1,-9-28-83,2-2 0,110 94 0,-132-128-139,45 53 1,-2-2 36,108 123-267,-30-29-20,-42-46-59,-89-97-5,1-1-1,2-1 0,2-2 0,0-1 1,68 47-1,-64-54 26,0 2 0,65 61 0,53 75 120,-70-69-112,-30-29 2,-3 4 1,-3 1-1,69 132 1,-50-83-48,-7-16 1,110 202 10,98 172-10,-134-282 11,30 51-7,-81-95-11,7-5-1,110 135 1,37 49 44,-68-85-22,16 46 10,-55-78-8,59 103-31,28 40-4,-103-204 46,19 29 7,135 200-51,-239-338 21,237 346-20,-44-61 13,-132-200-2,152 227 39,-181-252-111,213 365-51,71 60-168,-320-489 157,0 3 125,-2 1 1,-2 1-1,17 49 1,31 62 60,-65-145-40,0 0-1,0-1 0,0 1 1,1-1-1,1 0 1,-1-1-1,1 1 1,0-1-1,1-1 1,0 1-1,0-1 1,14 7-1,-25-39-2116,-3 15 971,0-1-1,-1 1 1,-1 0-1,-9-10 1,-19-20-5359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2.427"/>
    </inkml:context>
    <inkml:brush xml:id="br0">
      <inkml:brushProperty name="width" value="0.035" units="cm"/>
      <inkml:brushProperty name="height" value="0.035" units="cm"/>
    </inkml:brush>
  </inkml:definitions>
  <inkml:trace contextRef="#ctx0" brushRef="#br0">0 755 15587,'15'-1'244,"0"-1"0,-1 0 0,1-1 0,0-1 0,21-8 0,-2 1 33,366-135 1472,-234 81-1202,131-45 99,424-99 0,-661 196-634,452-119 50,-498 127 112,-4 2 43,0 0 0,-1-1 1,1 0-1,16-10 0,-26 14-212,0 0 0,1 0 0,-1 0 0,0 0 0,0-1 0,1 1 0,-1 0 1,0 0-1,1 0 0,-1 0 0,0-1 0,0 1 0,0 0 0,1 0 0,-1 0 0,0-1 0,0 1 0,0 0 0,1 0 0,-1-1 0,0 1 0,0 0 0,0-1 0,0 1 0,0 0 0,0 0 1,0-1-1,0 1 0,0 0 0,0-1 0,0 1 0,0-1 0,-11-3 223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25.858"/>
    </inkml:context>
    <inkml:brush xml:id="br0">
      <inkml:brushProperty name="width" value="0.025" units="cm"/>
      <inkml:brushProperty name="height" value="0.025" units="cm"/>
      <inkml:brushProperty name="color" value="#E71224"/>
    </inkml:brush>
  </inkml:definitions>
  <inkml:trace contextRef="#ctx0" brushRef="#br0">45 169 5894,'0'0'1681,"6"8"-250,-2-3-1493,28 36 3824,-30-39-3434,-1-1 1,0 0-1,1 1 1,-1-1-1,1 0 1,0 0-1,-1 1 1,1-1-1,0-1 1,-1 1-1,1 0 1,0 0-1,0-1 1,0 1-1,0-1 1,0 1-1,0-1 1,0 0-1,0 0 1,0 0-1,0 0 1,0 0-1,0 0 1,0-1-1,2 0 1,-2 0-165,-1-1 1,0 1 0,1-1-1,-1 0 1,0 0-1,0 0 1,1 0 0,-2 1-1,1-1 1,0-1-1,0 1 1,-1 0 0,1 0-1,-1 0 1,1 0 0,-1 0-1,0-1 1,0 1-1,0 0 1,-1-4 0,-5-45 1140,3 44-1237,0 1 1,-1 0 0,0 0 0,0 0-1,0 0 1,-1 1 0,0-1 0,0 1-1,0 0 1,-1 1 0,-8-6 0,12 8-59,0 1 1,0 0-1,0-1 1,0 1-1,-1 0 1,1 0-1,-1 1 1,1-1-1,-1 0 1,1 1-1,0 0 1,-1-1 0,0 1-1,1 0 1,-3 1-1,3-1-11,0 1 1,1 0-1,-1-1 0,0 1 1,1 0-1,-1 0 0,1 0 1,-1 0-1,1 1 0,0-1 1,-1 0-1,1 0 0,0 1 0,0-1 1,0 1-1,0-1 0,0 1 1,0 0-1,0-1 0,1 1 1,-1 0-1,1-1 0,-2 4 1,-1 11-26,-1 0 1,2 0 0,0 0 0,1 0 0,1 0 0,0 0 0,1 1 0,4 18 0,-3-23 19,0 1 1,1-1 0,1 0 0,0 0 0,0-1-1,1 1 1,1-1 0,0 0 0,0-1 0,1 1-1,9 10 1,-14-18 4,1-1 0,-1 1 1,1 0-1,-1-1 0,1 1 0,0-1 0,0 0 0,0 0 0,0 0 0,0-1 0,0 1 0,1-1 0,-1 1 0,0-1 1,1 0-1,-1 0 0,1-1 0,-1 1 0,1-1 0,0 0 0,-1 0 0,1 0 0,-1 0 0,1 0 0,0-1 0,-1 0 0,1 0 1,-1 0-1,0 0 0,1 0 0,-1-1 0,0 1 0,0-1 0,0 0 0,4-3 0,1-2 38,-1 0 0,0 0 0,0 0 0,-1-1 0,0 0 0,0-1 0,-1 1 0,0-1 0,-1 0 0,1-1 0,3-13 0,-4 9 101,0-1 1,-1 0-1,-1 0 0,0 0 0,-1 0 0,0 0 1,-2 0-1,-2-25 0,2 35-98,0 1 1,0-1 0,0 0-1,0 0 1,-1 1-1,0-1 1,0 1 0,0-1-1,-1 1 1,1 0-1,-1 0 1,0 0-1,0 0 1,0 0 0,-1 1-1,1-1 1,-1 1-1,0 0 1,0 0 0,0 0-1,0 1 1,-1 0-1,1-1 1,-1 1-1,1 1 1,-1-1 0,0 1-1,1 0 1,-11-1-1,13 1-43,-1 1-1,0 0 0,1 0 1,-1 1-1,1-1 0,-1 0 1,1 1-1,-1-1 0,1 1 1,-1 0-1,1 0 0,0 0 1,-1 0-1,1 1 0,0-1 1,0 0-1,0 1 0,0 0 1,-2 1-1,0 2-6,0 0-1,1-1 0,0 1 1,-1 0-1,2 1 1,-1-1-1,1 0 1,-3 7-1,0 7-11,0 1 0,1 0 0,-2 39 0,5-50 17,0 10 0,0 0 0,1 0 0,4 28 0,-3-44 1,-1 1 1,1 0 0,0-1-1,1 1 1,-1-1-1,1 1 1,-1-1 0,1 1-1,0-1 1,4 5 0,-5-7-1,0 0 0,1 0 1,-1 0-1,0 0 0,1 0 1,-1 0-1,1 0 1,0 0-1,-1-1 0,1 1 1,-1 0-1,1-1 0,0 0 1,0 1-1,-1-1 1,1 0-1,0 0 0,0 0 1,-1 0-1,1 0 0,0 0 1,0-1-1,2 0 1,1 0 10,0-1 1,0 0 0,-1-1-1,1 1 1,0-1 0,-1 0-1,1 0 1,-1-1 0,0 1-1,0-1 1,-1 0 0,1 0-1,-1 0 1,5-8 0,6-9 37,18-42 0,-25 49-42,6-15 51,16-50-1,-26 68-15,0 1 0,-1-1 0,0 0 0,0 0 0,-1 0 0,-1 0-1,0 0 1,-2-16 0,2 25-20,0 1-1,-1 0 0,1-1 1,0 1-1,-1 0 1,1-1-1,0 1 1,-1 0-1,0 0 1,1 0-1,-1-1 0,0 1 1,1 0-1,-1 0 1,0 0-1,0 0 1,0 0-1,0 0 0,0 0 1,0 1-1,-2-2 1,2 2 4,0 0 0,0-1 0,0 1 0,0 0 0,0 0 0,0 0 0,-1 0 0,1 1 0,0-1 0,0 0 0,0 0 0,0 1 0,0-1 0,0 1 0,0-1 0,0 1 0,0-1 0,0 1 0,-1 0 0,-3 3 26,1-1 0,0 1 0,0 0 0,0 1-1,0-1 1,1 0 0,0 1 0,-4 7 0,-1 6-28,1 0 0,1 1 0,1 0 0,0 0 1,2 1-1,0-1 0,1 1 0,1 25 0,1-44-21,0 0-1,0-1 1,0 1-1,-1 0 1,1 0-1,0-1 0,0 1 1,0 0-1,0 0 1,1 0-1,-1-1 1,0 1-1,0 0 1,0 0-1,1-1 1,-1 1-1,0 0 1,1-1-1,-1 1 0,0 0 1,1-1-1,-1 1 1,1-1-1,-1 1 1,1 0-1,-1-1 1,1 1-1,0-1 1,-1 1-1,1-1 1,0 0-1,-1 1 0,1-1 1,0 0-1,0 1 1,-1-1-1,1 0 1,0 0-1,0 0 1,-1 0-1,1 0 1,0 0-1,0 0 1,-1 0-1,1 0 0,0 0 1,0 0-1,-1 0 1,1 0-1,0-1 1,0 1-1,-1 0 1,1 0-1,0-1 1,-1 1-1,1-1 1,0 1-1,-1-1 0,2 0 1,4-2-114,-1-1-1,1 0 1,-1 0-1,0 0 1,7-8 0,5-15-2023,-11 5-2376,-1-2-5981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513"/>
    </inkml:context>
    <inkml:brush xml:id="br0">
      <inkml:brushProperty name="width" value="0.025" units="cm"/>
      <inkml:brushProperty name="height" value="0.025" units="cm"/>
      <inkml:brushProperty name="color" value="#E71224"/>
    </inkml:brush>
  </inkml:definitions>
  <inkml:trace contextRef="#ctx0" brushRef="#br0">26 0 10378,'-6'58'2370,"1"-3"-2338,-2-4 32,1 0 160,5-3-96,1 1 97,0 0 191,0-2 0,0 2 417,10-1 192,-2 3-512,2-3-193,1 0-192,-2-2-96,-5-7-576,-4-5-1474,0-13-1762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576"/>
    </inkml:context>
    <inkml:brush xml:id="br0">
      <inkml:brushProperty name="width" value="0.025" units="cm"/>
      <inkml:brushProperty name="height" value="0.025" units="cm"/>
      <inkml:brushProperty name="color" value="#E71224"/>
    </inkml:brush>
  </inkml:definitions>
  <inkml:trace contextRef="#ctx0" brushRef="#br0">593 65 3459,'0'0'18455,"-9"1"-17638,-12-2-235,0-1 0,0-1 0,-31-8 0,-28-5 485,-145-3 100,61 6-978,194 13-11608,-11 0 6631,-3 0-497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48.922"/>
    </inkml:context>
    <inkml:brush xml:id="br0">
      <inkml:brushProperty name="width" value="0.025" units="cm"/>
      <inkml:brushProperty name="height" value="0.025" units="cm"/>
      <inkml:brushProperty name="color" value="#E71224"/>
    </inkml:brush>
  </inkml:definitions>
  <inkml:trace contextRef="#ctx0" brushRef="#br0">164 305 8136,'-9'2'1153,"2"0"-631,0-1 240,0 0 0,0 0 1,0 1-1,0 0 0,0 0 1,0 1-1,1 0 0,-9 5 1,14-7-650,1 0 0,-1 0 0,1 0 0,0 0 0,-1 0 0,1 0 0,0 0 0,0 0 0,0 0 0,0 0 0,-1 0 0,2 0 0,-1 0 0,0 0 0,0 0 0,0 0 1,0 0-1,1 0 0,-1 0 0,0 0 0,1 0 0,-1 0 0,1 0 0,-1 0 0,1 0 0,0 0 0,-1 0 0,1-1 0,0 1 0,0 0 0,-1 0 0,1-1 0,0 1 0,0 0 0,0-1 0,0 1 0,0-1 0,0 0 0,0 1 1,0-1-1,1 1 0,-1 0-31,0-1-1,0 1 1,0 0 0,0-1 0,0 1 0,0 0 0,0-1 0,0 1 0,0-1 0,0 0 0,0 1 0,1-1 0,-1 0 0,0 0 0,0 1 0,0-1 0,1 0 0,-1 0 0,0-1 0,0 1 0,0 0 0,1 0 0,-1 0 0,0-1-1,0 1 1,0-1 0,0 1 0,0-1 0,1 1 0,-1-1 0,0 0 0,1-1 0,1-9 165,0 0 1,-1-1-1,-1 1 0,0-1 0,0 1 0,-1-1 1,-1 0-1,0 1 0,0-1 0,-1 1 0,-1 0 1,0 0-1,-6-17 0,1 11-196,0 0 0,0 1 1,-2 0-1,0 0 0,-1 1 0,-1 1 0,-22-24 0,31 36-57,1 0 0,-1-1-1,1 1 1,0-1 0,0 0-1,0 1 1,0-1 0,-1-5-1,6-2-212,18 6-49,87 5-1390,57 1-6656,-101-5-228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274"/>
    </inkml:context>
    <inkml:brush xml:id="br0">
      <inkml:brushProperty name="width" value="0.025" units="cm"/>
      <inkml:brushProperty name="height" value="0.025" units="cm"/>
      <inkml:brushProperty name="color" value="#E71224"/>
    </inkml:brush>
  </inkml:definitions>
  <inkml:trace contextRef="#ctx0" brushRef="#br0">194 261 3555,'7'-12'4719,"4"-6"-4090,9-15 2021,18-42 0,-34 68-1871,0-1 0,-1 0-1,-1 0 1,1 0 0,-1 0 0,0 0-1,-1 0 1,0 0 0,0-1 0,-1 1-1,0 0 1,-3-15 0,3 22-753,0 1-1,0 0 1,-1-1 0,1 1-1,-1 0 1,1 0 0,0-1-1,-1 1 1,1 0 0,0 0-1,-1 0 1,1-1 0,-1 1-1,1 0 1,-1 0 0,1 0-1,-1 0 1,1 0 0,0 0-1,-1 0 1,1 0 0,-1 0-1,1 0 1,-1 0 0,1 0-1,0 1 1,-1-1 0,1 0-1,-1 0 1,1 0 0,0 0-1,-1 1 1,1-1 0,-1 0-1,1 0 1,0 1 0,-1-1-1,1 0 1,0 1 0,0-1-1,-1 0 1,1 1 0,0-1-1,0 1 1,-1-1 0,-15 17-118,5-1 72,2 1 1,-1 1-1,2-1 1,0 2-1,1-1 0,1 1 1,1 0-1,1 0 1,-3 31-1,3-8 166,2 0 1,2-1-1,7 64 1,1-64-83,3 1 1,1-2 0,1 1-1,21 40 1,-25-60-31,-9-21-35,0 0 0,1 1 0,-1-1 0,0 0 0,0 0 0,0 1 0,1-1 0,-1 0-1,0 1 1,0-1 0,0 0 0,0 0 0,0 1 0,0-1 0,0 0 0,0 1-1,0-1 1,0 0 0,0 1 0,0-1 0,0 0 0,0 1 0,0-1 0,0 0 0,0 1-1,0-1 1,0 0 0,0 0 0,-1 1 0,1-1 0,0 0 0,0 0 0,0 1 0,-1-1-1,1 0 1,0 1 0,-13-4-204,-13-14-472,-43-50-1645,-79-98-1,147 164 2375,0 1-1,0-1 0,0 0 0,0 0 0,0 0 0,0 0 0,1 0 0,-1 0 0,0 0 0,0 0 0,1 0 0,-1 0 0,1 0 0,-1 0 0,1 0 0,0-1 0,-1 1 0,1 0 0,0 0 0,0-1 0,0 1 0,0 0 0,0 0 0,0-1 0,0 1 0,0 0 0,0 0 0,1 0 0,-1-1 0,0 1 0,1 0 0,-1 0 0,1 0 0,-1 0 0,1 0 0,0-1 0,-1 1 0,1 0 0,0 1 0,0-1 0,1-2 0,5 0 36,0-1 1,-1 1-1,1 0 0,0 1 1,0-1-1,9 0 0,9-5-129,10-4-619,-1-2-1,33-19 0,-48 22-1849,-1 0 0,28-24 0,1-10-7947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3.763"/>
    </inkml:context>
    <inkml:brush xml:id="br0">
      <inkml:brushProperty name="width" value="0.025" units="cm"/>
      <inkml:brushProperty name="height" value="0.025" units="cm"/>
      <inkml:brushProperty name="color" value="#E71224"/>
    </inkml:brush>
  </inkml:definitions>
  <inkml:trace contextRef="#ctx0" brushRef="#br0">116 0 15727,'0'0'6977,"-2"9"-6512,0 5-321,-76 315 555,84-347-878,-1 0-1,-1-1 1,0 0-1,-2 0 1,0 0-1,-1 0 1,-3-36-1,2 54 174,0 1-1,0 0 1,0-1-1,0 1 1,0-1-1,0 1 1,0 0 0,0-1-1,0 1 1,0-1-1,0 1 1,0-1-1,0 1 1,0 0 0,0-1-1,0 1 1,-1-1-1,1 1 1,0 0-1,0-1 1,0 1 0,-1 0-1,1-1 1,0 1-1,-1 0 1,1 0-1,0-1 1,-1 1 0,1 0-1,0 0 1,-1-1-1,1 1 1,0 0-1,-1 0 1,1 0 0,0-1-1,-1 1 1,1 0-1,-1 0 1,1 0-1,-1 0 1,1 0 0,0 0-1,-1 0 1,1 0-1,-1 0 1,1 0 0,0 0-1,-1 0 1,1 1-1,-1-1 1,1 0-1,0 0 1,-1 0 0,1 0-1,-1 1 1,1-1-1,0 0 1,-1 0-1,1 1 1,0-1 0,0 0-1,-1 1 1,1-1-1,0 0 1,0 1-1,-1-1 1,1 1 0,-17 25-314,12-8 406,1-1 0,0 1 0,1 0 0,1 0 0,0 0 0,2 1 0,3 35 0,-3-52-69,0 0 0,1 0 0,-1 1 0,0-1 0,1 0 0,0 0 0,-1 0 0,1 0 0,0 0 0,0 0 0,0 0 0,1 0 0,-1-1 0,0 1 0,1 0 0,-1-1 0,1 1 0,1 1 0,-1-2 7,-1 0-1,1-1 0,0 1 0,-1-1 0,1 1 0,0-1 1,-1 0-1,1 1 0,0-1 0,-1 0 0,1 0 0,0 0 1,-1 0-1,1-1 0,0 1 0,-1 0 0,1-1 1,2 0-1,1-1 21,-1 0 0,1 0 0,-1-1 0,0 0 0,0 0 1,0 0-1,0 0 0,0 0 0,0-1 0,-1 0 0,0 1 0,0-1 0,0-1 1,3-4-1,0-4-1,-1-1 1,-1 1 0,0-1-1,-1 0 1,0 0 0,-1 0-1,-1 0 1,0 0 0,-1-1-1,-2-16 1,2 30-39,0-1-1,0 1 1,0-1 0,-1 1-1,1-1 1,0 1 0,-1-1-1,1 1 1,-1-1-1,0 1 1,1 0 0,-1-1-1,0 1 1,0 0 0,0 0-1,0-1 1,0 1 0,0 0-1,0 0 1,0 0 0,-1 0-1,-2-1 1,4 2-12,0 0 1,-1 0-1,1 0 0,-1 0 1,1-1-1,0 1 1,-1 1-1,1-1 0,0 0 1,-1 0-1,1 0 1,-1 0-1,1 0 0,0 0 1,-1 0-1,1 0 1,0 1-1,-1-1 0,1 0 1,0 0-1,-1 1 0,1-1 1,0 0-1,-1 0 1,1 1-1,0-1 0,0 0 1,-1 1-1,1-1 1,-4 23-357,4-20 272,1 0-1,0 0 1,-1 1 0,1-1-1,0 0 1,1 0-1,-1 0 1,0 0-1,1 0 1,0-1 0,-1 1-1,1 0 1,0-1-1,1 1 1,-1-1-1,0 0 1,1 1 0,-1-1-1,1-1 1,4 4-1,0-1-619,1 0 0,-1-1 1,1 0-1,0 0 0,-1 0 0,1-1 0,10 1 0,18 0-4777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4.103"/>
    </inkml:context>
    <inkml:brush xml:id="br0">
      <inkml:brushProperty name="width" value="0.025" units="cm"/>
      <inkml:brushProperty name="height" value="0.025" units="cm"/>
      <inkml:brushProperty name="color" value="#E71224"/>
    </inkml:brush>
  </inkml:definitions>
  <inkml:trace contextRef="#ctx0" brushRef="#br0">306 1 11082,'0'0'7474,"0"10"-6577,-2 5-695,0 0 0,0 0 0,-2 0 0,0-1 0,-9 23 0,-41 81 188,33-75-54,-24 49 612,-56 130 1115,88-189-1857,2 0 0,1 1 0,2 1 0,-7 63 0,15-93-256,0 0 1,-1 1-1,1-1 1,1 0-1,-1 1 1,1-1-1,0 0 0,0 0 1,1 0-1,0 0 1,-1 0-1,2 0 1,-1 0-1,0 0 0,1-1 1,0 0-1,0 1 1,1-1-1,-1 0 1,1 0-1,-1-1 0,8 6 1,-5-5-401,0-1 0,0 0 1,1 0-1,-1-1 0,0 0 0,1 0 1,0-1-1,0 1 0,-1-1 0,1-1 1,0 1-1,0-1 0,0-1 1,0 1-1,-1-1 0,1 0 0,8-3 1,48-20-7292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076"/>
    </inkml:context>
    <inkml:brush xml:id="br0">
      <inkml:brushProperty name="width" value="0.025" units="cm"/>
      <inkml:brushProperty name="height" value="0.025" units="cm"/>
      <inkml:brushProperty name="color" value="#E71224"/>
    </inkml:brush>
  </inkml:definitions>
  <inkml:trace contextRef="#ctx0" brushRef="#br0">114 17 5349,'0'0'4404,"-8"-3"-1558,1 1-2617,1 0 339,0 0 0,0 0 0,0 0-1,-1 1 1,-9-1 0,14 2-445,1 0-1,-1 0 1,0 0-1,1 0 1,-1 1-1,0-1 1,1 0 0,-1 1-1,0-1 1,1 1-1,-1 0 1,1-1 0,-1 1-1,1 0 1,0 0-1,-1 0 1,1 0-1,0 0 1,0 0 0,-1 1-1,1-1 1,0 0-1,0 1 1,0-1-1,1 0 1,-1 1 0,0-1-1,0 1 1,1-1-1,-1 3 1,-3 9 246,2 0 1,0 1-1,0-1 0,1 1 1,1 17-1,0-26-282,0 1-1,0 0 1,1-1 0,0 1-1,0-1 1,0 1 0,1-1 0,-1 1-1,1-1 1,1 0 0,-1 0-1,1 0 1,0 0 0,0 0 0,4 4-1,-6-8-59,1 0 1,-1 0-1,1 0 0,-1 0 0,1 0 0,-1 0 0,1 0 0,0-1 0,-1 1 0,1-1 0,0 1 1,-1-1-1,1 0 0,0 1 0,0-1 0,0 0 0,-1 0 0,1 0 0,0 0 0,0-1 0,2 1 1,0-2 34,-1 1 0,1-1 1,0 0-1,-1 0 0,1 0 1,-1 0-1,1 0 1,-1-1-1,3-3 0,4-4 40,0-1 0,-1 0 0,0 0 0,8-16 0,-11 18-62,0 0-1,-1-1 1,0 1-1,0-1 1,-1 0-1,-1-1 1,1 1-1,-2-1 1,2-11-1,-19 76 95,13-45-119,1 0 1,0 0 0,0 0 0,1 0 0,1 0 0,1 13 0,-2-20 16,1 0 0,-1-1 0,1 1 0,-1 0 0,1-1 1,0 1-1,0-1 0,-1 1 0,1-1 0,0 1 0,0-1 0,1 1 0,-1-1 0,0 0 0,0 0 0,1 0 0,-1 1 0,1-1 0,-1-1 0,1 1 0,-1 0 0,1 0 0,-1 0 0,1-1 0,0 1 0,-1-1 0,1 1 0,0-1 0,0 0 0,-1 0 0,1 0 1,0 0-1,0 0 0,-1 0 0,1 0 0,0 0 0,0-1 0,-1 1 0,1-1 0,2 0 0,0-1 16,1 0-1,-1 0 1,0-1 0,0 1 0,0-1 0,0 0-1,0 0 1,-1 0 0,1 0 0,-1-1-1,0 1 1,0-1 0,0 0 0,-1 0 0,1 0-1,-1 0 1,0 0 0,3-9 0,3-27-3492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405"/>
    </inkml:context>
    <inkml:brush xml:id="br0">
      <inkml:brushProperty name="width" value="0.025" units="cm"/>
      <inkml:brushProperty name="height" value="0.025" units="cm"/>
      <inkml:brushProperty name="color" value="#E71224"/>
    </inkml:brush>
  </inkml:definitions>
  <inkml:trace contextRef="#ctx0" brushRef="#br0">1 171 13485,'0'0'2808,"4"-9"-417,43-72 1218,-40 70-3234,0 1 1,0 0-1,1 0 0,1 1 0,0 0 0,14-12 1,-23 37-211,-5-1-98,0 0 0,-1 0 0,-1 0 0,-15 24 0,14-26-54,0 0 0,1 1-1,1 0 1,0 0 0,-6 24-1,12-38-17,0 1-1,0-1 0,0 1 1,0-1-1,0 1 1,0-1-1,0 1 1,0 0-1,0-1 0,0 1 1,0-1-1,0 1 1,0-1-1,0 1 1,0-1-1,0 1 0,1-1 1,-1 1-1,0-1 1,0 1-1,1-1 1,-1 1-1,0-1 0,1 1 1,-1-1-1,0 0 1,1 1-1,-1-1 1,1 0-1,-1 1 0,0-1 1,1 0-1,-1 1 1,1-1-1,-1 0 1,1 0-1,-1 0 0,1 1 1,-1-1-1,1 0 1,0 0-1,-1 0 1,1 0-1,-1 0 0,1 0 1,-1 0-1,1 0 1,-1 0-1,1 0 1,-1-1-1,1 1 0,-1 0 1,1 0-1,-1 0 1,1-1-1,32-14-1662,-24 7 299,0 1 0,-1-1 0,0-1 1,9-10-1,5-17-5374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5.737"/>
    </inkml:context>
    <inkml:brush xml:id="br0">
      <inkml:brushProperty name="width" value="0.025" units="cm"/>
      <inkml:brushProperty name="height" value="0.025" units="cm"/>
      <inkml:brushProperty name="color" value="#E71224"/>
    </inkml:brush>
  </inkml:definitions>
  <inkml:trace contextRef="#ctx0" brushRef="#br0">83 1 3523,'0'0'19480,"4"8"-19160,16 24-189,-13-21-110,0 0-1,0 0 0,-1 0 1,-1 1-1,0 0 0,0 0 1,3 14-1,-7-9-135,-1-1-1,0 1 1,-1 0 0,-1-1-1,0 1 1,-1-1 0,-1 0 0,-1 0-1,-12 29 1,-1-5-1092,-2-1 1,-39 56 0,32-57-5307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9.529"/>
    </inkml:context>
    <inkml:brush xml:id="br0">
      <inkml:brushProperty name="width" value="0.035" units="cm"/>
      <inkml:brushProperty name="height" value="0.035" units="cm"/>
    </inkml:brush>
  </inkml:definitions>
  <inkml:trace contextRef="#ctx0" brushRef="#br0">1 5 13331,'0'0'62,"0"-1"0,1 1 0,-1 0-1,0-1 1,1 1 0,-1 0 0,0-1 0,1 1 0,-1 0 0,0 0 0,1-1 0,-1 1 0,1 0-1,-1 0 1,0 0 0,1-1 0,-1 1 0,1 0 0,-1 0 0,1 0 0,-1 0 0,0 0 0,1 0 0,-1 0-1,1 0 1,-1 0 0,1 0 0,-1 0 0,1 0 0,-1 1 0,0-1 0,1 0 0,-1 0 0,1 0-1,-1 1 1,0-1 0,1 0 0,-1 0 0,0 1 0,1-1 0,-1 0 0,0 1 0,1-1 0,-1 0-1,0 1 1,0-1 0,1 0 0,-1 1 0,0-1 0,0 1 0,0-1 0,1 0 0,-1 1 0,0-1-1,0 1 1,0-1 0,0 1 0,0-1 0,0 0 0,0 1 0,0-1 0,0 1 0,0 0 0,0 42 2100,-1-28-1425,-2 68 1054,1 48-472,3-115-1215,1-1 1,0 0-1,1 0 1,0 0-1,1 0 1,8 18-1,-11-30-79,0-1 0,1 1 0,-1 0 0,0-1 0,1 0-1,-1 1 1,1-1 0,0 0 0,0 0 0,0 0 0,0 0 0,0 0 0,1 0-1,-1-1 1,0 1 0,1-1 0,-1 1 0,1-1 0,0 0 0,-1 0 0,1 0 0,4 0-1,-4 0-22,0-2 0,1 1-1,-1 0 1,0-1-1,0 1 1,0-1 0,1 0-1,-1 0 1,0 0-1,0 0 1,0-1 0,-1 1-1,1-1 1,0 0-1,0 0 1,-1 0-1,0 0 1,1 0 0,2-4-1,1-2-167,0 1 1,-1-1-1,0 0 0,-1 0 0,0 0 0,0 0 0,-1-1 0,0 0 0,0 0 0,-1 0 1,0 0-1,1-17 0,0-9-342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5.539"/>
    </inkml:context>
    <inkml:brush xml:id="br0">
      <inkml:brushProperty name="width" value="0.025" units="cm"/>
      <inkml:brushProperty name="height" value="0.025" units="cm"/>
      <inkml:brushProperty name="color" value="#E71224"/>
    </inkml:brush>
  </inkml:definitions>
  <inkml:trace contextRef="#ctx0" brushRef="#br0">99 1 4356,'0'0'6668,"-9"8"-5072,2-2-1404,0 1-1,0 0 1,1 0 0,-1 1-1,2 0 1,-1 0 0,1 0 0,0 1-1,1 0 1,-6 16 0,4-3 482,1 0 0,1-1 0,2 1 0,0 1 0,1-1 1,3 39-1,-2-58-579,1 0 1,-1 0 0,1 0-1,0 0 1,0 0 0,0 0-1,0-1 1,0 1 0,1 0-1,-1-1 1,1 1 0,-1-1-1,1 1 1,0-1 0,0 0-1,0 0 1,1 0 0,-1 0-1,0 0 1,3 2 0,0-2 45,0 0 1,0 0-1,0 0 1,0-1-1,1 1 1,-1-1-1,0 0 1,1-1-1,-1 1 1,8-2-1,3 0 137,0-1 0,0 0-1,0-1 1,-1-1 0,0-1-1,26-11 1,-16 5-214,-1-2 0,-1-1 0,0-1 0,-1 0 0,-1-2 0,0-1 0,-1 0 0,31-38 0,-40 48-70,-10 23-18,-12 41-34,7-36 45,2-8 14,0 1 0,1-1-1,1 1 1,0 0 0,0-1 0,4 21-1,-3-30 4,0 1-1,0-1 1,0 0-1,0 0 0,1 0 1,-1 1-1,1-1 0,0-1 1,-1 1-1,1 0 1,1 0-1,-1-1 0,0 1 1,1-1-1,-1 0 0,1 0 1,0 1-1,-1-2 1,1 1-1,0 0 0,0-1 1,1 1-1,-1-1 1,0 0-1,0 0 0,1 0 1,-1-1-1,0 1 0,5 0 1,2-1 118,0-1 0,0 0 0,-1 0 0,1-1 0,0 0 0,0-1 0,-1 0 0,1-1 0,-1 1 0,0-2 0,0 1 1,-1-2-1,1 1 0,-1-1 0,0 0 0,-1 0 0,1-1 0,-1 0 0,-1-1 0,1 1 0,-1-1 0,-1-1 0,1 1 0,5-14 0,-6 13-58,-1 0-1,-1 0 0,1 0 1,-1-1-1,-1 1 1,0-1-1,0 0 0,-1 0 1,0 1-1,-1-1 1,-1-12-1,0 14-45,0 1 0,0 0 0,-1 0 0,0 0-1,-1 1 1,1-1 0,-1 0 0,-1 1 0,1 0 0,-1 0 0,0 0-1,-1 0 1,1 0 0,-1 1 0,0 0 0,-8-6 0,9 7 8,-1 1 0,1 1 0,-1-1 1,1 0-1,-1 1 0,0 0 0,0 0 0,-10-2 1,-13 5-2382,26 0 1757,1 0 1,-1-1-1,1 1 1,-1 0-1,1 0 1,-1 0-1,1 0 0,-1 0 1,1 0-1,0 0 1,0 0-1,0 1 0,0-1 1,-2 2-1,0 5-8429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7.506"/>
    </inkml:context>
    <inkml:brush xml:id="br0">
      <inkml:brushProperty name="width" value="0.025" units="cm"/>
      <inkml:brushProperty name="height" value="0.025" units="cm"/>
      <inkml:brushProperty name="color" value="#E71224"/>
    </inkml:brush>
  </inkml:definitions>
  <inkml:trace contextRef="#ctx0" brushRef="#br0">28 44 3267,'-25'0'16661,"41"-2"-12128,10-4-4464,4-3 592,0 1 0,1 1 0,0 2-1,46-2 1,-76 7-647,1 0-1,-1 0 0,0 1 0,1-1 0,-1 0 1,0 0-1,0 1 0,1-1 0,-1 1 0,0-1 1,0 1-1,1 0 0,-1-1 0,0 1 0,0 0 1,0 0-1,0 0 0,0 0 0,0 0 0,0 0 1,-1 0-1,1 0 0,0 0 0,0 0 0,-1 0 1,1 0-1,-1 1 0,1-1 0,-1 0 0,1 1 1,-1-1-1,0 0 0,0 0 0,0 1 1,0-1-1,0 0 0,0 1 0,0-1 0,0 0 1,0 1-1,-1 1 0,0 4 56,0 0 1,-1 0-1,0 0 1,0-1-1,0 1 1,-1-1-1,-4 8 1,-9 13-32,0-1 0,-2 0-1,-2-1 1,0-1 0,-1-1 0,-1-1 0,-1-1 0,-1-1 0,-35 22 0,44-35 78,19-12-1,25-13-245,-16 13 100,-1 0 0,0 1 0,1 0 0,0 1 0,0 1 0,0 0 0,25 0 0,-38 2 26,1 0 1,0 0-1,0 1 1,0-1-1,-1 1 1,1-1-1,0 1 1,0-1-1,-1 1 1,1-1-1,0 1 0,-1-1 1,1 1-1,-1 0 1,1-1-1,-1 1 1,1 0-1,-1 0 1,1 0-1,-1-1 1,0 1-1,1 0 1,-1 0-1,0 0 0,0 1 1,6 27-37,-5-21 44,1 15 52,-2-16-59,0 0 0,1 0 0,0 0-1,0 0 1,4 11 0,-5-17 19,1 0 1,-1 0-1,1 0 0,-1 0 0,1 0 0,0 0 0,-1 0 0,1-1 1,0 1-1,0 0 0,-1 0 0,1-1 0,0 1 0,0 0 0,0-1 1,0 1-1,0-1 0,0 0 0,0 1 0,0-1 0,0 1 0,0-1 0,0 0 1,0 0-1,0 0 0,1 0 0,-1 0 0,0 0 0,0 0 0,0 0 1,0 0-1,0 0 0,0-1 0,0 1 0,0 0 0,0-1 0,0 1 1,0-1-1,0 1 0,0-1 0,0 1 0,1-2 0,5-2 0,0-1-1,0 0 0,-1-1 0,1 1 1,-1-1-1,-1-1 0,1 1 1,-1-1-1,0 0 0,0 0 1,-1 0-1,0 0 0,6-17 1,-9 20-761,1-1 0,-1 0 0,0 0 0,0 0 1,0 0-1,-1 0 0,0 0 0,0 0 0,-1-6 1,-2-1-5860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165"/>
    </inkml:context>
    <inkml:brush xml:id="br0">
      <inkml:brushProperty name="width" value="0.025" units="cm"/>
      <inkml:brushProperty name="height" value="0.025" units="cm"/>
      <inkml:brushProperty name="color" value="#E71224"/>
    </inkml:brush>
  </inkml:definitions>
  <inkml:trace contextRef="#ctx0" brushRef="#br0">60 0 4773,'0'0'10404,"-8"1"-6496,-28 5-1554,35-6-2283,1 0 0,-1 0 0,0 1 0,1-1 0,-1 0 0,0 0 0,1 0 0,-1 0 0,0 1 0,1-1 1,-1 0-1,1 1 0,-1-1 0,1 0 0,-1 1 0,1-1 0,-1 1 0,1-1 0,-1 1 0,1-1 0,-1 1 0,1-1 0,0 1 0,-1-1 0,1 1 0,0 0 0,-1-1 0,1 1 0,0 0 1,0-1-1,0 1 0,0-1 0,0 1 0,0 0 0,-1-1 0,2 1 0,-1 0 0,0-1 0,0 1 0,0 0 0,0-1 0,0 1 0,0 0 0,1-1 0,-1 1 0,0 0 0,0-1 0,1 1 1,-1-1-1,1 2 0,23 19 1510,11-9-1212,1-2-1,0-1 1,0-2 0,0-1-1,67 1 1,-13 0-312,-50-3-71,-11-2-140,1 1 0,-1 1-1,0 2 1,0 1-1,28 11 1,-56-18 153,0 0-1,0 0 0,0 0 1,0 1-1,0-1 1,0 0-1,0 1 1,0-1-1,0 1 1,0-1-1,0 1 1,-1-1-1,1 1 0,0 0 1,0-1-1,-1 1 1,1 0-1,0 0 1,-1-1-1,1 1 1,-1 0-1,1 0 1,-1 0-1,1 0 0,-1 0 1,0 0-1,1 0 1,-1 0-1,0 0 1,0 0-1,0 0 1,0 0-1,1 0 1,-1 0-1,-1 0 0,1 0 1,0 0-1,0 0 1,0 0-1,0-1 1,-1 1-1,1 0 1,-1 0-1,1 0 1,0 0-1,-1 0 0,0 0 1,1 0-1,-1-1 1,1 1-1,-1 0 1,0 0-1,0-1 1,1 1-1,-1 0 1,0-1-1,0 1 0,-1 0 1,-8 6 77,-1 0 1,1 0-1,-19 8 0,22-12-55,-88 45 1004,-161 57 0,219-95-693,25-10-731,22-10-2289,48-26-8458,-19 13-1784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8.824"/>
    </inkml:context>
    <inkml:brush xml:id="br0">
      <inkml:brushProperty name="width" value="0.025" units="cm"/>
      <inkml:brushProperty name="height" value="0.025" units="cm"/>
      <inkml:brushProperty name="color" value="#E71224"/>
    </inkml:brush>
  </inkml:definitions>
  <inkml:trace contextRef="#ctx0" brushRef="#br0">12 0 4100,'0'0'22186,"3"14"-21182,3 9-678,-2-1 1,-1 1-1,-1 0 1,-1 0-1,-3 46 1,-7 1-40,0-5-179,-1 75-1,10-139-86,0-1 0,0 1 0,0 0 0,0-1 0,0 1 0,0 0 0,0 0 1,0-1-1,0 1 0,1 0 0,-1-1 0,0 1 0,0 0 0,1-1 0,-1 1 0,1 0 0,-1-1 0,1 1 0,-1-1 1,1 1-1,-1-1 0,1 1 0,-1-1 0,1 1 0,-1-1 0,1 1 0,0-1 0,-1 0 0,1 1 0,0-1 0,-1 0 1,1 0-1,0 0 0,0 1 0,-1-1 0,1 0 0,0 0 0,-1 0 0,1 0 0,0 0 0,0 0 0,-1 0 0,1-1 1,0 1-1,-1 0 0,1 0 0,0 0 0,0-1 0,-1 1 0,1 0 0,-1-1 0,1 1 0,0-1 0,39-23 763,20-33-642,80-98 0,-9 10-469,-111 131 286,-19 14 36,-1 0 0,1 1 0,-1-1 0,0 0 0,1 0 0,-1 0 0,0 1 0,1-1 0,-1 0 0,0 0 0,1 0 0,-1 1 0,0-1 0,0 0 0,1 1 0,-1-1 0,0 0 0,0 1 0,0-1 0,0 0 0,1 1 1,-1-1-1,0 0 0,0 1 0,0-1 0,0 1 0,0-1 0,0 0 0,0 1 0,0-1 0,0 1 0,0-1 0,0 1 0,-8 45-148,-13 16 148,13-41 5,0 1 0,2-1 0,1 1 0,-6 43 0,11-64 2,0 0 0,0 0 1,0 0-1,0-1 0,0 1 1,0 0-1,0 0 1,0 0-1,0 0 0,1 0 1,-1 0-1,0 0 0,0-1 1,1 1-1,-1 0 0,1 0 1,-1 0-1,1-1 1,-1 1-1,1 0 0,-1-1 1,1 1-1,-1 0 0,1-1 1,0 1-1,0-1 1,-1 1-1,1-1 0,0 1 1,0-1-1,-1 1 0,1-1 1,0 0-1,0 0 0,0 1 1,0-1-1,0 0 1,0 0-1,-1 0 0,1 0 1,0 0-1,0 0 0,0 0 1,0 0-1,0 0 1,0 0-1,0-1 0,-1 1 1,1 0-1,0-1 0,0 1 1,0 0-1,-1-1 1,2 0-1,6-3 28,0 1 1,0-1-1,-1-1 1,11-8 0,26-25 260,72-82 1,-21 19-1768,-26 40-3440,-62 55-2632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09.264"/>
    </inkml:context>
    <inkml:brush xml:id="br0">
      <inkml:brushProperty name="width" value="0.025" units="cm"/>
      <inkml:brushProperty name="height" value="0.025" units="cm"/>
      <inkml:brushProperty name="color" value="#E71224"/>
    </inkml:brush>
  </inkml:definitions>
  <inkml:trace contextRef="#ctx0" brushRef="#br0">1 288 9705,'0'0'20163,"12"-2"-19079,9-5-1018,0 0 1,0-2-1,0 0 0,-1-1 0,-1-1 1,35-25-1,115-103 92,-119 95-150,-49 43-1,0 0 0,-1 0-1,1 0 1,0 1 0,0-1 0,-1 0 0,1 0 0,0 0-1,0 1 1,0-1 0,0 0 0,0 1 0,0-1 0,0 1 0,1-1-1,-1 1 1,0 0 0,0-1 0,0 1 0,0 0 0,1 0 0,1 0-1,-3 2 22,0 1 0,-1-1 0,1 1 0,-1-1-1,1 1 1,-1-1 0,0 1 0,0-1 0,0 0-1,0 0 1,-2 3 0,-9 19 136,-12 27 165,-20 58-1,38-93-456,1 0 0,1 1 0,1 0 0,1 0 0,0 0 0,1 0 0,0 0 0,3 19 0,3-18-3475,4-8-3588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9.425"/>
    </inkml:context>
    <inkml:brush xml:id="br0">
      <inkml:brushProperty name="width" value="0.025" units="cm"/>
      <inkml:brushProperty name="height" value="0.025" units="cm"/>
      <inkml:brushProperty name="color" value="#E71224"/>
    </inkml:brush>
  </inkml:definitions>
  <inkml:trace contextRef="#ctx0" brushRef="#br0">235 5 5285,'-4'-4'6943,"-5"10"-4315,-4 9-540,-34 64 2869,-35 127-1773,65-153-2475,1 0-1,3 1 1,-7 64 0,9 152 6,10-258-655,0 0-1,0 1 1,2-1-1,0 0 1,0 0-1,1 1 1,0-1-1,1 0 1,1 0 0,0-1-1,0 1 1,11 18-1,-13-25-19,9 17 142,1 1 0,1-2 0,1 0 0,1 0 0,1-1 0,23 23-1,-22-28-45,-4-2-74,0-1-1,1 0 1,0-1-1,1 0 0,1-1 1,-1-1-1,2-1 1,16 7-1,0-2 4,-2 2 0,54 32 0,-59-30-39,1-2 0,0-1 0,58 20 0,-69-28 48,0 1-1,0 0 1,-1 1 0,0 1 0,0 0-1,-1 1 1,21 19 0,-15-12 76,1-2 1,28 17-1,-33-25-146,-1 0 0,1-1 0,0-1 0,27 4 0,-27-5-5,1 0 0,-1 0 1,0 1-1,28 14 0,47 36 1,-105-90-6870,1 12-161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0.265"/>
    </inkml:context>
    <inkml:brush xml:id="br0">
      <inkml:brushProperty name="width" value="0.025" units="cm"/>
      <inkml:brushProperty name="height" value="0.025" units="cm"/>
      <inkml:brushProperty name="color" value="#E71224"/>
    </inkml:brush>
  </inkml:definitions>
  <inkml:trace contextRef="#ctx0" brushRef="#br0">98 158 4036,'-2'-3'1685,"0"0"0,-1 0 0,1 0 0,-1 1 0,0-1 0,0 1 0,-6-5 0,7 6-1106,0 0-1,0 0 0,-1 0 1,1 0-1,-1 0 1,1 0-1,-1 0 0,1 1 1,-1 0-1,-3-1 0,4 1-487,0 0-1,0 1 0,1-1 1,-1 0-1,0 1 0,0 0 1,1-1-1,-1 1 0,0 0 1,1 0-1,-1 0 0,1 0 0,-1 0 1,1 0-1,0 0 0,-1 0 1,1 1-1,0-1 0,0 1 1,0-1-1,0 1 0,0-1 1,0 1-1,0-1 0,0 1 1,1 0-1,-1-1 0,1 1 0,-1 0 1,1 0-1,0 0 0,-1-1 1,1 1-1,0 0 0,0 2 1,0 0-33,0 0 0,-1 0 1,2 0-1,-1 1 1,0-1-1,1 0 0,-1 0 1,1 0-1,0 0 0,1-1 1,-1 1-1,1 0 1,-1 0-1,1-1 0,0 1 1,5 6-1,-4-8-51,-1 0-1,1 0 1,-1 0 0,1-1 0,0 1-1,-1-1 1,1 1 0,0-1-1,0 0 1,0 0 0,0 0-1,0-1 1,0 1 0,0-1 0,1 0-1,-1 1 1,0-1 0,0-1-1,0 1 1,0 0 0,0-1-1,0 1 1,4-2 0,-3 0 23,0 0 1,-1 0 0,1 0-1,0 0 1,-1 0 0,1-1-1,-1 1 1,0-1-1,0 0 1,0 0 0,0 0-1,0-1 1,-1 1 0,1 0-1,-1-1 1,0 0 0,0 0-1,-1 1 1,1-1-1,-1 0 1,2-9 0,-2 11 1,0-1 1,0 1-1,-1-1 0,0 1 1,1-1-1,-1 0 1,0 1-1,0-1 1,0 0-1,-1 1 0,1-1 1,-1 1-1,1-1 1,-1 1-1,0-1 1,0 1-1,0-1 0,0 1 1,0 0-1,-1-1 1,1 1-1,-1 0 1,0 0-1,1 0 0,-1 0 1,0 0-1,0 1 1,0-1-1,0 0 1,0 1-1,-1 0 0,1-1 1,0 1-1,-1 0 1,1 0-1,-4 0 1,3 0-29,0 0 1,0 0 0,0 1-1,0-1 1,0 1-1,0 0 1,0 0 0,0 0-1,0 0 1,0 0 0,0 1-1,0-1 1,0 1 0,0 0-1,0 0 1,0 0 0,1 0-1,-1 1 1,0-1 0,1 1-1,-1-1 1,1 1 0,-1 0-1,1 0 1,0 0 0,0 1-1,0-1 1,-2 3 0,1 0-4,0 1 0,1-1 0,0 0 0,0 1-1,0-1 1,0 1 0,1 0 0,0 0 0,0-1 0,1 1 0,0 0 0,0 0 0,0 0 0,2 7 0,-2-10 6,1 1-1,0-1 1,-1 0 0,1 0-1,0 0 1,1 0 0,-1 0-1,1 0 1,-1 0 0,1-1-1,0 1 1,0 0 0,0-1-1,0 1 1,0-1 0,1 0-1,-1 0 1,1 0 0,0 0 0,-1 0-1,1-1 1,0 1 0,0-1-1,0 1 1,0-1 0,0 0-1,4 0 1,-2 0 9,0 0 1,-1-1-1,1 1 0,0-1 0,0-1 1,0 1-1,0-1 0,-1 1 1,1-1-1,0-1 0,-1 1 0,1-1 1,-1 0-1,1 0 0,-1 0 1,0 0-1,0-1 0,4-2 0,1-3 21,0 0-1,-1 0 0,0-1 0,0 0 1,-1 0-1,0 0 0,-1-1 0,0 0 1,0-1-1,-1 1 0,-1-1 0,0 0 1,0 0-1,-1 0 0,0-1 0,-1 1 1,-1-1-1,1-23 0,-2 33-26,0-1-1,0 1 1,-1 0-1,1 0 1,-1-1-1,0 1 1,1 0-1,-1 0 1,0 0-1,0 0 1,-1 0-1,1 0 1,0 0 0,-1 0-1,1 0 1,-1 0-1,1 1 1,-1-1-1,0 1 1,0-1-1,0 1 1,0 0-1,0 0 1,0 0-1,0 0 1,0 0-1,0 0 1,0 0-1,-1 1 1,1-1-1,0 1 1,0-1 0,-1 1-1,-3 0 1,2 0-13,0 1 0,-1-1 1,1 1-1,0 0 0,0 0 1,0 0-1,0 0 0,0 1 1,0-1-1,0 1 0,1 0 1,-1 0-1,1 1 0,-1-1 1,1 1-1,0 0 0,0 0 1,-5 5-1,3-1-44,0 1 0,1 1-1,-1-1 1,1 0 0,1 1 0,0 0-1,0 0 1,1 0 0,0 0 0,0 0 0,1 1-1,0 17 1,1-25-75,0-1 0,0 0-1,0 0 1,0 1 0,0-1 0,1 0 0,-1 0-1,0 1 1,1-1 0,-1 0 0,1 0-1,-1 0 1,1 1 0,-1-1 0,1 0-1,0 0 1,0 0 0,0 0 0,-1 0 0,1 0-1,1 0 1,17 6-4497,-4-7-1873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2.869"/>
    </inkml:context>
    <inkml:brush xml:id="br0">
      <inkml:brushProperty name="width" value="0.025" units="cm"/>
      <inkml:brushProperty name="height" value="0.025" units="cm"/>
      <inkml:brushProperty name="color" value="#E71224"/>
    </inkml:brush>
  </inkml:definitions>
  <inkml:trace contextRef="#ctx0" brushRef="#br0">1 1 5061,'3'9'5504,"0"-3"-5403,0 0 0,0 0 0,0 0 0,1-1 0,0 0 1,0 1-1,0-1 0,1-1 0,0 1 0,0-1 0,0 0 0,0 0 1,1 0-1,-1-1 0,1 1 0,0-2 0,0 1 0,13 3 0,28 10 343,1-3-1,0-1 0,0-3 0,88 5 0,204-12-359,-234-4 152,-45 1-168,194 3 122,-206 2-182,-1 1-1,0 3 1,59 16-1,-26 3 578,136 65 0,67 59 552,133 89-652,-292-160 1,141 117 0,-237-172-446,-1 1-1,-1 1 0,-2 2 1,0 0-1,24 39 1,-37-48-14,0 1 0,-2 1 0,0-1 0,-1 2 0,-1-1 0,-1 1 0,-2 0 0,0 1 0,3 33 0,-6-26-8,-2 1 1,0 0 0,-2-1 0,-2 1 0,-1-1 0,-1 1 0,-1-2 0,-19 48 0,-168 318 1078,124-269-548,-76 197-1,-13 243-48,82-265-316,76-297-180,-3 7 5,1 0 0,1-1-1,0 1 1,-1 15 0,4-27-57,-1 1 0,0-1 0,1 0 0,-1 1 0,1-1 0,-1 0 0,1 1 1,-1-1-1,1 0 0,-1 0 0,1 1 0,-1-1 0,1 0 0,-1 0 0,1 0 0,-1 0 0,1 0 0,0 0 1,-1 0-1,1 0 0,-1 0 0,1 0 0,-1 0 0,1 0 0,-1 0 0,1 0 0,-1-1 0,1 1 0,-1 0 1,1 0-1,-1 0 0,1-1 0,-1 1 0,1 0 0,-1-1 0,1 1 0,-1-1 0,1 0 0,18-25-2973,2-15-3225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3.691"/>
    </inkml:context>
    <inkml:brush xml:id="br0">
      <inkml:brushProperty name="width" value="0.025" units="cm"/>
      <inkml:brushProperty name="height" value="0.025" units="cm"/>
      <inkml:brushProperty name="color" value="#E71224"/>
    </inkml:brush>
  </inkml:definitions>
  <inkml:trace contextRef="#ctx0" brushRef="#br0">12 1700 7079,'0'1'269,"0"-1"1,-1 0 0,1 0-1,0 1 1,0-1-1,0 0 1,0 0 0,-1 1-1,1-1 1,0 0 0,0 0-1,-1 0 1,1 1-1,0-1 1,0 0 0,-1 0-1,1 0 1,0 0 0,0 0-1,-1 1 1,1-1-1,0 0 1,-1 0 0,1 0-1,0 0 1,0 0 0,-1 0-1,1 0 1,0 0-1,-1 0 1,1 0 0,0 0-1,-1 0 1,1 0 0,0-1-1,0 1 1,-1 0-1,1 0 1,0 0 0,0 0-1,-1 0 1,1-1 0,6-14 2212,22-23-2582,382-417 2714,-46 52-2602,268-326-1624,-627 723 1660,2-1 92,-1-1 0,0 0-1,0 0 1,9-17 0,-30 30-33,-53 55-2727,18-15-2821,9-13-1285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040"/>
    </inkml:context>
    <inkml:brush xml:id="br0">
      <inkml:brushProperty name="width" value="0.025" units="cm"/>
      <inkml:brushProperty name="height" value="0.025" units="cm"/>
      <inkml:brushProperty name="color" value="#E71224"/>
    </inkml:brush>
  </inkml:definitions>
  <inkml:trace contextRef="#ctx0" brushRef="#br0">344 0 3075,'-27'24'1722,"1"0"0,-38 48 0,56-61-904,0 1 0,1 0 0,0 1 0,1 0 0,0 0 0,1 0 0,1 0 0,0 1 0,-4 26 0,-32 207 2227,-42 116-2844,74-333-207,-1 0 267,2 1-1,0 0 1,2 0-1,-1 46 1,6-76-255,0 0 0,0 0 0,1 0 0,-1 0 1,0 0-1,0 0 0,1 0 0,-1 0 0,0-1 0,1 1 0,-1 0 0,1 0 1,-1 0-1,1 0 0,-1-1 0,1 1 0,0 0 0,0 0 0,-1-1 1,1 1-1,0-1 0,0 1 0,0-1 0,-1 1 0,1-1 0,0 1 1,0-1-1,0 0 0,0 1 0,0-1 0,0 0 0,0 0 0,0 0 1,0 0-1,0 1 0,0-2 0,0 1 0,0 0 0,1 0 0,43-11 320,-12-4 67,-1-1-1,-1-2 1,43-31-1,-7 3-168,4 1-196,239-161-1631,-180 108-3431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048"/>
    </inkml:context>
    <inkml:brush xml:id="br0">
      <inkml:brushProperty name="width" value="0.035" units="cm"/>
      <inkml:brushProperty name="height" value="0.035" units="cm"/>
    </inkml:brush>
  </inkml:definitions>
  <inkml:trace contextRef="#ctx0" brushRef="#br0">28 6 20260,'-9'-6'1801,"-2"6"-1273,4 5-232,7 4 776,4 3-384,7 2-888,4-2-496,4 0 576,1 1-144,6 0-144</inkml:trace>
  <inkml:trace contextRef="#ctx0" brushRef="#br0" timeOffset="1">503 521 16131,'18'16'1889,"-4"0"-841,-5-2-344,-1-2 841,-4-2-81,-2-5-336,-2-3-224,-5-1-592,1-7-424,-4-5 1089,-1-2-945,-2-3 8,-1 1-40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4.830"/>
    </inkml:context>
    <inkml:brush xml:id="br0">
      <inkml:brushProperty name="width" value="0.025" units="cm"/>
      <inkml:brushProperty name="height" value="0.025" units="cm"/>
      <inkml:brushProperty name="color" value="#E71224"/>
    </inkml:brush>
  </inkml:definitions>
  <inkml:trace contextRef="#ctx0" brushRef="#br0">0 1 16688,'0'0'6833,"3"8"-6214,14 48-17,-9-25-492,2-2 0,0 1-1,17 28 1,-26-55-102,1 1-1,0-1 0,0 0 1,1 0-1,-1 0 1,1-1-1,-1 1 0,1-1 1,0 1-1,0-1 1,0 0-1,0 0 0,1 0 1,-1 0-1,0-1 1,1 0-1,-1 1 0,1-1 1,0 0-1,-1-1 1,1 1-1,0-1 0,-1 1 1,1-1-1,5-1 1,7-1 19,0-1 0,-1 0 1,1-1-1,27-12 1,-30 10-56,0 2 1,0-1-1,1 2 1,21-4-1,-34 7 32,0 0 0,0-1 0,0 1-1,0 0 1,0 0 0,0 0 0,0 0 0,0 0-1,0 0 1,0 1 0,0-1 0,-1 0-1,1 0 1,0 1 0,0-1 0,0 0 0,0 1-1,0-1 1,-1 1 0,1-1 0,0 1-1,0-1 1,-1 1 0,1 0 0,0-1 0,-1 1-1,2 1 1,-2-1 42,0 1-1,0-1 1,0 0-1,0 1 1,0-1-1,0 1 1,0-1 0,-1 0-1,1 1 1,0-1-1,-1 0 1,1 0-1,-1 1 1,0-1 0,1 0-1,-2 2 1,-36 43 1614,18-27-988,-2-1-1,0-1 1,-43 26-1,52-36-610,1-1 0,-1 0 0,0 0-1,-1-1 1,1-1 0,-1 0 0,0-1 0,0-1-1,-20 1 1,34-2-113,-1-1 0,0 0-1,0 0 1,0 0 0,1 0-1,-1 0 1,0 0 0,0 0-1,0-1 1,1 1 0,-1 0-1,0 0 1,0-1 0,1 1-1,-1 0 1,0-1 0,1 1 0,-1-1-1,0 1 1,1 0 0,-1-1-1,0 0 1,1 1 0,-1-1-1,1 1 1,-1-1 0,1 0-1,0 1 1,-1-1 0,1 0-1,0 0 1,-1 1 0,1-1-1,0 0 1,0 0 0,-1 1 0,1-1-1,0 0 1,0 0 0,0 0-1,0 1 1,0-1 0,0 0-1,0 0 1,1 0 0,-1 1-1,0-1 1,0 0 0,1 0-1,-1 1 1,0-1 0,1 0 0,0 0-1,1-5-505,1 1 1,-1 0-1,1 0 0,0 1 1,1-1-1,-1 1 0,6-5 0,28-23-4113,8-1-1895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192"/>
    </inkml:context>
    <inkml:brush xml:id="br0">
      <inkml:brushProperty name="width" value="0.025" units="cm"/>
      <inkml:brushProperty name="height" value="0.025" units="cm"/>
      <inkml:brushProperty name="color" value="#E71224"/>
    </inkml:brush>
  </inkml:definitions>
  <inkml:trace contextRef="#ctx0" brushRef="#br0">182 136 17521,'-8'0'3993,"-1"0"-3486,1 1 1,-1-1 0,1 1 0,-1 1-1,1 0 1,0 0 0,0 1 0,-9 4-1,11-4-440,0 0 0,0 0 0,1 1 0,-1 0 0,1 0 0,0 1 0,0 0 0,1-1 0,-1 2 0,1-1 0,0 0 0,-5 10-1,6-9-64,0 0 0,1 0 0,-1 0 0,1 0 0,1 0-1,-1 0 1,1 0 0,-1 11 0,2-15-7,0 0 0,0 0 0,0 0 0,0 0 0,0-1 0,1 1 0,-1 0-1,1 0 1,-1-1 0,1 1 0,0 0 0,0-1 0,0 1 0,-1 0 0,2-1 0,-1 1 0,0-1 0,0 0 0,0 1 0,1-1 0,-1 0 0,0 0 0,1 0 0,-1 0 0,1 0 0,0 0 0,-1 0 0,1 0 0,0-1 0,-1 1 0,1-1-1,0 1 1,0-1 0,3 1 0,1-1 32,0 0 0,1 0 1,-1 0-1,0 0 0,1-1 0,-1 0 0,0-1 0,0 1 0,0-1 0,0-1 0,0 1 0,0-1 0,0 0 0,-1 0 0,0 0 0,1-1 1,-1 0-1,0 0 0,-1 0 0,1-1 0,-1 0 0,0 1 0,0-1 0,0-1 0,-1 1 0,0-1 0,0 1 0,4-12 0,-3 7-119,0 1-1,-1-1 0,-1 0 0,1 0 0,-2 0 1,1 0-1,-1 0 0,-1 0 0,0 0 0,-1-12 1,0 15-314,0 0 0,0 0 1,-1 1-1,0-1 0,-1 0 1,1 1-1,-1-1 1,-1 1-1,-3-6 0,-8-9-4131,5 2-2248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5.664"/>
    </inkml:context>
    <inkml:brush xml:id="br0">
      <inkml:brushProperty name="width" value="0.025" units="cm"/>
      <inkml:brushProperty name="height" value="0.025" units="cm"/>
      <inkml:brushProperty name="color" value="#E71224"/>
    </inkml:brush>
  </inkml:definitions>
  <inkml:trace contextRef="#ctx0" brushRef="#br0">1 125 13132,'0'0'9193,"2"13"-8163,13 58-293,3-1 0,3-1 0,57 126-1,-75-190-728,-3-3-12,1 0-1,0 0 1,0 0-1,0 1 1,0-1-1,0 0 1,0 0-1,0-1 1,1 1-1,-1 0 1,1 0-1,0 0 0,-1-1 1,1 1-1,0-1 1,0 0-1,0 1 1,0-1-1,0 0 1,0 0-1,0 0 1,4 1-1,-5-3 16,0 0 0,-1 1 0,1-1 1,0 0-1,-1 0 0,1 0 0,-1 0 0,1 0 0,-1 0 0,1 0 0,-1 0 1,0 0-1,1 0 0,-1 0 0,0 0 0,0 0 0,0 0 0,0 0 0,0 0 1,0 0-1,0-1 0,0 1 0,0 0 0,-1-2 0,1-2 31,-1-15-34,0 0 0,-1 1 0,-1-1 0,0 0-1,-2 1 1,0 0 0,-1 0 0,-1 0 0,-1 1-1,-1 0 1,0 0 0,-16-21 0,8 24-122,17 15 107,-1 0 1,1 0-1,0 0 0,-1 0 1,1 0-1,0 0 1,-1 0-1,1 0 0,0 0 1,0 0-1,-1 1 1,1-1-1,0 0 0,-1 0 1,1 0-1,0 0 0,0 1 1,-1-1-1,1 0 1,0 0-1,0 1 0,0-1 1,-1 0-1,1 0 1,0 1-1,0-1 0,0 0 1,0 0-1,0 1 1,0-1-1,-1 0 0,1 1 1,0-1-1,0 0 1,0 1-1,0-1 0,0 3-10,0 0-1,0 0 1,0 0-1,0 0 0,1 0 1,-1 0-1,1 0 1,-1 0-1,1 0 0,0 0 1,0-1-1,2 4 1,1-1 16,-1 0 0,1-1 0,0 1 0,0-1 0,0 0 0,0 0 1,1 0-1,-1-1 0,1 0 0,0 0 0,1 0 0,-1 0 0,0-1 1,1 0-1,-1 0 0,1 0 0,-1-1 0,1 0 0,0 0 0,0 0 1,0-1-1,0 1 0,-1-2 0,10 0 0,-6 0 61,-1 0 0,1 0 0,-1-1 0,1 0 0,-1-1 1,0 0-1,0 0 0,0 0 0,0-1 0,-1-1 0,1 1 0,-1-1 0,0 0 0,-1-1 0,12-12 0,-11 9 76,-1-2 0,0 1-1,-1-1 1,0 0 0,-1 0 0,0 0-1,-1-1 1,0 1 0,-1-1 0,0 0-1,0-16 1,-1 18-99,-1 1 1,0-1-1,0 1 0,-1-1 1,0 1-1,-1 0 0,0-1 1,-1 1-1,1 0 0,-2 0 1,1 0-1,-1 1 0,-1-1 1,-7-11-1,11 19-44,0 0-1,0 0 1,0-1-1,0 1 1,0 0 0,-1 0-1,1 0 1,0 0-1,0 0 1,-1 0 0,1 1-1,-1-1 1,1 0-1,0 1 1,-1-1 0,1 1-1,-1-1 1,0 1-1,1 0 1,-1-1 0,1 1-1,-1 0 1,0 0-1,-2 1 1,2 0-7,-1 0 1,1 0-1,0 0 1,0 0-1,0 1 1,0-1-1,0 1 1,0-1-1,0 1 1,0 0-1,1 0 1,-1 0-1,1 0 1,-2 2-1,-4 8-4,0 0-1,1 1 1,1 0-1,-5 18 0,3-10 142,2 0 0,1 0 0,1 0-1,-2 29 1,5-44-71,1 0-1,-1 1 1,1-1-1,0 0 1,0 0 0,1 0-1,-1 0 1,1-1 0,3 7-1,-3-10-39,-1 1-1,1-1 0,0 1 1,0-1-1,-1 0 0,2 1 0,-1-1 1,0 0-1,0-1 0,1 1 1,-1 0-1,1-1 0,-1 1 1,1-1-1,0 0 0,-1 0 0,1 0 1,0 0-1,4 1 0,0-1-1,1 0 0,-1-1 0,0 0-1,0 0 1,0 0 0,0-1 0,0 0 0,0 0-1,0-1 1,0 1 0,0-2 0,0 1-1,-1-1 1,12-6 0,-1-3-164,1-1 0,-1 0-1,22-24 1,6-4 5,-44 40 157,-1 1-1,0-1 1,1 1-1,-1 0 1,1-1-1,-1 1 1,0-1-1,1 1 1,-1 0-1,1-1 1,-1 1-1,1 0 1,-1-1-1,1 1 1,0 0-1,-1 0 1,1 0-1,-1-1 1,1 1-1,0 0 1,-1 0-1,1 0 1,-1 0-1,1 0 1,0 0-1,-1 0 1,1 0-1,-1 1 1,1-1 0,0 0-1,-1 0 1,1 0-1,-1 1 1,1-1-1,-1 0 1,1 0-1,-1 1 1,1-1-1,-1 0 1,1 1-1,-1-1 1,1 1-1,-1-1 1,0 1-1,1-1 1,-1 1-1,0-1 1,1 1-1,-1-1 1,0 1-1,0-1 1,0 1-1,1 0 1,-1-1-1,0 1 1,0-1-1,0 2 1,5 44 278,-5-32-287,1-5-602,4 26 1356,1-19-3543,3-8-5290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6.785"/>
    </inkml:context>
    <inkml:brush xml:id="br0">
      <inkml:brushProperty name="width" value="0.025" units="cm"/>
      <inkml:brushProperty name="height" value="0.025" units="cm"/>
      <inkml:brushProperty name="color" value="#E71224"/>
    </inkml:brush>
  </inkml:definitions>
  <inkml:trace contextRef="#ctx0" brushRef="#br0">1 34 7719,'0'0'14067,"9"9"-12599,1 2-1164,-1 0 1,0 0-1,-1 1 0,0 0 0,-1 0 1,0 1-1,-1 0 0,9 26 1,25 124 349,-29-110-221,2 0 0,3-1 0,31 73 0,-45-121-365,-1-1-30,0 0 1,1 0 0,-1 0 0,1 0 0,-1 0 0,1 0 0,0 0 0,0-1 0,0 1 0,1-1 0,-1 1 0,0-1 0,1 0 0,0 0 0,-1 0 0,1 0 0,6 3 0,-8-9 150,0 1 0,-1-1 0,1 1 0,-1-1 1,0 1-1,0-1 0,0 1 0,-1-6 1,-6-29 79,-16-53 1,0-2-270,9 13-194,5 0 0,-1-118 0,10 195 186,0 0 1,0 0-1,0 0 1,1 0 0,-1 0-1,1 0 1,0 0-1,-1 0 1,1 0-1,0 1 1,1-1-1,-1 0 1,0 1-1,1-1 1,2-3-1,-2 5-6,-1 0 0,1 0 0,-1 0-1,1 0 1,-1 0 0,1 1-1,0-1 1,0 0 0,-1 1-1,1-1 1,0 1 0,0 0 0,0-1-1,0 1 1,-1 0 0,1 0-1,0 0 1,0 1 0,0-1-1,0 0 1,-1 1 0,1-1 0,0 1-1,0-1 1,3 3 0,-3-2-3,0 0 0,0 0 1,1 1-1,-1-1 0,0 1 0,0-1 1,0 1-1,-1 0 0,1 0 0,0 0 1,-1 0-1,1 0 0,-1 0 1,0 1-1,0-1 0,0 0 0,0 1 1,0-1-1,0 1 0,0-1 0,-1 1 1,1-1-1,-1 1 0,0-1 1,0 1-1,0-1 0,0 1 0,0 0 1,-1-1-1,1 1 0,-2 3 1,0 3-42,0 0 0,-1 0 0,0 0 0,0 0 0,-1 0 0,0-1 0,-8 11 0,1-3 76,-1-1 0,-24 25 0,33-36-22,0-1 0,0 0 0,-1 0 0,1-1 0,-1 1 0,0-1 0,1 0 0,-1 1 0,0-2 0,0 1 1,0 0-1,-1-1 0,1 0 0,0 0 0,-1 0 0,1 0 0,0-1 0,-6 0 0,9 0-64,0-1 0,1 1 0,-1-1 0,0 0 0,1 1 0,-1-1 0,0 1 0,1-1 0,-1 0 0,1 0 0,-1 1 0,1-1-1,0 0 1,-1 0 0,1 0 0,0 1 0,-1-1 0,1 0 0,0 0 0,0 0 0,0 0 0,0 0 0,0 0 0,0 1 0,0-1 0,0 0 0,0 0 0,0 0 0,0 0 0,1 0 0,0-1 0,7-29-2415,0 19 847,-1 1 0,2 0 1,-1 0-1,12-11 0,13-12-4668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176"/>
    </inkml:context>
    <inkml:brush xml:id="br0">
      <inkml:brushProperty name="width" value="0.025" units="cm"/>
      <inkml:brushProperty name="height" value="0.025" units="cm"/>
      <inkml:brushProperty name="color" value="#E71224"/>
    </inkml:brush>
  </inkml:definitions>
  <inkml:trace contextRef="#ctx0" brushRef="#br0">106 57 14125,'0'0'11772,"-8"2"-10844,2-1-889,1 1-1,0 0 0,0 0 1,0 1-1,0 0 0,0 0 0,1 0 1,-1 0-1,1 1 0,0-1 1,0 1-1,0 0 0,1 1 1,-1-1-1,1 1 0,0-1 0,0 1 1,1 0-1,-1 0 0,1 0 1,0 0-1,-2 8 0,3-8-29,-1 1 0,0-1 0,1 1 0,0-1 0,1 1 0,-1 0 0,1-1 0,0 1 0,0 0 0,1-1 0,2 11 0,-2-14-7,-1 0 0,1 0 0,0 0 0,0 0-1,1 0 1,-1 0 0,0-1 0,1 1 0,-1 0 0,1-1 0,-1 0-1,1 1 1,-1-1 0,1 0 0,0 1 0,0-1 0,0 0-1,0-1 1,0 1 0,0 0 0,0 0 0,0-1 0,0 1 0,0-1-1,0 0 1,0 0 0,0 1 0,1-1 0,-1-1 0,0 1-1,0 0 1,0 0 0,2-1 0,1-1 22,-1 1 0,1-1 0,-1 0 0,0 0 0,1 0 0,-1 0 0,0-1 1,-1 0-1,1 0 0,0 0 0,-1 0 0,1 0 0,-1-1 0,0 1 0,0-1 0,-1 0 0,1 0 0,-1 0 0,0 0 0,0-1 0,0 1 0,0 0 0,-1-1 0,1-5 1,1 0 83,0-1 0,-1 1 1,-1 0-1,1-1 0,-2 1 1,1-1-1,-2 1 1,1-1-1,-2 1 0,-2-13 1,3 21-89,0-1 0,0 0 0,-1 0 0,1 0 0,-1 1 0,0-1 0,0 1 0,0-1 0,0 1 0,0 0 0,-1 0 0,1 0 0,-1 0 0,1 0 0,-1 0 0,0 1 0,1 0 0,-1-1 0,0 1 0,0 0 0,0 0 0,-4 0 0,6 0-32,-1 1 0,0 0 0,0-1 0,1 1-1,-1 0 1,0 0 0,0 0 0,1 0 0,-1 1 0,0-1-1,1 0 1,-1 1 0,0-1 0,1 1 0,-1 0-1,0-1 1,1 1 0,-1 0 0,1 0 0,0 0 0,-1 0-1,1 0 1,0 0 0,-1 1 0,1-1 0,0 0-1,0 1 1,0-1 0,0 1 0,0-1 0,0 1 0,1-1-1,-1 1 1,1 0 0,-1-1 0,1 1 0,-1 0-1,1-1 1,0 4 0,-1-2-168,1-1 0,-1 1 1,1 0-1,0 0 0,0-1 0,0 1 0,0 0 0,1 0 1,-1-1-1,1 1 0,0 0 0,0-1 0,0 1 0,0-1 0,0 1 1,0-1-1,1 0 0,-1 1 0,1-1 0,-1 0 0,1 0 1,0 0-1,3 3 0,-2-3-529,0 0 0,1-1 0,-1 1 0,1-1 0,-1 1 1,1-1-1,-1 0 0,1 0 0,0-1 0,0 1 0,4-1 0,25 1-8361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507"/>
    </inkml:context>
    <inkml:brush xml:id="br0">
      <inkml:brushProperty name="width" value="0.025" units="cm"/>
      <inkml:brushProperty name="height" value="0.025" units="cm"/>
      <inkml:brushProperty name="color" value="#E71224"/>
    </inkml:brush>
  </inkml:definitions>
  <inkml:trace contextRef="#ctx0" brushRef="#br0">193 13 10634,'0'0'8291,"-10"-3"-3818,6 1-4289,1 0 0,-1 1-1,1 0 1,-1 0 0,0 0-1,0 0 1,1 1 0,-1 0 0,0-1-1,0 1 1,0 0 0,0 1-1,1-1 1,-1 1 0,0 0 0,0 0-1,1 0 1,-1 0 0,0 1-1,1-1 1,-1 1 0,1 0 0,0 0-1,0 0 1,0 0 0,0 1-1,0-1 1,-4 5 0,0 1-143,0-1 0,0 1 0,0 1 0,1 0 0,0-1 0,1 2 0,0-1 0,0 1 0,1-1 0,1 1 0,-1 0 0,2 1 0,-1-1 0,1 1 0,-1 16 0,3-26-68,1-1 0,-1 1 0,0-1-1,0 1 1,0-1 0,0 1-1,1-1 1,-1 1 0,0-1-1,0 1 1,1-1 0,-1 1 0,0-1-1,1 0 1,-1 1 0,0-1-1,1 1 1,-1-1 0,1 0-1,-1 0 1,1 1 0,-1-1-1,1 0 1,-1 0 0,1 1 0,-1-1-1,1 0 1,-1 0 0,1 0-1,-1 0 1,1 0 0,0 0-1,25-2-304,23-15 44,1-8-339,-28 12 364,1 2-1,1 1 1,0 0 0,25-5 0,-48 14 280,-1 1 0,1 0 0,-1 0 0,1 0 0,-1-1 1,1 1-1,-1 0 0,1 0 0,0 0 0,-1 0 0,1 0 0,-1 0 0,1 0 1,-1 0-1,1 0 0,0 0 0,-1 0 0,1 1 0,-1-1 0,1 0 0,-1 0 1,1 0-1,-1 1 0,1-1 0,-1 0 0,1 1 0,-1-1 0,1 0 0,-1 1 1,0-1-1,1 1 0,-1-1 0,1 0 0,-1 1 0,0-1 0,0 1 0,1 0 1,-7 24 615,-26 27 427,31-51-1039,-10 16 238,-1-1 0,0 0 1,-1-1-1,-1 0 0,-1-1 1,-28 21-1,43-35-318,0 0 1,0 0-1,0 1 1,-1-1-1,1 0 1,0 0-1,0 0 1,-1 1-1,1-1 1,0 0-1,0 0 1,-1 0-1,1 0 1,0 0-1,-1 0 1,1 0-1,0 1 1,0-1-1,-1 0 1,1 0-1,0 0 1,-1 0-1,1 0 1,0 0-1,-1 0 0,1-1 1,0 1-1,0 0 1,-1 0-1,1 0 1,0 0-1,-1 0 1,1 0-1,0 0 1,0-1-1,-1 1 1,1 0-1,0 0 1,0 0-1,0-1 1,-1 1-1,1 0 1,0 0-1,0-1 1,0 1-1,0 0 1,-1 0-1,1-1 1,0 1-1,3-22-2850,14-23-3316,1 7-602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7.868"/>
    </inkml:context>
    <inkml:brush xml:id="br0">
      <inkml:brushProperty name="width" value="0.025" units="cm"/>
      <inkml:brushProperty name="height" value="0.025" units="cm"/>
      <inkml:brushProperty name="color" value="#E71224"/>
    </inkml:brush>
  </inkml:definitions>
  <inkml:trace contextRef="#ctx0" brushRef="#br0">137 1 12075,'0'0'13608,"-12"1"-12679,7 0-863,-1 0 0,0 0 0,0 1 0,1 0 0,-1 0 1,1 0-1,0 1 0,-1 0 0,1 0 0,0 0 0,1 0 0,-1 1 0,1 0 0,-1 0 1,1 0-1,0 1 0,1-1 0,-1 1 0,1 0 0,0 0 0,0 0 0,0 0 0,1 0 1,0 1-1,-2 7 0,-6 37-35,9-49-49,1 0 0,0 1-1,0-1 1,-1 0-1,1 1 1,0-1-1,0 0 1,0 1 0,0-1-1,1 0 1,-1 1-1,0-1 1,1 0-1,-1 0 1,0 1 0,1-1-1,0 0 1,-1 0-1,1 0 1,0 0-1,-1 0 1,1 0 0,0 0-1,0 0 1,0 0-1,0 0 1,0 0-1,0 0 1,0 0 0,0-1-1,0 1 1,2 0-1,9 0-154,0-1 1,0 0-1,-1-1 0,1-1 0,-1 0 0,1 0 0,-1-1 0,1-1 0,15-7 0,-14 6 87,1 0 0,-1 1 0,1 0-1,-1 2 1,1-1 0,16 0-1,-30 3 110,0 0-1,1 0 1,-1 0 0,0 0-1,1 0 1,-1 1-1,0-1 1,0 0-1,1 0 1,-1 0-1,0 0 1,1 0 0,-1 0-1,0 1 1,0-1-1,1 0 1,-1 0-1,0 1 1,0-1-1,1 0 1,-1 0-1,0 1 1,0-1 0,0 0-1,0 0 1,1 1-1,-1-1 1,0 0-1,0 1 1,0-1-1,0 0 1,0 1 0,0-1-1,0 0 1,0 0-1,0 1 1,0-1-1,0 1 1,-4 19 680,-14 16 293,6-19-394,0 0 0,-26 24 1,32-35-812,0 0 0,-1-1 0,1 1 0,-1-2 0,0 1 0,-1-1 0,1 0 0,-1 0 0,-11 3 0,18-14-5880,5-23-2140,4 0-4818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231"/>
    </inkml:context>
    <inkml:brush xml:id="br0">
      <inkml:brushProperty name="width" value="0.025" units="cm"/>
      <inkml:brushProperty name="height" value="0.025" units="cm"/>
      <inkml:brushProperty name="color" value="#E71224"/>
    </inkml:brush>
  </inkml:definitions>
  <inkml:trace contextRef="#ctx0" brushRef="#br0">2 1 17392,'0'0'9449,"-1"68"-8328,1-28-96,0 6-416,0-3-353,3 0-224,12-7-32,1-5-672,-2-7-738,1-6-1024,-3-9-1794,-5-9-3427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591"/>
    </inkml:context>
    <inkml:brush xml:id="br0">
      <inkml:brushProperty name="width" value="0.025" units="cm"/>
      <inkml:brushProperty name="height" value="0.025" units="cm"/>
      <inkml:brushProperty name="color" value="#E71224"/>
    </inkml:brush>
  </inkml:definitions>
  <inkml:trace contextRef="#ctx0" brushRef="#br0">0 1 12716,'0'0'14996,"5"11"-14356,46 135 297,36 166 0,-85-305-931,0 0 0,0 0 0,1 0 0,-1 0 0,6 9 0,-7-15-4,-1-1-1,1 1 1,-1 0-1,1 0 1,0 0-1,-1 0 1,1-1-1,0 1 1,0 0-1,-1-1 1,1 1 0,0-1-1,0 1 1,0-1-1,0 1 1,0-1-1,0 1 1,0-1-1,0 0 1,0 0 0,0 1-1,0-1 1,0 0-1,0 0 1,0 0-1,0 0 1,0 0-1,0 0 1,0-1 0,0 1-1,0 0 1,0 0-1,0-1 1,0 1-1,0-1 1,0 1-1,0-1 1,0 1 0,-1-1-1,1 1 1,0-1-1,0 0 1,0 1-1,-1-1 1,1 0-1,-1 0 1,1 0-1,1-1 1,8-11 33,0 0 0,-1-1 0,10-21 0,-9 18-95,0 1 1,0 0 0,14-16 0,-21 29 34,0-1-1,1 0 1,0 1-1,0 0 1,0 0 0,0 0-1,0 0 1,1 1 0,-1-1-1,1 1 1,0 0-1,-1 1 1,1-1 0,0 1-1,0 0 1,6-1 0,-10 2 18,0 0-1,0 0 1,0 0 0,0 0 0,0 0 0,0 0 0,0 0 0,0 0 0,0 0 0,0 0 0,-1 1 0,1-1 0,0 0 0,0 1 0,0-1 0,0 1 0,0-1 0,0 1 0,0-1 0,-1 1 0,1-1 0,0 1 0,0 0 0,-1 0 0,1-1 0,0 1 0,-1 0 0,1 0 0,-1 0 0,1 0 0,-1 0 0,0-1 0,1 1 0,-1 0 0,0 0 0,1 0 0,-1 0 0,0 0 0,0 0 0,0 0 0,0 0 0,0 0 0,0 0 0,0 0 0,-1 0 0,1 0 0,0 0 0,0 0 0,-1 0 0,1 0 0,0 0 0,-1 0 0,0 1 0,-2 5 62,1-1-1,-1 1 1,0-1 0,-1 1 0,0-1 0,-6 8 0,-4 1 185,-1 0 0,0-1 0,-1 0 1,-22 13-1,30-22-180,0 0 0,0-1 0,0 1 0,-1-2 0,1 1 0,-1-1 0,0 0 0,0-1 0,0 0 1,0-1-1,-18 1 0,26-2-151,0 0 1,0-1 0,-1 1-1,1-1 1,0 0 0,0 1-1,0-1 1,0 0-1,0 0 1,0 1 0,0-1-1,0 0 1,0 0 0,1 0-1,-1 0 1,0 0 0,1-1-1,-1 1 1,0 0-1,1 0 1,-1 0 0,1 0-1,0-1 1,-1 1 0,1 0-1,0-1 1,0 1-1,0 0 1,0 0 0,0-1-1,0 1 1,0 0 0,1-3-1,5-48-5239,8 4-1476,5-11-3444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8.942"/>
    </inkml:context>
    <inkml:brush xml:id="br0">
      <inkml:brushProperty name="width" value="0.025" units="cm"/>
      <inkml:brushProperty name="height" value="0.025" units="cm"/>
      <inkml:brushProperty name="color" value="#E71224"/>
    </inkml:brush>
  </inkml:definitions>
  <inkml:trace contextRef="#ctx0" brushRef="#br0">27 0 19378,'0'0'6983,"-27"71"-5990,27-30 384,0 7-512,6-1-481,6 0-191,3-3-193,-1-2 32,6-7-321,-5-6-672,-1-10-736,0-7-866,-3-12-1537,-5-1-2434,-3-19-4420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571"/>
    </inkml:context>
    <inkml:brush xml:id="br0">
      <inkml:brushProperty name="width" value="0.035" units="cm"/>
      <inkml:brushProperty name="height" value="0.035" units="cm"/>
    </inkml:brush>
  </inkml:definitions>
  <inkml:trace contextRef="#ctx0" brushRef="#br0">1 454 18404,'1'-1'248,"0"0"1,0 1-1,0 0 0,0-1 0,0 1 1,1 0-1,-1-1 0,0 1 1,0 0-1,0 0 0,0 0 0,3 0 1,12-1 1763,-10-2-1909,1 0-1,-1-1 1,0 0 0,0 0 0,0 0 0,-1 0 0,1-1-1,-1 0 1,0 0 0,6-9 0,6-9-80,17-32 0,-28 46 29,15-27-10,23-57-1,-36 74-17,-2 1 0,0-1 0,-1 0 0,-1 0 0,2-25 0,-6 41-11,0 0 0,0 0-1,0 0 1,0 0 0,0 0 0,-1 0-1,0 0 1,1 0 0,-2-3 0,1 5-9,1 1 0,0-1 1,0 1-1,-1 0 1,1-1-1,0 1 0,0 0 1,-1-1-1,1 1 1,0 0-1,-1-1 0,1 1 1,0 0-1,-1 0 1,1-1-1,-1 1 0,1 0 1,-1 0-1,1 0 1,0 0-1,-1 0 0,1-1 1,-1 1-1,0 0 7,-1 1-1,1-1 0,0 0 0,0 0 1,0 1-1,0-1 0,0 1 1,0-1-1,0 1 0,0-1 1,0 1-1,0 0 0,-1 1 0,-5 4 69,0 1 0,1 1 0,0-1 0,0 1-1,0 1 1,1-1 0,-7 17 0,-24 68 398,33-86-440,-6 18 102,1 1 1,1 0 0,2 1-1,0-1 1,2 1 0,-1 46-1,4-70-129,1 1 1,-1 0-1,1-1 0,-1 1 0,1-1 1,0 1-1,0-1 0,1 1 0,-1-1 1,1 0-1,-1 1 0,1-1 0,4 5 1,-4-6-21,0-1 0,-1 0 0,1 1 0,0-1 0,0 0 0,0 0 0,0 0 0,0 0 0,0 0 0,0 0 0,1-1 0,-1 1 0,0-1 0,0 1 0,1-1 0,-1 0 0,0 0 0,0 0 0,1 0 0,-1-1 0,0 1 0,0 0 0,4-2 0,3-1-41,0 0 1,1-1-1,-1 0 0,0 0 0,-1-1 0,10-6 1,46-39-54,-38 28-14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287"/>
    </inkml:context>
    <inkml:brush xml:id="br0">
      <inkml:brushProperty name="width" value="0.025" units="cm"/>
      <inkml:brushProperty name="height" value="0.025" units="cm"/>
      <inkml:brushProperty name="color" value="#E71224"/>
    </inkml:brush>
  </inkml:definitions>
  <inkml:trace contextRef="#ctx0" brushRef="#br0">1 159 16528,'0'0'5883,"8"6"-4250,-2-3-1399,0 0 0,-1 0 0,1 0-1,0 0 1,1-1 0,-1 0 0,0 0 0,1-1-1,-1 0 1,1 0 0,-1 0 0,1-1 0,0 0 0,-1 0-1,1-1 1,-1 0 0,1 0 0,-1 0 0,8-3 0,-4-1-96,1-1 0,-1 1 0,0-2 0,0 1 0,-1-2 0,17-15 0,-21 18-93,0 0 0,0 0-1,-1-1 1,0 0 0,0 0 0,0 0-1,0 0 1,-1-1 0,0 1-1,-1-1 1,1 0 0,1-9 0,-4 14-35,0 1 0,1 0 1,-1 0-1,0 0 0,0 0 1,0 0-1,0-1 0,0 1 1,0 0-1,0 0 0,-1 0 1,1 0-1,0 0 0,-1-1 1,1 1-1,0 0 0,-1 0 1,0 0-1,1 0 1,-1 0-1,1 0 0,-1 0 1,0 1-1,0-1 0,0 0 1,1 0-1,-3-1 0,1 2-3,0-1-1,0 1 1,0-1-1,0 1 1,0 0 0,0-1-1,0 1 1,0 0-1,0 0 1,0 1-1,-1-1 1,1 0-1,0 1 1,-2 0-1,-2 1-12,0 0-1,0 0 0,0 1 0,0-1 1,0 2-1,1-1 0,-1 0 0,1 1 1,-8 7-1,8-5 18,0 1 0,0 0 0,1 0 1,0 0-1,0 1 0,0-1 0,1 1 0,0 0 1,1 0-1,0 0 0,0 0 0,0 1 0,1-1 0,1 0 1,-1 1-1,1-1 0,1 0 0,0 1 0,1 8 1,0-11-102,0 1 1,1 0-1,-1-1 1,1 0 0,1 0-1,-1 0 1,1 0-1,0 0 1,0-1 0,1 1-1,-1-1 1,1 0-1,0-1 1,1 1 0,-1-1-1,1 0 1,0 0-1,0-1 1,0 0 0,1 0-1,-1 0 1,1-1 0,7 2-1,34 5-3268,-16-8-1767,6-1-7436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09.664"/>
    </inkml:context>
    <inkml:brush xml:id="br0">
      <inkml:brushProperty name="width" value="0.025" units="cm"/>
      <inkml:brushProperty name="height" value="0.025" units="cm"/>
      <inkml:brushProperty name="color" value="#E71224"/>
    </inkml:brush>
  </inkml:definitions>
  <inkml:trace contextRef="#ctx0" brushRef="#br0">0 80 13869,'0'0'7202,"9"7"-4928,0 2-1793,1 0 1,-2 0 0,1 1-1,-1 0 1,0 0 0,-1 1-1,-1 0 1,8 16 0,3 18 466,21 42 95,-38-86-1037,0 0 1,1-1-1,-1 1 1,0 0-1,1 0 1,-1 0 0,1 0-1,-1 0 1,1-1-1,0 1 1,-1 0-1,1 0 1,0-1-1,-1 1 1,1-1 0,0 1-1,0-1 1,-1 1-1,1-1 1,0 1-1,0-1 1,0 1-1,0-1 1,0 0 0,0 0-1,0 1 1,0-1-1,0 0 1,0 0-1,0 0 1,1 0-1,-1-1 15,1 0-1,0-1 0,-1 1 0,0 0 0,1 0 0,-1-1 1,0 1-1,1-1 0,-1 1 0,0-1 0,0 0 0,0 1 1,-1-1-1,2-3 0,19-66 340,-21 70-362,12-72 77,-9 47-59,2 0 0,0 1 0,17-49 0,-22 73-20,1-1 1,-1 1-1,1 0 1,-1 0-1,1 0 0,-1 0 1,1 0-1,0-1 1,0 1-1,-1 1 1,1-1-1,0 0 1,0 0-1,0 0 0,0 0 1,0 0-1,0 1 1,0-1-1,0 1 1,2-2-1,-2 2-1,0 0 0,0 0 1,0 1-1,0-1 0,0 0 0,0 0 0,-1 1 0,1-1 0,0 1 0,0-1 0,-1 0 1,1 1-1,0-1 0,0 1 0,-1 0 0,1-1 0,-1 1 0,1 0 0,0-1 0,-1 1 1,1 1-1,3 5-8,0-1 1,-1 1 0,0 1-1,0-1 1,2 9-1,12 59-8,-11-42 34,18 52 1,-24-84-75,0 1-1,1 0 1,-1-1 0,1 0-1,0 1 1,-1-1 0,1 1 0,0-1-1,0 0 1,0 1 0,0-1 0,0 0-1,0 0 1,0 0 0,0 0 0,1 0-1,-1 0 1,0 0 0,1 0 0,-1 0-1,0-1 1,1 1 0,-1-1 0,1 1-1,-1-1 1,1 1 0,2-1-1,-2 0-170,0-1-1,-1 1 0,1-1 1,-1 1-1,1-1 1,-1 0-1,0 0 0,1 0 1,-1 0-1,0 0 0,0 0 1,1 0-1,-1 0 0,0-1 1,0 1-1,0 0 0,0-1 1,-1 1-1,1 0 0,0-1 1,0 1-1,-1-1 0,1 0 1,-1 1-1,0-1 1,1-1-1,5-33-5992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291"/>
    </inkml:context>
    <inkml:brush xml:id="br0">
      <inkml:brushProperty name="width" value="0.025" units="cm"/>
      <inkml:brushProperty name="height" value="0.025" units="cm"/>
      <inkml:brushProperty name="color" value="#E71224"/>
    </inkml:brush>
  </inkml:definitions>
  <inkml:trace contextRef="#ctx0" brushRef="#br0">1 451 8168,'0'0'14317,"8"7"-12309,-6-5-1910,1 1 0,-1 0 1,1-1-1,0 1 0,0-1 1,0 0-1,0 0 0,0 0 1,0 0-1,0-1 0,1 1 1,-1-1-1,1 0 0,-1 0 1,1 0-1,-1 0 1,1-1-1,0 1 0,-1-1 1,1 0-1,0 0 0,-1-1 1,1 1-1,0-1 0,-1 1 1,1-1-1,-1 0 0,1-1 1,-1 1-1,0-1 1,1 1-1,5-5 0,-3 1-41,-1-1 0,1 0 0,-1 0 0,0 0 0,0 0 0,-1-1 0,1 0 0,3-9 0,-7 14-42,0 0-1,1 0 0,-1 0 1,-1-1-1,1 1 1,0 0-1,0 0 0,-1-1 1,1 1-1,-1 0 0,0 0 1,0-1-1,0 1 1,0 0-1,0-1 0,0 1 1,0 0-1,-1-1 1,0 1-1,1 0 0,-1 0 1,0 0-1,0-1 0,0 1 1,0 0-1,0 0 1,0 0-1,-1 1 0,1-1 1,-1 0-1,1 0 0,-3-1 1,3 2-17,0 0 0,-1 0 0,1 1 0,0-1 1,0 1-1,0-1 0,-1 0 0,1 1 0,0 0 0,-1-1 0,1 1 1,0 0-1,-1 0 0,1 0 0,0 0 0,-1 0 0,1 0 0,0 0 1,-1 0-1,1 0 0,0 1 0,-1-1 0,1 0 0,0 1 0,0-1 1,-2 2-1,1 0-5,0-1 1,0 1-1,0 0 0,0 1 1,0-1-1,1 0 0,-1 0 1,1 1-1,-1-1 0,1 1 1,-2 5-1,-1 4-17,1 1 0,0 0-1,1 0 1,-1 15 0,2-16 5,1 0-1,1 0 1,0 0 0,0 1-1,1-1 1,1-1 0,6 19 0,-9-27 20,1-1 0,0 1 1,0-1-1,0 0 0,1 1 1,-1-1-1,0 0 1,1 1-1,0-1 0,-1 0 1,1 0-1,0-1 1,0 1-1,0 0 0,0-1 1,0 1-1,1-1 1,-1 1-1,0-1 0,1 0 1,-1 0-1,1 0 0,-1 0 1,1-1-1,0 1 1,-1-1-1,1 1 0,0-1 1,-1 0-1,1 0 1,0 0-1,-1-1 0,1 1 1,-1 0-1,1-1 1,0 0-1,-1 0 0,1 0 1,-1 0-1,0 0 0,4-2 1,0-1 17,1 0 0,-1-1 1,0 0-1,0 0 0,0-1 1,-1 0-1,0 0 0,0 0 1,-1 0-1,0-1 0,0 0 0,0 1 1,4-12-1,2-8 10,0 0 0,8-40 1,2-120-255,-21 222 255,0-15 87,0 0 0,2 0 0,0 0-1,9 40 1,-10-57-90,1-1-1,0 1 1,1 0 0,-1-1-1,0 1 1,1-1 0,0 0 0,0 0-1,0 1 1,0-1 0,1-1-1,-1 1 1,1 0 0,-1 0-1,1-1 1,0 0 0,0 1 0,0-1-1,1 0 1,-1-1 0,0 1-1,1 0 1,-1-1 0,1 0-1,-1 0 1,1 0 0,0 0 0,-1-1-1,1 1 1,0-1 0,0 0-1,-1 0 1,1 0 0,5-1-1,-4-1 9,0 1 0,0-1 0,0 0 0,0-1 0,0 1-1,0-1 1,-1 0 0,1 0 0,-1 0 0,0-1 0,0 1-1,0-1 1,0 0 0,-1 0 0,1 0 0,-1-1-1,0 1 1,-1-1 0,1 0 0,-1 0 0,0 0 0,2-5-1,4-11-10,-1-1 0,-1 1 0,7-43 0,-11 31-223,-2 28-53,0 21 143,0-8 111,0 0 0,1 1 0,0-1 0,1 0 0,-1 0 0,1 1 1,1-1-1,0-1 0,6 14 0,-7-17 24,0 0 0,1-1 0,0 0 0,-1 1 0,1-1 0,0 0 0,0 0 0,1-1 0,-1 1 0,1-1 0,-1 1 0,1-1 0,0 0 0,-1-1 0,1 1-1,0 0 1,0-1 0,1 0 0,-1 0 0,0-1 0,6 1 0,-6 0 19,0-1-1,0 0 0,0 0 1,0-1-1,0 1 0,0-1 0,0 0 1,0 0-1,0-1 0,-1 1 1,1-1-1,0 1 0,-1-1 1,1 0-1,-1-1 0,1 1 0,3-4 1,-2 1-23,0 0 1,-1-1-1,0 1 1,0-1-1,0 0 1,-1 0 0,0 0-1,0 0 1,4-13-1,-4 10 23,-1-1 0,0 1 0,0-1 0,-1 1 0,0-1 0,-1 1 0,0-1 0,0 0 0,-1 1 0,0-1 0,-1 0 0,0 1 0,-1 0 0,-6-18 0,4 20-90,1-1-1,-2 1 1,1 0 0,-1 0-1,0 1 1,0 0 0,-1 0-1,1 0 1,-1 1 0,-1 0-1,1 0 1,-1 1 0,0 0-1,0 0 1,-12-4-1,11 6-1088,0 0-1,0 0 1,-1 0-1,1 1 1,-10 0-1,7 1-5409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0.857"/>
    </inkml:context>
    <inkml:brush xml:id="br0">
      <inkml:brushProperty name="width" value="0.025" units="cm"/>
      <inkml:brushProperty name="height" value="0.025" units="cm"/>
      <inkml:brushProperty name="color" value="#E71224"/>
    </inkml:brush>
  </inkml:definitions>
  <inkml:trace contextRef="#ctx0" brushRef="#br0">178 105 4260,'1'-8'10298,"0"5"-9875,0-4 551,0 1 0,0 0-1,0-1 1,-1 1-1,0-1 1,0 1-1,-2-8 1,1 12-845,1 1 0,-1-1 1,1 0-1,-1 1 0,0-1 0,0 1 0,0-1 1,0 1-1,0-1 0,0 1 0,0 0 1,-1 0-1,1-1 0,0 1 0,-1 0 1,1 0-1,-1 0 0,1 1 0,-1-1 0,1 0 1,-1 0-1,0 1 0,1-1 0,-1 1 1,0 0-1,0-1 0,1 1 0,-1 0 1,0 0-1,0 0 0,1 0 0,-1 0 0,0 0 1,0 1-1,1-1 0,-3 2 0,-2-1-120,0 1-1,1 1 1,-1-1-1,1 1 1,0 0-1,-1 0 1,2 1-1,-1-1 1,0 1-1,1 0 0,-1 1 1,1-1-1,1 1 1,-1-1-1,0 1 1,1 0-1,0 1 1,0-1-1,-3 9 1,0 1-7,0 0 1,0 0-1,2 0 1,-1 1-1,2 0 1,-2 19-1,5-29 11,-1 2-13,0 0 1,1 0-1,0 0 1,1 0 0,3 16-1,-4-23 3,1 1 0,-1-1 0,1 1-1,0-1 1,-1 1 0,1-1-1,0 0 1,0 1 0,0-1 0,0 0-1,1 0 1,-1 1 0,0-1 0,0 0-1,1 0 1,-1 0 0,0-1 0,1 1-1,-1 0 1,1 0 0,0-1 0,-1 1-1,1-1 1,-1 0 0,1 1 0,0-1-1,-1 0 1,1 0 0,0 0 0,-1 0-1,1 0 1,-1 0 0,1 0 0,2-1-1,-1 0 42,1-1 0,0 1 1,-1-1-1,1 0 0,-1 1 0,0-2 0,0 1 0,0 0 0,0-1 0,0 1 0,0-1 0,0 0 0,-1 0 0,0 0 0,1 0 0,-1 0 0,0 0 0,0-1 1,-1 1-1,3-7 0,3-7 49,-1 1 0,-1-1 0,3-19 0,-4 19-74,-1 0 1,-1-1 0,0 1 0,-1-1 0,-1 1 0,-5-34-1,-3 35-493,-2 18-1031,8 0 1301,1 0-1,0 0 0,-1 0 1,1 0-1,0 0 1,0 0-1,0 0 0,1 0 1,-1 0-1,0 0 1,1 0-1,-1 4 0,0 2-742,1 0 0,0 0 0,0 0 0,3 15 0,10 9-5550,2-12-2658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1.282"/>
    </inkml:context>
    <inkml:brush xml:id="br0">
      <inkml:brushProperty name="width" value="0.025" units="cm"/>
      <inkml:brushProperty name="height" value="0.025" units="cm"/>
      <inkml:brushProperty name="color" value="#E71224"/>
    </inkml:brush>
  </inkml:definitions>
  <inkml:trace contextRef="#ctx0" brushRef="#br0">4 108 15855,'0'0'4676,"-1"12"-4366,-1 12 182,2-1 0,0 1 1,2 0-1,6 37 0,5-2 581,-5-11-764,3 0-1,2-1 1,2-1-1,23 50 1,-38-96-303,0 1 1,0-1-1,0 0 1,0 0-1,0 1 1,0-1-1,0 0 0,0 0 1,0 1-1,0-1 1,0 0-1,0 0 1,0 0-1,0 1 1,1-1-1,-1 0 0,0 0 1,0 0-1,0 1 1,0-1-1,0 0 1,1 0-1,-1 0 1,0 1-1,0-1 0,0 0 1,1 0-1,-1 0 1,0 0-1,0 0 1,1 0-1,-1 0 1,0 1-1,0-1 0,0 0 1,1 0-1,-1 0 1,0 0-1,0 0 1,1 0-1,-1 0 1,0 0-1,0 0 0,1 0 1,-1 0-1,0 0 1,0-1-1,1 1 1,-1 0-1,0 0 1,1 0-1,3-18 437,-3-36 254,-1 47-656,-10-197 299,3 117-630,5-98 0,2 180 278,1 1 0,-1 0 0,1 0 0,0 0 0,0 0 0,1 1 0,-1-1 0,1 0 0,0 0 0,0 1 0,0-1 0,3-4 0,-4 7-11,1 0 0,-1-1 0,0 1 0,1 0 1,-1 0-1,1 0 0,-1 0 0,1 0 0,0 0 0,-1 0 0,1 1 0,0-1 0,0 0 0,-1 1 0,1 0 0,0-1 0,0 1 0,0 0 0,0 0 1,-1 0-1,1 0 0,0 0 0,0 0 0,0 1 0,0-1 0,-1 1 0,1-1 0,0 1 0,2 1 0,-2-1 10,0 1 0,0 0 0,0 0 0,0 0 0,0 0 0,0 0 0,-1 0 0,1 1 0,-1-1 0,1 0 0,-1 1-1,0-1 1,0 1 0,0-1 0,0 1 0,-1 0 0,1-1 0,-1 1 0,0 0 0,1-1 0,-1 1 0,0 0 0,-1 5 0,0 1 20,1 0-1,-2 1 1,1-1 0,-1 0 0,-6 18 0,-1-8 48,-1 0 0,-21 31 0,26-43-101,-1 1 1,0 0-1,0-1 0,-1 0 1,0-1-1,0 1 1,0-2-1,-12 8 0,18-12-83,1-1 0,0 0 0,0 0-1,-1 0 1,1 0 0,0 0-1,-1 1 1,1-1 0,0 0 0,0 0-1,-1 0 1,1 0 0,0 0-1,-1 0 1,1 0 0,0 0 0,-1 0-1,1 0 1,0 0 0,-1 0-1,1 0 1,0-1 0,-1 1 0,1 0-1,0 0 1,-1 0 0,1 0-1,0 0 1,0-1 0,-1 1 0,1 0-1,0 0 1,0-1 0,0 1-1,-1 0 1,1 0 0,0-1 0,0 1-1,0 0 1,-1 0 0,1-1-1,-2-19-3118,7-24-2583,9-6-1456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020"/>
    </inkml:context>
    <inkml:brush xml:id="br0">
      <inkml:brushProperty name="width" value="0.025" units="cm"/>
      <inkml:brushProperty name="height" value="0.025" units="cm"/>
      <inkml:brushProperty name="color" value="#E71224"/>
    </inkml:brush>
  </inkml:definitions>
  <inkml:trace contextRef="#ctx0" brushRef="#br0">18 57 12588,'0'0'10239,"-3"15"-9273,-4 32 67,2 0-1,3 92 1,3-110-647,2-1 1,1 1-1,1-1 1,2 0-1,1-1 1,18 45-1,-20-59-382,14 27 37,-19-38-37,0 0 1,0 0-1,0-1 0,1 1 0,-1 0 1,1-1-1,-1 1 0,1-1 0,-1 0 1,1 0-1,0 1 0,0-1 0,0 0 1,-1 0-1,1 0 0,3 0 0,-4-1 16,-1-1 0,1 1-1,0-1 1,-1 0-1,1 1 1,-1-1 0,1 0-1,-1 1 1,1-1 0,-1 0-1,1 0 1,-1 1-1,0-1 1,1 0 0,-1 0-1,0 0 1,0 0-1,0 1 1,0-1 0,1 0-1,-1 0 1,0 0-1,-1 0 1,1-1 0,2-27 188,-2 26-181,1-22 62,-2 0 0,-5-39-1,6 57-86,-2 1 0,1-1 0,-1 1 0,0-1 1,0 1-1,-1 0 0,1 0 0,-2 0 0,1 0 0,0 0 0,-1 1 0,0 0 0,-1 0 0,1 0 0,-6-5 0,9 9-11,1 0-1,-1 1 1,0-1-1,0 0 0,0 1 1,1-1-1,-1 0 0,0 1 1,0-1-1,0 1 0,0 0 1,0-1-1,0 1 1,0 0-1,0-1 0,0 1 1,0 0-1,0 0 0,0 0 1,0 0-1,0 0 1,0 0-1,0 0 0,0 0 1,0 0-1,0 0 0,0 1 1,0-1-1,0 0 1,0 1-1,0-1 0,0 1 1,0-1-1,0 1 0,0 0 1,0-1-1,1 1 1,-1 0-1,0-1 0,1 1 1,-1 0-1,0 0 0,1 0 1,-1 0-1,1 0 0,-1-1 1,1 1-1,-1 0 1,1 0-1,0 0 0,-1 0 1,1 0-1,0 0 0,0 1 1,0 0-1,-1 5-10,0-1 0,0 0 0,1 0 0,-1 0-1,2 1 1,-1-1 0,1 0 0,1 8 0,0-10 17,-1 0 1,1 0 0,0-1 0,0 1-1,0-1 1,0 1 0,1-1-1,-1 0 1,1 0 0,0 0-1,0 0 1,0 0 0,0-1 0,0 1-1,1-1 1,-1 0 0,1 0-1,0 0 1,-1-1 0,1 1-1,0-1 1,0 0 0,8 1 0,-7-1 14,0 0 0,0-1 1,0 0-1,0 0 0,0 0 1,0-1-1,-1 1 1,1-1-1,0 0 0,0-1 1,0 1-1,0-1 0,-1 0 1,1 0-1,-1 0 0,0-1 1,1 0-1,-1 0 1,5-4-1,-2-1 23,-1-1-1,1 0 1,-1 0 0,-1 0 0,0 0-1,0-1 1,-1 0 0,0 0 0,3-13-1,12-72-55,-19 89-60,-3 30 172,1 1 0,0 0 0,4 39-1,-2-63-79,0 1 0,0-1 0,0 0 0,0 0 0,0 1 0,0-1 0,1 0 0,-1 0 0,0 1 0,1-1 0,-1 0 0,1 0 0,-1 0 0,1 0 0,0 0 0,-1 0 0,1 0 0,0 0 0,0 0 0,0 0 0,-1 0 0,1 0 0,0 0 0,0-1 0,1 1 0,-1 0 0,0-1 0,0 1 0,0-1 0,0 1 0,0-1 0,1 1 0,-1-1 0,0 0 0,0 0 0,1 0 0,-1 0 0,0 0 0,0 0 0,1 0 0,-1 0 0,0 0 0,0 0 0,1-1 0,-1 1 0,0 0 0,2-2 0,2 0 33,0 0-1,0-1 0,0 0 1,0 0-1,0 0 0,-1-1 0,1 1 1,-1-1-1,5-6 0,18-26-66,-2-2 0,38-75 0,-52 102-178,-2 17 131,5 31 164,-6-12 30,-6-23-100,0 1 0,-1-1 0,1 0 0,0 0 0,1 0 0,-1 0 0,0 0 0,0 0 0,1 0 0,-1-1 0,1 1 0,0-1 0,-1 1 0,1-1 1,0 0-1,0 0 0,0-1 0,0 1 0,-1-1 0,1 1 0,0-1 0,0 0 0,0 0 0,0 0 0,0 0 0,0-1 0,0 1 0,0-1 0,0 0 0,0 0 1,4-2-1,10-4 2,-1 0 0,-1-1 0,0-1 0,18-13 0,-17 11-190,28-18-357,-8 4-395,45-23-1,-79 45 426,0 0 0,-1 0 0,0 0-1,0 0 1,0-1 0,0 1 0,0 0 0,-1 0 0,1 0-1,-1-1 1,0 1 0,0 0 0,-1-6 0,1 7-342,0-2-178,0 0 0,0-1-1,-1 1 1,0 0 0,0 0-1,0 0 1,0 0 0,-4-7 0,-10-18-4210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352"/>
    </inkml:context>
    <inkml:brush xml:id="br0">
      <inkml:brushProperty name="width" value="0.025" units="cm"/>
      <inkml:brushProperty name="height" value="0.025" units="cm"/>
      <inkml:brushProperty name="color" value="#E71224"/>
    </inkml:brush>
  </inkml:definitions>
  <inkml:trace contextRef="#ctx0" brushRef="#br0">1 1 11275,'0'0'14862,"63"39"-17168,-31-18-2115,-3-5-4707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2.746"/>
    </inkml:context>
    <inkml:brush xml:id="br0">
      <inkml:brushProperty name="width" value="0.025" units="cm"/>
      <inkml:brushProperty name="height" value="0.025" units="cm"/>
      <inkml:brushProperty name="color" value="#E71224"/>
    </inkml:brush>
  </inkml:definitions>
  <inkml:trace contextRef="#ctx0" brushRef="#br0">43 96 20307,'0'0'7495,"-7"9"-6224,-22 31-214,28-39-1033,0 1 1,0 0 0,1 0-1,-1 0 1,0 0-1,1-1 1,-1 1-1,1 0 1,-1 0 0,1 0-1,0 0 1,0 0-1,0 0 1,0 0-1,0 0 1,1 0 0,-1 0-1,1 0 1,-1 0-1,1 0 1,0 0-1,-1-1 1,1 1 0,0 0-1,0 0 1,0-1-1,0 1 1,1-1-1,-1 1 1,0-1-1,1 1 1,-1-1 0,1 0-1,-1 0 1,1 1-1,0-1 1,0 0-1,1 0 1,4 3 30,-1-1 0,1 0 0,-1 0 0,1-1-1,0 0 1,0 0 0,0-1 0,10 1 0,-13-2-74,0 0 0,0 0 0,0 0 0,0 0 0,-1-1 0,1 0 0,0 0 0,0 0 0,0 0 0,-1-1 0,1 1 0,0-1 1,-1 0-1,0 0 0,1 0 0,2-4 0,1-1-94,0 0 1,-1-1-1,0 0 0,9-16 1,15-18-103,-30 41 212,0 1-1,1-1 0,-1 1 1,0 0-1,1-1 1,-1 1-1,1 0 0,-1-1 1,0 1-1,1 0 1,-1-1-1,1 1 0,-1 0 1,1 0-1,-1 0 0,1 0 1,-1-1-1,1 1 1,0 0-1,-1 0 0,1 0 1,-1 0-1,1 0 1,-1 0-1,1 0 0,-1 0 1,1 1-1,-1-1 1,1 0-1,-1 0 0,1 0 1,-1 0-1,1 1 1,-1-1-1,1 0 0,-1 1 1,1-1-1,-1 0 1,0 1-1,1-1 0,-1 0 1,0 1-1,1-1 1,-1 1-1,0-1 0,1 0 1,-1 1-1,0-1 1,0 1-1,0-1 0,1 1 1,-1-1-1,0 1 0,0 1 1,17 43 351,-7-17-65,-9-26-280,0 0 1,0 0-1,1 0 1,-1-1-1,1 1 1,0 0-1,-1-1 1,1 0-1,0 1 1,0-1-1,0 0 1,0 0-1,0 0 1,0 0-1,0 0 1,1 0-1,-1-1 1,0 1-1,0-1 1,1 1-1,-1-1 1,0 0-1,0 0 1,1 0-1,-1 0 1,0 0-1,1-1 1,-1 1-1,0-1 1,0 0-1,0 1 1,0-1 0,1 0-1,-1 0 1,3-3-1,5-1-59,-1 0 0,0-1-1,0-1 1,-1 1 0,0-2 0,10-10 0,6-12-201,-1-1 1,19-36 0,-26 40 240,-15 62 451,-1-33-432,0 1 0,0-1 0,1 1 0,-1-1 1,1 0-1,-1 0 0,1 1 0,0-1 0,0 0 1,0 0-1,0 0 0,0 0 0,0 0 0,1 0 1,1 2-1,1-2-194,-1-1-1,1 0 1,-1 0 0,1 0 0,-1-1 0,1 1 0,0-1 0,-1 0 0,1 0 0,0 0-1,-1 0 1,1-1 0,0 1 0,-1-1 0,1 0 0,-1 0 0,4-2 0,4-2-1324,-1 0 0,0 0 1,0-1-1,11-9 1,18-17-6099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123"/>
    </inkml:context>
    <inkml:brush xml:id="br0">
      <inkml:brushProperty name="width" value="0.025" units="cm"/>
      <inkml:brushProperty name="height" value="0.025" units="cm"/>
      <inkml:brushProperty name="color" value="#E71224"/>
    </inkml:brush>
  </inkml:definitions>
  <inkml:trace contextRef="#ctx0" brushRef="#br0">136 567 12556,'0'0'12924,"-9"-5"-10559,-30-16-1479,37 20-855,-1 1-1,1-1 0,0 1 0,0 0 1,-1-1-1,1 1 0,0 0 1,0 1-1,-1-1 0,1 0 1,0 1-1,0-1 0,-1 1 1,1 0-1,0 0 0,0-1 1,0 2-1,0-1 0,0 0 0,0 0 1,0 0-1,1 1 0,-1-1 1,0 1-1,1 0 0,-1-1 1,1 1-1,-1 0 0,-1 3 1,0 0-32,0 0 1,0 0 0,0 0 0,1 0 0,-1 1-1,1-1 1,1 1 0,-1-1 0,-1 10 0,3-12-158,0-1 1,0 1 0,0-1 0,0 1-1,0-1 1,1 1 0,-1-1-1,1 1 1,0-1 0,0 1-1,0-1 1,0 1 0,0-1 0,0 0-1,0 0 1,1 0 0,-1 0-1,1 0 1,0 0 0,2 3-1,1-2-216,-1 0-1,1-1 0,-1 0 0,1 0 0,0 0 0,0 0 0,0-1 0,0 1 1,9 0-1,89 6-2020,-51-6 4848,-41 3 2639,-20 4-2949,-23 7-1055,-49 11-243,23-20-7706,49-10 1410,7-11-2551</inkml:trace>
  <inkml:trace contextRef="#ctx0" brushRef="#br0" timeOffset="1">257 1 19571,'0'0'10666,"2"51"-9770,7-14-159,1 8-352,3 3-193,5 6-128,0 1 32,2 4-128,-2 0-609,0 1-1313,0-7-1217,-4-4-1601,-1-9-4069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455"/>
    </inkml:context>
    <inkml:brush xml:id="br0">
      <inkml:brushProperty name="width" value="0.025" units="cm"/>
      <inkml:brushProperty name="height" value="0.025" units="cm"/>
      <inkml:brushProperty name="color" value="#E71224"/>
    </inkml:brush>
  </inkml:definitions>
  <inkml:trace contextRef="#ctx0" brushRef="#br0">0 32 14350,'0'0'15951,"31"-14"-17329,-24 6-4099,4-1-9513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356"/>
    </inkml:context>
    <inkml:brush xml:id="br0">
      <inkml:brushProperty name="width" value="0.035" units="cm"/>
      <inkml:brushProperty name="height" value="0.035" units="cm"/>
    </inkml:brush>
  </inkml:definitions>
  <inkml:trace contextRef="#ctx0" brushRef="#br0">257 104 13851,'2'-4'321,"-1"-1"0,-1 0-1,1 0 1,-1 0 0,0 0 0,0 0 0,0 0 0,0 0-1,-1 0 1,0 0 0,-2-7 0,1 9-147,1 1 0,0 0 0,-1-1 0,1 1 0,-1 0 0,0 0 0,1 0 0,-1 0 0,0 0 0,0 0 0,-1 1 0,1-1 0,0 1 1,0-1-1,-1 1 0,1 0 0,-1 0 0,1 0 0,-1 0 0,0 0 0,1 1 0,-1-1 0,-2 1 0,-1-1-15,1 1-1,0 0 1,0 1 0,-1-1 0,1 1-1,0 0 1,0 1 0,0-1-1,0 1 1,0 0 0,0 0 0,0 0-1,1 1 1,-1-1 0,1 1-1,0 0 1,0 1 0,-7 6 0,0 1-6,1 0 1,1 0 0,0 1 0,0 1-1,-9 18 1,11-18-109,1 1 0,0 0 0,1 1 0,-4 19 1,8-28-39,-1 0-1,1 0 1,1 1 0,-1-1 0,1 0 0,0 0 0,1 1 0,-1-1 0,1 0 0,1 0 0,-1 0 0,1 0 0,2 7 0,-3-12-8,0 1 0,0 0 1,0-1-1,0 1 0,1-1 1,-1 1-1,0-1 0,1 0 0,-1 1 1,1-1-1,-1 0 0,1 0 0,-1 0 1,1 0-1,0 0 0,0-1 0,-1 1 1,1 0-1,0-1 0,0 1 1,0-1-1,0 0 0,-1 0 0,1 0 1,0 0-1,0 0 0,0 0 0,0 0 1,0 0-1,0-1 0,0 1 1,-1-1-1,1 1 0,0-1 0,0 0 1,2-1-1,6-3-6,0-1 0,-1 0 0,1 0 1,-1-1-1,8-8 0,50-53-38,-44 44-15,41-36 0,-63 59 54,1 0 0,0-1 1,-1 1-1,1 0 1,0 0-1,0 0 0,0 0 1,0 0-1,0 0 1,0 1-1,0-1 1,0 0-1,0 1 0,1 0 1,-1 0-1,0-1 1,4 2-1,-4-1 2,0 1 1,-1 0-1,1 0 0,0 0 1,0 0-1,-1 0 0,1 0 1,-1 1-1,1-1 0,-1 0 1,1 1-1,-1-1 0,0 1 1,0 0-1,0-1 0,0 1 1,0 0-1,0 0 0,0 0 1,1 2-1,6 18-7,-2 0 0,0 0 0,4 25 0,6 75 44,-13-91-7,6 69 543,-7 177-1,-3-263-435,0 0 0,-1-1 0,0 1 0,-8 23 0,9-34-91,0 0 0,-1 0 0,1 0 0,-1 0 0,0 0-1,1-1 1,-1 1 0,-1 0 0,1-1 0,0 0 0,-4 3-1,4-3-13,0-1-1,1 0 1,-1 0-1,0-1 1,0 1-1,-1 0 1,1-1-1,0 1 1,0-1-1,0 0 1,0 1-1,0-1 1,0 0-1,-1 0 0,1-1 1,0 1-1,0 0 1,0-1-1,-3 0 1,-2-2 15,0 0 1,0 0-1,0-1 0,0 0 1,1 0-1,-1 0 1,1-1-1,0 0 1,0-1-1,-8-9 0,1 0 15,1-1 0,0-1 0,-9-17 0,13 19-77,1 0 0,0 0 0,1 0 0,0 0 0,2-1 0,0 0 0,-4-33 1,7 42-149,1 0 1,0 0 0,0-1 0,1 1 0,0 0 0,0 0 0,1 0 0,0 0 0,0 0 0,0 1 0,1-1 0,0 1 0,0-1 0,1 1 0,0 0 0,0 0 0,1 0 0,-1 1 0,1 0 0,8-7 0,12-9-1010,54-47-846,-38 26 989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13.803"/>
    </inkml:context>
    <inkml:brush xml:id="br0">
      <inkml:brushProperty name="width" value="0.025" units="cm"/>
      <inkml:brushProperty name="height" value="0.025" units="cm"/>
      <inkml:brushProperty name="color" value="#E71224"/>
    </inkml:brush>
  </inkml:definitions>
  <inkml:trace contextRef="#ctx0" brushRef="#br0">1 1903 12268,'0'0'11611,"9"-1"-10848,13-5-498,1 0 0,-1-1 0,-1-1 0,1-1 0,-1-1 0,20-14 0,29-12 416,688-310 561,90-45-2700,-34-63 1140,-586 301 1523,114-72 190,-253 173-1139,184-79 0,-247 121-265,0 1 0,0 2-1,28-5 1,3 7-5031,-53 4-800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5.770"/>
    </inkml:context>
    <inkml:brush xml:id="br0">
      <inkml:brushProperty name="width" value="0.025" units="cm"/>
      <inkml:brushProperty name="height" value="0.025" units="cm"/>
      <inkml:brushProperty name="color" value="#E71224"/>
    </inkml:brush>
  </inkml:definitions>
  <inkml:trace contextRef="#ctx0" brushRef="#br0">63 0 2659,'0'0'16666,"-5"3"-16303,1 0-240,1 0 0,-1 0 1,1 1-1,0-1 0,0 1 1,0-1-1,1 1 0,-1 0 0,1 0 1,0 1-1,0-1 0,0 0 0,1 1 1,0-1-1,-1 1 0,2-1 0,-2 6 1,-2 23 934,-2 45-1,4-33-426,-1 340 1675,11-244-1681,3 117 383,-5 4-439,-2-201-342,3 1 0,19 73 0,7-17 120,92 212 0,99 145 368,-199-430-623,1-2 1,3 0-1,1-2 0,68 71 0,28 37-57,-55-49 47,-32-43 6,2-1 1,53 53-1,10-4 17,5-5 0,234 165 0,12-13 216,-347-245-380,0 0 1,1-1 0,-1 0 0,1 0-1,0-1 1,1 0 0,-1-1-1,1 0 1,0-1 0,0 0 0,14 3-1,-24-6-40,0 0 1,0 0-1,1 0 0,-1-1 0,0 1 0,0 0 1,1 0-1,-1 0 0,0 0 0,0 0 0,0 0 0,1 0 1,-1 0-1,0 0 0,0-1 0,0 1 0,1 0 0,-1 0 1,0 0-1,0 0 0,0-1 0,0 1 0,1 0 0,-1 0 1,0 0-1,0-1 0,0 1 0,0 0 0,0 0 0,0 0 1,0-1-1,0 1 0,0 0 0,0 0 0,0-1 0,0 1 1,0 0-1,0 0 0,0-1 0,0 1 0,0 0 0,0 0 1,0 0-1,0-1 0,0 1 0,0 0 0,0 0 1,0-1-1,0 1 0,-7-13-5023,-9-6-4065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4:56.712"/>
    </inkml:context>
    <inkml:brush xml:id="br0">
      <inkml:brushProperty name="width" value="0.025" units="cm"/>
      <inkml:brushProperty name="height" value="0.025" units="cm"/>
      <inkml:brushProperty name="color" value="#E71224"/>
    </inkml:brush>
  </inkml:definitions>
  <inkml:trace contextRef="#ctx0" brushRef="#br0">195 132 4164,'-14'-10'14551,"19"7"-8524,-2 3-5831,-1 1-1,1-1 0,0 1 0,-1 0 0,1-1 1,-1 1-1,1 1 0,-1-1 0,1 0 0,3 4 0,9 10 724,-15-15-894,0 0 0,0 0 0,0 0 0,0 0 1,0 0-1,0 1 0,0-1 0,0 0 1,0 0-1,0 0 0,0 0 0,0 0 1,0 1-1,0-1 0,0 0 0,0 0 1,0 0-1,0 0 0,0 0 0,0 0 1,0 0-1,-1 1 0,1-1 0,0 0 0,0 0 1,0 0-1,0 0 0,0 0 0,0 0 1,0 0-1,-1 0 0,1 0 0,0 0 1,0 0-1,0 0 0,0 0 0,0 0 1,-1 0-1,1 0 0,0 0 0,0 0 1,0 0-1,0 0 0,0 0 0,0 0 0,-1 0 1,1 0-1,0 0 0,0 0 0,0 0 1,0 0-1,0 0 0,-1 0 0,1 0 1,0 0-1,0 0 0,-39-13 2100,23 8-2421,5 0 309,-1 1-1,0 1 1,-1 0 0,1 0 0,0 1 0,-1 1-1,1 0 1,-1 1 0,-19 2 0,30-2-14,1 1 1,-1-1-1,1 1 0,-1 0 1,1-1-1,-1 1 0,1 0 1,-1 0-1,1 0 0,0 0 1,0 0-1,0 1 1,-1-1-1,1 0 0,0 0 1,1 1-1,-1-1 0,0 1 1,0-1-1,0 1 0,1-1 1,-1 1-1,0 1 1,0 1-3,1 1 0,-1 0 1,1-1-1,0 1 1,0-1-1,0 1 0,1 0 1,1 5-1,1 2-1,0-1-1,0 0 1,1-1 0,1 1-1,0-1 1,7 11-1,-6-12 21,1-1 0,0-1 1,0 1-1,0-1 0,1 0 0,1 0 0,-1-1 0,1-1 0,0 1 0,0-1 0,15 6 0,-20-10-3,0 1 0,0-1 0,0 0 0,0 0 0,0-1 0,0 1 0,0-1 0,1 0 0,-1 0 0,0 0 0,0 0 0,0-1 0,0 0 0,0 0 0,0 0 0,0 0 0,0 0 0,0-1 0,0 0 0,-1 0 0,1 0 0,-1 0 0,1-1 0,-1 1 0,0-1 0,0 0 0,0 0 0,0 0 0,-1 0 0,1 0 0,3-6 0,-1-1 44,-1 0 0,0-1-1,0 1 1,-1-1 0,0 0 0,-1 0 0,0 1-1,-1-2 1,0 1 0,-1-17 0,0 22-36,0-1 0,0 0 0,-1 1 0,0-1 0,0 1 0,0-1 0,-1 1 0,0 0 0,-1-1 0,1 1 0,-1 0 1,0 0-1,-1 1 0,1-1 0,-1 1 0,0-1 0,-1 1 0,-7-7 0,12 12-21,-1-1 0,0 0 0,0 1 0,1-1 0,-1 0 0,0 1 0,0-1 0,0 1 0,0-1 0,0 1 0,0 0 0,0-1 0,0 1 0,0 0 0,0 0 0,0 0 0,0 0 0,0 0 0,0 0 0,0 0 0,0 0 0,0 0 0,0 0 0,0 0 0,0 1 0,0-1 0,0 0 0,0 1 0,0-1 0,1 1 0,-1-1 0,0 1 0,0-1 0,0 1 0,0 0 0,1-1 0,-1 1 0,0 0 0,1 0 0,-1-1 0,0 1 0,1 0 0,-1 0 0,1 0 0,0 0 0,-1 0 0,1 0 0,0 0 0,-1 0 0,1 0 0,0 0 0,0 0 0,0 0 0,0 1 0,-2 11 0,0 0 0,1-1 0,1 21 0,1-22 0,-1 9 0,1 1 0,0 0 0,2-1 0,1 1 0,0-1 0,2 0 0,14 35 0,-20-53 0,1 1 0,0-1 0,0 0 0,0 0 0,0 0 0,0 0 0,1 0 0,-1 0 0,1-1 0,-1 1 0,1 0 0,-1-1 0,1 1 0,0-1 0,2 2 0,-3-3 0,0 0 0,-1 0 0,1 0 0,0 0 0,0 0 0,-1 0 0,1 0 0,0 0 0,0 0 0,-1-1 0,1 1 0,0 0 0,-1 0 0,1-1 0,0 1 0,-1 0 0,1-1 0,0 1 0,-1-1 0,1 1 0,-1-1 0,1 1 0,-1-1 0,1 1 0,-1-1 0,1 0 0,-1 1 0,0-1 0,1 0 0,3-7 0,-1 1 0,0-1 0,0 0 0,-1 0 0,0 0 0,2-12 0,-1-6 0,0 0 0,-2-1 0,-2-26 0,0 42 0,0 0 0,-1 0 0,0 0 0,-1 0 0,0 0 0,0 1 0,-2-1 0,1 1 0,-11-17 0,14 24 0,-1 1 0,1 0 0,-1 0 0,1 0 0,-1 0 0,0 0 0,0 0 0,0 0 0,0 1 0,0-1 0,0 1 0,-1-1 0,1 1 0,0 0 0,-1 0 0,1 0 0,-1 0 0,1 0 0,-1 1 0,0-1 0,1 1 0,-1 0 0,-4 0 0,4 0 0,0 1 0,1 0 0,0 0 0,-1 0 0,1 0 0,0 0 0,-1 1 0,1-1 0,0 1 0,0-1 0,0 1 0,0 0 0,1 0 0,-1 0 0,0 0 0,1 0 0,-1 0 0,1 1 0,0-1 0,0 0 0,0 1 0,0-1 0,0 0 0,0 4 0,-4 10 0,2 1 0,0 0 0,1-1 0,0 1 0,1 0 0,2 0 0,-1 0 0,2 0 0,0 0 0,6 22 0,-7-37 0,-1 0 0,1 0 0,0-1 0,0 1 0,-1 0 0,1 0 0,0-1 0,0 1 0,0-1 0,1 1 0,-1-1 0,0 1 0,3 1 0,-4-3 0,1 0 0,-1 1 0,1-1 0,-1 0 0,1 0 0,-1 0 0,1 0 0,-1 0 0,1 0 0,-1 0 0,1 0 0,-1 0 0,1 0 0,-1-1 0,0 1 0,1 0 0,-1 0 0,1 0 0,-1 0 0,1-1 0,-1 1 0,0 0 0,1-1 0,-1 1 0,1 0 0,-1-1 0,0 1 0,1 0 0,-1-1 0,0 1 0,0 0 0,1-1 0,1-4 0,1 0 0,-1 0 0,0 1 0,0-1 0,-1 0 0,1 0 0,-1-1 0,0-6 0,3-22 0,-1-55 0,-3 81 0,0 1 0,-1 0 0,0-1 0,0 1 0,0 0 0,-1 0 0,0 0 0,-1 0 0,1 0 0,-1 0 0,-1 1 0,1-1 0,-1 1 0,-7-9 0,11 14-1,0 1 1,-1-1-1,1 1 0,-1-1 0,1 1 1,0-1-1,-1 1 0,1-1 1,-1 1-1,1-1 0,-1 1 1,1 0-1,-1-1 0,0 1 0,1 0 1,-1 0-1,1-1 0,-1 1 1,0 0-1,1 0 0,-1 0 1,1 0-1,-1 0 0,0 0 0,1 0 1,-1 0-1,0 0 0,1 0 1,-1 0-1,0 0 0,1 0 1,-1 0-1,1 1 0,-1-1 0,0 0 1,1 0-1,-1 1 0,1-1 1,-1 0-1,1 1 0,-1-1 0,1 1 1,-1-1-1,1 1 0,-1-1 1,1 1-1,0-1 0,-1 1 1,1-1-1,0 1 0,-1-1 0,1 1 1,0 0-1,0-1 0,0 1 1,-1-1-1,1 1 0,0 1 1,-6 41-96,6-42 89,0 10-25,-1 84-52,2-87 63,0 0-1,0-1 1,0 1-1,1 0 0,0-1 1,0 1-1,1-1 1,0 0-1,7 11 1,-10-17-89,1 0 0,-1 0 0,0 0 1,1 0-1,-1-1 0,1 1 0,-1 0 0,1 0 1,0-1-1,-1 1 0,1 0 0,0-1 0,-1 1 0,1-1 1,0 1-1,0-1 0,-1 1 0,1-1 0,0 1 1,0-1-1,0 0 0,0 1 0,0-1 0,0 0 0,0 0 1,-1 0-1,1 0 0,0 0 0,0 0 0,0 0 1,0 0-1,0 0 0,0 0 0,0-1 0,0 1 0,1-1 1,-1 0-565,1-1 1,-1 1 0,1-1 0,-1 1-1,0-1 1,0 0 0,1 0 0,-1 0-1,-1 0 1,1 0 0,0 0 0,0 0-1,-1 0 1,1 0 0,-1-4 0,3-33-14190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1.809"/>
    </inkml:context>
    <inkml:brush xml:id="br0">
      <inkml:brushProperty name="width" value="0.025" units="cm"/>
      <inkml:brushProperty name="height" value="0.025" units="cm"/>
      <inkml:brushProperty name="color" value="#E71224"/>
    </inkml:brush>
  </inkml:definitions>
  <inkml:trace contextRef="#ctx0" brushRef="#br0">47 1 12748,'-14'56'2530,"-3"0"-2722,7-1-160,4 4-705,6-1 256,2 5-32,14 6-31,6 9-610,1 7-416,-5 5-800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2.153"/>
    </inkml:context>
    <inkml:brush xml:id="br0">
      <inkml:brushProperty name="width" value="0.025" units="cm"/>
      <inkml:brushProperty name="height" value="0.025" units="cm"/>
      <inkml:brushProperty name="color" value="#E71224"/>
    </inkml:brush>
  </inkml:definitions>
  <inkml:trace contextRef="#ctx0" brushRef="#br0">22 1 13357,'-9'125'896,"-2"2"-479,10-1-97,1-7-320,0-9-1409,0-12-993,1-13-930,5-14 1475,-1-11 1825,4-9 672,-3-4-448,-3-2-384,6 1-64,-2 6-353,-1 8-1953</inkml:trace>
  <inkml:trace contextRef="#ctx0" brushRef="#br0" timeOffset="1">58 1552 3523,'0'101'3460,"0"2"-930,-2-2-352,2-7-384,0-8-1218,0-12-704,0-14-1345,0-13-641,0-9-481,0-7-1248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6.822"/>
    </inkml:context>
    <inkml:brush xml:id="br0">
      <inkml:brushProperty name="width" value="0.025" units="cm"/>
      <inkml:brushProperty name="height" value="0.025" units="cm"/>
      <inkml:brushProperty name="color" value="#E71224"/>
    </inkml:brush>
  </inkml:definitions>
  <inkml:trace contextRef="#ctx0" brushRef="#br0">73 1 6726,'0'0'6182,"-36"67"-5253,34-31-545,2 11 1,0 11 31,0 8-224,-3 8-160,1 3 0,-4 3-32,3 0 32,-3 0-544,1-1-1730,-4-1-2114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168"/>
    </inkml:context>
    <inkml:brush xml:id="br0">
      <inkml:brushProperty name="width" value="0.025" units="cm"/>
      <inkml:brushProperty name="height" value="0.025" units="cm"/>
      <inkml:brushProperty name="color" value="#E71224"/>
    </inkml:brush>
  </inkml:definitions>
  <inkml:trace contextRef="#ctx0" brushRef="#br0">51 1 7559,'-9'62'2114,"2"1"-1569,-4 2 159,5 4-447,1 2-321,5-1-257,-2-1 97,-2-1-224,3-2-161,-1-7-768,-2-7-2019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543"/>
    </inkml:context>
    <inkml:brush xml:id="br0">
      <inkml:brushProperty name="width" value="0.025" units="cm"/>
      <inkml:brushProperty name="height" value="0.025" units="cm"/>
      <inkml:brushProperty name="color" value="#E71224"/>
    </inkml:brush>
  </inkml:definitions>
  <inkml:trace contextRef="#ctx0" brushRef="#br0">65 1 15919,'-16'45'1409,"-2"1"129,2-5 800,7-2-1025,3-12-320,6-5-576,0-9-385,0-7-64,6-13-3043,-6 1 1313,0 5 225,0 15-2179,0 8 929,0-2-1088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7.905"/>
    </inkml:context>
    <inkml:brush xml:id="br0">
      <inkml:brushProperty name="width" value="0.025" units="cm"/>
      <inkml:brushProperty name="height" value="0.025" units="cm"/>
      <inkml:brushProperty name="color" value="#E71224"/>
    </inkml:brush>
  </inkml:definitions>
  <inkml:trace contextRef="#ctx0" brushRef="#br0">1 1 8392,'0'0'5322,"1"8"-3181,1 0-1766,0 0 0,1 0 0,0-1 0,0 1 0,0-1 0,1 0-1,0 0 1,1 0 0,0 0 0,0-1 0,0 0 0,10 9 0,51 40 582,2-2 0,115 66 1,81 61-1945,-237-158 967,-2 1 1,0 1-1,-1 1 1,-1 1 0,-2 1-1,-1 1 1,19 34 0,-24-32 301,-7-15-810,-9-18-4106,-15-22 70,-5-9-2429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8.358"/>
    </inkml:context>
    <inkml:brush xml:id="br0">
      <inkml:brushProperty name="width" value="0.025" units="cm"/>
      <inkml:brushProperty name="height" value="0.025" units="cm"/>
      <inkml:brushProperty name="color" value="#E71224"/>
    </inkml:brush>
  </inkml:definitions>
  <inkml:trace contextRef="#ctx0" brushRef="#br0">1 407 5381,'0'0'13522,"11"5"-11958,0-1-1238,0 0-1,1 0 1,-1-1-1,1-1 1,0 0-1,0-1 0,12 0 1,-17-1-222,0 0 0,0-1-1,0 0 1,0 0 0,0 0 0,0-1 0,-1 0 0,1-1 0,-1 0 0,1 0-1,-1 0 1,0 0 0,0-1 0,0 0 0,8-8 0,-6 3 57,0-1 0,0 0 1,-1-1-1,0 1 0,-1-1 0,0-1 1,0 1-1,-2-1 0,1 0 0,-2-1 1,1 1-1,2-26 0,-2-3 117,-1-1 0,-5-65 1,0 79-398,1 35-807,1 0 764,1 0 0,0 0 0,0 0 0,1-1 0,0 1 0,4 10 0,4 2-234,1 0-1,1-1 0,0-1 1,2 0-1,0 0 0,20 18 1,-12-16-1364,1 0 0,26 16 1,20 6-5678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886"/>
    </inkml:context>
    <inkml:brush xml:id="br0">
      <inkml:brushProperty name="width" value="0.035" units="cm"/>
      <inkml:brushProperty name="height" value="0.035" units="cm"/>
    </inkml:brush>
  </inkml:definitions>
  <inkml:trace contextRef="#ctx0" brushRef="#br0">196 14 19868,'-3'1'164,"0"-1"0,0 1 0,0 0-1,1 0 1,-1 0 0,0 0 0,0 0-1,1 0 1,-1 1 0,0-1 0,1 1 0,-1 0-1,1 0 1,-4 3 0,-28 35 309,19-17-158,0 1 0,2 0 1,1 0-1,0 2 0,2-1 0,1 1 0,1 1 0,1 0 0,2 0 0,-4 44 0,8-65-282,1-2-13,-1 0 0,1 1 0,0-1 0,0 0 0,0 0-1,0 0 1,1 0 0,0 0 0,-1 0 0,2 0 0,-1 0 0,0 0 0,1 0 0,0 0 0,-1 0 0,4 3 0,-4-6-17,0 0 0,0-1 0,-1 1 0,1 0 0,0-1 0,0 1 0,0-1 0,0 1 0,0-1 0,0 1 0,0-1 0,0 0 0,0 1 0,0-1 0,0 0 0,1 0-1,-1 0 1,0 0 0,0 0 0,0 0 0,0 0 0,0 0 0,0-1 0,0 1 0,0 0 0,0 0 0,1-1 0,27-18 13,-12 3-19,0 0 1,-1-1-1,-1-1 0,-1 0 1,0-1-1,11-21 0,58-128 27,-82 164-23,16-35-2,19-62 1,-34 92-10,-3 17-1,-3 16 3,-6 167 137,10-165-101,2 0 0,0 0 0,2 0 0,1 0 0,11 33 0,-15-55-54,0 0 0,1-1-1,0 1 1,-1-1-1,1 1 1,1-1 0,2 4-1,-4-6-18,-1 0 0,1-1 1,0 1-1,-1-1 0,1 1 0,0-1 0,0 1 0,0-1 0,-1 1 0,1-1 0,0 0 0,0 1 0,0-1 1,0 0-1,0 0 0,0 0 0,0 0 0,0 1 0,-1-1 0,1 0 0,0-1 0,0 1 0,0 0 0,0 0 1,0 0-1,0-1 0,0 1 0,0 0 0,-1-1 0,1 1 0,0-1 0,0 1 0,0-1 0,-1 1 0,1-1 1,0 1-1,0-2 0,5-5-334,0 0 0,-1 0 1,0-1-1,0 1 1,-1-1-1,0-1 0,-1 1 1,3-9-1,2-2-73,11-24-647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5:59.743"/>
    </inkml:context>
    <inkml:brush xml:id="br0">
      <inkml:brushProperty name="width" value="0.025" units="cm"/>
      <inkml:brushProperty name="height" value="0.025" units="cm"/>
      <inkml:brushProperty name="color" value="#E71224"/>
    </inkml:brush>
  </inkml:definitions>
  <inkml:trace contextRef="#ctx0" brushRef="#br0">283 1 14638,'0'0'8274,"-8"15"-7756,4-7-444,-4 5 36,2 0 1,0 0-1,0 0 0,1 1 0,1 0 0,0 0 1,-3 21-1,6-22 27,-5 96 662,5-97-760,2 0-1,0 0 1,0 0 0,1 0-1,1 0 1,6 21-1,4-10-2,-12-22-30,-1 0 0,0-1-1,1 1 1,-1 0 0,1-1 0,-1 1 0,1 0 0,0-1 0,-1 1 0,1-1 0,0 0 0,-1 1 0,1-1 0,0 1 0,0-1 0,-1 0 0,1 1 0,0-1-1,0 0 1,-1 0 0,1 0 0,0 0 0,0 0 0,0 0 0,-1 0 0,1 0 0,0 0 0,0 0 0,1 0 0,-2-1-35,1 0 1,0 0 0,0 0 0,-1 0-1,1 0 1,-1 0 0,1-1-1,-1 1 1,0 0 0,1 0 0,-1 0-1,0 0 1,0-1 0,0 1-1,0 0 1,0 0 0,0-1-1,0 1 1,0 0 0,0 0 0,0 0-1,-1-1 1,1 1 0,-1-1-1,-10-32-1650,3 23 977,-1 1-1,0 0 0,0 0 0,-1 1 1,0 0-1,0 0 0,-1 1 0,0 1 1,-1 0-1,0 1 0,-16-7 0,17 8 1010,-1 0-1,-1 1 0,1 0 0,0 1 0,-1 1 0,1 0 0,-15 0 0,16 5 2430,17 3-1203,20 5-453,-1-8-826,0 0-1,0-2 0,0-1 0,1 0 1,35-7-1,-45 4-1369,1-1-1,0 0 1,-1-2 0,0 1-1,19-11 1,6-9-6240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272"/>
    </inkml:context>
    <inkml:brush xml:id="br0">
      <inkml:brushProperty name="width" value="0.025" units="cm"/>
      <inkml:brushProperty name="height" value="0.025" units="cm"/>
      <inkml:brushProperty name="color" value="#E71224"/>
    </inkml:brush>
  </inkml:definitions>
  <inkml:trace contextRef="#ctx0" brushRef="#br0">130 1 13997,'0'0'10640,"3"11"-9936,1 3-713,0 0 0,-1 0 0,-1 0-1,0 1 1,-1-1 0,-1 0 0,0 1 0,-1-1-1,0 0 1,-7 25 0,1-18-69,-1-1 1,-20 35-1,25-48 107,-1 0 1,-1-1-1,1 1 0,-1-1 0,0 0 0,-1-1 0,1 1 1,-1-1-1,0 0 0,0-1 0,-11 6 0,17-10-43,0 0 0,-1 0-1,1 0 1,0 0-1,-1 0 1,1 0 0,0 0-1,-1 0 1,1 0-1,0 0 1,0-1 0,-1 1-1,1 0 1,0 0 0,-1 0-1,1-1 1,0 1-1,0 0 1,0 0 0,-1-1-1,1 1 1,0 0 0,0 0-1,0-1 1,-1 1-1,1 0 1,0-1 0,0 1-1,0 0 1,0-1-1,0 1 1,0 0 0,0-1-1,0 1 1,0 0 0,0-1-1,0 1 1,0 0-1,0-1 1,0 1 0,0 0-1,0-1 1,0 1-1,0 0 1,1-1 0,1-19-1359,6-19-961,11-67-5820,-18 34 6156,-1 71 2147,-1-1 0,1 1 0,0 0 1,-1-1-1,1 1 0,-1 0 0,1-1 0,-1 1 1,0 0-1,1 0 0,-1-1 0,0 1 0,0 0 0,0 0 1,0 0-1,0 0 0,0 0 0,0 0 0,0 0 1,0 1-1,-1-1 0,1 0 0,0 1 0,-1-1 0,0 0 1,1 1-5,0 0 0,0 0 1,1-1-1,-1 1 0,0 0 1,0 0-1,0 0 0,1 0 1,-1 0-1,0 1 0,0-1 1,1 0-1,-1 0 0,0 0 1,0 1-1,1-1 0,-1 0 1,0 1-1,0-1 0,1 1 1,-1-1-1,0 1 0,1-1 1,-1 1-1,1-1 0,-1 1 1,1-1-1,-1 1 0,1 0 1,-1-1-1,1 1 0,0 0 1,-1 0-1,1-1 0,0 1 1,0 0-1,-1 0 0,1-1 1,0 1-1,0 0 0,0 1 1,0 4 87,0 0 0,1 0 0,-1 0 0,1 0 0,1-1 0,-1 1 0,1 0 0,0 0 0,0-1 0,1 1 0,0-1 1,0 0-1,0 0 0,0 0 0,1 0 0,0 0 0,0-1 0,0 0 0,1 0 0,-1 0 0,9 5 0,-5-3-205,0 0 0,1 0-1,0-1 1,0 0 0,0 0 0,1-1-1,-1-1 1,1 0 0,0 0-1,0 0 1,0-2 0,12 2 0,-21-3-81,0 0 0,0 0 0,0 0 0,0 0 0,0 0 0,0 0 0,0 0 0,0 0 0,0-1 0,0 1 1,0 0-1,0-1 0,0 1 0,0-1 0,0 1 0,0-1 0,-1 1 0,1-1 0,0 0 0,0 1 0,0-1 0,-1 0 1,1 0-1,0 1 0,-1-1 0,1 0 0,-1 0 0,1 0 0,-1 0 0,1 0 0,-1 0 0,0 0 0,1 0 1,-1 0-1,0 0 0,0 0 0,0 0 0,0 0 0,0 0 0,0 0 0,0 0 0,0 0 0,0 0 0,0 0 1,0 0-1,-1 0 0,1 0 0,-1 0 0,1 0 0,0 0 0,-1 0 0,0-1 0,-1-3-252,-1 0-1,1 0 0,-1 1 0,1-1 1,-1 1-1,-1-1 0,1 1 0,-1 0 1,-5-5-1,-8-2-53,-1 0 1,0 1-1,-23-9 0,-26-4 2926,142 50-265,-16-5-3355,3-8-4408,-24-12-3321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0.662"/>
    </inkml:context>
    <inkml:brush xml:id="br0">
      <inkml:brushProperty name="width" value="0.025" units="cm"/>
      <inkml:brushProperty name="height" value="0.025" units="cm"/>
      <inkml:brushProperty name="color" value="#E71224"/>
    </inkml:brush>
  </inkml:definitions>
  <inkml:trace contextRef="#ctx0" brushRef="#br0">133 0 13741,'0'0'10938,"-5"12"-10148,-25 58-222,-37 94-194,60-144-371,1 1 0,1 1 0,0-1 1,2 1-1,-2 41 0,5-61-32,0 0 0,0 0 0,1 0 0,-1 0-1,0 0 1,1 0 0,0 0 0,-1 0 0,1 0-1,0 0 1,0 0 0,0 0 0,0-1-1,0 1 1,1 0 0,-1-1 0,0 1 0,1-1-1,-1 1 1,1-1 0,0 0 0,-1 1 0,3 0-1,1 0-110,0 0-1,-1 0 0,1-1 0,0 0 1,0 0-1,0 0 0,0 0 0,0-1 1,8 0-1,1-1-1203,0-1 0,0 0 1,0 0-1,-1-2 0,1 0 0,19-8 0,19-16-8542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069"/>
    </inkml:context>
    <inkml:brush xml:id="br0">
      <inkml:brushProperty name="width" value="0.025" units="cm"/>
      <inkml:brushProperty name="height" value="0.025" units="cm"/>
      <inkml:brushProperty name="color" value="#E71224"/>
    </inkml:brush>
  </inkml:definitions>
  <inkml:trace contextRef="#ctx0" brushRef="#br0">24 44 11627,'0'0'14798,"-4"12"-14189,-1 0-545,2 0 0,-1 1 1,2 0-1,-1-1 0,1 20 1,1-29-60,1-1 1,0 1 0,0 0-1,1-1 1,-1 1 0,0-1 0,1 1-1,-1 0 1,1-1 0,0 0-1,0 1 1,0-1 0,0 1-1,1-1 1,-1 0 0,1 0 0,-1 0-1,1 0 1,-1 0 0,1 0-1,0 0 1,0 0 0,0-1-1,0 1 1,1-1 0,-1 1-1,0-1 1,1 0 0,-1 0 0,0 0-1,1 0 1,-1-1 0,1 1-1,0-1 1,-1 1 0,1-1-1,-1 0 1,1 0 0,3 0 0,-1-1-3,0 0 1,0 0 0,0 0 0,0 0 0,0-1 0,0 0 0,-1 0 0,1 0 0,-1-1 0,1 0-1,-1 1 1,0-2 0,0 1 0,0 0 0,-1-1 0,1 1 0,-1-1 0,0 0 0,0-1 0,0 1 0,3-6-1,-1 1-45,0-1-1,0 1 0,-1-1 0,-1 0 1,1 1-1,-2-2 0,1 1 0,-1 0 1,0-18-1,-12 36-240,5 2 289,1 1 0,0 0 1,1 0-1,0 0 0,0 1 0,2-1 0,-1 1 1,2-1-1,-1 1 0,1-1 0,3 16 1,-3-24 4,0-1 1,0 1 0,1-1-1,-1 0 1,0 1 0,1-1-1,0 0 1,0 1 0,0-1 0,0 0-1,0 0 1,0 0 0,0 0-1,1 0 1,-1 0 0,1 0-1,-1 0 1,1-1 0,0 1-1,0-1 1,0 1 0,0-1-1,0 1 1,0-1 0,0 0 0,0 0-1,0 0 1,1 0 0,-1-1-1,0 1 1,0-1 0,1 1-1,-1-1 1,1 0 0,-1 0-1,0 0 1,1 0 0,-1 0 0,1 0-1,-1-1 1,0 1 0,1-1-1,-1 0 1,0 1 0,0-1-1,1 0 1,-1-1 0,0 1-1,0 0 1,0 0 0,0-1-1,-1 0 1,1 1 0,0-1 0,-1 0-1,1 1 1,2-5 0,1-4 89,0-1 0,0 0 0,-2 1 0,1-2 0,-1 1 0,-1 0 0,3-18 0,-6-30-2890,0 55 1563,0-1 0,0 0 0,0 0 0,0 1 0,-1-1 0,0 1 0,0-1 0,-4-5 0,-4-3-10428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490"/>
    </inkml:context>
    <inkml:brush xml:id="br0">
      <inkml:brushProperty name="width" value="0.025" units="cm"/>
      <inkml:brushProperty name="height" value="0.025" units="cm"/>
      <inkml:brushProperty name="color" value="#E71224"/>
    </inkml:brush>
  </inkml:definitions>
  <inkml:trace contextRef="#ctx0" brushRef="#br0">37 2 10186,'0'0'11824,"10"0"-10350,-4-1-1254,37 1 1113,-42 0-1285,0 0-1,1 0 0,-1 0 0,0 1 0,0-1 1,1 0-1,-1 1 0,0-1 0,0 1 0,0-1 1,1 1-1,-1-1 0,0 1 0,0 0 0,0 0 1,0 0-1,0-1 0,0 1 0,-1 0 0,1 0 1,0 0-1,0 0 0,-1 1 0,1-1 0,0 0 1,-1 0-1,1 0 0,-1 0 0,0 1 0,1-1 1,-1 2-1,0 3-23,0-1 0,0 0 0,-1 0 0,1 0 0,-1 1 0,-1-1 0,1 0 0,-1 0 0,0 0 0,0-1 0,0 1 0,-6 8 0,-2 0 100,0 0 0,-21 20 0,20-22-77,0 0-1,1 1 1,-10 14-1,20-26-47,0 0 0,0 1 0,0-1 0,0 0 0,0 1 0,-1-1 0,1 0 0,0 1 0,0-1 0,0 0 0,0 1 0,0-1 0,0 0 0,0 1 0,0-1 0,0 0 0,1 1 0,-1-1 0,0 0 0,0 1 1,0-1-1,0 0 0,0 1 0,1-1 0,-1 0 0,0 1 0,0-1 0,0 0 0,1 1 0,-1-1 0,0 0 0,0 0 0,1 0 0,-1 1 0,0-1 0,1 0 0,-1 0 0,0 0 0,1 0 0,-1 1 0,0-1 0,1 0 0,-1 0 0,0 0 0,1 0 0,-1 0 0,0 0 0,1 0 0,-1 0 0,0 0 0,1 0 0,-1 0 0,1 0 0,-1 0 0,0-1 0,1 1 0,-1 0 1,1 0-1,25-3-129,-11 0-473,-1-1-1,1-1 1,-1 0 0,24-13-1,21-18-7349,-21 6-4080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01.819"/>
    </inkml:context>
    <inkml:brush xml:id="br0">
      <inkml:brushProperty name="width" value="0.025" units="cm"/>
      <inkml:brushProperty name="height" value="0.025" units="cm"/>
      <inkml:brushProperty name="color" value="#E71224"/>
    </inkml:brush>
  </inkml:definitions>
  <inkml:trace contextRef="#ctx0" brushRef="#br0">28 1 18610,'0'0'9032,"52"68"-7975,-29-32-480,1 7-385,-6 5-128,-7 3 0,-8 6-64,-3 3-128,-14 2-513,-10 1-384,-1-5-352,-7-5-1794,1-11-2210,-1-14-8905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2:34.209"/>
    </inkml:context>
    <inkml:brush xml:id="br0">
      <inkml:brushProperty name="width" value="0.025" units="cm"/>
      <inkml:brushProperty name="height" value="0.025" units="cm"/>
    </inkml:brush>
  </inkml:definitions>
  <inkml:trace contextRef="#ctx0" brushRef="#br0">135 1 1826,'0'0'5274,"-11"2"-3165,-40 14 150,-15 11 4845,66-27-7041,-1 1 0,0 0-1,1-1 1,-1 1 0,1 0 0,-1 0-1,1 0 1,-1-1 0,1 1 0,-1 0-1,1 0 1,0 0 0,0 0 0,-1 0-1,1 0 1,0 0 0,0-1 0,0 1-1,0 0 1,0 0 0,0 0 0,0 0-1,1 0 1,-1 0 0,0 0 0,0 0-1,1 0 1,-1-1 0,0 1 0,1 0-1,-1 0 1,1 0 0,-1-1 0,1 1-1,-1 0 1,1 0 0,1 0 0,23 29 56,-18-26-102,0 0 0,0-1-1,0 0 1,0 0 0,1 0 0,-1-1 0,1 0 0,-1 0 0,1-1-1,0 0 1,0 0 0,0-1 0,15-2 0,11-1 498,63-17 0,-66 13-131,146-17-143,-33 7-173,-136 16-259,9-5 504,-34-11-6253,17 16 5672,-9-6-4990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2:35.975"/>
    </inkml:context>
    <inkml:brush xml:id="br0">
      <inkml:brushProperty name="width" value="0.025" units="cm"/>
      <inkml:brushProperty name="height" value="0.025" units="cm"/>
    </inkml:brush>
  </inkml:definitions>
  <inkml:trace contextRef="#ctx0" brushRef="#br0">82 0 4292,'0'0'5093,"-10"7"-2483,-5 0-1678,10-5-510,0 0 1,0 1-1,0-1 1,1 1-1,-1 0 1,1 0-1,0 1 1,0-1-1,0 1 0,-4 6 1,7-10-370,1 0 0,0 0 0,0 0 0,-1 1 1,1-1-1,0 0 0,0 0 0,0 1 0,0-1 0,-1 0 0,1 1 0,0-1 1,0 0-1,0 1 0,0-1 0,0 0 0,0 0 0,0 1 0,0-1 0,0 0 1,0 1-1,0-1 0,0 0 0,0 1 0,0-1 0,0 0 0,0 1 0,0-1 1,0 0-1,0 1 0,1-1 0,-1 0 0,0 0 0,0 1 0,0-1 0,0 0 1,1 1-1,-1-1 0,0 0 0,0 0 0,1 1 0,18 6 601,27-2-364,-45-5-219,96 1 75,1-4 1,-1-5 0,188-39 0,-226 36 109,-39 8-62,-37 7-68,-82 20 54,67-15-167,0-1 0,-59 6 0,87-13-3,-35 2 100,0-1 0,0-1 1,-1-3-1,-66-10 0,124 14-493,-1-1 1,1-1 0,30-4-1,-35 3-174,7-1-2469,1-2 1,32-8 0,-6-3-6109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08.677"/>
    </inkml:context>
    <inkml:brush xml:id="br0">
      <inkml:brushProperty name="width" value="0.025" units="cm"/>
      <inkml:brushProperty name="height" value="0.025" units="cm"/>
    </inkml:brush>
  </inkml:definitions>
  <inkml:trace contextRef="#ctx0" brushRef="#br0">899 199 2434,'0'0'5248,"-7"-9"-4917,-4-4-242,1-1 1,1 0-1,-9-17 1,17 29 8,-1 0 1,1 0-1,-1 0 1,1 1 0,-1-1-1,0 1 1,0-1 0,0 1-1,0-1 1,0 1 0,0 0-1,0 0 1,0 0 0,-1 0-1,1 0 1,0 1-1,0-1 1,-1 1 0,1 0-1,-5-1 1,-57 1 1685,42 1-1198,-32-2 460,30 0-800,-1 1-1,-28 3 0,43-1-218,0 0 0,1 0-1,0 1 1,-1 0 0,1 0 0,0 1 0,1 1 0,-17 10-1,-149 123 142,112-86-26,43-34-136,1 0-1,0 2 1,1 0 0,2 0 0,0 2-1,1 0 1,1 0 0,1 1-1,1 1 1,2 0 0,0 0 0,1 1-1,1 0 1,-3 29 0,-3 41-18,5 0 1,4 144-1,5-159 62,-1-64-39,-1 118 80,30 242 0,-8-187-49,-14-114-31,25 124 0,-28-183-16,1 0 0,1-1 0,0 1 0,0-1 0,2-1 1,0 1-1,1-1 0,0-1 0,1 1 0,18 17 0,-20-23 2,1 0 0,0-1 0,0-1 0,0 0 0,1 0-1,0 0 1,0-1 0,1-1 0,0 0 0,-1 0 0,1-1 0,0-1-1,1 0 1,-1 0 0,0-1 0,13 0 0,-6-3 12,0 1 0,-1-2 1,1-1-1,-1 0 0,0-1 0,0-1 0,0 0 1,0-2-1,-1 0 0,28-19 0,-6 1 17,-1-2-1,-2-1 0,35-38 1,-35 26 6,-1-2-1,-2-2 1,42-76 0,-10 14 1,73-132 46,-117 195-60,-2 0 0,-2-1 0,19-84 0,-15 14 91,-4 0 0,-5 0 0,-5-1 0,-10-118 0,0 181 37,-1 1 1,-3 0 0,-2 0 0,-3 1-1,-37-99 1,41 132-41,0 0-1,-1 1 1,-1 0 0,-1 0 0,0 1-1,-1 1 1,-30-28 0,30 33-57,0 0-1,-1 1 1,0 1 0,0 0 0,-1 1 0,0 0 0,0 1-1,-1 1 1,0 1 0,0 0 0,-16-2 0,12 4-59,1 0 0,0 2 0,0 0 0,0 1 1,-1 1-1,1 1 0,0 0 0,1 2 0,-1 0 0,1 1 0,-31 14 1,24-6-685,0 0 0,1 2 0,1 0 1,1 2-1,0 0 0,1 2 1,-24 29-1,5-1-2884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17.945"/>
    </inkml:context>
    <inkml:brush xml:id="br0">
      <inkml:brushProperty name="width" value="0.025" units="cm"/>
      <inkml:brushProperty name="height" value="0.025" units="cm"/>
    </inkml:brush>
  </inkml:definitions>
  <inkml:trace contextRef="#ctx0" brushRef="#br0">466 47 2915,'0'0'3518,"-9"-8"-1869,4 4-1450,-1 0-1,1 0 0,-1 0 1,0 1-1,-1-1 1,1 2-1,0-1 0,-1 1 1,1 0-1,-1 0 0,0 0 1,0 1-1,0 0 1,0 1-1,0-1 0,0 2 1,0-1-1,1 1 0,-1 0 1,0 0-1,0 0 1,0 1-1,1 0 0,-8 4 1,-5 4-33,1 2 0,0 0 0,1 1 0,0 1 1,1 1-1,0 0 0,2 1 0,-1 1 0,2 0 1,1 1-1,0 0 0,1 1 0,1 0 0,0 0 0,2 2 1,-8 26-1,3-3-163,3 1 0,2 0 0,1 0-1,3 0 1,1 1 0,7 80 0,-1-92 11,2 1 0,1-1 0,2-1 0,1 1 1,2-1-1,25 53 0,-27-66-10,2-2 0,0 1 0,1-1 1,0-1-1,2 0 0,0-1 0,1 0 1,0-1-1,1-1 0,1 0 0,36 22 1,-44-31-1,0-1 0,0 0 1,1 0-1,0-1 1,-1 0-1,1-1 1,0 0-1,0 0 1,0-1-1,0 0 1,1-1-1,-1 0 1,12-2-1,-10-1 11,1 0-1,0-1 0,-1 0 0,1-1 1,-1 0-1,-1-1 0,1 0 0,-1-1 1,12-9-1,4-6 22,-1-2 0,-2 0 1,0-2-1,-2-1 0,0 0 0,30-55 1,-28 40 17,-2-1-1,-1 0 1,24-80 0,-37 94-2,0-1-1,-3 0 1,0-1-1,-2 0 1,-1 1 0,-4-60-1,1 80-41,0 1 1,-1 0-1,0 0 0,-1 0 0,0 1 1,0-1-1,0 0 0,-1 1 1,-1 0-1,1 0 0,-1 0 0,-1 1 1,1 0-1,-10-10 0,6 9 6,-1 0 1,0 1-1,0 0 0,-1 1 0,0 0 1,0 0-1,0 1 0,-1 1 1,-19-5-1,-2 2-159,0 2 0,0 1 0,-1 2 0,0 1 1,1 1-1,-64 11 0,22-5-3621,54-6 524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387"/>
    </inkml:context>
    <inkml:brush xml:id="br0">
      <inkml:brushProperty name="width" value="0.035" units="cm"/>
      <inkml:brushProperty name="height" value="0.035" units="cm"/>
    </inkml:brush>
  </inkml:definitions>
  <inkml:trace contextRef="#ctx0" brushRef="#br0">86 37 14451,'-3'-36'5523,"-9"50"-3323,-1 13-1577,1 1 0,2 0 0,0 1 0,2 0 0,-7 45 0,14-73-605,1 1 0,0-1 0,-1 0 0,1 1 0,0-1 0,0 0 0,0 0 0,0 1 0,0-1 0,0 0 0,1 1-1,-1-1 1,0 0 0,1 1 0,-1-1 0,1 0 0,-1 0 0,1 1 0,-1-1 0,1 0 0,1 1 0,-1-2-18,0 0 1,0 0 0,0 1-1,1-1 1,-1-1 0,0 1-1,0 0 1,0 0 0,0 0-1,1-1 1,-1 1 0,0 0-1,0-1 1,0 1 0,0-1-1,0 1 1,0-1-1,0 0 1,0 0 0,0 1-1,0-1 1,-1 0 0,1 0-1,1-1 1,28-25-166,-12 10-41,29-21 1,-41 34 145,0 1 0,0-1 0,0 1 0,0 0 0,0 1 0,1-1 0,-1 1 0,1 0 0,13-1 0,-18 3 46,1-1 1,-1 1 0,1 0 0,0 0-1,-1 1 1,1-1 0,-1 1-1,1-1 1,-1 1 0,1 0 0,-1 0-1,1 0 1,-1 0 0,0 0 0,1 0-1,-1 1 1,0-1 0,0 1-1,0-1 1,0 1 0,0 0 0,-1 0-1,1 0 1,0 0 0,-1 0 0,1 1-1,-1-1 1,0 0 0,0 0-1,0 1 1,0-1 0,0 1 0,-1-1-1,1 1 1,-1-1 0,1 1 0,-1 3-1,1 2 73,-1 0 0,0 0-1,-1 0 1,1 0 0,-1 0 0,-1 0-1,0 0 1,0 0 0,0-1-1,-1 1 1,-5 9 0,0-2 162,-1-1 1,-1 0-1,0 0 1,-15 14-1,20-23-208,1 0 0,-2-1 0,1 1 0,0-1 0,-1 0 0,0 0 0,0-1-1,0 0 1,0 0 0,0 0 0,-1-1 0,1 0 0,-9 2 0,14-4-47,-1 0-1,1 0 1,0 0 0,-1 0 0,1 0-1,0 0 1,-1 0 0,1 0-1,0-1 1,0 1 0,-1-1-1,1 1 1,0-1 0,0 1-1,0-1 1,0 1 0,-1-1 0,1 0-1,0 0 1,0 0 0,0 0-1,1 1 1,-1-1 0,0 0-1,0-1 1,0 1 0,1 0 0,-1 0-1,1 0 1,-1 0 0,1 0-1,-1-1 1,1 1 0,-1 0-1,1-1 1,0 1 0,0 0 0,0 0-1,0-1 1,0 1 0,0 0-1,0-3 1,1-23-417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19.247"/>
    </inkml:context>
    <inkml:brush xml:id="br0">
      <inkml:brushProperty name="width" value="0.025" units="cm"/>
      <inkml:brushProperty name="height" value="0.025" units="cm"/>
    </inkml:brush>
  </inkml:definitions>
  <inkml:trace contextRef="#ctx0" brushRef="#br0">647 68 1730,'0'0'3678,"-8"-4"-2087,-17-11-736,10 6 464,0 0 0,-32-12 0,42 19-1167,0 0-1,0 1 1,0-1 0,0 1-1,0 1 1,0-1 0,-1 1-1,1 0 1,0 0 0,0 0-1,-1 1 1,1 0-1,0 0 1,0 0 0,-7 3-1,-3 4-5,1 0 0,-1 1 0,1 0 0,1 1-1,0 1 1,-15 16 0,-68 81-104,81-90-58,-12 17 89,1 2 0,2 2 0,2 0 0,1 1 1,2 1-1,2 0 0,2 2 0,1 0 0,3 0 0,1 1 1,2 1-1,3-1 0,1 1 0,2 0 0,2 0 0,8 62 1,-3-76-70,1 1 0,1-1 1,2 0-1,1-1 1,1 0-1,29 54 0,-27-61-74,1-1 0,0-1-1,2 0 1,0-1-1,2-1 1,0 0-1,1-2 1,40 30-1,-52-42 31,0-1 0,1 1 0,-1-1 0,1-1 0,0 0-1,0 0 1,0 0 0,1-1 0,-1 0 0,0-1 0,1 0 0,-1 0-1,1-1 1,-1 0 0,1 0 0,-1-1 0,12-2 0,-9 0 44,0-1 1,0-1 0,-1 0-1,1 0 1,-1-1 0,0 0-1,-1 0 1,1-1 0,-1-1-1,-1 0 1,1 0 0,7-10-1,12-17 81,-1-2 0,-1 0 0,-2-2-1,-2 0 1,22-57 0,-22 40 45,-2-1 1,-3 0-1,14-92 1,-25 112-101,-2 0 1,-2 0 0,-1 0 0,-2 0-1,-2 0 1,-13-68 0,12 88-78,-1-1 0,0 1 0,-2 1 0,0-1 0,-1 1 0,0 0 1,-1 1-1,-1 0 0,-1 0 0,0 1 0,0 0 0,-2 1 0,0 1 0,0 0 1,-1 0-1,-17-9 0,-105-50-6039,110 54 2579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30.333"/>
    </inkml:context>
    <inkml:brush xml:id="br0">
      <inkml:brushProperty name="width" value="0.025" units="cm"/>
      <inkml:brushProperty name="height" value="0.025" units="cm"/>
    </inkml:brush>
  </inkml:definitions>
  <inkml:trace contextRef="#ctx0" brushRef="#br0">733 184 2434,'-64'-15'2212,"49"10"-1592,-1 1 0,1 1 0,-1 1 0,-24-2 0,24 4-436,0 2 0,-1-1 0,2 2 0,-1 0 0,0 1 1,1 0-1,-1 2 0,1 0 0,-21 11 0,16-5-80,0 1 0,1 0 1,1 1-1,0 2 0,1-1 0,-15 20 1,4-1-12,2 3 0,1 0 1,1 1-1,3 1 1,1 2-1,-21 58 0,27-57-31,2 1-1,1 0 0,3 0 1,1 1-1,2 0 0,2 0 0,5 74 1,0-91-60,1 0 0,2-1 0,0 1-1,2-1 1,1 0 0,1 0 0,1-1 0,1-1 0,1 1 0,2-2 0,0 0 0,1 0 0,30 33 0,-38-49 3,1 0-1,-1-1 1,1 0-1,0 0 0,0-1 1,1 1-1,0-2 1,0 1-1,0-1 1,0-1-1,16 4 1,-18-5 0,0-1 0,0 0 0,1-1 0,-1 0 0,0 0 0,0 0 0,0-1 0,0 0 0,0-1 0,0 1 0,0-1 0,0-1 0,0 1 0,-1-1 0,1 0 0,10-7 0,8-9 64,0-1 0,-2-2 0,0 0 0,-1-1 0,-2-1 0,29-43 0,88-171 609,-119 205-633,8-17 28,-2-1 0,-3-1-1,-1 0 1,-3-2-1,-2 0 1,-3-1 0,-2 0-1,-3-1 1,2-80-1,-9 108 28,-2 0 0,0-1-1,-2 1 1,0 1-1,-2-1 1,-2 1 0,-12-33-1,16 51-91,0 0 0,0 0 0,-1 0 0,0 1 0,-1 0 1,0 0-1,0 0 0,-1 1 0,1 0 0,-2 0 0,1 0 0,-1 1 0,0 0 0,0 1 0,0 0 0,-1 0 0,0 1 0,0 0 0,0 0 0,-1 1 1,1 1-1,-1-1 0,1 1 0,-13 0 0,11 1-157,-1 0 0,1 2 0,-1-1 0,1 1 1,0 1-1,0 0 0,-19 6 0,21-5-621,-1 1 1,1 1-1,0 0 1,0 0-1,-10 8 1,0 1-3016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3:40.791"/>
    </inkml:context>
    <inkml:brush xml:id="br0">
      <inkml:brushProperty name="width" value="0.025" units="cm"/>
      <inkml:brushProperty name="height" value="0.025" units="cm"/>
    </inkml:brush>
  </inkml:definitions>
  <inkml:trace contextRef="#ctx0" brushRef="#br0">1006 227 4004,'0'0'4559,"-9"-4"-4575,2 0-28,-11-6 115,-1 0-1,-1 2 0,1 0 0,-1 1 1,-1 1-1,-27-5 0,11 9 75,-1 1-1,1 1 1,-1 3 0,-46 8-1,63-6-9,1 0-1,0 2 0,0 0 0,1 1 1,-1 1-1,2 1 0,0 0 1,0 2-1,-18 14 0,8-1-5,1 1 0,2 1 0,1 1 0,1 1-1,1 1 1,2 1 0,1 1 0,-19 43 0,6 0 24,3 2-1,-32 133 1,50-157-53,2 1 0,3-1 1,2 1-1,2 0 0,8 91 1,0-98-23,1-1 0,3 0 0,1-1-1,2 0 1,3-1 0,38 79 0,-46-110-76,0-1 0,1 0-1,0 0 1,0-1 0,2 0-1,-1-1 1,1 0-1,1-1 1,-1 0 0,2-1-1,-1 0 1,1-1 0,0 0-1,1-1 1,-1 0 0,1-1-1,15 3 1,11 0 0,1-1 1,-1-1 0,1-3-1,80-3 1,-83-3 3,0-2 1,0-2-1,-1-1 0,0-2 0,-1-1 1,64-29-1,-39 10-15,-1-3-1,108-78 1,-114 69 29,-1-3 0,-3-2 0,-1-2 0,-3-2 1,51-73-1,-75 93-12,-2-1 1,-1 0 0,-2-2-1,-1 0 1,-1-1-1,-2 0 1,-2-1 0,-1-1-1,-2 1 1,-1-1 0,1-47-1,-6 49 62,-3 0 0,0 0 0,-3 0 0,-1 1 0,-1 0 0,-2 0 0,-1 0 0,-2 1 0,-24-52 0,15 46 147,-2 0 1,-1 1-1,-2 1 0,-1 1 1,-2 2-1,-54-52 1,63 70-248,1 0 1,-2 2 0,0 0-1,0 2 1,-1 0-1,-1 1 1,0 1 0,0 1-1,-1 1 1,0 1-1,-1 1 1,1 2-1,-48-5 1,41 9-854,-1 0 0,0 2 0,1 2 0,-39 9 0,-38 14-4888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44.647"/>
    </inkml:context>
    <inkml:brush xml:id="br0">
      <inkml:brushProperty name="width" value="0.025" units="cm"/>
      <inkml:brushProperty name="height" value="0.025" units="cm"/>
    </inkml:brush>
  </inkml:definitions>
  <inkml:trace contextRef="#ctx0" brushRef="#br0">136 202 6502,'-2'10'4009,"-2"15"-1893,1 1 0,1 44 0,2-70-2096,0 1 1,1-1 0,-1 1 0,0-1 0,0 1 0,0-1-1,0 1 1,0-1 0,0 0 0,1 1 0,-1-1-1,0 1 1,0-1 0,1 1 0,-1-1 0,0 0-1,1 1 1,-1-1 0,0 0 0,1 1 0,-1-1 0,1 0-1,-1 1 1,1-1 0,-1 0 0,0 0 0,1 0-1,-1 1 1,1-1 0,-1 0 0,1 0 0,-1 0-1,1 0 1,-1 0 0,1 0 0,-1 0 0,1 0 0,-1 0-1,1 0 1,-1 0 0,1 0 0,-1 0 0,1-1-1,-1 1 1,1 0 0,-1 0 0,1 0 0,-1-1-1,1 1 1,23-17 764,-13 1-444,-1 0 0,0 0 0,-1-1 0,-1 0 0,0 0 0,-2-1 0,0 0-1,-1 0 1,0-1 0,-2 0 0,0 1 0,-1-1 0,-1-20 0,-1 38-292,0-1 0,0 1 0,0-1 1,0 1-1,0 0 0,0-1 0,0 1 0,0-1 0,0 1 1,-1 0-1,1-1 0,-1 1 0,1 0 0,-1-1 0,1 1 0,-1 0 1,0-1-1,0 1 0,0 0 0,1 0 0,-1 0 0,0 0 1,0 0-1,-1 0 0,1 0 0,0 0 0,0 1 0,0-1 1,-1 0-1,1 1 0,0-1 0,0 1 0,-1-1 0,1 1 1,-1-1-1,1 1 0,0 0 0,-1 0 0,1 0 0,-1 0 1,1 0-1,-1 0 0,1 0 0,0 0 0,-2 1 0,-2 0-44,1 0 0,0 1 0,-1-1-1,1 1 1,0 0 0,0 0-1,0 0 1,0 0 0,1 1 0,-1 0-1,1 0 1,-1 0 0,-3 5-1,1 1-26,0 1-1,1 0 0,0 0 1,1 0-1,0 0 0,1 1 1,0 0-1,0-1 0,1 1 1,1 0-1,0 0 0,0 0 0,1 1 1,0-1-1,3 11 0,-3-21 18,0 1 0,0-1-1,1 0 1,-1 0-1,1 0 1,-1 0-1,1 1 1,-1-1 0,1 0-1,-1 0 1,1 0-1,0 0 1,0 0-1,-1 0 1,1-1 0,0 1-1,0 0 1,0 0-1,0-1 1,0 1 0,0 0-1,0-1 1,0 1-1,1-1 1,-1 1-1,0-1 1,0 0 0,0 1-1,1-1 1,-1 0-1,0 0 1,0 0-1,0 0 1,1 0 0,-1 0-1,0 0 1,0 0-1,0-1 1,1 1 0,-1 0-1,2-1 1,1-1 4,1 0 0,0 0 0,0 0 0,-1 0 1,1-1-1,-1 1 0,0-1 0,8-7 0,2-4 48,0-2-1,-1 0 0,20-34 1,-28 41 30,0 0 0,0 0 0,-1-1 0,0 0 0,-1 0 0,0 0 0,-1 0 0,0 0 0,1-18 0,-3 27-54,1 1 0,-2-1 0,1 0 0,0 0 0,0 1 0,0-1 0,0 0 0,0 1 0,-1-1-1,1 0 1,0 0 0,0 1 0,-1-1 0,1 1 0,-1-1 0,1 0 0,-1 1 0,1-1 0,-1 1 0,1-1 0,-1 1 0,1-1 0,-1 1 0,1-1 0,-1 1 0,0 0-1,1-1 1,-2 0 0,-26 1 286,21 2-292,-1-1 1,1 2-1,-1-1 1,1 1-1,-9 5 0,3 1-32,0 1 0,0 0-1,1 1 1,0 0-1,0 1 1,2 0 0,-1 1-1,2 0 1,0 0 0,0 1-1,1 1 1,1-1-1,1 1 1,0 0 0,0 1-1,-4 25 1,10-40 8,-1 0 0,1 0 0,0 0 0,-1 0 0,1 0 0,0 0 1,0 0-1,0 0 0,0 0 0,0 0 0,0 0 0,0 0 0,0 0 0,1 0 0,-1 0 1,0 0-1,1 0 0,-1 0 0,1 0 0,-1 0 0,1 0 0,-1-1 0,1 1 0,-1 0 0,1 0 1,0 0-1,-1-1 0,1 1 0,0 0 0,0-1 0,0 1 0,0 0 0,0-1 0,-1 1 1,1-1-1,0 0 0,0 1 0,0-1 0,0 0 0,0 1 0,0-1 0,0 0 0,0 0 0,0 0 1,1 0-1,-1 0 0,0 0 0,0 0 0,0 0 0,0-1 0,0 1 0,0 0 0,0-1 1,1 0-1,5-1-6,-1 0 1,1-1 0,-1 0 0,0 0 0,0 0 0,11-9-1,2-4 27,0-2 0,-1 0-1,17-24 1,-28 33 32,0 0 1,-1 0-1,0-1 0,-1 0 1,0 0-1,0-1 0,-1 0 1,-1 1-1,4-17 0,-7 26-15,1 0 1,-1-1-1,0 1 0,0 0 0,0 0 0,0 0 0,0 0 1,0 0-1,0 0 0,0 0 0,-1 0 0,1-1 1,0 1-1,-1 0 0,1 0 0,0 0 0,-1 0 0,0 0 1,1 0-1,-1 1 0,1-1 0,-1 0 0,0 0 0,0 0 1,0 0-1,1 1 0,-2-2 0,0 1 4,-1 1 0,1-1 0,0 0 0,0 1 0,-1-1 0,1 1 0,0 0 0,-1 0 0,1 0 0,0 0 0,-1 0 0,-2 1 0,-4 1-14,-1 0 1,1 0 0,0 1-1,0 1 1,-12 5 0,10-2-37,0 0 0,0 0 1,1 1-1,0 0 1,1 1-1,0 0 1,0 0-1,1 1 1,0 0-1,0 1 0,1-1 1,1 2-1,0-1 1,0 1-1,1-1 1,1 2-1,0-1 1,1 0-1,0 1 0,0-1 1,0 18-1,3-29 8,0 0 0,0 0 0,1 0 0,-1 0 0,0 0 0,0 0 0,1 0 0,-1 0 0,0 0 0,1 0 0,-1 0 0,1 0 0,-1 0 0,1 0 0,0 0 0,-1 0 1,1-1-1,0 1 0,0 0 0,-1 0 0,1-1 0,0 1 0,0-1 0,0 1 0,0 0 0,0-1 0,0 0 0,0 1 0,0-1 0,0 0 0,0 1 0,0-1 0,0 0 0,0 0 0,0 0 0,0 0 0,1 0 0,-1 0 0,0 0 0,0 0 0,0-1 0,0 1 0,0 0 0,1-1 0,4 0-5,-1-1 0,0 1 0,1-1 0,-1 0-1,0-1 1,0 1 0,8-6 0,1-4 17,0-1-1,-1 0 1,0 0 0,-1-1-1,11-17 1,-18 23 45,1-1 0,-1 1 0,-1-1 1,0 0-1,0 0 0,-1-1 0,0 1 0,0-1 1,-1 0-1,-1 1 0,1-12 0,-1 19-11,-1 1-1,0 0 0,0 0 1,-1-1-1,1 1 0,0 0 1,0 0-1,-1-1 0,1 1 1,0 0-1,-1 0 0,1 0 1,-1-1-1,0 1 0,1 0 1,-1 0-1,0 0 0,0 0 1,0 0-1,1 0 0,-1 1 1,0-1-1,0 0 0,0 0 1,-2 0-1,0 0-10,1 0 0,-1 0-1,0 1 1,1-1 0,-1 1 0,0 0 0,1-1 0,-1 2-1,0-1 1,1 0 0,-6 1 0,0 1-34,-1 0-1,0 1 1,1 0 0,-1 1-1,1-1 1,-13 9 0,11-4-18,0 0 0,0 0 1,1 1-1,0 0 0,0 1 1,1 0-1,1 1 0,-7 10 1,10-13 0,0 0 0,0 0 0,1 0 0,0 1 0,0-1-1,1 1 1,0-1 0,0 1 0,1 0 0,0 0 0,1 0 0,1 13 0,-1-21 13,0 1-1,0-1 1,0 1 0,1-1-1,-1 1 1,1-1 0,-1 1-1,1-1 1,-1 1 0,1-1-1,0 1 1,0-1-1,-1 0 1,1 1 0,0-1-1,0 0 1,1 0 0,-1 0-1,0 0 1,0 0-1,0 0 1,1 0 0,-1 0-1,2 0 1,0 0-1,0 0 0,0-1 0,0 1 0,0-1 0,0 0 0,0 0-1,0 0 1,0 0 0,0 0 0,0-1 0,0 1 0,3-2 0,3-1 3,-1 0-1,1 0 1,-1-1 0,0-1-1,0 1 1,0-1 0,10-8-1,-1-4 20,0 0-1,23-32 1,-35 43 5,-1-1 1,1 1-1,-1-1 1,-1 0-1,1-1 1,-1 1-1,0-1 1,-1 1-1,0-1 1,0 0-1,1-12 1,-3 19-2,0 0 0,0 0 1,0 0-1,0-1 0,-1 1 0,1 0 0,0 0 1,-1 0-1,1 0 0,0 0 0,-1 0 0,1 0 1,-1 0-1,0 0 0,1 1 0,-1-1 1,0 0-1,1 0 0,-1 0 0,0 1 0,0-1 1,0 0-1,0 1 0,1-1 0,-1 0 0,-2 0 1,0 0 1,0 0 1,0 1 0,-1-1 0,1 0-1,0 1 1,0 0 0,-1 0 0,1 0-1,-5 1 1,2-1-22,0 1-1,0 1 1,0-1-1,1 1 1,-1 0-1,0 0 1,1 0 0,-1 1-1,1 0 1,-7 4-1,5 3-57,-1-1-1,1 1 1,1 0 0,0 0-1,0 1 1,1 0 0,1 0-1,0 0 1,0 1-1,1-1 1,0 1 0,1 0-1,1 0 1,0 0 0,0 0-1,1 0 1,1 0-1,3 20 1,-4-30-77,1 0-1,-1 0 1,1 0-1,0 0 1,0-1-1,0 1 1,0 0-1,0 0 1,0-1-1,1 1 1,-1-1-1,1 1 1,-1-1-1,1 1 1,-1-1-1,1 0 1,0 0-1,-1 0 1,1 0-1,0 0 1,0 0-1,0 0 1,4 1-1,-2-1-659,0-1 0,1 1 0,-1-1-1,1 1 1,-1-1 0,0 0 0,1-1-1,-1 1 1,1-1 0,6-2 0,18-12-8047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02.046"/>
    </inkml:context>
    <inkml:brush xml:id="br0">
      <inkml:brushProperty name="width" value="0.025" units="cm"/>
      <inkml:brushProperty name="height" value="0.025" units="cm"/>
    </inkml:brush>
  </inkml:definitions>
  <inkml:trace contextRef="#ctx0" brushRef="#br0">816 108 1057,'0'0'1719,"-4"-8"-59,1 2-1533,-1 1 0,1-1 0,-1 1 0,0-1 0,-1 1 0,1 0-1,-1 1 1,0-1 0,0 1 0,0 0 0,-1 0 0,-7-4 0,3 3 241,-1 0 0,0 1 0,0 0 0,0 0 0,0 1 0,-1 1 0,0 0 0,1 0 0,-24 1 0,26 2-268,0 0 1,0 1 0,0 0-1,1 0 1,-1 1-1,1 0 1,-1 0-1,1 1 1,0 0-1,0 1 1,1 0-1,-1 0 1,-11 11-1,-31 35 86,3 1-1,1 3 1,-64 101-1,80-108-72,2 1 0,3 2-1,1 1 1,3 1 0,2 0-1,-13 64 1,14-32-31,5 1-1,3 0 1,2 116 0,6-33 26,12 300 16,-4-409-114,2-1 0,3 1 1,3-2-1,2 1 0,40 95 1,-41-122-10,9 22-37,38 62-1,-54-103 30,1 0 1,0 0-1,1-1 0,0 0 0,1-1 1,0-1-1,0 1 0,2-2 1,24 16-1,-31-21 20,0-1 0,0-1 0,0 1 0,1-1 0,-1 0 1,1-1-1,0 0 0,0 0 0,-1 0 0,1-1 0,0 0 0,0 0 0,0 0 1,11-3-1,-8 0 33,-1 0 0,1-1 0,-1 0 0,0 0 0,-1-1 0,1 0 0,-1-1 1,0 0-1,9-8 0,8-11 141,-2-1 1,0-1 0,-1-2-1,26-46 1,-1-6 464,-4-1 0,-4-3 0,51-157 0,-51 102-646,37-246 1,-59 245 30,-5-1 1,-13-237-1,-4 312-8,-3 0-1,-32-126 1,33 167-33,-2-1-1,0 1 1,-2 1 0,-1 0-1,-1 0 1,-1 1 0,-2 1 0,0 0-1,-35-37 1,45 54-216,-2 0-1,1 0 1,0 1 0,-1 0 0,0 0-1,0 1 1,-1 0 0,-16-6-1,-41-2-5184,51 10 1513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23.521"/>
    </inkml:context>
    <inkml:brush xml:id="br0">
      <inkml:brushProperty name="width" value="0.025" units="cm"/>
      <inkml:brushProperty name="height" value="0.025" units="cm"/>
    </inkml:brush>
  </inkml:definitions>
  <inkml:trace contextRef="#ctx0" brushRef="#br0">24 7 2402,'0'0'12028,"-6"-2"-11874,-11-2 92,17 11 485,31 25 758,-9-10-1542,171 160 178,-18-19 263,166 157 1961,-151-183-2073,42 36 120,-117-63-195,16 14-177,102 93 8,-116-107 0,-5 5 0,156 206 0,-174-204-35,157 151 0,-112-124 10,17 16-8,237 228 33,-189-198-27,-1-1 0,-199-185-5,356 357 22,241 285-12,-349-391 29,-82-90-24,186 188 5,-139-141-35,261 296 47,-412-429-51,410 508-287,-398-481 249,-25-31 70,4-2 0,2-3 0,73 67-1,-117-126-90,1 1-1,31 15 1,-2 1-7401,-36-22 1682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4:25.504"/>
    </inkml:context>
    <inkml:brush xml:id="br0">
      <inkml:brushProperty name="width" value="0.025" units="cm"/>
      <inkml:brushProperty name="height" value="0.025" units="cm"/>
    </inkml:brush>
  </inkml:definitions>
  <inkml:trace contextRef="#ctx0" brushRef="#br0">147 1 2819,'0'0'10377,"-7"5"-8802,1-1-1366,1 0 0,-1 0 0,1 1-1,1-1 1,-1 1 0,1 1 0,-1-1-1,1 1 1,1-1 0,-1 1 0,1 0-1,0 0 1,1 1 0,-1-1 0,1 1-1,0-1 1,1 1 0,-2 11 0,2-10-77,1 0 1,0-1-1,0 1 0,3 15 1,-3-22-133,0 0 0,1 0 1,-1 0-1,0 0 0,1 0 1,-1-1-1,0 1 0,1 0 1,-1 0-1,1 0 0,-1-1 1,1 1-1,0 0 0,-1-1 1,1 1-1,0 0 0,-1-1 0,1 1 1,0-1-1,0 1 0,0 0 1,1-1-4,-1 0 1,1 0-1,-1 0 1,0 0-1,1-1 1,-1 1-1,0 0 1,1-1-1,-1 1 1,0 0-1,1-1 1,-1 0-1,0 1 1,0-1-1,1 0 1,-1 1-1,0-1 1,0 0-1,1-1 1,9-10 200,0-1 0,0 1 0,-1-2 0,-1 1 0,0-2 1,-1 1-1,11-29 0,-18 41-123,0 1-10,0-1 0,-1 1 0,1 0-1,0 0 1,-1 0 0,1-1 0,-1 1-1,0 0 1,1 0 0,-1-1 0,0 1 0,0 0-1,0-1 1,0 1 0,0 0 0,0-1-1,0 1 1,0 0 0,0 0 0,-1-3 0,0 3-15,0 1 0,0 0 0,1-1 1,-1 1-1,0 0 0,0-1 0,1 1 1,-1 0-1,0 0 0,0 0 0,0 0 0,1-1 1,-1 1-1,0 1 0,0-1 0,0 0 1,0 0-1,1 0 0,-1 0 0,0 0 1,0 1-1,1-1 0,-2 1 0,-5 1 21,1 1 1,0 0-1,1 0 0,-1 1 0,1 0 0,-10 8 0,9-6-89,1 0 0,0 0 0,1 0 0,0 1 0,0 0 0,0 0-1,1 0 1,-1 0 0,2 0 0,-1 1 0,1-1 0,0 1 0,1 0-1,-1 14 1,2-21 18,0 0 1,0 1-1,1-1 0,-1 0 0,0 0 0,0 0 1,1 0-1,-1 0 0,1 0 0,-1 0 0,1 0 1,-1 0-1,1 0 0,0-1 0,0 1 0,-1 0 1,1 0-1,0 0 0,0-1 0,0 1 0,0-1 0,0 1 1,0 0-1,0-1 0,0 0 0,0 1 0,0-1 1,0 1-1,0-1 0,0 0 0,0 0 0,0 0 1,0 0-1,0 0 0,0 0 0,0 0 0,1 0 1,-1 0-1,0 0 0,2-1 0,0 1 2,1-1 0,-1 1 0,0-1 0,1 0-1,-1 0 1,0-1 0,1 1 0,-1 0 0,0-1 0,0 0 0,0 0-1,3-2 1,-3 0 54,0-1 0,1 1 0,-2-1 0,1 0 0,0 0 0,-1 0 0,0 0 1,0 0-1,0 0 0,-1 0 0,0-1 0,0 1 0,0-1 0,-1 1 0,0-8 0,0 10 34,0 0 0,0 1 0,0-1 0,-1 0-1,1 1 1,-1-1 0,0 0 0,0 1 0,0-1 0,0 1 0,0-1 0,-1 1 0,1 0 0,-1-1 0,1 1 0,-1 0 0,0 0-1,0 0 1,0 0 0,0 0 0,0 1 0,0-1 0,0 1 0,-1-1 0,1 1 0,-1 0 0,1 0 0,-1 0 0,1 0 0,-1 0 0,-4 0-1,1 0-62,-1 0-1,0 0 0,1 1 0,-1 0 1,0 1-1,1-1 0,-1 1 0,1 0 1,-1 1-1,1 0 0,-12 4 0,15-4-40,0 0-1,0 0 1,0 0-1,0 0 1,0 0 0,0 0-1,1 1 1,-1 0-1,1-1 1,-1 1-1,1 0 1,0 0-1,0 0 1,1 1-1,-1-1 1,1 0 0,-1 1-1,1-1 1,0 1-1,0-1 1,1 1-1,-1-1 1,1 5-1,-1-1-50,1-1-1,-1 1 0,1-1 1,1 0-1,0 1 0,0-1 1,0 1-1,3 9 0,-3-14-75,1 0 1,-1 0-1,0 0 0,0 0 0,1 0 1,-1-1-1,1 1 0,-1-1 0,1 1 1,0-1-1,-1 1 0,1-1 0,0 0 1,0 0-1,0 0 0,0 0 0,0 0 1,0-1-1,0 1 0,0 0 0,1-1 1,-1 0-1,0 1 0,0-1 0,0 0 1,1 0-1,3-1 0,14-4-3174,1-13-2135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07.824"/>
    </inkml:context>
    <inkml:brush xml:id="br0">
      <inkml:brushProperty name="width" value="0.025" units="cm"/>
      <inkml:brushProperty name="height" value="0.025" units="cm"/>
    </inkml:brush>
  </inkml:definitions>
  <inkml:trace contextRef="#ctx0" brushRef="#br0">0 1 5029,'0'0'8301,"7"5"-7703,64 51 397,64 69 1,-121-111-766,300 274 1755,-275-254-1317,-3 1-1,0 2 0,43 60 0,-39-46-405,67 66 0,-40-54-182,7 8 107,87 63 0,-67-58-63,156 166 0,-209-200-116,147 144 18,119 128 39,-289-294-64,351 373 3,-182-224 10,245 239 36,61 77-50,-288-289-57,67 75 61,33 50-7,-60-66-251,-70-61 193,344 345-48,-87-123-301,-349-334 435,129 156-256,-71-75-253,278 358-1760,-265-319 1173,-107-148 1018,76 71 0,-82-87 62,-1 1 0,-2 2 0,54 77 0,-79-90-278,-13-27-17,1 0 0,-1 0-1,0 0 1,0 0 0,0 0 0,0 0 0,0 0 0,0 0 0,0 0 0,0 0 0,0-1 0,0 1 0,0 0 0,-1 0 0,1 0 0,0 0 0,-2 2 0,-7 4-4001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15.294"/>
    </inkml:context>
    <inkml:brush xml:id="br0">
      <inkml:brushProperty name="width" value="0.025" units="cm"/>
      <inkml:brushProperty name="height" value="0.025" units="cm"/>
    </inkml:brush>
  </inkml:definitions>
  <inkml:trace contextRef="#ctx0" brushRef="#br0">83 1066 2851,'-11'14'1347,"0"0"0,1 1 0,1 1 1,1 0-1,0 0 0,-8 25 0,13-32-23,1 1-1,0 0 0,1-1 1,-1 16-1,13-37 625,-5-16-1490,0-1 1,2-51-1,2-8-295,89-395-52,-14 77-57,-80 375-1344,-2-1 0,0-37 0,-14 67-7203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15.668"/>
    </inkml:context>
    <inkml:brush xml:id="br0">
      <inkml:brushProperty name="width" value="0.025" units="cm"/>
      <inkml:brushProperty name="height" value="0.025" units="cm"/>
    </inkml:brush>
  </inkml:definitions>
  <inkml:trace contextRef="#ctx0" brushRef="#br0">1 338 13549,'0'0'4740,"9"-1"-4499,-3 0-201,-1 1 0,0-1 0,0-1 0,0 1 1,0-1-1,0 0 0,0 0 0,0 0 1,0-1-1,5-3 0,3-4 12,-1 0 0,0 0 1,11-14-1,18-21 13,-1-3 1,-3-1-1,35-61 0,-63 101 495,-4 17 66,-4 29 329,0-26-864,5 63 114,4 0 1,28 109-1,8-49-7233,-43-125-1732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890"/>
    </inkml:context>
    <inkml:brush xml:id="br0">
      <inkml:brushProperty name="width" value="0.035" units="cm"/>
      <inkml:brushProperty name="height" value="0.035" units="cm"/>
    </inkml:brush>
  </inkml:definitions>
  <inkml:trace contextRef="#ctx0" brushRef="#br0">148 108 18732,'1'-7'409,"-1"0"0,0 1-1,0-1 1,-1 1 0,1-1 0,-1 1 0,-1-1-1,-2-7 1,4 12-331,-1 1 1,1 0-1,-1 0 0,1 0 0,-1 0 0,0 0 1,0 0-1,1 0 0,-1 0 0,0 0 0,0 0 1,0 0-1,0 1 0,0-1 0,0 0 0,0 1 1,0-1-1,0 1 0,0-1 0,-2 0 0,1 1 11,0 0-1,0 0 0,0 0 0,0 1 0,1-1 1,-1 0-1,0 1 0,0-1 0,0 1 1,0 0-1,1-1 0,-1 1 0,0 0 1,0 0-1,1 0 0,-1 1 0,-1 1 0,-5 3-18,1 1 0,0 1 0,0-1 0,1 1-1,0 0 1,0 1 0,1-1 0,0 1 0,1 0-1,0 0 1,0 1 0,1-1 0,-2 11 0,2-7-64,0 0 0,1 0 1,1 1-1,0-1 1,1 1-1,0-1 1,1 0-1,1 1 1,4 17-1,-5-27-4,0 0-1,0 0 1,1 0-1,-1 0 1,1 0-1,0-1 1,0 1 0,1-1-1,-1 1 1,1-1-1,-1 0 1,1 0-1,0 0 1,1 0-1,-1-1 1,0 1 0,1-1-1,4 3 1,-4-4 14,-1 0 0,0 0 0,1 0-1,-1 0 1,0-1 0,1 1 0,-1-1 0,1 0 0,-1 0 0,1-1 0,-1 1 0,1-1 0,-1 1 0,0-1 0,1 0 0,-1 0 0,0-1 0,0 1-1,0-1 1,0 1 0,0-1 0,0 0 0,3-2 0,5-6 60,1-1 0,-1 0-1,-1 0 1,0-1 0,0 0 0,-1-1-1,-1 0 1,10-21 0,-9 15 16,0-1 1,-2 0-1,0 0 1,-2 0-1,6-36 0,-10 50-96,2-36 19,-3 40-38,0 0 0,0 1 0,0-1 1,0 0-1,0 0 0,-1 1 0,1-1 0,0 0 1,-1 1-1,1-1 0,-1 1 0,0-1 0,0 1 1,1-1-1,-1 1 0,0-1 0,0 1 1,0 0-1,-2-2 0,2 3-11,1-1 1,-1 1-1,0 0 1,1 0-1,-1 0 1,0 0-1,1 0 0,-1 0 1,0 0-1,1 0 1,-1 0-1,0 0 1,1 0-1,-1 0 0,0 0 1,1 0-1,-1 1 1,0-1-1,1 0 1,-1 0-1,1 1 0,-1-1 1,0 1-1,1-1 1,-1 0-1,1 1 1,-1-1-1,1 1 1,-1-1-1,1 1 0,0-1 1,-1 1-1,1 0 1,0-1-1,-1 1 1,1 0-1,-12 25-876,9-16 851,1 0 0,0 1 0,0-1 1,1 0-1,1 1 0,0-1 1,1 16-1,6 5-360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5:53.912"/>
    </inkml:context>
    <inkml:brush xml:id="br0">
      <inkml:brushProperty name="width" value="0.025" units="cm"/>
      <inkml:brushProperty name="height" value="0.025" units="cm"/>
      <inkml:brushProperty name="color" value="#E71224"/>
    </inkml:brush>
  </inkml:definitions>
  <inkml:trace contextRef="#ctx0" brushRef="#br0">1 1 1409,'0'0'10576,"2"3"-10016,59 94 3999,-23-42-4230,2-2 0,60 60 1,-98-111-345,123 130 1599,-89-93-1422,1-1 0,74 57 0,-72-61 77,52 59 0,-39-38-87,375 380 409,-267-253-209,-71-75-235,-14-27-101,-37-41 27,53 70 0,175 249 15,-83-107-31,7 8-22,97 123-17,-166-215 30,65 101-18,-74-103-6,90 164-23,-69-106-118,40 66 1,-61-97 150,140 180 0,137 195-25,-352-510 20,341 495-47,-254-387-75,120 213 1,221 408 143,-286-512-50,368 432-1,-476-625 47,254 278-7,317 355-240,-640-711-627,13 13 1039,-13-11-3241,-18-4-13727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22.753"/>
    </inkml:context>
    <inkml:brush xml:id="br0">
      <inkml:brushProperty name="width" value="0.025" units="cm"/>
      <inkml:brushProperty name="height" value="0.025" units="cm"/>
      <inkml:brushProperty name="color" value="#E71224"/>
    </inkml:brush>
  </inkml:definitions>
  <inkml:trace contextRef="#ctx0" brushRef="#br0">60 106 2883,'0'0'5722,"0"-8"-4526,0-23 37,0 30-1129,0 1 0,0-1-1,0 1 1,0 0-1,0-1 1,0 1-1,0-1 1,0 1-1,0 0 1,-1-1-1,1 1 1,0-1-1,0 1 1,0 0-1,-1-1 1,1 1-1,0 0 1,0 0 0,-1-1-1,1 1 1,0 0-1,-1 0 1,1-1-1,0 1 1,-1 0-1,1 0 1,0 0-1,-1-1 1,1 1-1,-1 0 1,1 0-1,0 0 1,-1 0-1,1 0 1,-1 0 0,1 0-1,0 0 1,-1 0-1,1 0 1,-1 0-1,1 0 1,0 0-1,-1 0 1,1 0-1,-1 1 1,1-1-1,0 0 1,-1 0-1,1 0 1,0 1-1,-1-1 1,1 0 0,0 0-1,-1 1 1,1-1-1,0 0 1,0 1-1,-1-1 1,1 0-1,0 1 1,-2 4 54,0 1 0,1-1 0,-1 1 0,2 0 0,-1-1 1,0 1-1,1 0 0,0-1 0,1 1 0,-1 0 0,1-1 0,2 11 1,-2-14-131,0 1 0,0-1 0,0 1 1,0-1-1,0 0 0,1 0 0,-1 1 1,1-1-1,-1 0 0,1 0 1,0 0-1,0-1 0,0 1 0,0 0 1,0-1-1,0 1 0,0-1 1,0 1-1,1-1 0,-1 0 0,1 0 1,-1 0-1,1-1 0,-1 1 0,1 0 1,-1-1-1,1 0 0,-1 0 1,4 0-1,-6 0 1,1 0 0,0 0-1,-1 0 1,1 0 0,-1 0 0,1 0 0,0 0 0,-1-1-1,1 1 1,-1 0 0,1-1 0,0 1 0,-1 0 0,1-1 0,-1 1-1,1-1 1,-1 1 0,0 0 0,1-1 0,-1 1 0,1-1-1,-1 1 1,0-1 0,1 0 0,-1 1 0,0-1 0,0 1 0,1-1-1,-1 0 1,0 1 0,0-1 0,0 1 0,0-1 0,0 0-1,0 1 1,0-1 0,0 0 0,0 0 0,0 0 10,0-1 0,0 1 1,-1 0-1,1 0 0,0 0 0,-1 0 1,1 0-1,0 0 0,-1 0 1,1 1-1,-1-1 0,1 0 0,-1 0 1,0 0-1,1 0 0,-1 0 0,0 1 1,0-1-1,0 0 0,1 1 1,-1-1-1,0 1 0,0-1 0,0 1 1,-1-1-1,-1 0-31,0 0 0,0 0 1,-1 0-1,1 1 0,0-1 0,0 1 1,0 0-1,0 0 0,0 0 0,-1 0 1,1 1-1,0-1 0,0 1 0,0 0 0,0 0 1,0 0-1,0 0 0,0 0 0,1 1 1,-1-1-1,0 1 0,-2 2 0,2-1-5,0 0 0,1 1-1,0-1 1,0 0 0,0 1-1,0-1 1,0 1 0,1 0-1,-1 0 1,1-1 0,0 1-1,0 0 1,1 0 0,-1 0-1,1 0 1,0 7 0,0-10-3,0-1 1,0 1 0,0-1-1,0 0 1,0 1 0,0-1 0,0 1-1,0-1 1,0 1 0,0-1-1,0 0 1,1 1 0,-1-1-1,0 1 1,0-1 0,0 0-1,1 1 1,-1-1 0,0 0-1,0 1 1,1-1 0,-1 0 0,0 1-1,1-1 1,-1 0 0,0 0-1,1 1 1,-1-1 0,1 0-1,-1 0 1,0 0 0,1 0-1,-1 1 1,1-1 0,18-4 59,14-16 96,-29 16-89,0 0-1,-1 0 1,1-1 0,-1 1 0,0-1-1,0 0 1,-1 1 0,0-1 0,0 0-1,0 0 1,0-1 0,-1 1-1,1 0 1,-1-1 0,0-7 0,-1 12-44,0 1 0,0 0 0,0 0 1,0-1-1,0 1 0,0 0 1,0-1-1,0 1 0,0 0 0,0-1 1,0 1-1,0 0 0,0-1 0,0 1 1,0 0-1,0 0 0,-1-1 0,1 1 1,0 0-1,0-1 0,0 1 0,0 0 1,-1 0-1,1 0 0,0-1 1,0 1-1,-1 0 0,1 0 0,0 0 1,0-1-1,-1 1 0,1 0 0,0 0 1,0 0-1,-1 0 0,1 0 0,0 0 1,-1 0-1,1 0 0,0 0 1,-1-1-1,-15 9 229,-10 17-339,22-18 84,0 1 0,1-1-1,0 1 1,1-1 0,-1 1-1,1 0 1,1 0 0,0 0-1,0 0 1,0 0 0,1 0 0,1 11-1,-1-19 4,1 1 0,-1 0 0,0 0 0,1-1 0,-1 1 0,0-1 0,1 1 0,-1 0 0,1-1-1,-1 1 1,1-1 0,-1 1 0,1-1 0,-1 1 0,1-1 0,0 1 0,-1-1 0,1 0 0,0 1 0,-1-1 0,1 0-1,0 0 1,0 1 0,-1-1 0,1 0 0,0 0 0,0 0 0,-1 0 0,1 0 0,0 0 0,0 0 0,-1 0-1,1 0 1,0 0 0,-1-1 0,1 1 0,0 0 0,0 0 0,-1-1 0,1 1 0,0-1 0,-1 1 0,1 0-1,-1-1 1,1 1 0,0-1 0,-1 1 0,1-1 0,0 0 0,28-27 229,-25 21-185,-1 0 0,1 0 0,-2-1 1,1 0-1,-1 1 0,2-16 0,-3 22-38,-1 0 0,0 0 0,1-1 0,-1 1 0,0 0 1,0 0-1,0 0 0,0-1 0,0 1 0,-1 0 0,1 0 0,0 0 0,0-1 0,-1 1 0,1 0 0,-1 0 0,1 0 0,-1 0 0,0 0 0,1 0 0,-1 0 0,0 0 0,1 0 0,-1 0 0,0 0 0,0 0 0,0 1 0,0-1 0,0 0 0,0 1 0,0-1 0,0 1 0,0-1 0,0 1 0,-1-1 0,1 1 0,0 0 0,0-1 0,0 1 0,0 0 0,-1 0 0,1 0 1,0 0-1,0 0 0,-1 0 0,1 0 0,0 1 0,0-1 0,0 0 0,0 1 0,-1-1 0,1 0 0,-2 2 0,0 0-20,1-1 1,-1 1-1,1-1 1,-1 1-1,1 0 1,-1 0 0,1 0-1,0 1 1,0-1-1,0 0 1,0 1-1,1 0 1,-1-1-1,1 1 1,-1 0-1,1 0 1,-1 4-1,0-4 3,1 1-1,-1 0 0,1 0 1,0 0-1,1 0 0,-1 0 1,1 0-1,-1 0 0,1 0 1,1 0-1,-1 0 0,0 0 1,3 6-1,-3-9 8,1 0 0,-1 0-1,1-1 1,0 1 0,-1-1 0,1 1-1,0 0 1,-1-1 0,1 1 0,0-1-1,0 0 1,0 1 0,0-1 0,-1 0-1,1 1 1,0-1 0,0 0 0,0 0-1,0 0 1,0 0 0,0 0 0,0 0-1,0 0 1,0 0 0,-1 0 0,1 0-1,0 0 1,0-1 0,0 1 0,0 0 0,0-1-1,0 1 1,-1-1 0,1 1 0,0-1-1,0 1 1,-1-1 0,2 0 0,30-23 36,-19 9-13,-2 0 0,1-1 0,-2 0 1,10-22-1,-16 32-2,-1-1 1,0 0-1,0 0 1,-1 0-1,0 0 0,0 0 1,-1 0-1,1-1 1,-2 1-1,1-1 1,-1 1-1,0 0 0,-1-1 1,-1-8-1,2 15-13,0 0-1,-1 1 1,1-1-1,0 0 1,-1 0-1,1 1 1,-1-1-1,1 0 1,-1 1 0,1-1-1,-1 0 1,1 1-1,-1-1 1,1 1-1,-1-1 1,0 1-1,1-1 1,-1 1-1,0 0 1,1-1-1,-1 1 1,0 0-1,0-1 1,0 1-1,1 0 1,-1 0-1,0 0 1,0 0-1,0 0 1,1 0-1,-1 0 1,0 0 0,0 0-1,0 0 1,1 0-1,-1 0 1,0 1-1,0-1 1,1 0-1,-1 0 1,0 1-1,0-1 1,1 1-1,-1-1 1,0 1-1,1-1 1,-1 1-1,-31 28-86,22-15 64,1 2 0,1-1 1,0 1-1,1 0 0,1 1 1,0 0-1,1 0 0,1 0 1,0 0-1,2 1 0,-1 26 1,2-43 13,1 0 1,0-1 0,0 1 0,0 0 0,0-1 0,0 1 0,0-1 0,1 1 0,-1 0 0,0-1 0,0 1 0,0 0 0,1-1 0,-1 1 0,0-1 0,1 1 0,-1 0 0,0-1 0,1 1 0,-1-1 0,1 1 0,-1-1 0,1 0 0,-1 1 0,1-1-1,-1 1 1,1-1 0,-1 0 0,1 1 0,-1-1 0,1 0 0,0 0 0,-1 1 0,1-1 0,0 0 0,-1 0 0,1 0 0,-1 0 0,1 0 0,0 0 0,-1 0 0,1 0 0,0 0 0,-1 0 0,1 0 0,0-1 0,-1 1 0,1 0 0,0 0-1,0-1 1,2 0 5,0 0 0,1-1 0,-1 1 0,0-1 0,0 0 0,0 0 0,-1 0 0,6-5 0,0-2 20,0-2-1,-1 1 1,0-1 0,-1 0-1,0 0 1,-1-1 0,0 0-1,0 0 1,-2 0-1,1 0 1,-2-1 0,0 1-1,0-1 1,0-16 0,-2 28-16,0 0 1,0-1-1,0 1 1,0 0-1,0 0 1,0-1-1,0 1 1,0 0-1,-1 0 1,1 0-1,0-1 0,-1 1 1,1 0-1,-1 0 1,1 0-1,-1 0 1,1 0-1,-1 0 1,0 0-1,0 0 1,0 0-1,1 0 1,-1 0-1,0 0 1,0 1-1,0-1 1,0 0-1,0 1 1,0-1-1,-1 0 1,1 1-1,0 0 1,0-1-1,-2 0 1,1 1-9,0 1-1,0-1 1,0 0 0,0 0 0,0 1 0,0 0 0,0-1-1,1 1 1,-1 0 0,0 0 0,0-1 0,1 1 0,-1 1 0,0-1-1,1 0 1,-1 0 0,1 1 0,0-1 0,-1 0 0,1 1 0,-1 2-1,-4 5-19,0 0-1,1 1 0,1 0 1,-4 12-1,6-19-19,1 1 1,0 0-1,-1-1 0,2 1 1,-1 0-1,0 0 0,1 0 1,0 0-1,0 0 1,0 0-1,0-1 0,1 1 1,-1 0-1,3 7 0,-1-10-222,-1 0-1,0 0 1,1 0-1,-1-1 0,0 1 1,1 0-1,-1-1 1,1 1-1,0-1 1,-1 1-1,1-1 0,-1 0 1,1 0-1,0 0 1,-1 0-1,1 0 0,-1 0 1,1 0-1,0 0 1,-1-1-1,1 1 0,-1 0 1,1-1-1,-1 0 1,1 1-1,-1-1 1,3-1-1,12-14-6786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26.306"/>
    </inkml:context>
    <inkml:brush xml:id="br0">
      <inkml:brushProperty name="width" value="0.025" units="cm"/>
      <inkml:brushProperty name="height" value="0.025" units="cm"/>
      <inkml:brushProperty name="color" value="#E71224"/>
    </inkml:brush>
  </inkml:definitions>
  <inkml:trace contextRef="#ctx0" brushRef="#br0">113 252 2530,'1'-4'621,"0"0"-1,0 0 1,-1 0-1,1 0 1,-1 0-1,0 1 1,0-1-1,0 0 0,-2-8 1,2-2 643,1-39 2409,-1 52-3654,0 1 1,0-1 0,0 1-1,0 0 1,0-1 0,-1 1 0,1 0-1,0-1 1,0 1 0,-1 0 0,1-1-1,0 1 1,0 0 0,-1-1-1,1 1 1,0 0 0,-1 0 0,1-1-1,0 1 1,-1 0 0,1 0-1,0 0 1,-1 0 0,1-1 0,-1 1-1,1 0 1,0 0 0,-1 0-1,1 0 1,-1 0 0,1 0 0,0 0-1,-1 0 1,1 0 0,-1 0-1,1 0 1,0 0 0,-1 1 0,1-1-1,0 0 1,-1 0 0,1 0 0,-1 0-1,1 1 1,0-1 0,-1 0-1,1 0 1,0 1 0,0-1 0,-1 0-1,1 1 1,0-1 0,0 0-1,-1 1 1,1-1 0,0 1 0,-21 16 126,9-3 153,1 1-1,1 1 1,-13 25 0,20-35-226,0 0 1,0-1 0,1 1 0,0 0-1,0 0 1,1 0 0,0 0 0,0 1-1,0-1 1,1 0 0,0 0 0,0 0-1,0 1 1,3 8 0,-3-15-73,0 1 1,1-1-1,-1 1 1,1-1-1,-1 0 1,1 1-1,-1-1 0,1 1 1,-1-1-1,1 0 1,-1 1-1,1-1 1,-1 0-1,1 0 0,0 0 1,-1 1-1,1-1 1,-1 0-1,1 0 1,0 0-1,-1 0 0,1 0 1,-1 0-1,1 0 1,0 0-1,-1 0 1,1 0-1,0-1 0,-1 1 1,1 0-1,-1 0 1,1 0-1,-1-1 1,1 1-1,0 0 0,-1-1 1,1 1-1,-1-1 1,0 1-1,1 0 1,0-2-1,22-15 211,-10 4-89,-2-1-1,1 0 1,-2-1 0,0 0-1,9-18 1,-15 25-10,0 0-1,0 0 1,-1 0-1,0 0 1,-1 0-1,0-1 1,0 1 0,0-1-1,-1 0 1,-1 1-1,0-1 1,-1-16 0,1 24-100,-1 0 0,1 0 0,0 0 0,-1 0 0,1 0 0,-1 0 0,1 1 0,-1-1 0,0 0 0,1 0 0,-1 0 0,0 0 0,1 1 0,-1-1 0,0 0 0,0 1 0,0-1 0,0 1 0,0-1 0,0 1 0,0-1 0,0 1 0,0 0 0,0-1 1,0 1-1,0 0 0,0 0 0,0 0 0,0-1 0,0 1 0,0 0 0,0 1 0,0-1 0,0 0 0,0 0 0,0 0 0,0 1 0,0-1 0,-1 1 0,-2 0-16,0 0 1,0 1-1,0-1 0,0 1 0,0 0 0,0 0 1,1 1-1,-6 4 0,1 1-2,0 0-1,1 0 1,1 1 0,0 0-1,0 0 1,0 1 0,1-1-1,1 1 1,-1 0 0,2 1-1,-1-1 1,2 1 0,-1-1-1,1 1 1,1 0 0,0 0-1,1 12 1,0-22 1,0 0 1,0-1-1,0 1 0,0 0 1,0 0-1,0 0 0,0 0 1,1 0-1,-1 0 0,0 0 1,1 0-1,-1-1 0,1 1 1,-1 0-1,1 0 0,-1 0 1,1-1-1,0 1 0,-1 0 1,1-1-1,0 1 0,-1 0 1,1-1-1,0 1 0,0-1 1,0 1-1,-1-1 0,3 1 1,-1-1 0,0 0 0,0 0 1,0 0-1,0 0 1,0 0-1,0-1 0,1 1 1,-1 0-1,0-1 1,0 0-1,0 0 0,2-1 1,4-2 18,-1 0 0,1-1 1,-1 0-1,0 0 0,9-9 0,-8 5 5,0 1-1,-1-2 1,0 1-1,0-1 1,-1 0 0,0-1-1,-1 1 1,0-1-1,-1 0 1,0-1-1,-1 1 1,3-18-1,-6 28-16,1 1 0,-1-1 0,0 0-1,0 1 1,0-1 0,0 0 0,0 1 0,0-1-1,0 0 1,0 0 0,0 1 0,0-1 0,0 0-1,0 1 1,-1-1 0,1 0 0,0 1 0,0-1-1,-1 0 1,1 1 0,0-1 0,-1 1-1,1-1 1,-1 1 0,1-1 0,-1 1 0,1-1-1,-1 1 1,1-1 0,-1 1 0,1 0 0,-1-1-1,-1 0 1,0 1-4,0 0 0,1 0 0,-1 0 0,0 1 0,0-1-1,0 0 1,0 1 0,1-1 0,-1 1 0,0 0 0,1 0 0,-4 1 0,-3 2-18,1 1 0,-1 1 0,1-1 0,-9 10 0,9-9 30,0 1 1,1 1-1,0-1 1,1 1 0,0 0-1,0 0 1,1 1-1,0-1 1,0 1-1,1 0 1,0 0 0,1 0-1,-3 15 1,5-24-15,0 0 0,0 1 0,0-1 0,0 0 0,0 0 0,0 1 0,0-1 0,0 0 0,0 0 0,0 0 1,0 1-1,0-1 0,0 0 0,0 0 0,0 1 0,0-1 0,1 0 0,-1 0 0,0 0 0,0 1 0,0-1 0,0 0 0,0 0 0,1 0 1,-1 1-1,0-1 0,0 0 0,0 0 0,1 0 0,-1 0 0,0 0 0,0 0 0,0 0 0,1 1 0,-1-1 0,0 0 0,0 0 0,1 0 1,-1 0-1,0 0 0,0 0 0,0 0 0,1 0 0,-1 0 0,0 0 0,0 0 0,1 0 0,-1-1 0,16-7 19,11-16 109,-12 3-19,-1 0 1,21-39 0,-30 49-70,0 1 0,-1-2 1,0 1-1,-1 0 0,0-1 0,-1 1 1,0-1-1,0-12 0,-2 23-34,1 1 0,-1-1 0,0 0 0,0 1 0,0-1 0,0 0 0,0 0 0,0 1 0,0-1-1,0 0 1,0 1 0,0-1 0,-1 0 0,1 1 0,0-1 0,0 0 0,-1 1 0,1-1 0,0 0 0,-1 1 0,1-1 0,0 1 0,-1-1 0,1 1 0,-1-1-1,1 1 1,-1-1 0,0 1 0,1-1 0,-1 1 0,1 0 0,-1-1 0,0 1 0,1 0 0,-1 0 0,0-1 0,1 1 0,-1 0 0,0 0 0,1 0 0,-1 0-1,0 0 1,1 0 0,-1 0 0,0 0 0,1 0 0,-1 0 0,0 0 0,0 0 0,1 0 0,-1 1 0,-1 0 0,-2 0-10,1 1 0,-1 0 0,0 0 0,1 1 0,-1-1 0,1 1 0,0 0 0,-4 3 0,-8 11-20,1 1 0,0 1 0,-21 39 0,30-47 43,-1 1 1,1 0-1,1 0 1,0 0-1,1 0 1,0 1-1,1 0 1,-1 21-1,3-34-20,0 1 0,0 0 0,0 0 0,0 0 0,0 0 0,0 0 0,0 0-1,0 0 1,1 0 0,-1 0 0,0 0 0,1 0 0,-1-1 0,1 1 0,-1 0 0,1 0-1,-1 0 1,1-1 0,-1 1 0,1 0 0,0 0 0,-1-1 0,1 1 0,0-1 0,0 1-1,-1-1 1,3 2 0,-1-2-13,0 1 0,0-1-1,0 0 1,0 0 0,0 0-1,0 0 1,0 0 0,0 0-1,0 0 1,0-1 0,0 1-1,3-2 1,1 0-172,0 0 0,0-1 0,0 0-1,0 0 1,-1 0 0,1-1 0,8-7 0,-8 4-801,0 1 0,-1-1 0,1-1-1,-2 1 1,1-1 0,4-10 0,-1-16-6986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31.077"/>
    </inkml:context>
    <inkml:brush xml:id="br0">
      <inkml:brushProperty name="width" value="0.025" units="cm"/>
      <inkml:brushProperty name="height" value="0.025" units="cm"/>
      <inkml:brushProperty name="color" value="#E71224"/>
    </inkml:brush>
  </inkml:definitions>
  <inkml:trace contextRef="#ctx0" brushRef="#br0">124 195 3748,'0'0'5989,"-8"3"-4740,3-2-1177,2 0 58,1-1 0,-1 1 0,1 0 0,-1 0 0,1 0 0,-1 0 0,1 0 0,-1 0 0,1 0 0,0 1 0,0 0 0,0-1 0,0 1 0,0 0 0,0 0 0,0 0 0,0 0 0,1 0 0,-1 0 0,1 1 0,0-1 0,-1 0 0,1 1 0,0-1 0,0 1 0,0 3 0,1-6-124,0 1 0,0-1 0,0 0-1,1 0 1,-1 1 0,0-1 0,0 0-1,1 0 1,-1 0 0,0 1 0,0-1-1,0 0 1,1 0 0,-1 0 0,0 0-1,1 1 1,-1-1 0,0 0-1,0 0 1,1 0 0,-1 0 0,0 0-1,1 0 1,-1 0 0,0 0 0,1 0-1,-1 0 1,0 0 0,0 0 0,1 0-1,-1 0 1,0 0 0,1 0 0,-1-1-1,0 1 1,0 0 0,1 0 0,-1 0-1,0 0 1,0 0 0,1-1-1,-1 1 1,0 0 0,0 0 0,1-1-1,13-11 1039,-8-28 1709,-6 39-2675,0 0 1,1 0-1,-1 0 1,0 0-1,0 0 1,0 0-1,0-1 0,0 1 1,0 0-1,0 0 1,0 0-1,-1 0 1,1 0-1,0 0 1,-1 0-1,1 0 1,0 0-1,-1 0 1,0 0-1,1 0 0,-1 0 1,1 0-1,-1 1 1,0-1-1,0 0 1,1 0-1,-1 1 1,0-1-1,0 0 1,0 1-1,0-1 0,0 1 1,0-1-1,-1 0 1,1 5-92,-1 0 0,1 0 0,0 1 0,0-1 0,1 0 0,-1 0 0,1 0 0,0 1 0,0-1 0,1 9 0,0-7 12,-1-5-1,-1-1 1,1 0-1,0 1 1,0-1-1,0 1 1,0-1-1,0 0 1,0 1-1,0-1 1,0 1-1,0-1 1,0 1-1,0-1 1,0 0-1,0 1 1,1-1-1,-1 1 1,0-1-1,0 0 1,0 1-1,0-1 1,1 0-1,-1 1 1,0-1-1,0 0 1,1 1 0,-1-1-1,0 0 1,1 1-1,-1-1 1,0 0-1,1 0 1,-1 0-1,0 1 1,1-1-1,-1 0 1,1 0-1,-1 0 1,0 0-1,1 0 1,-1 0-1,1 0 1,-1 1-1,1-1 1,-1 0-1,0-1 1,1 1-1,-1 0 1,1 0-1,-1 0 1,0 0-1,1 0 1,-1 0-1,1 0 1,-1-1-1,0 1 1,1 0-1,-1 0 1,0 0-1,1-1 1,-1 1-1,0 0 1,1-1-1,-1 1 1,0 0-1,0-1 1,1 1-1,-1 0 1,0-1-1,21-25 246,-18 17-78,0 1 1,-1 0 0,-1-1 0,1 1-1,-1-1 1,-1 0 0,0 1 0,-1-13 0,1 19-135,0-1 0,0 1 1,-1 0-1,1 0 1,-1 0-1,1 1 0,-1-1 1,1 0-1,-1 0 1,0 0-1,0 0 0,0 1 1,0-1-1,-1 0 1,1 1-1,0-1 0,-1 1 1,1-1-1,-1 1 1,1 0-1,-1-1 1,1 1-1,-1 0 0,0 0 1,0 0-1,0 1 1,0-1-1,1 0 0,-1 1 1,0-1-1,0 1 1,0-1-1,0 1 0,0 0 1,0 0-1,0 0 1,-1 0-1,1 0 0,-3 1 1,2 0-40,1 0 0,-1 1-1,0-1 1,0 0 0,1 1 0,-1 0 0,1-1 0,0 1 0,-1 0 0,1 0 0,0 1-1,0-1 1,0 0 0,0 1 0,1-1 0,-1 1 0,1-1 0,-1 1 0,1 0-1,0 0 1,0 0 0,-1 5 0,-1 4-21,0 0 0,0 1 0,2-1 0,-1 15 0,1-25 17,1 1 0,0-1 1,0 0-1,0 0 1,0 0-1,0 1 1,1-1-1,-1 0 1,1 0-1,-1 0 0,1 0 1,0 1-1,0-1 1,0 0-1,0 0 1,0-1-1,0 1 0,1 0 1,-1 0-1,1-1 1,-1 1-1,3 1 1,-2-2 1,0 0 1,0-1-1,-1 0 1,1 1 0,0-1-1,0 0 1,0 0-1,0 0 1,0 0 0,0 0-1,0-1 1,0 1-1,-1-1 1,1 1 0,0-1-1,0 1 1,0-1-1,-1 0 1,1 0 0,0 0-1,-1 0 1,1 0-1,-1 0 1,1-1 0,-1 1-1,3-3 1,5-5 28,0 0 0,0-1 0,-1 0 0,0 0 1,-1-1-1,0 0 0,-1 0 0,0 0 0,-1-1 0,0 0 1,0 0-1,-2-1 0,1 1 0,-2-1 0,0 1 0,0-1 1,-1-16-1,0 29-23,-1-1 0,0 1 0,0-1 0,0 1 0,0-1 0,0 0 0,0 1 0,0-1 0,0 1 0,0-1 0,0 1 0,0-1 0,0 1 0,0-1 0,0 1 0,-1-1 0,1 1 0,0-1 0,0 1 0,-1-1 0,1 1 0,0-1 0,-1 1 0,1 0 0,0-1 0,-1 1 0,1-1 0,0 1 0,-1 0 0,1-1 0,-1 1 0,1 0 0,-1 0 0,1-1 0,-1 1 0,1 0 0,-1 0 0,1 0 0,-1 0 0,1 0 0,-1 0 0,1 0 0,-1-1 0,1 1 0,-1 1 0,0-1 0,1 0 0,-1 0 0,1 0 0,-1 0 0,1 0 0,-1 1 0,-1 0-57,0 0 0,0 0 0,0 0 0,1 1 0,-1-1 0,0 1 0,1-1 0,-1 1 0,1-1-1,0 1 1,-1 0 0,-1 3 0,-1 8-387,-1 1 0,1-1-1,1 1 1,1 0-1,0-1 1,0 29 0,2-25-2351,0-1 0,6 32 0,3-27-5002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2.930"/>
    </inkml:context>
    <inkml:brush xml:id="br0">
      <inkml:brushProperty name="width" value="0.025" units="cm"/>
      <inkml:brushProperty name="height" value="0.025" units="cm"/>
      <inkml:brushProperty name="color" value="#E71224"/>
    </inkml:brush>
  </inkml:definitions>
  <inkml:trace contextRef="#ctx0" brushRef="#br0">54 15 3587,'0'0'5857,"1"7"-5222,-2 3-322,1-7-122,0 0 0,-1 0 0,1 0-1,0 0 1,1 0 0,-1 0 0,0 0 0,1 0 0,0-1 0,1 6 0,8-8 7875,-11-4-4800,-12 3-3873,11 1 607,0 1 1,0-1 0,0 1-1,0 0 1,0 0-1,0 0 1,0 0 0,0 0-1,1 0 1,-1 0 0,0 1-1,1-1 1,-1 1 0,1-1-1,-1 1 1,1-1-1,0 1 1,0 0 0,0 0-1,0 0 1,0 0 0,0-1-1,0 1 1,1 0 0,-1 1-1,0-1 1,1 3 0,-2 0-9,1 1 1,0-1-1,0 0 1,1 0-1,0 1 1,0-1-1,0 0 1,0 1-1,1-1 1,2 8 0,-3-13 8,0 1 0,1-1 1,-1 1-1,0-1 1,0 1-1,1-1 0,-1 0 1,0 1-1,1-1 1,-1 0-1,1 1 0,-1-1 1,0 0-1,1 1 1,-1-1-1,1 0 0,-1 0 1,1 0-1,-1 1 1,1-1-1,-1 0 0,1 0 1,-1 0-1,1 0 1,-1 0-1,1 0 0,-1 0 1,1 0-1,-1 0 1,1 0-1,-1 0 0,1 0 1,-1 0-1,1-1 1,-1 1-1,0 0 1,1 0-1,-1 0 0,1-1 1,-1 1-1,1 0 1,-1-1-1,0 1 0,1 0 1,-1-1-1,0 1 1,1-1-1,18-18 311,5-30 488,-23 46-680,1 0 0,-1 0 0,0 0 1,0 0-1,-1 0 0,1 0 0,-1 0 0,1 0 0,-1-1 0,0 1 0,0 0 1,0 0-1,-1 0 0,1 0 0,-2-4 0,2 7-101,0-1 0,-1 1 0,1 0 0,-1-1 0,1 1-1,0-1 1,-1 1 0,1 0 0,-1-1 0,1 1 0,-1 0 0,1 0 0,-1-1-1,0 1 1,1 0 0,-1 0 0,1 0 0,-1 0 0,1 0 0,-1 0 0,0 0-1,1 0 1,-1 0 0,1 0 0,-1 0 0,1 0 0,-1 0 0,0 0 0,1 0 0,-1 0-1,1 1 1,-1-1 0,1 0 0,-1 1 0,1-1 0,-1 0 0,1 1 0,-1-1-1,1 0 1,0 1 0,-1-1 0,1 1 0,-1-1 0,1 1 0,0-1 0,-1 1-1,-16 23-163,14-17 125,1 1-1,1-1 1,-1 1 0,1-1-1,0 1 1,1 0 0,0-1-1,0 1 1,1 0-1,2 12 1,-3-19 16,1-1 0,-1 1 0,1 0 0,-1-1-1,1 1 1,-1-1 0,1 1 0,-1-1 0,1 1 0,0-1 0,-1 1 0,1-1 0,0 1 0,-1-1-1,1 0 1,0 0 0,-1 1 0,1-1 0,0 0 0,0 0 0,-1 0 0,1 1 0,0-1 0,0 0-1,-1 0 1,1 0 0,0-1 0,0 1 0,0 0 0,-1 0 0,1 0 0,0 0 0,-1-1 0,1 1-1,0 0 1,0-1 0,-1 1 0,1-1 0,1 0 0,23-21-3,-19 14 36,-1-1 0,1 0-1,-1 0 1,-1 0 0,0-1 0,0 0-1,-1 0 1,0 0 0,-1 0 0,0 0-1,0-1 1,0-19 0,-3 29-23,1 0 1,0 1 0,-1-1-1,1 0 1,0 1-1,-1-1 1,1 0-1,-1 1 1,1-1-1,-1 1 1,1-1-1,-1 1 1,1-1 0,-1 1-1,1-1 1,-1 1-1,0 0 1,1-1-1,-1 1 1,0 0-1,1 0 1,-1-1-1,0 1 1,0 0 0,1 0-1,-1 0 1,0 0-1,0 0 1,1 0-1,-1 0 1,0 0-1,1 0 1,-1 0 0,0 0-1,0 1 1,1-1-1,-2 1 1,-28 11-11,22-4-13,1 0 0,-1 0 0,1 1 0,1 0 0,-1 0 0,1 1 0,1-1 0,0 1 0,0 1 0,1-1 0,1 0 0,-1 1 0,2 0 0,-1 0 0,0 12 0,4-23 11,-1 0 0,0 0 0,0 0 0,0 1 0,1-1 0,-1 0 0,0 0 0,0 0 0,1 0 0,-1 0 0,0 0 0,0 0 0,1 0 0,-1 0 0,0 0 0,0 0 0,1 0 0,-1 0 0,0 0 0,0 0 0,1 0 0,-1 0 0,0 0 0,0 0 0,1 0 0,-1 0 0,0 0 0,0-1 0,0 1 0,1 0 0,-1 0 0,0 0 0,0 0 0,0-1 0,1 1 0,-1 0 0,0 0 0,0 0 0,0-1 0,11-11 26,0 0-1,-1-1 1,-1-1 0,0 0 0,-1 0-1,-1 0 1,0-1 0,0 0 0,7-32-1,-25 83 173,4-16-208,0 0 0,2 0 0,0 1 0,-2 33 1,26-95-461,-4-29-2416,-11 22-4497,-4 25-1985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5.222"/>
    </inkml:context>
    <inkml:brush xml:id="br0">
      <inkml:brushProperty name="width" value="0.025" units="cm"/>
      <inkml:brushProperty name="height" value="0.025" units="cm"/>
      <inkml:brushProperty name="color" value="#E71224"/>
    </inkml:brush>
  </inkml:definitions>
  <inkml:trace contextRef="#ctx0" brushRef="#br0">0 197 5573,'0'0'11686,"11"-7"-10709,0 1-809,1 0 0,0 0 0,0 2-1,1-1 1,-1 1 0,1 1 0,0 0 0,18-1 0,32 1-248,126-12 661,-161 11-1029,-1-2 0,1 0-1,-1-2 1,43-18-1,-64 24-75,0-1-1,-1 0 1,1 0 0,-1-1-1,0 0 1,8-7-1,-11 10 176,-1-1 0,0 0 0,1 1-1,-1-1 1,0 0 0,0 0 0,0 0-1,0 0 1,-1 0 0,1 0 0,0 0-1,-1 0 1,0-1 0,1-2 0,-1-13-3847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6:55.583"/>
    </inkml:context>
    <inkml:brush xml:id="br0">
      <inkml:brushProperty name="width" value="0.025" units="cm"/>
      <inkml:brushProperty name="height" value="0.025" units="cm"/>
      <inkml:brushProperty name="color" value="#E71224"/>
    </inkml:brush>
  </inkml:definitions>
  <inkml:trace contextRef="#ctx0" brushRef="#br0">0 46 2947,'0'0'10175,"8"-6"-8867,3 1-938,0-1 0,0 1 1,0 1-1,1 0 0,0 1 0,0 0 1,0 1-1,0 0 0,0 1 1,23 0-1,11 0 152,-5-1-217,58 5 0,-97-3-287,1 0 1,-1 0-1,0 1 1,1-1-1,-1 1 1,0-1-1,0 1 1,1 0 0,-1 0-1,0 0 1,0 0-1,0 0 1,0 0-1,0 1 1,0-1-1,0 1 1,0-1-1,-1 1 1,1 0 0,-1-1-1,1 1 1,-1 0-1,0 0 1,1 0-1,-1 0 1,0 0-1,0 1 1,-1-1 0,1 0-1,0 0 1,-1 1-1,1-1 1,-1 0-1,0 1 1,0-1-1,0 1 1,0-1-1,0 0 1,0 1 0,-1-1-1,-1 4 1,0 3 146,0-1 1,-1 1-1,0-1 1,-1 0-1,1 0 1,-2-1-1,1 1 1,-1-1-1,0 0 1,-7 7-1,-20 16 849,-57 41 0,64-54-1281,1 2 1,1 0-1,0 1 0,2 2 0,-31 38 0,48-54-659,-5 8-687,6-3-5126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7:11.563"/>
    </inkml:context>
    <inkml:brush xml:id="br0">
      <inkml:brushProperty name="width" value="0.025" units="cm"/>
      <inkml:brushProperty name="height" value="0.025" units="cm"/>
      <inkml:brushProperty name="color" value="#E71224"/>
    </inkml:brush>
  </inkml:definitions>
  <inkml:trace contextRef="#ctx0" brushRef="#br0">42 65 4004,'0'0'13543,"0"9"-12609,0 38 551,1-47-1447,-1 0 1,1 0-1,-1-1 0,1 1 1,-1 0-1,1 0 1,-1 0-1,1-1 1,-1 1-1,0 0 1,1 0-1,-1-1 1,1 1-1,-1 0 1,0-1-1,1 1 1,-1-1-1,0 1 1,1 0-1,-1-1 0,0 1 1,0-1-1,0 1 1,1-1-1,-1 1 1,0-1-1,0 1 1,0-1-1,5-52 1639,-5 52-1661,-1 1 1,1 0 0,0-1-1,0 1 1,0 0 0,0 0 0,-1-1-1,1 1 1,0 0 0,0 0 0,-1-1-1,1 1 1,0 0 0,0 0 0,-1-1-1,1 1 1,0 0 0,-1 0 0,1 0-1,0 0 1,-1 0 0,1 0-1,0 0 1,-1-1 0,1 1 0,0 0-1,-1 0 1,1 0 0,0 0 0,-1 0-1,1 1 1,0-1 0,-1 0 0,1 0-1,0 0 1,-1 0 0,1 0-1,0 0 1,-1 0 0,1 1 0,0-1-1,-1 0 1,1 0 0,0 0 0,0 1-1,-1-1 1,1 0 0,0 0 0,0 1-1,0-1 1,-1 0 0,1 1 0,0-1-1,-17 15 79,14-10-104,-1 1 0,1 0 0,1 0 0,-1-1 0,1 1 0,0 1 0,1-1 0,-1 0 0,1 0 0,1 1 0,-1-1 0,1 1 0,0-1 0,0 0 0,3 11 0,-3-16 4,0-1-1,0 1 1,1-1 0,-1 1 0,0-1 0,1 0 0,-1 1-1,1-1 1,-1 0 0,0 1 0,1-1 0,-1 0 0,1 1-1,-1-1 1,1 0 0,-1 0 0,1 0 0,-1 1 0,1-1-1,-1 0 1,1 0 0,-1 0 0,1 0 0,-1 0 0,1 0 0,-1 0-1,1 0 1,-1 0 0,1 0 0,0 0 0,-1 0 0,1-1-1,-1 1 1,1 0 0,-1 0 0,1 0 0,-1-1 0,0 1-1,1 0 1,-1-1 0,1 1 0,-1 0 0,1-1 0,-1 0-1,19-17 52,-15 12 2,0 0 0,0 0 0,-1-1 0,0 0 0,0 0 0,-1 0 0,0 0 0,0 0 0,0 0 0,-1 0 0,0-1 0,0 1 0,-1-1 0,-1-8 1,1 16-45,0-1 0,0 1 1,-1-1-1,1 1 1,0 0-1,-1-1 1,1 1-1,0 0 1,0-1-1,-1 1 1,1 0-1,-1-1 1,1 1-1,0 0 1,-1 0-1,1 0 1,-1-1-1,1 1 1,0 0-1,-1 0 1,1 0-1,-1 0 1,1 0-1,-1 0 1,1 0-1,-1 0 0,1 0 1,0 0-1,-1 0 1,1 0-1,-1 0 1,1 0-1,-1 0 1,1 0-1,-1 0 1,1 1-1,0-1 1,-1 0-1,1 0 1,0 1-1,-1-1 1,1 0-1,-1 0 1,1 1-1,0-1 1,0 0-1,-1 1 1,1-1-1,0 1 1,-1-1-1,1 0 0,0 1 1,0 0-1,-17 20-21,12-9 4,1 1 0,1 0 0,0 0 0,0 0 0,2 0 0,-1 26 0,17-67-35,-8 7 244,-2 1-1,-1-1 1,0 0 0,-2 0 0,1-26-1,-3 47-191,0 0 0,0-1 0,0 1 0,0 0 0,0-1 0,0 1 0,0 0-1,0 0 1,0-1 0,0 1 0,0 0 0,0-1 0,0 1 0,0 0 0,0-1 0,0 1-1,-1 0 1,1 0 0,0-1 0,0 1 0,0 0 0,0 0 0,0-1 0,-1 1-1,1 0 1,0 0 0,0 0 0,-1-1 0,1 1 0,0 0 0,0 0 0,-1 0 0,1 0-1,0-1 1,0 1 0,-1 0 0,1 0 0,0 0 0,-1 0 0,1 0 0,0 0 0,-1 0-1,1 0 1,0 0 0,0 0 0,-1 0 0,1 0 0,0 0 0,-1 0 0,1 0-1,0 0 1,0 0 0,-1 1 0,1-1 0,0 0 0,-1 0 0,1 0 0,0 0 0,0 1-1,0-1 1,-1 0 0,1 0 0,0 1 0,-16 16-44,13-10 0,0 1 0,0 0 0,1 0 0,0 0 1,0 0-1,1 0 0,0 0 0,1 0 0,-1 0 1,3 14-1,-2-22-65,0 1 1,1-1 0,-1 1-1,0-1 1,1 1-1,-1-1 1,1 0-1,-1 1 1,0-1-1,1 0 1,-1 1 0,1-1-1,-1 0 1,1 1-1,0-1 1,-1 0-1,1 0 1,-1 0-1,1 0 1,-1 1 0,1-1-1,-1 0 1,1 0-1,0 0 1,-1 0-1,1 0 1,-1 0 0,1-1-1,0 1 1,-1 0-1,1 0 1,-1 0-1,1 0 1,-1-1-1,1 1 1,-1 0 0,1-1-1,-1 1 1,1 0-1,-1-1 1,1 1-1,-1 0 1,0-1 0,1 1-1,-1-1 1,0 1-1,1-2 1,21-19-6227,-9-3-1319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8:04.014"/>
    </inkml:context>
    <inkml:brush xml:id="br0">
      <inkml:brushProperty name="width" value="0.025" units="cm"/>
      <inkml:brushProperty name="height" value="0.025" units="cm"/>
      <inkml:brushProperty name="color" value="#E71224"/>
    </inkml:brush>
  </inkml:definitions>
  <inkml:trace contextRef="#ctx0" brushRef="#br0">21 317 7591,'0'0'9609,"7"-7"-8835,-2 1-505,0-1-1,0 0 1,-1 0 0,0 0-1,0-1 1,2-8-1,-5 14-197,0 1-1,0-1 1,0 0 0,-1 1-1,1-1 1,-1 0-1,1 1 1,-1-1 0,0 0-1,1 0 1,-1 1-1,0-1 1,0 0 0,0 0-1,-1 1 1,1-1-1,0 0 1,-1 0 0,1 1-1,-1-1 1,1 0-1,-1 1 1,0-1 0,0 1-1,0-1 1,0 1-1,0-1 1,0 1-1,0-1 1,0 1 0,0 0-1,-1 0 1,1 0-1,-1-1 1,1 2 0,-1-1-1,1 0 1,-1 0-1,1 0 1,-1 1 0,0-1-1,1 0 1,-3 1-1,3-1-67,0 1-1,0 0 1,0 0 0,0 0-1,1 0 1,-1 0-1,0 0 1,0 0-1,0 0 1,0 0-1,0 1 1,0-1 0,0 0-1,0 1 1,1-1-1,-1 0 1,0 1-1,0-1 1,0 1-1,1-1 1,-1 1 0,0 0-1,1-1 1,-1 1-1,0 0 1,1-1-1,-2 2 1,-7 31-46,11 37-71,-1-66 114,-1 0-1,1 0 1,0 0-1,0 0 1,1 0-1,-1 0 1,1 0-1,0-1 1,0 1 0,0 0-1,1-1 1,-1 0-1,1 1 1,0-1-1,4 4 1,-5-6-2,0 0 0,0 1 0,0-1 0,0 0 0,0-1 1,1 1-1,-1 0 0,0-1 0,0 1 0,1-1 0,-1 1 0,0-1 0,1 0 0,-1 0 0,0 0 1,1-1-1,-1 1 0,0 0 0,1-1 0,-1 1 0,0-1 0,0 0 0,0 0 0,0 0 0,1 0 1,-1 0-1,0-1 0,-1 1 0,5-3 0,7-9 24,-1 0 1,0-1-1,-1 0 0,0-1 1,-1 0-1,-1-1 0,0 1 1,-1-2-1,-1 0 0,0 1 1,-1-2-1,-1 1 1,-1-1-1,-1 0 0,3-25 1,-6 41 7,0 0 1,0 0 0,0 0 0,0-1 0,-1 1 0,1 0 0,-1 0-1,1 0 1,-1 0 0,0 0 0,1 0 0,-1 0 0,0 0 0,0 0-1,0 1 1,-1-1 0,1 0 0,0 1 0,-1-1 0,1 1 0,-1-1-1,1 1 1,-1-1 0,0 1 0,-3-2 0,2 2-12,1 1 0,-1-1 1,0 1-1,1-1 0,-1 1 0,0 0 1,1 0-1,-1 0 0,0 1 0,1-1 1,-1 0-1,1 1 0,-1 0 0,1 0 1,-1 0-1,1 0 0,-1 0 0,1 0 1,0 0-1,-5 4 0,0 1-24,1 0 1,0 0-1,0 1 0,0 0 1,1 0-1,0 0 0,1 0 1,-1 1-1,1 0 0,1 0 1,-1 0-1,2 1 0,-1-1 1,1 1-1,-2 9 0,5-18-4,-1 0 0,0 0 0,0-1-1,1 1 1,-1 0 0,0 0 0,1 0 0,-1-1-1,0 1 1,0 0 0,1 0 0,-1 0-1,0 0 1,1 0 0,-1 0 0,0 0 0,1-1-1,-1 1 1,0 0 0,1 0 0,-1 1 0,1-1-1,-1 0 1,0 0 0,1 0 0,-1 0-1,0 0 1,1 0 0,-1 0 0,0 0 0,0 1-1,1-1 1,-1 0 0,0 0 0,1 0-1,-1 1 1,0-1 0,0 0 0,1 0 0,-1 1-1,0-1 1,0 0 0,0 0 0,0 1-1,1-1 1,-1 0 0,0 1 0,0-1 0,0 0-1,0 1 1,0-1 0,0 0 0,0 1 0,0-1-1,0 0 1,0 1 0,0-1 0,0 0-1,0 1 1,0-1 0,0 0 0,0 1 0,0-1-1,0 0 1,0 1 0,-1 0 0,22-22-399,-12 8 361,-1-1-1,0 0 1,-1 0-1,-1 0 1,0-1-1,-1 0 1,0 0-1,-2 0 1,3-17-1,-7 79-723,-1-24 279,2 1 0,0-1 0,5 24 1,4-26-1267,1-12-2389,0-8-2387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6:45.121"/>
    </inkml:context>
    <inkml:brush xml:id="br0">
      <inkml:brushProperty name="width" value="0.025" units="cm"/>
      <inkml:brushProperty name="height" value="0.025" units="cm"/>
      <inkml:brushProperty name="color" value="#E71224"/>
    </inkml:brush>
  </inkml:definitions>
  <inkml:trace contextRef="#ctx0" brushRef="#br0">946 106 5317,'0'0'5509,"-4"-10"-3555,2 5-1772,1 1-1,-1 0 1,0-1-1,0 1 1,-1 0-1,1 0 1,-1 0-1,0 0 1,0 1-1,0-1 1,-1 1-1,1 0 1,-1 0-1,0 0 1,0 0-1,0 0 1,0 1-1,0 0 1,0 0-1,-1 0 1,1 0-1,-6 0 1,-10-4 5,1 2 1,-1 0 0,0 1-1,0 1 1,0 1 0,0 1 0,0 1-1,0 0 1,0 2 0,0 0-1,0 1 1,1 1 0,-1 1-1,1 1 1,1 0 0,-1 1-1,1 2 1,-25 16 0,1 2-101,1 3 0,1 1 1,1 1-1,3 3 0,0 1 1,3 1-1,-44 65 0,61-79 0,0 1-1,2 1 0,1 0 0,1 1 0,1 0 0,2 1 1,1 0-1,0 1 0,3 0 0,0 0 0,2 0 0,1 0 1,1 0-1,5 45 0,-3-63-47,2 0 1,-1 0-1,1 1 1,1-2-1,0 1 1,0 0-1,1-1 1,1 0-1,0 0 1,0 0-1,1-1 1,0 0-1,0 0 1,1-1-1,0 0 1,1 0-1,0-1 1,0 0-1,1 0 1,-1-1-1,1-1 1,1 1-1,-1-2 1,1 1-1,0-2 1,20 6-1,1-3 230,0-1 0,0-2 0,0-1 0,0-1 0,0-2-1,1-1 1,-1-1 0,47-12 0,-5-3-36,0-4 0,-2-2 0,110-55 0,-132 53-210,-1-2-1,-1-2 1,-2-2-1,-1-2 1,64-63 0,-90 77 1,-1-1 0,-1-1 0,-1-1 0,0 0 1,-2-1-1,-1 0 0,-1-1 0,15-44 0,-23 58-9,-1 0 0,0-1-1,-1 0 1,0 1 0,0-1-1,-2 0 1,1 0 0,-2 0-1,1 0 1,-2 1 0,1-1-1,-2 0 1,1 1 0,-2-1-1,0 1 1,0 0 0,-1 0-1,0 0 1,0 1 0,-2 0-1,1 0 1,-11-11 0,3 7-98,0 1 1,-1 0-1,0 1 1,-1 1-1,-1 0 1,0 1-1,0 1 1,-1 1-1,0 1 1,0 0-1,-1 1 1,-30-5-1,2 3-914,-1 2 0,1 2-1,-1 3 1,-48 4 0,27 5-2713,14 4-2867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406"/>
    </inkml:context>
    <inkml:brush xml:id="br0">
      <inkml:brushProperty name="width" value="0.035" units="cm"/>
      <inkml:brushProperty name="height" value="0.035" units="cm"/>
    </inkml:brush>
  </inkml:definitions>
  <inkml:trace contextRef="#ctx0" brushRef="#br0">53 1 15387,'0'0'42,"-1"0"0,1 0 0,0 0-1,0 0 1,-1 0 0,1 0 0,0 0 0,0 0-1,-1 0 1,1 0 0,0 1 0,0-1 0,-1 0-1,1 0 1,0 0 0,0 0 0,0 0 0,-1 1-1,1-1 1,0 0 0,0 0 0,0 0 0,0 1-1,0-1 1,-1 0 0,1 0 0,0 0 0,0 1-1,0-1 1,0 0 0,0 0 0,0 1 0,0-1-1,0 0 1,-9 34 899,2 0-1,1 0 1,-2 52-1,6-60-481,-12 208 2261,14-189-2151,2-1 0,1 1 0,12 53 0,-13-90-496,0-1 1,0 0 0,1 0-1,0 0 1,0 0-1,0 0 1,1 0-1,6 7 1,-9-12-68,0-1 1,0 0-1,1 1 1,-1-1-1,0 0 1,1 0-1,-1 0 1,1 0-1,-1 0 1,1 0-1,-1 0 1,1 0-1,0-1 1,0 1-1,-1-1 1,1 1-1,0-1 1,0 0-1,-1 1 1,1-1-1,0 0 1,0 0-1,0-1 0,0 1 1,-1 0-1,1 0 1,0-1-1,0 1 1,-1-1-1,1 0 1,0 1-1,-1-1 1,1 0-1,-1 0 1,1 0-1,-1 0 1,1 0-1,1-2 1,4-3 5,-1 0 1,0-1 0,0 1-1,-1-1 1,0-1 0,0 1-1,-1 0 1,1-1-1,5-16 1,0-7 15,10-42-1,-14 50-19,-2 15 4,0 15-5,2 32 6,-2-13 2,-3-19-12,1-1 0,0 0 0,0 0 1,1 0-1,0 0 0,4 6 0,-6-11-1,0 1-1,0-1 0,0 1 1,0 0-1,1-1 1,-1 0-1,0 1 0,1-1 1,0 0-1,-1 0 1,1 0-1,0 0 0,-1 0 1,1 0-1,0-1 1,0 1-1,0 0 0,0-1 1,-1 1-1,1-1 1,0 0-1,0 0 0,0 0 1,0 0-1,3 0 0,0-2 3,1 1 0,-1-1 0,1 0 0,-1 0 0,0-1-1,0 0 1,0 0 0,0 0 0,-1 0 0,1-1-1,5-5 1,7-8 8,19-27 0,-25 31-20,10-15 3,18-23 1,-36 48 4,0 0 0,0 0 0,0 0 0,0 0 0,0 1 0,1-1 0,-1 1 0,1 0 0,-1 0 0,1 1 0,6-3 0,-9 4-1,-1 0 1,1 0 0,0 0-1,0 0 1,0 0 0,0 0 0,0 0-1,0 0 1,-1 0 0,1 0 0,0 1-1,0-1 1,0 0 0,0 1 0,-1-1-1,1 1 1,0-1 0,0 1-1,-1-1 1,1 1 0,0-1 0,-1 1-1,1 0 1,-1-1 0,1 1 0,-1 0-1,1 0 1,-1-1 0,1 1 0,-1 0-1,0 0 1,1 0 0,7 31-8,-7-27 10,4 29 30,-4-22 5,1-1 0,0 1-1,1-1 1,0 1-1,1-1 1,0 0 0,7 14-1,-10-24-25,0 0 0,-1 0 0,1 0 0,0 0 0,0 0 0,0-1 0,0 1 0,0 0 0,0 0 0,0-1 0,0 1 0,0 0 0,0-1 0,0 1 0,0-1 0,0 0 0,0 1 0,1-1 0,-1 0 0,0 1 0,0-1 0,0 0 0,1 0 0,-1 0 0,0 0 0,0 0 0,1-1 0,-1 1 0,0 0 0,0 0 0,0-1 0,0 1 0,1-1 0,-1 1 0,0-1 0,0 0 0,0 1 0,0-1 0,0 0 0,0 0 0,1-1 0,5-4 49,0 0-1,0-1 1,-1 0-1,7-8 1,-12 13-50,53-74 306,-39 52-266,1 2-1,1-1 1,30-29 0,-46 51-52,0 0 1,0 0-1,0-1 1,1 1-1,-1 0 1,1 1 0,-1-1-1,0 0 1,1 0-1,-1 0 1,1 1 0,0-1-1,-1 1 1,1-1-1,-1 1 1,1 0 0,0 0-1,-1 0 1,4 0-1,-4 0 0,1 1 0,-1-1 0,0 1 0,1 0 0,-1-1 0,0 1-1,0 0 1,0 0 0,0 0 0,0 0 0,0 0 0,0 0-1,0 0 1,0 0 0,0 1 0,-1-1 0,1 0 0,0 2 0,4 8-9,-2 0 1,0 0 0,0 0-1,1 19 1,-1-15 17,1 20-5,-3-27-17,-1 1 0,1-1 0,1 0 0,-1 0 0,1 1 0,1-1 0,-1-1-1,2 1 1,-1 0 0,6 9 0,-9-17-16,0 0 0,0 0 0,0 0 0,0 0 1,0 1-1,0-1 0,0 0 0,0 0 0,0 0 0,1 0 0,-1 1 0,0-1 0,0 0 0,0 0 1,0 0-1,0 0 0,0 0 0,1 1 0,-1-1 0,0 0 0,0 0 0,0 0 0,0 0 0,1 0 0,-1 0 1,0 0-1,0 0 0,0 0 0,0 0 0,1 0 0,-1 0 0,0 0 0,0 0 0,0 0 0,1 0 1,-1 0-1,0 0 0,0 0 0,0 0 0,1 0 0,-1 0 0,0 0 0,0 0 0,0 0 0,0 0 0,1 0 1,-1 0-1,0 0 0,0-1 0,0 1 0,1-13-870,-7-19 101,-8 9 124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009"/>
    </inkml:context>
    <inkml:brush xml:id="br0">
      <inkml:brushProperty name="width" value="0.025" units="cm"/>
      <inkml:brushProperty name="height" value="0.025" units="cm"/>
      <inkml:brushProperty name="color" value="#E71224"/>
    </inkml:brush>
  </inkml:definitions>
  <inkml:trace contextRef="#ctx0" brushRef="#br0">98 78 8488,'-11'-4'513,"6"3"-174,-48-16 901,51 16-908,-1 0 0,1-1 0,0 1 0,-1 0 0,1-1 0,0 1-1,0-1 1,0 0 0,0 0 0,0 1 0,-2-4 0,28 3 255,367 11-2867,24 0-426,-138-19 3987,662-30 4708,471 80-5128,-293-2-764,1-51 819,-808 7-280,1426 18 1197,-1545-8-1861,543 22 65,-634-24-618,-75-2-2548,-21-2-1024,5-6-1378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0.884"/>
    </inkml:context>
    <inkml:brush xml:id="br0">
      <inkml:brushProperty name="width" value="0.025" units="cm"/>
      <inkml:brushProperty name="height" value="0.025" units="cm"/>
      <inkml:brushProperty name="color" value="#E71224"/>
    </inkml:brush>
  </inkml:definitions>
  <inkml:trace contextRef="#ctx0" brushRef="#br0">52 84 3331,'-6'-1'2220,"3"0"-1842,1 1 0,0 0 0,-1-1 0,1 1 1,0-1-1,-1 0 0,1 0 0,0 0 0,0 0 0,0 0 0,0 0 0,0-1 0,0 1 0,0-1 0,0 1 1,1-1-1,-1 0 0,1 0 0,-1 1 0,1-1 0,-3-4 0,5 5-337,-1 1-1,0-1 1,0 0-1,0 0 0,1 1 1,-1-1-1,0 0 1,1 1-1,-1-1 1,1 0-1,-1 1 1,0-1-1,1 1 1,-1-1-1,1 1 1,0-1-1,-1 1 1,1-1-1,-1 1 1,1-1-1,0 1 1,-1 0-1,1-1 0,0 1 1,-1 0-1,1 0 1,0 0-1,0-1 1,-1 1-1,1 0 1,1 0-1,30-5-62,-27 5 121,151-12-14,171 11 1,-148 3-1,911-13 199,5 0 3628,913 24-2063,1-1-1963,-1739-11-14,107 0-463,-129-4-3158,-190 0-516,-28-5-1864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9.892"/>
    </inkml:context>
    <inkml:brush xml:id="br0">
      <inkml:brushProperty name="width" value="0.025" units="cm"/>
      <inkml:brushProperty name="height" value="0.025" units="cm"/>
      <inkml:brushProperty name="color" value="#E71224"/>
    </inkml:brush>
  </inkml:definitions>
  <inkml:trace contextRef="#ctx0" brushRef="#br0">1 98 11819,'0'0'1628,"12"2"-1820,476 35-267,19-32-658,-342-5 1327,747-30 1332,685-59 1421,-1407 85-2921,1126-14 92,-3 39-75,-1047-10-3,1005 63 1906,-1214-71-1887,-36-2 218,0 0 1,34 7 0,-54-5-266,-1-1 0,1 0 0,-1 1 0,1-1 0,-1 0 1,0 1-1,0-1 0,0 0 0,0 0 0,-1 1 0,1-1 1,-1 0-1,1 1 0,-1-1 0,0 0 0,-1 3 0,-1 7-725,3-10 430,-1 0 0,1 0 1,0 0-1,0 0 1,0 0-1,0 0 0,0-1 1,1 1-1,-1 0 0,1 0 1,-1 0-1,1 0 1,-1-1-1,1 1 0,0 0 1,0-1-1,2 4 0,16 4-3843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48.729"/>
    </inkml:context>
    <inkml:brush xml:id="br0">
      <inkml:brushProperty name="width" value="0.025" units="cm"/>
      <inkml:brushProperty name="height" value="0.025" units="cm"/>
      <inkml:brushProperty name="color" value="#E71224"/>
    </inkml:brush>
  </inkml:definitions>
  <inkml:trace contextRef="#ctx0" brushRef="#br0">235 96 2626,'0'0'-288,"-76"-31"2466,44 16-1889,3 1-289,0-1-161,-1 4-639,-8 2-930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1.023"/>
    </inkml:context>
    <inkml:brush xml:id="br0">
      <inkml:brushProperty name="width" value="0.025" units="cm"/>
      <inkml:brushProperty name="height" value="0.025" units="cm"/>
      <inkml:brushProperty name="color" value="#E71224"/>
    </inkml:brush>
  </inkml:definitions>
  <inkml:trace contextRef="#ctx0" brushRef="#br0">166 101 3075,'-34'-4'281,"21"4"277,0-1 1,-1-1-1,1 0 0,0-1 1,0 0-1,0-1 1,1 0-1,-14-7 0,25 10 78,17 1-76,202 16 423,-58-2-856,685 3 1569,-364-12-290,-245 0-952,1510 24 2077,-2-33-856,28-92-201,-1752 94-1468,22-2 7,73-17 0,-218 8-6868,26 2 1891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7:57.903"/>
    </inkml:context>
    <inkml:brush xml:id="br0">
      <inkml:brushProperty name="width" value="0.025" units="cm"/>
      <inkml:brushProperty name="height" value="0.025" units="cm"/>
      <inkml:brushProperty name="color" value="#E71224"/>
    </inkml:brush>
  </inkml:definitions>
  <inkml:trace contextRef="#ctx0" brushRef="#br0">2358 220 4452,'-613'155'2771,"414"-91"-2123,-196 91 1,294-107-402,2 4 0,3 4 0,2 4 0,-121 102 0,158-112-66,1 3 0,3 1 1,3 3-1,2 3 0,3 1 1,2 2-1,-47 94 0,72-118-51,3 1 0,1 0 0,2 1 0,1 0 0,-5 51-1,6 2 149,2 119 0,9-156-165,2 0 0,3 1 1,2-2-1,3 1 0,2-1 1,3-1-1,23 57 0,-23-75-27,2-1 0,1-1 0,2 0 0,1-1 0,1-2 0,2 0 0,2-2 0,0 0 0,2-2 0,63 47 0,-43-44-42,1-1 1,2-3-1,0-3 0,2-1 0,0-3 0,109 24 1,-45-21 12,0-6 0,165 2 0,-160-19-45,0-6 0,-1-5-1,0-5 1,-1-6 0,-1-5 0,-2-5 0,0-5 0,-3-6 0,-2-4 0,124-72 0,-118 50 94,-3-4 1,-3-6-1,-4-5 0,-3-4 1,-5-5-1,-4-4 1,-4-4-1,149-212 1,-191 235 102,-4-3 1,-3-1-1,60-162 0,-83 182-96,-3-1 0,-3 0 0,-3-1 0,-3 0 0,-2-1 0,-2-84 0,-6 117-96,0 0 0,-3 1 0,0-1 0,-2 1 0,-1 1 0,-2-1 0,-1 1 0,-1 0 0,-1 1 0,-2 1 0,-1 0 0,-1 1 0,-1 0 0,-2 2 0,-25-28 0,10 19-2,-3 2 1,0 1-1,-2 2 0,-1 2 0,-1 1 1,-2 3-1,0 1 0,-1 2 0,-71-21 0,0 8 31,-2 5-1,-200-22 1,49 28-1613,0 11 0,0 12 0,-349 46 0,437-25-1444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4.515"/>
    </inkml:context>
    <inkml:brush xml:id="br0">
      <inkml:brushProperty name="width" value="0.025" units="cm"/>
      <inkml:brushProperty name="height" value="0.025" units="cm"/>
      <inkml:brushProperty name="color" value="#E71224"/>
    </inkml:brush>
  </inkml:definitions>
  <inkml:trace contextRef="#ctx0" brushRef="#br0">1634 41 4004,'-178'-22'2080,"-1"8"0,-183 9 0,324 9-1928,-1 1 0,1 1 0,1 3-1,-1 0 1,2 3 0,-1 1-1,2 2 1,0 1 0,0 2 0,2 1-1,-48 36 1,47-27 29,0 0 1,2 3-1,2 0 1,1 2-1,1 1 1,1 1-1,3 2 1,1 0-1,-35 76 1,36-59-127,3 1 1,1 0-1,3 1 0,3 1 1,2 0-1,2 0 0,1 59 1,4-55-45,4 0-1,2-1 1,2 1 0,4-1-1,25 98 1,-22-121-225,1-2 1,1 1-1,2-2 1,2 0-1,1-1 1,45 59-1,-50-77 100,-1 0 0,2-1-1,0 0 1,1-1 0,0-1 0,1-1-1,0 0 1,1-1 0,0-1 0,1 0-1,0-2 1,0 0 0,0-1 0,36 5 0,-11-6 114,-1-2 1,1-2-1,0-2 1,-1-2 0,1-2-1,-1-2 1,0-1 0,-1-3-1,0-1 1,44-19-1,3-8 39,-1-4-1,-3-3 0,118-85 1,-87 45 695,-3-4 1,-5-6-1,-4-4 0,-5-4 1,-4-5-1,150-226 1,-228 308-643,-1-1 1,-1 0 0,-2-1 0,19-59 0,-29 76 46,0-1 1,0 1-1,-1-1 1,-1 0-1,0 1 1,-1-1-1,0 0 1,-1 0-1,-1 0 1,0 1-1,0-1 1,-1 1-1,-1 0 1,0 0-1,-6-12 0,-1 6-63,0 0-1,-1 1 0,-1 1 0,0 0 0,-1 1 1,-1 0-1,0 1 0,-1 0 0,-1 2 0,0 0 0,0 1 1,-1 0-1,-1 2 0,1 0 0,-2 1 0,1 1 0,-23-5 1,-15-1-184,-1 2 1,0 2 0,0 3 0,-107 4-1,89 5-147,0 4-1,-81 18 1,-144 47-2433,258-60 1829,-28 3-2430,21-10-1157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49.651"/>
    </inkml:context>
    <inkml:brush xml:id="br0">
      <inkml:brushProperty name="width" value="0.025" units="cm"/>
      <inkml:brushProperty name="height" value="0.025" units="cm"/>
      <inkml:brushProperty name="color" value="#E71224"/>
    </inkml:brush>
  </inkml:definitions>
  <inkml:trace contextRef="#ctx0" brushRef="#br0">1526 116 5637,'-8'-4'1506,"-144"-51"2848,-14 10-3578,142 40-693,0 2-1,0 1 1,0 1-1,-1 0 1,1 2-1,0 1 1,0 1 0,0 1-1,0 2 1,1 0-1,0 1 1,-39 18 0,-1 6 40,2 2 1,1 4 0,-62 49 0,73-50 371,2 3-1,1 2 0,-77 91 1,95-96-299,1 2 0,2 1 1,2 0-1,1 2 0,-31 83 0,28-46-39,4 1-1,3 2 0,3-1 0,4 2 0,4 0 0,3 0 0,8 103 1,3-132-149,1 0 1,3 0 0,2-1-1,3-1 1,1 0 0,40 80-1,-8-39-94,4-1 0,92 119 0,-107-161-7,2-2-1,1-2 1,3-2-1,1-2 1,3-1-1,60 38 0,-81-61 61,1 0-1,1-2 0,1-1 1,0-1-1,1-2 0,0-1 1,1-2-1,0 0 0,0-3 0,1 0 1,-1-2-1,1-2 0,40-2 1,-54-2 64,0-1 0,-1-1 1,1-1-1,-1 0 0,0-1 0,-1-1 1,0-1-1,0 0 0,-1-1 0,0-1 1,0 0-1,-2-2 0,25-24 1,0-5 68,-2-3 0,-2 0 0,38-67 0,24-54 341,138-329 0,0-206-234,-177 438 139,-51 216-128,-2-1 0,-2 0-1,-6-76 1,1 105-170,-1 0-1,-1 0 1,0 1-1,-1 0 1,-1 0-1,-1 0 1,-1 1-1,0 0 1,-1 0-1,-1 1 1,-19-25 0,13 21-41,-2 2 0,0 1 1,-1 0-1,-1 1 0,0 1 1,-1 1-1,-44-22 0,17 16-54,0 1 1,0 3-1,-2 2 0,0 3 0,0 1 1,-1 3-1,0 2 0,-55 1 0,66 5-178,1 1-1,0 2 1,0 2-1,0 1 1,0 2-1,1 2 0,1 1 1,-46 22-1,50-17-919,1 1 1,1 1-1,1 2 0,1 1 0,-37 35 0,12-1-4305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1:27.802"/>
    </inkml:context>
    <inkml:brush xml:id="br0">
      <inkml:brushProperty name="width" value="0.025" units="cm"/>
      <inkml:brushProperty name="height" value="0.025" units="cm"/>
      <inkml:brushProperty name="color" value="#E71224"/>
    </inkml:brush>
  </inkml:definitions>
  <inkml:trace contextRef="#ctx0" brushRef="#br0">1111 307 9545,'-10'-4'432,"-16"-9"-250,0 2-1,-1 1 1,-1 2-1,1 0 1,-1 2-1,-1 1 1,-46-3-1,70 9-191,1 0 0,-1 0-1,0 0 1,1 0-1,-1 1 1,1-1-1,0 1 1,-1 1-1,1-1 1,0 0-1,0 1 1,0 0-1,1 0 1,-5 4 0,-46 56-176,46-53 144,-59 82-30,5 2 0,3 3 0,-52 121 0,37-47 275,-58 207 0,86-209-156,8 2 1,-18 191 0,7 352-10,45-617-11,-3 427-1,11-434-5,4 1 1,5-1-1,39 150 1,-44-212 58,1-1 1,1 0-1,1-1 0,2 0 1,0 0-1,2-2 1,20 27-1,-28-43-54,0 0 0,1 0 0,0 0 0,0-1 1,1 0-1,0-1 0,0 0 0,1 0 0,-1-1 0,1 0 0,0-1 0,1 0 0,-1 0 0,1-1 0,0-1 0,0 0 1,-1 0-1,1-1 0,0 0 0,1-1 0,16-2 0,-9-1-3,-1-1 1,1-1-1,-1-1 0,0 0 1,-1-1-1,1-1 0,-1-1 1,-1 0-1,0-2 1,0 1-1,23-22 0,4-8 14,-2-1-1,54-70 1,-25 17-25,-5-2 1,-4-4-1,-4-2 1,-5-2 0,44-126-1,-29 34-17,-8-2-1,33-212 0,-57 189-156,-10-1-1,-9-1 0,-18-300 0,-5 413 169,-5 1-1,-32-129 1,27 168-10,-4 1 1,-3 1 0,-2 1-1,-49-87 1,57 123-2,-1 2 0,-1 0 1,-1 1-1,-2 1 0,-1 1 0,-1 1 0,-34-27 0,40 38-52,-1 1 0,0 0 0,0 2-1,-2 0 1,1 1 0,-1 1-1,-1 1 1,1 2 0,-1 0 0,-1 1-1,-37-3 1,-38 8-1560,-2 14-2195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3.027"/>
    </inkml:context>
    <inkml:brush xml:id="br0">
      <inkml:brushProperty name="width" value="0.025" units="cm"/>
      <inkml:brushProperty name="height" value="0.025" units="cm"/>
      <inkml:brushProperty name="color" value="#E71224"/>
    </inkml:brush>
  </inkml:definitions>
  <inkml:trace contextRef="#ctx0" brushRef="#br0">327 0 3844,'0'0'12780,"0"10"-12657,-41 540 1963,3-138-1439,15-90 284,-6 163-549,29-460-313,-45 977 524,-73 309-550,89-858 53,26-259-5360,3-184-16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904"/>
    </inkml:context>
    <inkml:brush xml:id="br0">
      <inkml:brushProperty name="width" value="0.035" units="cm"/>
      <inkml:brushProperty name="height" value="0.035" units="cm"/>
    </inkml:brush>
  </inkml:definitions>
  <inkml:trace contextRef="#ctx0" brushRef="#br0">21 1 23445,'-8'1'1648,"2"2"-1392,1-1-208,4 0 264,1 2-664,3-4 328,6 2-208,5-4-88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3.924"/>
    </inkml:context>
    <inkml:brush xml:id="br0">
      <inkml:brushProperty name="width" value="0.025" units="cm"/>
      <inkml:brushProperty name="height" value="0.025" units="cm"/>
      <inkml:brushProperty name="color" value="#E71224"/>
    </inkml:brush>
  </inkml:definitions>
  <inkml:trace contextRef="#ctx0" brushRef="#br0">0 203 9513,'0'0'4404,"11"-2"-4463,193-16-54,296 11 0,-289 9 286,1762-67 4124,-1851 59-4355,1563-68 396,4 42 1203,-1003 32-1322,-664 2-487,-26 5-614,-35 5-1913,34-11 2323,-1 0-332,-1 0-1,1 0 1,-1-1-1,1 1 0,-1-2 1,1 1-1,-8-2 1,1-4-2623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4.302"/>
    </inkml:context>
    <inkml:brush xml:id="br0">
      <inkml:brushProperty name="width" value="0.025" units="cm"/>
      <inkml:brushProperty name="height" value="0.025" units="cm"/>
      <inkml:brushProperty name="color" value="#E71224"/>
    </inkml:brush>
  </inkml:definitions>
  <inkml:trace contextRef="#ctx0" brushRef="#br0">1 17 3908,'0'0'13415,"9"-1"-13201,75-9 55,1 5-1,140 8 1,-214-2-259,3-1-7,-1 1 1,1 0-1,-1 1 0,1 1 0,15 5 0,-27-8 12,1 1 0,-1-1 0,0 1 0,0 0 0,-1 0 1,1 0-1,0 0 0,0 1 0,0-1 0,-1 0 0,1 1 0,0-1 0,-1 1 0,0 0 0,1-1 0,-1 1 0,0 0 1,0 0-1,0 0 0,0 0 0,0 0 0,0 0 0,-1 0 0,1 0 0,-1 0 0,1 0 0,-1 0 0,0 0 0,0 0 1,1 1-1,-2-1 0,1 0 0,0 0 0,0 0 0,-1 0 0,1 0 0,-1 1 0,0-1 0,0 0 0,1 0 0,-1-1 1,-2 4-1,-10 16 186,-1-2 0,0 0 0,-1 0 0,-1-2 0,-1 0 0,-23 18 0,15-11-39,-67 57 285,-12 11-434,42-26-3206,55-60-2172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05.191"/>
    </inkml:context>
    <inkml:brush xml:id="br0">
      <inkml:brushProperty name="width" value="0.025" units="cm"/>
      <inkml:brushProperty name="height" value="0.025" units="cm"/>
      <inkml:brushProperty name="color" value="#E71224"/>
    </inkml:brush>
  </inkml:definitions>
  <inkml:trace contextRef="#ctx0" brushRef="#br0">51 844 3683,'0'0'5931,"-7"2"-3630,-37 5 1586,45-10-3651,-1 1 1,1-1-1,0 0 1,0 0-1,1 0 1,-1 1-1,0-1 1,1 1-1,2-4 1,253-315 2477,-22 32-1943,-99 99-610,-115 169-159,-21 21-7,0-1 0,1 1 0,-1 0 0,0 0 0,1 0 0,-1 0 0,0 0 0,0 0 0,1-1 0,-1 1 0,0 0 1,1 0-1,-1 0 0,0 0 0,1 0 0,-1 0 0,0 0 0,1 0 0,-1 0 0,0 0 0,0 1 0,1-1 0,-1 0 0,0 0 0,1 0 0,-1 0 0,0 0 0,0 0 0,1 1 0,-1-1 0,0 0 0,0 0 1,1 0-1,-1 1 0,0-1 0,0 0 0,0 0 0,1 1 0,0 4-17,0 0-1,0 0 1,0 0 0,-1-1-1,1 1 1,-1 0 0,-1 5-1,1-6 51,-1 69-80,-1-34 158,2 0 0,1 0 0,10 52 0,-9-79-277,1 0-1,0-1 1,1 0 0,0 1-1,1-1 1,1 0-1,-1-1 1,2 0 0,-1 0-1,2 0 1,-1-1-1,1 0 1,0 0 0,1 0-1,12 8 1,-10-9-751,0-1-1,1 0 1,24 9 0,46 10-4817</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5.231"/>
    </inkml:context>
    <inkml:brush xml:id="br0">
      <inkml:brushProperty name="width" value="0.025" units="cm"/>
      <inkml:brushProperty name="height" value="0.025" units="cm"/>
      <inkml:brushProperty name="color" value="#E71224"/>
    </inkml:brush>
  </inkml:definitions>
  <inkml:trace contextRef="#ctx0" brushRef="#br0">0 3173 2659,'21'-23'4879,"30"-206"1381,-15 57-5869,38-147 1087,18-68-404,15 32-898,-17 58 358,12 21-246,1-7 70,-88 231-330,2 1-1,2 0 0,2 1 1,3 2-1,2 0 1,1 2-1,3 1 1,1 1-1,3 1 1,1 2-1,2 2 1,2 1-1,54-40 0,-75 64 20,20-14-98,70-41 1,-94 61 86,0 2 0,0 0 1,1 0-1,0 2 1,0 0-1,0 0 1,1 2-1,-1 0 1,20 0-1,9 1 5,-21 0 103,0 0-1,0 2 1,0 1 0,-1 0-1,1 2 1,41 12-1,105 33 970,-130-40-1111,0 1-1,-1 2 0,0 2 1,-1 1-1,38 22 1,63 39 40,-94-54-28,0 2 0,-1 2 0,-2 2 0,52 45 0,-26-11 6,6 4 16,-4 3 0,119 151 0,-115-126-2,3-3-1,151 137 1,98 66 57,237 145 133,-418-345 67,239 114 0,-269-157-156,3-4 0,2-6-1,192 40 1,59 4 119,381 74 565,-657-150-560,-61-8-327,51 10 0,-70-5-172,-10-4-2310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6.693"/>
    </inkml:context>
    <inkml:brush xml:id="br0">
      <inkml:brushProperty name="width" value="0.025" units="cm"/>
      <inkml:brushProperty name="height" value="0.025" units="cm"/>
      <inkml:brushProperty name="color" value="#E71224"/>
    </inkml:brush>
  </inkml:definitions>
  <inkml:trace contextRef="#ctx0" brushRef="#br0">17 1 16752,'0'0'1121,"5"74"-384,-5-30-449,0 8-160,0 2-96,0 0-64,0-3-352,0-7-513,0-5-1121,0-6-288,-5-8-257,-12-6-1505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055"/>
    </inkml:context>
    <inkml:brush xml:id="br0">
      <inkml:brushProperty name="width" value="0.025" units="cm"/>
      <inkml:brushProperty name="height" value="0.025" units="cm"/>
      <inkml:brushProperty name="color" value="#E71224"/>
    </inkml:brush>
  </inkml:definitions>
  <inkml:trace contextRef="#ctx0" brushRef="#br0">0 129 9545,'0'0'8520,"85"7"-6790,-40-14-97,2-6-608,11 0-512,1-4-321,-5 2-160,-4-1 32,-3 4-224,-13 2-577,-14 1-608,-14 1-1089,-6 1-3268,-26-1-3491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433"/>
    </inkml:context>
    <inkml:brush xml:id="br0">
      <inkml:brushProperty name="width" value="0.025" units="cm"/>
      <inkml:brushProperty name="height" value="0.025" units="cm"/>
      <inkml:brushProperty name="color" value="#E71224"/>
    </inkml:brush>
  </inkml:definitions>
  <inkml:trace contextRef="#ctx0" brushRef="#br0">1 117 7623,'0'0'13229,"65"-47"-12172,-19 29-224,10 1-481,2 4-288,5 3-32,2 5-769,-13-1-1793,-11 6-1890,-12 0-2787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7.763"/>
    </inkml:context>
    <inkml:brush xml:id="br0">
      <inkml:brushProperty name="width" value="0.025" units="cm"/>
      <inkml:brushProperty name="height" value="0.025" units="cm"/>
      <inkml:brushProperty name="color" value="#E71224"/>
    </inkml:brush>
  </inkml:definitions>
  <inkml:trace contextRef="#ctx0" brushRef="#br0">22 0 9705,'-3'11'5536,"-1"0"-4895,1-2-82,0 0 1,1 0-1,0 0 1,0 0 0,0 15-1,2-22-517,0 0 0,0 0 0,0 0-1,1 0 1,-1 0 0,0 0 0,1-1 0,-1 1 0,1 0-1,0 0 1,0 0 0,0-1 0,0 1 0,0 0 0,0-1-1,0 1 1,0-1 0,1 1 0,-1-1 0,0 0 0,1 1-1,0-1 1,-1 0 0,1 0 0,-1 0 0,1 0-1,0 0 1,0-1 0,0 1 0,-1 0 0,1-1 0,0 0-1,0 1 1,0-1 0,3 0 0,4 1-3,-1-1-1,1 0 1,0 0 0,-1-1 0,1 0-1,-1-1 1,0 0 0,1 0-1,-1-1 1,0 0 0,0 0-1,-1-1 1,9-4 0,6-7 198,-2 0-1,38-37 1,-44 39 59,-7 13 491,-4 11-286,-2 22 130,-1-25-383,1 3-112,-1 0-1,1-1 1,1 1-1,-1-1 1,7 18-1,-7-26-164,-1 0 0,1 0 0,0 0 0,0-1-1,0 1 1,0 0 0,1 0 0,-1-1 0,0 1 0,1-1-1,-1 1 1,1-1 0,-1 0 0,1 1 0,0-1-1,0 0 1,-1 0 0,1 0 0,0 0 0,0-1 0,0 1-1,0 0 1,0-1 0,0 1 0,0-1 0,0 0-1,0 0 1,0 0 0,0 0 0,1 0 0,-1 0-1,0 0 1,0-1 0,0 1 0,0-1 0,3-1 0,-4 2-377,1-1 1,-1 0-1,0 0 1,1 1-1,-1-1 1,0 0 0,0 0-1,1 0 1,-1 0-1,0-1 1,0 1-1,0 0 1,0 0 0,-1-1-1,1 1 1,0 0-1,0-3 1,8-13-8708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8.284"/>
    </inkml:context>
    <inkml:brush xml:id="br0">
      <inkml:brushProperty name="width" value="0.025" units="cm"/>
      <inkml:brushProperty name="height" value="0.025" units="cm"/>
      <inkml:brushProperty name="color" value="#E71224"/>
    </inkml:brush>
  </inkml:definitions>
  <inkml:trace contextRef="#ctx0" brushRef="#br0">142 0 9833,'0'0'4981,"-10"7"-2381,-7 5-1504,1 1 0,0 0 1,-21 24-1,32-32-968,0 0 1,1 0 0,0 1-1,0 0 1,1-1-1,0 1 1,0 1 0,0-1-1,0 0 1,1 1-1,0-1 1,1 1 0,-1 0-1,1-1 1,1 1-1,-1 0 1,1 8-1,1-13-124,0-1-1,0 1 0,0 0 0,0-1 0,0 1 0,0-1 0,0 1 0,0-1 0,0 0 0,1 1 0,-1-1 0,1 0 1,-1 0-1,1 0 0,-1 0 0,1 0 0,-1 0 0,1-1 0,0 1 0,0 0 0,-1-1 0,1 1 0,0-1 0,0 0 0,0 0 1,0 1-1,-1-1 0,1 0 0,3-1 0,56-3 123,-48 1-327,0 0-1,-1-1 1,1-1-1,-1 0 1,0 0-1,0-2 1,12-8-1,71-59-2626,-39 27 2154,-56 47 687,1-1 0,-1 1 0,0 0-1,0-1 1,0 1 0,1 0 0,-1-1 0,0 1-1,0 0 1,1-1 0,-1 1 0,0 0 0,1 0 0,-1-1-1,0 1 1,1 0 0,-1 0 0,0 0 0,1-1-1,-1 1 1,0 0 0,1 0 0,-1 0 0,1 0-1,-1 0 1,0 0 0,1 0 0,-1 0 0,1 0-1,-1 0 1,0 0 0,1 0 0,-1 0 0,1 0 0,-1 0-1,0 0 1,1 0 0,-1 1 0,0-1 0,1 0-1,-1 0 1,0 0 0,1 1 0,-1-1 0,0 0-1,1 0 1,-1 1 0,0-1 0,0 0 0,1 1 0,-1-1-1,0 0 1,0 1 0,0-1 0,1 0 0,-1 1-1,0-1 1,0 1 0,0-1 0,0 0 0,0 1-1,0-1 1,0 1 0,0-1 0,0 0 0,0 1-1,0-1 1,0 1 0,0 0 0,-7 42 1347,2-17-777,6-25-574,-1 0-1,1 0 0,-1 0 1,1 0-1,-1 0 1,1 0-1,0 0 0,0-1 1,-1 1-1,1 0 1,0 0-1,0-1 0,0 1 1,0 0-1,0-1 1,0 1-1,0-1 0,0 1 1,0-1-1,0 1 1,0-1-1,0 0 0,0 0 1,0 1-1,0-1 1,0 0-1,1 0 0,-1 0 1,0 0-1,0 0 0,2-1 1,41-1 170,-44 2-178,17-4-204,-1 1 1,0-2-1,-1-1 1,1 0-1,28-16 1,-28 14-112,1 0 1,0 0 0,1 2 0,23-7-1,-41 13 338,1 0-1,0 0 1,-1 0-1,1-1 0,0 1 1,-1 0-1,1 0 0,0 0 1,-1 0-1,1 0 1,0 0-1,-1 0 0,1 0 1,0 0-1,-1 0 1,1 1-1,0-1 0,-1 0 1,1 0-1,-1 0 1,1 1-1,0-1 0,-1 1 1,1-1-1,-1 0 1,1 1-1,-1-1 0,1 1 1,-1-1-1,1 1 1,-1-1-1,0 1 0,1-1 1,-1 1-1,0 0 1,1 0-1,-2 27 1861,1-25-1760,-1 0 0,1 0 0,0 0-1,0 0 1,0 0 0,0 0 0,0 0 0,1 1-1,0 4 1,1-7-107,-1 0 0,1 0-1,0 0 1,-1 0 0,1 0-1,0-1 1,-1 1 0,1 0 0,0-1-1,0 1 1,0-1 0,0 0 0,0 1-1,-1-1 1,1 0 0,0 0 0,4-1-1,35-3 206,-23-1-385,0-1-1,0 0 0,-1-2 0,26-14 1,40-16-1047,-83 37 1223,0 1 0,1 0 1,-1 0-1,0 0 1,1-1-1,-1 1 0,1 0 1,-1 0-1,0 0 0,1 0 1,-1 0-1,1 0 1,-1 0-1,0 0 0,1 0 1,-1 0-1,1 0 0,-1 0 1,1 0-1,-1 0 1,0 0-1,1 0 0,-1 0 1,1 0-1,-1 1 0,0-1 1,1 0-1,-1 0 1,0 0-1,1 1 0,-1-1 1,0 0-1,1 1 0,-1-1 1,0 0-1,0 1 1,1-1-1,-1 0 0,0 1 1,0-1-1,1 0 0,-1 1 1,0-1-1,0 1 1,0-1-1,0 0 0,0 1 1,-3 28 821,3-26-810,-1-1 0,0 0-1,1 1 1,-1-1 0,1 1-1,0-1 1,-1 0 0,1 1-1,1-1 1,-1 1 0,0-1-1,0 1 1,1-1 0,0 0-1,-1 1 1,1-1 0,1 3 0,1-3-38,1 0 1,-1 0-1,1-1 1,-1 1 0,1-1-1,0 0 1,-1 0-1,1 0 1,0 0 0,0-1-1,-1 1 1,1-1-1,0 0 1,0 0 0,5-1-1,28-5-1851,-7-1-3510,-27 6 3216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9.004"/>
    </inkml:context>
    <inkml:brush xml:id="br0">
      <inkml:brushProperty name="width" value="0.025" units="cm"/>
      <inkml:brushProperty name="height" value="0.025" units="cm"/>
      <inkml:brushProperty name="color" value="#E71224"/>
    </inkml:brush>
  </inkml:definitions>
  <inkml:trace contextRef="#ctx0" brushRef="#br0">1 262 16944,'0'0'1121,"9"3"-1745,7 3 878,1-2 1,0 0-1,1-1 1,-1-1-1,27 1 1,105-6 1068,-127 2-1200,680-79 740,-407 38-786,403-34-165,-227 28-828,-305 24-5469,-109 11-1879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4.452"/>
    </inkml:context>
    <inkml:brush xml:id="br0">
      <inkml:brushProperty name="width" value="0.035" units="cm"/>
      <inkml:brushProperty name="height" value="0.035" units="cm"/>
    </inkml:brush>
  </inkml:definitions>
  <inkml:trace contextRef="#ctx0" brushRef="#br0">100 387 13667,'-7'2'219,"-6"3"219,-1-1 1,1 0-1,-1-1 1,-15 1-1,19-5 1151,17-4-469,17-2 417,44 0 818,-41 6-1619,-1-2 0,41-9 0,-59 9-637,0 1-1,0-1 1,0 0 0,-1-1 0,1 0 0,-1 0-1,0-1 1,0 0 0,-1 0 0,1 0-1,-1-1 1,8-9 0,-6 4 12,-1 0 1,0 0-1,0-1 1,-1 1-1,0-2 1,-1 1-1,-1-1 1,4-16-1,-5 19-46,-2 0-1,1 0 0,-1 0 0,0-1 0,-1 1 0,-1 0 0,1 0 0,-2-1 0,1 1 0,-1 0 0,-5-13 0,6 20-53,0 0 0,0 0-1,-1 0 1,1 1 0,-1-1-1,0 0 1,1 1-1,-1-1 1,0 1 0,-1 0-1,1 0 1,0 0 0,-1 0-1,1 0 1,-1 0 0,1 0-1,-1 1 1,0-1 0,0 1-1,0 0 1,0 0-1,0 0 1,0 0 0,-5 0-1,3 1-3,0 0-1,0 0 1,0 1 0,1 0-1,-1 0 1,0 0-1,1 0 1,-1 1-1,1-1 1,-1 1-1,1 1 1,0-1-1,0 0 1,0 1 0,-7 6-1,-1 2-5,0 1-1,2 0 1,-1 1-1,1 1 1,1-1-1,1 1 1,0 1-1,0-1 1,-7 25-1,7-18-1,2 1-1,0-1 0,2 1 0,0 1 1,1-1-1,1 33 0,2-45-17,1-1 0,0 0-1,0 0 1,1 0 0,0 1-1,1-1 1,0-1 0,0 1-1,5 10 1,-5-15-10,-1-1 1,1 1-1,-1-1 1,1 1-1,0-1 1,0 0-1,1 0 1,-1 0-1,0 0 0,1-1 1,0 1-1,0-1 1,0 0-1,0 0 1,0-1-1,0 1 1,0-1-1,0 0 1,1 0-1,-1 0 0,7 0 1,0 0 65,-1-2-1,1 1 1,0-2 0,-1 1 0,1-1-1,-1-1 1,1 0 0,11-5 0,-3 0-63,0-1 1,-1-1 0,23-17-1,34-32-107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19.774"/>
    </inkml:context>
    <inkml:brush xml:id="br0">
      <inkml:brushProperty name="width" value="0.025" units="cm"/>
      <inkml:brushProperty name="height" value="0.025" units="cm"/>
      <inkml:brushProperty name="color" value="#E71224"/>
    </inkml:brush>
  </inkml:definitions>
  <inkml:trace contextRef="#ctx0" brushRef="#br0">21 1 11723,'0'0'11019,"-4"14"-10961,-1 8-55,1 0 0,0 0-1,2 0 1,0 0 0,2 1-1,1-1 1,5 41 0,9-7-336,5 21-1880,-14-25-2672,-8-30 502,-7-5-1020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0.184"/>
    </inkml:context>
    <inkml:brush xml:id="br0">
      <inkml:brushProperty name="width" value="0.025" units="cm"/>
      <inkml:brushProperty name="height" value="0.025" units="cm"/>
      <inkml:brushProperty name="color" value="#E71224"/>
    </inkml:brush>
  </inkml:definitions>
  <inkml:trace contextRef="#ctx0" brushRef="#br0">1 587 5509,'0'0'11659,"66"-2"-9961,-21-11 128,7-4-641,10-1-513,1-3-383,2 0-193,-10 2-96,-8-1-577,-13 3-1056,-17-2-1506,-17-1-3524</inkml:trace>
  <inkml:trace contextRef="#ctx0" brushRef="#br0" timeOffset="1">65 19 5862,'0'0'16847,"78"0"-15469,-30 0-674,6-2-511,8 0-193,-1-1-1666,-9-2-2306,-12-2-4067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0.939"/>
    </inkml:context>
    <inkml:brush xml:id="br0">
      <inkml:brushProperty name="width" value="0.025" units="cm"/>
      <inkml:brushProperty name="height" value="0.025" units="cm"/>
      <inkml:brushProperty name="color" value="#E71224"/>
    </inkml:brush>
  </inkml:definitions>
  <inkml:trace contextRef="#ctx0" brushRef="#br0">0 1 3107,'0'0'18433,"7"12"-17904,-1 2-361,-1 0 1,1 0 0,-2 0-1,0 0 1,-1 1-1,2 24 1,-4-23 42,-2-10-107,1 0-1,1 1 1,-1-1 0,1 0 0,2 10-1,-2-15-80,-1 0-1,1 0 1,-1 0-1,0-1 1,1 1-1,-1 0 1,1-1-1,0 1 0,-1 0 1,1-1-1,0 1 1,-1-1-1,1 1 1,0-1-1,-1 1 1,1-1-1,0 0 0,0 1 1,0-1-1,-1 0 1,1 1-1,0-1 1,0 0-1,0 0 1,0 0-1,-1 0 0,1 0 1,0 0-1,0 0 1,0 0-1,0 0 1,0 0-1,-1-1 1,1 1-1,0 0 0,0 0 1,0-1-1,-1 1 1,1-1-1,0 1 1,0-1-1,-1 1 1,1-1-1,0 1 1,-1-1-1,1 1 0,0-2 1,10-6 100,-1 0-1,-1-1 1,0 0 0,12-16 0,27-24 565,-48 48-684,0 1-1,0 0 0,0-1 0,0 1 0,1 0 0,-1-1 1,0 1-1,1 0 0,-1-1 0,0 1 0,0 0 0,1 0 1,-1-1-1,0 1 0,1 0 0,-1 0 0,0 0 1,1 0-1,-1-1 0,1 1 0,-1 0 0,0 0 0,1 0 1,-1 0-1,1 0 0,-1 0 0,0 0 0,1 0 0,-1 0 1,1 0-1,-1 0 0,0 0 0,1 0 0,-1 0 0,1 1 1,-1-1-1,0 0 0,1 0 0,-1 0 0,0 0 0,1 1 1,-1-1-1,0 0 0,1 0 0,-1 1 0,0-1 1,0 0-1,1 1 0,-1-1 0,0 0 0,0 1 0,1-1 1,-1 0-1,0 1 0,0 0 0,2 31 172,-2-30-169,0 0 1,-1 0 0,1 0 0,0 0 0,0 0 0,0 1-1,0-1 1,1 0 0,-1 0 0,1 0 0,-1 0 0,1 0-1,-1 0 1,1 0 0,0-1 0,0 1 0,1 2-1,9-6-2195,-4-13-5556,-6 13 6517,2-8-7436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1.286"/>
    </inkml:context>
    <inkml:brush xml:id="br0">
      <inkml:brushProperty name="width" value="0.025" units="cm"/>
      <inkml:brushProperty name="height" value="0.025" units="cm"/>
      <inkml:brushProperty name="color" value="#E71224"/>
    </inkml:brush>
  </inkml:definitions>
  <inkml:trace contextRef="#ctx0" brushRef="#br0">206 3 2434,'0'0'20206,"-11"-1"-19047,6 0-1099,0 1 0,-1 0 0,1 0 0,-1 0 0,1 1 1,-1-1-1,1 1 0,0 1 0,-1-1 0,1 1 0,0 0 1,0 0-1,0 0 0,0 1 0,1-1 0,-1 1 1,0 1-1,1-1 0,0 1 0,0-1 0,-6 8 0,-2 1 182,1 1 0,1 0-1,-14 23 1,20-31-209,1 0 0,1 1-1,-1 0 1,1 0 0,0 0 0,0 0 0,1 0 0,0 0-1,0 0 1,0 0 0,1 0 0,0 11 0,1-15-89,0-1 1,-1 1-1,1-1 1,0 1-1,0-1 1,0 0 0,0 1-1,1-1 1,-1 0-1,0 0 1,0 0-1,1 0 1,-1 0-1,1 0 1,-1 0-1,1-1 1,-1 1-1,1 0 1,-1-1 0,1 1-1,0-1 1,-1 0-1,1 1 1,0-1-1,-1 0 1,1 0-1,0 0 1,1 0-1,51-3-3599,-47 1 2580,-1-1 0,1 1 0,-1-1 0,1 0 0,-1 0 0,0-1 0,7-5 0,16-12-5619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1.945"/>
    </inkml:context>
    <inkml:brush xml:id="br0">
      <inkml:brushProperty name="width" value="0.025" units="cm"/>
      <inkml:brushProperty name="height" value="0.025" units="cm"/>
      <inkml:brushProperty name="color" value="#E71224"/>
    </inkml:brush>
  </inkml:definitions>
  <inkml:trace contextRef="#ctx0" brushRef="#br0">34 51 5061,'0'0'14179,"-5"9"-11724,-2 0-1686,4-5-490,1-1-1,-1 1 1,1 0 0,0-1 0,0 1 0,0 0-1,0 0 1,-1 8 0,3-12-252,1 1-1,0-1 1,-1 1 0,1-1 0,-1 1-1,1-1 1,0 1 0,0-1 0,-1 0-1,1 1 1,0-1 0,0 0 0,-1 0-1,1 0 1,0 1 0,0-1 0,0 0-1,0 0 1,-1 0 0,1 0-1,0 0 1,0 0 0,0-1 0,-1 1-1,1 0 1,0 0 0,1-1 0,28-4 89,27-17 12,-48 17-139,1 0 0,-1 1 1,1 0-1,0 1 0,0 0 1,0 1-1,0 0 0,0 1 1,1 0-1,11 0 0,-21 1 6,0 0 0,0 0-1,0 1 1,0-1-1,0 0 1,-1 0-1,1 1 1,0-1 0,0 0-1,0 1 1,0-1-1,-1 1 1,1-1-1,0 1 1,0-1 0,-1 1-1,1 0 1,0-1-1,-1 1 1,1 0-1,-1 0 1,1-1-1,-1 1 1,1 0 0,-1 0-1,1 1 1,1 25 44,-2-24-21,0-1-1,0 1 1,0-1-1,0 1 0,0-1 1,1 1-1,-1-1 1,1 1-1,0-1 0,1 4 1,-1-5-10,0 0 0,0-1 1,0 1-1,0 0 0,0 0 0,0-1 0,0 1 1,0 0-1,0-1 0,0 0 0,1 1 1,-1-1-1,0 0 0,0 1 0,1-1 1,-1 0-1,0 0 0,0 0 0,1 0 1,-1 0-1,0 0 0,1 0 0,-1-1 0,0 1 1,0 0-1,0-1 0,2 0 0,5-2 15,-1 0-1,0 0 1,0 0-1,0-1 1,-1-1-1,1 1 0,8-8 1,-11 8-103,0 0 0,0 0 0,1 1 0,0-1 0,0 1 0,0 0 0,0 1 0,0-1 0,0 1 0,1 0 0,-1 1 0,1-1 1,0 1-1,-1 0 0,9 0 0,-14 1 80,1 0 0,-1 1 1,0-1-1,1 0 0,-1 1 1,1-1-1,-1 1 0,0-1 1,1 0-1,-1 1 0,0-1 1,0 1-1,1-1 1,-1 1-1,0-1 0,0 1 1,0-1-1,0 1 0,0-1 1,0 1-1,0 0 0,0-1 1,0 1-1,0-1 0,0 1 1,0-1-1,0 1 0,0-1 1,0 1-1,0-1 0,-1 1 1,1 0-1,-1 0 13,1-1 0,0 1 0,0 0 0,-1-1 0,1 1 0,0 0 0,0 0 0,0-1 0,0 1 0,0 0 0,0-1 0,0 1 0,0 0 0,0 0 0,0-1 0,0 1 0,0 0 0,1-1 0,-1 1 0,0 0 0,0 0 0,1-1 0,-1 1 0,0-1 0,1 1 0,-1 0 0,1-1 0,-1 1 0,1-1 0,-1 1 0,1-1 0,-1 1 0,1-1 0,0 0 0,-1 1 0,1-1 0,0 0 0,-1 1 0,1-1 0,0 0 0,12 0 48,-1-1 1,0-1-1,0 0 0,0 0 1,0-2-1,0 1 0,22-11 0,-22 8-92,0 1 0,1 1 0,-1 0 0,1 1 0,0 0 0,24-2-1,-6 9 418,-28-3-400,1 0 0,0-1-1,0 1 1,-1-1 0,1 0-1,0 0 1,0 0 0,0 0-1,-1-1 1,1 0 0,0 0-1,-1 0 1,1 0 0,5-2-1,0-2-9,-8 5 17,1-1 0,0 0 0,0 1 0,-1-1 0,1 0-1,-1 0 1,1 0 0,-1 0 0,1 0 0,-1 0 0,0 0 0,1-1 0,-1 1 0,0 0 0,0-1 0,0 1 0,0-1 0,0 0 0,0 1 0,0-1-1,-1 1 1,1-1 0,-1 0 0,1 0 0,0-1 0,-4 3 20,1 0 0,0 0 0,-1 1 1,1-1-1,0 1 0,0-1 0,-1 1 0,1 0 0,0 0 0,-4 2 0,2 1 114,0 0-1,0 0 1,0 1-1,1-1 1,0 1 0,0 0-1,0 0 1,0 0-1,1 0 1,-1 0-1,1 0 1,-1 7-1,3-10-168,-1 0 0,1 1 0,-1-1-1,1 0 1,0 0 0,0 1-1,0-1 1,0 0 0,1 0 0,-1 1-1,0-1 1,1 0 0,0 0 0,1 3-1,-1-4-215,-1 1 1,2-1-1,-1 0 0,0 1 0,0-1 1,0 0-1,1 0 0,-1 0 0,0 0 0,1 0 1,-1 0-1,1-1 0,-1 1 0,1 0 0,-1-1 1,1 1-1,0-1 0,-1 1 0,1-1 0,0 0 1,2 0-1,17 1-7584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035"/>
    </inkml:context>
    <inkml:brush xml:id="br0">
      <inkml:brushProperty name="width" value="0.025" units="cm"/>
      <inkml:brushProperty name="height" value="0.025" units="cm"/>
      <inkml:brushProperty name="color" value="#E71224"/>
    </inkml:brush>
  </inkml:definitions>
  <inkml:trace contextRef="#ctx0" brushRef="#br0">30 45 17585,'0'0'2728,"0"12"-1938,-14 149 1783,-1 28-1559,15-187-1020,-1 0 1,1 0-1,0 0 0,1 0 0,-1 0 1,0 0-1,1 0 0,-1 0 0,1 0 1,-1-1-1,1 1 0,0 0 0,0 0 1,0 0-1,0-1 0,0 1 0,0-1 1,0 1-1,2 1 0,-1-2-14,-1-1 0,0 1 0,1-1 0,-1 0 0,1 1-1,-1-1 1,1 0 0,-1 0 0,1 0 0,-1 0 0,1 0 0,-1 0 0,1 0 0,-1-1-1,1 1 1,-1-1 0,0 1 0,1-1 0,-1 1 0,1-1 0,-1 0 0,0 1 0,0-1 0,1 0-1,-1 0 1,0 0 0,1-1 0,9-8-233,0 0 0,-1 0 0,0-1 0,0-1 0,-1 0-1,-1 0 1,0 0 0,11-26 0,41-118-1858,-49 125 1925,25-92 2028,-62 221-578,15-60-624,1 0 1,2 0 0,-6 70 0,14-92-992,1 47-227,9-23-9009,-5-31 1916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381"/>
    </inkml:context>
    <inkml:brush xml:id="br0">
      <inkml:brushProperty name="width" value="0.025" units="cm"/>
      <inkml:brushProperty name="height" value="0.025" units="cm"/>
      <inkml:brushProperty name="color" value="#E71224"/>
    </inkml:brush>
  </inkml:definitions>
  <inkml:trace contextRef="#ctx0" brushRef="#br0">0 366 4036,'0'0'14584,"10"-4"-13778,388-183 5741,-49 20-10350,-337 160-1403,-29 11 568,-20 13-1762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3.728"/>
    </inkml:context>
    <inkml:brush xml:id="br0">
      <inkml:brushProperty name="width" value="0.025" units="cm"/>
      <inkml:brushProperty name="height" value="0.025" units="cm"/>
      <inkml:brushProperty name="color" value="#E71224"/>
    </inkml:brush>
  </inkml:definitions>
  <inkml:trace contextRef="#ctx0" brushRef="#br0">0 400 2723,'0'0'19570,"85"-28"-18225,-22-11-352,11-9-160,5-1-384,2 0-353,2 1 32,-13 3-352,-7-1-2435,-12-1-7399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8.315"/>
    </inkml:context>
    <inkml:brush xml:id="br0">
      <inkml:brushProperty name="width" value="0.025" units="cm"/>
      <inkml:brushProperty name="height" value="0.025" units="cm"/>
      <inkml:brushProperty name="color" value="#E71224"/>
    </inkml:brush>
  </inkml:definitions>
  <inkml:trace contextRef="#ctx0" brushRef="#br0">152 1 8680,'0'0'3678,"-3"9"-2498,-17 87 804,-13 147 1,14 110-973,15 202-713,-21 351-310,11-757 20,-20 368 201,37-495-94,-1-16-999,-1-11-3090,-1-28-223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8.799"/>
    </inkml:context>
    <inkml:brush xml:id="br0">
      <inkml:brushProperty name="width" value="0.025" units="cm"/>
      <inkml:brushProperty name="height" value="0.025" units="cm"/>
      <inkml:brushProperty name="color" value="#E71224"/>
    </inkml:brush>
  </inkml:definitions>
  <inkml:trace contextRef="#ctx0" brushRef="#br0">1 860 11082,'0'0'5061,"55"-61"-2626,-13 6-770,8-11-736,13-12-352,11-11-129,5-3-320,-1-2-64,-6 8-64,-11 7-448,-14 11-1378,-25 13-2498,-17 19-2979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5.544"/>
    </inkml:context>
    <inkml:brush xml:id="br0">
      <inkml:brushProperty name="width" value="0.035" units="cm"/>
      <inkml:brushProperty name="height" value="0.035" units="cm"/>
    </inkml:brush>
  </inkml:definitions>
  <inkml:trace contextRef="#ctx0" brushRef="#br0">0 0 15043,'1'1'98,"0"-1"-1,-1 1 0,1-1 0,-1 1 1,1-1-1,-1 1 0,1-1 1,-1 1-1,1-1 0,-1 1 1,0-1-1,1 1 0,-1 0 1,0-1-1,1 1 0,-1 0 0,0-1 1,0 1-1,0 0 0,0 0 1,1-1-1,-1 1 0,0 1 1,0 23 316,0-16-51,2 73 1775,15 271 1424,-16-341-3494,-1-7-35,1 0 0,-1 1 0,1-1 1,0 0-1,0 0 0,1 0 0,0 0 1,0 0-1,0-1 0,3 6 0,-5-10-27,1 1 0,-1 0 1,1-1-1,-1 1 0,1-1 0,-1 1 0,1-1 0,-1 0 0,1 1 0,0-1 0,-1 1 0,1-1 1,0 0-1,-1 0 0,1 1 0,0-1 0,0 0 0,-1 0 0,1 0 0,0 0 0,-1 0 1,1 0-1,0 0 0,0 0 0,-1 0 0,1 0 0,0 0 0,0-1 0,-1 1 0,1 0 1,0 0-1,-1-1 0,1 1 0,0 0 0,-1-1 0,1 1 0,-1-1 0,1 1 0,0-1 1,-1 1-1,1-1 0,-1 1 0,0-1 0,1 1 0,-1-1 0,1 0 0,0-1 0,4-5 44,-1 0-1,1 0 1,4-12-1,14-38 302,-2-1 1,18-86-1,7-20 477,-38 148-677,-8 16-148,0 0 0,0 0 0,0 0-1,0 0 1,0 0 0,0 0 0,1 0 0,-1 0 0,0 0-1,0 0 1,0 0 0,0 0 0,0 0 0,1 0-1,-1 0 1,0 0 0,0 0 0,0 0 0,0 0 0,0 0-1,1 0 1,-1 0 0,0 0 0,0 0 0,0 0 0,0 0-1,0 0 1,1 0 0,-1 0 0,0 0 0,0 0-1,0 0 1,0 0 0,0 0 0,0 1 0,1-1 0,-1 0-1,0 0 1,0 0 0,0 0 0,0 0 0,0 0-1,0 1 1,0-1 0,0 0 0,0 0 0,0 0 0,7 34 138,2 48-52,19 123-26,-26-195-58,-2-6-4,1 0 0,-1 0 1,1 0-1,0-1 0,0 1 0,1-1 1,-1 1-1,1-1 0,-1 1 1,1-1-1,0 0 0,1 1 0,-1-1 1,0 0-1,5 3 0,-7-5 0,1-1 0,0 1-1,0-1 1,0 0 0,0 1 0,0-1 0,0 0-1,0 1 1,-1-1 0,1 0 0,0 0-1,0 0 1,0 0 0,0 0 0,0 0 0,0 0-1,0 0 1,0 0 0,0 0 0,0-1-1,0 1 1,0 0 0,0-1 0,0 1-1,0-1 1,1 0 0,19-19 12,-19 19-12,17-26 18,0 0 0,-2-1 0,-1 0 1,-1-2-1,12-32 0,-8 19 5,1-4-7,-11 24 1,1 0-1,0 1 1,15-21 0,-24 42-17,0-1 1,0 1-1,-1 0 1,1 0 0,0 0-1,0 0 1,0 1-1,0-1 1,0 0 0,0 0-1,0 0 1,2 0-1,-2 1 0,-1 0 0,1 0 0,-1 0 0,0 0-1,1 0 1,-1 0 0,0 0 0,1 0-1,-1 0 1,0 0 0,1 0 0,-1 0-1,0 0 1,1 0 0,-1 0 0,0 1-1,1-1 1,-1 0 0,0 0 0,0 0-1,1 1 1,-1-1 0,0 0 0,0 0-1,1 1 1,-1-1 0,0 0 0,1 1-1,0 2 2,0 0-1,1 0 1,-1 1-1,0-1 1,-1 0-1,2 7 1,4 63-236,-4 121 0,-3-99-1249,2-76 1179,3-15-82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9.128"/>
    </inkml:context>
    <inkml:brush xml:id="br0">
      <inkml:brushProperty name="width" value="0.025" units="cm"/>
      <inkml:brushProperty name="height" value="0.025" units="cm"/>
      <inkml:brushProperty name="color" value="#E71224"/>
    </inkml:brush>
  </inkml:definitions>
  <inkml:trace contextRef="#ctx0" brushRef="#br0">294 0 12075,'-12'14'2803,"-5"5"-2270,0 1 0,2 1 0,0 1 0,1 0 0,-14 33 0,-62 205 985,36-96-1312,46-144-79,-12 39 394,19-54-467,0-1 0,1 0 0,-1 0 1,1 0-1,-1 0 0,1 1 0,0-1 0,1 0 0,-1 0 0,1 0 0,1 6 0,-1-9-50,0 0 0,0 1 0,0-1 0,0 0 0,0 0 0,0 0 0,0 0 0,0 0 0,0 0 0,0 0 0,1 0 0,-1-1 0,0 1 0,1 0 0,-1-1 0,0 1 0,1-1 0,-1 1 0,1-1 0,-1 0 0,1 1 0,1-1 0,39 0 173,-35-1-115,12-1 9,1-1 0,-1 0 0,0-2 0,0 0 0,-1-2 0,25-10 0,103-62-55,-111 58-2408,55-45 1,-35 17-6247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29.883"/>
    </inkml:context>
    <inkml:brush xml:id="br0">
      <inkml:brushProperty name="width" value="0.025" units="cm"/>
      <inkml:brushProperty name="height" value="0.025" units="cm"/>
      <inkml:brushProperty name="color" value="#E71224"/>
    </inkml:brush>
  </inkml:definitions>
  <inkml:trace contextRef="#ctx0" brushRef="#br0">39 1 16111,'0'0'6102,"1"8"-5766,1 37-237,-2 0-1,-3 0 0,-1 0 0,-11 48 0,-4 40 468,20-111-156,6-29 58,11-35 357,-9-7-606,-1-1 0,-2 0 0,-2-76 0,-4 129-259,0 1-1,0 0 1,1-1 0,-1 1 0,1-1 0,0 1 0,0-1-1,0 1 1,1-1 0,-1 0 0,1 1 0,0-1 0,-1 0-1,2 0 1,-1 0 0,0-1 0,0 1 0,1 0 0,0-1-1,-1 0 1,1 1 0,6 2 0,-7-3 26,1-1-1,0 0 1,-1-1 0,1 1 0,0 0 0,0-1-1,-1 1 1,1-1 0,0 0 0,0 0-1,0 0 1,0 0 0,-1-1 0,1 1 0,0-1-1,0 1 1,-1-1 0,1 0 0,0 0-1,-1 0 1,1-1 0,-1 1 0,0-1 0,1 1-1,-1-1 1,0 0 0,0 0 0,0 0-1,3-4 1,7-10 44,-2-1 1,0 0-1,-1 0 0,-1-1 0,12-36 1,-22 129-509,-1-45 471,2-1 0,2 1 1,0 0-1,2-1 0,10 41 1,-13-67 1,1-1 0,-1 0 0,1 0 0,0 1 0,0-1 0,0 0-1,0 0 1,1 0 0,-1 0 0,0 0 0,1-1 0,0 1 0,-1 0 0,1-1 0,0 1 0,0-1 0,0 1 0,0-1 0,2 1 0,-3-1-36,0-1 0,-1 0 0,1 0 1,0 0-1,0 0 0,0 0 0,-1 0 1,1 0-1,0 0 0,0 0 0,-1 0 1,1 0-1,0-1 0,-1 1 0,1 0 0,0-1 1,0 1-1,-1 0 0,1-1 0,-1 1 1,1-1-1,1 0 0,-1-1-186,0 1 0,1-1 0,-1 0 0,0 0 0,0 0 0,0 0 0,0 0 0,0 0-1,0-1 1,0 1 0,0-3 0,4-24-4972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0.231"/>
    </inkml:context>
    <inkml:brush xml:id="br0">
      <inkml:brushProperty name="width" value="0.025" units="cm"/>
      <inkml:brushProperty name="height" value="0.025" units="cm"/>
      <inkml:brushProperty name="color" value="#E71224"/>
    </inkml:brush>
  </inkml:definitions>
  <inkml:trace contextRef="#ctx0" brushRef="#br0">49 0 11755,'0'0'11787,"-48"47"-11210,48-39-513,10-5-288,8-2-929,8-1-1058,-7 0-1952,3 0-4646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0.558"/>
    </inkml:context>
    <inkml:brush xml:id="br0">
      <inkml:brushProperty name="width" value="0.025" units="cm"/>
      <inkml:brushProperty name="height" value="0.025" units="cm"/>
      <inkml:brushProperty name="color" value="#E71224"/>
    </inkml:brush>
  </inkml:definitions>
  <inkml:trace contextRef="#ctx0" brushRef="#br0">94 570 6054,'-9'14'6395,"5"-8"-6015,-8 12 617,1 0 1,1 0-1,0 1 1,2 0-1,0 0 1,1 1-1,-7 29 1,14-48-977,0 0 1,0 1-1,-1-1 1,1 0-1,0 0 0,0 1 1,0-1-1,0 0 1,0 0-1,1 0 0,-1 1 1,0-1-1,1 0 0,-1 0 1,0 0-1,1 0 1,0 1-1,-1-1 0,1 0 1,-1 0-1,1 0 1,0 0-1,0 0 0,0-1 1,0 1-1,1 1 0,0-1-12,0-1-1,0 1 1,-1-1-1,1 0 1,0 1-1,0-1 1,0 0-1,0 0 1,0-1-1,0 1 0,0 0 1,-1 0-1,1-1 1,0 0-1,2 0 1,5-3 26,0 0 0,0 0 0,0-1 0,-1 0 0,13-11 1,5-9 112,-2 0 0,-1-2 1,-1-1-1,-1 0 1,-2-2-1,30-58 0,-29 43 41,-1-1-1,-2 0 0,-3-2 1,12-63-1,-14 17-62,-11 85-114,-1 0 0,0 0 1,0 0-1,-1 0 0,0 0 0,-1 1 0,0-1 0,-4-9 0,5 16-16,1 0 1,-1 0-1,0 0 1,0 1-1,0-1 0,0 0 1,-1 1-1,1-1 1,0 1-1,-1-1 1,1 1-1,-1 0 0,0-1 1,1 1-1,-1 0 1,0 0-1,1 0 0,-1 1 1,0-1-1,0 0 1,0 1-1,0-1 1,0 1-1,0-1 0,0 1 1,0 0-1,0 0 1,0 0-1,0 0 0,0 0 1,0 1-1,0-1 1,0 0-1,0 1 1,0 0-1,-1 0 0,-4 2-17,0 0-1,0 0 1,0 1 0,1 0-1,-1 0 1,1 0-1,0 1 1,-8 8-1,-14 18 43,0 1 0,-29 46 0,47-64 22,1 0 0,1 1 0,1 0-1,0 1 1,0 0 0,2 0 0,0 0 0,-4 28 0,9-42-47,-1-1-1,1 1 1,0-1 0,0 0 0,0 1 0,1-1-1,-1 1 1,0-1 0,0 1 0,1-1 0,-1 0 0,1 1-1,-1-1 1,1 0 0,0 1 0,0-1 0,-1 0-1,1 0 1,0 0 0,0 0 0,0 0 0,0 0-1,0 0 1,2 1 0,0 0-1,0-1 1,0 1-1,0-1 1,0 0-1,1 0 0,-1 0 1,0 0-1,1-1 0,-1 1 1,4-1-1,11 0 13,-1-1-1,1-1 1,19-4-1,-32 5 1,14-2 0,-4-1-13,1 1 1,-1 1-1,1 0 0,-1 2 0,26 1 0,-37-1 10,-1 1 0,1 0 0,-1 0 0,1 0 0,-1 0 0,1 0 0,-1 1 0,0 0 0,0 0 0,1 0 0,-1 0 0,-1 0 0,1 0 0,0 1 0,0-1 0,-1 1 0,0 0 0,1 0 0,-1 0 0,0 0 0,-1 0 0,1 0 0,0 1 0,-1-1 0,0 0 0,0 1-1,0-1 1,0 1 0,0 6 0,3 26 269,-2-1-1,-3 55 1,0-25-8616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9.409"/>
    </inkml:context>
    <inkml:brush xml:id="br0">
      <inkml:brushProperty name="width" value="0.025" units="cm"/>
      <inkml:brushProperty name="height" value="0.025" units="cm"/>
      <inkml:brushProperty name="color" value="#E71224"/>
    </inkml:brush>
  </inkml:definitions>
  <inkml:trace contextRef="#ctx0" brushRef="#br0">1 99 5830,'4'-10'5717,"24"-47"-2732,-12 26 2534,-17 60-3687,2-15-1689,-4 72 122,-17 95 1,11-114-316,5 7-730,4-73 747,0-1 0,0 0-1,0 1 1,0-1 0,0 1-1,0-1 1,-1 1 0,1-1-1,0 0 1,0 1-1,0-1 1,0 1 0,1-1-1,-1 1 1,0-1 0,0 1-1,0-1 1,0 0 0,0 1-1,0-1 1,1 1 0,-1-1-1,0 0 1,0 1 0,1-1-1,-1 1 1,0-1 0,1 0-1,-1 0 1,0 1 0,1-1-1,-1 0 1,0 1 0,1-1-1,-1 0 1,1 0 0,-1 0-1,0 0 1,1 1 0,-1-1-1,1 0 1,-1 0 0,1 0-1,-1 0 1,1 0 0,-1 0-1,0 0 1,1 0 0,-1 0-1,1 0 1,-1 0 0,1 0-1,-1-1 1,1 1 0,-1 0-1,0 0 1,1 0 0,-1 0-1,1-1 1,-1 1 0,0 0-1,1-1 1,-1 1 0,1-1-1,24-23-1381,-7 0-864,-2 0-1,18-37 1,3-11-3198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39.743"/>
    </inkml:context>
    <inkml:brush xml:id="br0">
      <inkml:brushProperty name="width" value="0.025" units="cm"/>
      <inkml:brushProperty name="height" value="0.025" units="cm"/>
      <inkml:brushProperty name="color" value="#E71224"/>
    </inkml:brush>
  </inkml:definitions>
  <inkml:trace contextRef="#ctx0" brushRef="#br0">120 0 4612,'0'0'9802,"-38"89"-7464,15-24-1121,8 9-993,-5 8-64,10-8 577,6-7 96,4-12-321,0-12-384,0-16-128,4-9-64,1-11-640,-5-10-3524,-18-16-577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117"/>
    </inkml:context>
    <inkml:brush xml:id="br0">
      <inkml:brushProperty name="width" value="0.025" units="cm"/>
      <inkml:brushProperty name="height" value="0.025" units="cm"/>
      <inkml:brushProperty name="color" value="#E71224"/>
    </inkml:brush>
  </inkml:definitions>
  <inkml:trace contextRef="#ctx0" brushRef="#br0">0 365 3523,'0'0'11457,"10"8"-9525,-4-2-1613,-3-2-188,0-1 0,1 0 0,-1 0-1,1 0 1,-1-1 0,1 1 0,0-1 0,0 0 0,0 0 0,1 0-1,-1-1 1,0 1 0,1-1 0,-1 0 0,1 0 0,-1-1 0,7 1 0,7-3-62,0 0 0,0-1 0,-1-1 0,1 0 0,-1-2 1,0 0-1,-1-1 0,1 0 0,-1-1 0,22-16 0,-14 8-290,-1-1 0,0-2 0,-2 0 0,0-1 0,34-42 0,-52 61 634,-2 9-1,-1 23 388,-5 43 564,4-67-1220,-5 43 488,2-34-365,2-1 1,0 1-1,1 0 0,1 0 1,0 0-1,1 0 1,5 26-1,-6-41-271,0 0 0,0 0 0,0 0 1,0 0-1,1 0 0,-1-1 0,0 1 0,1 0 0,-1 0 1,1 0-1,-1-1 0,1 1 0,-1 0 0,1-1 0,-1 1 1,1 0-1,0-1 0,-1 1 0,1-1 0,0 1 0,0-1 0,-1 1 1,1-1-1,0 1 0,0-1 0,0 0 0,-1 1 0,1-1 1,0 0-1,0 0 0,0 0 0,0 0 0,0 0 0,0 0 1,-1 0-1,1 0 0,0 0 0,0 0 0,0 0 0,0-1 1,0 1-1,-1 0 0,1 0 0,0-1 0,0 1 0,0-1 1,-1 1-1,1-1 0,0 1 0,1-2 0,1 0-278,0-1 0,-1 1 0,1-1 0,-1 0 0,1 0-1,-1 0 1,0 0 0,0 0 0,0 0 0,2-7 0,4-25-4603,-6-10-4233</inkml:trace>
  <inkml:trace contextRef="#ctx0" brushRef="#br0" timeOffset="1">465 1 16528,'0'0'6117,"-39"54"-5796,39-43-417,19 2-193,5-3-1600,6 1-994,-1 2-2370,0-2-481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460"/>
    </inkml:context>
    <inkml:brush xml:id="br0">
      <inkml:brushProperty name="width" value="0.025" units="cm"/>
      <inkml:brushProperty name="height" value="0.025" units="cm"/>
      <inkml:brushProperty name="color" value="#E71224"/>
    </inkml:brush>
  </inkml:definitions>
  <inkml:trace contextRef="#ctx0" brushRef="#br0">193 1 5381,'0'0'12236,"-6"9"-10549,-9 12-809,9-14-681,0 1-1,0-1 0,1 1 1,0 0-1,0 0 1,1 1-1,0-1 0,1 1 1,-1 0-1,2 0 0,-3 11 1,5-19-249,1 0 1,-1 0-1,0-1 1,1 1 0,-1 0-1,1 0 1,-1 0-1,1-1 1,-1 1-1,1 0 1,-1 0 0,1-1-1,0 1 1,-1-1-1,1 1 1,0 0-1,-1-1 1,1 1 0,0-1-1,0 0 1,0 1-1,0-1 1,-1 0 0,2 1-1,29 8-706,-18-6 490,-4 0 236,0 1 0,-1 0 0,0 1 0,1-1 0,-1 1 0,-1 1 0,1 0 0,-1 0 0,0 0 0,-1 1 0,9 11 0,-12-16 97,-1 1 1,-1 0-1,1 0 1,0 0 0,-1 0-1,1 0 1,-1 0-1,0 1 1,0-1 0,-1 0-1,1 0 1,0 1-1,-1-1 1,0 1 0,0-1-1,0 0 1,0 1-1,-1-1 1,1 0-1,-1 1 1,0-1 0,0 0-1,0 1 1,0-1-1,-1 0 1,1 0 0,-1 0-1,0 0 1,0-1-1,0 1 1,0 0 0,0-1-1,0 1 1,-5 2-1,-1 2 346,0 0 0,-1 0-1,0-1 1,0-1 0,0 0 0,-1 0-1,0 0 1,0-2 0,0 1-1,-17 3 1,21-6-440,0 0 0,1-1-1,-1 0 1,1 0 0,-1 0 0,0 0-1,1-1 1,-1 0 0,-8-3 0,10 3-262,0-1 1,0 0-1,1 0 1,-1 0 0,0-1-1,1 1 1,-1-1 0,1 0-1,0 0 1,0 0 0,0 0-1,1 0 1,-5-7-1,2 3-992,1 0 0,1-1 0,-1 1 0,1-1-1,0 0 1,1 0 0,-3-15 0,3-23-7707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0.850"/>
    </inkml:context>
    <inkml:brush xml:id="br0">
      <inkml:brushProperty name="width" value="0.025" units="cm"/>
      <inkml:brushProperty name="height" value="0.025" units="cm"/>
      <inkml:brushProperty name="color" value="#E71224"/>
    </inkml:brush>
  </inkml:definitions>
  <inkml:trace contextRef="#ctx0" brushRef="#br0">135 0 3267,'0'0'16127,"-1"11"-15214,-4 62 1034,6 124-1,1-168-1996,2 0 0,1 0 0,1-1-1,1 0 1,1 0 0,2-1 0,21 44 0,-25-62-1211,-6-16-125,-11-19-89,-82-79-1852,-3-7 6179,95 112-2724,0-1-1,0 0 1,1 0-1,-1 1 0,0-1 1,1 0-1,-1 0 1,1 0-1,-1 0 1,1 0-1,0 0 1,-1 0-1,1 0 1,0 0-1,0 0 1,-1 0-1,1 0 1,0 0-1,0 0 0,0 0 1,0 0-1,1 0 1,-1 0-1,0 0 1,0 0-1,0 0 1,1 0-1,0-2 1,0 2-53,1 0 0,-1-1 1,1 1-1,-1 0 0,1 0 1,0 0-1,0 0 0,-1 0 1,1 1-1,0-1 0,0 0 0,0 1 1,0-1-1,2 1 0,15-2-226,-1 0 0,33 3 0,-34-1 465,27 1-501,79-3-2722,-42-6-5707,-40-1-1607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1.179"/>
    </inkml:context>
    <inkml:brush xml:id="br0">
      <inkml:brushProperty name="width" value="0.025" units="cm"/>
      <inkml:brushProperty name="height" value="0.025" units="cm"/>
      <inkml:brushProperty name="color" value="#E71224"/>
    </inkml:brush>
  </inkml:definitions>
  <inkml:trace contextRef="#ctx0" brushRef="#br0">207 0 5317,'0'0'7826,"-10"3"-4132,0-1-3293,-1 1 0,1 0-1,0 1 1,0 1 0,0-1 0,1 1-1,-1 1 1,1 0 0,1 0-1,-1 1 1,1 0 0,0 0 0,0 1-1,1 0 1,-11 16 0,11-13-111,1 1 0,1 0 0,0 0 0,0 1 1,1-1-1,-4 24 0,7-32-238,1 0 0,-1 0 0,1 1 0,0-1 0,1 0 0,-1 0 0,1 0 0,-1 0 0,1 0 0,0 0 0,3 6 0,-3-8-24,0 0 0,1 0 1,-1 0-1,0-1 0,1 1 1,0 0-1,-1 0 0,1-1 0,0 1 1,0-1-1,0 1 0,0-1 1,0 0-1,0 0 0,1 0 1,-1 0-1,0 0 0,0-1 1,1 1-1,-1-1 0,3 1 0,4 0 143,0-1 0,0 1-1,0-2 1,0 1-1,0-1 1,0 0 0,0-1-1,0 0 1,0-1 0,-1 0-1,1 0 1,-1-1-1,0 0 1,0 0 0,14-11-1,-17 12-108,0-1 0,0-1-1,-1 1 1,1-1 0,-1 0 0,0 0 0,0 0-1,-1 0 1,1-1 0,-1 0 0,0 1-1,-1-1 1,1 0 0,-1-1 0,-1 1-1,1 0 1,-1 0 0,0-1 0,0 1-1,-1-1 1,0 1 0,0-1 0,-1-7-1,0 11-85,0-1 0,-1 1 0,1-1 0,-1 1 0,1 0-1,-1 0 1,0-1 0,0 1 0,0 1 0,-1-1 0,1 0-1,-1 0 1,0 1 0,0 0 0,1-1 0,-1 1-1,-1 0 1,1 0 0,-4-1 0,0-1-445,0 1 0,1 1 0,-1-1 1,0 1-1,-1 0 0,1 1 0,0-1 0,-10 1 0,16 1 191,0 0-1,1 0 0,-1-1 0,0 1 0,1 0 0,-1 0 1,0 1-1,1-1 0,-1 0 0,0 0 0,1 0 1,-1 0-1,1 0 0,-1 1 0,0-1 0,1 0 1,-1 1-1,1-1 0,-1 0 0,1 1 0,-1-1 1,1 1-1,-1-1 0,1 1 0,-1-1 0,1 1 1,-1-1-1,1 1 0,0-1 0,-1 2 0,0 9-9137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486"/>
    </inkml:context>
    <inkml:brush xml:id="br0">
      <inkml:brushProperty name="width" value="0.035" units="cm"/>
      <inkml:brushProperty name="height" value="0.035" units="cm"/>
    </inkml:brush>
  </inkml:definitions>
  <inkml:trace contextRef="#ctx0" brushRef="#br0">94 808 10426,'13'-13'905,"0"0"0,0-1 0,-2-1 1,0 0-1,-1 0 0,0-1 0,-1-1 0,9-22 0,-16 35-562,-1 0 1,0 0-1,0 0 1,0 0-1,0-1 0,0 1 1,-1-6-1,0 9-273,0 0 0,0 1-1,0-1 1,0 0 0,0 0-1,0 0 1,0 1 0,-1-1 0,1 0-1,0 0 1,-1 1 0,1-1-1,0 0 1,-1 1 0,1-1 0,-1 0-1,1 1 1,-1-1 0,1 0-1,-1 1 1,1-1 0,-1 1-1,0-1 1,1 1 0,-1 0 0,0-1-1,1 1 1,-1-1 0,0 1-1,0 0 1,1 0 0,-1-1-1,0 1 1,0 0 0,0 0 0,1 0-1,-1 0 1,0 0 0,0 0-1,0 0 1,1 0 0,-1 1-1,0-1 1,-1 0 0,-1 1 49,-1 0 0,1 1 0,0-1 1,0 0-1,-1 1 0,1 0 0,0 0 0,1 0 1,-1 0-1,0 0 0,1 1 0,-5 4 0,-26 39 457,30-42-501,-13 24 68,1-1 0,1 2 1,-18 56-1,25-62-134,1 0 1,1 0 0,1 0 0,1 1-1,0 41 1,3-63-9,0 0 0,0-1 0,0 1 0,0 0 0,0 0-1,0-1 1,1 1 0,-1 0 0,1-1 0,-1 1 0,1-1 0,0 1 0,0-1-1,-1 1 1,1-1 0,2 2 0,-3-2 0,1-1-1,-1 0 1,1 1-1,0-1 0,-1 0 1,1 0-1,0 0 1,-1 1-1,1-1 1,0 0-1,0 0 1,-1 0-1,1 0 1,0 0-1,-1 0 1,1 0-1,0-1 1,-1 1-1,1 0 1,0 0-1,-1 0 0,1-1 1,0 1-1,-1 0 1,2-2-1,5-2 7,0-1 0,-1-1 0,0 0 1,10-11-1,-15 16-6,53-62 65,-27 29-5,2 2 0,62-55 1,-86 83-57,0 1 0,0-1-1,0 1 1,0 0 0,1 0 0,-1 1 0,1 0 0,0 0 0,6-1 0,-10 2-3,0 1-1,0 0 0,0 0 1,0 0-1,0 0 0,0 0 1,0 1-1,0-1 0,0 0 1,0 1-1,0 0 0,0-1 0,0 1 1,0 0-1,0 0 0,0 0 1,-1 0-1,1 0 0,0 1 1,-1-1-1,1 0 0,-1 1 1,1-1-1,-1 1 0,0 0 1,0-1-1,0 1 0,0 0 1,1 2-1,11 29 82,-12-29 3,-3-16-19,0 3-55,-39-135 255,8 28-145,31 102-109,8 10-174,16 13-274,-22-9 434,6 4-221,2 0-1,-1-1 1,0 1 0,1-2-1,-1 1 1,1-1-1,-1-1 1,1 1-1,0-1 1,0 0 0,0-1-1,0 0 1,0 0-1,0-1 1,0 0-1,0 0 1,-1-1 0,1 0-1,0 0 1,-1-1-1,0 0 1,10-6-1,-6 3-104,0-1 0,-1-1-1,0 0 1,0-1 0,-1 1 0,0-2-1,-1 1 1,0-1 0,0-1-1,-1 0 1,0 0 0,-1 0 0,6-15-1,-2-3 171,-1 0 0,-2 0-1,-1-1 1,-1 0 0,-1 0 0,-2-1 0,-1 1-1,-1 0 1,-5-33 0,4 55 264,1 4-2,0 0 0,0 0 1,-1 0-1,1 0 1,-1 0-1,0 0 1,0 0-1,-1 1 1,1-1-1,-1 0 1,0 1-1,-4-7 1,6 10-86,0 0 0,0 0 0,0-1 0,-1 1 1,1 0-1,0 0 0,0 0 0,-1 0 1,1-1-1,0 1 0,0 0 0,-1 0 0,1 0 1,0 0-1,0 0 0,-1 0 0,1 0 1,0 0-1,0 0 0,-1 0 0,1 0 0,0 0 1,-1 0-1,1 0 0,0 0 0,0 0 1,-1 0-1,1 0 0,0 0 0,0 1 1,-1-1-1,1 0 0,0 0 0,0 0 0,0 0 1,-1 0-1,1 1 0,0-1 0,0 0 1,0 0-1,-1 0 0,1 1 0,0-1 0,0 0 1,0 0-1,0 1 0,0-1 0,-4 9 315,1-1 0,0 1-1,0 0 1,1 0 0,-2 18-1,2-15-84,-30 267 3194,29-214-2847,3 1-1,10 83 0,-7-121-373,2 0 0,13 42 0,-16-64-192,0 1 1,0-1-1,1 0 1,0 0-1,0 0 1,0-1-1,1 1 1,0-1-1,0 1 1,0-1-1,0-1 1,1 1 0,0-1-1,0 1 1,0-1-1,9 4 1,-12-7-24,0 0 0,0-1 0,0 1 0,0 0 1,1-1-1,-1 0 0,0 0 0,0 0 1,1 0-1,-1 0 0,0 0 0,0 0 1,0-1-1,1 1 0,-1-1 0,0 1 1,0-1-1,0 0 0,0 0 0,0 0 0,0 0 1,0 0-1,0-1 0,0 1 0,2-3 1,2-2 19,0 0 0,0-1 0,0 0 0,9-15 0,-1-3 43,-1 0-1,-1 0 1,15-50-1,15-88 213,-22 80-174,10-29-59,-29 105-450,-3 7-9,-7 10-442,-9 17-1016,-26 33-1320,30-40 2170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2.808"/>
    </inkml:context>
    <inkml:brush xml:id="br0">
      <inkml:brushProperty name="width" value="0.025" units="cm"/>
      <inkml:brushProperty name="height" value="0.025" units="cm"/>
      <inkml:brushProperty name="color" value="#E71224"/>
    </inkml:brush>
  </inkml:definitions>
  <inkml:trace contextRef="#ctx0" brushRef="#br0">149 32 7783,'0'0'9321,"-8"-1"-7853,5 0-1332,0 0 0,1 1 0,-1 0 0,0-1 0,0 1 0,1 0-1,-1 0 1,0 1 0,0-1 0,1 0 0,-1 1 0,-4 1 0,5 0-73,-1-1 1,0 1 0,1 0 0,0 0 0,-1 1-1,1-1 1,0 0 0,0 1 0,1-1-1,-1 1 1,0 0 0,1-1 0,0 1-1,-1 0 1,0 3 0,-8 19-35,-4 6 6,1 2 0,-16 66-1,28-99-32,1 1 0,0-1 0,0 0 0,0 0 0,0 0 0,-1 1 0,1-1 0,0 0 0,0 0 0,0 1 0,0-1 0,0 0 0,0 0 0,0 1 0,0-1 0,0 0 0,0 1 0,0-1 0,0 0 0,0 0 0,0 1 0,0-1 0,0 0 0,0 0 0,0 1 0,0-1 0,0 0 0,0 1 0,0-1 0,0 0 0,1 0 0,-1 0-1,0 1 1,0-1 0,0 0 0,0 0 0,1 1 0,-1-1 0,0 0 0,0 0 0,1 0 0,-1 0 0,0 0 0,0 1 0,1-1 0,-1 0 0,0 0 0,0 0 0,1 0 0,-1 0 0,1 0 0,14-12 241,16-28 319,71-128-39,-102 169-526,0-1 0,0 0 0,0 1 0,0-1 0,0 1 0,0-1 0,0 0 0,1 1 0,-1-1 0,0 1 0,0-1 0,0 0 0,0 1 0,1-1 0,-1 0 0,0 1 0,0-1 0,1 0 0,-1 1 0,0-1 0,1 0 0,-1 0-1,0 1 1,1-1 0,-1 0 0,0 0 0,1 0 0,-1 1 0,1-1 0,-1 0 0,0 0 0,1 0 0,-1 0 0,1 0 0,-1 0 0,0 0 0,1 0 0,-1 0 0,1 0 0,-1 0 0,0 0 0,1 0 0,-1 0 0,1 0 0,-1-1 0,0 1 0,1 0 0,-1 0 0,0 0 0,1-1 0,-1 1 0,0 0 0,1 0 0,-1-1 0,0 1 0,1 0 0,-1 0 0,0-1 0,0 1 0,0 0 0,1-1 0,-1 1 0,0-1 0,0 1 0,0 0-1,0-1 1,1 0 0,6 40-252,-7-33 246,4 27 25,-1 0-1,-1 0 1,-2 0-1,-2 0 1,-6 38-1,5-55 2,-1 1-1,0-1 1,-1 0 0,-1-1-1,0 1 1,-2-1 0,1 0 0,-2 0-1,0-1 1,-1-1 0,0 1-1,-13 12 1,20-23-85,0-1 0,0 1 0,0-1 0,-1 0 0,1 0 0,0 0 0,-1 0 0,-6 2 1,9-4 53,1 1 1,-1-1-1,1 0 1,-1 0-1,1 0 1,-1 0-1,1 0 1,-1 0-1,1 0 1,-1 0-1,1 0 1,-1 0-1,1 0 1,-1 0-1,1 0 1,0-1-1,-1 1 1,1 0-1,-1 0 1,1 0-1,-1-1 1,1 1-1,0 0 1,-1-1-1,1 1 1,-1 0-1,1-1 1,-1 0 4,1-1 1,0 1 0,-1 0 0,1 0-1,0-1 1,0 1 0,0 0 0,0-1 0,0 1-1,0 0 1,0-1 0,0 1 0,1 0-1,-1 0 1,1-3 0,6-13-41,1 0-1,1 1 1,0 0 0,1 0-1,1 1 1,22-24 0,0-3 52,-8 8 21,-6 6 12,2 0 1,1 2 0,45-42 0,-66 66-30,1 0 0,0 1 0,-1-1 0,1 1 0,0 0 0,0-1 0,-1 1 1,1 0-1,0 0 0,0 0 0,1 0 0,-1 1 0,0-1 0,0 1 0,0-1 0,0 1 0,0 0 0,1-1 0,-1 1 0,0 0 0,0 0 0,4 1 1,-4 1 32,-1-1 1,1 1 0,0-1 0,-1 1 0,0 0 0,1-1 0,-1 1 0,0 0 0,0 0 0,0 0-1,0 0 1,0 0 0,0 0 0,-1 0 0,1 0 0,-1 1 0,1-1 0,-1 0 0,0 0 0,0 1-1,0 3 1,1 6 217,0-2-103,0-1-1,0 0 1,-1 0 0,0 0-1,0 0 1,-1 0 0,-1 0-1,0 1 1,-5 15 0,12-78 2012,0 5-1924,-2-1 0,-2 1 0,-5-53 0,-3 76-306,3 23-234,3 14 0,1-8 190,0-1-1,1 0 1,-1 1-1,1-1 1,-1 0-1,1 0 1,1 1-1,-1-1 1,0 0-1,1 0 1,-1 0-1,1-1 1,0 1 0,0 0-1,0-1 1,0 1-1,0-1 1,1 1-1,-1-1 1,1 0-1,0 0 1,-1 0-1,1-1 1,0 1-1,0 0 1,0-1 0,0 0-1,0 0 1,1 0-1,-1 0 1,6 0-1,0 1-660,-1-1 1,1 0-1,0-1 0,0 0 0,0 0 1,-1-1-1,1 0 0,0-1 0,0 0 1,-1 0-1,10-5 0,17-9-3166,-1-4-278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3.483"/>
    </inkml:context>
    <inkml:brush xml:id="br0">
      <inkml:brushProperty name="width" value="0.025" units="cm"/>
      <inkml:brushProperty name="height" value="0.025" units="cm"/>
      <inkml:brushProperty name="color" value="#E71224"/>
    </inkml:brush>
  </inkml:definitions>
  <inkml:trace contextRef="#ctx0" brushRef="#br0">129 1 2338,'0'0'16341,"-8"4"-15001,-2 3-1170,0 1 0,1-1 0,0 1 0,1 1 0,0 0 0,0 0 0,1 1 0,0-1 0,1 2 0,0-1 0,0 1 0,1-1 0,1 2 0,0-1 0,0 0 0,1 1 0,1 0 0,-2 17 0,4-28-169,0-1 1,0 1-1,0-1 1,0 1 0,0-1-1,0 1 1,0-1-1,1 1 1,-1 0-1,0-1 1,0 1 0,1-1-1,-1 1 1,0-1-1,1 0 1,-1 1-1,0-1 1,1 1 0,-1-1-1,1 1 1,-1-1-1,1 0 1,-1 0 0,0 1-1,1-1 1,0 0-1,-1 1 1,1-1-1,-1 0 1,1 0 0,-1 0-1,1 0 1,-1 0-1,1 0 1,-1 0-1,1 0 1,0 0 0,-1 0-1,1 0 1,-1 0-1,1 0 1,-1 0 0,1 0-1,0 0 1,-1-1-1,1 1 1,-1 0-1,1-1 1,27-13 278,-14 0-219,-1 0-1,-1-1 0,0 0 1,-1-1-1,0 0 0,-2-1 1,0 0-1,0-1 0,5-21 1,-28 152 227,14-110-224,-1 3 66,1 0-1,0 0 1,0 0 0,0-1 0,1 1-1,1 7 1,-2-12-104,1-1-1,-1 1 1,0 0-1,0-1 1,1 1-1,-1 0 0,1-1 1,-1 1-1,0-1 1,1 1-1,-1-1 1,1 1-1,-1-1 1,1 1-1,-1-1 1,1 0-1,-1 1 1,1-1-1,0 0 0,-1 1 1,1-1-1,0 0 1,0 1-1,1-1 33,0 0 0,0-1 0,-1 1-1,1 0 1,0-1 0,-1 1 0,1-1 0,0 1-1,-1-1 1,1 0 0,-1 1 0,1-1 0,-1 0-1,2-1 1,15-12 150,-1 0 0,0-1 0,-1-1 0,18-24 1,33-31-705,-67 71 475,0 0-1,0 0 1,1-1 0,-1 1 0,0 0 0,0 0 0,0-1 0,1 1 0,-1 0-1,0 0 1,0 0 0,0-1 0,1 1 0,-1 0 0,0 0 0,1 0 0,-1 0-1,0 0 1,0-1 0,1 1 0,-1 0 0,0 0 0,1 0 0,-1 0 0,0 0-1,0 0 1,1 0 0,-1 0 0,0 0 0,1 0 0,-1 0 0,0 0 0,1 0 0,-1 1-1,0-1 1,0 0 0,1 0 0,-1 0 0,0 0 0,0 0 0,1 1 0,-1-1-1,2 18-237,-11 33 466,6-39-266,-8 72 678,11-84-613,1 1-1,-1-1 0,0 0 1,0 0-1,0 1 0,0-1 0,0 0 1,0 1-1,1-1 0,-1 0 1,0 0-1,0 1 0,0-1 1,1 0-1,-1 0 0,0 0 1,0 1-1,1-1 0,-1 0 0,0 0 1,0 0-1,1 0 0,-1 0 1,0 1-1,1-1 0,-1 0 1,0 0-1,0 0 0,1 0 1,-1 0-1,0 0 0,1 0 0,-1 0 1,0 0-1,1 0 0,-1 0 1,0 0-1,1 0 0,-1-1 1,0 1-1,0 0 0,1 0 1,-1 0-1,0 0 0,0 0 0,1-1 1,15-7 412,4-8-190,0 0 0,32-37 1,-33 33-274,1-1 0,24-16-1,-44 37 35,0-1 0,0 1 0,1 0 0,-1 0 0,0 0 0,0-1 0,1 1 0,-1 0 0,0 0-1,0 0 1,1 0 0,-1 0 0,0-1 0,1 1 0,-1 0 0,0 0 0,0 0 0,1 0 0,-1 0-1,0 0 1,1 0 0,-1 0 0,0 0 0,1 0 0,-1 0 0,0 1 0,1-1 0,-1 0 0,0 0-1,0 0 1,1 0 0,-1 0 0,0 0 0,0 1 0,1-1 0,-1 0 0,0 0 0,0 0 0,1 1-1,-1-1 1,0 0 0,0 0 0,0 1 0,0-1 0,1 1 0,3 21-26,-5 44 597,0-44-359,1-21-195,0-1 0,0 1 0,0-1-1,0 0 1,0 1 0,0-1 0,0 1 0,0-1 0,0 0-1,0 1 1,0-1 0,1 1 0,-1-1 0,0 0 0,0 1-1,0-1 1,1 0 0,-1 1 0,0-1 0,1 0 0,-1 1-1,0-1 1,1 0 0,-1 0 0,0 1 0,1-1 0,-1 0 0,0 0-1,1 0 1,-1 1 0,1-1 0,-1 0 0,1 0 0,-1 0-1,0 0 1,1 0 0,-1 0 0,1 0 0,-1 0 0,1 0-1,-1 0 1,0 0 0,1 0 0,-1 0 0,1-1 0,-1 1-1,0 0 1,1 0 0,-1 0 0,1-1 0,-1 1 0,0 0-1,1-1 1,16-9 191,3-16-70,-17 21-249,0 0 0,0 0 0,1 1 0,0-1 0,0 1 0,0 0 0,0 0 0,6-4 0,-9 34-716,-5 3 677,0 6-1727,3-11-4925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4.053"/>
    </inkml:context>
    <inkml:brush xml:id="br0">
      <inkml:brushProperty name="width" value="0.025" units="cm"/>
      <inkml:brushProperty name="height" value="0.025" units="cm"/>
      <inkml:brushProperty name="color" value="#E71224"/>
    </inkml:brush>
  </inkml:definitions>
  <inkml:trace contextRef="#ctx0" brushRef="#br0">59 1 6342,'0'0'10506,"-5"10"-8317,-6 19-924,1 2 0,1-1 0,1 2 0,2-1 1,-3 44-1,9-74-1263,0 0-1,0-1 1,-1 1 0,1 0 0,1 0 0,-1 0-1,0 0 1,0-1 0,0 1 0,0 0 0,0 0-1,1 0 1,-1-1 0,0 1 0,1 0 0,-1-1-1,1 1 1,-1 0 0,0 0 0,1-1 0,0 1-1,-1-1 1,1 1 0,-1-1 0,1 1 0,0-1-1,-1 1 1,1-1 0,0 1 0,0-1 0,-1 0-1,1 1 1,0-1 0,0 0 0,-1 0 0,1 0-1,0 1 1,0-1 0,0 0 0,0 0 0,-1 0-1,1 0 1,0 0 0,0-1 0,0 1 0,-1 0-1,1 0 1,0 0 0,0-1 0,-1 1 0,2-1 0,3-1 42,-1 0 0,1 0 1,-1 0-1,0-1 0,1 0 1,-1 1-1,5-7 0,133-147-102,-142 156 55,0 0 0,0 0 0,0-1 0,0 1 0,0 0 0,0 0 0,0 0 1,1-1-1,-1 1 0,0 0 0,0 0 0,0 0 0,0-1 0,1 1 0,-1 0 1,0 0-1,0 0 0,0 0 0,1 0 0,-1 0 0,0-1 0,0 1 0,1 0 0,-1 0 1,0 0-1,0 0 0,1 0 0,-1 0 0,0 0 0,0 0 0,1 0 0,-1 0 1,0 0-1,0 0 0,1 0 0,-1 0 0,0 0 0,0 0 0,0 0 0,1 1 1,-1-1-1,0 0 0,0 0 0,1 0 0,-1 0 0,0 0 0,0 0 0,0 1 0,0-1 1,1 0-1,-1 0 0,0 0 0,0 1 0,0-1 0,0 0 0,1 1 0,-2 20 141,-10 27 214,9-41-305,-1-1-10,1 1 0,0-1 0,0 1 0,1 0 0,0 0 0,0 0-1,1 0 1,0 9 0,0-15-30,1 0 0,-1-1 0,1 1-1,-1-1 1,1 1 0,0-1 0,-1 1 0,1-1 0,0 1-1,-1-1 1,1 0 0,0 1 0,-1-1 0,1 0-1,0 1 1,0-1 0,-1 0 0,1 0 0,0 0-1,0 0 1,-1 0 0,1 0 0,0 0 0,0 0 0,0 0-1,-1 0 1,1 0 0,0 0 0,0-1 0,-1 1-1,1 0 1,0 0 0,-1-1 0,1 1 0,1-1-1,26-13 331,26-36-180,-44 39-259,1 1 0,0 0 0,0 1 1,22-14-1,-33 22 98,0 1 1,0 0 0,0 0 0,1 0-1,-1 0 1,0 0 0,0 0 0,0 0-1,0 0 1,1 0 0,-1 0-1,0 0 1,0 0 0,0 0 0,1 0-1,-1 0 1,0 0 0,0 0-1,0 0 1,1 0 0,-1 0 0,0 0-1,0 0 1,0 0 0,1 0-1,-1 0 1,0 0 0,0 0 0,0 0-1,0 1 1,1-1 0,-1 0-1,0 0 1,0 0 0,0 0 0,0 0-1,0 1 1,0-1 0,1 0-1,-1 0 1,0 0 0,0 0 0,0 1-1,0-1 1,0 0 0,0 0-1,0 0 1,0 1 0,0-1 0,0 0-1,0 0 1,0 1 0,-1 17 122,-7 17 208,5-26-231,0 1 0,1 0 0,0 0 0,0 0 0,1 13 1,1-23-93,0 1 1,1-1-1,-1 1 1,0-1 0,1 1-1,-1-1 1,1 0 0,-1 1-1,1-1 1,-1 1-1,1-1 1,-1 0 0,1 0-1,-1 1 1,1-1-1,-1 0 1,1 0 0,-1 0-1,1 0 1,-1 1 0,1-1-1,0 0 1,-1 0-1,1 0 1,-1 0 0,1 0-1,0 0 1,-1-1-1,1 1 1,-1 0 0,1 0-1,-1 0 1,1 0 0,-1-1-1,1 1 1,-1 0-1,1-1 1,0 0 0,24-9 231,8-11-189,-25 14-256,0 2 0,0-1 0,0 1 0,1 0 0,0 1-1,0 0 1,0 0 0,0 1 0,1 1 0,18-4 0,-27 6 145,0 0-1,0 1 0,0-1 1,0 0-1,0 1 0,0-1 1,0 1-1,0 0 0,0-1 1,0 1-1,0 0 1,-1-1-1,1 1 0,0 0 1,0 0-1,-1 0 0,1 0 1,-1 0-1,1 0 0,-1-1 1,1 1-1,-1 1 1,1-1-1,-1 0 0,0 0 1,1 0-1,-1 0 0,0 0 1,0 0-1,0 0 1,0 0-1,0 0 0,0 2 1,-4 39-4070,-5-25-1285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44.679"/>
    </inkml:context>
    <inkml:brush xml:id="br0">
      <inkml:brushProperty name="width" value="0.025" units="cm"/>
      <inkml:brushProperty name="height" value="0.025" units="cm"/>
      <inkml:brushProperty name="color" value="#E71224"/>
    </inkml:brush>
  </inkml:definitions>
  <inkml:trace contextRef="#ctx0" brushRef="#br0">1 263 7687,'0'0'12220,"10"2"-12492,29 4 308,-1-2 1,0-2 0,73-5 0,130-26 111,-111 12-203,979-71 1259,-385 38 1601,270-23-444,0 56-1978,-530 60-303,-161-9-2584,-249-31-1574,-20-3-4773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54.072"/>
    </inkml:context>
    <inkml:brush xml:id="br0">
      <inkml:brushProperty name="width" value="0.025" units="cm"/>
      <inkml:brushProperty name="height" value="0.025" units="cm"/>
      <inkml:brushProperty name="color" value="#E71224"/>
    </inkml:brush>
  </inkml:definitions>
  <inkml:trace contextRef="#ctx0" brushRef="#br0">1 1 2370,'0'0'-96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39:54.431"/>
    </inkml:context>
    <inkml:brush xml:id="br0">
      <inkml:brushProperty name="width" value="0.025" units="cm"/>
      <inkml:brushProperty name="height" value="0.025" units="cm"/>
      <inkml:brushProperty name="color" value="#E71224"/>
    </inkml:brush>
  </inkml:definitions>
  <inkml:trace contextRef="#ctx0" brushRef="#br0">0 0 320,'0'0'1826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1.164"/>
    </inkml:context>
    <inkml:brush xml:id="br0">
      <inkml:brushProperty name="width" value="0.025" units="cm"/>
      <inkml:brushProperty name="height" value="0.025" units="cm"/>
      <inkml:brushProperty name="color" value="#E71224"/>
    </inkml:brush>
  </inkml:definitions>
  <inkml:trace contextRef="#ctx0" brushRef="#br0">1 0 10025,'0'29'8120,"0"18"-3972,0 252-2424,2-290-1662,-1-1-4875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2.680"/>
    </inkml:context>
    <inkml:brush xml:id="br0">
      <inkml:brushProperty name="width" value="0.025" units="cm"/>
      <inkml:brushProperty name="height" value="0.025" units="cm"/>
      <inkml:brushProperty name="color" value="#E71224"/>
    </inkml:brush>
  </inkml:definitions>
  <inkml:trace contextRef="#ctx0" brushRef="#br0">54 41 3107,'0'0'10896,"1"-7"-8553,0 5-2552,3-25 3285,-2 23-1001,-3 20-1534,-5 33-221,-18 68 0,15-79 234,1 1 0,2 1 0,-2 46 0,8-85-543,0 0 1,0-1 0,0 1 0,0-1-1,0 1 1,0 0 0,0-1-1,1 1 1,-1-1 0,0 1 0,0-1-1,0 1 1,1 0 0,-1-1-1,0 1 1,1-1 0,-1 1 0,0-1-1,1 1 1,-1-1 0,1 0-1,-1 1 1,0-1 0,1 0 0,-1 1-1,1-1 1,-1 0 0,1 1-1,0-1 1,-1 0 0,2 1 0,22-4 294,21-16-32,27-27-3215,-66 41 1622,-1 1 1,1-2-1,-1 1 0,0 0 1,6-10-1,-1-3-4532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010"/>
    </inkml:context>
    <inkml:brush xml:id="br0">
      <inkml:brushProperty name="width" value="0.025" units="cm"/>
      <inkml:brushProperty name="height" value="0.025" units="cm"/>
      <inkml:brushProperty name="color" value="#E71224"/>
    </inkml:brush>
  </inkml:definitions>
  <inkml:trace contextRef="#ctx0" brushRef="#br0">63 0 9641,'0'0'6278,"-36"50"-4420,25-20-481,4 0-384,2 2-512,1-4-289,4-5-192,13-8-128,8-11-737,8-4-416,5-10-481,6-13-801,-6-9-992,0-7-1185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400"/>
    </inkml:context>
    <inkml:brush xml:id="br0">
      <inkml:brushProperty name="width" value="0.025" units="cm"/>
      <inkml:brushProperty name="height" value="0.025" units="cm"/>
      <inkml:brushProperty name="color" value="#E71224"/>
    </inkml:brush>
  </inkml:definitions>
  <inkml:trace contextRef="#ctx0" brushRef="#br0">121 32 5573,'0'0'11633,"-11"2"-10747,6-1-820,0 1 1,-1-1 0,2 1-1,-1 0 1,0 0 0,0 1-1,0 0 1,1-1-1,0 1 1,-1 1 0,1-1-1,0 1 1,1-1 0,-1 1-1,1 0 1,-1 1-1,1-1 1,1 0 0,-1 1-1,0 0 1,1 0-1,0-1 1,0 1 0,-1 7-1,0-2 7,0-1-1,0 1 0,1-1 0,0 1 0,1 0 1,0 0-1,1 12 0,0-20-63,0 0 0,0 0 0,1 0 0,-1 0 0,0 0 1,1-1-1,-1 1 0,1 0 0,-1 0 0,1 0 0,0-1 0,0 1 0,0 0 0,0-1 0,0 1 0,0-1 0,1 1 0,-1-1 0,0 0 1,1 1-1,-1-1 0,1 0 0,-1 0 0,1 0 0,0 0 0,-1 0 0,1-1 0,0 1 0,-1 0 0,1-1 0,0 1 0,0-1 1,0 0-1,0 1 0,0-1 0,0 0 0,-1 0 0,1 0 0,0-1 0,0 1 0,0 0 0,0-1 0,2 0 0,1-1 20,-1 1 1,0-1-1,0 0 0,1 0 0,-1 0 0,0-1 0,-1 0 1,1 0-1,0 0 0,-1 0 0,0 0 0,0 0 0,0-1 0,0 0 1,0 0-1,-1 1 0,1-2 0,-1 1 0,0 0 0,-1 0 1,3-8-1,1-1 57,-2 0 0,0-1 0,0 1 0,-1 0 0,-1-1 0,0-17 0,-1 29-124,0-1-1,0 1 0,-1-1 1,1 1-1,-1-1 0,1 1 1,-1-1-1,0 1 1,0-1-1,0 1 0,0 0 1,0 0-1,-1-1 1,1 1-1,-1 0 0,1 0 1,-1 0-1,0 0 1,0 1-1,0-1 0,0 1 1,0-1-1,0 1 0,0-1 1,-1 1-1,1 0 1,0 0-1,-1 0 0,1 0 1,0 1-1,-1-1 1,1 1-1,-1-1 0,0 1 1,1 0-1,-1 0 1,1 0-1,-1 0 0,1 1 1,-1-1-1,1 0 1,-5 3-1,5-3-214,0 1 0,1 0 0,-1 0 0,1 0 0,-1 0 0,1 0 0,0 0 0,0 1 0,-1-1 0,1 0 1,0 1-1,0-1 0,0 0 0,0 1 0,0-1 0,1 1 0,-1 0 0,0-1 0,1 1 0,-1 1 0,0-1-68,1-1 0,0 0 1,0 0-1,0 0 0,-1 0 0,1 0 0,0 0 0,0 0 1,1 0-1,-1 1 0,0-1 0,0 0 0,0 0 0,1 0 1,-1 0-1,0 0 0,1 0 0,-1 0 0,2 2 0,12 4-5353</inkml:trace>
  <inkml:trace contextRef="#ctx0" brushRef="#br0" timeOffset="1">228 1 11915,'0'0'3476,"-11"4"-1571,3 0-1701,0 0 0,0 0-1,0 1 1,0 0 0,1 0-1,0 1 1,0 0 0,0 0-1,1 1 1,0 0 0,0 0-1,0 0 1,1 1 0,1 0-1,-1 0 1,1 0 0,0 1-1,1-1 1,-3 13 0,5-19-180,0 1 0,0-1 0,1 1 0,-1-1 0,1 1 0,0-1 0,0 1 0,0-1 0,0 1 0,0-1 0,1 1 0,-1-1 0,1 1 0,-1-1 1,1 1-1,0-1 0,0 0 0,0 1 0,0-1 0,0 0 0,1 0 0,-1 0 0,1 0 0,-1 0 0,1 0 0,2 2 0,2-1-4,-1-1-1,1 0 1,-1-1 0,1 1-1,-1-1 1,1 0-1,0 0 1,0 0-1,-1-1 1,11-1-1,-15 1-53,1 0-1,0 0 0,-1 0 0,1 0 1,-1-1-1,1 1 0,0 0 0,-1-1 1,1 1-1,-1-1 0,1 0 0,-1 0 1,0 1-1,1-1 0,-1 0 0,0 0 1,1 0-1,-1 0 0,0-1 0,0 1 1,2-3-1,-3 3-233,1 0 1,-1 0 0,1 0-1,-1 0 1,0 0 0,1-1-1,-1 1 1,0 0 0,0 0-1,0-1 1,0 1-1,0 0 1,0 0 0,-1 0-1,1-1 1,0 1 0,0 0-1,-1 0 1,1 0-1,-1-2 1,-10-10-7292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985"/>
    </inkml:context>
    <inkml:brush xml:id="br0">
      <inkml:brushProperty name="width" value="0.035" units="cm"/>
      <inkml:brushProperty name="height" value="0.035" units="cm"/>
    </inkml:brush>
  </inkml:definitions>
  <inkml:trace contextRef="#ctx0" brushRef="#br0">0 0 15291,'7'31'1841,"5"1"-825,2-1-320,7-1 1064,0-2-271,2-5-385,-1-5-192,-5-10-632,-1-8-472,-3-11-680,-4-7 784,-4-8-272,2-2-136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3.965"/>
    </inkml:context>
    <inkml:brush xml:id="br0">
      <inkml:brushProperty name="width" value="0.025" units="cm"/>
      <inkml:brushProperty name="height" value="0.025" units="cm"/>
      <inkml:brushProperty name="color" value="#E71224"/>
    </inkml:brush>
  </inkml:definitions>
  <inkml:trace contextRef="#ctx0" brushRef="#br0">216 23 12139,'0'0'7704,"-9"-4"-6893,2 1-717,5 1-88,1 1 1,-1 0 0,0 0-1,0 0 1,0 0-1,0 0 1,0 0-1,-1 1 1,1-1 0,0 0-1,0 1 1,0 0-1,0 0 1,-1 0-1,1 0 1,0 0 0,0 0-1,-1 0 1,1 0-1,0 1 1,0 0-1,0-1 1,0 1 0,0 0-1,0 0 1,0 0-1,-3 2 1,-11 10 183,0 2-1,1 0 1,1 0 0,-21 30 0,30-38 13,0 0 0,1 1 0,-1-1 0,1 1 0,1 0-1,-1 0 1,2 1 0,-1-1 0,1 1 0,0-1 0,1 1 0,0 0 0,0 16 0,1-23-191,1 0 0,0 0 0,-1 0 0,1-1 0,0 1 0,0 0 0,0-1 0,0 1 0,0-1 0,1 1 0,-1-1 0,0 1 0,1-1 0,-1 0 0,1 0 0,-1 1 0,1-1 0,-1 0 0,1-1 0,0 1-1,0 0 1,-1 0 0,1-1 0,0 1 0,0-1 0,0 0 0,0 1 0,0-1 0,0 0 0,-1 0 0,1 0 0,2-1 0,3 2 38,-1-2 0,0 1 0,1-1-1,-1 0 1,0 0 0,0-1 0,0 0 0,11-4 0,-6-1 72,0 0 0,-1-1 0,0 0 0,0-1 0,-1 0 0,0 0 0,0-1 0,-1 0 0,7-13 0,-10 17-32,-1 0-1,-1-1 1,1 1 0,-1-1-1,0 0 1,-1 0 0,1 0-1,-2 0 1,1-1 0,-1 1-1,0 0 1,0-1 0,-1 1-1,0-1 1,0 1 0,-1-1 0,-2-8-1,2 13-88,0 1 0,0 1 0,0-1-1,-1 0 1,1 0 0,-1 0 0,0 1 0,1-1 0,-1 1-1,0-1 1,0 1 0,0 0 0,0-1 0,0 1-1,0 0 1,0 0 0,0 1 0,0-1 0,-1 0 0,1 1-1,0-1 1,-1 1 0,1 0 0,0 0 0,-1 0-1,1 0 1,-3 0 0,0 0-85,-1 1-1,0-1 1,0 1-1,0 0 1,1 0-1,-1 1 1,0-1-1,1 1 1,-11 6-1,11-5-151,0 1 1,1 0-1,-1 0 0,1 0 1,0 1-1,0-1 0,1 1 0,-1 0 1,1 0-1,0 1 0,1-1 0,-1 1 1,1-1-1,-2 8 0,3-10-147,0 0 0,1 1-1,-1-1 1,1 0-1,0 0 1,0 0 0,0 0-1,0 1 1,0-1-1,1 0 1,-1 0 0,1 0-1,0 0 1,0 0 0,0 0-1,0 0 1,1 0-1,-1 0 1,1-1 0,0 1-1,0 0 1,0-1 0,0 0-1,0 1 1,0-1-1,1 0 1,-1 0 0,4 2-1,17 9-3892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4.331"/>
    </inkml:context>
    <inkml:brush xml:id="br0">
      <inkml:brushProperty name="width" value="0.025" units="cm"/>
      <inkml:brushProperty name="height" value="0.025" units="cm"/>
      <inkml:brushProperty name="color" value="#E71224"/>
    </inkml:brush>
  </inkml:definitions>
  <inkml:trace contextRef="#ctx0" brushRef="#br0">143 69 11979,'0'0'10143,"-10"-3"-9604,3 1-493,5 2-43,0-1-1,0 0 1,0 0-1,0 1 1,0-1-1,0 1 1,-1-1-1,1 1 1,0 0-1,0 0 1,0 0-1,-1 0 1,1 1-1,0-1 1,0 0-1,0 1 1,0 0-1,-1-1 1,1 1-1,0 0 0,0 0 1,1 0-1,-1 0 1,0 1-1,0-1 1,0 0-1,1 1 1,-1 0-1,1-1 1,-3 3-1,-4 9 71,0 0 0,1 1 1,0 0-1,1 0 0,0 0 0,1 1 0,1 0 0,1 0 0,-4 30 1,7-44-64,0 0 0,0 0 0,0 0 0,0 1 0,0-1 0,0 0 0,0 0 0,0 0 0,1 0 0,-1 0 0,0 0 0,1 0 1,-1 0-1,1 0 0,-1 0 0,1 0 0,0 0 0,-1 0 0,1 0 0,0-1 0,-1 1 0,1 0 0,0 0 0,0-1 0,0 1 0,0 0 1,0-1-1,0 1 0,2 0 0,-1-1 17,1 1 0,0-1 0,0 0 0,0 0 0,0 0 0,0 0 0,0 0 0,0-1 0,0 0 0,0 1 0,3-2 0,5-2 63,-1 0-1,1-1 1,-1 0-1,-1-1 1,13-8-1,-8 2 9,0-1-1,0-1 0,-1 0 1,14-19-1,-21 24 52,-1 0 1,1 0-1,-1 0 1,-1-1-1,0 0 0,0 0 1,-1 0-1,0 0 0,2-14 1,-5 23-138,0 0 1,0-1-1,0 1 0,0-1 1,0 1-1,0 0 1,0-1-1,0 1 0,-1-1 1,1 1-1,0 0 1,-1-1-1,1 1 0,-1 0 1,0 0-1,1 0 1,-1-1-1,0 1 0,0 0 1,0 0-1,0 0 1,0 0-1,0 0 0,0 0 1,-2-1-1,0 0-23,0 1-1,0 0 1,0 0 0,-1 0-1,1 0 1,0 0 0,-1 1 0,1-1-1,-1 1 1,-4 0 0,-1 0-145,0 1 0,1 0 0,-1 0 0,1 1-1,-1 0 1,1 1 0,-1-1 0,-7 5 0,8-2-68,0 1 0,0-1 0,1 1 0,-1 1 0,1 0 0,-12 14 0,17-18 4,0 0 1,-1 0-1,1 1 0,0-1 0,1 1 1,-1-1-1,1 1 0,-1 0 1,1-1-1,0 1 0,0 0 0,1 0 1,-1 0-1,1 0 0,0 0 0,0-1 1,0 1-1,1 0 0,0 7 0,0-10-68,0 1 0,0-1 0,-1 0 0,1 1 0,0-1 0,0 0 0,0 0 0,0 1 0,1-1 0,-1 0 0,0 0 0,0 0 0,1 0 0,-1-1 0,0 1 0,1 0 0,-1 0 0,1-1-1,-1 1 1,1-1 0,-1 0 0,1 1 0,1-1 0,21 2-5274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4.800"/>
    </inkml:context>
    <inkml:brush xml:id="br0">
      <inkml:brushProperty name="width" value="0.025" units="cm"/>
      <inkml:brushProperty name="height" value="0.025" units="cm"/>
      <inkml:brushProperty name="color" value="#E71224"/>
    </inkml:brush>
  </inkml:definitions>
  <inkml:trace contextRef="#ctx0" brushRef="#br0">161 55 3523,'0'0'9166,"-9"1"-6913,4 0-2325,0-1 259,1 1 1,0-1-1,0 1 0,0 0 1,0 0-1,0 1 0,0-1 1,0 1-1,0 0 0,0 0 1,1 0-1,-1 0 1,1 1-1,-1 0 0,-4 5 1,-44 71 2502,48-71-2525,0-1 1,0 1-1,1 0 1,0 0-1,1 0 1,0 0-1,0 0 1,-1 17 0,32-38 880,115-75-827,-141 85-51,-1 1 1,1-1-1,-1 0 0,0 0 1,0 0-1,0-1 1,-1 1-1,1 0 0,-1-1 1,0 1-1,0-1 1,0 0-1,0 1 0,0-1 1,-1 0-1,0 1 1,0-1-1,0-6 0,0 3-87,-1 0 0,1-1 1,-1 1-1,0 0 0,-1 0 0,0 1 0,0-1 0,-5-12 0,6 19-105,1-1 1,-1 0-1,1 1 0,0-1 1,-1 1-1,1-1 0,-1 1 1,1-1-1,-1 1 1,0-1-1,1 1 0,-1 0 1,1-1-1,-1 1 1,0 0-1,1-1 0,-1 1 1,0 0-1,1 0 0,-1 0 1,0-1-1,0 1 1,1 0-1,-1 0 0,0 0 1,1 0-1,-1 0 1,0 0-1,0 1 0,1-1 1,-1 0-1,0 0 0,1 0 1,-1 1-1,0-1 1,1 0-1,-1 1 0,1-1 1,-1 1-1,0-1 1,1 0-1,-1 1 0,1 0 1,-1-1-1,1 1 0,-1 0 1,-26 34-3139,21-26 1850,-32 36-8158,13-22 549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5.253"/>
    </inkml:context>
    <inkml:brush xml:id="br0">
      <inkml:brushProperty name="width" value="0.025" units="cm"/>
      <inkml:brushProperty name="height" value="0.025" units="cm"/>
      <inkml:brushProperty name="color" value="#E71224"/>
    </inkml:brush>
  </inkml:definitions>
  <inkml:trace contextRef="#ctx0" brushRef="#br0">1 38 3395,'0'0'15839,"0"9"-14883,0-3-690,0 1-1,1 0 1,0 0 0,0 0 0,1-1-1,0 1 1,4 10 0,-4-14-180,-1 0 1,0-1-1,1 1 1,0 0-1,0-1 1,0 0-1,0 1 1,0-1-1,0 0 1,0 0-1,1 0 1,-1 0-1,1-1 0,-1 1 1,1 0-1,0-1 1,0 0-1,-1 0 1,1 0-1,0 0 1,0 0-1,0-1 1,6 1-1,-4-1 41,0 0 1,0-1-1,1 0 0,-1 0 0,0 0 1,0 0-1,0-1 0,0 0 1,-1 0-1,1 0 0,0-1 0,-1 1 1,1-1-1,-1 0 0,0-1 1,0 1-1,0-1 0,3-4 0,-2 3-82,-1 0 0,0 0 0,0-1 0,-1 1 0,0-1-1,0 0 1,0 0 0,0 0 0,-1 0 0,0 0 0,0-1-1,-1 1 1,0-1 0,1-8 0,-2 14-45,0 1 0,0-1 0,0 1 0,0-1 0,0 1 0,0 0 0,0-1 0,0 1 0,0-1 0,0 1 0,0-1 0,0 1 0,0 0 0,0-1 0,0 1 0,-1-1 0,1 1 0,0 0-1,0-1 1,0 1 0,-1 0 0,1-1 0,0 1 0,-1 0 0,1-1 0,0 1 0,-1 0 0,1-1 0,0 1 0,-1 0 0,1 0 0,0 0 0,-1-1 0,1 1 0,-1 0 0,1 0 0,0 0 0,-1 0 0,1 0 0,-1 0 0,1 0 0,0 0 0,-1 0 0,1 0 0,-1 0 0,1 0 0,-1 0 0,1 0 0,0 0 0,-1 0 0,1 0 0,-1 0 0,1 1 0,0-1-1,-1 0 1,1 0 0,0 0 0,-1 1 0,0-1 0,-19 18-238,4 20-166,13-13-4322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5.910"/>
    </inkml:context>
    <inkml:brush xml:id="br0">
      <inkml:brushProperty name="width" value="0.025" units="cm"/>
      <inkml:brushProperty name="height" value="0.025" units="cm"/>
      <inkml:brushProperty name="color" value="#E71224"/>
    </inkml:brush>
  </inkml:definitions>
  <inkml:trace contextRef="#ctx0" brushRef="#br0">173 94 4484,'7'-9'8728,"-2"2"-7378,22-34 1749,-25 38-2406,0-1 0,-1 1 1,0-1-1,0 1 0,0-1 0,0 0 1,-1 1-1,1-5 0,-19 13 1037,6 3-1744,1 0 1,0 0 0,0 2 0,1-1 0,-15 19 0,-43 58-74,61-77 95,-28 42 143,34-48-142,-1 0 0,0 0 0,1 0 0,-1 1-1,1-1 1,0 0 0,0 1 0,0-1 0,1 1 0,-1-1-1,1 1 1,0-1 0,0 6 0,1-8-6,0 0 0,-1 0 0,1 0 0,0-1 0,0 1 0,0 0 0,0 0 0,0 0 0,0-1 0,0 1 0,0-1 0,0 1 0,1-1 0,-1 1 0,0-1 0,0 1 0,0-1 0,1 0 0,-1 0-1,0 0 1,0 0 0,0 0 0,1 0 0,-1 0 0,0 0 0,2 0 0,35-4 109,-5-5-140,0-1-1,0-2 1,-1-1 0,40-22-1,8-4-1932,-65 30 1350,-9 4-1526,-30 3-18471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6.243"/>
    </inkml:context>
    <inkml:brush xml:id="br0">
      <inkml:brushProperty name="width" value="0.025" units="cm"/>
      <inkml:brushProperty name="height" value="0.025" units="cm"/>
      <inkml:brushProperty name="color" value="#E71224"/>
    </inkml:brush>
  </inkml:definitions>
  <inkml:trace contextRef="#ctx0" brushRef="#br0">0 149 8264,'0'0'11723,"51"-47"-10762,-5 27-96,7-1-97,3-1-287,-1 5-353,-8 5-64,-7 5-64,-13 5-288,-11 2-865,-16 4-1698,-9 9-704,-20 4-2723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6.605"/>
    </inkml:context>
    <inkml:brush xml:id="br0">
      <inkml:brushProperty name="width" value="0.025" units="cm"/>
      <inkml:brushProperty name="height" value="0.025" units="cm"/>
      <inkml:brushProperty name="color" value="#E71224"/>
    </inkml:brush>
  </inkml:definitions>
  <inkml:trace contextRef="#ctx0" brushRef="#br0">0 169 12332,'0'0'7687,"69"-2"-5381,-19-15-865,13-3-319,6-1-546,5-2-416,-1 3-128,-4 1-800,-12-3-2980,-11-3-6213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7.276"/>
    </inkml:context>
    <inkml:brush xml:id="br0">
      <inkml:brushProperty name="width" value="0.025" units="cm"/>
      <inkml:brushProperty name="height" value="0.025" units="cm"/>
      <inkml:brushProperty name="color" value="#E71224"/>
    </inkml:brush>
  </inkml:definitions>
  <inkml:trace contextRef="#ctx0" brushRef="#br0">37 67 2018,'0'0'9038,"0"-10"-7052,0-47 2535,-3 65 102,-11 37-4297,6 5 197,2-1 0,1 74 0,5-122-508,0 0 1,-1 0-1,1 0 0,0 0 0,0-1 0,1 1 0,-1 0 0,0 0 0,0 0 0,0 0 0,0 0 0,1-1 0,-1 1 0,0 0 0,1 0 0,-1 0 0,1-1 0,-1 1 0,1 0 0,-1-1 0,2 2 0,12-6 460,14-26 497,30-79-459,-42 76-439,37-58 1,-52 91-79,-1 0 0,0 0 1,0 0-1,0 0 0,0 0 0,0-1 0,0 1 1,0 0-1,0 0 0,1 0 0,-1 0 1,0 0-1,0 0 0,0 0 0,0 0 0,0 0 1,0 0-1,1 0 0,-1 0 0,0 0 0,0 0 1,0 0-1,0 0 0,0 0 0,0 0 0,1 0 1,-1 0-1,0 0 0,0 0 0,0 0 0,0 0 1,0 0-1,0 0 0,0 0 0,1 0 0,-1 1 1,0-1-1,0 0 0,0 0 0,0 0 0,0 0 1,0 0-1,0 0 0,0 0 0,0 0 0,0 1 1,0-1-1,1 0 0,-1 0 0,0 0 0,0 0 1,0 0-1,0 0 0,0 1 0,0-1 0,0 0 1,0 0-1,0 0 0,0 0 0,0 0 0,0 0 1,0 1-1,0-1 0,0 0 0,0 0 0,-1 0 1,1 0-1,3 20-114,-3 24 104,-16 122 84,16-165-69,0 0 0,0-1-1,0 1 1,0-1 0,0 1 0,0-1 0,0 1 0,0 0 0,0-1 0,0 1 0,0-1 0,1 1-1,-1-1 1,0 1 0,0-1 0,1 1 0,-1 0 0,0-1 0,0 0 0,1 1 0,-1-1 0,1 1-1,-1-1 1,0 1 0,1-1 0,-1 0 0,1 1 0,-1-1 0,1 0 0,-1 1 0,1-1 0,-1 0 0,1 0-1,-1 0 1,2 1 0,22-9 142,24-27 91,-46 33-237,158-155 136,-160 157-137,0 0 0,0-1-1,1 1 1,-1 0 0,0 0 0,0-1 0,0 1-1,1 0 1,-1 0 0,0 0 0,0 0 0,1-1-1,-1 1 1,0 0 0,0 0 0,1 0 0,-1 0 0,0 0-1,1 0 1,-1 0 0,0-1 0,0 1 0,1 0-1,-1 0 1,0 0 0,1 0 0,-1 0 0,0 1-1,0-1 1,1 0 0,-1 0 0,0 0 0,1 0-1,-1 0 1,0 0 0,0 0 0,1 0 0,-1 1 0,0-1-1,0 0 1,1 0 0,-1 0 0,0 1 0,0-1-1,0 0 1,1 0 0,-1 1 0,3 19-11,-7 23 247,-7 35 606,12-78-958,-1 0 1,1 1-1,-1-1 0,1 1 0,-1-1 1,1 0-1,-1 1 0,1-1 0,-1 0 1,1 0-1,-1 1 0,1-1 0,0 0 1,-1 0-1,1 0 0,-1 0 1,1 0-1,0 0 0,-1 0 0,1 0 1,-1 0-1,1 0 0,0 0 0,0 0 1,19-4-6412,-4-9-1353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7.611"/>
    </inkml:context>
    <inkml:brush xml:id="br0">
      <inkml:brushProperty name="width" value="0.025" units="cm"/>
      <inkml:brushProperty name="height" value="0.025" units="cm"/>
      <inkml:brushProperty name="color" value="#E71224"/>
    </inkml:brush>
  </inkml:definitions>
  <inkml:trace contextRef="#ctx0" brushRef="#br0">59 78 8680,'0'0'15289,"8"0"-15177,74-9 87,-76 8-192,0 0 0,0 0 0,0-1 0,0 1 1,-1-2-1,1 1 0,-1-1 0,0 1 0,1-1 1,-1-1-1,0 1 0,-1-1 0,7-5 0,-11 8-1,1 1-1,-1-1 0,1 1 1,-1-1-1,0 1 0,1-1 1,-1 1-1,0-1 0,1 1 1,-1-1-1,0 0 0,1 1 1,-1-1-1,0 0 0,0 1 1,0-1-1,0 0 0,0 1 1,0-1-1,0 0 0,0 1 1,0-1-1,0 0 0,0 1 1,0-1-1,0 0 0,-1 1 1,1-1-1,0 0 0,0 1 1,-1-1-1,-20-8 15,-31 11-141,43 1 110,0 1 1,0 0-1,0 0 1,1 1-1,-1 0 1,1 1-1,1 0 1,-1 0-1,1 0 1,0 1-1,0 0 1,-9 14-1,10-14 19,1 0 0,1 0 1,-1 0-1,1 0 0,0 1 0,0 0 0,1 0 0,0 0 0,1 0 0,0 0 0,0 0 0,1 1 0,0-1 0,0 16 0,1-22-34,1-1 0,0 1 0,-1-1 0,1 1 0,0-1 0,0 1 0,0-1 0,0 1 0,0-1 0,1 0 0,-1 0 1,0 0-1,1 1 0,-1-1 0,0 0 0,1-1 0,-1 1 0,1 0 0,0 0 0,-1-1 0,1 1 0,0-1 0,-1 1 0,1-1 0,0 0 0,-1 0 0,1 1 1,0-1-1,3-1 0,53-3-2645,-46 1 1121,-1-1 0,0 0 0,-1-1-1,1 0 1,17-13 0,-26 17 1242,43-28-9082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160"/>
    </inkml:context>
    <inkml:brush xml:id="br0">
      <inkml:brushProperty name="width" value="0.025" units="cm"/>
      <inkml:brushProperty name="height" value="0.025" units="cm"/>
      <inkml:brushProperty name="color" value="#E71224"/>
    </inkml:brush>
  </inkml:definitions>
  <inkml:trace contextRef="#ctx0" brushRef="#br0">199 180 13421,'-9'3'1879,"-4"3"-1355,0 1 0,0 0 0,0 0 0,1 2 0,0-1 0,1 2 1,0-1-1,0 2 0,1-1 0,0 1 0,1 1 0,0 0 0,1 0 0,1 1 0,0 0 0,-8 19 1,14-29-498,0 0 0,0 0 0,0 0 0,1 0 0,-1 0 0,1 0 0,0 1 0,0-1 0,0 0 1,0 0-1,1 6 0,0-8-24,-1 0 0,1 0 1,-1 0-1,1 1 0,0-1 1,-1 0-1,1 0 0,0 0 1,0 0-1,0 0 0,0-1 1,0 1-1,0 0 0,0 0 1,0-1-1,0 1 0,0 0 1,0-1-1,0 1 0,0-1 1,1 1-1,-1-1 0,0 0 1,0 1-1,1-1 0,-1 0 1,0 0-1,3 0 0,5-1 16,-1 1-1,1-2 1,-1 1-1,1-1 1,-1-1-1,0 1 1,0-1-1,0-1 1,0 1-1,0-2 1,-1 1-1,1-1 1,-1 0-1,-1 0 1,1-1-1,-1 0 1,0 0-1,0 0 1,7-11-1,8-11-74,-2-1-1,-1-1 1,21-46-1,-27 51 69,-2 0 0,0-1 0,-2 0-1,9-48 1,-16 74-12,-1 0 0,0 0 0,0 0 0,0-1-1,0 1 1,1 0 0,-1 0 0,0-1 0,0 1 0,0 0 0,0 0 0,0 0-1,0-1 1,0 1 0,0 0 0,0-1 0,0 1 0,0 0 0,0 0-1,0-1 1,0 1 0,0 0 0,0 0 0,0-1 0,0 1 0,0 0-1,-1 0 1,1 0 0,0-1 0,0 1 0,0 0 0,0 0 0,0 0 0,-1-1-1,1 1 1,0 0 0,0 0 0,0 0 0,-1 0 0,1-1 0,0 1-1,0 0 1,0 0 0,-1 0 0,1 0 0,0 0 0,0 0 0,-1 0-1,-11 11-13,-11 22-8,3 4 290,-23 63 0,39-88-172,0 0 0,1 0 0,0 0-1,1 1 1,0-1 0,1 1 0,0 0 0,1-1 0,3 25 0,-2-35-93,-1 0 0,1 0 0,0 0 0,0 0 0,0 0 1,0 0-1,0-1 0,0 1 0,0 0 0,1 0 0,-1-1 0,1 1 0,-1-1 0,1 0 0,0 1 0,-1-1 0,1 0 0,0 0 0,0 0 0,0 0 0,0 0 0,0 0 1,0-1-1,0 1 0,0-1 0,0 1 0,0-1 0,0 0 0,0 0 0,0 0 0,0 0 0,0 0 0,1 0 0,2-2 0,2 2-50,0-2 0,0 1 0,-1-1 0,1 0 0,0 0 0,-1-1 0,0 0 0,1 0 0,6-5 0,0-2-81,-1 0 0,0-1 0,-1-1 0,-1 0 0,1 0-1,-2-1 1,0-1 0,0 1 0,-2-1 0,8-18 0,-31 47 1011,-9 20-757,22-30-77,-37 83 1351,37-80-1296,0-1 0,1 1 1,0 0-1,1 0 1,-1 0-1,2 0 1,-1 0-1,1 1 0,2 12 1,-2-20-103,0 0 0,1 1 0,-1-1 0,1 0 0,0 0 0,-1 0 1,1 0-1,0 0 0,0 0 0,-1 0 0,1 0 0,0 0 0,0 0 0,0-1 0,0 1 0,0 0 1,0-1-1,1 1 0,-1 0 0,0-1 0,0 0 0,0 1 0,0-1 0,1 0 0,-1 1 0,0-1 1,0 0-1,1 0 0,-1 0 0,0 0 0,1 0 0,-1 0 0,0-1 0,0 1 0,1 0 0,0-1 1,2 0-66,1 0 0,-1 0 0,0 0 1,0 0-1,0-1 0,0 0 0,0 0 0,0 0 1,4-3-1,-3 1-354,-1-1 1,0 1-1,0-1 0,0 0 0,0 0 1,5-11-1,-7 10-594,1 0 0,-1-1 0,0 1 0,0 0 0,-1-1 0,1-10 1,-1-19-6085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485"/>
    </inkml:context>
    <inkml:brush xml:id="br0">
      <inkml:brushProperty name="width" value="0.035" units="cm"/>
      <inkml:brushProperty name="height" value="0.035" units="cm"/>
    </inkml:brush>
  </inkml:definitions>
  <inkml:trace contextRef="#ctx0" brushRef="#br0">1 673 15195,'2'3'296,"-1"-1"-1,1 1 0,0-1 0,0 0 1,0 1-1,1-1 0,-1 0 1,1 0-1,-1 0 0,1-1 0,-1 1 1,1-1-1,0 1 0,0-1 1,0 0-1,0 0 0,4 1 0,-3-2-153,0 0-1,0 1 0,0-2 0,0 1 1,0 0-1,0-1 0,0 0 0,0 0 1,0 0-1,-1 0 0,8-4 0,-1 0-66,-1-1 0,0 0 0,-1 0-1,1-1 1,-1 0 0,0-1 0,-1 0-1,0 0 1,8-11 0,-9 10 43,0-1-1,-1 0 1,7-16 0,-11 22-88,0 0 1,1 1 0,-1-1-1,-1 0 1,1 0 0,0 0-1,-1 0 1,0 0 0,0 0-1,0 0 1,0 1 0,-1-1-1,-1-6 1,2 9-25,-1 0 0,1 1 1,0-1-1,-1 0 0,1 0 0,0 0 0,-1 1 0,1-1 1,-1 0-1,1 1 0,-1-1 0,0 0 0,1 1 0,-1-1 1,0 1-1,1-1 0,-1 1 0,0-1 0,0 1 1,1 0-1,-1-1 0,0 1 0,0 0 0,0-1 0,0 1 1,1 0-1,-1 0 0,0 0 0,0 0 0,0 0 0,0 0 1,0 0-1,0 0 0,1 0 0,-1 0 0,0 1 0,0-1 1,0 0-1,0 1 0,1-1 0,-1 0 0,0 1 0,0-1 1,1 1-1,-1-1 0,0 1 0,0 0 0,-4 3 26,0-1-1,1 1 0,0 0 1,-1 0-1,-6 10 0,0 4 67,1 1-1,0 0 1,1 0-1,1 1 0,1 1 1,1-1-1,1 1 1,1 0-1,0 0 1,2 0-1,0 1 1,2-1-1,3 39 0,-3-55-69,1-1 0,0 1 0,0-1 0,0 1 0,1-1-1,-1 1 1,1-1 0,0 0 0,0 0 0,1 0 0,-1 0-1,1 0 1,4 4 0,-5-6-19,0-1 1,0 1-1,0-1 0,0 0 1,0 0-1,0 0 0,0 0 1,1-1-1,-1 1 0,0-1 1,0 1-1,1-1 0,-1 0 1,0 1-1,1-1 0,-1 0 1,0-1-1,1 1 0,-1 0 1,0-1-1,1 1 0,-1-1 1,0 0-1,0 0 0,0 0 1,0 0-1,0 0 0,3-2 1,9-6 2,-1 0 0,-1-1 0,1 0 1,-2-1-1,1 0 0,-1-1 0,15-22 1,0-3 10,31-63 0,-29 43-34,-3 0 0,32-108 0,-45 120-1,-2-1-1,-2 0 1,-3-1-1,1-63 1,-5 102 16,-1 0-1,0 1 1,-1-1 0,0 0 0,0 1 0,-1-1-1,1 1 1,-2-1 0,1 1 0,-4-8-1,5 15 0,0-1 0,1 1 0,-1-1 0,0 0 0,1 1 0,-1-1 0,0 1 0,1-1 0,-1 1 0,0 0 0,0-1 0,0 1 0,0 0 0,1-1 0,-1 1 0,0 0 0,0 0 0,0 0 0,0 0 0,0 0 0,0 0 0,1 0 0,-1 0 0,0 0 0,0 1 0,0-1 0,0 0-1,0 0 1,1 1 0,-1-1 0,0 0 0,0 1 0,0-1 0,1 1 0,-1-1 0,0 1 0,1 0 0,-1-1 0,0 1 0,1 0 0,-1-1 0,1 1 0,-1 1 0,-3 4 20,1 0 0,-1 0-1,1 0 1,1 1 0,-1 0 0,1-1-1,-1 9 1,-8 53 113,9-58-114,-2 32 11,2-1 0,2 1-1,1-1 1,2 0 0,2 1-1,2-2 1,2 1 0,1-1 0,2 0-1,28 60 1,44 84-57,-81-179 16,-1 0 0,0 0 0,-1 1 0,1-1 0,-1 0 0,1 8 0,-2-13 4,0 0 0,0 0 0,0 0 0,0 0 0,0 1 0,0-1 0,0 0 0,0 0 0,0 0 0,0 1 0,0-1 0,0 0 0,0 0 0,0 0 0,-1 1 0,1-1 0,0 0 0,0 0 0,0 0 0,0 0 0,0 0 0,0 1 0,0-1 0,-1 0 0,1 0 0,0 0 0,0 0 0,0 0 0,0 0 0,0 1 0,-1-1 0,1 0 0,0 0 0,0 0 0,0 0 0,-1 0 0,1 0 0,0 0 0,-9-3-94,-9-11-35,16 13 112,-56-48-323,-215-189-582,272 236 940,-21-22 71,22 23-73,-1 1 0,1-1 0,-1 0 0,1 1 0,-1-1 0,1 0 0,-1 0 0,1 1 0,0-1 0,-1 0 0,1 0-1,0 0 1,0 0 0,0 1 0,0-1 0,-1 0 0,1 0 0,0 0 0,0 0 0,1 0 0,-1 1 0,0-1 0,0 0 0,0 0 0,0 0 0,1 0 0,-1 1 0,0-1 0,1 0 0,-1 0 0,2-1 0,3-1 44,0 0 0,1 0 0,0 0 0,-1 1 0,1 0-1,0 0 1,0 1 0,0-1 0,10 0 0,-3 0-6,17-4 180,132-29-2118,-131 26 1374,0-1-1,0-1 1,30-17 0,-5-3-198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522"/>
    </inkml:context>
    <inkml:brush xml:id="br0">
      <inkml:brushProperty name="width" value="0.025" units="cm"/>
      <inkml:brushProperty name="height" value="0.025" units="cm"/>
      <inkml:brushProperty name="color" value="#E71224"/>
    </inkml:brush>
  </inkml:definitions>
  <inkml:trace contextRef="#ctx0" brushRef="#br0">0 0 15983,'0'0'5734,"53"49"-11084,-35-36-1088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8.864"/>
    </inkml:context>
    <inkml:brush xml:id="br0">
      <inkml:brushProperty name="width" value="0.025" units="cm"/>
      <inkml:brushProperty name="height" value="0.025" units="cm"/>
      <inkml:brushProperty name="color" value="#E71224"/>
    </inkml:brush>
  </inkml:definitions>
  <inkml:trace contextRef="#ctx0" brushRef="#br0">167 1 10922,'0'0'5275,"-9"6"-3370,-14 9-412,1 2-1,-22 19 1,37-30-1176,1 0 0,0 0 0,0 0 0,0 1 1,1-1-1,0 1 0,0 0 0,1 1 0,0-1 0,0 1 0,1 0 0,-4 15 1,7-22-314,0 0 0,0 0-1,0-1 1,1 1 0,-1 0 0,1 0 0,-1 0 0,0-1 0,1 1 0,-1 0 0,1 0 0,0-1 0,-1 1 0,1 0 0,0-1 0,-1 1 0,1-1 0,0 1 0,0-1 0,-1 1 0,1-1 0,0 0 0,0 1 0,0-1 0,0 0 0,-1 0 0,1 1 0,0-1 0,0 0 0,0 0 0,0 0 0,0 0 0,0 0 0,0 0-1,-1 0 1,1-1 0,0 1 0,0 0 0,1-1 0,44-8 142,-20-3-437,0-1 0,-2 0-1,36-27 1,-28 18-117,38-19 0,-70 41 413,1 0 1,-1-1-1,1 1 0,-1 0 0,1-1 0,-1 1 0,1 0 0,-1 0 0,1 0 0,-1 0 0,1-1 0,0 1 1,-1 0-1,1 0 0,-1 0 0,1 0 0,-1 0 0,1 0 0,-1 0 0,1 1 0,-1-1 0,1 0 0,0 0 1,-1 0-1,1 0 0,-1 1 0,1-1 0,-1 0 0,0 1 0,1-1 0,-1 0 0,1 1 0,-1-1 1,1 0-1,-1 1 0,0-1 0,1 1 0,-1-1 0,0 1 0,0-1 0,1 1 0,-1-1 0,0 1 0,0-1 1,1 1-1,-1-1 0,0 1 0,0-1 0,0 1 0,0-1 0,0 1 0,0 0 0,0-1 0,0 1 0,0-1 1,0 1-1,0-1 0,-1 1 0,1-1 0,0 2 0,-10 51 1250,4-21-584,7-31-662,0-1 1,-1 1-1,1 0 1,0-1-1,0 1 0,0-1 1,0 1-1,0-1 0,0 1 1,0-1-1,0 0 0,0 0 1,0 1-1,0-1 0,0 0 1,0 0-1,0 0 0,0 0 1,1 0-1,-1 0 0,0 0 1,0-1-1,2 0 0,29-3 162,-18-1-260,0-1 0,0 0 0,14-10 0,-19 11-104,0 0-1,0 0 1,0 1 0,0 0-1,1 1 1,0-1-1,-1 2 1,1 0-1,14-2 1,-24 5 208,1-1 1,0 0-1,-1 1 0,1-1 1,-1 1-1,1 0 0,-1-1 0,1 1 1,-1-1-1,0 1 0,1 0 1,-1-1-1,0 1 0,1 0 1,-1-1-1,0 1 0,0 0 0,0-1 1,0 1-1,0 0 0,0 0 1,0-1-1,0 1 0,0 0 1,0 0-1,0-1 0,0 1 1,0 0-1,0-1 0,-1 1 0,1 0 1,-1 0-1,-6 27 366,5-22-770,-5 15 918,3-14-7609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9.509"/>
    </inkml:context>
    <inkml:brush xml:id="br0">
      <inkml:brushProperty name="width" value="0.025" units="cm"/>
      <inkml:brushProperty name="height" value="0.025" units="cm"/>
      <inkml:brushProperty name="color" value="#E71224"/>
    </inkml:brush>
  </inkml:definitions>
  <inkml:trace contextRef="#ctx0" brushRef="#br0">77 1 3171,'0'0'13816,"-10"10"-12204,1-1-1225,0 1 1,1 1-1,0 0 0,-7 13 1,13-20-256,-1 1 1,1-1 0,0 1 0,0 0 0,1 0 0,-1 0 0,1 0 0,0 0 0,0 0 0,1 0 0,0 0 0,0 0 0,0 0 0,0 0 0,1 0-1,0 0 1,2 8 0,-2-11-97,1 1-1,0 0 1,-1-1 0,1 1-1,1-1 1,-1 0-1,0 0 1,0 0-1,1 0 1,-1 0-1,1 0 1,0 0-1,0-1 1,-1 1 0,1-1-1,0 0 1,0 0-1,0 0 1,0-1-1,0 1 1,1 0-1,-1-1 1,0 0 0,0 0-1,0 0 1,0 0-1,0-1 1,6 0-1,4-1 103,0 0 0,1-1 0,-2 0-1,1-1 1,19-9 0,19-14 20,60-44-1,-93 63-151,-9 12 359,-7 26 703,-2-1-719,1-28-340,0-1 0,0 1 0,-1-1 0,1 1 0,0-1 0,0 1 0,0-1 0,-1 1 0,1-1 0,0 0 0,0 1 0,0-1 0,0 0 0,0 0 0,0 0 0,0 1 0,0-1 0,0 0-1,0 0 1,0-1 0,0 1 0,1 0 0,25-5 170,42-23-117,-59 22-162,0 1 0,1 0 1,-1 0-1,1 1 1,0 1-1,0 0 0,0 0 1,1 1-1,-1 1 0,1 0 1,-1 0-1,17 2 1,-27-1 88,1 1 0,-1-1-1,0 1 1,0-1 0,1 1 0,-1-1 0,0 1 0,0 0 0,0-1 0,0 1 0,0 0 0,0 0 0,0 0 0,0 0 0,0 0 0,0 0 0,0 0 0,0 0-1,-1 0 1,1 0 0,0 1 0,-1-1 0,1 2 0,5 34 169,-3-14 339,-3-23-536,0-1-1,0 1 0,0 0 0,0 0 0,1 0 1,-1-1-1,0 1 0,0 0 0,0 0 1,0 0-1,0-1 0,0 1 0,0 0 1,1 0-1,-1 0 0,0 0 0,0-1 0,0 1 1,1 0-1,-1 0 0,0 0 0,0 0 1,0 0-1,1 0 0,-1 0 0,0 0 0,0 0 1,0-1-1,1 1 0,-1 0 0,0 0 1,0 0-1,1 0 0,-1 0 0,0 0 1,0 0-1,0 1 0,1-1 0,-1 0 0,0 0 1,0 0-1,0 0 0,1 0 0,-1 0 1,0 0-1,0 0 0,0 0 0,1 1 1,-1-1-1,0 0 0,0 0 0,0 0 0,0 0 1,0 1-1,1-1 0,-1 0 0,0 0 1,0 0-1,0 1 0,0-1 0,0 0 0,0 0 1,0 0-1,0 1 0,8-18-5409,-3-2-1993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09.859"/>
    </inkml:context>
    <inkml:brush xml:id="br0">
      <inkml:brushProperty name="width" value="0.025" units="cm"/>
      <inkml:brushProperty name="height" value="0.025" units="cm"/>
      <inkml:brushProperty name="color" value="#E71224"/>
    </inkml:brush>
  </inkml:definitions>
  <inkml:trace contextRef="#ctx0" brushRef="#br0">1 0 17521,'0'0'7174,"63"55"-20947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10.189"/>
    </inkml:context>
    <inkml:brush xml:id="br0">
      <inkml:brushProperty name="width" value="0.025" units="cm"/>
      <inkml:brushProperty name="height" value="0.025" units="cm"/>
      <inkml:brushProperty name="color" value="#E71224"/>
    </inkml:brush>
  </inkml:definitions>
  <inkml:trace contextRef="#ctx0" brushRef="#br0">148 1 17232,'-10'1'2216,"10"-1"-2170,-15 2 957,0 1 1,1 0-1,-18 7 1,28-9-867,1 0 1,-1 0-1,1 1 0,0-1 1,-1 1-1,1 0 1,0 0-1,0 0 1,0 0-1,0 1 1,1-1-1,-1 1 1,1 0-1,-1-1 1,1 1-1,0 0 0,0 0 1,0 1-1,1-1 1,-1 0-1,-1 8 1,2-10-138,1 0 0,0 0 0,0 0 0,0 0 0,0 0 1,0 0-1,0 0 0,0 0 0,1 1 0,-1-1 0,0 0 0,1 0 0,-1 0 1,0 0-1,1 0 0,-1 0 0,1 0 0,0 0 0,-1-1 0,1 1 0,0 0 1,-1 0-1,1 0 0,0-1 0,1 2 0,1 0 6,0-1 0,0 1 0,0-1 0,0 0 0,0 0 0,0 0 0,1 0 0,4 1 0,8-1 21,0 0-1,27-3 1,-40 2-31,8-1-264,0-1-1,0 0 1,0-1-1,-1 0 1,1-1-1,-1 0 1,0 0-1,0-1 0,12-8 1,11-12-3502,-3-2-3414,-14 9-3632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10.658"/>
    </inkml:context>
    <inkml:brush xml:id="br0">
      <inkml:brushProperty name="width" value="0.025" units="cm"/>
      <inkml:brushProperty name="height" value="0.025" units="cm"/>
      <inkml:brushProperty name="color" value="#E71224"/>
    </inkml:brush>
  </inkml:definitions>
  <inkml:trace contextRef="#ctx0" brushRef="#br0">1 142 8392,'0'0'8056,"5"-6"-8131,17-20 75,-17 19 64,-14 36 4336,4-10-2186,6-18-2174,0 0 1,0 0 0,0 0-1,0-1 1,0 1 0,0-1 0,1 1-1,-1-1 1,0 1 0,0-1-1,1 1 1,-1-1 0,0 0-1,0 0 1,1 0 0,-1 0 0,0 0-1,1 0 1,-1 0 0,3 0-1,7-2 7,0 1-1,1-1 1,-1-1-1,0 0 1,0 0 0,0-1-1,-1-1 1,14-7-1,-13 6-82,-1 1 0,1 0 1,-1 1-1,1 0 0,1 1 0,-1 0 0,0 1 0,17-1 0,-28 3 37,1 0-1,-1 0 0,1 0 0,-1 0 0,1 0 0,-1 0 0,1 0 1,-1 0-1,0 0 0,1 0 0,-1 0 0,1 0 0,-1 1 0,1-1 1,-1 0-1,0 0 0,1 0 0,-1 1 0,1-1 0,-1 0 0,0 1 1,1-1-1,-1 0 0,0 1 0,0-1 0,1 0 0,-1 1 0,0-1 1,0 1-1,1-1 0,-1 1 0,0-1 0,0 0 0,0 1 1,0-1-1,0 1 0,0-1 0,0 1 0,0 0 0,-4 21 406,0-7 10,36-16-299,20-13-815,-42 10 542,0 1 0,0 0-1,0 1 1,0 0-1,1 0 1,-1 1 0,1 1-1,-1-1 1,1 2-1,12 1 1,-21-1 196,0 0 0,0 0 0,0 0 0,0 0 0,0 0 0,0 0 1,0 0-1,0 1 0,0-1 0,-1 1 0,1 0 0,0-1 0,-1 1 0,0 0 0,1 0 0,-1 0 0,0 0 0,1 2 0,-1-2 19,0 0 0,0 0 0,0 0 0,0-1 0,0 1 0,0 0 0,0-1 0,1 1 0,-1-1 0,1 1 0,-1-1 0,1 0 0,0 0 0,-1 1 0,1-1 0,0 0 0,0-1 0,0 1 0,-1 0 0,1 0 0,0-1 0,0 1 0,0-1 0,0 0 0,0 0 0,3 1 0,10-3-75,1-1-1,-1 0 1,0 0 0,0-1-1,-1-1 1,1-1-1,-1 0 1,0-1 0,-1 0-1,17-13 1,19-7-55,-49 26 83,1 1 1,0-1-1,-1 1 0,1-1 0,0 1 0,-1 0 0,1-1 1,0 1-1,0 0 0,-1-1 0,1 1 0,0 0 0,0 0 1,-1 0-1,1 0 0,0 0 0,0 0 0,0 0 0,-1 0 1,1 0-1,0 0 0,0 0 0,-1 1 0,1-1 0,0 0 1,0 0-1,-1 1 0,1-1 0,0 1 0,-1-1 0,1 0 1,0 1-1,-1-1 0,1 1 0,-1 0 0,1-1 0,-1 1 1,1-1-1,-1 1 0,1 0 0,-1-1 0,0 1 0,1 0 1,-1 0-1,0-1 0,1 1 0,-1 1 0,0-1 11,1 0-1,-1 1 1,1-1 0,0 0-1,0 1 1,-1-1 0,1 0-1,0 0 1,0 0-1,0 0 1,0 0 0,0 0-1,0 0 1,0 0-1,1 0 1,-1-1 0,0 1-1,0 0 1,1-1 0,-1 1-1,0-1 1,1 0-1,-1 1 1,1-1 0,-1 0-1,0 0 1,3 1-1,3-2-54,0 0 0,1 0 0,-1 0 0,0-1 0,0 0 0,0 0 0,0 0 0,0-1 0,9-6 0,-12 7-56,0 0 0,-1 0 1,1-1-1,0 0 1,-1 0-1,0 0 1,0 0-1,0 0 0,0 0 1,0-1-1,-1 0 1,1 1-1,-1-1 1,0 0-1,0 0 0,2-8 1,-4 11 96,0 0-1,0 0 1,0 0 0,0 0 0,0 1 0,0-1 0,0 0-1,-1 0 1,1 0 0,0 1 0,-1-1 0,1 0 0,0 0-1,-1 1 1,1-1 0,-1 0 0,1 1 0,-1-1 0,1 0-1,-1 1 1,0-1 0,1 1 0,-1-1 0,0 1 0,1-1-1,-1 1 1,0-1 0,1 1 0,-1 0 0,0-1 0,0 1-1,0 0 1,1 0 0,-1 0 0,0 0 0,0 0 0,0-1-1,0 1 1,1 1 0,-1-1 0,0 0 0,0 0 0,0 0 0,-1 1-1,-40 7 876,37-5-697,1 0 1,-1 1-1,0-1 0,1 1 1,0 0-1,-1 0 0,2 0 1,-1 1-1,0-1 1,1 1-1,-5 9 0,7-12-155,0 0 0,-1 0 0,2 0 0,-1 0-1,0 0 1,0 0 0,0 0 0,1 1 0,0-1 0,-1 0 0,1 0-1,0 0 1,0 1 0,0-1 0,0 0 0,0 0 0,1 1-1,-1-1 1,1 0 0,-1 0 0,1 0 0,0 0 0,0 1 0,0-1-1,0 0 1,0-1 0,0 1 0,1 0 0,-1 0 0,1 0-1,-1-1 1,3 3 0,2 0-292,1 0-1,-1 0 1,1-1 0,0 1-1,-1-2 1,1 1-1,11 2 1,30 0-5248,-13-5-2836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6.802"/>
    </inkml:context>
    <inkml:brush xml:id="br0">
      <inkml:brushProperty name="width" value="0.025" units="cm"/>
      <inkml:brushProperty name="height" value="0.025" units="cm"/>
      <inkml:brushProperty name="color" value="#E71224"/>
    </inkml:brush>
  </inkml:definitions>
  <inkml:trace contextRef="#ctx0" brushRef="#br0">1 0 256,'0'0'1954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149"/>
    </inkml:context>
    <inkml:brush xml:id="br0">
      <inkml:brushProperty name="width" value="0.025" units="cm"/>
      <inkml:brushProperty name="height" value="0.025" units="cm"/>
      <inkml:brushProperty name="color" value="#E71224"/>
    </inkml:brush>
  </inkml:definitions>
  <inkml:trace contextRef="#ctx0" brushRef="#br0">1 164 1794,'0'0'7714,"10"-3"-3107,20-8-1607,2-14-2787,-1-2 1,-2-2-1,34-39 1,-63 68-221,0 0 0,0 0 1,0 0-1,0 0 0,0 0 0,0 0 1,0 0-1,0 0 0,0 0 0,0 1 1,0-1-1,0 0 0,0 0 0,0 0 1,0 0-1,0 0 0,0 0 0,0 0 1,0 0-1,0 0 0,0 0 0,0 0 1,0 0-1,0 0 0,0 0 0,1 0 1,-1 0-1,0 0 0,0 1 0,0-1 1,0 0-1,0 0 0,0 0 0,0 0 1,0 0-1,0 0 0,0 0 0,0 0 1,-5 14-17,-9 19 79,9-26-92,-1 4-53,0-1-1,1 1 0,0 0 0,1 0 1,0 1-1,1-1 0,0 1 1,-1 12-1,4-23-49,0-1-1,0 1 1,0-1 0,0 1-1,0 0 1,0-1 0,0 1-1,0-1 1,0 1 0,1-1-1,-1 1 1,0-1 0,0 1-1,1-1 1,-1 1 0,0-1-1,1 1 1,-1-1 0,1 1-1,-1-1 1,0 0-1,1 1 1,-1-1 0,1 0-1,-1 1 1,1-1 0,-1 0-1,1 0 1,-1 1 0,1-1-1,-1 0 1,1 0 0,0 0-1,-1 0 1,1 0 0,-1 0-1,1 0 1,-1 0 0,1 0-1,0 0 1,-1 0 0,1 0-1,-1 0 1,1 0 0,-1-1-1,1 1 1,-1 0 0,1 0-1,-1 0 1,1-1 0,-1 1-1,1 0 1,-1-1 0,1 1-1,-1-1 1,0 1 0,1 0-1,0-1 1,21-18-4436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505"/>
    </inkml:context>
    <inkml:brush xml:id="br0">
      <inkml:brushProperty name="width" value="0.025" units="cm"/>
      <inkml:brushProperty name="height" value="0.025" units="cm"/>
      <inkml:brushProperty name="color" value="#E71224"/>
    </inkml:brush>
  </inkml:definitions>
  <inkml:trace contextRef="#ctx0" brushRef="#br0">130 1 5605,'0'0'2248,"-6"8"1248,-9 9-2768,-51 70 2687,60-79-3097,0 1 0,1 0 0,1 1 0,0-1-1,0 1 1,0 0 0,1 0 0,-3 18 0,6-27-316,0 0-1,0 0 0,0 0 0,0 0 1,0-1-1,0 1 0,0 0 0,0 0 1,0 0-1,1 0 0,-1-1 0,0 1 1,0 0-1,1 0 0,-1 0 1,0-1-1,1 1 0,-1 0 0,1-1 1,-1 1-1,1 0 0,0-1 0,-1 1 1,1 0-1,-1-1 0,1 1 0,0-1 1,1 1-1,0 0 9,0-1-1,0 1 1,0-1-1,0 0 1,0 1-1,0-1 1,0 0 0,0 0-1,0 0 1,1-1-1,2 0 1,1 0 46,0-1 0,0 0-1,0 0 1,0 0 0,0-1 0,0 0-1,6-5 1,-2 0 103,-1-1-1,-1 0 0,1 0 0,-2-1 1,14-21-1,-18 26 27,0 0 1,0-1-1,0 0 0,-1 1 1,0-1-1,0 0 1,-1 0-1,1 0 0,-1 0 1,-1-1-1,1 1 0,-1 0 1,-1-12-1,1 16-175,-1 1 0,1 1 0,-1-1 0,1 0 0,-1 0 1,0 0-1,1 0 0,-1 0 0,0 0 0,1 1 0,-1-1 0,0 0 0,0 1 0,0-1 0,0 0 1,0 1-1,0-1 0,0 1 0,0-1 0,0 1 0,0 0 0,0-1 0,0 1 0,0 0 0,0 0 1,0 0-1,0 0 0,0 0 0,0 0 0,0 0 0,0 0 0,0 0 0,0 1 0,0-1 0,0 0 1,-1 1-1,1-1 0,1 0 0,-1 1 0,0-1 0,0 1 0,-2 1 0,0-1-91,-1 1 0,1 0 0,-1 0 0,1 0 0,-1 0 0,1 0-1,0 1 1,0-1 0,0 1 0,1 0 0,-4 4 0,6-7-65,-1 1 0,1 0 1,-1-1-1,1 1 0,-1 0 0,1 0 1,-1-1-1,1 1 0,0 0 0,-1 0 1,1-1-1,0 1 0,0 0 0,0 0 1,0 0-1,0 0 0,-1-1 0,2 1 1,-1 0-1,0 0 0,0 0 1,0 0-1,0-1 0,0 1 0,1 0 1,-1 0-1,0 0 0,1-1 0,-1 1 1,0 0-1,1 0 0,-1-1 0,1 1 1,-1-1-1,1 1 0,0 0 0,0 0 1,1 0-373,1-1 0,-1 1 1,1-1-1,-1 0 0,1 1 1,-1-1-1,1 0 1,0 0-1,-1-1 0,1 1 1,2-1-1,18-6-2995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7.863"/>
    </inkml:context>
    <inkml:brush xml:id="br0">
      <inkml:brushProperty name="width" value="0.025" units="cm"/>
      <inkml:brushProperty name="height" value="0.025" units="cm"/>
      <inkml:brushProperty name="color" value="#E71224"/>
    </inkml:brush>
  </inkml:definitions>
  <inkml:trace contextRef="#ctx0" brushRef="#br0">91 1 2370,'0'0'10373,"-8"10"-9354,-4 4-773,-38 52 2348,47-62-2509,1 0 0,-1 1 0,1-1 0,0 0 0,0 1 1,1 0-1,-1-1 0,1 1 0,0 0 0,1 0 0,-1-1 0,1 1 0,-1 0 0,1 0 1,1 5-1,1-8-77,-1 0 1,0-1 0,1 1 0,-1-1-1,1 1 1,-1-1 0,1 0-1,0 0 1,0 0 0,0 0 0,-1 0-1,1 0 1,0 0 0,0 0-1,0-1 1,0 1 0,0-1-1,0 0 1,1 1 0,3-1 0,-3 0 22,0 1 0,1-1 0,-1 0 0,1 1 0,-1-2 0,0 1 0,1 0 0,-1-1 0,1 1 1,-1-1-1,0 0 0,6-3 0,4-8 243,-1 0 0,0-1-1,-1-1 1,0 0 0,-1-1 0,-1 0 0,0 0 0,-1-1 0,8-22-1,-15 38-256,-1 0 0,0 0 0,0-1 0,0 1 0,1 0 0,-1-1 0,0 1 0,0 0 0,0-1 0,0 1 0,0 0 0,1-1 0,-1 1 0,0 0 0,0-1 0,0 1 0,0 0 0,0-1 0,0 1 0,0 0 0,0-1 0,-1 1 0,1 0 0,0-1 0,0 1 0,0 0 0,0-1 0,0 1 0,0 0 0,-1-1 0,1 1 0,0 0 0,0-1 0,0 1 0,-1 0 0,1 0 0,0-1 0,-1 1 0,1 0 0,0 0 0,0 0 0,-1 0 0,1-1 0,0 1-1,-1 0 1,1 0 0,0 0 0,-1 0 0,1 0 0,0 0 0,-1 0 0,1 0 0,-1 0 0,1 0 0,0 0 0,-1 0 0,1 0 0,0 0 0,-1 0 0,1 0 0,0 0 0,-1 0 0,1 0 0,0 1 0,-1-1 0,1 0 0,0 0 0,0 0 0,-1 1 0,-21 16-2540,14-1-740,3-5-1754,2-3 164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969"/>
    </inkml:context>
    <inkml:brush xml:id="br0">
      <inkml:brushProperty name="width" value="0.035" units="cm"/>
      <inkml:brushProperty name="height" value="0.035" units="cm"/>
    </inkml:brush>
  </inkml:definitions>
  <inkml:trace contextRef="#ctx0" brushRef="#br0">1 1189 16219,'0'2'83,"0"-1"-1,0 0 0,0 0 0,0 1 0,1-1 0,-1 0 0,0 0 0,1 1 0,-1-1 0,1 0 1,-1 0-1,1 0 0,0 0 0,-1 0 0,1 0 0,0 0 0,0 0 0,0 0 0,0 0 0,0 0 1,0 0-1,0 0 0,0-1 0,0 1 0,0-1 0,0 1 0,0 0 0,1-1 0,-1 0 0,0 1 1,0-1-1,0 0 0,2 1 0,6 0 184,-1-1 1,1 1-1,-1-1 1,12-2-1,19-3 175,1-1 0,-1-3 1,56-19-1,120-56 511,544-253 603,-215 93-1235,769-237-2964,-1227 455 2270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210"/>
    </inkml:context>
    <inkml:brush xml:id="br0">
      <inkml:brushProperty name="width" value="0.025" units="cm"/>
      <inkml:brushProperty name="height" value="0.025" units="cm"/>
      <inkml:brushProperty name="color" value="#E71224"/>
    </inkml:brush>
  </inkml:definitions>
  <inkml:trace contextRef="#ctx0" brushRef="#br0">37 106 4420,'0'0'8456,"2"-8"-5968,5-25-390,-7 15-1428,-8 18-268,-8 18-156,14-14-246,-16 52-35,18-55 35,0 0-1,-1 0 0,1 1 0,0-1 1,-1 0-1,1 1 0,0-1 0,0 0 1,0 1-1,0-1 0,1 0 0,-1 1 1,0-1-1,0 0 0,1 1 0,-1-1 0,1 0 1,-1 0-1,1 1 0,0-1 0,-1 0 1,1 0-1,0 0 0,0 0 0,0 0 1,-1 0-1,1 0 0,0 0 0,1 0 1,-1-1-1,0 1 0,0 0 0,0-1 0,0 1 1,1 0-1,-1-1 0,2 1 0,7-1 118,-1 0 0,0 0 0,0-1 1,0 0-1,0-1 0,0 0 0,-1 0 0,1-1 0,0 0 0,-1-1 0,0 0 0,0 0 0,0-1 0,0 0 0,-1 0 0,0-1 0,0 1 0,0-2 0,-1 1 0,0-1 0,0 0 0,0 0 0,-1-1 0,0 1 0,6-16 0,-10 22-61,-1 0-1,1 0 1,-1 0-1,1-1 1,-1 1-1,0 0 1,1 0-1,-1 0 1,0-1-1,0 1 1,0 0-1,0 0 1,0-1-1,0 1 1,0 0-1,-1-1 1,1 1-1,0 0 1,-1 0-1,1 0 1,-1 0-1,1-1 1,-1 1-1,0 0 1,1 0-1,-1 0 1,0 0-1,-1-1 1,0 1-36,0 0 1,0 0-1,0 0 1,0 1-1,0-1 1,-1 1 0,1-1-1,0 1 1,0 0-1,-1 0 1,1 0-1,0 0 1,0 0-1,-4 1 1,-4 1-53,-1 0-1,1 1 1,0 1 0,0-1 0,-19 11 0,26-12-52,-1-1 1,0 2 0,0-1 0,1 0 0,-1 1 0,1-1 0,0 1 0,-1 0 0,1 0 0,1 1 0,-1-1-1,0 1 1,1-1 0,0 1 0,0 0 0,0 0 0,0 0 0,1 0 0,-1 0 0,1 0 0,0 0-1,-1 5 1,3-8-51,-1 0-1,0 0 0,0 0 0,0-1 1,1 1-1,-1 0 0,0 0 0,1-1 1,-1 1-1,1 0 0,-1-1 0,1 1 0,-1 0 1,1-1-1,0 1 0,-1-1 0,1 1 1,0-1-1,-1 1 0,1-1 0,0 1 1,-1-1-1,1 0 0,0 1 0,0-1 0,0 0 1,-1 0-1,1 0 0,0 0 0,0 1 1,0-1-1,-1 0 0,1 0 0,0 0 1,0-1-1,0 1 0,0 0 0,-1 0 0,2-1 1,2 1-577,13 0-3742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543"/>
    </inkml:context>
    <inkml:brush xml:id="br0">
      <inkml:brushProperty name="width" value="0.025" units="cm"/>
      <inkml:brushProperty name="height" value="0.025" units="cm"/>
      <inkml:brushProperty name="color" value="#E71224"/>
    </inkml:brush>
  </inkml:definitions>
  <inkml:trace contextRef="#ctx0" brushRef="#br0">63 109 7303,'0'0'4719,"-4"8"-4249,4-8-393,-18 32-233,17-32 163,1 1 0,-1 0 0,1-1 0,-1 1 0,1 0 0,-1-1 0,1 1 0,0 0 0,-1 0 0,1-1 0,0 1 0,0 0 0,0 0 0,0 0 0,0 0 0,-1-1 0,1 1 0,1 0 0,-1 0 0,0 0 0,0-1 0,0 1 0,0 0 0,1 0 0,-1 0 0,0-1 0,0 1 0,1 0 0,-1 0 0,1-1 0,-1 1 0,1 0 0,-1-1 0,1 1 0,-1-1 0,1 1 0,0-1 0,-1 1 0,1-1 0,0 1 0,-1-1 0,1 1 0,0-1 0,0 0-1,-1 1 1,1-1 0,0 0 0,0 0 0,0 0 0,0 0 0,9 1 674,0-1 0,0-1 0,-1 0 0,1 0 0,0-1 0,-1-1 0,1 1 0,-1-1 0,0-1 0,10-5 0,-13 6-484,0 0 1,0-1-1,0 0 1,-1 0-1,0-1 1,1 1-1,-2-1 1,1 0-1,0-1 1,-1 1-1,0-1 1,0 0-1,-1 0 0,0 0 1,3-8-1,-5 13-161,0-1-1,0 0 0,0 0 0,-1 0 0,1 0 0,-1 1 1,1-1-1,-1 0 0,0 0 0,0 0 0,0 0 0,0 0 1,0 0-1,0 0 0,0 0 0,-1 0 0,1 0 0,-1 0 1,1 1-1,-1-1 0,0 0 0,0 0 0,0 1 0,0-1 0,0 0 1,0 1-1,0-1 0,0 1 0,-1-1 0,1 1 0,-1 0 1,1-1-1,-1 1 0,1 0 0,-1 0 0,0 0 0,0 0 1,1 1-1,-1-1 0,0 0 0,0 1 0,0-1 0,0 1 0,0 0 1,0-1-1,-3 1 0,-3-1-471,-1 1 0,1 0 0,-1 0 0,1 1 0,0 0 1,-1 0-1,1 1 0,0 0 0,-16 7 0,-18 13-3698,13-5-1373,-7 5-5565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0:58.930"/>
    </inkml:context>
    <inkml:brush xml:id="br0">
      <inkml:brushProperty name="width" value="0.025" units="cm"/>
      <inkml:brushProperty name="height" value="0.025" units="cm"/>
      <inkml:brushProperty name="color" value="#E71224"/>
    </inkml:brush>
  </inkml:definitions>
  <inkml:trace contextRef="#ctx0" brushRef="#br0">1 103 7399,'0'0'11499,"10"3"-10842,-3-1-715,-1 0 0,0-1 0,1 0 0,-1 0 0,1 0 1,-1-1-1,1 1 0,-1-2 0,1 1 0,-1-1 0,0 0 1,1 0-1,-1-1 0,0 0 0,1 0 0,-1 0 0,0-1 1,-1 0-1,1 0 0,0 0 0,-1-1 0,0 0 0,7-6 1,-8 7 35,-1 0 1,0 0-1,0-1 1,0 1 0,0-1-1,-1 1 1,1-1 0,-1 0-1,0 0 1,0 0 0,-1 0-1,1 0 1,-1-1 0,0 1-1,0 0 1,0-6 0,-1 9 48,0 1 1,-1 0-1,1 0 1,-1 0-1,1-1 1,0 1-1,-1 0 1,1 0 0,-1 0-1,1 0 1,-1 0-1,1 0 1,0 0-1,-1 0 1,1 0-1,-1 0 1,1 0 0,-1 0-1,1 0 1,0 0-1,-1 0 1,1 1-1,-1-1 1,1 0-1,0 0 1,-1 0 0,1 1-1,0-1 1,-1 0-1,1 1 1,0-1-1,-1 0 1,1 1-1,0-1 1,-1 0 0,1 1-1,0-1 1,0 1-1,-17 12 644,14-9-558,0 0-1,0 0 1,1 0-1,-1 0 0,1 0 1,0 1-1,0-1 1,0 1-1,1 0 1,-1-1-1,1 1 1,0 0-1,1 0 1,-1 7-1,1-12-172,0 0 0,0 0 1,0 0-1,0 1 0,0-1 0,0 0 0,0 0 1,0 1-1,0-1 0,0 0 0,0 0 0,0 0 1,0 1-1,0-1 0,0 0 0,0 0 0,0 0 1,0 1-1,0-1 0,0 0 0,1 0 0,-1 0 0,0 1 1,0-1-1,0 0 0,0 0 0,1 0 0,-1 0 1,0 0-1,0 1 0,0-1 0,0 0 0,1 0 1,-1 0-1,0 0 0,0 0 0,0 0 0,1 0 1,-1 0-1,0 0 0,0 0 0,1 0 0,-1 0 1,0 0-1,0 0 0,0 0 0,1 0 0,-1 0 0,0 0 1,0 0-1,0 0 0,1 0 0,-1 0 0,7-2-5871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1:47.675"/>
    </inkml:context>
    <inkml:brush xml:id="br0">
      <inkml:brushProperty name="width" value="0.025" units="cm"/>
      <inkml:brushProperty name="height" value="0.025" units="cm"/>
      <inkml:brushProperty name="color" value="#E71224"/>
    </inkml:brush>
  </inkml:definitions>
  <inkml:trace contextRef="#ctx0" brushRef="#br0">2359 296 3651,'-13'-21'200,"-1"0"0,-1 1-1,-1 0 1,0 1-1,-2 1 1,0 1-1,-1 0 1,0 1-1,-1 1 1,-1 1 0,-1 1-1,0 1 1,0 1-1,-1 1 1,-1 0-1,1 2 1,-2 1-1,-31-5 1,20 6 60,-1 2-1,0 1 1,0 2 0,1 1-1,-1 2 1,0 2 0,0 1 0,1 2-1,0 1 1,1 2 0,-66 28-1,29-2-104,3 3 0,0 3 0,3 4 0,2 1-1,2 4 1,2 2 0,-78 91 0,55-45 82,4 4 1,5 3 0,-115 219-1,113-168-176,7 4 1,8 2-1,6 3 1,-52 277-1,83-298-7,6 1 0,7 1 0,7 0-1,5 0 1,39 268 0,-24-325-56,5 0 0,3-1 0,4-1 0,76 161 0,-80-202-10,1-2 0,2-1 0,2-1-1,2-2 1,2-1 0,1-1 0,2-2 0,2-1-1,1-3 1,56 38 0,-68-55 7,1-1 0,0-1 1,1-1-1,0-2 0,1-1 1,1-1-1,-1-1 0,50 5 1,-57-11 1,0-1 1,0-1 0,0-1 0,0-1 0,0-1 0,0-1 0,0-1 0,-1-1 0,0 0 0,0-2 0,-1-1 0,28-15-1,-19 4 6,0-1 0,-1-2 0,-1-1 0,-1-1 0,-2-1 0,0-1 0,-2-1 0,35-56 0,-14 10 138,-4-2-1,50-130 1,-43 73 124,43-205 0,0-145-77,-60 310-212,29-147-19,62-400-52,-100 542 62,-8-1 1,-11-188 0,-5 313 54,-2 0 0,-3 0 0,-2 1 0,-24-75 0,27 107 10,-1 0 0,-1 0 1,0 1-1,-2 0 0,0 1 0,-2 0 0,0 0 0,0 2 1,-2 0-1,0 0 0,-1 1 0,-1 1 0,-24-17 1,24 23-2,1 0 1,-1 1 0,-1 1-1,0 1 1,1 0 0,-2 2 0,1 0-1,-1 0 1,1 2 0,-1 0 0,0 2-1,0 0 1,0 1 0,1 0 0,-1 2-1,1 0 1,-1 1 0,-20 8 0,-3 3-44,1 2 1,0 1-1,2 2 1,0 2-1,1 1 1,-56 47 0,32-19 2,1 3 0,4 2 0,-55 69 0,79-82-241,2 1-1,2 2 1,2 1 0,1 1-1,-28 80 1,4 25-589,-54 289-1,16 168 661,82-561 147,-150 1450-400,142-1309 838,15 263-1,2-417-393,1 0 0,2-1-1,2 0 1,1 0 0,1 0-1,2-1 1,2-1 0,23 42-1,-29-60-17,2-1-1,0 1 1,0-2-1,1 0 0,1 0 1,0-1-1,1 0 1,0-1-1,1-1 1,0 0-1,0-1 0,1 0 1,0-1-1,1-1 1,0-1-1,0 0 1,0-1-1,1 0 0,24 2 1,-16-4 3,1-1 1,-1-2-1,1 0 1,0-2-1,-1-1 0,0-1 1,47-13-1,-38 5-63,0-1 0,0-2 0,-2-1-1,60-39 1,-27 5-87,-1-3 1,-3-3-1,-2-2 0,61-79 0,-40 38-99,-5-3 1,-5-4-1,-4-2 1,-5-4-1,-5-1 1,-5-4-1,69-238 0,-66 134-256,-9-2 0,-11-2 0,-9-2 0,-7-330-1,-20 476 505,-4 0 0,-4 1-1,-3-1 1,-4 2 0,-38-112-1,32 128 136,-4 1 0,-2 1 1,-3 1-1,-2 2 0,-3 1 0,-84-97 0,32 54 1066,-4 3 1,-193-152 0,280 244-1283,0 0 1,0 1-1,0 0 1,0 1 0,-1-1-1,1 1 1,-1 0 0,0 1-1,0 0 1,0 0-1,0 0 1,-1 1 0,1 0-1,0 0 1,-1 1 0,1 0-1,0 0 1,-1 1-1,1 0 1,0 0 0,0 1-1,-1 0 1,1 0-1,1 1 1,-1-1 0,0 1-1,1 1 1,-1 0 0,1 0-1,-8 6 1,-52 44-2559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3.308"/>
    </inkml:context>
    <inkml:brush xml:id="br0">
      <inkml:brushProperty name="width" value="0.025" units="cm"/>
      <inkml:brushProperty name="height" value="0.025" units="cm"/>
      <inkml:brushProperty name="color" value="#E71224"/>
    </inkml:brush>
  </inkml:definitions>
  <inkml:trace contextRef="#ctx0" brushRef="#br0">0 966 6662,'0'0'8109,"13"-12"-6555,51-46-926,2 2 0,3 4 0,2 3 0,86-45 0,339-152 601,-375 190-772,39-21-397,142-64 440,-219 107 74,148-39 0,-202 66-285,12-3-1272,-78 15-1756,-66 15-4323,40-9 2193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3.682"/>
    </inkml:context>
    <inkml:brush xml:id="br0">
      <inkml:brushProperty name="width" value="0.025" units="cm"/>
      <inkml:brushProperty name="height" value="0.025" units="cm"/>
      <inkml:brushProperty name="color" value="#E71224"/>
    </inkml:brush>
  </inkml:definitions>
  <inkml:trace contextRef="#ctx0" brushRef="#br0">336 1 5926,'-9'1'3117,"-52"6"839,56-8 306,4 2-3046,1 11-1238,-1-4 50,-1-1-1,1 1 1,-2-1 0,1 0 0,-1 0 0,0 0 0,0 0-1,-6 8 1,-40 54 195,31-46-98,-23 30 88,-34 48 315,67-90-487,1 1 0,1 0 1,0 1-1,1-1 0,0 1 1,-5 23-1,9-34-39,1 0-1,-1-1 1,1 1 0,0 0-1,0 0 1,-1 0 0,2 0-1,-1 0 1,0 0 0,0-1-1,0 1 1,1 0 0,-1 0-1,1 0 1,0-1 0,-1 1-1,1 0 1,0-1 0,0 1-1,0 0 1,0-1 0,0 1-1,0-1 1,1 0 0,-1 1-1,0-1 1,1 0 0,-1 0-1,1 0 1,-1 0 0,1 0-1,0 0 1,-1 0 0,1 0-1,0-1 1,0 1 0,2 0-1,7 1 24,0-1-1,1 0 0,-1-1 1,0 0-1,13-2 0,-15 2-3,39-6 282,-1-3 0,0-1 0,60-22 1,-30 8-140,290-80-2545,-244 64-2642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5.038"/>
    </inkml:context>
    <inkml:brush xml:id="br0">
      <inkml:brushProperty name="width" value="0.025" units="cm"/>
      <inkml:brushProperty name="height" value="0.025" units="cm"/>
      <inkml:brushProperty name="color" value="#E71224"/>
    </inkml:brush>
  </inkml:definitions>
  <inkml:trace contextRef="#ctx0" brushRef="#br0">18 210 8968,'0'0'7565,"9"3"-5937,-1-1-1460,-1-1-1,0 0 1,1 0 0,-1-1-1,1 0 1,0 0 0,-1 0-1,1-1 1,-1-1-1,0 1 1,1-1 0,-1 0-1,0-1 1,0 1 0,0-2-1,0 1 1,-1-1-1,1 0 1,7-6 0,-2 1-24,1 0-1,-2-1 1,1 0 0,12-15 0,-22 22-104,0 1-1,1-1 0,-1 0 1,0 0-1,0 1 1,-1-1-1,1-1 1,-1 1-1,1 0 1,-1 0-1,0 0 1,0-1-1,0 1 1,-1 0-1,1-1 1,-1 1-1,0-1 1,0 1-1,0-1 1,0 1-1,-1 0 0,1-1 1,-1 1-1,0-1 1,-2-4-1,1 6-35,0-1-1,0 1 0,0 0 0,0 0 0,0 0 0,-1 0 1,1 0-1,-1 1 0,1-1 0,-1 1 0,0 0 1,0 0-1,1 0 0,-1 0 0,0 0 0,0 0 1,0 1-1,0-1 0,0 1 0,0 0 0,0 0 0,-4 1 1,0-1-18,1 0 1,-1 1 0,0 0 0,1 0 0,-1 0-1,1 1 1,-1 0 0,1 1 0,-7 3 0,2 1 20,1 0 1,0 1 0,0 1-1,1 0 1,0 0 0,1 0 0,0 1-1,1 1 1,-1-1 0,2 1-1,0 0 1,0 1 0,1-1 0,0 1-1,1 0 1,1 0 0,-4 19-1,7-29-6,0-1-1,0 1 1,0-1-1,0 1 1,0 0-1,0-1 0,0 1 1,1-1-1,-1 1 1,0-1-1,1 1 1,-1-1-1,1 1 0,0-1 1,-1 1-1,1-1 1,0 0-1,0 0 1,0 1-1,0-1 0,0 0 1,0 0-1,2 2 1,0-2 8,0 1 0,0-1-1,0 0 1,0 1 0,0-2 0,0 1 0,0 0 0,0-1 0,0 1 0,1-1 0,3 0 0,6 0 78,1-2 1,-1 1 0,1-2-1,20-6 1,7-6-21,-2-2 0,0-2 1,-1-2-1,36-25 0,42-24 114,-115 69-161,-1 0 0,1 1 0,0-1 0,0 0 0,0 1 0,0-1 0,0 1 0,0-1 0,0 1 0,1-1 1,-1 1-1,0 0 0,0-1 0,0 1 0,0 0 0,1 0 0,-1 0 0,0 0 0,0 0 0,0 0 0,0 0 0,1 0 0,-1 1 0,0-1 0,0 0 0,1 1 0,-1 1 53,-1-1 0,1 1 0,-1-1 0,1 1 0,-1 0 0,0-1 1,0 1-1,0 0 0,0-1 0,0 1 0,0 0 0,0-1 0,-1 3 1,1 24 701,0-27-769,0 0 0,0 0 0,1 0 0,-1 0-1,1 0 1,-1 0 0,0-1 0,1 1 0,-1 0 0,1 0 0,0-1-1,-1 1 1,1 0 0,0-1 0,-1 1 0,1 0 0,0-1 0,0 1-1,0-1 1,-1 1 0,1-1 0,0 0 0,0 1 0,0-1 0,0 0-1,0 0 1,1 1 0,11 0 75,1-1 0,-1 0 0,0 0-1,1-1 1,-1-1 0,0-1 0,1 1 0,-1-2-1,-1 0 1,21-9 0,-17 6-100,-1 1 1,1 1-1,0 1 0,1 1 1,-1 0-1,20-1 0,-35 4 16,0 1 1,0-1-1,0 0 0,0 1 0,0-1 0,0 1 1,0-1-1,-1 1 0,1-1 0,0 1 0,0 0 1,0-1-1,-1 1 0,1 0 0,0 0 0,-1 0 1,1 0-1,-1-1 0,1 1 0,-1 0 0,1 0 0,-1 0 1,0 0-1,1 0 0,-1 0 0,0 0 0,0 0 1,0 0-1,1 0 0,-1 0 0,0 1 0,-1 0 1,1 47 550,-1-30-267,1-19-268,1 1 1,-1 0-1,1 0 0,-1 0 1,1 0-1,-1 0 1,1 0-1,0-1 0,-1 1 1,1 0-1,0 0 1,0-1-1,0 1 0,-1-1 1,1 1-1,0-1 1,0 1-1,0-1 0,0 1 1,0-1-1,0 0 0,0 1 1,0-1-1,0 0 1,0 0-1,0 0 0,0 0 1,0 0-1,0 0 1,0 0-1,2-1 0,39-1 365,-23-3-325,-1 0-1,1-1 1,-1 0-1,25-14 1,-29 13-87,0 0 1,1 1-1,0 1 1,0 0-1,0 1 1,0 0-1,27-2 1,-41 7 34,-1 0 1,1-1 0,-1 1 0,1-1 0,-1 1-1,1 0 1,-1-1 0,0 1 0,1 0 0,-1-1-1,0 1 1,1 0 0,-1-1 0,0 1-1,0 0 1,0 0 0,0 0 0,0-1 0,0 1-1,0 0 1,0 0 0,0-1 0,0 1 0,0 0-1,-1 1 1,-2 30 31,2-21-465,1-11 307,0 0 0,0 1 0,0-1 0,0 0 1,0 0-1,0 0 0,0 0 0,0 1 0,0-1 0,0 0 0,1 0 0,-1 0 0,0 1 0,0-1 0,0 0 0,0 0 0,0 0 0,0 0 0,0 0 0,0 1 0,1-1 0,-1 0 0,0 0 0,0 0 0,0 0 0,0 0 1,0 0-1,1 1 0,-1-1 0,0 0 0,0 0 0,0 0 0,1 0 0,-1 0 0,0 0 0,0 0 0,0 0 0,0 0 0,1 0 0,-1 0 0,0 0 0,0 0 0,0 0 0,1 0 0,-1 0 0,0 0 0,0 0 0,0 0 1,1 0-1,-1-1 0,0 1 0,0 0 0,0 0 0,0 0 0,0 0 0,1 0 0,-1 0 0,0-1 0,10-5-9094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5.733"/>
    </inkml:context>
    <inkml:brush xml:id="br0">
      <inkml:brushProperty name="width" value="0.025" units="cm"/>
      <inkml:brushProperty name="height" value="0.025" units="cm"/>
      <inkml:brushProperty name="color" value="#E71224"/>
    </inkml:brush>
  </inkml:definitions>
  <inkml:trace contextRef="#ctx0" brushRef="#br0">74 0 14798,'0'10'1516,"1"74"534,-5 0 0,-3 0 0,-22 104 0,17-136-1525,5-27-119,2-1 1,0 1 0,-1 35-1,6-60-396,0 0 0,0 0 0,0 1 0,0-1 0,0 0 0,0 0-1,0 0 1,0 0 0,0 0 0,0 0 0,0 1 0,0-1 0,0 0 0,1 0 0,-1 0 0,0 0-1,0 0 1,0 0 0,0 0 0,0 1 0,0-1 0,0 0 0,0 0 0,0 0 0,0 0-1,1 0 1,-1 0 0,0 0 0,0 0 0,0 0 0,0 0 0,0 0 0,0 1 0,0-1-1,1 0 1,-1 0 0,0 0 0,0 0 0,0 0 0,0 0 0,0 0 0,1 0 0,-1 0-1,0 0 1,0 0 0,0 0 0,0-1 0,0 1 0,0 0 0,1 0 0,-1 0 0,0 0 0,0 0-1,0 0 1,0 0 0,0 0 0,0 0 0,0 0 0,0 0 0,1 0 0,-1-1 0,0 1-1,0 0 1,0 0 0,0 0 0,0 0 0,0 0 0,13-14 292,11-18-22,5-24-144,38-107 1,-48 110-287,2 1 0,50-88 1,-63 128-22,1 0 1,19-22 0,-25 31 110,0 0 1,0 0-1,0 0 1,1 1-1,-1 0 1,1-1-1,-1 1 0,1 0 1,0 0-1,0 1 1,0-1-1,0 1 1,0 0-1,7-1 1,-10 2 58,-1 0 1,1 0 0,-1 0-1,1 0 1,-1 0 0,1 0-1,-1 0 1,1 0 0,-1 1 0,1-1-1,-1 0 1,1 0 0,-1 0-1,1 1 1,-1-1 0,0 0 0,1 0-1,-1 1 1,1-1 0,-1 0-1,0 1 1,1-1 0,-1 1-1,0-1 1,1 0 0,-1 1 0,0-1-1,0 1 1,0-1 0,1 1-1,-1-1 1,0 1 0,0-1-1,0 1 1,0-1 0,0 1 0,0-1-1,0 1 1,0-1 0,0 1-1,0-1 1,0 1 0,0-1-1,0 1 1,0-1 0,0 1 0,-1-1-1,1 1 1,0-1 0,0 1-1,-1-1 1,1 1 0,-15 26 96,1-11-50,-1-1 1,-1 0-1,0-1 1,-1-1 0,0-1-1,-1 0 1,-1-1-1,0-1 1,0-1 0,-27 9-1,22-12-502,23-6 409,1-1 0,0 1 0,0 0 1,0 0-1,0 0 0,0 0 1,0-1-1,0 1 0,0 0 0,-1 0 1,1 0-1,0 0 0,0-1 0,0 1 1,0 0-1,0 0 0,0 0 1,0-1-1,0 1 0,0 0 0,0 0 1,0 0-1,0-1 0,0 1 0,1 0 1,-1 0-1,0 0 0,0-1 1,0 1-1,0 0 0,0 0 0,0 0 1,0 0-1,0 0 0,1-1 0,-1 1 1,0 0-1,0 0 0,0 0 1,0 0-1,0 0 0,1 0 0,-1 0 1,0-1-1,0 1 0,0 0 0,1 0 1,-1 0-1,0 0 0,0 0 1,41-30-6727,-27 20 4416,19-14-4534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6.063"/>
    </inkml:context>
    <inkml:brush xml:id="br0">
      <inkml:brushProperty name="width" value="0.025" units="cm"/>
      <inkml:brushProperty name="height" value="0.025" units="cm"/>
      <inkml:brushProperty name="color" value="#E71224"/>
    </inkml:brush>
  </inkml:definitions>
  <inkml:trace contextRef="#ctx0" brushRef="#br0">43 0 15855,'0'0'4901,"-29"56"-2883,22-37-577,2-1-288,3-1-769,2-1-320,2-7-64,10-1-96,5-7-576,1-1-129,3 0-384,-3-5-737,4-8-320,-6-4-417,-3 0-1280,-4 0-770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6.406"/>
    </inkml:context>
    <inkml:brush xml:id="br0">
      <inkml:brushProperty name="width" value="0.025" units="cm"/>
      <inkml:brushProperty name="height" value="0.025" units="cm"/>
      <inkml:brushProperty name="color" value="#E71224"/>
    </inkml:brush>
  </inkml:definitions>
  <inkml:trace contextRef="#ctx0" brushRef="#br0">0 8 13004,'0'0'6599,"0"-8"-13038,0 22-1408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34.945"/>
    </inkml:context>
    <inkml:brush xml:id="br0">
      <inkml:brushProperty name="width" value="0.035" units="cm"/>
      <inkml:brushProperty name="height" value="0.035" units="cm"/>
    </inkml:brush>
  </inkml:definitions>
  <inkml:trace contextRef="#ctx0" brushRef="#br0">45 0 11787,'-4'2'347,"0"0"1,0 1 0,0-1 0,0 1 0,0 0 0,1 0-1,-7 6 1,10-8-285,-1-1 1,0 1-1,1-1 0,-1 1 1,0 0-1,1-1 0,-1 1 0,1 0 1,-1 0-1,1 0 0,0-1 0,-1 1 1,1 0-1,0 0 0,0 0 0,-1 0 1,1 0-1,0-1 0,0 1 0,0 0 1,0 0-1,0 0 0,0 0 0,0 0 1,0 0-1,1 0 0,-1-1 0,0 1 1,1 0-1,-1 0 0,0 0 1,1 0-1,-1-1 0,1 1 0,-1 0 1,1-1-1,-1 1 0,1 0 0,0-1 1,-1 1-1,1 0 0,0-1 0,-1 1 1,1-1-1,0 1 0,1 0 0,13 5 81,0 0 0,1-1 0,-1-1 0,1 0 0,0-1 0,18 1 0,2 1-59,445 85 185,-395-75-265,1-3-1,1-4 1,108-4-1,261-36 97,-39 1 271,-360 30-282,-1 3-1,0 2 0,0 2 1,0 3-1,93 28 0,2 15 112,-69-23-91,101 24-1,-157-47-72,0-2 0,1 0 0,0-2 0,-1-1 0,1-2 0,0 0 0,53-11 0,-40 2 101,-2-3 0,1-1 0,-2-2 0,0-1-1,54-36 1,-81 47-98,0-1-1,0 2 1,1-1 0,-1 2-1,1 0 1,0 0-1,1 1 1,-1 0 0,0 1-1,1 0 1,0 1-1,17 1 1,-29 0-65,0 0 0,0 0 0,0 0 0,0 0 0,0 0 0,0 0 0,-1 0-1,1 1 1,0-1 0,0 0 0,0 1 0,0-1 0,0 0 0,0 1 0,-1-1 0,1 1 0,0-1 0,0 1 0,-1-1 0,1 1 0,0 0 0,-1-1-1,1 1 1,-1 0 0,1 0 0,-1-1 0,1 1 0,-1 0 0,1 0 0,-1 0 0,0 0 0,1 0 0,-1-1 0,0 1 0,0 0 0,0 0 0,0 0-1,0 0 1,0 0 0,0 0 0,0 0 0,0 0 0,0 0 0,0 0 0,-1-1 0,1 1 0,0 0 0,0 0 0,-1 0 0,1 0 0,-1-1 0,1 1-1,-2 1 1,-9 10-247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067"/>
    </inkml:context>
    <inkml:brush xml:id="br0">
      <inkml:brushProperty name="width" value="0.025" units="cm"/>
      <inkml:brushProperty name="height" value="0.025" units="cm"/>
      <inkml:brushProperty name="color" value="#E71224"/>
    </inkml:brush>
  </inkml:definitions>
  <inkml:trace contextRef="#ctx0" brushRef="#br0">1 72 5669,'0'0'14104,"11"-6"-11872,-3 2-2041,-2-1 135,1 0-1,1 1 1,-1 0 0,1 1 0,-1 0-1,1 0 1,0 0 0,0 1-1,1 0 1,-1 1 0,0 0 0,0 0-1,1 1 1,8 0 0,-15 1-317,0 1 0,0-1 0,0 0 0,0 1 1,0-1-1,0 1 0,0 0 0,-1-1 0,1 1 0,-1 0 1,1 0-1,-1 0 0,0 0 0,1 0 0,-1 1 1,0-1-1,-1 0 0,1 0 0,0 1 0,-1-1 0,1 1 1,-1-1-1,0 0 0,1 1 0,-1-1 0,0 1 1,-1-1-1,0 5 0,1 4 35,-1 1-1,-1-1 1,0 0 0,0 0-1,-4 11 1,-7 4 80,9-20-66,1-1 0,1 1 0,-1-1 0,1 1 0,0 0 0,0 0-1,-1 10 1,21-40 460,-3-12-467,-1 0 0,-2-2-1,8-42 1,-20 79-55,1 1 1,-1-1-1,0 1 0,0 0 0,1-1 1,-1 1-1,0 0 0,1-1 1,-1 1-1,0 0 0,1-1 0,-1 1 1,0 0-1,1 0 0,-1-1 1,1 1-1,-1 0 0,0 0 1,1 0-1,-1 0 0,1 0 0,-1 0 1,1-1-1,-1 1 0,1 0 1,-1 0-1,0 0 0,1 0 0,-1 1 1,1-1-1,-1 0 0,1 0 1,-1 0-1,1 0 0,-1 0 0,0 1 1,1-1-1,-1 0 0,1 0 1,-1 1-1,1-1 0,29 16-55,-5-3 28,-11-10 40,0 0-1,0 0 0,0-1 0,0-1 0,1-1 0,-1 0 0,20-3 1,-27 3-3,-1-1 0,0 0 1,0 0-1,0-1 0,0 0 1,0 0-1,0 0 0,-1-1 1,1 0-1,-1 0 0,1-1 1,-1 1-1,0-1 1,-1 0-1,1 0 0,-1-1 1,1 1-1,-1-1 0,3-6 1,-7 8 33,-7 6-61,-8 8-30,3 3 44,0 1 0,2 1 1,-12 21-1,18-31-1,1 1 0,0 0-1,0 0 1,0 1 0,1-1 0,0 0-1,1 1 1,-1-1 0,2 1-1,-1 15 1,1-22-71,1 0 0,-1 0 0,0 0 0,1 0 0,-1 0 0,1 0 0,-1 0 0,1 0 0,-1 0 0,1-1 0,0 1 0,-1 0 0,1 0 0,0 0 0,0-1 0,0 1 0,0 0 0,0-1 0,-1 1 0,1-1 0,0 1 0,0-1 0,0 0 0,0 1 0,0-1 0,2 0 0,-2 1-302,1-1-1,-1 0 1,0 0-1,0 0 1,1 0-1,-1 0 1,0 0-1,0 0 1,1-1-1,-1 1 1,0 0-1,0-1 1,0 1-1,0-1 1,3-1-1,8-12-6771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410"/>
    </inkml:context>
    <inkml:brush xml:id="br0">
      <inkml:brushProperty name="width" value="0.025" units="cm"/>
      <inkml:brushProperty name="height" value="0.025" units="cm"/>
      <inkml:brushProperty name="color" value="#E71224"/>
    </inkml:brush>
  </inkml:definitions>
  <inkml:trace contextRef="#ctx0" brushRef="#br0">0 1 5477,'0'0'18161,"58"29"-22357,-33-19-2978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7.803"/>
    </inkml:context>
    <inkml:brush xml:id="br0">
      <inkml:brushProperty name="width" value="0.025" units="cm"/>
      <inkml:brushProperty name="height" value="0.025" units="cm"/>
      <inkml:brushProperty name="color" value="#E71224"/>
    </inkml:brush>
  </inkml:definitions>
  <inkml:trace contextRef="#ctx0" brushRef="#br0">189 1 8136,'0'0'6582,"-10"5"-2765,-1 0-3254,-14 9 1353,-1 0 0,-25 20-1,46-30-1717,0-1-1,0 1 0,0 0 0,1 0 0,-1 0 1,1 1-1,0-1 0,1 1 0,-1 0 0,1 0 1,0 0-1,0 1 0,0-1 0,1 1 1,0 0-1,0-1 0,1 1 0,-2 7 0,3-11-216,1-1 0,-1 1 0,0 0-1,1-1 1,-1 1 0,1 0 0,0-1-1,-1 1 1,1-1 0,0 1 0,0-1-1,0 0 1,0 1 0,0-1 0,0 0-1,1 0 1,-1 1 0,0-1 0,1 0-1,-1 0 1,0 0 0,1-1 0,-1 1-1,1 0 1,0-1 0,-1 1-1,1-1 1,-1 1 0,1-1 0,0 0-1,-1 1 1,3-1 0,10 1-338,-1 0 0,0 0 0,16-3 0,-14 2-78,-3-1-967,1 0-1,0-1 1,-1 0-1,1-1 1,-1 0-1,20-9 1,3-4-5490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8.163"/>
    </inkml:context>
    <inkml:brush xml:id="br0">
      <inkml:brushProperty name="width" value="0.025" units="cm"/>
      <inkml:brushProperty name="height" value="0.025" units="cm"/>
      <inkml:brushProperty name="color" value="#E71224"/>
    </inkml:brush>
  </inkml:definitions>
  <inkml:trace contextRef="#ctx0" brushRef="#br0">134 205 6790,'0'0'7971,"-10"2"-4464,2-1-3041,0 1 0,-1 0 0,1 1 0,0 0 0,1 0 0,-1 1 0,-13 8 0,17-9-349,1-1 1,-1 1 0,1 0 0,0 0 0,0 0 0,0 0 0,0 1 0,1-1 0,-1 1-1,1-1 1,0 1 0,0 0 0,1 0 0,-1 0 0,1 0 0,-1 0 0,1 0-1,1 1 1,-1-1 0,0 8 0,1-10-113,0-1 0,0 0 0,-1 1 0,1-1 0,0 0 0,1 1 0,-1-1 0,0 0 1,0 1-1,1-1 0,-1 0 0,0 1 0,1-1 0,-1 0 0,1 0 0,0 1 0,-1-1 0,1 0 0,0 0 0,0 0 0,0 0 0,0 0 0,2 2 0,0-2 8,0-1-1,1 1 0,-1 0 1,1-1-1,-1 0 1,0 0-1,1 0 1,-1 0-1,5-1 1,-2 0-70,0 0 0,0 0-1,-1 0 1,1-1 0,0 0 0,-1-1 0,1 1 0,-1-1 0,1 0 0,-1 0 0,0-1 0,8-7 0,-40 26 292,25-13-167,-1 1 0,1 0 0,0 0 1,0 0-1,0 0 0,0 0 0,0 0 1,1 0-1,-1 1 0,1-1 1,0 0-1,0 1 0,0-1 0,1 1 1,-1 0-1,1-1 0,0 1 1,0 5-1,1-8-58,0 0 0,-1 0 0,1-1 0,0 1 0,0 0 0,0 0 0,0-1 0,0 1 0,0 0 0,0-1 1,0 1-1,0-1 0,0 1 0,1-1 0,-1 0 0,0 1 0,0-1 0,0 0 0,0 0 0,1 0 0,-1 0 0,0 0 0,0 0 0,2-1 0,33-2 235,-18-2-225,-1-1 0,0 0 0,-1-2-1,0 0 1,16-10 0,76-56 27,-70 46 5,53-52 1,-79 69-37,-1-1 1,-1 0-1,0 0 0,-1-1 0,0-1 0,-1 1 0,0-1 0,8-23 1,-16 36 15,1 0-1,-1 0 1,1 0 0,-1 0 0,0 0 0,1 0 0,-1 0 0,0 0 0,0 0 0,0 0 0,0 0-1,0-1 1,0 1 0,0 0 0,0 0 0,0 0 0,0 0 0,0 0 0,-1 0 0,1 0 0,-1 0-1,1 0 1,-1 0 0,1 0 0,-1 0 0,1 0 0,-1 0 0,-1-1 0,1 1-8,-1 1 1,1-1 0,-1 1-1,0-1 1,1 1 0,-1 0 0,0 0-1,0 0 1,1 0 0,-1 0-1,0 0 1,1 0 0,-1 0-1,0 1 1,-3 0 0,-6 3-12,0 0 1,0 1-1,0 0 1,-13 8 0,1 3 51,0 0 0,1 2-1,1 0 1,-21 24 0,35-35-7,0 1 0,1 0 1,0 0-1,1 1 0,-1-1 0,1 1 0,1 1 0,0-1 0,0 0 0,1 1 0,0 0 0,1 0 0,0 0 0,-1 16 0,3-24-59,1 1 0,-1 0-1,0-1 1,1 1-1,-1-1 1,1 1 0,0-1-1,0 1 1,0-1-1,0 1 1,0-1 0,1 0-1,-1 0 1,1 0-1,0 1 1,-1-2 0,1 1-1,4 3 1,-1-1 39,0-1 1,0 0 0,0 0-1,1 0 1,-1 0 0,1-1-1,0 0 1,6 1-1,0 0-345,0-1-1,-1-1 0,21 1 0,-23-2-645,-1-1 0,1 1 0,0-2 1,12-2-1,13-13-5688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8.994"/>
    </inkml:context>
    <inkml:brush xml:id="br0">
      <inkml:brushProperty name="width" value="0.025" units="cm"/>
      <inkml:brushProperty name="height" value="0.025" units="cm"/>
      <inkml:brushProperty name="color" value="#E71224"/>
    </inkml:brush>
  </inkml:definitions>
  <inkml:trace contextRef="#ctx0" brushRef="#br0">200 144 2274,'8'-10'7111,"-1"2"-6190,37-46 2643,-41 49-2863,0 0 0,0 0-1,0 0 1,0 0 0,-1 0-1,1-1 1,-1 1 0,-1-1-1,1 1 1,0-10 0,-2 15-658,0-1 0,0 1 0,0 0 1,0 0-1,0-1 0,-1 1 0,1 0 1,0 0-1,0 0 0,-1-1 0,1 1 0,0 0 1,0 0-1,-1 0 0,1 0 0,0-1 1,0 1-1,-1 0 0,1 0 0,0 0 0,0 0 1,-1 0-1,1 0 0,0 0 0,-1 0 1,1 0-1,0 0 0,-1 0 0,1 0 0,0 0 1,0 0-1,-1 0 0,1 0 0,0 0 0,-1 0 1,1 1-1,0-1 0,0 0 0,-1 0 1,1 0-1,0 0 0,0 1 0,-1-1 0,1 0 1,0 0-1,0 0 0,0 1 0,0-1 1,-1 0-1,1 0 0,0 1 0,-13 13 92,0 0 0,2 1 0,-1 0 0,2 0 0,0 1 0,-12 28 0,0-4 233,-8 15 580,-42 101 0,62-128-817,2-1 1,0 1 0,2 0 0,1 0 0,1 1 0,0 33 0,-10-386-415,14 323 279,0 1 1,0 0-1,0-1 0,0 1 0,0 0 0,1 0 0,-1-1 1,0 1-1,0 0 0,0 0 0,0-1 0,0 1 1,1 0-1,-1 0 0,0 0 0,0-1 0,0 1 1,1 0-1,-1 0 0,0 0 0,0 0 0,1 0 0,-1-1 1,0 1-1,0 0 0,1 0 0,-1 0 0,0 0 1,0 0-1,1 0 0,-1 0 0,0 0 0,0 0 1,1 0-1,-1 0 0,0 0 0,0 0 0,1 0 0,-1 0 1,0 0-1,1 0 0,-1 0 0,0 1 0,0-1 1,1 0-1,-1 0 0,0 0 0,0 0 0,0 0 0,1 1 1,-1-1-1,0 0 0,0 0 0,0 0 0,0 1 1,1-1-1,-1 0 0,0 0 0,0 1 0,0-1 1,20 17-108,-16-14 113,6 5-165,1 0 0,0-1 1,1-1-1,-1 0 0,1 0 1,0-1-1,1-1 0,-1 0 1,1-1-1,16 3 1,13-2-2387,77 0 0,-98-4 1860,-12 0 442,-1 0 0,1-1 0,-1 1-1,1-2 1,-1 1 0,1-2 0,13-4-1,-19 6 349,0-1 0,-1 1 0,1-1 0,-1 1 0,0-1 0,1 0 0,-1 0 0,0 0 0,0 0 0,0 0-1,-1-1 1,1 1 0,0 0 0,-1-1 0,1 1 0,-1-1 0,0 0 0,0 0 0,0 1 0,0-1 0,-1 0 0,1 0 0,-1 0-1,0 0 1,0-5 0,1 7-30,-1 0-1,0 1 1,0-1-1,0 0 0,0 1 1,0-1-1,0 0 1,-1 1-1,1-1 1,0 1-1,0-1 0,0 0 1,-1 1-1,1-1 1,0 0-1,-1 1 1,1-1-1,0 1 0,-1-1 1,1 1-1,-1-1 1,1 1-1,-1-1 1,1 1-1,-1-1 0,1 1 1,-1 0-1,1-1 1,-2 1-1,-20 3 798,-21 25-139,40-24-656,-43 42 1300,43-43-1297,0 1 1,1 0 0,-1 0-1,1 0 1,0 0 0,0 1-1,0-1 1,0 0-1,1 1 1,-1 0 0,0 6-1,3-10-70,-1 0-1,1 0 0,0 0 0,-1 0 0,1 0 1,0 0-1,0 0 0,0 0 0,-1-1 1,1 1-1,0 0 0,0-1 0,0 1 0,0 0 1,0-1-1,1 1 0,-1-1 0,0 0 0,0 1 1,0-1-1,0 0 0,0 0 0,1 0 1,-1 1-1,0-1 0,0 0 0,0-1 0,1 1 1,-1 0-1,0 0 0,1-1 0,44-4 330,-34 1-302,-1 0 0,1-1-1,-1 0 1,0-1 0,-1-1 0,0 0-1,0 0 1,13-12 0,37-25 35,-61 55-327,-5 5 16,4-13-130,1 1 0,-1-1 0,1 1 0,0-1 0,0 1 0,0-1 0,0 1 0,0 0 0,1 0 0,0-1 0,0 1 0,0 6-1,1-8 168,-1-1-1,1 1 0,-1-1 1,1 0-1,0 1 1,-1-1-1,1 0 0,0 1 1,0-1-1,0 0 0,0 0 1,0 0-1,0 0 0,0 0 1,1 0-1,-1 0 0,0 0 1,1 0-1,-1-1 0,0 1 1,1-1-1,-1 1 0,1-1 1,-1 1-1,1-1 0,-1 0 1,1 1-1,-1-1 0,1 0 1,-1 0-1,1 0 0,1-1 1,23 0-4289,7-4-1249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9.324"/>
    </inkml:context>
    <inkml:brush xml:id="br0">
      <inkml:brushProperty name="width" value="0.025" units="cm"/>
      <inkml:brushProperty name="height" value="0.025" units="cm"/>
      <inkml:brushProperty name="color" value="#E71224"/>
    </inkml:brush>
  </inkml:definitions>
  <inkml:trace contextRef="#ctx0" brushRef="#br0">229 5 10954,'0'0'9294,"-10"-2"-7222,4 1-1960,0 0 1,0 1 0,-1 0-1,1 0 1,0 1 0,0-1-1,-1 1 1,1 1 0,0-1-1,0 1 1,0 0-1,0 1 1,1-1 0,-1 1-1,0 0 1,1 0 0,0 1-1,0 0 1,-6 5 0,-3 3 352,-1 1 1,-18 21 0,30-30-441,-1 0 0,1 0 0,0 1 1,0-1-1,0 1 0,1 0 1,-1 0-1,1 0 0,1 0 0,-1 0 1,1 0-1,-1 0 0,1 9 1,1-12-27,0-1 0,0 1 1,0-1-1,0 1 1,1-1-1,-1 0 0,1 1 1,-1-1-1,1 1 1,-1-1-1,1 0 0,0 1 1,0-1-1,0 0 1,0 0-1,0 0 0,0 0 1,0 0-1,0 0 1,0 0-1,0 0 0,0 0 1,3 1-1,1 0-9,0 0 0,0 0 0,-1 0 0,2-1 0,-1 0 0,0 0 0,6 0 0,8 0-328,0-1 0,0 0 0,20-4 0,-20 0-840,-1 0 0,30-11 0,8-8-4267,-16 5-1933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29.782"/>
    </inkml:context>
    <inkml:brush xml:id="br0">
      <inkml:brushProperty name="width" value="0.025" units="cm"/>
      <inkml:brushProperty name="height" value="0.025" units="cm"/>
      <inkml:brushProperty name="color" value="#E71224"/>
    </inkml:brush>
  </inkml:definitions>
  <inkml:trace contextRef="#ctx0" brushRef="#br0">267 1 13293,'0'0'11360,"-3"11"-11286,-18 82 578,4 2-1,-7 158 0,24-252-630,0-1-1,1 1 0,-1-1 1,0 1-1,0-1 0,0 1 1,0-1-1,0 1 0,0-1 1,0 1-1,-1-1 0,1 1 1,0-1-1,0 1 0,0-1 1,0 0-1,-1 1 0,1-1 1,0 1-1,0-1 0,-1 1 1,1-1-1,0 0 0,-1 1 1,1-1-1,0 0 0,-1 1 1,1-1-1,-1 0 0,1 1 1,0-1-1,-1 0 0,1 0 1,-2 1-1,-14-13 287,-19-36-423,29 38-7,-14-17-298,-2-2-372,2 0 0,0-1 0,-28-63 0,47 91 795,0 1 0,0 0 1,1-1-1,-1 1 0,1-1 0,-1 1 1,1-1-1,-1 1 0,1-1 0,0 0 0,-1 1 1,1-1-1,0 1 0,0-1 0,0 0 1,0 1-1,1-1 0,-1 1 0,0-1 0,1 1 1,-1-1-1,1 1 0,0-1 0,-1 1 1,1-1-1,0 1 0,0 0 0,0-1 0,0 1 1,0 0-1,0 0 0,0-1 0,0 1 1,0 0-1,1 0 0,-1 1 0,0-1 1,3-1-1,4-1 105,0 1 0,0 1 0,1 0 0,-1 0 0,0 0 1,12 1-1,-1 0 44,305 1 167,-185 4-4832,-92-5-1732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2:30.347"/>
    </inkml:context>
    <inkml:brush xml:id="br0">
      <inkml:brushProperty name="width" value="0.025" units="cm"/>
      <inkml:brushProperty name="height" value="0.025" units="cm"/>
      <inkml:brushProperty name="color" value="#E71224"/>
    </inkml:brush>
  </inkml:definitions>
  <inkml:trace contextRef="#ctx0" brushRef="#br0">173 350 9001,'-85'-5'5162,"-3"1"-3726,111 11-1621,-7 1 359,40 4 674,0-3-1,1-2 1,0-2-1,100-6 1,-88 1-607,974-85 1859,-685 44-1445,1787-147 1134,7 115-359,-1877 73-6929,-172 0-1654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58:09.154"/>
    </inkml:context>
    <inkml:brush xml:id="br0">
      <inkml:brushProperty name="width" value="0.025" units="cm"/>
      <inkml:brushProperty name="height" value="0.025" units="cm"/>
      <inkml:brushProperty name="color" value="#E71224"/>
    </inkml:brush>
  </inkml:definitions>
  <inkml:trace contextRef="#ctx0" brushRef="#br0">7899 718 5157,'-240'-87'7279,"-300"-157"-6081,142 59-3249,301 149 1100,-2 4-1,-125-24 0,27 24 530,-289-9 0,-204 36 1677,455 15-603,1 10-1,1 10 1,1 10-1,-310 96 0,191-21-521,6 16 0,-347 185-1,517-224-116,3 7-1,5 8 0,-197 164 1,250-172-5,4 5 0,5 4 1,5 5-1,-164 242 0,190-235-7,5 3 0,5 3 0,6 3 0,-57 187 1,84-209 3,5 1 0,5 1 1,5 1-1,4 1 0,6 0 1,7 122-1,7-149 39,4 0 1,3 0-1,4-2 1,44 120-1,-9-64 120,123 223 0,-102-234-130,5-4-1,6-4 1,5-4 0,4-3 0,6-5 0,4-5-1,4-4 1,154 106 0,48 4 363,9-13 0,565 250-1,-680-361-203,3-10-1,3-8 0,3-10 0,1-9 0,3-10 1,421 18-1,-312-51 48,425-48 0,-510 12-197,-1-10 0,333-104-1,-270 41-36,446-219 0,235-246 105,-777 429-114,-6-10 0,-7-7-1,-7-9 1,169-196 0,-253 240-7,-5-4 1,138-235 0,-177 251 20,-4-3 0,-6-2 0,70-240 0,-97 261 26,-4-2-1,-5 0 1,5-165 0,-20 189 19,-3 0 1,-2 0-1,-4 0 1,-4 1-1,-34-111 1,9 80 26,-4 2-1,-4 2 1,-5 3 0,-4 1 0,-116-148 0,52 99 29,-6 4 0,-219-185 0,193 198-61,-6 8 0,-5 6 1,-4 7-1,-197-90 0,221 131-369,-2 6-1,-2 6 0,-3 8 1,-1 5-1,-269-33 1,188 55-2653,-257 13 0,106 23-3371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1.210"/>
    </inkml:context>
    <inkml:brush xml:id="br0">
      <inkml:brushProperty name="width" value="0.025" units="cm"/>
      <inkml:brushProperty name="height" value="0.025" units="cm"/>
      <inkml:brushProperty name="color" value="#E71224"/>
    </inkml:brush>
  </inkml:definitions>
  <inkml:trace contextRef="#ctx0" brushRef="#br0">5633 432 1922,'-512'-112'8708,"-253"-75"-7460,607 147-1239,-1 8 1,-1 6-1,-237-8 0,235 33-377,-312 38 0,170 13 294,-529 157 1,695-161 165,2 6 0,3 6 0,2 5 0,3 7-1,3 4 1,-116 94 0,178-117-22,2 3 1,3 3-1,2 2 0,3 3 1,2 1-1,-47 81 0,63-84-102,3 1 0,2 1 0,3 2 0,3 1-1,3 0 1,3 2 0,-16 109 0,19 9-251,15 328 0,13-263 493,11-1 0,59 262 0,-62-421-75,4 0-1,4-2 1,4-2 0,3-1-1,5-1 1,2-3 0,4-1 0,4-2-1,3-3 1,3-2 0,4-3-1,105 96 1,-56-76-101,3-4 1,216 124-1,274 96-110,-243-143-83,739 224 1,-777-304 347,4-14 0,561 45 1,-494-94-28,551-42 0,-675-5-73,-1-11 1,507-141-1,28-119-197,-580 195 74,309-195 0,-423 227 185,-4-4 0,-3-5 0,-4-4 0,-4-5 1,162-196-1,-205 217-81,-3-3 0,-3-1 0,-3-2 0,-3-2 0,-4-1-1,-3-2 1,-4-1 0,-3-2 0,-3 0 0,10-90 0,-23 88-45,-3 1 0,-4-1 0,-4 0 1,-3 0-1,-4 1 0,-3 0 0,-4 0 0,-4 2 0,-59-155 0,22 108 183,-4 3 1,-7 2-1,-4 4 0,-109-138 1,35 79 132,-301-283 0,305 336-354,-5 7 0,-5 6 0,-5 7 0,-5 7-1,-3 7 1,-4 8 0,-232-80 0,175 88-316,-3 11 1,-3 10-1,-2 10 1,-1 11-1,-331-6 1,-388 67-3863,651-4 1912,12-6-2056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7.579"/>
    </inkml:context>
    <inkml:brush xml:id="br0">
      <inkml:brushProperty name="width" value="0.035" units="cm"/>
      <inkml:brushProperty name="height" value="0.035" units="cm"/>
    </inkml:brush>
  </inkml:definitions>
  <inkml:trace contextRef="#ctx0" brushRef="#br0">1 13 16716,'0'0'52,"0"-1"1,0 1-1,0-1 1,0 1 0,0-1-1,0 1 1,0-1 0,0 1-1,0-1 1,1 1 0,-1-1-1,0 1 1,0-1-1,0 1 1,1-1 0,-1 1-1,0 0 1,1-1 0,-1 1-1,0-1 1,1 1-1,-1 0 1,0 0 0,1-1-1,-1 1 1,1 0 0,-1-1-1,1 1 1,-1 0 0,0 0-1,1 0 1,-1 0-1,1-1 1,-1 1 0,1 0-1,-1 0 1,1 0 0,-1 0-1,1 0 1,-1 0-1,1 0 1,-1 0 0,1 1-1,-1-1 1,1 0 0,-1 0-1,1 0 1,-1 0 0,1 1-1,-1-1 1,1 0-1,0 1 1,2 1 123,0 0 0,1 1 0,-1 0 0,0-1 0,0 1 0,2 4-1,45 60 868,54 95-1,-29-40-855,-50-84-177,69 97-654,-111-154-965,-30-25 0,29 28 1181,-9-8-112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4.594"/>
    </inkml:context>
    <inkml:brush xml:id="br0">
      <inkml:brushProperty name="width" value="0.025" units="cm"/>
      <inkml:brushProperty name="height" value="0.025" units="cm"/>
      <inkml:brushProperty name="color" value="#E71224"/>
    </inkml:brush>
  </inkml:definitions>
  <inkml:trace contextRef="#ctx0" brushRef="#br0">121 92 4612,'0'0'6364,"-8"5"-4565,0 2-1181,5-4-320,0 0 0,-1-1 0,1 0 0,0 1 0,-1-1-1,1 0 1,-1-1 0,-6 3 0,11-11 3043,17-30-2724,-18 37-582,2-5 83,1 1 0,-1-1-1,1 1 1,-1-1 0,-1 0 0,1 0 0,-1 0 0,0 0-1,0 0 1,0 0 0,-1 0 0,1 0 0,-2-8 0,1 12-91,0 1 1,-1 0 0,1-1 0,0 1 0,-1-1-1,1 1 1,0 0 0,-1-1 0,1 1 0,-1 0 0,1 0-1,-1-1 1,1 1 0,-1 0 0,1 0 0,0 0-1,-1 0 1,1 0 0,-1-1 0,1 1 0,-1 0-1,1 0 1,-1 0 0,1 0 0,-1 0 0,1 0 0,-1 1-1,1-1 1,-1 0 0,1 0 0,-1 0 0,1 0-1,-1 1 1,0-1 0,-17 8 194,12-2-218,-1 0-1,1 1 0,0-1 1,1 1-1,-1 0 0,2 0 1,-1 1-1,1 0 0,0-1 1,0 1-1,1 1 0,0-1 1,1 0-1,-1 1 0,-1 15 1,5-24-8,-1 1 1,0-1-1,1 0 1,-1 1-1,0-1 1,1 0 0,-1 1-1,1-1 1,-1 0-1,0 0 1,1 0-1,-1 1 1,1-1-1,-1 0 1,1 0 0,-1 0-1,0 0 1,1 0-1,-1 0 1,1 0-1,-1 0 1,1 0-1,-1 0 1,1 0 0,-1 0-1,1 0 1,-1 0-1,0 0 1,1-1-1,-1 1 1,1 0-1,-1 0 1,0 0-1,1-1 1,-1 1 0,1 0-1,-1-1 1,0 1-1,1 0 1,-1 0-1,0-1 1,0 1-1,1-1 1,-1 1 0,0-1-1,20-13 179,-16 10-142,-1 0 0,0-1 0,1 1 0,-1-1 1,-1 1-1,1-1 0,-1 0 0,0 0 0,0 0 0,0 0 1,-1 0-1,0 0 0,2-10 0,-4 14-28,1 1-1,0 0 1,0 0-1,0 0 1,0 0 0,0 0-1,0 0 1,0 0-1,0-1 1,-1 1-1,1 0 1,0 0 0,0 0-1,0 0 1,0 0-1,0 0 1,-1 0 0,1 0-1,0 0 1,0 0-1,0 0 1,0 0-1,-1 0 1,1 0 0,0 0-1,0 0 1,0 0-1,0 0 1,0 0-1,-1 0 1,1 0 0,0 0-1,0 0 1,0 0-1,0 0 1,0 0-1,-1 0 1,1 0 0,0 1-1,0-1 1,0 0-1,0 0 1,0 0-1,0 0 1,-1 0 0,1 0-1,0 1 1,0-1-1,0 0 1,0 0-1,0 0 1,0 0 0,0 0-1,0 1 1,0-1-1,0 0 1,0 0-1,0 0 1,0 0 0,0 0-1,0 1 1,0-1-1,0 0 1,0 0-1,-8 12 41,2 2-44,1 1 1,0-1-1,1 1 0,1-1 1,0 1-1,1 0 0,0 21 1,1-36-9,1 1 0,0 0 0,0-1 0,0 1 0,0 0 0,0-1 1,0 1-1,0 0 0,0-1 0,0 1 0,0 0 0,1-1 0,-1 1 1,0 0-1,0-1 0,1 1 0,-1-1 0,0 1 0,1 0 0,-1-1 1,1 1-1,-1-1 0,0 1 0,1-1 0,-1 1 0,1-1 1,-1 0-1,1 1 0,0-1 0,-1 0 0,1 1 0,-1-1 0,1 0 1,0 1-1,0-1 0,1 0 3,0 0 0,0-1 1,0 1-1,0-1 0,0 1 1,0-1-1,0 0 0,0 1 1,0-1-1,0 0 0,2-2 0,4-2 33,-1-1-1,0 1 0,0-1 1,9-11-1,-12 12-62,0 0-1,-1 0 1,0 0-1,0-1 1,-1 1-1,1-1 1,-1 1-1,-1-1 1,1 0-1,-1 0 1,0 0-1,1-7 1,-2 20-12885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8.403"/>
    </inkml:context>
    <inkml:brush xml:id="br0">
      <inkml:brushProperty name="width" value="0.025" units="cm"/>
      <inkml:brushProperty name="height" value="0.025" units="cm"/>
      <inkml:brushProperty name="color" value="#E71224"/>
    </inkml:brush>
  </inkml:definitions>
  <inkml:trace contextRef="#ctx0" brushRef="#br0">1 734 9737,'0'0'6017,"13"-1"-5996,67-11 204,-1-3-1,134-46 1,-129 36 89,1120-352 529,-896 278-192,-244 79-182,220-82 680,-260 86-971,-24 15-174,0 1 1,-1-1 0,1 1 0,0 0-1,-1-1 1,1 1 0,-1 0 0,1-1-1,-1 1 1,1 0 0,-1-1 0,1 1-1,-1 0 1,1 0 0,-1 0 0,1 0-1,-1-1 1,1 1 0,-1 0 0,1 0-1,-1 0 1,1 0 0,-1 0 0,1 0-1,-1 0 1,0 1 0,0-1-1,-63 5-1016,58-4 683,-127 16-7155,50-8 1089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8.763"/>
    </inkml:context>
    <inkml:brush xml:id="br0">
      <inkml:brushProperty name="width" value="0.025" units="cm"/>
      <inkml:brushProperty name="height" value="0.025" units="cm"/>
      <inkml:brushProperty name="color" value="#E71224"/>
    </inkml:brush>
  </inkml:definitions>
  <inkml:trace contextRef="#ctx0" brushRef="#br0">919 0 4452,'-111'15'4560,"-94"15"-3469,165-22-798,0 2-1,-76 30 1,93-28 305,0 1 1,0 1-1,1 0 0,1 2 1,1 1-1,0 0 0,1 2 1,1 0-1,1 1 0,-21 29 0,9-4-320,2 1 0,1 1 0,3 1 0,-19 54-1,28-49-229,14-52-49,-1 0 1,1 0 0,0 1-1,-1-1 1,1 0-1,0 1 1,0-1-1,0 0 1,0 1 0,0-1-1,1 0 1,-1 0-1,0 1 1,0-1-1,1 0 1,-1 0 0,1 1-1,-1-1 1,1 0-1,0 0 1,-1 0-1,1 0 1,0 0-1,0 0 1,0 0 0,0 0-1,-1 0 1,2 0-1,-1 0 1,0-1-1,0 1 1,0 0 0,0-1-1,0 1 1,2 0-1,16 0 38,0-1 0,-1 0 0,1-2 0,-1 0 0,1-1 0,-1-1 0,0-1 0,33-13 0,-7 4 20,669-185 1132,-405 124-4284,-211 52-2745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9.421"/>
    </inkml:context>
    <inkml:brush xml:id="br0">
      <inkml:brushProperty name="width" value="0.025" units="cm"/>
      <inkml:brushProperty name="height" value="0.025" units="cm"/>
      <inkml:brushProperty name="color" value="#E71224"/>
    </inkml:brush>
  </inkml:definitions>
  <inkml:trace contextRef="#ctx0" brushRef="#br0">53 1 15855,'0'0'2739,"-3"11"-2312,-12 66 818,-11 151 0,18 90-778,7-305-414,1-1-1,1 0 1,0 1-1,1-1 1,0 0-1,1 0 1,8 21-1,-9-29-33,0-1 0,0 1 0,0 0 0,1-1-1,-1 0 1,1 0 0,0 0 0,0 0 0,0 0 0,0 0-1,1-1 1,-1 1 0,1-1 0,-1 0 0,1 0 0,0-1 0,0 1-1,0-1 1,0 1 0,0-1 0,0-1 0,0 1 0,0 0-1,0-1 1,1 0 0,3 0 0,3-1-127,-1 0 1,1-1-1,-1 0 1,1 0-1,-1-1 0,0 0 1,0-1-1,0 0 1,0-1-1,10-7 0,7-5-2727,-2-1 0,29-27 0,-10 5-3721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29.781"/>
    </inkml:context>
    <inkml:brush xml:id="br0">
      <inkml:brushProperty name="width" value="0.025" units="cm"/>
      <inkml:brushProperty name="height" value="0.025" units="cm"/>
      <inkml:brushProperty name="color" value="#E71224"/>
    </inkml:brush>
  </inkml:definitions>
  <inkml:trace contextRef="#ctx0" brushRef="#br0">200 1 10698,'-10'0'4303,"3"0"-3985,0 1 1,-1 0-1,1 1 1,0 0-1,0 0 0,0 0 1,0 1-1,0 0 1,1 0-1,-1 1 0,1 0 1,0 0-1,0 0 1,0 1-1,1 0 1,-9 9-1,7-6-123,0 0 1,0 0 0,1 0-1,0 1 1,1 0-1,0 0 1,0 1-1,1-1 1,0 1-1,1 0 1,0 0-1,1 0 1,0 0-1,0 1 1,0 10-1,3-19-182,-1 0-1,0 0 0,0 0 1,1 1-1,0-1 1,-1 0-1,1 0 0,0 0 1,0 0-1,0-1 1,0 1-1,0 0 0,0 0 1,1 0-1,-1-1 1,1 1-1,-1-1 0,1 1 1,-1-1-1,4 3 1,0-2 8,-1 0 0,1 0 1,0 0-1,0 0 0,-1-1 1,1 0-1,0 0 0,10 1 1,-5-2 25,1 0 1,0 0 0,-1-1-1,1 0 1,0-1-1,-1 0 1,0-1 0,13-4-1,-15 3 74,-1 0 0,1 0 0,-1-1-1,-1 0 1,1 0 0,-1 0 0,0-1 0,0 0-1,0-1 1,8-12 0,-11 14 26,0 0-1,0 0 1,-1 0-1,0 0 1,0 0-1,0-1 1,-1 1-1,1-1 1,-1 1-1,-1-1 1,1 1-1,-1-1 1,0 0-1,0 1 1,-1-1-1,1 1 1,-3-8 0,3 12-152,-1 0 1,1 0 0,-1 0 0,1 0 0,-1 0 0,1 1 0,-1-1 0,0 0 0,0 0 0,1 0 0,-1 1 0,0-1 0,0 0 0,0 1 0,0-1 0,0 1 0,0-1 0,0 1 0,0 0 0,0-1 0,0 1 0,0 0 0,0 0 0,0-1 0,0 1 0,0 0 0,0 0 0,0 0 0,0 0 0,0 1 0,0-1 0,0 0 0,0 0 0,0 0 0,0 1-1,0-1 1,0 1 0,0-1 0,0 1 0,0-1 0,0 1 0,0 0 0,0-1 0,0 1 0,1 0 0,-1-1 0,0 1 0,1 0 0,-1 0 0,0 0 0,1 0 0,-1 1 0,0 0-104,0 0-1,1 1 1,-1-1-1,1 0 1,0 0 0,0 1-1,0-1 1,0 1 0,0-1-1,0 0 1,1 1-1,0 1 1,-1-2-167,1-1 0,-1 0-1,1 0 1,0 0 0,-1 0 0,1 1 0,0-1 0,0 0 0,0 0-1,0-1 1,0 1 0,0 0 0,0 0 0,0 0 0,0-1-1,0 1 1,1 0 0,-1-1 0,0 1 0,0-1 0,1 0-1,-1 1 1,2-1 0,18 2-6531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0.376"/>
    </inkml:context>
    <inkml:brush xml:id="br0">
      <inkml:brushProperty name="width" value="0.025" units="cm"/>
      <inkml:brushProperty name="height" value="0.025" units="cm"/>
      <inkml:brushProperty name="color" value="#E71224"/>
    </inkml:brush>
  </inkml:definitions>
  <inkml:trace contextRef="#ctx0" brushRef="#br0">24 0 7239,'0'0'14547,"-5"10"-14040,1 2-295,0 0 0,1 0 0,0 0 0,1 1 0,1-1 1,0 1-1,0-1 0,1 1 0,1-1 0,3 21 0,-1-9 1,0 3-82,1 1 1,1-1 0,12 35 0,-16-56-126,1-1-1,0 0 1,0 0-1,0-1 1,0 1 0,1 0-1,0-1 1,0 1 0,0-1-1,1 0 1,-1 0 0,1 0-1,0-1 1,0 1 0,0-1-1,1 0 1,-1 0 0,1-1-1,0 1 1,0-1-1,-1 0 1,1 0 0,9 2-1,0-3 8,1-1 0,-1 0-1,0-1 1,0 0 0,0-1-1,20-6 1,41-4-384,-73 11 361,-1 1 0,1 0 1,0 0-1,0 0 0,0 0 1,0 0-1,0 0 0,0 1 1,0-1-1,0 1 0,-1-1 1,1 1-1,0 0 0,0-1 1,-1 1-1,1 0 0,0 0 1,-1 0-1,1 1 0,-1-1 1,1 0-1,-1 1 0,0-1 1,0 0-1,1 1 1,-1 0-1,0-1 0,0 1 1,0 0-1,1 2 0,-1 1 36,0-1-1,-1 1 1,1-1-1,-1 1 1,0-1-1,0 1 1,0-1-1,-1 1 1,1 0-1,-1-1 1,0 0-1,-3 8 1,0-3 116,0-1 0,-1-1 1,1 1-1,-1-1 0,-1 1 1,0-1-1,0-1 1,0 1-1,0-1 0,-1 0 1,0-1-1,-12 8 0,13-9-93,-1 0-1,1 0 1,-1-1-1,0 0 1,0 0-1,0-1 1,0 0-1,-1 0 1,1 0-1,-1-1 1,1 0-1,-1-1 1,1 1-1,-1-1 1,-7-2-1,13 2-194,0-1 0,0 1 0,0-1 0,0 0 0,0 0-1,0 0 1,0 0 0,1 0 0,-1 0 0,0-1 0,1 1 0,-1 0 0,1-1 0,0 1 0,-1-1-1,1 0 1,0 1 0,0-1 0,0 0 0,0 0 0,0 1 0,0-1 0,1 0 0,-1 0 0,1 0-1,-1 0 1,1 0 0,0 0 0,0 0 0,0 0 0,0-4 0,0 2-526,0 0 1,1 0 0,-1 0-1,1 1 1,0-1 0,0 0-1,0 0 1,1 1-1,-1-1 1,1 1 0,0-1-1,0 1 1,0 0 0,1 0-1,3-5 1,20-12-4967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1.209"/>
    </inkml:context>
    <inkml:brush xml:id="br0">
      <inkml:brushProperty name="width" value="0.025" units="cm"/>
      <inkml:brushProperty name="height" value="0.025" units="cm"/>
      <inkml:brushProperty name="color" value="#E71224"/>
    </inkml:brush>
  </inkml:definitions>
  <inkml:trace contextRef="#ctx0" brushRef="#br0">116 272 4260,'0'0'17707,"-8"-6"-17408,6 4-295,1 1 0,-1-1-1,-1 1 1,1 0 0,0 0-1,0-1 1,0 1 0,-1 1-1,1-1 1,0 0 0,-1 0-1,1 1 1,-1 0-1,-3-1 1,3 2-5,1 0 0,-1 0 0,1 0 0,-1 1 1,1-1-1,0 1 0,0-1 0,0 1 0,0 0 0,0 0 0,0 0 0,0 0 0,0 0 0,1 0 0,-1 0 1,1 1-1,0-1 0,-2 4 0,-1 2 53,-1-1 0,1 1 0,1 0 0,0 0 1,0 0-1,0 0 0,1 1 0,0-1 0,1 1 0,0-1 0,0 1 1,1 9-1,0-17-42,1 0 0,-1 1 1,0-1-1,0 0 0,1 0 0,-1 1 1,1-1-1,-1 0 0,1 0 0,-1 0 1,1 0-1,0 0 0,0 0 0,-1 0 1,1 0-1,0 0 0,0 0 0,0 0 1,0-1-1,0 1 0,0 0 0,0-1 1,0 1-1,0-1 0,2 2 1,1-2 96,-1 1 0,0-1 0,0 1 0,1-1 0,-1 0 0,0 0 1,1 0-1,-1-1 0,6-1 0,0 0 141,-1 0 0,0-1-1,0 0 1,0-1 0,0 1 0,-1-2-1,9-4 1,-9 2-155,0 1-1,-1-1 0,1-1 1,-1 1-1,-1-1 0,1 0 1,-1 0-1,-1-1 0,1 1 1,-2-1-1,1 0 0,-1 0 1,0-1-1,-1 1 1,0-1-1,-1 1 0,0-1 1,0 1-1,-2-18 0,1 27-92,1-1-1,-1 1 1,0 0 0,0-1-1,0 1 1,0-1-1,0 1 1,0-1-1,0 1 1,0 0 0,0-1-1,0 1 1,0-1-1,0 1 1,0-1-1,0 1 1,-1 0 0,1-1-1,0 1 1,0 0-1,0-1 1,-1 1-1,1-1 1,0 1 0,0 0-1,-1-1 1,1 1-1,0 0 1,-1 0-1,1-1 1,0 1-1,-1 0 1,1 0 0,0-1-1,-1 1 1,1 0-1,-1 0 1,1 0-1,0 0 1,-1 0 0,1 0-1,-1 0 1,1-1-1,0 1 1,-1 0-1,1 0 1,-1 1 0,1-1-1,-1 0 1,1 0-1,0 0 1,-1 0-1,0 0 1,-17 17-158,16-14 148,0 1 0,0 0 0,0 0 1,0 0-1,1 1 0,-1-1 0,1 0 0,0 1 1,1-1-1,-1 1 0,1-1 0,0 0 1,0 1-1,0-1 0,0 1 0,1-1 0,0 1 1,2 7-1,-1-9 10,-1-1 0,1 1 0,0-1 0,-1 1 0,1-1 0,0 0 0,0 0 0,1 0 0,-1 0-1,0-1 1,1 1 0,-1 0 0,1-1 0,-1 0 0,1 0 0,0 1 0,-1-2 0,1 1 0,0 0 0,0 0 0,0-1 0,0 0 0,0 1 0,-1-1 0,1 0 0,0-1 0,0 1 0,6-1 0,-3-1 16,1 0 0,-1 0 1,1 0-1,-1 0 0,0-1 0,0 0 0,0-1 1,0 1-1,0-1 0,-1 0 0,0-1 1,0 1-1,0-1 0,0 0 0,-1 0 0,6-9 1,-3 5-133,-1-1 0,0 0 1,-1 0-1,0 0 0,-1 0 1,0-1-1,-1 0 0,0 0 1,2-11-1,-14 64-243,6-34 379,1 0 1,0 0-1,1 0 1,0 0-1,0 1 1,1-1-1,0 0 0,0 1 1,3 14-1,-2-21-15,0 0-1,1 0 1,-1 0 0,1 1-1,-1-1 1,1-1-1,0 1 1,0 0-1,0 0 1,0-1-1,0 1 1,0-1 0,0 1-1,1-1 1,-1 0-1,0 0 1,1 0-1,-1 0 1,1-1-1,-1 1 1,1-1 0,-1 1-1,1-1 1,0 0-1,-1 0 1,6 0-1,-1 0 17,1-1 0,-1 1-1,1-1 1,-1 0 0,1-1-1,-1 1 1,15-7 0,-13 1 17,1 0 0,-1 0 0,0-2 1,-1 1-1,14-18 0,-23 29-43,1 1 0,0-1 0,0 1-1,0-1 1,0 0 0,0 1 0,1-1 0,-1 1 0,1-1 0,0 0-1,0 1 1,0-1 0,0 0 0,1 0 0,0 0 0,-1 0-1,5 5 1,-3-6 13,0 0 0,1 1 0,0-1 0,-1-1-1,1 1 1,0-1 0,0 1 0,0-1 0,0 0-1,0 0 1,0-1 0,0 1 0,0-1 0,0 0-1,5-1 1,2 1 19,0 0 0,-1-1 0,1 0 0,0-1 0,-1-1 0,1 1 0,-1-2 0,19-8 0,-25 11-16,0-1 0,-1 0 0,1-1 0,-1 1 0,0 0 0,0-1-1,0 0 1,0 0 0,0 0 0,0 0 0,-1 0 0,1 0 0,-1-1 0,0 1 0,0-1 0,-1 0 0,1 1 0,-1-1 0,1 0 0,-1 0 0,0 0 0,-1 0 0,1 0 0,-1 0 0,0 0 0,0-8 0,-1 9 11,1 0-1,-1 1 1,0-1-1,0 0 0,0 0 1,0 1-1,0-1 0,-1 1 1,1-1-1,-1 1 1,0 0-1,0-1 0,0 1 1,-4-3-1,-38-27 274,11 8 451,32 24-725,1 0 1,0 0 0,0 0-1,0 0 1,-1-1-1,1 1 1,0 0 0,0 0-1,-1 0 1,1-1 0,0 1-1,0 0 1,0 0 0,0-1-1,0 1 1,0 0-1,-1-1 1,1 1 0,0 0-1,0 0 1,0-1 0,0 1-1,0 0 1,0-1 0,0 1-1,0 0 1,0 0-1,0-1 1,0 1 0,0 0-1,0-1 1,0 1 0,1 0-1,-1 0 1,0-1 0,0 1-1,0 0 1,0 0-1,1-1 1,13-7 195,31-2-472,-35 8 314,5-1-241,89-22-2397,-37-3-3997,-17 0-3407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2.023"/>
    </inkml:context>
    <inkml:brush xml:id="br0">
      <inkml:brushProperty name="width" value="0.025" units="cm"/>
      <inkml:brushProperty name="height" value="0.025" units="cm"/>
      <inkml:brushProperty name="color" value="#E71224"/>
    </inkml:brush>
  </inkml:definitions>
  <inkml:trace contextRef="#ctx0" brushRef="#br0">0 0 13933,'3'46'8305,"10"25"-6436,-11-62-1876,0 0 0,0 0 1,1 0-1,0-1 0,0 1 0,1-1 1,1 0-1,-1 0 0,1 0 0,0 0 0,1-1 1,0 0-1,13 12 0,-14-16 53,-1-1-1,0 0 1,1 0-1,0 0 0,-1-1 1,1 0-1,0 0 1,0 0-1,0 0 1,0-1-1,-1 0 1,1 0-1,0 0 1,0-1-1,0 1 1,0-1-1,0 0 1,-1-1-1,1 1 1,0-1-1,-1 0 1,1 0-1,-1 0 1,0-1-1,0 1 1,0-1-1,0 0 1,4-4-1,6-6 84,0 0 0,-1 0 0,0-2 0,-1 1 0,18-31 0,-13 25-107,-17 20-23,0 0 1,0 0 0,0 0-1,1 0 1,-1 0 0,0 0-1,0 0 1,1 0 0,-1 0-1,0 0 1,0 0 0,1 0-1,-1 0 1,0 0 0,0 0-1,0 0 1,1 0 0,-1 0-1,0 0 1,0 0 0,1 0-1,-1 0 1,0 1 0,0-1-1,0 0 1,1 0 0,-1 0-1,0 0 1,0 0 0,0 1-1,0-1 1,1 0 0,-1 0-1,0 0 1,0 1 0,0-1-1,0 0 1,0 0 0,0 0-1,0 1 1,0-1-1,0 0 1,0 0 0,1 1-1,1 44 32,-2-23 113,0-18-131,0 1 0,1-1 0,-1 0-1,1 0 1,0 0 0,0 0 0,1 0-1,-1 0 1,1-1 0,0 1 0,0 0 0,0-1-1,0 1 1,5 5 0,-5-8 15,0 0 1,0 1-1,0-1 1,-1 0-1,1 0 0,1-1 1,-1 1-1,0 0 1,0-1-1,0 1 1,0-1-1,0 0 0,1 1 1,-1-1-1,0 0 1,0-1-1,0 1 1,0 0-1,1 0 0,-1-1 1,0 0-1,0 1 1,0-1-1,0 0 1,0 0-1,0 0 1,0 0-1,0 0 0,0 0 1,1-3-1,8-4 32,-2 0 0,1-1 0,-1 0-1,0-1 1,-1 0 0,0 0 0,-1-1-1,10-18 1,5-7 32,-18 90-2019,-5-50 1536,1 0-1,1 0 1,-1 0 0,0-1-1,1 1 1,0 0 0,0-1-1,2 8 1,-2-10-2,0 0 0,0 1 0,0-1-1,0 0 1,0 0 0,0 0 0,0 0 0,1 0-1,-1 0 1,0 0 0,1 0 0,-1-1 0,1 1 0,-1 0-1,1-1 1,-1 1 0,1-1 0,-1 0 0,1 1 0,-1-1-1,1 0 1,-1 0 0,1 0 0,2 0 0,15 0-5624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2.458"/>
    </inkml:context>
    <inkml:brush xml:id="br0">
      <inkml:brushProperty name="width" value="0.025" units="cm"/>
      <inkml:brushProperty name="height" value="0.025" units="cm"/>
      <inkml:brushProperty name="color" value="#E71224"/>
    </inkml:brush>
  </inkml:definitions>
  <inkml:trace contextRef="#ctx0" brushRef="#br0">108 128 6758,'0'0'11718,"-7"4"-9716,-1 0-1810,1 0 1,0 1-1,1 0 1,-1 1-1,1-1 0,0 1 1,1 0-1,-1 1 1,1-1-1,0 1 0,1 0 1,0 0-1,0 1 1,0-1-1,1 1 1,0 0-1,0 0 0,1 0 1,0 0-1,1 0 1,0 1-1,0-1 0,1 14 1,0-21-182,1 0 0,-1 1 1,1-1-1,-1 0 0,1 0 0,0 0 1,0 0-1,0 0 0,-1 1 0,1-2 1,0 1-1,0 0 0,0 0 0,1 0 1,-1 0-1,0-1 0,0 1 0,0 0 1,0-1-1,1 1 0,-1-1 0,0 0 1,1 1-1,-1-1 0,0 0 0,1 0 1,-1 0-1,0 0 0,1 0 0,-1 0 1,0 0-1,1 0 0,1-1 1,48-10 592,-1-14-538,23-9-30,-68 32-36,0 0 1,0 1-1,0 0 1,0 0-1,0 0 0,1 1 1,-1-1-1,0 1 1,0 0-1,1 1 0,-1-1 1,6 3-1,-9-2 102,-1 1 1,1-1-1,-1 1 0,0 0 1,0 0-1,1 0 0,-1 0 1,0 0-1,0 0 0,1 4 1,6 9 1215,-5-35-602,-3-170-801,0 188 47,0 1 0,1-1 0,-1 1 1,0 0-1,1-1 0,-1 1 0,1 0 0,0-1 0,-1 1 1,1 0-1,0 0 0,0 0 0,0-1 0,0 1 0,0 0 1,0 0-1,0 0 0,0 1 0,0-1 0,1 0 0,-1 0 0,0 1 1,0-1-1,1 0 0,-1 1 0,2-1 0,45-11-1974,-32 9 930,67-19-7657,-43 5-1906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3.544"/>
    </inkml:context>
    <inkml:brush xml:id="br0">
      <inkml:brushProperty name="width" value="0.025" units="cm"/>
      <inkml:brushProperty name="height" value="0.025" units="cm"/>
      <inkml:brushProperty name="color" value="#E71224"/>
    </inkml:brush>
  </inkml:definitions>
  <inkml:trace contextRef="#ctx0" brushRef="#br0">1 1 8648,'0'0'11846,"4"12"-11424,102 392 1974,-76-272-2385,-27-115 44,14 47-22,-17-63 17,1 1 0,-1 0 1,1 0-1,0-1 0,-1 1 1,1 0-1,0-1 0,0 1 1,0-1-1,0 1 0,0-1 1,1 1-1,-1-1 1,0 0-1,1 0 0,-1 0 1,1 1-1,-1-1 0,1-1 1,0 1-1,-1 0 0,1 0 1,0-1-1,-1 1 0,1 0 1,3-1-1,-3 0 46,0-1 1,0 1-1,0-1 0,0 0 0,0 1 0,0-1 1,0 0-1,0-1 0,0 1 0,0 0 0,0 0 1,-1-1-1,1 1 0,0-1 0,-1 0 0,1 1 1,-1-1-1,0 0 0,2-2 0,20-43 825,-18 37-707,17-43 302,-3-1 0,18-77 0,10-116-382,-46 237-2137,-3 17-4898,-2 8-606,-5 4-4248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8.190"/>
    </inkml:context>
    <inkml:brush xml:id="br0">
      <inkml:brushProperty name="width" value="0.035" units="cm"/>
      <inkml:brushProperty name="height" value="0.035" units="cm"/>
    </inkml:brush>
  </inkml:definitions>
  <inkml:trace contextRef="#ctx0" brushRef="#br0">17 432 16796,'-11'-11'1405,"6"6"-352,11 8 774,-1 1-1734,0-2 1,1 1-1,-1 0 1,1-1-1,-1 0 1,1 0-1,0-1 1,0 0-1,0 0 1,0 0 0,0 0-1,0-1 1,9-1-1,-11 0-83,0 0-1,0 0 1,0 0-1,-1-1 1,1 0-1,0 1 1,-1-1-1,0-1 1,1 1-1,-1 0 1,0-1-1,0 0 1,0 0-1,0 1 1,-1-2-1,1 1 1,-1 0-1,0 0 1,0-1-1,0 1 1,0-1-1,1-4 1,2-7 37,0-1 1,0 1 0,-2-1-1,0 0 1,-1-1-1,0 1 1,-1 0-1,-3-31 1,-4-9 266,-17-66-1,20 109-240,2-2 132,11 28-27,-3-2-147,21 32 157,39 58-362,119 139-1,-182-235 180,0-1-1,0 1 0,0-1 1,1 0-1,0-1 0,0 1 1,6 3-1,6-5-136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3.875"/>
    </inkml:context>
    <inkml:brush xml:id="br0">
      <inkml:brushProperty name="width" value="0.025" units="cm"/>
      <inkml:brushProperty name="height" value="0.025" units="cm"/>
      <inkml:brushProperty name="color" value="#E71224"/>
    </inkml:brush>
  </inkml:definitions>
  <inkml:trace contextRef="#ctx0" brushRef="#br0">0 1 13325,'0'0'3587,"7"52"-1633,8-30 448,-6 2-1121,7-6-800,7-1-449,6-8-96,2-4-1121,-2-5-1410,1-4-1537,-6-12-1409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4.570"/>
    </inkml:context>
    <inkml:brush xml:id="br0">
      <inkml:brushProperty name="width" value="0.025" units="cm"/>
      <inkml:brushProperty name="height" value="0.025" units="cm"/>
      <inkml:brushProperty name="color" value="#E71224"/>
    </inkml:brush>
  </inkml:definitions>
  <inkml:trace contextRef="#ctx0" brushRef="#br0">0 506 12940,'0'0'2461,"0"9"-512,2 28-620,-2-35-1278,1-1 0,0 1 0,-1-1 0,1 0 0,0 1 0,0-1-1,0 0 1,0 0 0,0 0 0,0 0 0,0 0 0,0 0 0,0 0 0,0 0 0,1 0 0,-1 0 0,0-1 0,1 1-1,-1 0 1,1-1 0,-1 1 0,0-1 0,1 0 0,-1 1 0,1-1 0,-1 0 0,1 0 0,-1 0 0,3 0 0,42-5 343,-39 3-350,0 0 1,-1-1-1,0 1 1,1-2-1,-1 1 1,0-1-1,-1 1 1,1-2-1,-1 1 1,1-1-1,-1 1 0,-1-2 1,1 1-1,-1 0 1,0-1-1,6-9 1,-6 6 114,0 1 1,0-1-1,-1 0 1,0 0-1,0-1 0,-1 1 1,-1 0-1,1-1 1,-1 1-1,-1-1 1,-1-14-1,1 23-146,0 0 0,0 0 0,0 0 0,0 0 0,0 0 0,0 0 0,0 0 0,-1 0 0,1 0 0,0 0 0,-1 0 0,1 0 0,-1 0-1,1 0 1,-1 0 0,0 0 0,1 0 0,-1 0 0,0 1 0,1-1 0,-1 0 0,0 0 0,0 1 0,0-1 0,0 1 0,0-1 0,0 1 0,0-1 0,0 1 0,0-1 0,0 1 0,0 0 0,0 0 0,0-1 0,0 1 0,0 0 0,0 0 0,0 0-1,0 0 1,0 0 0,0 0 0,0 1 0,0-1 0,0 0 0,0 0 0,-1 1 0,0 0 0,-2 0-28,1 1-1,-1-1 1,1 1-1,0 0 1,0 0 0,-1 0-1,1 1 1,0-1-1,1 1 1,-1 0 0,0-1-1,-3 7 1,-3 7 7,0 1 0,1-1 0,1 2 0,1-1 0,1 1 0,0 0 0,1 0 0,1 0 0,0 0 0,2 1 0,0-1 0,1 1 0,3 19 0,-3-36 12,1 0 0,0 0 0,-1 0 0,1 0 1,0 0-1,0 0 0,0 0 0,1 0 0,-1 0 1,0 0-1,1-1 0,-1 1 0,1 0 0,-1-1 0,1 0 1,0 1-1,0-1 0,-1 0 0,1 0 0,0 0 1,0 0-1,0 0 0,0 0 0,1-1 0,-1 1 1,0-1-1,0 1 0,0-1 0,0 0 0,1 0 0,-1 0 1,0 0-1,0 0 0,0 0 0,1-1 0,1 0 1,4 0 55,0 0 1,-1-1 0,1 0 0,-1-1 0,1 0 0,-1 0-1,0 0 1,0-1 0,6-4 0,6-8 186,0-1-1,-2-1 0,0 0 1,-1-2-1,-1 1 1,25-44-1,-10 6-6,34-88 0,-53 118-185,-1-1 1,-2-1 0,-1 1-1,-1-1 1,-1 0 0,1-50-1,-6 77-67,-1 1 0,1-1 0,-1 0 0,0 1 0,0-1 0,0 0-1,0 1 1,0-1 0,0 1 0,0-1 0,-1 1 0,1 0 0,0 0-1,-1-1 1,1 1 0,-1 0 0,1 0 0,-1 0 0,0 0-1,1 1 1,-1-1 0,0 0 0,0 1 0,1-1 0,-1 1 0,0 0-1,0 0 1,-2-1 0,4 1-25,20 270 382,-16-242-327,-3-16 2,16 93 38,-16-98-57,1 0 1,1 1-1,-1-1 1,1 0-1,0 0 1,1-1-1,0 1 1,0-1-1,0 0 1,1 0-1,8 9 1,-13-15 4,0 1 0,0-1 1,1 0-1,-1 1 0,0-1 1,1 0-1,-1 1 0,0-1 1,1 0-1,-1 1 0,0-1 0,1 0 1,-1 1-1,1-1 0,-1 0 1,1 0-1,-1 0 0,1 0 1,-1 1-1,1-1 0,-1 0 1,0 0-1,1 0 0,-1 0 0,1 0 1,-1 0-1,1 0 0,-1 0 1,1 0-1,-1 0 0,1-1 1,-1 1-1,1 0 0,-1 0 0,1 0 1,-1-1-1,0 1 0,2-1 1,0-20 27,-13-29-1013,-1 31-2,0 1 0,-1 1 1,-1 0-1,0 1 1,-2 1-1,1 0 1,-26-18-1,19 18 1684,0 0-1,-1 1 1,-25-10-1,89 20 3303,-9 1-3701,129-18 17,-138 16-2395,0-1 1,33-14 0,-9-4-6303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5.147"/>
    </inkml:context>
    <inkml:brush xml:id="br0">
      <inkml:brushProperty name="width" value="0.025" units="cm"/>
      <inkml:brushProperty name="height" value="0.025" units="cm"/>
      <inkml:brushProperty name="color" value="#E71224"/>
    </inkml:brush>
  </inkml:definitions>
  <inkml:trace contextRef="#ctx0" brushRef="#br0">1 136 9737,'0'3'584,"0"1"0,0 0-1,0-1 1,1 1 0,-1-1 0,1 1-1,0 0 1,0-1 0,0 1 0,0-1-1,0 0 1,1 1 0,0-1-1,0 0 1,0 0 0,4 5 0,-3-5-371,1-1 1,-1 0-1,1 1 1,0-1 0,0-1-1,0 1 1,0 0-1,0-1 1,0 0-1,0 0 1,0 0 0,1-1-1,-1 1 1,6-1-1,4 0 167,0 0 0,0-1 0,0-1 0,0 0 0,0-1-1,0-1 1,0 0 0,-1-1 0,19-8 0,-25 9-277,0 1 1,-1-1-1,1 1 1,-1-2-1,0 1 0,0-1 1,0 0-1,-1 0 1,0-1-1,0 1 0,0-1 1,-1 0-1,1-1 1,-1 1-1,-1-1 1,1 0-1,-1 0 0,-1 0 1,4-10-1,-6 15-91,1-1 1,-1 1-1,0 0 0,1 0 0,-1 0 0,0-1 1,0 1-1,0 0 0,-1 0 0,1-1 1,0 1-1,-1 0 0,0 0 0,1 0 0,-1 0 1,0 0-1,0 0 0,0 0 0,0 0 1,-1 0-1,1 0 0,0 1 0,-1-1 0,1 0 1,-1 1-1,0-1 0,0 1 0,1 0 1,-1 0-1,0-1 0,0 1 0,0 0 0,0 1 1,0-1-1,0 0 0,0 0 0,-1 1 1,1 0-1,-3-1 0,-2 0-23,0 1 0,0 0 0,-1 0 0,1 0 0,0 1 0,0 0 0,1 1 1,-1-1-1,0 1 0,0 1 0,-10 4 0,3 2-14,0 0 0,0 1 0,0 1-1,2 0 1,-1 1 0,1 0 0,1 1 0,-16 24 0,20-28 13,0 1 0,1 1 0,0-1 0,1 1-1,1 0 1,0 0 0,0 0 0,1 1 0,0-1 0,1 1 0,0 0 0,1-1 0,0 16 0,2-25-21,-1 0 0,1 0 0,0 0-1,-1 0 1,1 0 0,0 0 0,0 0 0,0-1 0,1 1 0,-1 0 0,0-1 0,1 1 0,-1-1 0,1 0 0,-1 1-1,1-1 1,0 0 0,-1 0 0,1 0 0,0 0 0,0 0 0,0 0 0,0-1 0,0 1 0,0-1 0,0 1 0,0-1-1,0 0 1,0 1 0,0-1 0,0 0 0,3-1 0,7 1-295,0 0-1,0-1 1,-1-1 0,19-4 0,-11 0-886,0-1 1,0-1 0,34-19 0,14-16-5113,-16 3-2210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012"/>
    </inkml:context>
    <inkml:brush xml:id="br0">
      <inkml:brushProperty name="width" value="0.025" units="cm"/>
      <inkml:brushProperty name="height" value="0.025" units="cm"/>
      <inkml:brushProperty name="color" value="#E71224"/>
    </inkml:brush>
  </inkml:definitions>
  <inkml:trace contextRef="#ctx0" brushRef="#br0">166 0 7111,'0'0'15855,"-5"2"-15919,-35 21 240,39-22-69,0-1 1,0 0-1,0 1 0,0-1 1,0 1-1,0-1 1,0 1-1,0 0 1,0-1-1,0 1 0,1 0 1,-1-1-1,0 1 1,0 0-1,1 0 0,-1 0 1,0 0-1,1 0 1,-1 0-1,1 0 1,0 0-1,-1 0 0,1 0 1,0 0-1,-1 0 1,1 0-1,0 1 0,0-1 1,0 0-1,0 0 1,0 0-1,0 0 0,0 0 1,1 2-1,-2 15-167,-7 39 462,-3-2 0,-20 60 0,-1 5 47,26-94-421,1 0 0,1 0 0,-1 33 0,6-64 23,0-1 1,0 1-1,1 0 0,-1-1 0,1 1 0,3-6 0,3-10-3,23-67-331,4 2 0,51-90 0,-80 161 237,1 0 0,8-31 1,-14 37-45,-3 10 23,-14 41 89,-5 33 66,3 0 0,3 1 0,-7 115 0,12-98 202,-5-1 0,-34 122 0,43-198 70,7-31-758,9-32-1533,21-62-7422,-20 66 2995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562"/>
    </inkml:context>
    <inkml:brush xml:id="br0">
      <inkml:brushProperty name="width" value="0.025" units="cm"/>
      <inkml:brushProperty name="height" value="0.025" units="cm"/>
      <inkml:brushProperty name="color" value="#E71224"/>
    </inkml:brush>
  </inkml:definitions>
  <inkml:trace contextRef="#ctx0" brushRef="#br0">31 110 2819,'0'0'9529,"1"-10"-5910,2-4-3130,3-18 2880,-6 32-3284,0 0 1,0 0-1,0 0 0,0 0 1,0 0-1,0 0 1,0 0-1,0 0 0,0 0 1,0 0-1,0 0 0,0 0 1,0 0-1,-1 0 0,1 0 1,0 0-1,-6 23 297,-4 9 40,5-16 221,0 0-1,1 1 0,1-1 0,0 1 1,-1 32-1,4-48-634,1-1 0,-1 1 1,0-1-1,0 1 0,1-1 0,-1 1 0,0-1 1,0 1-1,1-1 0,-1 0 0,0 1 1,1-1-1,-1 1 0,1-1 0,-1 0 1,0 0-1,1 1 0,-1-1 0,1 0 0,-1 0 1,1 1-1,-1-1 0,1 0 0,-1 0 1,1 0-1,-1 0 0,1 0 0,-1 0 1,1 0-1,0 0 0,-1 0 0,1 0 0,-1 0 1,1 0-1,-1 0 0,1 0 0,-1 0 1,1-1-1,-1 1 0,1 0 0,24-10 472,-13 2-332,0-2 0,0 1 0,-1-1 0,0-1 0,0 0 0,-1-1 0,-1 0 0,14-23 0,-11 16 30,-1 0 0,-1-1 0,15-42 0,-35 97-276,4-17 79,1 0 1,1 1-1,0-1 0,-1 32 0,5-49 19,0 0 0,0 0 0,0-1 0,0 1 0,0 0 0,0 0 0,0 0 0,0-1-1,0 1 1,1 0 0,-1 0 0,0 0 0,0-1 0,1 1 0,-1 0 0,1-1 0,-1 1 0,0 0 0,1-1 0,-1 1 0,1 0 0,-1-1-1,1 1 1,0-1 0,-1 1 0,1-1 0,0 1 0,-1-1 0,2 1 0,0-1 10,0 0 0,0 0 1,-1 0-1,1 0 0,0 0 0,0 0 1,-1 0-1,1-1 0,0 1 0,-1-1 0,1 1 1,0-1-1,1-1 0,4-1 34,-1-1 0,1 0 0,-1-1 1,1 1-1,6-8 0,4-7-8,-1-1 0,-1 0 1,-1-1-1,18-34 0,-42 98-452,4-28 338,2 0 1,0 0 0,0 1-1,2-1 1,0 1-1,1-1 1,0 18 0,1-32-45,1 0 0,-1 1 1,0-1-1,1 0 0,-1 0 1,1 0-1,-1 0 0,1 1 1,0-1-1,-1 0 0,1 0 1,0 0-1,0 0 0,-1-1 0,1 1 1,0 0-1,0 0 0,0 0 1,0-1-1,0 1 0,0 0 1,1-1-1,-1 1 0,0-1 1,0 0-1,2 1 0,-2-1-189,0 1-1,1-1 0,-1 0 0,1 0 0,-1 0 0,1 0 1,-1 0-1,0 0 0,1-1 0,-1 1 0,0 0 0,1-1 1,-1 1-1,0-1 0,3 0 0,12-14-5411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6.895"/>
    </inkml:context>
    <inkml:brush xml:id="br0">
      <inkml:brushProperty name="width" value="0.025" units="cm"/>
      <inkml:brushProperty name="height" value="0.025" units="cm"/>
      <inkml:brushProperty name="color" value="#E71224"/>
    </inkml:brush>
  </inkml:definitions>
  <inkml:trace contextRef="#ctx0" brushRef="#br0">0 1 7527,'0'0'14574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120"/>
    </inkml:context>
    <inkml:brush xml:id="br0">
      <inkml:brushProperty name="width" value="0.025" units="cm"/>
      <inkml:brushProperty name="height" value="0.025" units="cm"/>
      <inkml:brushProperty name="color" value="#E71224"/>
    </inkml:brush>
  </inkml:definitions>
  <inkml:trace contextRef="#ctx0" brushRef="#br0">38 58 2851,'4'-18'2691,"1"-11"4589,-3 19-469,-3 35-5021,-22 189-1125,13-141-269,-3 98 0,12-153-351,1-8-33,0 0 1,0 0-1,1 0 0,0 0 1,3 11-1,-4-19-6,1 0 0,0 0 0,0 1-1,0-1 1,0 0 0,0 0 0,0 0 0,1 0 0,-1 0 0,1-1-1,-1 1 1,1 0 0,0-1 0,0 1 0,-1-1 0,1 1 0,0-1 0,0 0-1,0 0 1,1 0 0,-1 0 0,0 0 0,0-1 0,0 1 0,1 0-1,-1-1 1,3 0 0,0 1 26,0-1 0,0 0 0,-1 0 0,1-1 0,0 0 0,0 0 0,-1 0 0,1 0 0,-1 0-1,1-1 1,-1 0 0,1 0 0,6-5 0,-3 1 0,0 0-1,0 0 1,0-1-1,-1 0 1,0-1 0,6-9-1,3-6 36,-2 0-1,0-1 1,19-48-1,-35 79 418,-22 82-357,21-76-107,0-1 0,1 1 0,0-1 1,2 1-1,0 24 0,0-36-17,1 0 0,-1 0 0,1 0 0,-1 0 0,1 0 0,-1 0 0,1-1 0,0 1 0,-1 0 0,1 0 0,0-1 0,0 1 0,0 0 0,0-1 0,-1 1 0,1-1 0,0 1 0,0-1 0,0 0 0,0 1 0,0-1 0,0 0 0,0 0 0,0 1 0,0-1 0,0 0 0,0 0 0,0 0 0,1 0 0,-1 0 0,0-1 0,0 1 0,0 0 0,0 0 1,0-1-1,0 1 0,1-1 0,2 0-135,0 0 1,0-1-1,0 1 1,-1-1 0,1 0-1,0 0 1,-1 0 0,5-4-1,-4 2-596,0-1 0,0 0 0,-1 0 0,1 0 0,-1 0 0,0-1 0,3-8 0,3-20-5870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482"/>
    </inkml:context>
    <inkml:brush xml:id="br0">
      <inkml:brushProperty name="width" value="0.025" units="cm"/>
      <inkml:brushProperty name="height" value="0.025" units="cm"/>
      <inkml:brushProperty name="color" value="#E71224"/>
    </inkml:brush>
  </inkml:definitions>
  <inkml:trace contextRef="#ctx0" brushRef="#br0">1 0 15022,'0'0'11275,"34"27"-29436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8.815"/>
    </inkml:context>
    <inkml:brush xml:id="br0">
      <inkml:brushProperty name="width" value="0.025" units="cm"/>
      <inkml:brushProperty name="height" value="0.025" units="cm"/>
      <inkml:brushProperty name="color" value="#E71224"/>
    </inkml:brush>
  </inkml:definitions>
  <inkml:trace contextRef="#ctx0" brushRef="#br0">122 1 8104,'0'0'11920,"-9"9"-11018,-1 3-755,0 0-1,2 0 1,-1 1 0,2 0-1,0 1 1,0-1-1,1 1 1,-7 30-1,-14 83 1492,25-111-1545,0 1 1,1 0 0,0-1-1,2 1 1,3 27-1,-3-41-87,0-1-1,0 1 0,0-1 0,0 1 0,0-1 0,0 0 0,1 1 0,-1-1 0,1 0 0,-1 0 0,1 0 0,0 0 0,0 0 0,0 0 0,0-1 0,0 1 0,0-1 0,1 1 0,-1-1 0,0 0 0,1 0 1,-1 0-1,1 0 0,0 0 0,-1 0 0,1-1 0,-1 1 0,1-1 0,0 0 0,0 0 0,-1 0 0,6-1 0,5 0 35,0 0 0,-1-2 0,1 1-1,-1-2 1,18-6 0,-26 8-45,1 1 0,-1-1 0,1 1 0,-1-1 0,1 2-1,-1-1 1,1 0 0,0 1 0,9 0 0,-13 0 0,0 0-1,-1 1 1,1-1 0,0 0 0,0 1-1,0-1 1,0 0 0,-1 1 0,1-1-1,0 1 1,-1 0 0,1-1 0,0 1-1,-1-1 1,1 1 0,-1 0-1,1 0 1,0-1 0,-1 1 0,0 0-1,1 1 1,0 0 4,-1 1 0,1-1-1,-1 1 1,1-1 0,-1 1-1,0-1 1,0 1 0,-1-1-1,1 1 1,-1 4 0,-2 2 111,-1 0 0,1-1 0,-1 0 0,0 0 0,-1 0 0,0 0 0,0-1 0,-1 1 0,0-2 0,0 1 0,-1 0 0,-11 8 0,6-6 139,1 0 0,-1-1 0,0-1 0,0 0 0,-1 0 0,0-1 0,-20 5 0,32-10-342,0 0 0,-1-1 1,1 1-1,-1-1 0,1 1 1,0-1-1,-1 0 1,1 0-1,-1 0 0,1 0 1,-1 0-1,1 0 0,-1 0 1,1 0-1,0 0 1,-1-1-1,1 1 0,-1 0 1,1-1-1,0 0 1,-1 1-1,1-1 0,0 0 1,0 1-1,-1-1 0,1 0 1,0 0-1,0 0 1,0 0-1,0 0 0,0 0 1,0 0-1,1-1 0,-1 1 1,0 0-1,-1-3 1,2 1-706,-1-1 0,1 1 1,0-1-1,0 1 1,0-1-1,0 1 1,0-1-1,1 1 0,0 0 1,-1-1-1,1 1 1,1 0-1,-1-1 1,3-4-1,9-16-6265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39.503"/>
    </inkml:context>
    <inkml:brush xml:id="br0">
      <inkml:brushProperty name="width" value="0.025" units="cm"/>
      <inkml:brushProperty name="height" value="0.025" units="cm"/>
      <inkml:brushProperty name="color" value="#E71224"/>
    </inkml:brush>
  </inkml:definitions>
  <inkml:trace contextRef="#ctx0" brushRef="#br0">58 86 7911,'0'0'15017,"-1"11"-14371,-4 32 251,-20 71 0,-1 4-283,29-113-37,6-13-182,7-17 10,-4-14-286,-2-2 1,8-65-1,-19 109-127,1-1 1,0 1 0,0-1-1,1 1 1,-1-1-1,0 0 1,1 1 0,0-1-1,-1 0 1,1 1-1,0-1 1,0 0 0,0 0-1,1 1 1,-1-1-1,0 0 1,1 0 0,-1-1-1,1 1 1,2 2-1,0-2 9,-1 0-1,1 0 0,0-1 0,0 1 0,0-1 0,0 0 0,0 0 0,0 0 0,0-1 0,0 1 0,8-1 0,0-1 12,-1 0 0,1-1 0,-1 0 0,0-1 1,1 0-1,-1 0 0,-1-2 0,1 1 0,-1-1 0,1-1 0,-2 0 0,1 0 0,-1-1 1,12-10-1,23-14 20,-44 31-34,0-1 0,1 1 0,-1 0 0,0 0 1,1-1-1,-1 1 0,1 0 0,-1 0 0,0 0 1,1-1-1,-1 1 0,1 0 0,-1 0 0,0 0 0,1 0 1,-1 0-1,1 0 0,-1 0 0,1 0 0,-1 0 1,1 0-1,-1 0 0,0 0 0,1 0 0,-1 0 1,1 0-1,-1 1 0,0-1 0,1 0 0,-1 0 1,1 0-1,-1 1 0,0-1 0,1 0 0,-1 1 1,0-1-1,1 0 0,-1 0 0,0 1 0,0-1 0,1 1 1,-1-1-1,0 0 0,0 1 0,1-1 0,-1 1 1,0-1-1,0 0 0,0 1 0,0-1 0,0 1 1,0 0-1,4 36 74,0 1-43,-2-36-14,-1 1 0,1 0 0,0-1 0,1 0-1,-1 1 1,0-1 0,1 0 0,-1 0 0,1 0 0,-1 0 0,1-1 0,0 1 0,0-1 0,0 0 0,0 1-1,0-1 1,0 0 0,0-1 0,0 1 0,1-1 0,-1 1 0,0-1 0,0 0 0,0 0 0,1 0-1,-1-1 1,0 1 0,5-2 0,9-2 76,0 0 0,0-1 0,29-12-1,0-5-40,-33 14-64,1 1 1,0 1-1,0 0 1,0 1-1,1 1 1,0 0-1,23-3 1,-36 7 12,-1 0 1,0 1 0,0-1 0,1 1 0,-1-1-1,0 1 1,0-1 0,0 1 0,0 0 0,0 0 0,0-1-1,0 1 1,0 0 0,0 0 0,0 0 0,0 0-1,0 0 1,0 0 0,-1 0 0,1 0 0,-1 1-1,1-1 1,-1 0 0,1 0 0,0 2 0,-1-1 1,1 0 1,0 0-1,0 0 0,0 0 1,0 0-1,0-1 1,1 1-1,-1 0 1,0-1-1,1 1 1,-1-1-1,1 1 1,0-1-1,-1 0 1,1 1-1,0-1 1,2 1-1,4 0 4,-1-1 0,1 0 1,-1 0-1,1-1 0,-1 0 0,1 0 0,-1-1 1,1 0-1,-1 0 0,0-1 0,11-3 1,13-6 43,40-19 0,-24 9-28,-5 5-20,1 2 1,69-14 0,-92 24-490,-1-2 0,35-13 0,3-9-5250,-50 23 2051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9.472"/>
    </inkml:context>
    <inkml:brush xml:id="br0">
      <inkml:brushProperty name="width" value="0.035" units="cm"/>
      <inkml:brushProperty name="height" value="0.035" units="cm"/>
    </inkml:brush>
  </inkml:definitions>
  <inkml:trace contextRef="#ctx0" brushRef="#br0">137 186 13899,'-7'2'263,"1"0"0,-1 0 0,0 0-1,1 1 1,0 0 0,-1 1 0,1-1 0,0 1 0,1 0-1,-1 1 1,1-1 0,0 1 0,0 0 0,0 1 0,-4 6-1,4-4-118,0 0-1,0 1 0,1 0 0,1 0 1,-1 0-1,1 1 0,1-1 0,0 1 0,0 0 1,0 10-1,1-7-110,1 0 0,0-1 0,1 1 0,0-1 0,1 0 0,0 1 0,1-1 0,0 0 0,1 0 0,1 0 0,0-1 1,0 0-1,1 0 0,1 0 0,0 0 0,0-1 0,10 11 0,-14-19-19,-1 1 0,0-1-1,1 0 1,-1 0 0,1 0 0,0-1 0,0 1 0,0-1-1,0 1 1,0-1 0,0 0 0,0 0 0,0 0 0,0-1-1,0 1 1,4-1 0,-4 0 11,-1 0 0,1-1 0,-1 1 0,1-1 1,0 0-1,-1 1 0,1-1 0,-1-1 0,0 1 0,1 0 0,-1-1 0,0 1 0,0-1 0,0 1 1,3-4-1,2-3 70,-1 0 0,0 0 0,-1 0 0,0-1 0,0 0 0,-1 0 0,0 0 0,4-18 0,-2 2 151,-1 0 0,-1 0-1,-1 0 1,-2 0 0,0-1-1,-5-41 1,0 35 102,-2 0-1,-1 0 1,-1 0 0,-22-53-1,27 78-280,1 2-3,0-1 0,0 1 1,-1 0-1,0 0 0,0 1 1,0-1-1,0 0 0,-1 1 1,-4-5-1,8 9-58,0 0-1,0 0 1,0-1 0,0 1 0,-1 0-1,1 0 1,0 0 0,0 0 0,0-1-1,0 1 1,-1 0 0,1 0 0,0 0-1,0 0 1,0 0 0,-1-1 0,1 1-1,0 0 1,0 0 0,0 0 0,-1 0-1,1 0 1,0 0 0,0 0 0,-1 0-1,1 0 1,0 0 0,0 0-1,-1 0 1,1 0 0,0 0 0,0 0-1,0 0 1,-1 0 0,1 0 0,0 0-1,0 1 1,-1-1 0,1 0 0,0 0-1,0 0 1,-1 0 0,2 13 116,9 19-28,153 297-830,-128-264-323,-28-50 612,-1-3 110,1 0-1,-1-1 1,2 0-1,14 18 1,-8-19-423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3:40.195"/>
    </inkml:context>
    <inkml:brush xml:id="br0">
      <inkml:brushProperty name="width" value="0.025" units="cm"/>
      <inkml:brushProperty name="height" value="0.025" units="cm"/>
      <inkml:brushProperty name="color" value="#E71224"/>
    </inkml:brush>
  </inkml:definitions>
  <inkml:trace contextRef="#ctx0" brushRef="#br0">0 996 4516,'5'9'10545,"6"-5"-7290,19-3-3795,-21-1 1528,53-2-241,1-3 0,74-16-1,124-38-846,-164 35 235,821-201 709,420-99 3387,8 57-1101,-1144 240-3294,-72 11-1426,-2-5-4077,-94 12-1118,-12 0-6139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04.167"/>
    </inkml:context>
    <inkml:brush xml:id="br0">
      <inkml:brushProperty name="width" value="0.025" units="cm"/>
      <inkml:brushProperty name="height" value="0.025" units="cm"/>
      <inkml:brushProperty name="color" value="#E71224"/>
    </inkml:brush>
  </inkml:definitions>
  <inkml:trace contextRef="#ctx0" brushRef="#br0">889 542 3107,'0'0'27,"-3"-11"2604,-20-85-140,17 62-1458,-1 0 0,-2 1 0,-2 0 0,-18-39 0,27 68-994,0 1 1,-1-1-1,0 1 1,0 0 0,0 0-1,0 0 1,0 0-1,-1 1 1,1-1-1,-1 1 1,1 0 0,-1 0-1,0 0 1,0 0-1,0 1 1,0-1-1,0 1 1,-1 0 0,1 1-1,0-1 1,0 1-1,-1 0 1,1 0-1,0 0 1,-1 0 0,1 1-1,0-1 1,-8 4-1,-11 2-34,0 1-1,1 1 1,-39 20-1,59-28 10,-43 23 78,0 1-1,2 3 1,1 1-1,1 2 1,-42 40-1,59-47 36,2 1 0,1 1 1,1 1-1,1 1 0,2 0 0,0 1 0,2 1 0,1 0 1,-11 36-1,10-20-53,2 0 0,3 0 0,1 1 0,2 0 1,2 0-1,3 1 0,1 0 0,8 63 0,-2-87-73,1 1-1,1-1 0,1 0 1,1-1-1,1 0 0,0 0 1,2-1-1,1-1 0,1 0 1,0-1-1,1 0 0,21 19 1,-14-16 10,1-2 0,0 0 1,2-1-1,0-2 0,1-1 0,0 0 1,2-2-1,0-2 0,35 12 1,-41-17 6,0-2 0,0-1 0,1-1 0,-1 0 0,1-2 0,0-1 0,0 0 0,-1-2 0,44-9 0,-37 4 4,0-2 0,-1-1 0,0-2 1,0 0-1,-2-2 0,48-31 0,-31 12 1,-2-2 0,-1-2 1,-1-1-1,-3-2 0,-1-2 0,-2-1 1,-1-1-1,26-52 0,-29 43 225,-3-2 1,-1-1-1,-4 0 0,-1-2 0,-4-1 1,-1 0-1,-4-1 0,-2 0 0,-2 0 0,-4-1 1,-5-87-1,0 123-210,-2 0 0,0 1 0,-2-1 0,-1 1 0,-1 1 0,-1-1 0,-1 1 0,-15-26 0,18 37-43,0 1 1,-1 0-1,0 1 1,-1-1 0,0 1-1,0 1 1,-1 0-1,0 1 1,-1-1 0,0 2-1,0 0 1,-1 0-1,0 1 1,0 0 0,0 1-1,-25-6 1,17 7-113,1 1 1,-1 1-1,0 1 1,0 1-1,0 0 1,1 2-1,-1 0 1,0 1-1,-37 12 1,1 5-288,1 2 1,-51 30 0,53-25-670,0-2-1,-63 19 1,58-31-2183,10-11-1746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30.681"/>
    </inkml:context>
    <inkml:brush xml:id="br0">
      <inkml:brushProperty name="width" value="0.025" units="cm"/>
      <inkml:brushProperty name="height" value="0.025" units="cm"/>
      <inkml:brushProperty name="color" value="#E71224"/>
    </inkml:brush>
  </inkml:definitions>
  <inkml:trace contextRef="#ctx0" brushRef="#br0">1 67 2915,'0'0'14712,"6"4"-13751,1 0-844,0 0 0,0-1 0,0 0 0,1-1 0,0 1 0,-1-2 0,1 1 0,0-1 0,9 1 0,85-1 16,-56-2-42,655-47 1715,-690 47-1813,818-21 758,-632 23-162,-282-1-843,-1019 40-1051,828-1 1315,-99 10 396,337-49-302,28-1-81,-1 1 0,1 0 0,0 1 0,-18 4 0,26-2-209,9 2 51,11 1 45,54 2 107,-1-3 0,137-7 0,-172 0 12,201-17-114,259-56 1,112-13-57,-576 89 200,-48 8 73,-52 11 99,-118 18-54,-273 21-1,364-50-283,-125 13-2257,76-9-2949,80-9 503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4:32.271"/>
    </inkml:context>
    <inkml:brush xml:id="br0">
      <inkml:brushProperty name="width" value="0.025" units="cm"/>
      <inkml:brushProperty name="height" value="0.025" units="cm"/>
      <inkml:brushProperty name="color" value="#E71224"/>
    </inkml:brush>
  </inkml:definitions>
  <inkml:trace contextRef="#ctx0" brushRef="#br0">83 43 2819,'-9'0'5909,"-63"0"-1542,72 0-4304,1 0 0,-1 0 0,0 1 0,0-1 0,0 0 0,1 0 0,-1 0 0,0 1 0,0-1 0,0 0 0,0 0 0,1 0 0,-1 1 0,0-1 0,0 0 0,0 0 0,0 1 0,0-1 0,0 0 0,0 0 0,0 1 0,0-1 0,0 0 1,0 0-1,0 1 0,0-1 0,0 0 0,0 0 0,0 1 0,0-1 0,0 0 0,0 0 0,0 1 0,0-1 0,0 0 0,0 0 0,0 0 0,-1 1 0,1-1 0,0 0 0,0 0 0,0 0 0,0 1 0,-1-1 0,1 0 0,0 0 0,0 0 0,0 0 0,-1 1 0,1-1 0,0 0 0,0 0 0,-1 0 0,26 9 677,49-2-27,-1-4-1,80-7 1,-68 2-620,111-2-74,310 35-1,-397-18-156,116-1-1,-267-25 491,-81 0-277,-200 4-1,54 5-9,144-3-30,-3-2 626,-163 10-1,287 0-682,12 1 3,34 2-9,61 3 33,879 37-1559,-902-44 1202,-81 0 354,1 0 0,0 0 0,0-1 0,-1 1 0,1 0 0,0 0 0,0-1 1,0 1-1,0 0 0,-1-1 0,1 1 0,0 0 0,0-1 0,0 1 0,0 0 0,0 0 0,0-1 0,0 1 0,0 0 1,0-1-1,0 1 0,0 0 0,0-1 0,0 1 0,0 0 0,0-1 0,0 1 0,0 0 0,0-1 0,1 1 1,-1 0-1,0 0 0,0-1 0,0 1 0,0 0 0,1-1 0,-1 1 0,0 0 0,0 0 0,1 0 0,-1-1 1,0 1-1,0 0 0,1 0 0,-1 0 0,0 0 0,1-1 0,-1 1 0,0 0 0,0 0 0,1 0 0,-1 0 0,0 0 1,1 0-1,-1 0 0,0 0 0,1 0 0,-1 0 0,0 0 0,1 0 0,-1 0 0,1 0 0,-25-16 192,-22 3-29,0 1 0,0 2 0,-1 2 0,-64-2-1,79 7-149,-163-9 203,-204 14 1,382-2-156,12-1-35,0 1 0,-1 0 0,1 0 1,0 0-1,0 0 0,0 1 0,0 0 0,0 0 0,0 1 0,0-1 1,-7 4-1,12-4-29,0-1 0,0 0 0,0 0 0,-1 0 0,1 1 0,0-1 1,0 0-1,0 0 0,0 0 0,0 0 0,0 1 0,0-1 0,0 0 0,0 0 0,0 0 1,0 1-1,0-1 0,0 0 0,0 0 0,0 0 0,0 1 0,0-1 0,1 0 1,-1 0-1,0 0 0,0 1 0,0-1 0,0 0 0,0 0 0,0 0 0,0 0 0,1 0 1,-1 1-1,0-1 0,0 0 0,0 0 0,0 0 0,1 0 0,-1 0 0,0 0 1,0 0-1,0 0 0,0 0 0,1 0 0,-1 1 0,0-1 0,0 0 0,0 0 0,1 0 1,-1 0-1,0 0 0,1-1 0,14 5-171,44 3 168,1-3 0,99-5 0,121-26-162,94-4-2336,-363 31 2376,-3 0-26,0 0 0,-1 0 1,1 1-1,-1-1 0,9 3 0,-15-2 139,0-1-1,0 0 0,0 1 0,0-1 0,0 1 1,0-1-1,0 1 0,0-1 0,0 1 1,0-1-1,-1 1 0,1 0 0,0 0 1,0-1-1,-1 1 0,1 0 0,0 0 1,-1 0-1,1 0 0,-1 0 0,1 0 1,-1 0-1,0 0 0,1 0 0,-1 0 1,0 0-1,0 0 0,1 0 0,-1 0 1,0 0-1,0 0 0,0 0 0,0 0 1,-1 0-1,1 0 0,0 0 0,0 1 1,-1-1-1,1 0 0,0 0 0,-1 0 1,0 1-1,-1 2 16,0-1 0,0 0 0,0 0 1,-1 1-1,1-1 0,-1-1 0,1 1 0,-1 0 0,0-1 1,0 1-1,-1-1 0,1 0 0,-7 4 0,-51 18-1356,-1-5-2159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8:00.883"/>
    </inkml:context>
    <inkml:brush xml:id="br0">
      <inkml:brushProperty name="width" value="0.025" units="cm"/>
      <inkml:brushProperty name="height" value="0.025" units="cm"/>
      <inkml:brushProperty name="color" value="#E71224"/>
    </inkml:brush>
  </inkml:definitions>
  <inkml:trace contextRef="#ctx0" brushRef="#br0">1 120 4356,'0'0'6785,"10"0"-6747,124 2 658,255-30 1,-134 5 321,2 11 0,318 27-1,-30 3-914,71 5 19,632 19-240,-506-37 139,925-16 279,-1355-2-140,1618-42 165,-1746 55-310,1442-5 44,-3-31 17,-1580 34-164,870-28 199,-521 26-2553,-290 3-611,-7-3-2109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49:35.215"/>
    </inkml:context>
    <inkml:brush xml:id="br0">
      <inkml:brushProperty name="width" value="0.025" units="cm"/>
      <inkml:brushProperty name="height" value="0.025" units="cm"/>
      <inkml:brushProperty name="color" value="#E71224"/>
    </inkml:brush>
  </inkml:definitions>
  <inkml:trace contextRef="#ctx0" brushRef="#br0">0 409 3523,'0'0'8616,"12"3"-8306,60 5-65,1-2-1,121-7 1,-70-1-205,837-60 32,-542 24-21,1638-56 2576,4 82-1640,-1736 12-704,306 5 279,193 0-193,-2-37-259,-717 25-89,-1-5 1,103-26-1,-200 36 3,0 0 1,0-1-1,0 0 1,-1 0-1,1 0 1,-1-1-1,0 0 1,0 0-1,6-6 0,-11 9-5,0 0-1,0 0 0,0-1 0,0 1 1,0 0-1,0-1 0,0 1 0,0 0 1,-1-1-1,1 1 0,-1-1 0,1 1 1,-1-1-1,1 1 0,-1-1 0,0 1 1,0-1-1,0 1 0,0-3 0,0 2-13,-1 1 0,0-1 0,0 0 0,0 0 0,0 0 0,0 0 0,0 1 0,0-1 0,0 0 0,-1 1 1,1-1-1,-1 1 0,1-1 0,-1 1 0,0 0 0,1 0 0,-1 0 0,-3-2 0,-30-11-2040,0 0-4296,17 3-256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1:06.184"/>
    </inkml:context>
    <inkml:brush xml:id="br0">
      <inkml:brushProperty name="width" value="0.025" units="cm"/>
      <inkml:brushProperty name="height" value="0.025" units="cm"/>
      <inkml:brushProperty name="color" value="#E71224"/>
    </inkml:brush>
  </inkml:definitions>
  <inkml:trace contextRef="#ctx0" brushRef="#br0">0 193 4708,'1'2'293,"0"-1"-1,0 0 0,0 0 0,0 0 0,0 0 1,0 0-1,0 0 0,0 0 0,0-1 0,1 1 0,-1 0 1,0 0-1,0-1 0,1 1 0,-1-1 0,1 1 0,-1-1 1,0 0-1,1 0 0,-1 1 0,1-1 0,2 0 1,41-1 602,-31 1-236,145 0 471,360-8 180,388-10 1495,-6 0-1996,-680 5-453,471-33-180,-5-40 834,-662 82-850,4-2 136,-1 2-1,33-1 1,-60 5-152,-42 0 822,-35 7-2201,38-3-1763,1-2-4198,18-2-3214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5:15.922"/>
    </inkml:context>
    <inkml:brush xml:id="br0">
      <inkml:brushProperty name="width" value="0.025" units="cm"/>
      <inkml:brushProperty name="height" value="0.025" units="cm"/>
      <inkml:brushProperty name="color" value="#E71224"/>
    </inkml:brush>
  </inkml:definitions>
  <inkml:trace contextRef="#ctx0" brushRef="#br0">1 56 7847,'0'0'7725,"1"9"-7549,-1-7-167,0 1-1,0 0 0,0-1 1,1 1-1,-1-1 1,1 1-1,0-1 0,0 0 1,-1 1-1,2-1 1,-1 0-1,0 1 0,0-1 1,1 0-1,-1 0 0,1 0 1,0 0-1,-1 0 1,1-1-1,0 1 0,0 0 1,0-1-1,0 0 1,1 1-1,-1-1 0,0 0 1,1 0-1,-1 0 0,0 0 1,1-1-1,-1 1 1,1 0-1,-1-1 0,4 0 1,46 11 33,0-3 1,102 3-1,110-20 114,340-44 1489,53-4-877,546 21-334,0 51-284,-1113-13-158,403 1 60,620 34 19,-1088-34-118,-16 0-180,-17-2-438,-1413 75-1092,120-34-85,-647 42 1303,1768-69 402,-687 47 514,742-60 387,193-5-2851,105-17-1,-80 4-1926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6:04.373"/>
    </inkml:context>
    <inkml:brush xml:id="br0">
      <inkml:brushProperty name="width" value="0.025" units="cm"/>
      <inkml:brushProperty name="height" value="0.025" units="cm"/>
      <inkml:brushProperty name="color" value="#E71224"/>
    </inkml:brush>
  </inkml:definitions>
  <inkml:trace contextRef="#ctx0" brushRef="#br0">2600 298 2306,'0'0'5798,"-9"-10"-3989,-7-5-1436,0 0 0,0 1 0,-1 1 0,-1 1-1,-38-20 1,28 20-244,-1 2 1,0 0-1,-55-10 0,-96-3-117,41 6 30,6-5-64,-42-7 274,-268-12-1,414 41-234,-111-2-13,-279 30 0,369-19 67,1 2 1,0 2-1,-71 30 0,89-30 57,1 3 0,0 0 0,1 2 0,1 1 0,1 1 0,-29 28 0,43-36-115,0 1-1,1 1 1,1 1 0,0-1-1,1 2 1,1-1-1,0 1 1,2 1 0,-9 22-1,13-29-13,0 0-1,1 0 1,0 0-1,0 0 0,1 0 1,1 1-1,-1-1 1,2 0-1,-1 0 1,2 1-1,-1-1 0,1 0 1,1 0-1,0 0 1,0-1-1,1 1 1,0-1-1,6 10 0,11 11-10,0 0 0,2-1 0,39 37-1,90 70-172,-71-70 120,4-3 1,2-5-1,2-3 1,3-4-1,2-4 1,1-4-1,3-4 1,1-5-1,2-4 1,1-5-1,1-3 1,195 13-1,-146-29 99,1-6 0,276-37 0,-349 23-22,0-3 1,-2-3 0,0-4 0,-2-3-1,-1-3 1,-1-4 0,72-44-1,-111 56-8,-1-2 0,-1-1 0,0-2 0,-3-1 0,29-32 0,-45 43 16,-1 0-1,0 0 0,-1-2 1,-1 1-1,-1-1 0,0-1 1,-2 0-1,0 0 0,-1-1 1,-2 0-1,6-28 0,-8 26 146,-2 1-1,0 0 0,-1 0 0,-1-1 0,-7-42 0,4 50-174,0-1 0,-2 2 1,1-1-1,-2 0 0,0 1 0,0 0 0,-1 1 0,-1 0 0,-13-15 1,-5-1 35,-1 1-1,-1 2 1,-2 0 0,0 3 0,-2 0 0,0 2 0,-2 2 0,-52-22-1,9 10 63,0 3 0,-164-33 0,125 43-1935,0 4 0,-165 4 0,141 10-1799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06.767"/>
    </inkml:context>
    <inkml:brush xml:id="br0">
      <inkml:brushProperty name="width" value="0.025" units="cm"/>
      <inkml:brushProperty name="height" value="0.025" units="cm"/>
    </inkml:brush>
  </inkml:definitions>
  <inkml:trace contextRef="#ctx0" brushRef="#br0">0 1 14221,'0'0'2114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003"/>
    </inkml:context>
    <inkml:brush xml:id="br0">
      <inkml:brushProperty name="width" value="0.035" units="cm"/>
      <inkml:brushProperty name="height" value="0.035" units="cm"/>
    </inkml:brush>
  </inkml:definitions>
  <inkml:trace contextRef="#ctx0" brushRef="#br0">40 326 13843,'2'0'121,"-1"0"1,1 0 0,0-1-1,-1 1 1,1-1-1,0 1 1,-1-1-1,1 0 1,-1 0-1,1 0 1,-1 0-1,0 0 1,1 0-1,-1 0 1,0 0 0,1 0-1,-1 0 1,0-1-1,0 1 1,1-3-1,17-33 1048,-17 31-807,5-11 325,-1 0 0,0-1 0,-1 0 0,4-37 0,-8 48-554,-1 1 1,1-1-1,-1 0 0,0 0 0,-1 1 1,0-1-1,0 0 0,0 1 0,-1-1 1,0 0-1,0 1 0,-1 0 0,0 0 1,0 0-1,0 0 0,-8-10 0,10 14-115,0 1 0,0 0-1,0 0 1,0-1 0,0 1-1,0 0 1,-1 0 0,1 0-1,-1 0 1,1 1 0,0-1-1,-1 0 1,1 1 0,-1-1-1,1 0 1,-1 1 0,0 0-1,1-1 1,-1 1 0,1 0-1,-1 0 1,0 0 0,1 0-1,-1 0 1,0 0 0,1 1-1,-1-1 1,1 0 0,-1 1-1,0-1 1,1 1 0,-1 0-1,1-1 1,-2 3 0,0-1-5,0 1 1,0-1-1,0 1 1,1 0-1,-1 0 1,1 0-1,0 0 0,0 1 1,0-1-1,1 0 1,-1 1-1,1 0 1,-2 4-1,0 8-7,0 0 0,1-1 0,1 1 0,0 0 0,1 0 0,1 0-1,4 22 1,-1-13-8,2-1 0,1 0 0,0-1-1,12 25 1,-15-40-9,0-1-1,0 1 1,1-1-1,0 0 1,0 0-1,0 0 1,1 0 0,11 8-1,-16-13-22,1-1 1,0 0-1,0 1 0,0-1 1,0 0-1,0 0 0,0-1 1,0 1-1,0 0 0,0-1 1,0 1-1,0-1 0,0 1 1,1-1-1,-1 0 0,0 0 1,0 0-1,0 0 0,1-1 1,-1 1-1,0 0 0,0-1 1,0 0-1,0 1 0,0-1 1,0 0-1,0 0 0,0 0 1,0 0-1,0-1 0,-1 1 1,1 0-1,0-1 0,-1 1 1,1-1-1,-1 0 0,1 1 1,1-4-1,3-4-127,0 0 1,0-1-1,-1 1 1,0-1-1,-1 0 1,0-1-1,0 1 1,-1-1-1,0 1 1,1-20-1,-1-4-298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39.823"/>
    </inkml:context>
    <inkml:brush xml:id="br0">
      <inkml:brushProperty name="width" value="0.025" units="cm"/>
      <inkml:brushProperty name="height" value="0.025" units="cm"/>
    </inkml:brush>
  </inkml:definitions>
  <inkml:trace contextRef="#ctx0" brushRef="#br0">254 0 11819,'0'0'8355,"-3"10"-7336,-20 49-143,-3-2-1,-34 56 0,25-50-442,-43 107 0,72-155-382,1 0 0,0 1 0,1-1 0,1 1 0,0 0 0,0 23 0,4-38-37,-1 1 0,0-1-1,1 0 1,-1 0 0,1 0 0,-1 0-1,1 0 1,0 0 0,-1 0-1,1 0 1,0 0 0,0 0 0,0 0-1,0 0 1,0-1 0,0 1-1,0 0 1,0-1 0,0 1-1,0-1 1,0 1 0,0-1 0,0 1-1,1-1 1,-1 0 0,0 1-1,0-1 1,0 0 0,1 0 0,-1 0-1,2 0 1,49 1 535,-40-1-410,39-1 166,-23-1-268,0 2 0,0 1 1,1 1-1,-2 2 0,44 10 0,-17-2-2649,-20-14-5864,-19-7-1912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3.115"/>
    </inkml:context>
    <inkml:brush xml:id="br0">
      <inkml:brushProperty name="width" value="0.025" units="cm"/>
      <inkml:brushProperty name="height" value="0.025" units="cm"/>
    </inkml:brush>
  </inkml:definitions>
  <inkml:trace contextRef="#ctx0" brushRef="#br0">140 58 4228,'1'-10'5988,"-1"-26"5692,0 36-11605,0-1 1,0 0 0,0 1-1,-1-1 1,1 1 0,0-1-1,0 1 1,-1-1 0,1 1-1,0-1 1,-1 1 0,1-1-1,-1 1 1,1-1 0,0 1-1,-1 0 1,1-1 0,-1 1-1,1 0 1,-1-1 0,1 1-1,-1 0 1,0 0 0,1-1-1,-1 1 1,1 0 0,-1 0-1,1 0 1,-1 0 0,0 0 0,1 0-1,-1 0 1,1 0 0,-1 0-1,0 0 1,1 0 0,-1 0-1,1 0 1,-1 1 0,1-1-1,-1 0 1,0 0 0,1 1-1,-1-1 1,1 0 0,-1 1-1,1-1 1,0 0 0,-1 1-1,1-1 1,-1 1 0,1-1-1,-1 1 1,-6 5-68,0 0 1,0 0-1,1 1 0,0 0 0,0 0 1,0 0-1,1 1 0,-7 13 1,-30 69-26,41-88 23,-1 2-4,0 1 0,1-1 0,-1 0 0,1 0-1,0 1 1,0-1 0,1 0 0,-1 1 0,1-1 0,0 1 0,0-1 0,1 1 0,0 4-1,-1-8 0,1 0 0,-1 0-1,0-1 1,1 1 0,-1 0-1,1 0 1,-1-1 0,1 1-1,-1 0 1,1-1-1,-1 1 1,1-1 0,-1 1-1,1-1 1,0 1 0,0-1-1,-1 1 1,1-1 0,0 1-1,0-1 1,-1 0-1,1 0 1,0 1 0,0-1-1,1 0 1,1 0 7,-1 0 0,1 0 1,-1-1-1,1 1 0,-1-1 0,1 0 0,-1 0 1,1 0-1,-1 0 0,1 0 0,-1 0 0,3-3 0,10-7 4,-1 0-1,-1-1 0,0-1 0,0 0 1,-1-1-1,-1 0 0,17-29 0,17-20-58,-44 99-332,-9 43 275,5-61 92,0 0 0,1 0 0,1 0 0,1 1 0,5 32 0,-5-50-55,0 1 0,0-1 0,0 0 1,0 0-1,0 0 0,1 0 0,-1 0 0,0 0 0,1 0 0,-1 0 0,1 0 1,0 0-1,-1 0 0,1-1 0,-1 1 0,1 0 0,0 0 0,0 0 1,0-1-1,-1 1 0,1 0 0,0-1 0,0 1 0,0-1 0,0 1 0,0-1 1,0 1-1,0-1 0,0 0 0,0 1 0,0-1 0,0 0 0,0 0 1,1 0-1,-1 0 0,0 0 0,0 0 0,0 0 0,0 0 0,0-1 1,0 1-1,0 0 0,0-1 0,0 1 0,0 0 0,0-1 0,2 0 0,1-1-439,-1-1-1,1 1 1,0-1-1,-1 1 1,1-1-1,-1 0 1,0 0-1,0 0 0,0-1 1,3-4-1,12-27-5055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3.512"/>
    </inkml:context>
    <inkml:brush xml:id="br0">
      <inkml:brushProperty name="width" value="0.025" units="cm"/>
      <inkml:brushProperty name="height" value="0.025" units="cm"/>
    </inkml:brush>
  </inkml:definitions>
  <inkml:trace contextRef="#ctx0" brushRef="#br0">54 0 4805,'0'0'13933,"-4"13"-12983,-8 23-365,2 1-1,1 1 1,2-1-1,2 1 1,-1 61-1,6-97-580,0 0 1,0 0-1,0-1 0,1 1 0,-1 0 1,1-1-1,-1 1 0,1 0 0,0-1 0,-1 1 1,1-1-1,0 1 0,0-1 0,0 1 0,0-1 1,0 0-1,1 1 0,-1-1 0,0 0 0,1 0 1,-1 0-1,1 0 0,-1 0 0,2 1 0,1-1-7,1 0-1,-1 1 0,0-2 0,0 1 0,1 0 0,-1-1 1,0 0-1,1 0 0,6-1 0,8-2-168,1 0 1,-1-2-1,22-8 1,-40 12 150,18-5-181,-11 2 153,1 0 0,0 1 0,0 0 0,0 1 0,1 0-1,-1 1 1,1-1 0,-1 2 0,1-1 0,12 2 0,-21 0 70,-1 0 0,1-1 0,0 1 0,0 0 0,-1-1 0,1 1 0,-1 0 0,1 0 0,-1-1 0,1 1 1,-1 0-1,1 0 0,-1 0 0,0 0 0,1 0 0,-1 0 0,0 0 0,0 0 0,0 0 0,0 0 0,0-1 0,0 1 0,0 0 1,0 0-1,0 0 0,0 0 0,0 0 0,-1 0 0,1 0 0,0 0 0,-1 0 0,1 0 0,-1 0 0,1-1 0,-1 2 1,-16 33 1076,6-20-431,0-1-1,0 0 0,-1 0 1,-1-1-1,0-1 0,-29 20 0,34-26-649,-1-1-1,0 0 0,0-1 0,0 0 0,-1 0 0,1-1 0,-1 0 1,0-1-1,0 0 0,0-1 0,0 0 0,0 0 0,-19-2 0,28 1-115,0 0-1,1 0 0,-1 0 0,1 0 0,-1-1 1,1 1-1,-1 0 0,1 0 0,-1 0 1,1-1-1,-1 1 0,1 0 0,0-1 0,-1 1 1,1 0-1,-1-1 0,1 1 0,0 0 1,-1-1-1,1 1 0,0-1 0,-1 1 1,1-1-1,0 1 0,0-1 0,-1 0 0,1 0-370,0 0 0,0 0-1,0 0 1,0 0-1,0 0 1,0 0 0,0-1-1,0 1 1,0 0 0,0 0-1,1 0 1,-1 0-1,1 0 1,-1 0 0,0 0-1,1 0 1,0 0 0,-1 0-1,1 0 1,1-1-1,11-10-4787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4.459"/>
    </inkml:context>
    <inkml:brush xml:id="br0">
      <inkml:brushProperty name="width" value="0.025" units="cm"/>
      <inkml:brushProperty name="height" value="0.025" units="cm"/>
    </inkml:brush>
  </inkml:definitions>
  <inkml:trace contextRef="#ctx0" brushRef="#br0">201 17 9257,'0'0'13255,"-9"-2"-11808,5 1-1403,0 1 1,0-1 0,0 1-1,0 0 1,0 0 0,0 0-1,0 0 1,0 1 0,1 0 0,-1 0-1,0 0 1,0 0 0,1 0-1,-1 1 1,0-1 0,1 1-1,0 0 1,-1 0 0,1 1-1,0-1 1,0 1 0,0-1-1,0 1 1,1 0 0,-1 0-1,-2 4 1,-9 12 191,1 0-1,0 1 0,-17 39 1,25-49-85,1 0 0,1 0 0,-1 1 1,2-1-1,0 1 0,0 0 0,1 0 1,0-1-1,1 1 0,1 17 0,-1-27-147,1 1 0,-1-1 0,1 0 0,0 1 0,-1-1 0,1 0 0,0 1 0,0-1 0,0 0 0,0 0 0,0 0 0,0 0 0,0 0 0,1 0 0,-1 0 0,0 0 0,0-1 0,1 1 0,-1 0 0,0-1 0,1 1 0,-1-1 0,1 1 0,-1-1 0,1 0 0,-1 1 0,1-1 0,-1 0 0,1 0 0,-1 0 0,1 0 0,-1-1 0,3 0 0,2 1 17,-1-1-1,0 1 1,0-2-1,0 1 1,0 0-1,0-1 1,0 0-1,9-5 1,-6 0 11,0 0 1,0 0-1,0-1 1,-1 0-1,0 0 1,-1-1-1,0 1 1,0-2-1,-1 1 1,0 0 0,0-1-1,-1 0 1,-1 0-1,1-1 1,-2 1-1,0-1 1,0 1-1,0-1 1,-2 0-1,0-21 1,0 32-27,0 0 1,0 0-1,0 0 0,0-1 0,0 1 1,0 0-1,0 0 0,0 0 1,0-1-1,0 1 0,0 0 1,-1 0-1,1 0 0,0 0 1,0-1-1,0 1 0,0 0 0,0 0 1,0 0-1,-1 0 0,1 0 1,0 0-1,0-1 0,0 1 1,-1 0-1,1 0 0,0 0 1,0 0-1,0 0 0,-1 0 0,1 0 1,0 0-1,0 0 0,0 0 1,-1 0-1,1 0 0,0 0 1,0 0-1,0 0 0,-1 0 1,1 0-1,0 0 0,0 0 0,0 0 1,-1 0-1,1 0 0,0 1 1,0-1-1,0 0 0,0 0 1,-1 0-1,1 0 0,0 0 1,0 0-1,0 1 0,0-1 0,0 0 1,0 0-1,-1 0 0,1 0 1,0 1-1,0-1 0,0 0 1,0 1-1,-11 10-48,9-7 35,1 0 0,-1 1 0,1-1 0,-1 1 1,1-1-1,1 1 0,-1-1 0,0 1 0,1 4 0,0-8 8,0 0-1,0-1 1,1 1 0,-1 0 0,0-1 0,0 1-1,1 0 1,-1-1 0,0 1 0,1-1-1,-1 1 1,0 0 0,1-1 0,-1 1 0,1-1-1,-1 0 1,1 1 0,-1-1 0,1 1 0,-1-1-1,1 1 1,-1-1 0,1 0 0,0 0 0,0 1-1,1-1 5,0 0 0,0 1 0,1-1 0,-1 0 0,0 0 0,0-1 0,0 1 0,0 0 0,1-1 0,-1 1 0,0-1 0,2-1 0,6-3-3,-1-1 0,0 0 0,0 0 0,0-1 0,-1 0 0,0-1-1,0 0 1,-1 0 0,0-1 0,-1 0 0,1 0 0,-2 0 0,1-1 0,-1 0 0,-1 0-1,4-11 1,-11 32-25,1 0-1,0 0 1,1 0-1,0 0 0,1 18 1,0-27 19,0 1 1,0-1-1,0 0 0,1 1 1,-1-1-1,1 0 1,-1 1-1,1-1 1,0 0-1,0 0 0,0 1 1,0-1-1,1 0 1,-1 0-1,0 0 0,1 0 1,-1-1-1,1 1 1,0 0-1,0-1 1,0 1-1,0-1 0,0 1 1,0-1-1,0 0 1,0 0-1,0 0 0,0 0 1,1 0-1,-1-1 1,0 1-1,1-1 1,-1 1-1,4-1 0,-2 0 11,0 0-1,1 0 0,-1 0 0,0-1 1,0 0-1,0 1 0,0-1 0,0-1 1,0 1-1,0-1 0,-1 1 0,1-1 1,0 0-1,-1 0 0,1-1 0,4-4 1,-2 1-35,-1 0 0,0 0 0,0 0 0,0-1 0,-1 0 0,0 0 0,5-14 0,-14 37 90,0 0 0,2 1 1,0-1-1,0 1 0,1 25 1,2-41-61,0 0 0,0 0 1,0 0-1,0 0 0,1 0 0,-1 0 1,0 0-1,1 0 0,-1 0 1,1-1-1,-1 1 0,1 0 1,-1 0-1,1-1 0,0 1 1,-1 0-1,1-1 0,0 1 0,0 0 1,-1-1-1,1 1 0,0-1 1,0 1-1,1 0 0,30 4 71,-21-6-89,0 1-1,0-2 0,20-4 1,9-9-226,-28 10 165,0 1 0,-1 0 0,2 1 1,-1 0-1,0 0 0,17 0 0,-28 4 129,1 0-1,-1-1 0,0 1 1,0 0-1,1 0 0,-1 0 1,0 0-1,0 0 1,0 0-1,0 0 0,0 0 1,0 1-1,0-1 0,-1 0 1,1 1-1,0-1 0,-1 1 1,1-1-1,-1 0 0,1 1 1,-1-1-1,0 1 1,1-1-1,-1 1 0,0-1 1,0 1-1,0-1 0,-1 3 1,1-3 97,0-31 561,-2-8-572,1-24-313,2 61 130,-1-1 1,1 1-1,0-1 1,0 1-1,0-1 1,0 1 0,0 0-1,0-1 1,0 1-1,0 0 1,0 0-1,1 0 1,-1 0-1,0 0 1,1 0-1,-1 0 1,1 0 0,-1 0-1,3 0 1,37-14-1712,-26 11 546,23-11-3295,1-2-3113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6.408"/>
    </inkml:context>
    <inkml:brush xml:id="br0">
      <inkml:brushProperty name="width" value="0.025" units="cm"/>
      <inkml:brushProperty name="height" value="0.025" units="cm"/>
    </inkml:brush>
  </inkml:definitions>
  <inkml:trace contextRef="#ctx0" brushRef="#br0">7 57 6951,'3'-5'1522,"0"-1"0,-1 0 0,0 1 0,0-1 0,-1 0 0,1 0 0,0-10 0,-4 80 4622,-12 112-5107,10-146-883,1 0 1,3 47 0,0-76-151,0 0 0,0-1 0,0 1-1,1 0 1,-1 0 0,0-1 0,1 1 0,-1-1 0,0 1-1,1 0 1,-1-1 0,1 1 0,-1-1 0,1 1 0,-1-1-1,1 1 1,0-1 0,-1 1 0,1-1 0,0 0 0,-1 1 0,1-1-1,0 0 1,-1 1 0,1-1 0,0 0 0,0 0 0,-1 0-1,1 0 1,0 0 0,0 0 0,-1 0 0,1 0 0,0 0-1,0 0 1,-1 0 0,1 0 0,0-1 0,-1 1 0,1 0 0,0 0-1,-1-1 1,1 1 0,0 0 0,-1-1 0,2 0 0,33-19 247,-14-2-192,-1-1 0,19-29-1,-21 28-88,0 1 0,29-28 0,-47 50 25,0 1 1,0 0-1,1-1 1,-1 1-1,0 0 1,0-1-1,1 1 1,-1 0 0,0 0-1,1-1 1,-1 1-1,0 0 1,1 0-1,-1 0 1,1-1-1,-1 1 1,0 0-1,1 0 1,-1 0-1,1 0 1,-1 0-1,0 0 1,1 0-1,-1 0 1,1 0-1,-1 0 1,1 0-1,-1 0 1,0 0 0,1 0-1,-1 0 1,1 0-1,-1 1 1,0-1-1,1 0 1,-1 0-1,0 0 1,1 1-1,6 19 79,-7 41 337,-1-46-321,1-14-88,0-1 0,0 0-1,0 1 1,0-1-1,0 0 1,0 1 0,0-1-1,0 0 1,0 0 0,1 1-1,-1-1 1,0 0 0,0 1-1,0-1 1,0 0 0,1 0-1,-1 1 1,0-1-1,0 0 1,0 0 0,1 1-1,-1-1 1,0 0 0,0 0-1,1 0 1,-1 0 0,0 1-1,1-1 1,-1 0 0,0 0-1,0 0 1,1 0 0,-1 0-1,0 0 1,1 0-1,-1 0 1,1 0 0,16-3 85,14-12 57,-15 2-115,-12 8-51,2 0 1,-1 0 0,0 1 0,1 0 0,0 0 0,0 1 0,0-1 0,0 1 0,1 0 0,0 1-1,-1 0 1,14-3 0,-19 5 21,0 0 0,0 1-1,0-1 1,0 1 0,0-1 0,0 0 0,-1 1-1,1-1 1,0 1 0,0 0 0,-1-1-1,1 1 1,0 0 0,-1-1 0,1 1-1,-1 0 1,1 0 0,-1-1 0,1 1-1,-1 0 1,1 0 0,-1 0 0,0 0-1,1 0 1,-1 0 0,0 0 0,0 0-1,0 0 1,0-1 0,0 2 0,3 36 385,-3-29-320,0-3-94,4 36 364,5-33-1382,-8-9 878,0-1-1,0 1 0,0-1 1,0 1-1,0-1 0,-1 1 0,1-1 1,0 0-1,0 1 0,0-1 1,-1 0-1,1 0 0,0 0 1,-1 0-1,1 0 0,0 1 0,0-3 1,25-42-9601,-12 16-874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6.863"/>
    </inkml:context>
    <inkml:brush xml:id="br0">
      <inkml:brushProperty name="width" value="0.025" units="cm"/>
      <inkml:brushProperty name="height" value="0.025" units="cm"/>
    </inkml:brush>
  </inkml:definitions>
  <inkml:trace contextRef="#ctx0" brushRef="#br0">103 93 6790,'0'0'18071,"-8"8"-17676,-6 5-283,1 0 0,1 2 0,-13 18 1,22-28 10,-1 0 1,1 0 0,0 1 0,0-1-1,0 1 1,1 0 0,0 0 0,0 0-1,0 0 1,1 0 0,0 0 0,0 0 0,0 1-1,1-1 1,1 13 0,0-18-118,0 0 0,-1-1 1,1 1-1,0 0 0,0 0 0,0 0 1,0-1-1,0 1 0,0 0 0,0-1 1,0 1-1,0-1 0,1 0 0,-1 1 1,0-1-1,0 0 0,0 1 0,0-1 1,1 0-1,-1 0 0,0 0 0,0 0 1,0 0-1,1 0 0,-1-1 1,0 1-1,0 0 0,0-1 0,2 1 1,37-11 141,28-29-117,-58 33-60,1 0 0,-1 0 0,1 1 0,0 1 0,0-1 0,1 2 0,0 0 1,22-5-1,-33 9 34,-1 0 0,1 0 1,-1 0-1,1 0 1,-1 0-1,1 0 0,-1 0 1,1 0-1,-1 1 1,0-1-1,1 0 0,-1 0 1,1 1-1,-1-1 1,0 0-1,1 0 1,-1 1-1,1-1 0,-1 0 1,0 1-1,1-1 1,-1 1-1,0-1 0,0 0 1,1 1-1,-1-1 1,0 1-1,0-1 0,0 1 1,0-1-1,1 1 1,0 23 491,-9 22 690,8-45-1156,0 0 0,0 0 0,0 0 0,0 0 0,-1 0 0,1 0 0,0 0-1,-1 0 1,1 0 0,-1 0 0,1 0 0,-1 0 0,1 0 0,-1 0 0,1 0 0,-1-1-1,0 1 1,0 0 0,1 0 0,-1-1 0,0 1 0,0 0 0,0-1 0,0 1 0,0-1-1,0 1 1,-1-1 0,1-1-18,0 0 1,0 0-1,0 0 0,0 0 1,0 0-1,0 0 0,1-1 0,-1 1 1,0 0-1,1 0 0,-1-1 0,1 1 1,-1-1-1,1 1 0,0 0 0,-1-2 1,-9-68-720,10 67 650,0 0 0,1 1 0,-1-1 0,1 0 0,0 1 1,-1-1-1,2 1 0,-1-1 0,0 1 0,1-1 0,0 1 0,0 0 1,0 0-1,0-1 0,0 1 0,0 1 0,4-4 0,6-5-1231,0 0 1,26-16-1,4-4-4332,-17 7-338,1-1-1709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7.209"/>
    </inkml:context>
    <inkml:brush xml:id="br0">
      <inkml:brushProperty name="width" value="0.025" units="cm"/>
      <inkml:brushProperty name="height" value="0.025" units="cm"/>
    </inkml:brush>
  </inkml:definitions>
  <inkml:trace contextRef="#ctx0" brushRef="#br0">63 0 3940,'0'0'15171,"-2"10"-13388,-41 222 4313,34-155-5545,0 90-1,14-144-536,-5-23-10,1 1-1,-1-1 0,0 1 0,1-1 1,-1 0-1,0 1 0,1-1 0,-1 0 1,0 0-1,1 1 0,-1-1 0,1 0 1,-1 0-1,1 0 0,-1 1 0,1-1 1,-1 0-1,0 0 0,1 0 0,-1 0 1,1 0-1,-1 0 0,1 0 0,-1 0 1,1 0-1,0 0 0,1-1 14,1 0 0,-1 0 0,0-1 0,0 1 0,0 0 0,0-1 0,0 0 0,0 1 0,-1-1 0,1 0 0,0 0 0,-1 0-1,0 0 1,1 0 0,0-2 0,73-152 130,-59 116-116,2 1-1,2 0 1,1 2-1,35-47 0,-43 76-3852,-13 9 3570,1-1 0,-1 0 0,0 1 0,0-1 0,1 1 0,-1-1 0,0 1 0,0-1-1,1 1 1,-1-1 0,0 1 0,0-1 0,0 1 0,0-1 0,0 1 0,0-1 0,0 1 0,0 0 0,0-1 0,0 1 0,0-1 0,0 1 0,0-1 0,0 1 0,-1-1 0,1 1 0,0 0 0,-5 10-7607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7.555"/>
    </inkml:context>
    <inkml:brush xml:id="br0">
      <inkml:brushProperty name="width" value="0.025" units="cm"/>
      <inkml:brushProperty name="height" value="0.025" units="cm"/>
    </inkml:brush>
  </inkml:definitions>
  <inkml:trace contextRef="#ctx0" brushRef="#br0">15 1 7591,'0'0'8200,"-11"49"-5317,7-27-33,4-4-479,0-1-802,15 0-960,-1-2-385,6-3-96,0 0-96,-1-1-1025,-1-2-897,-1-4-800,-8-5-2531,0 0-4388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48.110"/>
    </inkml:context>
    <inkml:brush xml:id="br0">
      <inkml:brushProperty name="width" value="0.025" units="cm"/>
      <inkml:brushProperty name="height" value="0.025" units="cm"/>
    </inkml:brush>
  </inkml:definitions>
  <inkml:trace contextRef="#ctx0" brushRef="#br0">1 368 10090,'0'0'9288,"10"3"-8065,-4-1-1143,1 0-1,0 0 1,0 0 0,0-1 0,0 0 0,0-1-1,0 0 1,0 0 0,0 0 0,0-1 0,0 0 0,0 0-1,0-1 1,0 0 0,0 0 0,0 0 0,-1-1-1,0 0 1,12-7 0,-16 8 14,1 1 0,-1-1 0,0 0 0,0 0 0,0 0-1,0 0 1,0 0 0,-1 0 0,1 0 0,0-1 0,-1 1 0,0 0 0,0-1 0,0 0 0,0 1-1,2-6 1,-3 7-45,0 1 0,0-1 0,-1 0 0,1 1 0,0-1 0,0 1 0,0-1 0,0 1 0,-1-1 0,1 0 0,0 1 0,0-1-1,-1 1 1,1-1 0,0 1 0,-1-1 0,1 1 0,-1-1 0,1 1 0,-1 0 0,1-1 0,-1 1 0,1 0 0,-1-1 0,1 1 0,-2-1-1,0 1-37,0-1 0,-1 1 0,1-1 0,-1 1 0,1 0 0,-1 0 0,1 0 0,-1 0 0,1 0 0,-4 1 0,1 1-17,1 0 0,-1 0 0,1 0 1,0 0-1,0 1 0,0 0 0,0-1 1,0 1-1,1 1 0,-1-1 0,1 0 1,0 1-1,0 0 0,0 0 0,1 0 1,-1 0-1,1 0 0,0 0 0,-3 8 1,1 0 79,-1-1 0,2 0 1,0 1-1,0 0 1,1 0-1,-1 20 0,3-29-61,0-1 0,0 1 0,0-1 0,0 1 0,0-1 0,1 1 0,-1-1 0,1 1 0,0-1 0,0 1 0,0-1 0,0 0 0,0 1 0,0-1 0,1 0 0,-1 0 0,1 0 0,-1 0 0,1 0 0,0-1 0,0 1 0,0 0 0,0-1 0,4 3 0,-3-3-2,1 1 0,-1-1 1,1-1-1,0 1 0,-1 0 1,1-1-1,0 0 0,0 0 1,-1 0-1,1 0 0,0-1 1,-1 1-1,1-1 0,0 0 1,-1 0-1,1 0 0,3-2 1,1-2-68,1 0 0,-1 0 0,0 0 1,0-1-1,0-1 0,-1 1 0,0-1 0,0 0 1,10-14-1,0-3-295,27-51 0,51-146-637,-44 93 737,-50 128 274,-1 0 0,0 0 0,0 0 0,0 0 0,0 0 0,0 0 0,0 0 0,0 1 0,0-1 0,1 0 0,-1 0 0,0 0 0,0 0 0,0 0 0,0 0 0,0 0 0,1 0 0,-1 0 0,0 0 0,0 0 0,0 0 0,0 0 0,0 0 0,0 0 0,1 0 0,-1 0 0,0 0 0,0 0 0,0 0 0,0 0 0,0 0 0,0-1 0,1 1 0,-1 0 0,0 0 0,0 0 0,0 0 0,0 0 0,0 0 0,0 0 0,0 0 0,0 0 0,0-1 0,1 1 0,-1 0 0,0 0 0,0 0 0,0 0 0,0 0 0,0 0 0,0-1 0,0 1 0,0 0 0,0 0 0,0 0 0,0 0 0,0 0 0,0-1 0,1 21 473,-4 29-80,-3-14-76,-4 18 466,-5 91-1,15-129-757,0-1 1,0 0-1,2 0 0,0 0 1,0 0-1,1 0 0,1 0 0,0 0 1,1-1-1,0 0 0,12 20 1,-16-32-68,-1 1-1,1-1 1,-1 0 0,1 0 0,-1 0 0,1 0 0,0 0 0,0 0 0,-1 0 0,1 0 0,0 0 0,0 0 0,0 0 0,0 0 0,0 0 0,0-1-1,0 1 1,1-1 0,-1 1 0,0 0 0,0-1 0,0 0 0,1 1 0,1-1 0,-2-1-31,0 0 0,0 0 0,0 0 0,0 0 0,-1 0 0,1 0 0,0 0 0,-1 0 0,1-1 0,-1 1 0,0 0 0,1 0 0,-1-1 0,0 1 0,0 0 0,1-1 0,-1 1-1,-1-2 1,2-12-672,-1 1-1,-1-1 0,-3-15 0,-1 14 84,1 1 0,-2 0 1,0 0-1,-1 0 0,0 1 0,-1 0 0,-1 1 1,-14-18-1,16 23 726,0 0-1,-1 0 1,-1 0 0,1 1-1,-13-8 1,17 12 443,-1 1 0,0-1 0,0 1 1,0 0-1,-1 0 0,1 0 0,0 1 0,-1-1 1,1 1-1,-11 0 0,60 1 412,1-2 0,49-9 0,-34-3-3425,0-8-3519,-14 0-6687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6.199"/>
    </inkml:context>
    <inkml:brush xml:id="br0">
      <inkml:brushProperty name="width" value="0.025" units="cm"/>
      <inkml:brushProperty name="height" value="0.025" units="cm"/>
    </inkml:brush>
  </inkml:definitions>
  <inkml:trace contextRef="#ctx0" brushRef="#br0">49 0 2402,'0'0'18183,"0"10"-17511,-3 93 125,-19 122-1,13-141-1300,4-65 450,1-10-2045,-2-26-13450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534"/>
    </inkml:context>
    <inkml:brush xml:id="br0">
      <inkml:brushProperty name="width" value="0.035" units="cm"/>
      <inkml:brushProperty name="height" value="0.035" units="cm"/>
    </inkml:brush>
  </inkml:definitions>
  <inkml:trace contextRef="#ctx0" brushRef="#br0">0 182 14531,'6'-8'356,"-1"1"0,1 0-1,1 0 1,-1 1 0,1 0 0,0 0-1,16-9 1,-21 14-291,0 0-1,1-1 1,-1 2-1,1-1 1,-1 0 0,1 0-1,-1 1 1,1-1-1,0 1 1,-1 0-1,1 0 1,-1 0 0,1 0-1,0 1 1,-1-1-1,1 0 1,-1 1-1,1 0 1,-1 0 0,1 0-1,-1 0 1,1 0-1,-1 0 1,0 1 0,0-1-1,0 1 1,1-1-1,-2 1 1,1 0-1,0 0 1,0 0 0,2 3-1,3 4 15,-1 1 0,0-1-1,0 1 1,-1 0-1,0 0 1,5 18 0,13 68 497,-17-67-267,0-1-1,12 30 1,-18-58-297,0 0 0,0 1 0,0-1 0,0 1 0,0-1 0,1 0 0,-1 1 0,0-1 0,0 0 0,0 1 0,0-1 0,0 0 0,1 1 0,-1-1 0,0 0 0,0 1 0,1-1 0,-1 0 0,0 1 1,0-1-1,1 0 0,-1 0 0,0 0 0,1 1 0,-1-1 0,0 0 0,1 0 0,-1 0 0,0 0 0,1 1 0,-1-1 0,1 0 0,4-12 282,-1-22 99,-4 8-158,-1 0 1,-1-1-1,-1 1 0,-2 0 1,0 1-1,-2-1 1,-10-25-1,9 33-91,1 12-66,7 6-76,0 0 0,0 0 0,0 0 0,-1 0 0,1 0-1,0 0 1,0 0 0,0 0 0,0 0 0,-1 0 0,1 0-1,0 0 1,0 0 0,0 1 0,0-1 0,-1 0 0,1 0 0,0 0-1,0 0 1,0 0 0,0 1 0,0-1 0,0 0 0,0 0-1,-1 0 1,1 0 0,0 1 0,0-1 0,0 0 0,0 0-1,0 0 1,0 0 0,0 1 0,0-1 0,0 0 0,0 0-1,0 0 1,0 1 0,0-1 0,0 5 0,0 1 0,0-1 0,0 0 0,1 0 0,-1 1 0,1-1 1,1 0-1,-1 0 0,1 0 0,3 7 0,1 3-8,2-1-1,10 17 1,-17-28 7,1-1-1,0 0 1,0 1 0,-1-1-1,1 0 1,0 0 0,1-1 0,-1 1-1,0 0 1,0-1 0,1 1-1,4 1 1,-6-2 5,1-1 0,-1 0 1,0 0-1,1 1 0,-1-1 0,0 0 1,1 0-1,-1-1 0,1 1 0,-1 0 0,0 0 1,1-1-1,-1 1 0,0 0 0,0-1 0,1 0 1,-1 1-1,0-1 0,0 0 0,0 1 1,0-1-1,0 0 0,1 0 0,-2 0 0,1 0 1,0 0-1,0 0 0,1-2 0,4-5 41,-1-1 0,-1 0 0,1 0 0,-1 0-1,-1-1 1,0 1 0,0-1 0,-1 0 0,2-17-1,-1-4 173,-3-57 0,-5 36-51,4 50-82,0 6-66,1 12-27,6 24 23,2-1 1,1 0 0,29 73-1,-37-110-15,0 0 0,-1 0 0,1 0 0,0 0 0,0 0-1,1 0 1,-1 0 0,0 0 0,1 0 0,-1-1 0,1 1 0,-1 0-1,1-1 1,0 0 0,0 1 0,-1-1 0,1 0 0,0 0-1,0 0 1,0 0 0,4 1 0,-4-2-1,1 0-1,-1-1 1,1 1 0,-1-1-1,1 1 1,-1-1-1,1 0 1,-1 0 0,0 0-1,1 0 1,-1 0 0,0-1-1,0 1 1,0-1-1,0 1 1,0-1 0,3-4-1,0 1-115,23-20-167,-28 25 208,1-1 0,-1 1 0,1-1 0,-1 1-1,1 0 1,-1-1 0,1 1 0,0-1 0,-1 1 0,1 0 0,-1 0-1,1-1 1,0 1 0,-1 0 0,1 0 0,0 0 0,-1 0-1,1 0 1,0 0 0,-1 0 0,1 0 0,0 0 0,-1 0 0,1 0-1,0 0 1,-1 0 0,1 0 0,0 1 0,-1-1 0,1 0 0,-1 1-1,1-1 1,0 0 0,-1 1 0,1-1 0,-1 1 0,1-1 0,-1 0-1,1 1 1,-1-1 0,0 1 0,1 0 0,-1-1 0,1 1-1,-1 0 17,0 0 0,0-1 0,0 1-1,0 0 1,1-1 0,-1 1 0,0 0-1,0-1 1,-1 1 0,1 0 0,0-1-1,0 1 1,0 0 0,0-1 0,0 1-1,-1-1 1,1 1 0,0 0 0,-1-1-1,1 1 1,0-1 0,-1 1 0,-7 7-806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6.529"/>
    </inkml:context>
    <inkml:brush xml:id="br0">
      <inkml:brushProperty name="width" value="0.025" units="cm"/>
      <inkml:brushProperty name="height" value="0.025" units="cm"/>
    </inkml:brush>
  </inkml:definitions>
  <inkml:trace contextRef="#ctx0" brushRef="#br0">1 278 2370,'0'0'19907,"10"-4"-19560,7-3-68,-1 0 0,0 0 1,0-2-1,0 0 0,-1-1 0,-1 0 0,1-1 1,-2-1-1,18-19 0,-19 16-70,-2 0 0,1-1 0,-2 0 0,0 0-1,-1-1 1,-1 0 0,9-32 0,-7 177-844,7-5 339,-2-44-7074,-10-59-1711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186"/>
    </inkml:context>
    <inkml:brush xml:id="br0">
      <inkml:brushProperty name="width" value="0.025" units="cm"/>
      <inkml:brushProperty name="height" value="0.025" units="cm"/>
    </inkml:brush>
  </inkml:definitions>
  <inkml:trace contextRef="#ctx0" brushRef="#br0">72 64 6406,'0'0'2306,"3"-9"2472,15-44 1714,-17 51-4202,-2 38-406,-8 52 0,-2-30-1672,-3 0 0,-38 98 0,51-154-194,0 0 0,0 0 0,0 0 0,1 0 0,-1 0 0,1 1 0,-1-1 0,1 0 0,0 0 0,0 0 0,0 1 0,0-1 0,1 4 0,-1-5-31,1-1-1,-1 1 0,0-1 1,1 1-1,-1-1 0,1 0 0,-1 1 1,1-1-1,-1 1 0,1-1 0,-1 0 1,1 0-1,-1 1 0,1-1 1,-1 0-1,1 0 0,-1 0 0,1 0 1,0 1-1,-1-1 0,1 0 0,-1 0 1,1 0-1,0 0 0,-1 0 1,1-1-1,-1 1 0,1 0 0,-1 0 1,1 0-1,0-1 0,9-2-862,-1-1 0,0-1 1,0 1-1,12-9 0,-18 11 456,26-15-4006,4 0-2140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545"/>
    </inkml:context>
    <inkml:brush xml:id="br0">
      <inkml:brushProperty name="width" value="0.025" units="cm"/>
      <inkml:brushProperty name="height" value="0.025" units="cm"/>
    </inkml:brush>
  </inkml:definitions>
  <inkml:trace contextRef="#ctx0" brushRef="#br0">112 1 3651,'0'0'15183,"-10"0"-12306,6 0-2788,1-1 0,-1 1 1,0 0-1,0 1 0,1-1 0,-1 1 0,0-1 0,1 1 0,-1 1 1,1-1-1,-1 0 0,1 1 0,-1-1 0,1 1 0,0 0 0,0 0 0,0 1 1,0-1-1,0 1 0,0-1 0,1 1 0,-1 0 0,1 0 0,0 0 1,0 0-1,0 0 0,0 0 0,0 1 0,1-1 0,0 1 0,-1-1 0,0 6 1,1-5-85,0 0 1,-1 0-1,1 0 0,1 1 1,-1-1-1,1 0 1,-1 0-1,1 1 0,0-1 1,1 0-1,-1 1 1,2 4-1,-1-7 3,1 0-1,-1-1 1,0 1-1,0-1 1,1 1-1,-1-1 1,1 0-1,-1 0 1,1 1-1,0-1 1,-1 0-1,1 0 1,0-1-1,0 1 1,0 0-1,0-1 1,0 1-1,0-1 1,0 1-1,0-1 1,-1 0-1,1 0 1,0 0-1,0 0 1,0 0-1,0-1 1,0 1-1,3-1 1,1-1 7,-1 1-1,0-1 1,1-1 0,-1 1-1,0-1 1,0 0 0,-1 0-1,1 0 1,0 0 0,-1-1-1,0 0 1,0 0 0,0 0-1,0-1 1,-1 1 0,0-1-1,0 0 1,0 0 0,0 0 0,-1 0-1,0 0 1,0-1 0,0 1-1,-1-1 1,1 1 0,-1-1-1,0-7 1,-3 14-10,1-1 0,-1 0 0,1 1 0,-1 0 0,1-1 0,0 1 0,-1 0 0,1 0 0,0 0 0,0 0 0,0 0 0,-1 0 0,1 0 0,0 0 0,-1 2 0,-5 8 19,1 1 1,0 0-1,-5 17 0,9-25-22,1 1 0,-1 0-1,1 0 1,0 0-1,0-1 1,0 1-1,1 0 1,0 0-1,0 0 1,0 0-1,1 0 1,0 5 0,0-9-31,0 0 1,-1 0-1,1-1 1,0 1 0,-1-1-1,1 1 1,0-1 0,0 1-1,0-1 1,0 1 0,-1-1-1,1 1 1,0-1 0,0 0-1,0 0 1,0 0-1,0 1 1,0-1 0,0 0-1,0 0 1,0 0 0,0 0-1,0-1 1,0 1 0,0 0-1,0 0 1,0 0 0,0-1-1,-1 1 1,3-1 0,27-13-1960,-22 9 511,-1-1 1,-1 0-1,1 0 0,8-12 1,7-10-5112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7.909"/>
    </inkml:context>
    <inkml:brush xml:id="br0">
      <inkml:brushProperty name="width" value="0.025" units="cm"/>
      <inkml:brushProperty name="height" value="0.025" units="cm"/>
    </inkml:brush>
  </inkml:definitions>
  <inkml:trace contextRef="#ctx0" brushRef="#br0">36 1 3075,'0'0'20291,"-3"11"-19634,-6 23-59,1 1 0,2 0-1,-4 58 1,11-92-612,-1 1-1,0-1 1,1 1 0,-1-1-1,1 1 1,-1-1-1,1 1 1,0-1-1,-1 1 1,1-1-1,0 0 1,0 1 0,0-1-1,0 0 1,0 0-1,1 0 1,-1 0-1,0 0 1,0 0 0,1 0-1,-1 0 1,1 0-1,-1-1 1,0 1-1,1-1 1,0 1-1,-1-1 1,1 1 0,-1-1-1,1 0 1,-1 0-1,1 0 1,0 0-1,-1 0 1,1 0 0,-1 0-1,3-1 1,12 0-817,-1 0-1,29-8 1,-31 7 104,-8 1 479,34-3 202,-38 4 116,-1 0 0,1 0 1,0 0-1,-1 0 0,1 1 0,0-1 0,-1 0 1,1 0-1,-1 1 0,1-1 0,-1 0 1,1 1-1,0-1 0,-1 1 0,0-1 1,1 1-1,-1-1 0,1 1 0,-1-1 1,1 1-1,-1-1 0,0 1 0,0 0 1,1-1-1,-1 1 0,0-1 0,0 1 1,1 0-1,-1-1 0,0 1 0,0 0 0,0-1 1,0 1-1,0 0 0,0-1 0,0 1 1,0 0-1,-1-1 0,1 1 0,0 0 1,0-1-1,0 1 0,-1 0 0,1-1 1,0 1-1,-1-1 0,1 1 0,0-1 1,-1 1-1,1-1 0,-2 2 0,-1 2 188,0 1 0,0-1 0,0 0 0,-1 0 0,0 0 0,0-1 0,0 1 0,0-1 0,-1 0 0,1 0 0,-1-1 0,0 1 0,-5 1 0,4-1-330,1-1 0,-1 0 0,0 0 0,0-1 1,0 1-1,0-1 0,0 0 0,0-1 0,-1 0 0,1 0 0,-7-1 1,12 1-179,0-1 1,0 1 0,0-1 0,0 1 0,0-1 0,1 1 0,-1-1 0,0 0 0,0 0 0,0 1-1,1-1 1,-1 0 0,0 0 0,1 0 0,-1 0 0,1 0 0,-1 0 0,1 0 0,0 0-1,-1 0 1,1 0 0,0 0 0,0 0 0,-1-1 0,1 0-506,0 0 1,-1 0-1,1 1 0,0-1 1,0 0-1,0 0 0,0 0 1,1 0-1,-1 1 0,0-1 1,1 0-1,0 0 1,-1 1-1,2-3 0,11-9-6542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8.410"/>
    </inkml:context>
    <inkml:brush xml:id="br0">
      <inkml:brushProperty name="width" value="0.025" units="cm"/>
      <inkml:brushProperty name="height" value="0.025" units="cm"/>
    </inkml:brush>
  </inkml:definitions>
  <inkml:trace contextRef="#ctx0" brushRef="#br0">122 64 3427,'0'0'23697,"-7"2"-23387,0 1-246,0 0-1,0 1 1,0-1-1,0 2 1,1-1 0,0 1-1,-1 0 1,2 0-1,-1 0 1,1 1 0,0 0-1,0 0 1,0 1-1,1-1 1,0 1-1,0 0 1,1 0 0,0 0-1,0 1 1,1-1-1,0 1 1,-2 11 0,4-19-63,1 1 1,-1 0 0,1-1 0,-1 1 0,1 0-1,-1-1 1,1 1 0,-1-1 0,1 1 0,-1-1 0,1 0-1,0 1 1,-1-1 0,1 1 0,0-1 0,-1 0-1,1 0 1,0 1 0,0-1 0,-1 0 0,1 0-1,0 0 1,0 0 0,-1 0 0,1 0 0,0 0-1,0 0 1,0 0 0,32-1 49,-26 1-58,13-2-262,1-1 0,0-1 0,35-11 1,-37 9 265,0 0 0,0 2 0,1 0 1,32-1 3026,-53-9-2862,0-1 0,-1 1 0,-6-21 1,4 21-164,1 0 0,0-1 0,0-21 1,34 36-315,34 3-736,-42-1-518,-1-1 1,1-1 0,29-4-1,-9-8-4495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13.451"/>
    </inkml:context>
    <inkml:brush xml:id="br0">
      <inkml:brushProperty name="width" value="0.025" units="cm"/>
      <inkml:brushProperty name="height" value="0.025" units="cm"/>
    </inkml:brush>
  </inkml:definitions>
  <inkml:trace contextRef="#ctx0" brushRef="#br0">7024 1 2114,'-5'16'9602,"-7"-5"-5659,11-10-3795,0-1 0,0 1 0,0-1 0,0 1 0,1 0 0,-1-1-1,0 1 1,0 0 0,1 0 0,-1-1 0,0 1 0,1 0 0,-1 0-1,1 0 1,-1 0 0,1 0 0,0 0 0,-1 0 0,1 0 0,0 1-1,0-2-45,-19 29 3218,-89 22-3149,-506 288-69,360-214-115,-683 359-119,624-319 104,-69 41-2,-753 482-344,417-266 370,93-57 35,-489 303 1,526-306 411,517-320-179,-37 25-90,100-58-564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2.101"/>
    </inkml:context>
    <inkml:brush xml:id="br0">
      <inkml:brushProperty name="width" value="0.025" units="cm"/>
      <inkml:brushProperty name="height" value="0.025" units="cm"/>
    </inkml:brush>
  </inkml:definitions>
  <inkml:trace contextRef="#ctx0" brushRef="#br0">168 0 9833,'0'0'12690,"0"8"-12258,-5 24-104,0-1 0,-3 0 0,0 0 1,-2-1-1,-1 0 0,-25 48 0,18-41-31,2 1 1,1 0-1,-17 77 0,31-114-279,1 1 0,-1 0 0,1 0 0,-1 0 0,1 0 0,0 0 0,0 0 0,0 0 0,0 0 0,0 0 0,0-1 0,1 1 0,-1 0 0,1 0 0,-1 0 0,1 0 0,0 0-1,0-1 1,-1 1 0,1 0 0,0-1 0,1 1 0,-1-1 0,0 1 0,0-1 0,1 1 0,-1-1 0,1 0 0,-1 0 0,1 0 0,-1 1 0,1-2 0,0 1 0,3 1 0,2 0 63,1-1 0,0 0 0,0 0-1,0-1 1,0 0 0,0-1 0,11-2 0,1 0-183,-1-1 1,0 0-1,31-13 1,-41 13-1462,1-1 0,0 0 0,-1 0 0,15-12 0,-9 2-5217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2.931"/>
    </inkml:context>
    <inkml:brush xml:id="br0">
      <inkml:brushProperty name="width" value="0.025" units="cm"/>
      <inkml:brushProperty name="height" value="0.025" units="cm"/>
    </inkml:brush>
  </inkml:definitions>
  <inkml:trace contextRef="#ctx0" brushRef="#br0">230 16 3235,'0'0'15161,"-10"-4"-13538,7 2-1504,-1 0-1,-1 1 1,1-1-1,0 1 1,0 0 0,0 0-1,-1 1 1,1-1-1,0 1 1,-1 0 0,1 0-1,0 0 1,-1 1-1,1-1 1,0 1 0,-1 0-1,1 0 1,0 1-1,0-1 1,0 1 0,0 0-1,-6 4 1,-7 4 162,4-3 0,0 0 0,1 1 0,1 1 0,-1 0 0,1 0-1,-14 15 1,25-23-278,0-1-1,-1 0 1,1 1-1,0-1 1,0 0-1,-1 1 1,1-1-1,0 0 1,0 1-1,0-1 1,-1 1-1,1-1 1,0 0-1,0 1 1,0-1 0,0 1-1,0-1 1,0 1-1,0-1 1,0 1-1,0-1 1,0 0-1,0 1 1,0-1-1,0 1 1,0-1-1,0 1 1,0-1-1,1 0 1,-1 1-1,0-1 1,0 0-1,1 1 1,-1-1-1,0 1 1,0-1-1,1 0 1,-1 1-1,0-1 1,1 0-1,-1 0 1,0 1-1,1-1 1,-1 0-1,0 0 1,1 0-1,-1 1 1,1-1-1,-1 0 1,1 0-1,-1 0 1,0 0-1,1 0 1,-1 0-1,1 0 1,-1 0-1,1 0 1,-1 0 0,1 0-1,36 0 55,-27 0-24,75-11 6,-71 8-35,1 0 1,0 1-1,0 1 0,0 0 0,0 1 1,16 2-1,-31-2 1,1 0 0,0 0 0,-1 0 0,1 1 0,-1-1 0,1 0 0,0 0 0,-1 0 0,1 1 0,-1-1 1,1 0-1,-1 1 0,1-1 0,-1 0 0,1 1 0,-1-1 0,1 1 0,-1-1 0,1 1 0,-1-1 0,0 1 0,1-1 0,-1 1 0,0-1 0,1 1 0,-1-1 0,0 1 1,0 0-1,0-1 0,1 1 0,-1 0 0,-7 22 395,-22 17 602,13-26-348,0 0-1,-1-1 1,-27 15 0,35-23-594,0 0-1,0 0 1,-1-1 0,1-1 0,-1 0 0,0 0 0,0-1 0,0 0 0,-13 1 0,23-4-324,-1 1-1,1-1 1,-1 0 0,1 1 0,0-1-1,-1 0 1,1 1 0,0-1 0,0 0-1,0 0 1,0 1 0,0-1 0,0 0-1,-1 0 1,2 1 0,-1-1 0,0 0-1,0 0 1,0 1 0,0-1 0,0 0-1,1 1 1,-1-1 0,0 0 0,1 0-1,-1 1 1,1-2 0,11-20-7141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9.255"/>
    </inkml:context>
    <inkml:brush xml:id="br0">
      <inkml:brushProperty name="width" value="0.025" units="cm"/>
      <inkml:brushProperty name="height" value="0.025" units="cm"/>
    </inkml:brush>
  </inkml:definitions>
  <inkml:trace contextRef="#ctx0" brushRef="#br0">1 144 2018,'0'0'11008,"10"-4"-9690,27-10-280,0 3 0,1 1 0,60-8 1,134-5-959,-63 8 49,-104 8-127,-31 5-76,0-2 0,0-1-1,0-2 1,33-11 0,-88 14-493,-20 3 558,-7 6 164,1 2 0,-1 3 1,-45 15-1,45-11-1305,0-2 0,-77 9-1,93-20-4235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1.864"/>
    </inkml:context>
    <inkml:brush xml:id="br0">
      <inkml:brushProperty name="width" value="0.025" units="cm"/>
      <inkml:brushProperty name="height" value="0.025" units="cm"/>
    </inkml:brush>
  </inkml:definitions>
  <inkml:trace contextRef="#ctx0" brushRef="#br0">104 108 7719,'0'0'5098,"-8"0"-3165,1 0-2179,-22 1 3847,26-2-1685,20-1-1384,201-10 555,27-3-938,-202 10-141,0-2-1,0-2 0,63-22 0,-73 15-51,-29 9 42,-22 3 48,-66 8 40,1 4-1,0 3 1,-96 26 0,-14 2 564,135-32-535,34-4-84,-1 1 0,-37 10 0,113-15-367,-25-3 100,0 0 0,0-2 0,35-12 0,-38 10-2509,41-22 1,-8-5-6491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079"/>
    </inkml:context>
    <inkml:brush xml:id="br0">
      <inkml:brushProperty name="width" value="0.035" units="cm"/>
      <inkml:brushProperty name="height" value="0.035" units="cm"/>
    </inkml:brush>
  </inkml:definitions>
  <inkml:trace contextRef="#ctx0" brushRef="#br0">13 54 18076,'-9'-33'1680,"6"18"-1152,3 9-280,3 11 825,3 4-281,2 6-968,-1 3-416,2 1 496,-1-2-144,1-7-121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6.310"/>
    </inkml:context>
    <inkml:brush xml:id="br0">
      <inkml:brushProperty name="width" value="0.025" units="cm"/>
      <inkml:brushProperty name="height" value="0.025" units="cm"/>
    </inkml:brush>
  </inkml:definitions>
  <inkml:trace contextRef="#ctx0" brushRef="#br0">38 66 3491,'0'0'7325,"2"-9"-4186,1-6-2097,2-7 177,-4 2 4506,3 436-4711,-10-369-1981,-6-29-1905,-8-8-4660,6-10 432</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6.657"/>
    </inkml:context>
    <inkml:brush xml:id="br0">
      <inkml:brushProperty name="width" value="0.025" units="cm"/>
      <inkml:brushProperty name="height" value="0.025" units="cm"/>
    </inkml:brush>
  </inkml:definitions>
  <inkml:trace contextRef="#ctx0" brushRef="#br0">0 116 7527,'2'-8'3860,"-1"4"-3661,0 0 1,0 0-1,0 0 0,1 0 1,0 0-1,0 0 0,0 0 1,0 1-1,0-1 1,1 1-1,0-1 0,-1 1 1,1 0-1,0 0 0,1 0 1,-1 1-1,1-1 1,-1 1-1,1 0 0,0 0 1,-1 0-1,7-2 0,19-5 233,1 2 0,0 1 0,0 2-1,0 0 1,1 2 0,-1 2 0,55 5-1,-81-5-396,1 0 0,0 1 0,-1 0-1,1 0 1,-1 0 0,1 1 0,-1 0 0,0-1-1,1 1 1,-1 1 0,0-1 0,0 1 0,-1-1-1,1 1 1,0 0 0,-1 1 0,0-1-1,0 0 1,0 1 0,3 5 0,-4-6 52,0 1 1,-1-1-1,0 1 1,0-1-1,0 1 1,0 0-1,0-1 1,-1 1-1,0 0 1,0 0-1,0-1 1,0 1-1,0 0 1,-1 0-1,0-1 1,1 1-1,-1 0 1,-1-1-1,1 1 1,-1-1-1,1 0 1,-1 1-1,0-1 1,0 0-1,-3 4 1,-9 9 75,0 1 1,-2-2-1,0 0 1,0-1-1,-2-1 1,1 0-1,-2-1 0,1-1 1,-2-1-1,1-1 1,-2-1-1,-21 7 1,24-12-843,14-6-281,23-14-1723,44-22-5162,-16 17-317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7.014"/>
    </inkml:context>
    <inkml:brush xml:id="br0">
      <inkml:brushProperty name="width" value="0.025" units="cm"/>
      <inkml:brushProperty name="height" value="0.025" units="cm"/>
    </inkml:brush>
  </inkml:definitions>
  <inkml:trace contextRef="#ctx0" brushRef="#br0">127 0 7655,'-4'11'6801,"-39"68"-1703,-10 15-1086,48-84-3766,1-1 0,0 1 0,1 0 0,0 0 0,1 0 0,0 0 0,-1 19 0,3-28-240,0 0 1,0-1-1,0 1 1,0 0-1,0 0 1,0 0-1,0-1 1,1 1-1,-1 0 1,0 0-1,0-1 1,1 1-1,-1 0 1,1 0-1,-1-1 1,1 1-1,-1 0 1,1-1-1,-1 1 1,1-1 0,-1 1-1,1 0 1,0-1-1,-1 0 1,1 1-1,0-1 1,-1 1-1,1-1 1,0 0-1,0 1 1,-1-1-1,1 0 1,0 0-1,0 0 1,0 1-1,-1-1 1,1 0-1,0 0 1,0 0 0,0 0-1,-1-1 1,1 1-1,0 0 1,0 0-1,0 0 1,-1-1-1,1 1 1,0 0-1,0-1 1,1 0-1,2-1 17,0 1 0,0-1 0,0 0 0,0 0 0,0-1 0,-1 1 0,1-1 0,3-4 0,-1-1-24,0 0 1,-1 0 0,-1-1-1,1 0 1,-1 1 0,-1-2-1,1 1 1,-2 0 0,1-1 0,-1 1-1,-1-1 1,0 0 0,0 1-1,-1-1 1,0 0 0,-2-15-1,1 24-3,1 1-1,0-1 0,0 0 1,0 1-1,0-1 1,-1 0-1,1 0 0,0 1 1,0-1-1,-1 1 1,1-1-1,-1 0 0,1 1 1,0-1-1,-1 1 0,1-1 1,-1 1-1,0-1 1,1 1-1,-1-1 0,1 1 1,-1-1-1,0 1 1,1 0-1,-1-1 0,0 1 1,1 0-1,-1 0 0,0 0 1,-1-1-1,2 1-5,-1 0-1,1 1 0,0-1 1,-1 0-1,1 0 1,0 0-1,-1 0 0,1 0 1,0 1-1,0-1 1,-1 0-1,1 0 0,0 1 1,-1-1-1,1 0 1,0 0-1,0 1 0,0-1 1,-1 0-1,1 1 1,0-1-1,0 0 0,0 1 1,0-1-1,0 0 1,-1 1-1,1-1 0,0 0 1,0 1-1,0-1 1,0 0-1,0 1 0,0-1 1,0 0-1,0 1 1,0-1-1,1 0 0,-1 1 1,0-1-1,0 0 1,0 1-1,0-1 0,0 0 1,0 1-1,1-1 1,-1 0-1,0 1 0,0-1 1,1 0-1,-1 0 1,0 1-1,0-1 0,1 0 1,0 1-1,2 2-259,1 1-1,-1-1 0,1 0 0,0 0 1,1 0-1,-1 0 0,0-1 0,1 0 1,0 1-1,-1-2 0,1 1 0,0-1 0,0 1 1,0-1-1,9 0 0,4 1-1623,0 0-1,0-2 1,20-2-1,-1-5-3037,0-8-2638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7.345"/>
    </inkml:context>
    <inkml:brush xml:id="br0">
      <inkml:brushProperty name="width" value="0.025" units="cm"/>
      <inkml:brushProperty name="height" value="0.025" units="cm"/>
    </inkml:brush>
  </inkml:definitions>
  <inkml:trace contextRef="#ctx0" brushRef="#br0">158 0 3235,'0'0'5867,"-10"5"-2931,-3 2-2180,1 0 0,0 1 0,0 0-1,0 1 1,-16 17 0,22-20-466,0 0 0,1 0 0,-1 1 0,2 0 0,-1-1 0,1 2 0,0-1 0,0 0 0,1 1 0,0 0 0,0-1 0,1 1 0,-2 11 0,4-17-275,0-1 0,0 1 1,0 0-1,0-1 0,0 1 0,1-1 0,-1 1 1,0-1-1,1 1 0,-1-1 0,1 1 1,-1-1-1,1 0 0,0 1 0,0-1 0,0 0 1,0 1-1,0-1 0,0 0 0,0 0 1,0 0-1,2 2 0,0-1 10,1 0 0,-1 0 0,1 0 0,-1-1 1,1 1-1,0-1 0,0 0 0,7 1 0,2 0 16,1-1-1,-1-1 1,1 0 0,16-2-1,-22 0-24,-1 1 0,1-2-1,0 1 1,-1-1-1,0 0 1,0-1 0,0 1-1,0-2 1,-1 1-1,7-6 1,-10 9 64,-1-1-1,0 0 1,1 0-1,-1 0 1,0 0-1,0-1 1,0 1-1,0 0 1,0-1-1,-1 0 0,1 1 1,-1-1-1,0 0 1,0 0-1,0 0 1,0 1-1,0-1 1,0 0-1,-1-1 1,0 1-1,1 0 1,-1 0-1,0 0 1,-1 0-1,1 0 1,0 0-1,-1 0 1,-1-3-1,1 3 20,-2 0 0,1 0-1,0 1 1,0-1 0,-1 0-1,1 1 1,-1 0 0,0 0-1,0 0 1,0 0 0,0 0-1,0 1 1,0-1 0,0 1 0,-1 0-1,1 0 1,-1 0 0,1 0-1,0 0 1,-5 1 0,-76-5 53,76 5-135,-15 3-322,23-3 252,0 0 0,0 1 0,-1-1 0,1 0 0,0 0 0,0 0 0,0 0 0,-1 0 0,1 1 0,0-1 0,0 0 0,0 0 0,0 0 0,-1 1 0,1-1 0,0 0 0,0 0 0,0 1 0,0-1 0,0 0 0,0 0 0,0 1 0,0-1 0,0 0 0,-1 0 0,1 1 0,0-1 0,0 0 0,0 0 0,0 1 0,1-1 0,-1 0 0,0 0 0,0 1 0,0-1 0,0 0 0,0 0 0,0 1 0,2 0-240,-1 0 1,0 1-1,1-1 0,-1 0 1,1 0-1,-1 0 1,1 0-1,0 0 0,-1-1 1,1 1-1,0 0 1,0-1-1,0 1 1,-1-1-1,1 0 0,0 1 1,3-1-1,21 0-3689,6 0-1752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081"/>
    </inkml:context>
    <inkml:brush xml:id="br0">
      <inkml:brushProperty name="width" value="0.025" units="cm"/>
      <inkml:brushProperty name="height" value="0.025" units="cm"/>
    </inkml:brush>
  </inkml:definitions>
  <inkml:trace contextRef="#ctx0" brushRef="#br0">135 289 3876,'0'0'4799,"0"-8"-2178,0 3-2023,0 0-1,-1 0 1,0 0-1,0 0 1,0 0-1,0 0 1,-4-7-1,4 11-488,1 0 0,-1 0 0,0 0 0,1 0 0,-1 0 0,0 0 0,0 0 0,0 0 0,1 0 0,-1 0 0,0 1 0,0-1 0,0 0 0,0 1 0,-1-1 0,1 0 0,0 1 0,0 0 0,0-1 0,0 1 0,0 0 0,-1-1 0,1 1 0,0 0 0,0 0 0,-1 0 0,1 0 0,0 0 0,0 0 0,0 1 0,-1-1 0,1 0 0,0 1 0,0-1 0,0 0 0,0 1 0,0 0 0,-1-1 0,1 1 0,0-1 0,0 1 0,0 0 0,1 0 0,-1 0 0,0 0 0,-1 1 0,-5 4 100,1 0 1,-1 0-1,1 1 1,1-1-1,-1 2 0,1-1 1,0 0-1,1 1 1,0 0-1,0 0 1,1 0-1,0 1 1,0-1-1,1 1 1,0 0-1,-2 14 0,5-22-193,-1-1 0,0 1 0,1 0 0,-1 0-1,1 0 1,-1-1 0,1 1 0,0 0-1,-1 0 1,1-1 0,-1 1 0,1-1 0,0 1-1,0-1 1,-1 1 0,1-1 0,0 1 0,0-1-1,0 1 1,0-1 0,-1 0 0,1 0-1,0 1 1,0-1 0,0 0 0,0 0 0,0 0-1,0 0 1,0 0 0,0 0 0,0 0 0,-1 0-1,1-1 1,0 1 0,0 0 0,0 0-1,1-2 1,39-10 463,-20 0-496,-1-1 0,-1-1 1,0-1-1,-1-1 0,0-1 0,-1 0 1,19-28-1,-13 15-186,-1-2 0,-2 0 1,31-68-1,-44 73 278,-21 38 240,-22 40 42,28-36-301,1 1-1,1-1 1,1 1-1,0 1 1,1-1-1,0 1 1,2-1-1,0 1 1,0 29-1,2-44-47,0 1 0,0 0 0,0-1-1,1 1 1,-1-1 0,1 1-1,-1-1 1,1 1 0,0-1-1,0 1 1,0-1 0,1 0 0,-1 1-1,0-1 1,1 0 0,-1 0-1,1 0 1,0 0 0,0 0-1,0-1 1,0 1 0,0 0 0,0-1-1,0 0 1,0 1 0,1-1-1,-1 0 1,1 0 0,-1 0-1,5 1 1,-2-2-9,-1 1 0,0-1-1,0 1 1,1-1 0,-1 0-1,0-1 1,0 1 0,0-1-1,1 0 1,-1 0 0,0 0-1,0 0 1,0-1 0,0 0-1,-1 0 1,1 0 0,0 0-1,5-5 1,62-68-421,-75 86 449,2 0 0,-1 0 0,1 1 0,1-1-1,0 20 1,1-29-24,0 0-1,0 1 1,1-1 0,-1 0-1,1 1 1,-1-1-1,1 0 1,0 0-1,0 0 1,0 1 0,0-1-1,0 0 1,0 0-1,1 0 1,-1-1-1,1 1 1,-1 0 0,1 0-1,0-1 1,0 1-1,-1-1 1,1 0-1,0 1 1,0-1-1,1 0 1,-1 0 0,0 0-1,0 0 1,0-1-1,1 1 1,-1-1-1,0 1 1,1-1 0,2 0-1,5 0-34,1-1 0,-1 0-1,1 0 1,-1-1 0,1 0 0,-1-1-1,0-1 1,0 1 0,0-1 0,0-1-1,-1 0 1,0-1 0,0 1 0,0-2-1,-1 1 1,0-1 0,0 0 0,0-1-1,-1 0 1,-1 0 0,1-1 0,-1 1-1,6-13 1,-5 3 142,-13 14 134,4 5-215,0 0 0,1 0 0,-1 0 0,0 0 0,0 0 0,0 1 0,1-1 0,-1 1 0,1-1 0,-1 1 0,1 0 0,-3 3 0,0 1-17,0 2 0,0-1 0,0 0 0,1 1 0,0 0 0,0-1 0,1 1 0,-2 10-1,4-16-122,0 0-1,-1 0 1,1 0-1,1 0 1,-1 0 0,0-1-1,0 1 1,1 0-1,-1 0 1,1 0-1,-1 0 1,1 0-1,0-1 1,0 1-1,0 0 1,1 1-1,0-1-202,0 0-1,-1-1 1,1 0 0,0 1-1,0-1 1,0 0 0,0 0-1,0 0 1,0 0-1,0-1 1,1 1 0,-1-1-1,0 1 1,0-1 0,1 0-1,-1 1 1,3-1-1,18-1-4975,2-4-2274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428"/>
    </inkml:context>
    <inkml:brush xml:id="br0">
      <inkml:brushProperty name="width" value="0.025" units="cm"/>
      <inkml:brushProperty name="height" value="0.025" units="cm"/>
    </inkml:brush>
  </inkml:definitions>
  <inkml:trace contextRef="#ctx0" brushRef="#br0">189 1 4324,'0'0'15300,"-9"0"-13592,0 1-1421,0 1-1,-1 0 1,1 0 0,0 1-1,1 0 1,-1 0-1,0 1 1,1 1 0,0-1-1,0 1 1,0 1-1,1-1 1,0 1 0,0 0-1,-10 12 1,14-15-260,-1 1 1,1 0 0,0-1-1,0 1 1,0 0-1,0 0 1,1 0 0,0 1-1,0-1 1,0 1-1,0-1 1,1 1-1,-1 0 1,1-1 0,1 1-1,-1 0 1,0 6-1,2-10-33,0 1-1,-1-1 1,1 0-1,0 0 0,0 1 1,0-1-1,0 0 1,0 0-1,0 0 1,0 0-1,0 0 0,0-1 1,0 1-1,1 0 1,-1 0-1,0-1 1,1 1-1,-1-1 0,0 1 1,1-1-1,-1 0 1,1 1-1,-1-1 1,0 0-1,1 0 0,-1 0 1,1 0-1,2-1 1,47-2-1357,-37-1 438,1 0-1,-1-1 1,0-1 0,0 0-1,-1-1 1,0 0 0,0-1-1,-1-1 1,0 0 0,0-1-1,14-15 1,11-14-3703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8.882"/>
    </inkml:context>
    <inkml:brush xml:id="br0">
      <inkml:brushProperty name="width" value="0.025" units="cm"/>
      <inkml:brushProperty name="height" value="0.025" units="cm"/>
    </inkml:brush>
  </inkml:definitions>
  <inkml:trace contextRef="#ctx0" brushRef="#br0">151 56 673,'0'0'1767,"3"-9"341,2 1-449,3-12 1022,-6 1 3197,-4 24-1141,-6 5-3656,1-2-504,-10 28 542,0 0-1,3 0 1,-20 76-1,14-43-542,-29 126 188,115-405-1682,-65 211 958,1-1 1,-1 1-1,0 0 1,0-1-1,1 1 1,-1 0-1,0 0 1,0 0-1,0 0 0,0 0 1,0 0-1,0 0 1,0 0-1,0 0 1,0 1-1,0-1 1,-1 0-1,1 1 1,0 1-1,4 3 24,-1 0-1,1 0 1,1 0-1,-1 0 1,7 4-1,-4-6-41,1 0-1,-1-1 1,1 0-1,0-1 1,0 1-1,0-2 1,0 1 0,0-2-1,0 1 1,1-1-1,-1 0 1,0-1-1,0 0 1,0-1-1,0 1 1,0-2 0,0 1-1,13-7 1,-8 4-100,0-2 0,0 0 0,-1 0 0,0-1 0,0-1 0,-1 0 0,0-1 0,-1 0 0,0 0 0,13-18 0,-37 46-137,1-5 326,1 2 0,0 0 0,1 0 0,1 0-1,0 1 1,1 1 0,-9 27 0,16-40-95,0 0-1,0 0 0,1 0 0,-1 1 1,1-1-1,0 0 0,0 0 0,0 0 0,1 1 1,-1-1-1,1 0 0,0 0 0,0 0 1,1 0-1,2 6 0,-2-8-50,-1 0-1,1 0 0,-1-1 1,1 1-1,0-1 1,0 1-1,0-1 1,0 0-1,0 0 1,0 0-1,0 0 1,1 0-1,-1 0 1,0 0-1,0-1 1,1 1-1,-1-1 1,0 0-1,1 0 1,-1 0-1,0 0 0,1 0 1,-1 0-1,1 0 1,-1-1-1,0 1 1,0-1-1,1 0 1,2-1-1,-1 0-166,1 0 0,0 0 0,0-1 0,-1 0 0,1 1 0,-1-2 0,0 1 0,0 0 0,0-1 0,0 0 0,-1 0 0,0 0 0,0 0 0,0-1 0,0 1 0,0-1 0,-1 0 0,0 1 0,3-9 0,0-3-1118,0 0 0,-1-1 1,-1 1-1,2-31 0,-4-1-3255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9.212"/>
    </inkml:context>
    <inkml:brush xml:id="br0">
      <inkml:brushProperty name="width" value="0.025" units="cm"/>
      <inkml:brushProperty name="height" value="0.025" units="cm"/>
    </inkml:brush>
  </inkml:definitions>
  <inkml:trace contextRef="#ctx0" brushRef="#br0">1 1 13068,'0'0'11115,"28"51"-12492,-17-45-737,0-2-1826,2-2-2690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39.576"/>
    </inkml:context>
    <inkml:brush xml:id="br0">
      <inkml:brushProperty name="width" value="0.025" units="cm"/>
      <inkml:brushProperty name="height" value="0.025" units="cm"/>
    </inkml:brush>
  </inkml:definitions>
  <inkml:trace contextRef="#ctx0" brushRef="#br0">224 20 5701,'0'0'15274,"-10"-4"-13305,4 2-1783,2 0-42,-1 0 0,1 0 0,-1 0 0,1 1 0,-1 0 0,1 0 0,-1 0 0,0 0 0,0 1 0,0 0-1,1 0 1,-1 0 0,0 1 0,0-1 0,1 1 0,-1 0 0,0 1 0,1-1 0,-5 3 0,-2 3 128,0 1 0,0 0 0,1 1 0,1 0 0,-1 1 0,-9 13 0,16-19-235,-1-1 0,2 2 0,-1-1 1,0 0-1,1 0 0,0 1 0,0-1 0,0 1 1,0 0-1,1-1 0,0 1 0,0 0 0,0 0 1,1 0-1,-1 0 0,1 0 0,0 0 0,1 0 0,-1-1 1,2 7-1,0-9-49,-1 0 0,1 1 0,0-1 0,0 0 0,0 0 1,0 0-1,0 0 0,0-1 0,1 1 0,-1 0 0,1-1 0,-1 0 0,1 1 1,-1-1-1,1 0 0,0 0 0,-1-1 0,1 1 0,0-1 0,0 1 0,0-1 1,-1 0-1,7 0 0,3 0-314,0 0-1,0-1 1,0 0 0,18-4-1,-9-2-226,-1 0 1,0-2-1,-1 0 0,1-2 0,-2 0 0,18-13 0,-55 83 5678,19-59-5119,0 1 1,0 0-1,0 0 1,0 0-1,0 0 1,0 0 0,0 0-1,0 0 1,1 0-1,-1 0 1,0 0-1,1 0 1,-1 0-1,1-1 1,-1 1-1,1 0 1,-1 0-1,1 0 1,-1-1-1,1 1 1,0 0-1,-1-1 1,1 1-1,0 0 1,0-1-1,0 1 1,-1-1 0,1 0-1,0 1 1,0-1-1,1 1 1,2 0-91,0 0 0,0-1 0,0 1 0,1-1 1,-1 0-1,0 0 0,8-1 0,5-2-616,0-1 0,30-10-1,4-7-714,-37 14 1433,-1 1-1,1 0 1,1 1-1,-1 1 0,1 0 1,-1 1-1,23-2 1,-36 6 213,1 0 0,0 0 0,0 0 1,-1 1-1,1-1 0,0 0 0,-1 1 1,0-1-1,1 1 0,-1-1 0,0 1 1,0 0-1,1 0 0,-1-1 0,1 4 1,-1-2-75,1 0 1,0 0 0,0 0 0,0 0-1,1-1 1,-1 1 0,1 0-1,3 2 1,0-2-268,0-1-1,0 0 1,1-1 0,-1 1-1,0-1 1,0-1 0,8 1-1,6-2-3253,-4-5-3669,-1-7-5651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6.634"/>
    </inkml:context>
    <inkml:brush xml:id="br0">
      <inkml:brushProperty name="width" value="0.025" units="cm"/>
      <inkml:brushProperty name="height" value="0.025" units="cm"/>
    </inkml:brush>
  </inkml:definitions>
  <inkml:trace contextRef="#ctx0" brushRef="#br0">115 63 3203,'0'0'662,"-9"-6"2957,-88-48 2371,89 52-2698,8 7-1379,22 21-914,36 32-1165,199 152 1515,-119-102-915,589 428 581,-403-307-562,-174-122-426,242 185 111,-290-208-117,371 283 1,-38-56-161,-352-252 42,256 200-201,-8 36 304,-258-230-286,3-4 1,114 72-1,-155-115-79,-26-15-164,-1 1 0,0 0 0,1 1 0,-1 0 1,10 9-1,-16-10-4084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610"/>
    </inkml:context>
    <inkml:brush xml:id="br0">
      <inkml:brushProperty name="width" value="0.035" units="cm"/>
      <inkml:brushProperty name="height" value="0.035" units="cm"/>
    </inkml:brush>
  </inkml:definitions>
  <inkml:trace contextRef="#ctx0" brushRef="#br0">9 273 19524,'-9'-12'1828,"10"16"-427,15 24 75,-10-18-1429,42 87 318,-28-54-340,29 46 0,-48-89-25,20 27 2,-20-26-2,0-1 1,-1 1-1,1 0 0,0-1 1,0 1-1,-1-1 0,1 1 1,0-1-1,0 0 0,0 1 1,0-1-1,0 0 1,-1 1-1,1-1 0,0 0 1,0 0-1,0 0 0,0 0 1,0 0-1,0 0 1,0 0-1,0 0 0,0-1 1,0 1-1,0 0 0,-1 0 1,1-1-1,0 1 0,0 0 1,0-1-1,0 1 1,-1-1-1,3-1 0,0-2 11,1 0-1,0-1 0,-1 0 1,0 1-1,0-1 0,0-1 1,-1 1-1,0 0 1,0 0-1,0-1 0,-1 1 1,2-9-1,1-12 113,2-34-1,-6 57-110,3-49 420,-7-99 1,0 125-204,2 24-105,2 7-10,3 40 31,0-29-135,0 0 1,1 0 0,1 0-1,0-1 1,1 0 0,16 28-1,-22-42-10,0 0 1,1-1-1,-1 1 0,0 0 0,1 0 0,-1 0 0,1-1 0,0 1 1,-1 0-1,1-1 0,0 1 0,-1-1 0,1 1 0,0 0 0,-1-1 0,1 1 1,0-1-1,0 0 0,0 1 0,-1-1 0,1 0 0,0 1 0,0-1 0,0 0 1,0 0-1,0 0 0,0 0 0,0 0 0,0 0 0,-1 0 0,1 0 0,0 0 1,0 0-1,0-1 0,0 1 0,0 0 0,0-1 0,-1 1 0,1 0 1,0-1-1,0 1 0,-1-1 0,1 1 0,0-1 0,0 0 0,-1 1 0,1-1 1,-1 0-1,1 1 0,-1-1 0,1-1 0,3-3 5,0-1 0,-1 0 0,0 0 0,0 0-1,4-12 1,2-19 40,-1-1 1,-1 0-1,-2-1 0,-2 0 0,-4-77 0,0 113-29,-1 7-14,0 11-1,7 192 69,-1-165-76,1 0 0,21 77 0,-25-115-36,0 0 0,0 0 0,1 0-1,-1-1 1,1 1 0,0-1 0,0 1 0,5 5 0,-7-9 9,1 1-1,0 0 1,-1-1-1,1 0 1,-1 1-1,1-1 1,0 1 0,0-1-1,-1 0 1,1 1-1,0-1 1,0 0-1,-1 0 1,1 0-1,0 0 1,0 1-1,-1-1 1,1 0 0,1-1-1,-1 1-41,1 0 0,-1-1 0,1 1 0,-1-1 1,0 0-1,1 1 0,-1-1 0,0 0 0,1 0 0,-1 0 0,0 0 0,0 0 0,1-2 0,11-11-512,-2 0 0,0-2 0,12-22 0,-3 1-213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070"/>
    </inkml:context>
    <inkml:brush xml:id="br0">
      <inkml:brushProperty name="width" value="0.025" units="cm"/>
      <inkml:brushProperty name="height" value="0.025" units="cm"/>
    </inkml:brush>
  </inkml:definitions>
  <inkml:trace contextRef="#ctx0" brushRef="#br0">1 1 8040,'0'0'12475,"0"12"-11530,0 521 2685,-1-530-3600,1-1 0,0 0 0,0 0 0,0 0-1,0 1 1,1-1 0,-1 0 0,0 0-1,1 0 1,0 0 0,-1 0 0,1 0 0,0 0-1,0 0 1,0 0 0,0 0 0,1 0-1,-1 0 1,0-1 0,1 1 0,2 2 0,-2-3 9,0 0 0,0-1 0,1 1 0,-1-1 0,0 1 0,0-1 0,0 0 0,0 0 0,1 1 0,-1-2 0,0 1 0,0 0 0,0 0 0,1-1 0,-1 1 0,0-1 0,3-1 0,10-5 189,0 0 1,-1-1-1,0 0 0,17-15 0,-28 21-196,117-77 234,-65 50-3447,-38 19-540,-6 2-2114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445"/>
    </inkml:context>
    <inkml:brush xml:id="br0">
      <inkml:brushProperty name="width" value="0.025" units="cm"/>
      <inkml:brushProperty name="height" value="0.025" units="cm"/>
    </inkml:brush>
  </inkml:definitions>
  <inkml:trace contextRef="#ctx0" brushRef="#br0">1 0 4805,'0'0'17798,"8"11"-17259,-1 0-489,0-1 1,-1 1-1,0 0 1,-1 1-1,0 0 0,-1 0 1,0 0-1,3 19 1,0 1-66,-1-1-1139,-4-12-2445,-17-18-5300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58.774"/>
    </inkml:context>
    <inkml:brush xml:id="br0">
      <inkml:brushProperty name="width" value="0.025" units="cm"/>
      <inkml:brushProperty name="height" value="0.025" units="cm"/>
    </inkml:brush>
  </inkml:definitions>
  <inkml:trace contextRef="#ctx0" brushRef="#br0">4 135 4356,'0'0'2605,"-1"-8"326,0 4-2697,0 1 0,1-1 0,0 1 0,-1-1 0,1 1 0,1-1 0,-1 1 0,0-1 0,1 1 0,0 0 0,0-1 0,0 1 0,0 0 0,0-1 0,0 1 0,1 0-1,0 0 1,0 0 0,0 0 0,0 1 0,0-1 0,0 0 0,1 1 0,-1 0 0,1-1 0,0 1 0,-1 0 0,7-3 0,3-1 90,0 1 0,0 0-1,1 0 1,0 2 0,-1-1 0,1 2-1,1-1 1,-1 2 0,0 0-1,0 1 1,1 0 0,-1 0 0,15 4-1,-24-3-218,0 1-1,0 0 1,-1-1-1,1 1 0,-1 0 1,0 1-1,1-1 0,-1 1 1,0-1-1,0 1 1,-1 0-1,1 0 0,0 0 1,-1 1-1,0-1 0,0 0 1,0 1-1,0 0 1,0-1-1,-1 1 0,0 0 1,0 0-1,0 0 0,1 5 1,0 6 364,0-1 0,0 1 0,-2 0 0,0 0 0,-2 19 0,1-28-341,-1 1 1,0-1-1,0 1 0,0-1 0,-1 0 0,0 0 0,0 0 1,-1 0-1,0-1 0,0 1 0,0-1 0,-6 5 0,8-7-163,-1 1 0,0-1 0,0-1 0,-1 1 0,1 0 0,0-1 0,-1 0 0,0 0-1,1 0 1,-1 0 0,0 0 0,0-1 0,0 0 0,0 0 0,0 0 0,0 0 0,-1 0-1,1-1 1,0 0 0,-5 0 0,8-1-226,-1 0 1,1 0-1,0 0 1,0 0-1,0 0 0,0 0 1,0-1-1,0 1 0,0 0 1,0-1-1,0 1 1,0 0-1,1-1 0,-1 1 1,0-1-1,1 1 1,-1-1-1,1 0 0,0 1 1,0-1-1,-1 1 0,1-1 1,0 0-1,1 1 1,-1-1-1,0-2 0,0 0-763,0-25-6081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1.850"/>
    </inkml:context>
    <inkml:brush xml:id="br0">
      <inkml:brushProperty name="width" value="0.025" units="cm"/>
      <inkml:brushProperty name="height" value="0.025" units="cm"/>
    </inkml:brush>
  </inkml:definitions>
  <inkml:trace contextRef="#ctx0" brushRef="#br0">4 1 6022,'0'0'16469,"5"10"-15637,0 4-746,-1 0-1,0 1 1,-1 0-1,0 0 0,-1 0 1,-1 0-1,-1 0 1,0 0-1,-1 1 1,0-1-1,-4 16 0,1-11 530,-4 22-3162,8-43 2488,0 1 0,0 0 0,0 0 0,0 0-1,0 0 1,-1 0 0,1 0 0,0 0 0,0 0 0,0 0-1,0 0 1,0 0 0,0 0 0,0 0 0,0 0 0,0-1-1,0 1 1,-1 0 0,1 0 0,0 0 0,0 0 0,0 0-1,0 0 1,0 0 0,0 0 0,0 0 0,0 0-1,-1 0 1,1 0 0,0 0 0,0 0 0,0 0 0,0 1-1,0-1 1,0 0 0,0 0 0,0 0 0,0 0 0,0 0-1,-1 0 1,1 0 0,0 0 0,0 0 0,0 0 0,0 0-1,0 0 1,0 0 0,0 1 0,0-1 0,0 0-1,0 0 1,0 0 0,0 0 0,0 0 0,0 0 0,0 0-1,0 0 1,0 0 0,0 1 0,0-1 0,0 0 0,0 0-1,-4-24-5634,0-6-1535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231"/>
    </inkml:context>
    <inkml:brush xml:id="br0">
      <inkml:brushProperty name="width" value="0.025" units="cm"/>
      <inkml:brushProperty name="height" value="0.025" units="cm"/>
    </inkml:brush>
  </inkml:definitions>
  <inkml:trace contextRef="#ctx0" brushRef="#br0">1 22 4612,'0'0'13869,"46"16"-12779,-13-14-226,3-2-447,7 0-257,-1-6-96,-3-6-256,-5 3-609,-5 1-608,-11 3-577,-9 5-1121</inkml:trace>
  <inkml:trace contextRef="#ctx0" brushRef="#br0" timeOffset="1">62 235 4132,'0'0'15310,"58"6"-15117,-17-23-129,-3 0-64,1 5-225,-10 3-1280,-9 8-1186,-11 1-480,-13 14-5317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562"/>
    </inkml:context>
    <inkml:brush xml:id="br0">
      <inkml:brushProperty name="width" value="0.025" units="cm"/>
      <inkml:brushProperty name="height" value="0.025" units="cm"/>
    </inkml:brush>
  </inkml:definitions>
  <inkml:trace contextRef="#ctx0" brushRef="#br0">67 108 3940,'0'0'7431,"-59"54"-4164,52-46-416,7-6-1282,1-2-832,21-7 256,7-10-481,5-4-352,6-3-96,3-2-288,0-2-1377,0 2-1987,-7 4-2594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2.893"/>
    </inkml:context>
    <inkml:brush xml:id="br0">
      <inkml:brushProperty name="width" value="0.025" units="cm"/>
      <inkml:brushProperty name="height" value="0.025" units="cm"/>
    </inkml:brush>
  </inkml:definitions>
  <inkml:trace contextRef="#ctx0" brushRef="#br0">143 44 9321,'0'0'4174,"-10"0"-1702,5 0-2285,-1 1 1,1-1-1,-1 1 0,1 0 1,-1 0-1,1 0 0,0 1 0,0 0 1,0 0-1,0 0 0,0 1 1,0-1-1,0 1 0,1 1 0,0-1 1,-1 0-1,1 1 0,0 0 1,1 0-1,-1 0 0,1 1 0,0-1 1,-4 7-1,4-7-51,1 0-1,0 1 1,0-1-1,0 0 1,0 1 0,1 0-1,0-1 1,0 1-1,0 0 1,0-1 0,1 1-1,0 0 1,0 0-1,1 7 1,-1-11-121,1-1-1,-1 1 1,1 0 0,-1-1 0,1 1-1,0 0 1,-1-1 0,1 1 0,0-1 0,0 1-1,-1-1 1,1 1 0,0-1 0,0 0-1,0 1 1,0-1 0,-1 0 0,1 0-1,0 0 1,0 1 0,0-1 0,0 0-1,0 0 1,0 0 0,0 0 0,-1-1-1,1 1 1,2 0 0,27-7 85,-15-1-425,0 1 1,0-2-1,0 0 0,-1-1 0,-1-1 0,17-16 0,-5 3-1364,-1-1 1,23-33-1,-69 101 6401,-23 64-2472,25-61-1302,7-14-443,-4 5 129,1 2-1,2 0 1,2 0 0,-8 49 0,20-63-1199,8-34-3435,12-37-4478,-10 20 4121,1-3-608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3.334"/>
    </inkml:context>
    <inkml:brush xml:id="br0">
      <inkml:brushProperty name="width" value="0.025" units="cm"/>
      <inkml:brushProperty name="height" value="0.025" units="cm"/>
    </inkml:brush>
  </inkml:definitions>
  <inkml:trace contextRef="#ctx0" brushRef="#br0">78 38 4612,'0'0'14558,"-7"12"-13602,-4 8-419,0 1 0,1 0 0,1 0 0,-11 46 0,17-58-267,-3 26 1033,6-35-1281,0 1 1,0-1-1,0 1 0,0-1 1,0 1-1,0-1 0,0 1 1,0-1-1,0 1 0,0-1 1,0 1-1,1-1 1,-1 1-1,0-1 0,0 1 1,1-1-1,-1 0 0,0 1 1,1-1-1,-1 1 0,0-1 1,1 0-1,-1 1 0,1-1 1,-1 0-1,0 1 1,1-1-1,-1 0 0,1 0 1,-1 1-1,1-1 0,-1 0 1,1 0-1,-1 0 0,1 0 1,-1 0-1,1 0 1,-1 0-1,1 0 0,-1 0 1,1 0-1,-1 0 0,1 0 1,0 0-1,-1 0 0,1 0 1,-1 0-1,0-1 0,1 1 1,-1 0-1,1 0 1,-1-1-1,1 1 0,0-1 1,6-3 9,0 0 0,0 0 0,0-1 0,0 0 0,-1 0 0,0 0 0,10-12 0,39-52-864,-37 45 89,-8 11 265,-1 3 228,-1-1-1,0 1 1,0-2-1,-2 1 1,1-1-1,7-21 1,-40 111 3196,20-65-2586,1 1 0,0 0 0,1 0 0,1 0 0,0 0 0,-2 28 0,5-42-345,0 1-1,0 0 1,0 0-1,0 0 1,0 0-1,0 0 1,0 0 0,0 0-1,0 0 1,0-1-1,0 1 1,1 0-1,-1 0 1,0 0 0,1 0-1,-1-1 1,1 1-1,-1 0 1,1 0-1,-1-1 1,1 1-1,-1 0 1,1-1 0,0 1-1,-1 0 1,1-1-1,0 1 1,0-1-1,-1 1 1,1-1 0,0 0-1,1 1 1,0-1-13,0 0 0,1 0 1,-1 0-1,0 0 0,0-1 1,1 1-1,-1-1 0,0 0 0,0 1 1,0-1-1,0 0 0,3-2 1,6-3-342,-1 0 1,0-1-1,16-15 1,-13 8-1027,0 0 1,-1 0 0,-1-1-1,0-1 1,-1 0 0,15-32-1,-55 92 4899,24-31-2987,1-3-313,-1 1 1,2 0 0,-1 0-1,2 0 1,-1 0 0,2 1-1,-1 0 1,0 13 0,3-25-340,0 0 1,1 1 0,-1-1-1,0 1 1,0-1 0,0 1-1,1-1 1,-1 0-1,0 1 1,1-1 0,-1 0-1,0 1 1,1-1 0,-1 0-1,0 0 1,1 1-1,-1-1 1,1 0 0,-1 0-1,0 1 1,1-1 0,-1 0-1,1 0 1,-1 0-1,1 0 1,-1 0 0,1 0-1,-1 0 1,0 0 0,1 0-1,-1 0 1,1 0 0,-1 0-1,1 0 1,-1 0-1,1 0 1,-1 0 0,1 0-1,-1-1 1,0 1 0,1 0-1,-1 0 1,1-1-1,-1 1 1,0 0 0,1 0-1,-1-1 1,1 0 0,13-13-5427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3.679"/>
    </inkml:context>
    <inkml:brush xml:id="br0">
      <inkml:brushProperty name="width" value="0.025" units="cm"/>
      <inkml:brushProperty name="height" value="0.025" units="cm"/>
    </inkml:brush>
  </inkml:definitions>
  <inkml:trace contextRef="#ctx0" brushRef="#br0">1 1 3683,'0'0'17777,"5"53"-18321,4-49-3044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4.455"/>
    </inkml:context>
    <inkml:brush xml:id="br0">
      <inkml:brushProperty name="width" value="0.025" units="cm"/>
      <inkml:brushProperty name="height" value="0.025" units="cm"/>
    </inkml:brush>
  </inkml:definitions>
  <inkml:trace contextRef="#ctx0" brushRef="#br0">12 0 5733,'0'0'14371,"3"10"-12977,1 2-1083,-1 1 0,-1-1-1,0 1 1,-1 0 0,0 0 0,-1 19 0,-14 91 1107,8-77-500,-1 48-1,7-91-883,0 1 0,0 0 0,0 0 0,0-1 0,1 1 0,-1 0 1,1 0-1,0-1 0,0 1 0,1-1 0,-1 1 0,1-1 0,2 5 0,-3-7-36,0 0 0,0 0 0,0-1 0,-1 1 0,1 0-1,0-1 1,0 1 0,0-1 0,0 1 0,0-1 0,0 0 0,0 1-1,1-1 1,-1 0 0,0 0 0,0 0 0,0 1 0,2-2 0,0 1-49,1-1 0,-1 1 0,0-1 0,0 0 0,1 0 0,-1-1 0,0 1 0,5-3 0,5-6-1120,0 0 0,-1 0 0,0-1 0,-1-1 0,0 0 0,-1 0-1,0-1 1,-1 0 0,-1-1 0,0 0 0,0 0 0,9-29-1,-48 109 7716,21-46-5610,0 0-1,1 1 0,-7 23 0,6 0 823,11-44-1775,-1 0-1,0 0 1,0 0-1,1 1 1,-1-1-1,0 0 1,1 0 0,-1 0-1,0 0 1,0 0-1,1 0 1,-1 0-1,0 0 1,1 0-1,-1 0 1,0 0-1,1 0 1,-1 0 0,0 0-1,0 0 1,1 0-1,-1 0 1,0 0-1,1 0 1,-1 0-1,0 0 1,0 0-1,1-1 1,-1 1 0,0 0-1,1 0 1,-1 0-1,0-1 1,0 1-1,0 0 1,1 0-1,-1 0 1,0-1 0,0 1-1,0 0 1,1-1-1,11-10-1325,3-12-1847,-3-8-2035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2.159"/>
    </inkml:context>
    <inkml:brush xml:id="br0">
      <inkml:brushProperty name="width" value="0.035" units="cm"/>
      <inkml:brushProperty name="height" value="0.035" units="cm"/>
    </inkml:brush>
  </inkml:definitions>
  <inkml:trace contextRef="#ctx0" brushRef="#br0">80 282 16828,'-3'1'138,"0"0"1,0 0 0,0 0 0,0 0 0,0 0 0,0 1 0,0 0 0,0-1 0,0 1 0,1 0 0,-1 0-1,1 1 1,-1-1 0,1 0 0,0 1 0,0-1 0,0 1 0,0 0 0,1 0 0,-1 0 0,1 0-1,0 0 1,-1 0 0,0 4 0,-2 7 264,0 0-1,0 1 1,-2 28-1,5-25-161,0 0 0,1 1 1,1-1-1,1 1 0,4 19 0,-3-27-170,-1-1 0,1 0 0,1 0 0,0 0 0,1 0 1,-1 0-1,2-1 0,-1 0 0,15 16 0,-19-23-51,0 0 0,1 0-1,-1 0 1,1-1 0,0 1 0,0-1 0,-1 1 0,1-1 0,0 1 0,0-1-1,0 0 1,1 0 0,-1 0 0,0 0 0,0-1 0,1 1 0,-1 0-1,0-1 1,1 0 0,-1 1 0,0-1 0,1 0 0,-1 0 0,0-1 0,1 1-1,-1 0 1,0-1 0,1 1 0,-1-1 0,0 0 0,0 0 0,0 0 0,1 0-1,-1 0 1,0 0 0,0-1 0,-1 1 0,1 0 0,3-4 0,2-2 38,-1 0 0,-1-1 0,1 0 1,-1 0-1,0 0 0,-1 0 0,0-1 1,5-15-1,-1-4 67,-1-1-1,-1 0 1,-2-1 0,-1 1-1,-1-1 1,-3-34 0,-3 11 64,-2 1-1,-21-84 1,23 119-156,0 0 0,-2 0 1,-11-25-1,6 28-31,10 13-2,1 1 0,0 0 0,0 0-1,0 0 1,-1 0 0,1 0 0,0 0 0,0 0 0,-1 0 0,1 0-1,0 0 1,0 0 0,0 0 0,-1 0 0,1 0 0,0 0-1,0 0 1,-1 0 0,1 0 0,0 0 0,0 0 0,-1 0 0,1 0-1,0 0 1,0 0 0,0 1 0,-1-1 0,1 0 0,0 0-1,0 0 1,0 0 0,0 0 0,-1 1 0,1-1 0,0 0 0,-1 3-3,0-1 1,0 1-1,0 0 1,0-1-1,1 1 1,0 0-1,-1-1 1,1 1-1,0 0 1,0 4-1,5 45-127,2 0-1,3 0 1,1-1-1,3 0 1,2-1-1,2-1 1,29 56-1,-44-99-4,6 11-266,16 27-1,-23-40 352,1 0 0,0 0-1,0-1 1,1 1-1,-1-1 1,1 1-1,0-1 1,-1 0 0,1-1-1,1 1 1,7 3-1,-9-5-19,1 0 1,-1 0-1,1-1 0,-1 1 1,1-1-1,4 0 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4.820"/>
    </inkml:context>
    <inkml:brush xml:id="br0">
      <inkml:brushProperty name="width" value="0.025" units="cm"/>
      <inkml:brushProperty name="height" value="0.025" units="cm"/>
    </inkml:brush>
  </inkml:definitions>
  <inkml:trace contextRef="#ctx0" brushRef="#br0">0 1 8872,'0'0'13325,"0"11"-22902,15-18-2242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5.180"/>
    </inkml:context>
    <inkml:brush xml:id="br0">
      <inkml:brushProperty name="width" value="0.025" units="cm"/>
      <inkml:brushProperty name="height" value="0.025" units="cm"/>
    </inkml:brush>
  </inkml:definitions>
  <inkml:trace contextRef="#ctx0" brushRef="#br0">98 1 4132,'0'0'15230,"-7"13"-14749,-5 14-186,2 0 1,0 1 0,2 0-1,1 0 1,2 1-1,0 0 1,0 34 0,5-60-287,-1-1 0,1 1 0,0-1 1,0 0-1,0 1 0,0-1 0,1 1 0,-1-1 1,1 1-1,-1-1 0,1 0 0,0 1 1,0-1-1,0 0 0,0 0 0,0 1 1,0-1-1,1 0 0,-1 0 0,1-1 0,2 3 1,0-2-214,1 0 0,0-1 0,0 0 0,0 0 0,0 0 0,0-1 0,0 1 0,0-1 0,8-1 0,-5 1-104,-3-1 323,1 1 0,-1 0 0,1 1 0,0-1-1,-1 1 1,1 0 0,5 2 0,-10-2 35,0-1 0,0 1 1,-1-1-1,1 1 1,0-1-1,-1 1 0,1-1 1,0 1-1,-1-1 1,1 1-1,0 0 0,-1-1 1,1 1-1,-1 0 0,1 0 1,-1-1-1,0 1 1,1 0-1,-1 0 0,1 1 1,-1 0 53,0 0 1,0 0 0,0 0-1,-1 0 1,1 0-1,0 0 1,-1 0 0,1 0-1,-1 0 1,0 0-1,0 0 1,0 0 0,-1 1-1,-2 5 174,-2 0-1,1-1 1,-1 0 0,0 0-1,0 0 1,-1-1-1,0 0 1,0 0 0,-1-1-1,1 0 1,-1 0-1,0-1 1,0 0-1,-1 0 1,1-1 0,-1 0-1,0-1 1,-9 2-1,17-4-348,0 0-1,0 0 0,0-1 0,0 1 0,1 0 0,-1 0 0,0-1 0,0 1 0,0-1 0,0 1 0,1-1 0,-1 1 0,0-1 0,1 1 0,-1-1 0,0 0 0,1 1 0,-1-1 0,1 0 0,-1 0 0,1 1 0,-1-1 0,1 0 0,-1 0 0,1 0 0,0 0 0,0 1 0,-1-1 0,1 0 0,0 0 0,0 0 0,0 0 1,0 0-1,0 0 0,0 0 0,0 0 0,0 0 0,0 1 0,1-1 0,-1 0 0,0 0 0,1-1 0,0-3-624,0 1-1,0-1 1,1 1 0,0-1 0,-1 1 0,1 0-1,5-7 1,14-11-4172,5 0-1058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5.544"/>
    </inkml:context>
    <inkml:brush xml:id="br0">
      <inkml:brushProperty name="width" value="0.025" units="cm"/>
      <inkml:brushProperty name="height" value="0.025" units="cm"/>
    </inkml:brush>
  </inkml:definitions>
  <inkml:trace contextRef="#ctx0" brushRef="#br0">1 11 4388,'0'0'13229,"1"9"-10774,3 44 1063,-4-52-3467,1 0 0,-1-1 0,0 1 0,1 0 0,-1-1 0,1 1 0,-1 0 0,1-1 0,-1 1 0,1-1 0,-1 1 0,1-1 0,-1 1 0,1-1 0,0 0 0,-1 1 0,1-1 0,0 0 0,0 1 0,-1-1 0,1 0 0,0 0 0,-1 1 0,1-1 0,0 0 0,0 0 0,-1 0 0,1 0 0,0 0 0,0 0 0,-1 0 0,1-1 0,0 1 0,0 0 0,-1 0 0,2-1 0,31-7 32,27-23-921,-52 26 621,1-1 0,1 1 1,-1 0-1,1 1 0,0 0 1,0 0-1,0 1 0,0 0 0,21-2 1,-30 5 229,0 0 0,-1 0 0,1 0 0,0 0 0,0 1 0,0-1 0,0 0 0,0 0 0,0 0 0,0 1 0,0-1 0,0 1 1,-1-1-1,1 0 0,0 1 0,0 0 0,0-1 0,-1 1 0,1-1 0,0 1 0,-1 0 0,1-1 0,-1 1 0,1 0 0,0 0 0,0 1 1,4 25 1174,1 5 85,-5-31-1266,-1 0 0,1 0 1,0 0-1,0 0 1,0 0-1,0 0 1,0 0-1,0-1 1,0 1-1,0 0 1,0-1-1,0 1 0,0 0 1,0-1-1,0 1 1,0-1-1,1 0 1,-1 1-1,0-1 1,0 0-1,0 0 1,1 0-1,-1 1 0,3-2 1,2 1-167,0-1-1,1 0 1,-1-1 0,0 0-1,0 0 1,0 0 0,0 0 0,-1-1-1,1 0 1,-1 0 0,8-6-1,-8 5-194,0 1-1,0-1 1,0 1-1,1 1 1,-1-1-1,1 1 1,0 0-1,-1 0 1,1 1-1,0-1 1,8 0-1,-12 3 550,-1-1-1,0 0 1,0 1-1,0-1 1,0 1-1,0 0 1,1-1-1,-1 1 1,0 0 0,0 0-1,0-1 1,-1 1-1,1 0 1,0 0-1,0 0 1,0 0-1,-1 0 1,1 0 0,0 2-1,0-2-79,0 1-1,0-1 1,0 1-1,0-1 1,0 0-1,0 1 1,1-1-1,-1 0 1,0 0-1,1 0 1,-1 0-1,1 0 1,-1 0-1,1 0 1,-1-1-1,1 1 1,3 1-1,4-2-111,1-1-1,-1 1 1,1-1-1,-1-1 1,1 0-1,-1 0 1,0-1-1,17-7 1,-16 5-155,0 2 0,0-1 0,1 1 0,0 1 0,0 0 0,15-1 0,-12 8 252,-7 0-3755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47.532"/>
    </inkml:context>
    <inkml:brush xml:id="br0">
      <inkml:brushProperty name="width" value="0.025" units="cm"/>
      <inkml:brushProperty name="height" value="0.025" units="cm"/>
    </inkml:brush>
  </inkml:definitions>
  <inkml:trace contextRef="#ctx0" brushRef="#br0">75 31 2626,'0'0'4159,"-8"-3"-3545,-1-1-120,-26-13-544,13 11 10358,22 7-10190,1 0 1,-1-1-1,0 1 1,1 0-1,0 0 1,-1-1-1,1 1 1,-1 0-1,1 0 1,0-1-1,0 1 1,-1-1-1,1 1 1,0-1-1,0 1 1,0-1-1,-1 1 1,1-1-1,0 0 1,0 1-1,0-1 1,0 0-1,0 0 1,0 0-1,0 0 1,0 0-1,0 0 1,1 0-1,36 0 2433,-30 0-2357,37-1 726,1 1 0,-1 2 0,0 3 0,0 1 0,87 24 0,-100-20-587,59 9 0,-27-7-11,-15 1-66,82 31 0,-16-4 192,-75-28-382,0 2-1,-1 2 1,58 32-1,-10-1-4,-62-36-42,-1 2-1,0 0 0,29 23 0,-10-9 59,-35-22-22,1 0 0,-1 0-1,0 1 1,0 0 0,9 9 0,11 12-32,2-2 0,0-1 0,2-2 0,0 0 0,69 31 0,6 7 4,215 157-27,-57-20 0,-198-145 0,99 100 0,-20-17 0,94 83-17,-21-19 2,-92-81-20,150 179 1,-235-248 33,224 284 7,-18 11-35,-61-87-108,-78-86-81,131 280 0,-222-414 126,27 63-166,42 146 0,-63-171 283,34 90-96,-16-48-70,41 180 0,-82-293 137,-1 0-1,1 0 1,0-1-1,0 1 0,0 0 1,1-1-1,-1 1 0,1-1 1,0 1-1,0-1 1,0 0-1,1 0 0,-1 0 1,5 5-1,9 50 5,2-22-380,-18-36 344,0 0 1,0 0-1,0 0 0,0 0 1,0-1-1,0 1 1,0 0-1,1 0 1,-1 0-1,0 0 1,0 0-1,0 0 1,0 0-1,0 0 1,0 0-1,0 0 1,0 0-1,0 0 1,0 0-1,0 0 0,0 0 1,0 0-1,0 0 1,1-1-1,-1 1 1,0 0-1,0 0 1,0 0-1,0 0 1,0 0-1,0 0 1,0 0-1,0 0 1,0 0-1,0 0 0,0 0 1,1 0-1,-1 0 1,0 1-1,0-1 1,0 0-1,0 0 1,0 0-1,0 0 1,0 0-1,0 0 1,0 0-1,0 0 1,0 0-1,-6-24-3129,-5 1-2142,-2-4-3885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3.508"/>
    </inkml:context>
    <inkml:brush xml:id="br0">
      <inkml:brushProperty name="width" value="0.025" units="cm"/>
      <inkml:brushProperty name="height" value="0.025" units="cm"/>
    </inkml:brush>
  </inkml:definitions>
  <inkml:trace contextRef="#ctx0" brushRef="#br0">0 1 7944,'0'0'16527,"9"6"-15368,139 128-204,-115-113-4801,-6-18-5136,-13-5 958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3.868"/>
    </inkml:context>
    <inkml:brush xml:id="br0">
      <inkml:brushProperty name="width" value="0.025" units="cm"/>
      <inkml:brushProperty name="height" value="0.025" units="cm"/>
    </inkml:brush>
  </inkml:definitions>
  <inkml:trace contextRef="#ctx0" brushRef="#br0">177 0 3812,'0'0'15118,"-20"54"-13292,6-25-385,1 6-608,1 4-32,-5 4-385,1 0-352,0-1-32,3-2 0,-3-2 32,5-5-128,2-6-833,-1-6-800,4-8-1442,3-7-3652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210"/>
    </inkml:context>
    <inkml:brush xml:id="br0">
      <inkml:brushProperty name="width" value="0.025" units="cm"/>
      <inkml:brushProperty name="height" value="0.025" units="cm"/>
    </inkml:brush>
  </inkml:definitions>
  <inkml:trace contextRef="#ctx0" brushRef="#br0">191 1 14606,'0'0'5680,"-7"11"-4265,-19 28-993,-10 16 1164,-33 67-1,60-103-1352,1 0-1,0 0 1,1 1-1,2 0 0,0 0 1,1 0-1,1 1 1,-1 24-1,4-42-381,0 0-1,0-1 1,1 1 0,-1-1-1,1 1 1,-1-1 0,1 1 0,0-1-1,0 1 1,0-1 0,0 0-1,0 1 1,1-1 0,-1 0-1,1 0 1,0 0 0,-1 0 0,1 0-1,0 0 1,0-1 0,0 1-1,0-1 1,0 1 0,1-1 0,-1 0-1,0 0 1,1 0 0,-1 0-1,0 0 1,1 0 0,0-1-1,-1 1 1,1-1 0,-1 0 0,1 1-1,3-2 1,3 2-708,0-2-1,0 1 1,0-1-1,0 0 1,-1-1-1,1 0 1,0-1-1,-1 0 1,15-6-1,11-11-6023</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570"/>
    </inkml:context>
    <inkml:brush xml:id="br0">
      <inkml:brushProperty name="width" value="0.025" units="cm"/>
      <inkml:brushProperty name="height" value="0.025" units="cm"/>
    </inkml:brush>
  </inkml:definitions>
  <inkml:trace contextRef="#ctx0" brushRef="#br0">135 0 16464,'0'0'5904,"-4"11"-3972,-18 53 57,-36 97 731,46-136-2635,6-12-54,-1 0-1,2 0 1,0 1-1,0-1 1,2 1-1,-5 26 1,16-39 15,-1 0 0,1 0 1,0-1-1,-1 1 0,16-3 0,13-4-206,41-13-1,10-3-3383,-34 10-4597,-30 3 107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54.966"/>
    </inkml:context>
    <inkml:brush xml:id="br0">
      <inkml:brushProperty name="width" value="0.025" units="cm"/>
      <inkml:brushProperty name="height" value="0.025" units="cm"/>
    </inkml:brush>
  </inkml:definitions>
  <inkml:trace contextRef="#ctx0" brushRef="#br0">46 1 11915,'0'0'4399,"10"10"-2680,7 9-997,61 73 2503,-70-81-2909,0-1 0,-2 1 0,1 1 0,-1-1 0,-1 1 0,0 0 0,6 23 1,-9-17 86,0 0 0,-1 1 1,-2-1-1,0 1 0,0-1 1,-2 1-1,0-1 0,-1 0 1,-1 0-1,-10 24 1,-12 20-568,-49 85 0,66-129-96,-21 34-3237,-3-7-3715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52.607"/>
    </inkml:context>
    <inkml:brush xml:id="br0">
      <inkml:brushProperty name="width" value="0.025" units="cm"/>
      <inkml:brushProperty name="height" value="0.025" units="cm"/>
    </inkml:brush>
  </inkml:definitions>
  <inkml:trace contextRef="#ctx0" brushRef="#br0">21 63 2883,'0'0'12331,"0"8"-11039,1 78 1643,-2-42-860,1-34-1215,0-12-244,16-206-178,-18 243-443,-2 1 0,-12 55 0,1-16 47,26-169 385,4-19-801,-25 236 923,3-61-2184,4 0-6995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220"/>
    </inkml:context>
    <inkml:brush xml:id="br0">
      <inkml:brushProperty name="width" value="0.035" units="cm"/>
      <inkml:brushProperty name="height" value="0.035" units="cm"/>
    </inkml:brush>
  </inkml:definitions>
  <inkml:trace contextRef="#ctx0" brushRef="#br0">0 0 17748,'2'30'442,"0"0"0,2-1 0,1 0 0,18 56 0,50 106 532,-66-176-845,222 464 2562,-206-433-2430,-14-27-152,-8-15-80,0 0 0,1 0 0,0-1-1,0 1 1,0-1 0,0 1 0,0-1-1,0 0 1,1 0 0,5 5 0,-8-8-27,0 0 0,0 0 0,0 0 0,0 0 0,0 0 1,1 1-1,-1-1 0,0 0 0,0 0 0,0 0 1,0 0-1,0 0 0,1 0 0,-1 0 0,0 0 0,0 0 1,0 0-1,0 0 0,1 0 0,-1 0 0,0 0 0,0 0 1,0 0-1,0 0 0,1 0 0,-1 0 0,0 0 1,0 0-1,0 0 0,0 0 0,1 0 0,-1 0 0,0 0 1,0 0-1,0 0 0,0 0 0,0 0 0,1-1 1,-1 1-1,0 0 0,0 0 0,0 0 0,0 0 0,0 0 1,0 0-1,0-1 0,0 1 0,1 0 0,-1 0 1,0 0-1,0 0 0,0 0 0,0-1 0,0 1 0,0 0 1,0 0-1,0 0 0,0 0 0,0-1 0,0 1 1,0 0-1,0 0 0,0-14 29,0 0-1,-1 1 1,0-1 0,-1 0 0,0 1 0,-9-26-1,1 2 4,-19-85 100,-24-125 187,52 219-276,1 28-44,0 0 0,0-1 0,0 1 0,0 0 0,0 0 0,0 0 0,0-1 0,0 1 0,0 0 0,0 0 0,0 0 0,0-1 0,0 1 0,0 0 0,0 0 0,0 0 0,1-1-1,-1 1 1,0 0 0,0 0 0,0 0 0,0-1 0,0 1 0,0 0 0,1 0 0,-1 0 0,0 0 0,0 0 0,0-1 0,0 1 0,1 0 0,-1 0 0,0 0 0,0 0 0,0 0 0,1 0-1,-1 0 1,0 0 0,0 0 0,0 0 0,1 0 0,-1 0 0,0 0 0,0 0 0,0 0 0,1 0 0,-1 0 0,0 0 0,0 0 0,0 0 0,1 0 0,-1 0 0,0 0 0,0 0 0,0 0-1,1 1 1,-1-1 0,0 0 0,0 0 0,0 0 0,0 0 0,1 0 0,-1 1 0,0-1 0,0 0 0,12 14 33,-11-12-29,26 42 11,-1 1 0,-3 2 0,26 72-1,-29-68 8,-12-35-34,-7-24-7,-9-29-5,-69-212 226,46 154-131,27 81-25,4 14-45,0-1-1,0 1 0,0 0 0,0 0 0,0 0 1,0 0-1,0 0 0,0 0 0,0 0 0,0 0 1,1 0-1,-1 0 0,0 0 0,0 0 0,0-1 1,0 1-1,0 0 0,0 0 0,0 0 0,0 0 1,0 0-1,0 0 0,0 0 0,0 0 0,0 0 1,0 0-1,0 0 0,0 0 0,0 0 0,0 0 1,0 0-1,1 0 0,-1 0 0,0 0 0,0 0 1,0 0-1,0 0 0,0 0 0,0 0 0,0 0 1,0 0-1,0 0 0,0 0 0,0 0 0,0 0 1,1 0-1,-1 0 0,0 0 0,0 0 0,0 0 1,0 0-1,0 0 0,0 0 0,0 0 0,0 0 1,0 0-1,0 0 0,0 0 0,0 0 0,0 0 1,0 0-1,0 0 0,0 0 0,1 0 0,-1 1 1,16 17 138,-9-9-133,0 1-12,1 0 19,0 0 1,1 0-1,0-1 0,0 0 0,12 8 1,-19-16-23,1 1 0,-1-1 1,1 1-1,-1-1 0,1 0 1,-1 0-1,1 0 0,0 0 1,0-1-1,-1 1 1,1-1-1,0 1 0,0-1 1,0 0-1,0 0 0,-1 0 1,1-1-1,0 1 1,0-1-1,0 1 0,-1-1 1,1 0-1,0 0 0,-1 0 1,1-1-1,-1 1 0,1 0 1,-1-1-1,3-2 1,12-10-715,-1-1 0,0-1 0,-1 0 0,19-27 0,-24 29-298,0-1-1,-2 0 0,0 0 0,0 0 1,-2-1-1,7-23 0,-11 35 899,-2 0 1,1 0-1,0 1 0,-1-1 0,0 0 1,0 0-1,0 0 0,0 0 0,0 0 1,-1 1-1,0-1 0,-1-4 0,2 8 142,0 0 0,0 0 0,0-1-1,0 1 1,0 0 0,0 0 0,0 0 0,0 0-1,0 0 1,0-1 0,-1 1 0,1 0 0,0 0-1,0 0 1,0 0 0,0 0 0,0 0 0,0-1-1,-1 1 1,1 0 0,0 0 0,0 0 0,0 0-1,0 0 1,0 0 0,-1 0 0,1 0 0,0 0-1,0 0 1,0 0 0,-1 0 0,1 0 0,0 0-1,0 0 1,0 0 0,0 0 0,-1 0 0,1 0 0,0 0-1,-6 7 749,-3 14 637,3 1-522,2 0 0,1 1 0,1-1 1,1 1-1,1 0 0,0-1 0,5 24 0,-4-40-736,0-1-1,0 1 1,1-1 0,-1 1-1,1-1 1,5 9-1,-6-13-130,-1 0 1,1 0-1,-1-1 0,1 1 0,-1 0 0,1 0 0,-1-1 1,1 1-1,0 0 0,-1-1 0,1 1 0,0-1 0,0 1 1,0-1-1,-1 1 0,1-1 0,0 0 0,0 1 0,0-1 0,0 0 1,0 0-1,0 1 0,-1-1 0,1 0 0,0 0 0,0 0 1,0 0-1,0 0 0,0 0 0,0-1 0,0 1 0,0 0 1,0 0-1,0-1 0,-1 1 0,1 0 0,0-1 0,0 1 0,0-1 1,-1 1-1,1-1 0,0 0 0,0 1 0,-1-1 0,1 0 1,-1 1-1,1-1 0,0-1 0,11-12 59,-1 0-1,-1-1 0,0 0 1,-1-1-1,7-17 1,8-13 60,-15 29-88,0 1 34,19-27 1,-26 40-73,0 0 1,0 0-1,0 1 1,1-1 0,-1 1-1,1 0 1,-1-1-1,1 1 1,0 0 0,0 1-1,0-1 1,0 0 0,0 1-1,1 0 1,-1 0-1,4-1 1,-4 2-5,-1 0 0,0 0 0,1 1 0,-1-1 0,0 1 0,0-1 0,1 1 0,-1 0 0,0 0 1,0 0-1,0 0 0,0 0 0,0 0 0,0 1 0,0-1 0,0 1 0,0-1 0,-1 1 0,1 0 0,-1 0 0,2 2 0,5 6 11,-1 1 0,9 20 0,-10-20-3,6 13 15,-7-12-15,1 0 0,1 0 0,0-1 0,9 12 0,-15-22-12,-1 0-1,1-1 1,-1 1-1,1 0 1,-1-1-1,1 1 1,0-1-1,-1 1 0,1-1 1,0 1-1,-1-1 1,1 1-1,0-1 1,0 0-1,-1 1 1,1-1-1,0 0 1,0 0-1,-1 1 1,1-1-1,0 0 0,0 0 1,0 0-1,0 0 1,-1 0-1,1 0 1,0 0-1,0-1 1,0 1-1,-1 0 1,1 0-1,0 0 1,0-1-1,0 1 0,-1-1 1,1 1-1,0 0 1,-1-1-1,1 1 1,0-1-1,-1 0 1,1 1-1,-1-1 1,1 1-1,-1-1 1,1 0-1,-1 1 0,1-1 1,0-1-1,2-4 2,0-1-1,0 1 0,0-1 0,2-9 1,10-53 4,-13 54-35,1-1-1,0 1 1,1 0 0,1 0-1,0 0 1,11-18 0,-16 32 22,0 0 0,1 1 0,-1-1 0,0 0 0,1 0 1,-1 1-1,1-1 0,0 0 0,-1 0 0,1 1 0,0-1 0,-1 1 0,1-1 0,0 1 0,-1-1 1,1 1-1,0-1 0,0 1 0,0 0 0,0-1 0,-1 1 0,1 0 0,0 0 0,0 0 0,0-1 0,0 1 1,0 0-1,1 0 0,0 1-3,-1 0 0,0 0 0,1-1-1,-1 1 1,1 0 0,-1 0 0,0 0 0,0 1 0,1-1 0,-1 0 0,0 0 0,0 1 0,0-1 0,0 2 0,5 7-43,-1 1 0,0 0 1,4 13-1,-9-24 52,7 22-40,-5-14 33,1 1 1,0-2-1,0 1 0,0 0 1,1-1-1,5 8 1,-9-14 7,1 0 0,-1 0 0,1-1-1,-1 1 1,1-1 0,-1 1 0,1 0 0,-1-1 0,1 1 0,-1-1 0,1 1 0,0-1 0,-1 0 0,1 1 0,0-1 0,-1 1 0,1-1 0,0 0 0,0 0 0,-1 0 0,1 1 0,0-1 0,0 0 0,0 0 0,-1 0 0,1 0 0,0 0 0,1 0 0,-1-1 0,1 0 0,-1 0 0,1 0-1,-1 0 1,0 0 0,0 0 0,1 0-1,-1 0 1,0 0 0,0-1 0,0 1-1,0 0 1,0-3 0,6-7-13,-2-1 1,8-24-1,-10 28-4,4-14-61,-3 9-4,0-1 0,1 1 0,1 0 0,0 1 1,0-1-1,14-18 0,-19 31 73,0-1 0,-1 0 0,1 1 0,-1-1 0,1 1 0,0 0 0,0-1 0,-1 1 0,1-1 0,0 1 0,0 0 0,-1 0 0,1-1 0,0 1 0,0 0 0,0 0 0,-1 0 0,1 0 0,0 0 0,0 0 0,0 0 0,-1 0 0,1 0 0,0 1 0,0-1 0,-1 0 0,1 0 0,0 1 0,0-1 0,-1 0 0,1 1 0,0-1 0,-1 1 0,1-1 0,0 1 0,-1-1 0,1 1 0,-1 0 0,1-1 0,-1 1 0,1 0 0,-1-1 0,1 1 0,0 1 0,17 33-199,-17-34 202,17 52-445,-16-47 39,-1-1-1,0 1 1,0-1 0,0 1 0,-1-1 0,0 1 0,0 8-1,0-14 382,-1 1-1,1-1 0,0 0 0,0 0 0,-1 1 0,1-1 1,0 0-1,-1 0 0,1 1 0,0-1 0,0 0 1,-1 0-1,1 0 0,0 0 0,-1 0 0,1 1 0,-1-1 1,1 0-1,0 0 0,-1 0 0,1 0 0,0 0 1,-1 0-1,1 0 0,0 0 0,-1 0 0,1 0 0,0-1 1,-1 1-1,1 0 0,0 0 0,-1 0 0,1 0 1,0 0-1,-1-1 0,1 1 0,0 0 0,-1 0 0,1 0 1,0-1-1,0 1 0,-1 0 0,1-1 0,0 1 1,0 0-1,0 0 0,-1-1 0,1 1 0,0-1 0,-13-15-957</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15.034"/>
    </inkml:context>
    <inkml:brush xml:id="br0">
      <inkml:brushProperty name="width" value="0.025" units="cm"/>
      <inkml:brushProperty name="height" value="0.025" units="cm"/>
    </inkml:brush>
  </inkml:definitions>
  <inkml:trace contextRef="#ctx0" brushRef="#br0">0 355 13837,'0'0'886,"9"0"-870,81 0 103,-14 1-133,107-13 0,612-46 73,-409 41 101,907-83 567,744-34 2555,-1994 133-3392,102-5-229,-49-6-2703,-31-3-3012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0.358"/>
    </inkml:context>
    <inkml:brush xml:id="br0">
      <inkml:brushProperty name="width" value="0.025" units="cm"/>
      <inkml:brushProperty name="height" value="0.025" units="cm"/>
    </inkml:brush>
  </inkml:definitions>
  <inkml:trace contextRef="#ctx0" brushRef="#br0">81 0 8072,'0'0'10249,"-5"69"-9768,1-32 31,2 6-223,1 4-97,-3 4-64,2 2-64,-3-4-32,1-1 32,-1-10-64,-1-4 0,1-7-384,-4-8-1346,-5-8-2690,-1-10-1858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0.736"/>
    </inkml:context>
    <inkml:brush xml:id="br0">
      <inkml:brushProperty name="width" value="0.025" units="cm"/>
      <inkml:brushProperty name="height" value="0.025" units="cm"/>
    </inkml:brush>
  </inkml:definitions>
  <inkml:trace contextRef="#ctx0" brushRef="#br0">0 372 7143,'0'0'7324,"7"-9"-6566,15-18-391,1 1 0,1 2 0,47-38 0,-37 34-367,0-2 0,34-41 0,-45 39-32,-19 24 150,1 1 0,1-1 0,-1 1 1,1 1-1,1-1 0,-1 1 0,9-7 0,-14 13-63,0 0 0,-1 0 0,1 0 0,0 0 0,-1-1-1,1 1 1,0 0 0,-1 0 0,1 0 0,0 0 0,-1 1 0,1-1 0,0 0 0,-1 0 0,1 0-1,0 0 1,-1 1 0,1-1 0,-1 0 0,1 1 0,-1-1 0,1 0 0,0 1 0,-1-1 0,1 1-1,-1-1 1,1 1 0,-1-1 0,0 1 0,1-1 0,-1 1 0,0-1 0,1 1 0,-1-1 0,0 1-1,1 0 1,-1-1 0,0 1 0,0 1 0,12 30 1081,-11-26-838,10 31 115,-3-7 351,18 46 1,-22-68-1208,0-1-1,0 1 1,0-1-1,1 0 1,0 0-1,0 0 1,0-1-1,1 0 1,0 0-1,11 9 1,-2-9-7607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03.400"/>
    </inkml:context>
    <inkml:brush xml:id="br0">
      <inkml:brushProperty name="width" value="0.025" units="cm"/>
      <inkml:brushProperty name="height" value="0.025" units="cm"/>
    </inkml:brush>
  </inkml:definitions>
  <inkml:trace contextRef="#ctx0" brushRef="#br0">242 0 7207,'0'0'17211,"-13"3"-16656,3 7-239,0 1 1,1 1-1,1 0 1,0 0-1,0 0 0,1 1 1,-9 22-1,14-30-253,-28 64 195,4 2-1,3 0 1,3 2-1,4 0 1,2 1-1,4 1 0,3-1 1,3 88-1,4-154-299,0 0-1,0 0 0,1-1 1,0 1-1,1 0 1,0-1-1,0 1 0,0-1 1,1 0-1,0 0 1,1 0-1,-1 0 0,7 8 1,-7-11-21,1 0 1,0-1-1,0 1 1,0-1 0,0 0-1,0 0 1,1 0-1,-1-1 1,1 1-1,0-1 1,0-1 0,-1 1-1,1 0 1,1-1-1,-1 0 1,0 0 0,0-1-1,0 0 1,0 1-1,1-2 1,4 0-1,-5 1-392,0 0-1,0-1 0,0 0 0,-1 0 0,1-1 1,0 1-1,-1-1 0,1 0 0,-1 0 0,1-1 0,-1 1 1,7-7-1,20-17-6255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24.834"/>
    </inkml:context>
    <inkml:brush xml:id="br0">
      <inkml:brushProperty name="width" value="0.025" units="cm"/>
      <inkml:brushProperty name="height" value="0.025" units="cm"/>
    </inkml:brush>
  </inkml:definitions>
  <inkml:trace contextRef="#ctx0" brushRef="#br0">78 0 10954,'0'0'1960,"9"4"-973,20 11-57,0 0-1,-1 2 1,0 0-1,40 36 1,-58-44-846,-1 0-1,0 1 1,-1 0 0,0 1 0,-1-1 0,0 1 0,-1 1 0,0-1 0,0 1 0,-2 0-1,1 1 1,-1-1 0,-1 1 0,0-1 0,1 21 0,-3 3 171,-1 0 0,-1-1 0,-2 1 1,-2 0-1,-1-1 0,-2 0 0,-23 64 0,-10 2 10,-69 119 0,-29 67-1768,119-215-4204,15-47 352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04.647"/>
    </inkml:context>
    <inkml:brush xml:id="br0">
      <inkml:brushProperty name="width" value="0.025" units="cm"/>
      <inkml:brushProperty name="height" value="0.025" units="cm"/>
    </inkml:brush>
  </inkml:definitions>
  <inkml:trace contextRef="#ctx0" brushRef="#br0">511 126 2947,'-10'-1'523,"9"1"-335,-11-1 461,0 0 0,0 0 0,-1 1 0,1 1 0,0 0 0,0 0 0,0 2 0,0-1 0,1 1 0,-1 1 0,-11 5-1,1 5-345,0 1-1,1 1 0,1 1 0,1 1 0,1 1 0,0 0 0,1 1 0,1 1 0,-19 33 0,15-18 51,1 0-1,2 1 1,2 0-1,1 1 1,-12 57-1,16-46-292,3-1 0,2 1 0,2 0 1,2 0-1,3 0 0,1-1 0,3 1 0,1-1 0,3 0 0,2 0 1,2-1-1,2-1 0,2 0 0,38 68 0,-42-87-43,1 0-1,2-1 1,0-1-1,2-1 0,1 0 1,26 23-1,-39-40-19,1 0 0,0-1 1,1-1-1,-1 1 0,1-1 0,1-1 0,-1 1 0,0-2 0,1 1 0,0-1 0,0-1 0,0 0 0,0 0 0,0-1 1,0 0-1,1-1 0,-1 0 0,0 0 0,0-2 0,0 1 0,0-1 0,13-4 0,-4-1 47,-1 0 0,0-2-1,0 0 1,0-1 0,-2 0-1,1-2 1,-1 0-1,-1-1 1,0 0 0,13-17-1,-3 3 267,-2-2 0,-2 0-1,0-2 1,27-54 0,-27 36 190,-1-1-1,-2 0 1,-3-1 0,-2-1 0,9-70 0,-14 51-246,-4-1 0,-2 0-1,-12-103 1,5 136-197,-1 0 0,-3 0 0,-1 1 0,-2 0 0,-1 1 0,-34-65 0,38 84-189,-2 0-1,0 0 0,-1 1 1,0 0-1,-2 1 0,0 1 1,-1 0-1,0 1 0,-1 0 1,-1 2-1,0 0 0,0 0 1,-1 2-1,-30-13 0,-9 8-1967,18 13-2211,20 2-531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2.557"/>
    </inkml:context>
    <inkml:brush xml:id="br0">
      <inkml:brushProperty name="width" value="0.025" units="cm"/>
      <inkml:brushProperty name="height" value="0.025" units="cm"/>
    </inkml:brush>
  </inkml:definitions>
  <inkml:trace contextRef="#ctx0" brushRef="#br0">1 88 4869,'0'0'4030,"2"-8"-293,0 2-3424,15-40 5122,-16 44-5159,0 1 0,0-1 1,0 0-1,0 1 0,0-1 1,1 0-1,-1 1 0,0 0 1,1-1-1,-1 1 0,1 0 1,0 0-1,-1 0 0,1 0 1,0 0-1,0 0 0,-1 0 1,1 0-1,0 1 0,0-1 1,0 1-1,0-1 0,4 1 1,-5 0-223,1 1 0,0-1 0,-1 1 0,1 0 0,-1 0 0,0 0 0,1-1 0,-1 1 0,0 0 1,1 1-1,-1-1 0,0 0 0,0 0 0,0 0 0,0 1 0,0-1 0,0 1 0,-1-1 0,1 0 0,0 1 0,-1 0 1,1-1-1,-1 1 0,1 2 0,9 43 339,-8-9-288,-1 0-1,-2 1 0,-9 58 1,0-5-26,46-306-565,-36 213 477,0 1 1,0-1-1,0 1 0,0-1 1,0 1-1,0-1 1,0 1-1,0-1 0,0 1 1,0-1-1,1 1 1,-1-1-1,0 1 0,0 0 1,0-1-1,0 1 0,1-1 1,-1 1-1,0-1 1,0 1-1,1 0 0,-1-1 1,0 1-1,1 0 0,-1-1 1,0 1-1,1 0 1,-1 0-1,1-1 0,-1 1 1,1 0-1,-1 0 0,0 0 1,1-1-1,-1 1 1,1 0-1,-1 0 0,1 0 1,-1 0-1,1 0 0,-1 0 1,1 0-1,22 12-262,-20-9 273,0-1 0,0 0 0,1 0 0,-1 0 0,0-1-1,1 1 1,-1-1 0,6 1 0,-1-1 10,0-2-1,-1 1 0,1-1 0,0-1 1,0 1-1,-1-1 0,1-1 0,-1 1 1,0-1-1,0-1 0,0 1 0,0-1 1,10-7-1,-12 7-9,-1 1-1,1-1 1,-1 1 0,0-1 0,0-1-1,0 1 1,0-1 0,-1 1-1,0-1 1,0 0 0,0 0 0,0 0-1,-1-1 1,0 1 0,0-1 0,0 1-1,-1-1 1,0 1 0,1-9 0,-2 14-1,0-1 1,0 1 0,0 0-1,0 0 1,0 0 0,0 0 0,0-1-1,0 1 1,0 0 0,0 0-1,0 0 1,0 0 0,0-1-1,0 1 1,0 0 0,-1 0 0,1 0-1,0 0 1,0 0 0,0-1-1,0 1 1,0 0 0,0 0 0,0 0-1,0 0 1,-1 0 0,1 0-1,0 0 1,0 0 0,0-1-1,0 1 1,0 0 0,-1 0 0,1 0-1,0 0 1,0 0 0,0 0-1,0 0 1,-1 0 0,1 0-1,0 0 1,0 0 0,0 0 0,0 0-1,-1 0 1,1 0 0,0 0-1,0 0 1,0 0 0,0 0 0,-1 0-1,1 1 1,-13 7 134,-8 12 43,8 1 52,0 2 0,1-1-1,1 1 1,1 1-1,1 0 1,1 1 0,2-1-1,0 1 1,-2 29-1,7-52-224,1 0-1,0-1 1,-1 1-1,1-1 1,0 1-1,0 0 1,1-1-1,-1 1 1,0 0-1,0-1 1,1 1-1,-1-1 0,1 1 1,-1-1-1,1 1 1,0-1-1,0 1 1,0-1-1,-1 0 1,1 1-1,1-1 1,-1 0-1,0 0 0,0 0 1,0 0-1,2 2 1,0-2-40,0-1 0,-1 1 1,1-1-1,-1 1 0,1-1 0,0 0 1,-1 0-1,1 0 0,0 0 0,-1 0 1,1-1-1,0 1 0,-1-1 0,5-1 1,4-2-573,0-1 1,-1 0 0,1 0-1,-1-1 1,0-1-1,12-9 1,38-51-11406,-35 32 15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2.921"/>
    </inkml:context>
    <inkml:brush xml:id="br0">
      <inkml:brushProperty name="width" value="0.025" units="cm"/>
      <inkml:brushProperty name="height" value="0.025" units="cm"/>
    </inkml:brush>
  </inkml:definitions>
  <inkml:trace contextRef="#ctx0" brushRef="#br0">115 1 6054,'0'0'12540,"-10"6"-9636,2-2-2634,0 1-1,1 0 1,0 0 0,1 1 0,-1 0 0,1 0 0,0 0 0,0 1-1,1 0 1,0 0 0,0 0 0,1 1 0,0 0 0,0 0 0,1 0-1,0 0 1,0 0 0,1 1 0,-2 10 0,3-17-267,1 0 0,0-1 0,0 1 1,-1 0-1,1-1 0,0 1 0,0 0 0,1-1 1,-1 1-1,0 0 0,0-1 0,1 1 0,-1-1 1,1 1-1,0 0 0,-1-1 0,1 1 1,0-1-1,0 0 0,0 1 0,0-1 0,0 0 1,0 1-1,0-1 0,1 0 0,-1 0 0,0 0 1,1 0-1,-1 0 0,0 0 0,1-1 0,1 2 1,1-2 5,-1 1 1,0-1 0,1 0 0,-1 0-1,0 0 1,1-1 0,-1 1-1,0-1 1,0 0 0,1 0 0,-1 0-1,0 0 1,0-1 0,0 1 0,5-4-1,5-5-127,0-1 0,-1 0 1,0 0-1,-1-2 0,0 1 0,-1-1 0,-1-1 0,0 0 0,-1 0 0,11-24 0,-11 20 208,-11 22 110,-16 32 113,-8 45 52,25-73-304,0 0-1,0 0 0,1 1 0,0-1 1,1 0-1,0 0 0,0 1 1,2 10-1,-1-18-75,-1 0 0,0-1 0,1 1 0,-1 0 0,0-1 0,1 1 0,-1 0 0,1-1 0,-1 1 0,1-1 1,-1 1-1,1-1 0,0 1 0,-1-1 0,1 1 0,0-1 0,-1 0 0,1 1 0,0-1 0,-1 0 0,1 0 0,0 1 0,0-1 0,-1 0 0,1 0 0,0 0 0,0 0 0,-1 0 1,1 0-1,0 0 0,0 0 0,-1 0 0,1 0 0,0-1 0,0 1 0,-1 0 0,2-1 0,0 1-166,1-1 0,-1 0 1,1 0-1,-1 0 0,1 0 0,-1 0 0,0-1 0,0 1 1,0-1-1,3-2 0,1-4-1599,0 0 0,0-1 0,-1 0 1,6-12-1,2-18-7183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3.263"/>
    </inkml:context>
    <inkml:brush xml:id="br0">
      <inkml:brushProperty name="width" value="0.025" units="cm"/>
      <inkml:brushProperty name="height" value="0.025" units="cm"/>
    </inkml:brush>
  </inkml:definitions>
  <inkml:trace contextRef="#ctx0" brushRef="#br0">16 1 3716,'0'0'20798,"0"10"-20280,-14 355 3523,14-355-4192,-1 53 493,1-61-443,0 0 0,0-1 0,0 1 0,1 0 0,-1 0 0,1 0 0,-1 0 0,1-1 0,0 1 0,-1 0 0,1-1 0,0 1 0,0 0 0,0-1 0,0 1 0,1-1 0,-1 0-1,0 1 1,0-1 0,1 0 0,-1 0 0,1 0 0,0 0 0,-1 0 0,1 0 0,-1 0 0,1 0 0,2 0 0,-3-1-163,-1 0 1,1 0-1,0 0 0,-1 0 0,1 0 1,0 0-1,0 0 0,-1 0 0,1 0 0,0 0 1,-1-1-1,1 1 0,0 0 0,-1 0 0,1-1 1,0 1-1,-1 0 0,1-1 0,0 1 0,-1-1 1,1 1-1,-1-1 0,1 1 0,-1-1 0,1 1 1,-1-1-1,0 0 0,1 0 0,10-18-8427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064"/>
    </inkml:context>
    <inkml:brush xml:id="br0">
      <inkml:brushProperty name="width" value="0.025" units="cm"/>
      <inkml:brushProperty name="height" value="0.025" units="cm"/>
    </inkml:brush>
  </inkml:definitions>
  <inkml:trace contextRef="#ctx0" brushRef="#br0">0 9 5093,'0'0'17649,"0"9"-17233,1 34 229,1-1-1,2 1 1,18 75-1,-22-117-631,0 0 0,0 0 0,0 0 0,1 0 0,-1 0-1,1 0 1,-1 0 0,0 0 0,1 0 0,0 0 0,-1 0 0,1 0-1,-1-1 1,1 1 0,0 0 0,0 0 0,-1-1 0,1 1 0,0-1-1,0 1 1,0 0 0,0-1 0,0 0 0,0 1 0,0-1 0,0 1-1,1-1 1,-1 0 19,1 0 1,0-1-1,-1 1 0,1-1 0,-1 1 0,1-1 0,-1 0 0,1 1 0,-1-1 0,0 0 0,1 0 0,-1 0 1,0 0-1,0 0 0,2-2 0,5-7 121,0 1-1,-1-1 1,9-15 0,-15 24-159,77-151 262,-78 152-260,0 1 1,0-1-1,0 0 0,1 1 0,-1-1 0,0 0 1,0 1-1,0-1 0,0 0 0,0 0 0,1 1 0,-1-1 1,0 0-1,0 1 0,1-1 0,-1 0 0,0 0 0,0 0 1,1 1-1,-1-1 0,0 0 0,1 0 0,-1 0 1,0 0-1,0 1 0,1-1 0,-1 0 0,0 0 0,1 0 1,-1 0-1,1 0 0,-1 0 0,0 0 0,1 0 0,-1 0 1,0 0-1,1 0 0,-1 0 0,0 0 0,1 0 1,-1 0-1,0-1 0,1 1 0,-1 0 0,0 0 0,0 0 1,1 0-1,-1-1 0,0 1 0,1 0 0,-1 0 0,0-1 1,0 1-1,0 0 0,1 0 0,-1-1 0,0 1 1,0 0-1,0-1 0,0 1 0,1 0 0,-1-1 0,5 38-119,-4-30 178,2 23 6,-1-5-28,1 1 0,12 42 0,-15-67-25,0 0 1,1 0 0,-1 1-1,0-1 1,0 0 0,1 0-1,-1 0 1,1 0-1,-1 0 1,1 0 0,-1 0-1,1 0 1,-1-1-1,1 1 1,0 0 0,0 0-1,-1 0 1,1-1 0,0 1-1,0 0 1,0-1-1,0 1 1,0-1 0,0 1-1,0-1 1,0 1 0,0-1-1,0 0 1,0 1-1,0-1 1,0 0 0,0 0-1,0 0 1,0 0-1,0 0 1,1 0 0,-1 0-1,0 0 1,0 0 0,0 0-1,0-1 1,0 1-1,0-1 1,0 1 0,0 0-1,0-1 1,0 0-1,1 0 1,2-2 55,0 0 0,0-1 0,0 1 0,0-1 0,0 0 0,-1 0 0,0 0 0,5-9 0,0-6-140,-1 0 0,-1 0 1,-1 0-1,-1-1 0,0 1 0,-2-1 0,0 0 0,-1 0 0,-3-31 1,2 42-240,-2 9-3513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766"/>
    </inkml:context>
    <inkml:brush xml:id="br0">
      <inkml:brushProperty name="width" value="0.035" units="cm"/>
      <inkml:brushProperty name="height" value="0.035" units="cm"/>
    </inkml:brush>
  </inkml:definitions>
  <inkml:trace contextRef="#ctx0" brushRef="#br0">0 1 18940,'0'9'1496,"5"25"-1144,-1 7-152,9 14 705,2 6-401,9 8-200,4 5-64,3-10-208,2-3-232,-4-15-432,0-6-248,-9-12-889,-4-10 1401,-16-16-328,-8 4-272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427"/>
    </inkml:context>
    <inkml:brush xml:id="br0">
      <inkml:brushProperty name="width" value="0.025" units="cm"/>
      <inkml:brushProperty name="height" value="0.025" units="cm"/>
    </inkml:brush>
  </inkml:definitions>
  <inkml:trace contextRef="#ctx0" brushRef="#br0">98 1 11018,'0'0'10779,"-10"3"-10358,6-2-380,-1 1 0,1-1 0,0 1 0,-1 0 0,1 0 0,0 1 0,1-1 0,-1 1 0,0 0 0,1 0 0,-1 0-1,1 0 1,0 0 0,0 1 0,0 0 0,1 0 0,-1-1 0,1 1 0,0 1 0,-3 7 0,2-6 129,1 0-1,0 1 1,0-1 0,1 0-1,0 1 1,0-1 0,0 1-1,1-1 1,0 1 0,0 6 0,1-11-141,-1-1 1,1 1-1,-1-1 1,1 1-1,-1-1 1,1 1-1,0-1 1,0 0-1,-1 1 1,1-1-1,0 0 1,0 1-1,0-1 1,1 0-1,-1 0 1,0 0-1,3 1 1,-2 0-20,1-1 0,-1 0-1,1-1 1,0 1 0,0 0 0,-1-1 0,1 1 0,0-1-1,0 0 1,0 0 0,0 0 0,-1-1 0,5 0 0,-1 0 11,-1-1 1,1 0-1,0 0 1,-1-1-1,1 0 1,-1 0-1,0 0 1,0 0 0,0-1-1,0 0 1,-1 0-1,1-1 1,-1 1-1,0-1 1,0 0 0,4-7-1,-3 5 24,0-1 1,-1 0-1,0 0 0,-1 0 1,1 0-1,-1 0 0,-1-1 0,0 1 1,0-1-1,1-16 0,-6 23-25,-3 9-54,-4 10-21,6 8-504,13-8-3499,-8-16 3719,0-1 0,0 1 0,0-1 0,0 1 1,1-1-1,-1 0 0,0 0 0,1 1 0,-1-1 0,0 0 0,0 0 1,1 0-1,-1 0 0,0-1 0,1 1 0,-1 0 0,0 0 1,0-1-1,1 1 0,-1-1 0,0 1 0,0-1 0,0 0 1,0 1-1,0-1 0,0 0 0,0 0 0,0 0 0,0 0 0,0 1 1,0-1-1,0-1 0,0 0 0,17-15-3846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7:54.896"/>
    </inkml:context>
    <inkml:brush xml:id="br0">
      <inkml:brushProperty name="width" value="0.025" units="cm"/>
      <inkml:brushProperty name="height" value="0.025" units="cm"/>
    </inkml:brush>
  </inkml:definitions>
  <inkml:trace contextRef="#ctx0" brushRef="#br0">18 124 2659,'0'0'9860,"1"8"-7197,1 17-1428,-1-7-579,1 0-1,0 1 0,1-1 1,1-1-1,1 1 1,1 0-1,0-1 0,1 0 1,13 23-1,-18-38-602,10 16-18,0 1 1,15 34-1,-25-48 77,0 0 0,0 0-1,0 0 1,-1 0-1,0 0 1,0 1-1,0-1 1,-1 1-1,1-1 1,-2 0-1,1 1 1,0-1-1,-1 1 1,0-1-1,0 0 1,-4 10-1,4-13-47,0 0 0,0-1 0,0 1 1,-1 0-1,1 0 0,-1 0 0,1-1 0,-1 1 0,1-1 0,-1 1 0,0-1 0,0 0 0,0 0 0,0 0 0,0 0 0,0 0 0,0 0 0,0 0 0,0-1 0,0 1 0,-1-1 0,1 1 0,0-1 0,0 0 0,-1 0 0,1 0 0,0 0 0,0 0 0,-1-1 0,1 1 0,0-1 0,-3 0 1,1-1-74,0 1 0,0 0 0,0-1 1,1 0-1,-1 1 0,0-1 0,1-1 1,-1 1-1,1-1 0,0 1 0,0-1 1,0 0-1,0 0 0,0 0 0,1-1 1,-4-4-1,4 3-59,0-1 1,1 1-1,0 0 1,0-1-1,0 1 0,1-1 1,-1 1-1,1-1 1,0 1-1,1-1 0,0 1 1,0 0-1,0-1 1,0 1-1,1 0 0,0-1 1,0 1-1,0 0 1,0 1-1,1-1 1,0 0-1,6-7 0,9-10 89,0 1 0,1 1 0,28-23 0,-22 19-82,8-6 137,61-61 25,-83 78 462,0 1 0,-1-2 0,-1 1 0,0-2 0,11-23 0,-19 36-461,0 1 1,0-1-1,0 1 0,-1-1 0,1 0 0,0 0 0,-1 1 1,1-1-1,-1 0 0,0 0 0,0 0 0,0 1 1,0-1-1,0 0 0,0 0 0,0 0 0,0 1 1,-1-1-1,1 0 0,-2-2 0,2 3-78,-1 1 0,0-1 0,0 1 0,0-1 0,0 1 1,0-1-1,0 1 0,0-1 0,0 1 0,0 0 0,0 0 0,0 0 0,0-1 0,0 1 0,-1 0 0,1 0 0,0 1 0,0-1 1,0 0-1,0 0 0,0 0 0,0 1 0,-2 0 0,-5 2-42,-1 0 1,1 1-1,0 0 0,0 0 0,0 1 1,-10 7-1,8-3 14,1 0-1,0 0 1,-13 18-1,19-24 3,1 0 0,0 0 0,0 0 0,0 1 0,1-1 0,-1 1 0,1-1 0,-1 1-1,1 0 1,1 0 0,-1-1 0,0 1 0,1 0 0,0 0 0,0 0 0,0 6 0,1-8-15,0 0 0,0 0 1,1 0-1,-1 0 0,0 0 1,0-1-1,1 1 0,-1-1 1,1 1-1,0-1 1,-1 0-1,1 1 0,0-1 1,0 0-1,0 0 0,0 0 1,0 0-1,0 0 0,0-1 1,0 1-1,0-1 1,0 1-1,0-1 0,4 0 1,57 4-3262,-56-4 2204,29-3-5647,2-12-6785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07.794"/>
    </inkml:context>
    <inkml:brush xml:id="br0">
      <inkml:brushProperty name="width" value="0.025" units="cm"/>
      <inkml:brushProperty name="height" value="0.025" units="cm"/>
    </inkml:brush>
  </inkml:definitions>
  <inkml:trace contextRef="#ctx0" brushRef="#br0">1992 312 3523,'0'0'1933,"-8"-6"-1394,-5-4-28,1 0 0,1-1 0,-16-18 1,22 24-319,0-1 0,0 1 0,-1 0 0,0 1 0,0-1 0,0 1-1,-1 0 1,-13-5 0,-64-20 1645,6 1-976,68 24-854,-139-60 97,128 57-69,-2 1 0,1 1 1,-1 0-1,1 2 0,-25-1 1,-4 5 27,0 1 0,0 3 0,-83 19 0,-147 54 561,210-57-156,25-6-294,2 2 0,-1 1-1,2 3 1,1 1-1,0 2 1,2 2 0,1 2-1,-41 38 1,51-39-175,2 0-1,1 2 1,1 1 0,2 1 0,1 1 0,2 1 0,1 1-1,1 0 1,2 1 0,-18 58 0,18-34 127,3 0 0,-11 106 0,22-129-99,1-1 0,2 0 0,1 1 0,1-1 0,2 0 0,12 39-1,-6-42-21,1 0 0,2-1 0,2 0-1,1-1 1,1-1 0,1-1 0,36 42-1,-13-24 9,2-2 0,2-2 0,65 46 0,-79-67-17,0-1 0,2-2 0,0-1 0,71 24 0,152 27 109,-214-58-101,45 11-187,1-4-1,0-4 1,1-4 0,0-4-1,153-10 1,-200-1 187,0-1-1,0-2 0,-1-2 1,-1-1-1,75-35 1,-87 32 1,-1-1 1,0-1-1,-2-1 1,0-2-1,-1 0 1,-1-2-1,-1-1 1,36-45-1,-38 37 211,-1-2-1,-2 0 1,-1-1 0,-1-1 0,-3 0-1,0-1 1,-2 0 0,-2-1-1,7-64 1,-6 1 790,-4-1 1,-11-144-1,-3 144-260,-26-129 1,20 168-643,-2 1 1,-3 0-1,-32-71 0,38 104-206,-1 1-1,-2 0 1,0 1-1,-2 1 1,0 1-1,-38-37 1,44 49-158,0 1 1,-1 1 0,-1 0 0,0 1 0,0 1 0,-1 0 0,0 0 0,0 2 0,0 0 0,-1 1 0,0 0-1,0 1 1,-32-3 0,15 5-2539,-58 5 0,31 6-1202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2.798"/>
    </inkml:context>
    <inkml:brush xml:id="br0">
      <inkml:brushProperty name="width" value="0.025" units="cm"/>
      <inkml:brushProperty name="height" value="0.025" units="cm"/>
    </inkml:brush>
  </inkml:definitions>
  <inkml:trace contextRef="#ctx0" brushRef="#br0">24 16 2498,'8'5'11483,"-2"-5"-4829,1-10-1037,-9 4-5388,-9 20 452,9-10-672,0 1 1,0 0-1,0 0 1,1 0-1,0 0 1,0 0 0,-1 8-1,2-12 3,0 0 0,0-1 0,0 1 0,0 0 0,-1 0 0,1-1 0,0 1 0,0 0 0,0 0-1,1 0 1,-1-1 0,0 1 0,0 0 0,0-1 0,0 1 0,1 0 0,-1 0 0,0-1 0,1 1 0,-1 0 0,1-1 0,-1 1 0,0-1 0,1 1-1,0 0 1,-1-1 0,1 1 0,-1-1 0,1 1 0,0-1 0,-1 0 0,1 1 0,0-1 0,-1 0 0,1 1 0,0-1 0,-1 0 0,1 0 0,0 0 0,0 1-1,-1-1 1,1 0 0,0 0 0,0 0 0,-1 0 0,1 0 0,0-1 0,0 1 0,-1 0 0,1 0 0,0 0 0,0-1 0,-1 1 0,1 0 0,0-1 0,-1 1-1,2-1 1,1-1 65,-1-1-1,0 1 1,1-1-1,-1 1 1,0-1 0,0 0-1,0 0 1,0 0-1,-1 0 1,1 0-1,-1 0 1,0 0-1,0 0 1,0-1-1,0 1 1,-1 0-1,1-1 1,-1 1-1,0 0 1,0-1-1,0 1 1,0-1-1,-2-5 1,2 8-69,-1 1 1,1-1-1,-1 1 1,1-1-1,-1 1 1,1 0-1,-1-1 1,1 1-1,-1 0 1,0-1-1,1 1 1,-1 0 0,1-1-1,-1 1 1,0 0-1,1 0 1,-1 0-1,0 0 1,1 0-1,-1 0 1,0 0-1,1 0 1,-1 0-1,0 0 1,1 0-1,-1 0 1,1 0-1,-1 0 1,0 1-1,1-1 1,-1 0-1,1 1 1,-1-1-1,0 0 1,1 1-1,-1-1 1,1 0-1,-1 1 1,1-1-1,-1 1 1,0 0-1,-21 18-82,19-16 71,0 0 0,0 1 1,1-1-1,0 1 0,-1 0 1,1-1-1,1 1 0,-1 0 1,0 0-1,1 1 0,-1 6 1,2-11 6,0 0 0,1 0 0,-1 1 0,0-1 0,1 0 0,-1 0 1,0 0-1,1 1 0,-1-1 0,0 0 0,1 0 0,-1 0 0,0 0 0,1 0 1,-1 0-1,0 0 0,1 0 0,-1 0 0,1 0 0,-1 0 0,0 0 0,1 0 1,-1 0-1,1 0 0,-1 0 0,0 0 0,1 0 0,-1 0 0,0-1 0,1 1 1,-1 0-1,0 0 0,1 0 0,-1-1 0,0 1 0,0 0 0,1-1 0,-1 1 1,0 0-1,0 0 0,1-1 0,-1 1 0,0 0 0,0-1 0,1 0 0,14-12 90,-12 11-74,-1-1 1,0 1-1,0-1 1,0 0 0,0 1-1,0-1 1,-1 0-1,1 0 1,-1 0 0,0-1-1,0 1 1,0 0-1,1-5 60,-18 40 0,5-12 105,19-34 100,-8 14-302,1 0 0,-1 0 0,0 0 0,0 0 0,0 0 0,0 0 0,0 1 0,0-1 1,0 0-1,0 0 0,0 0 0,0 0 0,0 0 0,0 0 0,0 0 0,1 0 1,-1 0-1,0 1 0,0-1 0,0 0 0,0 0 0,0 0 0,0 0 0,0 0 0,0 0 1,1 0-1,-1 0 0,0 0 0,0 0 0,0 0 0,0 0 0,0 0 0,0 0 1,1 0-1,-1 0 0,0 0 0,0 0 0,0 0 0,0 0 0,0 0 0,0 0 1,1 0-1,-1 0 0,0 0 0,0 0 0,0-1 0,0 1 0,0 0 0,0 0 1,0 21-2415,-1-10-3621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51.717"/>
    </inkml:context>
    <inkml:brush xml:id="br0">
      <inkml:brushProperty name="width" value="0.025" units="cm"/>
      <inkml:brushProperty name="height" value="0.025" units="cm"/>
    </inkml:brush>
  </inkml:definitions>
  <inkml:trace contextRef="#ctx0" brushRef="#br0">509 35 4805,'-10'1'2407,"-12"1"-2077,1 1-1,-1 2 1,1 0-1,-25 9 1,35-10-142,0 1-1,1 0 0,-1 0 1,1 1-1,0 0 1,0 1-1,0 0 1,1 1-1,0 0 1,-10 12-1,-9 20-185,2 0 1,2 2-1,2 1 0,2 0 0,1 2 0,3 0 0,-21 92 0,17-31 46,5 1 0,-2 156-1,15-191-78,2 179-199,2-218 204,1-1 0,2 0 0,2 0 1,1 0-1,18 48 0,-21-69 23,0 1 0,1-1 0,0 0 0,1 0 0,1-1-1,-1 0 1,2 0 0,16 15 0,-21-22 4,0 1-1,1-1 1,-1 0-1,1 0 1,0 0-1,0-1 1,0 0-1,1 0 1,-1 0-1,0-1 1,1 0-1,-1 0 1,1 0-1,-1 0 1,1-1-1,-1 0 1,1 0-1,-1-1 1,1 1 0,-1-1-1,1 0 1,8-4-1,-3 1 67,0-2 1,0 0-1,0 0 0,-1-1 1,0 0-1,0-1 0,-1 0 1,0 0-1,12-15 0,6-10 397,34-54 1,-17 12-207,-3-2 1,-3-2-1,-4-1 0,-4-2 1,-3-1-1,-3-1 1,-5-1-1,-3 0 1,-4-2-1,-3 0 1,-6-146-1,-3 212-299,-2 0 1,0 0-1,-2 0 0,0 0 0,-1 0 0,-1 1 1,-1 0-1,-16-31 0,17 39-121,-1 1-1,-1 0 1,0 0 0,0 1-1,-1 0 1,0 1-1,-1-1 1,0 2 0,0 0-1,-1 0 1,0 0 0,-1 2-1,1-1 1,-21-7 0,-84-25-3228,81 22-390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05.046"/>
    </inkml:context>
    <inkml:brush xml:id="br0">
      <inkml:brushProperty name="width" value="0.025" units="cm"/>
      <inkml:brushProperty name="height" value="0.025" units="cm"/>
    </inkml:brush>
  </inkml:definitions>
  <inkml:trace contextRef="#ctx0" brushRef="#br0">1196 52 1441,'-90'-10'9376,"-99"-6"-4407,94 13-3962,58 1-774,0 1-1,0 1 0,0 3 1,1 0-1,-52 13 1,38-1-32,2 1 1,-58 29-1,83-33-107,1 1-1,0 0 1,1 2 0,0 0-1,1 2 1,-24 26 0,21-19-83,2 1 0,1 1 0,-29 49 0,40-57-1,1 1 0,0-1-1,1 2 1,1-1 0,1 0 0,1 1 0,-3 27 0,4-16-7,1 0 0,2 0 0,1 0 0,10 59 1,-7-71-3,1 0 1,1-1-1,0 0 1,2-1 0,0 1-1,1-1 1,0-1-1,2 0 1,14 19 0,3-2 34,0-1 0,2-1 0,58 45 0,-74-65-25,0-1 0,0-1 0,1-1 0,1 0 0,-1-1 0,1 0 0,1-1 0,-1-1 0,1-1 1,0 0-1,0-1 0,18 0 0,34-4 56,0-3 1,0-3 0,0-3-1,-1-3 1,110-36 0,-64 20-172,-68 19-52,64-23 0,-95 27 136,-1 0 0,0-1-1,-1 0 1,0-1 0,0-1 0,0 0-1,-1-1 1,16-17 0,-2 0 77,-2-2 0,-1-1 0,-1 0 1,21-43-1,-33 54 145,-2 0 0,0-1 0,-1 0 0,-1 0 0,-1-1 0,-1 0 0,-1 0 0,-1 0 0,0-23 0,-1 1-29,-3 0 0,-12-78 0,11 108-154,0 0 0,-1 1 1,0-1-1,-1 1 1,0 0-1,-1 0 0,0 1 1,-1-1-1,0 1 0,-1 1 1,0-1-1,-1 2 1,-17-17-1,-24-16 5,14 11-9,-48-32 0,70 55-984,0 0 1,0 0 0,0 2-1,-1 0 1,0 0 0,0 2 0,-27-6-1,12 7-3723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11.297"/>
    </inkml:context>
    <inkml:brush xml:id="br0">
      <inkml:brushProperty name="width" value="0.025" units="cm"/>
      <inkml:brushProperty name="height" value="0.025" units="cm"/>
    </inkml:brush>
  </inkml:definitions>
  <inkml:trace contextRef="#ctx0" brushRef="#br0">494 146 2306,'1'-8'565,"0"0"0,0 0 0,-1 0 0,0 0 0,-1 0 0,0-1 0,0 1-1,-3-9 1,3 13-510,-1 1 1,0 0-1,0-1 0,0 1 0,0 0 0,-1 0 0,1 0 1,-1 1-1,0-1 0,0 0 0,0 1 0,0 0 0,0 0 0,-1 0 1,1 0-1,0 0 0,-1 1 0,0-1 0,-5 0 0,0-1 121,0 0 0,-1 1 0,1 0-1,-1 1 1,1 0 0,-1 0-1,0 1 1,1 1 0,-1-1 0,0 2-1,1-1 1,-1 1 0,-13 5-1,10-2-57,1 1-1,-1 0 1,1 1-1,0 1 1,0 0-1,1 0 1,0 1-1,-15 16 1,9-6-25,1 1 1,0 0-1,2 1 1,1 0-1,0 2 1,2-1-1,0 1 1,2 1-1,-13 48 1,16-49-58,2 0 1,0 0-1,2 0 1,1 0-1,0 1 1,2-1 0,1 0-1,1 0 1,0 0-1,2 0 1,1 0-1,0-1 1,2 0 0,1 0-1,0-1 1,2 0-1,0 0 1,2-2-1,22 30 1,-25-37 1,0-1 0,1-1 1,0 1-1,0-2 0,1 0 0,1 0 0,0-1 1,0 0-1,0-1 0,1-1 0,0 0 0,16 4 1,-19-7-27,1-1-1,0 0 1,-1-1 0,1-1 0,0 1 0,0-2 0,0 0 0,-1 0 0,1-1 0,0 0 0,-1-1 0,0-1 0,0 0 0,0 0-1,0-1 1,11-7 0,-3 0 29,0-1-1,0-2 0,-1 1 0,-1-2 1,-1-1-1,0 0 0,-1 0 0,-1-2 1,-1 0-1,0-1 0,-2 0 0,0 0 1,12-35-1,-10 18 235,-1 1 0,-2-2 1,-2 1-1,-1-2 0,-3 1 0,0 0 0,-4-55 1,0 84-248,-2 0 1,1 0-1,-1 0 1,-1 0-1,1 0 1,-2 1-1,1-1 1,-1 1-1,0 0 1,-1 0-1,0 0 1,0 0-1,-1 1 1,0 0-1,0 0 1,0 1-1,-1 0 1,0 0-1,-1 0 1,1 1 0,-1 0-1,0 0 1,-15-6-1,6 4-357,1 1-1,-1 0 1,0 2 0,-1-1 0,1 2-1,-1 0 1,1 2 0,-1-1-1,0 2 1,0 1 0,-29 4-1,20 4-1768,5 3-1190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26.228"/>
    </inkml:context>
    <inkml:brush xml:id="br0">
      <inkml:brushProperty name="width" value="0.025" units="cm"/>
      <inkml:brushProperty name="height" value="0.025" units="cm"/>
    </inkml:brush>
  </inkml:definitions>
  <inkml:trace contextRef="#ctx0" brushRef="#br0">42 23 2755,'0'0'16917,"7"1"-16415,59 0-151,0-2 0,0-3 0,82-15 0,-543 85 2377,546-83-2659,34-20-176,-213 34 275,-1 1-1,-30 1 0,55 1-134,-13 1 45,0 0 0,0 0 0,1 2 0,-1 0 0,1 1 0,-1 0 0,-18 9 0,36-13-151,-1 0 0,0 0 1,0 0-1,0 0 0,1 0 1,-1 0-1,0 0 1,0 0-1,0 1 0,0-1 1,1 0-1,-1 0 0,0 0 1,0 0-1,0 0 0,0 1 1,0-1-1,1 0 0,-1 0 1,0 0-1,0 0 1,0 1-1,0-1 0,0 0 1,0 0-1,0 0 0,0 0 1,0 1-1,0-1 0,0 0 1,0 0-1,0 0 0,0 1 1,0-1-1,0 0 0,0 0 1,0 0-1,0 1 1,0-1-1,0 0 0,0 0 1,0 0-1,0 1 0,0-1 1,0 0-1,-1 0 0,1 0 1,0 1-1,21-3-4919,-2-4-2562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32.666"/>
    </inkml:context>
    <inkml:brush xml:id="br0">
      <inkml:brushProperty name="width" value="0.025" units="cm"/>
      <inkml:brushProperty name="height" value="0.025" units="cm"/>
    </inkml:brush>
  </inkml:definitions>
  <inkml:trace contextRef="#ctx0" brushRef="#br0">366 143 2691,'0'0'5231,"0"-11"-3757,1-1-1507,0 2 501,0 0 0,-1 0 0,0-1 0,-3-19 0,3 28-354,-1 0-1,1-1 1,-1 1-1,0 0 1,1-1-1,-1 1 0,0 0 1,0 0-1,-1 0 1,1 0-1,0 0 1,-1 0-1,1 0 1,-1 0-1,0 1 1,0-1-1,1 1 1,-1-1-1,0 1 1,0-1-1,-1 1 1,1 0-1,0 0 1,0 0-1,0 0 1,-1 1-1,1-1 1,0 1-1,-4-1 1,0 0 18,0 1 0,0 0 1,1 1-1,-1-1 0,0 1 0,0 0 1,1 1-1,-1-1 0,1 1 1,-1 0-1,1 0 0,0 1 1,-7 3-1,3 1-82,0-1 0,1 1 0,0 1 0,0 0 1,0 0-1,-9 13 0,0 4-78,1 1 1,2 1-1,0 0 1,-12 37 0,11-25 30,1 0 0,2 1 1,2 0-1,1 1 0,2 0 1,2 0-1,1 59 0,4-92 3,1 1 0,1-1-1,-1 1 1,2-1 0,-1 0-1,1 0 1,0 0-1,0 0 1,1 0 0,1 0-1,-1-1 1,1 0 0,0 0-1,0 0 1,1-1 0,10 9-1,-12-11 0,1-1 0,-1 0 0,1 0 0,0 0 0,1 0 0,-1-1 0,0 0 0,1 0 0,-1 0 0,1-1 0,-1 0 0,1 0-1,0 0 1,-1-1 0,1 0 0,0 0 0,0 0 0,-1-1 0,1 1 0,0-2 0,-1 1 0,1-1 0,-1 1 0,1-1 0,6-4-1,9-6 25,-1 0 0,0-2 0,0 0 0,-2-1 0,28-28-1,-6 0 1,38-53-1,-65 78 10,0-1 1,-1 0-1,0 0 0,-2-1 1,12-31-1,-20 45-4,0 0 0,0-1 0,-1 1 0,1-1-1,-1 1 1,-1-1 0,1 1 0,-1-1 0,-1 0 0,1 1 0,-1-1-1,0 1 1,0-1 0,-1 1 0,0 0 0,0-1 0,0 1 0,-1 0 0,0 0-1,0 1 1,-1-1 0,-8-9 0,3 6-29,-1 0 0,-1 1 0,1 0 0,-23-11 0,25 15-297,0 0-1,1 0 0,-1-1 1,1 0-1,0 0 0,0-1 0,0 0 1,1 0-1,0-1 0,0 1 1,1-1-1,-8-13 0,10 5-2835,3-2-2669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35.946"/>
    </inkml:context>
    <inkml:brush xml:id="br0">
      <inkml:brushProperty name="width" value="0.025" units="cm"/>
      <inkml:brushProperty name="height" value="0.025" units="cm"/>
    </inkml:brush>
  </inkml:definitions>
  <inkml:trace contextRef="#ctx0" brushRef="#br0">578 109 2146,'1'-9'5749,"0"-1"-5340,0 3-65,0 0 0,0 0 0,-1 0 0,0 0 0,-2-14 0,2 20-247,-1-1 1,1 0-1,-1 1 0,1-1 1,-1 0-1,0 1 1,0-1-1,0 1 0,0-1 1,0 1-1,0-1 0,0 1 1,0 0-1,0 0 0,-1-1 1,1 1-1,0 0 0,-1 0 1,1 0-1,-1 1 1,1-1-1,-1 0 0,0 0 1,1 1-1,-1-1 0,0 1 1,1-1-1,-1 1 0,0 0 1,0 0-1,1 0 0,-4 0 1,-2 1-14,0 0-1,0 1 1,1 0 0,-1 0 0,0 0 0,1 1 0,0 0-1,-1 0 1,1 1 0,0-1 0,1 1 0,-1 1-1,1-1 1,0 1 0,0 0 0,-5 6 0,-13 16 129,-36 54 1,51-68-171,-31 48 102,4 1 1,-45 108-1,-29 144-448,48-58-49,54-217 354,3 1 0,1 0 0,2 0 1,7 62-1,-4-88-71,1 0 0,1 0 0,0 0 0,1 0 1,0-1-1,1 1 0,0-2 0,1 1 0,1-1 0,0 0 1,1 0-1,0-1 0,19 19 0,-23-25 61,0-1-1,1 0 1,-1 0-1,1 0 1,0-1 0,0 0-1,0 0 1,0 0-1,0-1 1,1 1-1,-1-2 1,1 1 0,-1-1-1,1 0 1,0 0-1,-1-1 1,1 0 0,0 0-1,-1 0 1,1-1-1,0 0 1,-1-1-1,1 1 1,-1-1 0,1 0-1,-1-1 1,0 0-1,0 0 1,0 0-1,0-1 1,6-4 0,18-16 464,-1-1 1,-2-1-1,0-1 1,-2-2-1,-1-1 1,21-32-1,108-203 598,-118 195-1004,-2-2 1,38-127-1,-60 159-68,-2-1-1,-1 0 1,-3 0-1,-1 0 0,-2-1 1,-6-77-1,2 104-263,-1 0 0,0 0 0,-2 1-1,1-1 1,-2 1 0,0 0 0,0 0 0,-2 1-1,1 0 1,-2 0 0,0 1 0,0 0-1,-1 0 1,-22-19 0,29 29 131,0 1-1,0-1 1,0 0-1,-1 1 1,1 0 0,0 0-1,-1 0 1,1 0 0,-8 0-1,-3 5-3299,8 9-2549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314"/>
    </inkml:context>
    <inkml:brush xml:id="br0">
      <inkml:brushProperty name="width" value="0.035" units="cm"/>
      <inkml:brushProperty name="height" value="0.035" units="cm"/>
    </inkml:brush>
  </inkml:definitions>
  <inkml:trace contextRef="#ctx0" brushRef="#br0">118 757 14475,'0'9'1592,"13"-5"-719,5 3-265,13-12 1432,5-4-712,15-13-215,5-2-81,6-13-224,-4-3-72,-2-4-360,-5-2-184,-11 5-480,-10 1-320,-16 9-632,-11 2 568,-17 8 296,-15 6-256,-21 4-73</inkml:trace>
  <inkml:trace contextRef="#ctx0" brushRef="#br0" timeOffset="1">4 298 15603,'-4'-14'1945,"6"-2"-1121,4-7-280,5-1 1016,4-5-575,7-6-241,5-2-776,5 2-456,2 6 504,3 1-200,-1 1-208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29.267"/>
    </inkml:context>
    <inkml:brush xml:id="br0">
      <inkml:brushProperty name="width" value="0.025" units="cm"/>
      <inkml:brushProperty name="height" value="0.025" units="cm"/>
    </inkml:brush>
  </inkml:definitions>
  <inkml:trace contextRef="#ctx0" brushRef="#br0">416 1 4708,'0'0'10667,"0"8"-10032,-7 71 816,-3 1-1,-3-2 1,-25 79 0,36-147-1350,-191 568 2226,110-353-896,13-1-294,71-223-1071,-1 0 0,0 0 0,0-1 0,1 1 0,-1 0 0,1 0 0,-1-1 0,0 1 0,1 0 0,-1-1 0,1 1 0,0 0 0,-1-1 0,1 1 0,0-1 0,-1 1 0,1-1 0,0 1 0,-1-1 0,1 1 0,0-1 0,0 0 0,-1 0 0,1 1 0,0-1 0,0 0 0,0 0 0,0 0 0,-1 0 0,1 0 0,0 0 0,0 0 0,0 0 0,0 0 0,1-1 0,46 1 83,-34 0 12,354-19 390,1 1-1295,-216 19-650,169-2-1397,-204-9 258,-23 3-6550,-74 4 3558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29.706"/>
    </inkml:context>
    <inkml:brush xml:id="br0">
      <inkml:brushProperty name="width" value="0.025" units="cm"/>
      <inkml:brushProperty name="height" value="0.025" units="cm"/>
    </inkml:brush>
  </inkml:definitions>
  <inkml:trace contextRef="#ctx0" brushRef="#br0">1 0 13132,'0'0'2376,"11"4"-1463,28 7-107,0-1-1,0-3 1,1-1 0,76 1 0,-62-5-274,-1 3 1,88 18 0,-139-23-523,1 1 1,-1-1 0,1 1 0,0 0 0,-1 0 0,1 0 0,-1 0 0,0 0 0,1 0 0,-1 1 0,0-1 0,0 1 0,0-1 0,0 1 0,0 0 0,0 0 0,0 0 0,-1 0 0,1 0 0,-1 1 0,3 3 0,-4-3 68,0-1 0,0 1 0,1 0 0,-1 0 0,-1-1 0,1 1 0,0 0 0,-1 0 1,0-1-1,1 1 0,-1-1 0,0 1 0,0 0 0,0-1 0,-1 0 0,1 1 0,-2 2 0,-9 10 399,-1 1 0,0-2 0,-1 0 0,-22 17 0,33-28-481,-200 153-344,177-140-2562,7-10-2734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0.447"/>
    </inkml:context>
    <inkml:brush xml:id="br0">
      <inkml:brushProperty name="width" value="0.025" units="cm"/>
      <inkml:brushProperty name="height" value="0.025" units="cm"/>
    </inkml:brush>
  </inkml:definitions>
  <inkml:trace contextRef="#ctx0" brushRef="#br0">1 300 11403,'0'0'10185,"9"-8"-9886,38-32 58,-2-2 0,-2-3-1,-2-1 1,50-73-1,-87 122 282,0 14-385,2 39-356,0-2 116,-2-33 114,1-1 1,1 0-1,11 26 0,-14-38-476,1 0 0,1 0 0,-1-1 0,9 11 0,-10-15-383,0 0-1,0 0 1,0 0-1,0 0 0,1-1 1,-1 1-1,1-1 1,0 0-1,-1 0 1,6 2-1,17-1-14444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2.994"/>
    </inkml:context>
    <inkml:brush xml:id="br0">
      <inkml:brushProperty name="width" value="0.025" units="cm"/>
      <inkml:brushProperty name="height" value="0.025" units="cm"/>
    </inkml:brush>
  </inkml:definitions>
  <inkml:trace contextRef="#ctx0" brushRef="#br0">86 1 8264,'0'0'8616,"-8"2"-7554,4-1-956,0 0 0,0 1 0,0-1 0,1 1 0,-1 0 0,1 0 0,-1 1 0,1-1 0,-1 1 0,1-1 0,0 1 0,0 0 0,1 0 0,-1 1-1,1-1 1,-1 0 0,1 1 0,0 0 0,0-1 0,1 1 0,-1 0 0,1 0 0,-1 0 0,1 0 0,0 8 0,-1-4-21,0 0 0,1 0 1,0 0-1,0 0 0,1 0 1,0 0-1,1 1 0,1 8 0,-1-14-52,-1-1 0,1 0 0,0 1 0,0-1 0,0 0 0,0 0 0,1 0 0,-1 0 0,0 0-1,1 0 1,0-1 0,-1 1 0,1 0 0,0-1 0,0 1 0,0-1 0,0 0 0,0 1 0,0-1-1,0 0 1,0 0 0,1-1 0,-1 1 0,0 0 0,1-1 0,-1 1 0,0-1 0,1 0 0,-1 0-1,1 0 1,1 0 0,4 0 139,-1-1 0,0 1-1,0-2 1,0 1 0,0-1 0,0 0-1,0 0 1,0-1 0,-1 0-1,1 0 1,-1-1 0,0 1 0,0-1-1,0-1 1,0 1 0,-1-1 0,0 0-1,0 0 1,0-1 0,-1 1-1,1-1 1,-1 0 0,5-12 0,-9 22-176,-1 0 0,1 0 0,0 0 0,0 0 0,0 0 0,0 0 0,1 0 0,0 0 0,0 0 0,0 0 0,0-1 0,0 1 0,1 0 0,0-1 0,-1 1 0,1-1 0,1 1 0,-1-1 0,0 0 0,1 0 0,0 0 0,0 0 0,0 0 0,0-1 1,0 0-1,0 1 0,1-1 0,-1 0 0,1 0 0,4 1 0,-4-2 110,-1 0 0,1-1 0,-1 1 0,1-1 0,-1 0 0,0 0 1,1 0-1,-1-1 0,1 1 0,-1-1 0,1 0 0,-1 0 0,0 0 0,0 0 0,1-1 1,-1 1-1,0-1 0,0 0 0,0 1 0,-1-1 0,1-1 0,0 1 0,3-5 1,-4 4-19,0 0 0,0-1 0,0 1 1,-1-1-1,0 1 0,1-1 1,-1 0-1,-1 0 0,1 1 1,-1-1-1,1 0 0,-1 0 1,0 0-1,0 1 0,-1-1 0,1 0 1,-1 0-1,0 1 0,0-1 1,0 0-1,-3-6 0,3 8-721,-8-16 1253,5 12-3841,-1 3-4862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4.636"/>
    </inkml:context>
    <inkml:brush xml:id="br0">
      <inkml:brushProperty name="width" value="0.025" units="cm"/>
      <inkml:brushProperty name="height" value="0.025" units="cm"/>
    </inkml:brush>
  </inkml:definitions>
  <inkml:trace contextRef="#ctx0" brushRef="#br0">45 0 3331,'0'0'22149,"1"12"-21770,-1 22-47,-2 0 0,-1 1 0,-1-2 0,-14 51 0,11-61 96,4-15-101,1 0 1,0 0 0,0 0 0,-1 14-1,3-21-309,1 0 0,-1-1 1,0 1-1,1-1 0,-1 1 0,1-1 0,-1 1 0,1-1 0,-1 1 0,1-1 0,-1 0 0,1 1 0,-1-1 0,1 1 0,0-1 0,-1 0 0,1 0 0,0 1 0,-1-1 1,1 0-1,-1 0 0,1 0 0,0 0 0,-1 0 0,1 0 0,0 0 0,0 0 0,0 0 0,27 0 200,-22 0-84,20 0-150,124-4 874,-52-10-6286,-65 3-1613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6.331"/>
    </inkml:context>
    <inkml:brush xml:id="br0">
      <inkml:brushProperty name="width" value="0.025" units="cm"/>
      <inkml:brushProperty name="height" value="0.025" units="cm"/>
    </inkml:brush>
  </inkml:definitions>
  <inkml:trace contextRef="#ctx0" brushRef="#br0">51 1015 6022,'0'0'6091,"-9"4"-4180,-24 11 198,24-11-364,26-5-154,-2-4-1197,-1-1-1,0 0 1,0-1 0,0-1-1,-1 0 1,21-17 0,1 1-11,1378-843 1363,-1366 843-1714,-22 12 45,-1-1-1,23-17 0,-45 29 127,-5 1-336,1 1 1,-1 0-1,1-1 0,-1 1 1,1 0-1,0 0 0,0 0 0,-1 1 1,1-1-1,-3 3 0,-16 8-5171,13-12-1091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7.003"/>
    </inkml:context>
    <inkml:brush xml:id="br0">
      <inkml:brushProperty name="width" value="0.025" units="cm"/>
      <inkml:brushProperty name="height" value="0.025" units="cm"/>
    </inkml:brush>
  </inkml:definitions>
  <inkml:trace contextRef="#ctx0" brushRef="#br0">0 26 7271,'0'0'11525,"11"-5"-10142,33-13-294,-43 17-1055,0 1-1,0 0 1,1-1-1,-1 1 1,0 0-1,1 0 1,-1 0-1,1 0 1,-1 0-1,0 0 1,1 0-1,-1 0 1,0 0-1,1 1 0,-1-1 1,0 1-1,0-1 1,1 1-1,-1-1 1,0 1-1,0 0 1,0-1-1,0 1 1,0 0-1,0 0 1,0 0-1,0 0 1,0 0-1,0 0 1,0 0-1,0 0 1,-1 0-1,1 0 1,0 1-1,-1-1 1,1 0-1,-1 0 1,0 1-1,1-1 1,-1 2-1,3 6-8,-1 0 0,-1 0 0,0 0 0,1 11 0,-2-16 52,-8 119 1386,13-122-1273,1 0 0,-1-1 1,1 1-1,0-1 1,-1 0-1,1 0 0,-1-1 1,8-1-1,35-7 39,13-2-1001,-23 1-4237,-21 2-1525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8:37.447"/>
    </inkml:context>
    <inkml:brush xml:id="br0">
      <inkml:brushProperty name="width" value="0.025" units="cm"/>
      <inkml:brushProperty name="height" value="0.025" units="cm"/>
    </inkml:brush>
  </inkml:definitions>
  <inkml:trace contextRef="#ctx0" brushRef="#br0">225 73 6790,'0'0'2259,"4"-9"-396,0 3-1233,-3 4-385,1-1 1,0 1-1,-1-1 1,1 0-1,-1 1 1,0-1 0,0 0-1,0 0 1,0 0-1,-1 0 1,1 0-1,-1 0 1,1 0 0,-1 0-1,0-3 1,-2 4-23,0 1 1,0 0 0,0 0 0,0 0 0,0 1 0,0-1 0,0 0-1,0 1 1,-1 0 0,1-1 0,0 1 0,0 0 0,0 0 0,-1 0-1,1 0 1,0 0 0,0 1 0,-3 0 0,-1-1 130,-7 2-104,-1 0 0,1 1 0,1 1 0,-1 0 1,0 0-1,1 1 0,0 1 0,0 0 0,1 1 1,0 0-1,0 0 0,0 1 0,1 1 0,-15 15 1,25-23-247,-1-1 1,1 0-1,-1 1 1,1-1-1,0 1 1,-1 0 0,1-1-1,0 1 1,-1-1-1,1 1 1,0 0 0,0-1-1,-1 1 1,1 0-1,0-1 1,0 1 0,0-1-1,0 1 1,0 0-1,0-1 1,0 1-1,0 0 1,0-1 0,0 1-1,1 0 1,-1-1-1,0 1 1,0 0 0,0-1-1,1 2 1,20 7 217,39-7 134,-47-3-350,7 1-9,40 1 28,-57-1-35,0 1 1,0-1 0,0 1-1,0-1 1,0 1 0,0 0-1,0 0 1,0 0 0,0 1 0,-1-1-1,1 1 1,0-1 0,-1 1-1,5 3 1,-7-4 22,1 0-1,-1 0 0,0-1 1,1 1-1,-1 0 1,0 0-1,0 0 0,1 0 1,-1-1-1,0 1 1,0 0-1,0 0 1,0 0-1,0 0 0,0-1 1,0 1-1,0 0 1,-1 0-1,1 0 0,0 0 1,0-1-1,-1 1 1,1 0-1,0 0 1,-1-1-1,1 1 0,-1 0 1,1 0-1,-1-1 1,1 1-1,-1-1 0,0 1 1,1 0-1,-1-1 1,0 1-1,1-1 1,-1 1-1,0-1 0,-1 1 1,-36 18 1283,33-16-1071,-11 4 231,0-1 0,0-1-1,0 0 1,-1-1 0,1 0 0,-1-1-1,-25 0 1,41-3-931,27-1-9615,-5-3 2756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647"/>
    </inkml:context>
    <inkml:brush xml:id="br0">
      <inkml:brushProperty name="width" value="0.025" units="cm"/>
      <inkml:brushProperty name="height" value="0.025" units="cm"/>
    </inkml:brush>
  </inkml:definitions>
  <inkml:trace contextRef="#ctx0" brushRef="#br0">1 1 4004,'0'0'4452,"52"13"-4228,-23-4 257,-1 2-97,3-1-288,5-1-32,0 0 160,4-2 193,5-2-289,-2-2 32,-2-2-64,1 0-32,1 3-288,2 0-961,0-1-929,-2 1-737</inkml:trace>
  <inkml:trace contextRef="#ctx0" brushRef="#br0" timeOffset="1">820 98 1057,'0'0'1890,"65"0"-1794,-36-6 4869,-2-3-4581,0-2 0,2-3 353,-4 0-417,5 2-128,-1 0 65,-5 2 31,1 5 96,2 4-95,0 1-225,2 0 0,1 0-288,5 6-577,-1-2-673,4 0-1953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991"/>
    </inkml:context>
    <inkml:brush xml:id="br0">
      <inkml:brushProperty name="width" value="0.025" units="cm"/>
      <inkml:brushProperty name="height" value="0.025" units="cm"/>
    </inkml:brush>
  </inkml:definitions>
  <inkml:trace contextRef="#ctx0" brushRef="#br0">1 1 4036,'0'0'6310,"50"14"-5285,-32-13 352,0-1-864,6 0-385,1 0-128,6 0-385,1 0-992,2 0-385,2 0-768,2 0-737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874"/>
    </inkml:context>
    <inkml:brush xml:id="br0">
      <inkml:brushProperty name="width" value="0.035" units="cm"/>
      <inkml:brushProperty name="height" value="0.035" units="cm"/>
    </inkml:brush>
  </inkml:definitions>
  <inkml:trace contextRef="#ctx0" brushRef="#br0">66 64 19396,'-10'16'551,"1"0"0,1 1-1,1 0 1,0 1 0,1 0 0,-7 36 0,11-42-475,0 1 1,1-1 0,0 1-1,1 0 1,1-1 0,0 1-1,0 0 1,2-1 0,-1 0-1,2 1 1,4 12 0,-7-22-89,1 0 1,0 1-1,-1-1 0,1 0 1,0 0-1,1 0 0,-1 0 1,0 0-1,1-1 0,0 1 1,0-1-1,-1 0 0,1 1 1,1-1-1,-1-1 0,0 1 1,0 0-1,1-1 1,-1 1-1,1-1 0,-1 0 1,1 0-1,0-1 0,5 1 1,6-1-169,0 0 1,0-1 0,0-1-1,28-7 1,-29 5 5,0 1 0,1 1 1,24-1-1,-36 3 164,0 0 1,0 0 0,0 1-1,0-1 1,0 1 0,-1 0-1,1 0 1,0 0 0,0 0-1,0 0 1,-1 0 0,1 1-1,-1-1 1,1 1 0,-1 0-1,0 0 1,1 0 0,-1 0-1,0 0 1,0 0 0,-1 1-1,1-1 1,0 1 0,-1-1-1,1 1 1,-1-1 0,0 1-1,0 0 1,0 0 0,0 0-1,0 0 1,-1-1 0,1 6-1,-1 0 34,0 1-1,0-1 0,0 1 0,-1-1 0,-1 1 0,1-1 0,-1 0 1,-1 1-1,1-1 0,-7 12 0,2-8 6,1 1-1,-2-1 1,0-1-1,-1 1 1,-12 12-1,18-20 31,-1 0-1,0 0 0,0-1 1,0 0-1,-1 1 0,1-2 1,-1 1-1,0 0 0,1-1 1,-1 0-1,0 0 0,-1-1 1,1 1-1,0-1 0,0 0 1,-11 0-1,0-4 70</inkml:trace>
  <inkml:trace contextRef="#ctx0" brushRef="#br0" timeOffset="1">602 203 19684,'29'5'1777,"-5"-5"-1409,-1-5-136,0-6 832,6-3-712,-1-2-64,-2-7-352,2-2-312,-5-5-392,-2-1 680,-6 3-192,-1 4-112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8.365"/>
    </inkml:context>
    <inkml:brush xml:id="br0">
      <inkml:brushProperty name="width" value="0.025" units="cm"/>
      <inkml:brushProperty name="height" value="0.025" units="cm"/>
    </inkml:brush>
  </inkml:definitions>
  <inkml:trace contextRef="#ctx0" brushRef="#br0">0 1 4164,'0'0'-529,"11"0"642,110 2 3297,50 2 1059,-143 1-4497,-22-3-62,0 0-1,0-1 1,0 0 0,-1 0 0,1 0 0,0-1 0,0 0-1,0 0 1,0-1 0,0 1 0,10-3 0,-3-7-2035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9.794"/>
    </inkml:context>
    <inkml:brush xml:id="br0">
      <inkml:brushProperty name="width" value="0.025" units="cm"/>
      <inkml:brushProperty name="height" value="0.025" units="cm"/>
    </inkml:brush>
  </inkml:definitions>
  <inkml:trace contextRef="#ctx0" brushRef="#br0">6 130 6854,'0'0'11227,"12"-4"-10239,40-13-192,1 2 0,0 3 1,0 1-1,2 3 0,71-1 1,-148 13-334,0 0 1,0 1-1,0 1 1,-32 15 0,23-9-205,-1-1 0,0-2 0,-1 0 0,-48 5 1,27-14 204,54 0-464,0 0 0,0 0 0,-1 0 0,1 0 0,0 0 0,0 0 0,0 0-1,0 0 1,-1 0 0,1 0 0,0 0 0,0 0 0,0 0 0,0 0 0,-1 0 0,1 0 0,0 0 0,0-1 0,0 1 0,0 0-1,0 0 1,-1 0 0,1 0 0,0 0 0,0 0 0,0 0 0,0-1 0,0 1 0,0 0 0,0 0 0,0 0 0,-1 0 0,1 0-1,0-1 1,0 1 0,0 0 0,0 0 0,0 0 0,0 0 0,0-1 0,0 1 0,0 0 0,0 0 0,0 0 0,0-1 0,0 1 0,0 0-1,0 0 1,0 0 0,1 0 0,-1 0 0,0-1 0,0 1 0,0 0 0,0 0 0,0 0 0,0 0 0,0 0 0,0-1 0,1 1-1,-1 0 1,0 0 0,0 0 0,0 0 0,0 0 0,0 0 0,1 0 0,-1 0 0,0-1 0,12-8-107,56-18 58,116-32 0,-104 36 62,-58 16-22,-14 3 13,1 1 0,0 1 0,-1 0 1,1 0-1,9 0 0,-16 6 65,-1 1 1,0 0 0,0 0 0,-1 0 0,0 1-1,0 8 1,0-12-35,-1 0-11,0 0 1,0 0-1,0-1 0,0 1 1,0 0-1,0 0 0,-1-1 1,1 1-1,-1-1 1,1 1-1,-1-1 0,1 0 1,-1 0-1,0 0 0,1 0 1,-1 0-1,0 0 1,0 0-1,0 0 0,0 0 1,0-1-1,-2 1 0,-47 10 8,50-11-299,18-2-1622,-4-1-293,-1-1-1,1-1 1,21-12 0,-4 0-7176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1.662"/>
    </inkml:context>
    <inkml:brush xml:id="br0">
      <inkml:brushProperty name="width" value="0.025" units="cm"/>
      <inkml:brushProperty name="height" value="0.025" units="cm"/>
    </inkml:brush>
  </inkml:definitions>
  <inkml:trace contextRef="#ctx0" brushRef="#br0">118 22 3427,'15'-21'12321,"-11"35"-3917,-8 16-4360,-2-3-4806,-9 17 1149,-23 46 0,-17 45 42,50-120-389,1 0 0,1 0-1,0 0 1,1 1 0,1-1 0,0 1 0,2 16-1,0-30-28,-1-1-1,1 0 1,0 0-1,0 0 1,0 0-1,0 0 1,0 0-1,0 0 1,0-1-1,0 1 1,0 0-1,1-1 1,-1 1-1,0 0 1,0-1-1,1 1 1,-1-1-1,0 0 1,1 1-1,-1-1 1,0 0-1,1 0 1,-1 0-1,0 0 1,1 0-1,-1 0 1,3-1-1,40-2 364,-25-2-262,0-1 1,0-1-1,0-1 1,32-18-1,-30 15-88,1 0 1,37-12-1,-46 22 207,-13 1-479,0 0 0,1 0 1,-1 0-1,0 0 0,1 0 1,-1 0-1,0 0 1,1 0-1,-1 0 0,0 0 1,1 0-1,-1 0 1,1 0-1,-1 0 0,0 0 1,1 0-1,-1 0 0,0-1 1,0 1-1,1 0 1,-1 0-1,0 0 0,1 0 1,-1-1-1,0 1 1,0 0-1,1 0 0,-1-1 1,0 1-1,0 0 0,0-1 1,1 1-1,-1 0 1,0-1-1,0 1 0,0 0 1,0-1-1,0 1 1,0 0-1,0-1 0,0 1 1,0 0-1,1-1 0,-1 1 1,-1 0-1,1-1 1,0 1-1,0 0 0,0-1 1,0-15-6042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2.419"/>
    </inkml:context>
    <inkml:brush xml:id="br0">
      <inkml:brushProperty name="width" value="0.025" units="cm"/>
      <inkml:brushProperty name="height" value="0.025" units="cm"/>
    </inkml:brush>
  </inkml:definitions>
  <inkml:trace contextRef="#ctx0" brushRef="#br0">209 0 5349,'0'0'17505,"-4"8"-16699,-2 12-150,0 1-1,2-1 1,0 1 0,1 0 0,1-1 0,2 35 0,-1-26-75,0-18-450,1 1 0,0-1 0,3 20 0,-3-31-128,0 1 0,0-1 0,0 1-1,0-1 1,0 1 0,0-1 0,0 0 0,0 1 0,1-1 0,-1 1 0,0-1 0,0 1 0,0-1 0,1 0-1,-1 1 1,0-1 0,0 0 0,1 1 0,-1-1 0,0 0 0,1 1 0,-1-1 0,0 0 0,1 0 0,-1 1-1,1-1 1,-1 0 0,0 0 0,1 0 0,-1 1 0,1-1 0,-1 0 0,1 0 0,-1 0 0,1 0 0,-1 0 0,0 0-1,1 0 1,-1 0 0,1 0 0,-1 0 0,1 0 0,-1 0 0,1-1 0,-1 1 0,0 0 0,1 0 0,-1 0-1,1-1 1,-1 1 0,0 0 0,1 0 0,-1-1 0,0 1 0,1 0 0,-1-1 0,0 1 0,1 0 0,-1-1 0,0 1-1,0 0 1,1-1 0,-1 1 0,0-1 0,0 1 0,0-1 0,19-28 218,-14 13-236,-1-1 1,0 0-1,-2 0 0,1 0 1,-2-1-1,0 1 0,-4-33 1,3 49 10,0 0 1,0 0-1,0 0 1,0 0-1,0 0 1,0 1-1,0-1 1,0 0-1,0 0 1,0 0-1,0 0 1,-1 1-1,1-1 1,0 0-1,-1 0 1,1 0-1,-1 1 1,1-1-1,-1 0 1,1 1-1,-1-1 1,1 0-1,-1 1 1,0-1-1,1 1 1,-1-1-1,0 1 1,1-1-1,-1 1 0,-1-1 1,1 1-7,0 1 0,0-1 0,0 1 0,0 0 0,1-1 0,-1 1 0,0-1 1,0 1-1,0 0 0,1 0 0,-1 0 0,1-1 0,-1 1 0,0 0 0,1 0 0,-1 0 0,1 0 0,0 0 0,-1 0 0,1 0 0,0 0 1,0 0-1,-1 2 0,-2 8-6,1-1 0,0 1 0,0 0 0,1 0 0,1 0 0,0 0 0,2 19 0,-1-25 10,0 0 0,1 1 1,0-1-1,0 0 0,0 0 1,0 0-1,1 0 0,0-1 1,0 1-1,0 0 0,1-1 1,-1 0-1,1 0 0,0 0 1,0-1-1,9 7 1,1 2-7,-22-9-20,-40-15-64,19 5 22,-21 0-46,-87-16-59,174 14-117,-23 5 288,16-3 30,-1 0 0,0-2 0,0-2 0,-1 0 0,-1-2 0,52-31 1,-79 44-105,0 0 0,1 0 0,-1-1 0,0 1 0,0 0 1,0 0-1,0 0 0,1 0 0,-1 0 0,0 0 0,0 0 1,0 0-1,0 0 0,0 0 0,1-1 0,-1 1 0,0 0 1,0 0-1,0 0 0,0 0 0,0 0 0,0 0 0,0-1 1,1 1-1,-1 0 0,0 0 0,0 0 0,0 0 0,0-1 1,0 1-1,0 0 0,0 0 0,0 0 0,0 0 0,0-1 1,0 1-1,0 0 0,0 0 0,0 0 0,0-1 0,0 1 1,0 0-1,-1 0 0,1 0 0,0 0 0,0 0 0,0-1 1,0 1-1,0 0 0,0 0 0,0 0 0,0 0 0,-1 0 1,1 0-1,0-1 0,0 1 0,-15-2-3843,-21 6-3965,12 4 3507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2.781"/>
    </inkml:context>
    <inkml:brush xml:id="br0">
      <inkml:brushProperty name="width" value="0.025" units="cm"/>
      <inkml:brushProperty name="height" value="0.025" units="cm"/>
    </inkml:brush>
  </inkml:definitions>
  <inkml:trace contextRef="#ctx0" brushRef="#br0">53 155 2306,'0'0'6107,"-7"0"-3256,-3 1-1873,-24 1 3895,34-3-4781,0 1 0,0 0 1,0 0-1,-1 0 0,1 0 1,0 0-1,0-1 0,0 1 1,0 0-1,0 0 0,0 0 1,0-1-1,0 1 0,0 0 1,0 0-1,0 0 0,-1 0 0,1-1 1,0 1-1,0 0 0,0 0 1,0 0-1,0-1 0,1 1 1,-1 0-1,0 0 0,0 0 1,0-1-1,0 1 0,0 0 1,0 0-1,0 0 0,0 0 0,0-1 1,0 1-1,1 0 0,-1 0 1,0 0-1,0 0 0,0 0 1,0-1-1,0 1 0,1 0 1,-1 0-1,0 0 0,0 0 1,0 0-1,0 0 0,1 0 0,-1 0 1,0 0-1,0 0 0,0 0 1,1 0-1,9-9 522,172-76 4118,-100 49-5631,-67 26 350,-9 3-2078,-24 4-17665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23.126"/>
    </inkml:context>
    <inkml:brush xml:id="br0">
      <inkml:brushProperty name="width" value="0.025" units="cm"/>
      <inkml:brushProperty name="height" value="0.025" units="cm"/>
    </inkml:brush>
  </inkml:definitions>
  <inkml:trace contextRef="#ctx0" brushRef="#br0">1 0 4132,'0'0'20307,"61"64"-19282,-38-37-576,3 5-257,-3 0-128,2-3 0,-5 0-641,2-8-1601,-4-7-1057,-2-10-2883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260"/>
    </inkml:context>
    <inkml:brush xml:id="br0">
      <inkml:brushProperty name="width" value="0.025" units="cm"/>
      <inkml:brushProperty name="height" value="0.025" units="cm"/>
    </inkml:brush>
  </inkml:definitions>
  <inkml:trace contextRef="#ctx0" brushRef="#br0">1 1 4805,'0'0'13047,"5"8"-12599,-2-5-422,0 1 1,-1 0-1,1-1 1,1 0-1,-1 0 1,0 0-1,1 0 0,0-1 1,-1 1-1,1-1 1,0 0-1,0 0 1,0 0-1,1 0 0,-1-1 1,0 0-1,1 0 1,-1 0-1,8 0 0,99 5-1563,-78-5-2793,45-7 1,-38-2-1356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592"/>
    </inkml:context>
    <inkml:brush xml:id="br0">
      <inkml:brushProperty name="width" value="0.025" units="cm"/>
      <inkml:brushProperty name="height" value="0.025" units="cm"/>
    </inkml:brush>
  </inkml:definitions>
  <inkml:trace contextRef="#ctx0" brushRef="#br0">1 9 1730,'0'0'11402,"63"33"-11081,-34-33-193,7 0-128,3-3-1025,1-6-1377,5 0-1186</inkml:trace>
  <inkml:trace contextRef="#ctx0" brushRef="#br0" timeOffset="1">532 1 9289,'0'0'1121,"74"3"-1057,-40-3 32,9 0-96,-1 0-480,5 0-1538,1 0-4517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8.965"/>
    </inkml:context>
    <inkml:brush xml:id="br0">
      <inkml:brushProperty name="width" value="0.025" units="cm"/>
      <inkml:brushProperty name="height" value="0.025" units="cm"/>
    </inkml:brush>
  </inkml:definitions>
  <inkml:trace contextRef="#ctx0" brushRef="#br0">0 45 7815,'0'0'737,"54"0"-673,-27-1-192,2 0-705,4-3-320,3 1-961</inkml:trace>
  <inkml:trace contextRef="#ctx0" brushRef="#br0" timeOffset="1">624 1 3844,'0'0'224,"52"0"-224,-27 0-513,-5 0-1825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9.296"/>
    </inkml:context>
    <inkml:brush xml:id="br0">
      <inkml:brushProperty name="width" value="0.025" units="cm"/>
      <inkml:brushProperty name="height" value="0.025" units="cm"/>
    </inkml:brush>
  </inkml:definitions>
  <inkml:trace contextRef="#ctx0" brushRef="#br0">1 18 2915,'0'0'320,"54"0"-320,-38 0 0,0 0 160,-3 0 1250,-1 0 287,3 0-864,3 0-577,0 0-192,9 0-32,2 0-320,3 0-1442,-1 0-3939</inkml:trace>
  <inkml:trace contextRef="#ctx0" brushRef="#br0" timeOffset="1">602 1 9353,'0'0'3811,"62"-1"-3779,-39 1-32,6 0-1345,5 0-192,0 0 544,1 0 256,-1 0-960,0 0-770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420"/>
    </inkml:context>
    <inkml:brush xml:id="br0">
      <inkml:brushProperty name="width" value="0.035" units="cm"/>
      <inkml:brushProperty name="height" value="0.035" units="cm"/>
    </inkml:brush>
  </inkml:definitions>
  <inkml:trace contextRef="#ctx0" brushRef="#br0">0 1 17428,'0'56'961,"3"1"1,2 0 0,3-1 0,2 0 0,33 104-1,-43-159-960,5 15-59,0 1 0,1-1 1,1 0-1,0-1 1,16 25-1,-23-40 4,0 1 1,1-1 0,-1 1-1,0-1 1,1 0 0,-1 1-1,1-1 1,-1 1-1,0-1 1,1 0 0,-1 1-1,1-1 1,-1 0 0,1 1-1,-1-1 1,1 0-1,-1 0 1,1 1 0,-1-1-1,1 0 1,-1 0 0,1 0-1,1 0 1,2-9-643,-4-22 90,0 31 595,-3-24-516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09.625"/>
    </inkml:context>
    <inkml:brush xml:id="br0">
      <inkml:brushProperty name="width" value="0.025" units="cm"/>
      <inkml:brushProperty name="height" value="0.025" units="cm"/>
    </inkml:brush>
  </inkml:definitions>
  <inkml:trace contextRef="#ctx0" brushRef="#br0">0 1 7719,'0'0'5477,"60"0"-5380,-46 0-33,6 0-32,-6 0 0,6 0-32,-2 0 0,2 0-353,2 0-896,1 0-673,4 0-576,0 0-2114</inkml:trace>
  <inkml:trace contextRef="#ctx0" brushRef="#br0" timeOffset="1">346 1 5317,'0'0'2402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4.430"/>
    </inkml:context>
    <inkml:brush xml:id="br0">
      <inkml:brushProperty name="width" value="0.025" units="cm"/>
      <inkml:brushProperty name="height" value="0.025" units="cm"/>
    </inkml:brush>
  </inkml:definitions>
  <inkml:trace contextRef="#ctx0" brushRef="#br0">1 356 3587,'0'0'9300,"2"-10"-9257,18-146 1414,-10 80-2953,8-1-4109,-16 68 4672,3-18-2537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4.773"/>
    </inkml:context>
    <inkml:brush xml:id="br0">
      <inkml:brushProperty name="width" value="0.025" units="cm"/>
      <inkml:brushProperty name="height" value="0.025" units="cm"/>
    </inkml:brush>
  </inkml:definitions>
  <inkml:trace contextRef="#ctx0" brushRef="#br0">0 772 929,'0'0'10089,"2"-48"-8391,-2 38-481,0-2-704,0-5-449,0-2-64,0-5 0,5-2-513,4 0-352,-3 0 193,1 1-289,-2 3 96,3-1-224,-5 1-609,-1-1-384</inkml:trace>
  <inkml:trace contextRef="#ctx0" brushRef="#br0" timeOffset="1">87 186 3043,'0'0'4612,"9"-56"-4644,-8 37 32,3-5-352,1-2-737,-1-2 96,1-5-1089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5.806"/>
    </inkml:context>
    <inkml:brush xml:id="br0">
      <inkml:brushProperty name="width" value="0.025" units="cm"/>
      <inkml:brushProperty name="height" value="0.025" units="cm"/>
    </inkml:brush>
  </inkml:definitions>
  <inkml:trace contextRef="#ctx0" brushRef="#br0">0 8300 3203,'0'0'8718,"1"7"-8633,-1-2 75,0-1 0,1 1-1,0-1 1,0 0 0,0 1 0,1-1 0,-1 0-1,1 0 1,0 0 0,0 0 0,1 0 0,-1 0-1,1 0 1,3 4 0,10 4 355,-9-12 612,-3-27 1366,-2-3-2064,2 6-378,-2-1 0,-1 1-1,-3-49 1,0 9-62,7-221 102,7 37 4,-11 235-94,4-142 25,4-36-52,8-219-128,-5 71 335,30-223-144,-21 352 153,6-114 282,11-85 37,0-54 691,-36 309-302,-7-191 259,3 324-996,-40-339 1359,17 115-1201,16 130 67,-5-150 212,8-207-255,5 109-275,-4-418-73,27 563-14,-11 140 7,1-94 0,-17-15-171,0 88-91,16-187 0,3 190-61,6-46 570,-15 45-6680,-5 91 1096,3-1-4725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6.845"/>
    </inkml:context>
    <inkml:brush xml:id="br0">
      <inkml:brushProperty name="width" value="0.025" units="cm"/>
      <inkml:brushProperty name="height" value="0.025" units="cm"/>
    </inkml:brush>
  </inkml:definitions>
  <inkml:trace contextRef="#ctx0" brushRef="#br0">0 1 7655,'0'0'18727,"10"9"-18139,21 24 41,39 54 1,-69-85-624,7 9-73,0 0-1,1 0 0,0-1 0,17 14 1,-24-22-180,1 0 1,-1 0 0,1-1-1,0 1 1,0-1-1,0 0 1,0 0 0,0 0-1,0 0 1,0 0-1,3 0 1,-3-1-137,-1 0-1,0 0 1,0 0-1,1-1 1,-1 1-1,0 0 1,0-1 0,0 0-1,0 0 1,0 0-1,0 1 1,0-2 0,0 1-1,0 0 1,0 0-1,0-1 1,2-2-1,14-16-4634,0-6-1276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7.203"/>
    </inkml:context>
    <inkml:brush xml:id="br0">
      <inkml:brushProperty name="width" value="0.025" units="cm"/>
      <inkml:brushProperty name="height" value="0.025" units="cm"/>
    </inkml:brush>
  </inkml:definitions>
  <inkml:trace contextRef="#ctx0" brushRef="#br0">318 1 6983,'0'0'14707,"-8"8"-13132,-26 30-52,3 1 0,-53 87 0,-44 106-204,123-224-1533,1 1 0,0-1 0,0 1 0,1 0 0,0 0-1,0 0 1,1 0 0,0 1 0,0 15 0,2-25 24,0 1 1,0-1-1,0 1 0,0-1 1,1 0-1,-1 1 0,0-1 0,0 1 1,1-1-1,-1 0 0,0 1 0,0-1 1,1 1-1,-1-1 0,1 0 0,-1 0 1,0 1-1,1-1 0,-1 0 0,0 0 1,1 1-1,-1-1 0,1 0 0,-1 0 1,1 0-1,-1 0 0,1 0 0,-1 1 1,1-1-1,-1 0 0,1 0 0,-1 0 1,0 0-1,1-1 0,-1 1 0,1 0 1,-1 0-1,1 0 0,-1 0 0,1 0 1,-1 0-1,1-1 0,-1 1 0,0 0 1,1-1-1,9-5-5282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08.104"/>
    </inkml:context>
    <inkml:brush xml:id="br0">
      <inkml:brushProperty name="width" value="0.025" units="cm"/>
      <inkml:brushProperty name="height" value="0.025" units="cm"/>
    </inkml:brush>
  </inkml:definitions>
  <inkml:trace contextRef="#ctx0" brushRef="#br0">237 47 2530,'0'0'12433,"4"-8"-9080,13-22-582,-17 30-2686,0 0 1,0-1-1,0 1 0,0 0 1,0 0-1,0 0 1,1-1-1,-1 1 1,0 0-1,0 0 1,0 0-1,0-1 1,0 1-1,0 0 1,0 0-1,0 0 0,0-1 1,0 1-1,0 0 1,0 0-1,0 0 1,0-1-1,-1 1 1,1 0-1,0 0 1,0 0-1,0 0 1,0-1-1,0 1 0,0 0 1,0 0-1,-1 0 1,1 0-1,0-1 1,0 1-1,0 0 1,0 0-1,-1 0 1,1 0-1,0 0 1,0 0-1,0 0 0,0 0 1,-1-1-1,1 1 1,-16-1 929,-12 5-874,11 3 84,1 0-1,-1 1 1,1 1 0,1 0 0,0 1-1,0 1 1,1 0 0,0 1-1,1 0 1,-12 16 0,24-28-228,1 1 0,-1-1 1,1 1-1,-1 0 0,0-1 0,1 1 1,-1 0-1,1 0 0,0 0 0,-1-1 1,1 1-1,0 0 0,-1 0 1,1 0-1,0 0 0,0-1 0,0 1 1,-1 0-1,1 0 0,0 0 0,0 0 1,0 0-1,1 0 0,-1 0 1,0-1-1,0 1 0,0 0 0,1 0 1,-1 0-1,0 0 0,1-1 0,-1 1 1,1 0-1,-1 0 0,1-1 1,-1 1-1,1 0 0,0-1 0,-1 1 1,1 0-1,0-1 0,-1 1 0,1-1 1,0 1-1,0-1 0,0 0 1,-1 1-1,1-1 0,0 0 0,0 1 1,0-1-1,0 0 0,0 0 0,-1 0 1,1 0-1,0 0 0,0 0 1,1 0-1,66 3-145,-57-3 104,17-1 12,-18 0 22,0 0 1,0 1 0,0 0-1,0 1 1,-1 0-1,1 1 1,0 0-1,9 3 1,-18-4 6,0-1 1,-1 0-1,1 0 0,0 1 1,-1-1-1,1 0 0,0 1 1,-1-1-1,1 1 0,-1-1 1,1 0-1,-1 1 1,1-1-1,-1 1 0,1 0 1,-1-1-1,0 1 0,1-1 1,-1 1-1,0 0 0,1-1 1,-1 1-1,0 0 0,0-1 1,0 1-1,1 0 0,-1 0 1,0-1-1,0 1 0,0 1 1,-14 19 453,-29 9 851,20-18-752,0-2 0,0-1 0,-31 8 0,38-13-1164,1-1 0,0-1 0,-26 1 0,41-13-6883,0 9 6020,0-14-9595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3.149"/>
    </inkml:context>
    <inkml:brush xml:id="br0">
      <inkml:brushProperty name="width" value="0.025" units="cm"/>
      <inkml:brushProperty name="height" value="0.025" units="cm"/>
    </inkml:brush>
  </inkml:definitions>
  <inkml:trace contextRef="#ctx0" brushRef="#br0">7 15 2210,'0'0'15497,"-7"-14"-15246,9 14-196,0 1-1,0-1 0,0 1 1,0 0-1,0 0 0,0 0 0,0 0 1,0 0-1,-1 0 0,1 1 1,0-1-1,-1 1 0,1-1 0,-1 1 1,0-1-1,1 1 0,-1 0 1,1 2-1,25 43 599,-18-29-427,0-5-142,1-1-1,0-1 0,1 0 0,0 0 1,0-1-1,1 0 0,21 13 0,-13-10 149,-1 1 0,18 19 0,143 145 1057,82 85-21,-232-228-581,28 44 1,10 11-446,-5-23 53,2-2 0,87 65 0,-66-59-155,-47-32-28,-1 1 0,-2 1-1,-2 2 1,37 62 0,-44-66 232,58 80-282,5-5 0,185 182 0,-198-228-80,28 27 4,222 228 73,-269-269-59,358 328 0,-125-102 28,-16-15-3,460 392-25,-298-292-98,-48-41 15,-245-203 19,198 186-251,-166-147 177,-119-113 97,-2 3 0,53 62-1,-95-96 59,2 1 80,-1 0 0,-1 0 0,0 2 0,16 33 0,-25-45-107,1 1 0,0-1-1,0 0 1,1 0 0,0-1-1,7 7 1,8 9-3441,-20-20 1724,-12-1-13063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4.411"/>
    </inkml:context>
    <inkml:brush xml:id="br0">
      <inkml:brushProperty name="width" value="0.025" units="cm"/>
      <inkml:brushProperty name="height" value="0.025" units="cm"/>
    </inkml:brush>
  </inkml:definitions>
  <inkml:trace contextRef="#ctx0" brushRef="#br0">0 1 18257,'0'0'5803,"9"6"-3892,12 8-1303,1-2 0,0 0-1,1-1 1,1-1 0,27 8-1,-16-8-773,56 13-114,-83-22-650,1 0 0,-1-1 0,0 0 0,1 0 0,9-2-1,-16 2 389,0-1-1,-1 0 1,1 1 0,0-1-1,-1 0 1,1 0-1,0 0 1,-1 0-1,1 0 1,-1 0-1,0-1 1,1 1 0,-1 0-1,0-1 1,0 1-1,0-1 1,1-1-1,10-17-6877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4.761"/>
    </inkml:context>
    <inkml:brush xml:id="br0">
      <inkml:brushProperty name="width" value="0.025" units="cm"/>
      <inkml:brushProperty name="height" value="0.025" units="cm"/>
    </inkml:brush>
  </inkml:definitions>
  <inkml:trace contextRef="#ctx0" brushRef="#br0">173 1 7751,'0'0'13224,"-4"11"-11628,-8 19-675,-56 156 2402,33-79-2712,1-6-1190,15-33-4840,18-59 711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998"/>
    </inkml:context>
    <inkml:brush xml:id="br0">
      <inkml:brushProperty name="width" value="0.035" units="cm"/>
      <inkml:brushProperty name="height" value="0.035" units="cm"/>
    </inkml:brush>
  </inkml:definitions>
  <inkml:trace contextRef="#ctx0" brushRef="#br0">0 273 15555,'2'-1'277,"0"0"0,0 0 0,0 0-1,0 0 1,0-1 0,-1 1-1,1 0 1,0-1 0,-1 0 0,3-1-1,2-4 578,89-85 3697,-73 69-4263,0 0 0,1 2 1,1 1-1,52-35 0,-72 53-487,1 0-1,-1 0 1,0 0-1,1 0 1,-1 1-1,1 0 0,-1 0 1,1 0-1,0 0 1,0 1-1,-1 0 1,1 0-1,8 1 1,-11 0-315,-8-1-99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5.096"/>
    </inkml:context>
    <inkml:brush xml:id="br0">
      <inkml:brushProperty name="width" value="0.025" units="cm"/>
      <inkml:brushProperty name="height" value="0.025" units="cm"/>
    </inkml:brush>
  </inkml:definitions>
  <inkml:trace contextRef="#ctx0" brushRef="#br0">0 1 4356,'0'0'21845,"45"74"-21044,-36-32-577,-7 2-160,0-1-32,1-1-352,-1-6-769,-2-6-1025,0-4-705,-2-7-993,-14-8-1024,0-7-706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2:45.426"/>
    </inkml:context>
    <inkml:brush xml:id="br0">
      <inkml:brushProperty name="width" value="0.025" units="cm"/>
      <inkml:brushProperty name="height" value="0.025" units="cm"/>
    </inkml:brush>
  </inkml:definitions>
  <inkml:trace contextRef="#ctx0" brushRef="#br0">1 105 11147,'0'0'7505,"7"-8"-5759,0 0-1388,0 2-1,1-1 1,-1 1 0,1 0-1,0 1 1,1 0 0,0 0-1,0 1 1,0 0 0,0 0-1,0 1 1,12-2 0,20-5 176,79-6-1,-110 15-498,0 0 0,0 1 0,0 0 0,0 1 0,-1 0 0,1 1 0,0 0-1,0 0 1,-1 1 0,1 0 0,-1 1 0,0 0 0,0 1 0,9 5 0,-12-5 7,-1 0 1,0 1 0,-1-1 0,1 1 0,-1 0 0,0 0 0,-1 1 0,1-1 0,-1 1 0,0 0-1,-1-1 1,0 1 0,0 0 0,0 0 0,-1 1 0,0-1 0,0 0 0,-1 0 0,0 1-1,-1 9 1,0-5 68,-1 0-1,0 0 1,0 0-1,-1 0 1,-1-1-1,0 1 0,0-1 1,-2 0-1,1 0 1,-1 0-1,-10 12 1,6-10 58,0-1 0,-1-1 0,0 0 0,-1 0 0,0-1 0,-1-1 0,0 0 0,-1 0 0,0-2 0,0 1 0,0-2 0,-1 0 0,0-1 0,0 0 0,0-1 0,-1-1 0,0-1 1,1 0-1,-1-1 0,-26-1 0,39 0-265,1 0 0,-1-1 1,0 1-1,0-1 0,1 1 1,-1-1-1,1 0 1,-1 0-1,1 0 0,-1-1 1,1 1-1,0-1 0,-1 1 1,1-1-1,0 0 0,0 1 1,0-1-1,0 0 0,1-1 1,-1 1-1,1 0 1,-1 0-1,-1-5 0,1 4-480,1 0 0,0-1 0,1 1 0,-1 0 0,0-1 0,1 1-1,0-1 1,0 0 0,0 1 0,0-1 0,1-5 0,5-10-5846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3.406"/>
    </inkml:context>
    <inkml:brush xml:id="br0">
      <inkml:brushProperty name="width" value="0.025" units="cm"/>
      <inkml:brushProperty name="height" value="0.025" units="cm"/>
    </inkml:brush>
  </inkml:definitions>
  <inkml:trace contextRef="#ctx0" brushRef="#br0">0 108 2755,'0'0'19357,"13"-1"-17879,33-7-450,0-2-1,59-21 0,34-8-813,-112 33-1159,-1 1-1,1 1 1,35 0 0,-99 23-11462,5-7 7154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3.754"/>
    </inkml:context>
    <inkml:brush xml:id="br0">
      <inkml:brushProperty name="width" value="0.025" units="cm"/>
      <inkml:brushProperty name="height" value="0.025" units="cm"/>
    </inkml:brush>
  </inkml:definitions>
  <inkml:trace contextRef="#ctx0" brushRef="#br0">0 219 4548,'0'0'14574,"63"-8"-12812,-9-21-929,9-3-289,4 2-288,-9 1-192,-6 7-224,-9 0-1569,-12 5-994,-17 1-2690,-12 2-1153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4.130"/>
    </inkml:context>
    <inkml:brush xml:id="br0">
      <inkml:brushProperty name="width" value="0.025" units="cm"/>
      <inkml:brushProperty name="height" value="0.025" units="cm"/>
    </inkml:brush>
  </inkml:definitions>
  <inkml:trace contextRef="#ctx0" brushRef="#br0">0 280 7815,'0'0'9295,"4"-12"-7763,3-5-1096,1 0 0,1 0 0,0 1 0,1 0-1,1 1 1,0 0 0,1 0 0,16-14 0,-2 3-398,-10 9-21,0 1 1,1 1-1,30-21 0,-47 36-23,0 0-1,1 0 0,-1-1 1,0 1-1,1 0 1,-1 0-1,0 0 1,1 0-1,-1 0 1,0 0-1,1 0 1,-1 0-1,0 0 0,1 0 1,-1 0-1,0 0 1,1 1-1,-1-1 1,0 0-1,1 0 1,-1 0-1,0 0 1,0 0-1,1 1 0,-1-1 1,0 0-1,1 0 1,-1 1-1,0-1 1,0 0-1,0 0 1,1 1-1,-1-1 1,0 0-1,0 0 1,0 1-1,0-1 0,0 0 1,1 1-1,-1-1 1,0 0-1,0 1 1,0-1-1,0 0 1,0 1-1,0-1 1,0 1-1,3 22 49,-3-15 22,3 12 77,1 1-1,13 38 1,-15-55-330,-1 1-1,1-1 0,0 0 1,0 0-1,0-1 0,0 1 1,1 0-1,-1-1 0,1 1 1,0-1-1,0 0 0,0 0 1,1 0-1,-1 0 0,1-1 1,-1 1-1,1-1 0,0 0 1,0 0-1,7 2 0,12-2-5452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4.817"/>
    </inkml:context>
    <inkml:brush xml:id="br0">
      <inkml:brushProperty name="width" value="0.025" units="cm"/>
      <inkml:brushProperty name="height" value="0.025" units="cm"/>
    </inkml:brush>
  </inkml:definitions>
  <inkml:trace contextRef="#ctx0" brushRef="#br0">196 1 3075,'0'0'17019,"2"8"-16085,0 1-817,-1 0 0,0 0 0,-1 0 0,0 0 0,0 0 0,-1 0 1,0 0-1,-1 0 0,0 0 0,-5 14 0,-42 99 17,30-80-93,-102 210-180,147-328-9524,-4 20 2900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5.180"/>
    </inkml:context>
    <inkml:brush xml:id="br0">
      <inkml:brushProperty name="width" value="0.025" units="cm"/>
      <inkml:brushProperty name="height" value="0.025" units="cm"/>
    </inkml:brush>
  </inkml:definitions>
  <inkml:trace contextRef="#ctx0" brushRef="#br0">196 1 7655,'0'0'6540,"-1"11"-4693,-17 102 921,8-61-530,-5 58 0,14-82-1930,0-1-1,5 36 1,-2-53-430,-1 0 0,2-1 1,-1 1-1,1-1 0,1 0 1,0 0-1,0 0 1,0 0-1,12 15 0,-15-23-250,16 25-714,-11-11-1592,-6-14 2475,0-1-1,0 0 0,0 0 1,0 1-1,0-1 0,0 0 1,0 1-1,0-1 0,0 0 1,0 1-1,0-1 0,0 0 1,-1 1-1,1-1 0,0 0 1,0 0-1,0 1 0,0-1 0,-1 0 1,1 0-1,0 1 0,0-1 1,0 0-1,-1 0 0,1 1 1,0-1-1,0 0 0,-1 0 1,1 0-1,0 0 0,0 1 1,-1-1-1,1 0 0,-14 1-4937</inkml:trace>
  <inkml:trace contextRef="#ctx0" brushRef="#br0" timeOffset="1">23 447 2242,'0'0'10602,"-23"-62"-7655,23 44-769,0 1-576,14 1-1250,12 1-320,8-2-64,4 0-1025,10-4-1409,3-2-2755,3-3-4421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5.528"/>
    </inkml:context>
    <inkml:brush xml:id="br0">
      <inkml:brushProperty name="width" value="0.025" units="cm"/>
      <inkml:brushProperty name="height" value="0.025" units="cm"/>
    </inkml:brush>
  </inkml:definitions>
  <inkml:trace contextRef="#ctx0" brushRef="#br0">172 0 5477,'0'0'18348,"-8"3"-17462,-2 1-803,1 1 0,0 1 1,0-1-1,1 1 0,-1 1 0,1-1 0,1 1 0,-1 1 0,1 0 0,0 0 0,1 0 0,-9 15 0,8-12-15,1 0 1,-1 1-1,2 0 0,0 0 1,0 1-1,1-1 0,0 1 1,1 0-1,1 0 0,-1 18 0,3-29-75,1 1 0,-1-1 0,1 0 0,0 0 0,-1 0-1,1 0 1,0 0 0,1 0 0,-1 0 0,0 0-1,0 0 1,1 0 0,-1 0 0,1-1 0,0 1 0,-1-1-1,1 1 1,0-1 0,0 0 0,0 0 0,0 0-1,0 0 1,0 0 0,0 0 0,1 0 0,-1-1 0,0 1-1,0-1 1,1 1 0,3-1 0,12 3-106,1-1 1,32-2-1,-39 0 76,149 1-188,-159-1 219,0 0-1,0 0 0,-1 0 0,1 0 1,0 0-1,0 1 0,-1-1 0,1 1 1,0-1-1,-1 1 0,1 0 0,0-1 1,-1 1-1,1 0 0,-1 0 0,1 0 0,-1 0 1,0 0-1,1 1 0,-1-1 0,1 2 1,-1-2 16,-1 1 0,1 0 0,-1-1 0,1 1 0,-1-1 0,0 1 0,0 0 0,0-1 0,0 1 0,0 0 0,0-1 0,0 1 0,-1 0 1,1-1-1,-1 1 0,1-1 0,-1 1 0,0 1 0,-3 5 152,-1 0 1,1 0-1,-1-1 1,-1 0-1,0 0 1,-11 12-1,-9 4 748,-1-1 0,-43 28-1,55-42-940,0 0-1,-28 11 1,34-16-594,-1 0 0,0-1 0,1 0 0,-1-1-1,-17 1 1,13-3-4665,7-6-3641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6.990"/>
    </inkml:context>
    <inkml:brush xml:id="br0">
      <inkml:brushProperty name="width" value="0.025" units="cm"/>
      <inkml:brushProperty name="height" value="0.025" units="cm"/>
    </inkml:brush>
  </inkml:definitions>
  <inkml:trace contextRef="#ctx0" brushRef="#br0">0 117 17136,'0'0'4324,"68"-31"-3267,-30 16-544,7 0-449,2 1-64,4-1-1217,-5 1-2371,-6 2-3170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7.353"/>
    </inkml:context>
    <inkml:brush xml:id="br0">
      <inkml:brushProperty name="width" value="0.025" units="cm"/>
      <inkml:brushProperty name="height" value="0.025" units="cm"/>
    </inkml:brush>
  </inkml:definitions>
  <inkml:trace contextRef="#ctx0" brushRef="#br0">209 1 12876,'0'0'9364,"-12"0"-8889,6 0-456,-1-1 0,0 2 0,1-1 0,-1 1 0,1 0 0,-1 0 0,1 1 0,-1 0 0,1 0 0,0 1 0,0-1 0,0 1 0,0 0 0,0 1 0,-9 8 0,5-3 31,0 1-1,1 0 1,0 1-1,1 0 0,-12 21 1,17-26-29,0-1 1,0 1-1,1 0 1,0 0-1,0 0 1,0 0-1,1 0 1,0 0-1,0 0 1,1 1-1,0-1 1,0 0-1,0 0 1,2 12-1,-1-16-86,0 0 0,0 0 1,0 0-1,0-1 0,0 1 0,0 0 0,1-1 0,-1 1 0,0 0 0,1-1 0,-1 0 0,1 1 0,0-1 0,-1 0 0,1 0 0,0 0 0,0 0 0,0 0 0,0 0 0,0-1 0,0 1 0,0-1 0,0 1 1,2-1-1,5 2-1096,-1-1 1,1-1-1,-1 0 1,15-1 0,11-5-5604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6.529"/>
    </inkml:context>
    <inkml:brush xml:id="br0">
      <inkml:brushProperty name="width" value="0.035" units="cm"/>
      <inkml:brushProperty name="height" value="0.035" units="cm"/>
    </inkml:brush>
  </inkml:definitions>
  <inkml:trace contextRef="#ctx0" brushRef="#br0">59 176 19668,'7'99'2843,"32"93"-1350,-30-159-1302,2-1 0,1 0 0,26 51 0,-37-82-181,0 1 0,0 0 0,-1-1 1,1 1-1,0 0 0,0-1 0,1 0 0,-1 1 0,0-1 0,0 0 0,1 1 1,-1-1-1,1 0 0,-1 0 0,1 0 0,-1 0 0,1 0 0,0 0 1,-1-1-1,1 1 0,0-1 0,-1 1 0,4 0 0,-3-2-5,-1 0-1,1 1 1,-1-1-1,1 0 1,-1 0-1,0 0 1,0 0-1,1 0 1,-1 0-1,0-1 1,0 1 0,0 0-1,0 0 1,0-1-1,0 1 1,-1-1-1,1 1 1,0-1-1,-1 1 1,1-1-1,-1 1 1,0-1-1,1 0 1,-1 1-1,0-1 1,0-2-1,2-15 13,-1 0 0,-1 0 0,0 1 0,-2-1 0,0 0 0,-1 0 0,-7-23 0,-4-4 40,-33-76 0,3 33-36,38 78-18,0 0 1,-2 0-1,1 1 0,-1 0 1,-15-13-1,21 21-1,1 1-1,-1-1 1,1 1 0,-1 0-1,0 0 1,1 0 0,-1 0-1,0 0 1,0 0 0,0 0-1,0 1 1,0-1 0,0 1-1,0-1 1,0 1 0,0 0-1,0-1 1,-2 2 0,2-1-2,1 0 1,0 1 0,0-1-1,0 1 1,0 0-1,0-1 1,0 1 0,0 0-1,0 0 1,0 0 0,1-1-1,-1 1 1,0 0 0,0 0-1,1 0 1,-1 0-1,1 0 1,-1 0 0,1 1-1,-1-1 1,1 0 0,0 0-1,-1 0 1,1 0 0,0 1-1,0-1 1,0 0-1,0 0 1,0 2 0,0 6 1,0 1 0,1 0 0,0-1 0,1 1 0,0-1 0,0 0 0,1 0 0,5 13 0,1-4 18,0 0 0,0-1-1,14 17 1,-20-30-12,0 0 0,0 0-1,0 0 1,1 0 0,-1-1-1,1 0 1,0 0 0,0 0-1,9 5 1,-10-7-1,0 0 1,0 0-1,0 0 0,0 0 0,0-1 0,0 1 1,0-1-1,0 0 0,0 0 0,0 0 0,0 0 1,0-1-1,1 1 0,-1-1 0,0 0 0,0 0 1,4-2-1,1-1 7,0 0 1,-1-1-1,0 0 1,0 0-1,0-1 1,-1 0-1,0 0 1,0-1-1,0 1 1,-1-1 0,0-1-1,0 1 1,-1-1-1,5-9 1,4-13 36,-1-1 0,12-44 1,6-51-75,-29 122-9,1 4 21,0 8 4,18 125-311,2 11-798,10-16 612,-17-73 169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8.157"/>
    </inkml:context>
    <inkml:brush xml:id="br0">
      <inkml:brushProperty name="width" value="0.025" units="cm"/>
      <inkml:brushProperty name="height" value="0.025" units="cm"/>
    </inkml:brush>
  </inkml:definitions>
  <inkml:trace contextRef="#ctx0" brushRef="#br0">101 0 3748,'0'0'13420,"-7"5"-13260,-22 15 540,22-15 4494,10-17-2502,0 8-2729,-4 10 89,-25 60 116,20-53-147,0 1 0,1-1 0,0 1 0,1 0 0,0 0 0,2 0 0,-2 19 0,3-32-21,1 0 1,0-1-1,0 1 0,0 0 1,0 0-1,1 0 0,-1 0 1,0-1-1,0 1 0,0 0 1,1 0-1,-1 0 0,0-1 1,1 1-1,-1 0 0,1 0 1,-1-1-1,1 1 0,-1 0 1,1-1-1,-1 1 0,1-1 1,0 1-1,-1-1 1,1 1-1,0-1 0,-1 1 1,1-1-1,1 1 0,0 0 14,1-1 0,-1 0 0,0 0-1,0 0 1,0 0 0,1 0 0,-1 0 0,0-1-1,0 1 1,0-1 0,3 0 0,4-3 38,0 1 0,0-1 1,0-1-1,11-7 1,-8 2-90,0 0 1,0-1 0,-1 0-1,-1-1 1,0 0 0,0 0-1,-2-1 1,1-1 0,9-21 0,-25 49 34,1 1 1,0 1-1,1-1 0,0 1 1,2-1-1,-3 24 1,6-38 7,0 0 1,0 0-1,0 0 0,0 1 1,0-1-1,0 0 0,0 0 1,1 0-1,-1 0 1,1 0-1,-1 1 0,1-1 1,-1 0-1,1 0 0,-1 0 1,1 0-1,0 0 0,0 0 1,0-1-1,-1 1 1,1 0-1,0 0 0,0-1 1,0 1-1,0 0 0,0-1 1,0 1-1,0-1 0,1 1 1,-1-1-1,0 1 1,0-1-1,0 0 0,0 0 1,1 0-1,-1 0 0,0 0 1,0 0-1,0 0 0,1 0 1,-1 0-1,0 0 1,0 0-1,0-1 0,0 1 1,0-1-1,2 0 0,3 0-2,1-2-1,-1 1 0,0 0 0,0-1 0,0 0 1,-1-1-1,10-6 0,11-16-308,14-11 55,-38 41 200,1-1 1,-1 1 0,-1-1 0,1 1-1,-1 0 1,1-1 0,-1 1 0,0 0-1,0 0 1,0 6 0,4 10 14,-4-19 40,-1 1 0,1 0 1,-1 0-1,1 0 0,0-1 0,0 1 0,0 0 0,0-1 1,0 1-1,0-1 0,0 1 0,1-1 0,-1 0 0,0 1 0,1-1 1,-1 0-1,1 0 0,0 0 0,-1 0 0,1 0 0,2 1 0,-3-3 12,1 1-1,-1 0 1,0-1 0,1 1-1,-1-1 1,0 0-1,1 1 1,-1-1-1,0 0 1,0 0-1,0 0 1,0 0-1,0 0 1,0 0-1,0 0 1,0 0-1,0 0 1,0-1-1,-1 1 1,1 0 0,-1 0-1,1-1 1,0 1-1,-1-1 1,0 1-1,1 0 1,-1-1-1,0-1 1,3-10 305,-1 0 1,0 0-1,-1 0 1,-1 0 0,0-1-1,-3-19 1,3 32-396,0 1 1,0-1-1,0 1 0,0 0 1,0-1-1,1 1 1,-1-1-1,0 1 0,0 0 1,0-1-1,0 1 1,0 0-1,1-1 0,-1 1 1,0 0-1,0-1 0,1 1 1,-1 0-1,0-1 1,0 1-1,1 0 0,-1 0 1,0-1-1,1 1 1,-1 0-1,0 0 0,1 0 1,-1 0-1,0-1 1,1 1-1,-1 0 0,1 0 1,-1 0-1,0 0 0,1 0 1,-1 0-1,1 0 1,-1 0-1,1 0 0,25 1-5187,-6 1-1587,3-2-5687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49.263"/>
    </inkml:context>
    <inkml:brush xml:id="br0">
      <inkml:brushProperty name="width" value="0.025" units="cm"/>
      <inkml:brushProperty name="height" value="0.025" units="cm"/>
    </inkml:brush>
  </inkml:definitions>
  <inkml:trace contextRef="#ctx0" brushRef="#br0">0 134 6278,'2'-1'775,"-1"0"0,0-1 1,1 1-1,-1 0 0,1 0 0,0 0 1,-1 1-1,1-1 0,0 0 0,-1 0 1,1 1-1,0-1 0,2 1 0,-3 0-434,1 0-1,-1 0 0,0 0 0,0 0 0,0 0 0,1 1 0,-1-1 0,0 0 0,0 1 0,0-1 0,0 1 0,0 0 0,0-1 0,0 1 1,0 0-1,1 0 0,3 5 19,0 0 1,0 0-1,-1 0 1,0 1-1,6 12 1,16 24-1250,-25-41 1037,0 0 0,1-1 0,-1 0 0,0 1 1,1-1-1,-1 0 0,0 1 0,1-1 1,0 0-1,-1 0 0,1 0 0,0 0 1,-1-1-1,1 1 0,0 0 0,0-1 1,0 1-1,0-1 0,1 0 0,0 0-63,0-1 0,-1 1-1,0-1 1,1 0-1,-1 0 1,1 0 0,-1 0-1,0 0 1,0-1 0,1 1-1,-1-1 1,0 0-1,-1 1 1,1-1 0,0 0-1,0 0 1,-1 0 0,1 0-1,-1 0 1,0-1-1,1 1 1,-1 0 0,0-1-1,0 1 1,1-5 0,1-2 38,-1-1 1,1 1-1,-1-1 1,-1 1-1,1-17 1,-2 22-111,0-19 132,0 23-157,0 0 0,0 0-1,0-1 1,0 1 0,1 0-1,-1-1 1,0 1-1,0 0 1,0-1 0,-1 1-1,1 0 1,0-1-1,0 1 1,0 0 0,0-1-1,0 1 1,0 0 0,0 0-1,0-1 1,-1 1-1,1 0 1,0 0 0,0-1-1,0 1 1,-1 0-1,1 0 1,0-1 0,0 1-1,-1 0 1,1 0 0,0 0-1,0-1 1,-1 1-1,1 0 1,0 0 0,-1 0-1,1 0 1,0 0-1,-1 0 1,1 0 0,0 0-1,0 0 1,-1 0-1,1 0 1,0 0 0,-1 0-1,0 0 1,1 0 3,0 1 1,0-1-1,-1 0 1,1 1-1,0-1 1,0 1-1,0-1 0,0 0 1,-1 1-1,1-1 1,0 1-1,0-1 1,0 1-1,0-1 1,0 0-1,0 1 0,0-1 1,0 1-1,0-1 1,0 1-1,1-1 1,-1 0-1,0 1 1,0-1-1,0 1 0,0-1 1,1 0-1,-1 1 1,0-1-1,0 1 1,1-1-1,-1 0 0,0 1 1,1-1-1,-1 0 1,0 0-1,1 1 1,-1-1-1,0 0 1,1 0-1,0 1 0,15 12 17,-7-10 15,1-1 0,0 0 0,0 0 0,-1-1 0,1 0 0,0 0 0,0-1 0,0-1 0,0 0 0,0 0 0,0-1 0,-1 0 0,1 0 0,0-1 0,-1-1 0,0 0 0,0 0 0,0 0 0,0-1 0,-1-1 0,0 1 0,0-1 0,0-1 0,11-12 0,-17 16-2,1 0-1,-1 0 1,0 0 0,0-1-1,-1 1 1,1-1 0,-1 1 0,1-1-1,0-5 1,-2 9-19,0-1-1,0 1 0,0-1 1,0 1-1,0-1 1,0 1-1,0-1 1,0 1-1,0-1 0,0 1 1,-1-1-1,1 1 1,0-1-1,0 1 0,-1-1 1,1 1-1,0-1 1,0 1-1,-1 0 1,1-1-1,-1 1 0,1 0 1,0-1-1,-1 1 1,0-1-1,-22 0-230,16 3 200,1 1-1,-1-1 1,1 1-1,0 1 1,0-1-1,0 1 1,0 0-1,1 0 1,0 1-1,0-1 1,0 1-1,0 0 1,1 1-1,-7 9 1,7-11 45,1 2 1,-1-1 0,1 0 0,0 1 0,1 0 0,-1-1 0,1 1 0,0 0 0,1 0 0,-1 0 0,1 1 0,0-1 0,1 0 0,-1 0 0,1 1 0,1 7 0,1-10-15,0-1 1,0 0-1,0 0 0,0 0 1,1 0-1,-1 0 1,1 0-1,0 0 1,0-1-1,0 1 1,0-1-1,0 0 1,0 0-1,1 0 1,-1 0-1,0-1 1,1 1-1,0-1 1,-1 0-1,6 1 1,8 3-643,0-2 1,34 4 0,-11-6-3097,-4-1-2674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5.165"/>
    </inkml:context>
    <inkml:brush xml:id="br0">
      <inkml:brushProperty name="width" value="0.025" units="cm"/>
      <inkml:brushProperty name="height" value="0.025" units="cm"/>
    </inkml:brush>
  </inkml:definitions>
  <inkml:trace contextRef="#ctx0" brushRef="#br0">0 925 3716,'0'0'6181,"0"-60"-4867,0 39 95,0-2-800,0-2-481,0-2-128,0-2-449,4-3-448,0-2-320,1-1 577,0-2 31,1 1-160,-3-3-832,-1 1-2083</inkml:trace>
  <inkml:trace contextRef="#ctx0" brushRef="#br0" timeOffset="1">38 181 3459,'0'0'7976,"0"-52"-7272,0 32-607,0-3-33,0-3-865,0-2-929,2-4-1921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5.510"/>
    </inkml:context>
    <inkml:brush xml:id="br0">
      <inkml:brushProperty name="width" value="0.025" units="cm"/>
      <inkml:brushProperty name="height" value="0.025" units="cm"/>
    </inkml:brush>
  </inkml:definitions>
  <inkml:trace contextRef="#ctx0" brushRef="#br0">2 166 4100,'0'0'7506,"0"-9"-6908,0-10-464,-1 4-88,0 0 0,1 1 0,1-1 0,1 0 0,6-28 1,-8 30-2097,0 6-283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39.808"/>
    </inkml:context>
    <inkml:brush xml:id="br0">
      <inkml:brushProperty name="width" value="0.025" units="cm"/>
      <inkml:brushProperty name="height" value="0.025" units="cm"/>
    </inkml:brush>
  </inkml:definitions>
  <inkml:trace contextRef="#ctx0" brushRef="#br0">0 0 10698,'0'0'12786,"7"10"-11922,20 39-257,-18-31-462,0-1-1,1 1 1,1-2-1,0 1 0,24 25 1,-33-41-252,-1 0-1,1 1 1,0-1 0,-1 0 0,1 0-1,0 0 1,0 0 0,0 0 0,0 0-1,0-1 1,0 1 0,0-1 0,0 1-1,0-1 1,0 0 0,0 0 0,0 1-1,0-2 1,0 1 0,1 0 0,-1 0-1,0-1 1,4 0 0,-3-1-366,1 0 1,0-1-1,-1 1 0,1-1 0,-1 1 1,1-1-1,-1 0 0,0-1 0,0 1 1,-1 0-1,3-5 0,3-4-902,0-2-1,-1 1 0,-1-1 0,0 0 1,6-24-1,-8 6 6901,-8 29-1573,-6 18-1834,-9 23-1194,-85 175 2246,41-69-7131,62-161-12700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0.551"/>
    </inkml:context>
    <inkml:brush xml:id="br0">
      <inkml:brushProperty name="width" value="0.025" units="cm"/>
      <inkml:brushProperty name="height" value="0.025" units="cm"/>
    </inkml:brush>
  </inkml:definitions>
  <inkml:trace contextRef="#ctx0" brushRef="#br0">157 1 2915,'0'0'22085,"-4"8"-21824,-16 33 86,-40 59 0,20-36 305,68-118-1085,22-65 1,-56 136 397,1 1 0,0-1-1,2 1 1,0 1 0,1-1 0,1 23 0,1-40 60,1 1 0,0 0 0,0-1-1,0 1 1,0-1 0,0 0 0,0 1 0,0-1-1,1 0 1,-1 1 0,0-1 0,1 0-1,-1 0 1,1 0 0,-1 0 0,1-1 0,0 1-1,-1 0 1,1-1 0,0 1 0,0-1 0,-1 1-1,1-1 1,0 0 0,0 0 0,-1 0 0,1 0-1,0 0 1,0 0 0,2-1 0,-4 1-14,0-1 1,1 1-1,-1-1 1,0 0-1,0 1 1,0-1-1,1 1 1,-1-1-1,0 0 1,0 1-1,0-1 1,0 1-1,0-1 1,0 0-1,0 1 1,0-1-1,0 0 0,0 1 1,-1-1-1,1 1 1,0-1-1,0 1 1,-1-1-1,1 0 1,0 1-1,0-1 1,-1 1-1,0-1 1,-11-20 253,11 19-255,-14-20-35,-1 1-1,-1 1 1,-1 0-1,-34-29 0,71 52 74,13 7 0,-10-1-1091,0 0-1,0-2 0,0 0 1,1-1-1,31 2 0,-38-7-5121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0.976"/>
    </inkml:context>
    <inkml:brush xml:id="br0">
      <inkml:brushProperty name="width" value="0.025" units="cm"/>
      <inkml:brushProperty name="height" value="0.025" units="cm"/>
    </inkml:brush>
  </inkml:definitions>
  <inkml:trace contextRef="#ctx0" brushRef="#br0">0 9 11050,'0'0'13517,"54"-4"-13100,-19 2-321,-3-1-64,2 3 0,-7 0-192,-3 0-961,-8 0-321,-7 0-287,-4 5-385,-5-2-1730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1.353"/>
    </inkml:context>
    <inkml:brush xml:id="br0">
      <inkml:brushProperty name="width" value="0.025" units="cm"/>
      <inkml:brushProperty name="height" value="0.025" units="cm"/>
    </inkml:brush>
  </inkml:definitions>
  <inkml:trace contextRef="#ctx0" brushRef="#br0">0 15 5061,'0'0'18321,"58"20"-18001,-28-20-256,-1-1-64,2-2-960,3-2-1026,-5-4-1281,-2 1-2723,0-1-2530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1.732"/>
    </inkml:context>
    <inkml:brush xml:id="br0">
      <inkml:brushProperty name="width" value="0.025" units="cm"/>
      <inkml:brushProperty name="height" value="0.025" units="cm"/>
    </inkml:brush>
  </inkml:definitions>
  <inkml:trace contextRef="#ctx0" brushRef="#br0">0 11 13229,'0'0'11984,"5"9"-11418,-3-5-592,1 0 1,-1 1-1,1-1 0,0 0 1,0 0-1,0 0 0,0-1 1,1 1-1,0-1 0,0 0 1,0 0-1,0 0 0,0-1 1,0 1-1,1-1 0,-1 0 1,1 0-1,0-1 0,-1 1 1,1-1-1,0 0 0,0 0 1,0-1-1,0 1 0,6-1 1,-2 0-564,0 1 1,0-2-1,0 1 1,0-1-1,14-4 1,-20 4 435,0 0 0,0-1 0,0 1 0,0-1 0,0 0 0,0 0 0,-1 0 0,1 0 0,-1 0 0,0-1 0,1 1 0,-1-1 0,0 0 0,0 1 0,-1-1 0,1 0 0,-1 0 0,3-6 0,11-22 77,-26 51 3558,-23 43-2528,2 2 0,3 1 0,-27 90 1,50-126-2447,3-11-4816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1:42.374"/>
    </inkml:context>
    <inkml:brush xml:id="br0">
      <inkml:brushProperty name="width" value="0.025" units="cm"/>
      <inkml:brushProperty name="height" value="0.025" units="cm"/>
    </inkml:brush>
  </inkml:definitions>
  <inkml:trace contextRef="#ctx0" brushRef="#br0">150 70 5093,'0'0'10362,"6"-8"-7063,2-1-2118,9-14 223,-8-2 3431,-10 25-4765,1 0 0,0-1 0,0 1 0,-1-1 0,1 1-1,0 0 1,-1 0 0,1-1 0,-1 1 0,1 0 0,0 0 0,-1-1 0,1 1 0,-1 0-1,1 0 1,-1 0 0,1 0 0,0 0 0,-1 0 0,1 0 0,-1 0 0,1 0-1,-1 0 1,1 0 0,-1 0 0,1 0 0,-1 0 0,1 0 0,0 0 0,-1 0 0,1 0-1,-1 1 1,1-1 0,-1 0 0,1 0 0,0 1 0,-1-1 0,1 0 0,0 0 0,-1 1-1,0 0 1,-21 9-192,7 0 160,-39 28 146,51-37-176,1 1 0,0 0 0,-1 0 0,1 1 0,0-1 0,0 0 0,1 1 0,-1-1 0,0 1 0,1-1 0,-1 1 0,1 0 0,0 0 0,0 0 0,0 0 0,-1 5 0,3-7-5,-1 0-1,1 0 1,-1-1 0,1 1-1,-1 0 1,1 0 0,-1-1-1,1 1 1,0 0 0,-1-1-1,1 1 1,0 0 0,0-1-1,-1 1 1,1-1 0,0 1-1,0-1 1,0 0-1,0 1 1,0-1 0,0 0-1,-1 0 1,1 0 0,0 1-1,0-1 1,0 0 0,2 0-1,35 2 48,-30-2-51,0 0-5,46 4-70,-51-4 67,0 0-1,0 1 1,0-1-1,0 1 1,0 0-1,-1 0 1,1 0-1,0 0 1,-1 0-1,1 1 1,0-1-1,-1 1 1,0-1-1,4 5 1,-5-5 14,-1-1 0,1 1 0,-1 0 0,0 0 0,0 1 0,1-1 0,-1 0 0,0 0 0,0 0 0,0 0 0,0 0 0,0 0 0,-1 0 0,1 0 0,0 0 0,0 0 0,-1 0 0,1 0 0,0 0 0,-1 0 0,1 0 0,-1 0 0,1 0 0,-1-1 0,0 1 0,1 0 0,-1 0 0,0 0 0,1-1 0,-1 1 0,0 0 0,0-1 0,0 1 0,0-1 0,0 1 0,-1 0 0,-38 19 496,38-19-477,-18 6 117,0 0-1,0-1 1,-35 6 0,3-9-3277,49-4-874,3-5-2673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128"/>
    </inkml:context>
    <inkml:brush xml:id="br0">
      <inkml:brushProperty name="width" value="0.035" units="cm"/>
      <inkml:brushProperty name="height" value="0.035" units="cm"/>
    </inkml:brush>
  </inkml:definitions>
  <inkml:trace contextRef="#ctx0" brushRef="#br0">1 344 17260,'3'-13'478,"1"0"0,0 1 1,1 0-1,1 0 0,0 0 1,1 0-1,11-15 0,-16 24-398,1 0 1,-1 0-1,1 0 1,0 1-1,0-1 0,0 1 1,0-1-1,0 1 0,0 0 1,1 0-1,-1 0 0,1 1 1,-1-1-1,1 1 1,0 0-1,0 0 0,-1 0 1,1 1-1,0-1 0,0 1 1,0 0-1,0 0 0,0 0 1,0 0-1,0 1 1,-1 0-1,1-1 0,0 2 1,7 2-1,-3 0-35,0 1 0,0 0 0,0 1 0,0 0 0,-1 0 0,0 1-1,0 0 1,-1 0 0,0 1 0,0-1 0,0 1 0,5 13 0,7 13 0,23 61 1,-29-60-26,-7-20-12,0 0 1,1 0-1,1 0 0,13 20 0,-19-33-8,-1-1 0,1 0 0,0 0 0,0 0-1,0 0 1,0 0 0,0 0 0,0-1 0,0 1 0,0 0-1,0 0 1,0-1 0,0 1 0,0-1 0,1 1 0,-1-1-1,2 1 1,-2-1 0,0 0 0,0 0-1,-1 0 1,1 0 0,0 0 0,0-1-1,-1 1 1,1 0 0,0-1 0,0 1-1,-1 0 1,1-1 0,0 1-1,-1-1 1,1 1 0,0-1 0,-1 1-1,1-1 1,-1 0 0,2-1 0,0-2 0,1-1 1,-1 1 0,1-1 0,-2 0-1,1 0 1,0 0 0,0-7 0,3-15 48,-2 0 1,0 0 0,-2 0 0,-1 0 0,-2 0 0,0 0 0,-2 0 0,-1 1-1,-13-43 1,17 64-27,-1 0-1,0 1 0,0-1 0,0 1 0,0 0 1,-1-1-1,0 1 0,-5-6 0,8 10-20,0-1-1,-1 1 1,1 0-1,0 0 1,0 0-1,0 0 1,-1 0-1,1 0 1,0 0-1,0 0 1,-1 0-1,1 0 0,0 0 1,0 0-1,-1 0 1,1 0-1,0 0 1,0 0-1,0 0 1,-1 0-1,1 0 1,0 0-1,0 0 1,-1 0-1,1 0 1,0 0-1,0 1 1,0-1-1,0 0 1,-1 0-1,1 0 0,0 0 1,0 0-1,0 1 1,0-1-1,-1 0 1,1 0-1,0 0 1,0 1-1,0-1 1,0 0-1,0 0 1,0 0-1,0 1 1,0-1-1,0 0 1,0 0-1,-1 1 1,-1 13 29,2-3-25,0-1 0,1 1 0,0-1 0,1 1 0,0-1 0,0 0 0,1 0 0,0 0 0,1 0 0,1 0 0,-1-1 0,1 0 0,1 0 0,0 0 0,10 11 0,-15-18 0,1 0 0,0-1 0,0 1 0,-1-1 0,1 1 0,0-1 0,0 0 0,1 0 0,-1 0 0,0 0 0,0 0 0,0 0 0,1 0 0,-1-1-1,0 1 1,1-1 0,-1 0 0,1 0 0,-1 0 0,0 0 0,1 0 0,-1 0 0,0-1 0,1 1 0,-1-1 0,0 1 0,1-1 0,-1 0 0,0 0 0,0 0 0,0 0-1,0-1 1,0 1 0,0 0 0,0-1 0,3-2 0,3-5 30,0 1-1,-1-1 1,0 0-1,0 0 1,-1-1-1,8-14 0,-5 5-50,-1 0-1,-1-1 1,-1 1-1,0-1 1,-1 0-1,-2-1 1,0 1-1,-1-1 1,-1 0-1,-2-23 1,-3 21-668,4 23 647,0 0 1,0-1-1,0 1 1,0 0-1,0 0 1,0 0-1,0-1 0,0 1 1,0 0-1,0 0 1,0 0-1,0 0 1,0 0-1,0-1 0,-1 1 1,1 0-1,0 0 1,0 0-1,0 0 1,0 0-1,0-1 0,0 1 1,0 0-1,-1 0 1,1 0-1,0 0 1,0 0-1,0 0 1,0 0-1,-1 0 0,1 0 1,0 0-1,0 0 1,0 0-1,0-1 1,-1 1-1,1 0 0,0 0 1,0 0-1,0 0 1,0 1-1,-1-1 1,-4 8-727,0 11 248,4 11-142,1 12-175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5.449"/>
    </inkml:context>
    <inkml:brush xml:id="br0">
      <inkml:brushProperty name="width" value="0.025" units="cm"/>
      <inkml:brushProperty name="height" value="0.025" units="cm"/>
    </inkml:brush>
  </inkml:definitions>
  <inkml:trace contextRef="#ctx0" brushRef="#br0">0 150 1153,'0'0'5189,"0"-11"-3032,0-76 421,0 44 248,0 34-1063,0 16 220,2 142-1739,-3 117-104,18-576 1035,-18 730-156,1-419-1045,0-1 1,0 1-1,0-1 0,0 1 1,0 0-1,0-1 0,0 1 1,0-1-1,0 1 0,1-1 1,-1 1-1,0-1 0,0 1 1,1-1-1,-1 1 0,0-1 1,1 1-1,-1-1 0,1 1 1,-1-1-1,0 0 0,1 1 1,-1-1-1,1 0 0,-1 1 1,1-1-1,-1 0 0,1 0 1,-1 1-1,1-1 0,0 0 1,-1 0-1,1 0 0,-1 0 1,2 0-1,-1 0-168,-1 0-1,1 0 1,0 0-1,-1 0 1,1-1-1,0 1 1,-1 0-1,1 0 1,0-1-1,-1 1 1,1 0-1,-1-1 1,1 1-1,-1-1 1,1 1-1,-1-1 1,1 1-1,-1-1 1,1 1-1,-1-1 1,0 0-1,1 0 1,5-16-5924</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5.491"/>
    </inkml:context>
    <inkml:brush xml:id="br0">
      <inkml:brushProperty name="width" value="0.025" units="cm"/>
      <inkml:brushProperty name="height" value="0.025" units="cm"/>
    </inkml:brush>
  </inkml:definitions>
  <inkml:trace contextRef="#ctx0" brushRef="#br0">418 39 4132,'0'0'17803,"-9"-7"-17285,-30-19-144,36 25-317,0 0-1,0 0 1,1 1-1,-1-1 1,0 0 0,0 1-1,0 0 1,0 0-1,0 0 1,0 0 0,0 0-1,1 0 1,-1 1 0,0 0-1,0-1 1,0 1-1,0 0 1,1 0 0,-1 1-1,1-1 1,-1 0-1,1 1 1,-4 2 0,-5 2 201,-8 5-4,0 1-1,1 0 0,0 2 0,1 0 1,1 0-1,0 2 0,1 0 0,1 1 0,0 0 1,1 1-1,1 1 0,-11 23 0,10-16-155,2 1-1,0 0 1,2 1-1,1 0 1,1 0-1,2 1 1,1-1-1,-1 54 1,4-79-64,1 1 0,0-1 0,0 0 0,0 1 0,0-1 1,1 1-1,0-1 0,-1 1 0,1-1 0,0 0 0,1 0 0,-1 1 0,1-1 1,-1 0-1,1 0 0,0 0 0,0-1 0,0 1 0,0 0 0,1-1 1,-1 1-1,1-1 0,-1 0 0,1 0 0,0 0 0,0 0 0,0 0 0,0-1 1,0 1-1,1-1 0,-1 0 0,0 0 0,0 0 0,1 0 0,-1-1 0,1 0 1,-1 1-1,1-1 0,3 0 0,3-1 32,1 0 1,0-1-1,0 0 1,-1 0-1,1-1 0,-1 0 1,0-1-1,0-1 1,0 1-1,0-1 0,12-10 1,-19 13-50,41-36 94,-43 37-84,1 0 0,-1-1 1,0 1-1,0-1 1,0 1-1,0-1 0,0 1 1,0-1-1,0 1 1,0-1-1,-1 0 1,1 0-1,-1 1 0,1-1 1,-1 0-1,0 0 1,0 0-1,0 1 0,1-1 1,-2 0-1,1 0 1,0 0-1,0 1 1,-1-1-1,1 0 0,-1 0 1,1 1-1,-1-1 1,-1-2-1,0 2-21,0 0-1,-1 1 1,1-1-1,-1 1 1,1-1 0,-1 1-1,1 0 1,-1 0-1,0 0 1,0 0 0,1 0-1,-1 1 1,0-1-1,0 1 1,0 0 0,-5 0-1,-48 2-52,27 8 1,29-9 43,-1-1 1,0 0 0,0 1 0,1-1 0,-1 0 0,0 1 0,1-1 0,-1 1-1,0-1 1,1 1 0,-1-1 0,1 1 0,-1-1 0,1 1 0,-1 0 0,1-1 0,-1 1-1,1 0 1,0 0 0,-1-1 0,1 1 0,0 0 0,0 0 0,-1-1 0,1 1-1,0 0 1,0 0 0,0 0 0,0-1 0,0 1 0,0 0 0,0 0 0,0 0-1,1-1 1,-1 2 0,3 0 1,-1-1 0,1 0 0,-1-1 0,1 1 1,0 0-1,-1-1 0,1 1 0,0-1 0,0 0 0,-1 0 0,1 0 0,0 0 0,4-1 0,1 0 14,7 0-11,-1-1 0,0 0 0,1-1 0,-1-1 0,0 0 0,20-9 0,-19 7-33,0 0 1,1 1-1,0 1 1,24-4-1,-39 9 27,0-1-1,-1 0 0,1 0 0,0 1 0,-1-1 0,1 1 0,-1-1 0,1 0 1,-1 1-1,1-1 0,-1 1 0,1-1 0,-1 1 0,1 0 0,-1-1 0,0 1 0,1-1 1,-1 1-1,0 0 0,1-1 0,-1 1 0,0 0 0,0-1 0,0 1 0,0 0 0,0 0 1,0-1-1,0 1 0,0 0 0,0-1 0,0 1 0,0 1 0,-1 32 44,0-27-34,-2 16 82,-1 0 0,0 0 0,-12 29 0,10-35-147,0 1-1,2-1 1,0 1 0,1 0-1,1 0 1,-1 31-1,4-48-65,-1-1 0,0 1 1,0-1-1,0 1 0,0-1 0,0 0 0,0 1 0,1-1 0,-1 1 0,0-1 0,0 0 0,0 1 0,1-1 0,-1 1 0,0-1 1,1 0-1,-1 1 0,0-1 0,1 0 0,-1 0 0,0 1 0,1-1 0,-1 0 0,1 0 0,-1 0 0,0 1 0,1-1 0,-1 0 1,1 0-1,-1 0 0,1 0 0,-1 0 0,1 0 0,0 0 0,11-2-6496,-2-6-3964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7.993"/>
    </inkml:context>
    <inkml:brush xml:id="br0">
      <inkml:brushProperty name="width" value="0.025" units="cm"/>
      <inkml:brushProperty name="height" value="0.025" units="cm"/>
    </inkml:brush>
  </inkml:definitions>
  <inkml:trace contextRef="#ctx0" brushRef="#br0">6 0 8360,'0'0'16068,"1"11"-15272,5 28-834,-2 0-1,-1 0 1,-3 0 0,-1 0 0,-9 64-1,6-92-1589,0-5-2894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19.434"/>
    </inkml:context>
    <inkml:brush xml:id="br0">
      <inkml:brushProperty name="width" value="0.025" units="cm"/>
      <inkml:brushProperty name="height" value="0.025" units="cm"/>
    </inkml:brush>
  </inkml:definitions>
  <inkml:trace contextRef="#ctx0" brushRef="#br0">28 116 2146,'0'0'19843,"1"10"-19309,3 87 136,-4-1 0,-5 1 0,-23 136 0,46-392 1620,-8-117-3086,-10 264 767,-1-1 0,-1 0 0,0 1 0,-1-1 0,0 1 0,-9-23 0,10 35-36,1 12-68,4 17-58,-1-24 207,0-1 0,1 1 0,-1-1 1,1 0-1,-1 0 0,1 0 0,0 0 1,1 0-1,-1-1 0,1 1 0,0-1 1,-1 0-1,1 0 0,1 0 0,-1-1 1,0 1-1,1-1 0,-1 0 0,1-1 1,0 1-1,-1-1 0,1 1 0,0-2 1,0 1-1,0 0 0,0-1 0,0 0 1,0 0-1,0-1 0,0 1 0,-1-1 1,1 0-1,8-3 0,3-1 47,0-1 1,0 0-1,-1-1 0,1-1 0,-2 0 0,1-1 0,-1-1 1,21-19-1,-21 17-27,0-1-1,-1-1 1,0 0 0,-1-1 0,-1 0 0,14-25 0,-34 63 158,1 1 0,1-1 1,1 2-1,-5 40 1,-1 105 578,12-127-745,1-1 0,13 82 0,10-37-4681,-19-70-45,-2-4-2733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0.954"/>
    </inkml:context>
    <inkml:brush xml:id="br0">
      <inkml:brushProperty name="width" value="0.025" units="cm"/>
      <inkml:brushProperty name="height" value="0.025" units="cm"/>
    </inkml:brush>
  </inkml:definitions>
  <inkml:trace contextRef="#ctx0" brushRef="#br0">308 1 5125,'0'0'10837,"0"9"-9689,-12 255 2965,-34 145-2497,25-235-1505,-33 164 727,-10 108 101,51-305-474,-63 272-1,58-310 33,15-78-4640,6-48-106,4-8-3422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1.918"/>
    </inkml:context>
    <inkml:brush xml:id="br0">
      <inkml:brushProperty name="width" value="0.025" units="cm"/>
      <inkml:brushProperty name="height" value="0.025" units="cm"/>
    </inkml:brush>
  </inkml:definitions>
  <inkml:trace contextRef="#ctx0" brushRef="#br0">103 0 7175,'-10'3'3673,"6"-2"-3119,-43 10 959,44-10-1282,0-1 0,0 1 1,0 1-1,0-1 0,0 0 0,0 1 0,0-1 0,0 1 0,0 0 0,1 0 0,-1 0 0,-3 3 0,6-4-187,0-1 0,0 0 0,0 1 0,0-1 0,0 0 0,-1 1 0,1-1 0,0 0 1,0 1-1,0-1 0,0 0 0,0 1 0,0-1 0,0 1 0,0-1 0,0 0 0,1 1 0,-1-1 0,0 0 0,0 1 0,0-1 0,0 0 0,0 1 0,1-1 0,-1 0 0,0 1 0,0-1 0,1 0 0,-1 0 1,0 1-1,0-1 0,1 0 0,-1 0 0,0 0 0,1 1 0,-1-1 0,0 0 0,0 0 0,1 0 0,-1 0 0,1 0 0,-1 0 0,0 1 0,1-1 0,19 3 324,-18-2-236,445 10 2591,-286-13-2563,290 0 25,500 5-306,-714 12 111,256 50 0,-203-22 20,-206-32 22,0-4 0,130-6 0,-193-4-114,-1 0 1,1-2 0,0 0 0,37-16 0,-57 21-40,-1 0 0,0 0 0,1-1 0,-1 1 0,0 0 0,1 0 0,-1 0 0,0 0 1,0 0-1,1 0 0,-1-1 0,0 1 0,0 0 0,1 0 0,-1 0 0,0-1 0,0 1 0,1 0 0,-1 0 0,0-1 0,0 1 0,0 0 1,0-1-1,1 1 0,-1 0 0,0 0 0,0-1 0,0 1 0,0 0 0,0-1 0,0 1 0,0 0 0,0-1 0,0 1 0,0 0 0,0-1 0,0 1 1,0 0-1,0-1 0,0 1 0,0 0 0,0-1 0,0 1 0,-1 0 0,1 0 0,0-1 0,0 1 0,-1-1 0,-6-6-4731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2.298"/>
    </inkml:context>
    <inkml:brush xml:id="br0">
      <inkml:brushProperty name="width" value="0.025" units="cm"/>
      <inkml:brushProperty name="height" value="0.025" units="cm"/>
    </inkml:brush>
  </inkml:definitions>
  <inkml:trace contextRef="#ctx0" brushRef="#br0">97 16 3587,'0'0'11814,"9"-4"-11269,-2 2-383,1-1 0,-1 1 1,1 1-1,0-1 1,0 1-1,-1 1 0,1-1 1,0 1-1,0 1 0,0-1 1,-1 1-1,1 1 0,0 0 1,-1 0-1,1 0 0,13 7 1,-9-4-9,-1 1 1,0 1 0,0 0 0,0 0-1,-1 1 1,0 0 0,14 17 0,-21-23-36,-1 1 1,0 0-1,0-1 1,0 1-1,0 0 1,-1 0-1,1 0 1,-1 1-1,0-1 1,1 0-1,-2 1 1,1-1-1,0 0 1,-1 1-1,1-1 1,-1 1-1,0-1 1,0 1-1,0-1 1,-1 0-1,1 1 1,-1-1-1,0 1 1,0-1-1,0 0 1,0 0-1,-1 1 1,1-1-1,-1 0 1,0 0-1,0-1 1,0 1-1,-3 3 1,-17 16 201,-2-1 0,0-1 0,-1-1 0,-1-1 0,-1-2 0,0 0 0,-30 11-1,-55 34-2140,106-59-1879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3.120"/>
    </inkml:context>
    <inkml:brush xml:id="br0">
      <inkml:brushProperty name="width" value="0.025" units="cm"/>
      <inkml:brushProperty name="height" value="0.025" units="cm"/>
    </inkml:brush>
  </inkml:definitions>
  <inkml:trace contextRef="#ctx0" brushRef="#br0">22 415 12556,'0'0'1900,"-4"9"-496,-12 33-181,16-42-1173,0 1 0,-1 0 1,1 0-1,0-1 0,0 1 0,-1 0 1,1 0-1,0 0 0,0 0 0,0-1 1,0 1-1,0 0 0,0 0 1,0 0-1,1-1 0,-1 1 0,0 0 1,0 0-1,1 0 0,-1-1 0,0 1 1,1 0-1,-1 0 0,1-1 0,-1 1 1,1 0-1,-1-1 0,1 1 0,-1-1 1,1 1-1,0-1 0,-1 1 1,1-1-1,0 1 0,-1-1 0,1 1 1,0-1-1,0 0 0,-1 0 0,3 1 1,34 0 601,-29-1-482,9-2 45,1-1 0,-1-1 1,0 0-1,0-1 0,0-1 1,-1-1-1,0 0 0,29-18 1,116-87 1239,-159 110-1432,138-117 991,-124 102-777,-1 1 0,0-2-1,-1 0 1,0-1 0,20-40-1,-21 13 696,-12 42-497,-1 15-286,0 6-298,0-1 106,1 1 0,0 0 0,1-1 0,0 1 0,2-1 0,0 0-1,1 0 1,0 0 0,1 0 0,1-1 0,1 0 0,0-1 0,18 25 0,-3-9-1126,17 23-2575,-23-13-2250,-10-8-2696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5.354"/>
    </inkml:context>
    <inkml:brush xml:id="br0">
      <inkml:brushProperty name="width" value="0.025" units="cm"/>
      <inkml:brushProperty name="height" value="0.025" units="cm"/>
    </inkml:brush>
  </inkml:definitions>
  <inkml:trace contextRef="#ctx0" brushRef="#br0">109 1 13549,'0'0'12246,"7"0"-11573,-6 0-642,1 0 0,-1 0 0,1 1 0,-1-1 0,1 0 0,-1 0 0,0 1 0,1-1 0,-1 1 0,0 0 0,1-1 0,-1 1-1,0 0 1,1-1 0,-1 1 0,0 0 0,0 0 0,0 0 0,0 0 0,0 0 0,0 1 0,0-1 0,0 0 0,-1 0 0,1 1 0,0-1 0,-1 0 0,1 1 0,-1-1 0,1 0 0,-1 3 0,2 6 120,-1 1 1,-1-1-1,0 1 0,-2 13 1,2-23-149,-2 15 176,-1 0 0,0 1 1,-1-1-1,-1-1 1,0 1-1,-10 19 0,-53 87 905,29-56-872,39-65-210,-1-1 0,0 1 1,1 0-1,-1-1 0,1 1 0,-1 0 0,1 0 0,-1 0 0,1-1 0,0 1 0,-1 0 0,1 0 0,0 0 0,0 0 0,0 0 0,0 0 0,0 0 0,-1 0 0,2-1 0,-1 1 0,0 0 0,0 0 0,0 0 0,0 0 0,0 0 0,1 0 0,-1 0 0,0-1 0,1 1 0,-1 0 0,1 0 0,-1 0 0,1-1 0,-1 1 0,1 0 0,0-1 0,-1 1 0,1 0 0,0-1 0,-1 1 0,1-1 0,0 1 0,0-1 0,0 1 0,-1-1 0,1 0 0,0 1 0,0-1 0,0 0 0,0 0 0,1 1 0,7 0 35,0 0 0,0-1 1,-1 0-1,15-2 0,-8 1 3,117-14 75,-97 9-125,-1 1 0,1 2 0,0 1 0,44 5-1,-79-3-24,1 0-1,-1 0 0,0 0 0,1 0 0,-1 0 0,0 0 0,1 0 0,-1 0 0,0 0 0,0 0 0,1 0 0,-1 0 0,0 0 0,1 0 0,-1 1 0,0-1 0,0 0 0,1 0 0,-1 0 0,0 1 0,0-1 0,1 0 0,-1 0 0,0 1 0,0-1 0,0 0 0,1 0 0,-1 1 0,0-1 0,0 0 0,0 0 0,0 1 0,0-1 0,0 0 0,0 1 0,0-1 0,0 0 0,0 1 0,0-1 0,0 0 0,0 1 1,0-1-1,0 0 0,0 1 0,0-1 0,0 0 0,0 1 0,0-1 0,0 0 0,0 0 0,-1 1 0,1-1 0,0 0 0,0 0 0,0 1 0,-1-1 0,0 1-193,1-1 0,-1 0 0,1 1 0,-1-1 0,1 0 0,-1 0 0,0 1 0,1-1 0,-1 0 0,1 0 0,-1 0 0,0 0 0,1 0 0,-1 0 0,0 0 0,1 0 0,-1 0 0,0 0 0,1 0 0,-1-1 0,1 1 0,-1 0 0,0 0 0,1-1 0,-1 1 0,1 0 0,-1-1 0,1 1 0,-1 0 0,1-1 0,-1 1 0,1-1 0,-1 1 0,1-1 0,0 1 0,-1-1 0,1 1 0,0-1 0,-1 0 0,-11-19-11014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6.173"/>
    </inkml:context>
    <inkml:brush xml:id="br0">
      <inkml:brushProperty name="width" value="0.025" units="cm"/>
      <inkml:brushProperty name="height" value="0.025" units="cm"/>
    </inkml:brush>
  </inkml:definitions>
  <inkml:trace contextRef="#ctx0" brushRef="#br0">5 1 10090,'0'0'9721,"0"8"-8493,-2 18-224,1-3-340,0 0 1,1 0-1,1 0 0,7 37 1,-7-55-578,0-1-1,0 1 1,0-1 0,1 1 0,0-1-1,0 0 1,0 0 0,0 0 0,1 0-1,-1 0 1,1 0 0,0 0 0,0-1 0,0 0-1,1 1 1,-1-1 0,1-1 0,0 1-1,0 0 1,0-1 0,0 0 0,0 0-1,1 0 1,-1 0 0,0-1 0,1 0-1,-1 1 1,1-2 0,8 2 0,-5-2-112,-1 0 1,1 0-1,-1 0 0,1-1 1,0 0-1,-1-1 0,1 1 1,-1-2-1,0 1 0,0-1 1,0 0-1,9-5 1,-9 3-1208,0 0 0,0 0 1,-1 0-1,0-1 0,0 0 1,10-13-1,0-4-5270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688"/>
    </inkml:context>
    <inkml:brush xml:id="br0">
      <inkml:brushProperty name="width" value="0.035" units="cm"/>
      <inkml:brushProperty name="height" value="0.035" units="cm"/>
    </inkml:brush>
  </inkml:definitions>
  <inkml:trace contextRef="#ctx0" brushRef="#br0">2 1 10674,'0'0'143,"-1"0"1,1 0-1,0 1 0,0-1 0,0 0 1,0 1-1,0-1 0,0 0 0,-1 0 0,1 1 1,0-1-1,0 0 0,0 1 0,0-1 0,0 0 1,0 1-1,0-1 0,0 0 0,0 1 0,0-1 1,1 0-1,-1 0 0,0 1 0,0-1 0,0 0 1,0 1-1,0-1 0,0 0 0,1 0 0,-1 1 1,0-1-1,0 0 0,1 0 0,-1 1 0,0-1 1,0 0-1,1 0 0,-1 0 0,0 0 0,1 1 1,17 10 2573,-3-1-922,5 14-950,-2 1-1,-1 0 1,17 35 0,-16-28-699,33 45 0,-50-76-162,0 1-1,-1-1 1,1 0-1,0 0 1,0 0-1,0 0 1,0 0-1,0 0 1,0 0-1,0-1 1,1 1-1,-1 0 1,0 0-1,0-1 1,1 1-1,-1-1 1,2 1-1,-2-1-17,0 0 0,-1 0 0,1-1 0,-1 1 0,1 0 0,-1-1 0,1 1 0,-1 0 0,1-1 0,-1 1 0,1 0 0,-1-1 0,1 1 0,-1-1 0,0 1 0,1-1 0,-1 1 0,0-1-1,1 1 1,-1-1 0,0 0 0,0 1 0,0-1 0,1 1 0,-1-1 0,0-1 0,1-4-266,0-1-1,-1 0 1,1 0-1,-1 0 0,-2-13 1,-3-2-291,-12-38 0,2 16-125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6.533"/>
    </inkml:context>
    <inkml:brush xml:id="br0">
      <inkml:brushProperty name="width" value="0.025" units="cm"/>
      <inkml:brushProperty name="height" value="0.025" units="cm"/>
    </inkml:brush>
  </inkml:definitions>
  <inkml:trace contextRef="#ctx0" brushRef="#br0">310 1 4901,'0'0'10970,"-6"8"-7564,-45 64 422,-50 94 0,60-89-3548,-42 112 0,77-171-1008,1 1 1,0-1 0,-2 27-1,3 23-9650,4-55 1554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08.001"/>
    </inkml:context>
    <inkml:brush xml:id="br0">
      <inkml:brushProperty name="width" value="0.025" units="cm"/>
      <inkml:brushProperty name="height" value="0.025" units="cm"/>
    </inkml:brush>
  </inkml:definitions>
  <inkml:trace contextRef="#ctx0" brushRef="#br0">2 1843 3203,'0'0'9107,"-1"9"-4259,23-71-1214,-19 49-3635,1 0 0,1 0 0,11-24 0,63-94 209,100-126 0,-125 187-216,2 3 0,3 2 0,118-100 0,2 32 484,5 8 0,6 9 0,5 7 0,4 10-1,4 8 1,220-66 0,-325 129-398,1 4 0,1 4 0,1 5 0,144-3 0,-55 11 1294,-190 7-1148,0-16-21428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39.526"/>
    </inkml:context>
    <inkml:brush xml:id="br0">
      <inkml:brushProperty name="width" value="0.025" units="cm"/>
      <inkml:brushProperty name="height" value="0.025" units="cm"/>
    </inkml:brush>
  </inkml:definitions>
  <inkml:trace contextRef="#ctx0" brushRef="#br0">1 37 3011,'0'0'15118,"8"-4"-14835,-1 0-452,4-1 751,0 0 1,1 0-1,-1 1 0,13-3 1,-20 6-491,0 1 0,0-1 0,0 1 0,0 0 0,0 0 1,0 0-1,0 0 0,0 0 0,0 1 0,0 0 0,-1 0 1,1 0-1,0 0 0,0 1 0,-1-1 0,1 1 0,-1 0 0,1 0 1,3 4-1,16 15 53,0 1 0,-2 2 0,0 0-1,-2 1 1,-1 1 0,-1 1 0,-1 0 0,21 50 0,-17-24-95,-2 2 1,-2 0-1,16 108 0,-10-26 9,-2-13-11,6 159 0,-23-156 3,2-34 3,-5 0 0,-21 178 1,5-180-1,2-3 137,-4 0-1,-4-1 1,-34 88-1,48-161-404,2-17-1178,0-30-3382,2 10 947,-6-8-2493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0:39.906"/>
    </inkml:context>
    <inkml:brush xml:id="br0">
      <inkml:brushProperty name="width" value="0.025" units="cm"/>
      <inkml:brushProperty name="height" value="0.025" units="cm"/>
    </inkml:brush>
  </inkml:definitions>
  <inkml:trace contextRef="#ctx0" brushRef="#br0">0 0 2755,'0'0'14365,"0"9"-13484,3 14-503,1 0 0,0 0 0,2-1 0,1 0 0,12 27 1,14 53 913,-15-16 140,10 144 0,-19-142-613,-9-83-783,1 0 0,0 0 0,-1 0 0,2-1 0,-1 1 0,1 0 0,-1-1 0,1 1 0,1-1 0,-1 1 0,4 4 0,-6-9-30,1 1-1,0 0 0,0 0 0,0 0 1,0-1-1,0 1 0,0 0 0,0-1 1,0 1-1,0-1 0,0 1 0,1-1 1,-1 1-1,0-1 0,0 0 1,0 0-1,0 0 0,1 1 0,1-1 1,-1-1 1,1 1 0,0-1 0,-1 0 0,1 0 0,-1 0 0,1 0 0,-1 0 1,0-1-1,0 1 0,1-1 0,-1 1 0,3-3 0,25-27-25,-1-2 0,-1 0 1,-2-2-1,32-56 0,-35 55-448,50-88-7392,-46 67-2077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1.788"/>
    </inkml:context>
    <inkml:brush xml:id="br0">
      <inkml:brushProperty name="width" value="0.025" units="cm"/>
      <inkml:brushProperty name="height" value="0.025" units="cm"/>
    </inkml:brush>
  </inkml:definitions>
  <inkml:trace contextRef="#ctx0" brushRef="#br0">85 50 2370,'6'-19'2339,"-1"-4"6008,-3 16 1952,-5 37-6920,3-29-3405,-12 104 1404,-7 144-151,21 9-1128,-9 354 5,-3-212 2,-10 118 1,6-182 902,14-336-1083,-9-29-9236,4 12 2242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3.369"/>
    </inkml:context>
    <inkml:brush xml:id="br0">
      <inkml:brushProperty name="width" value="0.025" units="cm"/>
      <inkml:brushProperty name="height" value="0.025" units="cm"/>
    </inkml:brush>
  </inkml:definitions>
  <inkml:trace contextRef="#ctx0" brushRef="#br0">18 0 2626,'0'0'19203,"-5"8"-18531,2-3-596,2-3-10,0-1 1,0 1 0,0 0-1,0 0 1,0-1-1,0 1 1,1 0-1,-1 0 1,1 0-1,-1 0 1,1 0 0,0 2-1,0-3-12,1 0-1,-1 0 1,1 0-1,0 0 1,-1 0-1,1 0 1,0 0-1,0 0 1,0-1-1,0 1 1,0 0-1,0 0 1,0-1-1,0 1 1,0-1 0,0 1-1,0-1 1,0 1-1,1-1 1,-1 0-1,0 0 1,0 1-1,0-1 1,1 0-1,-1 0 1,0 0-1,0 0 1,2-1-1,96 6 1014,150-14-1,-26 0-770,97 26 118,-295-15-337,172 5 326,32 3-346,136 5 16,-95-8-45,231-20 30,-261 0-650,-104 7 520,251-2 208,-51 7-371,-304-5-3700,-31 5 3559,0 1-1,0-1 1,0 1-1,0-1 0,-1 0 1,1 1-1,0-1 1,0 0-1,-1 1 0,1-1 1,0 0-1,-1 0 1,1 0-1,-1 0 0,1 0 1,-1 0-1,1 0 1,-1 0-1,1-1 0,-1-8-6061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3.760"/>
    </inkml:context>
    <inkml:brush xml:id="br0">
      <inkml:brushProperty name="width" value="0.025" units="cm"/>
      <inkml:brushProperty name="height" value="0.025" units="cm"/>
    </inkml:brush>
  </inkml:definitions>
  <inkml:trace contextRef="#ctx0" brushRef="#br0">1 2 15246,'0'0'2552,"8"0"-1522,20-1 404,7 1-316,57 6 0,-81-5-916,0 1-1,0 1 1,0 0-1,-1 0 1,1 1 0,-1 1-1,0-1 1,0 2-1,15 9 1,-23-13-108,0-1-1,0 1 1,-1-1 0,1 1 0,0 0-1,-1 0 1,0 0 0,1 0-1,-1 0 1,0 0 0,0 0 0,0 0-1,0 0 1,0 0 0,-1 0 0,1 1-1,-1-1 1,1 0 0,-1 1 0,0-1-1,0 0 1,0 1 0,0-1-1,-1 0 1,1 1 0,0-1 0,-1 0-1,0 0 1,1 1 0,-1-1 0,0 0-1,-2 3 1,-3 6 237,-1 1 1,0-2-1,-1 1 1,-14 14-1,13-15-36,-16 18-96,0-1 1,-2-2 0,-1 0-1,-34 22 1,55-44-1245,5-10-9793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6.191"/>
    </inkml:context>
    <inkml:brush xml:id="br0">
      <inkml:brushProperty name="width" value="0.025" units="cm"/>
      <inkml:brushProperty name="height" value="0.025" units="cm"/>
    </inkml:brush>
  </inkml:definitions>
  <inkml:trace contextRef="#ctx0" brushRef="#br0">6 74 0,'0'-11'7215,"-2"-10"-588,-1-20 5828,3 76-11558,0 121 640,0-156-1529,0 1 1,-1-1-1,1 1 0,0 0 0,0-1 1,0 1-1,0 0 0,0-1 0,0 1 1,0 0-1,0-1 0,1 1 0,-1 0 1,0-1-1,0 1 0,1-1 0,-1 1 1,0-1-1,0 1 0,1 0 0,-1-1 1,1 1-1,-1-1 0,0 1 0,1-1 1,-1 0-1,1 1 0,-1-1 0,2 1 0,14-9 472,12-27-6,23-72-303,-52 112-194,0 0 0,1 0 1,-1 0-1,1 0 0,0 0 0,1 0 0,0 8 0,1 4 25,-8 85 24,6-102-25,0 0 0,0 1 0,0-1 0,0 0 0,0 0 0,0 0 0,0 1 0,0-1 0,0 0 0,0 0 0,0 0 0,0 1 0,1-1-1,-1 0 1,0 0 0,0 0 0,0 1 0,0-1 0,0 0 0,0 0 0,1 0 0,-1 0 0,0 1 0,0-1 0,0 0 0,0 0 0,1 0 0,-1 0 0,0 0 0,0 0-1,0 0 1,1 0 0,-1 0 0,0 1 0,0-1 0,0 0 0,1 0 0,-1 0 0,0 0 0,0 0 0,1 0 0,-1 0 0,0 0 0,0-1 0,14-4 60,10-12 28,-10 1-59,0-1 0,-1 0 0,-1-1 0,-1 0 1,13-28-1,1 0 152,-19 37-535,-2 10 889,-3 7-1672,-1 1-4232,0-4 179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8.852"/>
    </inkml:context>
    <inkml:brush xml:id="br0">
      <inkml:brushProperty name="width" value="0.025" units="cm"/>
      <inkml:brushProperty name="height" value="0.025" units="cm"/>
    </inkml:brush>
  </inkml:definitions>
  <inkml:trace contextRef="#ctx0" brushRef="#br0">16 54 3395,'3'0'23500,"-10"0"-21077,6 0-2396,-8-7-43,9 10 1,-1-1-1,1 1 0,-1 0 1,1-1-1,0 1 1,0-1-1,0 1 1,0 0-1,1-1 1,0 4-1,0-5 19,-1-1 0,0 0-1,1 0 1,-1 0-1,1 0 1,-1 0 0,0 0-1,1 0 1,-1 0-1,1 0 1,-1 0 0,0 0-1,1 0 1,-1 0 0,1 0-1,-1 0 1,0 0-1,1 0 1,-1 0 0,0-1-1,1 1 1,-1 0 0,0 0-1,1 0 1,-1-1-1,0 1 1,1 0 0,-1 0-1,0-1 1,1 1 0,-1 0-1,0-1 1,0 1-1,0 0 1,1-1 0,-1 1-1,0-1 1,0 1 0,0 0-1,0-1 1,0 1-1,0 0 1,1-1 0,-1 0-1,10-18 62,-9-19 174,-6 25-112,4 13-129,1 0-1,-1 0 1,1 0 0,-1 0-1,1 0 1,-1 0-1,1 0 1,0 1 0,-1-1-1,1 0 1,-1 0 0,1 0-1,0 1 1,-1-1-1,1 0 1,-1 1 0,1-1-1,0 0 1,-1 1 0,1-1-1,0 0 1,0 1-1,-1-1 1,1 1 0,0-1-1,0 0 1,0 1-1,-1-1 1,1 1 0,0-1-1,0 1 1,-2 5-6,0-1-1,1 0 1,-1 1-1,1-1 1,0 1-1,1-1 1,0 1-1,0 10 1,0-12 14,0-4 6,0 1-1,0-1 1,1 0 0,-1 0 0,0 1-1,0-1 1,0 0 0,0 0 0,1 0-1,-1 1 1,0-1 0,0 0-1,1 0 1,-1 0 0,0 0 0,0 0-1,1 0 1,-1 0 0,0 1 0,0-1-1,1 0 1,-1 0 0,0 0 0,1 0-1,-1 0 1,0 0 0,0 0-1,1 0 1,-1 0 0,0-1 0,0 1-1,1 0 1,-1 0 0,0 0 0,0 0-1,1 0 1,-1 0 0,0 0-1,0-1 1,1 1 0,-1 0 0,0 0-1,0 0 1,0-1 0,1 1 0,-1 0-1,0 0 1,0 0 0,0-1 0,0 1-1,0 0 1,1 0 0,-1-1-1,0 1 1,0 0 0,0-1 0,13-12 306,-7-6-217,-3 27-12874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9.497"/>
    </inkml:context>
    <inkml:brush xml:id="br0">
      <inkml:brushProperty name="width" value="0.025" units="cm"/>
      <inkml:brushProperty name="height" value="0.025" units="cm"/>
    </inkml:brush>
  </inkml:definitions>
  <inkml:trace contextRef="#ctx0" brushRef="#br0">29 240 6182,'0'0'7639,"-4"8"-5028,-2 0-1796,-8 14 44,10 1 2607,4-22-2222,3-2-954,0 0 0,0-1 1,0 1-1,1-1 0,-2 0 0,1 0 0,0 0 0,0 0 0,-1 0 0,1-1 0,-1 1 0,1-1 0,3-5 1,3-3 206,19-19-128,-3-2-1,0-1 0,-2-1 1,-2 0-1,28-61 0,-57 112-386,-46 119 98,48-116-66,0 0 0,2 0-1,1 0 1,0 1 0,1 23-1,10-34 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8.475"/>
    </inkml:context>
    <inkml:brush xml:id="br0">
      <inkml:brushProperty name="width" value="0.035" units="cm"/>
      <inkml:brushProperty name="height" value="0.035" units="cm"/>
    </inkml:brush>
  </inkml:definitions>
  <inkml:trace contextRef="#ctx0" brushRef="#br0">0 130 17500,'1'15'565,"0"-1"0,1 1 1,1-1-1,0 0 1,8 21-1,32 69 604,-21-54-673,6 20 26,-14-31-183,35 65 0,-42-97-275,-5-14-33,-3-16-10,-10-24 15,-2 1 1,-2 1-1,-27-59 0,40 99-34,1 2-2,-4-9-11,8 15-6,8 14 11,-5-9 3,0-1 0,1 1-1,0-1 1,0-1 0,0 1-1,1-1 1,11 6 0,-17-10 9,1-1 0,-1 0 0,1 0 0,0 0 0,0 0 1,0 0-1,0 0 0,0-1 0,0 0 0,0 1 0,0-1 1,-1 0-1,1-1 0,0 1 0,0 0 0,0-1 0,0 0 1,0 0-1,0 1 0,0-2 0,-1 1 0,1 0 0,0 0 1,-1-1-1,1 0 0,-1 1 0,0-1 0,3-3 0,3-3 33,-1 0-1,0 0 0,0-1 0,-1 0 0,0 0 1,-1-1-1,0 0 0,-1 0 0,0 0 0,0 0 1,-1 0-1,2-14 0,-1 2 51,0 0 0,-2-1-1,-1 0 1,-3-42 0,-5 12 29,6 50-112,0 0 0,1 0 0,-1 0 0,0 0 0,-1 0 0,1 0 0,0 0 0,-1 0 0,0 1 0,1-1 0,-1 1 0,0-1 0,-5-3 0,7 5-5,-1 1-1,1 0 0,-1-1 1,1 1-1,-1 0 1,1 0-1,0 0 0,-1 0 1,1-1-1,-1 1 0,1 0 1,-1 0-1,1 0 1,-1 0-1,0 0 0,1 0 1,-1 0-1,1 0 0,-1 0 1,1 0-1,-1 1 0,1-1 1,-1 0-1,1 0 1,0 0-1,-1 1 0,1-1 1,-1 1-1,-10 14 2,0 19-5,6-6-4,2 0 0,1 0 0,1 0 0,2 0 0,0 1 0,2-1 0,8 34 0,-10-58 3,0 0 0,0-1 0,0 1 0,0 0 0,1-1 0,0 1 0,-1-1 0,1 0 1,1 1-1,-1-1 0,0 0 0,1 0 0,0 0 0,4 3 0,-5-4 1,1-1 1,0 0-1,0 1 0,0-1 0,0 0 1,0-1-1,0 1 0,0 0 0,0-1 1,1 0-1,-1 0 0,0 0 0,0 0 1,0 0-1,0-1 0,0 1 0,6-3 1,13-3-14,-1-2 0,38-19 0,16-7-30,-66 31 37,1 0 0,-1 0-1,1 1 1,0 0 0,0 1-1,10 0 1,-17 1-10,1 0 1,0 1-1,0-1 1,0 1-1,-1 0 1,1 0-1,-1 1 1,1-1-1,-1 1 1,1-1-1,-1 1 1,0 0-1,4 3 1,-6-4-45,0 0 1,0 0 0,1 0 0,-1 0 0,0 0 0,0 1 0,-1-1 0,1 0 0,0 1 0,0-1 0,-1 0 0,1 1-1,0-1 1,-1 1 0,1-1 0,-1 1 0,0-1 0,0 1 0,1-1 0,-1 1 0,0-1 0,0 1 0,-1 0-1,1-1 1,0 1 0,0-1 0,-1 1 0,1-1 0,-1 1 0,1-1 0,-1 0 0,0 1 0,1-1 0,-2 2-1,0-1-42,1 0-1,-1-1 0,0 1 0,1 0 0,-1-1 1,0 0-1,0 1 0,0-1 0,0 0 0,0 0 1,0 0-1,0 0 0,-1 0 0,1 0 0,0-1 1,0 1-1,-1-1 0,-3 1 0,-4-1-139,-1 0 0,-18-2 0,-23-5-653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39.923"/>
    </inkml:context>
    <inkml:brush xml:id="br0">
      <inkml:brushProperty name="width" value="0.025" units="cm"/>
      <inkml:brushProperty name="height" value="0.025" units="cm"/>
    </inkml:brush>
  </inkml:definitions>
  <inkml:trace contextRef="#ctx0" brushRef="#br0">0 29 11723,'0'0'17232,"9"4"-16426,0 0-674,-1-1-1,1 0 0,0 0 0,0-1 1,0 0-1,0 0 0,0-1 0,0-1 1,0 0-1,0 0 0,13-2 0,23-4 8,45-8 0,132-3 0,-213 15-170,-17-3-1331,-6 1-2434,3 1-3534,3 3-2071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40.978"/>
    </inkml:context>
    <inkml:brush xml:id="br0">
      <inkml:brushProperty name="width" value="0.025" units="cm"/>
      <inkml:brushProperty name="height" value="0.025" units="cm"/>
    </inkml:brush>
  </inkml:definitions>
  <inkml:trace contextRef="#ctx0" brushRef="#br0">47 22 12812,'0'0'12599,"1"8"-11841,0 32-189,-2 0 1,-1 0-1,-3 0 0,-1-1 1,-15 54-1,18-81-349,0-3 41,1 0 1,0 0-1,0 0 1,1 0-1,0 11 1,3-86 228,-2 53-354,0-1 0,0 0-1,1 0 1,5-22 0,3 5-139,1-1 0,15-29 1,-22 52 0,2 0 0,-1 1 0,1 0 0,0-1 0,1 1 0,0 1 0,0-1 0,1 1 0,0 1 0,0-1 0,12-8 0,-12 12-20,0 0 1,0 1-1,0 0 0,0 0 1,0 1-1,1-1 1,-1 1-1,0 1 1,1 0-1,-1 0 0,14 2 1,-18-2 13,-1 0 1,1 0 0,0 1-1,0-1 1,0 1 0,-1 0-1,1 0 1,0 0 0,-1 0-1,1 0 1,-1 0 0,1 1-1,-1-1 1,0 1-1,0 0 1,1 0 0,-1 0-1,0 0 1,-1 0 0,1 0-1,0 0 1,-1 0 0,1 1-1,-1-1 1,1 1-1,-1-1 1,0 1 0,0 0-1,-1-1 1,1 1 0,0 0-1,0 4 1,-1-3 14,-1-1 0,1 0 0,0 0 0,-1 0 0,0 0 0,0 0 0,0 0 0,0 0 0,0 0 0,-1 0 0,1 0 0,-1 0 0,0-1 0,1 1-1,-1-1 1,-5 5 0,2-2 26,-1-1 0,0 0-1,1 0 1,-1 0-1,-1-1 1,1 0-1,-10 3 1,-5 1 43,0-2 0,-1 0-1,1-2 1,-26 2 0,-6-6-1286,52 1 1167,1 0 0,-1 0 1,1 0-1,-1 0 0,1 0 1,-1-1-1,1 1 1,-1 0-1,1 0 0,-1 0 1,1 0-1,0-1 1,-1 1-1,1 0 0,-1-1 1,1 1-1,0 0 1,-1-1-1,1 1 0,0 0 1,-1-1-1,1 1 0,0-1 1,-1 1-1,1 0 1,0-1-1,0 1 0,0-1 1,-1 1-1,1-1 1,1-1-60,-1 1 0,1-1 0,0 1 1,0 0-1,0-1 0,0 1 1,0 0-1,0 0 0,0-1 1,0 1-1,0 0 0,1 0 0,-1 0 1,0 0-1,3 0 0,20-16-4633,5-2-2835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1.305"/>
    </inkml:context>
    <inkml:brush xml:id="br0">
      <inkml:brushProperty name="width" value="0.025" units="cm"/>
      <inkml:brushProperty name="height" value="0.025" units="cm"/>
    </inkml:brush>
  </inkml:definitions>
  <inkml:trace contextRef="#ctx0" brushRef="#br0">1 0 6790,'0'0'10795,"50"16"-9418,-17-15 224,6-1-736,10 0-416,1 0-225,1 0-128,-6 0-96,-6 0 0,-8 0-480,-11 8-609,-17 1-993,-3 0-1666,-12 0-2210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1.681"/>
    </inkml:context>
    <inkml:brush xml:id="br0">
      <inkml:brushProperty name="width" value="0.025" units="cm"/>
      <inkml:brushProperty name="height" value="0.025" units="cm"/>
    </inkml:brush>
  </inkml:definitions>
  <inkml:trace contextRef="#ctx0" brushRef="#br0">0 79 2274,'0'0'16880,"80"3"-15439,-30-17-576,6 1-512,2-1-289,-1 3-64,-10 2-865,-7 3-1666,-13-1-3202,-11-1-1954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2.011"/>
    </inkml:context>
    <inkml:brush xml:id="br0">
      <inkml:brushProperty name="width" value="0.025" units="cm"/>
      <inkml:brushProperty name="height" value="0.025" units="cm"/>
    </inkml:brush>
  </inkml:definitions>
  <inkml:trace contextRef="#ctx0" brushRef="#br0">0 290 5926,'0'0'9027,"9"0"-6545,3-3-2019,0-1 0,0 1 0,0-2 0,0 0 0,-1 0 0,1-1 1,-1-1-1,-1 1 0,1-2 0,17-16 0,11-12 38,45-53 1,-65 68-233,31-47 1,-51 73-306,0 0 1,0-1-1,1 1 1,0 0-1,0 0 0,1 0 1,0 5-1,0 8 43,-2 15-192,2 42-171,0-70-134,-1 0 0,1 0 1,0-1-1,1 1 0,-1 0 0,1-1 1,0 1-1,0-1 0,0 0 0,0 1 1,1-1-1,5 6 0,12 7-7939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3.374"/>
    </inkml:context>
    <inkml:brush xml:id="br0">
      <inkml:brushProperty name="width" value="0.025" units="cm"/>
      <inkml:brushProperty name="height" value="0.025" units="cm"/>
    </inkml:brush>
  </inkml:definitions>
  <inkml:trace contextRef="#ctx0" brushRef="#br0">353 1 12268,'0'0'7858,"-5"8"-6641,-164 215 496,1-3-565,157-204-2662,23-33-2154,23-34-4885,-6 5 454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3.767"/>
    </inkml:context>
    <inkml:brush xml:id="br0">
      <inkml:brushProperty name="width" value="0.025" units="cm"/>
      <inkml:brushProperty name="height" value="0.025" units="cm"/>
    </inkml:brush>
  </inkml:definitions>
  <inkml:trace contextRef="#ctx0" brushRef="#br0">246 0 6662,'0'0'14286,"-3"12"-13160,-17 74 55,9-43-591,1 1 1,-4 50-1,13-82-529,0 0 0,1 0-1,1 0 1,0 0 0,0 0 0,1 0 0,1 0-1,0 0 1,0-1 0,1 1 0,1-1 0,10 20-1,-2-16 1182,-1-6-4715,-22-20-8816,-10-6 4068</inkml:trace>
  <inkml:trace contextRef="#ctx0" brushRef="#br0" timeOffset="1">1 337 9033,'0'0'13260,"55"0"-11754,-19-8-738,9-1-608,2-1-224,6-2-1665,-5 0-2435,-6-2-5093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096"/>
    </inkml:context>
    <inkml:brush xml:id="br0">
      <inkml:brushProperty name="width" value="0.025" units="cm"/>
      <inkml:brushProperty name="height" value="0.025" units="cm"/>
    </inkml:brush>
  </inkml:definitions>
  <inkml:trace contextRef="#ctx0" brushRef="#br0">94 0 7239,'0'0'10666,"6"59"-7943,-6-27-770,0 2-287,-9 6-609,-2 0-737,6-1-224,-3-1-96,7-5-320,-8-6-897,3-6-545,1-7-480,-6-9-1217,-2-5-2082,-8 0-3908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427"/>
    </inkml:context>
    <inkml:brush xml:id="br0">
      <inkml:brushProperty name="width" value="0.025" units="cm"/>
      <inkml:brushProperty name="height" value="0.025" units="cm"/>
    </inkml:brush>
  </inkml:definitions>
  <inkml:trace contextRef="#ctx0" brushRef="#br0">1 67 5189,'0'0'6785,"11"-7"-2931,2-2-3072,1 2 0,-1-1 1,2 2-1,-1 0 0,1 1 0,-1 0 0,25-4 0,-15 7-556,0 0 0,1 2 0,-1 0 0,0 2 0,1 1 0,-1 1 0,0 0 0,39 15 1,-56-17-149,-1 0 0,1 1 0,0 0 0,-1 1 0,0-1 0,0 1 0,0 1 0,0-1 0,0 1 0,-1 0 0,0 0 0,0 0 0,0 1 0,-1 0 0,0 0 0,0 0 0,-1 0 0,1 1 0,-1-1 0,-1 1 0,1 0 0,-1 0 0,0 0 0,-1 0 0,1 0 0,-2 0 0,1 1 0,-1-1 0,0 0 0,0 0 0,-1 1 0,0-1 0,-2 8 0,0-6 70,1-1 0,-2 0 0,1-1 0,-1 1 0,0 0 0,-1-1-1,1 0 1,-2 0 0,1-1 0,-1 1 0,0-1 0,0 0 0,0 0 0,-1-1 0,-8 5 0,-5 3 81,0-1 0,-1 0 0,-1-2 0,-26 10 1,31-15-79,0 0 0,0 0 0,0-2 0,0 0 0,0-1 0,-27-1 0,37-1-395,1-1 0,0 1 0,0-1 0,0-1 0,0 1 0,0-1 0,0-1 0,0 1 0,-8-5 0,11 5-410,-1 0 0,1-1 0,1 1 1,-1-1-1,0 0 0,0 0 0,1 0 0,0 0 1,0 0-1,0 0 0,0-1 0,0 1 1,0-1-1,1 1 0,0-1 0,-2-6 1,2-10-10120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4.896"/>
    </inkml:context>
    <inkml:brush xml:id="br0">
      <inkml:brushProperty name="width" value="0.025" units="cm"/>
      <inkml:brushProperty name="height" value="0.025" units="cm"/>
    </inkml:brush>
  </inkml:definitions>
  <inkml:trace contextRef="#ctx0" brushRef="#br0">1 22 7783,'0'0'18065,"48"-9"-17104,-11 3-256,0 2-385,7 1-288,-1 3 0,-2 0-384,-1 0-993,-6 0-1858,-5 3-1922,-7-3-5605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9.045"/>
    </inkml:context>
    <inkml:brush xml:id="br0">
      <inkml:brushProperty name="width" value="0.035" units="cm"/>
      <inkml:brushProperty name="height" value="0.035" units="cm"/>
    </inkml:brush>
  </inkml:definitions>
  <inkml:trace contextRef="#ctx0" brushRef="#br0">1 0 17172,'18'8'944,"-15"-2"-240,-1-1-776,-5 1 288,-5-2 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5.291"/>
    </inkml:context>
    <inkml:brush xml:id="br0">
      <inkml:brushProperty name="width" value="0.025" units="cm"/>
      <inkml:brushProperty name="height" value="0.025" units="cm"/>
    </inkml:brush>
  </inkml:definitions>
  <inkml:trace contextRef="#ctx0" brushRef="#br0">221 4 8008,'0'0'18615,"-9"-1"-18151,4 0-448,1 0 0,-1 0-1,1 1 1,-1 0 0,1 0 0,-1 0-1,1 1 1,-1 0 0,1-1 0,0 2-1,-1-1 1,1 0 0,0 1 0,0 0 0,0 0-1,0 0 1,0 0 0,0 1 0,1-1-1,-1 1 1,-3 3 0,-7 8 171,0 0 0,1 0 0,0 2 0,-12 18 1,20-26-150,0 0 1,1 0 0,0 1-1,1-1 1,-1 1 0,1 0-1,1 0 1,0 0 0,0 0 0,0 18-1,2-25-157,1 0 0,-1-1 0,1 1 0,-1 0 0,1 0-1,0 0 1,0-1 0,0 1 0,0-1 0,0 1 0,0 0 0,1-1 0,-1 0-1,0 1 1,1-1 0,-1 0 0,1 0 0,-1 0 0,1 1 0,0-2 0,-1 1-1,1 0 1,0 0 0,0-1 0,0 1 0,0-1 0,-1 1 0,1-1 0,0 0-1,0 1 1,0-1 0,3-1 0,6 2-1650,1 0 1,-1-1-1,1-1 0,14-2 0,9-8-6115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3:56.418"/>
    </inkml:context>
    <inkml:brush xml:id="br0">
      <inkml:brushProperty name="width" value="0.025" units="cm"/>
      <inkml:brushProperty name="height" value="0.025" units="cm"/>
    </inkml:brush>
  </inkml:definitions>
  <inkml:trace contextRef="#ctx0" brushRef="#br0">109 95 2851,'0'0'16068,"-9"3"-14135,3 0-1749,0 0 0,0 1-1,0 0 1,0 0 0,0 0 0,1 0 0,0 1 0,0 0 0,0 0 0,1 1 0,0-1 0,0 1 0,0 0-1,0 0 1,1 0 0,0 0 0,1 1 0,-1-1 0,-2 12 0,3-10 20,1-1-1,-1 0 1,1 1 0,0-1 0,1 1-1,1 12 1,-1-18-179,0 0-1,0-1 1,1 1 0,-1 0-1,1-1 1,-1 1-1,1 0 1,0-1 0,-1 1-1,1-1 1,0 1 0,0-1-1,0 1 1,0-1-1,0 1 1,1-1 0,-1 0-1,0 0 1,1 0 0,-1 0-1,1 0 1,-1 0-1,1 0 1,-1 0 0,1-1-1,0 1 1,-1 0 0,1-1-1,0 1 1,0-1-1,-1 0 1,1 0 0,2 0-1,2 0 9,1-1-1,0 1 1,-1-2 0,1 1-1,-1-1 1,0 0-1,1 0 1,-1-1-1,0 0 1,0 0 0,-1 0-1,1-1 1,-1 0-1,1 0 1,-1 0-1,0 0 1,-1-1-1,1 0 1,5-8 0,-4 6 19,0-1 0,-1-1 0,0 1 0,0-1 0,-1 0 1,0 0-1,0 0 0,-1 0 0,0-1 0,-1 1 0,0-1 0,2-17 1,-9 25 75,-4 9 8,-7 10 16,11-10-81,1 1 0,-1-1 0,1 1-1,1 0 1,-1 0 0,1 0 0,1 0 0,0 0 0,0 1 0,-1 9-1,3-17-68,0-1-1,0 1 1,0 0-1,0-1 0,0 1 1,0 0-1,1-1 1,-1 1-1,0 0 1,0-1-1,1 1 0,-1-1 1,0 1-1,1-1 1,-1 1-1,1-1 0,-1 1 1,0-1-1,1 1 1,-1-1-1,1 1 0,-1-1 1,1 0-1,0 1 1,-1-1-1,1 0 0,-1 0 1,1 1-1,1-1 1,25 1 89,21-15-38,-23-2-233,-21 13 165,-1 0 1,1 0-1,0 0 0,1 0 1,-1 1-1,0 0 0,1 0 1,-1 0-1,1 0 0,0 1 1,0 0-1,-1 0 0,1 0 1,9 0-1,-11 3 6,0 1 0,-1-1 0,1 1 0,-1 0 0,1 0 0,-1 0 0,0 0 1,-1 0-1,1 0 0,0 1 0,-1-1 0,0 0 0,1 1 0,-1-1 0,1 8 0,9 20 24,-10-29-2,0 0 1,1 0 0,-1 0-1,0-1 1,0 1 0,1-1 0,-1 1-1,1-1 1,-1 1 0,1-1-1,0 0 1,-1 0 0,1 0-1,0 0 1,0 0 0,0 0-1,0 0 1,0-1 0,0 1-1,0-1 1,0 0 0,0 1-1,3-1 1,-2 0 23,0-1 1,0 0-1,0 0 0,0 1 0,0-2 0,0 1 1,0 0-1,0-1 0,0 1 0,0-1 1,-1 0-1,1 0 0,3-4 0,-1 2 8,0-1 0,-1 0 0,1 0-1,-1-1 1,0 1 0,-1-1 0,0 0 0,0 0-1,0 0 1,0 0 0,-1 0 0,0-1 0,0 1-1,0-10 1,1-3 245,14 15-582,-5 4 193,13-3-235,-12 1 259,-1 1 0,0 0 0,1 1 0,-1 1 0,0-1-1,14 4 1,-25-4 78,0 0 0,0 1 0,0-1 0,0 0 0,0 1-1,0-1 1,0 1 0,0-1 0,0 1 0,0-1 0,0 1 0,0 0-1,-1-1 1,1 1 0,0 0 0,0 0 0,-1 0 0,1-1 0,0 1-1,-1 0 1,1 0 0,-1 0 0,1 0 0,-1 0 0,1 0 0,-1 0-1,0 0 1,0 0 0,0 0 0,1 1 0,-1-1 0,0 0 0,0 0-1,0 0 1,0 0 0,-1 1 0,-18 41 612,5-13-412,14-30-202,0 1 0,0-1 0,0 0 0,0 0 1,0 1-1,0-1 0,0 0 0,0 1 0,0-1 0,0 0 1,0 0-1,1 1 0,-1-1 0,0 0 0,0 0 0,0 0 0,0 1 1,1-1-1,-1 0 0,0 0 0,0 0 0,0 1 0,1-1 1,-1 0-1,0 0 0,0 0 0,1 0 0,-1 0 0,0 0 1,0 1-1,1-1 0,-1 0 0,0 0 0,1 0 0,-1 0 0,0 0 1,0 0-1,1 0 0,-1 0 0,0 0 0,1 0 0,-1 0 1,0-1-1,0 1 0,1 0 0,-1 0 0,0 0 0,0 0 0,1 0 1,-1 0-1,0-1 0,13-4-8,-3-2-68,-1-1 1,0-1-1,-1 1 0,0-2 1,0 1-1,-1-1 0,8-13 0,-13 24 57,0-1 0,0 1-1,0-1 1,-1 1-1,1-1 1,0 1 0,0 0-1,-1 0 1,1 0-1,0 0 1,-1 0 0,1 0-1,-1 1 1,3 1 0,3 3 16,0-3 32,-1-1 0,1 1 0,0-1 0,1 0 0,-1-1 0,0 0 0,0 0 0,1 0 1,-1-1-1,1 0 0,-1-1 0,0 1 0,1-2 0,-1 1 0,0-1 0,0 0 0,0 0 0,0-1 1,0 0-1,-1 0 0,1 0 0,6-6 0,-2 2 5,-1 0 0,0-1-1,0 0 1,0-1 0,-1 0 0,0-1 0,-1 1 0,0-2 0,-1 1-1,0-1 1,10-23 0,-15 31-20,-1 0-1,0 0 0,-1-1 1,1 1-1,0 0 1,-1-1-1,0 1 0,0-1 1,0-6-1,0 10-12,-1-1 1,1 0-1,0 1 0,0-1 0,0 0 0,-1 1 0,1-1 0,0 0 1,-1 1-1,1-1 0,0 0 0,-1 1 0,1-1 0,-1 1 1,1-1-1,-1 1 0,0-1 0,1 1 0,-1 0 0,1-1 1,-1 1-1,0-1 0,1 1 0,-1 0 0,0 0 0,1-1 0,-1 1 1,0 0-1,1 0 0,-1 0 0,0 0 0,0 0 0,1 0 1,-1 0-1,0 0 0,1 0 0,-1 0 0,0 0 0,1 1 0,-1-1 1,0 0-1,1 0 0,-1 1 0,0-1 0,1 0 0,-1 1 1,0-1-1,1 1 0,-1-1 0,1 1 0,-1 0 0,-8 5 19,1 0 0,0 0 1,1 1-1,0 0 0,0 1 0,0 0 0,1 0 0,0 0 0,1 1 0,0-1 0,0 1 0,1 0 0,0 1 0,0-1 0,1 1 0,1 0 1,0 0-1,-2 12 0,5-19-11,-1 1 0,1 0 0,0 0 0,0 0 0,1-1 0,-1 1 0,1 0 0,0-1 0,0 1 0,0-1 0,0 0 0,0 0 0,1 0-1,-1 0 1,1 0 0,0 0 0,0-1 0,0 1 0,0-1 0,1 0 0,-1 0 0,0 0 0,1-1 0,0 1 0,-1-1 0,5 2 0,51 13-1719,-5-12-4250,-20-4-1809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4.893"/>
    </inkml:context>
    <inkml:brush xml:id="br0">
      <inkml:brushProperty name="width" value="0.025" units="cm"/>
      <inkml:brushProperty name="height" value="0.025" units="cm"/>
    </inkml:brush>
  </inkml:definitions>
  <inkml:trace contextRef="#ctx0" brushRef="#br0">12 346 2114,'0'0'13495,"-2"8"-11151,-8 28-369,10-35-1896,0-1-1,0 1 0,0-1 1,0 1-1,0-1 1,0 1-1,0 0 0,0-1 1,0 1-1,0-1 1,1 1-1,-1 0 0,0-1 1,0 1-1,1-1 1,-1 1-1,0-1 0,0 1 1,1-1-1,-1 1 1,1-1-1,-1 1 0,0-1 1,1 0-1,-1 1 1,1-1-1,-1 1 0,1-1 1,-1 0-1,1 0 1,-1 1-1,1-1 0,0 0 1,-1 0-1,1 0 1,-1 0-1,1 1 0,-1-1 1,1 0-1,0 0 1,-1 0-1,1 0 0,-1 0 1,1 0-1,0-1 0,-1 1 1,1 0-1,-1 0 1,1 0-1,-1-1 0,2 1 1,31-10 1193,-14 0-821,-1-1 0,0 0-1,-1-2 1,30-27-1,56-68 388,-84 84-659,0-1-1,21-39 0,-33 53-8,0-1 0,-1 1-1,-1-1 1,0-1 0,5-17 0,-9 60-100,0-1 1,2 0-1,8 34 0,13 10-2574,-19-64 624,0 1-1,0-1 0,1 1 0,13 14 0,2-6-9527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5:26.108"/>
    </inkml:context>
    <inkml:brush xml:id="br0">
      <inkml:brushProperty name="width" value="0.025" units="cm"/>
      <inkml:brushProperty name="height" value="0.025" units="cm"/>
    </inkml:brush>
  </inkml:definitions>
  <inkml:trace contextRef="#ctx0" brushRef="#br0">49 74 4548,'0'0'20233,"0"11"-19609,-35 334 1792,21-232-1837,20-283 1706,-1 132-2289,-2 3-17,1 0 0,2 1 0,1-1 0,17-43 0,-22 71 17,0 0 0,1 0-1,0 1 1,1 0 0,0-1-1,0 1 1,0 0 0,0 1 0,1-1-1,0 1 1,0 0 0,0 0-1,1 1 1,0-1 0,0 1-1,0 0 1,0 1 0,1 0-1,-1 0 1,1 0 0,0 1-1,0 0 1,0 0 0,0 0-1,0 1 1,0 0 0,9 1-1,-13 0-3,-1 0 0,1 1-1,-1-1 1,1 1-1,-1 0 1,1 0 0,-1 0-1,0 0 1,0 0-1,1 0 1,-1 0-1,0 1 1,0 0 0,0-1-1,0 1 1,-1 0-1,1 0 1,0 0-1,-1 0 1,1 0 0,-1 0-1,0 0 1,0 0-1,0 1 1,0-1-1,0 0 1,0 1 0,0-1-1,-1 1 1,1-1-1,-1 1 1,0-1-1,0 1 1,0 3 0,0-1 51,1 1 1,-1-1 0,-1 1 0,1 0 0,-1-1-1,0 1 1,0-1 0,0 0 0,-1 1-1,0-1 1,0 0 0,0 0 0,-1 0 0,0 0-1,-4 6 1,-1-4 60,0-1 1,-1 1-1,0-2 0,0 1 0,0-1 1,0-1-1,-1 1 0,0-2 0,0 1 1,0-1-1,0-1 0,-1 0 1,1 0-1,0-1 0,-1-1 0,-13 0 1,23 0-146,1 0-1,-1 1 1,1-1 0,-1 0 0,0 0 0,1 0 0,-1 0 0,1 0 0,-1 0 0,0 0 0,1 0 0,-1 0 0,0 0 0,1-1 0,-1 1 0,1 0 0,-1 0 0,1 0 0,-1-1 0,0 1 0,1 0 0,-1-1 0,1 1 0,-1-1 0,1 1 0,0 0 0,-1-1 0,1 1 0,-1-1 0,1 1 0,0-1 0,-1 1 0,1-1 0,0 1 0,0-1 0,-1 0 0,1 1-1,0-1 1,0 1 0,0-1 0,0 0 0,0 1 0,0-1 0,0 0 0,0 1 0,0-1 0,0 1 0,0-1 0,0 0 0,0 1 0,1-2 0,0-1-908,0 0 0,1 0-1,0 0 1,-1 0 0,1 1 0,0-1-1,1 0 1,2-3 0,16-12-9926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1.629"/>
    </inkml:context>
    <inkml:brush xml:id="br0">
      <inkml:brushProperty name="width" value="0.025" units="cm"/>
      <inkml:brushProperty name="height" value="0.025" units="cm"/>
    </inkml:brush>
  </inkml:definitions>
  <inkml:trace contextRef="#ctx0" brushRef="#br0">1290 103 6182,'1'-2'129,"-1"-1"1,0 1 0,0-1-1,-1 1 1,1 0-1,0-1 1,-1 1 0,0 0-1,1-1 1,-1 1-1,0 0 1,0 0 0,0 0-1,-1-1 1,1 1-1,0 0 1,-1 1 0,1-1-1,-1 0 1,0 0-1,0 1 1,0-1-1,1 1 1,-1-1 0,-1 1-1,1 0 1,0 0-1,0 0 1,0 0 0,0 0-1,-4 0 1,-12-5 1245,1 1 0,-1 0 0,-22-1 0,24 3-1018,-42-5-116,0 2 0,0 2 1,-1 4-1,1 2 0,-1 2 0,1 3 0,1 2 1,0 3-1,0 3 0,-109 42 0,47-6-223,-103 38-1461,220-88 962,-1 0 1,0 0-1,0 0 1,0 0 0,0 0-1,0-1 1,0 0-1,0 1 1,0-1-1,0 0 1,-1-1-1,1 1 1,-3-1-1,0-6-2967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1.976"/>
    </inkml:context>
    <inkml:brush xml:id="br0">
      <inkml:brushProperty name="width" value="0.025" units="cm"/>
      <inkml:brushProperty name="height" value="0.025" units="cm"/>
    </inkml:brush>
  </inkml:definitions>
  <inkml:trace contextRef="#ctx0" brushRef="#br0">511 1 4228,'0'0'8088,"-6"3"-7341,-12 12-398,1 0-1,0 1 1,1 0-1,-16 21 1,-11 12 33,-35 31 255,-175 205 1229,252-283-1841,-23 35 236,24-37-265,-1 1 1,1 0-1,-1-1 1,1 1 0,-1-1-1,1 1 1,-1 0 0,1-1-1,0 1 1,0 0-1,-1 0 1,1-1 0,0 1-1,0 0 1,0 0-1,0-1 1,-1 1 0,1 0-1,0 0 1,1-1 0,-1 1-1,0 0 1,0 0-1,0-1 1,0 1 0,1 0-1,-1 0 1,0-1-1,0 1 1,1 0 0,-1-1-1,1 1 1,-1 0 0,1-1-1,-1 1 1,1-1-1,-1 1 1,1-1 0,-1 1-1,1-1 1,0 1 0,-1-1-1,1 0 1,0 1-1,-1-1 1,1 0 0,1 1-1,14 1 34,-1-1 1,1-1-1,0 0 0,0-1 0,28-6 0,79-24 71,-64 14-41,208-49-3429,-196 50-752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48.891"/>
    </inkml:context>
    <inkml:brush xml:id="br0">
      <inkml:brushProperty name="width" value="0.025" units="cm"/>
      <inkml:brushProperty name="height" value="0.025" units="cm"/>
    </inkml:brush>
  </inkml:definitions>
  <inkml:trace contextRef="#ctx0" brushRef="#br0">237 0 2306,'0'0'15663,"3"14"-14163,-5 35 203,-18 90-1,5-47-1274,-32 586 89,43-560-132,-68 577 197,31-508-549,5-32 847,34-98-565,2-57-318,0 0 1,0 0 0,0 0-1,0-1 1,1 1-1,-1 0 1,0 0-1,0 0 1,0 0-1,0-1 1,0 1-1,1 0 1,-1 0-1,0 0 1,0 0-1,0 0 1,0 0 0,1 0-1,-1 0 1,0 0-1,0 0 1,0-1-1,1 1 1,-1 0-1,0 0 1,0 0-1,1 0 1,-1 0-1,0 0 1,0 1-1,0-1 1,1 0-1,-1 0 1,0 0 0,0 0-1,0 0 1,0 0-1,1 0 1,-1 0-1,0 0 1,0 0-1,0 1 1,0-1-1,1 0 1,-1 0-1,0 0 1,0 0-1,0 1 1,0-1 0,0 0-1,0 0 1,1 0-1,-1 0 1,0 1-1,0-1 1,0 0-1,0 0 1,0 0-1,0 1 1,0-1-1,0 0 1,0 0-1,0 0 1,0 1-1,0-1 1,0 0 0,0 1-1,11-14-842,-10 12 539,9-31-8091,-9 14-2680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0.149"/>
    </inkml:context>
    <inkml:brush xml:id="br0">
      <inkml:brushProperty name="width" value="0.025" units="cm"/>
      <inkml:brushProperty name="height" value="0.025" units="cm"/>
    </inkml:brush>
  </inkml:definitions>
  <inkml:trace contextRef="#ctx0" brushRef="#br0">22 1 2402,'-22'0'8169,"32"-1"-2309,15 2-2810,-2 0-3307,124 32 1214,-90-18-913,62 8 1,2-15-37,1-6 0,153-15 1,33-1 1130,-251 17-915,70 12 0,-69-7-149,63 1 0,179-19 1875,-159 4-1274,-29 7-225,196 27 0,-263-22-291,-40-5-331,30 3 570,-34-4-490,0 0 0,0 1 1,0-1-1,1 0 0,-1 0 0,0 0 0,0 1 0,0-1 0,0 0 0,0 1 0,0-1 0,0 1 0,0 0 0,0-1 1,0 1-1,-1 0 0,1-1 0,0 1 0,0 0 0,-1 0 0,1 0 0,1 1 0,-3-22-11520,-2 7 7853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0.496"/>
    </inkml:context>
    <inkml:brush xml:id="br0">
      <inkml:brushProperty name="width" value="0.025" units="cm"/>
      <inkml:brushProperty name="height" value="0.025" units="cm"/>
    </inkml:brush>
  </inkml:definitions>
  <inkml:trace contextRef="#ctx0" brushRef="#br0">37 26 3523,'0'0'17030,"11"-5"-16769,-1 1-216,1 0 0,0 1 0,-1 0 0,1 1 0,1 0 0,18 0 0,-26 1 15,-1 1 0,1 0 0,-1 0 0,0 0 0,1 1 0,-1-1 0,1 1-1,-1 0 1,1-1 0,-1 2 0,0-1 0,0 0 0,0 1 0,0-1 0,0 1 0,0 0-1,0 0 1,0 0 0,0 0 0,-1 1 0,1-1 0,-1 1 0,0-1 0,0 1 0,0 0-1,0 0 1,0 0 0,-1 0 0,1 0 0,-1 1 0,1 3 0,-1 2 92,0 0 0,-1 0 0,0 0 0,-1 1 0,0-1 1,0 0-1,-1 0 0,0 0 0,-1-1 0,0 1 0,0 0 0,-1-1 0,0 0 0,0 0 1,-1 0-1,0 0 0,0-1 0,-8 8 0,-2 3 138,0-1-1,-2-1 1,0 0-1,0-1 0,-2-1 1,-21 14-1,37-27 26,-20 10-2167,22-11 1638,1 0 0,-1 0 0,1 0 0,-1-1 1,1 1-1,-1 0 0,1 0 0,-1 0 0,1 0 0,0-1 0,-1 1 0,1 0 0,-1 0 0,1-1 1,0 1-1,-1 0 0,1-1 0,0 1 0,-1 0 0,1-1 0,0 1 0,0-1 0,-1 1 0,1 0 1,0-1-1,0 1 0,0-1 0,0 1 0,-1-1 0,1 1 0,0-1 0,0 1 0,0-1 0,0 1 1,0-1-1,0 1 0,0-1 0,0 1 0,0 0 0,1-1 0,-1 1 0,0-1 0,0 0 0,2-21-11866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1.352"/>
    </inkml:context>
    <inkml:brush xml:id="br0">
      <inkml:brushProperty name="width" value="0.025" units="cm"/>
      <inkml:brushProperty name="height" value="0.025" units="cm"/>
    </inkml:brush>
  </inkml:definitions>
  <inkml:trace contextRef="#ctx0" brushRef="#br0">102 351 4292,'0'0'5440,"-11"7"-3422,-4 2-1390,1-2 578,1 1-1,0 1 1,-15 12-1,28-21-1106,-1 0 0,1 1 0,-1-1 0,1 0 0,-1 1 0,1-1-1,-1 0 1,1 1 0,0-1 0,-1 1 0,1-1 0,0 1 0,-1-1 0,1 1-1,0-1 1,0 1 0,0-1 0,-1 1 0,1-1 0,0 1 0,0-1 0,0 1-1,0-1 1,0 1 0,0-1 0,0 2 0,12 1 1558,23-9-581,-20-1-864,1 0 1,-2-2-1,1 0 1,-1 0 0,19-17-1,62-64 466,-88 82-635,26-30 211,-1-1-1,-2-1 1,46-84 0,-76 123-256,1 0 1,-1 0 0,1 0-1,0 0 1,-1 0 0,1 0-1,-1 1 1,1-1 0,0 0-1,0 0 1,0 0 0,-1 1-1,1-1 1,0 0 0,0 1-1,0-1 1,0 1 0,0-1 0,2 0-1,-2 2 0,-1-1 1,1 0-1,0 0 0,0 0 1,-1 1-1,1-1 0,0 0 0,-1 0 1,1 1-1,0-1 0,-1 1 1,1-1-1,0 1 0,-1-1 1,1 1-1,-1-1 0,1 1 0,-1-1 1,1 1-1,-1 0 0,1 1 1,19 51-45,-13-31 70,62 121-720,-32-72-6893,-30-54-1102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0.641"/>
    </inkml:context>
    <inkml:brush xml:id="br0">
      <inkml:brushProperty name="width" value="0.035" units="cm"/>
      <inkml:brushProperty name="height" value="0.035" units="cm"/>
    </inkml:brush>
  </inkml:definitions>
  <inkml:trace contextRef="#ctx0" brushRef="#br0">0 134 15555,'2'-1'162,"-1"-1"-1,1 1 1,-1 0-1,1 0 1,0-1-1,-1 1 1,1 0-1,0 1 1,0-1-1,0 0 1,0 0-1,0 1 1,0-1-1,2 1 1,-1 0-68,-1 0 0,0 1 0,0-1 0,0 1 0,0 0-1,0-1 1,1 1 0,-1 0 0,-1 0 0,1 1 0,0-1 0,0 0 0,0 1 0,1 1 0,12 10 313,-1 1 0,-1 0 1,0 1-1,-1 1 0,16 27 1,43 94 326,-57-106-563,104 263 547,-211-572-502,25-6-40,67 274-169,-2-4 10,1 1 0,0-1 0,1 0 0,1 0 0,1-22-1,-1 34-13,1 0-1,-1 1 0,0-1 0,0 0 1,1 1-1,-1-1 0,1 0 0,0 1 1,-1-1-1,1 1 0,0-1 0,0 1 1,0 0-1,0-1 0,0 1 0,0 0 1,0 0-1,1 0 0,-1-1 0,0 1 1,1 1-1,1-2 0,-1 1 0,0 1-1,0-1 1,0 1-1,0 0 1,0 0 0,0 0-1,0 0 1,0 0-1,0 1 1,0-1-1,0 1 1,0-1-1,0 1 1,-1 0 0,4 1-1,6 4 1,0 1-1,-1 0 1,0 1-1,15 14 0,-13-10 6,-1 0-1,-1 0 1,1 1-1,-2 1 1,10 16-1,-15-23 17,-1 0 1,0 0-1,0 0 0,0 1 1,-1-1-1,0 1 0,0-1 0,-1 1 1,0 0-1,-1 0 0,1-1 1,-3 17-1,2-21-22,-1 0 0,0 0-1,0 1 1,-1-1 0,1 0 0,-1 0 0,0 0 0,1-1 0,-1 1-1,0 0 1,-1-1 0,1 1 0,0-1 0,-1 1 0,0-1 0,1 0 0,-1 0-1,0 0 1,0-1 0,0 1 0,0-1 0,0 0 0,0 1 0,-1-1-1,1-1 1,0 1 0,0 0 0,-5-1 0,4 1-64,0-1 0,0 1 0,-1-1 0,1 0 1,0-1-1,0 1 0,0-1 0,-1 0 0,1 0 0,0 0 1,0 0-1,0-1 0,0 0 0,0 0 0,1 0 0,-1 0 0,1 0 1,-1-1-1,1 0 0,0 1 0,-5-7 0,4-4-290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5.783"/>
    </inkml:context>
    <inkml:brush xml:id="br0">
      <inkml:brushProperty name="width" value="0.025" units="cm"/>
      <inkml:brushProperty name="height" value="0.025" units="cm"/>
    </inkml:brush>
  </inkml:definitions>
  <inkml:trace contextRef="#ctx0" brushRef="#br0">163 122 5349,'14'-42'9310,"-12"37"-8561,-1 0 0,0-1 0,0 1 0,-1-1-1,0 1 1,0-1 0,0 1 0,-1-1 0,1 1 0,-3-8-1,3 12-715,0 1 1,-1-1-1,1 0 0,0 1 0,0-1 0,-1 1 0,1-1 0,0 0 0,-1 1 0,1-1 0,-1 1 0,1-1 0,-1 1 0,1 0 1,-1-1-1,1 1 0,-1-1 0,1 1 0,-1 0 0,1-1 0,-1 1 0,0 0 0,1 0 0,-1-1 0,0 1 0,1 0 0,-1 0 1,0 0-1,1 0 0,-1 0 0,0 0 0,1 0 0,-1 0 0,1 0 0,-1 0 0,0 0 0,1 1 0,-1-1 0,0 0 1,1 0-1,-1 1 0,1-1 0,-2 1 0,1 0-29,-1 0 0,0 0 1,1 0-1,-1 0 0,1 1 1,-1-1-1,1 0 0,-1 1 1,1-1-1,0 1 0,0 0 1,0-1-1,-1 3 0,-6 19 146,2 1 1,1 0-1,0 0 0,-1 42 0,8 98 1085,-1-144-1195,2 0 0,0 0-1,2 0 1,9 29 0,-10-38-18,1 1 1,0-1-1,0-1 1,1 1-1,0-1 0,1 0 1,0 0-1,15 15 1,-5-16 183,-9-16 100,-8 6-305,0-1 0,0 0 0,1 0 0,-1 0 0,-1 0 1,1 0-1,0 0 0,0 0 0,-1 0 0,1 0 0,-1 0 0,1 1 0,-1-1 0,-2-3 0,-8-12-594,-1 1 0,-1 1 0,-1 0 1,0 0-1,-1 1 0,-1 1 0,-20-13 0,-37-35 30,72 61 599,0-1-1,0 1 1,0-1 0,1 1 0,-1-1-1,0 1 1,0-1 0,1 0-1,-1 1 1,1-1 0,-1 0 0,0 1-1,1-1 1,-1 0 0,1 0 0,0 0-1,-1 1 1,1-1 0,0 0 0,-1 0-1,1 0 1,0 0 0,0 0 0,0 0-1,0 0 1,0 0 0,0 0 0,0 1-1,0-1 1,0 0 0,0 0-1,0 0 1,1 0 0,-1 0 0,0 0-1,1 0 1,-1 1 0,1-1 0,-1 0-1,1 0 1,-1 1 0,1-1 0,-1 0-1,1 0 1,0 1 0,-1-1 0,1 1-1,0-1 1,0 1 0,-1-1 0,1 1-1,0-1 1,0 1 0,0 0-1,1-1 1,9-3 114,0 1-1,1 0 0,21-2 1,-11 1-53,-13 2-101,8-2-705,1 0 0,26-11 0,-39 12-207,0 1 0,0-1 0,0 0 0,0 0 0,0-1-1,-1 0 1,6-5 0,6-12-4476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128"/>
    </inkml:context>
    <inkml:brush xml:id="br0">
      <inkml:brushProperty name="width" value="0.025" units="cm"/>
      <inkml:brushProperty name="height" value="0.025" units="cm"/>
    </inkml:brush>
  </inkml:definitions>
  <inkml:trace contextRef="#ctx0" brushRef="#br0">9 0 4356,'0'0'14371,"-1"13"-13319,0-2-779,-3 42 625,2 1 1,6 72-1,-3-122-892,0-1 1,0 1-1,0-1 1,1 0-1,-1 0 0,1 1 1,-1-1-1,1 0 1,0 0-1,0 0 1,1-1-1,-1 1 1,1 0-1,-1-1 0,1 0 1,0 1-1,0-1 1,0 0-1,0 0 1,0-1-1,0 1 1,0-1-1,1 0 0,-1 1 1,1-2-1,5 2 1,-3-1-306,-1 0 0,1 0 0,-1-1 0,1 0 1,-1 0-1,0 0 0,1-1 0,-1 0 0,1 0 1,-1 0-1,0-1 0,0 1 0,0-1 0,0-1 1,0 1-1,9-6 0,11-16-4020,0-5-1868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460"/>
    </inkml:context>
    <inkml:brush xml:id="br0">
      <inkml:brushProperty name="width" value="0.025" units="cm"/>
      <inkml:brushProperty name="height" value="0.025" units="cm"/>
    </inkml:brush>
  </inkml:definitions>
  <inkml:trace contextRef="#ctx0" brushRef="#br0">206 1 7911,'0'0'11563,"-8"11"-10185,-10 17-442,1 1 0,-22 52 0,20-33-808,-49 85 0,68-133-196,0 0 0,0 0 0,0 0 0,0 0-1,0 0 1,0 1 0,0-1 0,0 0 0,-1 0 0,1 0 0,0 0 0,0 0 0,0 0 0,0 0-1,0 1 1,0-1 0,0 0 0,0 0 0,-1 0 0,1 0 0,0 0 0,0 0 0,0 0-1,0 0 1,0 0 0,0 0 0,-1 0 0,1 0 0,0 0 0,0 0 0,0 0 0,0 0 0,0 0-1,0 0 1,-1 0 0,1 0 0,0 0 0,0 0 0,0 0 0,0 0 0,0 0 0,-1 0 0,1 0-1,0 0 1,0 0 0,0 0 0,0 0 0,0-1 0,0 1 0,0 0 0,0 0 0,-1 0-1,1 0 1,0 0 0,0 0 0,0 0 0,0-1 0,-5-12-2980,-1-27-1420,5 30 2956,-3-15-227,-3-22-2359,3 15 4098,2 7 3778,1-1 4965,7 26-4012,20 11-3285,-3 0-1262,0-1 1,0 0 0,47 10 0,-50-16-2725,-1-1-1,40 1 1,-46-5-1431,-3-6-583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6.805"/>
    </inkml:context>
    <inkml:brush xml:id="br0">
      <inkml:brushProperty name="width" value="0.025" units="cm"/>
      <inkml:brushProperty name="height" value="0.025" units="cm"/>
    </inkml:brush>
  </inkml:definitions>
  <inkml:trace contextRef="#ctx0" brushRef="#br0">6 0 4324,'0'0'15951,"48"60"-14606,-33-38-448,1 8-352,-9 1-257,-1 8-192,-6 4 0,0 2-32,-13 4-32,-3 2-544,-8-7-897,1-6-1442,1-10-5157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7.573"/>
    </inkml:context>
    <inkml:brush xml:id="br0">
      <inkml:brushProperty name="width" value="0.025" units="cm"/>
      <inkml:brushProperty name="height" value="0.025" units="cm"/>
    </inkml:brush>
  </inkml:definitions>
  <inkml:trace contextRef="#ctx0" brushRef="#br0">268 1 1441,'0'0'23030,"-8"11"-22533,-242 325 624,250-336-1180,0 0 0,0 0 1,0 0-1,0 1 0,0-1 1,-1 0-1,1 0 1,0 0-1,0 0 0,0 0 1,0 0-1,0 0 0,0 1 1,0-1-1,-1 0 0,1 0 1,0 0-1,0 0 1,0 0-1,0 0 0,0 0 1,-1 0-1,1 0 0,0 0 1,0 0-1,0 0 0,0 0 1,-1 0-1,1 0 0,0 0 1,0 0-1,0 0 1,0 0-1,0 0 0,-1 0 1,1 0-1,0 0 0,0 0 1,0 0-1,0 0 0,0 0 1,-1 0-1,1-1 0,0 1 1,0 0-1,0 0 1,0 0-1,0 0 0,0 0 1,0 0-1,-1 0 0,1-1 1,0 1-1,0 0 0,0 0 1,0 0-1,0 0 1,0 0-1,0-1 0,0 1 1,0 0-1,-3-18-2821,3-24-2829,3 0-1044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6:57.922"/>
    </inkml:context>
    <inkml:brush xml:id="br0">
      <inkml:brushProperty name="width" value="0.025" units="cm"/>
      <inkml:brushProperty name="height" value="0.025" units="cm"/>
    </inkml:brush>
  </inkml:definitions>
  <inkml:trace contextRef="#ctx0" brushRef="#br0">0 1 3972,'0'0'17488,"29"51"-16014,-11-26 95,6 1-448,3-1-480,3 1-417,4-5-160,4-1-32,-2 0-544,4-4-1250,-2-3-1249,-4-3-2562,0-3-6599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03.852"/>
    </inkml:context>
    <inkml:brush xml:id="br0">
      <inkml:brushProperty name="width" value="0.025" units="cm"/>
      <inkml:brushProperty name="height" value="0.025" units="cm"/>
    </inkml:brush>
  </inkml:definitions>
  <inkml:trace contextRef="#ctx0" brushRef="#br0">75 483 10922,'-8'5'806,"-58"26"123,311-154 4026,312-195-4651,-536 305-285,-14 9-14,0 0 0,0 0 0,0-1 0,0 0 0,-1-1 0,0 1 0,0-1 0,10-13 0,-16 19-5,0 0 1,0 0 0,1-1 0,-1 1-1,0 0 1,0 0 0,0 0-1,0 0 1,0-1 0,0 1-1,0 0 1,0 0 0,0 0 0,0-1-1,0 1 1,0 0 0,0 0-1,0 0 1,0 0 0,0-1-1,0 1 1,0 0 0,-1 0 0,1 0-1,0 0 1,0-1 0,0 1-1,0 0 1,0 0 0,0 0 0,0 0-1,-1 0 1,1 0 0,0-1-1,0 1 1,0 0 0,0 0-1,0 0 1,-1 0 0,1 0 0,0 0-1,0 0 1,0 0 0,0 0-1,-1 0 1,1 0 0,0 0 0,0 0-1,0 0 1,-1 0 0,1 0-1,0 0 1,0 0 0,0 0-1,0 0 1,-1 0 0,1 0 0,-15 2-5,-17 8 30,1 1-1,1 1 1,0 2 0,-53 33-1,34-20-14,12-6-44,-184 106 414,167-93-35,-96 81 1,106-68-694,44-47 298,0 0 0,0 0 1,0 0-1,0 0 0,0 0 1,1 0-1,-1 0 0,0 0 0,0 0 1,0 0-1,0 0 0,0 1 1,0-1-1,0 0 0,0 0 0,0 0 1,0 0-1,0 0 0,0 0 1,0 0-1,0 0 0,0 0 0,0 0 1,0 0-1,0 0 0,0 1 1,0-1-1,0 0 0,0 0 0,0 0 1,0 0-1,0 0 0,0 0 1,0 0-1,0 0 0,0 0 0,0 0 1,0 0-1,0 0 0,0 1 1,0-1-1,0 0 0,0 0 0,0 0 1,0 0-1,0 0 0,-1 0 1,15-5-5125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05.322"/>
    </inkml:context>
    <inkml:brush xml:id="br0">
      <inkml:brushProperty name="width" value="0.025" units="cm"/>
      <inkml:brushProperty name="height" value="0.025" units="cm"/>
    </inkml:brush>
  </inkml:definitions>
  <inkml:trace contextRef="#ctx0" brushRef="#br0">633 37 1153,'-11'0'5232,"3"0"-4885,-6-1-256,-1 1 0,1 1 1,-1 0-1,1 1 0,0 0 0,0 1 1,0 1-1,0 0 0,-19 9 1,9 3 166,1 0 1,0 2-1,1 1 1,2 0-1,0 2 1,1 0 0,1 1-1,-26 41 1,11-8-135,3 0 1,-43 111 0,48-96-158,3 1 0,-15 82 0,29-107 10,3 0 0,1 0 0,2 0 0,7 75 0,-4-106 2,2-1 0,0 1 0,0 0 0,1-1 0,1 0 0,1 0 0,0 0 0,0-1 0,1 0 0,18 24 0,-19-29 5,1-1 0,0 0 1,0 0-1,0-1 0,1 0 0,0 0 0,0-1 0,1 0 0,0 0 0,-1-1 0,1 0 0,1-1 0,-1 0 0,1 0 0,-1-1 0,1 0 0,13 1 0,0-3 181,-1-1 0,1-1 0,-1-1 0,0-1-1,0-1 1,0 0 0,0-2 0,-1-1 0,0-1-1,0 0 1,-1-1 0,-1-2 0,33-24 0,-8 2 761,-1-2 1,-3-2-1,-1-1 1,51-67-1,-56 61-650,-1-2 0,-3-1 0,-2-1-1,-3-1 1,28-74 0,-39 82-91,-2 0 0,-2-1-1,-1 0 1,-3-1 0,-1 0 0,-2 0 0,-5-63 0,1 87-128,-2 1-1,0 1 1,-2-1-1,0 0 1,-1 1 0,0 0-1,-18-33 1,19 42-171,-1 1 1,0-1-1,0 1 0,0 1 1,-1-1-1,0 1 0,-11-8 1,12 11-237,1 0 0,-1 1 1,0 0-1,0 0 0,0 1 1,0-1-1,0 1 0,-1 0 1,1 1-1,-1 0 0,1 0 1,-8 0-1,-12 0-3056,1 1-763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5.401"/>
    </inkml:context>
    <inkml:brush xml:id="br0">
      <inkml:brushProperty name="width" value="0.025" units="cm"/>
      <inkml:brushProperty name="height" value="0.025" units="cm"/>
    </inkml:brush>
  </inkml:definitions>
  <inkml:trace contextRef="#ctx0" brushRef="#br0">150 105 5221,'-1'-8'7249,"0"0"-6561,0 0-1,-1 0 0,0 1 0,-1-1 0,1 1 0,-8-13 0,9 18-574,0 0-1,0 0 1,0 1 0,0-1-1,0 0 1,-1 0-1,1 0 1,-1 1-1,0-1 1,1 1-1,-1 0 1,0-1 0,0 1-1,0 0 1,1 0-1,-1 0 1,-1 0-1,1 0 1,0 0 0,0 1-1,0-1 1,0 1-1,0 0 1,-1-1-1,1 1 1,0 0 0,0 0-1,0 0 1,-1 1-1,1-1 1,0 0-1,0 1 1,0 0 0,-4 1-1,4-1-93,0 0 0,0 1 0,0 0 0,0 0 0,0-1 0,0 1 0,0 0 0,1 1 0,-1-1 0,1 0 0,-1 0 0,1 1 0,0-1 0,0 0 0,0 1 0,0 0 0,0-1 0,1 1 0,-1-1 0,1 4 0,-5 56 153,5-41 71,1 1 0,1-1-1,1 1 1,0-1 0,2 0-1,1 0 1,0 0 0,2-1 0,0 0-1,1 0 1,1-1 0,20 28-1,-3-12 60,2 0 0,35 31 1,-28-30-185,33 44 0,-63-67 67,-17-15 5,-18-15-320,-261-172-2093,281 184 2423,9 5-161,-1-1-1,0 1 1,1-1 0,-1 1-1,1 0 1,-1-1-1,1 1 1,-1-1 0,1 1-1,-1-1 1,1 1 0,-1-1-1,1 0 1,0 1-1,-1-1 1,1 1 0,0-1-1,0 0 1,0 1 0,-1-1-1,1 0 1,0 1 0,0-1-1,0 0 1,0 0-1,0 1 1,0-1 0,0 0-1,0 1 1,0-1 0,1 0-1,-1 1 1,0-1-1,0 0 1,1 1 0,-1-1-1,0 1 1,1-1 0,-1 0-1,0 1 1,1-1 0,-1 1-1,1-1 1,-1 1-1,1-1 1,-1 1 0,1-1-1,-1 1 1,1 0 0,0-1-1,-1 1 1,1 0-1,-1 0 1,1-1 0,1 1-1,38-20 130,-39 20-139,35-14 4,72-31-2164,-95 39 480,-1-2 0,1 0 0,12-10 0,-1-5-5972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094"/>
    </inkml:context>
    <inkml:brush xml:id="br0">
      <inkml:brushProperty name="width" value="0.025" units="cm"/>
      <inkml:brushProperty name="height" value="0.025" units="cm"/>
    </inkml:brush>
  </inkml:definitions>
  <inkml:trace contextRef="#ctx0" brushRef="#br0">11 1 8008,'0'0'12433,"-2"13"-11675,-3 29 579,2 80 0,3-105-1122,1 1 0,1-1 1,1 0-1,0 0 0,1-1 1,1 1-1,1-1 1,10 23-1,-14-36-241,-1 0-1,1 0 1,-1 0-1,1 0 1,0-1-1,0 1 1,1 0-1,-1-1 1,1 0 0,-1 1-1,1-1 1,-1 0-1,1 0 1,0-1-1,0 1 1,0-1-1,0 1 1,0-1 0,1 0-1,-1 0 1,0 0-1,0-1 1,1 1-1,-1-1 1,0 0-1,1 0 1,-1 0-1,1 0 1,-1 0 0,0-1-1,1 1 1,-1-1-1,0 0 1,0 0-1,6-3 1,-1 0-475,0-1 0,-1 0 0,1 0 1,-1 0-1,0-1 0,0 0 0,-1-1 0,1 1 0,-1-1 1,-1 0-1,0-1 0,6-8 0,-5 3-1191,-1 1-1,1-1 1,-2 0 0,0-1 0,4-22-1,-5 3-3042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471"/>
    </inkml:context>
    <inkml:brush xml:id="br0">
      <inkml:brushProperty name="width" value="0.035" units="cm"/>
      <inkml:brushProperty name="height" value="0.035" units="cm"/>
    </inkml:brush>
  </inkml:definitions>
  <inkml:trace contextRef="#ctx0" brushRef="#br0">16 618 15835,'1'-23'2210,"-2"17"-872,-3 16 205,0 9-1280,1 0-1,1 0 1,0 1 0,2-1-1,0 0 1,1 0 0,6 31 0,-7-48-263,0-1 0,0 0 0,0 1 0,1-1 0,-1 0 0,0 1 0,1-1 0,-1 0 0,1 0 0,-1 0 0,1 1 0,0-1 0,-1 0 0,1 0 0,0 0 0,0 0 0,1 1 0,-2-2 0,1 0-1,0 0 1,-1 0-1,1 0 1,-1 0 0,1 0-1,-1 0 1,1-1-1,-1 1 1,1 0 0,-1 0-1,1 0 1,-1-1-1,1 1 1,-1 0 0,0 0-1,1-1 1,-1 1-1,1-1 1,-1 1 0,0 0-1,1-1 1,-1 1-1,0-1 1,0 1 0,1-1-1,-1 0 1,6-8-4,-2 0 1,8-20-1,-12 28 6,16-45 12,-10 26-3,1 0-1,1 1 1,0 0 0,1 1 0,19-29-1,-27 46-6,0-1 0,0 1-1,0-1 1,0 1 0,0 0-1,0 0 1,1 0 0,-1-1-1,0 1 1,1 0 0,-1 1-1,0-1 1,1 0 0,-1 0-1,1 1 1,0-1 0,-1 1 0,1-1-1,-1 1 1,1-1 0,0 1-1,-1 0 1,1 0 0,0 0-1,-1 0 1,1 0 0,0 0-1,-1 1 1,1-1 0,0 0-1,-1 1 1,1-1 0,-1 1-1,1 0 1,-1 0 0,1-1-1,-1 1 1,1 0 0,-1 0 0,0 0-1,0 0 1,1 1 0,-1-1-1,0 0 1,1 3 0,12 12 38,-12-12-37,0-1 0,0 1 0,1-1 0,-1 0 0,1 0 0,0 0 0,0 0 0,0-1 0,1 1 0,-1-1 0,0 0 0,1 0 0,5 3 0,-8-5-5,0-1 1,1 1 0,-1 0-1,0 0 1,0 0 0,0-1-1,0 1 1,0-1-1,0 1 1,0-1 0,0 1-1,0-1 1,0 1 0,0-1-1,0 0 1,0 0 0,0 0-1,0 1 1,-1-1 0,1 0-1,0 0 1,-1 0-1,1 0 1,-1 0 0,1 0-1,-1 0 1,1 0 0,-1-2-1,13-36 11,-7 4-21,-1-1 1,-2 0-1,-2 0 1,0 0-1,-3 0 1,-1 0-1,-2 1 1,-1-1-1,-2 1 0,-1 0 1,-26-61-1,32 88 1,2 3 4,-1 1 0,1 0 0,-1 0-1,0 1 1,0-1 0,-1 0 0,1 1 0,-1-1 0,1 1-1,-1 0 1,0-1 0,0 2 0,-1-1 0,-4-3 0,7 5 2,1 1 1,-1-1 0,0 1 0,1 0 0,-1-1 0,0 1 0,0 0 0,1 0-1,-1-1 1,0 1 0,0 0 0,1 0 0,-1 0 0,0 0 0,0 0-1,0 0 1,1 0 0,-1 0 0,0 0 0,0 1 0,1-1 0,-1 0-1,0 0 1,0 1 0,1-1 0,-1 0 0,0 1 0,1-1 0,-1 1 0,0-1-1,1 1 1,-1-1 0,1 1 0,-1 0 0,1-1 0,-1 1 0,1-1-1,-1 1 1,1 0 0,0 0 0,-1-1 0,1 1 0,0 1 0,-2 2-6,1 0 1,0 1 0,1-1 0,-1 0-1,1 1 1,0-1 0,0 7 0,3 15 19,1 0 1,1-1 0,17 49 0,-5-29 98,30 56 1,-40-88-85,2 5 48,24 34 0,-31-49-61,1 1 1,-1-1-1,1 0 0,0 0 0,1 0 0,-1 0 1,0 0-1,1 0 0,-1-1 0,1 0 0,0 0 1,0 0-1,0 0 0,0-1 0,6 2 0,-8-2-8,0-1-1,-1 0 1,1 0-1,0 0 0,0 0 1,0 0-1,-1 0 1,1-1-1,0 1 0,0 0 1,-1-1-1,1 0 1,0 1-1,-1-1 0,1 0 1,0 0-1,-1 0 1,1 0-1,-1 0 0,0 0 1,2-2-1,0 0 0,-1 0 0,0 0 0,0 0 1,0 0-1,0-1 0,-1 1 0,1-1 0,-1 1 0,2-7 0,-1-3 6,0 1 0,0-1 0,-1 0-1,-1 0 1,-1-14 0,-9-23 28,10 48-37,-1-1 0,1 1 0,-1 0 0,0-1 0,0 1-1,0 0 1,0 0 0,0-1 0,-1 1 0,1 0-1,-1 0 1,1 0 0,-1 1 0,0-1 0,1 0 0,-1 1-1,-3-3 1,4 4-2,1 0 1,0 0-1,0 0 0,-1 0 0,1 0 0,0 0 1,-1 0-1,1 0 0,0 0 0,0 0 0,-1 0 1,1 0-1,0 0 0,0 0 0,-1 0 0,1 0 1,0 0-1,0 0 0,-1 0 0,1 0 0,0 1 1,0-1-1,0 0 0,-1 0 0,1 0 0,0 0 1,0 1-1,0-1 0,0 0 0,-1 0 0,1 1 1,0-1-1,0 0 0,0 0 0,-3 14 2,3 14-3,2-13 5,1-1-1,0 1 1,1-1 0,7 19-1,-8-25 1,0-1 0,1 0-1,0 0 1,0 0 0,0 0-1,1 0 1,0-1 0,0 0-1,11 9 1,-14-13-3,-1-1 0,1 0 1,-1 0-1,1 0 0,0 0 1,0 0-1,-1 0 0,1 0 1,0-1-1,0 1 0,0-1 1,0 1-1,0-1 0,0 0 0,0 0 1,0 1-1,0-2 0,0 1 1,0 0-1,0 0 0,0 0 1,0-1-1,0 1 0,-1-1 1,1 0-1,0 0 0,0 1 1,0-1-1,-1 0 0,1-1 0,0 1 1,-1 0-1,1 0 0,-1-1 1,1 1-1,-1 0 0,0-1 1,2-2-1,3-4 4,0-1 0,-1 0-1,0-1 1,0 1 0,6-21 0,-2-4-4,-1 0 0,-2 0 0,-1-1 0,0-67 0,-1 159 167,3-1 0,18 75 0,-23-123-120,0 0 0,0 0 0,1-1-1,0 1 1,5 7 0,-8-14-54,0-1 0,0 1 1,1-1-1,-1 0 0,0 1 0,0-1 1,0 0-1,1 1 0,-1-1 0,0 0 1,0 1-1,1-1 0,-1 0 0,0 1 1,0-1-1,1 0 0,-1 0 0,0 0 1,1 1-1,-1-1 0,1 0 0,-1 0 1,0 0-1,1 0 0,-1 0 0,1 1 1,-1-1-1,0 0 0,1 0 0,-1 0 1,1 0-1,-1 0 0,0 0 0,1 0 0,-1-1 1,1 1-1,-1 0 0,0 0 0,1 0 1,-1 0-1,0 0 0,1-1 0,-1 1 1,0 0-1,1 0 0,-1-1 0,0 1 1,1 0-1,-1 0 0,0-1 0,0 1 1,1 0-1,-1-1 0,0 1 0,1-1 1,7-21-777,-5 3 456,0 0 1,-2 0 0,0 0 0,-2-21-1,0 19 112,-2-46-420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426"/>
    </inkml:context>
    <inkml:brush xml:id="br0">
      <inkml:brushProperty name="width" value="0.025" units="cm"/>
      <inkml:brushProperty name="height" value="0.025" units="cm"/>
    </inkml:brush>
  </inkml:definitions>
  <inkml:trace contextRef="#ctx0" brushRef="#br0">76 53 3267,'0'0'2717,"-2"-8"-144,1 1-1715,-2-15 259,-5 6 2631,4 18 715,-1 9-3323,-1 10-662,-22 143 4219,19-104-6007,6-41-2813,2-12-3379,-5-28 1273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6.799"/>
    </inkml:context>
    <inkml:brush xml:id="br0">
      <inkml:brushProperty name="width" value="0.025" units="cm"/>
      <inkml:brushProperty name="height" value="0.025" units="cm"/>
    </inkml:brush>
  </inkml:definitions>
  <inkml:trace contextRef="#ctx0" brushRef="#br0">0 329 9449,'0'0'11467,"72"15"-10827,-41-12-415,3 0-161,-1-3-32,-5 0-1474,-2 0-1536,-10-1-1603,-2-10-800</inkml:trace>
  <inkml:trace contextRef="#ctx0" brushRef="#br0" timeOffset="1">142 0 5445,'0'0'14056,"13"9"-12502,11 10-696,0 1 0,33 37 0,-50-49-783,0 0-1,0 0 0,-1 1 0,0 0 1,-1 0-1,0 1 0,0 0 0,-1 0 0,-1 0 1,1 0-1,-2 0 0,1 1 0,0 13 1,-2-5-199,-1-1 0,-1 0 0,0 1 0,-2-1 1,0 0-1,-9 28 0,-8 1-3136,-10-2-3904,12-24-4324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7.698"/>
    </inkml:context>
    <inkml:brush xml:id="br0">
      <inkml:brushProperty name="width" value="0.025" units="cm"/>
      <inkml:brushProperty name="height" value="0.025" units="cm"/>
    </inkml:brush>
  </inkml:definitions>
  <inkml:trace contextRef="#ctx0" brushRef="#br0">1 177 7687,'0'0'16304,"34"-54"-15247,-9 35-513,4-4-480,2 3 0,-3-1-96,5 5-384,-6 3-257,-7 5-512,-6 6-609,-10 2-576,-4 2-1249,0 8-1250,-13 4-3170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18.064"/>
    </inkml:context>
    <inkml:brush xml:id="br0">
      <inkml:brushProperty name="width" value="0.025" units="cm"/>
      <inkml:brushProperty name="height" value="0.025" units="cm"/>
    </inkml:brush>
  </inkml:definitions>
  <inkml:trace contextRef="#ctx0" brushRef="#br0">0 167 10826,'0'0'10410,"54"-34"-9225,-25 11-800,5 0-321,0 1-192,1 1-1282,-10 0-1889,-5-2-4837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1.968"/>
    </inkml:context>
    <inkml:brush xml:id="br0">
      <inkml:brushProperty name="width" value="0.025" units="cm"/>
      <inkml:brushProperty name="height" value="0.025" units="cm"/>
    </inkml:brush>
  </inkml:definitions>
  <inkml:trace contextRef="#ctx0" brushRef="#br0">65 69 3299,'8'-25'10361,"2"-19"1374,-34 74-10257,16-19-1281,1 1-1,0 1 0,1-1 0,0 1 0,1 0 1,0 1-1,1-1 0,1 1 0,0 0 0,1-1 0,-1 16 1,3-28-178,0 1 1,1-1 0,-1 0-1,0 0 1,0 1 0,1-1-1,-1 0 1,1 0 0,-1 0-1,1 1 1,-1-1 0,1 0 0,0 0-1,0 0 1,-1 0 0,1 0-1,0 0 1,0 0 0,0-1-1,0 1 1,0 0 0,0 0-1,0-1 1,2 2 0,1-1 23,0 1 1,0-1 0,0 1 0,1-1-1,-1 0 1,1-1 0,5 1 0,-1 0 7,-1-1 1,1 0-1,-1-1 1,1 0-1,-1-1 1,1 1 0,11-5-1,-10 1 193,0-1-1,0 0 1,-1-1 0,14-12-1,-20 17-480,-1 0 0,0 0 0,0 0-1,0-1 1,0 1 0,0-1-1,-1 1 1,1-1 0,-1 0 0,0 0-1,0 0 1,2-4 0,-3 6-324,0 0 1,0-1 0,0 1-1,0-1 1,0 1 0,0 0-1,-1-1 1,1 1 0,0 0-1,-1-1 1,1 1 0,-1 0-1,1 0 1,-1-1 0,0 1-1,1 0 1,-3-2 0,-2-3-8329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3.629"/>
    </inkml:context>
    <inkml:brush xml:id="br0">
      <inkml:brushProperty name="width" value="0.025" units="cm"/>
      <inkml:brushProperty name="height" value="0.025" units="cm"/>
    </inkml:brush>
  </inkml:definitions>
  <inkml:trace contextRef="#ctx0" brushRef="#br0">1 41 2659,'0'0'24268,"3"-3"-24033,6-4-91,-7 6-124,-1 1 0,1-1 0,-1 0 0,0 0 0,0 0 0,1 0 0,-1 0 0,0 0 0,0 0 0,0 0 0,0-1 0,0 1-1,0 0 1,0 0 0,-1-1 0,1 1 0,0-1 0,-1 1 0,1-1 0,-1 1 0,0-1 0,1-1 0,-1 2-15,-1 1 0,0 0-1,1 0 1,-1 0 0,1 0 0,-1 0-1,0-1 1,1 1 0,-1 0 0,1 0 0,-1 0-1,0 0 1,1 1 0,-1-1 0,1 0 0,-1 0-1,0 0 1,1 0 0,-1 1 0,1-1 0,-1 0-1,1 0 1,-1 1 0,1-1 0,-1 1-1,1-1 1,-1 0 0,1 1 0,-1-1 0,1 1-1,0-1 1,-1 1 0,1-1 0,0 1 0,-1-1-1,1 1 1,0-1 0,0 2 0,-4 32 296,4-33-283,0-1 0,0 1 0,-1-1 0,1 1 0,0 0 0,0-1 0,0 1 0,1-1 0,-1 1 0,0-1 0,0 1 0,0 0 0,0-1-1,0 1 1,1-1 0,-1 1 0,0-1 0,1 1 0,-1-1 0,0 1 0,1-1 0,-1 1 0,0-1 0,1 1 0,-1-1 0,1 0 0,-1 1 0,1-1 0,-1 0 0,1 1 0,-1-1 0,1 0 0,-1 0 0,1 1 0,-1-1 0,1 0 0,0 0-1,-1 0 1,1 0 0,-1 0 0,1 0 0,0 0 0,-1 0 0,1 0 0,-1 0 0,1 0 0,-1 0 0,1 0 0,0-1 0,0 1 0,0-1 10,0 0 0,0-1 0,-1 1 0,1 0 0,0 0-1,-1 0 1,1-1 0,-1 1 0,1 0 0,-1-1 0,0 1 0,1 0 0,-1-1 0,0 1 0,0-1 0,0 1 0,0-2 0,0 2-25,0 1 1,0-1 0,0 1 0,1-1 0,-1 1 0,0-1 0,0 1 0,0-1-1,0 0 1,0 1 0,0-1 0,0 1 0,0-1 0,0 1 0,-1-1-1,1 1 1,0-1 0,0 1 0,0-1 0,-1 1 0,1-1 0,0 1-1,0-1 1,-1 1 0,1-1 0,0 1 0,-1 0 0,1-1 0,-1 1-1,1 0 1,-1-1 0,1 1 0,0 0 0,-1-1 0,1 1 0,-1 0 0,1 0-1,-1 0 1,1 0 0,-1-1 0,0 1 0,1 0 0,-1 0 0,0 2-28,1-1 0,-1 1 0,1-1-1,-1 1 1,1-1 0,0 1 0,0-1 0,0 1 0,0-1 0,0 1 0,0 0 0,1-1 0,-1 1 0,0-1 0,1 1 0,-1-1 0,1 1 0,0-1 0,-1 0 0,1 1 0,0-1 0,0 0 0,0 1 0,0-1 0,1 1 0,22 4-2653,-8-10-3604,-8-10-4209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4.875"/>
    </inkml:context>
    <inkml:brush xml:id="br0">
      <inkml:brushProperty name="width" value="0.025" units="cm"/>
      <inkml:brushProperty name="height" value="0.025" units="cm"/>
    </inkml:brush>
  </inkml:definitions>
  <inkml:trace contextRef="#ctx0" brushRef="#br0">36 391 3075,'1'3'4457,"5"23"7125,-1-21-8003,3-15-1721,-1-9-1599,0 0 0,-2-1 0,0 0-1,-1 0 1,-1 0 0,-1-1 0,-1 1-1,-2-31 1,0 37-130,0 1 0,-1-1 1,0 1-1,-1-1 0,0 1 0,-1 0 0,-1 0 0,0 0 1,-1 1-1,0 0 0,-1 0 0,-1 0 0,-13-16 0,21 27-129,0 1-1,-1-1 0,1 1 1,0-1-1,0 1 0,-1 0 1,1-1-1,0 1 0,-1-1 1,1 1-1,-1 0 0,1-1 1,0 1-1,-1 0 0,1-1 0,-1 1 1,1 0-1,-1 0 0,1-1 1,-1 1-1,1 0 0,-1 0 1,1 0-1,-1 0 0,1 0 1,-1 0-1,1 0 0,-1 0 1,1 0-1,-1 0 0,1 0 0,-1 0 1,0 0-1,1 18-50,15 24-24,1-16 167,1-1 1,2 0-1,1-2 0,0 0 1,2-2-1,0 0 0,2-1 1,0-2-1,36 22 1,-47-36-97,-9-9-1635,-4 4 1225,-1 1 0,1-1-1,-1 0 1,1 0 0,0 0 0,-1 1 0,1-1 0,-1 0 0,0 1 0,1-1 0,-1 0 0,1 1-1,-1-1 1,0 1 0,0-1 0,1 1 0,-1-1 0,0 1 0,0 0 0,1-1 0,-1 1-1,0 0 1,0 0 0,-1-1 0,-9 1-6643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208"/>
    </inkml:context>
    <inkml:brush xml:id="br0">
      <inkml:brushProperty name="width" value="0.025" units="cm"/>
      <inkml:brushProperty name="height" value="0.025" units="cm"/>
    </inkml:brush>
  </inkml:definitions>
  <inkml:trace contextRef="#ctx0" brushRef="#br0">1 379 11499,'0'0'12059,"12"-8"-10954,22-19-611,-1-2-1,-1-1 0,-2-2 0,44-57 1,23-62-553,-85 141-1115,-6 8-2069,-3 15-13133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616"/>
    </inkml:context>
    <inkml:brush xml:id="br0">
      <inkml:brushProperty name="width" value="0.025" units="cm"/>
      <inkml:brushProperty name="height" value="0.025" units="cm"/>
    </inkml:brush>
  </inkml:definitions>
  <inkml:trace contextRef="#ctx0" brushRef="#br0">63 0 12908,'0'0'6839,"0"8"-5286,1 58 467,0 18-1068,-15 131 0,-2-80 147,14-110-3389,1-36 396,0 1 0,-1 0-1,0 0 1,0-1 0,-1 1-1,-5-11 1,-6-15-7566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25.977"/>
    </inkml:context>
    <inkml:brush xml:id="br0">
      <inkml:brushProperty name="width" value="0.025" units="cm"/>
      <inkml:brushProperty name="height" value="0.025" units="cm"/>
    </inkml:brush>
  </inkml:definitions>
  <inkml:trace contextRef="#ctx0" brushRef="#br0">1 5 11147,'0'0'11050,"63"0"-9448,-29 0-738,6 0-575,-2 0-193,-2-1-64,1-2 0,-6 3-321,3 0-639,-10 0-770,1 0-928,-11-1-4934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985"/>
    </inkml:context>
    <inkml:brush xml:id="br0">
      <inkml:brushProperty name="width" value="0.035" units="cm"/>
      <inkml:brushProperty name="height" value="0.035" units="cm"/>
    </inkml:brush>
  </inkml:definitions>
  <inkml:trace contextRef="#ctx0" brushRef="#br0">0 1 17140,'0'40'1232,"5"-5"-1064,-2-1-224,4-10 48,3-4-288,3-14-592,3-9-905,0-14 1329,0-4-296,-1-4-256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1.407"/>
    </inkml:context>
    <inkml:brush xml:id="br0">
      <inkml:brushProperty name="width" value="0.025" units="cm"/>
      <inkml:brushProperty name="height" value="0.025" units="cm"/>
    </inkml:brush>
  </inkml:definitions>
  <inkml:trace contextRef="#ctx0" brushRef="#br0">187 91 1473,'0'0'7560,"1"-9"-6247,0 0-1528,0 4 836,0 1 0,-1-1 0,0 0 0,0 1 0,0-1 0,0 0 0,-2-8 0,1 12-474,0-1 1,1 0 0,-1 1 0,0-1-1,0 1 1,0-1 0,0 1 0,-1 0-1,1-1 1,0 1 0,0 0 0,-1 0-1,1 0 1,-1 0 0,1 0 0,-1 0 0,1 0-1,-1 1 1,0-1 0,1 0 0,-1 1-1,0-1 1,1 1 0,-1 0 0,0 0-1,0-1 1,0 1 0,-1 1 0,-2-1-119,1 0 1,-1 1 0,1-1-1,-1 1 1,1 1 0,-1-1-1,1 0 1,0 1-1,0 0 1,0 0 0,0 0-1,0 1 1,0-1 0,1 1-1,-1 0 1,1 0 0,0 0-1,-1 1 1,1-1-1,1 1 1,-1-1 0,1 1-1,-1 0 1,1 0 0,0 0-1,-2 7 1,-4 10-37,0 0-1,1 1 1,1 0-1,-3 23 1,4-6 25,1-1 0,2 1 0,2 0 0,2 0 0,1 0 0,2-1 0,1 1-1,2-1 1,2-1 0,1 1 0,2-2 0,2 0 0,30 53 0,-36-72-55,-1-4-144,-1 0-1,-1 1 0,5 14 1,-11-27 121,0-1 0,0 0 0,0 0 0,0 0 0,1 0 0,-1 1 0,0-1 0,0 0 0,0 0 0,0 0 1,0 1-1,0-1 0,0 0 0,0 0 0,0 0 0,0 1 0,0-1 0,0 0 0,-1 0 0,1 0 0,0 1 1,0-1-1,0 0 0,0 0 0,0 0 0,0 0 0,0 1 0,0-1 0,-1 0 0,1 0 0,0 0 0,0 0 0,0 0 1,0 0-1,0 1 0,-1-1 0,1 0 0,0 0 0,0 0 0,0 0 0,-1 0 0,1 0 0,0 0 0,0 0 1,-1 0-1,-13-2-1903,-12-10-1454,-7-8-1292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1.768"/>
    </inkml:context>
    <inkml:brush xml:id="br0">
      <inkml:brushProperty name="width" value="0.025" units="cm"/>
      <inkml:brushProperty name="height" value="0.025" units="cm"/>
    </inkml:brush>
  </inkml:definitions>
  <inkml:trace contextRef="#ctx0" brushRef="#br0">1 260 2787,'0'0'15887,"50"-60"-14862,-16 38-577,4-3-384,2-5-128,5 3-961,-6-3-1441,-4 0-1954,-3-5-994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113"/>
    </inkml:context>
    <inkml:brush xml:id="br0">
      <inkml:brushProperty name="width" value="0.025" units="cm"/>
      <inkml:brushProperty name="height" value="0.025" units="cm"/>
    </inkml:brush>
  </inkml:definitions>
  <inkml:trace contextRef="#ctx0" brushRef="#br0">19 0 1634,'0'0'16105,"0"9"-15934,-6 63 35,-6 120 290,12-154-419,1 0 0,2 0-1,8 38 1,-9-67-154,0 0-1,0 0 0,1 0 0,1-1 1,0 1-1,5 8 0,-7-14-253,0 0 0,0 0-1,0 0 1,0-1 0,0 1 0,1-1-1,0 1 1,-1-1 0,1 0 0,0 0-1,0 0 1,0-1 0,0 1-1,0-1 1,1 1 0,-1-1 0,0 0-1,1 0 1,4 0 0,12 0-3411</inkml:trace>
  <inkml:trace contextRef="#ctx0" brushRef="#br0" timeOffset="1">286 130 13036,'0'0'2691,"-31"58"-1858,26-26-289,1 10-127,4 1-193,0 2-96,0 2-32,-5-4 0,-6-1-32,2-8 0,-5-7 32,6-7-96,1-10-288,-4-10-1281,-3-1-1795,5-20-2785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444"/>
    </inkml:context>
    <inkml:brush xml:id="br0">
      <inkml:brushProperty name="width" value="0.025" units="cm"/>
      <inkml:brushProperty name="height" value="0.025" units="cm"/>
    </inkml:brush>
  </inkml:definitions>
  <inkml:trace contextRef="#ctx0" brushRef="#br0">1 184 8072,'0'0'10153,"29"56"-8775,-2-39-193,5-3-545,4-2-448,5-2-127,4-4-98,-1-3-1248,-8-3-1089,-13 0-2499,-3 0-2401</inkml:trace>
  <inkml:trace contextRef="#ctx0" brushRef="#br0" timeOffset="1">325 1 13068,'0'0'5515,"5"8"-5344,25 34 127,-18-26-212,0-1 0,-1 2 0,-1-1 0,0 2 0,-1-1 0,-2 1 0,1 0 0,-2 1 0,5 21 0,-9-25 218,-1 1 1,0 0-1,-1 0 0,-2 18 0,1-26-226,0-1 0,0 0 0,-1 0 0,0 1 0,-1-1 0,0-1-1,0 1 1,0 0 0,-1-1 0,0 1 0,-4 5 0,-9 0-966,17-11 739,-1-1 0,1 0 0,0 0 0,-1 1 0,1-1-1,-1 0 1,1 0 0,-1 0 0,1 0 0,-1 0 0,1 0 0,-1 0-1,1 0 1,-1 0 0,1 0 0,-1 0 0,1 0 0,-1 0 0,1 0-1,-1 0 1,1 0 0,-1 0 0,1-1 0,-1 1 0,1 0-1,-1 0 1,1-1 0,0 1 0,-1 0 0,1-1 0,-1 1 0,1 0-1,0-1 1,-1 1 0,1-1 0,-1 0 0,-2-17-8222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2.806"/>
    </inkml:context>
    <inkml:brush xml:id="br0">
      <inkml:brushProperty name="width" value="0.025" units="cm"/>
      <inkml:brushProperty name="height" value="0.025" units="cm"/>
    </inkml:brush>
  </inkml:definitions>
  <inkml:trace contextRef="#ctx0" brushRef="#br0">0 27 17585,'0'0'1665,"69"12"-1505,-39-17-64,1-3-1281,-2-2-1473,-6 1-1122,-1 2-576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183"/>
    </inkml:context>
    <inkml:brush xml:id="br0">
      <inkml:brushProperty name="width" value="0.025" units="cm"/>
      <inkml:brushProperty name="height" value="0.025" units="cm"/>
    </inkml:brush>
  </inkml:definitions>
  <inkml:trace contextRef="#ctx0" brushRef="#br0">1 679 6278,'0'0'10698,"73"-37"-9096,-37 11-930,8-1-512,-5 1-192,-3 4-1025,-7 6-1889,-7 3-1539,-10 1-6053</inkml:trace>
  <inkml:trace contextRef="#ctx0" brushRef="#br0" timeOffset="1">281 0 6566,'0'0'18546,"56"42"-18450,-38-17-64,4 5-128,-4 0-545,-4 1-512,1-3-288,-4 0-481,-2-2-608,-9-4-1250,0-5-512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530"/>
    </inkml:context>
    <inkml:brush xml:id="br0">
      <inkml:brushProperty name="width" value="0.025" units="cm"/>
      <inkml:brushProperty name="height" value="0.025" units="cm"/>
    </inkml:brush>
  </inkml:definitions>
  <inkml:trace contextRef="#ctx0" brushRef="#br0">0 248 14894,'0'0'6342,"60"-47"-4901,-17 14-544,-2-2-705,1 0-127,1 2-610,-7 4-1185,-13 7-2273,-7 9-3076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7:53.876"/>
    </inkml:context>
    <inkml:brush xml:id="br0">
      <inkml:brushProperty name="width" value="0.025" units="cm"/>
      <inkml:brushProperty name="height" value="0.025" units="cm"/>
    </inkml:brush>
  </inkml:definitions>
  <inkml:trace contextRef="#ctx0" brushRef="#br0">188 0 14670,'0'0'5739,"1"11"-4501,2 23-1058,-1 0-1,-2 1 1,-2-1-1,-1 0 1,-2 1-1,-1-2 1,-18 59-1,3-23-334,-11 29-3928,32-98 3945,0 1 1,0-1 0,0 0 0,0 0-1,0 0 1,-1 0 0,1 0 0,0 1-1,0-1 1,0 0 0,0 0 0,-1 0-1,1 0 1,0 0 0,0 0 0,0 0-1,-1 0 1,1 0 0,0 0 0,0 1-1,0-1 1,-1 0 0,1 0 0,0 0-1,0 0 1,0 0 0,-1 0 0,1-1-1,0 1 1,0 0 0,0 0 0,-1 0-1,1 0 1,0 0 0,0 0 0,0 0-1,0 0 1,-1 0 0,1-1 0,0 1-1,0 0 1,0 0 0,0 0 0,0 0-1,-1 0 1,1-1 0,0 1 0,0 0-1,0 0 1,0 0 0,0 0 0,0-1-1,0 1 1,0 0 0,0 0 0,0 0-1,0-1 1,0 1 0,0 0 0,0 0-1,0-1 1,-6-18-6739</inkml:trace>
  <inkml:trace contextRef="#ctx0" brushRef="#br0" timeOffset="1">1 152 14414,'0'0'7559,"83"34"-5958,-42-25-800,6-1-545,3 1-160,-3-2-64,-2-1-160,-7 6-1025,-2 1-993,-9 5-1922,-7-1-2818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1.353"/>
    </inkml:context>
    <inkml:brush xml:id="br0">
      <inkml:brushProperty name="width" value="0.025" units="cm"/>
      <inkml:brushProperty name="height" value="0.025" units="cm"/>
    </inkml:brush>
  </inkml:definitions>
  <inkml:trace contextRef="#ctx0" brushRef="#br0">26 103 2306,'0'0'7218,"1"-9"-4405,0 4-2465,2-40 2289,-2 41-1968,-1 0 0,1 0 1,0 0-1,-1 0 1,2 1-1,-1-1 0,0 0 1,1 1-1,3-7 1,-1 37-57,-27 935 1763,-2-424-1858,25-528-493,1-1 0,0 0 1,1 0-1,0 0 0,1 0 0,4 11 1,14 14-1037,-20-33 756,1 0 0,-1 1 1,0-1-1,1 0 1,-1 0-1,1 0 0,-1 0 1,1 0-1,0-1 1,-1 1-1,1 0 1,0-1-1,0 1 0,-1-1 1,1 0-1,3 1 1,-2-6-5643,-3 4 4453,-2-12-5234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1.731"/>
    </inkml:context>
    <inkml:brush xml:id="br0">
      <inkml:brushProperty name="width" value="0.025" units="cm"/>
      <inkml:brushProperty name="height" value="0.025" units="cm"/>
    </inkml:brush>
  </inkml:definitions>
  <inkml:trace contextRef="#ctx0" brushRef="#br0">1 8 10634,'0'0'8259,"14"5"-7902,13 3-247,0-3-1,1 0 1,-1-1-1,1-2 0,37-1 1,561-11-72,-339 8-1624,-89-6-571,0-5-4694,-189 12 6388,43-3-2724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2.620"/>
    </inkml:context>
    <inkml:brush xml:id="br0">
      <inkml:brushProperty name="width" value="0.035" units="cm"/>
      <inkml:brushProperty name="height" value="0.035" units="cm"/>
    </inkml:brush>
  </inkml:definitions>
  <inkml:trace contextRef="#ctx0" brushRef="#br0">43 412 15435,'-9'23'581,"1"0"-1,1 1 0,1 0 0,2 0 1,0 0-1,1 1 0,2 0 0,0-1 1,2 1-1,3 27 0,-3-48-499,-1-1 0,1 1 0,0 0 0,0-1 1,0 1-1,0-1 0,1 0 0,-1 1 0,1-1 0,3 5 0,-5-8-65,0 0 1,1 0-1,-1 1 0,0-1 0,1 0 0,-1 0 0,0 1 0,1-1 0,-1 0 1,0 0-1,1 0 0,-1 0 0,0 0 0,1 1 0,-1-1 0,1 0 0,-1 0 1,0 0-1,1 0 0,-1 0 0,1 0 0,-1 0 0,0 0 0,1 0 0,-1 0 1,1-1-1,-1 1 0,0 0 0,1 0 0,-1 0 0,0 0 0,1-1 0,1 0 19,-1-1 0,1 1 0,-1-1 1,1 0-1,-1 0 0,0 1 0,0-1 0,0 0 0,0 0 0,1-3 0,9-28 129,-2-1 1,-1 0 0,-1 0 0,4-69 0,7-41 26,-11 117-231,-7 27 38,0 0 0,1-1 1,-1 1-1,0 0 0,0 0 1,0-1-1,0 1 0,0 0 1,0 0-1,0 0 0,0-1 1,0 1-1,1 0 0,-1 0 1,0 0-1,0 0 0,0-1 0,0 1 1,0 0-1,1 0 0,-1 0 1,0 0-1,0 0 0,0 0 1,1-1-1,-1 1 0,0 0 1,0 0-1,0 0 0,1 0 1,-1 0-1,0 0 0,0 0 1,1 0-1,-1 0 0,0 0 1,0 0-1,1 0 0,-1 0 1,0 0-1,0 0 0,0 0 1,1 0-1,-1 1 0,8 10-45,3 19-13,-11-29 56,19 66-85,4 12 43,31 75 1,-50-146 41,-1-1 1,1 1 0,1-1-1,-1 0 1,11 11 0,-15-17 1,1-1 0,0 1 0,0 0 0,0 0 1,-1-1-1,1 1 0,0 0 0,0-1 0,0 1 1,0-1-1,0 1 0,0-1 0,0 0 0,1 1 1,-1-1-1,0 0 0,0 0 0,0 0 0,0 0 0,2 0 1,-2 0-3,0-1 1,1 0 0,-1 1-1,0-1 1,0 0-1,0 0 1,1 0 0,-1 0-1,0 0 1,0 0-1,0 0 1,-1-1 0,1 1-1,0 0 1,0 0-1,-1-1 1,1 1 0,0 0-1,-1-1 1,1-1-1,5-17-31,0 0 0,-2 1-1,0-2 1,1-39-1,-6-89-71,-37-192-831,36 327 766,-1 0 1,-7-24 0,8 45-170,2 9 249,10 75 955,43 169-1,-52-257-834,1 6 78,1-1 0,0 0 0,1 1 0,4 8 0,-7-16-90,-1 0 0,1-1 0,0 1 0,-1 0 0,1 0 0,-1-1 0,1 1 0,0 0 0,0-1 0,0 1 0,-1 0 0,1-1 0,0 1 0,0-1 0,0 1 0,0-1 0,0 0 0,2 1-1,-2-1-3,0 0-1,0-1 0,0 1 0,0 0 1,0-1-1,0 1 0,0-1 0,0 1 1,0-1-1,0 1 0,0-1 0,0 0 1,0 1-1,-1-1 0,1 0 0,0 0 0,0 0 1,-1 1-1,1-1 0,0 0 0,0-2 1,4-6-5,0 0 1,0 0 0,-1-1-1,0 0 1,-1 0 0,0 0-1,-1 0 1,3-20 0,0-89-255,-5 75 61,-4-15-619,4 84 763,2 1-1,0-1 1,2 0-1,8 29 1,-11-46 52,3 10 39,-3-9-12,1 0 0,0 1 0,0-1-1,1-1 1,0 1 0,0 0-1,1-1 1,6 10 0,-9-17-40,-1 0 1,1-1 0,0 1-1,-1-1 1,1 1 0,0-1 0,0 0-1,-1 1 1,1-1 0,0 0-1,0 1 1,0-1 0,-1 0-1,1 0 1,0 0 0,0 0-1,0 0 1,0 0 0,-1 0-1,1 0 1,0 0 0,0 0-1,0 0 1,0 0 0,-1-1-1,1 1 1,0 0 0,0-1 0,0 1-1,-1 0 1,1-1 0,0 1-1,-1-1 1,1 1 0,0-1-1,-1 1 1,1-1 0,-1 0-1,1 1 1,-1-1 0,1-1-1,25-33-446,-24 31 401,12-21-141,0 0 0,-2-1 0,-2 0 0,0-1 0,11-50 0,-21 122 780,2-13-437,0 25 244,2 0 1,14 64-1,-11-87-226,2 0-1,1-1 0,2 0 1,29 58-1,-20-53-121,6 10-25,21 53 1,-42-86 0,0 0-1,-2 0 1,0 0 0,0 1-1,-2-1 1,0 1 0,-1 0-1,0 20 1,-1-33-9,0-1 0,-1 1 1,1-1-1,-1 1 0,1-1 0,-1 1 0,0-1 1,0 1-1,0-1 0,0 0 0,0 0 0,-1 1 1,1-1-1,-1 0 0,1 0 0,-4 2 0,4-3-5,0 0-1,-1 0 0,1 0 0,-1-1 0,1 1 1,-1 0-1,0-1 0,1 0 0,-1 1 0,1-1 1,-1 0-1,0 0 0,1 0 0,-1 0 0,0 0 1,1 0-1,-1 0 0,0-1 0,1 1 0,-1 0 1,1-1-1,-1 0 0,1 1 0,-1-1 0,1 0 1,-3-1-1,-4-3 17,1-1-1,-1 0 1,1 0 0,0 0-1,0-1 1,1 0 0,0-1-1,0 1 1,-7-13 0,-1-5 11,-20-49 0,24 49-33,1 0-1,1 0 1,2-1 0,0 0 0,-2-33 0,7 47-34,0 0 0,1-1 0,1 1 0,0 0 0,1 0 0,0 0 0,1 0 0,0 0 0,1 1-1,0-1 1,1 1 0,1 0 0,10-17 0,0 7-783,2 1 0,1 0 0,28-23-1,-2 1 210,-12 9-158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2.062"/>
    </inkml:context>
    <inkml:brush xml:id="br0">
      <inkml:brushProperty name="width" value="0.025" units="cm"/>
      <inkml:brushProperty name="height" value="0.025" units="cm"/>
    </inkml:brush>
  </inkml:definitions>
  <inkml:trace contextRef="#ctx0" brushRef="#br0">1 4 9321,'0'0'10292,"14"0"-9571,130-2 427,75 1-849,-210 1-297,-1 1 1,1 0 0,-1 1 0,1 0 0,-1 0 0,0 1 0,0 0-1,0 1 1,0 0 0,0 0 0,-1 0 0,13 11 0,-17-12 54,0 0 0,0 0 1,-1 1-1,1-1 1,-1 1-1,1-1 0,-1 1 1,0 0-1,0 0 1,-1 0-1,1 0 0,-1 0 1,0 1-1,0-1 1,-1 0-1,1 0 0,-1 1 1,0-1-1,0 0 1,0 1-1,-1-1 0,1 0 1,-1 1-1,0-1 1,0 0-1,-1 0 0,-2 6 1,-8 14 457,-1-1 1,-1 0-1,-2-1 1,0 0-1,-1-1 1,-29 27-1,-7 11-445,47-53-526,-5 6-197,1-5-3758,4-7-3111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2.702"/>
    </inkml:context>
    <inkml:brush xml:id="br0">
      <inkml:brushProperty name="width" value="0.025" units="cm"/>
      <inkml:brushProperty name="height" value="0.025" units="cm"/>
    </inkml:brush>
  </inkml:definitions>
  <inkml:trace contextRef="#ctx0" brushRef="#br0">1 501 13293,'0'0'4836,"13"-14"-3667,165-181 1312,-141 147-2342,-1-1 1,49-90-1,-68 92 102,-16 39 27,-10 28-206,2 1-47,0 0-1,2 0 0,1 0 1,0 1-1,2 0 0,0 25 1,1-38-217,1 0 1,1 0 0,0 0 0,0 0-1,1 0 1,0 0 0,0 0 0,1 0 0,0-1-1,1 1 1,0-1 0,0 0 0,1 0-1,0-1 1,0 1 0,12 12 0,12 1-4641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4.073"/>
    </inkml:context>
    <inkml:brush xml:id="br0">
      <inkml:brushProperty name="width" value="0.025" units="cm"/>
      <inkml:brushProperty name="height" value="0.025" units="cm"/>
    </inkml:brush>
  </inkml:definitions>
  <inkml:trace contextRef="#ctx0" brushRef="#br0">5 52 2370,'0'0'5146,"1"-9"-2845,4-33 1111,-9 42 756,-3 12-2849,10 65-505,4-1 1,3 0-1,28 110 0,-19-128-698,2-1 1,3-2 0,2 0-1,37 57 1,0 2 416,-33-59-399,46 65 1,-58-95 57,2-1-1,0 0 1,2-2 0,37 31-1,-33-34-119,1-2 1,1 0-1,1-2 0,0-2 0,1 0 0,0-2 0,40 9 0,228 32 835,-96-22 823,-173-24-2118,0-2 0,39 1 0,-68-5 231,0 0 0,1 0 0,-1 1-1,1-1 1,-1 0 0,1 0 0,-1-1 0,0 1-1,1 0 1,-1 0 0,1 0 0,-1 0-1,1 0 1,-1 0 0,0 0 0,1-1 0,-1 1-1,0 0 1,1 0 0,-1-1 0,0 1-1,1 0 1,-1 0 0,0-1 0,1 1 0,-1 0-1,0-1 1,0 1 0,1-1 0,-1 1-1,0 0 1,0-1 0,0 1 0,0 0 0,1-1-1,-1 1 1,0-1 0,0 1 0,0-1-1,0 1 1,0 0 0,0-1 0,0 1 0,0-1-1,0 1 1,0-1 0,-1 1 0,1 0 0,0-1-1,0 0 1,0-19-9479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154"/>
    </inkml:context>
    <inkml:brush xml:id="br0">
      <inkml:brushProperty name="width" value="0.025" units="cm"/>
      <inkml:brushProperty name="height" value="0.025" units="cm"/>
    </inkml:brush>
  </inkml:definitions>
  <inkml:trace contextRef="#ctx0" brushRef="#br0">127 225 2947,'6'-14'736,"32"-88"4275,2-6 6047,-44 151-8159,3-10-2494,-4 4-195,2-1-1,1 1 0,1 0 0,3 0 0,0-1 0,3 1 0,1-1 0,2 0 0,1 0 0,2-1 0,22 51 1,-27-76-128,8 18-457,-14-23-501,-12-15-737,-107-117-3434,-21-21 6934,122 124 272,18 23-2086,-1 1 1,1-1 0,0 0 0,0 0 0,0 1 0,0-1 0,0 0 0,0 0-1,0 1 1,0-1 0,0 0 0,0 0 0,0 1 0,0-1 0,1 0 0,-1 0-1,0 1 1,1-1 0,-1 0 0,0 1 0,1-1 0,0 0 0,2-2 13,1 0 0,0 0 0,0 1 1,0-1-1,0 1 0,0 0 0,0 0 0,1 1 1,4-2-1,49-16-62,62-25-2336,-104 37-516,0-2-1,25-16 1,-10 0-6403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534"/>
    </inkml:context>
    <inkml:brush xml:id="br0">
      <inkml:brushProperty name="width" value="0.025" units="cm"/>
      <inkml:brushProperty name="height" value="0.025" units="cm"/>
    </inkml:brush>
  </inkml:definitions>
  <inkml:trace contextRef="#ctx0" brushRef="#br0">80 1 14542,'0'0'2786,"-3"8"-1787,-8 17-527,1 0 0,2 1 0,0 0 0,-4 33 0,-12 117 632,23-166-952,0-1 0,0 1 0,1 0 0,0-1 0,1 1-1,3 16 1,-4-23-168,1-1-1,0 0 1,0 0-1,1 0 0,-1 1 1,0-1-1,1 0 1,-1-1-1,1 1 1,0 0-1,0 0 1,0-1-1,-1 1 1,2-1-1,-1 1 0,0-1 1,0 0-1,0 0 1,0 0-1,1 0 1,-1-1-1,0 1 1,1 0-1,-1-1 0,1 0 1,-1 1-1,1-1 1,-1 0-1,0 0 1,4-1-1,-1 1-412,-1 0-1,1 0 1,0-1-1,-1 0 0,1 0 1,-1 0-1,1 0 1,-1-1-1,1 1 1,-1-1-1,0 0 1,4-3-1,22-19-5373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5.899"/>
    </inkml:context>
    <inkml:brush xml:id="br0">
      <inkml:brushProperty name="width" value="0.025" units="cm"/>
      <inkml:brushProperty name="height" value="0.025" units="cm"/>
    </inkml:brush>
  </inkml:definitions>
  <inkml:trace contextRef="#ctx0" brushRef="#br0">223 154 15855,'0'0'4997,"-23"51"-3940,12-20-385,-1 4-319,-5 3-225,8 0-64,-7-2-32,0-3 0,3-7 32,4-5-224,-1-8-609,4-9-768,-3-4-1282,0-7-2530,-2-11-5573</inkml:trace>
  <inkml:trace contextRef="#ctx0" brushRef="#br0" timeOffset="1">0 296 13549,'0'0'5893,"52"-3"-5252,-17-2-129,10-4-319,0-1-738,-2-3-3587,-7-3-3139</inkml:trace>
  <inkml:trace contextRef="#ctx0" brushRef="#br0" timeOffset="2">274 1 4036,'0'0'18609,"16"54"-17103,-3-28-289,3 5-512,-4 5-513,-1 7-128,-5 7 32,-6 7-32,0 5-512,-11-1-1218,-9-4-1473,-5-10-4260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6.580"/>
    </inkml:context>
    <inkml:brush xml:id="br0">
      <inkml:brushProperty name="width" value="0.025" units="cm"/>
      <inkml:brushProperty name="height" value="0.025" units="cm"/>
    </inkml:brush>
  </inkml:definitions>
  <inkml:trace contextRef="#ctx0" brushRef="#br0">296 0 8776,'0'0'13933,"-10"48"-12523,-8-23-33,-4 6-352,-7 3-544,0 2-353,4-1-64,-2-1-32,4-4-32,5-2 0,-2-9-256,5-6-834,1-9-1088,1-4-832,-3-9-3268,0-17-7335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8:56.942"/>
    </inkml:context>
    <inkml:brush xml:id="br0">
      <inkml:brushProperty name="width" value="0.025" units="cm"/>
      <inkml:brushProperty name="height" value="0.025" units="cm"/>
    </inkml:brush>
  </inkml:definitions>
  <inkml:trace contextRef="#ctx0" brushRef="#br0">0 0 16207,'0'0'7303,"69"25"-5157,-35-9-800,6 2-482,8 0-415,-4 3-321,6 0-96,2-3-769,-1-1-2017,-6-4-2627,-2-5-6567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7.199"/>
    </inkml:context>
    <inkml:brush xml:id="br0">
      <inkml:brushProperty name="width" value="0.025" units="cm"/>
      <inkml:brushProperty name="height" value="0.025" units="cm"/>
    </inkml:brush>
  </inkml:definitions>
  <inkml:trace contextRef="#ctx0" brushRef="#br0">0 388 8552,'0'0'12529,"11"-12"-12064,22-23-294,141-149 74,-146 161-533,29-30-1565,-36 23-2041,-11-3-3513,-9 15 296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7.531"/>
    </inkml:context>
    <inkml:brush xml:id="br0">
      <inkml:brushProperty name="width" value="0.025" units="cm"/>
      <inkml:brushProperty name="height" value="0.025" units="cm"/>
    </inkml:brush>
  </inkml:definitions>
  <inkml:trace contextRef="#ctx0" brushRef="#br0">201 1 12300,'-7'8'1665,"-11"13"-1116,0 1-1,2 1 1,1 1 0,1 0-1,-18 42 1,11-16-515,3 1 1,-14 64-1,29-103 17,1 0 0,0 0 0,1 1-1,0-1 1,2 24 0,-1-34-12,1-1 1,0 0 0,-1 0 0,1 0-1,0 0 1,-1 0 0,1 0-1,0 0 1,0 0 0,0 0 0,0 0-1,0-1 1,0 1 0,0 0 0,0-1-1,0 1 1,0 0 0,0-1-1,1 0 1,-1 1 0,0-1 0,0 0-1,1 1 1,-1-1 0,0 0-1,2 0 1,43 1 586,-35-1-595,8-1-25,-1 0-1,1-1 0,-1 0 1,0-2-1,0 0 0,0-1 1,20-9-1,-21 6-906,0 0 0,-1-1 0,1-1 0,15-13-1,12-15-4580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3.701"/>
    </inkml:context>
    <inkml:brush xml:id="br0">
      <inkml:brushProperty name="width" value="0.035" units="cm"/>
      <inkml:brushProperty name="height" value="0.035" units="cm"/>
    </inkml:brush>
  </inkml:definitions>
  <inkml:trace contextRef="#ctx0" brushRef="#br0">4 185 17724,'-3'-13'1195,"2"17"-490,5 26-243,5 23 476,31 98 1,32 48-241,-22-79 13,95 169-1,-123-254-521,-22-34-181,0-1 0,1 1 0,-1 0 0,1-1 0,-1 1 0,1-1 0,-1 1 0,1-1 0,-1 1 0,1-1 0,-1 1 0,1-1 0,0 0 0,-1 1 0,1-1 0,0 0 0,-1 1 0,2-1 0,-2 0-2,1-1 0,-1 1 0,0 0 0,1-1-1,-1 1 1,0-1 0,0 1 0,1-1 0,-1 1-1,0 0 1,0-1 0,0 1 0,0-1 0,0 1-1,0-1 1,1 1 0,-1-1 0,0 1 0,0-1-1,-1 1 1,1-1 0,0 1 0,0-1 0,0 1-1,0-1 1,-1 0 0,-3-17 52,-2 0-1,0 0 1,-1 0 0,-1 1 0,-16-27 0,8 14-5,-166-290 259,168 299-320,15 21 8,-1 0 0,0 0 0,0 0 0,0 0 0,0 0 0,0 0 0,0 0-1,0 0 1,0 0 0,0 0 0,0 0 0,0 0 0,1 0 0,-1 0 0,0 0 0,0 0 0,0 0 0,0 0 0,0 0 0,0 0 0,0 0-1,0 0 1,0 0 0,0 0 0,0-1 0,0 1 0,1 0 0,-1 0 0,0 0 0,0 0 0,0 0 0,0 0 0,0 0 0,0 0 0,0 0-1,0 0 1,0 0 0,0 0 0,0 0 0,0-1 0,0 1 0,0 0 0,0 0 0,0 0 0,0 0 0,0 0 0,0 0 0,0 0 0,0 0-1,0 0 1,0 0 0,0 0 0,0-1 0,0 1 0,0 0 0,0 0 0,0 0 0,0 0 0,0 0 0,0 0 0,0 0 0,0 0 0,0 0-1,-1 0 1,1 0 0,0 0 0,0 0 0,0 0 0,0-1 0,10 6-4,16 12-1,-21-14 4,6 5 0,1-1-1,-1 0 0,1-1 0,1 0 1,-1-1-1,1 0 0,0-1 0,18 3 1,-25-6 0,0-1 0,0 0 0,-1 0 1,1 0-1,0-1 0,0 0 0,0 0 1,-1 0-1,1-1 0,0 0 0,-1 0 1,1 0-1,-1-1 0,0 1 0,0-1 0,0-1 1,0 1-1,-1-1 0,1 0 0,-1 0 1,0 0-1,4-5 0,2-5-1,0 0 1,-2-1-1,0 1 1,0-1-1,-1-1 0,-1 0 1,-1 0-1,0 0 0,-1 0 1,-1-1-1,2-27 0,-2 14 3,-3 1 0,0-1-1,-2 0 1,-1 1-1,-12-52 1,10 64-13,1 0 0,-2 0-1,0 1 1,-13-22 0,19 36 8,-1 1 0,0-1 1,1 1-1,-1 0 0,0 0 1,0-1-1,0 1 1,0 0-1,0 0 0,0 0 1,-1 0-1,1 0 0,0 0 1,0 0-1,-1 1 0,1-1 1,-1 0-1,1 1 1,0-1-1,-1 1 0,-1-1 1,2 1-1,0 1 0,0-1 1,0 1-1,0-1 1,0 1-1,0 0 1,1-1-1,-1 1 0,0 0 1,0-1-1,1 1 1,-1 0-1,0 0 1,1 0-1,-1 0 0,1 0 1,-1 0-1,1 0 1,0 0-1,-1 0 1,1 0-1,0 0 0,-1 0 1,1 0-1,0 0 1,0 0-1,0 2 1,-1 15-25,0-1 1,1 1 0,1 0 0,1 0-1,0-1 1,7 27 0,38 102-9,-41-129 35,0 1 0,35 85 10,-37-94-7,1 0-1,0 0 1,0-1-1,1 0 0,0 0 1,0-1-1,1 1 1,13 10-1,-18-17-1,-1 1 0,1-1 0,0 0 0,0 1 0,1-1 0,-1 0 0,0 0 0,0 0 0,0-1 0,1 1 0,-1 0 0,0-1 0,1 0 0,-1 1 0,0-1 0,1 0 0,-1 0 0,1 0 0,-1-1 0,0 1 0,4-1 0,-3-1 0,0 0-1,0 1 1,0-1-1,0 0 1,0 0-1,0-1 1,-1 1-1,1-1 1,-1 1-1,1-1 1,-1 0-1,3-5 1,3-6-4,-1 0 0,-1 0-1,0-1 1,-1 0 0,4-19 0,-4 9-14,-1 0-1,1-35 1,-4 46 8,-2 1 0,1 0 0,-2 0 0,1 0 0,-2 0 0,-5-17 0,8 28 11,-1 1 0,1-1 0,-1 0 0,1 1-1,-1-1 1,0 1 0,0 0 0,0-1 0,0 1 0,0 0 0,0-1 0,0 1 0,0 0-1,0 0 1,0 0 0,-1 0 0,1 0 0,-3-2 0,3 3 1,1 0 0,-1 0 0,1 0 0,-1 0 1,1 0-1,-1 0 0,1 0 0,-1 1 0,1-1 0,0 0 0,-1 0 0,1 0 1,-1 0-1,1 1 0,-1-1 0,1 0 0,0 0 0,-1 1 0,1-1 0,0 0 1,-1 0-1,1 1 0,-1 0 0,-7 17 71,5 3 15,1-1 0,1 1 0,0-1 0,2 1 0,0-1 0,2 1 0,0-1 0,1 0 0,7 20 0,-8-30-23,0-1 0,1 0 0,0 0 0,1 0-1,10 16 1,-14-24-68,0 1-1,0-1 1,0 0 0,0 1-1,0-1 1,0 0-1,0 0 1,0 0 0,1 0-1,-1 0 1,0 0 0,1 0-1,-1 0 1,1 0-1,-1-1 1,1 1 0,-1-1-1,1 1 1,-1-1 0,1 1-1,0-1 1,-1 0-1,1 0 1,0 0 0,-1 0-1,1 0 1,0 0 0,-1 0-1,1-1 1,-1 1-1,1 0 1,0-1 0,-1 0-1,1 1 1,-1-1 0,1 0-1,-1 0 1,0 0-1,1 0 1,-1 0 0,0 0-1,0 0 1,2-2 0,1-1-68,-1 0 1,1 0 0,-1-1-1,0 1 1,0-1 0,-1 0-1,1 0 1,-1 0 0,2-6 0,10-52-132,-7 3-46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8.146"/>
    </inkml:context>
    <inkml:brush xml:id="br0">
      <inkml:brushProperty name="width" value="0.025" units="cm"/>
      <inkml:brushProperty name="height" value="0.025" units="cm"/>
    </inkml:brush>
  </inkml:definitions>
  <inkml:trace contextRef="#ctx0" brushRef="#br0">1 90 5990,'0'0'14029,"0"10"-13703,1 110 166,2 50-371,-3-169-149,0 0-1,0 1 0,0-1 0,0 0 0,0 0 1,0 0-1,0 0 0,0 0 0,0 1 0,1-1 1,-1 0-1,0 0 0,1 0 0,-1 0 0,1 0 1,-1 0-1,1 0 0,-1 0 0,1 0 0,0 0 0,0 0 1,-1-1-1,1 1 0,0 0 0,0 0 0,0-1 1,0 1-1,0 0 0,0-1 0,0 1 0,0-1 1,0 1-1,0-1 0,0 0 0,0 1 0,0-1 0,0 0 1,3 0-1,-2-1-98,1 0-1,-1 0 1,1 0 0,-1 0-1,1 0 1,-1-1 0,0 1-1,0-1 1,0 0 0,0 0 0,0 0-1,0 0 1,0 0 0,0 0-1,1-4 1,10-14-1144,-1-2-1,-1 0 0,0 0 1,-2-1-1,-1 0 1,7-33-1,2-47 933,-12 2 7396,-19 145-4495,10-26-2445,2 1 0,0 0 0,1-1 0,0 1 1,2 0-1,0 0 0,2 0 0,0-1 0,1 1 0,0-1 0,2 0 0,0 0 0,14 27 0,-18-41-158,0-1-69,0 1 0,0-1 0,0 1 0,0 0 0,-1 0 0,0 0 1,0 0-1,2 8 0,-5-12-346,0 0 1,0 1-1,0-1 1,0 0-1,0 0 1,0 0-1,0 0 0,0 0 1,0-1-1,0 1 1,-3-1-1,-2-2-503,0 0 0,1-1 1,-1 1-1,1-1 0,0 0 0,-6-6 0,-33-33-228,7 6 4802,-4 8 4486,40 29-5198,9 6-2367,18 7-558,-8-8-207,0-1 0,1-1 0,29 1 1,-38-3-953,1-1 1,-1-1 0,1 0-1,-1 0 1,10-3 0,7-8-5546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8.664"/>
    </inkml:context>
    <inkml:brush xml:id="br0">
      <inkml:brushProperty name="width" value="0.025" units="cm"/>
      <inkml:brushProperty name="height" value="0.025" units="cm"/>
    </inkml:brush>
  </inkml:definitions>
  <inkml:trace contextRef="#ctx0" brushRef="#br0">35 41 3716,'-3'8'8253,"0"-4"-7357,-22 58 3097,24-59-3857,0 0 0,0 0 0,1 0 0,0 0 0,-1 0 0,1 0 0,0 0 0,1 0 0,0 4 0,-1-6-109,0 0 0,0 0 0,1 0-1,-1-1 1,1 1 0,-1 0 0,1 0-1,-1 0 1,1-1 0,-1 1 0,1 0-1,0 0 1,0-1 0,-1 1 0,1-1-1,0 1 1,0 0 0,-1-1 0,1 0-1,0 1 1,0-1 0,0 1 0,0-1-1,0 0 1,0 0 0,0 0 0,2 1-1,2-1 18,0 0-1,0-1 1,0 1-1,0-1 1,0 0-1,0 0 1,0 0-1,0-1 1,0 0-1,-1 0 1,1 0 0,-1 0-1,1-1 1,-1 0-1,0 0 1,0 0-1,0 0 1,0-1-1,-1 0 1,1 1-1,-1-1 1,0 0-1,0-1 1,4-8-1,-1 3 137,0-1-1,-1 0 0,0-1 1,-1 1-1,0-1 0,3-20 1,-10 61 11,0-15-107,1 0 1,1 1-1,0-1 1,1 0-1,1 1 1,0-1-1,0 1 1,2-1-1,4 15 0,7 6 240,2 3-135,11 44-1,-24-72-157,-1 0 1,0 0-1,-1 0 1,0 0-1,0 0 0,-1 0 1,0 0-1,-1 1 0,-3 17 1,3-26 56,0 0 0,-1 0 1,1 0-1,0-1 1,-1 1-1,0 0 0,1-1 1,-1 1-1,0-1 0,1 1 1,-1-1-1,0 0 0,0 0 1,0 0-1,0 0 0,0 0 1,-1 0-1,1-1 0,0 1 1,0-1-1,0 1 0,-1-1 1,1 0-1,0 0 1,0 0-1,-1 0 0,1 0 1,0-1-1,-4 0 0,-2 0 74,-1 0-1,1 0 0,0-1 0,0-1 1,0 1-1,-15-8 0,18 7-130,-1 0 0,1-1-1,0 0 1,0 0 0,0-1 0,1 1-1,0-1 1,0 0 0,0 0-1,0-1 1,-3-5 0,6 8-40,0 0 1,-1 1-1,1-1 1,1 0 0,-1 0-1,0 0 1,1 0-1,-1 0 1,1 0-1,0 0 1,0 0 0,0 0-1,0 0 1,1 0-1,-1 0 1,1 0 0,0 0-1,0 0 1,0 0-1,0 0 1,0 1 0,1-1-1,-1 0 1,1 1-1,3-4 1,10-11-1186,1 0 1,34-26-1,-8 7-3713,-16 11-1756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9.162"/>
    </inkml:context>
    <inkml:brush xml:id="br0">
      <inkml:brushProperty name="width" value="0.025" units="cm"/>
      <inkml:brushProperty name="height" value="0.025" units="cm"/>
    </inkml:brush>
  </inkml:definitions>
  <inkml:trace contextRef="#ctx0" brushRef="#br0">0 15 7431,'0'0'5814,"0"12"-3092,1 9-1774,0 0-1,2 0 1,0 0-1,1 0 1,13 36-1,-8-33-844,0 0-1,-2 0 1,-1 0-1,-1 1 1,-1 0-1,-1 0 1,-1 0-1,-1 1 1,-3 27-1,-10-19 742,2-28-172,-1-21-271,4-12-507,1 1-1,1-2 1,1 1 0,1 0-1,2-1 1,0 1 0,2-1-1,1 1 1,2-1 0,0 1-1,11-36 1,-11 55 106,-1 0 1,1 0-1,1 1 1,-1 0-1,1 0 1,0 0-1,1 0 0,0 1 1,0 0-1,0 0 1,0 1-1,1 0 0,0 0 1,0 0-1,1 1 1,-1 0-1,1 0 0,0 1 1,0 0-1,0 0 1,1 1-1,-1 0 0,0 1 1,1 0-1,9 0 1,-18 1-14,0 0 1,1 0 0,-1-1 0,0 1 0,1 0-1,-1 1 1,0-1 0,1 0 0,-1 0-1,0 0 1,1 0 0,-1 0 0,0 0-1,1 0 1,-1 0 0,0 1 0,0-1-1,1 0 1,-1 0 0,0 0 0,1 0 0,-1 1-1,0-1 1,0 0 0,0 0 0,1 1-1,-1-1 1,0 0 0,0 1 0,0-1-1,0 0 1,1 1 0,-1-1 0,0 0-1,0 0 1,0 1 0,0 0 0,-5 15-55,-15 12 193,3-10-218,-1-2 1,0 0-1,-2-1 0,1-1 1,-32 17-1,48-30-1527,2-14-13850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19.734"/>
    </inkml:context>
    <inkml:brush xml:id="br0">
      <inkml:brushProperty name="width" value="0.025" units="cm"/>
      <inkml:brushProperty name="height" value="0.025" units="cm"/>
    </inkml:brush>
  </inkml:definitions>
  <inkml:trace contextRef="#ctx0" brushRef="#br0">0 228 6278,'0'0'17456,"10"-7"-17242,-4 2-181,-1 2 5,-1 0 0,1 0 0,-1 0-1,0 0 1,0-1 0,0 0 0,-1 0 0,1 0 0,-1 0 0,0 0 0,0-1 0,-1 1-1,1-1 1,-1 0 0,0 0 0,0 0 0,0 0 0,1-8 0,-4 12-19,1 0 0,-1 0 0,1 0 0,-1 0 0,1 0 0,-1 0 0,1 0 0,-1 0 0,0 0 0,0 0 0,1 1 0,-1-1 0,0 0 1,0 1-1,0-1 0,0 0 0,0 1 0,0-1 0,0 1 0,0-1 0,0 1 0,0 0 0,0-1 0,0 1 0,0 0 0,0 0 0,-1 0 0,1 0 0,0 0 0,0 0 1,0 0-1,0 0 0,0 0 0,-2 1 0,2-1-26,-1 0 1,1 0 0,0 0-1,0 0 1,-1 0 0,1 1-1,0-1 1,-1 0 0,1 1-1,0-1 1,0 1-1,-1-1 1,1 1 0,0 0-1,0-1 1,0 1 0,0 0-1,0 0 1,0 0 0,0 0-1,0 0 1,0 0-1,1 0 1,-1 0 0,0 0-1,0 0 1,1 1 0,-1-1-1,1 0 1,-1 3-1,1-3 4,0 0-1,1 1 0,-1-1 1,0 0-1,1 0 0,-1 0 1,1 1-1,0-1 0,-1 0 1,1 0-1,0 0 0,0 0 1,0 0-1,0 0 0,0-1 1,0 1-1,0 0 0,0 0 1,0-1-1,0 1 0,0 0 1,0-1-1,0 1 0,1-1 1,-1 1-1,0-1 0,0 0 1,1 0-1,-1 1 0,0-1 1,0 0-1,3 0 0,53 0 153,-38-1-139,59 7-21,-77-6 209,-8-141 2257,8 140-2869,0 0 0,1-1-1,-1 1 1,1 0 0,-1 0 0,1 0-1,-1 0 1,1 0 0,-1 0-1,1 1 1,0-1 0,0 1 0,-1-1-1,1 1 1,0-1 0,0 1-1,2 0 1,10-4-4962,-2-3-1954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0.095"/>
    </inkml:context>
    <inkml:brush xml:id="br0">
      <inkml:brushProperty name="width" value="0.025" units="cm"/>
      <inkml:brushProperty name="height" value="0.025" units="cm"/>
    </inkml:brush>
  </inkml:definitions>
  <inkml:trace contextRef="#ctx0" brushRef="#br0">3 1 3876,'0'0'17275,"-2"12"-16966,1 15-61,1 1 0,5 38-1,-3-49-234,1 0 0,0 0 0,1 0 0,1-1-1,0 0 1,9 17 0,-12-30-32,0 0 0,0-1-1,0 1 1,0-1 0,1 0-1,-1 0 1,1 0 0,-1 0 0,1 0-1,0 0 1,0-1 0,0 0-1,0 1 1,0-1 0,0 0 0,0 0-1,0-1 1,0 1 0,1-1-1,3 1 1,-1-1-44,-1 1 0,0-1-1,0-1 1,1 1 0,-1-1 0,0 0-1,0 0 1,0-1 0,0 1 0,0-1 0,9-4-1,-47 34 3849,-7 6-2963,36-31-790,0 0 0,-1-1-1,0 1 1,1-1-1,-1 0 1,0-1 0,0 1-1,0-1 1,0 0 0,0 0-1,0 0 1,-8-1-1,13 0-141,-1 0-1,1-1 1,-1 1-1,1 0 0,-1 0 1,1-1-1,0 1 1,-1 0-1,1-1 1,0 1-1,-1 0 0,1-1 1,0 1-1,-1 0 1,1-1-1,0 1 1,0-1-1,0 1 0,-1-1 1,1 1-1,0-1 1,0 1-1,0-1 0,0 1 1,0 0-1,0-1 1,0 1-1,0-1 1,0 1-1,0-1 0,0 1 1,0-1-1,0 1 1,0-1-1,0 1 0,1-1 1,-1 1-1,0-1 1,9-20-7178,4 6 44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0.724"/>
    </inkml:context>
    <inkml:brush xml:id="br0">
      <inkml:brushProperty name="width" value="0.025" units="cm"/>
      <inkml:brushProperty name="height" value="0.025" units="cm"/>
    </inkml:brush>
  </inkml:definitions>
  <inkml:trace contextRef="#ctx0" brushRef="#br0">59 312 14221,'0'0'9551,"-8"10"-9455,3-5-87,0 1-1,0 0 1,0 0-1,1 1 1,0-1 0,1 1-1,-1 0 1,1 0-1,1 0 1,-1 0 0,1 1-1,0-1 1,1 1-1,0-1 1,0 1 0,0-1-1,2 12 1,-1-18 17,0 0 1,0 0-1,1 0 1,-1 0 0,0 0-1,1 0 1,-1 0-1,1 0 1,0-1-1,-1 1 1,1 0 0,0 0-1,-1 0 1,1-1-1,0 1 1,0 0-1,-1-1 1,1 1-1,0-1 1,0 1 0,0-1-1,0 1 1,0-1-1,0 1 1,0-1-1,0 0 1,0 0 0,0 0-1,0 1 1,0-1-1,0 0 1,0 0-1,0 0 1,0-1 0,0 1-1,0 0 1,0 0-1,0-1 1,0 1-1,0 0 1,2-2-1,0 2 87,0-1 0,1-1 0,-1 1 0,0 0 0,0-1 0,-1 1 0,1-1 0,0 0 0,0 0 0,-1 0 0,1-1 0,2-2-1,0-5 134,0 0 0,0 0 0,0 0 0,-2-1 0,1 1 0,2-17 0,-5 23-217,0 1 1,0-1 0,-1 0 0,0 0-1,0 0 1,0 0 0,0 0 0,0 0-1,-1 0 1,1 1 0,-1-1 0,0 0-1,-1 0 1,1 1 0,-1-1 0,1 0-1,-1 1 1,0 0 0,0-1 0,0 1-1,-5-4 1,7 6-41,0 0 0,-1 1 0,1-1 0,0 1 0,-1-1 0,1 0 0,-1 1 0,1-1 0,-1 1 0,1-1-1,-1 1 1,1 0 0,-1-1 0,0 1 0,1 0 0,-1-1 0,0 1 0,1 0 0,-1 0 0,0-1 0,1 1 0,-1 0 0,0 0 0,1 0 0,-1 0 0,0 0 0,1 0 0,-1 0 0,0 0-1,0 0 1,1 0 0,-1 0 0,0 1 0,1-1 0,-1 0 0,1 0 0,-1 1 0,0-1 0,1 0 0,-1 1 0,1-1 0,-1 1 0,0-1 0,1 1 0,0-1 0,-1 1 0,1-1-1,-1 1 1,1-1 0,-1 1 0,1 0 0,0-1 0,0 1 0,-1 0 0,1-1 0,0 1 0,0 0 0,0-1 0,0 1 0,-1 0 0,1-1 0,0 1 0,0 0 0,1 0 0,-1-1-1,0 1 1,0 1 0,0 1-4,0 0 0,0 0-1,0 0 1,1 1 0,-1-1-1,1 0 1,0 0-1,0 0 1,0 0 0,0 0-1,0 0 1,1 0 0,-1-1-1,4 6 1,-2-6 8,0 0-1,0-1 1,1 1 0,-1-1 0,0 1 0,1-1-1,-1 0 1,1 0 0,-1 0 0,1-1 0,0 1-1,-1-1 1,1 0 0,0 0 0,-1 0-1,1-1 1,0 1 0,4-2 0,-1 1-93,-1-1 1,0 0-1,0 0 1,0-1-1,0 0 1,0 1 0,-1-2-1,1 1 1,7-7-1,-6 2 57,0 0 1,0 0-1,-1 0 0,1-1 1,-2 0-1,0-1 0,0 1 0,0-1 1,-1 0-1,3-13 0,3-14 159,6-57 0,-16 93-113,2-6 50,-2 0 0,1 0 0,-1 0 0,0 0 0,-1-8-1,1 14-52,0 0 0,0 0 0,0 0-1,0 0 1,-1 0 0,1 0-1,-1 0 1,1 0 0,0 0-1,-1 0 1,0 0 0,1 0 0,-1 0-1,1 1 1,-1-1 0,0 0-1,0 1 1,1-1 0,-1 0 0,0 1-1,0-1 1,0 1 0,0-1-1,0 1 1,0-1 0,0 1-1,1 0 1,-1 0 0,0-1 0,0 1-1,0 0 1,0 0 0,-1 0-1,1 0 1,0 0 0,0 0 0,0 0-1,0 0 1,0 1 0,0-1-1,0 0 1,1 1 0,-3 0-1,0 0-16,0 1-1,0 0 0,0 0 0,0 1 0,0-1 0,0 0 1,0 1-1,1 0 0,0 0 0,-1-1 0,1 1 0,0 1 1,0-1-1,1 0 0,-3 7 0,-19 54 181,19-48-77,1 0 0,0 1 1,1-1-1,1 1 0,1-1 1,1 19-1,-1-30-135,1 1 0,0-1 0,0 0 0,0 0 0,1 1 0,0-1 0,0 0 0,0 0 0,0-1 0,1 1 0,0 0 0,0-1 0,0 0 0,1 1 0,-1-1 0,1-1 0,0 1 0,0 0 0,0-1 0,1 0 0,-1 0 0,10 4 0,16-1-3901,-10-6-2174,-7-1-2791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1.162"/>
    </inkml:context>
    <inkml:brush xml:id="br0">
      <inkml:brushProperty name="width" value="0.025" units="cm"/>
      <inkml:brushProperty name="height" value="0.025" units="cm"/>
    </inkml:brush>
  </inkml:definitions>
  <inkml:trace contextRef="#ctx0" brushRef="#br0">141 54 1890,'0'0'15262,"-9"-3"-13271,9 3-1967,-4-1 121,1-1 0,0 1 0,-1 0-1,1 0 1,-1 1 0,1-1 0,0 1 0,-1 0 0,1-1-1,-1 2 1,1-1 0,-1 0 0,1 1 0,-1-1 0,1 1 0,-1 0-1,1 0 1,0 1 0,0-1 0,-1 1 0,1-1 0,0 1-1,0 0 1,1 0 0,-1 0 0,-2 3 0,1-1 17,0 0 1,0 0-1,1 0 1,0 1-1,0 0 1,0-1 0,0 1-1,1 0 1,0 0-1,0 0 1,0 1-1,1-1 1,-1 0-1,1 1 1,0-1-1,1 1 1,0 7-1,0-12-115,1 0 0,-1 0 0,1-1 0,0 1 0,-1 0 1,1-1-1,0 1 0,0-1 0,0 1 0,-1-1 0,1 1 0,0-1 0,0 1 0,0-1 0,0 0 0,0 0 0,0 1 0,0-1 0,0 0 0,0 0 0,0 0 0,0 0 0,0 0 0,0 0 0,0 0 0,-1-1 0,1 1 0,0 0 0,0 0 1,0-1-1,1 0 0,34-9 428,-30 6-427,0 0 0,0-1 0,0 0 0,-1 0 0,0 0 0,0 0 0,0-1 0,-1 0 0,0 0 0,0-1 0,-1 1 0,1-1 0,-1 1 0,-1-1 0,1 0 1,-1 0-1,0 0 0,-1-1 0,0 1 0,0 0 0,0-1 0,-1 1 0,-1-11 0,-7 26-580,-2 11 407,9-10 146,-1 0 0,1 1 0,0 0 0,1-1 0,0 1 0,1-1 0,0 1 0,4 16 0,-4-23-100,0 1 0,1-1 0,0 0 0,-1 0 0,1 0-1,0 0 1,1 0 0,-1 0 0,0 0 0,1-1 0,-1 1-1,1-1 1,0 0 0,0 0 0,0 0 0,0 0-1,0 0 1,0-1 0,1 1 0,-1-1 0,1 0 0,-1 0-1,0 0 1,1-1 0,0 1 0,4-1 0,22 0-4704,7-5-3962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21.773"/>
    </inkml:context>
    <inkml:brush xml:id="br0">
      <inkml:brushProperty name="width" value="0.025" units="cm"/>
      <inkml:brushProperty name="height" value="0.025" units="cm"/>
    </inkml:brush>
  </inkml:definitions>
  <inkml:trace contextRef="#ctx0" brushRef="#br0">119 454 7399,'-9'6'3304,"-7"3"-2431,2-1 954,0 1 0,-23 18 0,35-25-1642,0-1 0,-1 1 0,1 0 0,0 0 0,1 0 0,-1 0 0,0 0 0,0 0 1,1 0-1,0 1 0,-1-1 0,1 1 0,0-1 0,0 1 0,0-1 0,0 1 1,1 0-1,-1-1 0,1 1 0,0 0 0,0 0 0,0-1 0,0 1 0,0 4 1,1-5-175,0-1 0,0 0 0,0 0 0,0 0 1,1 0-1,-1 0 0,0 0 0,0 0 0,1 0 1,-1-1-1,0 1 0,1 0 0,-1-1 0,0 1 1,1-1-1,-1 1 0,1-1 0,-1 0 0,1 0 1,-1 0-1,1 0 0,0 0 0,1 0 0,44-1 335,-40 0-224,32-4 322,0-2 0,0-2 0,-1-2 0,41-16 0,-17 6-229,510-175 549,-288 87-2240,-8-11-4016,-105 36-2142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37.325"/>
    </inkml:context>
    <inkml:brush xml:id="br0">
      <inkml:brushProperty name="width" value="0.025" units="cm"/>
      <inkml:brushProperty name="height" value="0.025" units="cm"/>
    </inkml:brush>
  </inkml:definitions>
  <inkml:trace contextRef="#ctx0" brushRef="#br0">2086 256 7719,'-67'-43'1714,"-1"2"0,-123-51 0,149 75-1616,-1 3 1,-1 1-1,0 2 0,0 3 0,-1 1 1,-55-1-1,51 7-126,0 2 0,-1 3 1,1 1-1,0 3 1,1 2-1,0 2 0,1 2 1,0 2-1,1 3 0,1 1 1,1 2-1,1 2 0,1 2 1,1 1-1,1 3 0,2 1 1,1 2-1,1 1 0,2 2 1,2 1-1,-38 57 0,10 5 50,5 3 0,4 1 0,4 3 0,5 2 0,5 2 0,5 1 0,-33 210 0,53-223 108,3 0-1,5 0 0,15 172 1,-1-192-31,3-1 1,3-1 0,4-1 0,3 0-1,40 87 1,-30-91-6,3-1-1,3-2 1,4-2-1,2-2 1,2-1-1,4-3 0,2-2 1,61 50-1,-63-65-69,1-3-1,3-2 0,1-2 0,2-3 0,1-2 0,1-3 1,2-3-1,0-2 0,120 26 0,-84-32-7,0-4-1,2-5 0,-1-3 1,0-6-1,1-3 1,164-29-1,-172 15 67,-1-5 0,-1-3 0,-1-5 0,-1-3 0,-2-4 0,-2-4 0,94-62 0,-129 70 82,-1-2 1,-2-3 0,-2-1 0,-1-2 0,-2-3 0,-3 0 0,-1-3 0,-2-1 0,31-60 0,-34 47-66,-3 0 1,-3-3-1,-3 0 1,-2-1-1,-3-1 1,-4 0-1,11-115 1,-20 107-83,-3 0 1,-3-1 0,-22-139-1,12 156-43,-3 1 0,-3 1 0,-2 0 0,-2 1 0,-41-74 0,17 53-16,-3 2 0,-4 2-1,-2 3 1,-4 2 0,-3 2 0,-2 3 0,-140-105-1,117 107 111,-4 3-1,-1 5 0,-3 3 1,-2 5-1,-1 4 0,-144-41 1,159 62-271,-1 3 0,0 4-1,-132-4 1,118 16-1606,-119 16 0,31 12-2457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6.927"/>
    </inkml:context>
    <inkml:brush xml:id="br0">
      <inkml:brushProperty name="width" value="0.025" units="cm"/>
      <inkml:brushProperty name="height" value="0.025" units="cm"/>
    </inkml:brush>
  </inkml:definitions>
  <inkml:trace contextRef="#ctx0" brushRef="#br0">0 39 5509,'0'0'6759,"52"-3"-7272,-35-2 449,1-3-320,1 2-193,-1 0-31,2 0-1250,0 2-2178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279"/>
    </inkml:context>
    <inkml:brush xml:id="br0">
      <inkml:brushProperty name="width" value="0.035" units="cm"/>
      <inkml:brushProperty name="height" value="0.035" units="cm"/>
    </inkml:brush>
  </inkml:definitions>
  <inkml:trace contextRef="#ctx0" brushRef="#br0">205 70 17236,'3'52'2016,"-8"10"-1392,-4 7-272,1-2 1457,5-4-1113,2-5-312,-3-15-784,1-16-376,-6-22 632,0-14-120,-12-22-136</inkml:trace>
  <inkml:trace contextRef="#ctx0" brushRef="#br0" timeOffset="1">1 158 17340,'31'21'1728,"1"4"-1264,7-1-144,6-1 880,-1-9-583,1-2-321,-2-15-808,-4-8 576,-7-15-96,-1-4-64</inkml:trace>
  <inkml:trace contextRef="#ctx0" brushRef="#br0" timeOffset="2">479 0 16700,'1'49'1912,"5"5"-1248,0 1-256,0-3 1281,4-9-977,0-8-240,-1-17-584,-1-10-264,-2-25-472,-4-8 1016,-4-13-400,-4-5-137,-5-9-159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59:17.258"/>
    </inkml:context>
    <inkml:brush xml:id="br0">
      <inkml:brushProperty name="width" value="0.025" units="cm"/>
      <inkml:brushProperty name="height" value="0.025" units="cm"/>
    </inkml:brush>
  </inkml:definitions>
  <inkml:trace contextRef="#ctx0" brushRef="#br0">0 83 4164,'0'0'3619,"63"-14"-3298,-45 8 31,4 0-288,3 5-128,4 1-384,3 0-353,-1 0 96,7 4 257,-4 1-1,2-1-287,-2-3-321,0-1-1474</inkml:trace>
  <inkml:trace contextRef="#ctx0" brushRef="#br0" timeOffset="1">607 35 128,'0'0'7143,"69"-17"-5958,-42 13-769,-4-2-448,6-2-2146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2.659"/>
    </inkml:context>
    <inkml:brush xml:id="br0">
      <inkml:brushProperty name="width" value="0.025" units="cm"/>
      <inkml:brushProperty name="height" value="0.025" units="cm"/>
    </inkml:brush>
  </inkml:definitions>
  <inkml:trace contextRef="#ctx0" brushRef="#br0">4 246 3748,'0'-3'5893,"0"1"-4227,0-1-97,0-1 289,0-1-481,0-1-160,-2-3-224,0-5-512,2 0-353,0-5-96,0-6 32,0-4-320,0-6-1025,4-1-1762,-4-6-1826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2.991"/>
    </inkml:context>
    <inkml:brush xml:id="br0">
      <inkml:brushProperty name="width" value="0.025" units="cm"/>
      <inkml:brushProperty name="height" value="0.025" units="cm"/>
    </inkml:brush>
  </inkml:definitions>
  <inkml:trace contextRef="#ctx0" brushRef="#br0">1 169 11147,'0'0'2306,"0"-48"-3459,2 22 160,1-3-545,5-3-1280,-5-2-3396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3.383"/>
    </inkml:context>
    <inkml:brush xml:id="br0">
      <inkml:brushProperty name="width" value="0.025" units="cm"/>
      <inkml:brushProperty name="height" value="0.025" units="cm"/>
    </inkml:brush>
  </inkml:definitions>
  <inkml:trace contextRef="#ctx0" brushRef="#br0">1 1098 3651,'0'0'6182,"5"-56"-6278,1 27-1057,-3-5-865,1-4-4548</inkml:trace>
  <inkml:trace contextRef="#ctx0" brushRef="#br0" timeOffset="1">73 278 3940,'0'0'-609,"0"-57"6311,0 31-4421,-4-5-705,4-2-351,0-6-546,0-4-1312,4-6-1698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3.713"/>
    </inkml:context>
    <inkml:brush xml:id="br0">
      <inkml:brushProperty name="width" value="0.025" units="cm"/>
      <inkml:brushProperty name="height" value="0.025" units="cm"/>
    </inkml:brush>
  </inkml:definitions>
  <inkml:trace contextRef="#ctx0" brushRef="#br0">20 1899 3331,'0'0'6534,"-3"-87"-4772,-5 40 608,3-3-672,1 0-897,4-2-577,0-2-192,0 2-32,9-3-833,2 1-1441,2 1-993,-6 0-705,2 1-2306</inkml:trace>
  <inkml:trace contextRef="#ctx0" brushRef="#br0" timeOffset="1">78 890 1569,'10'-143'1635,"7"-52"5745,-12 166-6991,2 0-1,14-40 1,4-2-1283,-2 0-1,-4-1 1,12-95 0,-25 124-873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4.059"/>
    </inkml:context>
    <inkml:brush xml:id="br0">
      <inkml:brushProperty name="width" value="0.025" units="cm"/>
      <inkml:brushProperty name="height" value="0.025" units="cm"/>
    </inkml:brush>
  </inkml:definitions>
  <inkml:trace contextRef="#ctx0" brushRef="#br0">12 808 3395,'0'0'12268,"-11"-59"-11115,11 41-993,0-3-224,3-4-1057,5-1-1506,2-4-287,-1 3-802</inkml:trace>
  <inkml:trace contextRef="#ctx0" brushRef="#br0" timeOffset="1">33 417 480,'0'0'2461,"1"-10"-480,15-101 4496,-1 13-1509,-7 35-5699,-6 27-673,7-40-6417,-2 53 3652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223"/>
    </inkml:context>
    <inkml:brush xml:id="br0">
      <inkml:brushProperty name="width" value="0.025" units="cm"/>
      <inkml:brushProperty name="height" value="0.025" units="cm"/>
    </inkml:brush>
  </inkml:definitions>
  <inkml:trace contextRef="#ctx0" brushRef="#br0">14 393 9129,'0'0'2178,"-14"-56"-929,14 31-448,0-1 31,0 0-95,9-1-224,2-4-193,3 3-64,-7 1 96,1 1-191,-3 1-33,-5 2-64,4-2-288,-4 0-1378,0 2-3651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650"/>
    </inkml:context>
    <inkml:brush xml:id="br0">
      <inkml:brushProperty name="width" value="0.025" units="cm"/>
      <inkml:brushProperty name="height" value="0.025" units="cm"/>
    </inkml:brush>
  </inkml:definitions>
  <inkml:trace contextRef="#ctx0" brushRef="#br0">1 149 13453,'0'0'2050,"54"-14"-2243,-20 6 65,8 2-1922,4-5-512,3 1-193,5-6-2273</inkml:trace>
  <inkml:trace contextRef="#ctx0" brushRef="#br0" timeOffset="1">871 0 11179,'0'0'576,"52"14"-512,-12-9 96,8-5-1281,12 0-704,6-4-2147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5.978"/>
    </inkml:context>
    <inkml:brush xml:id="br0">
      <inkml:brushProperty name="width" value="0.025" units="cm"/>
      <inkml:brushProperty name="height" value="0.025" units="cm"/>
    </inkml:brush>
  </inkml:definitions>
  <inkml:trace contextRef="#ctx0" brushRef="#br0">0 1 6662,'59'3'-320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46.326"/>
    </inkml:context>
    <inkml:brush xml:id="br0">
      <inkml:brushProperty name="width" value="0.025" units="cm"/>
      <inkml:brushProperty name="height" value="0.025" units="cm"/>
    </inkml:brush>
  </inkml:definitions>
  <inkml:trace contextRef="#ctx0" brushRef="#br0">1 7 10346,'0'0'4452,"63"-5"-3107,-38 4-512,-5 1-128,7 0-1,-2 0-351,6 0-257,-2 3 0,-4 0-64,4 0 32,-2-2-384,0-1-962,-7 0-2017,-1-1-2434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872"/>
    </inkml:context>
    <inkml:brush xml:id="br0">
      <inkml:brushProperty name="width" value="0.035" units="cm"/>
      <inkml:brushProperty name="height" value="0.035" units="cm"/>
    </inkml:brush>
  </inkml:definitions>
  <inkml:trace contextRef="#ctx0" brushRef="#br0">0 1 13739,'8'20'1680,"-2"7"-976,-3-2-343,-3-1 1903,0-5-2096,2-9 424,-1-8-464,2 1-192,-4-12-8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1.573"/>
    </inkml:context>
    <inkml:brush xml:id="br0">
      <inkml:brushProperty name="width" value="0.025" units="cm"/>
      <inkml:brushProperty name="height" value="0.025" units="cm"/>
    </inkml:brush>
  </inkml:definitions>
  <inkml:trace contextRef="#ctx0" brushRef="#br0">77 4 6662,'0'0'16432,"-5"-1"-16187,4 0-234,0 1-1,0 0 1,0-1-1,0 1 0,0 0 1,0 0-1,0-1 1,0 1-1,0 0 1,1 0-1,-1 0 0,0 0 1,0 0-1,0 1 1,0-1-1,0 0 0,0 0 1,0 1-1,0-1 1,0 0-1,1 1 0,-1-1 1,0 1-1,0-1 1,0 1-1,1-1 1,-1 1-1,0 0 0,1-1 1,-1 1-1,0 1 1,-12 35 585,10-27-463,-4 17 143,1-1 0,0 1 1,2 0-1,2 0 0,0 1 0,2-1 1,3 31-1,-3-57-276,0 0-1,0 0 1,0 0 0,0-1-1,0 1 1,1 0 0,-1 0 0,0 0-1,1-1 1,-1 1 0,1 0-1,-1 0 1,1-1 0,-1 1 0,1 0-1,-1-1 1,1 1 0,-1 0 0,1-1-1,0 1 1,-1-1 0,1 1-1,0-1 1,0 0 0,-1 1 0,1-1-1,0 0 1,0 1 0,0-1-1,0 0 1,-1 0 0,1 0 0,0 0-1,0 0 1,0 1 0,0-2-1,0 1 1,-1 0 0,1 0 0,0 0-1,0 0 1,0-1 0,1 1-1,1-1 20,-1 0-1,1-1 0,0 1 0,0-1 0,-1 1 0,1-1 0,-1 0 0,1 0 0,-1 0 1,4-5-1,5-12-15,0-1 0,-2-1 0,-1 1 0,8-28 0,-7 21-20,-5 22 8,-1 38 44,9 57 234,-11-83-247,1 0 0,0 0 0,0-1-1,1 1 1,0-1 0,0 0 0,0 0 0,1 0 0,0 0 0,6 7 0,-8-11-7,0-1 0,0 1 0,1-1 0,-1 1 0,1-1 0,-1 0 0,1 0 0,0 0 0,-1 0 0,1-1 0,0 1 0,0-1 0,-1 1 0,1-1 0,0 0 0,0 0 0,0 0 0,-1-1 0,1 1 0,0-1 0,0 1 0,-1-1 0,1 0 1,0 0-1,-1 0 0,1 0 0,-1-1 0,1 1 0,-1-1 0,0 1 0,4-4 0,7-5 30,-1 0 0,0 0 0,21-25 0,-26 27 75,0-1 0,0-1 0,-1 1 0,0-1 0,-1 0 0,0 0-1,0-1 1,-1 0 0,3-16 0,-2 3 325,-2-1 0,-1 1 0,-1-31 0,-1 54-434,0 0 0,0 0 0,1 0 0,-1 0 1,0 0-1,0 0 0,0 0 0,-1 0 0,1 0 0,0 0 0,0 0 0,0 1 0,-1-1 0,1 0 0,0 0 0,-1 0 0,1 0 0,-1 0 0,1 1 0,-1-1 0,1 0 0,-1 0 0,0 1 1,1-1-1,-1 0 0,0 1 0,0-1 0,1 1 0,-1-1 0,0 1 0,0-1 0,0 1 0,0 0 0,0-1 0,1 1 0,-1 0 0,0 0 0,0-1 0,0 1 0,0 0 0,0 0 0,0 0 0,0 0 1,0 0-1,0 1 0,0-1 0,-1 0 0,-14 12-1299,16-12 1087,0 1 0,-1-1 0,1 1 0,0-1 1,0 1-1,-1 0 0,1-1 0,0 1 0,0-1 0,0 1 0,0-1 1,0 1-1,0 0 0,0-1 0,0 1 0,0 0 0,0-1 0,0 1 1,0-1-1,1 1 0,-1-1 0,0 1 0,0 0 0,1-1 0,-1 1 1,0-1-1,0 1 0,1 0 0,3-1-4769,2 0-2920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2.578"/>
    </inkml:context>
    <inkml:brush xml:id="br0">
      <inkml:brushProperty name="width" value="0.025" units="cm"/>
      <inkml:brushProperty name="height" value="0.025" units="cm"/>
    </inkml:brush>
  </inkml:definitions>
  <inkml:trace contextRef="#ctx0" brushRef="#br0">27 41 7143,'0'0'10116,"-4"-8"-7303,-14-23-597,14 30 334,4 11-2048,4 15-533,7 0 286,2 1 1,0-1-1,2-1 0,1-1 0,1 0 0,1-1 1,0-1-1,2 0 0,26 20 0,-44-39-174,1 0 0,-1 1-1,1-1 1,0 0 0,0-1 0,0 1 0,0 0-1,0-1 1,0 0 0,0 0 0,0 0-1,0 0 1,1 0 0,5 0 0,-9-26 1125,-2 21-1187,0 0-1,0 0 1,-1 0-1,1 0 1,-1 0-1,0 1 1,0-1-1,0 1 1,0 0-1,-1 0 0,1 0 1,-1 0-1,0 0 1,1 1-1,-6-3 1,-1 0-84,0 0 1,0 0 0,-1 1-1,1 1 1,-13-3 0,-31-1-274,53 7 325,-1 0 0,1-1 0,0 1 0,-1 0 0,1 0 0,-1 0 0,1 0 0,0 0 0,-1 0 0,1 1 0,0-1 0,-1 0 0,1 1 0,0-1 0,-1 0 0,1 1 0,0 0 0,0-1 0,-1 1 0,1 0 0,0 0 0,0-1 0,0 1 0,0 0 0,0 0 0,0 0 0,0 0 0,1 1 0,-1-1 0,0 0 0,0 0 0,1 0 0,-2 3 0,3-3 2,0 0 1,0 0-1,0 0 0,0-1 0,0 1 0,0 0 1,0-1-1,0 1 0,0 0 0,0-1 0,0 1 1,0-1-1,0 0 0,0 1 0,1-1 0,-1 0 1,0 0-1,0 0 0,0 0 0,1 0 0,-1 0 1,0 0-1,0 0 0,0 0 0,2-1 0,36-3 25,-22-2 2,-1-1 0,0-1 0,-1 0 0,0-1 0,0 0 0,0-2 0,-2 1 0,1-2 0,15-17 0,-17 14 81,-18 14 9,-25 19-426,-89 87-216,22-18 586,109-112-114,66-79 21,-37 49 35,51-55 0,-91 110 6,0 0-1,0 0 1,0 0-1,0 0 1,0 0 0,0 0-1,0 0 1,0 1-1,0-1 1,0 0-1,0 0 1,0 0-1,0 0 1,1 0-1,-1 0 1,0 0-1,0 0 1,0 0-1,0 0 1,0 0-1,0 0 1,0 1 0,0-1-1,0 0 1,0 0-1,0 0 1,0 0-1,0 0 1,0 0-1,1 0 1,-1 0-1,0 0 1,0 0-1,0 0 1,0 0-1,0 0 1,0 0-1,0 0 1,0 0 0,0 0-1,0 0 1,1 0-1,-1 0 1,0 0-1,0 0 1,0 0-1,0 0 1,0 0-1,0 0 1,0 0-1,0 0 1,0 0-1,0-1 1,0 1-1,0 0 1,1 0 0,-1 0-1,0 0 1,0 0-1,0 0 1,0 0-1,0 0 1,0 0-1,0 0 1,0 0-1,-2 12-54,-7 17 53,-15 21 49,-1-2-1,-56 79 1,81-126-48,0-1 1,0 0 0,0 1-1,-1-1 1,1 0 0,0 1-1,0-1 1,0 0 0,0 0 0,0 1-1,0-1 1,-1 0 0,1 1-1,0-1 1,0 0 0,0 0-1,-1 0 1,1 1 0,0-1-1,0 0 1,-1 0 0,1 0-1,0 1 1,0-1 0,-1 0 0,1 0-1,0 0 1,-1 0 0,1 0-1,0 0 1,-1 0 0,1 0-1,0 0 1,-1 0 0,1 0-1,0 0 1,-1 0 0,1 0 0,0 0-1,-1 0 1,1 0 0,0 0-1,0 0 1,-1-1 0,1-17-1045,13-27-1950,29-45-6356,-31 61 3785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8.142"/>
    </inkml:context>
    <inkml:brush xml:id="br0">
      <inkml:brushProperty name="width" value="0.025" units="cm"/>
      <inkml:brushProperty name="height" value="0.025" units="cm"/>
    </inkml:brush>
  </inkml:definitions>
  <inkml:trace contextRef="#ctx0" brushRef="#br0">332 18 6086,'0'0'12161,"-9"-1"-10202,-20-4-899,8 1 378,0 1-1,-27-1 1,41 4-1911,0 0 1,-1 1 0,1 0-1,0 0 1,0 1-1,-12 3 1,-6 5-4960,-51 13 0,35-16 718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8.570"/>
    </inkml:context>
    <inkml:brush xml:id="br0">
      <inkml:brushProperty name="width" value="0.025" units="cm"/>
      <inkml:brushProperty name="height" value="0.025" units="cm"/>
    </inkml:brush>
  </inkml:definitions>
  <inkml:trace contextRef="#ctx0" brushRef="#br0">1272 3 3299,'-13'1'6299,"-140"10"-1194,112-11-4773,1-1 1,-47-8-1,69 7-708,-1 0-1,1 2 1,0 0 0,-1 1-1,1 0 1,0 2 0,0 0-1,0 1 1,0 1 0,1 1-1,-24 10 1,-1-2 794,0-1 0,-1-3 1,-1-1-1,-50 3 0,-176-3 2162,256-9-2835,-1 1 0,1 0 0,0 1 0,0 0 0,0 1 1,0 1-1,-20 8 0,19-8-2537,0-3-1474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49.670"/>
    </inkml:context>
    <inkml:brush xml:id="br0">
      <inkml:brushProperty name="width" value="0.025" units="cm"/>
      <inkml:brushProperty name="height" value="0.025" units="cm"/>
    </inkml:brush>
  </inkml:definitions>
  <inkml:trace contextRef="#ctx0" brushRef="#br0">1308 4 15214,'0'0'3545,"-10"5"-1399,4-1-2022,-1-1 0,0 1 0,0-1 0,0-1 0,0 1 0,0-1 0,0-1 0,0 1 0,-1-1 0,1 0 0,-1-1 0,1 0 0,-1 0 0,1 0 0,0-1 0,-1 0 0,-7-3 0,-3-2-683,0 0 1,-1 1 0,0 1 0,0 1 0,0 1 0,0 0-1,0 2 1,0 0 0,-1 1 0,1 1 0,0 1 0,0 0 0,1 2-1,-1 0 1,1 1 0,0 0 0,-19 11 0,12-5-1088,0-1 0,-43 11 0,48-17 1431,-1-1 0,0-1 0,-41 0 0,-53-7 1448,60 1 2264,-78 4 0,65 13-3587,54-10-457,0 0-1,0-1 1,-29 2-1,-26-5-2719,31 0-299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0.050"/>
    </inkml:context>
    <inkml:brush xml:id="br0">
      <inkml:brushProperty name="width" value="0.025" units="cm"/>
      <inkml:brushProperty name="height" value="0.025" units="cm"/>
    </inkml:brush>
  </inkml:definitions>
  <inkml:trace contextRef="#ctx0" brushRef="#br0">545 60 4356,'-10'0'876,"0"0"-151,-4 0-330,0 0 0,0 0 0,1-1 1,-1-1-1,1-1 0,-1 0 0,-18-6 0,15 1-614,1 1 0,-1 0 0,0 2 1,-1 0-1,-19-3 0,28 7 705,1 1 0,-1 0 0,1 0 1,0 0-1,-1 1 0,1 0 0,0 1 0,-1 0 0,1 0 1,0 1-1,0 0 0,1 0 0,-10 6 0,8-5-64,0 0 1,-1 0-1,1-1 0,-1 0 0,0-1 0,0 0 0,0-1 1,0 0-1,0 0 0,-1-1 0,-9-1 0,11-5-2223,4 1-1832,-3-1-1834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1.579"/>
    </inkml:context>
    <inkml:brush xml:id="br0">
      <inkml:brushProperty name="width" value="0.025" units="cm"/>
      <inkml:brushProperty name="height" value="0.025" units="cm"/>
    </inkml:brush>
  </inkml:definitions>
  <inkml:trace contextRef="#ctx0" brushRef="#br0">76 0 2787,'0'0'17664,"3"10"-16964,3 7-539,-1 1 0,-1 0 0,-1 0 0,0 0 0,0 22 0,-4 108 1073,0-68-295,1 90 2461,-1-170-3342,0 0 1,0-1-1,0 1 0,1 0 0,-1-1 1,0 1-1,0-1 0,1 1 1,-1-1-1,0 1 0,1-1 0,-1 1 1,1-1-1,-1 0 0,1 1 0,-1-1 1,1 0-1,-1 1 0,1-1 0,-1 0 1,1 0-1,-1-1 0,-9-43-115,2 0 0,1 0 0,3-1 0,2 0 0,6-87 0,-3 122 32,0 0-1,1 0 0,1 1 0,0-1 0,0 1 0,1-1 0,6-12 0,-8 20 15,0-1 0,0 1-1,1 0 1,-1 0-1,1 0 1,-1 0-1,1 0 1,0 1 0,0-1-1,0 1 1,0 0-1,1-1 1,-1 1 0,1 1-1,-1-1 1,1 1-1,0-1 1,-1 1-1,1 0 1,0 0 0,0 1-1,8-1 1,-9 0 2,1 1 1,0 0 0,0 1 0,0-1-1,-1 1 1,1-1 0,0 1-1,0 0 1,-1 0 0,1 1-1,-1-1 1,1 1 0,-1 0 0,4 2-1,-5-2 12,0 0 0,0 0-1,0 1 1,0-1-1,0 1 1,-1 0 0,1-1-1,-1 1 1,0 0-1,0 0 1,0 0 0,0 0-1,0 0 1,-1 0 0,1 0-1,-1 0 1,0 0-1,0 4 1,0 3 147,-1 0 1,-1 0-1,0 0 0,0 0 1,-1 0-1,0-1 1,-1 1-1,0-1 0,0 0 1,-1 0-1,0 0 0,-1-1 1,0 0-1,-9 10 0,10-12-89,0 0 0,0 0-1,-1-1 1,0 1-1,0-1 1,0-1-1,-1 1 1,0-1-1,0 0 1,0-1-1,0 1 1,0-2 0,-1 1-1,1-1 1,-1 0-1,0 0 1,0-1-1,-14 1 1,21-2-174,-1-1 1,0 1-1,0 0 1,0-1 0,0 1-1,1-1 1,-1 1-1,0-1 1,0 0-1,1 0 1,-1 0-1,0 0 1,1 0-1,-1 0 1,1 0 0,0-1-1,-1 1 1,1 0-1,0-1 1,0 1-1,0-1 1,0 1-1,0-1 1,0 0-1,0 0 1,0 1 0,1-1-1,-1 0 1,1 0-1,-1 0 1,1 1-1,0-1 1,0 0-1,0-2 1,-1-1-656,1 0 0,1 1-1,-1-1 1,1 0 0,0 1 0,0-1 0,0 1-1,1-1 1,-1 1 0,1-1 0,0 1 0,4-6-1,10-12-6000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2.367"/>
    </inkml:context>
    <inkml:brush xml:id="br0">
      <inkml:brushProperty name="width" value="0.025" units="cm"/>
      <inkml:brushProperty name="height" value="0.025" units="cm"/>
    </inkml:brush>
  </inkml:definitions>
  <inkml:trace contextRef="#ctx0" brushRef="#br0">103 0 17424,'0'0'7971,"0"8"-7416,0 40-143,10 76-1,-7-107-349,0-1 1,1 0-1,0 0 0,1-1 0,1 1 0,1-1 0,0 0 0,18 26 1,-24-39-58,-1-1 0,1 0 0,0 1 0,0-1 0,0 0 0,0 1 0,0-1 0,0 0 0,0 0 0,1 0 0,-1 0 0,0 0 0,1 0 1,-1 0-1,0 0 0,1-1 0,-1 1 0,1 0 0,0-1 0,-1 1 0,1-1 0,-1 0 0,1 1 0,0-1 0,-1 0 0,1 0 0,-1 0 1,1 0-1,1-1 0,-1 0 2,0 0 0,-1-1 1,1 1-1,-1-1 0,0 1 1,0-1-1,1 1 0,-1-1 0,0 0 1,0 0-1,0 1 0,-1-1 1,1 0-1,0 0 0,-1 0 1,1 0-1,-1 0 0,0 0 1,1 0-1,-1 0 0,0 0 1,-1-3-1,2-5-97,-1-1 0,-1 1-1,1 0 1,-2-1 0,0 1 0,0 0 0,-1 0 0,0 0 0,0 0 0,-1 0-1,-1 1 1,0 0 0,0 0 0,0 0 0,-1 0 0,-9-9 0,14 17 61,0 0 0,0 0 0,1 0 1,-1 0-1,0 0 0,0 0 0,0 0 0,-1 0 1,1 0-1,0 1 0,0-1 0,0 0 1,0 1-1,-1-1 0,1 1 0,0-1 0,-1 1 1,1 0-1,0-1 0,-1 1 0,1 0 1,-1 0-1,1 0 0,0 0 0,-1 0 0,-1 1 1,2 0 8,-1 0 0,1 0 1,-1 0-1,1 0 1,0 0-1,-1 1 1,1-1-1,0 0 0,0 1 1,0-1-1,0 1 1,0-1-1,0 1 1,1-1-1,-1 1 0,0 0 1,0 2-1,0 0 13,0 0-1,0 0 1,0 0-1,0 1 1,1-1-1,0 0 0,0 0 1,0 0-1,0 1 1,0-1-1,1 0 1,0 0-1,0 0 1,0 0-1,1 0 1,-1 0-1,3 4 1,-1-5 3,0 0 1,1-1 0,-1 1 0,1-1 0,-1 0 0,1 0-1,0 0 1,0 0 0,0-1 0,0 0 0,0 0 0,0 0-1,1 0 1,-1 0 0,0-1 0,0 0 0,7 0 0,10-1-22,0-1 1,26-6 0,-24 4 47,-23 4-9,0 0 1,0 0-1,0 0 1,1 0-1,-1 0 0,0 1 1,0-1-1,0 0 1,0 0-1,0 0 1,0 1-1,1-1 1,-1 0-1,0 0 0,0 0 1,0 1-1,0-1 1,0 0-1,0 0 1,0 1-1,0-1 1,0 0-1,0 0 0,0 0 1,0 1-1,0-1 1,0 0-1,0 0 1,0 1-1,0-1 1,0 0-1,-1 0 0,1 0 1,0 1-1,0-1 1,0 0-1,0 0 1,0 0-1,0 0 1,-1 1-1,1-1 1,0 0-1,0 0 0,0 0 1,-1 0-1,1 0 1,0 0-1,0 1 1,0-1-1,-1 0 1,1 0-1,0 0 0,0 0 1,0 0-1,-1 0 1,1 0-1,-14 13-335,-8-4 268,0 0 0,-1-2 0,0 0 0,-1-1 0,1-2 0,-1 0 1,0-2-1,0 0 0,-25-3 0,47 1 50,0 1 1,1-1-1,-1 0 0,1 0 1,-1-1-1,0 1 0,1 0 1,-1 0-1,0-1 0,1 1 1,-1-1-1,1 0 0,-1 1 1,1-1-1,-1 0 0,1 0 1,0 0-1,-1 0 0,1 0 1,0 0-1,0 0 0,0 0 1,0-1-1,0 1 0,0 0 1,0-1-1,-1-2 0,1 3 6,1-1 0,0 1-1,0-1 1,0 0-1,0 1 1,0-1-1,0 1 1,1-1 0,-1 1-1,0-1 1,1 1-1,-1 0 1,1-1-1,-1 1 1,1-1 0,0 1-1,0 0 1,0 0-1,0-1 1,0 1-1,0 0 1,0 0 0,0 0-1,0 0 1,0 0-1,0 0 1,1 0-1,0 0 1,61-35 89,130-53-1,-148 70-963,-63 35-6633,-46 31 1659,26-22 2205,-1-2-1606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52.730"/>
    </inkml:context>
    <inkml:brush xml:id="br0">
      <inkml:brushProperty name="width" value="0.025" units="cm"/>
      <inkml:brushProperty name="height" value="0.025" units="cm"/>
    </inkml:brush>
  </inkml:definitions>
  <inkml:trace contextRef="#ctx0" brushRef="#br0">69 168 4292,'0'0'1441,"-47"3"770,33-3 159,7 0-224,7-2 224,0-7-544,12-3-449,12-3 64,10-5-416,6-1 32,-1-1-128,5 2-576,-5 2-321,-10 5-64,-6 4-1218,-6 4-1857,-10 1-4708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9:58.799"/>
    </inkml:context>
    <inkml:brush xml:id="br0">
      <inkml:brushProperty name="width" value="0.025" units="cm"/>
      <inkml:brushProperty name="height" value="0.025" units="cm"/>
    </inkml:brush>
  </inkml:definitions>
  <inkml:trace contextRef="#ctx0" brushRef="#br0">22 134 6246,'0'0'6598,"-4"8"-4585,0-2-1470,3-4-394,-1 0 0,1 0 0,-1 0 1,1 1-1,0-1 0,0 1 0,0-1 0,0 1 1,0-1-1,1 1 0,-1 0 0,1-1 1,0 1-1,-1 4 0,2-6-81,0-1 1,-1 1-1,1 0 1,-1-1-1,1 1 1,0 0-1,0-1 0,-1 1 1,1-1-1,0 0 1,0 1-1,0-1 1,-1 0-1,1 1 0,0-1 1,0 0-1,0 0 1,0 0-1,0 0 1,0 1-1,0-1 0,-1-1 1,3 1-1,32 0 907,-25-1-581,23-1 119,-1-1 1,0-3-1,55-15 0,27-5-383,-94 23-113,32-4 51,1-3-1,101-33 0,-155 43-47,1 0 0,0 0 1,0 0-1,0-1 0,0 1 0,0 0 0,0 0 0,0 0 1,0 0-1,0 0 0,0 0 0,0-1 0,-1 1 0,1 0 0,0 0 1,0 0-1,0 0 0,0 0 0,0 0 0,0-1 0,0 1 1,0 0-1,0 0 0,0 0 0,0 0 0,0 0 0,1-1 0,-1 1 1,0 0-1,0 0 0,0 0 0,0 0 0,0 0 0,0 0 1,0-1-1,0 1 0,0 0 0,0 0 0,0 0 0,1 0 0,-1 0 1,0 0-1,0 0 0,0 0 0,0 0 0,0 0 0,0-1 1,1 1-1,-1 0 0,0 0 0,0 0 0,0 0 0,0 0 0,0 0 1,1 0-1,-1 0 0,0 0 0,0 0 0,-20-2 690,-33 3-228,-204 37 125,74-7 665,207-34-1340,222-38-112,-205 32-172,-1-2 1,0-2-1,-1-1 0,47-25 0,-77 33 548,-30 13-96,-34 16-102,10-3-111,-66 21 0,87-35-2542,0 0 1,-36 3-1,47-9-3703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5.467"/>
    </inkml:context>
    <inkml:brush xml:id="br0">
      <inkml:brushProperty name="width" value="0.035" units="cm"/>
      <inkml:brushProperty name="height" value="0.035" units="cm"/>
    </inkml:brush>
  </inkml:definitions>
  <inkml:trace contextRef="#ctx0" brushRef="#br0">1 140 14051,'9'16'990,"-1"1"0,-1 1 0,0-1 1,-1 1-1,6 33 0,-1-8 259,-4-17-729,113 363 4227,-119-386-4727,2 3 32,-1 0 1,1 0 0,0 0 0,7 10 0,-10-16-52,0 0-1,0 1 1,0-1 0,0 0-1,0 0 1,0 0-1,1 0 1,-1 0-1,0 0 1,0 1-1,0-1 1,0 0-1,0 0 1,0 0-1,0 0 1,1 0 0,-1 0-1,0 0 1,0 0-1,0 0 1,0 0-1,1 0 1,-1 0-1,0 0 1,0 0-1,0 1 1,0-1-1,0 0 1,1-1 0,-1 1-1,0 0 1,0 0-1,0 0 1,0 0-1,1 0 1,-1 0-1,0 0 1,0 0-1,0 0 1,0 0-1,0 0 1,1 0 0,-1 0-1,0 0 1,0-1-1,0 1 1,0 0-1,0 0 1,0 0-1,0 0 1,0 0-1,1 0 1,-1-1-1,0 1 1,0 0 0,0 0-1,0 0 1,0-1-1,2-10-41,1-86-681,-1 0 9,-1 85 580,1-1 1,0 1-1,1 0 0,0 0 1,8-19-1,-10 29 106,0 0 1,0 0-1,0 0 1,1 0-1,-1 0 1,1 0-1,-1 0 1,1 1-1,-1-1 1,1 1-1,0-1 1,3-2 0,-4 4 19,1-1 1,-1 1 0,0-1 0,1 1 0,-1-1 0,1 1 0,-1 0 0,1 0 0,-1 0 0,1 0 0,-1 0 0,1 0 0,-1 0-1,1 0 1,-1 1 0,0-1 0,1 0 0,-1 1 0,1 0 0,-1-1 0,0 1 0,2 1 0,3 2 13,0 0 0,-1 0 0,1 1 0,-1 0 0,0 0 0,-1 1 0,1-1-1,-1 1 1,0 0 0,0 0 0,4 12 0,-1-3 72,-1 1-1,-1-1 1,-1 0-1,4 22 1,-7-25 17,0 0 0,-1 1 0,0-1 0,0 0 0,-2 1 0,1-1 0,-2 0 1,1 0-1,-2 0 0,0 0 0,-6 13 0,8-21-99,0 1 0,0-1 0,0 0 1,-1 0-1,0 0 0,0 0 0,0 0 0,0-1 1,0 1-1,-1-1 0,0 0 0,0 0 0,0 0 0,0 0 1,0-1-1,0 0 0,-1 1 0,1-2 0,-1 1 1,1 0-1,-1-1 0,0 0 0,0 0 0,0-1 0,1 1 1,-1-1-1,0 0 0,0 0 0,0-1 0,0 1 1,-5-2-1,5 0-190,0 1 0,-1-1 0,1 0 0,0-1-1,0 1 1,0-1 0,0 0 0,1 0 0,-1-1 0,1 1 0,0-1 0,-4-5 0,2 3 0,0-1-1,1-1 1,0 1-1,1-1 1,-1 0 0,1 0-1,-2-9 1,-7-25-769</inkml:trace>
  <inkml:trace contextRef="#ctx0" brushRef="#br0" timeOffset="1">414 0 18852,'23'19'1784,"-5"28"-1079,-9 11-257,5 19 848,-2 1-216,8 0-232,3-3-256,-4-14-151,4-7-161,-6-21-368,-4-11-336,1-22-721,-5-8 1913,-7-16-944,-2-4-56,-5-13-184</inkml:trace>
  <inkml:trace contextRef="#ctx0" brushRef="#br0" timeOffset="2">651 401 19044,'4'5'242,"-1"-1"0,1 0 0,0-1 0,0 1 0,0 0 0,1-1 0,-1 0 0,1 0 0,5 2 0,-8-5-179,-1 1-1,1-1 1,0 1-1,0-1 1,0 0-1,0 0 1,0 0 0,0 0-1,-1 0 1,1 0-1,0 0 1,0-1-1,0 1 1,0-1-1,0 1 1,-1-1 0,1 0-1,0 0 1,-1 1-1,1-1 1,0 0-1,-1-1 1,1 1 0,-1 0-1,0 0 1,1-1-1,-1 1 1,0-1-1,2-2 1,5-7 114,-1 0 0,-1 0 0,0-1 0,0 0 0,-1 0 0,0 0-1,3-16 1,-6 19-124,0 1 0,0-1 0,-1 0 0,0 0 0,-1 0 0,0 0-1,0 0 1,-1 0 0,0 0 0,-1 0 0,-3-12 0,5 20-46,-1-1 1,0 0-1,1 0 0,-1 1 1,0-1-1,0 0 0,0 1 1,0-1-1,0 1 1,0-1-1,-1 1 0,1-1 1,0 1-1,-1 0 0,1 0 1,-1 0-1,-2-1 1,3 1-5,0 1 1,0 0 0,0 0-1,0-1 1,-1 1-1,1 0 1,0 0 0,0 1-1,0-1 1,0 0 0,-1 0-1,1 0 1,0 1 0,0-1-1,0 1 1,0-1 0,0 1-1,0-1 1,0 1 0,-1 1-1,-3 1 5,1 1-1,0 0 1,0 0-1,1 0 1,-1 1-1,1 0 0,0-1 1,0 1-1,-3 9 1,0 1-7,1 1 1,1-1-1,1 1 0,0 0 1,1 0-1,0 0 1,2 0-1,0 1 1,0-1-1,2 0 0,0 0 1,1 0-1,0 0 1,1-1-1,1 1 0,9 19 1,-11-30-44,1 1-1,-1-1 1,1 0 0,0 0-1,0 0 1,0-1 0,1 0 0,8 7-1,-11-10 54,0 1 0,-1-1-1,1 0 1,0 0 0,0 0-1,0 0 1,1-1-1,-1 1 1,0 0 0,0-1-1,0 0 1,0 1 0,1-1-1,-1 0 1,0 0 0,0 0-1,1 0 1,-1-1-1,0 1 1,0 0 0,0-1-1,0 0 1,0 1 0,1-1-1,-1 0 1,-1 0 0,1 0-1,3-2 1,12-15-41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04.948"/>
    </inkml:context>
    <inkml:brush xml:id="br0">
      <inkml:brushProperty name="width" value="0.025" units="cm"/>
      <inkml:brushProperty name="height" value="0.025" units="cm"/>
    </inkml:brush>
  </inkml:definitions>
  <inkml:trace contextRef="#ctx0" brushRef="#br0">8221 1 4484,'21'9'8815,"-21"-8"-8583,1 0 0,0 0 0,0 1 0,-1-1 0,1 0 0,-1 1 0,0-1 0,1 0 0,-1 1 0,0-1 0,0 1 0,1-1 0,-1 1 0,0-1 0,-1 0 0,1 1 0,0 1 0,-1 10-26,1 5 84,-2-1 0,-1 1-1,0 0 1,-1-1 0,-1 0 0,-13 33 0,2-6-269,-17 97 1351,13-71-991,17-53-271,-1-1 0,-1 0 0,-1 0 0,0 0 0,-13 23 0,-6-1 49,1 1 0,3 1 0,1 1 0,-17 48 0,-16 42 131,4-13-265,34-80 37,-39 69 0,34-72 91,2 1-1,-14 40 1,-4 19-119,-4-2 0,-69 116-1,83-157 54,-28 80-1,-19 37 19,-53 58-57,94-176-32,-2-2 0,-53 59 0,-88 80-16,-209 173 0,-37 12 0,312-278 2,11-8-1,-3-4 0,-150 93 0,198-144 11,-403 228-85,-20-38-410,-672 177-318,760-273 797,-505 158-110,-12-46 67,291-120 41,433-94 254,-260 2 1,440-25-286,1-1 1,-1 0-1,0 0 1,1 0-1,-1 0 1,1 1-1,-1-1 1,1 0-1,-1 0 1,1 0-1,-1 0 1,1 0-1,-1 0 1,0 0-1,1-1 0,-1 1 1,1 0-1,-1 0 1,1 0-1,-1 0 1,1-1-1,-1 1 1,1 0-1,-1 0 1,1-1-1,0 1 1,-1 0-1,1-1 1,-1 1-1,1-1 1,0 1-1,-1-1 1,1 1-1,0 0 1,-1-1-1,1 1 1,0-1-1,0 1 1,0-1-1,-1 1 1,1-1-1,0 0 1,0 1-1,0-1 1,0 1-1,0-1 1,0 1-1,0-2 1,19-22-5323,8 1-1629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8.051"/>
    </inkml:context>
    <inkml:brush xml:id="br0">
      <inkml:brushProperty name="width" value="0.025" units="cm"/>
      <inkml:brushProperty name="height" value="0.025" units="cm"/>
      <inkml:brushProperty name="color" value="#E71224"/>
    </inkml:brush>
  </inkml:definitions>
  <inkml:trace contextRef="#ctx0" brushRef="#br0">0 101 4484,'0'0'6524,"0"-9"-6476,6-49 1842,14 68 667,-11-11-2377,-1 0 1,0 0-1,0-1 0,1 0 1,-1 0-1,-1-1 1,13-6-1,-12 5-180,0 0 1,1 1-1,-1 0 1,1 1-1,0 0 1,0 0-1,15-1 0,17 5 30,60 11-1,26 1 169,47-11-118,134 8-32,-159-5 46,188-18 1,-191 4-103,63 5 30,275 32-1,204 50 16,-6 49-5,243 71 112,-766-161-94,-1 7-1,-3 7 1,191 91-1,151 70 123,273 129-98,-676-290-73,-1 3 0,122 99 0,150 156 51,-302-254-43,61 51-34,134 126 216,-210-185-66,-3 3 0,-1 1 1,39 65-1,75 154 359,36 53-279,62 82 135,-196-298-1634,85 216 0,-125-261-1396,-4-7-1725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2.245"/>
    </inkml:context>
    <inkml:brush xml:id="br0">
      <inkml:brushProperty name="width" value="0.025" units="cm"/>
      <inkml:brushProperty name="height" value="0.025" units="cm"/>
      <inkml:brushProperty name="color" value="#E71224"/>
    </inkml:brush>
  </inkml:definitions>
  <inkml:trace contextRef="#ctx0" brushRef="#br0">3495 360 8712,'-32'-15'-186,"-477"-212"123,436 200 316,-1 4-1,0 3 0,-2 4 1,0 2-1,-93-4 0,92 18-220,-1 3-1,0 4 1,1 3-1,0 3 1,1 4-1,-128 46 1,55-4-38,4 6 0,-175 107 0,206-103 271,3 5-1,3 6 0,-111 105 0,147-115 68,2 3 0,4 4 0,3 2 0,-94 156 1,134-193-322,1 1 0,3 2 1,1-1-1,2 2 1,3 0-1,1 1 1,3 1-1,1-1 0,3 1 1,1 0-1,3 1 1,2-1-1,2 0 1,2 0-1,2 0 1,2-1-1,3 0 0,1 0 1,2-2-1,32 66 1,-11-43 1,3-2 0,3-2-1,3-1 1,71 76 0,-37-56 19,4-3 0,118 86 0,-132-116-9,3-4 1,1-4-1,2-2 1,2-4-1,2-3 0,0-3 1,2-4-1,1-4 1,1-3-1,1-4 0,0-4 1,99 2-1,-47-10 48,0-6 0,0-6 0,-1-5 0,0-7 0,-2-5 0,254-86 0,-270 67-49,-2-4-1,-3-5 1,-2-5 0,-3-5 0,-3-4 0,-2-5-1,-4-4 1,103-106 0,-143 122 76,-3-3 1,-3-3-1,-2-1 1,-4-3-1,53-108 0,-70 116 37,-3-1-1,-3-1 1,-3-1 0,-3-1-1,-2-1 1,-4 0-1,4-85 1,-13 68 16,-3 1 1,-4 0-1,-4 0 0,-27-119 1,19 135-73,-4 1 0,-2 1 1,-3 1-1,-3 2 1,-66-106-1,75 138-84,-1 1-1,-1 0 1,-2 2 0,-1 1-1,-1 1 1,-1 1 0,-1 1-1,-2 2 1,0 1 0,-1 1-1,-1 2 1,-1 1 0,0 1-1,-1 2 1,-1 2 0,0 0-1,0 3 1,-41-6 0,15 9-263,-1 2 1,0 3 0,1 3 0,-103 16 0,-243 73-3453,152-25-22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4.667"/>
    </inkml:context>
    <inkml:brush xml:id="br0">
      <inkml:brushProperty name="width" value="0.025" units="cm"/>
      <inkml:brushProperty name="height" value="0.025" units="cm"/>
      <inkml:brushProperty name="color" value="#E71224"/>
    </inkml:brush>
  </inkml:definitions>
  <inkml:trace contextRef="#ctx0" brushRef="#br0">73 1505 4869,'0'0'4858,"-9"1"-3951,-54 2 1762,63-5-2589,0 1 0,0-1-1,0 0 1,0 1 0,1-1-1,-1 1 1,0-1 0,1 1 0,0-1-1,-1 1 1,1-1 0,0 1-1,1-2 1,21-21 648,2 1-1,44-30 1,17-15-285,475-494 868,-78 73-732,-415 425-609,3 4 0,97-63-1,-155 112-1598,-23 9-2590,-1 0 2685,-11-3-3362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35.041"/>
    </inkml:context>
    <inkml:brush xml:id="br0">
      <inkml:brushProperty name="width" value="0.025" units="cm"/>
      <inkml:brushProperty name="height" value="0.025" units="cm"/>
      <inkml:brushProperty name="color" value="#E71224"/>
    </inkml:brush>
  </inkml:definitions>
  <inkml:trace contextRef="#ctx0" brushRef="#br0">1 572 13997,'0'0'1260,"9"-6"-747,148-87 639,194-121-1071,-198 105 84,15-10 118,-164 117-278,3-3 2,1 1 1,-1 0-1,0 0 0,1 0 0,11-2 0,-19 5-4,1 1-1,-1 0 1,1 0-1,-1 0 1,0 0-1,1 0 1,-1 0-1,1 0 1,-1 0-1,0 0 1,1 0-1,-1 0 1,1 0-1,-1 0 1,1 0-1,-1 0 0,0 1 1,1-1-1,-1 0 1,0 0-1,1 0 1,-1 1-1,0-1 1,1 0-1,-1 0 1,0 1-1,1-1 1,-1 0-1,0 1 1,0-1-1,1 0 1,-1 1-1,0-1 1,0 0-1,0 1 1,1-1-1,-1 1 1,0-1-1,0 0 1,0 1-1,0-1 1,0 1-1,0-1 1,0 1-1,-2 24 146,1-22-114,-5 22 181,-2 1 0,0-2 0,-19 38 0,10-23-98,-202 522 701,190-472-1592,5 2-1,3 1 1,5 0 0,-7 132-1,24-120-6101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44.566"/>
    </inkml:context>
    <inkml:brush xml:id="br0">
      <inkml:brushProperty name="width" value="0.025" units="cm"/>
      <inkml:brushProperty name="height" value="0.025" units="cm"/>
      <inkml:brushProperty name="color" value="#E71224"/>
    </inkml:brush>
  </inkml:definitions>
  <inkml:trace contextRef="#ctx0" brushRef="#br0">3 610 4676,'0'0'4981,"0"-9"-4815,4-82-33,-11 83-746,27 9 948,411-9 680,-248-3-591,-130 6-122,0 1 0,1 3-1,-1 2 1,64 10-1,-27 3 289,165 4-1,90-24-690,-264 3 203,3 2-40,-1 3 1,131 22-1,-130-13-66,0-3-1,107-5 1,167-28-42,754-36 270,-1086 60-224,877-49 315,-653 37-293,97-8 90,-63-14-107,433-39 27,-493 65 202,122-9 520,659 10 509,-895 11-1085,-14-1-156,0-5-1,153-23 0,-191 18-19,-41 7-1,-1-1 0,0 0 0,0-1-1,0-1 1,0 0 0,-1-1 0,0-1 0,0 0 0,15-10 0,-25 8 21,-15 4 30,-22 3 45,29 1-92,-726 31-197,132 37-251,538-58 448,-1 2 0,2 3 1,-1 2-1,-65 30 0,123-46-8,0-1 0,0 0 0,0 0 0,0 1-1,0-1 1,0 0 0,0 1 0,0-1-1,1 1 1,-1-1 0,0 1 0,0-1 0,1 1-1,-1 0 1,0-1 0,1 1 0,-1 0-1,0 0 1,1-1 0,-1 2 0,15 4-30,43-5 19,-48-1 11,100-4-19,168-26 0,105-43 29,585-107-2,-813 154 4,-42 5 0,220-10 0,-338 32-42,0 0 1,0 1-1,0 0 1,0 0-1,1 1 1,-1-1-1,-7 5 1,-7 3-312,-74 32-1029,-264 101-4919,262-113 1781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6:46.904"/>
    </inkml:context>
    <inkml:brush xml:id="br0">
      <inkml:brushProperty name="width" value="0.025" units="cm"/>
      <inkml:brushProperty name="height" value="0.025" units="cm"/>
      <inkml:brushProperty name="color" value="#E71224"/>
    </inkml:brush>
  </inkml:definitions>
  <inkml:trace contextRef="#ctx0" brushRef="#br0">1 3290 4644,'0'0'3177,"1"-13"-3070,87-1049 4476,61-6-3711,-95 780-864,73-541 80,-127 800-3,-7 42 38,-7 47-64,1 16-674,-3 129 0,16 82-2191,2-116 2230,-40 562-1347,-55-1 2447,45-376-1784,36-279-795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2.802"/>
    </inkml:context>
    <inkml:brush xml:id="br0">
      <inkml:brushProperty name="width" value="0.025" units="cm"/>
      <inkml:brushProperty name="height" value="0.025" units="cm"/>
    </inkml:brush>
  </inkml:definitions>
  <inkml:trace contextRef="#ctx0" brushRef="#br0">113 52 11883,'0'0'4565,"-5"-9"-2825,-15-25-416,20 33-1307,0 1 0,-1-1 1,1 1-1,0-1 0,-1 1 0,1-1 1,-1 1-1,1-1 0,0 1 1,-1 0-1,1-1 0,-1 1 0,0 0 1,1-1-1,-1 1 0,1 0 1,-1-1-1,1 1 0,-1 0 0,0 0 1,1 0-1,-1 0 0,1 0 1,-1 0-1,0 0 0,1 0 0,-1 0 1,0 0-1,1 0 0,-1 0 1,1 0-1,-1 0 0,0 0 0,1 1 1,-1-1-1,1 0 0,-1 0 1,1 1-1,-1-1 0,1 1 0,-1-1 1,1 0-1,-1 1 0,1-1 1,-1 1-1,1-1 0,0 1 0,-1-1 1,1 1-1,-1 0 0,-13 27 393,13-26-404,-9 29 7,0-1 0,3 2 0,0-1 0,2 1 1,1 0-1,2 0 0,1 0 0,1 0 0,2 1 0,9 47 0,-10-72-7,1-1 0,0 1 0,0-1 0,1 0-1,0 0 1,0 0 0,1-1 0,-1 1 0,2-1 0,-1 1 0,1-1 0,0-1-1,0 1 1,10 8 0,-11-12 47,1 1 1,0 0-1,0-1 0,0 0 0,0 0 1,0 0-1,0-1 0,1 0 1,-1 0-1,1 0 0,-1-1 0,0 1 1,1-1-1,-1-1 0,1 1 0,-1-1 1,0 0-1,1 0 0,-1 0 0,0-1 1,7-2-1,2-3 111,1-1 1,-1 0-1,0 0 0,-1-2 0,0 0 1,0 0-1,-1-1 0,0-1 0,-1 0 1,17-24-1,-11 12-75,-1-1 1,-1 0-1,-1-1 1,-2 0-1,12-34 1,-13 16 46,-10 37-100,-7 28-166,6-20 124,-8 25-56,2-1-1,1 2 1,-2 49 0,6-69 64,2 0 1,-1-1-1,1 1 1,0-1-1,0 1 0,1-1 1,0 0-1,0 0 1,5 10-1,-5-13-3,0 0 1,0 0-1,1 0 0,-1 0 0,0-1 1,1 1-1,0-1 0,0 1 0,-1-1 0,1 0 1,1-1-1,-1 1 0,0 0 0,0-1 1,1 1-1,-1-1 0,0 0 0,8 1 1,0-1 87,0 0 0,0-1 0,1 0 0,-1-1 0,0 0 0,0-1 0,0 0 0,0 0 1,0-2-1,0 1 0,-1-1 0,1-1 0,-1 0 0,0 0 0,-1-1 0,1 0 0,-1-1 0,0 0 1,-1 0-1,0-1 0,14-17 0,-11 12 108,0 0 1,-1-1 0,-1-1-1,0 0 1,-1 0 0,-1-1-1,0 1 1,-1-2 0,-1 1-1,-1-1 1,0 1 0,-1-1-1,2-32 1,-5 42-183,-1 0 0,0 1 0,0-1 0,0 0 0,-1 0 0,0 1 0,0 0 0,-1-1 0,0 1 0,0 0 1,-5-8-1,6 11-120,0 0-1,0 0 1,-1 0 0,1 1 0,-1-1 0,1 1 0,-1 0 0,0-1 0,0 1 0,0 1 0,0-1 0,0 0 0,0 1 0,0-1 0,-1 1-1,1 0 1,0 0 0,-1 1 0,1-1 0,-1 0 0,1 1 0,-1 0 0,-5 0 0,7 1-158,0-1-1,1 1 1,-1-1 0,1 1 0,-1 0 0,1 0-1,-1 0 1,1 0 0,0 0 0,-1 0 0,1 0-1,0 0 1,0 0 0,-1 0 0,1 1 0,0-1-1,0 0 1,1 1 0,-1-1 0,0 1 0,0-1 0,1 1-1,-1 0 1,1-1 0,-1 1 0,1-1 0,0 1-1,0 0 1,0-1 0,0 4 0,-1 12-5971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3.225"/>
    </inkml:context>
    <inkml:brush xml:id="br0">
      <inkml:brushProperty name="width" value="0.025" units="cm"/>
      <inkml:brushProperty name="height" value="0.025" units="cm"/>
    </inkml:brush>
  </inkml:definitions>
  <inkml:trace contextRef="#ctx0" brushRef="#br0">15 1 3299,'0'0'15487,"0"11"-14468,-9 160 2551,3-96-2312,6 133 0,0-205-1250,1 0 0,-1 0 0,0-1 0,1 1 0,-1-1 0,1 1 0,0 0 0,0-1 0,0 1 0,0-1 0,1 0 0,-1 1-1,0-1 1,1 0 0,0 0 0,0 0 0,-1 0 0,1 0 0,0 0 0,0 0 0,1-1 0,-1 1 0,5 2 0,-4-3 9,-1-1 1,1 1-1,0-1 1,0 0-1,0 1 1,0-1-1,0 0 1,0-1-1,0 1 1,0 0-1,0-1 1,0 0-1,-1 0 0,1 0 1,0 0-1,0 0 1,-1 0-1,1-1 1,-1 1-1,1-1 1,-1 0-1,3-1 1,16-17 56,-1 0 1,-1-1 0,0-1 0,-2-1-1,26-43 1,-43 65-79,0 0 0,1 0 0,-1 0 0,1 0-1,-1 0 1,1 0 0,-1 0 0,1 0 0,0 0 0,-1 1-1,1-1 1,0 0 0,0 0 0,0 1 0,-1-1 0,1 1 0,0-1-1,0 1 1,0-1 0,0 1 0,2-1 0,-2 1 1,-1 1 1,1 0 0,-1-1 0,1 1-1,-1 0 1,1 0 0,-1-1-1,0 1 1,1 0 0,-1 0 0,0 0-1,0-1 1,1 1 0,-1 0-1,0 0 1,0 0 0,0 0-1,0-1 1,0 1 0,0 1 0,-5 60 231,5-57-148,-8 37 133,6-32-154,-1 0 0,1 0-1,1 0 1,0 0 0,0 0 0,1 0-1,1 0 1,-1 0 0,4 16-1,-3-24-130,0-1-1,0 1 0,1-1 0,-1 1 1,0-1-1,1 0 0,-1 0 0,1 1 1,-1-1-1,1 0 0,-1 0 0,1 0 1,0-1-1,-1 1 0,1 0 0,0-1 1,0 1-1,-1-1 0,1 1 0,0-1 1,0 0-1,0 0 0,0 0 0,0 0 1,0 0-1,-1 0 0,3-1 0,1 1-523,0-1-1,0 0 1,0 0-1,0 0 0,0 0 1,-1-1-1,1 0 1,0 0-1,5-3 1,15-19-3820,2-7-2055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3.916"/>
    </inkml:context>
    <inkml:brush xml:id="br0">
      <inkml:brushProperty name="width" value="0.025" units="cm"/>
      <inkml:brushProperty name="height" value="0.025" units="cm"/>
    </inkml:brush>
  </inkml:definitions>
  <inkml:trace contextRef="#ctx0" brushRef="#br0">135 249 5381,'0'0'7549,"-10"5"-4208,6-3-3195,-13 7 1474,1 0-1,-24 18 0,36-24-1476,0-1 0,1 1 0,-1 0 0,1 1 0,0-1 0,0 1 0,0-1-1,0 1 1,1 0 0,-1 0 0,1 0 0,0 0 0,0 1 0,0-1 0,1 0 0,0 1 0,0-1 0,-1 7 0,2-7-161,1 0 0,-1 1 0,1-1 1,0 0-1,0 0 0,0 1 0,1-1 1,-1 0-1,1 0 0,0-1 0,0 1 1,1 0-1,-1-1 0,1 1 0,0-1 0,3 4 1,-4-5-11,0 0 1,0-1 0,0 1-1,1-1 1,-1 1 0,0-1-1,1 0 1,-1 0 0,1 0-1,-1 0 1,1 0 0,-1-1-1,1 1 1,-1-1 0,1 0 0,0 1-1,-1-1 1,1 0 0,0-1-1,-1 1 1,1 0 0,0-1-1,-1 0 1,1 1 0,-1-1-1,1 0 1,-1 0 0,4-2-1,-1-1-139,-1 0 0,1 0 0,-1 0 1,0 0-1,0-1 0,0 1 0,-1-1 0,0 0 0,0 0 0,5-10 0,-12 20 94,-1 1 250,1 1 0,0-1 0,0 1 0,-6 14-1,9-19-122,0 0-1,0 0 1,0 0-1,1 1 0,-1-1 1,1 0-1,-1 0 1,1 0-1,0 0 1,0 1-1,0-1 0,0 0 1,0 0-1,1 0 1,-1 1-1,1-1 1,-1 0-1,1 0 0,0 0 1,0 0-1,1 2 1,-1-3-20,1 0 0,-1 0 0,0-1 0,1 1 0,-1 0 0,1-1 0,-1 0 1,1 1-1,-1-1 0,1 0 0,-1 0 0,1 0 0,-1 0 0,1 0 0,-1 0 0,1 0 1,0 0-1,-1 0 0,1-1 0,-1 1 0,1-1 0,1 0 0,7-3 102,0-1 0,-1 0 0,1 0 0,-1-1 0,0 0 1,0 0-1,10-10 0,4-12 1,0-1 1,-1-1 0,-2 0 0,-2-2-1,0 0 1,-2-1 0,-2-1-1,-1-1 1,10-40 0,-20 61-163,0 0 1,-1 0-1,0 0 1,-1-21-1,-26 80-162,19-25 239,1 0-1,1-1 0,0 2 0,2-1 1,0 0-1,1 0 0,1 1 1,1-1-1,1 0 0,0 1 1,2-1-1,1-1 0,0 1 0,1 0 1,1-1-1,1-1 0,0 1 1,2-1-1,0 0 0,1-1 0,1-1 1,19 22-1,-76-86-1078,-139-140 367,180 185 523,-19-21 1208,23 23-1052,-1 1 0,1-1 0,0 1 0,0-1 0,0 1 0,0-1 0,-1 1 0,1-1 0,0 1 0,0 0 0,0-1 0,0 1 0,0-1 0,0 1 0,0-1 0,0 1 0,0-1 0,0 1 0,0-1 0,1 1 0,-1-1 0,0 1 0,0-1 0,0 1 0,1-1 0,-1 1 0,0 0 0,0-1 0,1 1 0,-1 0 0,0-1 0,1 1 0,-1 0 0,1-1 0,-1 1 0,0 0 0,1-1 0,-1 1 0,1 0 0,-1 0 0,1 0 0,-1-1 0,0 1 0,1 0 0,-1 0 0,1 0 0,-1 0 0,1 0 0,-1 0 0,1 0 0,-1 0 0,1 0 0,-1 0 0,1 0 0,-1 0 0,1 1 0,-1-1 0,1 0 0,113-1 42,15-2-1890,-112 1 66,-1 0 1,0-2-1,19-5 0,18-13-9009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248"/>
    </inkml:context>
    <inkml:brush xml:id="br0">
      <inkml:brushProperty name="width" value="0.035" units="cm"/>
      <inkml:brushProperty name="height" value="0.035" units="cm"/>
    </inkml:brush>
  </inkml:definitions>
  <inkml:trace contextRef="#ctx0" brushRef="#br0">0 163 12635,'4'1'224,"0"0"0,0 1 0,0-1 0,0 1-1,0 0 1,-1 0 0,1 0 0,-1 1 0,0-1 0,1 1 0,-1 0 0,0 0 0,-1 0 0,5 6 0,4 5 507,-2 1 0,9 19-1,-13-26-359,33 69 2085,47 137 0,4 92-761,-79-264-1554,-9-32-94,-7-28-36,-15-61-79,4-1 0,4 0 0,2-1 1,5-1-1,4-117 0,4 161 24,12-65 0,-11 88 38,0 1 0,1 0 1,1 0-1,0 0 1,1 1-1,1 0 0,10-17 1,-14 27 2,-1 0 1,1 0-1,0 0 1,0 0 0,0 0-1,0 1 1,0-1-1,0 1 1,1 0-1,-1 0 1,6-2 0,-8 4 1,0-1-1,0 1 1,0 0 0,0 0 0,0-1 0,0 1 0,0 0 0,0 0 0,0 0 0,1 0 0,-1 0-1,0 0 1,0 1 0,0-1 0,0 0 0,0 0 0,0 1 0,0-1 0,0 1 0,0-1 0,0 1-1,0-1 1,0 1 0,-1 0 0,1-1 0,0 1 0,0 0 0,0 0 0,-1-1 0,1 1 0,-1 0-1,1 0 1,0 0 0,-1 0 0,1 0 0,-1 0 0,0 0 0,1 0 0,-1 0 0,0 0 0,0 0 0,0 0-1,1 1 1,0 8 14,0-1-1,0 1 1,-1-1-1,0 1 1,-1-1 0,0 1-1,0-1 1,-1 0-1,-3 11 1,-6 14 148,-17 34-1,19-48-88,4-6-56,-18 36 222,21-46-304,0 0 1,0-1 0,-1 1 0,1-1 0,-1 0 0,1 0 0,-1 0 0,0 0 0,0 0-1,-4 2 1,7-5 55,0 0 0,0 0 0,-1 0 0,1 0 0,0 0 0,0 0 0,0 0 0,-1 0 0,1 0 0,0 0-1,0-1 1,0 1 0,0 0 0,0 0 0,-1 0 0,1 0 0,0 0 0,0 0 0,0 0 0,0-1 0,0 1 0,0 0 0,0 0-1,-1 0 1,1 0 0,0-1 0,0 1 0,0 0 0,0 0 0,0 0 0,0 0 0,0-1 0,0 1 0,0 0 0,0 0 0,0 0-1,0 0 1,0-1 0,0 1 0,0 0 0,0 0 0,0 0 0,0 0 0,0-1 0,0 1 0,0 0 0,1 0 0,-1 0 0,1-13 309,17-51-541,-6 23-110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4.627"/>
    </inkml:context>
    <inkml:brush xml:id="br0">
      <inkml:brushProperty name="width" value="0.025" units="cm"/>
      <inkml:brushProperty name="height" value="0.025" units="cm"/>
    </inkml:brush>
  </inkml:definitions>
  <inkml:trace contextRef="#ctx0" brushRef="#br0">12 117 3235,'0'-21'6837,"1"-33"-606,-1 51-5688,0 0 1,0 0 0,0 0 0,-1 0-1,1 0 1,-1 1 0,0-1 0,0 0-1,0 0 1,0 1 0,0-1 0,-4-4-1,5 33 787,0 20-1045,5 163 951,-3-179-979,2 1 1,2-1-1,0 0 0,19 49 1,-24-75-241,0 0 0,0-1 0,1 1 1,-1-1-1,1 1 0,0-1 0,0 0 1,0 0-1,1 0 0,-1 0 0,1 0 0,0-1 1,0 1-1,0-1 0,0 1 0,0-1 1,0 0-1,0 0 0,1-1 0,-1 1 0,1-1 1,-1 1-1,1-1 0,0 0 0,-1-1 1,1 1-1,0-1 0,0 1 0,0-1 1,-1 0-1,1 0 0,0-1 0,0 1 0,0-1 1,-1 0-1,1 0 0,0 0 0,-1-1 1,1 1-1,-1-1 0,1 0 0,-1 0 0,5-4 1,4-4 20,0 0 1,0-2 0,-2 1-1,1-1 1,-2-1-1,1 0 1,-2 0 0,9-18-1,17-24 95,-34 89-640,-8 11 224,6-37-278,0 1 0,1-1 0,0 0 0,0 0-1,0 1 1,1-1 0,1 0 0,1 15 0,-1-22 219,0 0 0,0 0 0,-1 0-1,1 0 1,0 0 0,0 0 0,0 0 0,0 0 0,0 0 0,1 0 0,-1-1-1,0 1 1,0 0 0,0-1 0,1 1 0,-1-1 0,0 0 0,1 1 0,-1-1-1,0 0 1,1 0 0,-1 0 0,0 1 0,1-2 0,-1 1 0,0 0 0,1 0-1,-1 0 1,0-1 0,1 1 0,-1 0 0,0-1 0,2 0 0,17-10-6865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5.361"/>
    </inkml:context>
    <inkml:brush xml:id="br0">
      <inkml:brushProperty name="width" value="0.025" units="cm"/>
      <inkml:brushProperty name="height" value="0.025" units="cm"/>
    </inkml:brush>
  </inkml:definitions>
  <inkml:trace contextRef="#ctx0" brushRef="#br0">104 40 13357,'0'0'1617,"-10"5"748,4-2-2102,0 0 0,0 1 1,0 0-1,0 0 0,1 0 0,-1 1 1,1 0-1,1 0 0,-1 0 0,1 0 0,-1 1 1,1 0-1,1 0 0,-1 0 0,1 0 0,0 1 1,1-1-1,0 1 0,0 0 0,0 0 0,1-1 1,-2 13-1,3-16-226,0-1 0,0 0 0,0 0 0,0 1 0,0-1 0,0 0-1,1 0 1,-1 1 0,1-1 0,0 0 0,-1 0 0,1 0 0,0 0 0,0 0 0,0 0 0,1 0 0,-1 0 0,0 0 0,1-1 0,-1 1 0,1 0 0,-1-1 0,1 1 0,0-1 0,0 0 0,0 1 0,0-1 0,0 0 0,2 1 0,1-1-4,-1 0 1,1 0 0,0 0-1,0 0 1,0-1 0,0 1-1,0-1 1,0-1 0,-1 1-1,1-1 1,0 1 0,0-2-1,5 0 1,-4-1-2,0 0 1,0 0-1,0-1 0,-1 1 0,1-1 1,-1 0-1,0-1 0,0 1 0,0-1 1,-1 0-1,0 0 0,0-1 1,0 1-1,0-1 0,-1 0 0,0 0 1,0 0-1,-1 0 0,0 0 0,0-1 1,2-8-1,-23 54-566,17-35 504,0 0-1,1 0 1,0 0-1,0 1 0,0-1 1,1 1-1,-1-1 1,1 0-1,0 1 1,0-1-1,1 1 1,-1-1-1,1 1 1,0-1-1,2 6 1,-1-9-115,-1 1-1,1 0 1,0 0 0,0 0 0,-1-1 0,1 1-1,0-1 1,1 1 0,-1-1 0,0 0 0,0 0-1,0 0 1,1 0 0,-1 0 0,1-1 0,-1 1 0,0-1-1,1 1 1,-1-1 0,1 0 0,-1 0 0,1 0-1,-1 0 1,1 0 0,-1-1 0,1 1 0,4-2-1,-1 0-317,0 0 0,1 0 0,-1-1 0,0 0 0,0 0-1,0 0 1,-1-1 0,1 0 0,-1 0 0,0 0-1,0-1 1,0 1 0,0-1 0,-1 0 0,0-1-1,0 1 1,-1-1 0,1 1 0,-1-1 0,3-9-1,0 1-233,0 0 0,-1-1 0,3-17 0,0-38 1431,-8 69-665,1 1 1,-1-1 0,0 1-1,0 0 1,0-1 0,0 1-1,0-1 1,0 1 0,0 0-1,0-1 1,0 1 0,0-1 0,0 1-1,0 0 1,0-1 0,0 1-1,0-1 1,0 1 0,-1 0-1,1-1 1,0 1 0,0 0-1,0-1 1,-1 1 0,1 0-1,0-1 1,0 1 0,-1 0-1,1-1 1,0 1 0,-1 0-1,1 0 1,0 0 0,-1-1-1,1 1 1,0 0 0,-1 0-1,1 0 1,-1 0 0,1-1 0,0 1-1,-1 0 1,1 0 0,-1 0-1,1 0 1,0 0 0,-1 0-1,1 0 1,-1 0 0,1 0-1,0 1 1,-1-1 0,1 0-1,-1 0 1,1 0 0,0 0-1,-1 0 1,1 1 0,0-1-1,-1 0 1,1 0 0,0 1-1,-1-1 1,1 0 0,0 1 0,0-1-1,-1 0 1,1 0 0,0 1-1,-22 23 2581,12-3-1849,0 1 1,0 0-1,2 0 1,1 0-1,1 1 0,1 0 1,-3 31-1,6-29-618,1 1-1,1-1 0,1 0 0,1 1 1,1-1-1,11 41 0,23 103 950,-28-229 1340,1 9-2467,-3-21 51,-3 24-234,2 1 0,2-1 1,2 1-1,21-59 0,-28 99 142,0 0 0,0 1-1,1 0 1,0 0 0,1 0 0,-1 1-1,10-10 1,-12 13 13,-1 1 0,1-1-1,0 1 1,-1 0 0,1 0-1,0-1 1,0 1 0,0 0-1,-1 0 1,1 1 0,0-1 0,0 0-1,0 1 1,1-1 0,-1 1-1,0 0 1,0-1 0,0 1-1,0 0 1,0 0 0,0 1-1,0-1 1,1 0 0,-1 1 0,0-1-1,0 1 1,0 0 0,0-1-1,0 1 1,-1 0 0,4 2-1,-4-2 22,0 1-1,1-1 0,-1 1 1,0 0-1,0-1 0,0 1 1,0 0-1,0 0 0,0-1 1,-1 1-1,1 0 0,-1 0 1,1 0-1,-1 0 0,0 0 0,1 0 1,-1 0-1,0 0 0,-1 0 1,1 0-1,0 0 0,0 0 1,-1 0-1,1 0 0,-1 0 1,0 0-1,1-1 0,-3 4 1,-1 4 148,0 0 1,-1-1 0,0 1 0,-9 11 0,-40 39 905,48-54-1183,1 0 1,-1 0-1,0-1 1,0 1-1,0-2 1,0 1-1,-1-1 1,-12 5-1,19-8-41,0 0 1,-1 0-1,1 0 0,0 0 0,0 0 0,0 0 0,-1 0 1,1 0-1,0 0 0,0 0 0,0-1 0,-1 1 1,1 0-1,0 0 0,0 0 0,0 0 0,0 0 0,-1-1 1,1 1-1,0 0 0,0 0 0,0 0 0,0-1 1,0 1-1,0 0 0,-1 0 0,1 0 0,0-1 0,0 1 1,0 0-1,0 0 0,0 0 0,0-1 0,0 1 1,0 0-1,0 0 0,0-1 0,0 1 0,0 0 0,0 0 1,0 0-1,0-1 0,0 1 0,1 0 0,-1 0 1,0 0-1,0-1 0,0 1 0,0 0 0,0 0 0,0 0 1,1-1-1,-1 1 0,0 0 0,0 0 0,0 0 1,0 0-1,1-1 0,6-13-4473,7-4-1718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5.802"/>
    </inkml:context>
    <inkml:brush xml:id="br0">
      <inkml:brushProperty name="width" value="0.025" units="cm"/>
      <inkml:brushProperty name="height" value="0.025" units="cm"/>
    </inkml:brush>
  </inkml:definitions>
  <inkml:trace contextRef="#ctx0" brushRef="#br0">111 65 5029,'0'0'12139,"-3"11"-10116,-30 96-265,16-57-469,2 1 1,2 0-1,2 1 1,-7 103 0,60-359-575,-40 195-722,59-254-1203,-60 259 1192,0 0 0,1 0 0,-1 0 0,1 1 0,0-1 0,0 0 0,0 1 0,1 0 0,-1-1 0,1 1 0,0 0 0,0 0 0,0 1 0,0-1 0,0 1 0,1-1 0,-1 1 0,7-3 0,-7 4 3,0 1 1,0-1-1,0 1 0,-1 0 0,1-1 0,0 2 0,0-1 1,0 0-1,0 0 0,0 1 0,0 0 0,-1-1 0,1 1 1,0 0-1,-1 0 0,1 1 0,0-1 0,-1 0 0,1 1 1,-1 0-1,0-1 0,0 1 0,0 0 0,0 0 0,0 1 1,3 3-1,-1-1 56,0 0 1,-1 0 0,1 0 0,-1 1-1,-1-1 1,1 1 0,-1 0-1,0 0 1,0-1 0,0 1-1,-1 0 1,0 1 0,-1-1 0,1 0-1,-1 0 1,0 0 0,0 0-1,-1 1 1,0-1 0,0 0-1,-1 0 1,1 0 0,-1 0 0,0-1-1,-1 1 1,0 0 0,0-1-1,0 0 1,0 1 0,-1-1-1,0-1 1,0 1 0,0 0 0,0-1-1,-1 0 1,0 0 0,0-1-1,0 1 1,0-1 0,-1 0-1,1 0 1,-1-1 0,1 1 0,-1-1-1,0 0 1,0-1 0,0 0-1,0 0 1,-1 0 0,1-1-1,0 1 1,-9-2 0,14 1-191,-1 0 0,1-1 0,0 1 0,0 0-1,-1 0 1,1-1 0,0 1 0,0-1 0,-1 1 0,1-1 0,0 0 0,0 1 0,0-1 0,0 0 0,0 0 0,0 0 0,0 0 0,0 0-1,0 0 1,1 0 0,-1 0 0,0 0 0,1 0 0,-2-3 0,1 2-772,1-1 0,-1 1 1,0-1-1,1 0 0,0 1 0,0-1 0,0 0 0,0 1 1,0-1-1,0 0 0,1-2 0,5-12-7156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6.461"/>
    </inkml:context>
    <inkml:brush xml:id="br0">
      <inkml:brushProperty name="width" value="0.025" units="cm"/>
      <inkml:brushProperty name="height" value="0.025" units="cm"/>
    </inkml:brush>
  </inkml:definitions>
  <inkml:trace contextRef="#ctx0" brushRef="#br0">0 156 3555,'0'0'21477,"12"-4"-21221,-2 1-217,0 0 0,0-1 0,-1-1 1,1 0-1,-1 0 0,13-10 0,-19 13-18,0 0 0,0-1 0,0 0 0,0 0-1,0 0 1,-1 0 0,1 0 0,-1 0 0,0-1 0,0 1-1,0-1 1,0 0 0,-1 1 0,1-1 0,-1 0 0,0 0 0,0 0-1,-1 0 1,1 0 0,-1 0 0,0 0 0,0 0 0,0 0-1,-1-5 1,1 8-27,0 0-1,-1 0 0,1 0 1,0 0-1,-1 1 0,1-1 1,0 0-1,-1 0 0,1 0 1,-1 0-1,0 0 0,1 1 1,-1-1-1,0 0 0,1 1 1,-1-1-1,0 0 0,0 1 1,1-1-1,-1 1 0,0-1 1,0 1-1,0-1 0,0 1 1,0 0-1,0-1 0,0 1 1,0 0-1,0 0 0,0 0 1,0 0-1,0 0 0,0 0 1,0 0-1,0 0 0,0 0 1,1 0-1,-1 1 0,0-1 1,0 0-1,0 1 0,0-1 1,-2 1-1,-1 1-19,0 0 1,0 0-1,-1 0 1,2 1-1,-1-1 1,0 1-1,0 0 1,-3 4-1,1 0 52,0 1 0,1 0-1,0 0 1,0 1 0,1 0-1,0-1 1,-3 11 0,5-14-5,1 1 1,-1 0 0,1 0-1,0 0 1,0-1-1,1 1 1,0 0-1,0 0 1,0 0-1,1 0 1,-1 0-1,4 9 1,-3-12-20,1-1 1,0 1-1,0-1 0,0 0 0,0 0 1,0 0-1,0 0 0,1 0 1,-1-1-1,1 1 0,-1-1 1,1 1-1,0-1 0,-1 0 0,1 0 1,0 0-1,0 0 0,0-1 1,0 1-1,0-1 0,-1 0 1,1 0-1,0 0 0,5 0 0,4-1 16,0 1-1,0-1 0,0-1 1,22-6-1,-11-1-238,-1-2-1,-1 0 1,1-1-1,21-17 1,-8 6 148,-32 74 217,-3-42-41,0-5-58,-1 0 0,1-1-1,1 1 1,-1 0 0,0-1 0,1 1-1,0-1 1,2 8 0,-2-10-38,0 0 1,0 0-1,0 1 0,0-1 1,1 0-1,-1 0 1,0 0-1,1 0 0,-1 0 1,1-1-1,-1 1 1,1 0-1,-1-1 1,1 1-1,0-1 0,-1 1 1,1-1-1,-1 0 1,1 0-1,0 0 1,-1 0-1,1 0 0,3 0 1,5-1-99,0 0 0,0-1 0,0 0 0,0 0 0,0-1 0,0-1 0,-1 1-1,1-2 1,-1 1 0,17-12 0,30-14-450,-55 30 553,-1 0 1,1-1-1,-1 1 0,1 0 0,0-1 1,-1 1-1,1 0 0,-1 0 0,1 0 1,0-1-1,-1 1 0,1 0 1,0 0-1,-1 0 0,1 0 0,-1 0 1,1 0-1,0 0 0,-1 0 1,1 0-1,0 1 0,-1-1 0,1 0 1,-1 0-1,1 1 0,-1-1 0,1 0 1,0 0-1,-1 1 0,1-1 1,-1 1-1,1-1 0,-1 1 0,0-1 1,1 0-1,-1 1 0,1-1 0,-1 1 1,0 0-1,1-1 0,-1 1 1,0-1-1,0 1 0,0-1 0,1 1 1,-1 0-1,0-1 0,0 2 1,-1 44 782,1-42-860,-1 0-1,1 1 1,-1-1-1,1 0 1,0 0-1,1 1 1,-1-1-1,1 0 1,2 8-1,-2-12-179,0 1 0,0 0-1,0 0 1,0-1 0,0 1 0,0-1-1,0 1 1,0-1 0,0 0 0,1 1-1,-1-1 1,0 0 0,0 0 0,0 0-1,1 0 1,-1 0 0,0 0 0,0 0 0,3 0-1,16-6-6343,7-10-4424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6.808"/>
    </inkml:context>
    <inkml:brush xml:id="br0">
      <inkml:brushProperty name="width" value="0.025" units="cm"/>
      <inkml:brushProperty name="height" value="0.025" units="cm"/>
    </inkml:brush>
  </inkml:definitions>
  <inkml:trace contextRef="#ctx0" brushRef="#br0">184 0 6342,'-9'3'10954,"0"1"-9822,-78 33 5520,80-34-6512,1 0 1,0 1-1,1 0 0,-1-1 1,1 2-1,-1-1 1,1 1-1,0 0 1,1 0-1,-1 0 1,1 0-1,-5 9 0,8-12-284,1-1-1,-1 1 0,0-1 1,1 1-1,-1 0 0,1-1 1,-1 1-1,1-1 0,0 1 0,0 0 1,0-1-1,0 1 0,0 0 1,0-1-1,0 1 0,1 0 0,-1-1 1,0 1-1,1-1 0,0 1 1,-1-1-1,1 1 0,1 1 1,-1-1 61,1-1 1,0 1 0,0 0-1,0-1 1,0 1-1,0-1 1,0 0 0,1 0-1,-1 0 1,0 0 0,1 0-1,-1 0 1,5 0 0,10 2 185,1-2 1,-1 0 0,30-3-1,-24 1-301,-18 1 217,0 0 0,-1 1-1,1-1 1,0 1 0,0 0 0,0 0-1,-1 0 1,1 1 0,-1 0 0,1 0 0,-1 0-1,5 3 1,-8-4 16,0-1 1,0 1-1,0 0 0,-1 0 0,1 0 0,0 0 0,0 0 1,-1 0-1,1 0 0,-1 0 0,1 0 0,-1 0 1,1 0-1,-1 0 0,1 1 0,-1-1 0,0 0 1,0 0-1,1 3 0,-2-2 77,1 0 0,-1 0 1,1 1-1,-1-1 0,0 0 0,0 0 1,0 0-1,0 0 0,0 0 1,0 0-1,-1 0 0,1 0 0,-1 0 1,-1 1-1,-3 4 142,-1 0 0,0-1 0,-1 1 1,0-2-1,0 1 0,0-1 0,0-1 1,-1 1-1,0-1 0,-12 3 0,-18 2-2486,-1-8-4418,22-3-2815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7.857"/>
    </inkml:context>
    <inkml:brush xml:id="br0">
      <inkml:brushProperty name="width" value="0.025" units="cm"/>
      <inkml:brushProperty name="height" value="0.025" units="cm"/>
    </inkml:brush>
  </inkml:definitions>
  <inkml:trace contextRef="#ctx0" brushRef="#br0">2 255 5125,'0'0'20158,"0"9"-20089,0-8-68,-1 10 1,0 0-1,1 0 1,1 0 0,0 0 0,0 0-1,4 14 1,-4-23 2,0 1 0,0 0 0,0-1 0,0 1 0,0-1 0,1 1 0,-1-1 0,1 0 0,0 0-1,-1 1 1,1-1 0,0 0 0,0-1 0,1 1 0,-1 0 0,0-1 0,1 1 0,-1-1 0,0 0 0,1 1 0,0-1 0,-1 0 0,1-1 0,0 1 0,-1 0-1,1-1 1,0 0 0,0 1 0,-1-1 0,1 0 0,0-1 0,0 1 0,0 0 0,-1-1 0,4 0 0,0-1 30,0 0 0,1-1 0,-1 0-1,-1 0 1,1 0 0,0-1 0,-1 0 0,0 0 0,0 0 0,0 0 0,0-1 0,-1 0 0,1 0 0,-1 0-1,0-1 1,3-6 0,3-4-349,-1 0 0,-1-1 0,0 0 0,8-28 1,-16 44-439,0 3 702,0 0 1,0 1-1,0-1 0,0 0 1,0 0-1,1 0 0,-1 0 1,1 0-1,-1 0 0,1 0 1,0 0-1,0 0 0,-1 0 1,2-1-1,-1 1 0,0 0 1,0 0-1,0-1 0,1 1 1,-1-1-1,4 3 0,-3-3 72,0 0 1,0-1-1,0 1 0,0-1 0,0 1 0,1-1 0,-1 0 0,0 0 0,0 0 0,1 0 0,-1 0 0,0 0 0,0-1 0,0 1 0,1-1 0,-1 0 0,0 1 0,0-1 0,0 0 0,0 0 0,3-3 1,6-2 118,-1-2 0,0 1 0,0-1 0,-1-1 0,0 0 0,-1 0 0,0-1 0,11-16 0,-8 9 40,-1 0 0,0-1 1,-2 0-1,11-31 1,-14 15-259,-8 27-313,-8 20 11,-4 21 451,1 0 0,1 0 0,2 1 0,2 1 0,1 0 0,1 0 0,3 0 0,1 1 0,1 45 0,4-59-14,1-1 1,1 0-1,1 0 0,1-1 1,0 0-1,2 0 0,1 0 1,20 35-1,15 41 1263,-74-146 2932,-18-48-4505,38 72 181,1 0-1,1-1 1,2 0 0,0-1 0,-3-45 0,9 69 48,0-1 0,0 0 0,0 1 0,1-1 0,-1 0 0,1 1 0,0-1 0,0 0 0,1 1 0,-1 0 0,1-1 0,-1 1 0,1 0 0,0 0 0,0 0 1,1 0-1,-1 0 0,1 0 0,-1 0 0,1 1 0,0-1 0,0 1 0,0 0 0,0 0 0,0 0 0,0 0 0,1 1 0,5-2 0,10-4-488,1 2 0,0 0 0,1 1 0,25-1 0,26-6-4902,-47-1-459,-4-3-3581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48.234"/>
    </inkml:context>
    <inkml:brush xml:id="br0">
      <inkml:brushProperty name="width" value="0.025" units="cm"/>
      <inkml:brushProperty name="height" value="0.025" units="cm"/>
    </inkml:brush>
  </inkml:definitions>
  <inkml:trace contextRef="#ctx0" brushRef="#br0">0 0 9001,'0'0'18097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1.233"/>
    </inkml:context>
    <inkml:brush xml:id="br0">
      <inkml:brushProperty name="width" value="0.025" units="cm"/>
      <inkml:brushProperty name="height" value="0.025" units="cm"/>
    </inkml:brush>
  </inkml:definitions>
  <inkml:trace contextRef="#ctx0" brushRef="#br0">459 127 2947,'8'-6'2805,"0"-1"1,0 0 0,-1 0-1,9-10 1,-14 14-2330,0 0 1,0-1-1,0 1 1,-1 0 0,1-1-1,-1 1 1,1-1-1,-1 1 1,0-1-1,-1 1 1,1-1-1,-1 0 1,1 0-1,-1 1 1,-1-5-1,1 7-403,0 0 0,0 0-1,0 0 1,-1 0 0,1 1-1,0-1 1,-1 0 0,1 0-1,-1 0 1,1 0 0,-1 1 0,1-1-1,-1 0 1,1 0 0,-1 1-1,0-1 1,1 0 0,-1 1-1,0-1 1,0 1 0,1-1-1,-1 1 1,0-1 0,0 1-1,-1-1 1,-32-3 607,22 5-646,1 0 0,-1 1 1,-20 6-1,5 3-32,2 0 0,0 2 0,0 1 0,1 0 0,1 2 0,0 1 0,1 1 0,-34 36 0,39-36 49,1 1 1,0 1-1,2 0 0,0 1 0,1 0 0,1 1 1,1 1-1,1 0 0,2 0 0,-8 28 1,13-38-28,1-1 0,0 0 1,1 1-1,0-1 0,1 1 1,0 0-1,3 14 0,-2-24-15,-1 1 1,1 0-1,1 0 0,-1 0 0,0-1 0,1 1 1,0-1-1,0 1 0,0-1 0,0 0 0,1 0 1,-1 0-1,1 0 0,0 0 0,0 0 1,0-1-1,0 0 0,0 1 0,0-1 0,1 0 1,-1 0-1,1-1 0,-1 1 0,1-1 0,0 0 1,6 1-1,-1 0 56,1-1 1,-1 0-1,1-1 1,0 0-1,0 0 0,-1-1 1,1-1-1,-1 1 1,1-1-1,-1-1 1,0 0-1,1 0 1,-2-1-1,1 0 0,0-1 1,-1 0-1,0 0 1,0-1-1,0 0 1,-1 0-1,0-1 1,0 0-1,0 0 0,-1 0 1,0-1-1,9-16 1,-13 21-31,-1 0 1,1-1-1,-1 1 1,0 0-1,1-1 1,-1 0-1,-1 1 1,1-1-1,-1 0 1,1 1-1,-1-1 1,0 0-1,0 1 1,-2-8-1,2 9-27,-1 0 1,0 0-1,1 0 0,-1 1 0,0-1 0,0 0 0,0 1 0,0-1 1,-1 1-1,1-1 0,0 1 0,-1-1 0,1 1 0,-1 0 0,1 0 1,-1-1-1,0 1 0,1 0 0,-1 1 0,0-1 0,0 0 1,1 0-1,-1 1 0,0-1 0,0 1 0,0 0 0,0 0 0,-3-1 1,-4 1-54,-1 0 1,1 0-1,0 0 1,-12 4-1,19-5 38,1 1-1,0 1 0,0-1 0,-1 0 0,1 0 0,0 0 0,0 1 1,-1-1-1,1 1 0,0-1 0,0 1 0,0-1 0,0 1 0,-1 0 0,1-1 1,0 1-1,0 0 0,0 0 0,1 0 0,-1 0 0,0 0 0,0 0 0,0 0 1,1 0-1,-1 0 0,1 0 0,-1 0 0,1 1 0,-1-1 0,1 0 0,-1 0 1,1 1-1,0-1 0,0 0 0,0 0 0,0 1 0,0-1 0,0 0 1,0 1-1,0-1 0,0 0 0,1 3 0,0-3 2,0-1 0,0 1 1,0 0-1,-1 0 0,1 0 0,0-1 0,0 1 0,0 0 1,0-1-1,0 1 0,0-1 0,0 1 0,0-1 1,1 0-1,-1 1 0,0-1 0,0 0 0,0 0 1,0 0-1,0 0 0,2 0 0,33 0 1,-25 0-11,11-3-106,0 0 1,0-1-1,0-2 1,-1 0-1,0-1 1,0-1-1,-1-1 1,38-22-1,-16 10 68,-41 32-208,-3 9 378,-1-1 1,0 1-1,-2 0 0,0-1 0,-1 0 1,-1 0-1,-14 24 0,11-22-20,1 0 0,1 0 0,1 1 0,1-1 0,-6 39 0,12-60-144,0 0 1,0 1 0,0-1 0,0 0-1,0 0 1,-1 1 0,1-1 0,0 0-1,0 1 1,0-1 0,0 0 0,0 0-1,1 1 1,-1-1 0,0 0 0,0 1-1,0-1 1,0 0 0,0 0 0,0 1-1,0-1 1,0 0 0,1 0 0,-1 1-1,0-1 1,0 0 0,0 0 0,1 0-1,-1 1 1,0-1 0,0 0 0,0 0-1,1 0 1,-1 0 0,0 1 0,0-1 0,1 0-1,-1 0 1,0 0 0,1 0 0,-1 0-1,0 0 1,0 0 0,1 0 0,-1 0-1,1 0 1,10-11-7299,-2-10-3026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1.709"/>
    </inkml:context>
    <inkml:brush xml:id="br0">
      <inkml:brushProperty name="width" value="0.025" units="cm"/>
      <inkml:brushProperty name="height" value="0.025" units="cm"/>
    </inkml:brush>
  </inkml:definitions>
  <inkml:trace contextRef="#ctx0" brushRef="#br0">62 0 5605,'0'0'14590,"1"9"-13437,2 24 156,-1 0 0,-2 0-1,-4 37 1,-20 105-281,1-2-3362,23-173 2276,-1 0 0,1 0 0,0-1 0,0 1 0,0 0 0,0 0 0,0 0 0,-1 0 0,1 0-1,0 0 1,0 0 0,0 0 0,0 0 0,0 0 0,-1 0 0,1 0 0,0 0 0,0 0 0,0 0 0,0 0 0,-1 0-1,1 0 1,0 0 0,0 0 0,0 0 0,0 0 0,0 0 0,-1 0 0,1 0 0,0 0 0,0 1 0,0-1 0,0 0-1,0 0 1,0 0 0,-1 0 0,1 0 0,0 0 0,0 0 0,0 1 0,0-1 0,0 0 0,0 0 0,0 0 0,0 0-1,0 0 1,0 1 0,0-1 0,0 0 0,0 0 0,0 0 0,0 0 0,0 1 0,0-1 0,0 0 0,0 0 0,0 0-1,0 0 1,0 0 0,0 1 0,0-1 0,0 0 0,0 0 0,0 0 0,0 0 0,0 0 0,0 1 0,-5-14-4475,0-13-3229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0:52.117"/>
    </inkml:context>
    <inkml:brush xml:id="br0">
      <inkml:brushProperty name="width" value="0.025" units="cm"/>
      <inkml:brushProperty name="height" value="0.025" units="cm"/>
    </inkml:brush>
  </inkml:definitions>
  <inkml:trace contextRef="#ctx0" brushRef="#br0">0 388 7976,'0'0'16607,"13"6"-14995,-6-2-1402,1 0 0,-1 0-1,1-1 1,0-1-1,0 1 1,0-1-1,0-1 1,1 1-1,-1-1 1,1-1-1,-1 0 1,0 0-1,1 0 1,-1-1-1,16-4 1,-7-1-84,0-1-1,0-1 1,-1-1 0,-1 0-1,1-1 1,-1 0 0,-1-2-1,0 0 1,-1 0 0,21-25 0,-14 12-98,-1-1 0,-1-1 1,-2-1-1,-1 0 1,15-38-1,-24 50-88,-1 1 0,0-1 0,2-19 0,-6 122-883,2-36 621,-3-33-237,1 0 0,1 0 0,1 0 0,1 0-1,0-1 1,1 1 0,1-1 0,1 0 0,0-1 0,1 1 0,1-2 0,1 1 0,0-1 0,13 15-1,5-7-4794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763"/>
    </inkml:context>
    <inkml:brush xml:id="br0">
      <inkml:brushProperty name="width" value="0.035" units="cm"/>
      <inkml:brushProperty name="height" value="0.035" units="cm"/>
    </inkml:brush>
  </inkml:definitions>
  <inkml:trace contextRef="#ctx0" brushRef="#br0">3 233 17676,'8'18'717,"-2"1"0,0 1 0,-1-1 0,5 38 0,2 11 703,-8-52-1081,-3-10-234,0-1-1,0 1 1,0-1 0,1 0-1,-1 0 1,1 1 0,1-1-1,-1-1 1,1 1 0,0 0-1,5 7 1,-7-12-98,-1 0 0,0 0 0,0 1 0,0-1-1,1 0 1,-1 0 0,0 0 0,0 0 0,0 0 0,1 1 0,-1-1 0,0 0 0,1 0 0,-1 0 0,0 0 0,0 0 0,1 0 0,-1 0 0,0 0-1,0 0 1,1 0 0,-1 0 0,0 0 0,1 0 0,-1 0 0,0 0 0,0 0 0,1 0 0,-1 0 0,0-1 0,0 1 0,1 0 0,-1 0-1,0 0 1,1-1 0,5-10 86,-2-19-30,-4 11-24,-1-1-1,-1 1 0,0 0 0,-2-1 1,-6-21-1,1 12 30,-1 1 0,-24-46 0,31 69-57,0-1 0,0 1 1,0 0-1,-1 1 0,-7-8 1,11 12-12,0 0 1,0 0 0,0 0 0,0 0-1,0 0 1,0 0 0,0 0 0,-1 0-1,1 0 1,0 0 0,0 0-1,0 0 1,0 0 0,0 0 0,0 0-1,-1 0 1,1 0 0,0 0-1,0 0 1,0 0 0,0 1 0,0-1-1,0 0 1,0 0 0,0 0 0,0 0-1,0 0 1,0 0 0,0 0-1,-1 0 1,1 1 0,0-1 0,0 0-1,0 0 1,0 0 0,0 0 0,0 0-1,0 0 1,0 1 0,0-1-1,0 0 1,0 0 0,0 0 0,0 0-1,0 0 1,1 0 0,-1 1-1,0-1 1,0 0 0,0 0 0,0 0-1,0 0 1,0 0 0,0 0 0,0 0-1,0 1 1,2 10 12,4 3-3,1 0-1,0-1 0,1 0 1,0 0-1,11 13 0,-14-20-6,0 0-1,0 0 1,0-1-1,1 0 1,-1 0-1,1 0 1,0-1-1,1 0 1,-1 0-1,1 0 1,0-1-1,10 4 0,-13-7 3,0 1-1,0-1 0,0 0 1,0 0-1,0-1 0,0 1 0,0-1 1,0 1-1,0-1 0,0-1 1,-1 1-1,1 0 0,0-1 0,-1 0 1,1 0-1,-1 0 0,1 0 1,-1 0-1,0-1 0,0 0 1,0 1-1,-1-1 0,1 0 0,0 0 1,1-4-1,5-6 21,0-1 0,-1 0 0,-1 0 1,11-28-1,-4-3 69,15-75 0,-25 97-66,-4 22-27,0 0 1,0 0-1,1 0 0,-1 0 1,0 0-1,0 0 1,0 0-1,1 1 0,-1-1 1,0 0-1,1 0 1,-1 0-1,1 1 0,-1-1 1,1 0-1,-1 1 1,1-1-1,-1 0 1,1 1-1,1-2 0,-2 2 0,1 1-1,-1-1 1,1 0-1,-1 0 1,1 1-1,-1-1 1,1 0 0,-1 1-1,1-1 1,-1 0-1,1 1 1,-1-1-1,0 1 1,1-1-1,-1 0 1,1 1-1,-1-1 1,0 1-1,0-1 1,1 1-1,-1-1 1,0 2-1,15 43-1,-13-41 1,27 106 6,44 134 56,-60-216-211,-13-27 129,0-1 0,0 0 1,1 1-1,-1-1 0,0 0 1,0 1-1,0-1 0,1 0 1,-1 0-1,0 1 0,0-1 1,0 0-1,1 0 0,-1 1 1,0-1-1,1 0 1,-1 0-1,0 0 0,0 1 1,1-1-1,-1 0 0,0 0 1,1 0-1,-1 0 0,0 0 1,1 0-1,-1 0 0,0 0 1,1 0-1,-1 0 0,1 0 1,-1 0-1,0 0 1,1 0-1,-1 0 0,1 0 1,5-13-681,-3-20-130,-3 32 826,0-29-179,-1 1 0,-2-1 0,0 0 0,-15-53 0,-7-5-406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1:05.199"/>
    </inkml:context>
    <inkml:brush xml:id="br0">
      <inkml:brushProperty name="width" value="0.025" units="cm"/>
      <inkml:brushProperty name="height" value="0.025" units="cm"/>
      <inkml:brushProperty name="color" value="#E71224"/>
    </inkml:brush>
  </inkml:definitions>
  <inkml:trace contextRef="#ctx0" brushRef="#br0">1 266 8680,'0'0'12092,"17"-1"-11244,403-41 1388,-40 4-2037,879-108 212,-1177 131-173,59-6 2273,-161 22-2597,-9 0-1308,11-4-4141,14 1-283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3.042"/>
    </inkml:context>
    <inkml:brush xml:id="br0">
      <inkml:brushProperty name="width" value="0.025" units="cm"/>
      <inkml:brushProperty name="height" value="0.025" units="cm"/>
      <inkml:brushProperty name="color" value="#E71224"/>
    </inkml:brush>
  </inkml:definitions>
  <inkml:trace contextRef="#ctx0" brushRef="#br0">27 120 2466,'0'0'8291,"-5"-3"-7352,-17-13 1,80 16 464,136-13-361,-136 7-969,0 2 1,0 2-1,76 9 0,-93-3 478,1-2 0,0-1 0,67-8 1,124-31 494,-136 19-540,108-6 1,705 35 34,-905-10-535,496 24 243,765 20-105,-242-66-657,-981 21-42,38-4-1661,-27-2-3760,-29 1-720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13.291"/>
    </inkml:context>
    <inkml:brush xml:id="br0">
      <inkml:brushProperty name="width" value="0.025" units="cm"/>
      <inkml:brushProperty name="height" value="0.025" units="cm"/>
      <inkml:brushProperty name="color" value="#E71224"/>
    </inkml:brush>
  </inkml:definitions>
  <inkml:trace contextRef="#ctx0" brushRef="#br0">2097 119 7079,'-45'1'1200,"-1"-2"0,0-2 0,1-1 0,-54-13 0,54 6-1383,-2 1 0,1 3 1,-1 2-1,0 2 0,0 2 0,0 2 0,0 3 0,0 1 0,0 2 1,1 2-1,-85 29 0,34-1 310,2 3-1,1 5 1,3 4-1,2 4 1,2 4 0,-95 80-1,143-103 53,2 2-1,1 1 1,2 2-1,1 1 0,2 2 1,2 1-1,2 1 1,2 2-1,2 0 1,2 1-1,2 2 1,2 0-1,-12 63 1,16-50-156,3 1 0,2 0 0,2 121 0,8-151-31,1 1 1,2-1-1,1-1 0,1 1 1,2-1-1,1 0 0,2-1 1,1-1-1,20 35 1,-10-28 35,1-2 1,1-1 0,2-1 0,2-1 0,1-2-1,1-1 1,1-1 0,48 31 0,-34-30 18,3-1 1,0-3-1,1-2 1,2-2-1,102 26 1,-76-30 31,0-4 0,1-3 0,0-3 0,1-4 0,0-4 0,-1-3 0,0-3 0,0-4 0,86-24 0,-31-3-6,-1-5 0,-3-7-1,-2-5 1,-2-5 0,-3-6 0,-3-5-1,167-131 1,-226 152-50,-2-3 1,-3-2-1,-2-2 0,-2-3 1,63-96-1,-91 116 6,-2 0 0,-1-2 0,-2 0 0,18-60 0,-29 70 6,0 0 1,-2-1-1,-1 0 1,-2 0 0,-1-1-1,-5-56 1,0 68-9,0 1 1,-1 0-1,-2 1 0,0-1 1,-1 1-1,-1 0 1,0 1-1,-23-36 0,13 29-24,0 2 0,-2 0 1,0 1-1,-2 1 0,-38-30 0,5 13-100,-2 2 0,-1 2 1,-2 4-1,-1 2 1,-64-22-1,-21 2-597,-209-43 0,14 28-3326,176 38-427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19"/>
    </inkml:context>
    <inkml:brush xml:id="br0">
      <inkml:brushProperty name="width" value="0.025" units="cm"/>
      <inkml:brushProperty name="height" value="0.025" units="cm"/>
      <inkml:brushProperty name="color" value="#E71224"/>
    </inkml:brush>
  </inkml:definitions>
  <inkml:trace contextRef="#ctx0" brushRef="#br0">32 41 3555,'-3'-5'1197,"1"0"0,-2 0-1,1 1 1,0 0 0,-1-1-1,-6-4 1,7 6-1171,61 91 4832,31 44-3764,-51-77-723,-31-43-244,1 1-1,1-1 1,0-1 0,1 0 0,11 11 0,-6-9-124,15 12 121,-2 0-1,0 2 0,36 46 0,-60-67-122,185 232 95,-159-206-91,155 154 80,16 12-35,-142-137-36,87 93 96,91 88-113,102 53-109,-283-251-216,131 100 63,-118-99 137,127 62 0,-134-73-34,-1 3-1,82 65 0,8 5 139,107 44 77,-163-98-74,136 57 1,2-1 1332,-60-34-1296,2 0 96,-118-48-44,1-3 0,107 29 1,-47-17-34,-76-21-158,0 2 0,-1 2 1,55 34-1,-63-35 99,65 25 0,13 5 19,-89-37-293,1 0 0,0-2 0,1-1 0,47 10 0,-69-17-575,-12-1-15054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3.923"/>
    </inkml:context>
    <inkml:brush xml:id="br0">
      <inkml:brushProperty name="width" value="0.025" units="cm"/>
      <inkml:brushProperty name="height" value="0.025" units="cm"/>
      <inkml:brushProperty name="color" value="#E71224"/>
    </inkml:brush>
  </inkml:definitions>
  <inkml:trace contextRef="#ctx0" brushRef="#br0">421 67 3555,'11'-12'3822,"14"-19"934,-18 8 1203,-14 29-2882,-2 3-2994,-127 160 1665,9-11-1547,72-97-79,22-26-360,2 1 0,-35 51-1,134-168-7512,-30 26 3624,1-8-1670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4.300"/>
    </inkml:context>
    <inkml:brush xml:id="br0">
      <inkml:brushProperty name="width" value="0.025" units="cm"/>
      <inkml:brushProperty name="height" value="0.025" units="cm"/>
      <inkml:brushProperty name="color" value="#E71224"/>
    </inkml:brush>
  </inkml:definitions>
  <inkml:trace contextRef="#ctx0" brushRef="#br0">44 0 5125,'0'0'9582,"2"12"-8226,0 19-394,-2 0 1,-7 61-1,-1 27 0,10-84-827,11 62 1,-7-63-581,2 62 0,-8-95 226,0 0 0,-1 0 0,1 0-1,0 0 1,-1 0 0,1 0 0,-1 0 0,0 0 0,1 0 0,-1 0 0,0 0 0,1-1 0,-1 1-1,0 0 1,0 0 0,0-1 0,1 1 0,-1-1 0,0 1 0,0-1 0,0 1 0,0-1-1,0 1 1,0-1 0,0 0 0,0 1 0,0-1 0,-1 0 0,1 0 0,0 0 0,0 0 0,0 0-1,0 0 1,0 0 0,0 0 0,0-1 0,0 1 0,0 0 0,0-1 0,0 1 0,0 0-1,0-1 1,0 1 0,0-1 0,-1 0 0,-19-12-4319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4.645"/>
    </inkml:context>
    <inkml:brush xml:id="br0">
      <inkml:brushProperty name="width" value="0.025" units="cm"/>
      <inkml:brushProperty name="height" value="0.025" units="cm"/>
      <inkml:brushProperty name="color" value="#E71224"/>
    </inkml:brush>
  </inkml:definitions>
  <inkml:trace contextRef="#ctx0" brushRef="#br0">73 435 3619,'0'0'2371,"-47"-63"511,31 37-607,7 6-33,9 4 0,0 4-160,14 0-961,11 4-481,8 3-351,6 0-161,12 2-64,3-1-64,2 0-1345,1-2-2691,-4-3-3684</inkml:trace>
  <inkml:trace contextRef="#ctx0" brushRef="#br0" timeOffset="1">676 1 13613,'0'0'4804,"-38"46"-4035,31-17-160,2 5-161,3 1-320,2 2-96,0-2 32,0 3-64,0-2-512,0-2-577,0 1-224,0-5-705,-5-2-737,-10-9-448,-5-6-2915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05.007"/>
    </inkml:context>
    <inkml:brush xml:id="br0">
      <inkml:brushProperty name="width" value="0.025" units="cm"/>
      <inkml:brushProperty name="height" value="0.025" units="cm"/>
      <inkml:brushProperty name="color" value="#E71224"/>
    </inkml:brush>
  </inkml:definitions>
  <inkml:trace contextRef="#ctx0" brushRef="#br0">1 115 3331,'3'-10'6118,"-1"5"-5765,1-1-1,-1 1 1,1 0-1,-1 0 1,1 1-1,1-1 1,-1 0 0,1 1-1,-1 0 1,1 0-1,1 0 1,-1 1 0,0-1-1,1 1 1,0 0-1,0 0 1,0 0 0,0 1-1,0 0 1,9-3-1,20-2 84,1 1 0,0 2 0,0 1-1,0 2 1,1 2 0,-1 0-1,35 8 1,-47-6-370,0 1 0,-1 1-1,1 1 1,-1 1 0,0 1 0,26 14-1,-42-19 0,-1 0-1,0 1 1,0-1 0,0 1-1,0 0 1,-1 1-1,0-1 1,0 1-1,0 0 1,0 0-1,-1 0 1,5 8-1,-6-8 46,-1 0-1,0-1 0,0 1 0,0 0 0,0 0 0,-1 0 0,0 0 0,0 0 0,0 0 0,0 0 0,-1 0 0,0 0 0,0-1 0,0 1 0,-1 0 0,1 0 0,-5 7 0,-2 3 122,-1-1-1,0 0 1,-1-1 0,0 0-1,-1 0 1,-1-1-1,-21 17 1,-101 69 682,118-87-868,-109 65 223,111-68-391,-1-1 1,0-1 0,0-1 0,-1 0 0,1-1 0,-33 5-1,47-9-8,1 0 0,-1 0 1,0 1-1,0-1 0,0 0 0,1 0 0,-1 0 0,0 0 0,0 0 0,0 0 0,0 0 0,1-1 0,-1 1 0,0 0 0,0 0 0,0-1 0,1 1 0,-1 0 0,0-1 0,1 1 0,-1-1 0,0 1 0,1-1 0,-1 1 0,0-1 0,1 1 0,-1-1 0,1 0 0,-1 1 0,1-1 0,-1 0 0,1 0 0,0 1 0,-1-1 1,1 0-1,0 0 0,-1 1 0,1-1 0,0 0 0,0 0 0,0 0 0,0 0 0,0 1 0,0-3 0,-1-27-6596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4.857"/>
    </inkml:context>
    <inkml:brush xml:id="br0">
      <inkml:brushProperty name="width" value="0.025" units="cm"/>
      <inkml:brushProperty name="height" value="0.025" units="cm"/>
      <inkml:brushProperty name="color" value="#E71224"/>
    </inkml:brush>
  </inkml:definitions>
  <inkml:trace contextRef="#ctx0" brushRef="#br0">0 3 4004,'0'0'18145,"1"6"-17446,1 6-344,1 9 43,1 0 1,1 0 0,13 36-1,-16-53-435,-1 1 1,1-1-1,0 0 0,0 0 0,1 0 1,-1 0-1,1-1 0,0 1 0,0-1 1,0 1-1,0-1 0,1 0 0,-1 0 1,1-1-1,0 1 0,0-1 1,0 0-1,0 0 0,0 0 0,0 0 1,1-1-1,-1 1 0,1-1 0,8 1 1,-8-2-380,1 0-1,-1 0 1,1-1 0,-1 1 0,1-1 0,-1 0 0,0-1 0,0 1 0,1-1 0,-1 0 0,0-1-1,-1 1 1,10-7 0,-5 2-746,-1-1 1,0 0-1,0-1 0,0 1 0,10-18 0,15-36-1884,-15 19 4606,-10 24 1053,-49 107 5276,-34 49-5278,-14 28-2456,88-162-418,-15 34-76,13-21-7034,3-20 2798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5.283"/>
    </inkml:context>
    <inkml:brush xml:id="br0">
      <inkml:brushProperty name="width" value="0.025" units="cm"/>
      <inkml:brushProperty name="height" value="0.025" units="cm"/>
      <inkml:brushProperty name="color" value="#E71224"/>
    </inkml:brush>
  </inkml:definitions>
  <inkml:trace contextRef="#ctx0" brushRef="#br0">21 1 12139,'0'0'6407,"-15"61"-5863,13-34-384,-1 1-128,3 1 32,0-1-32,0-2-32,0-4-32,0-5-288,5-5-673,-5-6-833,0-3-1601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308"/>
    </inkml:context>
    <inkml:brush xml:id="br0">
      <inkml:brushProperty name="width" value="0.035" units="cm"/>
      <inkml:brushProperty name="height" value="0.035" units="cm"/>
    </inkml:brush>
  </inkml:definitions>
  <inkml:trace contextRef="#ctx0" brushRef="#br0">1 1 11939,'10'29'1296,"4"4"-856,0 1-344,0-8 640,4-6-472,-3-12-352,2-7-176</inkml:trace>
  <inkml:trace contextRef="#ctx0" brushRef="#br0" timeOffset="1">301 30 17404,'3'23'1680,"-5"12"-864,1 8-192,-2 6 641,3 4-73,0-1-240,3-4-104,4-12-240,1-7-143,6-10-233,0-10-176,4-6-320,2-3-265,0-8-415,1-1-280,-1 2 920,-3-4-240,-3-6-240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5.645"/>
    </inkml:context>
    <inkml:brush xml:id="br0">
      <inkml:brushProperty name="width" value="0.025" units="cm"/>
      <inkml:brushProperty name="height" value="0.025" units="cm"/>
      <inkml:brushProperty name="color" value="#E71224"/>
    </inkml:brush>
  </inkml:definitions>
  <inkml:trace contextRef="#ctx0" brushRef="#br0">6 75 3395,'0'0'11510,"-2"-8"-10037,2 6-1440,-1 0 40,1 0 1,-1 0-1,1 0 0,-1-1 0,1 1 0,0 0 0,0 0 0,0 0 0,0-1 1,0 1-1,1 0 0,0-4 0,0 5-11,1-1 0,-1 1-1,1-1 1,-1 1 0,1-1 0,-1 1 0,1 0 0,0 0 0,-1 0-1,1 0 1,0 0 0,0 0 0,0 0 0,0 1 0,0-1 0,0 1-1,0-1 1,0 1 0,3 0 0,25-6 106,0 3 1,0 0-1,1 2 1,-1 1-1,0 1 1,0 2-1,0 1 1,58 16-1,-81-18-129,-1 1-1,1 0 1,-1 0 0,0 1-1,-1 0 1,1 0-1,0 0 1,-1 1 0,0 0-1,0 0 1,-1 0-1,1 1 1,-1-1 0,0 1-1,5 10 1,-8-12-8,1-1 1,0 1-1,-1 0 1,0 0-1,0 0 1,0 1-1,-1-1 1,1 0 0,-1 0-1,0 0 1,0 1-1,-1-1 1,1 0-1,-1 0 1,0 0-1,0 0 1,0 0-1,-1 0 1,1 0-1,-1 0 1,0 0-1,0-1 1,0 1-1,0-1 1,-1 1-1,0-1 1,-3 3-1,-4 3 174,0 0 0,-1 0 0,0-1 1,-1-1-1,0 0 0,0 0 0,0-1 0,-1-1 0,-21 6 0,11-5 153,1-1-1,-1-1 1,0-1-1,-45 0 0,40-8-3186,28 5 2697,-1 0 1,0 0-1,1-1 0,-1 1 1,0 0-1,1 0 0,-1-1 1,1 1-1,-1-1 0,1 1 1,-1 0-1,1-1 0,-1 1 1,1-1-1,-1 1 0,1-1 1,0 1-1,-1-1 0,1 0 0,0 1 1,0-1-1,-1 1 0,1-1 1,0 0-1,0 1 0,0-1 1,0 0-1,-1 1 0,1-1 1,0 0-1,0 1 0,1-1 1,-1 0-1,0 1 0,0-1 1,0 0-1,0 1 0,1-2 1,3-6-5635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7.718"/>
    </inkml:context>
    <inkml:brush xml:id="br0">
      <inkml:brushProperty name="width" value="0.025" units="cm"/>
      <inkml:brushProperty name="height" value="0.025" units="cm"/>
      <inkml:brushProperty name="color" value="#E71224"/>
    </inkml:brush>
  </inkml:definitions>
  <inkml:trace contextRef="#ctx0" brushRef="#br0">1 9 5958,'0'-6'5349,"0"4"-1474,0 3-2914,0 16-480,0 7 512,0 6-449,0 2-416,0 3-128,0-3 32,3 2-32,3-7-640,-1-3-1795,1-7-3682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29.197"/>
    </inkml:context>
    <inkml:brush xml:id="br0">
      <inkml:brushProperty name="width" value="0.025" units="cm"/>
      <inkml:brushProperty name="height" value="0.025" units="cm"/>
      <inkml:brushProperty name="color" value="#E71224"/>
    </inkml:brush>
  </inkml:definitions>
  <inkml:trace contextRef="#ctx0" brushRef="#br0">215 1 5317,'0'0'13677,"-8"7"-13314,-9 10-174,1 1 1,0 1-1,1 0 0,2 1 1,0 0-1,1 1 0,0 1 1,2 0-1,-10 31 0,5-9 51,2 1-1,2 1 1,2 0-1,-4 53 1,12-87-215,0-1 0,1 1 1,1 0-1,-1 0 0,2-1 0,0 1 0,5 17 1,-5-24-64,-1-1 1,1 0-1,1 0 0,-1 0 1,0-1-1,1 1 1,0-1-1,0 1 1,0-1-1,0 0 1,1 0-1,-1 0 0,1 0 1,-1-1-1,1 0 1,0 1-1,0-1 1,0-1-1,1 1 1,-1 0-1,0-1 0,8 1 1,-1 0-1115,1 0 0,0-1-1,0 0 1,0-1 0,21-2 0,16-10-9237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4.913"/>
    </inkml:context>
    <inkml:brush xml:id="br0">
      <inkml:brushProperty name="width" value="0.025" units="cm"/>
      <inkml:brushProperty name="height" value="0.025" units="cm"/>
      <inkml:brushProperty name="color" value="#E71224"/>
    </inkml:brush>
  </inkml:definitions>
  <inkml:trace contextRef="#ctx0" brushRef="#br0">0 0 3748,'0'0'15518,"3"12"-15123,8 61 704,-4 0-1,-2 0 0,-10 129 1,3-179-138,2-25 117,6-36-272,6-13-738,-5 14-124,2 0-1,1 1 0,2 0 0,2 0 1,19-35-1,-31 67 38,1 0 0,0 0-1,-1 0 1,1 0 0,1 0 0,-1 1 0,0-1 0,1 1 0,0 0 0,0 0-1,0 1 1,0-1 0,0 1 0,0 0 0,1 0 0,-1 0 0,1 0 0,-1 1-1,1 0 1,0 0 0,0 0 0,-1 1 0,8-1 0,-11 1 12,-1 1 0,1-1 0,0 0 1,0 0-1,0 1 0,0-1 0,0 0 1,-1 1-1,1-1 0,0 1 0,0-1 1,-1 1-1,1 0 0,0-1 0,-1 1 1,1-1-1,0 1 0,-1 0 0,1 0 1,-1-1-1,1 1 0,-1 0 0,0 0 1,1 0-1,-1 0 0,0-1 0,1 1 1,-1 0-1,0 0 0,0 0 0,0 0 1,0 0-1,0 0 0,0 0 0,0 0 0,0 0 1,0-1-1,-1 1 0,1 1 0,0 2 4,-1-1-1,0 1 0,1 0 0,-1-1 0,0 1 0,-1-1 0,1 0 0,-1 1 0,-2 4 0,-10 7-116,-1 0 0,0-1 0,-1 0 0,0-1 0,-36 20-1,51-32-2570,16-9-9859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5.263"/>
    </inkml:context>
    <inkml:brush xml:id="br0">
      <inkml:brushProperty name="width" value="0.025" units="cm"/>
      <inkml:brushProperty name="height" value="0.025" units="cm"/>
      <inkml:brushProperty name="color" value="#E71224"/>
    </inkml:brush>
  </inkml:definitions>
  <inkml:trace contextRef="#ctx0" brushRef="#br0">36 1 4164,'0'0'10922,"-3"60"-7751,-8-38-833,0 1-480,6-1-865,-1-1-608,6-5-353,0-4-545,11-6-1281,5-6-1665,-3 0-4324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6.564"/>
    </inkml:context>
    <inkml:brush xml:id="br0">
      <inkml:brushProperty name="width" value="0.025" units="cm"/>
      <inkml:brushProperty name="height" value="0.025" units="cm"/>
      <inkml:brushProperty name="color" value="#E71224"/>
    </inkml:brush>
  </inkml:definitions>
  <inkml:trace contextRef="#ctx0" brushRef="#br0">197 54 3972,'0'0'11776,"-3"-8"-10217,-8-24-475,11 31-1030,-1 0 0,1 0 0,-1 0 0,1 0 0,-1 1 0,0-1 0,0 0 0,1 0 0,-1 1 0,0-1 0,0 0 1,0 1-1,0-1 0,0 1 0,0-1 0,0 1 0,0-1 0,0 1 0,0 0 0,0 0 0,0-1 0,0 1 0,0 0 0,0 0 0,0 0 0,0 0 1,0 0-1,0 0 0,0 1 0,0-1 0,0 0 0,0 0 0,0 1 0,0-1 0,0 1 0,-2 0 0,-28 21 289,18-8-241,1 1-1,1 1 1,0 0-1,1 0 0,1 1 1,0 1-1,1-1 1,1 1-1,1 1 1,0-1-1,2 1 0,0 0 1,1 0-1,0 23 1,3-40-95,0 1 1,0 0-1,1-1 1,0 1-1,-1 0 1,1-1-1,0 1 1,0-1 0,0 1-1,1-1 1,-1 0-1,1 1 1,-1-1-1,1 0 1,0 0-1,0 0 1,0 0-1,0 0 1,0-1 0,0 1-1,0 0 1,0-1-1,1 0 1,-1 1-1,1-1 1,-1 0-1,1 0 1,-1-1-1,1 1 1,0-1-1,-1 1 1,6-1-1,-4 1 49,1 0-1,0-1 1,-1 0-1,1 0 1,0 0-1,-1-1 1,1 0-1,0 0 1,-1 0-1,1 0 1,-1 0-1,0-1 1,1 0-1,-1 0 0,0 0 1,0-1-1,0 1 1,6-7-1,-6 5 182,-1-1-1,0 0 0,0 0 0,0 0 1,0-1-1,-1 1 0,2-8 0,-3 12-213,-1 0 0,1 0-1,-1 0 1,0 0 0,1 0-1,-1 0 1,0 0 0,1 0 0,-1 0-1,0 0 1,0 0 0,0 0-1,0 0 1,0 0 0,0 0-1,0 0 1,0 0 0,-1 0-1,1 0 1,0 0 0,-1 1-1,1-1 1,0 0 0,-1 0-1,1 0 1,-1 0 0,0 0-1,1 0 1,-1 1 0,1-1-1,-1 0 1,0 1 0,0-1 0,0 0-1,1 1 1,-1-1 0,0 1-1,0-1 1,0 1 0,0-1-1,0 1 1,0 0 0,0-1-1,0 1 1,0 0 0,0 0-1,-1 0 1,-26 7-258,27-6 229,0-1 0,1 1 0,-1-1 0,0 1 0,1-1 0,-1 1 1,1-1-1,-1 1 0,1 0 0,0-1 0,-1 1 0,1 0 0,-1-1 0,1 1 0,0 0 0,0 0 0,-1-1 0,1 1 0,0 0 1,0 0-1,0-1 0,0 1 0,0 0 0,0 0 0,0 0 0,0-1 0,0 1 0,0 0 0,1 0 0,-1-1 0,0 1 0,0 0 0,1 0 1,-1-1-1,1 2 0,2-1-22,1 0 1,0 0-1,-1 0 1,1-1-1,0 1 0,-1-1 1,1 0-1,0 0 1,0 0-1,-1-1 1,6 0-1,-8 0 22,8 0-120,0-2 0,0 1 0,0-1 0,-1-1 0,1 0 0,8-5 0,-8 4-7,0 0 0,1 1 0,-1 1-1,12-4 1,-21 7 134,0 1 1,1-1-1,-1 1 0,0-1 0,1 1 0,-1-1 1,0 0-1,0 1 0,1-1 0,-1 1 1,0-1-1,0 1 0,0-1 0,0 1 0,0-1 1,0 1-1,0-1 0,0 1 0,0 0 0,0-1 1,0 1-1,0-1 0,0 1 0,0-1 0,0 1 1,0-1-1,-1 1 0,1-1 0,0 1 1,0-1-1,-1 1 0,-5 19 222,-10 13 231,12-26-442,0 0 1,0 0-1,1 1 0,0-1 1,0 1-1,1 0 1,0-1-1,-1 15 1,3-21-67,0-1 1,0 1 0,1-1-1,-1 0 1,0 1 0,0-1-1,1 0 1,-1 1-1,0-1 1,1 0 0,-1 0-1,0 1 1,1-1 0,-1 0-1,1 0 1,-1 0 0,0 1-1,1-1 1,-1 0-1,1 0 1,-1 0 0,0 0-1,1 0 1,-1 0 0,1 0-1,-1 0 1,1 0 0,-1 0-1,1 0 1,-1 0-1,0 0 1,1 0 0,-1 0-1,1 0 1,-1-1 0,1 1-1,17-5-2125,2-12-1408,2-6-2205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6.913"/>
    </inkml:context>
    <inkml:brush xml:id="br0">
      <inkml:brushProperty name="width" value="0.025" units="cm"/>
      <inkml:brushProperty name="height" value="0.025" units="cm"/>
      <inkml:brushProperty name="color" value="#E71224"/>
    </inkml:brush>
  </inkml:definitions>
  <inkml:trace contextRef="#ctx0" brushRef="#br0">114 0 4644,'0'0'13805,"-36"62"-12459,25-41-225,4 1-192,7-1-481,0-3-352,0 2-96,9-4-416,6-3-801,1-3-1122,-9-2-2113,0-7-609</inkml:trace>
  <inkml:trace contextRef="#ctx0" brushRef="#br0" timeOffset="1">1 117 4708,'0'0'14574,"61"-47"-14510,-21 39-64,1 2-800,4-6-2724,4-1-1408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243"/>
    </inkml:context>
    <inkml:brush xml:id="br0">
      <inkml:brushProperty name="width" value="0.025" units="cm"/>
      <inkml:brushProperty name="height" value="0.025" units="cm"/>
      <inkml:brushProperty name="color" value="#E71224"/>
    </inkml:brush>
  </inkml:definitions>
  <inkml:trace contextRef="#ctx0" brushRef="#br0">205 1 3972,'0'0'14488,"-6"9"-13009,-66 103 1033,-47 80-1159,112-174-3026,16-23-1552,20-27-1844,-8 0 873,3-4-1281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633"/>
    </inkml:context>
    <inkml:brush xml:id="br0">
      <inkml:brushProperty name="width" value="0.025" units="cm"/>
      <inkml:brushProperty name="height" value="0.025" units="cm"/>
      <inkml:brushProperty name="color" value="#E71224"/>
    </inkml:brush>
  </inkml:definitions>
  <inkml:trace contextRef="#ctx0" brushRef="#br0">212 0 5317,'0'0'13042,"1"4"-12375,0 3-404,0 0 1,-1 0-1,1 0 0,-1 0 0,-1 0 1,0 0-1,0 0 0,0 0 1,-1 0-1,-3 10 0,-6 39 1218,10-42-1519,1 0 0,0 0-1,1 1 1,1-1 0,0 0-1,1-1 1,1 1 0,0 0-1,0-1 1,8 14 0,-10-21-827,2 4-193,0-6-6319,-11-6 3240</inkml:trace>
  <inkml:trace contextRef="#ctx0" brushRef="#br0" timeOffset="1">1 284 10154,'0'0'9929,"77"-10"-9160,-41 5-545,4-2-160,3 1-32,-7-2-929,4-4-2210,-8-2-3491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7.990"/>
    </inkml:context>
    <inkml:brush xml:id="br0">
      <inkml:brushProperty name="width" value="0.025" units="cm"/>
      <inkml:brushProperty name="height" value="0.025" units="cm"/>
      <inkml:brushProperty name="color" value="#E71224"/>
    </inkml:brush>
  </inkml:definitions>
  <inkml:trace contextRef="#ctx0" brushRef="#br0">193 0 12460,'0'0'2487,"-11"4"-405,2 0-1793,1-1 0,-1 1 0,1 1-1,0-1 1,0 1 0,1 1-1,-1-1 1,1 1 0,0 1 0,1-1-1,-9 12 1,1 1 387,2 1 0,0 1 0,-13 33-1,21-45-556,1 0 0,0 1-1,0-1 1,1 1-1,1 0 1,0-1 0,0 1-1,0 0 1,2 0-1,-1 0 1,3 11 0,-2-17-106,1 0 1,0-1 0,0 1 0,0-1 0,1 1-1,-1-1 1,1 0 0,0 0 0,-1 0 0,1 0-1,1 0 1,-1-1 0,0 1 0,1-1 0,-1 0-1,1 0 1,7 3 0,-7-3 0,1 0-1,-1 0 1,1-1-1,-1 1 1,1-1-1,0 0 1,0-1-1,-1 1 1,1-1-1,0 0 1,0 0-1,0 0 1,-1 0-1,1-1 1,7-2-1,-11 3-5,0-1 0,0 1-1,0-1 1,0 0 0,0 0 0,0 1-1,0-1 1,-1 0 0,1 0-1,0 0 1,0 0 0,-1 0 0,1 0-1,0 0 1,-1 0 0,1 0 0,-1 0-1,0 0 1,1-1 0,-1 1 0,0 0-1,0 0 1,1 0 0,-1 0 0,0-1-1,0 1 1,0 0 0,-1 0 0,1 0-1,0-1 1,0 1 0,-1 0-1,1 0 1,0 0 0,-1 0 0,1 0-1,-1 0 1,0 0 0,1 0 0,-1 0-1,0 0 1,0 0 0,1 0 0,-1 0-1,0 0 1,0 1 0,0-1 0,0 0-1,0 1 1,0-1 0,0 0 0,0 1-1,0 0 1,0-1 0,-1 1 0,1 0-1,0-1 1,0 1 0,-2 0 0,-56-3 177,43 3-40,15 0-123,12 0-54,3-1-33,0 0 0,-1-1 1,0-1-1,1 0 0,-1-1 1,0 0-1,-1-1 0,13-7 1,27-9-80,-52 21 143,0 0 0,1 0 0,-1 0 0,0 0 0,1 0 0,-1 0 0,0 0 0,0-1 0,1 1 0,-1 0 0,0 1 0,1-1 0,-1 0 0,0 0 0,1 0 0,-1 0 0,0 0 0,0 0 0,1 0 0,-1 0 0,0 0 0,0 1 0,1-1 0,-1 0 0,0 0 0,0 0 0,1 0 0,-1 1 0,0-1 0,0 0 0,0 0 0,1 1 0,-1-1 0,0 0 0,0 0 0,0 1 0,0-1 0,0 0 0,0 1 1,2 18-93,-8 30-104,4-38 168,2-4-238,-2 43 244,9-30-3092,-6-20 2693,-1 1 0,1 0 0,0-1 0,-1 1 0,1 0 0,0-1 0,0 1 0,0-1 0,-1 0 0,1 1-1,0-1 1,0 1 0,0-1 0,0 0 0,0 0 0,0 0 0,0 1 0,0-1 0,1 0 0,12 0-8482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857"/>
    </inkml:context>
    <inkml:brush xml:id="br0">
      <inkml:brushProperty name="width" value="0.035" units="cm"/>
      <inkml:brushProperty name="height" value="0.035" units="cm"/>
    </inkml:brush>
  </inkml:definitions>
  <inkml:trace contextRef="#ctx0" brushRef="#br0">1 415 18348,'10'13'776,"1"-1"-1,0-1 1,13 11 0,-19-19-635,0 0-1,0 1 0,1-2 1,-1 1-1,1-1 1,-1 1-1,1-2 1,0 1-1,0-1 1,-1 1-1,9-1 1,-6-1-56,-1 0-1,0 0 1,1-1 0,-1 0 0,0 0-1,0-1 1,0 0 0,0 0 0,0-1-1,0 0 1,0 0 0,-1 0-1,0-1 1,0 0 0,0-1 0,0 1-1,9-10 1,-11 10-62,0 0-1,-1 0 1,1-1 0,-1 1 0,0-1-1,0 1 1,-1-1 0,0 0-1,0 0 1,0 0 0,0-1-1,-1 1 1,0 0 0,0 0-1,0-1 1,0 1 0,-1-1 0,0 1-1,0-1 1,-1 1 0,0 0-1,0-1 1,0 1 0,-3-10-1,2 12-19,1 0-1,0 0 0,-1 0 1,0 0-1,0 0 0,1 0 1,-2 0-1,1 1 0,0-1 0,-1 1 1,1-1-1,-1 1 0,0 0 1,1 0-1,-1 0 0,0 0 1,0 1-1,-1-1 0,1 1 0,0 0 1,0 0-1,-1 0 0,1 0 1,0 1-1,-1-1 0,1 1 1,-5 0-1,2 0-2,1 1 0,0 0 0,0 0 0,0 0 1,0 0-1,0 1 0,0 0 0,0 0 0,0 0 0,1 1 0,-1-1 0,1 1 0,-1 0 1,1 1-1,0-1 0,1 1 0,-7 6 0,3 1 24,0 0-1,0 1 1,1 0 0,0 0-1,1 0 1,1 1 0,0 0-1,0 0 1,2 0-1,-1 0 1,0 23 0,2-25 16,1 1 1,0 0 0,1-1-1,0 1 1,1-1-1,0 1 1,1-1 0,0 0-1,1 0 1,0 0-1,1 0 1,0-1 0,10 16-1,-14-24-54,1 0 0,-1 0 0,1 0 0,0 0-1,0 0 1,0 0 0,0 0 0,0-1 0,0 1-1,1-1 1,-1 0 0,0 0 0,1 0 0,-1 0-1,1 0 1,-1 0 0,1 0 0,0-1 0,-1 1 0,1-1-1,0 0 1,-1 0 0,1 0 0,0 0 0,-1 0-1,1-1 1,-1 1 0,1-1 0,0 0 0,-1 0 0,1 1-1,-1-2 1,0 1 0,1 0 0,3-3 0,4-3-11,0 0 1,-1-1-1,0 0 1,0-1 0,-1 0-1,11-14 1,-6 3-28,0 0 1,-1-1 0,16-40-1,3-14-204</inkml:trace>
  <inkml:trace contextRef="#ctx0" brushRef="#br0" timeOffset="1">497 1 15019,'-1'26'1724,"-10"52"1,7-58-982,1 0 1,1 1 0,1 37 0,1-56-692,0-1 1,0 1-1,0 0 0,0 0 0,1 0 1,-1 0-1,1 0 0,-1 0 0,1-1 1,0 1-1,-1 0 0,1 0 0,0-1 1,0 1-1,1-1 0,0 3 0,0-3-21,-1-1-1,0 1 1,1-1-1,-1 1 1,0-1-1,1 0 1,-1 0-1,0 1 1,1-1-1,-1 0 1,0 0-1,1 0 1,-1 0-1,1 0 1,-1-1-1,0 1 1,1 0-1,-1-1 1,0 1-1,1-1 1,-1 1-1,2-2 1,19-9-18,24-15-1,-30 15-89,1 2 1,1 0-1,21-8 0,-33 15 77,0 0-1,0 1 1,1-1-1,-1 2 1,0-1 0,0 1-1,0-1 1,1 2-1,-1-1 1,0 1 0,0 0-1,0 0 1,1 1-1,6 2 1,-10-3 48,0 0 0,0 0 0,-1 1 0,1-1 0,-1 1 0,1-1 0,-1 1 0,0 0 0,1 0 0,-1 0 0,0 0 0,0 0 0,-1 1 0,1-1 1,0 1-1,-1-1 0,3 6 0,-3-4 31,0 0 0,0 0 0,0 0 1,-1 0-1,1 0 0,-1 0 1,0 0-1,0 0 0,-1 1 0,1-1 1,-2 5-1,-2 4 156,-1 1 1,0-1-1,0-1 0,-2 1 1,1-1-1,-12 15 0,7-11-36,-1-1-1,0-1 1,-1 0-1,0-1 0,-29 22 1,35-30-290,0 0 0,-1 0 1,0-1-1,0 0 0,0-1 0,0 1 1,-1-1-1,1-1 0,-1 0 0,0 0 1,0-1-1,0 0 0,0 0 0,-10-1 1,15 0 46,1-1 1,-1 0 0,1 1 0,0-1-1,-1 0 1,-5-3 0,-17-12-415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8.353"/>
    </inkml:context>
    <inkml:brush xml:id="br0">
      <inkml:brushProperty name="width" value="0.025" units="cm"/>
      <inkml:brushProperty name="height" value="0.025" units="cm"/>
      <inkml:brushProperty name="color" value="#E71224"/>
    </inkml:brush>
  </inkml:definitions>
  <inkml:trace contextRef="#ctx0" brushRef="#br0">45 0 18738,'0'0'3907,"-34"57"-2593,27-33-417,3-2-673,4 1-224,0-4-1698,4-8-4324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9.220"/>
    </inkml:context>
    <inkml:brush xml:id="br0">
      <inkml:brushProperty name="width" value="0.025" units="cm"/>
      <inkml:brushProperty name="height" value="0.025" units="cm"/>
      <inkml:brushProperty name="color" value="#E71224"/>
    </inkml:brush>
  </inkml:definitions>
  <inkml:trace contextRef="#ctx0" brushRef="#br0">53 69 3523,'0'0'15332,"-2"7"-14627,-9 75-54,3-1 0,4 89 1,8-145-516,-3-24-113,-1-1 0,0 1 0,0-1 1,1 1-1,-1-1 0,0 0 0,1 1 0,-1-1 0,0 1 0,1-1 0,-1 0 1,1 0-1,-1 1 0,0-1 0,1 0 0,-1 0 0,1 1 0,-1-1 1,1 0-1,-1 0 0,1 0 0,-1 0 0,1 0 0,-1 0 0,1 1 0,0-2 1,1 1 21,-1-1 0,1 0 0,0 0 0,-1 0 0,1 0 0,0 0 0,-1 0 0,0-1 1,1 1-1,-1 0 0,0-1 0,0 1 0,1-1 0,-1 1 0,0-1 0,-1 0 1,1 1-1,0-1 0,0 0 0,0-2 0,5-16-9,0 0-1,-2 1 1,0-1-1,-1-1 1,-1 1 0,-1-33-1,-1 39-29,-1 0 0,0 0 0,-1 0 0,-1 0 0,0 0 0,-1 0 0,0 1 0,-1 0 0,-1 0 0,-9-17 0,14 28-13,0 1 1,0-1-1,0 1 0,0 0 1,-1-1-1,1 1 1,0 0-1,-1 0 0,1 0 1,-1 0-1,1 0 0,-1 0 1,1 0-1,-1 1 1,0-1-1,1 0 0,-1 1 1,0-1-1,0 1 0,1 0 1,-1 0-1,0 0 1,-2 0-1,3 0 1,0 0 1,0 1-1,0-1 1,0 1-1,1-1 1,-1 1 0,0-1-1,0 1 1,1-1-1,-1 1 1,0 0-1,1 0 1,-1-1-1,1 1 1,-1 0-1,1 0 1,-1-1-1,1 1 1,0 0-1,-1 0 1,1 0-1,0 0 1,-1 0-1,1 0 1,0 0-1,0-1 1,0 1-1,0 0 1,0 0-1,0 0 1,0 0-1,0 0 1,1 0-1,-1 0 1,0 0 0,1 0-1,-1-1 1,0 1-1,1 0 1,-1 0-1,1 0 1,-1-1-1,1 1 1,0 1-1,1 0 9,-1-1 0,1 1 0,0 0 0,0-1-1,0 1 1,0-1 0,0 1 0,0-1 0,1 0-1,-1 0 1,0 0 0,1 0 0,-1 0 0,0-1 0,1 1-1,-1-1 1,1 0 0,-1 1 0,1-1 0,4-1 0,51-3 177,-50 1-161,-1 0-1,0 0 0,0-1 0,-1 0 1,1 0-1,-1-1 0,0 1 0,0-1 1,0 0-1,-1-1 0,9-11 0,15-12 287,-29 28-310,1 0 0,0 0 0,-1 1 1,1-1-1,0 0 0,0 1 0,-1-1 1,1 1-1,0-1 0,0 1 0,0-1 1,0 1-1,0 0 0,0-1 1,0 1-1,0 0 0,0 0 0,0 0 1,0 0-1,0 0 0,0 0 0,0 0 1,0 0-1,0 0 0,0 0 0,0 0 1,-1 1-1,3-1 0,-2 2 1,1-1 0,-1 0-1,1 1 1,0-1 0,-1 1 0,0 0-1,1-1 1,-1 1 0,0 0 0,0 0-1,0 0 1,1 3 0,3 10 34,0 0 0,4 31 0,-7-35 25,3 16-382,22 89 1180,-24-106-1385,0 0 0,1 0 0,1 0 0,-1-1 1,1 0-1,1 0 0,0 0 0,12 14 1,-4-15-5384,2-6-5739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9.584"/>
    </inkml:context>
    <inkml:brush xml:id="br0">
      <inkml:brushProperty name="width" value="0.025" units="cm"/>
      <inkml:brushProperty name="height" value="0.025" units="cm"/>
      <inkml:brushProperty name="color" value="#E71224"/>
    </inkml:brush>
  </inkml:definitions>
  <inkml:trace contextRef="#ctx0" brushRef="#br0">132 1 10250,'0'8'6027,"0"-2"-5622,0 3-28,0 0-1,0 0 0,1-1 1,0 1-1,0 0 1,1 0-1,1-1 0,-1 1 1,5 9-1,37 52 1068,-32-52-1327,0 0 1,-1 1 0,-1-1 0,-1 2 0,0 0 0,-2 0-1,8 33 1,-11-26-36,-2-1-1,-1 1 1,-1 0-1,-2-1 1,0 1-1,-2-1 1,-1 1-1,-1-1 1,-1 0-1,-17 40 0,6-25-547,-41 71 0,-36 26-4297,33-63-1963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57.021"/>
    </inkml:context>
    <inkml:brush xml:id="br0">
      <inkml:brushProperty name="width" value="0.025" units="cm"/>
      <inkml:brushProperty name="height" value="0.025" units="cm"/>
      <inkml:brushProperty name="color" value="#E71224"/>
    </inkml:brush>
  </inkml:definitions>
  <inkml:trace contextRef="#ctx0" brushRef="#br0">0 287 11723,'0'-3'29,"0"1"0,1-1 0,-1 1 0,0-1 0,1 0 0,-1 1 0,1 0 0,0-1 0,0 1 0,0-1 0,0 1 0,1 0 0,-1 0 0,0 0 0,1-1 0,0 1-1,-1 1 1,1-1 0,0 0 0,3-2 0,0 1-17,0 0 0,0 0-1,0 1 1,1 0-1,-1-1 1,1 2-1,0-1 1,9-1 0,11 1-40,0 0 1,-1 2 0,32 3-1,-53-2 39,572 27-16,837-84 2848,-792 22-1987,-73 7-581,1907-78 1089,-1287 93-1901,-949 12-1152,-137-1-1333,-11-7-1008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16.542"/>
    </inkml:context>
    <inkml:brush xml:id="br0">
      <inkml:brushProperty name="width" value="0.025" units="cm"/>
      <inkml:brushProperty name="height" value="0.025" units="cm"/>
      <inkml:brushProperty name="color" value="#E71224"/>
    </inkml:brush>
  </inkml:definitions>
  <inkml:trace contextRef="#ctx0" brushRef="#br0">1073 39 3748,'-11'-1'4409,"-72"0"-2742,-25-2-496,-124 13 0,209-6-1056,1 1 1,0 1-1,1 1 0,0 1 1,0 1-1,0 1 0,1 0 1,1 2-1,0 0 0,0 2 0,2 0 1,-1 0-1,-19 24 0,-9 12-48,2 2-1,3 3 0,-39 67 0,60-90-9,2 2 0,2 0-1,1 1 1,1 0 0,-10 46 0,17-53-73,2 0 0,1 0 0,1 1 0,1-1 0,2 1 1,1 0-1,7 44 0,-5-59-9,0 0-1,2 1 1,-1-1 0,2-1 0,0 1-1,0-1 1,1 0 0,1 0 0,0-1 0,1 0-1,0-1 1,1 0 0,0 0 0,1-1-1,0 0 1,0-1 0,1 0 0,22 12 0,-17-13 36,0 0 0,0-1 1,0-1-1,1-1 0,0 0 0,0-1 1,0-1-1,0-1 0,1 0 1,-1-2-1,0 0 0,1-1 1,-1-1-1,30-6 0,-7-3 114,-2-2 0,1-2 0,-2-1 0,56-32 0,-37 14 46,-2-3 0,56-49-1,-70 51 120,-3-2 0,0-1 0,-3-2 0,-1-2 0,-2-1 0,44-79 0,-59 90-130,-2-1 1,-1 0 0,-1 0-1,-2-2 1,-2 1-1,-1-1 1,-1-1-1,-2 1 1,-2-1-1,-2-68 1,-2 93-135,0-1-1,-1 1 1,0 0 0,-1 0 0,0 0-1,-1 0 1,0 0 0,-1 1-1,0 0 1,-1 0 0,-11-16 0,11 19-55,0 0 0,0 1 0,-1 0 0,1 1 0,-1-1 0,0 1 0,-1 0 0,1 1 0,-1 0 0,0 0 0,0 1 0,0 0 0,-1 0 0,1 1 0,-16-3 0,8 3-180,-1 1 0,1 0 0,-1 1 0,1 1 0,-1 0 0,1 2 1,0 0-1,-18 5 0,12-1-1202,0 1 0,-37 21 1,19-8-1628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42.872"/>
    </inkml:context>
    <inkml:brush xml:id="br0">
      <inkml:brushProperty name="width" value="0.025" units="cm"/>
      <inkml:brushProperty name="height" value="0.025" units="cm"/>
      <inkml:brushProperty name="color" value="#E71224"/>
    </inkml:brush>
  </inkml:definitions>
  <inkml:trace contextRef="#ctx0" brushRef="#br0">1212 26 4100,'-8'0'-1287,"-117"8"4098,-243 47-1,336-49-2868,-7 2 103,1 1-1,0 2 1,1 1 0,0 2 0,1 2-1,1 1 1,-44 29 0,53-28-5,0 1 1,2 2-1,0 0 1,2 2-1,0 0 1,2 1 0,1 1-1,0 1 1,-23 45-1,24-32 70,3 1 0,0 0-1,3 1 1,1 1 0,3-1-1,1 2 1,2-1 0,1 1-1,3-1 1,7 74 0,-5-103-97,1 1 1,0-1 0,1 0-1,1 0 1,0 0-1,1 0 1,0-1 0,1 0-1,0 0 1,1 0 0,0-1-1,1 0 1,0 0-1,1-1 1,0 0 0,0 0-1,1-1 1,1-1-1,11 9 1,-9-10-9,-1 0 0,2 0-1,-1-2 1,1 1 0,-1-2 0,1 0-1,1 0 1,-1-1 0,0-1 0,1-1-1,-1 0 1,1-1 0,0 0-1,-1-1 1,1-1 0,-1 0 0,23-7-1,-10 0 6,-1-2-1,0 0 1,0-2-1,-1-1 1,-1-1 0,0-1-1,34-31 1,4-10 40,70-82 0,-60 56-19,99-150 0,-144 191-14,-2-2 1,-2 0-1,-2-2 0,-2-1 0,24-92 0,-38 121 30,-2 0-1,0 0 0,-2 0 1,1 0-1,-2 0 1,-3-30-1,2 42-103,0 0-1,-1 1 1,1-1-1,-1 0 1,0 1 0,0 0-1,-1-1 1,0 1-1,0 0 1,0 0 0,0 1-1,-1-1 1,0 1-1,0 0 1,0 0-1,0 0 1,-1 0 0,1 1-1,-1-1 1,0 1-1,0 0 1,0 1 0,-1-1-1,-6-1 1,-71-14-3755,37 11-581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44.125"/>
    </inkml:context>
    <inkml:brush xml:id="br0">
      <inkml:brushProperty name="width" value="0.025" units="cm"/>
      <inkml:brushProperty name="height" value="0.025" units="cm"/>
      <inkml:brushProperty name="color" value="#E71224"/>
    </inkml:brush>
  </inkml:definitions>
  <inkml:trace contextRef="#ctx0" brushRef="#br0">895 175 2883,'0'0'1062,"-6"-9"-272,3 4-766,-10-17 845,-2 2 1,0 0 0,-21-22 0,30 37-731,0-1-1,0 1 1,0 0 0,-1 1 0,1-1-1,-1 1 1,0 1 0,0-1 0,0 1-1,-1 0 1,1 1 0,-1 0 0,0 0-1,0 1 1,-13-1 0,5 3-142,0 0 0,0 2-1,0 0 1,1 0 0,-1 2 0,1 0 0,0 1 0,0 0-1,1 1 1,0 1 0,-24 16 0,4 1-1,2 1 0,0 2 0,-38 44 1,36-34 31,2 2 1,2 1-1,1 2 1,3 1-1,1 1 1,2 1 0,3 1-1,1 1 1,3 0-1,1 1 1,3 1-1,2 0 1,2 1 0,3 0-1,1 0 1,7 93-1,-1-122-25,0 0 0,2 0 0,1-1 0,1 0-1,0 0 1,2 0 0,0 0 0,13 21 0,-16-34 3,1 1 0,-1-1 0,1 0 1,1 0-1,-1-1 0,1 0 0,1 0 0,-1 0 1,1-1-1,0-1 0,1 1 0,-1-1 0,1 0 1,0-1-1,0 0 0,1-1 0,-1 0 0,1 0 1,19 2-1,-9-4 10,0 0 1,0-2-1,0-1 1,0 0-1,0-1 1,-1-1-1,0-1 1,1-1-1,-2-1 1,1 0-1,-1-1 1,31-19-1,3-7 23,-2-3 0,82-75 0,-55 39-9,-3-4 0,-3-3-1,-5-2 1,90-145 0,-130 182 102,-2-1 0,27-76 0,-40 91-2,-2 0 1,-2 0 0,-1 0 0,-1-1-1,1-42 1,-6 67-111,0 0 1,0 0-1,0 0 0,-1 0 1,-1 0-1,1 0 0,-1 1 1,0-1-1,0 0 0,-1 1 1,-5-10-1,5 12-17,0 0-1,0 0 1,-1 1-1,1 0 0,-1-1 1,1 1-1,-1 1 1,0-1-1,0 0 1,0 1-1,-1 0 1,1 0-1,-1 0 0,1 1 1,-1-1-1,1 1 1,-9-1-1,-1 0-77,1 1 0,-1 1 0,1-1 0,-1 2 0,1 0 0,-1 1 0,-16 4 0,-4 4-1133,-51 22 0,12-2-2070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1.618"/>
    </inkml:context>
    <inkml:brush xml:id="br0">
      <inkml:brushProperty name="width" value="0.025" units="cm"/>
      <inkml:brushProperty name="height" value="0.025" units="cm"/>
      <inkml:brushProperty name="color" value="#E71224"/>
    </inkml:brush>
  </inkml:definitions>
  <inkml:trace contextRef="#ctx0" brushRef="#br0">26 0 4837,'0'0'13644,"-13"69"-12683,8-35 225,-1 4-514,4 4-512,2-1-96,0-6-32,11-2 0,-2-7-96,2-4-256,-2-8-64,-7-2-545,-2-5-801,-13-6-5188,-8-5 1665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1.960"/>
    </inkml:context>
    <inkml:brush xml:id="br0">
      <inkml:brushProperty name="width" value="0.025" units="cm"/>
      <inkml:brushProperty name="height" value="0.025" units="cm"/>
      <inkml:brushProperty name="color" value="#E71224"/>
    </inkml:brush>
  </inkml:definitions>
  <inkml:trace contextRef="#ctx0" brushRef="#br0">1 109 4260,'0'0'16976,"20"-47"-16239,14 40-97,5 1-351,12-1-225,5 2-32,5-1-641,2-1-2049,5-3-1891,-3-3-2657</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2.292"/>
    </inkml:context>
    <inkml:brush xml:id="br0">
      <inkml:brushProperty name="width" value="0.025" units="cm"/>
      <inkml:brushProperty name="height" value="0.025" units="cm"/>
      <inkml:brushProperty name="color" value="#E71224"/>
    </inkml:brush>
  </inkml:definitions>
  <inkml:trace contextRef="#ctx0" brushRef="#br0">371 0 10730,'0'0'6342,"-43"46"-5829,7-10 608,-4 6-224,-5 7-65,0 0-287,4 1-321,3-5-160,7-5-32,4-7 0,11-12 32,7-7-512,9-12-865,15-20-4357,12-12 1795,2-12-1795</inkml:trace>
  <inkml:trace contextRef="#ctx0" brushRef="#br0" timeOffset="1">254 71 3812,'0'0'13965,"-2"8"-12951,-8 31-316,2-1 0,1 2 0,-2 60 0,10-68-585,9 57 1,6-10-3357,-11-49-1636,-4-4-3524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8.661"/>
    </inkml:context>
    <inkml:brush xml:id="br0">
      <inkml:brushProperty name="width" value="0.035" units="cm"/>
      <inkml:brushProperty name="height" value="0.035" units="cm"/>
    </inkml:brush>
  </inkml:definitions>
  <inkml:trace contextRef="#ctx0" brushRef="#br0">322 153 15515,'-8'0'176,"1"0"1,0 0-1,-1 0 0,1 1 0,0 0 0,-1 0 0,1 1 1,0 0-1,0 0 0,0 1 0,0 0 0,0 0 0,1 0 1,-1 1-1,1 0 0,0 0 0,0 1 0,1 0 0,-1 0 1,-5 6-1,-6 11 41,0 1 1,2 0 0,1 1 0,0 1-1,2 0 1,1 1 0,-13 43-1,10-19-125,3 1-1,1 1 1,-2 62-1,9-74-26,2 1 0,2-1 0,2 1 0,1-1 1,2 0-1,22 73 0,-22-95-47,0 0 0,2 0 1,0-1-1,1 0 0,1 0 0,0-1 0,1 0 1,1-1-1,0-1 0,2 0 0,-1 0 0,2-1 1,-1-1-1,2 0 0,-1-1 0,28 13 0,-27-16-24,0-2-1,0 0 0,1 0 0,0-2 1,0 0-1,0-1 0,1-1 0,-1 0 0,26-1 1,-21-3-4,1-1 0,-1 0 0,0-2 0,0 0 0,0-1 0,35-17 1,-23 6 13,0-1 0,-1-2 0,-2-2 1,0-1-1,-1-1 0,-1-1 0,-1-2 0,35-44 1,-32 31 60,-1-2 1,-2-1 0,-2-2 0,-2 0-1,-3-2 1,20-56 0,-29 67 14,-2 0 1,-1-1-1,-2 0 1,-2 0-1,-1-1 1,-2 0 0,-1 0-1,-2 1 1,-7-39-1,4 52-17,-1 0 0,-2 1 0,0 0-1,-1 0 1,-23-42 0,26 55-60,0 1 0,-1 0 1,0 0-1,-1 1 0,0 0 1,0 0-1,-1 0 0,0 1 1,0 0-1,-1 1 0,0 0 0,0 0 1,0 1-1,-1 0 0,-15-6 1,17 9-67,0 1 0,0 0 1,-1 0-1,1 1 1,-1 0-1,1 0 0,0 1 1,-1 0-1,1 0 0,0 1 1,0 0-1,0 1 1,0-1-1,0 2 0,1-1 1,-1 1-1,1 0 1,-10 8-1,-5 4-56,1 1 1,0 1-1,2 1 0,-26 31 1,-26 40-298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2.665"/>
    </inkml:context>
    <inkml:brush xml:id="br0">
      <inkml:brushProperty name="width" value="0.025" units="cm"/>
      <inkml:brushProperty name="height" value="0.025" units="cm"/>
      <inkml:brushProperty name="color" value="#E71224"/>
    </inkml:brush>
  </inkml:definitions>
  <inkml:trace contextRef="#ctx0" brushRef="#br0">0 19 5733,'0'0'15119,"63"-4"-14479,-18 4-512,9 0-63,7 0-194,2 0-960,-1 0-1505,-3-2-1794,-3-10-2082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3.008"/>
    </inkml:context>
    <inkml:brush xml:id="br0">
      <inkml:brushProperty name="width" value="0.025" units="cm"/>
      <inkml:brushProperty name="height" value="0.025" units="cm"/>
      <inkml:brushProperty name="color" value="#E71224"/>
    </inkml:brush>
  </inkml:definitions>
  <inkml:trace contextRef="#ctx0" brushRef="#br0">352 43 2018,'0'0'10250,"-8"-5"-6401,-2-1-2978,-1 0 0,1 1 0,-1 1 0,0 0 0,-15-4 0,20 7-712,0 0-1,0 0 1,0 0 0,0 1 0,-1 0-1,1 0 1,0 0 0,0 1-1,0 0 1,0 0 0,0 1 0,0 0-1,0 0 1,-6 3 0,0 2-35,0 1 0,0 1 1,1 0-1,0 0 0,0 1 1,1 0-1,0 1 0,1 0 1,0 1-1,1-1 1,1 2-1,0-1 0,0 1 1,1 0-1,1 1 0,0-1 1,1 1-1,0 0 0,1 0 1,1 1-1,0-1 0,1 0 1,2 29-1,0-37-113,0 0 1,1-1-1,-1 1 1,1-1-1,1 1 1,-1-1-1,1 0 1,0 0-1,0 0 1,1 0-1,-1 0 1,1-1-1,0 0 0,0 1 1,1-2-1,-1 1 1,1 0-1,0-1 1,0 0-1,0 0 1,0 0-1,7 2 1,-1-1 20,-1 0-1,1-1 1,0 0 0,0-1 0,0 0 0,0-1 0,1 0-1,-1-1 1,0 0 0,19-3 0,-27 3-2,-1-1 0,1 1 1,-1-1-1,1 0 0,-1 0 0,0 0 1,1 0-1,-1 0 0,0 0 0,0-1 1,0 1-1,0-1 0,0 1 0,0-1 1,0 0-1,0 0 0,-1 0 0,1 0 1,-1 0-1,0 0 0,1-1 0,-1 1 1,0 0-1,0-1 0,0 1 0,-1 0 1,1-1-1,-1 1 0,1-1 0,-1 1 1,0-1-1,0 0 0,0-4 0,0 4-22,0-1-1,-1 1 0,0 0 1,1-1-1,-1 1 0,0 0 1,-1-1-1,1 1 0,0 0 1,-1 0-1,0 0 0,0 0 1,0 0-1,0 1 0,0-1 1,0 1-1,-1-1 0,1 1 1,-1 0-1,0 0 0,0 0 1,1 0-1,-1 0 0,-5-1 1,0 1-59,-1 0 1,1 1 0,0 0 0,-17 0 0,24 1-25,31 2-192,-9-2 256,0-2-1,0-1 1,-1 0-1,1-1 1,-1-1-1,26-11 1,-45 16 4,-1 0-1,0 0 1,0-1-1,0 1 1,1 0-1,-1 0 1,0 0 0,0 0-1,1 0 1,-1 0-1,0 0 1,0 0-1,0 0 1,1 0 0,-1 0-1,0 0 1,0 0-1,1 0 1,-1 0-1,0 0 1,0 0 0,1 0-1,-1 0 1,0 0-1,0 0 1,0 1-1,1-1 1,-1 0 0,0 0-1,0 0 1,0 0-1,1 0 1,-1 1-1,0-1 1,0 0 0,0 0-1,0 0 1,0 0-1,1 1 1,-1-1-1,0 0 1,0 0 0,0 1-1,0-1 1,0 0-1,0 0 1,0 1-1,0-1 1,0 0 0,-3 19-97,-13 20 189,3-14-117,-19 40 670,30-61-732,1-1 0,0 1 0,0 0 1,0-1-1,0 1 0,1 0 0,-1-1 0,1 1 0,0 0 0,0 0 0,0 0 0,1-1 0,0 1 0,-1 0 0,3 4 0,2-3-3126,2-4-2619,1-1-3989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2:33.444"/>
    </inkml:context>
    <inkml:brush xml:id="br0">
      <inkml:brushProperty name="width" value="0.025" units="cm"/>
      <inkml:brushProperty name="height" value="0.025" units="cm"/>
      <inkml:brushProperty name="color" value="#E71224"/>
    </inkml:brush>
  </inkml:definitions>
  <inkml:trace contextRef="#ctx0" brushRef="#br0">240 0 11787,'0'0'7821,"9"9"-7042,14 16 21,-1 0-1,-1 1 0,-1 1 1,29 52-1,-44-69-758,0 1 1,0 0-1,-1 0 0,-1 0 1,0 0-1,0 1 1,-1-1-1,0 1 0,-1-1 1,-1 1-1,0 0 1,0 0-1,-1-1 0,-1 1 1,0 0-1,0-1 1,-1 0-1,-6 17 0,-4-2-27,-1-1 0,-1 0 0,-1-1 0,-2-1 0,0 0 0,-31 29 0,-45 32-1883,-2-15-3753,32-29-2866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55.327"/>
    </inkml:context>
    <inkml:brush xml:id="br0">
      <inkml:brushProperty name="width" value="0.025" units="cm"/>
      <inkml:brushProperty name="height" value="0.025" units="cm"/>
      <inkml:brushProperty name="color" value="#E71224"/>
    </inkml:brush>
  </inkml:definitions>
  <inkml:trace contextRef="#ctx0" brushRef="#br0">1979 340 6086,'1'-12'2610,"-1"4"-2355,2-1-190,-1 0 0,-1 0 1,0 0-1,0 0 0,0 1 1,-1-1-1,-1 0 0,1 0 1,-2 0-1,1 1 0,-1 0 1,0-1-1,-6-8 0,-2 2-20,-1 1-1,-1 0 0,-1 1 1,0 1-1,0 0 1,-1 1-1,-1 1 0,0 0 1,0 1-1,-1 1 0,0 0 1,0 2-1,-1-1 0,-34-6 1,-2 3 241,-1 2 0,0 2 0,-98 3 0,99 7-212,0 2 0,1 2 0,0 3 1,0 1-1,1 4 0,0 1 0,2 3 0,0 1 0,2 3 0,-55 36 1,36-16 130,1 4 0,3 2 1,2 3-1,2 3 0,2 2 1,-57 77-1,76-84-70,2 2-1,3 2 1,2 0 0,-44 112-1,63-134-152,1 1 0,1 0 0,2 1 0,2 0 0,1 0 0,2 0 0,1 1 0,1-1 0,3 1 0,6 44 0,-4-62-7,0-1-1,2 0 1,-1 0 0,2 0-1,0-1 1,1 0 0,1 0-1,1-1 1,0-1 0,0 1-1,2-1 1,-1-1 0,2 0-1,0-1 1,0 0-1,1-1 1,1-1 0,23 13-1,-8-7 40,1-3 0,0 0 0,1-2-1,1-1 1,0-2 0,0-1 0,0-2 0,64 3-1,-17-8 54,0-4-1,0-4 0,0-2 1,-2-4-1,1-4 0,-2-3 1,-1-3-1,0-4 1,136-72-1,-136 58 380,-2-3-1,-2-4 1,-2-2-1,-2-4 1,-3-3-1,-3-2 1,-2-3 0,-3-2-1,50-76 1,-83 105-328,-2-2 0,-1 0 0,17-46 0,-30 63-99,-1 0 0,-1 0 0,-1-1 0,0 0 0,-2 0 0,-1 0 0,-1-43 0,-1 58-27,-1 0 0,0 0 0,0 1 0,-1-1 0,0 0-1,0 1 1,0-1 0,-1 1 0,0 0 0,0 0 0,-1 0-1,1 0 1,-2 0 0,1 1 0,-6-6 0,3 4-98,-1 1 1,0 0-1,-1 0 1,1 1 0,-1 0-1,0 1 1,0 0-1,-1 0 1,-12-3 0,-16-1-431,0 2 1,0 1 0,0 2-1,-50 3 1,78 0 441,-98 5-2812,-125 22 0,220-25 2285,-70 10-6121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205"/>
    </inkml:context>
    <inkml:brush xml:id="br0">
      <inkml:brushProperty name="width" value="0.025" units="cm"/>
      <inkml:brushProperty name="height" value="0.025" units="cm"/>
      <inkml:brushProperty name="color" value="#E71224"/>
    </inkml:brush>
  </inkml:definitions>
  <inkml:trace contextRef="#ctx0" brushRef="#br0">1564 93 4324,'-11'21'6476,"-9"-5"-4626,19-15-1881,-1 0 0,1 0 1,-1 0-1,1-1 0,-1 1 0,0 0 1,1-1-1,-1 1 0,0-1 1,1 0-1,-1 0 0,0 0 0,0 0 1,1 0-1,-1 0 0,0 0 1,0 0-1,1-1 0,-1 1 0,0-1 1,1 1-1,-1-1 0,0 1 1,1-1-1,-3-2 0,-21-13-6265,-4 3 3392,-68-14 3543,57 17-1569,-71-11 5232,-62 8-5322,60 6 118,49 1 3657,-210-10-9670,157 19 11465,90 1-2190,1 0-1,-50 17 1,52-14-1593,0 0 1,-1-2-1,-43 5 0,51-9-1201,0-2 0,-1 0 0,-18-3 0,-22-11-4946,29 6 613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568"/>
    </inkml:context>
    <inkml:brush xml:id="br0">
      <inkml:brushProperty name="width" value="0.025" units="cm"/>
      <inkml:brushProperty name="height" value="0.025" units="cm"/>
      <inkml:brushProperty name="color" value="#E71224"/>
    </inkml:brush>
  </inkml:definitions>
  <inkml:trace contextRef="#ctx0" brushRef="#br0">959 45 3171,'-11'4'5771,"-4"2"-4652,-13 4 1027,-1 0-1,-39 7 1,56-15-2031,0-1-1,1 0 1,-25-1 0,29-1-485,1 0 1,-1 0 0,1-1 0,-1 0 0,1 0 0,-1 0 0,1-1-1,-7-4 1,-51-26-5450,0 14 4462,54 18 1725,0 0 1,0 0-1,-1 1 1,1 0-1,0 1 1,0 0-1,0 1 1,0 0-1,0 0 1,0 1-1,-15 7 1,4-1 192,0 0 0,-1-2 0,0 0 0,-24 3 0,36-9-1089,0 0-1,0 0 1,0-2 0,0 1 0,0-1-1,0 0 1,0-1 0,0 0-1,0-1 1,1 0 0,-18-8 0,-4-5-2910,-41-17-198,36 20 3364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8.947"/>
    </inkml:context>
    <inkml:brush xml:id="br0">
      <inkml:brushProperty name="width" value="0.025" units="cm"/>
      <inkml:brushProperty name="height" value="0.025" units="cm"/>
      <inkml:brushProperty name="color" value="#E71224"/>
    </inkml:brush>
  </inkml:definitions>
  <inkml:trace contextRef="#ctx0" brushRef="#br0">604 1 1473,'0'0'1602,"-81"9"704,38 4 3107,3 0-3843,-1-1-738,1-5-575,3-2-161,-3-5-545,4 0-576,-2-1-832,0-10-1474,-5-3-705,3 2 1794,-1 1 1985,-4 5-95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29.297"/>
    </inkml:context>
    <inkml:brush xml:id="br0">
      <inkml:brushProperty name="width" value="0.025" units="cm"/>
      <inkml:brushProperty name="height" value="0.025" units="cm"/>
      <inkml:brushProperty name="color" value="#E71224"/>
    </inkml:brush>
  </inkml:definitions>
  <inkml:trace contextRef="#ctx0" brushRef="#br0">2359 1 3491,'-15'6'774,"-16"6"1674,-134 49 3935,137-53-6303,0 0 0,0-2 0,0-1 0,-42 2-1,-47-9-6088,-72 3 1861,161 2 6470,1 1-1,-43 12 1,34-6-1263,-1-1 0,-41 4 0,64-11-1361,0-1-1,0-1 0,0 0 0,0-1 0,0-1 1,0 0-1,0-1 0,1 0 0,-14-5 1,-8-6-3372,-37-15-1076,-1 7 4043,-2 11 3812,61 11-1433,-1 0 0,1 1 0,-22 4 0,31-4-1609,-30 6 157,-47 3-1,70-9-833,0-1 0,0-1 0,0 0 0,0 0 0,0-1 0,0-1 0,-20-7 0,17 4-671,-2 1-1,1 1 1,0 0 0,-25-3-1,30 7 1585,0-1 1,0 1-1,0 1 0,0 0 1,0 1-1,0 0 0,1 1 1,-1 0-1,1 0 0,-1 1 1,1 1-1,-12 6 0,-13 10 5234,-14 7-2065,40-22-3277,-1-1 0,-1 0 0,1-1 0,-1 0 0,0-1 0,1 0 1,-2 0-1,1-1 0,-15 0 0,21-3-444,1-1 1,-1 0-1,1 0 0,0-1 1,0 1-1,0-1 0,0 0 1,0 0-1,1 0 0,-1-1 1,1 1-1,0-1 0,0 0 1,-5-7-1,3 4-345,-1 0 0,1 1 0,-2-1 0,1 1 0,-1 1 0,-8-7 0,13 11 655,1 1-1,-1-1 1,0 0-1,1 1 1,-1-1-1,0 1 1,1 0-1,-1 0 1,0 0-1,0 0 1,1 0-1,-1 0 1,0 0-1,1 0 1,-1 0-1,0 1 1,1-1-1,-1 1 1,0 0-1,1-1 1,-1 1-1,1 0 1,-1 0-1,1 0 1,-1 0-1,1 0 1,0 0-1,0 0 1,-1 0-1,1 1 1,0-1-1,0 0 1,0 1-1,0-1 1,-1 3-1,-1 2 77,-20 18-853,19-23-3444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1.951"/>
    </inkml:context>
    <inkml:brush xml:id="br0">
      <inkml:brushProperty name="width" value="0.025" units="cm"/>
      <inkml:brushProperty name="height" value="0.025" units="cm"/>
      <inkml:brushProperty name="color" value="#E71224"/>
    </inkml:brush>
  </inkml:definitions>
  <inkml:trace contextRef="#ctx0" brushRef="#br0">74 1 16432,'0'0'1366,"0"8"-773,21 283 2560,-6-139-867,-11-69 2503,1-296-3697,-1 171-1234,1 0 0,3 0 0,12-43-1,-20 84 125,1 0-1,-1-1 1,1 1-1,-1 0 1,1-1-1,-1 1 0,1 0 1,0 0-1,-1 0 1,1-1-1,0 1 1,0 0-1,0 0 1,0 0-1,0 0 1,0 0-1,0 1 1,0-1-1,0 0 1,1 0-1,-1 1 0,0-1 1,0 1-1,1-1 1,-1 1-1,0 0 1,3-1-1,0 1 2,-1 0-1,1 1 1,-1-1-1,0 1 1,0 0 0,1 0-1,-1 0 1,0 1-1,0-1 1,0 1-1,4 2 1,5 4-22,1 2 0,-1-1 0,-1 2 0,12 13 0,-21-23 37,-1 0 1,0 0 0,0 0-1,0 0 1,0 0 0,0 0-1,0 1 1,0-1 0,0 0 0,0 1-1,-1-1 1,1 1 0,-1-1-1,1 1 1,-1-1 0,1 1-1,-1-1 1,0 1 0,0 0-1,0-1 1,0 1 0,0-1-1,0 1 1,0-1 0,0 1 0,-1 0-1,1-1 1,-1 1 0,1-1-1,-1 1 1,1-1 0,-1 0-1,0 1 1,0-1 0,0 0-1,0 1 1,0-1 0,0 0-1,0 0 1,0 0 0,0 0-1,-1 0 1,1 0 0,0 0 0,-1 0-1,1 0 1,-3 0 0,-8 5 78,0-1 0,-1 0 0,0-1 0,-20 4 0,25-7-95,-22 5 65,0-2-1,0-2 1,-38 0 0,66-2-88,1 0 1,-1 0-1,1 0 0,0 0 1,-1 0-1,1 0 0,-1 0 1,1 0-1,0 0 0,-1-1 1,1 1-1,0 0 0,-1-1 1,1 0-1,0 1 0,-1-1 1,1 0-1,0 1 0,0-1 1,0 0-1,0 0 0,0 0 1,0 0-1,0 0 0,0 0 1,0 0-1,0-1 0,1 1 1,-1 0-1,0 0 0,1-1 1,-1 1-1,1 0 0,-1-3 1,1 2-180,0-1 1,0 0 0,1 1 0,-1-1-1,1 1 1,0-1 0,0 1 0,0-1-1,0 1 1,0 0 0,0-1-1,1 1 1,-1 0 0,1 0 0,-1 0-1,1 0 1,0 0 0,3-2 0,127-96-11707,-79 60 5471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2.482"/>
    </inkml:context>
    <inkml:brush xml:id="br0">
      <inkml:brushProperty name="width" value="0.025" units="cm"/>
      <inkml:brushProperty name="height" value="0.025" units="cm"/>
      <inkml:brushProperty name="color" value="#E71224"/>
    </inkml:brush>
  </inkml:definitions>
  <inkml:trace contextRef="#ctx0" brushRef="#br0">204 1 3716,'0'0'24492,"-11"8"-24198,0 1-269,1 0 0,-1 1 1,1 0-1,1 1 0,0 0 1,1 0-1,-14 25 0,11-16-7,7-12-18,0-1 1,0 1-1,1-1 0,0 1 1,0 0-1,0 1 1,1-1-1,-1 11 1,29-65-295,28-80-170,-51 196-246,-3-41 718,1 0 0,1-1 0,7 35 0,-12-74 81,-1-1 1,-1 0-1,0 1 0,0 0 1,-1 0-1,-1 0 0,-8-11 1,11 16-136,-1 1 1,0-1-1,0 1 1,0-1-1,0 1 1,-1 1-1,0-1 0,0 1 1,0 0-1,0 0 1,-1 1-1,1 0 1,-1 0-1,-7-2 1,0 6-83,16 7 32,0-6 96,1 0 0,-1-1 0,0 1 0,0 0 0,1-1 0,-1 1 0,1-1 0,-1 0 0,5 1 0,18 2-58,1-1 1,0-2 0,0-1 0,0 0 0,0-2-1,41-9 1,-62 10-689,0 0 0,0 0 0,0-1 0,0 0 0,-1 0 0,1 0 0,6-4 0,3-7-5922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223"/>
    </inkml:context>
    <inkml:brush xml:id="br0">
      <inkml:brushProperty name="width" value="0.035" units="cm"/>
      <inkml:brushProperty name="height" value="0.035" units="cm"/>
    </inkml:brush>
  </inkml:definitions>
  <inkml:trace contextRef="#ctx0" brushRef="#br0">1730 33 14099,'0'-3'148,"-1"1"1,0 0-1,0 0 0,-1 0 1,1 0-1,0 0 0,-1 0 1,1 0-1,-1 0 0,0 1 1,1-1-1,-1 1 0,-4-3 1,5 3-75,-1 1 0,0-1 0,1 1 0,-1-1 0,0 1 1,0 0-1,1 0 0,-1 0 0,0 0 0,0 0 0,1 0 0,-1 0 1,0 0-1,0 1 0,1-1 0,-1 1 0,0 0 0,1-1 0,-4 3 0,-8 4 309,0 1 0,0 0 0,1 1 0,-18 17 0,-42 48 340,58-59-617,-218 262 621,137-159-599,-706 950 510,485-603-27,304-447-616,4-8-104,2 0-1,-1 0 1,1 1 0,1-1-1,0 2 1,-4 12-1,9-24 93,0 0 0,0 0 0,0 0 0,0 1 0,0-1 0,0 0 0,-1 0 0,1 0 0,0 1 0,0-1 0,0 0 0,0 0 0,0 0 0,0 1 0,0-1 0,0 0 0,0 0 0,0 0 0,0 1 0,0-1 0,0 0 0,0 0 0,1 0 0,-1 0 0,0 1 0,0-1 0,0 0 0,0 0 0,0 0 0,0 0 0,0 1 0,0-1-1,1 0 1,-1 0 0,0 0 0,0 0 0,0 0 0,0 1 0,1-1 0,-1 0 0,0 0 0,0 0 0,0 0 0,1 0 0,-1 0 0,0 0 0,0 0 0,0 0 0,0 0 0,1 0 0,-1 0 0,11-5-549,-4-3 401,0-1-1,0 1 0,-1-1 1,10-17-1,10-28-398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3:32.846"/>
    </inkml:context>
    <inkml:brush xml:id="br0">
      <inkml:brushProperty name="width" value="0.025" units="cm"/>
      <inkml:brushProperty name="height" value="0.025" units="cm"/>
      <inkml:brushProperty name="color" value="#E71224"/>
    </inkml:brush>
  </inkml:definitions>
  <inkml:trace contextRef="#ctx0" brushRef="#br0">0 0 12364,'0'0'10666,"15"47"-9385,-15-12-416,5 8-641,1 4-160,3-1-96,1-5-1313,5-5-2050,-6-12-4004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12.938"/>
    </inkml:context>
    <inkml:brush xml:id="br0">
      <inkml:brushProperty name="width" value="0.025" units="cm"/>
      <inkml:brushProperty name="height" value="0.025" units="cm"/>
      <inkml:brushProperty name="color" value="#E71224"/>
    </inkml:brush>
  </inkml:definitions>
  <inkml:trace contextRef="#ctx0" brushRef="#br0">0 175 3171,'0'0'3438,"3"10"-1249,-3-8-2230,3 10 1098,0 0 0,1 0 0,10 22 0,-13-32-859,0-1 0,0 1 0,0 0 0,1 0 0,-1-1 0,0 1 0,0-1 0,1 1 0,-1-1 0,1 0 0,0 1 0,-1-1 0,1 0 0,0 0 0,3 1 0,-3-2-122,-1 0 0,1 0 0,-1 0 1,1 0-1,-1 0 0,1 0 0,-1-1 0,1 1 1,-1-1-1,1 1 0,-1-1 0,0 0 1,1 1-1,-1-1 0,0 0 0,1 0 0,-1 0 1,0 0-1,0 0 0,0 0 0,0 0 1,0 0-1,0-1 0,0 1 0,0-2 0,8-9 295,-2-1 0,0 1 0,0-2 0,-2 1 0,1-1 0,-2 0-1,0 0 1,0 0 0,-1-1 0,-1 1 0,-1-1 0,0 1-1,-1-1 1,-2-28 0,1 42-344,1 0 0,0 0 0,0 0 0,0 0-1,0 0 1,-1 0 0,1 0 0,0-1 0,-1 1 0,1 0 0,-1 0 0,1 0-1,-1 0 1,0 1 0,1-1 0,-1 0 0,0 0 0,0 0 0,0 0 0,0 1-1,1-1 1,-1 0 0,0 1 0,0-1 0,0 1 0,0-1 0,0 1 0,-1-1-1,1 1 1,0 0 0,0 0 0,0-1 0,0 1 0,0 0 0,0 0 0,0 0-1,-1 0 1,1 0 0,-1 1 0,0 0-30,0-1 0,1 1 0,-1 0 0,0 0 0,0 0 0,1 0 0,-1 0 0,1 1 0,-1-1 0,1 0 0,0 1 0,-1-1 0,1 1 0,0-1 0,0 1 0,0 0 0,0-1 0,0 1 0,1 0 0,-1 0 0,0 3 0,-2 5-17,2-1 0,-1 1-1,2 0 1,0 17 0,-1-26 11,1 1 0,0-1 0,0 0 0,0 0 0,0 0 0,0 1 0,0-1 0,1 0 0,-1 0 1,0 0-1,1 1 0,-1-1 0,0 0 0,1 0 0,-1 0 0,1 0 0,0 0 0,-1 0 0,1 0 0,0 0 0,0 0 0,0 0 0,0 0 0,-1-1 0,1 1 0,0 0 1,0-1-1,0 1 0,1 0 0,-1-1 0,0 1 0,0-1 0,0 0 0,0 1 0,0-1 0,1 0 0,-1 0 0,0 0 0,0 0 0,0 0 0,1 0 0,-1 0 1,0 0-1,0 0 0,0 0 0,1-1 0,-1 1 0,2-1 0,-1-1 31,0 0 0,0 0 0,0 0 0,0 0 1,0 0-1,0-1 0,0 1 0,-1-1 0,1 1 0,-1-1 0,1 0 1,-1 1-1,0-1 0,0 0 0,-1 0 0,1 0 0,0 0 0,-1 1 1,0-1-1,0 0 0,0 0 0,0 0 0,0 0 0,0 0 0,-1 0 1,0-3-1,0 5-15,1 0 1,-1 1-1,1-1 0,0 1 1,-1-1-1,1 1 0,-1 0 1,1-1-1,-1 1 1,0-1-1,1 1 0,-1 0 1,1 0-1,-1-1 1,0 1-1,1 0 0,-1 0 1,1 0-1,-1-1 1,0 1-1,1 0 0,-1 0 1,0 0-1,1 0 0,-1 0 1,0 0-1,1 1 1,-1-1-1,0 0 0,1 0 1,-1 0-1,1 1 1,-1-1-1,0 0 0,1 0 1,-1 1-1,1-1 1,-1 1-1,1-1 0,-1 0 1,1 1-1,-1-1 0,1 1 1,-1-1-1,1 2 1,-21 22-231,15 21-1013,13-18-3416,0-20-56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07.760"/>
    </inkml:context>
    <inkml:brush xml:id="br0">
      <inkml:brushProperty name="width" value="0.025" units="cm"/>
      <inkml:brushProperty name="height" value="0.025" units="cm"/>
      <inkml:brushProperty name="color" value="#E71224"/>
    </inkml:brush>
  </inkml:definitions>
  <inkml:trace contextRef="#ctx0" brushRef="#br0">15 299 3203,'0'0'12908,"-1"1"-12881,1-1 0,-1 0 0,1 1 0,-1-1 0,1 0 0,-1 0 0,0 0 0,1 0 0,-1 0-1,1 0 1,-1 0 0,0 0 0,1 0 0,-1 0 0,0 0 0,1 0 0,-1 0 0,1 0 0,-1 0 0,1-1 0,-1 1 0,-1-1-1,4-24 229,0-1 0,9-34 0,3-33-2701,-12 47-896,-2-2-1414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08.122"/>
    </inkml:context>
    <inkml:brush xml:id="br0">
      <inkml:brushProperty name="width" value="0.025" units="cm"/>
      <inkml:brushProperty name="height" value="0.025" units="cm"/>
      <inkml:brushProperty name="color" value="#E71224"/>
    </inkml:brush>
  </inkml:definitions>
  <inkml:trace contextRef="#ctx0" brushRef="#br0">1 343 2691,'0'0'10303,"2"-10"-10955,22-97-2088,2-5 1850,-21 86 1776,-1 0 0,0-36 1458,-5 91 519,0-13-6665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18.489"/>
    </inkml:context>
    <inkml:brush xml:id="br0">
      <inkml:brushProperty name="width" value="0.025" units="cm"/>
      <inkml:brushProperty name="height" value="0.025" units="cm"/>
      <inkml:brushProperty name="color" value="#E71224"/>
    </inkml:brush>
  </inkml:definitions>
  <inkml:trace contextRef="#ctx0" brushRef="#br0">0 3494 4260,'0'0'10832,"5"0"-10336,67-12 1985,-36 7-1797,42-11 0,105-49-12,-58 19-292,-67 23-352,62-33 0,45-18 22,472-170-82,-578 218-18,81-46 0,-48 21-15,274-138 65,116-68 69,-293 141-5,-99 59 33,-3-4-1,-3-4 0,110-109 0,-81 70 147,-50 49 41,-4-2-1,58-71 1,101-153-65,-183 232-187,-2-2 0,-2-1 0,26-61 0,-38 72 90,-1-2-1,-3 0 0,17-69 1,-23 63 191,-7 27-299,2 1 0,0 0 0,1 1 0,1-1-1,1 1 1,1 0 0,1 1 0,16-27 0,2 7 6,-1-2 0,-2 0 1,-2-1-1,30-81 0,-48 106-6,-1 0 1,3-30-1,-5 31-3,1 1-1,0-1 1,1 1 0,7-18-1,-3 7-341,-6 18-5909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8.409"/>
    </inkml:context>
    <inkml:brush xml:id="br0">
      <inkml:brushProperty name="width" value="0.025" units="cm"/>
      <inkml:brushProperty name="height" value="0.025" units="cm"/>
      <inkml:brushProperty name="color" value="#E71224"/>
    </inkml:brush>
  </inkml:definitions>
  <inkml:trace contextRef="#ctx0" brushRef="#br0">1 159 3748,'0'0'16575,"5"10"-16335,0 1-84,29 52 46,-32-60-95,0 0-1,-1-1 1,1 1-1,0 0 1,1-1-1,-1 1 1,0-1-1,1 0 1,-1 0-1,1 0 1,0 0-1,0 0 1,-1-1-1,1 1 0,0-1 1,1 0-1,-1 0 1,6 2-1,-7-4 12,0 0 0,-1 0-1,1 0 1,-1 0-1,1 0 1,-1 0 0,1 0-1,-1-1 1,0 1-1,1 0 1,-1-1 0,0 1-1,0-1 1,0 0 0,0 1-1,0-1 1,-1 0-1,1 1 1,0-4 0,14-38 663,-15 42-766,8-28 379,-1-1 0,-1 1 0,2-45 0,-8 73-255,2 18-337,-1-10 188,18 86-45,-18-87 55,1-1 1,0 1-1,0-1 0,0 0 0,1 0 0,-1 0 0,1 0 0,1 0 0,-1 0 0,1-1 0,0 1 0,0-1 0,8 7 0,-11-11 3,0 1 0,0 0 0,0-1 0,0 1 0,1-1-1,-1 1 1,0-1 0,0 1 0,0-1 0,0 0 0,0 0 0,1 0 0,-1 1 0,0-1 0,0 0 0,0-1-1,1 1 1,-1 0 0,0 0 0,0 0 0,0-1 0,0 1 0,1 0 0,-1-1 0,0 1 0,2-2 0,-1 0 14,0 0 1,0-1-1,0 1 1,0 0-1,0-1 1,0 1-1,0-1 1,-1 0-1,1 1 1,1-6-1,2-8 140,0-1 0,6-34 0,-10 42-93,10-39 178,-6 23-4262,0 0-4768,-2 9 1234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9.151"/>
    </inkml:context>
    <inkml:brush xml:id="br0">
      <inkml:brushProperty name="width" value="0.025" units="cm"/>
      <inkml:brushProperty name="height" value="0.025" units="cm"/>
      <inkml:brushProperty name="color" value="#E71224"/>
    </inkml:brush>
  </inkml:definitions>
  <inkml:trace contextRef="#ctx0" brushRef="#br0">162 0 9993,'0'0'13176,"0"12"-12616,0-3-457,0 35 296,-1 0-1,-2-1 1,-13 65 0,16-152-1598,-6-46 1,5 72 969,0-4-97,0 37 165,1-4 309,1 0-1,0 1 0,0-1 0,1 0 0,1 0 1,6 18-1,-8-26-103,0 0 0,0 0 0,1 0 0,-1 0 0,1 0 0,0 0 0,0 0 0,0-1 1,0 1-1,0-1 0,0 0 0,1 1 0,-1-1 0,1 0 0,0 0 0,0-1 0,0 1 0,-1-1 0,2 1 1,-1-1-1,0 0 0,0 0 0,0 0 0,0 0 0,1-1 0,4 1 0,-7-1-23,-1 0-1,1 0 0,-1 0 1,1 0-1,-1-1 1,1 1-1,0 0 1,-1 0-1,1 0 0,-1 0 1,0-1-1,1 1 1,-1 0-1,1 0 1,-1-1-1,1 1 0,-1-1 1,0 1-1,1 0 1,-1-1-1,1 1 1,-1-1-1,0 1 0,0 0 1,1-1-1,-1 1 1,0-1-1,0 1 1,0-1-1,1 1 0,-1-1 1,0 1-1,0-1 1,0 0-1,0 1 1,0-1-1,0 1 0,0-1 1,0 1-1,0-1 1,0 1-1,0-1 0,-1 1 1,1-1-1,0 1 1,0-1-1,0 1 1,-1-1-1,1 1 0,0-1 1,-1 1-1,1-1 1,-1-1 14,0-1 0,-1 1 0,1 0 0,0 0 0,-1 0 0,1 0 0,-1 0 0,1 0 0,-1 0 0,-2-2 0,-8-1-32,1 1 0,-1 0 0,0 1-1,0 0 1,0 0 0,0 2 0,0-1-1,-21 1 1,15 1 58,-1-2 0,-27-5 0,46 7-54,0 0 0,0 0 0,1 0 0,-1 0 0,0 0 0,0 0 0,0 0 0,0 0 0,0 0 0,1-1 0,-1 1 0,0 0 0,0 0 0,0 0 0,0 0 0,0 0-1,0 0 1,0-1 0,1 1 0,-1 0 0,0 0 0,0 0 0,0 0 0,0 0 0,0-1 0,0 1 0,0 0 0,0 0 0,0 0 0,0 0 0,0-1 0,0 1 0,0 0-1,0 0 1,0 0 0,0 0 0,0-1 0,0 1 0,0 0 0,0 0 0,0 0 0,0 0 0,0-1 0,-1 1 0,1 0 0,0 0 0,0 0 0,0 0 0,0 0 0,0-1-1,0 1 1,0 0 0,-1 0 0,1 0 0,0 0 0,0 0 0,15-5 41,-14 5-60,133-25 631,-74 21-4360,-50 3-81,-4-2-2873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29.826"/>
    </inkml:context>
    <inkml:brush xml:id="br0">
      <inkml:brushProperty name="width" value="0.025" units="cm"/>
      <inkml:brushProperty name="height" value="0.025" units="cm"/>
      <inkml:brushProperty name="color" value="#E71224"/>
    </inkml:brush>
  </inkml:definitions>
  <inkml:trace contextRef="#ctx0" brushRef="#br0">0 1 3844,'7'31'18289,"11"18"-10930,14 20-7885,-23-54-1455,0 1 1,0-1-1,21 24 1,-25-34-5387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154"/>
    </inkml:context>
    <inkml:brush xml:id="br0">
      <inkml:brushProperty name="width" value="0.025" units="cm"/>
      <inkml:brushProperty name="height" value="0.025" units="cm"/>
      <inkml:brushProperty name="color" value="#E71224"/>
    </inkml:brush>
  </inkml:definitions>
  <inkml:trace contextRef="#ctx0" brushRef="#br0">0 57 9001,'0'0'8520,"14"0"-7949,285 0 3055,13-33-4626,-255 21-19,-52 7-1264,-7 1-3554,-7 1 408</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496"/>
    </inkml:context>
    <inkml:brush xml:id="br0">
      <inkml:brushProperty name="width" value="0.025" units="cm"/>
      <inkml:brushProperty name="height" value="0.025" units="cm"/>
      <inkml:brushProperty name="color" value="#E71224"/>
    </inkml:brush>
  </inkml:definitions>
  <inkml:trace contextRef="#ctx0" brushRef="#br0">103 12 7559,'0'0'6470,"-74"34"-4356,53-22-480,14-4-33,7-3-351,9 1-290,25-3 354,9-3-65,16 0-512,10 0-577,5-4-96,5-5-160,-5 1-833,-6-3-384,-10 2 31,-9-1-928,-13-3-1217,-9-2-1954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768"/>
    </inkml:context>
    <inkml:brush xml:id="br0">
      <inkml:brushProperty name="width" value="0.035" units="cm"/>
      <inkml:brushProperty name="height" value="0.035" units="cm"/>
    </inkml:brush>
  </inkml:definitions>
  <inkml:trace contextRef="#ctx0" brushRef="#br0">1 830 15795,'2'-9'159,"0"1"1,1 0-1,0 0 0,0 0 0,1 0 0,0 1 0,1-1 0,-1 1 0,1 0 1,1 1-1,-1-1 0,1 1 0,0 0 0,1 0 0,11-8 0,100-51 1328,-20 11-907,121-98 322,-14-18-527,26-20-301,-216 178-79,1 0 0,1 1 0,0 1 0,32-14 0,-46 22 7,-1 1 1,1 0 0,0 1-1,0-1 1,0 0-1,-1 1 1,1-1-1,0 1 1,0 0-1,0 0 1,0 0-1,0 1 1,0-1-1,-1 1 1,1-1-1,5 3 1,-5-1 7,0-1 1,-1 1-1,1 0 1,-1 0-1,0 1 1,0-1-1,0 0 1,0 1-1,0 0 1,0-1-1,0 1 1,-1 0-1,0 0 1,1 0-1,1 6 1,4 14 99,-2 0 0,0 0 0,4 47 0,-6 79 236,-2-71-257,19 218-3045,-13-243 2352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3.842"/>
    </inkml:context>
    <inkml:brush xml:id="br0">
      <inkml:brushProperty name="width" value="0.025" units="cm"/>
      <inkml:brushProperty name="height" value="0.025" units="cm"/>
      <inkml:brushProperty name="color" value="#E71224"/>
    </inkml:brush>
  </inkml:definitions>
  <inkml:trace contextRef="#ctx0" brushRef="#br0">70 12 4837,'0'0'13698,"9"-2"-12353,5-1-1073,0 0 1,1 1-1,-1 1 0,0 0 0,1 1 1,-1 1-1,18 2 0,-22-1-146,1-1-1,-1 2 1,0-1-1,0 2 0,0-1 1,0 1-1,0 1 1,-1 0-1,0 0 1,0 1-1,12 10 1,-19-14-124,0 0 0,1 1 0,-2 0 0,1-1 1,0 1-1,0 0 0,-1 0 0,0 0 0,1 0 1,-1 0-1,-1 0 0,1 0 0,0 1 0,-1-1 1,1 0-1,-1 0 0,0 1 0,0-1 0,0 0 1,-1 0-1,1 1 0,-1-1 0,0 0 0,1 0 1,-1 0-1,-1 0 0,1 0 0,0 0 0,-1 0 1,0 0-1,0 0 0,-3 3 0,-7 11 22,-1 0 1,-1-1-1,-29 26 0,30-30-17,-45 44-119,-46 44-492,40-30-4697,42-46-1948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5.690"/>
    </inkml:context>
    <inkml:brush xml:id="br0">
      <inkml:brushProperty name="width" value="0.025" units="cm"/>
      <inkml:brushProperty name="height" value="0.025" units="cm"/>
      <inkml:brushProperty name="color" value="#E71224"/>
    </inkml:brush>
  </inkml:definitions>
  <inkml:trace contextRef="#ctx0" brushRef="#br0">178 113 5926,'0'0'4783,"9"-8"-2210,23-27 101,-30 34-2447,-1-1 0,0 1 0,0-1 0,0 1 0,0-1 0,0 1 0,0-1 0,0 0 0,0 1 0,0-1 0,-1 0 0,1 0 0,-1 1 0,0-1 0,1 0 1,-1 0-1,0 0 0,0 0 0,0 0 0,0 0 0,0 1 0,-1-1 0,1 0 0,-1 0 0,1 0 0,-2-3 0,1 4-125,0-1 0,0 1 1,-1 0-1,1-1 0,0 1 1,-1 0-1,1 0 0,-1-1 1,1 1-1,-1 0 1,0 1-1,1-1 0,-1 0 1,0 0-1,0 1 0,1-1 1,-1 1-1,0-1 1,0 1-1,0 0 0,-3 0 1,-2 1-59,-1 0 0,0 1 0,1 0 0,-1 0 0,1 1 0,0 0 0,0 0 0,0 0 0,0 1 0,1 1 0,-1-1 0,1 1 0,0 0 0,0 0 0,-5 6 0,3-2 79,-1 0 1,1 1-1,0 0 0,1 0 1,1 0-1,-1 1 1,2 0-1,-9 22 1,13-32-119,1 1 0,-1-1 1,1 1-1,-1-1 0,1 1 1,0-1-1,0 1 0,-1 0 1,1-1-1,0 1 0,0-1 1,1 1-1,-1 0 0,0-1 1,0 1-1,1-1 1,-1 1-1,1 0 0,0-1 1,-1 0-1,1 1 0,0-1 1,0 1-1,1 1 0,0-2 4,0 0-1,0 0 1,0 0 0,0 0-1,0 0 1,0 0-1,0-1 1,0 1 0,0-1-1,1 1 1,-1-1-1,0 0 1,0 0 0,0 0-1,4 0 1,7-2 34,1 0 0,0-1 0,-1 0 0,21-9 0,-1-2 7,57-35 1,-11 5 24,-78 44-75,0 1 0,-1-1 1,1 1-1,0 0 0,-1 0 0,1-1 1,-1 1-1,1 0 0,-1 0 0,1 0 1,-1 0-1,0 0 0,1-1 0,-1 1 1,0 0-1,0 0 0,1 0 1,-1 0-1,0 0 0,0 0 0,0 0 1,0 0-1,0 0 0,-1 0 0,1 0 1,0 1-1,0 40 397,0-36-396,0-5 4,1 0 0,-1 0 0,0 0 0,1 0-1,-1 0 1,1 0 0,-1 0 0,1 0-1,0 0 1,-1-1 0,1 1 0,0 0 0,0 0-1,-1-1 1,1 1 0,0 0 0,0-1 0,0 1-1,0-1 1,0 1 0,0-1 0,0 0-1,0 1 1,0-1 0,0 0 0,0 1 0,0-1-1,0 0 1,0 0 0,0 0 0,0 0 0,0 0-1,0 0 1,0-1 0,0 1 0,0 0-1,0 0 1,2-1 0,42-11 129,18-25-86,-51 28-53,1 1 1,-1 1 0,1 0-1,1 1 1,17-7-1,-30 13 8,-1 0 0,1 0 0,-1 0-1,1 0 1,0 0 0,-1 0 0,1 0 0,-1 0-1,1 0 1,0 0 0,-1 0 0,1 1 0,-1-1-1,1 0 1,0 0 0,-1 0 0,1 1 0,-1-1-1,1 0 1,-1 1 0,1-1 0,-1 0 0,1 1 0,-1-1-1,0 1 1,1-1 0,-1 1 0,1-1 0,-1 1-1,0-1 1,0 1 0,1-1 0,-1 1 0,0 0-1,0-1 1,0 1 0,1-1 0,-1 1 0,0 0 0,0-1-1,0 1 1,0-1 0,0 1 0,0 1 0,-3 41 241,2-10-118,2-32-121,-1 0 0,1 0 1,0-1-1,0 1 0,-1-1 1,1 1-1,0 0 1,0-1-1,0 0 0,0 1 1,0-1-1,-1 1 1,1-1-1,0 0 0,0 0 1,0 0-1,0 0 0,0 1 1,0-1-1,0 0 1,0 0-1,0-1 0,0 1 1,0 0-1,0 0 0,0 0 1,0-1-1,0 1 1,0 0-1,0-1 0,0 0 1,31-12 190,-17 1-179,-10 8-71,-1 0-1,1 0 1,0 1-1,-1 0 1,1 0-1,1 0 1,-1 0-1,0 1 1,1 0-1,9-2 1,-14 38-2236,5-24-1413,4-7-4317,-3-3-111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6.348"/>
    </inkml:context>
    <inkml:brush xml:id="br0">
      <inkml:brushProperty name="width" value="0.025" units="cm"/>
      <inkml:brushProperty name="height" value="0.025" units="cm"/>
      <inkml:brushProperty name="color" value="#E71224"/>
    </inkml:brush>
  </inkml:definitions>
  <inkml:trace contextRef="#ctx0" brushRef="#br0">118 0 3940,'0'0'16575,"-9"9"-15283,-2 1-1020,1 1-1,0 0 1,1 1-1,0 0 0,1 1 1,0 0-1,1 0 1,0 0-1,1 1 1,1 0-1,0 0 1,-3 17-1,5-14-253,2 0 0,0 0-1,0 0 1,2 0 0,2 20 0,-3-35-17,0-1 0,1 1 1,-1-1-1,0 1 0,1-1 0,-1 1 1,1-1-1,0 0 0,0 1 1,-1-1-1,1 0 0,0 1 1,0-1-1,0 0 0,0 0 0,0 0 1,0 0-1,1 0 0,-1 0 1,0 0-1,1 0 0,-1 0 0,2 0 1,0 0 3,0 0 1,0-1-1,0 1 0,0-1 1,0 0-1,0 0 1,0 0-1,-1 0 1,1-1-1,0 1 0,5-2 1,0-1 1,0 1 0,-1-1 0,1-1 0,-1 0 0,1 0 1,-1 0-1,-1-1 0,8-5 0,15-27 63,-27 32 141,-15 25-108,8-11-78,0-1 0,1 1 0,0 0 0,1 0 0,-1 0 0,2 1 0,-1-1 0,1 1 0,-1 18 0,3-25-16,0 0-1,0 0 1,0 0 0,1-1-1,-1 1 1,1 0 0,0 0-1,-1 0 1,1-1 0,0 1-1,1 0 1,-1-1 0,0 1 0,1-1-1,-1 0 1,1 1 0,0-1-1,0 0 1,0 0 0,0 0-1,0 0 1,0 0 0,1-1-1,-1 1 1,1-1 0,-1 1 0,1-1-1,-1 0 1,1 0 0,0 0-1,0 0 1,-1-1 0,1 1-1,0-1 1,0 1 0,5-1-1,0 0 11,0 0-1,0-1 0,0 0 0,0 0 0,0 0 0,-1-1 1,1 0-1,0-1 0,12-5 0,19-7-18,-38 15-5,-1-1 0,1 1 0,-1 0 0,1 0 0,-1 0 0,1 0 0,0 0 0,-1 0 0,1 0 0,-1 0 0,1 0 0,0 0 0,-1 0-1,1 0 1,-1 0 0,1 0 0,-1 0 0,1 1 0,-1-1 0,1 0 0,0 0 0,-1 1 0,1-1 0,-1 0 0,0 1 0,1-1 0,-1 1 0,1-1 0,0 1 0,4 21 144,-10 32 401,4-48-486,-10 62 585,-3-1 0,-3 0 1,-48 123-1,37-140-58,26-48-521,0 1 0,1-1 0,-2 1-1,1-1 1,0 0 0,0 0 0,-1 0-1,1 0 1,-1 0 0,1 0 0,-1-1-1,0 1 1,0-1 0,0 0 0,-5 2-1,7-3-35,-1-1-1,1 1 1,0 0-1,-1-1 1,1 1-1,0 0 0,-1-1 1,1 0-1,0 1 1,0-1-1,0 0 1,0 1-1,-1-1 0,1 0 1,0 0-1,0 0 1,1 0-1,-1 0 1,0 0-1,0 0 0,0 0 1,1-1-1,-1 1 1,0 0-1,1 0 0,-1-1 1,1 1-1,0 0 1,-1-3-1,-8-42 70,6 20-128,1 0 0,1 1 1,2-1-1,1 0 0,0 0 1,7-25-1,-7 42-59,1 0 1,0 0-1,0 0 1,0 1-1,1-1 1,1 1-1,-1 0 0,1 0 1,1 0-1,-1 1 1,1-1-1,0 2 1,1-1-1,0 1 1,0-1-1,1 2 0,-1-1 1,1 1-1,15-7 1,37-11-2818,7-3-5682,-18 5-3851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8.303"/>
    </inkml:context>
    <inkml:brush xml:id="br0">
      <inkml:brushProperty name="width" value="0.025" units="cm"/>
      <inkml:brushProperty name="height" value="0.025" units="cm"/>
      <inkml:brushProperty name="color" value="#E71224"/>
    </inkml:brush>
  </inkml:definitions>
  <inkml:trace contextRef="#ctx0" brushRef="#br0">1 40 8072,'0'0'12064,"4"8"-10921,2 7-987,-1-1 0,0 1 0,-1 0 0,-1 0 0,0 1 0,-1-1 0,-1 1 0,0 20 0,-1 155 260,13-298 70,-13 24-420,0 51 30,0 27 29,0 13 74,-1-4-189,1-1 0,0 1 0,0-1 0,1 1-1,-1-1 1,1 1 0,0-1 0,0 1 0,0-1 0,0 0 0,1 1 0,-1-1 0,1 0 0,0 0 0,0 0 0,0 0 0,0 0 0,0-1 0,1 1 0,-1-1 0,1 1 0,0-1-1,0 0 1,-1 0 0,2 0 0,-1 0 0,0-1 0,0 1 0,0-1 0,1 0 0,-1 0 0,1 0 0,-1 0 0,1-1 0,6 1 0,-2-1 65,-1 0 1,1 0 0,0-1-1,-1 0 1,1 0 0,-1-1-1,0 0 1,1 0 0,-1-1-1,0 0 1,0 0 0,-1-1-1,1 0 1,-1 0 0,1 0-1,5-7 1,-4 3 63,-1-1-1,1-1 1,-2 0-1,1 0 1,-2 0-1,1 0 1,-1-1-1,-1 0 1,0 0-1,-1-1 1,0 1-1,0-1 1,-1 1-1,-1-1 1,0 0-1,0 0 1,-1 1-1,-3-16 1,3 27-147,-1 0 0,1 0 0,0-1 0,-1 1 0,1 0 0,-1 0 0,1 1 0,-1-1 1,1 0-1,-1 0 0,1 0 0,-1 0 0,1 0 0,-1 0 0,1 1 0,0-1 0,-1 0 0,1 0 0,-1 1 0,1-1 0,0 0 1,-1 1-1,1-1 0,0 0 0,-1 1 0,1-1 0,0 0 0,0 1 0,-1-1 0,1 1 0,-11 17-15,1 1 0,1 0 0,0 0 0,2 1 0,0 0 1,1 1-1,2-1 0,0 1 0,-2 28 0,6-45 23,-1 0 0,2 0 0,-1 0 0,0-1 0,1 1 0,-1 0 0,1 0 1,0 0-1,1-1 0,-1 1 0,0 0 0,1-1 0,0 1 0,0-1 0,0 0 1,0 0-1,1 0 0,-1 0 0,4 3 0,-1-2 7,0-1 0,0 1 0,0-1 0,0 0-1,1 0 1,-1-1 0,1 0 0,0 0 0,0 0 0,0-1 0,8 2 0,-2-2 16,0 0 0,0-1 0,0 0 0,0 0 0,0-2 0,-1 1 0,1-2 0,0 1 0,-1-1 0,1-1 0,-1 0 0,13-7 0,-20 9 9,1-1 0,-1 1-1,0-1 1,-1 0 0,1 0 0,0 0 0,-1 0-1,0-1 1,1 1 0,-2-1 0,1 0 0,0 0-1,-1 0 1,1 0 0,-1-1 0,0 1-1,-1-1 1,1 1 0,-1-1 0,0 1 0,1-6-1,-2 9-18,0 1-1,0-1 1,0 0-1,0 1 0,0-1 1,-1 0-1,1 1 1,0-1-1,0 1 0,0-1 1,-1 1-1,1-1 1,0 1-1,-1-1 0,1 0 1,0 1-1,-1 0 1,1-1-1,-1 1 0,1-1 1,-1 1-1,1-1 1,-1 1-1,1 0 0,-1 0 1,1-1-1,-1 1 1,1 0-1,-1 0 0,0-1 1,-25 1-8,21 1-27,-1 0 0,1 1 0,0-1 0,0 1 0,0 0 0,0 1 0,-5 2 0,4 0 18,1 0 0,0 1 0,0-1 0,0 1 0,1 0 0,-1 0 1,2 0-1,-1 1 0,1 0 0,-4 10 0,6-14-1,0-1-1,0 1 1,0-1 0,1 1-1,-1-1 1,1 1 0,0 0-1,0-1 1,0 1 0,0-1-1,0 1 1,1 0 0,-1-1-1,1 1 1,-1-1 0,1 1-1,0-1 1,0 0 0,0 1-1,1-1 1,-1 0 0,0 1-1,1-1 1,-1 0 0,1 0-1,0 0 1,0-1 0,0 1-1,0 0 1,0-1 0,0 1-1,4 1 1,4 2-423,0-1-1,-1 0 1,1-1 0,1-1-1,-1 1 1,17 1 0,34-1-7443,-21-3-4028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39.620"/>
    </inkml:context>
    <inkml:brush xml:id="br0">
      <inkml:brushProperty name="width" value="0.025" units="cm"/>
      <inkml:brushProperty name="height" value="0.025" units="cm"/>
      <inkml:brushProperty name="color" value="#E71224"/>
    </inkml:brush>
  </inkml:definitions>
  <inkml:trace contextRef="#ctx0" brushRef="#br0">42 1 7719,'0'0'11462,"-3"13"-11243,-10 76 1122,-2 164 0,6-40 1304,9-213-2642,-2 16 1122,4-20 279,6-25-466,52-151-511,-33 94-438,37-82 1,-63 164-23,1 1 0,0-1 0,0 1 0,0 0 0,0 0 1,1-1-1,-1 2 0,1-1 0,0 0 0,0 0 0,0 1 0,0 0 0,0-1 0,1 1 0,-1 0 0,1 1 0,-1-1 0,1 1 1,0-1-1,-1 1 0,1 0 0,0 0 0,0 1 0,0-1 0,0 1 0,0 0 0,0 0 0,0 0 0,-1 1 0,1-1 1,0 1-1,0 0 0,0 0 0,-1 0 0,6 3 0,-8-4 14,0 1 0,0 0 0,0-1 0,1 1 0,-1 0 0,0 0 0,0 0 0,0 0 0,-1 0 0,1 0-1,0 0 1,0 0 0,0 0 0,-1 0 0,1 1 0,-1-1 0,1 0 0,-1 0 0,1 1 0,-1-1 0,0 0 0,1 1 0,-1-1 0,0 0 0,0 1 0,0 2 0,-1-2 12,0 1 0,0-1 0,0 1 0,0 0 0,-1-1 0,1 0 0,-1 1 0,1-1 0,-1 0 0,0 0 0,0 0 0,-3 2 0,-5 5 52,0-1 0,-1-1 1,0 0-1,-17 8 0,17-10-128,0-1 0,0 0 0,-1 0 0,1-1 0,-1-1 0,0 0 0,0 0 0,-16-1 0,28-5-4210,14-11 199,6 0-743,3 0-960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109"/>
    </inkml:context>
    <inkml:brush xml:id="br0">
      <inkml:brushProperty name="width" value="0.025" units="cm"/>
      <inkml:brushProperty name="height" value="0.025" units="cm"/>
      <inkml:brushProperty name="color" value="#E71224"/>
    </inkml:brush>
  </inkml:definitions>
  <inkml:trace contextRef="#ctx0" brushRef="#br0">69 0 5317,'0'0'14446,"-3"8"-13218,2-6-1173,-10 20 363,1 1 0,0 0 0,2 1 1,1 0-1,1 0 0,1 0 0,-2 29 0,7-53-409,0 1 0,0-1 0,0 1 0,0-1 0,0 1 0,0-1 0,0 1 0,0-1-1,1 1 1,-1-1 0,0 0 0,0 1 0,0-1 0,1 1 0,-1-1 0,0 0 0,1 1 0,-1-1 0,0 1 0,1-1 0,-1 0-1,0 1 1,1-1 0,-1 0 0,1 0 0,-1 1 0,0-1 0,1 0 0,-1 0 0,1 0 0,-1 0 0,1 1 0,-1-1 0,1 0 0,-1 0-1,1 0 1,-1 0 0,1 0 0,-1 0 0,1 0 0,-1 0 0,1 0 0,-1-1 0,0 1 0,1 0 0,-1 0 0,1 0 0,-1-1 0,1 1-1,-1 0 1,0 0 0,1-1 0,0 1 0,23-17 353,-18 5-328,0 0 0,0 0 0,-1 0 1,-1-1-1,0 0 0,-1 0 0,0 0 1,-1 0-1,0 0 0,-1 0 0,-1-25 1,-2 40-33,-8 27 50,10-28-50,0 0 1,0 0-1,-1 0 0,1-1 0,0 1 0,0 0 0,1 0 0,-1 0 0,0 0 0,0 0 0,0 0 1,0-1-1,1 1 0,-1 0 0,1 0 0,-1 0 0,0-1 0,1 1 0,-1 0 0,1 0 0,-1-1 1,1 1-1,0 0 0,-1-1 0,1 1 0,0-1 0,-1 1 0,1-1 0,0 1 0,0-1 1,0 0-1,-1 1 0,1-1 0,0 0 0,0 1 0,0-1 0,0 0 0,0 0 0,1 0 0,3 1 23,0-1-1,0 0 1,0-1-1,0 1 0,0-1 1,0 0-1,0 0 0,0 0 1,0-1-1,0 0 1,-1 0-1,1 0 0,-1 0 1,1-1-1,7-5 0,-6 3-40,-1 0 0,1 0 0,-1-1 0,0 1 0,0-1 0,0 0 0,-1-1 0,0 1 0,0-1 0,3-8 0,-8 20-97,0 0 1,0 1-1,1-1 1,-1 0-1,1 0 0,1 10 1,0 13 206,-5 6 14,1-22-23,2 0-1,0 0 0,0 0 0,1 0 1,2 16-1,-2-26-119,0-1 0,1 0 0,-1 0 0,0 0 0,0 0 1,1 0-1,-1 0 0,0 0 0,1 0 0,0 0 0,-1 0 0,1 0 0,-1 0 1,1-1-1,0 1 0,0 0 0,-1 0 0,1 0 0,0-1 0,0 1 0,0 0 1,0-1-1,0 1 0,0-1 0,0 1 0,0-1 0,0 0 0,0 1 0,0-1 0,0 0 1,0 0-1,0 0 0,0 0 0,0 0 0,0 0 0,0 0 0,2 0 0,-1 0-393,-1-1-1,1 1 0,0-1 0,-1 0 0,1 1 1,-1-1-1,1 0 0,-1 0 0,0 0 1,1 0-1,-1 0 0,0 0 0,0 0 0,1 0 1,-1-1-1,0 1 0,0-1 0,0 1 0,-1 0 1,1-1-1,0 1 0,-1-1 0,2-2 1,2-21-9486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470"/>
    </inkml:context>
    <inkml:brush xml:id="br0">
      <inkml:brushProperty name="width" value="0.025" units="cm"/>
      <inkml:brushProperty name="height" value="0.025" units="cm"/>
      <inkml:brushProperty name="color" value="#E71224"/>
    </inkml:brush>
  </inkml:definitions>
  <inkml:trace contextRef="#ctx0" brushRef="#br0">0 0 8264,'0'0'13549,"27"49"-17649,-11-38-3043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0.832"/>
    </inkml:context>
    <inkml:brush xml:id="br0">
      <inkml:brushProperty name="width" value="0.025" units="cm"/>
      <inkml:brushProperty name="height" value="0.025" units="cm"/>
      <inkml:brushProperty name="color" value="#E71224"/>
    </inkml:brush>
  </inkml:definitions>
  <inkml:trace contextRef="#ctx0" brushRef="#br0">156 0 3459,'0'0'19288,"-9"5"-18103,-5 3-878,0 1 0,1 0 0,0 1 0,1 0 0,0 1 0,-11 12 0,19-18-255,-1 0 0,1 0 0,0 1 0,0-1 0,1 1-1,-1 0 1,1 0 0,1 0 0,-1 0 0,1 1 0,0-1 0,1 0 0,-1 1 0,1 0 0,0-1-1,1 1 1,0 0 0,0-1 0,1 9 0,0-13-53,0 0 0,0-1-1,0 1 1,0 0 0,0 0 0,0 0 0,0-1 0,1 1-1,-1-1 1,1 1 0,-1-1 0,1 1 0,0-1 0,-1 0-1,1 0 1,0 0 0,0 0 0,0 0 0,0 0 0,0-1-1,0 1 1,0 0 0,0-1 0,0 0 0,2 1 0,59 3-1823,-54-4 1057,-2 0-207,0 0 1,0-1-1,0 0 0,0 0 1,0 0-1,-1-1 1,13-4-1,14-12-6574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1.164"/>
    </inkml:context>
    <inkml:brush xml:id="br0">
      <inkml:brushProperty name="width" value="0.025" units="cm"/>
      <inkml:brushProperty name="height" value="0.025" units="cm"/>
      <inkml:brushProperty name="color" value="#E71224"/>
    </inkml:brush>
  </inkml:definitions>
  <inkml:trace contextRef="#ctx0" brushRef="#br0">23 22 3619,'0'0'21039,"8"7"-20649,1-2-287,-1 0 1,0-1-1,1 0 1,0 0-1,0-1 1,0 0-1,11 1 1,-17-3-30,-1 0 0,1 0-1,0-1 1,-1 1 0,1-1 0,0 0 0,0 0 0,-1 0-1,1 0 1,0 0 0,-1-1 0,1 1 0,0-1 0,-1 1-1,1-1 1,-1 0 0,1 0 0,-1-1 0,1 1-1,-1 0 1,0-1 0,1 1 0,-1-1 0,0 0 0,0 0-1,0 0 1,-1 0 0,1 0 0,0 0 0,-1 0 0,1-1-1,-1 1 1,0 0 0,0-1 0,2-3 0,-3 5-66,0 1 0,0-1 0,0 1 0,0-1 1,1 1-1,-1-1 0,0 0 0,0 1 0,0-1 0,0 1 1,0-1-1,0 0 0,0 1 0,0-1 0,-1 1 0,1-1 1,0 1-1,0-1 0,0 0 0,-1 1 0,1-1 0,0 1 1,-1-1-1,1 1 0,0-1 0,-1 1 0,1 0 0,-1-1 1,1 1-1,0-1 0,-1 1 0,1 0 0,-2-1 0,-22-1 24,17 3-46,0 0 0,0 1-1,0 0 1,0 0 0,-8 4 0,3 1 3,1 1 0,-1 0 0,2 1 1,-1 0-1,-12 14 0,20-20 5,-1 1-1,1 0 1,0 0-1,1 0 1,-1 0-1,0 1 1,1-1 0,0 1-1,0 0 1,1-1-1,-1 1 1,1 0 0,0 0-1,0 0 1,1 0-1,-1 0 1,1 0-1,1 5 1,0-7-77,0-1 0,0 0 1,0 1-1,0-1 0,1 0 0,-1 0 1,1 0-1,0 0 0,-1 0 0,1 0 0,0-1 1,0 1-1,0-1 0,0 1 0,0-1 1,1 1-1,-1-1 0,0 0 0,1 0 0,-1-1 1,1 1-1,-1 0 0,1-1 0,-1 1 0,3-1 1,66 7-5902,-29-7-614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182"/>
    </inkml:context>
    <inkml:brush xml:id="br0">
      <inkml:brushProperty name="width" value="0.025" units="cm"/>
      <inkml:brushProperty name="height" value="0.025" units="cm"/>
      <inkml:brushProperty name="color" value="#E71224"/>
    </inkml:brush>
  </inkml:definitions>
  <inkml:trace contextRef="#ctx0" brushRef="#br0">201 0 10474,'0'0'14739,"-13"1"-14568,5-1-166,-1 1 1,0 0-1,1 1 0,-1 0 1,1 0-1,0 1 0,0 0 1,0 0-1,0 1 0,0 0 1,1 1-1,0-1 0,0 1 1,-11 11-1,13-13-11,1 1 1,-1 0-1,1 0 1,0 0-1,0 1 0,0-1 1,1 1-1,-1 0 1,1 0-1,1 0 0,-1 0 1,1 1-1,-1-1 1,1 1-1,1-1 0,-1 1 1,1 0-1,0 0 1,0 10-1,2-14-52,0 0 0,0-1 1,0 1-1,0 0 0,0-1 0,0 1 0,0-1 0,1 1 1,-1-1-1,0 0 0,1 0 0,-1 1 0,1-1 0,0 0 1,-1 0-1,1-1 0,0 1 0,0 0 0,-1 0 0,1-1 1,3 1-1,52 12-825,-38-9 742,-10-2 101,68 19-63,-71-19 107,0 1 1,0-1-1,0 1 0,0 0 1,-1 0-1,0 1 0,0 0 0,0 0 1,0 0-1,5 5 0,-9-7 57,0-1 0,0 0 0,0 1 1,0-1-1,0 1 0,0 0 0,-1-1 0,1 1 0,0-1 0,-1 1 0,1 0 0,-1 0 0,0-1 0,0 1 0,1 0 0,-1 0 0,0-1 0,-1 1 0,1 0 0,0 0 0,0-1 0,-1 1 0,1 0 0,-2 2 0,1-1 48,-1 0 1,-1 1-1,1-1 0,0 0 0,-1 0 1,0-1-1,1 1 0,-1 0 1,0-1-1,-6 4 0,-4 2 254,-1 0 0,-1-2 0,1 1 0,-21 5 0,21-8-215,0 0-1,0-1 0,-1-1 0,1 0 0,0-1 0,-23-1 1,36 0-201,0 0 0,0 0 0,0 0 0,0 0 0,1 0-1,-1 0 1,0 0 0,0-1 0,0 1 0,1 0 0,-1-1 0,0 1 0,0 0 0,1-1 0,-1 1 0,0-1 0,1 1 0,-1-1 0,1 0 0,-1 1 0,0-1 0,1 0 0,-1 1 0,1-1 0,0 0 0,-1 1 0,1-1 0,-1-1 0,6-23-2748,24-19-5043,-6 18-211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1.995"/>
    </inkml:context>
    <inkml:brush xml:id="br0">
      <inkml:brushProperty name="width" value="0.035" units="cm"/>
      <inkml:brushProperty name="height" value="0.035" units="cm"/>
    </inkml:brush>
  </inkml:definitions>
  <inkml:trace contextRef="#ctx0" brushRef="#br0">182 479 14403,'-2'-1'144,"1"-1"0,-1 1 0,0 0 0,0 0 0,0 0 0,0 0-1,0 0 1,0 0 0,0 1 0,0-1 0,0 1 0,0-1 0,0 1 0,0 0 0,0 0 0,-1 0 0,1 0-1,0 0 1,0 0 0,0 1 0,0-1 0,0 1 0,0-1 0,0 1 0,0 0 0,0 0 0,0 0 0,-3 2-1,-2 1 41,0 1 0,0-1-1,1 1 1,0 1-1,0-1 1,-9 11 0,7-4-126,0 1 1,0 0 0,1 0-1,1 0 1,0 1 0,1 0-1,0 1 1,2-1 0,-1 1-1,2 0 1,0-1 0,0 1-1,2 0 1,0 0 0,0 0-1,5 27 1,-4-38-40,0 1-1,0-1 1,1 0-1,0 1 1,-1-1 0,1 0-1,0 0 1,1 0-1,-1 0 1,1-1-1,4 6 1,-6-8-12,0-1 1,0 1-1,0 0 1,0-1-1,0 1 1,0-1-1,-1 1 1,1-1-1,1 1 1,-1-1-1,0 0 1,0 1-1,0-1 0,0 0 1,0 0-1,0 0 1,0 0-1,0 0 1,0 0-1,2 0 1,-1-1 2,0 0 0,0 0 0,-1 0 1,1 0-1,0 0 0,0 0 1,-1 0-1,1-1 0,-1 1 0,1-1 1,-1 1-1,1-1 0,-1 1 0,2-4 1,6-9 47,-1 0 0,-1-1 0,0 0 0,7-23 0,15-68 232,-16 43 25,-3 0 0,5-91-1,-14 110-66,-2 1 0,-2-1 0,-2 0 0,-15-61 0,18 93-149,1 9-64,1-1 0,-1 1 0,0 0 0,0-1 0,0 1 1,0 0-1,0 0 0,-1 0 0,1 0 0,-1 0 0,0 0 0,0 0 0,0 0 1,-5-4-1,7 7-31,0 0 1,0 0-1,0 0 0,-1 0 1,1 0-1,0-1 1,0 1-1,0 0 1,-1 0-1,1 0 1,0 0-1,0 0 0,-1 0 1,1 0-1,0 0 1,0 0-1,-1 0 1,1 0-1,0 0 1,0 0-1,-1 0 0,1 0 1,0 0-1,0 0 1,-1 0-1,1 0 1,0 0-1,0 0 1,0 0-1,-1 1 0,1-1 1,0 0-1,0 0 1,0 0-1,-1 0 1,1 1-1,0-1 1,0 0-1,0 0 0,0 0 1,-1 1-1,1-1 1,0 0-1,0 0 1,0 0-1,0 1 1,0-1-1,-2 5 15,1 0 0,0-1 0,0 1 0,1 0 0,-1 0 0,1 0 0,0-1 0,1 1 0,-1 0-1,2 8 1,16 53 71,-14-51-65,68 197 124,-52-164-428,1-1-1,39 59 0,-54-95 95,-4-8 75,-1 0 0,1 0 0,0 0-1,0 0 1,0-1 0,0 1 0,1 0 0,-1-1 0,1 1 0,0-1 0,-1 0-1,1 0 1,3 2 0,-5-4 91,-1 0 1,1 0-1,-1 0 0,1 1 0,0-1 0,-1 0 1,1 0-1,-1 0 0,1 0 0,-1 0 0,1 0 0,-1 0 1,1 0-1,0 0 0,-1 0 0,1 0 0,-1-1 1,1 1-1,-1 0 0,1 0 0,-1 0 0,1-1 1,-1 1-1,1 0 0,-1-1 0,1 1 0,-1 0 0,1-1 1,7-15-378,-8 16 374,8-25-632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651"/>
    </inkml:context>
    <inkml:brush xml:id="br0">
      <inkml:brushProperty name="width" value="0.025" units="cm"/>
      <inkml:brushProperty name="height" value="0.025" units="cm"/>
      <inkml:brushProperty name="color" value="#E71224"/>
    </inkml:brush>
  </inkml:definitions>
  <inkml:trace contextRef="#ctx0" brushRef="#br0">24 1 6086,'0'0'14664,"-2"9"-13132,0-2-1299,-4 26 838,0 0 0,2 0 0,1 39 0,3-69-1066,1 0 1,-1-1 0,1 1-1,-1-1 1,1 1 0,0-1-1,0 1 1,1-1 0,-1 1 0,0-1-1,1 0 1,-1 0 0,1 1-1,0-1 1,0 0 0,0-1-1,0 1 1,0 0 0,0-1-1,0 1 1,1-1 0,-1 1-1,0-1 1,1 0 0,-1 0-1,1 0 1,-1 0 0,1-1 0,0 1-1,-1-1 1,1 0 0,3 1-1,0-1-43,1 1-1,-1-1 1,0-1-1,1 1 0,-1-1 1,0 0-1,1 0 1,-1-1-1,0 0 1,0 0-1,0 0 1,0-1-1,5-3 0,-1-2-62,0 0 0,-1-1 0,1 0-1,-2 0 1,0-1 0,9-14 0,13-14 612,-29 37 44,-1 40 507,0-38-1050,-1 1 0,1 0 0,0 0 0,0-1 0,0 1 0,0 0 0,0 0 0,1-1 0,-1 1 0,0 0 0,1-1 0,-1 1 0,1-1 0,0 1 0,0 0 0,-1-1 0,1 1 0,0-1 0,3 3 0,-1-3-1,0 0-1,0 0 1,0 0 0,0-1 0,0 0-1,0 1 1,1-1 0,-1 0 0,0 0-1,4-1 1,1 0-77,0-1 0,0 0 1,0 0-1,0-1 0,-1 1 0,1-2 0,-1 1 1,0-1-1,12-9 0,-13 9-9,1 0 1,0 0-1,-1 0 1,1 1-1,0 0 0,1 0 1,-1 0-1,0 1 1,1 1-1,13-3 0,-20 5 87,0-1 1,0 1-1,1-1 0,-1 1 0,0-1 0,0 1 0,0 0 1,-1-1-1,1 1 0,0 0 0,0 0 0,0 0 0,0-1 1,-1 1-1,1 0 0,0 0 0,-1 0 0,1 0 0,-1 1 1,1-1-1,-1 0 0,0 0 0,1 0 0,-1 0 0,0 0 1,0 1-1,0-1 0,1 0 0,-1 0 0,-1 0 0,1 2 1,0 52 478,-1-36-486,4 0 638,-2-12-2926,0-22-17686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0.996"/>
    </inkml:context>
    <inkml:brush xml:id="br0">
      <inkml:brushProperty name="width" value="0.025" units="cm"/>
      <inkml:brushProperty name="height" value="0.025" units="cm"/>
      <inkml:brushProperty name="color" value="#E71224"/>
    </inkml:brush>
  </inkml:definitions>
  <inkml:trace contextRef="#ctx0" brushRef="#br0">0 1 3267,'0'0'11947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1.373"/>
    </inkml:context>
    <inkml:brush xml:id="br0">
      <inkml:brushProperty name="width" value="0.025" units="cm"/>
      <inkml:brushProperty name="height" value="0.025" units="cm"/>
      <inkml:brushProperty name="color" value="#E71224"/>
    </inkml:brush>
  </inkml:definitions>
  <inkml:trace contextRef="#ctx0" brushRef="#br0">193 1 11275,'0'0'11525,"-8"0"-9245,0 1-2025,0 0 0,0 0 0,0 1 0,0 0 0,0 1 0,0-1 0,1 2 0,-1-1 0,1 1 0,0 0 0,0 0 0,0 1 0,1 0 1,-1 0-1,1 1 0,0 0 0,-9 12 0,10-10-131,-1 0 0,1 0 0,0 1 0,1 0 1,0 0-1,0 0 0,1 1 0,0-1 0,-3 18 0,6-24-124,0 0 0,-1 0 0,1 0 0,1 1 0,-1-1 0,0 0 0,1 0 0,0 0-1,-1 0 1,1 0 0,0 0 0,1 0 0,-1 0 0,0 0 0,1-1 0,0 1 0,-1 0 0,1-1 0,0 1-1,1-1 1,-1 0 0,0 0 0,0 0 0,1 0 0,0 0 0,-1 0 0,1-1 0,0 1 0,0-1 0,0 0 0,0 0-1,0 0 1,4 1 0,4 1-293,0-1-1,0 0 1,1-1 0,-1 0-1,1 0 1,-1-1-1,1-1 1,-1 0 0,1-1-1,-1 0 1,0-1-1,12-4 1,-8 2-1825,-1-1 1,0-1-1,0 0 0,24-18 0,-4-1-7405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1.732"/>
    </inkml:context>
    <inkml:brush xml:id="br0">
      <inkml:brushProperty name="width" value="0.025" units="cm"/>
      <inkml:brushProperty name="height" value="0.025" units="cm"/>
      <inkml:brushProperty name="color" value="#E71224"/>
    </inkml:brush>
  </inkml:definitions>
  <inkml:trace contextRef="#ctx0" brushRef="#br0">62 62 2915,'0'0'12449,"-8"2"-7730,-26 6-1991,33-8-2568,0 0 1,0 1-1,0-1 0,0 0 1,0 0-1,0 1 0,0-1 1,0 1-1,1-1 0,-1 1 1,0-1-1,0 1 0,0-1 1,1 1-1,-1 0 0,0-1 1,1 1-1,-1 0 0,0-1 1,1 1-1,-1 0 0,1 0 1,-1 1-1,1-1-72,0 0 0,0 0-1,0 0 1,1-1 0,-1 1-1,0 0 1,1 0 0,-1 0-1,1-1 1,-1 1 0,1 0-1,-1-1 1,1 1 0,-1 0 0,1-1-1,0 1 1,-1-1 0,1 1-1,0-1 1,0 1 0,40 18 980,-24-15-1000,0-1 1,0-1-1,0-1 0,1 0 0,-1-1 0,0 0 0,19-4 0,-28 3-58,0-1-1,1 1 0,-1-1 1,0-1-1,0 1 1,-1-1-1,1-1 0,-1 1 1,1-2-1,-1 1 1,0-1-1,-1 1 0,1-2 1,-1 1-1,0-1 1,8-10-1,-12 15-7,-1 0 0,0-1 0,0 1 0,-1 0 0,1 0 0,0-1 0,0 1 0,-1-1 1,1 1-1,0 0 0,-1-1 0,0 1 0,1-1 0,-1 1 0,0-1 0,0 0 0,0 1 0,0-1 0,0 1 0,0-1 0,0 1 0,0-1 0,-1 1 1,1-1-1,0 1 0,-2-2 0,1 1-21,-1 1 1,1 0 0,-1-1 0,1 1-1,-1 0 1,0 0 0,0 0-1,0 0 1,1 1 0,-1-1-1,0 0 1,0 1 0,0 0 0,0-1-1,0 1 1,-4 0 0,-6 0-116,0 0 0,0 1 1,1 0-1,-1 1 1,-19 5-1,15-1 92,1 0 0,0 1 0,0 1-1,1 0 1,0 1 0,-16 13 0,26-19 47,0 0 0,1 0 0,-1 1 0,0-1 0,1 1 0,0 0 0,0 0 0,0 0 0,0 0 0,1 0 0,0 1 0,0-1 0,0 1 0,0-1 0,1 1-1,-1 0 1,1 0 0,0 0 0,1 0 0,-1 0 0,1 0 0,0 0 0,0 0 0,2 8 0,0-9-21,0-1 0,0 1 0,0-1 0,0 0 0,0 1 0,1-1 0,-1 0 0,1-1 0,0 1 0,0 0 0,0-1-1,1 0 1,-1 1 0,0-1 0,1 0 0,-1-1 0,1 1 0,0-1 0,0 0 0,4 1 0,7 3-825,1-1 1,1-1-1,22 1 1,5-3-3250,-2-1-3234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2.646"/>
    </inkml:context>
    <inkml:brush xml:id="br0">
      <inkml:brushProperty name="width" value="0.025" units="cm"/>
      <inkml:brushProperty name="height" value="0.025" units="cm"/>
      <inkml:brushProperty name="color" value="#E71224"/>
    </inkml:brush>
  </inkml:definitions>
  <inkml:trace contextRef="#ctx0" brushRef="#br0">40 34 8296,'0'0'10479,"0"9"-9251,-21 391 2947,3-173-2040,31-301-1080,39-119-1,-30 115-1108,-20 72 30,11-45-183,2 0-1,3 1 1,34-67-1,-50 113 200,-1 1 0,1 0 0,0 0 1,0 0-1,1 0 0,-1 0 0,1 0 0,-1 1 0,1-1 1,0 1-1,0 0 0,0 0 0,0 0 0,0 0 0,0 0 0,1 1 1,-1 0-1,0-1 0,1 1 0,-1 0 0,1 1 0,0-1 0,-1 0 1,1 1-1,0 0 0,-1 0 0,1 0 0,0 1 0,-1-1 1,1 1-1,-1 0 0,1 0 0,-1 0 0,1 0 0,-1 0 0,1 1 1,-1 0-1,0 0 0,0 0 0,0 0 0,5 5 0,-5-5 9,1 1-1,-1 0 1,-1 0-1,1 0 1,0 0-1,-1 1 1,0-1 0,1 1-1,-1-1 1,-1 1-1,1 0 1,0 0-1,-1 0 1,0 0-1,0 0 1,0 0-1,-1 0 1,1 0-1,-1 0 1,0 0-1,0 0 1,0 1-1,-1-1 1,1 0 0,-1 0-1,0 0 1,0 0-1,-1 0 1,1 0-1,-1-1 1,0 1-1,0 0 1,0-1-1,0 1 1,-1-1-1,1 0 1,-6 5-1,-5 5 114,-1-1-1,0-1 0,0 0 0,-1-1 0,-25 13 0,29-18-77,0 0 0,-1 0-1,1-1 1,-1-1 0,1 0-1,-1 0 1,0-1 0,0-1-1,-15 0 1,26-1-109,0 0 1,0 0-1,0 0 0,0 0 0,0 0 1,0 0-1,1 0 0,-1 0 0,0-1 1,0 1-1,0 0 0,0-1 1,1 1-1,-1-1 0,0 1 0,0-1 1,1 1-1,-1-1 0,0 1 0,1-1 1,-1 0-1,0 1 0,1-1 1,-1 0-1,1 0 0,-1 1 0,1-1 1,0 0-1,-1 0 0,1 0 0,0 0 1,-1 1-1,1-1 0,0 0 0,0 0 1,0 0-1,0 0 0,0 0 1,0 0-1,0 0 0,0 1 0,0-1 1,1-2-1,0 0-442,-1 0 0,1 1-1,0-1 1,0 0 0,1 0 0,-1 1 0,1-1 0,-1 1-1,1-1 1,0 1 0,0 0 0,3-4 0,16-9-4669,6 0-1569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3.330"/>
    </inkml:context>
    <inkml:brush xml:id="br0">
      <inkml:brushProperty name="width" value="0.025" units="cm"/>
      <inkml:brushProperty name="height" value="0.025" units="cm"/>
      <inkml:brushProperty name="color" value="#E71224"/>
    </inkml:brush>
  </inkml:definitions>
  <inkml:trace contextRef="#ctx0" brushRef="#br0">0 1 5701,'0'0'13346,"5"9"-12246,2 13-542,-1 0-1,0 0 0,-2 1 1,-1 0-1,-1-1 1,0 42-1,-8 34 2502,12-391-3267,-5 293 139,0 1 0,0-1 0,0 0 0,1 0 0,-1 1 0,0-1-1,0 0 1,0 1 0,0-1 0,0 1 0,0 0 0,0-1 0,0 1 0,0 0 0,0-1-1,0 1 1,1 1 0,5 5-784,0-2-1,0 1 1,0-1-1,1 0 1,16 7-1,23 3-5470,-9-10-1000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3.678"/>
    </inkml:context>
    <inkml:brush xml:id="br0">
      <inkml:brushProperty name="width" value="0.025" units="cm"/>
      <inkml:brushProperty name="height" value="0.025" units="cm"/>
      <inkml:brushProperty name="color" value="#E71224"/>
    </inkml:brush>
  </inkml:definitions>
  <inkml:trace contextRef="#ctx0" brushRef="#br0">132 0 14414,'0'0'2797,"-12"5"-1030,4-2-1509,1 1 0,0 0 0,0 0-1,0 0 1,0 0 0,1 1 0,-1 1 0,1-1 0,1 1 0,-1 0-1,1 0 1,0 0 0,0 1 0,1 0 0,0 0 0,0 0 0,1 0 0,0 1-1,0-1 1,0 1 0,1 0 0,-1 9 0,2-14-210,1-1 0,-1 1 0,1-1 0,0 1 1,0-1-1,0 0 0,0 1 0,0-1 0,1 1 0,-1-1 0,1 1 0,0-1 1,-1 0-1,1 0 0,0 1 0,0-1 0,1 0 0,-1 0 0,0 0 1,1 0-1,-1 0 0,1 0 0,3 3 0,-1-3-10,1 0 0,-1-1 1,1 1-1,-1-1 0,1 0 0,0 0 0,0 0 0,0-1 0,0 1 1,9-2-1,-10 1-20,-1 0 1,0-1 0,0 0-1,1 0 1,-1 0-1,0 0 1,0 0 0,0 0-1,0-1 1,0 0 0,0 1-1,-1-1 1,1 0-1,0-1 1,-1 1 0,0 0-1,1-1 1,-1 1-1,0-1 1,0 1 0,-1-1-1,1 0 1,0 0 0,-1 0-1,0 0 1,0 0-1,0 0 1,0-1 0,0 1-1,0-4 1,2-9-763,0 0-1,-1 0 1,-1 0 0,-1-28-1,-6 19-3285,-5 13-1789,5 9-144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4.277"/>
    </inkml:context>
    <inkml:brush xml:id="br0">
      <inkml:brushProperty name="width" value="0.025" units="cm"/>
      <inkml:brushProperty name="height" value="0.025" units="cm"/>
      <inkml:brushProperty name="color" value="#E71224"/>
    </inkml:brush>
  </inkml:definitions>
  <inkml:trace contextRef="#ctx0" brushRef="#br0">164 142 6566,'0'0'12962,"-11"1"-12049,4-1-816,0 1 1,0 0-1,1 0 1,-1 1-1,1-1 1,-1 2-1,1-1 1,0 1-1,0 0 1,0 0-1,0 0 0,1 1 1,-1 0-1,1 0 1,0 0-1,0 1 1,0 0-1,1 0 1,0 0-1,-1 0 1,2 1-1,-5 7 1,5-7 23,0 0 1,0 0 0,1 0 0,-1 1-1,1-1 1,-1 12 0,2-16-115,1-1 1,0 1-1,0-1 0,0 0 1,0 1-1,0-1 1,0 1-1,0-1 0,0 0 1,0 1-1,1-1 1,-1 1-1,0-1 1,1 0-1,0 1 0,-1-1 1,1 0-1,0 0 1,-1 1-1,1-1 1,0 0-1,0 0 0,0 0 1,0 0-1,0 0 1,0 0-1,0 0 0,1-1 1,-1 1-1,0 0 1,0-1-1,1 1 1,-1-1-1,0 1 0,1-1 1,1 1-1,5 0 13,-1 0 1,0-1-1,1 0 0,-1 0 1,1-1-1,-1 0 0,0 0 0,1 0 1,-1-1-1,0-1 0,0 1 0,0-1 1,0 0-1,-1 0 0,1-1 0,-1 0 1,0 0-1,0-1 0,0 1 1,-1-1-1,0-1 0,0 1 0,0-1 1,0 0-1,3-6 0,6-9 25,-2 0 1,0-1-1,-1-1 0,-1 0 0,-1 0 0,7-31 1,-15 50 12,0 1 22,0-1-1,0 1 0,0-1 0,0 0 0,0 0 1,-1 0-1,0 0 0,0 1 0,0-1 0,0 0 0,-2-7 1,1 12-64,-1 0 1,1 0 0,0-1 0,-1 1 0,1 0 0,0 0-1,-1 0 1,1 1 0,0-1 0,0 0 0,0 0 0,0 1-1,0-1 1,-1 3 0,2-4-8,-8 11-10,1 0 0,1 0 0,0 0 0,1 1 0,0 0 0,1 0 0,0 0 0,1 1 0,0-1 0,1 1 0,0 0 0,1-1 0,1 1 0,0 0 0,2 17 0,-2-27 3,0 0-1,1-1 1,0 1 0,-1 0-1,1 0 1,0 0 0,0-1-1,0 1 1,1 0 0,-1-1-1,1 1 1,-1-1 0,1 0-1,0 1 1,0-1 0,0 0-1,0 0 1,0 0-1,0 0 1,1-1 0,-1 1-1,1-1 1,-1 1 0,1-1-1,0 0 1,-1 0 0,1 0-1,0 0 1,0-1 0,0 1-1,0-1 1,-1 1 0,1-1-1,4 0 1,-2 0 12,0-1 1,0 1-1,0-1 1,-1 0-1,1 0 1,0-1-1,-1 0 1,1 1-1,-1-1 1,1-1-1,-1 1 0,0-1 1,0 1-1,0-1 1,0 0-1,-1-1 1,1 1-1,-1-1 1,6-6-1,8-24-27,-14 29-73,-10 20 9,6-12 94,-1 0 0,1 0 0,0 0 0,0 0 0,0 0 0,0 0 0,1 0 0,-1 1 0,1-1 0,0 0 1,0 0-1,0 0 0,0 1 0,1-1 0,-1 0 0,1 0 0,0 0 0,2 6 0,-2-7 9,1 0 0,0 0 1,-1 0-1,1 0 0,0 0 1,0-1-1,0 1 0,1 0 1,-1-1-1,0 0 0,1 1 1,-1-1-1,0 0 0,1 0 0,-1 0 1,1-1-1,0 1 0,-1-1 1,1 1-1,0-1 0,-1 0 1,5 0-1,1 0 34,1-1-1,-1 0 1,0 0 0,1-1-1,-1 0 1,0 0 0,0-1-1,0 0 1,-1 0 0,1-1-1,-1 0 1,1-1 0,7-6-1,-10 8-46,0-1-1,0 0 1,-1-1-1,0 1 1,1-1-1,-2 1 1,1-1-1,-1-1 1,1 1-1,-1 0 1,-1-1-1,1 1 1,-1-1-1,0 0 1,0 0-1,-1 0 1,1 0-1,0-12 1,-2 18-14,0-1 0,0 1 0,0-1 0,0 1 1,0-1-1,0 1 0,0-1 0,0 1 0,0-1 0,-1 1 1,1 0-1,0-1 0,0 1 0,0-1 0,0 1 0,-1 0 0,1-1 1,0 1-1,0-1 0,-1 1 0,1 0 0,0-1 0,-1 1 0,1 0 1,0 0-1,-1-1 0,1 1 0,0 0 0,-1 0 0,1-1 0,-1 1 1,1 0-1,0 0 0,-1 0 0,1 0 0,-1 0 0,1 0 0,-1-1 1,1 1-1,-1 0 0,1 0 0,0 0 0,-1 1 0,1-1 0,-1 0 1,1 0-1,-1 0 0,1 0 0,-1 0 0,1 0 0,0 1 1,-1-1-1,1 0 0,0 0 0,-1 1 0,-20 16-63,19-14 79,1 0 0,-1 0 1,1 0-1,0 0 0,0 0 1,0 0-1,0 0 0,0 0 0,1 0 1,-1 1-1,1-1 0,0 0 1,0 0-1,0 1 0,1-1 0,-1 0 1,1 0-1,-1 0 0,1 0 1,0 0-1,0 0 0,1 0 0,-1 0 1,1 0-1,-1 0 0,1 0 1,0-1-1,0 1 0,0-1 1,0 1-1,1-1 0,3 3 0,-2-2-256,1 0 0,1 0 1,-1 0-1,0 0 0,1-1 0,-1 0 0,8 2 0,-4-2-1394,0-1 0,0 0 0,0 0-1,14 0 1,9-4-9751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4.969"/>
    </inkml:context>
    <inkml:brush xml:id="br0">
      <inkml:brushProperty name="width" value="0.025" units="cm"/>
      <inkml:brushProperty name="height" value="0.025" units="cm"/>
      <inkml:brushProperty name="color" value="#E71224"/>
    </inkml:brush>
  </inkml:definitions>
  <inkml:trace contextRef="#ctx0" brushRef="#br0">113 77 2434,'14'-24'11168,"-13"20"-10402,0 1 0,0 0-1,0 0 1,-1-1 0,1 1 0,-1 0 0,0-1 0,0 1-1,0 0 1,-1-5 0,0 7-697,1 0 0,-1 0 1,0 0-1,1 1 0,-1-1 0,0 0 0,1 1 0,-1-1 0,0 1 0,0-1 0,0 1 1,1-1-1,-1 1 0,0-1 0,0 1 0,0 0 0,0 0 0,0-1 0,0 1 0,0 0 1,0 0-1,0 0 0,0 0 0,0 0 0,0 0 0,0 0 0,0 0 0,0 1 1,1-1-1,-1 0 0,-1 1 0,-32 11 458,27-7-510,1 1 0,1 0 1,-1 0-1,1 1 1,0-1-1,0 1 0,1 0 1,0 1-1,0-1 0,1 1 1,0-1-1,0 1 0,1 0 1,0 0-1,0 1 0,1-1 1,0 0-1,1 0 0,0 10 1,1-16-10,-1 0 1,1 0-1,0 0 0,1 0 1,-1-1-1,0 1 1,0 0-1,1-1 0,-1 1 1,1-1-1,0 1 0,-1-1 1,1 0-1,0 1 1,0-1-1,0 0 0,-1 0 1,1 0-1,0-1 1,0 1-1,1 0 0,-1-1 1,0 0-1,0 1 1,0-1-1,0 0 0,0 0 1,3 0-1,73-1 1,-67 0-112,4 0-734,0-1-1,-1 0 1,1-2-1,-1 0 1,1 0-1,-1-1 1,20-11 0,2-6-5361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5.522"/>
    </inkml:context>
    <inkml:brush xml:id="br0">
      <inkml:brushProperty name="width" value="0.025" units="cm"/>
      <inkml:brushProperty name="height" value="0.025" units="cm"/>
      <inkml:brushProperty name="color" value="#E71224"/>
    </inkml:brush>
  </inkml:definitions>
  <inkml:trace contextRef="#ctx0" brushRef="#br0">74 1 13132,'0'0'4132,"-7"12"-2664,-2 7-710,0 0 0,2 0 1,0 1-1,1 0 0,-5 31 0,7 18 424,6 85 1,0-97-623,-2-98-1119,-2-1 1,-11-64-1,13 106 557,0 0 0,-1 0 1,1 0-1,0 0 0,0 0 0,0 0 0,0 0 1,0 0-1,0 0 0,0 0 0,0 0 1,0 0-1,0 0 0,0 0 0,0 0 1,0 0-1,0 0 0,0 0 0,0 0 0,0 0 1,0 0-1,0 0 0,-1 0 0,1 0 1,0 0-1,0 0 0,0 0 0,0 0 0,0 0 1,0 0-1,0 0 0,0 14-71,7 22-16,-3-31 123,-1 0 0,1 0 0,0 0 0,0 0 0,0-1-1,1 0 1,0 0 0,0 0 0,0 0 0,0-1 0,0 0 0,1 0 0,-1 0 0,1-1 0,0 0 0,0 0-1,0 0 1,0-1 0,0 0 0,0 0 0,12 0 0,-10-1 10,0 0-1,-1-1 1,1 1 0,0-2-1,-1 1 1,1-1 0,-1 0-1,0-1 1,1 1 0,-1-1-1,0-1 1,-1 0 0,1 0-1,-1 0 1,1 0 0,-1-1-1,6-6 1,18-37 252,-28 41-124,-18 33-207,12-18 57,-1 1 1,1-1 0,0 1-1,1 1 1,0-1 0,1 0-1,0 1 1,0-1 0,1 1-1,0 0 1,1 12 0,0-21-19,0 1 1,0-1-1,0 1 0,1-1 1,-1 1-1,1-1 1,-1 0-1,1 1 0,-1-1 1,1 0-1,0 1 1,0-1-1,0 0 0,0 0 1,0 0-1,0 0 1,0 0-1,0 0 0,0 0 1,0 0-1,0 0 1,1 0-1,-1-1 1,0 1-1,0-1 0,1 1 1,-1-1-1,1 1 1,-1-1-1,1 0 0,-1 1 1,0-1-1,1 0 1,-1 0-1,1 0 0,-1 0 1,1 0-1,-1-1 1,1 1-1,-1 0 0,2-1 1,1 0-405,1 0-1,-1 0 1,0 0 0,0 0 0,0-1-1,0 0 1,0 0 0,0 0 0,0 0-1,0-1 1,-1 1 0,1-1 0,2-3-1,10-18-6181,-6-6-4378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2.882"/>
    </inkml:context>
    <inkml:brush xml:id="br0">
      <inkml:brushProperty name="width" value="0.035" units="cm"/>
      <inkml:brushProperty name="height" value="0.035" units="cm"/>
    </inkml:brush>
  </inkml:definitions>
  <inkml:trace contextRef="#ctx0" brushRef="#br0">13 424 14923,'1'-10'6099,"5"-43"-4496,-4 21-1290,2-11-70,-2-1 0,-2 1 0,-6-46 0,6 89-239,0-1 0,0 1-1,0 0 1,0 0 0,0-1-1,0 1 1,0 0-1,0-1 1,0 1 0,0 0-1,-1 0 1,1-1 0,0 1-1,0 0 1,0 0-1,0 0 1,0-1 0,0 1-1,0 0 1,-1 0-1,1-1 1,0 1 0,0 0-1,0 0 1,0 0 0,-1 0-1,1-1 1,0 1-1,0 0 1,-1 0 0,1 0-1,0 0 1,-1 0 0,-3 8 106,-1 16-62,2 1 0,-2 47 0,9 52 45,-4-119-93,2 27-13,0 1 0,12 50-1,-13-81 10,-1 0 0,0 0 0,1 0 0,0 0 0,-1 0 0,1-1 0,0 1 0,0 0 0,0-1 0,0 1 0,0 0 0,0-1 0,3 3-1,-3-4 4,-1 1-1,1-1 0,-1 0 0,1 0 0,-1 0 1,1 0-1,-1 0 0,1 0 0,-1 0 0,1 0 1,-1 0-1,1 0 0,-1 0 0,1 0 0,-1 0 1,1 0-1,-1-1 0,1 1 0,-1 0 0,1 0 0,-1-1 1,1 1-1,-1 0 0,1-1 0,-1 1 0,0 0 1,1-1-1,-1 1 0,0 0 0,1-2 0,4-5-12,0 0 0,-1-1 0,0 1 0,5-14 0,-5 11 12,6-12-3,1 1 0,1 0-1,0 1 1,1 1 0,2 0 0,17-18 0,-27 31 8,1 1 0,0 0-1,1 0 1,-1 0 0,1 1 0,0 0 0,0 0 0,0 1-1,12-4 1,-14 6 2,0 0-1,1 0 1,-1 0 0,1 1-1,-1 0 1,1 0-1,-1 1 1,0-1-1,1 1 1,-1 0-1,1 0 1,-1 1 0,0 0-1,0 0 1,6 3-1,-6-2 6,1 0 0,-1 0-1,0 0 1,-1 1 0,1 0-1,-1 0 1,0 0 0,1 0-1,-2 1 1,1-1 0,-1 1-1,1 0 1,-1 1 0,-1-1-1,1 0 1,-1 1 0,0-1-1,0 1 1,0 0 0,-1 0 0,0-1-1,0 11 1,0-15-6,-1-1 1,0 1-1,0-1 1,0 0-1,0 1 0,0-1 1,0 1-1,-1-1 1,1 0-1,0 1 1,0-1-1,0 1 0,0-1 1,0 0-1,0 1 1,-1-1-1,1 0 1,0 1-1,0-1 0,-1 0 1,1 0-1,0 1 1,0-1-1,-1 0 1,1 0-1,0 1 0,-1-1 1,1 0-1,0 0 1,-1 0-1,1 1 1,0-1-1,-1 0 0,1 0 1,-1 0-1,1 0 1,0 0-1,-1 0 0,1 0 1,-1 0-1,1 0 1,0 0-1,-1 0 1,1 0-1,0 0 0,-1 0 1,1 0-1,-1 0 1,1-1-1,0 1 1,-1 0-1,-18-12 129,-10-13 59,1-2 0,-31-38 1,13 13-8,-24-21 70,89 88-261,1 0-1,31 18 1,-36-25-65,0 0 0,0-1-1,0 0 1,1-1 0,28 6-1,-40-11 39,1 0-1,0-1 0,0 0 0,0 0 0,0 0 0,-1 0 1,1-1-1,0 0 0,0 0 0,-1 0 0,1-1 0,-1 1 1,1-1-1,-1 0 0,1 0 0,-1-1 0,0 1 0,0-1 1,0 0-1,6-7 0,-5 5-23,-1-1 0,1 0 0,-1 0 0,-1 0 0,1-1 0,-1 1 0,0-1 0,-1 0 0,1 0 0,-1 0 0,-1 0 0,1 0 0,0-9 0,-1 2-79,-1-1 0,0 0 1,-1 1-1,-1-1 0,0 0 0,-7-24 0,31 134 44,-9-47 203,18 58 168,-27-95-229,0 0-1,1 0 1,1-1 0,-1 0-1,2 0 1,-1-1-1,9 10 1,-14-18-59,-1-1 0,1 1 0,-1 0 0,1 0-1,-1-1 1,1 1 0,0 0 0,-1-1 0,1 1 0,0-1 0,0 1 0,-1-1 0,1 1-1,0-1 1,0 0 0,0 1 0,0-1 0,-1 0 0,1 0 0,0 0 0,0 1-1,0-1 1,0 0 0,0 0 0,0 0 0,0 0 0,0-1 0,-1 1 0,1 0-1,1-1 1,0 0-40,-1 0 0,0 0 0,1-1 0,-1 1 0,0 0 0,0-1-1,0 0 1,-1 1 0,1-1 0,0 1 0,0-1 0,-1 0 0,1 1-1,-1-3 1,3-8-151,-1 0 1,-1 0-1,0-18 0,-2-13-165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5.870"/>
    </inkml:context>
    <inkml:brush xml:id="br0">
      <inkml:brushProperty name="width" value="0.025" units="cm"/>
      <inkml:brushProperty name="height" value="0.025" units="cm"/>
      <inkml:brushProperty name="color" value="#E71224"/>
    </inkml:brush>
  </inkml:definitions>
  <inkml:trace contextRef="#ctx0" brushRef="#br0">20 0 7687,'0'0'12652,"-20"56"-11947,31-37-545,9 2-96,5 1-128,4 0-1185,0-1-833,0 0-1281,-4-4-1154,0-4-3138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6.231"/>
    </inkml:context>
    <inkml:brush xml:id="br0">
      <inkml:brushProperty name="width" value="0.025" units="cm"/>
      <inkml:brushProperty name="height" value="0.025" units="cm"/>
      <inkml:brushProperty name="color" value="#E71224"/>
    </inkml:brush>
  </inkml:definitions>
  <inkml:trace contextRef="#ctx0" brushRef="#br0">52 0 2723,'0'0'18940,"-6"7"-18091,2-4-792,-24 29 796,26-30-768,1 1 0,-1-1 0,1 0-1,0 1 1,0-1 0,0 0 0,0 1 0,0-1 0,0 1 0,1 0 0,-1-1 0,1 1 0,0 0 0,-1-1 0,1 1 0,1 5 0,0-7-69,-1 0 0,1 0 0,0 0 0,-1 0 0,1 0 0,0 0 0,0 0 0,0 0 0,-1-1 0,1 1 0,0 0 0,0 0 0,0-1 0,1 1 0,-1-1 0,0 1 0,0-1 0,0 1 0,0-1 0,0 1 0,1-1 0,-1 0 0,0 0 0,0 0 0,2 0 0,38 1 432,-30-1-335,6-2-97,-1 0-1,0 0 1,0-1 0,27-10-1,-27 8-54,-1 0 0,1 2 0,0-1 0,28 0 0,-42 12 1780,-2-6-1675,0 0-1,0 0 0,0-1 0,0 1 0,0 0 0,1 0 0,-1-1 0,1 1 0,-1 0 1,1-1-1,0 1 0,-1-1 0,1 1 0,0-1 0,0 1 0,0-1 0,0 1 0,3 1 0,9 1-30,1-1-1,-1-1 1,1 0-1,-1-1 0,22-1 1,31-6-6461,-48-1 52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6.890"/>
    </inkml:context>
    <inkml:brush xml:id="br0">
      <inkml:brushProperty name="width" value="0.025" units="cm"/>
      <inkml:brushProperty name="height" value="0.025" units="cm"/>
      <inkml:brushProperty name="color" value="#E71224"/>
    </inkml:brush>
  </inkml:definitions>
  <inkml:trace contextRef="#ctx0" brushRef="#br0">46 1 6694,'0'0'12941,"0"11"-12370,0 123 2557,-31 250 0,27-364-3028,0 0 111,1 0-1,0 25 1,19-65 307,-9 6-478,-2 0 0,1 0 0,-2-1 1,0 1-1,0-1 0,2-29 0,-2-97-601,-5 107 83,3 40 427,0 1 0,0-1 0,0 0 1,1 0-1,0 0 0,0 0 1,6 8-1,-5-9 82,0-1-1,1 1 1,0-1 0,0 0 0,0 0-1,1 0 1,-1-1 0,1 0 0,0 0-1,0 0 1,0-1 0,0 0 0,0 0 0,0 0-1,1-1 1,-1 0 0,1 0 0,-1 0-1,1-1 1,-1 0 0,1-1 0,-1 1-1,0-1 1,1-1 0,-1 1 0,8-3-1,-2 0 15,0 0-1,-1-1 1,0 0 0,0-1-1,0 0 1,0-1-1,-1 0 1,0 0-1,-1-1 1,0-1-1,0 1 1,15-20-1,-26 38-167,-1 2 135,1 0 0,0 0 0,0 17-1,2-27 16,-1 0-1,1-1 1,0 1 0,0 0-1,0 0 1,1-1-1,-1 1 1,0 0-1,0-1 1,1 1 0,-1 0-1,1-1 1,0 1-1,-1 0 1,1-1-1,0 1 1,0-1 0,0 1-1,0-1 1,0 0-1,1 1 1,-1-1-1,0 0 1,0 0-1,1 0 1,-1 0 0,1 0-1,-1 0 1,1 0-1,-1-1 1,1 1-1,0 0 1,2 0 0,4-1 86,1 0 1,-1-1 0,0 0 0,0 0 0,1-1 0,-1 0 0,-1 0 0,1-1 0,0 0 0,0-1 0,-1 1 0,0-1 0,0-1 0,9-7 0,41-20-1997,-51 30 1065,0 0-1,-1 0 0,1 1 1,0-1-1,0 1 0,0 1 1,0-1-1,0 1 0,7 0 1,10 10-9405,-8-2 1142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7.270"/>
    </inkml:context>
    <inkml:brush xml:id="br0">
      <inkml:brushProperty name="width" value="0.025" units="cm"/>
      <inkml:brushProperty name="height" value="0.025" units="cm"/>
      <inkml:brushProperty name="color" value="#E71224"/>
    </inkml:brush>
  </inkml:definitions>
  <inkml:trace contextRef="#ctx0" brushRef="#br0">161 66 480,'0'0'16432,"1"-10"-12231,3-29-1441,-5 38-2693,1 0-1,0 0 1,-1 0-1,1 0 0,0 0 1,-1 1-1,0-1 1,1 0-1,-1 0 1,1 0-1,-1 1 0,0-1 1,1 0-1,-1 1 1,0-1-1,0 1 1,0-1-1,1 1 0,-1-1 1,0 1-1,0 0 1,0-1-1,0 1 1,0 0-1,0 0 0,0-1 1,0 1-1,0 0 1,0 0-1,0 0 1,-2 1-1,-30 1 636,31-2-626,-3 2-22,-1-1 0,1 1 0,-1 0 0,1 1-1,0-1 1,0 1 0,0 0 0,0 0 0,0 1-1,1-1 1,0 1 0,-1 0 0,1 0 0,-4 6-1,5-6-9,0 0 0,1 0-1,-1 0 1,1 0-1,-1 0 1,1 0-1,0 1 1,1-1-1,-1 1 1,1-1-1,0 1 1,0 0-1,0-1 1,1 1 0,0 0-1,0-1 1,1 8-1,-1-10-36,1 0 0,0 0-1,0 0 1,0 0 0,0-1-1,0 1 1,0 0 0,1-1 0,-1 1-1,0-1 1,1 1 0,-1-1-1,1 0 1,0 1 0,-1-1 0,1 0-1,0 0 1,0 0 0,0-1-1,0 1 1,0 0 0,0-1 0,0 1-1,0-1 1,3 1 0,59 2-71,-51-3-74,-1 0-304,0-1-1,-1 0 1,1-1-1,-1 0 0,0-1 1,17-6-1,-16 4-871,-1 0 1,-1-1-1,1 0 0,-1 0 1,0-1-1,11-10 0,8-10-7590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7.730"/>
    </inkml:context>
    <inkml:brush xml:id="br0">
      <inkml:brushProperty name="width" value="0.025" units="cm"/>
      <inkml:brushProperty name="height" value="0.025" units="cm"/>
      <inkml:brushProperty name="color" value="#E71224"/>
    </inkml:brush>
  </inkml:definitions>
  <inkml:trace contextRef="#ctx0" brushRef="#br0">45 0 17553,'0'0'2290,"-3"10"-892,-4 16-188,2 1-1,1-1 0,-2 54 0,5 1-610,0-6-341,9 85 1,0-190 104,-7 3-467,-4-70-1042,2 90 1070,0 0 0,0 0 0,-1-1 0,0 1-1,0 0 1,-1 0 0,0 1 0,0-1 0,0 1 0,-7-10-1,10 32 442,11 14-137,-5-22-169,1 0 0,-1 0 0,1-1 0,1 0 0,-1 0 0,1-1 0,0 0 0,1 0 0,-1-1 0,1 0 0,0 0 0,1-1 0,-1-1 0,1 1 0,0-1 0,0-1 0,0 0 0,16 1 0,-18-2 15,-1 0 1,0-1-1,1-1 1,-1 1-1,0-1 0,1 0 1,-1-1-1,0 1 0,0-2 1,0 1-1,0-1 0,0 0 1,-1 0-1,1-1 0,-1 1 1,0-2-1,0 1 0,0-1 1,-1 0-1,0 0 0,0 0 1,0-1-1,0 1 0,-1-1 1,0 0-1,4-9 0,-15 28 79,1-3-138,1 0 0,-1 1 0,2 0 0,-1 0 0,2 0 0,-1 1 0,2-1 0,-3 21 1,4-25 13,1-1 0,0 0 1,1 1-1,0-1 0,0 0 1,0 1-1,4 9 1,-4-15-32,0 1 1,0-1-1,0 1 1,0-1-1,0 0 1,0 1-1,1-1 1,-1 0-1,1 0 1,-1 0 0,1 0-1,-1 0 1,1 0-1,-1 0 1,1-1-1,0 1 1,-1 0-1,1-1 1,0 1-1,0-1 1,-1 0-1,1 0 1,0 0 0,0 0-1,0 0 1,-1 0-1,1 0 1,0 0-1,0-1 1,-1 1-1,1-1 1,2 0-1,-2 0-174,0 0-1,0 0 0,0 0 0,0 0 0,0 0 1,0 0-1,0 0 0,-1-1 0,1 1 0,0-1 1,-1 1-1,1-1 0,-1 1 0,0-1 0,1 0 1,-1 0-1,0 0 0,0 0 0,1-3 1,11-44-6437,-9 12-444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8.089"/>
    </inkml:context>
    <inkml:brush xml:id="br0">
      <inkml:brushProperty name="width" value="0.025" units="cm"/>
      <inkml:brushProperty name="height" value="0.025" units="cm"/>
      <inkml:brushProperty name="color" value="#E71224"/>
    </inkml:brush>
  </inkml:definitions>
  <inkml:trace contextRef="#ctx0" brushRef="#br0">0 1 11339,'0'0'15983,"56"57"-16368,-38-36-992,2 0-1249,-2-1-1090,0 0-2434,0 0-4612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8.482"/>
    </inkml:context>
    <inkml:brush xml:id="br0">
      <inkml:brushProperty name="width" value="0.025" units="cm"/>
      <inkml:brushProperty name="height" value="0.025" units="cm"/>
      <inkml:brushProperty name="color" value="#E71224"/>
    </inkml:brush>
  </inkml:definitions>
  <inkml:trace contextRef="#ctx0" brushRef="#br0">107 8 5093,'0'0'16229,"-10"-2"-14132,-33-3-559,41 4-1456,0 1 0,0 0 0,0 0 0,0 0 0,0 0 0,0 1 0,0-1 0,0 1 0,1-1 0,-1 1 0,0-1 0,0 1 0,0 0 0,0 0 0,1 0 0,-1 0 0,0 0 0,1 1 0,-1-1 0,1 0 0,-1 1 0,1-1-1,0 1 1,-1-1 0,1 1 0,0 0 0,0-1 0,0 1 0,0 0 0,1 0 0,-1 0 0,0 0 0,1 0 0,-1 2 0,1-2-47,-1 1 0,1-1 0,0 1 0,0-1 0,0 0 0,0 1 0,0-1 0,0 1 0,1-1 0,-1 0 0,1 1 0,0-1 0,-1 0 0,1 0 0,0 1 0,0-1 0,1 0 0,-1 0 0,0 0 0,1 0 0,-1 0 1,1-1-1,0 1 0,0 0 0,3 2 0,5 0-12,0 0 0,0-1 0,0 0 0,0-1 0,1 0 0,0 0 0,-1-1 0,1-1 0,0 1 0,-1-2 0,14-1 0,10-3-208,0-1 1,37-13-1,-68 19 90,0-2 169,0 1 1,0 0-1,0 1 1,0-1-1,0 0 1,1 1-1,-1 0 1,0 0-1,4 0 1,-6 1-18,0-1 0,0 1 0,0 0 0,0-1 0,0 1-1,-1 0 1,1 0 0,0 0 0,-1 0 0,1-1 0,0 1 0,-1 0 0,1 0 0,-1 0 0,0 1 0,1-1 0,-1 0 0,0 0-1,1 0 1,-1 0 0,0 0 0,0 0 0,0 0 0,0 0 0,0 1 0,0-1 0,0 0 0,-1 1 0,1 0-45,0 0 0,0 0 0,1 0-1,-1 0 1,1 0 0,-1 0 0,1 0 0,0 0 0,0-1 0,0 1 0,0 0 0,0 0 0,0-1 0,0 1 0,0-1-1,1 1 1,-1-1 0,0 0 0,1 1 0,-1-1 0,1 0 0,0 0 0,0 0 0,-1 0 0,1 0 0,0 0-1,0-1 1,0 1 0,0-1 0,-1 1 0,1-1 0,0 0 0,0 1 0,4-1 0,9 1-100,1-1 0,-1-1 0,26-3 0,-24 2-265,64-2-2542,-54 3-1129,0 1-3957,-20 0-352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9.178"/>
    </inkml:context>
    <inkml:brush xml:id="br0">
      <inkml:brushProperty name="width" value="0.025" units="cm"/>
      <inkml:brushProperty name="height" value="0.025" units="cm"/>
      <inkml:brushProperty name="color" value="#E71224"/>
    </inkml:brush>
  </inkml:definitions>
  <inkml:trace contextRef="#ctx0" brushRef="#br0">55 0 11691,'0'0'9396,"-9"12"-8814,3-2-512,0 0 0,0 0 0,1 1 0,1 0 0,0 0 0,0 0 1,-4 20-1,8-28-44,-1 0 1,0 0 0,1 0-1,0 1 1,0-1 0,0 0-1,0 0 1,0 1 0,0-1-1,1 0 1,0 0 0,0 0-1,0 0 1,0 1 0,0-1-1,0 0 1,1-1 0,0 1-1,-1 0 1,1 0 0,0-1 0,0 1-1,1-1 1,-1 0 0,0 1-1,1-1 1,0 0 0,-1-1-1,1 1 1,0 0 0,0-1-1,0 1 1,0-1 0,0 0-1,0 0 1,0 0 0,0-1-1,7 2 1,-5-1 24,1-1 1,-1 1-1,1-1 0,0 0 0,-1-1 1,1 1-1,0-1 0,-1 0 1,1-1-1,-1 1 0,0-1 0,1 0 1,-1 0-1,0-1 0,0 1 0,0-1 1,-1 0-1,1-1 0,-1 1 1,1-1-1,3-4 0,-3 2 23,0 0-1,0 0 1,-1-1 0,0 1-1,0-1 1,-1 0 0,0 0-1,0 0 1,-1 0-1,0 0 1,0-1 0,0 1-1,-1-1 1,0 0 0,0-8-1,-1 16-69,0 0 0,0 0-1,0-1 1,0 1 0,0 0-1,0 0 1,0-1 0,0 1-1,0 0 1,0-1 0,0 1-1,0 0 1,0 0 0,0-1-1,0 1 1,0 0 0,0 0 0,0-1-1,0 1 1,0 0 0,0 0-1,0-1 1,0 1 0,-1 0-1,1 0 1,0-1 0,0 1-1,0 0 1,0 0 0,-1 0-1,1-1 1,0 1 0,0 0 0,0 0-1,-1 0 1,1 0 0,0-1-1,0 1 1,-1 0 0,1 0-1,0 0 1,0 0 0,-1 0-1,1 0 1,0 0 0,0 0-1,-1 0 1,1 0 0,0 0-1,-1 0 1,1 0 0,0 0 0,0 0-1,-1 0 1,1 0 0,0 0-1,0 0 1,-1 0 0,1 1-1,0-1 1,0 0 0,-1 0-1,1 0 1,0 1 0,-12 14-30,9-8 45,1 0 1,0 1-1,1-1 1,0 0-1,0 1 0,0-1 1,1 1-1,1-1 1,-1 1-1,1-1 1,0 1-1,1-1 1,-1 1-1,7 13 0,-6-17-10,1 1 0,0 0 0,0-1-1,0 1 1,0-1 0,1 0 0,0 0-1,0 0 1,0-1 0,0 1 0,1-1-1,0 0 1,-1 0 0,1-1-1,0 1 1,0-1 0,0 0 0,0 0-1,1-1 1,10 2 0,28 1-2236,-2-7-3997,-20-8-2269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59.541"/>
    </inkml:context>
    <inkml:brush xml:id="br0">
      <inkml:brushProperty name="width" value="0.025" units="cm"/>
      <inkml:brushProperty name="height" value="0.025" units="cm"/>
      <inkml:brushProperty name="color" value="#E71224"/>
    </inkml:brush>
  </inkml:definitions>
  <inkml:trace contextRef="#ctx0" brushRef="#br0">17 1 8712,'0'0'14046,"-1"8"-13833,-14 155 3476,15-163-3639,1 0-1,0 0 1,0-1 0,-1 1 0,1 0-1,0 0 1,0-1 0,-1 1 0,1 0 0,0-1-1,-1 1 1,1-1 0,0 1 0,-1-1-1,1 1 1,-1-1 0,1 1 0,-1-1-1,1 0 1,-1 1 0,0-1 0,1 0-1,-1 1 1,1-1 0,-1 0 0,0 0-1,1-1 1,-1-30 1185,0 24-4408,0-1-3895,0 3 865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0.151"/>
    </inkml:context>
    <inkml:brush xml:id="br0">
      <inkml:brushProperty name="width" value="0.025" units="cm"/>
      <inkml:brushProperty name="height" value="0.025" units="cm"/>
      <inkml:brushProperty name="color" value="#E71224"/>
    </inkml:brush>
  </inkml:definitions>
  <inkml:trace contextRef="#ctx0" brushRef="#br0">22 50 2530,'0'0'9780,"1"-8"-5327,1-23-1064,-1 21-318,-3 26-2197,-14 251 1809,11-138-1170,4-122-1446,-1 31 359,5 68 0,-3-105-402,-1 0 1,1 0-1,0-1 1,0 1-1,0 0 1,0 0-1,0-1 1,1 1-1,-1 0 1,0 0-1,0-1 0,0 1 1,1 0-1,-1-1 1,0 1-1,1 0 1,-1-1-1,0 1 1,1 0-1,-1-1 1,1 1-1,-1-1 1,1 1-1,-1-1 1,1 1-1,-1-1 1,1 1-1,0-1 1,-1 0-1,1 1 1,0-1-1,-1 0 1,1 1-1,0-1 1,0 0-1,-1 0 1,1 0-1,0 0 1,-1 0-1,1 0 1,0 0-1,1 0 1,-1-1 19,1 1 0,0-1 1,-1 0-1,1 0 1,-1 0-1,0 0 0,1 0 1,-1-1-1,0 1 1,0 0-1,0-1 1,0 1-1,0-1 0,0 1 1,0-1-1,0 1 1,0-4-1,7-20-14,-1-1-1,-2-1 0,-1 1 1,2-42-1,-4-25-2702,-2 86 2092,0 13 578,1-1 0,-1 1 0,2-1 0,-1 1 0,0-1 0,1 1 0,0-1 0,1 0 0,-1 0 0,1 0 0,0 0 0,0-1 0,0 1 0,1-1 0,-1 1 0,1-1 0,0 0-1,0-1 1,1 1 0,-1-1 0,1 0 0,0 0 0,0 0 0,0 0 0,0-1 0,0 0 0,10 3 0,-8-3 53,0 0 0,0-1 0,0 1 0,0-1 0,0-1 0,0 1 0,0-1 0,0 0 0,0-1 0,0 0 0,0 0 0,0 0 0,0-1 0,0 0 0,0-1 0,-1 1 0,1-1 0,-1 0 0,0-1-1,0 0 1,11-8 0,-12 7-3,0 0 0,0 0 0,-1-1-1,0 1 1,0-1 0,0 0-1,-1 0 1,0-1 0,0 1 0,0-1-1,-1 0 1,0 1 0,0-1-1,-1 0 1,1-8 0,-3 15-53,0 0 0,0 1-1,0-1 1,0 0 0,0 0 0,0 1 0,0-1 0,0 0 0,0 1 0,0-1 0,0 1 0,0-1-1,0 1 1,0 0 0,0-1 0,0 1 0,0 0 0,1 0 0,-1-1 0,-1 3 0,-3 5-3,-1 1-1,2 1 1,-1-1 0,1 1 0,1 0 0,-1 0 0,2 0-1,-1 0 1,2 1 0,-1-1 0,1 0 0,1 1 0,1 15 0,-1-24-23,1 0 1,-1 0 0,1 0-1,0 0 1,-1 0 0,1 0 0,0 0-1,0-1 1,1 1 0,-1 0 0,0-1-1,1 1 1,-1 0 0,1-1-1,-1 0 1,1 1 0,-1-1 0,1 0-1,0 0 1,0 0 0,0 0-1,0 0 1,0 0 0,0 0 0,0-1-1,2 1 1,-2 0-269,1-1 1,-1 0-1,0 1 0,0-1 0,1 0 1,-1 0-1,0-1 0,0 1 1,0 0-1,1-1 0,2 0 0,-4 0-168,1 1-1,-1-1 0,0 0 0,1 0 0,-1 1 0,0-1 0,1 0 1,-1 0-1,0-1 0,0 1 0,0 0 0,0 0 0,0 0 0,0-1 1,0 1-1,1-3 0,4-20-7485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3.570"/>
    </inkml:context>
    <inkml:brush xml:id="br0">
      <inkml:brushProperty name="width" value="0.035" units="cm"/>
      <inkml:brushProperty name="height" value="0.035" units="cm"/>
    </inkml:brush>
  </inkml:definitions>
  <inkml:trace contextRef="#ctx0" brushRef="#br0">13 92 18068,'-2'3'229,"0"0"0,0 1 0,1 0 0,0-1 0,0 1 0,0 0 0,0 0 0,0 0 0,1 0 0,-1-1 0,1 1-1,0 0 1,1 0 0,-1 0 0,1 0 0,-1 0 0,1 0 0,2 4 0,-2-3-389,1 1 0,0-1-1,1 1 1,-1-1-1,1 0 1,0 0 0,0 0-1,1 0 1,0 0-1,-1-1 1,8 6 0,-9-8-66,0-1 0,1 0 1,0 1-1,-1-1 0,1 0 1,0 0-1,-1-1 0,1 1 1,0 0-1,0-1 0,0 0 1,-1 0-1,1 1 1,0-2-1,0 1 0,0 0 1,0-1-1,-1 1 0,1-1 1,3-1-1,8-3-1200,-1 0 1,23-13-1,-15 7 329,-16 8 1314,1 1 0,0-1 0,0 1 0,0 1 0,0-1 0,0 1 0,0 0 0,1 0 0,-1 1 0,0 0 0,1 0 0,-1 0-1,0 1 1,0 0 0,1 0 0,7 3 0,-6-1 181,0 1-1,-1-1 0,0 2 1,1-1-1,-1 1 0,-1 0 1,1 0-1,-1 1 0,0 0 1,0 0-1,9 13 0,6 13 1086,22 47-1,-27-49-630,38 57 0,-53-86-837,0 0-1,-1 0 0,1 0 0,0 0 0,0 0 0,0 0 1,0 0-1,0 0 0,0-1 0,1 1 0,-1 0 0,2 0 1,-3-1-11,1 0 0,-1 0 0,0 0 0,1 0 0,-1 0 0,0 0 0,0 0 0,1 0 0,-1 0 0,0 0 0,1 0 0,-1 0 0,0 0 0,1 0 0,-1-1 0,0 1 0,0 0 0,1 0 0,-1 0 0,0 0 0,0-1 0,1 1 0,-1 0 0,0 0 0,0-1 0,0 1 0,0 0 0,1 0 0,-1-1 0,0 1 0,0 0 0,0-1 0,1-2 5,0 0 1,-1-1 0,1 1-1,-1 0 1,0 0 0,0-1 0,0 1-1,0 0 1,-1-4 0,-9-35 19,-2 1 0,-1 1 0,-3 0 0,-27-52 0,34 72-57,16 30-7,12 15 17,-11-15 17,0 0 0,1-1 1,1 0-1,0 0 0,0-1 0,0-1 1,13 8-1,-19-13 9,1 0 0,-1 0 0,0 0 0,1-1 0,0 0 0,-1 0 1,1 0-1,0 0 0,-1 0 0,1-1 0,0 0 0,0 0 0,-1-1 0,1 1 0,0-1 0,-1 0 0,1 0 0,0 0 0,-1-1 1,0 0-1,1 0 0,4-3 0,0 0 12,-2-1 0,1 0 0,-1-1 0,0 0 0,0 0 0,-1 0 0,0-1 0,0 0 0,-1 0 0,0 0 0,7-16 0,-6 10 7,0-1 0,-1-1 1,-1 1-1,0-1 0,-1 0 0,1-19 1,-4 30-24,0 1 1,0-1-1,-1 1 0,1 0 1,-1 0-1,0-1 1,-1 1-1,1 0 1,-1 0-1,-3-8 1,4 11-4,1 0-1,-1 0 1,0 0 0,0 1 0,1-1 0,-1 0 0,0 0 0,0 0 0,0 0-1,0 1 1,0-1 0,0 0 0,0 1 0,0-1 0,0 1 0,0-1 0,0 1-1,0 0 1,-1 0 0,1-1 0,0 1 0,0 0 0,0 0 0,0 0 0,-1 0-1,1 0 1,0 0 0,0 0 0,0 1 0,0-1 0,-1 0 0,1 1 0,0-1-1,0 0 1,0 1 0,0 0 0,0-1 0,0 1 0,0-1 0,0 1 0,0 0-1,0 0 1,1 0 0,-1 0 0,-1 1 0,-3 3 4,1 1 0,0-1 0,0 1 0,0 0 0,1 0 0,-1 0 0,1 0 0,1 0 0,-1 1 0,1-1 0,1 1 0,-1 0 0,0 10 0,0 1 22,1 0 0,1 0 0,0-1 0,4 22 0,-1-17 27,1 0-1,10 27 1,-12-41-35,1 0 0,1 0 0,-1 0 0,1 0 1,1-1-1,-1 0 0,1 0 0,1 0 0,5 6 0,-9-11-13,0 0-1,-1-1 1,1 1-1,0-1 1,0 0-1,0 1 1,0-1-1,0 0 0,0 0 1,0 0-1,1-1 1,-1 1-1,0 0 1,0-1-1,1 0 1,-1 1-1,0-1 1,1 0-1,-1 0 0,3-1 1,-2 1-68,0-1 0,0-1 1,1 1-1,-1 0 0,0-1 0,0 1 1,0-1-1,-1 0 0,1 0 0,0 0 1,-1-1-1,4-2 0,4-8-254,-1 1-1,0-1 1,-1-1 0,13-26 0,-2-4-81,-3 0-117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0.496"/>
    </inkml:context>
    <inkml:brush xml:id="br0">
      <inkml:brushProperty name="width" value="0.025" units="cm"/>
      <inkml:brushProperty name="height" value="0.025" units="cm"/>
      <inkml:brushProperty name="color" value="#E71224"/>
    </inkml:brush>
  </inkml:definitions>
  <inkml:trace contextRef="#ctx0" brushRef="#br0">0 0 13901,'0'0'9033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014"/>
    </inkml:context>
    <inkml:brush xml:id="br0">
      <inkml:brushProperty name="width" value="0.025" units="cm"/>
      <inkml:brushProperty name="height" value="0.025" units="cm"/>
      <inkml:brushProperty name="color" value="#E71224"/>
    </inkml:brush>
  </inkml:definitions>
  <inkml:trace contextRef="#ctx0" brushRef="#br0">41 0 2018,'2'2'12503,"-1"6"-7386,-1 48-3882,-19 85-116,8-77-907,-2 97 0,13-160-193,0 0-1,0 0 1,-1 0-1,1 0 1,0 0 0,0 0-1,1 0 1,-1 0 0,0 0-1,0 0 1,0 0 0,1 0-1,-1 0 1,0 0 0,1 0-1,-1 0 1,1 0 0,-1 0-1,1 0 1,0-1-1,-1 1 1,1 0 0,0 0-1,-1-1 1,1 1 0,0 0-1,0-1 1,0 1 0,-1-1-1,1 1 1,0-1 0,0 0-1,0 1 1,0-1-1,0 0 1,0 1 0,0-1-1,0 0 1,0 0 0,0 0-1,0 0 1,0 0 0,0 0-1,0 0 1,1-1 0,2 0 58,0 0 0,0 0 1,0 0-1,0-1 0,-1 0 1,1 0-1,-1 0 0,1 0 1,-1 0-1,3-3 0,9-10 4,-1-1-1,0 0 1,-2 0 0,0-1 0,-1-1-1,0 0 1,-2 0 0,12-32-1,-36 123 411,14-66-487,0 1 1,0 0-1,1 0 0,0-1 0,1 1 0,-1 0 0,1 0 1,4 10-1,-4-15 39,0-1 0,0 0 0,0 0 0,1 0 1,-1 0-1,1 0 0,-1 0 0,1-1 0,0 1 1,0 0-1,0-1 0,0 1 0,0-1 0,0 0 1,0 0-1,0 0 0,0 0 0,1 0 0,-1 0 1,0 0-1,1-1 0,-1 1 0,1-1 0,-1 0 0,1 0 1,-1 0-1,0 0 0,1 0 0,-1 0 0,1-1 1,-1 1-1,1-1 0,-1 1 0,4-3 0,1 1 67,-1 0 0,0-1 0,0 0 0,0 0-1,-1 0 1,1-1 0,-1 0 0,0 0 0,0 0-1,0 0 1,8-11 0,2-9 67,-15 23-217,1 0 1,0 0 0,-1 0-1,1 0 1,-1 0 0,1 0-1,-1 0 1,0 0 0,1 0-1,-1 0 1,0 0 0,0 0-1,0-1 1,0 1 0,0 0-1,0 0 1,0 0 0,0 0-1,0 0 1,0-1 0,-1 0-1,-18 21-7204,7-6 2312,1-1-1859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345"/>
    </inkml:context>
    <inkml:brush xml:id="br0">
      <inkml:brushProperty name="width" value="0.025" units="cm"/>
      <inkml:brushProperty name="height" value="0.025" units="cm"/>
      <inkml:brushProperty name="color" value="#E71224"/>
    </inkml:brush>
  </inkml:definitions>
  <inkml:trace contextRef="#ctx0" brushRef="#br0">29 82 1473,'0'0'15087,"-16"-56"-13037,11 41-481,-1 8-480,5 4 0,1 8-1761,0 8-1090,1 0-833,5 0-2722,-3-2-4964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2.912"/>
    </inkml:context>
    <inkml:brush xml:id="br0">
      <inkml:brushProperty name="width" value="0.025" units="cm"/>
      <inkml:brushProperty name="height" value="0.025" units="cm"/>
      <inkml:brushProperty name="color" value="#E71224"/>
    </inkml:brush>
  </inkml:definitions>
  <inkml:trace contextRef="#ctx0" brushRef="#br0">114 0 16303,'-5'8'1148,"-10"19"-201,2 0-1,0 1 0,2 0 1,1 1-1,-12 56 0,12-32 165,3 0 0,0 90 0,7-137-1096,0 0 0,1-1 0,-1 1-1,1-1 1,1 1 0,-1-1 0,1 0 0,0 1-1,0-1 1,6 8 0,-8-12-7,1 0 0,0 0-1,-1 0 1,1 0 0,0 0 0,0 0 0,0 0 0,0-1 0,0 1-1,0 0 1,0-1 0,0 1 0,0-1 0,0 1 0,0-1-1,1 1 1,-1-1 0,0 0 0,0 1 0,3-1 0,-2 0 7,0-1 1,0 1-1,0-1 1,0 0 0,0 0-1,-1 0 1,1 0-1,0 0 1,0 0 0,-1 0-1,1 0 1,0-1 0,-1 1-1,1 0 1,-1-1-1,3-3 1,9-12-91,-1-2 0,-1 1 1,0-1-1,-1-1 0,-2 0 1,8-21-1,-20 99-419,3-55 492,1 0-1,0 0 1,0-1-1,1 1 1,-1 0-1,1 0 1,-1 0-1,1 0 1,0-1 0,0 1-1,0 0 1,0-1-1,0 1 1,1-1-1,-1 1 1,1-1-1,0 0 1,0 0-1,0 1 1,0-1-1,0 0 1,0-1-1,0 1 1,4 2 0,-2-3 6,0 0 1,0 0-1,1 0 1,-1 0-1,1-1 1,-1 1-1,0-1 1,1 0 0,-1 0-1,1-1 1,-1 0-1,0 1 1,1-2-1,-1 1 1,0 0-1,5-3 1,2-2 19,0 0-1,-1-1 1,1-1-1,10-10 1,10-7 5,-27 28-94,-4 12-78,-4 13-66,-3 27 298,2 0 0,2 0 0,3 1 0,2-1 0,13 73 0,-14-116-71,0-1-1,0 1 1,-1 0-1,-1-1 0,1 1 1,-5 14-1,5-23 36,0-1 0,-1 0-1,0 0 1,1 0-1,-1 0 1,0 0 0,0 0-1,0 0 1,0 0-1,-1 0 1,1 0 0,-1 0-1,1-1 1,-1 1-1,1 0 1,-1-1 0,0 1-1,0-1 1,1 0-1,-1 0 1,0 0 0,0 0-1,0 0 1,-1 0-1,1 0 1,0-1 0,0 1-1,0-1 1,-1 1-1,1-1 1,0 0 0,0 0-1,-1 0 1,1 0-1,0-1 1,0 1 0,-1 0-1,1-1 1,-4-1-1,4 1 21,-1 0 0,0-1-1,0 1 1,1-1-1,-1 0 1,1 0 0,-1 0-1,1 0 1,0 0-1,0 0 1,0-1 0,0 1-1,0-1 1,1 1-1,-1-1 1,1 0 0,-1 1-1,-1-6 1,-14-55 165,12 41-251,1-1 0,1 1 1,2-1-1,0 1 0,3-30 1,-1 44-13,0 1-1,0-1 1,1 0 0,0 1 0,1-1-1,0 1 1,0 0 0,0 0 0,1 0 0,0 0-1,0 1 1,1 0 0,0-1 0,0 2 0,0-1-1,1 0 1,0 1 0,12-8 0,7-1-1700,42-18 1,-17 9-3582,2-2-4944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4.056"/>
    </inkml:context>
    <inkml:brush xml:id="br0">
      <inkml:brushProperty name="width" value="0.025" units="cm"/>
      <inkml:brushProperty name="height" value="0.025" units="cm"/>
      <inkml:brushProperty name="color" value="#E71224"/>
    </inkml:brush>
  </inkml:definitions>
  <inkml:trace contextRef="#ctx0" brushRef="#br0">115 82 10762,'2'-10'1286,"2"-1"641,-2-1 1,1 1-1,-2-1 0,1-13 1,-2 30-1652,-1-1 0,-1 1 0,1 0 0,-1-1 0,1 1 0,-5 7 0,-5 11-180,-18 83 1151,5 2 1,-14 136-1,34-213-934,0-1-199,0 0 0,2 1 0,4 57 0,8-114-39,3-78-727,-2-151 1,-11 261 637,0-1 0,1 1 0,-1 0 0,2-1 0,-1 0 0,0 1 0,1-1 0,0 0 1,0 1-1,1-1 0,-1 0 0,1-1 0,0 1 0,0 0 0,1-1 0,0 0 0,-1 0 0,1 0 0,1 0 0,-1 0 0,0-1 0,1 0 0,0 0 0,0 0 0,0-1 0,0 1 0,0-1 0,9 2 0,-6-1 38,1-1 0,-1-1 1,0 0-1,0 0 0,1 0 0,-1-1 0,0 0 0,1-1 0,-1 0 0,0 0 1,1-1-1,-1 0 0,0 0 0,0-1 0,-1 0 0,1 0 0,0-1 0,10-7 1,-5 1 23,-1-1 0,-1 0 0,1-1 0,10-15 0,-21 26-118,-1 31-239,0-27 310,0 4 33,0 1 0,0-1 1,1 1-1,0-1 0,0 1 1,3 8-1,-3-14-14,0 0 0,0 0 0,0 0 0,0 0 0,0-1 0,0 1 0,1-1 0,-1 1 0,1-1 0,-1 1 0,1-1 0,0 0 0,-1 1 0,1-1 0,0 0 0,0 0 0,0 0 0,0-1 0,0 1 0,0 0 0,0-1 0,0 1 0,0-1 0,0 0 0,0 0 0,0 0 0,3 0 0,2 0 27,0-1 1,1 0-1,-1 0 1,0 0 0,0-1-1,-1 0 1,1 0 0,0-1-1,-1 0 1,10-5 0,57-46-28,-50 37-4,-23 16-56,0 1 0,1 0 0,-1 0 0,0 0 0,0 0 0,0 0 0,1 0 0,-1 0 0,0 1 0,0-1 0,1 0 0,-1 0 0,0 0 0,0 0 1,0 0-1,1 0 0,-1 0 0,0 0 0,0 0 0,0 1 0,0-1 0,1 0 0,-1 0 0,0 0 0,0 0 0,0 1 0,0-1 0,0 0 0,1 0 0,-1 0 0,0 1 0,0-1 0,0 0 0,0 0 0,0 0 0,0 1 0,0-1 0,0 0 0,0 0 0,0 0 0,0 1 0,0-1 0,0 0 0,0 0 0,0 1 0,0-1 1,0 0-1,0 0 0,0 0 0,0 1 0,0-1 0,-1 0 0,1 0 0,0 0 0,0 1 0,-1 27-2532,-1-5-1722,3-9-3695,4-9 2255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4.467"/>
    </inkml:context>
    <inkml:brush xml:id="br0">
      <inkml:brushProperty name="width" value="0.025" units="cm"/>
      <inkml:brushProperty name="height" value="0.025" units="cm"/>
      <inkml:brushProperty name="color" value="#E71224"/>
    </inkml:brush>
  </inkml:definitions>
  <inkml:trace contextRef="#ctx0" brushRef="#br0">186 17 4965,'0'0'20072,"-10"-4"-19709,6 2-356,1 0 0,-1 1 0,1-1 1,-1 1-1,1 0 0,-1 0 0,0 0 0,0 0 0,1 1 0,-1-1 0,0 1 0,0 0 1,0 0-1,0 1 0,1-1 0,-1 1 0,0 0 0,0 0 0,1 0 0,-1 0 1,1 1-1,-1-1 0,1 1 0,-1 0 0,1 0 0,-5 4 0,2-2 65,1 0-1,0 0 1,0 0-1,0 0 1,0 1-1,1 0 1,-1 0-1,1 0 1,1 0 0,-1 1-1,1 0 1,0 0-1,0-1 1,0 2-1,1-1 1,0 0-1,0 0 1,1 1-1,-2 10 1,4-16-76,-1 1 1,1 0 0,0-1-1,-1 1 1,1 0-1,0-1 1,0 1-1,0-1 1,0 0 0,0 1-1,0-1 1,0 0-1,0 0 1,1 1 0,-1-1-1,0 0 1,1 0-1,-1 0 1,1-1-1,-1 1 1,1 0 0,0-1-1,-1 1 1,1 0-1,0-1 1,-1 0-1,1 1 1,0-1 0,0 0-1,2 0 1,65 3-1994,-57-4 977,-2 1-655,0 0 0,0-1-1,1-1 1,13-3 0,10-5-6738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5.319"/>
    </inkml:context>
    <inkml:brush xml:id="br0">
      <inkml:brushProperty name="width" value="0.025" units="cm"/>
      <inkml:brushProperty name="height" value="0.025" units="cm"/>
      <inkml:brushProperty name="color" value="#E71224"/>
    </inkml:brush>
  </inkml:definitions>
  <inkml:trace contextRef="#ctx0" brushRef="#br0">1 1 2723,'0'0'17029,"5"9"-15209,1 1-1440,-1 1-1,-1 0 1,0 0-1,-1 0 1,0 1-1,0-1 1,-1 1-1,-1 0 1,0 0 0,-1 13-1,0 97 1548,3-123-1881,-1 0-1,0 0 0,0 0 1,0 0-1,0 0 0,0 0 1,0-1-1,0 1 1,-1-1-1,1 1 0,2-4 1,19-23-40,-15 16-72,1 1 0,0 0 0,1 0 0,0 1 0,24-17 0,-33 33 59,0 1 0,1-1 0,-2 0 1,1 1-1,-1-1 0,-1 13 0,-7 52-137,11-84-17692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5.715"/>
    </inkml:context>
    <inkml:brush xml:id="br0">
      <inkml:brushProperty name="width" value="0.025" units="cm"/>
      <inkml:brushProperty name="height" value="0.025" units="cm"/>
      <inkml:brushProperty name="color" value="#E71224"/>
    </inkml:brush>
  </inkml:definitions>
  <inkml:trace contextRef="#ctx0" brushRef="#br0">170 91 3235,'0'0'8910,"4"-9"-4325,-3 5-4123,10-34 2138,-7 5 2431,-4 32-4974,0 1-1,0 0 1,0-1-1,0 1 1,-1 0-1,1-1 1,0 1-1,0 0 0,0-1 1,-1 1-1,1 0 1,0-1-1,0 1 1,-1 0-1,1 0 0,0 0 1,-1-1-1,1 1 1,0 0-1,-1 0 1,1 0-1,0 0 0,-1-1 1,1 1-1,0 0 1,-1 0-1,1 0 1,0 0-1,-1 0 1,1 0-1,-1 0 0,1 0 1,0 0-1,-1 0 1,1 0-1,0 0 1,-1 0-1,1 1 0,0-1 1,-1 0-1,1 0 1,-1 0-1,-17 8 144,0 7-58,1 1 0,0 1 0,2 0 1,0 1-1,0 1 0,2 0 0,-15 30 0,25-45-118,0 1 0,1-1 1,0 1-1,0 0 0,0 0 0,0 0 1,1 0-1,0 0 0,0 0 0,0 0 0,1 0 1,0 8-1,0-11-43,1 0-1,-1 0 1,1 0 0,0 0 0,0 0 0,0-1 0,0 1 0,0 0-1,0-1 1,0 1 0,1 0 0,-1-1 0,0 1 0,1-1 0,-1 0-1,1 0 1,0 1 0,-1-1 0,1 0 0,0 0 0,0 0 0,0-1-1,0 1 1,0 0 0,0-1 0,0 1 0,0-1 0,0 0-1,0 0 1,0 0 0,0 0 0,0 0 0,2 0 0,8 0-918,-1 0 0,0 0 0,1-1 0,18-4 0,-24 3 25,0 0-1,0 0 1,-1 0-1,1-1 1,-1 0-1,8-5 1,15-15-6242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6.611"/>
    </inkml:context>
    <inkml:brush xml:id="br0">
      <inkml:brushProperty name="width" value="0.025" units="cm"/>
      <inkml:brushProperty name="height" value="0.025" units="cm"/>
      <inkml:brushProperty name="color" value="#E71224"/>
    </inkml:brush>
  </inkml:definitions>
  <inkml:trace contextRef="#ctx0" brushRef="#br0">103 0 8360,'0'0'12705,"-7"4"-11594,2-2-965,1 0 1,1 1-1,-1 0 1,0-1-1,1 1 1,-1 1 0,1-1-1,0 0 1,0 1-1,0 0 1,1-1-1,-1 1 1,1 0 0,0 1-1,0-1 1,0 0-1,1 0 1,-1 1-1,1-1 1,0 1-1,0 5 1,-9 38 762,2 0-1,2 1 1,2-1-1,4 71 1,0-119-904,0 1-1,-1-1 1,1 0-1,0 1 1,0-1-1,0 1 1,0-1-1,0 0 1,0 1-1,1-1 1,-1 0-1,0 1 1,0-1-1,0 0 1,0 1-1,0-1 1,0 0-1,1 1 1,-1-1-1,0 0 1,0 1-1,1-1 1,-1 0 0,0 0-1,0 1 1,1-1-1,-1 0 1,0 0-1,1 1 1,-1-1-1,0 0 1,1 0-1,-1 0 1,0 0-1,1 0 1,-1 1-1,0-1 1,1 0-1,-1 0 1,0 0-1,1 0 1,-1 0-1,1 0 1,-1 0-1,0 0 1,1 0 0,-1 0-1,0-1 1,1 1-1,-1 0 1,0 0-1,1 0 1,-1 0-1,0 0 1,1-1-1,-1 1 1,0 0-1,1 0 1,-1-1-1,0 1 1,0 0-1,1 0 1,-1-1-1,0 1 1,0 0-1,1-1 1,15-23 162,-13 9-257,-1 1 0,0-1 0,-1 0 1,-1 1-1,0-1 0,-1 0 0,-1 0 1,0 1-1,-1-1 0,-6-15 0,9 28 61,-1 0-1,0 1 1,0-1-1,0 0 1,0 1-1,0 0 0,0-1 1,0 1-1,0-1 1,0 1-1,0 0 1,-1 0-1,-1-2 1,2 3 21,1 0 1,-1 0-1,1 0 1,0 0-1,-1 0 1,1 0-1,-1-1 1,1 1-1,0 1 1,-1-1-1,1 0 1,-1 0-1,1 0 1,0 0-1,-1 0 1,1 0-1,0 0 1,-1 0-1,1 1 1,0-1-1,-1 0 1,1 0 0,0 0-1,-1 1 1,1-1-1,0 0 1,-1 1-1,1-1 1,0 0-1,0 0 1,-1 1-1,1-1 1,0 0-1,0 1 1,-1 2 4,0-1 1,0 0 0,1 0 0,-1 0-1,1 1 1,0-1 0,0 0 0,0 1-1,0-1 1,0 0 0,0 0 0,0 1-1,1-1 1,-1 0 0,1 0 0,0 1-1,-1-1 1,1 0 0,2 2 0,0 1 19,1 1 1,0-2 0,0 1 0,1 0 0,0-1 0,-1 0-1,1 0 1,1 0 0,-1-1 0,1 1 0,-1-1 0,1-1-1,0 1 1,0-1 0,0 0 0,0 0 0,0-1 0,1 0-1,10 1 1,-9-1 35,-1-1-1,1 1 1,0-2-1,0 1 0,0-1 1,0 0-1,-1-1 1,1 1-1,0-2 1,-1 1-1,0-1 1,0 0-1,1-1 0,-2 1 1,11-8-1,-13 8-36,0 0-1,-1 0 1,1 0-1,-1 0 1,0 0-1,0-1 0,0 0 1,0 1-1,-1-1 1,0 0-1,1 0 1,-1 0-1,-1-1 1,1 1-1,-1 0 1,1-1-1,-1 1 0,0-6 1,-3 11-28,0-1-1,0 1 1,0 0 0,0 0 0,0 0 0,1 0-1,-1 0 1,0 0 0,0 0 0,1 0 0,-1 1-1,1-1 1,-3 3 0,-11 24-1,15-27 19,-1 0 1,1 1-1,-1-1 1,1 1-1,-1-1 1,1 0 0,0 1-1,0-1 1,-1 1-1,1-1 1,0 1-1,0-1 1,1 0-1,-1 1 1,0-1-1,0 1 1,1-1-1,-1 0 1,2 3 0,-2-3-4,1-1 1,0 1-1,0-1 1,-1 1 0,1-1-1,0 1 1,0-1 0,0 0-1,0 1 1,-1-1 0,1 0-1,0 0 1,0 0 0,0 1-1,0-1 1,0 0 0,0 0-1,0 0 1,0-1 0,0 1-1,0 0 1,-1 0 0,1 0-1,0-1 1,0 1-1,0 0 1,0-1 0,0 1-1,-1-1 1,1 1 0,0-1-1,0 1 1,-1-1 0,1 0-1,0 1 1,-1-1 0,2-1-1,21-27 45,-22 28 54,-5 9 51,1 0 0,1 0 0,-1 0 0,1 0 0,-1 14 0,3-12-182,-1 3 23,1 0 1,0 1-1,1-1 0,0 0 1,1-1-1,1 1 0,0 0 1,9 22-1,-14-48-19826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7.225"/>
    </inkml:context>
    <inkml:brush xml:id="br0">
      <inkml:brushProperty name="width" value="0.025" units="cm"/>
      <inkml:brushProperty name="height" value="0.025" units="cm"/>
      <inkml:brushProperty name="color" value="#E71224"/>
    </inkml:brush>
  </inkml:definitions>
  <inkml:trace contextRef="#ctx0" brushRef="#br0">149 74 5862,'0'0'12534,"6"-8"-10746,17-29-303,-23 36-1395,1 1 1,-1-1 0,1 1-1,-1-1 1,0 0 0,1 1-1,-1-1 1,0 0 0,1 1 0,-1-1-1,0 0 1,0 0 0,0 1-1,0-1 1,0 0 0,0 0 0,0 1-1,0-1 1,0 0 0,0 0-1,0 1 1,0-1 0,0 0-1,-1 1 1,1-1 0,0 0 0,0 0-1,-1 1 1,0-2 0,-21-4 988,-25 14-331,37-3-657,1 0 0,0 1-1,0 0 1,0 1 0,1 0 0,-13 14 0,18-18-12,0 0 1,0 0-1,0 0 0,0 1 0,1-1 0,-1 1 1,1 0-1,0 0 0,0 0 0,1 0 1,-1 0-1,1 0 0,0 0 0,0 0 0,0 1 1,0-1-1,1 0 0,0 1 0,0 4 1,0-8-71,1 0 1,-1 0-1,1-1 1,-1 1 0,1 0-1,0 0 1,0 0-1,-1-1 1,1 1 0,0-1-1,0 1 1,0 0-1,-1-1 1,1 1 0,0-1-1,0 0 1,0 1-1,0-1 1,0 0 0,0 0-1,0 1 1,0-1-1,0 0 1,0 0 0,1 0-1,34 0 88,-24-1-70,-2 0-165,1 0 0,0-1 0,-1 0 0,1-1 0,-1-1 0,0 1-1,17-10 1,-17 9 178,-1-1 0,1 1 0,0 1 0,0 0 0,1 0 0,-1 1 1,18-2-1,-26 6 9,-1 1 1,0-1-1,0 1 1,0-1-1,-1 1 1,1 0-1,0-1 1,-1 1 0,0 0-1,0-1 1,1 1-1,-2 0 1,1-1-1,0 1 1,-1 4-1,1 18 61,1-23-93,1-1 0,-1 0 0,0 0 0,0 0 0,1 0 0,-1 0 0,1 0 0,-1 0 1,1 0-1,-1-1 0,1 1 0,0 0 0,-1-1 0,1 0 0,0 1 0,-1-1 0,1 0 0,0 0 0,-1 0 1,1 0-1,0 0 0,-1 0 0,3-1 0,42-3 165,76-13-312,-68 15-4112,-54-2-1914,0 3 4470,0-8-6044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104"/>
    </inkml:context>
    <inkml:brush xml:id="br0">
      <inkml:brushProperty name="width" value="0.035" units="cm"/>
      <inkml:brushProperty name="height" value="0.035" units="cm"/>
    </inkml:brush>
  </inkml:definitions>
  <inkml:trace contextRef="#ctx0" brushRef="#br0">19 370 13707,'-3'4'168,"1"0"-1,0 0 1,-1 1-1,2-1 1,-1 1 0,1-1-1,-1 1 1,1-1 0,0 1-1,1 0 1,-1 0 0,1-1-1,0 1 1,0 0-1,2 7 1,0 5 181,1-1-1,1 1 1,5 15 0,-5-22-193,0 0 1,0-1-1,1 1 0,0-1 1,0 0-1,1 0 1,1-1-1,7 9 1,-12-15-112,0 1 0,0-1 0,0 0 0,0 0 0,1-1 1,-1 1-1,1 0 0,-1-1 0,1 0 0,-1 1 0,1-1 1,0 0-1,0 0 0,0-1 0,-1 1 0,1-1 0,0 1 0,0-1 1,0 0-1,0 0 0,0 0 0,0 0 0,0-1 0,0 1 1,0-1-1,-1 0 0,1 0 0,0 0 0,0 0 0,-1 0 1,1 0-1,-1-1 0,3-1 0,1-2 23,-1 1 0,0-1 1,0 0-1,-1 0 0,1-1 0,-1 0 0,-1 1 1,1-1-1,-1-1 0,0 1 0,0 0 0,3-11 1,0-5 114,-1 0 1,5-34 0,-7 23-20,-2 0 1,-1 0 0,-1 0-1,-8-45 1,0 29 16,-2 1 0,-22-58-1,20 75-86,13 30-93,0 1 0,0-1 1,-1 1-1,1-1 0,0 1 0,0 0 1,-1-1-1,1 1 0,0 0 0,0-1 1,-1 1-1,1 0 0,0-1 1,-1 1-1,1 0 0,-1 0 0,1-1 1,0 1-1,-1 0 0,1 0 0,-1 0 1,1 0-1,0 0 0,-1-1 1,1 1-1,-1 0 0,0 0 0,1 1 0,-1-1-1,1 0 0,0 1 0,-1-1 0,1 0 0,0 1 1,0-1-1,-1 0 0,1 1 0,0-1 0,0 1 1,0-1-1,-1 1 0,1-1 0,0 1 0,0-1 0,0 1 1,0-1-1,0 0 0,0 1 0,0-1 0,0 1 0,0-1 1,0 2-1,4 18-5,0 1 0,1 0 0,1-1 0,1 0 0,15 30 0,-3-5 43,-1 1 23,38 66 0,-46-95 59,0-1 0,2 0 0,0 0 0,1-1 1,0-1-1,27 23 0,-11-19 0,-2-6-6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7.589"/>
    </inkml:context>
    <inkml:brush xml:id="br0">
      <inkml:brushProperty name="width" value="0.025" units="cm"/>
      <inkml:brushProperty name="height" value="0.025" units="cm"/>
      <inkml:brushProperty name="color" value="#E71224"/>
    </inkml:brush>
  </inkml:definitions>
  <inkml:trace contextRef="#ctx0" brushRef="#br0">0 1 3107,'0'0'20339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8.669"/>
    </inkml:context>
    <inkml:brush xml:id="br0">
      <inkml:brushProperty name="width" value="0.025" units="cm"/>
      <inkml:brushProperty name="height" value="0.025" units="cm"/>
      <inkml:brushProperty name="color" value="#E71224"/>
    </inkml:brush>
  </inkml:definitions>
  <inkml:trace contextRef="#ctx0" brushRef="#br0">305 110 7783,'0'0'5809,"-4"-10"-3605,3 4-2012,-1 1-1,0-1 1,0 1-1,0 0 1,-1 0-1,0 0 1,0 0-1,0 1 1,0-1-1,-1 1 1,0-1-1,0 1 1,0 0-1,0 1 1,-1-1 0,0 1-1,1 0 1,-1 0-1,0 0 1,0 1-1,-1 0 1,1 0-1,-7-2 1,5 3-166,0 0 1,-1 1-1,1-1 1,0 1-1,0 1 1,0 0-1,0 0 1,0 0-1,0 1 1,0 0-1,0 0 1,0 0-1,1 1 1,-1 0-1,1 1 1,0-1-1,0 1 1,0 0-1,0 1 0,-5 5 1,5-3 34,0 0 0,0 0 0,1 0-1,0 0 1,1 1 0,0-1 0,0 1 0,0 1 0,1-1 0,0 0-1,1 1 1,0-1 0,0 1 0,1 0 0,0 0 0,0 9-1,1-17-54,0 0 0,0 0-1,0 0 1,0 1-1,1-1 1,-1 0-1,0 0 1,0 0-1,1 0 1,-1 0-1,1 0 1,-1 1 0,1-1-1,0 0 1,-1 0-1,1-1 1,0 1-1,-1 0 1,1 0-1,0 0 1,0 0-1,0-1 1,0 1 0,0 0-1,0-1 1,0 1-1,1 0 1,2 0 5,-1 0 0,0 0 0,1-1 0,-1 1 0,0-1 0,1 0 0,-1 0-1,1 0 1,5-1 0,1-1 14,0 0-1,0-1 0,-1 0 1,1 0-1,17-10 1,-5 0 21,-2-1 0,28-25 0,-40 32-32,-1 0 1,0 0-1,-1 0 1,0-1-1,0 0 1,0-1-1,-1 1 1,0-1-1,3-10 0,-16 43 298,2 1-1,0-1 0,1 1 0,2 0 0,0 0 0,2 39 1,1-63-303,1 1 1,-1-1 0,0 1-1,1-1 1,0 1 0,-1-1-1,1 1 1,0-1 0,-1 1 0,1-1-1,0 0 1,0 1 0,0-1-1,0 0 1,0 0 0,1 0-1,-1 0 1,0 0 0,1 0 0,-1 0-1,0 0 1,1 0 0,-1-1-1,1 1 1,-1-1 0,1 1-1,-1-1 1,1 1 0,-1-1 0,1 0-1,0 0 1,-1 0 0,1 0-1,-1 0 1,1 0 0,0 0-1,-1-1 1,1 1 0,-1 0 0,1-1-1,2-1 1,3 1 5,0-1-1,0-1 1,-1 0-1,1 0 1,-1 0 0,1 0-1,-1-1 1,6-5 0,-2 0-7,1 0 0,-1-1 1,11-16-1,-18 22-6,0 0 0,-1 0 0,0-1 0,0 0 0,0 1 0,0-1 0,0 0 0,-1 0 0,0 0 0,0 0 0,-1 0-1,1-8 1,-2 13-3,1 0-1,-1-1 1,1 1-1,-1 0 0,1-1 1,-1 1-1,0 0 1,1 0-1,-1 0 1,1-1-1,-1 1 0,0 0 1,1 0-1,-1 0 1,0 0-1,1 0 0,-1 0 1,1 0-1,-1 1 1,0-1-1,1 0 0,-1 0 1,0 0-1,1 1 1,-1-1-1,1 0 0,-1 1 1,1-1-1,-1 0 1,1 1-1,-1-1 1,1 1-1,-1-1 0,1 0 1,-1 1-1,1-1 1,0 1-1,-1 0 0,1-1 1,0 1-1,0-1 1,-1 1-1,1-1 0,0 1 1,0 0-1,0 0 1,2-1 36,0 0 1,0 0-1,0 0 1,0-1 0,0 1-1,0-1 1,0 1-1,0-1 1,0 0 0,-1 0-1,5-2 1,37-26-240,-11 6-2588,2 2-7227,-21 13 751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9.108"/>
    </inkml:context>
    <inkml:brush xml:id="br0">
      <inkml:brushProperty name="width" value="0.025" units="cm"/>
      <inkml:brushProperty name="height" value="0.025" units="cm"/>
      <inkml:brushProperty name="color" value="#E71224"/>
    </inkml:brush>
  </inkml:definitions>
  <inkml:trace contextRef="#ctx0" brushRef="#br0">88 115 3267,'0'0'182,"-9"-1"2882,7 0-2418,-41-8 1018,41 9-1101,0 0 0,0 0 0,0-1 0,0 1-1,0 0 1,-1 1 0,1-1 0,0 0 0,0 1 0,0-1 0,-3 2-1,5-2-471,-1 0 0,1 0 0,0 1 0,0-1 0,-1 0 0,1 0 0,0 0 0,0 1 0,0-1 0,-1 0-1,1 0 1,0 1 0,0-1 0,0 0 0,0 0 0,-1 1 0,1-1 0,0 0 0,0 1 0,0-1 0,0 0-1,0 1 1,0-1 0,0 0 0,0 1 0,0-1 0,0 0 0,0 1 0,0-1 0,0 0 0,0 0 0,0 1-1,0-1 1,0 0 0,1 1 0,-1-1 0,0 0 0,0 0 0,0 1 0,0-1 0,1 0 0,-1 0 0,0 1 0,0-1-1,1 0 1,-1 0 0,0 0 0,0 1 0,1-1 0,-1 0 0,0 0 0,0 0 0,1 0 0,-1 0 0,0 1-1,1-1 1,-1 0 0,0 0 0,1 0 0,19 6 786,-11-6-691,-1-1-1,1 0 1,-1 0 0,0 0 0,1-1 0,-1 0 0,0-1 0,0 0 0,0 0-1,11-8 1,-15 9-85,0 0-1,0-1 1,-1 1-1,1-1 1,-1 0-1,0 0 1,0 0-1,0-1 1,0 1-1,-1-1 1,1 0-1,-1 1 1,0-1-1,0 0 1,0 0-1,-1-1 1,1 1-1,-1 0 1,0 0-1,0-1 1,0 1-1,-1-6 1,0 10-89,0-1 1,-1 0-1,1 1 1,0-1-1,-1 0 1,1 1-1,-1-1 1,1 0-1,-1 1 1,1-1-1,-1 1 1,1-1-1,-1 1 1,1-1-1,-1 1 1,0-1-1,1 1 0,-1 0 1,0-1-1,1 1 1,-1 0-1,0 0 1,0-1-1,1 1 1,-1 0-1,0 0 1,0 0-1,1 0 1,-1 0-1,0 0 1,0 0-1,-1 1 1,-30 3 13,25-1-30,-1 0-1,1 1 1,0 0 0,1 0 0,-1 1 0,1 0 0,0 0 0,0 0 0,1 1 0,-1 0 0,1 0-1,0 0 1,-6 11 0,5-7 15,1 0 0,0 1 1,0-1-1,1 1 0,0 0 0,1-1 0,0 2 0,-2 20 0,5-29-45,1-1 0,-1 1-1,0-1 1,1 1 0,-1-1-1,1 0 1,0 1 0,0-1 0,0 0-1,0 1 1,0-1 0,0 0-1,1 0 1,-1 0 0,1 0-1,0 0 1,-1 0 0,1-1-1,0 1 1,0 0 0,0-1-1,0 0 1,0 1 0,1-1 0,-1 0-1,0 0 1,0 0 0,1 0-1,-1-1 1,1 1 0,4 0-1,2 1-1101,1 0 0,-1-1 0,1 0 1,0-1-1,-1 0 0,1 0 0,13-3 0,26-13-11260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09.699"/>
    </inkml:context>
    <inkml:brush xml:id="br0">
      <inkml:brushProperty name="width" value="0.025" units="cm"/>
      <inkml:brushProperty name="height" value="0.025" units="cm"/>
      <inkml:brushProperty name="color" value="#E71224"/>
    </inkml:brush>
  </inkml:definitions>
  <inkml:trace contextRef="#ctx0" brushRef="#br0">1 0 14734,'0'0'1890,"0"11"-481,0 147 3556,0-157-4956,0-1 1,0 1-1,0 0 1,0 0-1,0-1 0,0 1 1,0 0-1,0-1 1,1 1-1,-1 0 1,0-1-1,0 1 1,1 0-1,-1-1 0,0 1 1,1 0-1,-1-1 1,0 1-1,1-1 1,-1 1-1,1-1 1,-1 1-1,1-1 0,-1 1 1,1-1-1,0 1 1,-1-1-1,1 0 1,1 1-1,22-4 244,22-22 81,-15-1-230,47-49 0,-78 74-108,0 1-1,0 0 1,1 0-1,-1 0 1,0 0 0,0 0-1,0 0 1,0-1-1,1 1 1,-1 0-1,0 0 1,0 0 0,0 0-1,1 0 1,-1 0-1,0 0 1,0 0-1,1 0 1,-1 0 0,0 0-1,0 0 1,0 0-1,1 0 1,-1 0 0,0 0-1,0 0 1,0 0-1,1 0 1,-1 0-1,0 1 1,0-1 0,0 0-1,1 0 1,-1 0-1,0 0 1,0 0-1,0 1 1,0-1 0,0 0-1,1 0 1,-1 0-1,0 0 1,0 1-1,0-1 1,0 0 0,0 0-1,0 0 1,0 1-1,0-1 1,0 0 0,0 0-1,0 0 1,0 1-1,0-1 1,0 0-1,0 0 1,0 0 0,0 1-1,0-1 1,0 0-1,3 28-31,-4 30 81,1-57-3,0 44-2239,0-45 2025,0 1-1,0 0 1,0-1 0,1 1 0,-1-1 0,0 1 0,1 0 0,-1-1 0,0 1 0,1-1 0,-1 1-1,0-1 1,1 1 0,-1-1 0,1 1 0,-1-1 0,1 1 0,0-1 0,-1 0 0,1 1-1,-1-1 1,1 0 0,1 1 0,-1-1-209,1 0-1,-1 0 0,1 0 1,-1-1-1,1 1 1,-1 0-1,0-1 1,1 1-1,-1-1 0,1 1 1,-1-1-1,0 0 1,1 1-1,-1-1 1,2-1-1,14-13-4444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0.342"/>
    </inkml:context>
    <inkml:brush xml:id="br0">
      <inkml:brushProperty name="width" value="0.025" units="cm"/>
      <inkml:brushProperty name="height" value="0.025" units="cm"/>
      <inkml:brushProperty name="color" value="#E71224"/>
    </inkml:brush>
  </inkml:definitions>
  <inkml:trace contextRef="#ctx0" brushRef="#br0">63 209 3235,'0'0'9940,"-6"10"-7591,3-4-2031,-37 70 2010,38-71-2090,0 1-1,0-1 1,0 0-1,1 1 1,-1-1-1,1 1 1,1-1-1,-1 1 1,1 0-1,0-1 1,0 1-1,0-1 1,1 1-1,2 8 1,-2-13-221,0 0 0,0 0 0,0 0 0,0-1 0,0 1 0,0 0 0,0 0 0,0 0 0,0-1 0,1 1 0,-1-1 0,0 1 0,0-1 0,1 1 0,-1-1 0,0 0 0,1 0 0,-1 0 0,0 1 0,1-1 0,-1 0 0,1-1 0,-1 1 0,0 0 1,1 0-1,-1-1 0,1 1 0,40-14 157,-30 7-254,1-2 1,-2 0-1,1 0 1,-1-1 0,-1-1-1,0 1 1,12-17-1,-17 21-19,-1-1-1,0 1 0,0-1 0,0 0 1,-1 0-1,0 0 0,-1 0 0,1-1 1,-1 1-1,-1-1 0,1 1 0,-1-1 1,-1 0-1,1 1 0,-2-16 0,1 23 96,0-1-1,0 1 1,0 0-1,0-1 1,0 1-1,0 0 1,0-1-1,0 1 1,-1 0-1,1-1 1,0 1-1,0 0 1,0-1-1,0 1 1,0 0-1,-1-1 1,1 1-1,0 0 0,0 0 1,-1-1-1,1 1 1,0 0-1,0 0 1,-1-1-1,1 1 1,0 0-1,-1 0 1,1 0-1,0 0 1,-1-1-1,1 1 1,0 0-1,-1 0 1,1 0-1,0 0 1,-1 0-1,1 0 1,0 0-1,-1 0 0,1 0 1,-1 0-1,1 0 1,0 0-1,-1 0 1,1 0-1,0 0 1,-1 1-1,1-1 1,0 0-1,-1 0 1,1 0-1,0 0 1,0 1-1,-1-1 1,1 0-1,0 0 1,0 1-1,-1-1 0,-13 16 182,13-14-149,0 0 0,0 1 0,0-1 0,0 0 0,0 1 0,0-1 0,1 0 0,-1 1 0,1-1 1,0 1-1,0-1 0,0 1 0,0-1 0,0 0 0,0 1 0,1-1 0,1 5 0,-2-6-4,1 0-1,0 0 1,0 0-1,0 0 1,0 0 0,0 0-1,0 0 1,0 0-1,0-1 1,0 1-1,0 0 1,1-1-1,-1 1 1,0-1-1,0 1 1,1-1 0,-1 0-1,0 1 1,1-1-1,-1 0 1,0 0-1,1 0 1,1 0-1,3-1 54,1 1 0,-1-2 0,0 1 0,1-1 0,-1 1 0,0-2 0,0 1 0,0-1 0,0 0 0,0 0 0,-1 0 0,6-5 0,5-6 1,-1 0 0,-1-1 0,0 0 0,12-19 0,-20 27 6,-1-1 0,-1 1 0,1-1 0,-1 0 0,0-1 1,-1 1-1,0-1 0,0 1 0,-1-1 0,0 0 0,0-13 0,-13 35-185,-3 13 170,3 5 107,1 0 0,1 0 0,2 1 0,1 0 0,2 0 1,1 1-1,2 39 0,1-68-168,0 0 0,1-1 0,0 1 0,0 0 0,0 0 0,0-1 0,1 1 0,-1-1 0,1 1 0,4 5 0,-5-8 0,0 1 1,0-1-1,0 0 0,0 0 0,1 1 0,-1-1 1,0 0-1,0 0 0,1 0 0,-1-1 0,1 1 1,-1 0-1,1 0 0,-1-1 0,1 1 0,0-1 1,-1 1-1,1-1 0,0 0 0,-1 0 0,1 0 1,0 0-1,-1 0 0,1 0 0,0 0 0,1-1 1,-1 1-24,-1-1 0,0 0 0,0 0 0,1 0 0,-1 0 0,0 0 0,0 0 0,0 0 0,0-1 0,0 1 0,0 0 0,-1-1 0,1 1 0,0 0 0,-1-1 0,1 1 0,-1-1 0,1 1 0,-1-1 0,0 1 0,1-1 0,-1 1 0,0-1 0,0 1 0,0-1 0,0 1 0,0-1 0,-1 1 0,0-4 0,-10-44-982,1 32 557,0 0 0,0 1 0,-2 0 0,0 1 0,-27-27 0,-18-23 928,57 64-447,0 1-1,0 0 0,0-1 0,0 1 0,0 0 1,0-1-1,0 1 0,0 0 0,1-1 0,-1 1 1,0 0-1,0 0 0,0-1 0,1 1 0,-1 0 0,0 0 1,0-1-1,1 1 0,-1 0 0,0 0 0,0 0 1,1 0-1,-1-1 0,0 1 0,1 0 0,-1 0 1,0 0-1,1 0 0,-1 0 0,0 0 0,1 0 0,-1 0 1,0 0-1,1 0 0,-1 0 0,0 0 0,1 0 1,-1 0-1,0 0 0,1 0 0,-1 0 0,0 0 1,1 0-1,-1 1 0,1-1 0,21 1-36,32 5-13,32 4-2406,-27-11-4626,-10-6-6038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0.815"/>
    </inkml:context>
    <inkml:brush xml:id="br0">
      <inkml:brushProperty name="width" value="0.025" units="cm"/>
      <inkml:brushProperty name="height" value="0.025" units="cm"/>
      <inkml:brushProperty name="color" value="#E71224"/>
    </inkml:brush>
  </inkml:definitions>
  <inkml:trace contextRef="#ctx0" brushRef="#br0">132 3 4324,'0'0'17889,"-9"-1"-17611,6 0-265,0 1 0,0 0 0,1-1 0,-1 2 0,0-1 0,0 0 1,0 0-1,0 1 0,0 0 0,0-1 0,1 1 0,-1 0 0,0 0 0,-3 3 1,2-1 16,0 0 1,1 0-1,-1 1 1,1-1 0,0 1-1,0 0 1,0 0 0,0 0-1,1 1 1,-3 5-1,-1 2 114,0 1 0,0-1-1,2 1 1,-1 0-1,2 0 1,0 1-1,0-1 1,-1 23-1,4-34-141,0-1-1,0 1 1,0-1-1,1 1 1,-1-1-1,0 0 0,0 1 1,1-1-1,-1 0 1,1 1-1,-1-1 1,1 0-1,0 1 1,-1-1-1,1 0 1,0 0-1,0 0 0,0 0 1,0 0-1,0 0 1,0 0-1,0 0 1,2 1-1,0-1-4,-1 0-1,1 0 1,0 0-1,0 0 1,-1 0-1,1-1 1,0 0-1,0 1 1,0-1-1,0 0 1,3-1 0,4 0-149,0-1 0,-1 0 1,1 0-1,-1-1 1,1 0-1,10-6 1,-3-1-1323,-1 0 1,1-1-1,25-22 1,-2-7-5664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1.305"/>
    </inkml:context>
    <inkml:brush xml:id="br0">
      <inkml:brushProperty name="width" value="0.025" units="cm"/>
      <inkml:brushProperty name="height" value="0.025" units="cm"/>
      <inkml:brushProperty name="color" value="#E71224"/>
    </inkml:brush>
  </inkml:definitions>
  <inkml:trace contextRef="#ctx0" brushRef="#br0">144 0 6182,'-8'9'7121,"-8"12"-5949,0-1 0,2 2 0,0 0-1,1 1 1,-14 36 0,19-38-903,2 0 0,0 1 0,1-1 0,1 1-1,0 0 1,2 1 0,1 28 0,1-48-261,0 0-1,0 0 1,1-1-1,-1 1 1,1 0-1,-1-1 1,1 1-1,0 0 1,0-1-1,0 1 1,0-1-1,1 0 1,-1 1-1,1-1 1,-1 0-1,1 0 0,0 0 1,0 0-1,0 0 1,0 0-1,0 0 1,0-1-1,0 1 1,1-1-1,-1 1 1,0-1-1,4 1 1,-3-1 15,1 0 0,-1-1 0,1 1 0,-1-1 0,1 0 0,0 0 0,-1 0 0,1 0 0,-1 0 0,1-1 1,0 0-1,-1 0 0,0 0 0,1 0 0,-1 0 0,1-1 0,-1 1 0,0-1 0,0 0 0,3-3 0,78-73 1915,-83 79-1909,0 0 0,0 0-1,-1 0 1,1 1 0,-1-1 0,1 0-1,-1 0 1,1 0 0,-1 1 0,0-1 0,0 0-1,1 1 1,-1-1 0,0 0 0,0 1-1,-1-1 1,1 2 0,0 7 52,0-4-26,-1 0 1,1 0 0,1 0 0,-1 0-1,1 0 1,0 0 0,1 0-1,2 6 1,-3-10-34,0-1-1,0 1 1,0-1-1,0 1 1,1-1-1,-1 0 1,1 0-1,-1 0 1,1 0-1,-1 0 1,1 0-1,-1 0 1,1-1-1,0 1 1,0 0-1,-1-1 1,1 1-1,0-1 1,0 0-1,0 0 1,-1 0-1,1 0 1,0 0-1,0 0 1,0 0-1,0 0 1,-1-1-1,1 1 1,0-1-1,0 1 1,-1-1-1,3-1 1,6-2 39,0 0-1,0 0 1,-1-1 0,0-1 0,0 1-1,13-11 1,-16 10-66,0 1-1,1 1 0,-1-1 1,1 1-1,0 0 0,1 0 1,-1 1-1,0 0 1,1 0-1,0 1 0,0 0 1,15-2-1,-22 5-17,0 0 1,0-1-1,0 1 0,0 0 1,0 0-1,0 0 1,0 0-1,0 0 0,0 0 1,0 0-1,-1 0 0,1 0 1,0 0-1,-1 0 0,1 0 1,-1 1-1,1-1 0,-1 0 1,0 0-1,1 1 0,-1-1 1,0 0-1,0 1 0,0-1 1,0 0-1,0 1 0,0-1 1,-1 2-1,1 0-207,0-1 0,0 0 1,0 0-1,0 1 0,0-1 0,1 0 1,-1 0-1,1 0 0,0 1 0,-1-1 0,1 0 1,0 0-1,0 0 0,0 0 0,0 0 1,1 0-1,-1-1 0,1 1 0,-1 0 1,1 0-1,2 1 0,-1-2-557,1 0 0,-1 0 0,1-1 0,-1 1 0,1-1 0,-1 0 0,1 0 1,-1 0-1,1 0 0,-1-1 0,1 1 0,-1-1 0,1 0 0,-1 0 0,0 0 0,5-3 0,13-9-4583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2.026"/>
    </inkml:context>
    <inkml:brush xml:id="br0">
      <inkml:brushProperty name="width" value="0.025" units="cm"/>
      <inkml:brushProperty name="height" value="0.025" units="cm"/>
      <inkml:brushProperty name="color" value="#E71224"/>
    </inkml:brush>
  </inkml:definitions>
  <inkml:trace contextRef="#ctx0" brushRef="#br0">96 123 2723,'0'0'13612,"-11"3"-12261,10-2-1330,-7 1 292,0 1 1,0 0 0,0 0-1,-10 7 1,15-8-197,1-1 1,-1 1 0,1 0-1,0 0 1,0 0-1,0 0 1,0 0-1,0 0 1,0 0-1,1 1 1,-1-1-1,1 1 1,0-1-1,-1 1 1,1 0-1,0-1 1,1 1 0,-1 0-1,0 0 1,1-1-1,-1 6 1,2-7-103,-1 0 1,1 0 0,0 0-1,-1 0 1,1 0 0,0 0-1,0-1 1,0 1 0,-1 0-1,1 0 1,0-1 0,0 1-1,0 0 1,0-1 0,1 1-1,-1-1 1,0 1 0,0-1-1,0 0 1,0 1-1,0-1 1,1 0 0,-1 0-1,0 0 1,0 0 0,0 0-1,1 0 1,-1 0 0,1-1-1,41-2 87,-31-3-246,0 0 1,-1 0-1,0-2 0,0 1 1,-1-1-1,0-1 0,0 0 1,-1 0-1,0-1 0,11-16 1,-36 72-146,15-44 325,1 0 0,-1 0 0,0-1 0,0 1 0,1 0 0,-1 0 0,1 0 0,0 0 0,0 0 0,-1 0 0,1 0 0,0 0 0,1 0 0,-1 0 0,0-1 0,1 1 0,-1 0 0,1 0 0,-1 0 0,1 0 0,1 3 0,0-4-132,0 1 1,0-1 0,1 0 0,-1 0 0,0 0-1,0 0 1,0 0 0,1 0 0,-1-1-1,1 1 1,-1-1 0,0 1 0,1-1 0,-1 0-1,1 0 1,2-1 0,86-8-7619,-90 9 7804,-1 0-1,1 1 1,-1-1-1,1 0 1,0 0-1,-1 0 1,1 1-1,-1-1 1,1 0-1,-1 1 1,1-1-1,-1 0 1,1 1-1,-1-1 1,1 1 0,-1-1-1,1 0 1,-1 1-1,0-1 1,1 1-1,-1-1 1,0 1-1,1 0 1,-1-1-1,0 1 1,0-1-1,0 1 1,1 0-1,-1 0 1,2 28 1446,-9 26 34,-3-2-409,-2-1 0,-2-1 0,-28 66 1,37-194-2412,7 57 807,1 0 0,2 0 0,0 1 0,0-1 0,13-24 0,49-89-230,-53 107 1128,1 2 0,0 0 1,2 0-1,1 2 0,1 0 0,1 1 0,33-28 0,-52 48-421,0 0 1,-1 1-1,1-1 0,0 0 0,-1 1 0,1-1 1,0 1-1,0-1 0,0 1 0,-1 0 1,1-1-1,0 1 0,0 0 0,0-1 1,0 1-1,0 0 0,0 0 0,0 0 1,-1 0-1,1 0 0,0 0 0,0 0 0,0 0 1,0 0-1,0 0 0,0 1 0,0-1 1,0 0-1,1 1 0,-1 1 18,-1-1 0,1 0 0,0 1 0,-1-1 0,1 1 0,-1-1 0,1 0 0,-1 1 0,0-1 0,0 1 0,1 0 0,-1-1 0,0 1 0,0-1 0,-1 3 0,-13 60 1127,8-46-827,2-1 0,-1 2 1,2-1-1,1 0 0,-1 25 1,3-42-348,-1 0 0,1 0 0,0 0 0,1 1 0,-1-1 1,0 0-1,0 0 0,0 0 0,1 0 0,-1 0 1,0 1-1,1-1 0,-1 0 0,1 0 0,0 0 0,-1 0 1,1 0-1,0 0 0,-1 0 0,1-1 0,0 1 0,0 0 1,0 0-1,0-1 0,0 1 0,0 0 0,0-1 1,0 1-1,0-1 0,0 1 0,0-1 0,0 1 0,0-1 1,1 0-1,-1 0 0,0 0 0,0 0 0,0 1 0,1-1 1,-1-1-1,0 1 0,0 0 0,0 0 0,0 0 1,2-1-1,0 0-154,0 0 0,0 1 0,0-2 1,-1 1-1,1 0 0,0 0 0,-1-1 1,1 0-1,0 1 0,-1-1 0,0 0 1,1 0-1,-1 0 0,0-1 0,0 1 0,0-1 1,2-4-1,-1 1-1071,-2-1-1,1 1 1,-1 0-1,0-1 1,0 1 0,-1 0-1,0-13 1,0 9-1482,0-23-9064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2.358"/>
    </inkml:context>
    <inkml:brush xml:id="br0">
      <inkml:brushProperty name="width" value="0.025" units="cm"/>
      <inkml:brushProperty name="height" value="0.025" units="cm"/>
      <inkml:brushProperty name="color" value="#E71224"/>
    </inkml:brush>
  </inkml:definitions>
  <inkml:trace contextRef="#ctx0" brushRef="#br0">1 0 19314,'0'0'4997,"16"55"-6406,-3-44-1762,-2-2-2595,-4 0-2145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3.020"/>
    </inkml:context>
    <inkml:brush xml:id="br0">
      <inkml:brushProperty name="width" value="0.025" units="cm"/>
      <inkml:brushProperty name="height" value="0.025" units="cm"/>
      <inkml:brushProperty name="color" value="#E71224"/>
    </inkml:brush>
  </inkml:definitions>
  <inkml:trace contextRef="#ctx0" brushRef="#br0">176 0 3075,'0'0'5525,"0"9"-1073,-2 28-530,-15 71 0,9-67-2277,2 1 1,-1 44-1,15 1-1047,-5-69-463,-1 0 0,-1 0 0,0 1 0,-1-1 0,-1 1 0,-4 19 0,3-32-28,0 0 0,0 0-1,-1 0 1,0 0-1,0-1 1,-1 1 0,0-1-1,0 0 1,0 0 0,-6 5-1,8-7-116,0-1-1,0 0 0,0 0 1,-1 0-1,1-1 1,-1 1-1,0 0 0,1-1 1,-1 0-1,0 1 0,0-1 1,0 0-1,0 0 1,0-1-1,0 1 0,0-1 1,0 0-1,0 1 1,0-1-1,0 0 0,0-1 1,0 1-1,-4-1 0,5-1-63,-1 0-1,1 0 0,0 1 0,0-2 0,0 1 0,0 0 1,0 0-1,0 0 0,0-1 0,1 1 0,-1-1 0,1 0 0,0 1 1,0-1-1,0 0 0,0 0 0,0 0 0,1 1 0,-1-1 0,1 0 1,-1-4-1,-1-65-1941,4 63 1838,0-1 1,0 1-1,0-1 0,1 1 0,1 0 0,0 0 0,0 0 0,1 0 1,0 1-1,0 0 0,9-11 0,12-11 23,45-40 0,-31 31 117,111-110 4592,-151 149-4537,1 0 0,-1 0 0,0-1 0,0 1 0,0 0 0,0 0 0,0 0 0,0 0 0,0 0 0,0-1 0,0 1 0,0 0 0,1 0 0,-1 0 0,0 0 1,0 0-1,0 0 0,0-1 0,0 1 0,1 0 0,-1 0 0,0 0 0,0 0 0,0 0 0,0 0 0,1 0 0,-1 0 0,0 0 0,0 0 0,0 0 0,0 0 0,1 0 1,-1 0-1,0 0 0,0 0 0,0 0 0,1 0 0,-1 0 0,0 0 0,0 0 0,0 0 0,0 0 0,0 0 0,1 1 0,-1-1 0,0 0 0,0 0 0,0 0 0,0 0 1,0 0-1,1 0 0,-1 0 0,0 1 0,0-1 0,0 0 0,0 0 0,0 0 0,0 0 0,0 1 0,0-1 0,0 0 0,0 0 0,0 19 353,-8 21-261,3-8-70,5-31-40,1 0 1,-1-1-1,0 1 0,1 0 0,-1-1 1,0 1-1,1-1 0,-1 1 0,1-1 1,-1 1-1,1 0 0,-1-1 0,1 1 1,-1-1-1,1 0 0,-1 1 0,1-1 1,0 0-1,-1 1 0,1-1 0,0 0 1,-1 1-1,1-1 0,0 0 0,-1 0 1,1 0-1,0 0 0,0 0 1,-1 0-1,1 0 0,0 0 0,-1 0 1,1 0-1,0 0 0,0 0 0,-1-1 1,2 1-1,20-4-194,0-2 1,25-8 0,38-9-3,-24 18 684,-50 5-396,0 0 0,0 0 1,0-2-1,0 1 0,0-1 0,-1-1 0,1 0 0,-1 0 0,0-1 1,16-8-1,-26 12-123,0 0 1,0-1 0,1 1-1,-1 0 1,0 0 0,0-1-1,0 1 1,1 0 0,-1 0-1,0 0 1,0-1 0,1 1-1,-1 0 1,0 0 0,0 0-1,1 0 1,-1 0 0,0-1-1,1 1 1,-1 0 0,0 0-1,0 0 1,1 0 0,-1 0-1,0 0 1,1 0-1,-1 0 1,0 0 0,1 0-1,-1 0 1,0 0 0,0 1-1,1-1 1,-1 0 0,0 0-1,1 0 1,-1 0 0,0 0-1,0 0 1,1 1 0,-1-1-1,0 0 1,0 0 0,0 0-1,1 1 1,-1-1 0,0 0-1,0 0 1,0 1 0,0-1-1,1 0 1,-1 1 0,0-1-1,0 0 1,0 0 0,0 1-1,0 22-1649,-1-11-761,0-11 2437,-14 3-3977,10-4 1675,-5 0-3864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699"/>
    </inkml:context>
    <inkml:brush xml:id="br0">
      <inkml:brushProperty name="width" value="0.035" units="cm"/>
      <inkml:brushProperty name="height" value="0.035" units="cm"/>
    </inkml:brush>
  </inkml:definitions>
  <inkml:trace contextRef="#ctx0" brushRef="#br0">3 32 15099,'-3'-28'1935,"3"28"-1920,0 0 1,0-1 0,0 1-1,0 0 1,0 0 0,0 0-1,0 0 1,0 0 0,0 0-1,0 0 1,0-1 0,0 1-1,0 0 1,0 0 0,0 0-1,0 0 1,0 0 0,0 0-1,0 0 1,0 0-1,0-1 1,0 1 0,0 0-1,1 0 1,-1 0 0,0 0-1,0 0 1,0 0 0,0 0-1,0 0 1,0 0 0,0 0-1,0-1 1,0 1 0,0 0-1,0 0 1,1 0 0,-1 0-1,0 0 1,0 0 0,0 0-1,0 0 1,0 0 0,0 0-1,0 0 1,0 0-1,1 0 1,-1 0 0,0 0-1,0 0 1,0 0 0,0 0-1,0 0 1,0 0 0,1 0-1,8 14 728,15 41 677,34 109 0,-36-94-1015,5 12 9,41 112 436,-66-189-812,0 0 0,0 0 0,0-1 0,1 1 0,0-1 0,0 0 0,0 0 0,6 6 0,-9-10-33,1 0 0,-1 1 0,0-1 0,1 0 0,-1 1 0,1-1 0,-1 0 0,1 0 0,-1 0 0,0 0 0,1 0 0,-1 1 0,1-1 0,-1 0 0,1 0 0,-1 0 0,1 0 0,-1 0 0,1 0 0,-1 0 0,1-1 0,-1 1 0,1 0 0,-1 0 0,1 0 0,-1 0 0,0-1 0,1 1 0,-1 0 0,1 0 0,0-1 0,0-1 1,1 0 0,-1 0 0,0 0 0,0 0-1,0 0 1,0 0 0,0 0 0,0 0 0,0-1 0,0-3 0,6-31 40,4-50 0,-8 54-24,1-1-1,14-49 0,-16 77-17,0 0 0,0-1 0,1 1 0,0 0 0,5-8 1,-7 13-4,0 0 1,0 0 0,0-1-1,0 1 1,0 0 0,0 0-1,0 0 1,0 0 0,1 0-1,-1 0 1,1 0 0,-1 1-1,0-1 1,1 0 0,-1 1-1,1-1 1,-1 1 0,1 0-1,0-1 1,-1 1 0,1 0-1,-1 0 1,1 0 0,0 0-1,-1 0 1,1 0 0,-1 1-1,1-1 1,2 1 0,4 3 7,-1 0 0,0 0 0,0 0 0,0 1-1,0 0 1,-1 0 0,0 1 0,0-1 0,9 13 0,46 68 54,-53-75-53,62 109 55,-31-53-456,-27-51-384,-11-16 758,-1 0 1,0 0 0,0 0 0,0 0 0,1-1-1,-1 1 1,0 0 0,0 0 0,1 0 0,-1 0-1,0 0 1,0 0 0,0 0 0,0 0 0,1-1-1,-1 1 1,0 0 0,0 0 0,0 0 0,0 0 0,0-1-1,1 1 1,-1 0 0,0 0 0,0 0 0,0-1-1,0 1 1,0 0 0,0 0 0,0-1 0,0 1-1,0 0 1,0 0 0,0 0 0,0-1 0,0 1-1,0 0 1,0 0 0,0-1 0,0 1 0,-3-36-563,-5-3 126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14.369"/>
    </inkml:context>
    <inkml:brush xml:id="br0">
      <inkml:brushProperty name="width" value="0.025" units="cm"/>
      <inkml:brushProperty name="height" value="0.025" units="cm"/>
      <inkml:brushProperty name="color" value="#E71224"/>
    </inkml:brush>
  </inkml:definitions>
  <inkml:trace contextRef="#ctx0" brushRef="#br0">0 46 2370,'4'-6'2373,"-3"3"-1232,1-1 1,1 1-1,-1 0 1,0 0-1,1 0 0,-1 0 1,1 0-1,0 0 1,0 1-1,0-1 0,0 1 1,6-3-1,-9 21 3044,0-4-3672,-2 15 505,-2 0-1,-9 34 1,8-41-642,0 0 1,2 1-1,0-1 1,1 1-1,2 32 1,0-51-358,1-1 0,-1 0 1,1 1-1,-1-1 0,1 0 0,-1 0 1,1 0-1,0 0 0,0 1 1,-1-1-1,1 0 0,0 0 0,0 0 1,0-1-1,0 1 0,0 0 1,0 0-1,1 0 0,-1-1 0,0 1 1,0-1-1,0 1 0,1-1 1,-1 1-1,0-1 0,1 0 0,-1 0 1,0 1-1,1-1 0,-1 0 1,0 0-1,1 0 0,-1 0 0,0-1 1,1 1-1,-1 0 0,0-1 1,1 1-1,1-1 0,4-1 27,1 0 0,-1 0 0,1-1-1,-1 0 1,11-6 0,4-7-60,-1 0 0,-1-1 0,33-36 0,4-4-74,-57 56 83,0 1 1,0 0 0,1 0-1,-1 0 1,0-1 0,0 1-1,0 0 1,1 0-1,-1 0 1,0 0 0,0 0-1,0 0 1,1-1-1,-1 1 1,0 0 0,0 0-1,1 0 1,-1 0 0,0 0-1,0 0 1,1 0-1,-1 0 1,0 0 0,0 0-1,1 0 1,-1 0-1,0 0 1,0 0 0,1 0-1,-1 0 1,0 1 0,0-1-1,1 0 1,-1 0-1,0 0 1,0 0 0,0 0-1,1 1 1,-1-1-1,0 0 1,0 0 0,0 0-1,0 0 1,1 1 0,-1-1-1,0 0 1,0 0-1,0 0 1,0 1 0,0-1-1,7 21-44,-7-18 50,1 0 0,-1 0 0,1 0-1,0 0 1,0-1 0,0 1 0,1 0 0,-1 0-1,1-1 1,-1 1 0,1-1 0,0 1-1,4 3 1,-1-4-65,0 1 0,0-2-1,0 1 1,1-1-1,-1 1 1,1-1 0,-1-1-1,1 1 1,-1-1 0,1 0-1,-1 0 1,1-1 0,-1 0-1,1 0 1,6-2-1,2-1-1293,-1 0 0,0-1 0,0-1 0,22-12 0,-27 12 462,0 0 1,-1-1 0,1 0 0,-1 0-1,7-10 1,-8 9 3569,-2 3 3622,-5 7-6272,0 0 0,0 0 0,0 0 0,1 0 0,-1 0 0,1 0 1,0 0-1,-1 1 0,1-1 0,0 0 0,0 0 0,0 0 0,1 0 1,-1 0-1,0 1 0,1-1 0,-1 0 0,1 0 0,0 0 0,2 3 1,29 43 438,-2-5-270,-20-21-190,-2 0 0,0 0-1,-1 1 1,-1 0 0,-1 1-1,-1-1 1,-1 1 0,-2 0-1,0 26 1,-3-40 197,0-1 0,0 1-1,-1 0 1,0-1 0,-1 1 0,0-1 0,0 0-1,-1 0 1,-1-1 0,1 1 0,-1-1-1,0-1 1,-1 1 0,-8 6 0,5-3-43,-1-1 0,0-1 1,-1 0-1,0 0 0,0-2 1,-1 1-1,0-1 0,0-1 0,-16 5 1,24-9-119,0-1-1,0 0 1,0 0 0,0 0 0,0 0 0,0-1-1,0 0 1,0 0 0,0 0 0,-1 0 0,1-1-1,0 0 1,-5-2 0,7 2-20,1-1 0,-1 1 0,1-1 0,0 0 0,0 0 0,-1 0 0,1 0 0,1 0 0,-1 0 0,0 0-1,0-1 1,1 1 0,0-1 0,-1 1 0,1-1 0,0 0 0,0 1 0,0-1 0,1 0 0,-1 0 0,1 1 0,-1-1 0,1-6 0,-2-7-60,1-1 0,1 1 0,0-1 0,2 0 0,-1 1 0,2-1 0,0 1 0,1 0 0,8-20 0,-7 25 11,0 0 1,1 1-1,0 0 0,1 0 0,0 0 0,1 1 0,0 0 1,0 0-1,1 1 0,0 0 0,0 1 0,1 0 0,19-11 1,-10 9 32,-1 0-1,2 2 1,-1 0 0,1 1 0,34-6 0,104-3-543,-8 0-7164,-98 6-250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31.873"/>
    </inkml:context>
    <inkml:brush xml:id="br0">
      <inkml:brushProperty name="width" value="0.025" units="cm"/>
      <inkml:brushProperty name="height" value="0.025" units="cm"/>
      <inkml:brushProperty name="color" value="#E71224"/>
    </inkml:brush>
  </inkml:definitions>
  <inkml:trace contextRef="#ctx0" brushRef="#br0">1188 149 3043,'0'0'5861,"-9"-5"-4750,-48-35-1577,-39-23 951,85 56-243,-1 1 1,0 1 0,0 0 0,0 1 0,-1 0 0,-23-4 0,12 7-216,1 0 0,0 2-1,-1 0 1,1 2 0,0 0 0,0 2 0,0 0 0,1 2 0,0 0-1,0 2 1,0 0 0,1 1 0,1 2 0,-31 21 0,3 2-7,3 3-1,0 1 1,3 2 0,-62 77 0,70-75-15,1 2 0,3 2 1,1 1-1,2 1 0,-22 59 1,35-69-2,1 0 0,2 0 0,2 1 0,1 0 0,3 0 0,1 1 0,2 71 0,3-95-32,1 0 1,1 0 0,0 1 0,1-2 0,0 1-1,2 0 1,0-1 0,1 0 0,0 0 0,2-1-1,0 0 1,0 0 0,1-1 0,1-1 0,0 0-1,1 0 1,1-1 0,0 0 0,0-1-1,1-1 1,0 0 0,1-1 0,0 0 0,1-1-1,0-1 1,0-1 0,0 0 0,1-1 0,0-1-1,26 4 1,-6-4-45,0-2 0,0-2 0,0-1 0,0-2 0,0-1 0,0-2 0,56-17 0,-46 7 45,-1-1 1,-1-2-1,-1-3 1,-1-1 0,55-40-1,-49 27 144,-1-2 0,-3-3 0,-1-1-1,-2-3 1,-2-1 0,-2-2-1,-2-1 1,-2-2 0,49-101 0,-62 104 665,-2-1 1,21-84 0,-35 107-567,0 1-1,-1-1 1,-2 0 0,0 0-1,-2 0 1,-1 0-1,-6-34 1,7 55-271,-2 0 1,1 0-1,0 0 1,-1 0 0,0 1-1,0-1 1,-1 0-1,1 1 1,-1 0-1,0-1 1,0 1 0,0 0-1,-1 1 1,0-1-1,1 1 1,-1-1-1,0 1 1,-1 0 0,1 1-1,0-1 1,-1 1-1,1 0 1,-1 0-1,0 0 1,0 0 0,0 1-1,-5-1 1,-8 0-627,0 0 0,-1 1 1,1 1-1,0 1 0,-1 0 1,-22 6-1,-8 1-1753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139"/>
    </inkml:context>
    <inkml:brush xml:id="br0">
      <inkml:brushProperty name="width" value="0.025" units="cm"/>
      <inkml:brushProperty name="height" value="0.025" units="cm"/>
      <inkml:brushProperty name="color" value="#004F8B"/>
    </inkml:brush>
  </inkml:definitions>
  <inkml:trace contextRef="#ctx0" brushRef="#br0">96 1 14061,'-9'8'267,"1"-2"-177,1 2 0,-1-1-1,1 1 1,0 0 0,1 1-1,0-1 1,0 1 0,1 1-1,0-1 1,1 1 0,0-1-1,0 1 1,1 0 0,-3 17-1,5-10 95,1-1-1,1 0 1,0 0-1,1 0 1,0 0-1,2-1 1,5 19-1,-7-29-121,0 1 0,0-1 0,0 0 0,1 0 0,0 0 0,0-1 0,0 1 0,0 0 0,1-1-1,-1 0 1,1 0 0,0 0 0,1-1 0,-1 1 0,1-1 0,-1 0 0,1 0 0,0 0 0,0-1 0,0 0 0,1 0 0,-1 0 0,0-1 0,6 2 0,-1-3 77,1 1 0,-1-1 0,0-1 0,0 0 0,0 0 0,0-1-1,0 0 1,-1-1 0,1 0 0,-1 0 0,1-1 0,-1-1 0,0 1 0,-1-1 0,1-1 0,-1 0 0,12-10 0,-11 7 26,1 0 0,-2 0 0,1-1 0,-1 0 0,-1-1-1,0 1 1,0-1 0,-1-1 0,-1 1 0,0-1 0,0 0 0,-1-1 0,3-16 0,-7 30 97,-7 29 42,-4 41 0,10-63-307,1 0 1,0 0-1,0-1 1,1 1 0,0 0-1,1 0 1,-1-1-1,1 1 1,1-1-1,-1 0 1,2 0-1,-1 0 1,6 9 0,-6-12 9,1 1 0,0-1 0,0-1 1,1 1-1,-1 0 0,1-1 1,0 0-1,0 0 0,0 0 1,0-1-1,0 0 0,0 0 1,1 0-1,-1-1 0,1 1 1,-1-1-1,1-1 0,0 1 0,6-1 1,-1 0 136,0-1-1,0 0 1,0-1 0,0-1 0,0 1 0,0-2-1,0 1 1,-1-2 0,0 1 0,0-1 0,0-1-1,0 0 1,-1 0 0,0-1 0,-1 0 0,1-1-1,10-12 1,-13 15-88,-1-1-1,0 0 0,0 0 1,-1-1-1,0 1 0,0-1 1,0 0-1,-1 0 1,0 0-1,-1 0 0,1-1 1,-1 1-1,-1-1 1,1 0-1,-1 1 0,-1-1 1,1 0-1,-1 0 1,-1 1-1,0-1 0,0 0 1,0 1-1,-1-1 1,0 1-1,0-1 0,-5-9 1,5 13-220,-1 0 1,0 0 0,0 0 0,0 0-1,-1 0 1,1 1 0,-1-1 0,0 1-1,-5-3 1,8 5-119,-1 0-1,1 0 0,-1 0 1,1 1-1,-1-1 1,1 1-1,-1-1 0,1 1 1,-1 0-1,0-1 1,1 1-1,-1 0 0,-2 0 1,2 1-108,1-1 1,0 0-1,0 1 1,0-1-1,0 1 1,0-1-1,0 1 1,0 0 0,0-1-1,0 1 1,0 0-1,0 0 1,0 0-1,0 0 1,0 0-1,0 0 1,1 0-1,-1 0 1,1 0-1,-2 2 1,-4 14-7202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501"/>
    </inkml:context>
    <inkml:brush xml:id="br0">
      <inkml:brushProperty name="width" value="0.025" units="cm"/>
      <inkml:brushProperty name="height" value="0.025" units="cm"/>
      <inkml:brushProperty name="color" value="#004F8B"/>
    </inkml:brush>
  </inkml:definitions>
  <inkml:trace contextRef="#ctx0" brushRef="#br0">70 132 7783,'0'0'8617,"-1"-7"-5409,0 1-2852,0 1 0,0-1 0,-1 1 0,1 0 0,-1 0 0,-1-1 0,-3-6 0,5 10-366,-1 0 0,1 0 0,-1 0 0,0 0 1,0 1-1,1-1 0,-1 0 0,0 1 0,0 0 0,-1-1 0,1 1 1,0 0-1,0 0 0,-1 0 0,1 0 0,0 0 0,-1 1 0,1-1 0,-1 1 1,1 0-1,-1-1 0,-2 1 0,6 8-2075,3-8-188,2-13-159,-2-5-2570,-2-6-1784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1.863"/>
    </inkml:context>
    <inkml:brush xml:id="br0">
      <inkml:brushProperty name="width" value="0.025" units="cm"/>
      <inkml:brushProperty name="height" value="0.025" units="cm"/>
      <inkml:brushProperty name="color" value="#004F8B"/>
    </inkml:brush>
  </inkml:definitions>
  <inkml:trace contextRef="#ctx0" brushRef="#br0">70 0 8296,'0'0'12081,"-7"11"-10314,-1 0-1320,1 1 0,0-1 0,1 1 1,1 1-1,0-1 0,1 1 0,0 0 1,-4 22-1,3 2 172,2 0 0,3 57 1,0-84-611,1 1 1,0-1-1,1 1 1,0-1-1,1 0 1,0 1-1,0-2 1,1 1-1,1 0 1,0-1-1,0 0 1,0 0-1,12 14 1,-15-22-2,-1 1 0,1-1 0,-1 0 1,1 1-1,-1-1 0,1 0 0,0 0 0,0 0 0,0-1 0,-1 1 0,1 0 1,0-1-1,0 1 0,0-1 0,0 0 0,0 1 0,0-1 0,0 0 1,0 0-1,0 0 0,0-1 0,0 1 0,0 0 0,0-1 0,0 1 0,0-1 1,0 0-1,0 1 0,-1-1 0,1 0 0,0 0 0,0 0 0,-1-1 0,1 1 1,-1 0-1,1-1 0,2-2 0,6-7 37,1 0 0,-2-1-1,17-25 1,-16 23-58,35-52 13,-41 107 64,-7 8 97,1-37-153,1 0 1,0 0-1,1 0 0,1 0 0,-1 0 1,5 18-1,-4-28-89,-1 0 1,1-1-1,0 1 1,0 0-1,0 0 1,0 0-1,1-1 0,-1 1 1,0-1-1,1 1 1,-1-1-1,1 1 1,0-1-1,-1 0 0,1 0 1,0 0-1,0 0 1,-1 0-1,1 0 1,0 0-1,0 0 0,0-1 1,0 1-1,0-1 1,0 0-1,1 1 1,-1-1-1,0 0 0,0 0 1,0 0-1,0-1 1,0 1-1,0 0 1,0-1-1,3-1 0,2 1-751,-1-1-1,1 0 1,0-1-1,-1 0 0,0 0 1,0 0-1,0-1 1,0 0-1,8-6 0,12-21-5877,3-4-2734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2.397"/>
    </inkml:context>
    <inkml:brush xml:id="br0">
      <inkml:brushProperty name="width" value="0.025" units="cm"/>
      <inkml:brushProperty name="height" value="0.025" units="cm"/>
      <inkml:brushProperty name="color" value="#004F8B"/>
    </inkml:brush>
  </inkml:definitions>
  <inkml:trace contextRef="#ctx0" brushRef="#br0">135 191 5765,'0'0'10506,"-11"6"-8050,-2 3-1821,-1-1 0,1 2 0,1 0-1,-12 12 1,19-18-431,1 1-1,0-1 0,0 1 1,0 0-1,0 1 0,1-1 1,0 1-1,0-1 0,0 1 1,1 0-1,0 0 0,0 0 0,1 0 1,-1 0-1,0 11 0,2-16-203,0 0-1,0 0 0,0 1 0,1-1 0,-1 0 1,0 0-1,1 0 0,-1 1 0,0-1 0,1 0 1,-1 0-1,1 0 0,0 0 0,-1 0 0,1 0 1,0 0-1,0 0 0,0 0 0,-1 0 0,1-1 0,0 1 1,0 0-1,0 0 0,2 0 0,0 0-43,0 1 1,0-1-1,0-1 0,0 1 0,0 0 0,1-1 0,-1 1 0,0-1 0,5 0 0,-2 0-159,0-1 0,-1 1-1,1-1 1,-1 0 0,1-1-1,-1 1 1,1-1 0,-1 0-1,0-1 1,10-5 0,-12 5 105,1-1 1,-1 0 0,0 1 0,0-1 0,0-1 0,0 1 0,2-6 0,10-14 286,-15 23 137,-7 44 1073,7-41-1363,0-1 1,0 0-1,0 0 1,0 0-1,0 1 1,0-1-1,0 0 1,0 0-1,0 0 1,0 0-1,1 1 1,-1-1-1,1 0 1,-1 0-1,1 0 1,-1 0 0,1 0-1,-1 0 1,1 0-1,0 0 1,0 0-1,-1 0 1,1 0-1,2 1 1,-2-2-15,1 1 0,0-1 0,0 0 1,-1 1-1,1-1 0,0 0 0,0 0 1,-1 0-1,1 0 0,0 0 0,0-1 1,0 1-1,-1-1 0,1 1 0,0-1 0,-1 1 1,3-2-1,6-3 39,0-1-1,-1 1 1,0-2 0,0 1 0,0-1 0,-1-1-1,0 1 1,-1-2 0,0 1 0,0-1 0,6-9-1,-1 0-43,-1-1-1,-1 0 1,-1 0-1,12-37 0,-14 34-16,-1-1 0,0 0 0,-2 0 0,1-30 0,-5 54 0,0-1-1,0 0 0,0 0 0,0 0 1,-1 1-1,1-1 0,0 0 1,0 0-1,0 1 0,-1-1 0,1 0 1,0 0-1,0 0 0,0 0 0,-1 0 1,1 1-1,0-1 0,0 0 0,-1 0 1,1 0-1,0 0 0,-1 0 1,1 0-1,0 0 0,0 0 0,-1 0 1,1 0-1,0 0 0,-1 0 0,1 0 1,0 0-1,0 0 0,-1 0 1,1 0-1,0 0 0,0 0 0,-1-1 1,1 1-1,0 0 0,0 0 0,-1 0 1,1 0-1,0-1 0,0 1 1,0 0-1,-1 0 0,1 0 0,0-1 1,0 1-1,0 0 0,0 0 0,0-1 1,-1 1-1,1 0 0,0 0 1,0-1-1,0 1 0,0 0 0,0 0 1,0-1-1,0 1 0,-15 20 36,7-1 60,1 0 1,1 1-1,1-1 1,0 1 0,2 0-1,0 1 1,1-1 0,1 0-1,1 1 1,4 30-1,-2-40-85,1-1-1,0 1 0,0-1 0,1 1 1,0-1-1,1 0 0,0 0 0,1-1 1,0 1-1,0-1 0,1-1 0,0 1 1,1-1-1,15 12 0,-8-13-136,-11-18-109,-14-22-399,-3 11 437,-1 0-1,-1 2 1,0 0-1,-32-31 1,-15-16 405,64 66-165,1 0-1,-1 0 1,0 0-1,0 1 1,0-1 0,0 1-1,1-1 1,-1 1-1,0 0 1,1 0 0,-1 0-1,4 1 1,-5-1-6,40 1-336,26-1-2274,-1-7-5197,-11-8-4780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010"/>
    </inkml:context>
    <inkml:brush xml:id="br0">
      <inkml:brushProperty name="width" value="0.025" units="cm"/>
      <inkml:brushProperty name="height" value="0.025" units="cm"/>
      <inkml:brushProperty name="color" value="#004F8B"/>
    </inkml:brush>
  </inkml:definitions>
  <inkml:trace contextRef="#ctx0" brushRef="#br0">2 0 5029,'0'10'10650,"-1"102"-4784,3 163-1595,-1-268-4227,-1 0-1,1 0 0,1 0 0,-1 0 0,1-1 0,0 1 1,1 0-1,-1-1 0,1 1 0,1-1 0,-1 0 0,7 8 1,-8-11-39,1-1 1,0 1-1,-1-1 1,1 0-1,0 0 1,0 0-1,0-1 1,1 1-1,-1-1 1,0 1-1,0-1 1,1 0-1,-1 0 1,1-1-1,-1 1 1,1-1-1,-1 1 1,1-1-1,-1 0 1,1-1-1,-1 1 1,1 0-1,-1-1 1,1 0-1,-1 0 1,7-2-1,-3-1-18,0 0 0,0 0 0,0 0-1,0-1 1,-1 0 0,1 0 0,-1-1 0,-1 1-1,1-1 1,-1-1 0,5-7 0,2-2-37,-1-2 0,0 1 0,10-26 1,-24 60 104,0 1 0,1 27 0,2-43-204,0-1 1,0 0-1,0 1 0,0-1 0,0 1 1,1-1-1,-1 0 0,0 1 0,1-1 1,-1 0-1,1 0 0,-1 1 0,1-1 1,0 0-1,0 0 0,-1 0 0,1 0 1,0 1-1,0-1 0,0-1 0,0 1 1,0 0-1,0 0 0,1 0 0,-1 0 1,0-1-1,0 1 0,1-1 0,-1 1 1,0-1-1,1 1 0,-1-1 0,0 0 1,1 1-1,-1-1 0,2 0 0,2 0-663,-1 0 1,1-1-1,-1 1 0,0-1 0,1 0 0,-1 0 0,0 0 0,0 0 0,0-1 1,0 0-1,5-3 0,16-12-4350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353"/>
    </inkml:context>
    <inkml:brush xml:id="br0">
      <inkml:brushProperty name="width" value="0.025" units="cm"/>
      <inkml:brushProperty name="height" value="0.025" units="cm"/>
      <inkml:brushProperty name="color" value="#004F8B"/>
    </inkml:brush>
  </inkml:definitions>
  <inkml:trace contextRef="#ctx0" brushRef="#br0">61 0 1666,'0'0'20478,"-9"4"-19608,5-2-744,-1 0 1,1 0-1,0 0 1,0 1-1,0 0 0,0 0 1,-5 4-1,8-5-64,0-1 0,-1 1-1,1-1 1,0 1-1,0 0 1,0 0-1,0-1 1,0 1 0,0 0-1,1 0 1,-1 0-1,1 0 1,-1 0 0,1 0-1,0 0 1,-1 0-1,1 0 1,0 0 0,0 0-1,1 1 1,-1-1-1,0 0 1,1 0 0,-1 0-1,1-1 1,1 5-1,0-4-51,-1 0-1,1 1 1,0-1 0,0 0-1,0 0 1,0-1-1,0 1 1,0 0-1,0-1 1,0 1-1,1-1 1,-1 0 0,1 0-1,-1 1 1,1-2-1,-1 1 1,1 0-1,-1 0 1,1-1-1,0 0 1,-1 1-1,1-1 1,0 0 0,0 0-1,-1-1 1,1 1-1,5-2 1,-3 2-11,0-1 0,0 0 1,-1 0-1,1-1 0,0 1 0,0-1 1,-1 0-1,1 0 0,-1-1 0,1 1 1,-1-1-1,0 0 0,0 0 0,4-5 1,7-21-84,-15 28 30,-5 18 5,3-11-82,1 0 0,0 1 0,0-1 0,0 1 0,1 0 0,0-1 1,1 9-1,9 10-3076,-8-23 2775,-1-1-1,0 0 1,0 0-1,1 0 1,-1 0-1,1 0 1,-1 0-1,1 0 1,0 0-1,-1 0 1,1-1-1,0 1 1,-1-1-1,4 1 1,15 1-6321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3.713"/>
    </inkml:context>
    <inkml:brush xml:id="br0">
      <inkml:brushProperty name="width" value="0.025" units="cm"/>
      <inkml:brushProperty name="height" value="0.025" units="cm"/>
      <inkml:brushProperty name="color" value="#004F8B"/>
    </inkml:brush>
  </inkml:definitions>
  <inkml:trace contextRef="#ctx0" brushRef="#br0">92 21 5349,'0'0'12412,"-6"10"-11665,-1 1-564,0 1-1,1-1 1,1 1-1,0 1 1,0-1 0,2 1-1,-1 0 1,2 0-1,-2 14 1,-4 66 252,5-48 817,-1 1 0,-18 73 0,21-117-564,2-7-535,-1 0-1,0-1 1,1 1-1,0 0 1,0 0-1,1 0 1,-1 0-1,1 0 1,0 0-1,5-8 0,2-8-56,-1-2-95,13-42-188,3 2-1,56-108 1,-74 163 188,0-1 0,0 1-1,1 0 1,7-7 0,-13 14-2,1-1 1,-1 1-1,0-1 0,1 1 1,-1 0-1,1 0 0,-1 0 0,1 0 1,0 0-1,-1 0 0,1 0 1,0 0-1,0 0 0,-1 1 1,1-1-1,0 1 0,0 0 1,0-1-1,0 1 0,0 0 1,0 0-1,0 0 0,0 0 0,-1 1 1,1-1-1,0 0 0,0 1 1,2 0-1,-2 1-3,-1-1-1,0 1 1,-1-1 0,1 1-1,0 0 1,0-1 0,-1 1-1,1 0 1,0-1 0,-1 1 0,0 0-1,1 0 1,-1 0 0,0-1-1,0 1 1,0 0 0,0 0-1,-1 0 1,0 3 0,-9 37 15,2-29 67,0 1-1,-1-1 0,-1-1 1,0 0-1,-1 0 1,0-1-1,0 0 1,-1-1-1,-16 10 0,28-20-143,0 0-1,0 0 1,0 0-1,0 0 1,0-1-1,0 1 1,0 0-1,-1 0 1,1 0-1,0 0 1,0-1-1,0 1 1,0 0-1,0 0 1,0 0-1,0 0 1,0 0-1,-1-1 1,1 1-1,0 0 1,0 0-1,0 0 1,0 0-1,0 0 1,-1 0-1,1 0 1,0 0-1,0-1 1,0 1-1,0 0 1,-1 0 0,1 0-1,0 0 1,0 0-1,0 0 1,0 0-1,-1 0 1,1 0-1,0 0 1,0 0-1,0 0 1,0 0-1,-1 0 1,1 1-1,0-1 1,0 0-1,0 0 1,0 0-1,-1 0 1,1 0-1,0 0 1,0 0-1,0 0 1,0 1-1,0-1 1,0 0-1,-1 0 1,1 0-1,0 0 1,7-14-5124,-6 12 5166,13-20-6446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4.075"/>
    </inkml:context>
    <inkml:brush xml:id="br0">
      <inkml:brushProperty name="width" value="0.025" units="cm"/>
      <inkml:brushProperty name="height" value="0.025" units="cm"/>
      <inkml:brushProperty name="color" value="#004F8B"/>
    </inkml:brush>
  </inkml:definitions>
  <inkml:trace contextRef="#ctx0" brushRef="#br0">155 5 4452,'0'0'5739,"-1"10"-2317,-6 18-1924,-1 0 0,-1 0 1,-1 0-1,-18 33 0,-20 54 1565,38-86-2682,1 2-1,2-1 1,0 1 0,2 0 0,-1 42 0,13-78-93,9-20-244,-1-1 0,-1-1 0,12-33 0,10-20-257,-10 29-132,44-81-349,-61 118 598,0 1 1,1 0-1,0 1 0,1 0 0,0 1 1,1 0-1,14-10 0,-25 19 29,1 1 1,-1 0-1,1-1 0,0 1 0,0 0 0,-1 0 1,1 0-1,0 0 0,0 1 0,0-1 0,0 0 1,0 1-1,0-1 0,1 1 0,-1 0 0,0 0 1,0-1-1,3 2 0,-4-1 47,0 1-1,-1 0 1,1-1 0,0 1-1,-1 0 1,1 0-1,-1-1 1,1 1 0,-1 0-1,1 0 1,-1 0 0,1 0-1,-1 0 1,0 0 0,0 0-1,1 0 1,-1 0 0,0-1-1,0 1 1,0 0 0,0 0-1,0 0 1,0 0-1,0 0 1,-1 0 0,1 2-1,-2 5 23,0 0-1,0 1 0,-1-1 0,0 0 0,0-1 0,-1 1 0,-7 11 1,-7 4 575,-1 0 1,-22 21 0,31-35-338,0 0-1,0-1 1,-1 0 0,0-1-1,0 0 1,-24 11 0,34-18-305,1 0 0,-1 1 0,1-1 0,-1 0 0,1 1 0,-1-1 0,1 0 0,-1 0 1,1 0-1,-1 1 0,0-1 0,1 0 0,-1 0 0,1 0 0,-1 0 0,0 0 0,1 0 0,-1 0 0,1 0 1,-1 0-1,0-1 0,1 1 0,-1 0 0,1 0 0,-1 0 0,1-1 0,-1 1 0,1 0 0,-1-1 0,1 1 1,-1 0-1,0-2 0,1 1-213,0 0-1,0 0 1,0 0 0,0-1 0,0 1 0,0 0 0,0 0 0,1 0-1,-1-1 1,0 1 0,1 0 0,-1 0 0,1 0 0,0 0 0,-1 0-1,2-2 1,15-18-5866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5.730"/>
    </inkml:context>
    <inkml:brush xml:id="br0">
      <inkml:brushProperty name="width" value="0.035" units="cm"/>
      <inkml:brushProperty name="height" value="0.035" units="cm"/>
    </inkml:brush>
  </inkml:definitions>
  <inkml:trace contextRef="#ctx0" brushRef="#br0">1 582 15723,'12'13'983,"30"27"326,-40-38-1181,0-1 0,1 1 0,-1 0 0,1-1 0,-1 1 0,1-1 0,0 0 0,-1 0 1,1 0-1,0 0 0,0 0 0,0-1 0,0 0 0,0 1 0,5-1 0,-7-1-56,1 1 0,0-1 1,0 0-1,-1 0 0,1 0 0,0 0 0,-1 0 0,1-1 0,-1 1 0,1 0 0,-1-1 0,0 1 0,0-1 0,0 1 0,0-1 0,0 0 1,0 0-1,0 1 0,0-1 0,0 0 0,-1 0 0,1 0 0,-1 0 0,1-3 0,1-8 167,1 0 0,-1-17 0,-2 29-221,1-16 223,-1 0 1,-1 0 0,-6-31 0,6 40-181,-1 0 1,-1 0-1,1 0 1,-1 0 0,0 1-1,-1-1 1,0 1-1,0 0 1,0 0 0,-6-6-1,9 12-55,0 0 0,1 0 0,-1 0 0,0 0 0,0 1 0,0-1 0,0 0 0,0 0 0,0 1 0,0-1 0,0 1 0,0-1 0,0 1 0,0-1 0,0 1 0,0 0 0,0 0 0,-1-1 0,1 1 0,-1 0 0,1 0-2,0 1 0,0-1-1,0 0 1,0 1-1,1-1 1,-1 1 0,0-1-1,0 1 1,0-1-1,1 1 1,-1 0-1,0-1 1,1 1 0,-1 0-1,0-1 1,1 1-1,-1 0 1,1 0-1,-1 1 1,-1 3-1,0 0 1,0 0-1,0 1 0,1-1 0,0 1 1,0-1-1,0 7 0,0 11-4,2 1 0,0 0 0,1-1-1,2 1 1,0-1 0,1 0 0,2 0-1,0 0 1,2-1 0,0 0 0,1-1-1,20 31 1,-26-47-1,-1-1 1,0 0-1,1 0 0,0 0 0,0-1 0,0 1 0,8 4 1,-10-7 1,0 0 0,0 0 0,0 0 0,0 0 0,0-1 0,0 1 0,0 0 0,0-1 0,1 0 0,-1 1 0,0-1 0,0 0 0,0 0 0,1 0 0,-1-1 0,0 1 0,0 0 0,0-1 0,0 0 0,4-1 0,-1-1 3,-1 0 1,1 0 0,-1 0 0,0-1 0,-1 0 0,1 0 0,-1 0 0,1 0 0,-1 0 0,0-1 0,-1 1-1,1-1 1,-1 0 0,0 0 0,2-7 0,2-7 44,0-1-1,4-33 1,-7 29 6,-1 1 1,-1 0 0,0-1-1,-2 1 1,-1 0-1,-1 0 1,-1 0-1,-12-40 1,8 47-23,5 24-37,6 30-38,3-12 32,0 0 1,2-1-1,1 0 1,1-1-1,0 0 1,2 0-1,27 38 1,-35-57 10,-1 0 0,2 0 1,-1-1-1,0 1 0,1-1 0,0 0 1,0-1-1,8 6 0,-11-8 1,0-1-1,0 1 0,0 0 1,0 0-1,0-1 1,0 0-1,0 1 0,0-1 1,0 0-1,0 0 0,0 0 1,0 0-1,0 0 0,0 0 1,0-1-1,0 1 1,0-1-1,0 1 0,0-1 1,0 0-1,0 0 0,0 0 1,0 0-1,-1 0 1,1 0-1,0 0 0,-1-1 1,3-2-1,1-1 3,-1 0 0,-1-1 0,1 0 1,-1 0-1,0 0 0,0 0 0,0 0 0,-1-1 0,0 1 1,0-1-1,0-8 0,2-11 7,0-41 1,-3 40-4,-2 0 0,-1 0 0,-1 0 1,-13-51-1,25 105-32,1 0 1,0-1 0,2-1 0,1 0 0,30 43-1,-40-65 24,-1 0-1,1 0 0,-1 0 0,1 0 0,0 0 1,0-1-1,1 1 0,-1-1 0,0 0 1,1 0-1,6 3 0,-8-4 1,-1-1 0,1 0 0,0 1 0,0-1 0,0 0 0,0 0 0,0 0 0,0 0 0,0-1 0,0 1 0,0 0 0,0-1 0,-1 0 0,1 1 0,0-1 0,0 0 0,-1 0 0,1 0 0,0 0 1,-1 0-1,1 0 0,-1 0 0,1-1 0,-1 1 0,3-3 0,5-8-1,0 0 1,-1-1 0,0 0-1,7-15 1,-8 13-38,2 1 1,-1-1-1,14-14 0,-21 27 32,0 1 0,0-1 0,0 1 0,1 0 0,-1 0 0,0-1 0,1 1 0,-1 0-1,1 0 1,0 1 0,-1-1 0,1 0 0,0 0 0,-1 1 0,1-1 0,0 1 0,0-1 0,-1 1 0,1 0-1,0 0 1,0 0 0,0 0 0,0 0 0,-1 0 0,1 0 0,0 1 0,0-1 0,-1 1 0,1-1 0,0 1-1,0 0 1,-1-1 0,1 1 0,-1 0 0,1 0 0,-1 0 0,1 0 0,-1 1 0,0-1 0,1 0-1,-1 1 1,0-1 0,2 3 0,5 6 6,-1 1 1,11 21-1,-10-18 167,-8-14-156,0 0 0,0-1 1,0 1-1,0 0 0,0 0 0,0 0 0,0 0 0,0 0 0,0 0 0,0 0 0,0-1 0,0 1 1,0 0-1,0 0 0,0 0 0,0 0 0,0 0 0,0 0 0,0 0 0,0 0 0,0 0 0,1 0 1,-1-1-1,0 1 0,0 0 0,0 0 0,0 0 0,0 0 0,0 0 0,0 0 0,0 0 1,1 0-1,-1 0 0,0 0 0,0 0 0,0 0 0,0 0 0,0 0 0,0 0 0,0 0 0,0 0 1,1 0-1,-1 0 0,0 0 0,0 0 0,0 0 0,0 0 0,0 0 0,0 0 0,0 0 0,1 0 1,-2-13 193,-12-27 294,-18-41 1,-2-3-215,34 84-284,-1 0-1,0 0 0,0 0 0,0 0 1,0 0-1,0 0 0,0 0 0,1 0 0,-1 0 1,0 0-1,0 0 0,0 0 0,0 0 1,0 0-1,0 0 0,0 0 0,1 0 1,-1 0-1,0 0 0,0 0 0,0 0 0,0 0 1,0 0-1,0 0 0,0 0 0,1 0 1,-1 0-1,0 0 0,0 0 0,0-1 1,0 1-1,0 0 0,0 0 0,0 0 1,0 0-1,0 0 0,0 0 0,0 0 0,0-1 1,0 1-1,1 0 0,-1 0 0,0 0 1,0 0-1,0 0 0,0 0 0,0-1 1,0 1-1,0 0 0,0 0 0,0 0 0,-1 0 1,1 0-1,0 0 0,0 0 0,0-1 1,0 1-1,0 0 0,0 0 0,0 0 1,9 7-27,2 4 20,1-1 0,0 0 0,0-1 0,1 0 0,0-1 0,17 8 0,-26-14 7,0 0 0,0-1 0,0 0 0,0 0 0,0 0 0,0 0 0,0 0 0,0-1 0,0 0 0,0 0 0,0 0 0,0 0 0,0-1 0,0 0 0,0 0 0,0 0 0,0 0 0,0 0 0,-1-1 0,1 0 0,0 1 0,-1-1 0,1-1 0,-1 1 0,0 0 0,0-1 0,0 0 0,0 0 0,5-5 0,-2-1-12,1-1 1,-2 1 0,1-1-1,-1 0 1,-1 0 0,1 0 0,-2-1-1,0 0 1,0 0 0,1-12-1,-2 14-16,-1-1 0,0 0 0,-1 1 0,0-1 0,-1 0 0,0 1 0,0-1 0,-1 0 0,-1 1 1,1 0-1,-1 0 0,-5-10 0,8 18 17,-1 0 1,1 0 0,-1 0 0,0 0 0,1 0 0,-1 0 0,0 0 0,1 0 0,-1 0-1,0 0 1,0 1 0,0-1 0,0 0 0,-1 0 0,2 1 4,-1 0 0,1 0 0,0 0 0,-1 0 1,1 0-1,0 0 0,-1 0 0,1 0 0,0 0 0,-1 0 0,1 0 0,0 0 0,0 0 1,-1 0-1,1 1 0,0-1 0,-1 0 0,1 0 0,0 0 0,0 1 0,-1-1 0,1 0 1,0 0-1,0 0 0,0 1 0,-1-1 0,1 0 0,0 0 0,0 1 0,0-1 1,-1 1-1,0 2-20,0 0 1,0 0 0,0 0-1,0 0 1,1 0 0,-1 0-1,1 1 1,0 4-1,2 11-113,1 0 0,0 0 0,2-1 0,0 1 0,1-1 0,1 0 0,0-1 0,2 0-1,0 0 1,1-1 0,0 0 0,21 23 0,-28-34-62,1-1 0,0-1 1,0 1-1,8 5 0,-11-8 175,0-1 0,0 1 0,0-1 0,0 1 1,0-1-1,0 1 0,0-1 0,0 0 0,0 1 0,0-1 1,0 0-1,0 0 0,0 0 0,0 0 0,0 0 0,0 0 1,0 0-1,0 0 0,0 0 0,0 0 0,0-1 0,0 1 1,0 0-1,0-1 0,0 1 0,0-1 0,0 1 0,0-1 1,0 1-1,-1-1 0,1 0 0,0 1 0,0-1 0,0-1 1,10-21-607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4.784"/>
    </inkml:context>
    <inkml:brush xml:id="br0">
      <inkml:brushProperty name="width" value="0.025" units="cm"/>
      <inkml:brushProperty name="height" value="0.025" units="cm"/>
      <inkml:brushProperty name="color" value="#004F8B"/>
    </inkml:brush>
  </inkml:definitions>
  <inkml:trace contextRef="#ctx0" brushRef="#br0">18 21 2659,'0'0'21583,"8"6"-21535,23 15-123,-31-22 69,0 1 0,0 0 0,-1-1 1,1 1-1,0 0 0,0-1 0,0 1 0,0 0 0,0-1 1,0 1-1,0 0 0,0-1 0,0 1 0,0 0 1,0-1-1,0 1 0,0-1 0,0 1 0,0 0 0,0-1 1,0 1-1,0 0 0,1-1 0,-1 1 0,0 0 0,0-1 1,0 1-1,1 0 0,-1 0 0,0-1 0,0 1 1,1 0-1,-1 0 0,0-1 0,0 1 0,1 0 0,-1 0 1,0 0-1,1-1 0,-1 1 0,0 0 0,1 0 0,-1 0 1,0 0-1,1 0 0,-1 0 0,1 0 0,-1 0 1,0 0-1,1 0 0,-1 0 0,0 0 0,1 0 0,-1 0 1,-3 0 35,0 1 0,0-1 1,0 1-1,0 0 0,0 0 1,0 0-1,0 0 0,1 1 1,-1-1-1,0 1 0,0 0 1,1 0-1,-1 0 0,1 0 1,0 0-1,0 0 0,0 0 1,0 1-1,0-1 0,0 1 1,0 0-1,1-1 0,0 1 1,-1 0-1,1 0 0,0 0 1,0 0-1,1 0 0,-1 0 1,0 0-1,1 0 0,0 1 1,0-1-1,0 0 0,0 0 1,0 0-1,1 0 0,0 0 1,-1 0-1,2 4 0,0-6-23,-1 1-1,1 0 1,0-1-1,0 1 0,-1-1 1,1 0-1,0 0 0,0 1 1,0-1-1,1 0 1,-1-1-1,0 1 0,0 0 1,0-1-1,1 1 0,-1-1 1,0 0-1,1 1 1,-1-1-1,0 0 0,3-1 1,53-2-62,-45-1-108,1 1 0,-1-2 0,19-8 0,-22 8 22,1 0 0,-1 1 0,1 1 0,0 0 0,0 0 0,15-1 0,-26 4 168,1 0 0,-1 0 0,1 0 0,-1 0 0,0 0 0,1 0 0,-1 0 0,1 1 1,-1-1-1,1 0 0,-1 0 0,0 1 0,1-1 0,-1 0 0,0 0 0,1 1 0,-1-1 0,0 0 0,1 1 0,-1-1 0,0 0 0,1 1 0,-1-1 0,0 1 0,0-1 1,0 0-1,1 1 0,-1-1 0,0 1 0,0-1 0,0 1 0,0-1 0,0 1 0,0-1 0,0 1 0,0-1 0,0 0 0,0 1 0,-3 29 750,1 1-388,1-31-394,1 1 1,0 0-1,0-1 1,0 1-1,0 0 1,1-1-1,-1 1 1,0 0 0,0-1-1,0 1 1,0 0-1,1-1 1,-1 1-1,0-1 1,1 1-1,-1-1 1,0 1 0,1 0-1,-1-1 1,1 1-1,-1-1 1,1 0-1,-1 1 1,1-1-1,-1 1 1,1-1 0,-1 0-1,1 1 1,1-1-1,5 1-536,1-1 0,0 0 0,0 0 0,-1-1 0,1 0 0,-1 0-1,1-1 1,-1 0 0,1-1 0,-1 1 0,0-1 0,0-1 0,0 1-1,-1-1 1,9-7 0,6-3-1582,-2-1-1,0-1 1,27-29-1,-43 42 2202,19-23 2779,-4-1 6091,-17 26-7031,-1 1-1880,-1 0-1,1 0 1,-1 0 0,1 0 0,-1 0-1,1 0 1,0 0 0,-1 1 0,1-1-1,-1 0 1,1 0 0,0 0 0,-1 1-1,1-1 1,0 0 0,-1 1 0,1-1-1,0 0 1,-1 1 0,1-1 0,0 0-1,0 1 1,-1-1 0,1 1 0,0-1 0,0 0-1,0 1 1,-1-1 0,1 1 0,0-1-1,0 1 1,0-1 0,0 0 0,0 1-1,0-1 1,0 1 0,0-1 0,0 1-1,0-1 1,0 1 0,0-1 0,1 0-1,-1 1 1,0-1 0,0 1 0,0-1-1,1 1 1,11 19-1390,2-12 452,1-1 1,0 0 0,29 8-1,-31-11 896,0 1 1,0 0-1,0 0 0,-1 1 0,16 11 1,-27-16 172,1 0 0,-1 0 1,0 0-1,0 0 1,0 0-1,0 0 0,0 1 1,-1-1-1,1 0 0,0 0 1,0 1-1,-1-1 1,1 1-1,-1-1 0,1 1 1,-1-1-1,0 1 0,1-1 1,-1 1-1,0-1 0,0 1 1,0-1-1,0 1 1,-1-1-1,1 1 0,0-1 1,0 1-1,-1-1 0,1 1 1,-1-1-1,0 0 1,1 1-1,-1-1 0,0 0 1,0 1-1,0-1 0,0 0 1,0 0-1,0 0 0,0 0 1,0 0-1,0 0 1,-2 1-1,-3 4 221,0-1 0,-1 0 0,1 0 1,-1 0-1,0-1 0,-13 6 0,14-8-359,1 0 0,-1-1 0,0 0 0,0 0 0,-12 1 0,-4-6-1662,4-9-3333,7-4-2476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5.962"/>
    </inkml:context>
    <inkml:brush xml:id="br0">
      <inkml:brushProperty name="width" value="0.025" units="cm"/>
      <inkml:brushProperty name="height" value="0.025" units="cm"/>
      <inkml:brushProperty name="color" value="#004F8B"/>
    </inkml:brush>
  </inkml:definitions>
  <inkml:trace contextRef="#ctx0" brushRef="#br0">62 192 5061,'0'-3'1723,"1"-47"5516,-9 30-3922,8 19-3181,0 1 0,-1 0-1,1-1 1,-1 1 0,1 0-1,-1 0 1,1-1 0,-1 1 0,0 0-1,1 0 1,-1 0 0,1 0-1,-1 0 1,1 0 0,-1 0-1,1 0 1,-1 0 0,0 0-1,1 0 1,-1 0 0,1 0-1,-1 0 1,1 0 0,-1 1-1,1-1 1,-1 0 0,1 0 0,-1 1-1,1-1 1,-1 0 0,1 1-1,-1 0 1,-2 1-20,0 1 1,0 0-1,0 0 0,1 0 0,-1 0 1,1 0-1,0 1 0,0-1 0,0 1 1,1 0-1,-1-1 0,1 1 0,0 0 1,0 0-1,0 0 0,0 5 1,-4 69 850,5-70-783,0-7-171,0 0-1,0 1 1,0-1-1,1 0 1,-1 0-1,0 1 1,0-1-1,1 0 1,-1 0-1,0 0 1,1 1-1,0-1 1,-1 0-1,1 0 1,-1 0-1,1 0 1,0 0-1,0 0 1,0 0-1,0 0 1,0 0-1,0 0 1,0-1-1,0 1 1,2 1-1,0-1 29,-1 0-1,1 0 0,0-1 0,0 1 0,0-1 0,0 0 1,0 0-1,0 0 0,0 0 0,6-1 0,0-1 60,0 0-1,0 0 0,0-1 1,0-1-1,0 1 1,12-9-1,-6 1-66,0-2 1,-1 0-1,0-1 0,-1 0 0,15-22 1,-3 5-20,-25 31-24,0 0 0,0 0 0,0 0 0,0 0 0,0 0 1,1 0-1,-1 0 0,0 0 0,0 0 0,0 0 1,0 0-1,1 0 0,-1 0 0,0 0 0,0 0 1,0 0-1,0 0 0,0 0 0,1 0 0,-1 0 1,0 0-1,0 0 0,0 0 0,0 0 0,0 0 1,1 0-1,-1 0 0,0 0 0,0 1 0,0-1 1,0 0-1,0 0 0,0 0 0,0 0 0,1 0 1,-1 0-1,0 1 0,0-1 0,0 0 0,0 0 1,0 0-1,0 0 0,0 0 0,0 1 0,0-1 1,0 0-1,0 0 0,0 0 0,0 0 0,0 1 0,0-1 1,0 0-1,0 0 0,0 0 0,0 0 0,0 1 1,0-1-1,0 0 0,0 0 0,0 0 0,-1 0 1,4 24-106,-3-19 121,1 1 1,-1-1-1,1 1 1,0-1-1,1 1 0,2 8 1,-2-13-5,0 1-1,0 0 1,-1-1 0,1 1 0,1-1 0,-1 0 0,0 1 0,0-1 0,0 0 0,1 0 0,-1-1 0,1 1 0,-1 0 0,0-1 0,1 1 0,-1-1 0,1 0 0,-1 0 0,1 0 0,-1 0 0,1-1 0,-1 1 0,5-2 0,0 1 20,-1-1 1,1 0 0,0 0 0,-1-1 0,1 0 0,-1 0-1,7-5 1,1-2 36,-2-1 0,1 0-1,-1 0 1,-1-1 0,0-1-1,-1 0 1,0-1 0,-1 0 0,-1 0-1,0-1 1,-1 0 0,0 0-1,6-25 1,-21 67-182,-17 42-1,12-37 149,-11 44 0,18-47 85,1 1 0,1-1 1,2 1-1,1 0 0,2 0 1,1 0-1,1 0 0,1-1 1,2 1-1,0-1 0,23 56 1,1 12-74,-28-88-29,0 0-1,-1 1 1,0-1 0,0 1 0,-1-1-1,0 1 1,-1 0 0,-2 13-1,3-22 4,0-1-1,-1 1 0,1-1 1,0 1-1,-1-1 1,1 1-1,0-1 0,-1 1 1,1-1-1,-1 1 0,1-1 1,-1 1-1,1-1 0,-1 0 1,1 1-1,-1-1 0,1 0 1,-1 0-1,1 1 0,-1-1 1,0 0-1,1 0 1,-1 0-1,0 0 0,1 1 1,-1-1-1,1 0 0,-1 0 1,0 0-1,1-1 0,-1 1 1,0 0-1,1 0 0,-1 0 1,1 0-1,-1 0 1,0-1-1,1 1 0,-1 0 1,1-1-1,-1 1 0,1 0 1,-1-1-1,1 1 0,-1-1 1,1 1-1,-1-1 0,1 1 1,0-1-1,-1 0 0,-25-23 322,13 4-360,0 0-1,2-1 1,0 0 0,1-1 0,2 0 0,0-1-1,1 0 1,1 0 0,2 0 0,0-1-1,1 1 1,1-1 0,3-45 0,0 64-21,0 1 0,1-1-1,-1 0 1,1 1 0,-1 0 0,1-1 0,1 1 0,-1 0 0,1 0 0,-1 0-1,1 0 1,3-3 0,47-39-1990,-42 38 50,0-1 0,-1 0 0,17-19 0,-5-5-7551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6.336"/>
    </inkml:context>
    <inkml:brush xml:id="br0">
      <inkml:brushProperty name="width" value="0.025" units="cm"/>
      <inkml:brushProperty name="height" value="0.025" units="cm"/>
      <inkml:brushProperty name="color" value="#004F8B"/>
    </inkml:brush>
  </inkml:definitions>
  <inkml:trace contextRef="#ctx0" brushRef="#br0">0 1 10474,'0'0'7111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7.584"/>
    </inkml:context>
    <inkml:brush xml:id="br0">
      <inkml:brushProperty name="width" value="0.025" units="cm"/>
      <inkml:brushProperty name="height" value="0.025" units="cm"/>
      <inkml:brushProperty name="color" value="#004F8B"/>
    </inkml:brush>
  </inkml:definitions>
  <inkml:trace contextRef="#ctx0" brushRef="#br0">26 123 8232,'0'0'12951,"-2"13"-12417,-8 92-49,4 125 1,12-201-189,-6-29-268,0 0-1,0 1 1,1-1 0,-1 0 0,0 0-1,0 0 1,1 0 0,-1 1 0,0-1 0,1 0-1,-1 0 1,0 0 0,1 0 0,-1 0 0,0 0-1,1 0 1,-1 0 0,0 0 0,1 0-1,-1 0 1,0 0 0,1 0 0,-1 0 0,0 0-1,0 0 1,1 0 0,-1 0 0,0-1-1,1 1 1,-1 0 0,0 0 0,1 0 0,-1 0-1,0-1 1,0 1 0,1 0 0,-1 0 0,0-1-1,0 1 1,1-1 0,2-2 116,0-1 0,-1 0 0,1-1 0,-1 1 0,0 0 0,0-1 0,0 1-1,2-10 1,4-17-107,-3 0 0,0 0 0,-2 0 0,-1-1 0,-1 0 0,-2 1 0,-2-1 0,0 1 0,-11-41-1,13 69-44,0 1 0,0 0 1,0 0-1,0-1 0,0 1 0,0 0 0,-1 0 0,1 0 0,-1 0 0,1 0 0,-1 0 0,-3-2 0,5 4 3,-1 0 1,1 0 0,-1-1 0,0 1 0,1 0-1,-1 0 1,0 0 0,1 0 0,-1 0-1,0 0 1,1 0 0,-1 0 0,0 0 0,1 0-1,-1 0 1,1 0 0,-1 0 0,0 0-1,1 1 1,-1-1 0,0 0 0,1 0 0,-1 1-1,1-1 1,-1 1 0,1-1 0,-1 0-1,1 1 1,-1-1 0,1 1 0,-1-1 0,1 1-1,0-1 1,-1 1 0,1-1 0,0 1-1,-1 0 1,1-1 0,0 1 0,0-1 0,0 1-1,-1 0 1,1-1 0,0 1 0,0 0-1,0-1 1,0 2 0,-2 5-4,0 0 0,0 1-1,1-1 1,0 1 0,0-1 0,1 1 0,-1-1 0,2 1 0,-1-1 0,1 1-1,0-1 1,4 13 0,-3-17 21,-1 1 0,1 0 0,0-1 0,0 0 0,0 1 0,0-1 0,1 0-1,-1 0 1,1 0 0,0 0 0,-1-1 0,1 1 0,1-1 0,-1 0 0,0 0 0,1 0 0,-1 0 0,1 0-1,-1-1 1,1 0 0,0 1 0,-1-2 0,1 1 0,0 0 0,0-1 0,4 1 0,0-1 42,1 0 0,-1 0 0,1-1 0,-1 0 0,1-1 0,-1 0 0,0 0 0,0 0 0,0-1-1,0-1 1,0 1 0,-1-1 0,1-1 0,-1 1 0,0-1 0,-1 0 0,1-1 0,-1 0 0,0 0 0,6-7 0,7-12 57,-1-1 0,-1 0 0,-1-2 0,19-44 0,-39 84-122,1 1 1,0-1-1,0 1 0,0 15 1,-3 13 30,-2 2 289,2 1 0,-2 60 1,8-87-425,1-1 0,1 1 0,0-1 0,1 0 0,6 17 0,-6-24-484,0 0 0,1 0 0,1 0 0,-1 0 0,10 12 0,0-8-6252,0-11-6481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8.682"/>
    </inkml:context>
    <inkml:brush xml:id="br0">
      <inkml:brushProperty name="width" value="0.025" units="cm"/>
      <inkml:brushProperty name="height" value="0.025" units="cm"/>
      <inkml:brushProperty name="color" value="#004F8B"/>
    </inkml:brush>
  </inkml:definitions>
  <inkml:trace contextRef="#ctx0" brushRef="#br0">6 0 10570,'0'0'9065,"0"56"-7816,-4-18 64,4 6-384,-2 2-609,2-2-288,0-1 0,0-4-32,8-9-384,-3 0-673,-1-9-1185,-4-8-1986,0-8-2018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49.012"/>
    </inkml:context>
    <inkml:brush xml:id="br0">
      <inkml:brushProperty name="width" value="0.025" units="cm"/>
      <inkml:brushProperty name="height" value="0.025" units="cm"/>
      <inkml:brushProperty name="color" value="#004F8B"/>
    </inkml:brush>
  </inkml:definitions>
  <inkml:trace contextRef="#ctx0" brushRef="#br0">1 316 3716,'0'0'16111,"1"8"-14563,-1-6-1465,0 0-1,0 0 1,0 0-1,0 0 1,1 0 0,-1 0-1,1-1 1,-1 1 0,1 0-1,0 0 1,0 0 0,0-1-1,0 1 1,0 0 0,0-1-1,3 3 1,-2-2-27,0-1 0,0 0-1,0-1 1,1 1 0,-1 0 0,1-1 0,-1 1 0,0-1 0,1 0-1,-1 1 1,1-1 0,-1 0 0,0-1 0,1 1 0,-1 0 0,1-1 0,-1 1-1,4-2 1,5-2 39,-1 0 0,0 0 0,0-1-1,0 0 1,-1-1 0,1 0 0,-1-1 0,-1 1-1,1-2 1,7-7 0,8-11 30,39-53-1,-7-9-74,-52 79-29,1 0 0,-1 1 0,-1-1 0,0-1 1,0 1-1,-1 0 0,0-1 0,1-15 0,-6 108-268,1-40 497,4 66 0,-1-95-656,1-1 0,1 0 0,0 0 0,1 0 0,0 0 0,1-1 1,0 1-1,1-1 0,9 14 0,8 3-4858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0.758"/>
    </inkml:context>
    <inkml:brush xml:id="br0">
      <inkml:brushProperty name="width" value="0.025" units="cm"/>
      <inkml:brushProperty name="height" value="0.025" units="cm"/>
      <inkml:brushProperty name="color" value="#004F8B"/>
    </inkml:brush>
  </inkml:definitions>
  <inkml:trace contextRef="#ctx0" brushRef="#br0">33 1 5477,'1'1'8494,"0"3"-4564,1 14-4128,-1-13 1297,7 52 353,2 6-1391,-2 1 0,-4 0 1,-3 69-1,-1-133-195,0 1 0,0 0 0,-1-1 0,1 1 0,0-1 0,0 1 0,-1 0 0,1-1 0,0 1 0,-1-1-1,1 1 1,0-1 0,-1 1 0,1-1 0,-1 1 0,1-1 0,-1 1 0,1-1 0,-1 0 0,0 1 0,1-1 0,-1 0-1,1 0 1,-1 1 0,0-1 0,1 0 0,-1 0 0,0 0 0,1 0 0,-1 0 0,0 0 0,1 0 0,-1 0-1,1 0 1,-1 0 0,0 0 0,0 0 0,-27-9-5106,7-8 553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148"/>
    </inkml:context>
    <inkml:brush xml:id="br0">
      <inkml:brushProperty name="width" value="0.025" units="cm"/>
      <inkml:brushProperty name="height" value="0.025" units="cm"/>
      <inkml:brushProperty name="color" value="#004F8B"/>
    </inkml:brush>
  </inkml:definitions>
  <inkml:trace contextRef="#ctx0" brushRef="#br0">22 96 4420,'0'0'7143,"-22"-53"-4036,22 47-513,11 3-1312,12 0-386,11 1 65,6 0-224,11 1-225,-1 0-287,2-1-161,0 1-320,4-2-1762,-9-4-2210,-2-4-2403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492"/>
    </inkml:context>
    <inkml:brush xml:id="br0">
      <inkml:brushProperty name="width" value="0.025" units="cm"/>
      <inkml:brushProperty name="height" value="0.025" units="cm"/>
      <inkml:brushProperty name="color" value="#004F8B"/>
    </inkml:brush>
  </inkml:definitions>
  <inkml:trace contextRef="#ctx0" brushRef="#br0">283 0 6662,'0'0'13624,"-2"11"-12877,-5 12-682,-2 0-1,0-1 0,-1 0 0,-2 0 1,0-1-1,-22 29 0,-103 120 134,134-166-189,-2 2-9,2-1-18,-1-1 0,0 0 0,1 0 1,-1 0-1,-1-1 0,1 1 0,0-1 0,-8 4 1,19-24-2049,96-179-7712,-27 47 11708,-74 146-1607,0-1 281,0 0 1,0 1-1,0-1 1,0 0-1,1 1 0,-1 0 1,1-1-1,0 1 0,0 0 1,0 0-1,7-4 0,-9 9-460,-1-1-1,1 1 1,0 0-1,-1-1 1,1 1-1,-1 0 1,1 0-1,-1-1 0,0 1 1,1 0-1,-1 0 1,0 0-1,0 0 1,-1-1-1,0 5 0,1-3 72,-2 99 953,0-43-397,2-1-1,9 75 1,-7-116-764,1-1-1,1 0 1,0 0-1,1-1 1,1 1-1,0-1 1,1 0-1,17 26 1,-58-76-8327,-60-48 0,54 54 4685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1.865"/>
    </inkml:context>
    <inkml:brush xml:id="br0">
      <inkml:brushProperty name="width" value="0.025" units="cm"/>
      <inkml:brushProperty name="height" value="0.025" units="cm"/>
      <inkml:brushProperty name="color" value="#004F8B"/>
    </inkml:brush>
  </inkml:definitions>
  <inkml:trace contextRef="#ctx0" brushRef="#br0">74 15 3331,'0'0'5349,"-54"-14"-2402,39 14 0,10 0 704,12 8-2786,15-2 64,8 0 32,14-1-321,3-3-223,5-2-161,-2 0-192,2 0 0,-1 0-865,-3-5-1889,-13-3-3236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6.261"/>
    </inkml:context>
    <inkml:brush xml:id="br0">
      <inkml:brushProperty name="width" value="0.035" units="cm"/>
      <inkml:brushProperty name="height" value="0.035" units="cm"/>
    </inkml:brush>
  </inkml:definitions>
  <inkml:trace contextRef="#ctx0" brushRef="#br0">0 1 16179,'0'6'1161,"10"12"-945,-1 2-136,6 3 104,0-1 1288,1-4-1312,-1-1 16,-6-6 16</inkml:trace>
  <inkml:trace contextRef="#ctx0" brushRef="#br0" timeOffset="1">409 9 19580,'-10'0'342,"1"1"0,-1 0 0,1 1-1,-1 0 1,1 1 0,0 0 0,0 0 0,0 1-1,-15 8 1,18-8-249,-1 0 0,1 0 0,1 0 0,-1 1 0,1 0 0,-1 0 0,2 0 0,-1 1 0,0-1 0,1 1 0,0 0 0,0 1 0,-3 8 0,6-13-93,0 0 0,0 1 0,0-1-1,1 0 1,-1 0 0,1 0 0,0 1 0,-1-1 0,1 0 0,0 0 0,0 1 0,1-1-1,-1 0 1,0 0 0,1 1 0,1 2 0,-2-3-9,1-1 0,0 0 0,0 0 0,0 0 0,0 0 0,0 0 0,0 0 1,0 0-1,0 0 0,0 0 0,1-1 0,-1 1 0,0 0 0,1-1 0,-1 1 0,0-1 0,1 1 0,-1-1 0,3 1 0,2-1-24,0 0 0,1 0-1,-1 0 1,0-1 0,1 1 0,-1-2-1,0 1 1,0-1 0,0 0-1,7-3 1,11-5-22,37-11 0,-54 18 49,1 2-1,0-1 0,0 1 0,0 0 1,0 1-1,0 0 0,0 0 0,0 1 0,10 1 1,-15-1 13,0 0 1,-1 0 0,1 0 0,-1 0 0,1 1-1,-1-1 1,1 1 0,-1-1 0,0 1-1,1 0 1,-1 0 0,0 0 0,0 0 0,-1 0-1,1 0 1,0 1 0,-1-1 0,1 1-1,-1-1 1,0 1 0,0-1 0,0 1-1,0 0 1,0 0 0,-1-1 0,1 1 0,-1 0-1,1 0 1,-1 0 0,0 0 0,-1 3-1,1 5 41,-2 0-1,1 0 1,-1 0 0,-1 0-1,0 0 1,-8 19-1,5-17-39,-1 0 0,0-1 0,0 1 0,-11 11 0,15-20 28,1-1 1,-1 0-1,0 0 1,0 0-1,0 0 0,0 0 1,0 0-1,-1-1 1,1 0-1,-1 0 1,0 0-1,0 0 1,1 0-1,-1-1 1,0 0-1,0 1 0,-1-2 1,-5 2-1,9-2-34,0 0 0,1 0 1,-1-1-1,0 1 0,0 0 0,0 0 0,0-1 0,0 1 0,1-1 0,-1 1 0,0-1 0,0 1 0,1-1 0,-1 1 0,0-1 1,1 1-1,-2-2 0,-10-16 44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5:52.310"/>
    </inkml:context>
    <inkml:brush xml:id="br0">
      <inkml:brushProperty name="width" value="0.025" units="cm"/>
      <inkml:brushProperty name="height" value="0.025" units="cm"/>
      <inkml:brushProperty name="color" value="#004F8B"/>
    </inkml:brush>
  </inkml:definitions>
  <inkml:trace contextRef="#ctx0" brushRef="#br0">0 65 2498,'0'0'18407,"6"11"-17643,-1 2-565,0 0 1,0 1-1,-1 0 1,-1 0-1,-1 0 1,0 0-1,1 27 1,-11 175 3040,29-257-1542,-9-10-1815,-3 0 1,-1 0 0,-4-1-1,-2-92 1,-2 142 87,-2-21-152,2 22 174,0 0 0,0 1 0,0-1 0,0 1 0,0-1 0,0 1 1,0-1-1,-1 1 0,1-1 0,0 1 0,0-1 0,-1 1 1,1-1-1,0 1 0,-1-1 0,1 1 0,0-1 0,-1 1 0,1 0 1,-1-1-1,1 1 0,-1 0 0,1-1 0,-1 1 0,1 0 0,-1 0 1,1 0-1,-1-1 0,1 1 0,-1 0 0,1 0 0,-1 0 1,0 0-1,0 0-5,0 1 0,1-1-1,-1 1 1,0-1 0,1 1 0,-1-1 0,1 1 0,-1 0 0,1-1 0,-1 1 0,1 0 0,-1-1 0,1 1 0,-1 0 0,1-1-1,0 1 1,-1 0 0,1 0 0,0 0 0,0-1 0,0 1 0,0 0 0,0 0 0,0 0 0,0 1 0,-1 28-25,1-26 25,0 2 19,0 0 1,1 0 0,0 0 0,0 0-1,0 0 1,1 0 0,0 0 0,0-1-1,0 1 1,1-1 0,-1 1 0,1-1-1,1 0 1,-1 0 0,1 0 0,0-1-1,0 1 1,0-1 0,1 0-1,-1 0 1,1 0 0,0-1 0,0 0-1,6 3 1,-1-1 8,-1-1-1,1-1 1,0 0-1,0 0 1,1-1-1,-1 0 1,0 0 0,1-1-1,-1-1 1,1 0-1,-1 0 1,1-1-1,13-3 1,-17 2-12,1-1 1,-1 1-1,1-2 1,-1 1-1,0-1 1,-1 0-1,1 0 1,0-1-1,-1 0 1,0 0-1,0 0 1,-1-1-1,0 0 1,0 0 0,0 0-1,0-1 1,-1 0-1,0 1 1,-1-2-1,0 1 1,0 0-1,0-1 1,-1 1-1,0-1 1,1-9-1,-3 17-6,0 0 0,0 0-1,0-1 1,-1 1 0,1 0 0,0 0-1,0 0 1,0 0 0,-1-1 0,1 1-1,0 0 1,0 0 0,-1 0 0,1 0-1,0 0 1,-1 0 0,1-1 0,0 1-1,0 0 1,-1 0 0,1 0 0,0 0-1,0 0 1,-1 0 0,1 0 0,0 0-1,-1 0 1,1 1 0,0-1-1,0 0 1,-1 0 0,1 0 0,0 0-1,0 0 1,-1 0 0,1 0 0,0 1-1,0-1 1,-1 0 0,1 0 0,0 0-1,0 1 1,0-1 0,0 0 0,-1 0-1,1 1 1,0-1 0,0 0 0,0 0-1,0 1 1,0-1 0,-6 8-7,0-1 0,1 1 1,1 0-1,-1 1 0,1-1 0,1 1 0,0 0 1,0 0-1,-2 13 0,-12 88-181,16-96-397,0 0 0,1 1 0,3 22 0,-2-30-367,1-1 1,-1 0 0,1 0-1,0 0 1,1 0 0,3 6-1,14 15-9669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03.507"/>
    </inkml:context>
    <inkml:brush xml:id="br0">
      <inkml:brushProperty name="width" value="0.025" units="cm"/>
      <inkml:brushProperty name="height" value="0.025" units="cm"/>
      <inkml:brushProperty name="color" value="#004F8B"/>
    </inkml:brush>
  </inkml:definitions>
  <inkml:trace contextRef="#ctx0" brushRef="#br0">89 82 4388,'0'0'10661,"10"0"-10154,122-7-46,169-30 0,0-1-443,-616 92 865,129-18-773,-145 11 71,503-85-168,130-21 17,74 36-94,-371 25-48,-20 3 77,-25 4 54,-515 62 317,553-71-540,-6 1 460,10-4-3063,31-13-1693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21.094"/>
    </inkml:context>
    <inkml:brush xml:id="br0">
      <inkml:brushProperty name="width" value="0.025" units="cm"/>
      <inkml:brushProperty name="height" value="0.025" units="cm"/>
      <inkml:brushProperty name="color" value="#004F8B"/>
    </inkml:brush>
  </inkml:definitions>
  <inkml:trace contextRef="#ctx0" brushRef="#br0">12 1 2306,'-1'1'378,"0"0"-1,0 1 1,0-1 0,0 1-1,0-1 1,0 1 0,0-1-1,1 1 1,-1-1-1,1 1 1,-1 0 0,1-1-1,-1 1 1,1 0 0,0-1-1,0 1 1,0 0-1,0 3 1,1 35 887,2-31-1087,1-1 0,0 0 0,0 0 0,1-1 0,0 1 0,10 10 0,9 17 503,26 50-142,4-3 1,3-1-1,4-4 0,71 71 0,5-9 382,108 104-208,-162-168-692,101 71 0,57 40 21,65 46 7,-168-145-43,99 67-12,-92-59-618,165 80-1,-163-98 582,292 144-197,-412-209 226,381 161 23,-317-143 104,138 27 0,100-2 749,-322-54-835,20 5 572,0 1 0,39 15 0,-45-14-495,0-1 0,0 0 0,1-2 0,41 5 0,-50-7-2278,-10 3-5949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37.048"/>
    </inkml:context>
    <inkml:brush xml:id="br0">
      <inkml:brushProperty name="width" value="0.025" units="cm"/>
      <inkml:brushProperty name="height" value="0.025" units="cm"/>
      <inkml:brushProperty name="color" value="#004F8B"/>
    </inkml:brush>
  </inkml:definitions>
  <inkml:trace contextRef="#ctx0" brushRef="#br0">1 55 10602,'0'0'14761,"7"8"-14350,10 10-317,0 0 0,1-1 0,1-1 0,31 21 1,-41-32-359,0 0 0,1 0 0,-1-1 1,1 0-1,0-1 0,13 3 0,-17-5-236,1 0 0,-1-1 0,0 1 0,1-1-1,-1-1 1,0 1 0,0-1 0,1 0 0,-1 0-1,0-1 1,10-4 0,-11 4-89,1-1 0,-1 0 0,0-1 0,0 1 0,0-1 0,0 0 0,-1-1 0,1 1 0,-1-1 0,0 1 0,0-1 0,-1 0 0,0-1 0,0 1 0,0-1 1,3-6-1,9-43 538,-11-1 9938,-15 76-6072,3-9-3311,-12 30 239,1 0 0,2 1 1,2 1-1,-12 61 0,13-10-2929,12 2-4063,4-80-200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38.460"/>
    </inkml:context>
    <inkml:brush xml:id="br0">
      <inkml:brushProperty name="width" value="0.025" units="cm"/>
      <inkml:brushProperty name="height" value="0.025" units="cm"/>
      <inkml:brushProperty name="color" value="#004F8B"/>
    </inkml:brush>
  </inkml:definitions>
  <inkml:trace contextRef="#ctx0" brushRef="#br0">2 54 3940,'0'0'14798,"0"9"-13741,-1 7-401,1-3-360,-1 0 0,2 0 0,0 0 0,0 0 0,2 0 0,3 15 0,-5-25-305,0 0-1,0-1 1,1 1 0,-1-1 0,1 0 0,-1 1 0,1-1 0,0 0 0,0 0-1,0 0 1,0 0 0,0 0 0,0 0 0,0-1 0,1 1 0,-1-1-1,1 1 1,-1-1 0,1 0 0,-1 0 0,1 0 0,0 0 0,-1-1 0,1 1-1,0-1 1,0 0 0,0 1 0,-1-1 0,1-1 0,0 1 0,0 0-1,0-1 1,-1 1 0,1-1 0,0 0 0,0 0 0,3-1 0,0-1-111,0 0-1,1 0 1,-1 0 0,-1-1 0,1 0 0,0 0 0,-1 0 0,0-1-1,0 1 1,0-1 0,-1-1 0,1 1 0,-1-1 0,0 1 0,-1-1-1,6-12 1,-5 9 146,0 0-1,-1 0 1,0 0 0,0 0-1,-1 0 1,-1-1 0,1 1-1,-1-1 1,-1 1-1,0-1 1,-2-16 0,-2 20 877,-1 14-655,-1 13-225,5-13 11,1-1-1,0 1 1,0-1 0,1 1-1,0 0 1,0-1-1,0 1 1,1-1 0,5 13-1,-5-17-180,-1 0-1,1 0 1,0 0-1,0 0 1,0 0-1,1-1 1,-1 1-1,1-1 1,4 4-1,-4-4-500,1 1 0,0-1 0,0 0 0,0-1 0,0 1 0,0-1-1,0 0 1,9 2 0,16-2-9575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0.577"/>
    </inkml:context>
    <inkml:brush xml:id="br0">
      <inkml:brushProperty name="width" value="0.025" units="cm"/>
      <inkml:brushProperty name="height" value="0.025" units="cm"/>
      <inkml:brushProperty name="color" value="#004F8B"/>
    </inkml:brush>
  </inkml:definitions>
  <inkml:trace contextRef="#ctx0" brushRef="#br0">12 1 4612,'0'0'11334,"-10"21"-7128,9-13-4133,0 1-1,1-1 1,0 0-1,1 1 0,-1-1 1,2 0-1,-1 0 1,1 1-1,0-1 0,1 0 1,0-1-1,0 1 1,1-1-1,0 1 0,9 11 1,-13-19-227,8 15-1469,-8-11-5099,-3-3 2590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0.922"/>
    </inkml:context>
    <inkml:brush xml:id="br0">
      <inkml:brushProperty name="width" value="0.025" units="cm"/>
      <inkml:brushProperty name="height" value="0.025" units="cm"/>
      <inkml:brushProperty name="color" value="#004F8B"/>
    </inkml:brush>
  </inkml:definitions>
  <inkml:trace contextRef="#ctx0" brushRef="#br0">1 83 3331,'0'0'16058,"0"-8"-15108,0 6-891,0-1 0,0 1 0,0 0 0,0-1 0,0 1 0,0 0 0,1-1 0,-1 1 0,1 0 1,0 0-1,0 0 0,0-1 0,1-1 0,0 2-7,0 0 0,0 0 1,0 0-1,1 0 1,-1 0-1,1 1 0,-1-1 1,1 1-1,-1 0 1,1 0-1,0 0 0,0 0 1,-1 0-1,5 0 0,17-5 51,0 2-1,0 0 1,44 0-1,-61 4-90,-1 0-1,1 0 0,-1 1 0,1 0 1,-1 0-1,1 0 0,-1 1 1,0 0-1,0 0 0,1 0 0,-2 1 1,1 0-1,0 1 0,0-1 0,-1 1 1,0 0-1,0 0 0,0 0 0,4 6 1,-7-7 41,0 0 0,0-1 0,0 1 0,-1 0 0,1 0 0,-1 0-1,0 0 1,0 0 0,0 0 0,0 0 0,-1 1 0,1-1 0,-1 0 0,0 0 0,0 1 0,0-1 0,0 0 0,0 0 0,-2 4 0,1-2 79,-1 0 1,0 0-1,-1-1 0,1 1 1,-1-1-1,0 1 1,0-1-1,0 0 0,-1 0 1,-6 6-1,-7 4 175,-1-1 1,0-1-1,-1 0 0,-27 11 1,35-17-437,2-1-111,1 0-1,-1-1 1,0-1 0,0 1 0,-1-1 0,1-1 0,-19 3 0,28-5 9,0 0 0,-1 0 1,1-1-1,0 1 0,-1 0 1,1 0-1,0-1 0,0 1 1,0 0-1,-1-1 0,1 1 1,0 0-1,0-1 0,0 1 1,0 0-1,0-1 0,0 1 1,-1-1-1,1 1 0,0 0 1,0-1-1,0 1 0,0 0 1,0-1-1,0 1 0,1-1 1,-1 1-1,0 0 0,0-1 1,0 0-1,0-1-1459,2-17-9318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1.752"/>
    </inkml:context>
    <inkml:brush xml:id="br0">
      <inkml:brushProperty name="width" value="0.025" units="cm"/>
      <inkml:brushProperty name="height" value="0.025" units="cm"/>
      <inkml:brushProperty name="color" value="#004F8B"/>
    </inkml:brush>
  </inkml:definitions>
  <inkml:trace contextRef="#ctx0" brushRef="#br0">95 0 3876,'0'0'15945,"-7"8"-15560,-2 4-270,0 1 1,0 0-1,1 1 1,1 0-1,1 0 1,0 1-1,0-1 1,2 1-1,-1 0 1,-1 17-1,1 1-24,0-1 0,3 1-1,1 47 1,2-68-86,0 1 0,1 0 0,0-1 0,1 1 0,0-1 0,1 0 0,0 0-1,1-1 1,1 1 0,0-1 0,13 20 0,-15-27-130,0 0-1,0 0 1,0 0 0,0-1-1,1 1 1,-1-1-1,1 0 1,0 0 0,0-1-1,0 0 1,0 1 0,0-2-1,7 3 1,-4-2-857,0-1 1,1 0 0,-1 0-1,16-2 1,10-2-4326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2.258"/>
    </inkml:context>
    <inkml:brush xml:id="br0">
      <inkml:brushProperty name="width" value="0.025" units="cm"/>
      <inkml:brushProperty name="height" value="0.025" units="cm"/>
      <inkml:brushProperty name="color" value="#004F8B"/>
    </inkml:brush>
  </inkml:definitions>
  <inkml:trace contextRef="#ctx0" brushRef="#br0">73 22 11115,'0'0'4244,"-10"10"-2814,-31 32-90,38-39-1240,1 1 0,-1 0 0,1 0-1,0 0 1,0 0 0,1 0 0,-1 1-1,1-1 1,0 1 0,0-1 0,0 0 0,1 1-1,0 0 1,-1-1 0,2 1 0,-1-1 0,0 1-1,2 4 1,1 4-7,0 0 0,1 0-1,1 0 1,7 13 0,2 4 0,39 93-82,-48-106 118,0 0 1,-1 1-1,-1-1 1,0 1-1,0 28 1,-20-165 2432,17-157-2562,0 270-11,0-1 1,1 0-1,0 1 1,0-1-1,1 1 0,-1-1 1,2 1-1,-1-1 0,1 1 1,-1 0-1,2 0 1,-1 1-1,5-7 0,-4 9-8,-1-1 0,1 1 0,0 0 0,0 0 0,0 1-1,0-1 1,1 1 0,-1 0 0,1 0 0,-1 1 0,1-1 0,0 1-1,0 0 1,0 0 0,-1 0 0,1 1 0,0 0 0,6 0-1,1 0 7,-3-1-1,1 1 0,-1 1 0,1-1 0,15 4-1,-24-3 15,1-1 0,-1 0 0,1 1 0,-1-1 0,0 1 0,1-1 0,-1 1 0,0 0 0,0 0 0,1-1 0,-1 1 0,0 0 0,0 0 0,0 0 0,0 0 0,0 0 0,0 0 0,-1 1 0,1-1 0,0 0 0,0 0 0,-1 1 0,1-1 0,-1 0 0,1 1 0,-1-1-1,1 0 1,-1 1 0,0-1 0,0 1 0,0-1 0,0 1 0,0-1 0,0 0 0,0 1 0,0-1 0,-1 1 0,0 1 0,0 1 74,-1-1 0,0 1 0,0-1 0,0 1 0,0-1 0,-1 0 1,1 0-1,-1 0 0,0 0 0,0 0 0,0-1 0,0 1 0,-1-1 0,1 0 0,-6 3 0,-62 28 722,55-27-759,4 0-237,-19 6 211,8-9-3788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2.603"/>
    </inkml:context>
    <inkml:brush xml:id="br0">
      <inkml:brushProperty name="width" value="0.025" units="cm"/>
      <inkml:brushProperty name="height" value="0.025" units="cm"/>
      <inkml:brushProperty name="color" value="#004F8B"/>
    </inkml:brush>
  </inkml:definitions>
  <inkml:trace contextRef="#ctx0" brushRef="#br0">1 0 14670,'0'0'8776,"5"50"-8327,4-28-321,6 0-128,-1-1-1794,2-2-2690,1-7-8232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028"/>
    </inkml:context>
    <inkml:brush xml:id="br0">
      <inkml:brushProperty name="width" value="0.035" units="cm"/>
      <inkml:brushProperty name="height" value="0.035" units="cm"/>
    </inkml:brush>
  </inkml:definitions>
  <inkml:trace contextRef="#ctx0" brushRef="#br0">0 2 16123,'1'-1'98,"0"1"-1,0 0 0,0 0 0,0 0 0,0 0 0,0 0 0,0 0 0,0 0 0,0 0 0,0 1 0,-1-1 0,1 0 0,0 0 0,0 1 0,0-1 0,0 1 1,0-1-1,0 1 0,-1-1 0,1 1 0,0-1 0,0 1 0,-1 0 0,1 0 0,-1-1 0,1 1 0,0 0 0,0 1 0,15 28 703,-12-21-294,64 134 2030,114 211-688,-177-346-1824,-1 0 10,1-1-1,0 0 0,0 0 0,0-1 1,1 1-1,11 9 0,-17-16-27,1 1 0,-1 0 1,1-1-1,0 1 0,-1-1 0,1 1 0,-1-1 0,1 0 0,0 1 0,-1-1 0,1 0 0,0 1 0,0-1 0,-1 0 1,1 0-1,0 0 0,0 0 0,0 1 0,-1-1 0,1 0 0,0 0 0,0-1 0,-1 1 0,1 0 0,1 0 0,-1-1 1,-1 0-1,1 0 1,-1 1-1,1-1 1,-1 0-1,1 0 1,-1 0-1,0 1 1,0-1-1,1 0 0,-1 0 1,0 0-1,0 0 1,0 0-1,0 0 1,0 1-1,0-1 1,0-1-1,-1-8 30,-1 1-1,0 0 1,-4-11-1,-10-20 3,-1 0 1,-3 2-1,-1 0 0,-1 2 1,-2 0-1,-35-38 0,51 64-53,7 7 6,-1 1 1,0-1-1,0 1 0,0 0 0,0 0 0,0 0 0,0 0 1,0 0-1,-1 1 0,-3-3 0,20 27-70,-13-22 77,80 87-124,-72-79 119,1 0 0,0 0 0,1-1 0,0-1 0,0 0 0,24 11 0,-32-17 8,1 0 0,0 0-1,-1 0 1,1 0 0,0 0 0,0-1-1,0 1 1,0-1 0,0 0-1,0 0 1,0-1 0,0 1 0,-1-1-1,1 0 1,0 0 0,4-2 0,-3 1-1,-1 0 0,0-1 0,1 0 0,-1 0 0,0 0 1,0-1-1,-1 1 0,1-1 0,-1 0 0,0 0 0,3-5 0,3-6 0,-1 0 1,-1-1-1,0 0 0,-2-1 0,1 0 0,2-20 0,-1 0 3,-3-1 1,1-72-1,-5 118 0,1 0 0,0 1 0,5 13 0,-1-1-3,7 33 13,2-1-1,2 0 1,2-1 0,29 55-1,-45-103-72,1 0-1,-1 0 1,1 0-1,0 0 1,0 0 0,7 6-1,-9-10 33,-1 0 1,0 1-1,1-1 0,-1 0 0,1 1 0,-1-1 1,1 0-1,-1 0 0,0 0 0,1 1 0,-1-1 0,1 0 1,-1 0-1,1 0 0,-1 0 0,1 0 0,-1 0 1,1 0-1,-1 0 0,1 0 0,-1 0 0,1 0 0,-1 0 1,1-1-1,-1 1 0,1 0 0,0 0 0,0-1-46,-1 0 0,1 0 1,0-1-1,0 1 0,-1 0 0,1 0 0,0 0 0,-1 0 0,1-1 0,-1 1 0,0 0 0,1-1 0,-1 1 0,0 0 0,0-2 1,1-10-111,-1 0-1,0 0 1,-1 0 0,-3-17 0,-7-26-462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3.926"/>
    </inkml:context>
    <inkml:brush xml:id="br0">
      <inkml:brushProperty name="width" value="0.025" units="cm"/>
      <inkml:brushProperty name="height" value="0.025" units="cm"/>
      <inkml:brushProperty name="color" value="#004F8B"/>
    </inkml:brush>
  </inkml:definitions>
  <inkml:trace contextRef="#ctx0" brushRef="#br0">187 70 3523,'0'0'7063,"1"-9"-5493,7-44 2444,-9 53-3908,1-1 0,-1 1 0,1-1 0,-1 0-1,1 1 1,-1-1 0,1 1 0,-1 0 0,1-1 0,-1 1 0,0-1 0,1 1-1,-1 0 1,0-1 0,1 1 0,-1 0 0,0 0 0,1 0 0,-1 0 0,0-1 0,0 1-1,1 0 1,-1 0 0,0 0 0,0 0 0,1 1 0,-1-1 0,0 0 0,1 0 0,-1 0-1,0 0 1,0 1 0,-28 7 591,21-2-646,0 0 1,1 0-1,-1 1 1,1 0-1,1 1 1,0-1-1,0 1 1,0 0-1,-4 10 1,-2 4 225,0 1-1,-10 33 1,16-38-85,0-1 1,2 1-1,0 1 0,-3 29 1,7-43-176,0-1 0,0 1 0,1 0 0,-1 0 1,1-1-1,0 1 0,0-1 0,1 1 0,-1-1 0,4 7 1,-4-9-9,1 0 0,-1 0 0,1 0 1,0 0-1,-1 0 0,1 0 0,0-1 1,0 1-1,0-1 0,0 1 0,1-1 1,-1 0-1,0 1 0,1-1 1,-1-1-1,0 1 0,1 0 0,-1 0 1,1-1-1,3 1 0,2 0 49,0 0 0,1-1 1,-1 0-1,0 0 0,1-1 0,-1 0 0,0 0 0,0-1 0,12-4 0,-18 5-14,1 0-1,-1 0 0,1-1 0,-1 1 1,0-1-1,1 0 0,-1 1 0,0-1 1,0 0-1,0 0 0,-1 0 0,1-1 0,0 1 1,-1 0-1,1-1 0,-1 1 0,0-1 1,0 1-1,0-1 0,0 0 0,0 1 0,-1-1 1,1 0-1,-1 1 0,0-1 0,0 0 1,0 0-1,0 0 0,0 1 0,0-1 0,-2-4 1,2 4 3,-1 1 1,0 0-1,1-1 0,-1 1 1,0 0-1,0 0 1,0 0-1,0 0 0,-1 0 1,1 0-1,-1 0 1,1 0-1,-1 0 0,0 1 1,1-1-1,-1 1 1,0-1-1,0 1 1,0 0-1,0 0 0,0 0 1,0 0-1,-1 0 1,1 0-1,0 0 0,-1 1 1,1-1-1,0 1 1,-1 0-1,1 0 1,0-1-1,-1 2 0,-3-1 1,6 0-54,-1 0 0,0 0 0,1 0 0,-1 1 0,1-1 0,-1 0 0,1 0 0,-1 0 0,1 1 0,0-1 0,-1 0 0,1 0 0,-1 1 0,1-1 0,-1 0 0,1 1 0,0-1 0,-1 1 0,1-1 0,0 0 0,-1 1 0,1-1 0,0 1 0,0-1 0,-1 1 0,1-1 0,0 1 0,0-1 0,0 1 0,0-1 0,0 1 0,0-1 0,0 1 0,0-1 0,0 1 0,0-1 0,0 1 0,0-1 0,0 1 0,0-1 0,0 1 0,0-1 0,1 2 0,-1-1-1,0 0 0,1 0 0,-1 0 0,1 0 0,-1 0 0,1-1 0,0 1 0,-1 0-1,1 0 1,0 0 0,-1 0 0,1-1 0,0 1 0,0 0 0,0-1 0,0 1-1,0 0 1,0-1 0,0 0 0,0 1 0,0-1 0,1 1 0,7 0 5,-1 0 0,0-1-1,1 0 1,-1-1 0,0 1 0,0-2 0,1 1 0,-1-1 0,0 0-1,0-1 1,-1 0 0,1 0 0,-1-1 0,12-6 0,-19 10-7,1 0-1,-1 0 1,1 0 0,-1 0 0,1 1 0,-1-1 0,0 0-1,1 0 1,-1 1 0,1-1 0,-1 0 0,1 1 0,-1-1 0,0 0-1,1 1 1,-1-1 0,0 0 0,1 1 0,-1-1 0,0 1-1,0-1 1,0 1 0,1-1 0,-1 1 0,0-1 0,0 1-1,0-1 1,0 1 0,0-1 0,0 1 0,0-1 0,0 1-1,0-1 1,0 1 0,0-1 0,0 1 0,0-1 0,0 1 0,0 0-1,1 34-158,-1-24 164,0-9-34,1 10-235,0-1 0,0 0 0,1 0 0,6 19 0,-7-27-82,0 0 0,1-1 0,-1 1 0,1 0 0,-1-1 0,1 1 0,0-1 0,0 0 0,3 4 0,-3-5-205,1 1 0,-1-1 0,0 0 0,0 0 0,0 1 1,1-1-1,-1-1 0,0 1 0,1 0 0,-1-1 0,1 1 1,-1-1-1,4 1 0,10-1-5008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4.271"/>
    </inkml:context>
    <inkml:brush xml:id="br0">
      <inkml:brushProperty name="width" value="0.025" units="cm"/>
      <inkml:brushProperty name="height" value="0.025" units="cm"/>
      <inkml:brushProperty name="color" value="#004F8B"/>
    </inkml:brush>
  </inkml:definitions>
  <inkml:trace contextRef="#ctx0" brushRef="#br0">18 0 12396,'0'0'4132,"-9"61"-3139,2-33-609,5 1-224,2 0-128,0-5-769,0-3-2786,9-5-3716</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5.698"/>
    </inkml:context>
    <inkml:brush xml:id="br0">
      <inkml:brushProperty name="width" value="0.025" units="cm"/>
      <inkml:brushProperty name="height" value="0.025" units="cm"/>
      <inkml:brushProperty name="color" value="#004F8B"/>
    </inkml:brush>
  </inkml:definitions>
  <inkml:trace contextRef="#ctx0" brushRef="#br0">45 115 3395,'0'0'8045,"4"-3"-7686,3-4 4407,-7 6-4409,0-1 1,0 0-1,-1 1 1,1-1-1,0 0 1,-1 1-1,1-1 1,-1 1-1,0-1 0,1 1 1,-1-1-1,0 1 1,0-1-1,0 1 1,0 0-1,0 0 0,0-1 1,0 1-1,-1 0 1,1 0-1,0 0 1,-2-1-1,2 38-336,2 74 399,20 148-1,-34-425 808,2 88-1362,4 26-27,-19-79 0,25 131 93,8 28-513,-5-23 575,1 0 0,0 0 0,0-1-1,0 1 1,1-1 0,-1 0 0,1 0 0,0 0 0,0 0 0,0-1-1,0 0 1,0 1 0,0-1 0,1-1 0,-1 1 0,0-1-1,1 0 1,0 0 0,7 1 0,-8-2 22,0 1 0,1-1-1,-1 0 1,0 0 0,1 0 0,-1-1-1,0 0 1,0 0 0,0 0 0,0 0-1,0 0 1,0-1 0,0 0 0,0 0-1,0 0 1,-1 0 0,1-1 0,-1 1-1,0-1 1,1 0 0,4-5 0,-3-2 43,0 0 1,0 0 0,6-20 0,0 3 185,-9 29-235,-2 1-1,1-1 1,0 0-1,0 1 0,-1-1 1,1 1-1,-1-1 1,0 1-1,0-1 1,0 1-1,0-1 1,0 1-1,-1 3 0,-5 85 41,3-70-34,1 0 0,0 0-1,2 0 1,0 0 0,2-1 0,0 1-1,1 0 1,8 24 0,-8-38-91,0 0-1,0-1 1,1 1 0,0-1 0,7 9-1,-9-14-179,-1 1 1,0 0-1,1-1 0,-1 1 0,1-1 0,0 1 0,-1-1 0,1 0 1,0 0-1,0 0 0,0 0 0,0 0 0,0 0 0,0 0 0,0-1 1,0 1-1,0-1 0,0 0 0,0 1 0,1-1 0,-1 0 0,0 0 1,2-1-1,7-6-4666,-2-11-2531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047"/>
    </inkml:context>
    <inkml:brush xml:id="br0">
      <inkml:brushProperty name="width" value="0.025" units="cm"/>
      <inkml:brushProperty name="height" value="0.025" units="cm"/>
      <inkml:brushProperty name="color" value="#004F8B"/>
    </inkml:brush>
  </inkml:definitions>
  <inkml:trace contextRef="#ctx0" brushRef="#br0">1 0 14862,'0'0'2840,"0"6"4710,3 25-7813,14 12-176,12 46 0,-25-74-1247,-1 1 0,-1 0-1,2 27 1,-4-43 1547,0 0 0,-1 1 0,1-1 1,0 0-1,0 1 0,0-1 0,0 0 1,0 1-1,0-1 0,0 0 0,-1 1 0,1-1 1,0 0-1,0 0 0,0 1 0,-1-1 1,1 0-1,0 0 0,0 1 0,-1-1 1,1 0-1,0 0 0,-1 0 0,1 1 0,0-1 1,-1 0-1,1 0 0,0 0 0,0 0 1,-1 0-1,1 0 0,-1 0 0,1 0 1,0 0-1,-1 0 0,1 0 0,0 0 0,-1 0 1,1 0-1,0 0 0,-1 0 0,1 0 1,-1-1-1,-2 1-967,-13 0-2962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392"/>
    </inkml:context>
    <inkml:brush xml:id="br0">
      <inkml:brushProperty name="width" value="0.025" units="cm"/>
      <inkml:brushProperty name="height" value="0.025" units="cm"/>
      <inkml:brushProperty name="color" value="#004F8B"/>
    </inkml:brush>
  </inkml:definitions>
  <inkml:trace contextRef="#ctx0" brushRef="#br0">0 80 6118,'0'0'15951,"52"-47"-15407,-21 42-351,-2 2-193,5-1-321,0 0-1248,-3-3-1794,-8-2-3075</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6.726"/>
    </inkml:context>
    <inkml:brush xml:id="br0">
      <inkml:brushProperty name="width" value="0.025" units="cm"/>
      <inkml:brushProperty name="height" value="0.025" units="cm"/>
      <inkml:brushProperty name="color" value="#004F8B"/>
    </inkml:brush>
  </inkml:definitions>
  <inkml:trace contextRef="#ctx0" brushRef="#br0">129 0 18481,'0'0'5061,"-4"9"-4570,-25 50-572,4 2 0,1 0-1,-17 80 1,36-103-2038,5-32-783,4-24 497,26-142-8243,-8 53 12357,-19 91-201,6-15 7236,-9 34-7233,0 13-868,1 0 1,1 0-1,0-1 0,6 24 0,-3-25-576,0-1-1,0-1 1,1 1-1,1-1 1,0 0-1,1 0 1,0-1-1,0 0 1,12 10-1,2 1-505,29 33 530,-32-25-2712,-12-1-3902,-7-24 1964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072"/>
    </inkml:context>
    <inkml:brush xml:id="br0">
      <inkml:brushProperty name="width" value="0.025" units="cm"/>
      <inkml:brushProperty name="height" value="0.025" units="cm"/>
      <inkml:brushProperty name="color" value="#004F8B"/>
    </inkml:brush>
  </inkml:definitions>
  <inkml:trace contextRef="#ctx0" brushRef="#br0">1 108 4676,'0'0'16688,"59"12"-15759,-19-21-641,5-2-192,0-3-64,-4 1-224,-1-1-640,0 2-770,-12-2-448,1-2-1249,-3-1-1890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530"/>
    </inkml:context>
    <inkml:brush xml:id="br0">
      <inkml:brushProperty name="width" value="0.025" units="cm"/>
      <inkml:brushProperty name="height" value="0.025" units="cm"/>
      <inkml:brushProperty name="color" value="#004F8B"/>
    </inkml:brush>
  </inkml:definitions>
  <inkml:trace contextRef="#ctx0" brushRef="#br0">70 36 11403,'0'0'9828,"-3"13"-9027,-1 8-566,1 0 0,2 1 1,0-1-1,1 0 1,0 1-1,2-1 1,1 0-1,10 38 1,-4-25-205,-4-16-1,0 0-1,1 0 1,10 20-1,-14-138 2641,-7 67-2825,-1-1 0,-1 1 0,-2 0 0,-2 1 0,0 0 1,-19-34-1,12 43-24,17 23 169,1-1 1,-1 1-1,1 0 1,-1 0-1,1-1 0,0 1 1,-1 0-1,1 0 0,-1 0 1,1 0-1,-1 0 1,1 0-1,-1 0 0,1 0 1,-1 0-1,1 0 0,-1 0 1,1 0-1,-1 0 1,1 0-1,-1 0 0,1 0 1,-1 0-1,1 1 1,-1-1-1,1 0 0,-1 0 1,0 1-1,0 1-5,0-1-1,1 1 1,-1-1-1,0 1 1,1 0 0,-1 0-1,1-1 1,-1 1-1,1 0 1,0 0 0,0-1-1,0 1 1,0 0-1,0 0 1,0 0 0,0-1-1,1 1 1,-1 0-1,1 0 1,-1-1 0,1 1-1,-1 0 1,3 2-1,0 2 54,0-1-1,0 1 1,1-1-1,0 0 1,0 0-1,0 0 0,1-1 1,-1 1-1,1-1 1,0 0-1,0-1 1,1 1-1,-1-1 0,1 0 1,0 0-1,-1-1 1,1 0-1,0 0 1,10 2-1,-11-3-5,0 0 0,0 0 1,0-1-1,0 1 0,0-1 0,0-1 0,0 1 1,1 0-1,-1-1 0,0 0 0,-1 0 0,1-1 1,0 0-1,0 1 0,-1-1 0,1-1 0,-1 1 1,1-1-1,-1 0 0,0 0 0,0 0 0,0 0 0,-1-1 1,7-6-1,-1-8-1,0 0 0,0 0 0,6-25 0,-13 39-540,-9 29 521,2 0-1,1 1 0,0-1 0,2 1 0,3 44 0,-1-62-101,1 1 0,0-1 0,1 1 0,0-1-1,0 1 1,1-1 0,0 0 0,0 0 0,1 0 0,0-1 0,0 1 0,1-1 0,0 0 0,0 0-1,1-1 1,0 1 0,0-1 0,0 0 0,1-1 0,13 9 0,-17-12-369,0-1 1,0 1 0,0-1 0,0 0-1,0 0 1,1 0 0,-1-1 0,0 1-1,0-1 1,1 1 0,-1-1-1,4-1 1,12-1-5078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47.875"/>
    </inkml:context>
    <inkml:brush xml:id="br0">
      <inkml:brushProperty name="width" value="0.025" units="cm"/>
      <inkml:brushProperty name="height" value="0.025" units="cm"/>
      <inkml:brushProperty name="color" value="#004F8B"/>
    </inkml:brush>
  </inkml:definitions>
  <inkml:trace contextRef="#ctx0" brushRef="#br0">35 0 9705,'0'0'11051,"16"67"-9226,2-39-287,5 2-417,1 4-577,7 6-383,-12 2-97,5 6-32,-13 7 32,-6 5-224,-5 6-193,-20 9-416,-14 6-320,-11 4-736,-9 0-1635,2-6-5604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2.760"/>
    </inkml:context>
    <inkml:brush xml:id="br0">
      <inkml:brushProperty name="width" value="0.025" units="cm"/>
      <inkml:brushProperty name="height" value="0.025" units="cm"/>
      <inkml:brushProperty name="color" value="#004F8B"/>
    </inkml:brush>
  </inkml:definitions>
  <inkml:trace contextRef="#ctx0" brushRef="#br0">21 13 673,'-20'11'4320,"20"-11"-4244,0 0 0,0 0 1,0 1-1,0-1 1,0 0-1,0 0 1,-1 0-1,1 0 1,0 0-1,0 0 1,0 1-1,0-1 1,0 0-1,0 0 1,0 0-1,0 0 1,0 0-1,0 1 1,0-1-1,0 0 1,0 0-1,0 0 1,0 0-1,0 0 1,0 0-1,0 1 1,0-1-1,0 0 1,0 0-1,1 0 1,-1 0-1,0 0 1,0 0-1,0 1 1,0-1-1,0 0 0,0 0 1,0 0-1,0 0 1,1 0-1,-1 0 1,0 0-1,0 0 1,0 0-1,0 0 1,0 0-1,0 1 1,1-1-1,-1 0 1,0 0-1,0 0 1,0 0-1,0 0 1,0 0-1,0 0 1,1 0-1,-1 0 1,0 0-1,40 1 4399,-28-1-5691,15 1 151,-1-2-1,1-1 0,-1 0 1,46-12-1,-32 2-2719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556"/>
    </inkml:context>
    <inkml:brush xml:id="br0">
      <inkml:brushProperty name="width" value="0.035" units="cm"/>
      <inkml:brushProperty name="height" value="0.035" units="cm"/>
    </inkml:brush>
  </inkml:definitions>
  <inkml:trace contextRef="#ctx0" brushRef="#br0">0 1 14467,'3'3'1760,"5"7"-1159,3 7-465,1 2 1808,6-3-2088,2-3-264,3-9 256,2-2-152,1-7-144</inkml:trace>
  <inkml:trace contextRef="#ctx0" brushRef="#br0" timeOffset="1">320 17 15643,'0'3'200,"-1"-1"-1,1 0 1,-1 0-1,1-1 0,-1 1 1,0 0-1,0 0 1,0 0-1,0 0 1,-1-1-1,1 1 1,-2 2-1,-4 5 241,-2 6-35,0 2-1,2-1 1,0 1-1,0 0 1,2 1 0,0-1-1,1 1 1,1 0-1,0 0 1,2 0-1,0 1 1,1-1 0,1 0-1,0 0 1,7 31-1,-7-44-336,1 0 0,0 1 0,0-1-1,0 0 1,0 0 0,1 0 0,0 0-1,5 7 1,-7-11-73,0 0 0,0 0 0,0 0-1,0 0 1,1 0 0,-1 0 0,0 0-1,1 0 1,-1 0 0,0 0 0,1-1-1,-1 1 1,1-1 0,-1 1 0,1-1 0,-1 0-1,1 1 1,0-1 0,-1 0 0,1 0-1,-1 0 1,1 0 0,0 0 0,-1 0 0,1-1-1,-1 1 1,1-1 0,-1 1 0,1-1-1,-1 1 1,1-1 0,-1 0 0,2-1-1,3-2-244,0 0-1,-1-1 0,0 0 0,0 0 1,0 0-1,-1 0 0,0-1 0,0 0 0,0 0 1,3-8-1,6-13-1012,9-31 0,-12 31 1010,7-19-843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3.108"/>
    </inkml:context>
    <inkml:brush xml:id="br0">
      <inkml:brushProperty name="width" value="0.025" units="cm"/>
      <inkml:brushProperty name="height" value="0.025" units="cm"/>
      <inkml:brushProperty name="color" value="#004F8B"/>
    </inkml:brush>
  </inkml:definitions>
  <inkml:trace contextRef="#ctx0" brushRef="#br0">0 127 3171,'0'0'10474,"69"0"-11531,-26-11-1121,11-2-1890</inkml:trace>
  <inkml:trace contextRef="#ctx0" brushRef="#br0" timeOffset="1">539 40 3683,'0'0'1954,"57"5"-1922,-31-5-192,-1 0-224,4 0 224,5 0 160,4-4 160,-2 2 64,12-1 0,-6-2-128,5 2-64,1-2 0,1 0-192,7-3-608,-4-2-1186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3.480"/>
    </inkml:context>
    <inkml:brush xml:id="br0">
      <inkml:brushProperty name="width" value="0.025" units="cm"/>
      <inkml:brushProperty name="height" value="0.025" units="cm"/>
      <inkml:brushProperty name="color" value="#004F8B"/>
    </inkml:brush>
  </inkml:definitions>
  <inkml:trace contextRef="#ctx0" brushRef="#br0">1 35 4901,'10'0'1190,"320"-3"615,-18 1-1955,41-23-576,-312 20-1425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5.521"/>
    </inkml:context>
    <inkml:brush xml:id="br0">
      <inkml:brushProperty name="width" value="0.025" units="cm"/>
      <inkml:brushProperty name="height" value="0.025" units="cm"/>
      <inkml:brushProperty name="color" value="#004F8B"/>
    </inkml:brush>
  </inkml:definitions>
  <inkml:trace contextRef="#ctx0" brushRef="#br0">1 1 2691,'0'1'5957,"11"-1"-5284,3 0 160,4 0 31,6 0-255,4 0-193,7 5 1,6-1-129,8 2-192,10 1-64,10 1-32,10-4-993,14-4-1505,1 0-1666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5.912"/>
    </inkml:context>
    <inkml:brush xml:id="br0">
      <inkml:brushProperty name="width" value="0.025" units="cm"/>
      <inkml:brushProperty name="height" value="0.025" units="cm"/>
      <inkml:brushProperty name="color" value="#004F8B"/>
    </inkml:brush>
  </inkml:definitions>
  <inkml:trace contextRef="#ctx0" brushRef="#br0">1 1 2819,'13'2'5973,"190"18"-3159,125-9-6688,-127-6 931,571 13 13817,-459-16-11002,-305-3-1778,-6-7-1826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7.250"/>
    </inkml:context>
    <inkml:brush xml:id="br0">
      <inkml:brushProperty name="width" value="0.025" units="cm"/>
      <inkml:brushProperty name="height" value="0.025" units="cm"/>
      <inkml:brushProperty name="color" value="#004F8B"/>
    </inkml:brush>
  </inkml:definitions>
  <inkml:trace contextRef="#ctx0" brushRef="#br0">11 1 14798,'0'0'7751,"0"10"-7542,-10 338 2599,14-373-2240,1 0 1,2 0 0,11-28 0,41-99 1346,-57 146-1940,1 0 0,-1 0 0,1 0 0,1 0 0,-1 0 0,1 1 0,0 0 1,0 0-1,8-7 0,-10 10 17,0 1 0,-1 0 1,1 0-1,0 1 1,0-1-1,0 0 1,0 1-1,0-1 0,0 1 1,0-1-1,1 1 1,-1 0-1,0 0 1,0 0-1,0 0 0,0 1 1,0-1-1,0 0 1,0 1-1,0-1 0,0 1 1,0 0-1,0 0 1,0 0-1,0 0 1,0 0-1,-1 0 0,1 0 1,0 1-1,-1-1 1,1 1-1,-1-1 1,2 3-1,0-2 19,-1 0 0,1 1 0,-1-1-1,0 0 1,0 1 0,0 0 0,0-1 0,0 1 0,0 0 0,-1 0 0,0 0-1,1 0 1,-1 0 0,0 0 0,0 1 0,-1-1 0,1 0 0,-1 0-1,0 1 1,0-1 0,0 0 0,0 1 0,0-1 0,-1 0 0,1 0 0,-1 1-1,0-1 1,0 0 0,0 0 0,0 0 0,-1 0 0,1 0 0,-1 0-1,0 0 1,0-1 0,0 1 0,0-1 0,0 1 0,-1-1 0,1 0 0,-1 0-1,1 0 1,-1 0 0,0 0 0,0 0 0,0-1 0,0 0 0,0 1-1,0-1 1,0 0 0,0 0 0,-1-1 0,1 1 0,0-1 0,-5 0 0,2 1 76,-1-1 0,1 0 0,-1 0 0,0-1 0,1 1 0,-1-2 0,1 1 0,-11-4 0,14 4-194,1 0 0,0 0 0,0 0 0,-1 0-1,1 0 1,0 0 0,0-1 0,0 1 0,0-1 0,1 1 0,-1-1 0,0 0 0,1 0-1,-1 0 1,1 0 0,-1 0 0,1 0 0,0 0 0,0 0 0,0 0 0,0 0 0,1-1-1,-1 1 1,0 0 0,1-1 0,-1-3 0,9 0-6140,17-5 1554,-9 5-729,4-7-3947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7.818"/>
    </inkml:context>
    <inkml:brush xml:id="br0">
      <inkml:brushProperty name="width" value="0.025" units="cm"/>
      <inkml:brushProperty name="height" value="0.025" units="cm"/>
      <inkml:brushProperty name="color" value="#004F8B"/>
    </inkml:brush>
  </inkml:definitions>
  <inkml:trace contextRef="#ctx0" brushRef="#br0">176 1 3203,'0'0'22928,"-7"10"-22799,-87 127 767,100-149-842,-1-2-1,0 1 1,-1 0-1,3-16 0,-7 28-101,0 31-544,-1-19 596,2 45-119,-1-55 125,0 0 0,0 0 1,-1-1-1,1 1 0,0 0 0,0 0 0,1 0 1,-1-1-1,0 1 0,0 0 0,0 0 1,0 0-1,1-1 0,-1 1 0,0 0 1,1 0-1,-1-1 0,1 1 0,-1 0 1,1-1-1,-1 1 0,1 0 0,-1-1 0,1 1 1,0-1-1,-1 1 0,1-1 0,0 1 1,-1-1-1,1 0 0,0 1 0,0-1 1,-1 0-1,1 1 0,0-1 0,0 0 0,0 0 1,-1 0-1,1 0 0,0 0 0,0 0 1,0 0-1,-1 0 0,1 0 0,0 0 1,0 0-1,0 0 0,-1-1 0,1 1 1,1-1-1,-1 1 5,-1-1 0,1 0 1,0 0-1,-1 0 0,1 0 0,-1 0 1,1 0-1,-1 0 0,1 0 1,-1 0-1,0 0 0,1-1 0,-1 1 1,0 0-1,0 0 0,0 0 1,0 0-1,0 0 0,0 0 0,0-1 1,0 1-1,0 0 0,-1 0 1,1 0-1,0 0 0,-1 0 0,0-2 1,-13-29 26,4 21-70,1 0 1,-1 0 0,-1 1-1,1 0 1,-2 1 0,1 0 0,-1 1-1,-22-11 1,66 32-8,0-2 0,48 11 0,-14-15-6005,-66-13-3606</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8.212"/>
    </inkml:context>
    <inkml:brush xml:id="br0">
      <inkml:brushProperty name="width" value="0.025" units="cm"/>
      <inkml:brushProperty name="height" value="0.025" units="cm"/>
      <inkml:brushProperty name="color" value="#004F8B"/>
    </inkml:brush>
  </inkml:definitions>
  <inkml:trace contextRef="#ctx0" brushRef="#br0">0 7 2915,'0'0'18412,"4"8"-18156,3 14-192,0 0 0,-2 1 0,0 0 0,0 23 0,-5-45-105,0 0-1,0 0 0,0 0 1,0 0-1,0 0 0,0 0 0,1-1 1,-1 1-1,0 0 0,0 0 0,1 0 1,-1 0-1,0-1 0,1 1 1,-1 0-1,1 0 0,-1-1 0,1 1 1,-1 0-1,1-1 0,0 1 1,-1 0-1,1-1 0,0 1 0,0-1 1,-1 1-1,1-1 0,0 0 0,0 1 1,-1-1-1,1 0 0,1 1 1,0-1-174,-1 0 1,0-1-1,0 1 1,0-1 0,0 1-1,0-1 1,0 1-1,0-1 1,0 1-1,0-1 1,0 0 0,0 0-1,0 1 1,0-1-1,-1 0 1,1 0 0,0 0-1,-1 0 1,1 0-1,0 0 1,-1 0 0,1 0-1,-1 0 1,1-1-1,4-17-2026,0 0 1,5-39-1,-5 5 4135,-4 48 6821,-18 157-5064,16-130-3615,0-14-584,1 0 0,0-1 1,1 1-1,-1 0 0,3 8 0,2-6-4459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9.454"/>
    </inkml:context>
    <inkml:brush xml:id="br0">
      <inkml:brushProperty name="width" value="0.025" units="cm"/>
      <inkml:brushProperty name="height" value="0.025" units="cm"/>
      <inkml:brushProperty name="color" value="#004F8B"/>
    </inkml:brush>
  </inkml:definitions>
  <inkml:trace contextRef="#ctx0" brushRef="#br0">35 5 5029,'0'0'10031,"-4"-2"-9167,4 2-844,0-1 0,-1 1 0,1 0 0,-1 0 0,1-1 0,-1 1 0,1 0-1,-1 0 1,1 0 0,-1 0 0,1 0 0,-1 0 0,1 0 0,-1 0 0,1 0-1,-1 0 1,1 0 0,-1 0 0,1 0 0,-1 0 0,1 0 0,0 0 0,-1 1-1,1-1 1,-1 0 0,1 0 0,-1 1 0,1-1 0,0 0 0,-1 1 0,1-1 0,-1 0-1,1 1 1,0-1 0,0 0 0,-1 1 0,1-1 0,0 1 0,0-1 0,-1 1-1,1-1 1,0 0 0,0 1 0,0-1 0,-1 2 0,-8 38 256,5 55-421,4-93 146,0 121-8612,0-96 4927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6:59.832"/>
    </inkml:context>
    <inkml:brush xml:id="br0">
      <inkml:brushProperty name="width" value="0.025" units="cm"/>
      <inkml:brushProperty name="height" value="0.025" units="cm"/>
      <inkml:brushProperty name="color" value="#004F8B"/>
    </inkml:brush>
  </inkml:definitions>
  <inkml:trace contextRef="#ctx0" brushRef="#br0">9 1 2723,'0'0'5477,"0"58"-4644,-2-38-33,0 4-255,-1-1-481,1 3-128,2-3-353,0-3-31,0 0-161,0-5-191,5-1-97,-1-3-160,0 2-2018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0.162"/>
    </inkml:context>
    <inkml:brush xml:id="br0">
      <inkml:brushProperty name="width" value="0.025" units="cm"/>
      <inkml:brushProperty name="height" value="0.025" units="cm"/>
      <inkml:brushProperty name="color" value="#004F8B"/>
    </inkml:brush>
  </inkml:definitions>
  <inkml:trace contextRef="#ctx0" brushRef="#br0">26 0 3075,'0'0'4730,"-3"11"-3086,-2 4-1681,-11 51 1912,15-62-1712,1 1-1,-1-1 0,1 1 1,0-1-1,1 1 0,-1-1 0,1 1 1,0-1-1,0 0 0,0 1 1,0-1-1,1 0 0,4 8 0,-1-3-475,0 1 0,-1-1 0,0 1-1,-1 0 1,0 0 0,0 0-1,-1 0 1,0 1 0,-1-1-1,0 1 1,-1-1 0,-1 13-1,2-20-785,4-3-1330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8.515"/>
    </inkml:context>
    <inkml:brush xml:id="br0">
      <inkml:brushProperty name="width" value="0.035" units="cm"/>
      <inkml:brushProperty name="height" value="0.035" units="cm"/>
    </inkml:brush>
  </inkml:definitions>
  <inkml:trace contextRef="#ctx0" brushRef="#br0">54 558 20028,'-2'1'134,"-1"-1"0,1 1 0,0 0 0,-1 0 0,1 0 0,0 0 0,-1 0 0,1 1 0,0-1 0,0 0 0,0 1 0,0 0 0,0-1 0,1 1 0,-1 0 0,0 0 0,-2 4 0,2-2 29,0 1 0,0-1-1,1 1 1,-1-1 0,1 1-1,0 0 1,0 0 0,0 8-1,1 2 61,0 0 0,1 0 0,1 0 0,1 0 0,4 16-1,-3-16-53,1 1-1,10 20 0,-14-33-139,1 1 0,0-1 0,-1 0 0,1 0 0,0 0-1,1 0 1,-1 0 0,0 0 0,1-1 0,0 1-1,0-1 1,-1 0 0,1 1 0,0-1 0,1-1-1,5 4 1,-7-5-21,0 0-1,0 0 1,0 0-1,-1 0 1,1 0-1,0 0 1,0-1-1,0 1 1,-1-1-1,1 1 1,0-1-1,-1 0 1,1 1-1,0-1 1,-1 0-1,1 0 0,-1 0 1,1 0-1,-1-1 1,0 1-1,1 0 1,-1-1-1,0 1 1,0 0-1,0-1 1,0 1-1,0-1 1,0 0-1,1-3 1,2-5-3,1 0 0,-1-1-1,3-17 1,-2 3-24,-1 0-1,-1-1 1,-1 1-1,-2-1 1,0 1-1,-2-1 0,-1 0 1,-6-27-1,4 41-100,3 20 45,2 23 2,17 91 40,-14-109-37,0 1 0,1 0 0,1-1 0,0 0 0,1 0-1,11 20 1,-16-32 28,0 0 0,-1 0 0,1 0 0,0 0 0,-1 0 0,1-1 0,0 1 0,0 0 0,0 0 0,-1-1 0,1 1 0,0 0 0,0-1 0,0 1 0,0-1 0,0 0 0,0 1 0,2-1 0,-2 0-15,-1 0 0,1 0 0,0 0 0,0 0 0,0 0 0,-1 0 1,1-1-1,0 1 0,0 0 0,-1-1 0,1 1 0,0-1 0,-1 1 1,1 0-1,0-1 0,-1 0 0,1 1 0,-1-1 0,2 0 0,1-3-242,0-1 0,-1 1-1,1-1 1,-1 0-1,0 0 1,2-6 0,4-16-1068,-2 0 0,-1 0 0,-1-1 0,-1 0 0,-1-30 1,-13-140-3309,3 121 5605,-21-86 0,23 145 637,3 15 467,3 27 380,22 157 2210,-14-136-3805,2-1 0,15 45 0,-22-80-676,1 0-1,0-1 1,0 1 0,1-1-1,6 10 1,-10-17-128,0 0 0,0 1 1,0-1-1,0 0 0,0 1 0,0-1 1,0 0-1,0 0 0,1 0 0,-1 0 0,0 0 1,1-1-1,-1 1 0,1 0 0,-1 0 1,1-1-1,-1 1 0,1-1 0,-1 0 0,1 1 1,-1-1-1,1 0 0,0 0 0,-1 0 1,1 0-1,0 0 0,-1 0 0,1-1 0,-1 1 1,1 0-1,-1-1 0,1 1 0,-1-1 1,1 0-1,-1 1 0,1-1 0,-1 0 0,2-1 1,2-2-11,0-1-1,0 0 1,-1 0 0,0 0 0,0-1 0,0 0 0,-1 1-1,1-1 1,-1 0 0,-1-1 0,1 1 0,1-9 0,2-6-14,-2 0 1,4-35-1,-6 14-127,-2-1 0,-2 1 0,-1 0 0,-3 0 0,-16-66 0,20 102 76,1 1 1,-1-1 0,0 1-1,0 0 1,-6-10-1,8 15 57,0 0-1,0 0 1,0 0-1,0 0 1,0-1-1,0 1 0,0 0 1,0 0-1,-1 0 1,1 0-1,0 0 1,0 0-1,0 0 1,0 0-1,0 0 0,0 0 1,-1-1-1,1 1 1,0 0-1,0 0 1,0 0-1,0 0 1,0 0-1,0 0 0,-1 0 1,1 0-1,0 0 1,0 0-1,0 0 1,0 0-1,0 0 1,-1 0-1,1 0 0,0 0 1,0 0-1,0 1 1,0-1-1,0 0 1,0 0-1,-1 0 1,1 0-1,0 0 0,0 0 1,0 0-1,0 0 1,0 0-1,0 1 1,0-1-1,0 0 1,0 0-1,-1 0 0,1 0 1,0 0-1,0 0 1,0 0-1,0 1 1,0-1-1,0 0 1,0 0-1,0 0 0,0 0 1,0 0-1,0 1 1,-1 26-96,6 30 364,3 0 1,2 0-1,23 72 1,-30-116-154,2 0 1,-1 0-1,2 0 1,11 20 0,-16-31-90,0 0-1,1-1 1,-1 1 0,1 0 0,0 0 0,-1-1-1,1 1 1,0 0 0,0-1 0,0 0 0,0 1 0,0-1-1,0 0 1,5 1 0,-5-2-12,0 1 0,0-1 0,0 0 0,0-1 1,-1 1-1,1 0 0,0 0 0,0-1 0,0 1 0,0-1 0,0 0 0,0 0 0,-1 0 0,1 1 0,0-1 1,-1-1-1,1 1 0,-1 0 0,1 0 0,-1-1 0,2-1 0,4-5-24,-1 1 1,0-2-1,-1 1 0,0 0 0,0-1 1,-1 0-1,0 0 0,0 0 0,-1-1 1,-1 1-1,3-14 0,1-16-372,2-54-1,-7 91 365,-1-10-102,1 7 30,0-1 0,-1 1 1,0-1-1,0 1 0,-1-1 0,1 1 1,-1-1-1,-2-7 0,5 60-315,3-14 616,15 54 0,-17-75-134,1 0-1,1 0 0,0 0 1,0-1-1,1 0 0,1 0 1,12 16-1,-17-25-65,0 0 0,-1 0 0,1-1 1,0 1-1,0-1 0,0 1 0,0-1 0,0 0 1,0 0-1,0 0 0,0 0 0,1 0 0,-1 0 0,0-1 1,1 1-1,-1-1 0,0 1 0,1-1 0,-1 0 1,1 0-1,-1 0 0,0 0 0,1-1 0,-1 1 0,1-1 1,1 0-1,20-2-128,-21 4 101,0-1 1,1 1-1,-1-1 0,1 1 0,-1 0 0,0 0 0,0 1 1,0-1-1,0 1 0,0-1 0,0 1 0,0 0 0,0 0 1,-1 0-1,1 1 0,-1-1 0,1 1 0,-1-1 0,2 4 1,6 8-46,0 0 1,11 22-1,0 5 258,-2 1-1,-2 0 0,-2 1 0,-1 1 1,-3 0-1,-1 1 0,5 61 0,-15-99-106,1-2-7,-1 0-1,1 0 1,-1 0-1,0 0 1,-1 0 0,1 0-1,-1 0 1,0-1-1,-2 9 1,3-13-66,-1 1 0,1-1 0,0 1 0,-1-1 0,1 1 0,0-1 0,-1 0 0,1 1 0,-1-1 0,1 1 0,0-1 0,-1 0 0,1 1 0,-1-1 0,1 0 0,-1 0 0,1 1 0,-1-1 0,1 0-1,-1 0 1,0 0 0,1 0 0,-1 0 0,1 0 0,-1 0 0,1 0 0,-1 0 0,1 0 0,-1 0 0,0 0 0,1 0 0,-1 0 0,1 0 0,-1 0 0,1-1 0,-1 1 0,1 0 0,-1 0 0,1-1 0,-1 1 0,1 0 0,-1-1 0,1 1 0,0-1 0,-1 1 0,1 0 0,-1-1 0,1 1 0,-1-1 0,-19-27 269,5 1-288,2-2 1,1 1 0,1-2 0,2 1 0,1-1 0,1-1 0,-3-37 0,6 28-166,2 0 0,1-1 0,3 1 0,1 0 0,9-47 0,0 40 397,32-83-1,-41 125-235,15-44 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1.891"/>
    </inkml:context>
    <inkml:brush xml:id="br0">
      <inkml:brushProperty name="width" value="0.025" units="cm"/>
      <inkml:brushProperty name="height" value="0.025" units="cm"/>
      <inkml:brushProperty name="color" value="#004F8B"/>
    </inkml:brush>
  </inkml:definitions>
  <inkml:trace contextRef="#ctx0" brushRef="#br0">3768 1 3491,'0'0'8232,"0"7"-7303,-3 57 1030,-12 79 0,8-101-1485,-1 0 0,-3-1 0,-1 0 1,-24 53-1,22-62-146,-148 303 395,128-272-437,-102 169 412,111-195-659,-2-1 0,-1-2 1,-1 0-1,-37 30 0,-15 8-10,-27 25-14,-166 114 0,-89 66-244,255-189 244,-193 160-15,52-79 34,166-117-41,-228 116 40,147-85-39,56-31 60,-198 63 0,78-33 72,156-53 99,24-8-1,0-3 0,-59 14 0,83-26-96,1 0 1,0 1-1,1 2 0,0 0 0,-36 20 0,42-19 653,9-6-3952,14-15-2519,-5 7 4556,8-12-3719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3.101"/>
    </inkml:context>
    <inkml:brush xml:id="br0">
      <inkml:brushProperty name="width" value="0.025" units="cm"/>
      <inkml:brushProperty name="height" value="0.025" units="cm"/>
      <inkml:brushProperty name="color" value="#004F8B"/>
    </inkml:brush>
  </inkml:definitions>
  <inkml:trace contextRef="#ctx0" brushRef="#br0">0 178 10730,'0'0'6235,"0"-8"-4206,0-23-502,2 27-369,2 9-809,1 8-68,4 19 224,-5-12-424,2-1 0,11 29-1,-17-48-74,0 1 1,1 0-1,-1 0 0,1 0 0,-1 0 0,1 0 0,-1 0 0,1-1 0,0 1 0,-1 0 0,1-1 0,0 1 0,-1 0 0,1-1 0,0 1 0,0-1 0,0 1 0,0-1 0,-1 1 0,1-1 0,0 1 0,0-1 0,0 0 0,0 0 0,0 0 0,0 1 0,0-1 0,0 0 0,1 0 0,1-1 45,-1 0 0,1 0 1,-1 0-1,0 0 0,0 0 1,1 0-1,-1 0 0,0-1 0,0 1 1,0-1-1,2-2 0,40-50 843,-43 54-897,18-33 251,-16 25-105,1 0 1,0 1-1,1 0 0,0 0 0,0 0 0,0 0 1,11-9-1,-15 16-147,0 0 1,-1 0 0,1 0 0,0 0-1,0 0 1,-1 0 0,1 0 0,0 0-1,0 1 1,-1-1 0,1 0 0,0 1-1,-1-1 1,1 0 0,0 1 0,-1-1-1,1 1 1,0-1 0,-1 1 0,1-1-1,-1 1 1,1-1 0,-1 1 0,1-1-1,-1 1 1,0 0 0,1-1 0,-1 1-1,0 0 1,1-1 0,-1 1 0,0 0-1,0 0 1,0-1 0,1 1-1,-1 1 1,13 38 132,-11-33-116,-1-4-9,0 0 0,0 0 0,0 0 0,1-1 0,-1 1 1,1 0-1,-1-1 0,1 1 0,0-1 0,0 0 0,0 1 0,0-1 0,1 0 0,-1 0 0,6 3 0,-7-5 34,1 1-1,-1-1 0,1 1 0,-1-1 0,1 0 0,0 0 1,-1 0-1,1 0 0,-1 0 0,1 0 0,0 0 0,-1 0 0,1-1 1,-1 1-1,1 0 0,-1-1 0,1 0 0,-1 1 0,1-1 1,-1 0-1,1 0 0,-1 1 0,0-1 0,0 0 0,1-1 1,-1 1-1,0 0 0,0 0 0,0 0 0,0-1 0,1-1 1,11-17 236,-1 1 1,-1-1-1,-1-1 1,-1 0-1,0 0 1,8-37-1,-8 48-2662,-1 1-6637,-3 2-88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03.905"/>
    </inkml:context>
    <inkml:brush xml:id="br0">
      <inkml:brushProperty name="width" value="0.025" units="cm"/>
      <inkml:brushProperty name="height" value="0.025" units="cm"/>
      <inkml:brushProperty name="color" value="#004F8B"/>
    </inkml:brush>
  </inkml:definitions>
  <inkml:trace contextRef="#ctx0" brushRef="#br0">141 0 8616,'0'0'14537,"0"11"-14126,-1 10-132,-2 0-1,0 0 1,-1 0 0,-2-1 0,0 0 0,-1 0 0,-16 34 0,13-33 3,-2 2 483,8-25-419,2-17-143,5-34-157,13-77-1,-11 123-140,1 19-114,3 17-96,-5-11 305,23 73-11,-25-85 13,0-1-1,1 0 1,-1 0-1,1 0 1,0 0 0,0-1-1,0 1 1,1-1-1,0 0 1,-1 0-1,1 0 1,1 0 0,8 5-1,-13-8 24,0-1 0,0 0 0,1 0 0,-1 0 0,0 0 0,0 1 0,0-1 0,0 0 0,1 0 0,-1 0 0,0 0 0,0 1 0,1-1 0,-1 0 0,0 0 0,0 0 0,0 0 0,1 0 0,-1 0 0,0 0 0,0 0 0,1 0 0,-1 0 0,0 0 0,0 0 0,1 0 0,-1 0 0,0 0 0,0 0 0,1 0 0,-1 0 0,0 0 0,0 0 0,0 0 0,1-1 0,-1 1 0,0 0 0,0 0 0,0 0 0,1 0 0,-1 0 0,0-1-1,0 1 1,0 0 0,0 0 0,1-1 0,-7-12 417,-14-17-318,6 16-143,0 0 0,0 1 0,-2 1 0,1 0 1,-1 1-1,-1 1 0,0 1 0,-28-12 0,87 21-455,-17-1 504,76 5 162,-30-1-2287,-24-2-3342,-24-1-2485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10.493"/>
    </inkml:context>
    <inkml:brush xml:id="br0">
      <inkml:brushProperty name="width" value="0.025" units="cm"/>
      <inkml:brushProperty name="height" value="0.025" units="cm"/>
      <inkml:brushProperty name="color" value="#004F8B"/>
    </inkml:brush>
  </inkml:definitions>
  <inkml:trace contextRef="#ctx0" brushRef="#br0">1 27 2370,'12'-16'3113,"-2"6"7138,-6 15-7076,3 10-3848,9 48 2291,-13-48-1591,0 0 0,1-1 1,0 0-1,1 0 0,1 0 1,0 0-1,13 19 0,-4-18-2097,-2-10-2271,-1-4-2946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16.229"/>
    </inkml:context>
    <inkml:brush xml:id="br0">
      <inkml:brushProperty name="width" value="0.025" units="cm"/>
      <inkml:brushProperty name="height" value="0.025" units="cm"/>
      <inkml:brushProperty name="color" value="#004F8B"/>
    </inkml:brush>
  </inkml:definitions>
  <inkml:trace contextRef="#ctx0" brushRef="#br0">1 0 11851,'0'0'10090,"19"47"-9962,-10-21 128,0 0 64,2 1-127,4-2-161,-5-3-32,-1 0-481,0-6-896,-1-4-1570,-5-6-4868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1.497"/>
    </inkml:context>
    <inkml:brush xml:id="br0">
      <inkml:brushProperty name="width" value="0.025" units="cm"/>
      <inkml:brushProperty name="height" value="0.025" units="cm"/>
      <inkml:brushProperty name="color" value="#E71224"/>
    </inkml:brush>
  </inkml:definitions>
  <inkml:trace contextRef="#ctx0" brushRef="#br0">37 1 5894,'0'0'16207,"-2"13"-15695,-5 50 525,-20 268 1877,27-332-2995,0 1 0,0 0 1,0 0-1,0 0 0,1-1 0,-1 1 1,0 0-1,0 0 0,0 0 1,1 0-1,-1 0 0,0-1 0,0 1 1,1 0-1,-1 0 0,0 0 0,0 0 1,1 0-1,-1 0 0,0 0 1,0 0-1,1 0 0,-1 0 0,0 0 1,0 0-1,1 0 0,-1 0 1,0 0-1,0 0 0,1 0 0,-1 0 1,0 1-1,0-1 0,1 0 0,-1 0 1,0 0-1,0 0 0,0 0 1,1 1-1,-1-1 0,0 0 0,0 0 1,0 0-1,0 0 0,1 1 1,-1-1-1,0 0 0,0 0 0,0 1 1,0-1-1,0 0 0,0 0 0,0 1 1,0-1-1,0 0 0,0 0 1,0 1-1,0-1 0,0 0 0,0 0 1,0 1-1,13-22-8143,-6-1-2388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2.294"/>
    </inkml:context>
    <inkml:brush xml:id="br0">
      <inkml:brushProperty name="width" value="0.025" units="cm"/>
      <inkml:brushProperty name="height" value="0.025" units="cm"/>
      <inkml:brushProperty name="color" value="#E71224"/>
    </inkml:brush>
  </inkml:definitions>
  <inkml:trace contextRef="#ctx0" brushRef="#br0">1 141 6951,'0'0'16725,"10"1"-14969,5-1-1354,1 0 1,0-1-1,0 0 1,-1-2-1,27-6 0,-37 8-377,-1 0 0,1 0-1,-1-1 1,0 1-1,0-1 1,0 0-1,0 0 1,0-1-1,0 1 1,0-1-1,-1 0 1,1 0 0,-1 0-1,0 0 1,0-1-1,0 1 1,0-1-1,-1 0 1,0 0-1,1 0 1,-1 0-1,-1 0 1,1 0-1,0-1 1,-1 1 0,0 0-1,1-6 1,-2 8-24,0 1 1,0 0 0,0-1 0,0 1 0,0 0 0,0-1-1,0 1 1,0 0 0,-1-1 0,1 1 0,0 0 0,-1 0-1,1-1 1,-1 1 0,1 0 0,-1 0 0,0 0 0,0-1-1,1 1 1,-1 0 0,0 0 0,0 0 0,0 0-1,0 1 1,0-1 0,0 0 0,0 0 0,0 0 0,-1 1-1,1-1 1,0 1 0,0-1 0,-1 1 0,1-1 0,0 1-1,-1 0 1,1 0 0,0 0 0,-1-1 0,1 1 0,0 0-1,-1 1 1,1-1 0,0 0 0,-1 0 0,1 1-1,-2 0 1,-3 0-37,1 0 0,0 1 0,-1 0 0,1 0 0,0 0-1,1 1 1,-1 0 0,0-1 0,1 2 0,-8 6 0,4-3 18,0 2 1,1-1 0,0 1-1,1 0 1,0 0-1,1 1 1,-1 0 0,2 0-1,0 0 1,0 0 0,0 1-1,2-1 1,-1 1 0,-1 20-1,4-30 16,0 0 0,0-1 1,0 1-1,0 0 0,1 0 0,-1 0 0,0 0 0,0 0 0,1 0 0,-1-1 1,0 1-1,1 0 0,-1 0 0,1 0 0,0-1 0,-1 1 0,1 0 0,-1-1 1,1 1-1,0 0 0,-1-1 0,1 1 0,0-1 0,0 1 0,0-1 1,-1 0-1,3 1 0,32 3-22,-23-5 18,0-1-1,0 0 0,20-7 1,-14 1-158,0-1 1,0-1 0,19-13-1,-18 11-19,0 0 0,23-9 0,-41 21 178,-1 0 0,0 0 0,1 0 1,-1 0-1,0 0 0,1-1 0,-1 1 0,0 0 0,1 0 0,-1 0 1,0 0-1,1 0 0,-1 1 0,0-1 0,1 0 0,-1 0 1,0 0-1,1 0 0,-1 0 0,0 0 0,0 0 0,1 1 1,-1-1-1,0 0 0,1 0 0,-1 0 0,0 1 0,0-1 0,1 0 1,-1 0-1,0 1 0,0-1 0,0 0 0,0 1 0,1-1 1,-1 1-1,5 19 17,-5 32 169,-1-38-160,1-12-10,0 0-1,0 1 1,0-1 0,0 0 0,1 0 0,-1 0 0,0 0 0,1 0 0,0 0-1,-1 0 1,1 0 0,0 0 0,0 0 0,0 0 0,0 0 0,1-1 0,-1 1 0,0 0-1,1-1 1,-1 1 0,1-1 0,3 3 0,-3-3 27,0 0 0,1 0 1,-1-1-1,1 1 0,-1-1 0,1 1 0,-1-1 0,1 0 1,0 0-1,-1 0 0,1 0 0,-1-1 0,1 1 1,-1-1-1,1 1 0,-1-1 0,0 0 0,1 0 0,3-2 1,1-1-17,-1 0 1,0 0 0,0-1-1,0 0 1,0 0 0,-1 0-1,0-1 1,0 1 0,0-1-1,-1-1 1,0 1 0,0 0-1,-1-1 1,1 0 0,-2 0-1,1 0 1,-1 0 0,0 0 0,0-1-1,-1 1 1,0 0 0,0-15-1,-1 23-24,0 0 0,0-1-1,0 1 1,0 0 0,0 0-1,0 0 1,0-1 0,-1 1-1,1 0 1,0 0 0,-1-1-1,1 1 1,0 0 0,-1 0-1,1-1 1,-1 1 0,1 0 0,-1-1-1,1 1 1,-1-1 0,0 1-1,1-1 1,-1 1 0,0-1-1,1 1 1,-1-1 0,0 0-1,0 1 1,1-1 0,-1 0-1,0 0 1,0 0 0,1 1 0,-1-1-1,0 0 1,0 0 0,0 0-1,0 0 1,1 0 0,-1 0-1,0-1 1,0 1 0,0 0-1,1 0 1,-1 0 0,0-1-1,0 1 1,1-1 0,-1 1-1,0 0 1,1-1 0,-1 1 0,0-1-1,1 1 1,-1-1 0,1 0-1,-1 1 1,1-1 0,-1 0-1,1 1 1,-1-1 0,1 0-1,0 1 1,-1-1 0,1 0-1,0 0 1,0 0 0,-1-1-1,1 5 20,0-1 0,1 0 0,-1 0 0,0 0 0,1 1 1,-1-1-1,1 0 0,0 0 0,0 0 0,0 0 0,0 0 0,0 0 0,0 0 0,0 0 0,1-1 0,-1 1 0,1 0 0,-1-1 0,1 1 0,0-1 0,2 2 0,1 0 18,0 0 0,1-1 0,-1 0 0,0 0 1,1 0-1,-1 0 0,1-1 0,9 1 1,-4-1 4,0 0 0,0-1 1,0 0-1,1-1 0,-1 0 1,0-1-1,0 0 0,20-8 1,-22 6 2,-1 0 0,0-1 1,0-1-1,0 1 0,-1-1 1,1-1-1,5-6 0,-10 10-13,0 0 0,0 0 0,-1 0 1,1-1-1,-1 1 0,0-1 0,0 1 0,-1-1 0,1 0 0,0 0 0,-1 0 0,0 0 0,0 0 0,-1 0 0,1 0 0,-1 0 1,1 0-1,-2-5 0,1 8-32,-1-1 0,1 1 1,-1 0-1,0 0 0,1 0 0,-1 0 1,0 0-1,0 0 0,0 0 0,0 1 1,0-1-1,0 0 0,0 0 0,0 1 1,0-1-1,0 1 0,0-1 1,-1 1-1,1-1 0,0 1 0,0 0 1,-1-1-1,1 1 0,0 0 0,0 0 1,-1 0-1,1 0 0,0 0 1,0 0-1,-1 0 0,1 1 0,0-1 1,0 0-1,-2 1 0,-2 0-10,0 0-1,0 0 1,-1 1-1,1-1 1,0 1-1,1 0 1,-6 3-1,4-1 8,1 1-1,-1 0 1,1 0-1,1 0 1,-1 0 0,1 1-1,0 0 1,0 0-1,0 0 1,1 0-1,-5 13 1,7-16 2,0-1 0,1 0-1,-1 1 1,1-1 0,-1 1 0,1-1 0,0 1 0,0-1-1,0 1 1,0-1 0,0 1 0,1-1 0,-1 1 0,1-1-1,0 0 1,-1 1 0,1-1 0,0 0 0,0 0 0,1 1-1,-1-1 1,0 0 0,1 0 0,-1 0 0,1 0 0,0-1-1,0 1 1,0 0 0,-1-1 0,2 1 0,-1-1 0,0 0-1,0 0 1,0 0 0,0 0 0,4 1 0,6 3-500,0-2-1,0 1 1,1-2 0,17 2 0,25-1-6570,-21-3-3001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2.780"/>
    </inkml:context>
    <inkml:brush xml:id="br0">
      <inkml:brushProperty name="width" value="0.025" units="cm"/>
      <inkml:brushProperty name="height" value="0.025" units="cm"/>
      <inkml:brushProperty name="color" value="#E71224"/>
    </inkml:brush>
  </inkml:definitions>
  <inkml:trace contextRef="#ctx0" brushRef="#br0">29 5 4965,'-5'-1'12043,"5"-2"-10217,-2 3 352,-4 0-769,5 8-96,1 13-736,-6 10-161,3 6 257,-3 4-257,6 5-127,0 0 31,0 0-256,0-4 0,4 1-288,3-9-1474,0-5-2434,4-14-5252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3.236"/>
    </inkml:context>
    <inkml:brush xml:id="br0">
      <inkml:brushProperty name="width" value="0.025" units="cm"/>
      <inkml:brushProperty name="height" value="0.025" units="cm"/>
      <inkml:brushProperty name="color" value="#E71224"/>
    </inkml:brush>
  </inkml:definitions>
  <inkml:trace contextRef="#ctx0" brushRef="#br0">2 1 11307,'0'0'12588,"-1"62"-12364,1-38-128,0 1-96,0-4-801,0-3-864,0-2-930,0-7-1729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3.648"/>
    </inkml:context>
    <inkml:brush xml:id="br0">
      <inkml:brushProperty name="width" value="0.025" units="cm"/>
      <inkml:brushProperty name="height" value="0.025" units="cm"/>
      <inkml:brushProperty name="color" value="#E71224"/>
    </inkml:brush>
  </inkml:definitions>
  <inkml:trace contextRef="#ctx0" brushRef="#br0">0 0 3011,'0'0'-288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9.545"/>
    </inkml:context>
    <inkml:brush xml:id="br0">
      <inkml:brushProperty name="width" value="0.035" units="cm"/>
      <inkml:brushProperty name="height" value="0.035" units="cm"/>
    </inkml:brush>
  </inkml:definitions>
  <inkml:trace contextRef="#ctx0" brushRef="#br0">28 28 16203,'-8'-21'1526,"8"20"-1503,0 1-1,0 0 1,0-1-1,0 1 1,0 0-1,0 0 1,0-1-1,0 1 1,-1 0-1,1 0 1,0-1-1,0 1 1,0 0-1,0 0 1,-1-1-1,1 1 1,0 0-1,0 0 1,-1 0-1,1 0 1,0-1-1,0 1 1,-1 0-1,1 0 1,0 0-1,0 0 1,-1 0-1,1 0 1,0 0 0,-1 0-1,1 0 1,0 0-1,0 0 1,-1 0-1,1 0 1,0 0-1,-1 0 1,-5 10 480,4-3-215,1 1 0,0-1 1,0 1-1,1 0 0,-1-1 0,3 14 0,10 49 537,-10-57-709,19 73 301,4-1-1,3-1 1,3-1 0,5-1-1,3-2 1,77 117 0,-110-187-395,1 1-7,0 1 0,1-1 0,0-1 0,0 0 0,1 0 0,17 14-1,-26-24-14,0-1 0,0 1-1,0 0 1,0 0 0,0 0-1,0 0 1,0-1 0,0 1-1,0 0 1,0 0 0,0 0-1,0 0 1,0 0 0,0-1-1,0 1 1,0 0 0,0 0-1,1 0 1,-1 0 0,0 0-1,0-1 1,0 1 0,0 0-1,0 0 1,0 0-1,0 0 1,1 0 0,-1 0-1,0 0 1,0 0 0,0 0-1,0-1 1,0 1 0,1 0-1,-1 0 1,0 0 0,0 0-1,0 0 1,0 0 0,1 0-1,-1 0 1,0 0 0,0 0-1,0 0 1,0 0 0,1 0-1,-1 0 1,0 0 0,0 1-1,0-1 1,0 0 0,0 0-1,1 0 1,-1 0 0,0 0-1,0 0 1,0 0 0,0 0-1,0 0 1,0 1 0,1-1-1,-1 0 1,0 0-1,0 0 1,0 0 0,0 0-1,0 1 1,0-1 0,0 0-1,-4-13-8,-19-24 23,-41-52 0,20 31-10,-26-36 30,-29-41-41,105 142-18,0 1 0,0-1 0,1-1 0,1 1 0,-1-1 0,1 0 0,0-1 0,0 0 0,1 0 0,-1-1 0,1 0 0,0-1 0,0 0 0,14 4 0,-17-7 0,0 0 0,0 0 1,0-1-1,0 1 0,0-1 1,0-1-1,-1 1 0,1-1 0,0 0 1,-1 0-1,0-1 0,1 1 0,-1-1 1,0 0-1,0-1 0,0 1 0,-1-1 1,7-6-1,6-8-90,-1-1 0,-1-1 1,16-26-1,13-16-106,-42 59 208,1 0 0,-1 0 0,1 1 0,0-1 0,0 0 0,0 1 0,1 0 0,-1 0 0,0 0 0,1 0-1,0 0 1,-1 1 0,1 0 0,6-2 0,-7 3 8,0-1 1,0 1-1,-1 1 0,1-1 1,0 0-1,0 1 1,0-1-1,-1 1 0,1 0 1,0 0-1,-1 0 0,1 0 1,-1 1-1,1-1 0,-1 1 1,0-1-1,1 1 0,-1 0 1,0 0-1,0 0 0,2 2 1,7 10-5,0 0 0,-1 1 1,-1 0-1,0 0 0,-1 1 0,8 24 1,0 4 208,11 57 1,-23-68 648,-121-312 794,75 183-1399,39 82-243,3 14-7,0-1 1,0 1 0,0 0 0,0 0 0,0 0 0,0 0 0,0 0 0,0-1-1,0 1 1,0 0 0,0 0 0,0 0 0,0 0 0,1 0 0,-1 0-1,0 0 1,0 0 0,0-1 0,0 1 0,0 0 0,0 0 0,1 0-1,-1 0 1,0 0 0,0 0 0,0 0 0,0 0 0,0 0 0,1 0-1,-1 0 1,0 0 0,0 0 0,0 0 0,0 0 0,0 0 0,1 0 0,-1 0-1,0 0 1,0 0 0,0 0 0,0 0 0,0 0 0,1 0 0,22 15-833,-12-8 416,-5-2 132,1-1 0,-1 0 1,1 0-1,1 0 1,-1-1-1,0-1 0,1 1 1,0-1-1,-1 0 0,1-1 1,12 1-1,5-7-497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024"/>
    </inkml:context>
    <inkml:brush xml:id="br0">
      <inkml:brushProperty name="width" value="0.025" units="cm"/>
      <inkml:brushProperty name="height" value="0.025" units="cm"/>
      <inkml:brushProperty name="color" value="#E71224"/>
    </inkml:brush>
  </inkml:definitions>
  <inkml:trace contextRef="#ctx0" brushRef="#br0">0 1 4484,'0'0'17681,"1"6"-17265,8 60 956,12 67 27,-21-130-1482,1 0 0,0 0 0,0 0-1,1 0 1,-1 0 0,1-1 0,-1 1 0,1 0 0,0-1 0,0 0 0,3 4 0,-4-5-49,-1-1 1,1 0 0,-1 1-1,0-1 1,1 0 0,-1 0 0,1 1-1,-1-1 1,1 0 0,-1 0 0,1 0-1,-1 0 1,1 0 0,-1 0 0,1 0-1,-1 0 1,0 0 0,1 0-1,-1 0 1,1 0 0,-1 0 0,1 0-1,-1 0 1,1 0 0,-1 0 0,1 0-1,0-1 1,9-19-6754,-6 0-375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398"/>
    </inkml:context>
    <inkml:brush xml:id="br0">
      <inkml:brushProperty name="width" value="0.025" units="cm"/>
      <inkml:brushProperty name="height" value="0.025" units="cm"/>
      <inkml:brushProperty name="color" value="#E71224"/>
    </inkml:brush>
  </inkml:definitions>
  <inkml:trace contextRef="#ctx0" brushRef="#br0">0 1 7015,'0'0'13324,"27"39"-16911,-14-24-673,-2 2-1506</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4.745"/>
    </inkml:context>
    <inkml:brush xml:id="br0">
      <inkml:brushProperty name="width" value="0.025" units="cm"/>
      <inkml:brushProperty name="height" value="0.025" units="cm"/>
      <inkml:brushProperty name="color" value="#E71224"/>
    </inkml:brush>
  </inkml:definitions>
  <inkml:trace contextRef="#ctx0" brushRef="#br0">148 8 7687,'0'0'15556,"-10"-2"-14552,5 1-912,-6-1 31,1 1 0,-1 0 1,1 0-1,-1 1 1,-17 2-1,26-1-131,-1-1-1,1 1 1,0-1-1,-1 1 1,1 0 0,-1 0-1,1 0 1,0 0-1,0 0 1,0 1-1,-1-1 1,1 0-1,1 1 1,-1 0-1,0-1 1,0 1-1,1 0 1,-1 0-1,0 0 1,1 0 0,0 1-1,0-1 1,0 0-1,0 0 1,0 1-1,0-1 1,0 0-1,1 1 1,-1-1-1,1 1 1,0-1-1,-1 1 1,2 4-1,-1-4-41,1-1-1,-1 1 1,1 0-1,0 0 0,0 0 1,1 0-1,-1-1 1,0 1-1,1-1 0,0 1 1,-1-1-1,1 0 1,0 1-1,0-1 1,1 0-1,-1 0 0,5 3 1,50 32-496,-38-26 284,-14-9 227,6 5-44,0 0 0,-1 0 0,0 1 0,11 11 0,-20-18 102,1 0 1,-1-1-1,-1 1 0,1 0 0,0 0 0,0 0 0,0 0 0,0 1 0,-1-1 0,1 0 0,0 0 1,-1 0-1,1 0 0,-1 1 0,0-1 0,1 0 0,-1 1 0,0-1 0,0 0 0,0 1 1,0-1-1,0 0 0,0 1 0,0-1 0,0 0 0,0 0 0,-1 1 0,1-1 0,0 0 0,-1 0 1,1 1-1,-1-1 0,0 0 0,1 0 0,-1 0 0,0 0 0,0 0 0,0 0 0,1 0 1,-1 0-1,0 0 0,0 0 0,-1 0 0,1 0 0,0-1 0,0 1 0,0-1 0,0 1 0,-1-1 1,1 1-1,0-1 0,-2 1 0,-3 1-6,0 1-1,0-2 1,0 1-1,0-1 1,-1 1 0,-11-1-1,16-1-341,0 0 0,0 0 0,-1 0-1,1 0 1,0-1 0,0 1 0,0-1 0,0 1-1,0-1 1,0 0 0,0 0 0,0 0-1,0 0 1,-3-2 0,-6-12-6449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030"/>
    </inkml:context>
    <inkml:brush xml:id="br0">
      <inkml:brushProperty name="width" value="0.025" units="cm"/>
      <inkml:brushProperty name="height" value="0.025" units="cm"/>
      <inkml:brushProperty name="color" value="#E71224"/>
    </inkml:brush>
  </inkml:definitions>
  <inkml:trace contextRef="#ctx0" brushRef="#br0">4 2 7079,'0'-1'6488,"-1"7"-2165,-1 50-289,2-28-3415,5 57 1,-5-84-587,0 0 0,1 0 0,-1 0-1,0 0 1,0 0 0,1 0 0,-1 0-1,0 0 1,1 1 0,-1-1 0,1-1-1,0 1 1,-1 0 0,1 0 0,0 0-1,-1 0 1,1 0 0,0 0 0,0-1-1,0 1 1,0 0 0,0-1 0,0 1 0,0-1-1,0 1 1,0-1 0,0 1 0,0-1-1,0 0 1,1 1 0,1-1 47,0-1 0,-1 1 0,1-1 0,0 1 0,-1-1 0,1 0 0,0 0 0,-1 0 0,1 0 0,-1 0 0,0-1 0,3-1 0,7-6 107,-1 0 0,0-1-1,15-17 1,54-64 267,-80 90-448,0 1 0,1-1 0,-1 0-1,1 1 1,-1-1 0,1 1 0,-1-1 0,1 1 0,-1-1 0,1 1 0,-1-1 0,1 1 0,0 0 0,-1-1 0,1 1 0,0 0 0,-1 0 0,1-1 0,0 1 0,0 0 0,-1 0-1,1 0 1,0 0 0,0 0 0,-1 0 0,1 0 0,0 0 0,-1 0 0,1 0 0,0 0 0,0 1 0,-1-1 0,1 0 0,0 0 0,-1 1 0,1-1 0,0 1 0,-1-1 0,1 0 0,-1 1-1,1-1 1,-1 1 0,1-1 0,-1 1 0,1-1 0,-1 1 0,1 0 0,-1-1 0,0 1 0,1 0 0,-1-1 0,0 1 0,1 0 0,-1-1 0,0 1 0,0 0 0,0 0 0,0 0-1,14 61 280,-8-32-114,-6-29-158,1 0 0,-1 0 0,0 0 0,1 0 0,-1 0 1,1 0-1,0 0 0,-1-1 0,1 1 0,0 0 0,-1 0 0,1-1 0,0 1 1,0 0-1,-1-1 0,1 1 0,0-1 0,0 1 0,0-1 0,0 0 0,0 1 1,0-1-1,0 0 0,0 1 0,0-1 0,1 0 0,1 0 31,-1-1-1,0 1 1,1 0-1,-1-1 0,1 0 1,-1 1-1,0-1 1,0 0-1,1 0 1,2-3-1,44-36 445,-48 39-500,5-6 21,-5 5-10,1 0-1,0 0 1,0 0 0,-1 0 0,1 0-1,0 0 1,0 0 0,1 1 0,-1-1-1,0 1 1,1-1 0,-1 1 0,1 0-1,-1 0 1,4-1 0,-5 5-29,0 1-1,0-1 1,0 1 0,0-1-1,-1 1 1,0-1 0,1 1 0,-1-1-1,0 1 1,-1-1 0,0 6-1,1-3-267,0 8-724,0-10-2046,0-22-13945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363"/>
    </inkml:context>
    <inkml:brush xml:id="br0">
      <inkml:brushProperty name="width" value="0.025" units="cm"/>
      <inkml:brushProperty name="height" value="0.025" units="cm"/>
      <inkml:brushProperty name="color" value="#E71224"/>
    </inkml:brush>
  </inkml:definitions>
  <inkml:trace contextRef="#ctx0" brushRef="#br0">1 1 2723,'0'0'15342,"48"25"-21075,-22-17-1570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6.692"/>
    </inkml:context>
    <inkml:brush xml:id="br0">
      <inkml:brushProperty name="width" value="0.025" units="cm"/>
      <inkml:brushProperty name="height" value="0.025" units="cm"/>
      <inkml:brushProperty name="color" value="#E71224"/>
    </inkml:brush>
  </inkml:definitions>
  <inkml:trace contextRef="#ctx0" brushRef="#br0">214 0 8104,'0'0'6715,"-8"2"-3869,-8 1-1951,1 1 1,-1 0-1,0 2 1,1 0-1,0 0 1,-19 13-1,29-16-720,-1 0-1,1 1 0,-1-1 1,1 2-1,1-1 0,-1 0 1,0 1-1,1 0 0,0 0 1,0 0-1,1 0 0,-1 1 1,1-1-1,0 1 0,0 0 0,1 0 1,0 0-1,0 0 0,1 1 1,-2 6-1,3-11-170,1-1 1,-1 0-1,0 1 0,1-1 0,-1 0 0,1 1 1,-1-1-1,1 0 0,-1 0 0,1 1 1,0-1-1,0 0 0,0 0 0,0 0 0,0 0 1,0 0-1,0 0 0,0 0 0,0 0 1,0-1-1,0 1 0,1 0 0,-1-1 0,0 1 1,1-1-1,-1 1 0,0-1 0,1 1 0,-1-1 1,0 0-1,1 0 0,2 0 0,54 3-47,-48-3-48,0 0-388,0-1 0,0 1 0,0-2-1,0 1 1,13-5 0,-17 4-437,0 0 1,-1-1 0,1 1-1,-1-1 1,0-1-1,6-4 1,11-11-6254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064"/>
    </inkml:context>
    <inkml:brush xml:id="br0">
      <inkml:brushProperty name="width" value="0.025" units="cm"/>
      <inkml:brushProperty name="height" value="0.025" units="cm"/>
      <inkml:brushProperty name="color" value="#E71224"/>
    </inkml:brush>
  </inkml:definitions>
  <inkml:trace contextRef="#ctx0" brushRef="#br0">43 4 8168,'0'0'7377,"-5"8"-4878,0 0-2013,0 1-1,1-1 1,0 1 0,0-1 0,1 1-1,1 0 1,-1 0 0,1 1 0,1-1 0,-1 16-1,1-6 32,1-13-387,-1-1-1,1 1 0,0 0 1,0 0-1,0-1 0,1 1 1,0 0-1,0-1 0,0 1 1,1-1-1,0 1 0,0-1 1,4 8-1,-5-13-84,-1 1 0,1-1 0,-1 0-1,1 0 1,-1 0 0,1 1 0,0-1 0,-1 0 0,1 0 0,-1 0 0,1 0-1,0 0 1,-1 0 0,1 0 0,-1 0 0,1 0 0,0 0 0,-1-1-1,1 1 1,-1 0 0,1 0 0,-1 0 0,1-1 0,-1 1 0,1 0-1,-1-1 1,1 1 0,-1 0 0,1-1 0,-1 1 0,1-1 0,-1 1 0,0-1-1,1 1 1,-1-1 0,0 1 0,1-1 0,-1 1 0,0-1 0,0 1-1,1-1 1,-1 0 0,13-24-84,-9 11 25,-1 0 0,-1 0 0,2-17-1,-4 28 7,1-1-1,-1 1 0,0-1 0,0 1 0,0-1 0,0 1 1,-1-1-1,0 1 0,1 0 0,-1-1 0,0 1 0,0 0 1,-1-1-1,1 1 0,-1 0 0,0 0 0,0 0 0,-3-4 1,5 6 2,-1 1 0,1-1 0,-1 1 0,1-1 0,-1 1 0,1 0 0,-1-1 0,1 1 0,-1-1 0,0 1 0,1 0 0,-1 0-1,0-1 1,1 1 0,-1 0 0,1 0 0,-1 0 0,0 0 0,0-1 0,1 1 0,-1 0 0,0 0 0,1 0 0,-1 1 0,0-1 0,1 0 0,-1 0 0,0 0 0,1 0 0,-1 1 0,1-1 0,-1 0 0,0 1 0,1-1 0,-1 0 0,1 1 0,-1-1 0,1 1 0,-1-1 0,1 1 0,-1-1 0,1 1 0,-1-1 0,1 1 0,0-1 0,-1 1 0,1-1 0,0 1 0,-1 0 0,1-1 0,0 1 0,0 0 0,0-1 0,0 1 0,0 0 0,0-1 0,0 1 0,0 0 0,0 0 0,-1 1 1,1 0 0,0 0 0,0 0-1,0 0 1,1 0 0,-1 0 0,0 0 0,1 0-1,-1 0 1,1 0 0,0 0 0,-1 0-1,1 0 1,0 0 0,0-1 0,0 1 0,1 0-1,-1-1 1,0 1 0,2 1 0,2-1 16,1 1 1,-1-1 0,1 0-1,-1 0 1,1 0-1,0-1 1,0 0-1,0 0 1,0-1 0,-1 0-1,1 0 1,0 0-1,0-1 1,0 1-1,0-1 1,0-1 0,-1 1-1,1-1 1,0 0-1,8-5 1,0 1 23,0-2-1,0 0 1,-1-1 0,0 0-1,-1-1 1,17-17 0,-28 26-27,1 0 0,-1-1 0,0 1 0,0 0 1,0-1-1,0 1 0,0-1 0,-1 0 0,1 1 0,0-1 1,-1 0-1,1 1 0,-1-1 0,1-3 0,-7 0 56,-10 13-37,9-3 29,0 2 0,0-1 0,1 1 0,0 0 0,0 0 0,0 0 0,1 1 1,0 0-1,1 0 0,0 1 0,0-1 0,1 1 0,-1 0 0,2 0 0,0 0 0,0 0 0,-1 16 0,3-24-48,0 0 0,0 0 0,0 0 1,0 0-1,1 0 0,-1 0 0,0 0 0,1 0 0,-1 0 0,1 0 0,-1 0 0,1 0 0,-1 0 1,1 0-1,0 0 0,-1-1 0,1 1 0,0 0 0,0 0 0,0-1 0,0 1 0,-1-1 1,1 1-1,2 0 0,32 7 172,-27-7-144,1-1-1,-1-1 0,0 0 0,1 0 1,-1 0-1,12-4 0,-17 4-64,0 0 0,0-1 0,0 1 0,0 0-1,0-1 1,-1 0 0,1 0 0,-1 0 0,1 0 0,-1 0 0,1 0 0,-1 0-1,0-1 1,0 1 0,0-1 0,-1 0 0,1 1 0,0-1 0,-1 0 0,0 0 0,2-5-1,-3 7-53,-1 1-1,1-1 0,0 1 0,0-1 1,-1 1-1,1-1 0,-1 1 0,1-1 1,0 1-1,-1-1 0,1 1 0,-1-1 1,1 1-1,-1 0 0,1-1 0,-1 1 1,1 0-1,-1-1 0,0 1 0,1 0 1,-1 0-1,1 0 0,-1-1 0,0 1 1,1 0-1,-1 0 0,0 0 0,0 0 1,-23-1-4424,20 1 2047,-5-1-4197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435"/>
    </inkml:context>
    <inkml:brush xml:id="br0">
      <inkml:brushProperty name="width" value="0.025" units="cm"/>
      <inkml:brushProperty name="height" value="0.025" units="cm"/>
      <inkml:brushProperty name="color" value="#E71224"/>
    </inkml:brush>
  </inkml:definitions>
  <inkml:trace contextRef="#ctx0" brushRef="#br0">130 55 3876,'0'0'17478,"-3"-8"-15279,-8-25-843,11 33-1332,-1-1 1,1 0-1,-1 0 1,1 0-1,-1 0 1,0 1-1,1-1 1,-1 0-1,0 0 1,1 1-1,-1-1 1,0 1-1,0-1 1,0 0-1,1 1 0,-1-1 1,0 1-1,0 0 1,0-1-1,0 1 1,0 0-1,0 0 1,0 0-1,0-1 1,0 1-1,0 0 1,0 0-1,0 0 1,0 1-1,0-1 1,0 0-1,0 0 0,0 0 1,0 1-1,0-1 1,0 0-1,1 1 1,-1-1-1,0 1 1,-1 0-1,-28 21-146,23-14 245,0 0-1,1 0 1,0 1 0,-6 11 0,10-18-55,1 1 1,-1 0-1,1 0 1,0 0-1,-1 0 1,1 0-1,1 0 1,-1 0-1,0 0 1,1 0-1,0 1 1,0-1-1,0 0 1,0 0-1,0 0 1,0 0-1,2 6 1,-1-8-51,1 0 1,-1 0-1,1 0 1,-1 0-1,1 0 1,-1 0-1,1 0 1,-1 0-1,1-1 1,0 1-1,0-1 1,-1 1-1,1-1 0,0 1 1,0-1-1,-1 0 1,1 0-1,0 0 1,0 0-1,2-1 1,38-4 233,-34 2-229,-1-1-1,0 0 0,0 0 1,0-1-1,0 1 1,-1-2-1,1 1 0,-2-1 1,1 0-1,0 0 0,-1 0 1,0-1-1,-1 1 0,1-1 1,3-10-1,-9 13-284,-8 11 125,-10 12 8,16-14 30,-1-1 0,1 1 0,0 0 0,0 0 0,1 0 0,0 0 0,-1 1 0,2-1 0,-1 0 0,1 1 1,-1-1-1,2 1 0,-1 0 0,1-1 0,-1 1 0,2 10 0,0-15-76,-1-1-1,1 1 1,0 0 0,-1-1-1,1 1 1,0-1 0,0 1-1,-1-1 1,1 1 0,0-1-1,0 1 1,0-1-1,0 0 1,-1 0 0,1 1-1,0-1 1,0 0 0,0 0-1,0 0 1,0 0 0,0 0-1,0 0 1,0 0 0,0 0-1,-1 0 1,3-1 0,25-7-4011,-5-6-539,0-6-1265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7.813"/>
    </inkml:context>
    <inkml:brush xml:id="br0">
      <inkml:brushProperty name="width" value="0.025" units="cm"/>
      <inkml:brushProperty name="height" value="0.025" units="cm"/>
      <inkml:brushProperty name="color" value="#E71224"/>
    </inkml:brush>
  </inkml:definitions>
  <inkml:trace contextRef="#ctx0" brushRef="#br0">99 6 1698,'0'0'20387,"-8"-2"-19277,4 1-975,0 0-1,0 0 1,0 1 0,0-1-1,-1 1 1,1 0-1,0 1 1,0-1 0,-7 2-1,9-2-106,0 1-1,0 0 1,1-1-1,-1 1 1,0 0-1,1 0 1,-1 0-1,1 0 1,-1 0 0,1 1-1,-1-1 1,1 0-1,0 1 1,0-1-1,0 1 1,0-1-1,0 1 1,0-1-1,0 1 1,0 0-1,0-1 1,1 1-1,-1 0 1,1 0 0,-1 0-1,1-1 1,0 1-1,0 0 1,0 0-1,0 3 1,1-4-48,-1 0 0,1 0 1,0 0-1,-1 0 1,1-1-1,0 1 0,0 0 1,0 0-1,-1-1 0,1 1 1,0 0-1,0-1 1,0 1-1,0-1 0,0 1 1,1-1-1,-1 0 1,0 1-1,0-1 0,0 0 1,2 0-1,33 7-566,-30-6 349,-1 0 94,6 0-185,-1 1 1,0 0-1,0 1 1,17 7-1,-26-10 350,0 1-1,0-1 0,0 1 0,1-1 0,-1 1 1,0 0-1,0-1 0,0 1 0,0 0 0,0 0 1,0 0-1,-1 0 0,1 0 0,0 0 0,0 0 1,-1 0-1,1 0 0,0 0 0,-1 0 0,1 1 1,-1-1-1,0 0 0,1 0 0,-1 0 0,0 1 1,0-1-1,0 0 0,0 1 0,0-1 0,0 0 1,0 0-1,0 1 0,0-1 0,-1 0 0,1 0 1,0 1-1,-1-1 0,1 0 0,-1 0 0,1 0 1,-1 0-1,0 0 0,0 0 0,1 0 0,-1 0 1,0 0-1,0 0 0,0 0 0,-1 1 0,-5 5 199,0 0 0,0-1-1,0 0 1,-1 0-1,0-1 1,0 1-1,-1-2 1,1 1-1,-1-1 1,0-1-1,0 0 1,0 0 0,-1 0-1,1-1 1,-16 1-1,24-3-344,1 0 0,-1-1 0,1 1 0,0 0 0,-1 0 0,1-1-1,0 1 1,-1 0 0,1 0 0,0-1 0,0 1 0,-1 0 0,1-1 0,0 1 0,0 0 0,-1-1-1,1 1 1,0-1 0,0 1 0,0 0 0,0-1 0,0 1 0,0-1 0,0 1 0,0 0 0,0-1 0,0 1-1,0-1 1,0 1 0,0 0 0,0-1 0,0 1 0,0-1 0,0 1 0,0 0 0,0-1 0,1 1-1,-1-1 1,0 1 0,0 0 0,0-1 0,1 1 0,-1 0 0,1-1 0,9-19-4095,6-1-1369,3-4-972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222"/>
    </inkml:context>
    <inkml:brush xml:id="br0">
      <inkml:brushProperty name="width" value="0.025" units="cm"/>
      <inkml:brushProperty name="height" value="0.025" units="cm"/>
      <inkml:brushProperty name="color" value="#E71224"/>
    </inkml:brush>
  </inkml:definitions>
  <inkml:trace contextRef="#ctx0" brushRef="#br0">1 1 5029,'0'0'16794,"2"9"-15726,2 7-885,-2-9 40,-1 1-1,2-1 0,-1 1 1,1-1-1,4 8 0,-6-13-179,1 0-1,-1 0 1,1 0 0,-1 0-1,1 0 1,0 0 0,0 0-1,0 0 1,0-1 0,0 1-1,1-1 1,-1 0 0,0 1-1,1-1 1,-1 0 0,0 0-1,1-1 1,0 1 0,-1 0-1,6 0 1,3-1-14,0 0 0,0-1 0,1 0 0,-1-1 0,0 0 0,0-1 0,-1 0 0,14-5 0,24-7-498,-48 15 481,1 0 1,-1-1 0,1 1 0,-1 0-1,1 0 1,-1 0 0,0 0 0,1 0-1,-1 0 1,1 0 0,-1 0 0,1 0-1,-1 0 1,1 0 0,-1 0 0,1 0-1,-1 0 1,0 0 0,1 0 0,-1 0-1,1 1 1,-1-1 0,1 0-1,-1 0 1,0 0 0,1 1 0,-1-1-1,0 0 1,1 1 0,-1-1 0,0 0-1,1 1 1,-1-1 0,0 0 0,0 1-1,1-1 1,-1 1 0,0-1 0,0 0-1,0 1 1,0-1 0,1 1 0,-1-1-1,0 1 1,-4 25 1268,2-10-573,4-15-636,1-1 1,-1 0-1,1 1 0,-1-1 1,0-1-1,1 1 0,-1 0 1,1-1-1,-1 1 0,5-2 1,49-25-103,-47 22-51,0 0 0,0 0 0,0 1 0,1 0 0,-1 1 0,1 0 0,15-3 0,-24 6 88,-1 0 1,1 1-1,-1-1 1,1 0-1,-1 0 1,1 0-1,-1 1 1,1-1-1,-1 0 1,1 0-1,-1 1 1,1-1-1,-1 0 1,0 1-1,1-1 1,-1 1-1,0-1 1,1 0-1,-1 1 1,0-1 0,0 1-1,1-1 1,-1 1-1,0-1 1,0 1-1,0-1 1,0 1-1,1-1 1,-1 1-1,0-1 1,0 1-1,0-1 1,0 2-1,0 20 199,0-18-182,0-3-45,0 0-1,0 0 1,0 1-1,0-1 0,0 0 1,0 0-1,1 0 0,-1 0 1,0 0-1,1 0 1,-1 0-1,1 0 0,-1 0 1,1 0-1,-1 0 1,1 0-1,0 0 0,0 0 1,-1-1-1,1 1 1,0 0-1,0 0 0,0-1 1,0 1-1,0-1 0,0 1 1,0-1-1,0 1 1,0-1-1,0 1 0,0-1 1,0 0-1,0 0 1,0 1-1,0-1 0,1 0 1,-1 0-1,0 0 0,0 0 1,0 0-1,0-1 1,0 1-1,0 0 0,0 0 1,0-1-1,2 0 1,-1 0-451,1 0 1,0-1 0,-1 0-1,1 1 1,-1-1 0,1 0 0,-1 0-1,0 0 1,0-1 0,0 1 0,0 0-1,0-1 1,0 1 0,-1-1 0,1 0-1,0-3 1,3-15-6506,-4-3-4992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0.069"/>
    </inkml:context>
    <inkml:brush xml:id="br0">
      <inkml:brushProperty name="width" value="0.035" units="cm"/>
      <inkml:brushProperty name="height" value="0.035" units="cm"/>
    </inkml:brush>
  </inkml:definitions>
  <inkml:trace contextRef="#ctx0" brushRef="#br0">9 148 18284,'-4'53'1546,"1"-28"-1067,2 0-1,0 0 1,2 0-1,0 0 0,9 44 1,-9-66-423,0 1 0,0-1 0,0 0 0,1 0 0,-1 0 0,1 0 0,0 0 0,-1 0 0,1 0 0,5 5 0,-7-8-43,1 1 0,0-1 1,-1 0-1,1 1 0,0-1 1,-1 1-1,1-1 0,0 0 0,-1 0 1,1 1-1,0-1 0,0 0 1,-1 0-1,1 0 0,0 0 1,0 0-1,-1 0 0,1 0 0,1 0 1,0-1-7,-1 1 0,1-1 0,-1 1 1,0-1-1,1 0 0,-1 0 0,0 0 0,0 0 1,1 0-1,-1 0 0,0 0 0,0 0 0,1-2 1,9-13 12,-2 0 1,1-1 0,-2 0-1,12-32 1,-14 30 7,2 0-1,0 1 1,2 0 0,10-17-1,-18 32-18,1 1-1,-1-1 1,0 0-1,1 1 1,-1 0-1,1-1 1,-1 1-1,1 0 1,0 1-1,0-1 0,0 0 1,6-1-1,-7 2 1,0 1 0,0-1 0,1 1 0,-1 0 0,0 0 0,0 0 0,1 0 0,-1 0 0,0 0 0,1 1 0,-1-1 0,0 1 0,0-1 0,0 1 0,1 0 0,-1 0 0,0 0 0,0 0 0,3 3 0,3 3 34,-1 0 0,0 1 0,0-1 0,-1 1 0,0 1 0,0-1 1,8 17-1,18 27 337,-31-51-361,0 0 1,-1 0-1,1 0 0,0 0 1,0-1-1,-1 1 1,1 0-1,0 0 0,0-1 1,0 1-1,0 0 0,0-1 1,0 1-1,0-1 0,0 1 1,0-1-1,0 0 0,1 1 1,1-1-1,-2 0-5,-1 0 0,1-1 0,0 1-1,0 0 1,0-1 0,-1 1 0,1-1 0,0 1 0,-1 0-1,1-1 1,0 0 0,-1 1 0,1-1 0,-1 1-1,1-1 1,-1 0 0,1 1 0,-1-1 0,1 0 0,0-1-1,2-6 56,-1 0-1,1 0 1,-1 0 0,1-11-1,-1 9-21,5-24 75,12-55 53,-17 79-177,2 1 1,-1-1-1,1 1 1,0 0-1,1 0 1,8-12 0,-12 20-1,0-1 0,0 1 0,0 0 0,0 0 0,0 0 0,1-1 0,-1 1 0,0 0 0,1 1 0,-1-1 0,0 0 0,1 0 0,-1 0 1,1 1-1,-1-1 0,1 1 0,-1-1 0,1 1 0,0 0 0,-1 0 0,1-1 0,-1 1 0,1 0 0,0 1 0,-1-1 0,1 0 0,0 0 0,-1 1 1,1-1-1,-1 1 0,1-1 0,-1 1 0,1-1 0,-1 1 0,1 0 0,-1 0 0,0 0 0,0 0 0,2 1 0,5 6 7,0-1 1,0 1-1,-1 0 0,11 16 0,-9-11 11,-8-12-15,3 5 10,0-1 0,1 0 0,-1 0 0,1 0 0,9 6 0,-13-11-9,0 1-1,0 0 1,0-1 0,0 1 0,0-1 0,0 0 0,0 1 0,0-1 0,0 0-1,0 1 1,1-1 0,-1 0 0,0 0 0,0 0 0,0 0 0,0 0 0,1 0-1,-1-1 1,0 1 0,0 0 0,0 0 0,0-1 0,0 1 0,0-1 0,0 1-1,0-1 1,0 1 0,0-1 0,0 0 0,0 0 0,0 1 0,0-1 0,0 0 0,-1 0-1,1 0 1,0 0 0,-1 0 0,1 0 0,-1 0 0,2-2 0,19-45 47,-19 41-66,1 0 1,-1 0 0,1 0-1,1 0 1,-1 0 0,1 1-1,1 0 1,-1-1 0,1 2-1,6-7 1,-10 11 3,1 0-1,-1 0 1,0 0 0,1 0 0,-1 0-1,1 1 1,0-1 0,-1 0 0,1 1-1,0 0 1,-1-1 0,1 1 0,0 0-1,-1 0 1,1 0 0,0 0 0,-1 0-1,1 0 1,0 0 0,2 1 0,-1 0-75,0 1 0,0-1 0,0 0 1,0 1-1,0 0 0,0 0 1,-1 0-1,1 0 0,4 5 1,-2-2-301,-1 0 0,0 0 0,0 1 1,0 0-1,0 0 0,-1 0 0,0 0 0,0 0 1,2 12-1,-5-6-295,-9-7-180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615"/>
    </inkml:context>
    <inkml:brush xml:id="br0">
      <inkml:brushProperty name="width" value="0.025" units="cm"/>
      <inkml:brushProperty name="height" value="0.025" units="cm"/>
      <inkml:brushProperty name="color" value="#E71224"/>
    </inkml:brush>
  </inkml:definitions>
  <inkml:trace contextRef="#ctx0" brushRef="#br0">0 0 5509,'0'0'15407,"59"29"-30077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4:48.979"/>
    </inkml:context>
    <inkml:brush xml:id="br0">
      <inkml:brushProperty name="width" value="0.025" units="cm"/>
      <inkml:brushProperty name="height" value="0.025" units="cm"/>
      <inkml:brushProperty name="color" value="#E71224"/>
    </inkml:brush>
  </inkml:definitions>
  <inkml:trace contextRef="#ctx0" brushRef="#br0">171 0 1794,'0'0'20857,"-5"10"-18877,0 3-1725,1-1-1,0 1 0,0-1 0,1 1 1,1 0-1,0 0 0,0 19 0,4 7-220,2-1 0,12 51 0,-10-59-91,0 1-1,-2-1 0,-2 1 0,-1 54 0,-2-81 77,1 0-1,-1-1 1,0 1-1,0-1 0,-1 1 1,1-1-1,-1 1 1,0-1-1,0 0 0,0 0 1,0 0-1,0 0 1,-1 0-1,1 0 0,-1-1 1,0 1-1,1-1 1,-1 0-1,-1 0 0,-4 3 1,1-1 241,1-1 0,-1 0 1,0-1-1,0 0 0,-1 0 1,1 0-1,0-1 0,-1 0 1,-9 0-1,15-2-223,0 1 0,-1-1 0,1 0 0,0 0-1,0 0 1,0 0 0,0 0 0,-1 0 0,2 0 0,-1-1 0,0 1 0,0-1 0,0 1 0,1-1 0,-1 0 0,0 0-1,1 1 1,0-1 0,0 0 0,-1 0 0,1-1 0,0 1 0,0 0 0,1 0 0,-1 0 0,0-1 0,0-4 0,-1-2-43,0-1 0,0 1 0,1-1 0,1 0 0,0-16 0,1 19-10,1 1-1,-1-1 1,2 0-1,-1 0 1,1 1-1,0 0 1,0-1-1,1 1 1,0 0-1,0 1 1,0-1-1,1 1 1,-1 0-1,1 0 1,1 0 0,-1 1-1,9-7 1,14-7-247,0 1 0,44-19 1,-41 21-522,24-15-2804,-19 9-2471,7-8-8504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7.353"/>
    </inkml:context>
    <inkml:brush xml:id="br0">
      <inkml:brushProperty name="width" value="0.025" units="cm"/>
      <inkml:brushProperty name="height" value="0.025" units="cm"/>
      <inkml:brushProperty name="color" value="#E71224"/>
    </inkml:brush>
  </inkml:definitions>
  <inkml:trace contextRef="#ctx0" brushRef="#br0">74 68 1537,'0'0'20276,"-8"-1"-20068,6 1-187,-1 0 0,1 0 1,0 0-1,0 1 0,-1-1 0,1 0 1,0 1-1,0-1 0,-1 1 1,1 0-1,0 0 0,0 0 0,0 0 1,0 0-1,0 0 0,0 1 1,0-1-1,1 1 0,-1-1 0,0 1 1,-1 2-1,0 0 17,1 0 0,0 0 1,0 0-1,0 0 0,0 1 0,1-1 1,-1 1-1,1-1 0,1 1 0,-1-1 1,0 1-1,1-1 0,0 6 0,0-10-35,0 0 0,0 1 0,0-1-1,0 0 1,0 1 0,0-1-1,0 1 1,1-1 0,-1 0 0,0 1-1,0-1 1,0 0 0,0 1 0,0-1-1,1 0 1,-1 0 0,0 1-1,0-1 1,0 0 0,1 1 0,-1-1-1,0 0 1,0 0 0,1 0-1,-1 1 1,0-1 0,1 0 0,-1 0-1,0 0 1,1 0 0,-1 1-1,0-1 1,1 0 0,-1 0 0,0 0-1,1 0 1,-1 0 0,1 0 0,18-5 185,15-15 222,-22 5 412,0-1 0,16-26 0,-28 44-820,-1 0 0,1-1 0,0 1 0,0 0 0,0-1 0,1 1 0,-1 0 0,0-1 0,1 1 0,-1 0 0,1-1 0,-1 1 0,1-1 0,0 1 0,0-1 0,0 1 0,-1-1 0,1 1 0,1-1 0,1 2 0,-2-2 4,0-1 0,1 1 0,-1-1 0,0 0 0,1 1 0,-1-1 0,0 0 0,1 0 0,-1 0 0,0 0 0,1 0 0,-1 0 0,0-1 0,1 1 0,-1 0 0,0-1 0,1 1 0,-1-1 0,0 1 0,1-1 0,10-6 42,-1 0 1,-1 0-1,1-1 1,10-11-1,-12 12-36,1-2-9,-6 4 5,1 1 0,0 0-1,0 0 1,1 1 0,-1-1 0,9-3-1,-13 7-5,0-1 0,0 1 0,1 0 0,-1 0-1,0 0 1,0 0 0,1 0 0,-1 0 0,0 0 0,1 0-1,-1 0 1,0 1 0,0-1 0,0 0 0,1 1-1,-1-1 1,0 1 0,0-1 0,0 1 0,0 0 0,0-1-1,0 1 1,0 0 0,0 0 0,0 0 0,0 0-1,0 0 1,-1 0 0,1 0 0,0 0 0,-1 0 0,1 0-1,-1 0 1,1 0 0,-1 1 0,1-1 0,-1 0-1,0 2 1,1-2-30,-1 1 0,1-1-1,-1 1 1,1-1 0,0 0-1,-1 1 1,1-1 0,0 0-1,0 1 1,0-1 0,0 0-1,0 0 1,0 0 0,0 0-1,1 0 1,-1 0 0,0 0-1,0 0 1,1 0 0,-1-1-1,1 1 1,-1 0 0,0-1-1,1 1 1,2 0 0,-1-2-459,1 1 0,-1-1 1,0 0-1,0 0 0,1 0 1,-1 0-1,0 0 0,0-1 0,0 1 1,-1-1-1,7-4 0,27-19-8540,-17 12 3427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7.718"/>
    </inkml:context>
    <inkml:brush xml:id="br0">
      <inkml:brushProperty name="width" value="0.025" units="cm"/>
      <inkml:brushProperty name="height" value="0.025" units="cm"/>
      <inkml:brushProperty name="color" value="#E71224"/>
    </inkml:brush>
  </inkml:definitions>
  <inkml:trace contextRef="#ctx0" brushRef="#br0">91 166 3908,'0'0'12353,"-8"3"-11179,1 0-992,1 0 0,0 0 0,0 1 0,0 0 1,0 0-1,1 0 0,-10 11 0,13-13-60,-1 1 0,1-1-1,0 1 1,0 0 0,0 0 0,0 0 0,0 0 0,1 0-1,-1 0 1,1 1 0,0-1 0,0 0 0,0 1 0,1-1 0,-1 1-1,1-1 1,-1 1 0,1-1 0,1 1 0,-1-1 0,1 6-1,0-8-100,-1 0 0,1 0-1,0 0 1,0-1-1,0 1 1,-1 0-1,1-1 1,0 1 0,0-1-1,0 1 1,0-1-1,0 1 1,0-1-1,0 1 1,0-1 0,0 0-1,0 0 1,1 0-1,-1 1 1,0-1 0,0 0-1,0 0 1,0-1-1,0 1 1,0 0-1,0 0 1,0 0 0,0-1-1,0 1 1,2-1-1,34-12 859,-25 5-660,0-1 1,-1 0 0,0-1 0,0 0 0,-1-1 0,0-1 0,-1 1 0,0-1 0,-1-1-1,0 1 1,-1-2 0,-1 1 0,0-1 0,0 0 0,-2 0 0,0 0 0,0 0 0,-1-1-1,-1 0 1,0-20 0,-21 65 47,-3 34-99,20-60-159,1 1-1,0-1 0,0 1 0,1-1 0,0 0 1,-1 1-1,1-1 0,1 1 0,-1-1 0,1 1 0,-1-1 1,1 0-1,2 5 0,-2-8-16,0 1 0,0-1 0,1 0 0,-1 0 0,0 1 1,1-1-1,-1 0 0,1 0 0,-1-1 0,1 1 0,-1 0 0,1 0 0,-1-1 0,1 1 0,0-1 0,0 1 0,-1-1 0,1 0 0,2 0 1,40 1-1165,-34-1 383,21 0-2959,-2-1-3170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9.101"/>
    </inkml:context>
    <inkml:brush xml:id="br0">
      <inkml:brushProperty name="width" value="0.025" units="cm"/>
      <inkml:brushProperty name="height" value="0.025" units="cm"/>
      <inkml:brushProperty name="color" value="#E71224"/>
    </inkml:brush>
  </inkml:definitions>
  <inkml:trace contextRef="#ctx0" brushRef="#br0">0 0 7399,'0'0'15172,"2"11"-14681,1 2-315,0 6 307,0 0 0,2 0 0,8 22 0,-12-40-445,0 0 0,0 1-1,0-1 1,-1 0-1,1 0 1,0 0-1,1 0 1,-1 0 0,0 0-1,0 0 1,0 0-1,1 0 1,-1 0-1,0-1 1,1 1 0,-1 0-1,1-1 1,-1 1-1,1-1 1,-1 0-1,1 0 1,-1 1 0,1-1-1,-1 0 1,1 0-1,-1 0 1,1 0-1,-1-1 1,1 1 0,-1 0-1,1-1 1,-1 1-1,1-1 1,-1 1-1,0-1 1,1 0 0,1-1-1,6-2 188,1-2 0,-1 1 0,16-14 0,-4 2-94,-16 11-68,1 0 1,0 1 0,0 0 0,1 0 0,-1 0 0,1 1 0,0 0-1,0 0 1,1 1 0,-1 0 0,13-4 0,-19 8-55,0 0-1,0-1 1,0 1 0,0 0 0,0 0 0,0 0-1,0-1 1,-1 1 0,1 0 0,0 0-1,0 0 1,-1 1 0,1-1 0,-1 0 0,1 0-1,-1 0 1,1 0 0,-1 0 0,0 1-1,1-1 1,-1 0 0,0 0 0,0 1 0,0-1-1,0 2 1,4 43 158,-4-36-135,1 51-133,-1-61 32,0 0 1,0 1-1,1-1 1,-1 0 0,0 0-1,1 1 1,-1-1 0,0 0-1,0 0 1,1 0 0,-1 1-1,0-1 1,1 0 0,-1 0-1,0 0 1,1 0 0,-1 0-1,1 0 1,-1 0 0,0 0-1,1 0 1,-1 0-1,0 0 1,1 0 0,-1 0-1,0 0 1,1 0 0,-1 0-1,0 0 1,1 0 0,-1 0-1,0-1 1,1 1 0,-1 0-1,0 0 1,1 0 0,-1-1-1,0 1 1,1 0 0,-1 0-1,0-1 1,16-8-2069,14-30-5262,-12 15 1271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39.716"/>
    </inkml:context>
    <inkml:brush xml:id="br0">
      <inkml:brushProperty name="width" value="0.025" units="cm"/>
      <inkml:brushProperty name="height" value="0.025" units="cm"/>
      <inkml:brushProperty name="color" value="#E71224"/>
    </inkml:brush>
  </inkml:definitions>
  <inkml:trace contextRef="#ctx0" brushRef="#br0">137 17 8136,'0'0'10212,"-9"2"-7890,1 1-1931,0 0-1,-1 0 0,1 1 1,1 0-1,-1 1 1,0 0-1,1 0 0,-9 8 1,12-9-287,-1 0 1,1 0-1,0 0 0,1 1 1,-1-1-1,1 1 0,0 0 1,0 0-1,0 0 1,1 0-1,-1 1 0,1-1 1,1 1-1,-1-1 0,-1 12 1,3-16-93,1 0 0,-1 0-1,0 0 1,0 0 0,1 1 0,-1-1 0,0 0 0,1 0 0,-1 0 0,1 0 0,0 0 0,-1 0 0,1 0-1,0 0 1,-1-1 0,1 1 0,0 0 0,0 0 0,0 0 0,0-1 0,0 1 0,0 0 0,0-1-1,0 1 1,0-1 0,0 0 0,0 1 0,0-1 0,1 0 0,-1 1 0,0-1 0,0 0 0,0 0 0,0 0-1,0 0 1,1 0 0,-1 0 0,0 0 0,0-1 0,0 1 0,2-1 0,52-12 369,-30 1-305,0 0 1,-1-2 0,0 0-1,21-19 1,2 0 522,-47 33-585,0 0 0,0-1 1,1 1-1,-1-1 0,0 1 0,1 0 1,-1-1-1,0 1 0,1 0 0,-1-1 1,1 1-1,-1 0 0,1 0 0,-1-1 1,0 1-1,1 0 0,-1 0 0,1 0 1,-1 0-1,1-1 0,-1 1 0,1 0 1,-1 0-1,1 0 0,-1 0 0,1 0 1,-1 0-1,1 1 0,-1-1 0,1 0 1,-1 0-1,1 0 0,-1 0 0,1 0 1,-1 1-1,1-1 0,-1 0 1,1 1-1,-1-1 0,0 0 0,1 0 1,-1 1-1,0-1 0,1 1 0,-1-1 1,0 0-1,1 1 0,-1-1 0,1 2 1,-1 28 664,0-17-368,0-13-302,0 1 0,1-1 1,-1 0-1,0 0 0,1 1 1,-1-1-1,0 0 0,1 0 1,-1 1-1,1-1 0,-1 0 0,1 0 1,-1 0-1,0 0 0,1 0 1,-1 0-1,1 1 0,-1-1 1,1 0-1,-1 0 0,1 0 0,-1-1 1,1 1-1,-1 0 0,0 0 1,1 0-1,-1 0 0,1 0 1,-1 0-1,1-1 0,-1 1 0,0 0 1,1 0-1,-1-1 0,1 1 1,-1 0-1,0-1 0,1 1 1,-1 0-1,0-1 0,0 1 0,1-1 1,21-14 130,-21 15-136,4-4 2,44-27 34,-46 29-50,-1 1 1,1-1-1,0 1 1,0 0-1,0 0 1,1 0-1,-1 1 1,0-1-1,0 1 1,0 0-1,0-1 1,1 1-1,-1 1 1,0-1-1,5 1 1,-7 0 5,0 0 0,0 0 0,0 0 1,0-1-1,0 1 0,0 0 0,0 0 1,0 0-1,-1 0 0,1 0 1,0 1-1,-1-1 0,1 0 0,-1 0 1,1 0-1,-1 0 0,0 1 0,1-1 1,-1 0-1,0 0 0,0 1 0,0-1 1,0 0-1,0 1 0,0-1 0,0 0 1,0 0-1,-1 1 0,0 0 1,4 24 113,-2-25-104,-1-1 1,1 1-1,0 0 1,-1-1-1,1 1 1,0-1-1,0 1 1,0-1-1,0 1 1,-1-1-1,1 0 1,0 1-1,0-1 1,0 0-1,0 0 1,0 1-1,0-1 1,0 0-1,0 0 1,0 0-1,0 0 1,0 0-1,0 0 1,0-1-1,0 1 1,0 0-1,-1 0 1,3-1-1,4-2 18,0 0 0,-1 0-1,1 0 1,-1 0 0,1-1-1,-1 0 1,-1-1 0,1 1-1,9-11 1,-10 10-26,0 0 0,1 0 0,-1 0 0,1 1 0,0 0 0,0 0 0,0 1 1,0 0-1,1 0 0,-1 0 0,9-2 0,-15 5-6,1 1 1,-1-1-1,1 0 1,-1 0-1,0 0 0,1 0 1,-1 1-1,1-1 1,-1 0-1,0 0 0,1 1 1,-1-1-1,0 0 1,1 1-1,-1-1 0,0 0 1,1 1-1,-1-1 1,0 1-1,0-1 0,0 0 1,1 1-1,-1-1 1,0 1-1,0-1 0,0 1 1,0-1-1,0 0 1,0 1-1,0-1 0,0 1 1,0-1-1,0 1 1,0-1-1,0 1 0,0 30 95,1-1-818,0-29 420,0 0 0,0-1 1,0 1-1,0-1 0,0 1 0,0-1 1,0 1-1,0-1 0,0 1 1,0-1-1,0 0 0,0 0 0,0 0 1,0 0-1,0 0 0,0 0 0,1 0 1,-1 0-1,0 0 0,0 0 1,0 0-1,0-1 0,2 0 0,25-9-9613,-10-3 1265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0.125"/>
    </inkml:context>
    <inkml:brush xml:id="br0">
      <inkml:brushProperty name="width" value="0.025" units="cm"/>
      <inkml:brushProperty name="height" value="0.025" units="cm"/>
      <inkml:brushProperty name="color" value="#E71224"/>
    </inkml:brush>
  </inkml:definitions>
  <inkml:trace contextRef="#ctx0" brushRef="#br0">118 2 3427,'0'0'18957,"-9"1"-18386,5 0-514,-1-1 1,1 1-1,0 0 1,-1 0-1,1 0 0,0 1 1,0-1-1,0 1 1,0 0-1,0 1 0,0-1 1,1 0-1,-1 1 0,1 0 1,-1 0-1,1 0 1,0 0-1,0 1 0,-3 5 1,5-8 10,-19 33 1728,18-32-1713,1 0 1,0 0-1,1-1 0,-1 1 0,0 0 1,1 0-1,-1 0 0,1 0 0,-1 0 1,1 0-1,0 0 0,0 0 1,0 0-1,0 0 0,0 0 0,0 0 1,1 2-1,0-3-63,0 0 0,0 0 0,0-1 0,0 1 0,1 0 0,-1-1 0,0 1 0,0-1 0,0 0 0,1 1 0,-1-1 0,0 0 1,1 0-1,-1 0 0,0 0 0,0 0 0,1 0 0,-1 0 0,0 0 0,1 0 0,-1-1 0,2 0 0,30-9 133,-24 4-137,0 1-1,0-2 1,-1 1-1,0-1 1,9-10 0,-14 14-13,0 0 0,0-1 0,0 0 0,0 0 0,-1 0 0,0 0 0,0 0 0,0 0 0,0 0 0,-1-1 0,1 1 0,-1-1 0,0 1 0,0-8 0,-21 22 306,14-4-208,1 0 1,0 1-1,1-1 0,-1 1 0,1 0 0,0 0 0,1 0 0,0 1 0,0-1 0,1 1 0,-1 0 0,2-1 1,-1 1-1,1 0 0,0 11 0,1-17-94,1-1 0,0 0 1,0 0-1,-1 0 0,1 0 0,0 0 0,0 0 1,0 0-1,0 0 0,0-1 0,0 1 1,0 0-1,0-1 0,0 1 0,0 0 0,0-1 1,1 1-1,-1-1 0,0 0 0,0 1 1,1-1-1,-1 0 0,0 0 0,1 0 1,-1 0-1,0 0 0,0 0 0,1 0 0,-1 0 1,0 0-1,2-1 0,2 1-221,1 0 1,-1-1-1,0 0 0,1 0 0,-1 0 0,11-4 1,-14 4-293,0-1 0,0 1 1,0 0-1,0-1 0,0 0 1,0 1-1,0-1 0,-1 0 0,1 0 1,1-3-1,6-9-5580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2.364"/>
    </inkml:context>
    <inkml:brush xml:id="br0">
      <inkml:brushProperty name="width" value="0.025" units="cm"/>
      <inkml:brushProperty name="height" value="0.025" units="cm"/>
      <inkml:brushProperty name="color" value="#E71224"/>
    </inkml:brush>
  </inkml:definitions>
  <inkml:trace contextRef="#ctx0" brushRef="#br0">0 1 4773,'0'2'12503,"0"13"-6295,2 114-4778,-2-126-1402,1-1 1,0 1-1,0 0 0,-1-1 0,1 1 0,1-1 0,-1 1 0,0-1 1,1 1-1,-1-1 0,1 0 0,3 4 0,9 0-4296,-11-7 371,0-5-2488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2.755"/>
    </inkml:context>
    <inkml:brush xml:id="br0">
      <inkml:brushProperty name="width" value="0.025" units="cm"/>
      <inkml:brushProperty name="height" value="0.025" units="cm"/>
      <inkml:brushProperty name="color" value="#E71224"/>
    </inkml:brush>
  </inkml:definitions>
  <inkml:trace contextRef="#ctx0" brushRef="#br0">6 0 11531,'0'0'11349,"0"8"-10756,-5 117 1852,5-125-2431,0 1-1,1-1 1,-1 0 0,0 1 0,0-1 0,1 0 0,-1 1-1,0-1 1,0 0 0,1 1 0,-1-1 0,0 0-1,1 1 1,-1-1 0,1 0 0,-1 0 0,0 0-1,1 1 1,-1-1 0,1 0 0,-1 0 0,1 0-1,-1 0 1,0 0 0,1 0 0,-1 0 0,1 0 0,-1 0-1,1 0 1,-1 0 0,0 0 0,1 0 0,-1 0-1,1 0 1,-1 0 0,1-1 0,-1 1 0,0 0-1,1 0 1,-1 0 0,1-1 0,-1 1 0,0 0 0,1-1-1,-1 1 1,0 0 0,1-1 0,-1 0 0,22-13 323,18-27-107,-31 30-126,0 1 0,1 0 0,21-16 0,-31 26-99,1-1-1,-1 1 0,0 0 1,1 0-1,-1 0 1,0-1-1,1 1 1,-1 0-1,0 0 0,1 0 1,-1 0-1,1 0 1,-1 0-1,0 0 1,1 0-1,-1 0 1,1 0-1,-1 0 0,1 0 1,-1 0-1,0 0 1,1 0-1,-1 0 1,0 0-1,1 0 0,-1 0 1,1 1-1,-1-1 1,0 0-1,1 0 1,-1 1-1,0-1 1,1 0-1,-1 0 0,0 1 1,0-1-1,1 0 1,-1 1-1,0-1 1,0 0-1,0 1 0,1-1 1,-1 0-1,0 1 1,0-1-1,0 1 1,0-1-1,0 0 1,0 1-1,0-1 0,0 1 1,0-1-1,0 0 1,0 1-1,0 0 1,1 29 185,-1-23-106,0 92 135,0-99-315,1-2-766,0-1 299,0 1 1,-1-1-1,1 0 0,0 1 0,-1-1 0,0 0 0,0 0 1,0 1-1,0-1 0,0 0 0,0 0 0,-2-3 0,2 0-1214,-3-17-4864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3.117"/>
    </inkml:context>
    <inkml:brush xml:id="br0">
      <inkml:brushProperty name="width" value="0.025" units="cm"/>
      <inkml:brushProperty name="height" value="0.025" units="cm"/>
      <inkml:brushProperty name="color" value="#E71224"/>
    </inkml:brush>
  </inkml:definitions>
  <inkml:trace contextRef="#ctx0" brushRef="#br0">1 0 3555,'0'0'19987,"43"7"-32350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005"/>
    </inkml:context>
    <inkml:brush xml:id="br0">
      <inkml:brushProperty name="width" value="0.035" units="cm"/>
      <inkml:brushProperty name="height" value="0.035" units="cm"/>
    </inkml:brush>
  </inkml:definitions>
  <inkml:trace contextRef="#ctx0" brushRef="#br0">0 267 18404,'1'0'134,"1"1"1,-1 0 0,0-1-1,0 1 1,0 0-1,1 0 1,-1 0-1,0 0 1,0 0 0,0 1-1,-1-1 1,1 0-1,0 0 1,0 1-1,0 1 1,12 27 38,-9-19 142,8 16 261,38 92 919,71 119 1,-117-231-1461,-4-5-23,1 0 1,0 0-1,0 0 1,1 0-1,-1 0 1,0 0-1,1-1 0,-1 1 1,1 0-1,-1-1 1,1 1-1,0-1 0,0 1 1,0-1-1,0 0 1,0 0-1,4 2 1,-6-3-10,1 0 0,-1 0 1,1 0-1,-1 0 1,0 0-1,1 0 1,-1 0-1,1 0 0,-1 0 1,1 0-1,-1-1 1,0 1-1,1 0 1,-1 0-1,1 0 0,-1-1 1,0 1-1,1 0 1,-1 0-1,0-1 1,1 1-1,-1 0 0,0-1 1,0 1-1,1 0 1,-1-1-1,0 1 1,0-1-1,0 1 0,1 0 1,-1-1-1,0 1 1,0-1-1,0 0 0,1-18 33,-1 16-25,-1-14 4,0 0-1,-2 0 1,0 0-1,-1 1 1,-1-1-1,-9-20 1,-46-92 42,58 127-56,-3-10 5,-1 0-8,0 0 0,0 1 0,-2-1 0,1 1-1,-1 1 1,-13-14 0,13 19-25,10 13-3,13 16-33,5 2 18,1-1 1,33 30-1,-48-49 40,0-1 0,0 0-1,0 0 1,1 0 0,0-1-1,-1 0 1,2-1 0,-1 1-1,0-1 1,1-1 0,-1 1 0,1-1-1,0-1 1,0 1 0,16-1-1,-19-2 5,1 0 0,0 0-1,-1-1 1,1 0 0,-1 0-1,1 0 1,-1-1 0,0 0-1,0 0 1,0 0 0,0-1 0,-1 0-1,1 1 1,-1-2 0,0 1-1,0 0 1,-1-1 0,1 0-1,-1 0 1,0 0 0,4-8-1,2-7 7,0 0-1,-2-1 1,0 1-1,5-31 1,-5 19 38,-3-1 0,2-55 0,-5 71-21,-2 1 0,0-1 0,-1 0 0,-1 1 0,-1-1-1,-10-30 1,4 31 6,10 15-27,-1 1 0,1 0 0,0 0 0,0-1 0,-1 1 0,1 0-1,0 0 1,0 0 0,-1-1 0,1 1 0,0 0 0,-1 0 0,1 0 0,0 0 0,-1 0 0,1 0-1,0 0 1,-1 0 0,1 0 0,0 0 0,-1 0 0,1 0 0,0 0 0,-1 0 0,0 0 0,0 1-1,0 0 1,1 0-1,-1 0 1,0 0-1,0 0 1,0 0 0,1 0-1,-1 0 1,1 0-1,-1 0 1,1 1-1,-1-1 1,1 0 0,0 0-1,0 1 1,-1-1-1,1 0 1,0 0-1,0 3 1,0 13-5,0 0-1,1-1 1,1 1-1,6 27 1,23 66 7,-23-87 9,38 105 102,-38-113-87,-1 0 0,2 0 0,0-1 0,0 0 0,1-1 0,13 14 0,-20-24-10,0 0 0,0-1 0,1 1 0,-1-1-1,1 1 1,-1-1 0,1 0 0,0 0 0,6 1 0,-8-2-7,-1-1 1,1 1 0,0-1-1,0 0 1,0 0 0,0 0-1,0 0 1,0 0 0,0 0-1,0-1 1,-1 1-1,1-1 1,0 1 0,0-1-1,0 1 1,-1-1 0,1 0-1,0 0 1,-1 0 0,1 0-1,-1 0 1,1-1 0,1-1-1,3-3 16,-1-1-1,0 0 0,-1 0 1,0 0-1,0 0 0,0-1 1,-1 0-1,0 1 1,0-1-1,1-11 0,1-7 46,-1 1 0,0-30 0,-3 27-18,-1-1 1,-1 1-1,-2 0 0,-1 0 0,-13-50 0,16 75-53,1 0 0,-1 0 0,0 1 0,0-1 1,-1 0-1,1 1 0,0-1 0,-1 1 0,-2-4 0,3 6-1,1 0 1,0 0-1,-1 0 1,1 0-1,0 0 0,-1 0 1,1 0-1,0 0 0,0 0 1,-1 0-1,1 0 1,0 0-1,-1 0 0,1 1 1,0-1-1,0 0 0,-1 0 1,1 0-1,0 0 1,0 1-1,-1-1 0,1 0 1,0 0-1,0 0 0,0 1 1,-1-1-1,1 0 1,0 0-1,0 1 0,0-1 1,0 0-1,0 1 0,-1-1 1,1 0-1,0 0 1,0 1-1,0-1 0,0 0 1,0 1-1,0-1 1,0 0-1,0 1 0,0-1 1,0 1-1,-1 7-14,0 1 0,1 0 0,-1-1-1,3 17 1,1-4 10,2 0 0,0 0-1,1 0 1,1-1 0,12 25-1,-14-35-81,0 0 0,1-1 0,0 1 0,0-1 0,1 0 0,0-1 0,0 0 0,1 0 0,1 0 0,-1-1 0,1-1 0,10 7 0,-15-11 14,0 0 0,-1 0-1,1 0 1,0-1 0,0 0-1,0 0 1,0 0 0,0 0-1,0-1 1,0 1 0,0-1-1,0 0 1,0 0 0,0-1-1,0 1 1,0-1 0,0 0-1,0 0 1,0 0-1,0 0 1,0-1 0,3-2-1,11-13-431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3.457"/>
    </inkml:context>
    <inkml:brush xml:id="br0">
      <inkml:brushProperty name="width" value="0.025" units="cm"/>
      <inkml:brushProperty name="height" value="0.025" units="cm"/>
      <inkml:brushProperty name="color" value="#E71224"/>
    </inkml:brush>
  </inkml:definitions>
  <inkml:trace contextRef="#ctx0" brushRef="#br0">104 269 4933,'0'0'10468,"-7"4"-7238,-5 3-2278,0 1-1,0 0 1,-17 15 0,27-21-849,-1 0 0,1 0 0,-1 1 0,1-1 0,0 1 0,0-1 1,0 1-1,0 0 0,0 0 0,1 0 0,-1 0 0,1 0 0,0 0 0,0 1 0,0-1 1,0 0-1,1 1 0,-1-1 0,1 0 0,0 1 0,0-1 0,0 1 0,0-1 1,1 4-1,1-6-94,-1 0 1,0 0 0,0-1 0,0 1 0,1 0 0,-1 0-1,0-1 1,1 1 0,-1-1 0,1 1 0,-1-1-1,1 0 1,-1 0 0,1 1 0,-1-1 0,1 0-1,-1 0 1,1 0 0,-1-1 0,3 1 0,32-5 216,-30 2-203,1 0-1,-1-1 1,0 0 0,0 0-1,0 0 1,-1-1-1,1 0 1,-1 0 0,0 0-1,-1 0 1,1-1 0,-1 0-1,0 0 1,5-11-1,4-4 61,-16 62-420,1-30 357,0-7 50,1 1 1,1-1 0,-1 1 0,1 0-1,-1-1 1,1 1 0,1 0-1,0 4 1,-1-8-47,0 0-1,0-1 1,1 1 0,-1 0-1,0-1 1,1 1 0,-1 0 0,1-1-1,-1 1 1,1 0 0,-1-1-1,1 1 1,-1-1 0,1 1 0,-1-1-1,1 0 1,0 1 0,-1-1-1,1 0 1,0 1 0,1-1 0,27-2 528,-22-1-436,0 0 0,0-1-1,-1 0 1,0 0 0,1 0 0,-1-1-1,-1 0 1,1 0 0,8-10 0,40-57 162,-42 54-230,-1 0 0,-1-1 0,0-1 0,-2 0 0,0 0 0,-1 0 0,-1-1 1,-1 0-1,-1 0 0,-1-1 0,0-23 0,-3 44-50,0 1 0,1-1 0,-1 1 0,0-1 0,0 1 0,0-1 0,0 1 0,0-1 0,0 1 0,0-1 0,0 1 0,-1-1 0,1 1 0,0-1 0,0 1 0,0 0 0,0-1 0,-1 1 0,1-1 0,0 1 0,-1-1 0,1 1 0,0 0 0,-1-1 0,1 1 0,0 0 0,-1-1 0,1 1 0,0 0 0,-1-1 0,1 1 0,-1 0 0,1 0 0,-1-1 0,1 1 0,-1 0 0,1 0 0,-1 0 0,1 0 0,-1 0 0,1 0 0,-1 0 0,1 0 0,-1 0 0,1 0 0,-1 0 0,1 0 0,-1 0 0,1 0 0,-1 0 0,1 1 0,-1-1 0,1 0 0,0 0 0,-1 0 0,1 1 0,-1-1 0,1 0 1,-1 1-1,1-1 0,-1 1 0,-26 23-116,12-4 219,0 1 0,2 1 0,-12 24 0,21-38-67,0 0 1,1 0 0,1 1-1,-1-1 1,1 1 0,0-1 0,1 1-1,0 0 1,1-1 0,-1 1-1,2 0 1,1 15 0,-1-20-37,1 0 0,0-1 0,0 1 0,0 0 0,0-1 0,0 1 0,1-1 0,-1 0 0,1 1 0,0-1 1,0-1-1,0 1 0,1 0 0,-1-1 0,1 1 0,-1-1 0,8 3 0,31 11-1520,-4-7-3317,-11-6-1711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4.775"/>
    </inkml:context>
    <inkml:brush xml:id="br0">
      <inkml:brushProperty name="width" value="0.025" units="cm"/>
      <inkml:brushProperty name="height" value="0.025" units="cm"/>
      <inkml:brushProperty name="color" value="#E71224"/>
    </inkml:brush>
  </inkml:definitions>
  <inkml:trace contextRef="#ctx0" brushRef="#br0">39 9 11339,'0'0'11995,"-7"9"-11034,3-1-850,-1-1 0,1 1 0,0 0 0,1 0 0,0 0 0,-2 10 0,4-16-85,0 1 1,1-1 0,-1 1-1,1-1 1,0 1-1,-1-1 1,1 1 0,1-1-1,-1 0 1,0 1-1,1-1 1,-1 1 0,1-1-1,-1 1 1,1-1 0,0 0-1,0 0 1,0 1-1,1-1 1,-1 0 0,0 0-1,1 0 1,-1 0-1,1-1 1,0 1 0,0 0-1,0-1 1,-1 1-1,1-1 1,1 1 0,-1-1-1,4 2 1,-2-2 52,0 0-1,0 0 1,0-1 0,0 1-1,0-1 1,1 0 0,-1 0-1,0 0 1,0-1 0,0 0-1,0 1 1,0-1 0,0-1-1,0 1 1,0-1 0,0 1 0,0-1-1,-1 0 1,1 0 0,-1-1-1,1 1 1,-1-1 0,0 0-1,0 0 1,4-5 0,5-4 81,-1-1-1,0 0 1,-1-1 0,16-29 0,-30 119-16,3-70-139,1-1-1,0 0 1,1 0-1,-1 0 1,1 0-1,0 1 1,1-1-1,-1 0 1,1-1-1,0 1 1,0 0-1,0 0 1,1-1-1,4 7 1,-5-9 46,0 0-1,1 0 1,-1 0 0,1 0-1,-1 0 1,1-1 0,0 1-1,-1-1 1,1 0 0,0 1-1,0-1 1,0-1 0,0 1-1,0 0 1,0-1 0,0 0 0,0 1-1,0-1 1,0 0 0,1-1-1,-1 1 1,0 0 0,0-1-1,0 0 1,0 0 0,4-2-1,-3 1 25,1 0-1,-1 0 1,0-1-1,0 0 1,0 0-1,0 0 0,-1 0 1,1 0-1,-1-1 1,0 0-1,0 0 1,0 0-1,0 0 1,-1 0-1,0 0 0,0-1 1,2-5-1,-1 4-46,-1 1 1,0-1-1,0 0 0,-1 0 0,0 0 1,0-1-1,0 1 0,-1 0 0,0 0 0,0 0 1,-1-1-1,0 1 0,-1-7 0,0 10-32,1 0-1,-1 1 0,0-1 1,0 1-1,0 0 0,0-1 1,0 1-1,-1 0 0,1 0 0,-1 0 1,1 1-1,-1-1 0,0 1 1,0-1-1,1 1 0,-1 0 1,0 0-1,0 0 0,0 1 1,0-1-1,-6 0 0,7 1-57,1-1 0,-1 1 0,0 0-1,1 0 1,-1-1 0,0 1 0,1 1 0,-1-1-1,0 0 1,1 0 0,-1 0 0,0 1 0,1-1-1,-1 1 1,1 0 0,-1-1 0,1 1 0,-1 0-1,1 0 1,-1 0 0,1 0 0,0 0 0,-1 0 0,1 0-1,0 0 1,0 1 0,0-1 0,0 0 0,0 1-1,0-1 1,0 1 0,1-1 0,-1 1 0,0-1-1,1 1 1,-1-1 0,1 1 0,0 0 0,0-1-1,-1 3 1,2-3-127,-1 0 0,0 0 0,1 0 0,-1 0-1,1 0 1,0 0 0,-1 0 0,1 0 0,0 0 0,0 0 0,-1 0-1,1-1 1,0 1 0,0 0 0,0-1 0,0 1 0,0 0 0,0-1-1,0 1 1,0-1 0,0 0 0,0 1 0,0-1 0,0 0-1,0 0 1,1 0 0,-1 1 0,0-1 0,2-1 0,41 3-4771,-38-2 3871,28-1-4169,2-4-1581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5.577"/>
    </inkml:context>
    <inkml:brush xml:id="br0">
      <inkml:brushProperty name="width" value="0.025" units="cm"/>
      <inkml:brushProperty name="height" value="0.025" units="cm"/>
      <inkml:brushProperty name="color" value="#E71224"/>
    </inkml:brush>
  </inkml:definitions>
  <inkml:trace contextRef="#ctx0" brushRef="#br0">99 96 6150,'0'0'18673,"-10"3"-17573,5-2-1011,0 1 0,1-1 0,-1 1 0,1 0 0,0 0 0,0 0 0,0 0-1,0 1 1,0 0 0,0-1 0,0 2 0,1-1 0,0 0 0,-1 1 0,1-1 0,0 1 0,1 0 0,-1 0 0,1 0-1,0 0 1,0 1 0,0-1 0,0 1 0,1-1 0,0 1 0,0-1 0,0 1 0,0 9 0,1-13-79,-1 1 0,1-1-1,0 1 1,0-1 0,0 1 0,0-1 0,0 1 0,0-1 0,1 0 0,-1 1 0,0-1 0,1 1 0,-1-1 0,1 1 0,-1-1 0,1 0 0,0 0 0,0 1 0,0-1-1,-1 0 1,1 0 0,0 0 0,0 0 0,2 1 0,0-1 5,0 0 0,0 0 0,0 0 0,0-1 0,0 1-1,0-1 1,0 0 0,0 0 0,1 0 0,-1 0 0,4-2 0,0 0-2,-1 0 1,1-1-1,0 0 1,-1 0-1,0-1 0,0 0 1,0 0-1,0 0 1,-1-1-1,1 1 1,-1-1-1,0-1 1,-1 1-1,1-1 0,-1 0 1,0 0-1,-1 0 1,1 0-1,-1-1 1,0 1-1,-1-1 1,0 0-1,0 0 1,2-11-1,-25 40-600,19-17 511,0 0 1,0 0-1,0 0 0,1 0 1,-1 0-1,1 0 0,0 0 1,1 0-1,-1 0 1,1 0-1,1 8 0,-1-13-50,1 1 0,-1 0-1,1-1 1,-1 1 0,1 0-1,0-1 1,-1 1 0,1-1-1,-1 1 1,1-1 0,0 1-1,0-1 1,-1 0 0,1 1-1,0-1 1,0 0 0,0 0-1,-1 1 1,1-1 0,0 0-1,0 0 1,0 0 0,0 0-1,-1 0 1,1 0 0,0 0 0,0 0-1,0 0 1,-1-1 0,1 1-1,1-1 1,29-7-2350,-24 4 2142,0-1-1,-1 0 0,0 0 1,0-1-1,0 1 1,-1-1-1,0-1 1,0 1-1,0-1 1,-1 0-1,0 0 1,0 0-1,0 0 1,2-12-1,8-9 2257,-24 47-726,0 1-1,2 1 1,-9 30-1,15-42-1085,1 0-1,-1 0 1,2 1-1,-1-1 1,1 0-1,1 0 1,-1 1-1,2-1 1,-1 0-1,1 0 1,4 10-1,4 8 140,16 55-31,-24-75-178,-1 1 0,0-1-1,0 0 1,0 0 0,-1 1 0,0-1 0,-1 1-1,1-1 1,-3 8 0,3-15-2,0 1 1,0-1-1,0 1 1,0-1-1,0 0 0,0 1 1,0-1-1,0 1 1,-1-1-1,1 1 0,0-1 1,0 0-1,0 1 1,-1-1-1,1 1 0,0-1 1,-1 0-1,1 1 1,0-1-1,0 0 0,-1 1 1,1-1-1,-1 0 1,1 0-1,0 1 0,-1-1 1,1 0-1,-1 0 1,1 0-1,0 0 0,-1 1 1,0-1-1,-9-10 802,-4-24-379,12 22-491,1-1 0,0 1 0,0-1 0,1 0 0,1 1 0,0-1 0,1 1 0,0-1 0,1 1 0,0 0 1,1 0-1,1 0 0,0 0 0,0 1 0,1 0 0,1 0 0,-1 0 0,2 1 0,0 0 0,0 0 0,0 1 0,13-10 0,14-11 141,34-30-53,-65 55-40,1 1 0,-1-1 0,0 0 0,0-1 1,0 1-1,-1-1 0,0 0 0,0 0 0,0 0 0,2-9 1,-5 15-5,0-1 0,0 1 0,1-1 0,-1 1 1,0-1-1,0 1 0,0-1 0,0 1 1,0-1-1,0 1 0,0-1 0,0 0 1,0 1-1,0-1 0,0 1 0,-1-1 0,1 1 1,0-1-1,0 1 0,0-1 0,-1 1 1,1-1-1,0 1 0,-1-1 0,1 1 0,0 0 1,-1-1-1,1 1 0,0 0 0,-1-1 1,1 1-1,-1 0 0,1-1 0,-1 1 1,0-1-1,-23 4 255,19-2-223,0 1 1,0 0-1,0 1 1,0-1-1,1 1 1,-1 0-1,-7 6 1,7-2 33,0 0 1,0 0 0,1 0-1,0 1 1,0-1 0,1 1-1,0 0 1,0 0 0,-1 11-1,3-17-80,1 1 1,-1-1-1,1 0 0,0 0 1,0 1-1,0-1 0,0 0 0,0 1 1,0-1-1,1 0 0,-1 1 0,1-1 1,0 0-1,-1 0 0,1 0 1,0 0-1,0 0 0,0 0 0,1 0 1,-1 0-1,0 0 0,1 0 1,-1 0-1,1-1 0,0 1 0,0-1 1,-1 1-1,1-1 0,0 0 0,0 0 1,0 1-1,0-1 0,1-1 1,-1 1-1,0 0 0,4 0 0,1 1-410,0-1 0,0 0 0,0-1 0,0 0 0,0 0 0,0 0 0,0-1 0,0 0 0,10-2 0,-9 0-1099,1 0 0,-1-1 0,0 1 0,0-2-1,0 1 1,12-10 0,9-10-6627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5.924"/>
    </inkml:context>
    <inkml:brush xml:id="br0">
      <inkml:brushProperty name="width" value="0.025" units="cm"/>
      <inkml:brushProperty name="height" value="0.025" units="cm"/>
      <inkml:brushProperty name="color" value="#E71224"/>
    </inkml:brush>
  </inkml:definitions>
  <inkml:trace contextRef="#ctx0" brushRef="#br0">138 1 2498,'0'0'18909,"-9"0"-16507,4 0-2082,-1 0 0,0 1 0,1-1 0,-1 1 0,1 0 0,-7 3 0,11-4-286,-1 1 1,1-1 0,0 1-1,-1 0 1,1-1-1,0 1 1,-1 0 0,1 0-1,0 0 1,0 0 0,0 0-1,0 0 1,0 0-1,0 0 1,0 1 0,0-1-1,0 0 1,1 1 0,-1-1-1,0 0 1,1 1-1,-1-1 1,1 1 0,0-1-1,-1 1 1,1-1 0,0 1-1,0-1 1,0 1-1,0-1 1,0 1 0,0 0-1,1-1 1,-1 1 0,1 1-1,0-1-121,0 0-1,0-1 0,0 1 1,0 0-1,1 0 0,-1-1 1,0 1-1,1 0 0,0-1 1,-1 0-1,1 1 0,0-1 1,0 0-1,-1 0 1,1 0-1,0 0 0,3 1 1,44 15-543,-27-10 435,-21-7 215,0 1 0,1-1 1,-1 0-1,0 1 0,0 0 0,0-1 1,0 1-1,0 0 0,0-1 1,0 1-1,0 0 0,0 0 0,0 0 1,-1 0-1,1 0 0,0 0 0,0 0 1,-1 0-1,1 0 0,-1 0 0,1 0 1,-1 0-1,1 1 0,-1-1 1,0 0-1,0 0 0,1 3 0,-2-2 73,1 1 0,-1 0 0,1 0 0,-1 0 0,0 0 0,0-1 0,-1 1 0,1 0 0,0-1 0,-1 1 0,-2 2 0,-5 7 164,-1 0 0,-1-2 1,-15 14-1,-18 7-687,8-18-4052,4-9-3990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7:47.056"/>
    </inkml:context>
    <inkml:brush xml:id="br0">
      <inkml:brushProperty name="width" value="0.025" units="cm"/>
      <inkml:brushProperty name="height" value="0.025" units="cm"/>
      <inkml:brushProperty name="color" value="#E71224"/>
    </inkml:brush>
  </inkml:definitions>
  <inkml:trace contextRef="#ctx0" brushRef="#br0">168 77 2755,'0'0'19058,"-11"-5"-17649,5 2-1150,4 1-202,1 1 0,-1-1 0,0 1 0,0 0-1,-1 0 1,1 0 0,0 0 0,0 0-1,0 0 1,-1 0 0,1 1 0,0-1-1,-1 1 1,1 0 0,-1 0 0,1 0 0,0 0-1,-1 0 1,1 0 0,-1 1 0,1-1-1,0 1 1,-1 0 0,1-1 0,0 1-1,0 0 1,0 0 0,-3 2 0,-4 7 171,0 1 0,1-1 0,1 1 0,0 0 0,0 1 1,1 0-1,0 0 0,1 0 0,1 1 0,0-1 0,1 1 0,0 0 0,1 0 1,-2 22-1,4-33-218,0-1-1,0 0 1,0 0 0,0 1 0,1-1 0,-1 0 0,0 0 0,0 1-1,1-1 1,-1 0 0,1 0 0,-1 0 0,1 0 0,-1 0 0,1 0-1,0 0 1,-1 0 0,1 0 0,0 0 0,0 0 0,0 0 0,0 0-1,0 0 1,0-1 0,0 1 0,0 0 0,0-1 0,0 1 0,0-1 0,0 1-1,0-1 1,1 0 0,-1 1 0,0-1 0,0 0 0,1 0 0,-1 0-1,0 0 1,0 0 0,1 0 0,-1 0 0,0 0 0,0 0 0,0-1-1,1 1 1,-1 0 0,0-1 0,0 1 0,2-2 0,4 0 41,0-1 1,0 0 0,-1 0 0,1-1 0,-1 1 0,1-2-1,5-4 1,5-7 10,-1 0 1,23-33-1,-34 43-39,0 0 0,-1-1 0,0 0 0,0 0 1,-1 0-1,0-1 0,0 1 0,-1-1 0,0 1 0,0-1 0,1-12 1,-4 25-79,0-1 1,0 0 0,-1 0 0,1 0 0,-1 0 0,0 0 0,0 0-1,-3 4 1,-5 9 29,5-6 34,0 0 0,0 0 0,1 0 0,0 1 1,1-1-1,1 1 0,0 0 0,0 0 0,0 21 0,3-32-8,0 0 1,0 1-1,0-1 0,0 0 1,0 0-1,0 0 1,0-1-1,0 1 0,0 0 1,0 0-1,1 0 1,-1-1-1,0 1 0,1-1 1,-1 1-1,0-1 0,1 1 1,-1-1-1,0 0 1,1 0-1,-1 0 0,1 1 1,-1-2-1,0 1 1,1 0-1,-1 0 0,3-1 1,42-5 98,-31 1-195,-1-1 0,1 0 0,24-15 0,-27 13 7,1 1 1,0 1 0,1 0-1,21-6 1,-35 12 95,1 0 0,-1 0 0,1-1 0,-1 1 0,0 0 0,1 1 0,-1-1-1,1 0 1,-1 0 0,1 0 0,-1 0 0,1 0 0,-1 0 0,1 1 0,-1-1 0,0 0 0,1 0 0,-1 0 0,1 1 0,-1-1 0,0 0 0,1 1 0,-1-1 0,0 0 0,0 1 0,1-1-1,-1 1 1,0-1 0,0 0 0,1 1 0,-1-1 0,0 1 0,0-1 0,0 1 0,4 25 698,-8 27 1161,4-49-1281,2-15-194,4-15-276,-3 4-116,0 1 0,-2-1 0,-2-34 0,1 17 0,31 36-399,-30 3 371,7 0 31,0-1-1,0-1 1,-1 0 0,1 0-1,-1 0 1,1-1 0,-1 0-1,9-5 1,-13 7 1,0 0 0,0-1-1,0 0 1,0 0 0,-1 0 0,1 0-1,0 0 1,-1 0 0,0 0 0,1-1-1,-1 0 1,0 1 0,0-1 0,0 0-1,-1 0 1,1 0 0,-1 0 0,0 0-1,1 0 1,-1 0 0,0-6 0,-1 9-6,0-1 0,0 0 0,0 1 0,0-1 1,0 0-1,0 1 0,-1-1 0,1 0 0,0 1 0,-1-1 1,1 1-1,0-1 0,-1 1 0,1-1 0,-1 0 0,1 1 1,-1 0-1,1-1 0,-1 1 0,1-1 0,-1 1 0,1 0 0,-1-1 1,0 1-1,1 0 0,-1-1 0,0 1 0,1 0 0,-1 0 1,0 0-1,1 0 0,-1-1 0,0 1 0,1 0 0,-1 0 1,0 1-1,1-1 0,-1 0 0,0 0 0,1 0 0,-1 0 1,-1 1-1,-1-1-15,0 1-1,0 0 1,0 0 0,0 0 0,1 0 0,-1 0-1,0 1 1,1-1 0,-4 3 0,1 1 62,0 0-1,0 0 1,0 0 0,1 1 0,-1 0-1,1 0 1,1 0 0,-1 0 0,1 1-1,0-1 1,1 1 0,-1 0 0,1 0-1,1 0 1,-1 0 0,1 0 0,0 0-1,1 0 1,0 1 0,0-1 0,2 13-1,-1-14-239,1-1-1,0 1 0,0-1 0,0 0 0,0 0 0,1 0 0,-1 0 0,1 0 0,1-1 0,-1 1 0,1-1 1,4 5-1,27 15-4519,11-11-3315,-9-10-8386</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0.496"/>
    </inkml:context>
    <inkml:brush xml:id="br0">
      <inkml:brushProperty name="width" value="0.025" units="cm"/>
      <inkml:brushProperty name="height" value="0.025" units="cm"/>
      <inkml:brushProperty name="color" value="#004F8B"/>
    </inkml:brush>
  </inkml:definitions>
  <inkml:trace contextRef="#ctx0" brushRef="#br0">0 39 8136,'0'0'12342,"13"1"-11135,38-3-434,98-15 0,-85 8-900,80-2-1,-125 10-197,41 3-765,-57-2 851,0 0 1,-1 0 0,1 1-1,0-1 1,-1 1 0,1 0 0,-1 0-1,1 0 1,-1 0 0,1 0 0,-1 0-1,0 1 1,1-1 0,-1 1-1,0 0 1,4 3 0,-6-4-101,0 0-1,1 0 1,-1 0 0,0 0 0,1 0-1,-1 0 1,0 0 0,0-1 0,0 1-1,0 0 1,0 0 0,0 0 0,0 0-1,0 0 1,0 0 0,0 0 0,0 0-1,-1 0 1,0 1 0,-6 6-4044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0.827"/>
    </inkml:context>
    <inkml:brush xml:id="br0">
      <inkml:brushProperty name="width" value="0.025" units="cm"/>
      <inkml:brushProperty name="height" value="0.025" units="cm"/>
      <inkml:brushProperty name="color" value="#004F8B"/>
    </inkml:brush>
  </inkml:definitions>
  <inkml:trace contextRef="#ctx0" brushRef="#br0">0 44 5285,'0'0'17553,"90"30"-16849,-30-43-512,1 0-160,5 1-96,-6 3-640,-8 1-642,-1 2-896,-17 0-1858,-5 0-1249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1.230"/>
    </inkml:context>
    <inkml:brush xml:id="br0">
      <inkml:brushProperty name="width" value="0.025" units="cm"/>
      <inkml:brushProperty name="height" value="0.025" units="cm"/>
      <inkml:brushProperty name="color" value="#004F8B"/>
    </inkml:brush>
  </inkml:definitions>
  <inkml:trace contextRef="#ctx0" brushRef="#br0">164 34 6598,'0'0'12540,"10"-5"-10986,1 0-1323,0 0 0,-1 1 0,1 1 0,1 0 0,-1 0 0,15-1 0,-22 4-224,-1-1-1,0 1 0,1 0 1,-1-1-1,0 1 0,0 1 1,1-1-1,-1 1 0,0-1 1,0 1-1,1 0 0,-1 0 1,0 0-1,0 0 0,0 1 1,0 0-1,0-1 0,-1 1 1,1 0-1,0 0 0,-1 0 1,0 1-1,1-1 0,-1 0 1,0 1-1,0 0 0,0-1 1,-1 1-1,1 0 0,0 0 1,1 5-1,-1 1-5,-1-1-1,0 0 1,-1 1 0,1-1-1,-2 1 1,1-1 0,-1 1-1,0-1 1,-1 0 0,0 0-1,0 1 1,-1-1 0,0-1-1,0 1 1,-1 0 0,-5 8-1,-10 14 36,-1 0-1,-34 38 0,51-65-40,-111 120-790,31-50-2739,47-46-1404</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2.090"/>
    </inkml:context>
    <inkml:brush xml:id="br0">
      <inkml:brushProperty name="width" value="0.025" units="cm"/>
      <inkml:brushProperty name="height" value="0.025" units="cm"/>
      <inkml:brushProperty name="color" value="#004F8B"/>
    </inkml:brush>
  </inkml:definitions>
  <inkml:trace contextRef="#ctx0" brushRef="#br0">1 0 13613,'0'0'8045,"1"9"-7874,1-1-156,-1-1 0,1 0 0,0 0 1,0 0-1,1 0 0,0 0 0,5 9 0,-6-14-2,0 0-1,-1 0 0,1 0 0,0-1 1,0 1-1,0 0 0,0-1 0,0 0 1,0 1-1,1-1 0,-1 0 0,0 0 1,1 0-1,-1 0 0,1-1 1,-1 1-1,1-1 0,-1 1 0,1-1 1,-1 0-1,1 0 0,0 0 0,-1 0 1,1 0-1,-1-1 0,1 1 0,-1-1 1,1 0-1,-1 0 0,4-1 0,2-2 92,1 0-1,-1-1 0,0 0 0,0 0 1,12-11-1,-15 12 18,0-1 0,0 1-1,0 0 1,1 0 0,0 1 0,0-1 0,0 1 0,0 1 0,0-1 0,0 1-1,1 0 1,-1 0 0,9 0 0,-14 2-113,0 0 0,0 0 0,0 0 0,0 0 0,0 0-1,0 1 1,-1-1 0,1 0 0,0 1 0,0-1 0,0 1 0,0-1 0,0 1 0,0-1 0,-1 1 0,1-1 0,0 1 0,0 0-1,-1-1 1,1 1 0,0 0 0,-1 0 0,1 0 0,0 1 0,8 28 192,2 5 6,-11-34-199,1 0-1,0 0 1,0 0 0,0 0 0,0 0 0,0 0 0,0 0 0,0 0 0,0 0-1,0 0 1,0-1 0,0 1 0,0 0 0,1-1 0,-1 1 0,0-1 0,1 1-1,-1-1 1,0 0 0,1 1 0,-1-1 0,0 0 0,3 0 0,2-1 68,-1 0 0,1 0 0,-1 0 0,0-1 0,1 1 0,-1-1 0,0-1 0,0 1 0,0-1 0,0 0 0,-1 0 0,8-6 0,-8 5-9,1 1 1,-1-1-1,1 1 0,0 1 0,0-1 0,0 0 1,0 1-1,1 0 0,-1 0 0,0 1 1,1 0-1,9-2 0,-14 3-67,1 0 0,-1 1 1,0-1-1,1 0 0,-1 0 0,0 0 0,0 1 0,0-1 1,1 1-1,-1-1 0,0 1 0,0-1 0,0 1 0,0 0 1,0 0-1,0-1 0,0 1 0,0 0 0,0 0 0,0 0 1,0 0-1,-1 0 0,1 0 0,0 0 0,-1 0 0,2 2 1,7 38 238,-9-38-306,0 0 0,0 0 0,0 0 0,1 0 0,-1 0 0,1-1-1,0 1 1,0 0 0,0 0 0,0-1 0,0 1 0,0-1 0,1 1-1,0-1 1,-1 1 0,1-1 0,0 0 0,2 3 0,-3-6-339,0 0 0,-1 0 1,1 0-1,-1 0 0,1-1 0,-1 1 1,1 0-1,-1 0 0,0 0 1,1 0-1,-1-1 0,0 1 0,0 0 1,0 0-1,0-1 0,0 1 1,0 0-1,-1 0 0,1-2 0,0 0-763,0-21-5220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2.465"/>
    </inkml:context>
    <inkml:brush xml:id="br0">
      <inkml:brushProperty name="width" value="0.025" units="cm"/>
      <inkml:brushProperty name="height" value="0.025" units="cm"/>
      <inkml:brushProperty name="color" value="#004F8B"/>
    </inkml:brush>
  </inkml:definitions>
  <inkml:trace contextRef="#ctx0" brushRef="#br0">0 17 4869,'0'0'16271,"51"-17"-33375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696"/>
    </inkml:context>
    <inkml:brush xml:id="br0">
      <inkml:brushProperty name="width" value="0.035" units="cm"/>
      <inkml:brushProperty name="height" value="0.035" units="cm"/>
    </inkml:brush>
  </inkml:definitions>
  <inkml:trace contextRef="#ctx0" brushRef="#br0">0 78 16724,'11'9'460,"-1"1"1,-1 0 0,0 0-1,0 1 1,13 22 0,29 66 926,-27-48-687,31 58-87,123 233 749,-175-336-1318,0 0 0,1 0-1,0 0 1,0-1 0,0 1-1,9 7 1,-13-13-41,0 0-1,0 0 1,1 0 0,-1 0 0,0 0 0,0 0 0,0 0-1,1 0 1,-1 0 0,0 0 0,0 0 0,0 0 0,1 0-1,-1-1 1,0 1 0,0 0 0,0 0 0,0 0 0,1 0-1,-1 0 1,0 0 0,0-1 0,0 1 0,0 0 0,0 0-1,0 0 1,1 0 0,-1-1 0,0 1 0,0 0 0,0 0 0,0 0-1,0-1 1,0 1 0,0 0 0,0 0 0,0 0 0,0-1-1,0 1 1,0 0 0,0 0 0,0 0 0,0-1 0,0 1-1,0 0 1,0 0 0,0 0 0,-1-1 0,1 1 0,0 0-1,-1-16 36,-51-137 167,16 55-117,29 77-71,-53-176 100,49 154-101,3 0-1,-6-73 1,13 104-17,1 0 1,0 0-1,2 0 0,3-20 1,-5 30-4,1-1 0,0 1-1,-1 0 1,1 0 0,0-1 0,0 1 0,1 0 0,-1 0 0,0 0 0,1 0 0,-1 1 0,1-1 0,2-2 0,-2 3-2,-1 0 1,0 1-1,1-1 1,-1 1-1,1-1 0,-1 1 1,0 0-1,1-1 0,-1 1 1,1 0-1,-1 0 1,1 0-1,-1 0 0,1 0 1,-1 1-1,1-1 1,-1 0-1,1 1 0,-1-1 1,1 1-1,-1-1 0,0 1 1,3 1-1,-1 0-6,0 0-1,0 1 1,0-1-1,0 1 0,0 0 1,0 0-1,-1 0 1,1 0-1,-1 0 1,0 1-1,0-1 1,0 1-1,-1-1 1,1 1-1,-1 0 0,0-1 1,0 1-1,0 0 1,0 0-1,0 4 1,0 7-13,0-1 0,-1 1 0,0 0 0,-3 15 0,-1-3 37,-1 1-1,-17 49 1,17-61-172,-2 0 0,0 0 0,-1-1 0,0 0 0,-19 25 0,11-24-70,16-16 227,0 0 0,0 0 0,0 0-1,0 1 1,0-1 0,0 0 0,0 0 0,0 0 0,0 0-1,0 0 1,0 0 0,-1 0 0,1 0 0,0 1-1,0-1 1,0 0 0,0 0 0,0 0 0,0 0-1,-1 0 1,1 0 0,0 0 0,0 0 0,0 0 0,0 0-1,0 0 1,0 0 0,-1 0 0,1 0 0,0 0-1,0 0 1,0 0 0,0 0 0,0 0 0,-1 0 0,1 0-1,0 0 1,0 0 0,0 0 0,0 0 0,0 0-1,0 0 1,-1-1 0,1 1 0,0 0 0,0 0-1,0 0 1,0 0 0,0 0 0,0 0 0,0 0 0,0-1-1,-1 1 1,-1-13-226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3.056"/>
    </inkml:context>
    <inkml:brush xml:id="br0">
      <inkml:brushProperty name="width" value="0.025" units="cm"/>
      <inkml:brushProperty name="height" value="0.025" units="cm"/>
      <inkml:brushProperty name="color" value="#004F8B"/>
    </inkml:brush>
  </inkml:definitions>
  <inkml:trace contextRef="#ctx0" brushRef="#br0">41 22 17296,'0'0'3481,"-2"7"-2622,-12 65 193,3-1 0,3 2-1,3 109 1,5-182-1009,0 1 1,0-1-1,0 1 0,0-1 0,-1 1 1,1-1-1,0 1 0,0-1 0,0 1 1,0-1-1,1 1 0,-1-1 0,0 1 0,0-1 1,0 1-1,0-1 0,0 1 0,1-1 1,-1 1-1,0-1 0,0 1 0,1-1 1,-1 1-1,0-1 0,1 0 0,-1 1 1,0-1-1,2 1 0,7-11 875,8-26-212,-7 2-724,-2-1 0,-1 0 1,-2-1-1,-1 0 1,-2 0-1,-2-44 1,0 79 16,0 1-1,0 0 1,0 0 0,0-1 0,0 1-1,0 0 1,0 0 0,0-1 0,0 1 0,0 0-1,-1 0 1,1 0 0,0-1 0,0 1 0,0 0-1,0 0 1,0 0 0,0-1 0,0 1 0,-1 0-1,1 0 1,0 0 0,0-1 0,0 1 0,0 0-1,-1 0 1,1 0 0,0 0 0,0 0 0,0 0-1,-1-1 1,1 1 0,0 0 0,0 0-1,0 0 1,-1 0 0,1 0 0,0 0 0,0 0-1,-1 0 1,1 0 0,0 0 0,0 0 0,-1 0-1,1 0 1,0 0 0,0 0 0,0 0 0,-1 0-1,1 1 1,0-1 0,0 0 0,0 0 0,-1 0-1,1 0 1,0 0 0,0 0 0,0 1 0,-1-1-1,1 0 1,0 0 0,0 0 0,0 0-1,0 1 1,0-1 0,0 0 0,-1 0 0,1 1-1,-10 13-90,7-7 87,1 1 0,0-1 0,0 1 0,0 0 0,1-1 1,1 1-1,-1 0 0,1 0 0,0 0 0,1 0 0,0-1 1,0 1-1,1 0 0,3 10 0,-3-13 10,0-1 0,0 0 0,0 0 0,1-1-1,-1 1 1,1 0 0,0-1 0,0 0 0,0 1 0,0-1 0,1 0-1,-1-1 1,1 1 0,0-1 0,0 1 0,0-1 0,0 0 0,0-1-1,0 1 1,0-1 0,1 1 0,-1-1 0,0-1 0,1 1 0,-1-1-1,6 1 1,-2-2 31,0 1 0,0-1 0,0-1 0,0 0 0,0 0 0,0 0 0,0-1 0,-1 0 0,0 0 0,1-1 0,-1 0-1,-1 0 1,1-1 0,-1 0 0,1 0 0,-1-1 0,-1 1 0,1-1 0,-1-1 0,8-11 0,1-4 51,-1 1 0,-1-1 0,-1-1-1,-1 0 1,11-38 0,-15 25-48,-12 26-47,-9 17-76,2 6 78,1 0 1,1 0 0,0 1-1,1 0 1,0 1 0,2 0-1,-1 1 1,2-1 0,0 2-1,1-1 1,1 1 0,0 0-1,1 0 1,1 0 0,-1 23-1,3-35 10,1 0 0,1-1 0,-1 1 0,1 0 0,0 0 0,0 0 0,0-1 0,1 1 0,0-1 0,0 1 0,0-1 0,0 1 0,1-1 0,-1 0 0,1 0 0,0-1 0,0 1 0,1 0 0,-1-1 0,1 0 0,0 0 0,0 0 0,0 0 0,0-1 0,0 1 0,0-1 0,1 0 0,-1 0 0,1-1 0,0 1 0,5 0 0,-3-1 9,0 1-1,0-1 0,0-1 0,0 1 0,0-1 1,0-1-1,0 1 0,0-1 0,0 0 0,0-1 1,0 0-1,0 0 0,-1 0 0,1-1 0,-1 0 1,1 0-1,-1-1 0,0 0 0,0 0 0,9-9 1,-7 6 97,-2-1 0,1 1 1,-1-2-1,0 1 0,-1-1 1,0 1-1,0-1 0,-1-1 1,0 1-1,-1-1 0,5-17 1,-8 26-106,0 1 1,0 0 0,0-1-1,0 1 1,0-1 0,0 1-1,0 0 1,0-1 0,0 1 0,0 0-1,-1-1 1,1 1 0,0-1-1,0 1 1,0 0 0,0-1-1,-1 1 1,1 0 0,0 0 0,0-1-1,0 1 1,-1 0 0,1-1-1,0 1 1,-1 0 0,1 0-1,0 0 1,-1-1 0,1 1-1,0 0 1,-1 0 0,1 0 0,0 0-1,-1 0 1,1-1 0,0 1-1,-1 0 1,1 0 0,0 0-1,-2 0 1,-21 6 22,-18 16-70,36-17 38,-1 0 0,1 1 0,0 0 0,1 0 0,-1 0 1,1 0-1,0 1 0,1 0 0,-5 11 0,7-16-3,0 1 0,0-1-1,1 1 1,-1 0 0,0-1-1,1 1 1,0 0 0,0 0-1,0-1 1,0 1 0,0 0-1,0 0 1,1-1 0,-1 1-1,1 0 1,0-1 0,-1 1-1,2 0 1,-1-1 0,0 1-1,0-1 1,1 0 0,-1 1-1,1-1 1,0 0 0,-1 0-1,1 0 1,4 3 0,1 0-333,0-1 1,0 0-1,0-1 1,0 1 0,0-1-1,1-1 1,-1 0-1,12 3 1,36-1-6530,-19-4-2233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3.855"/>
    </inkml:context>
    <inkml:brush xml:id="br0">
      <inkml:brushProperty name="width" value="0.025" units="cm"/>
      <inkml:brushProperty name="height" value="0.025" units="cm"/>
      <inkml:brushProperty name="color" value="#004F8B"/>
    </inkml:brush>
  </inkml:definitions>
  <inkml:trace contextRef="#ctx0" brushRef="#br0">14 88 3299,'1'3'16540,"11"10"-14059,-8-11-2343,0-1 0,-1 0 1,1 0-1,0 0 0,0 0 1,0-1-1,0 1 0,0-1 0,0 0 1,0 0-1,0-1 0,0 1 1,0-1-1,-1 0 0,1 0 0,0 0 1,0 0-1,-1-1 0,1 0 1,0 1-1,-1-1 0,0-1 0,1 1 1,-1 0-1,0-1 0,0 1 1,0-1-1,-1 0 0,1 0 0,-1 0 1,0-1-1,1 1 0,-1 0 1,-1-1-1,1 0 0,0 1 1,-1-1-1,0 0 0,0 0 0,0 1 1,0-8-1,0 10-128,-1 0-1,-1 0 1,1 0-1,0 0 1,0 0 0,0 0-1,0 0 1,-1 0-1,1 0 1,0 0 0,-1 0-1,1 0 1,-1 0 0,1 0-1,-1 0 1,0 1-1,1-1 1,-1 0 0,0 0-1,1 1 1,-1-1-1,0 0 1,0 1 0,0-1-1,0 1 1,-1-1-1,-1 0-6,0 0-1,1 0 0,-1 1 1,0-1-1,0 1 0,1 0 0,-1 0 1,0 0-1,0 0 0,-3 1 0,1 0-18,0 0 0,0 0 0,0 0 0,0 1 0,0-1 0,0 1-1,1 1 1,-1-1 0,1 1 0,-1-1 0,-4 6 0,3-2 1,2 1 0,-1 0-1,1 1 1,0-1 0,0 1 0,1 0 0,0 0 0,0 0 0,-2 14 0,4-20 11,1 0 0,-1 0 0,1 1 0,-1-1 0,1 0 0,0 0 0,0 1 0,0-1 0,0 0 0,1 1 0,-1-1 0,1 0 0,-1 0 0,1 1 0,0-1 0,0 0 0,0 0 0,0 0 0,0 0 1,0 0-1,1 0 0,-1 0 0,1-1 0,-1 1 0,1 0 0,-1-1 0,1 1 0,0-1 0,0 0 0,0 1 0,0-1 0,0 0 0,0 0 0,0 0 0,0-1 0,1 1 0,-1 0 0,0-1 0,3 1 0,8 0 10,0 0-1,0-1 1,1 0 0,-1-1-1,0 0 1,0-1-1,0-1 1,-1 0 0,17-6-1,9-6 31,59-35-1,-58 29 36,-35 19-54,-1 0 0,1 0 0,-1 1 0,1-1 1,0 1-1,0 0 0,-1 0 0,1 0 0,5 0 1,-8 1-16,0 1 0,0-1 0,0 0 0,0 0 0,0 1 1,0-1-1,0 1 0,0-1 0,0 1 0,0-1 0,0 1 1,0 0-1,0-1 0,0 1 0,0 0 0,-1 0 0,1 0 1,0-1-1,-1 1 0,1 0 0,0 0 0,-1 0 0,1 0 0,-1 0 1,1 0-1,-1 0 0,0 0 0,1 1 0,-1-1 0,0 0 1,0 0-1,0 0 0,0 2 0,3 31 165,-2-25-128,-1 0 0,2 0 0,-1 0 1,1 0-1,5 16 0,-6-23-32,0 0-1,1 0 0,-1 0 0,0 0 1,1 0-1,-1 0 0,1 0 0,0 0 1,-1-1-1,1 1 0,0-1 0,0 1 1,0-1-1,0 0 0,1 0 0,-1 0 1,0 0-1,0 0 0,1 0 1,-1 0-1,0-1 0,1 0 0,-1 1 1,0-1-1,1 0 0,3 0 0,3-1-51,-1 1 0,0-1-1,0-1 1,0 0-1,0 0 1,0 0-1,-1-1 1,1 0 0,-1-1-1,1 0 1,-1 0-1,9-7 1,25-20-7193,-27 20 2158,-4 6-1134</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4.219"/>
    </inkml:context>
    <inkml:brush xml:id="br0">
      <inkml:brushProperty name="width" value="0.025" units="cm"/>
      <inkml:brushProperty name="height" value="0.025" units="cm"/>
      <inkml:brushProperty name="color" value="#004F8B"/>
    </inkml:brush>
  </inkml:definitions>
  <inkml:trace contextRef="#ctx0" brushRef="#br0">95 129 4100,'0'0'15588,"-10"-2"-14643,9 2-936,-1-1 39,0 0-1,0 0 1,0 1 0,0-1 0,0 1-1,0-1 1,0 1 0,0 0-1,-1 0 1,1-1 0,0 2-1,0-1 1,0 0 0,0 0 0,-1 1-1,1-1 1,0 1 0,0 0-1,0 0 1,0-1 0,0 1-1,0 0 1,0 1 0,1-1 0,-1 0-1,0 1 1,1-1 0,-1 1-1,0-1 1,1 1 0,0 0-1,-1-1 1,1 1 0,0 0 0,0 0-1,0 0 1,0 0 0,0 0-1,1 0 1,-1 0 0,0 4-1,-2 3 263,1 0 0,0-1 0,0 1 0,1 0-1,0 15 1,1-22-266,-1 0-1,2 0 1,-1 0-1,0-1 0,0 1 1,0 0-1,1 0 1,-1-1-1,1 1 1,-1 0-1,1 0 1,0-1-1,0 1 0,0-1 1,0 1-1,0-1 1,0 1-1,0-1 1,0 0-1,1 1 0,-1-1 1,0 0-1,1 0 1,-1 0-1,1 0 1,-1 0-1,1 0 1,0 0-1,-1-1 0,1 1 1,0-1-1,0 1 1,-1-1-1,4 1 1,3-1 44,0 0 0,1-1-1,-1 0 1,0 0 0,0-1 0,0 0 0,0 0 0,0-1 0,0 0 0,0-1 0,-1 1 0,0-1 0,0-1 0,0 1 0,0-1 0,-1-1 0,1 1 0,-2-1 0,1 0-1,0 0 1,5-9 0,1-2-89,0 0-1,-1-1 1,-1-1-1,0 0 0,-2 0 1,0 0-1,7-30 0,-13 35-166,-4 10 64,-13 20 30,-17 35 57,28-43 49,0 0-1,1 0 0,0 0 0,0 1 0,1-1 0,0 1 0,0 0 0,1-1 0,0 1 0,1 0 0,0 0 1,1 11-1,0-16-243,0 1 1,0-1-1,0 0 0,0 1 1,1-1-1,0 0 1,0 0-1,0 0 1,1 0-1,4 6 1,-4-7-446,0 0 0,0 0 1,0 0-1,1-1 1,-1 1-1,1-1 1,-1 0-1,1 0 1,0 0-1,0 0 1,0-1-1,0 0 0,4 1 1,18 2-11585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5.072"/>
    </inkml:context>
    <inkml:brush xml:id="br0">
      <inkml:brushProperty name="width" value="0.025" units="cm"/>
      <inkml:brushProperty name="height" value="0.025" units="cm"/>
      <inkml:brushProperty name="color" value="#004F8B"/>
    </inkml:brush>
  </inkml:definitions>
  <inkml:trace contextRef="#ctx0" brushRef="#br0">100 249 3043,'0'0'18433,"-8"-6"-17141,-26-15-742,33 20-537,0 1-1,0 0 1,0 0 0,0-1-1,0 1 1,0 0-1,0 0 1,0 0 0,-1 0-1,1 0 1,0 0 0,0 1-1,0-1 1,0 0-1,0 1 1,0-1 0,0 0-1,0 1 1,0-1 0,0 1-1,0-1 1,0 1-1,1 0 1,-1 0 0,0-1-1,0 1 1,1 0 0,-1 0-1,0 0 1,1-1-1,-2 3 1,-13 30 130,15-30-129,-3 2 5,1 1 0,1 0 0,-1 1 1,1-1-1,0 0 0,0 0 0,1 1 1,0-1-1,1 12 0,0-16-8,-1 0-1,1 0 1,0 0 0,0 0-1,0 0 1,0 0 0,0-1-1,0 1 1,0 0 0,1 0-1,-1-1 1,1 1 0,-1-1-1,1 1 1,0-1 0,0 0-1,-1 0 1,1 1 0,0-1-1,0-1 1,0 1 0,0 0-1,0 0 1,0-1 0,0 1-1,1-1 1,-1 0 0,0 1-1,0-1 1,0 0 0,3-1-1,7 1 92,-1-1 0,1 0-1,-1-1 1,1 0 0,-1-1-1,0-1 1,0 0-1,0 0 1,-1-1 0,1 0-1,-1-1 1,0 0 0,15-12-1,-9 5-66,-1-1 0,0 0-1,0-1 1,-2-1 0,0 0-1,20-33 1,-31 45-30,0 1 1,-1-1-1,1 1 1,-1-1-1,0 0 1,0 0-1,-1 0 1,1-5-1,0 9-8,-1 0-1,0-1 0,0 1 1,0 0-1,0 0 0,0-1 0,0 1 1,0 0-1,0 0 0,0-1 1,0 1-1,0 0 0,-1-1 0,1 1 1,0 0-1,0 0 0,0-1 1,0 1-1,0 0 0,0 0 1,-1-1-1,1 1 0,0 0 0,0 0 1,0 0-1,-1-1 0,1 1 1,0 0-1,0 0 0,0 0 1,-1 0-1,1 0 0,0-1 0,0 1 1,-1 0-1,0 0 0,-15 13-260,9-5 249,0 1 1,0 0 0,2 0-1,-1 0 1,1 1-1,0 0 1,1 0 0,0 0-1,1 0 1,0 1 0,0-1-1,-1 19 1,4-27 18,0-1-1,0 0 1,0 0 0,0 0 0,0 0-1,1 0 1,-1 0 0,0 0 0,1 0-1,-1 0 1,1 0 0,-1 0 0,1 0-1,-1 0 1,1 0 0,0 0 0,-1 0 0,1-1-1,0 1 1,0 0 0,0 0 0,0-1-1,-1 1 1,1-1 0,2 1 0,0 1 5,0-1 1,0 0-1,0-1 1,0 1 0,0 0-1,0-1 1,0 0-1,0 0 1,4 0 0,2-1 60,-1 0 1,1 0 0,-1-1-1,0 0 1,1 0 0,10-5-1,-6-1 37,0-1 0,0 0-1,-1 0 1,0-2-1,-1 1 1,0-1-1,-1-1 1,0 0-1,-1 0 1,0-1-1,-1 0 1,0-1-1,-1 0 1,-1 0-1,0 0 1,-1-1-1,-1 0 1,0 0-1,-1 0 1,0 0 0,0-21-1,-3 36-107,0-1 0,0 1 0,0 0 0,0-1-1,0 1 1,0 0 0,0-1 0,0 1 0,0 0 0,0-1 0,0 1 0,-1 0 0,1-1 0,0 1-1,0 0 1,0-1 0,0 1 0,-1 0 0,1 0 0,0-1 0,0 1 0,-1 0 0,1 0-1,0-1 1,0 1 0,-1 0 0,1 0 0,0 0 0,-1 0 0,1-1 0,0 1 0,-1 0-1,1 0 1,0 0 0,-1 0 0,1 0 0,0 0 0,-1 0 0,1 0 0,0 0 0,-1 0 0,1 0-1,0 0 1,-1 0 0,1 0 0,0 0 0,-1 0 0,1 0 0,0 1 0,-1-1 0,1 0-1,0 0 1,-1 0 0,1 0 0,0 1 0,0-1 0,-1 0 0,1 1 0,-19 14-89,2 6 70,1 1-1,0 0 1,-15 34 0,24-44 49,1 1 0,1 0 0,0 1 1,1-1-1,1 1 0,0 0 0,1 0 0,-1 18 1,3-30-52,0 0 0,0 1 0,0-1 0,0 0 0,1 0 0,-1 0 0,1 1 0,0-1 0,0 0 0,0 0 0,0 0 0,0 0 0,0 0 0,0 0 0,1-1 0,-1 1 0,1 0 0,-1-1 0,4 4 0,-1-3-116,0 1-1,0-1 1,0 0-1,0 0 0,0-1 1,1 1-1,-1-1 1,0 0-1,8 1 0,46-2-3526,-10-11-3614,-18-4-1630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5.638"/>
    </inkml:context>
    <inkml:brush xml:id="br0">
      <inkml:brushProperty name="width" value="0.025" units="cm"/>
      <inkml:brushProperty name="height" value="0.025" units="cm"/>
      <inkml:brushProperty name="color" value="#004F8B"/>
    </inkml:brush>
  </inkml:definitions>
  <inkml:trace contextRef="#ctx0" brushRef="#br0">227 21 13229,'0'0'10078,"-11"-5"-8812,4 2-1100,4 1-110,0 1 1,-1-1 0,1 1-1,-1-1 1,1 1 0,-1 0-1,1 0 1,-1 1 0,0-1-1,1 1 1,-1-1 0,0 1-1,0 1 1,1-1 0,-1 0-1,0 1 1,1 0 0,-1 0-1,0 0 1,-5 3 0,-6 4 113,0 1 0,1 0 1,-23 21-1,33-27-160,-1 1 0,2 0 0,-1 0-1,0 1 1,1-1 0,-1 1 0,1 0 0,1 0-1,-1 0 1,1 0 0,0 0 0,0 0-1,0 1 1,1-1 0,-2 7 0,3-11-13,0 0 1,1 0 0,-1 0-1,0 0 1,0 0-1,1 0 1,-1 0 0,0 0-1,1-1 1,-1 1-1,1 0 1,-1 0 0,1 0-1,0-1 1,-1 1 0,1 0-1,0 0 1,-1-1-1,1 1 1,0-1 0,0 1-1,0-1 1,-1 1 0,1-1-1,0 1 1,0-1-1,0 0 1,0 1 0,0-1-1,0 0 1,0 0-1,0 0 1,1 0 0,41 2-137,-33-2 92,173-1-1037,-180 1 1072,-1-1 0,0 2 1,1-1-1,-1 0 0,1 0 0,-1 1 0,0-1 0,0 1 1,1 0-1,-1-1 0,0 1 0,0 0 0,4 3 0,-5-4 32,-1 1-1,1 0 1,-1-1-1,1 1 0,-1 0 1,1 0-1,-1 0 1,1-1-1,-1 1 1,1 0-1,-1 0 0,0 0 1,0 0-1,1 0 1,-1-1-1,0 1 0,0 0 1,0 0-1,0 0 1,0 0-1,0 0 0,0 0 1,-1 2-1,0 0 59,0 0-1,-1 0 0,0 1 1,1-1-1,-1 0 0,0 0 1,-1-1-1,1 1 0,0 0 1,-1-1-1,0 1 0,1-1 0,-1 0 1,0 0-1,-6 3 0,-4 2-98,-1-1 0,1 0-1,-1-1 1,0-1 0,0 0-1,-1-1 1,1 0 0,-1-1-1,0-1 1,-14-1 0,28 0-171,0 0 1,0 0-1,1 0 1,-1 0 0,0 0-1,0-1 1,0 1-1,1 0 1,-1-1 0,0 1-1,1-1 1,-1 1-1,0-1 1,1 1 0,-1-1-1,0 1 1,1-1-1,-1 1 1,1-1 0,-1 0-1,1 1 1,-1-1-1,1 0 1,0 0 0,-1 1-1,1-1 1,0 0-1,0 0 1,-1 1 0,1-1-1,0 0 1,0 0-1,0 0 1,0 1 0,0-1-1,0 0 1,0 0-1,0 0 1,1 0 0,-1 1-1,0-1 1,0 0-1,1 0 1,-1 1 0,0-1-1,1 0 1,0 0-1,8-18-6609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6.032"/>
    </inkml:context>
    <inkml:brush xml:id="br0">
      <inkml:brushProperty name="width" value="0.025" units="cm"/>
      <inkml:brushProperty name="height" value="0.025" units="cm"/>
      <inkml:brushProperty name="color" value="#004F8B"/>
    </inkml:brush>
  </inkml:definitions>
  <inkml:trace contextRef="#ctx0" brushRef="#br0">141 12 7783,'0'0'15989,"-9"-4"-15306,6 3-653,0 0-1,0 0 0,0 0 1,1 0-1,-1 0 1,0 0-1,0 1 1,0 0-1,-1-1 1,1 1-1,0 0 0,0 1 1,0-1-1,0 0 1,0 1-1,0 0 1,0 0-1,1 0 0,-1 0 1,0 0-1,0 0 1,0 1-1,1-1 1,-1 1-1,1 0 0,-1 0 1,1 0-1,0 0 1,0 0-1,0 0 1,0 1-1,0-1 1,0 1-1,-1 3 0,-2 1 66,1 0-1,-1 0 0,1 0 1,1 0-1,0 1 0,0 0 1,0-1-1,1 1 0,-2 13 1,3-18-74,1-1 0,0 1 0,0-1 0,0 1 0,1-1 0,-1 1 0,0-1 1,1 1-1,0-1 0,-1 0 0,1 1 0,0-1 0,0 0 0,1 1 0,-1-1 0,0 0 0,1 0 0,-1 0 1,1 0-1,0 0 0,0-1 0,-1 1 0,1 0 0,0-1 0,0 1 0,1-1 0,-1 0 0,0 0 0,0 0 1,1 0-1,-1 0 0,0 0 0,1-1 0,4 2 0,1-1 82,-1 0 0,1 0 0,0 0 0,0-1 0,0 0-1,0-1 1,0 0 0,0 0 0,-1-1 0,1 0 0,0 0 0,-1 0 0,10-5 0,-14 5-88,0 0 0,0 1 0,0-1 1,0 0-1,0-1 0,0 1 0,-1 0 1,1-1-1,-1 0 0,0 1 0,1-1 0,-1 0 1,-1 0-1,1 0 0,0 0 0,-1-1 1,1 1-1,-1 0 0,0-1 0,0 1 0,-1-1 1,1 1-1,0-1 0,-1 1 0,0-1 1,0 1-1,0-1 0,-1 1 0,1-1 1,-1 1-1,0-1 0,-1-3 0,1 3-26,-1 0 1,0 1-1,0-1 0,0 1 0,0-1 0,0 1 0,-1 0 0,1 0 1,-1 0-1,0 1 0,0-1 0,0 0 0,0 1 0,0 0 1,-1 0-1,1 0 0,-6-2 0,-29-9-2741,2 9-6376,29 4-604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7.352"/>
    </inkml:context>
    <inkml:brush xml:id="br0">
      <inkml:brushProperty name="width" value="0.025" units="cm"/>
      <inkml:brushProperty name="height" value="0.025" units="cm"/>
      <inkml:brushProperty name="color" value="#004F8B"/>
    </inkml:brush>
  </inkml:definitions>
  <inkml:trace contextRef="#ctx0" brushRef="#br0">132 119 6694,'0'0'2200,"5"-9"944,-3 5-2905,20-38 2797,-20 39-2657,-1-1 1,0 1-1,0-1 0,0 1 0,0-1 1,0 1-1,0-1 0,-1 0 0,0 1 0,0-1 1,0 0-1,-1-6 0,0 9-308,0 0 0,1 0-1,-1 1 1,0-1 0,0 0 0,0 0-1,0 1 1,0-1 0,0 1-1,0-1 1,0 1 0,0-1 0,0 1-1,0 0 1,0-1 0,0 1 0,0 0-1,0 0 1,0 0 0,0 0 0,-1 0-1,1 0 1,0 0 0,0 0-1,0 0 1,0 0 0,0 1 0,-1 0-1,-35 10 596,29-6-616,1 1-1,-1-1 0,1 2 0,0-1 0,1 0 0,-1 1 0,1 1 0,1-1 0,-1 1 1,1 0-1,1 0 0,0 0 0,0 1 0,0-1 0,1 1 0,0 0 0,1 0 0,0 0 1,-2 19-1,4-27-43,0 0 0,0 1 0,0-1 0,1 0 0,-1 1 0,0-1 0,0 0 0,1 1 0,-1-1 0,1 0 0,-1 0 0,1 1 1,-1-1-1,1 0 0,0 0 0,0 0 0,-1 0 0,1 0 0,0 0 0,0 0 0,0 0 0,0 0 0,0 0 0,3 1 0,-1-1 41,-1 0-1,1 0 0,0-1 1,0 1-1,0-1 0,0 1 1,0-1-1,0 0 0,0 0 1,0 0-1,3-1 0,3 0 100,-1-1 0,1 0 0,-1 0-1,0-1 1,0 0 0,0-1 0,11-6-1,-5 0-74,-1-1 0,0 0 0,-1-1 0,0 0 0,-1-1 0,0 0 0,-1-1 0,0 0 0,11-24 0,-47 74-281,21-30 221,0 0 0,0 0 0,0 1 0,1 0 0,0 0 0,1 0-1,-1 0 1,-2 11 0,7-18 7,0 1 1,1-1-1,-1 0 0,0 0 0,1 0 0,-1 0 0,0-1 0,0 1 0,1 0 0,-1-1 0,0 1 0,1 0 1,-1-1-1,0 1 0,0-1 0,0 0 0,2 0 0,19-12 36,-1 0 0,0-2 0,-1 0 1,-1-2-1,0 0 0,19-23 0,-31 35 40,-6 9 22,-4 15 203,2-14-32,7-18 77,-7 14-365,1-1 0,0 1-1,0 0 1,0 0 0,0 0 0,1 0 0,-1 0 0,0 0 0,0 0 0,0-1 0,1 1-1,-1 0 1,0 0 0,1 0 0,-1 0 0,1-1 0,-1 1 0,1 0 0,-1-1-1,1 1 1,0 0 0,-1-1 0,1 1 0,0-1 0,-1 1 0,1-1 0,0 1 0,0-1-1,0 1 1,-1-1 0,1 0 0,0 1 0,0-1 0,0 0 0,0 0 0,0 0 0,0 0-1,-1 0 1,1 0 0,0 0 0,0 0 0,0 0 0,0 0 0,0 0 0,0 0-1,0-1 1,-1 1 0,1 0 0,0-1 0,0 1 0,0-1 0,-1 1 0,1-1 0,0 1-1,-1-1 1,1 1 0,0-1 0,-1 0 0,1 1 0,0-1 0,-1 0 0,0 0 0,1 1-1,-1-1 1,1 0 0,-1-1 0,0 18 60,-2-1 0,0 1-1,-1-1 1,0 0 0,-9 25 0,3-12 154,11-21-152,9-10 27,10-11 35,14-17-76,-17 14-34,0 0 0,1 2 0,1 0 0,35-18 0,-54 32-15,-1 0-1,1 1 1,0 0 0,-1-1-1,1 1 1,0-1-1,0 1 1,-1 0-1,1 0 1,0-1-1,0 1 1,-1 0 0,1 0-1,0 0 1,0 0-1,-1 0 1,1 0-1,0 0 1,0 0-1,0 0 1,-1 0 0,1 0-1,0 0 1,0 1-1,-1-1 1,1 0-1,0 1 1,-1-1 0,1 0-1,0 1 1,-1-1-1,1 1 1,0-1-1,-1 1 1,1-1-1,-1 1 1,1-1 0,-1 1-1,1 0 1,-1-1-1,1 1 1,-1 0-1,0 0 1,1-1-1,-1 1 1,0 0 0,0 0-1,0-1 1,1 3-1,-3 48-46,0-29 71,2-21 4,0-1-38,1 0-1,-1 0 0,1 0 0,-1 0 0,1 0 0,-1 0 0,1 1 0,-1-1 0,1 0 0,-1 0 0,0 0 0,1 1 0,-1-1 0,1 0 0,-1 1 0,0-1 0,1 0 0,-1 1 0,0-1 0,0 0 0,1 1 0,-1-1 0,0 0 0,0 1 0,1-1 0,-1 1 0,0-1 0,0 1 0,0-1 0,0 1 0,0 0 0,2 23-346,-10 26-2050,7-46 1658,1 9-1599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08.014"/>
    </inkml:context>
    <inkml:brush xml:id="br0">
      <inkml:brushProperty name="width" value="0.025" units="cm"/>
      <inkml:brushProperty name="height" value="0.025" units="cm"/>
      <inkml:brushProperty name="color" value="#004F8B"/>
    </inkml:brush>
  </inkml:definitions>
  <inkml:trace contextRef="#ctx0" brushRef="#br0">75 0 12172,'0'0'6886,"-9"8"-4740,3-2-1876,0 0 1,0 1-1,1 0 0,0-1 0,0 2 1,0-1-1,1 0 0,0 1 0,0 0 1,1 0-1,0 0 0,1 0 0,0 1 1,0-1-1,-1 17 0,3-25-270,-1 7 19,1 0-1,1 0 0,-1 0 1,1 0-1,0 0 0,0 0 1,4 9-1,-4-14-22,0 0 1,1 0-1,-1 0 1,1 0-1,-1-1 0,1 1 1,0 0-1,-1-1 1,1 1-1,0-1 0,0 0 1,0 0-1,0 0 1,0 0-1,1 0 0,-1 0 1,0 0-1,0 0 1,1-1-1,-1 0 0,0 1 1,1-1-1,-1 0 1,0 0-1,5 0 1,-2 0-55,0 0 1,0 0 0,1 0 0,-1 0 0,0-1 0,0 0 0,0 0 0,0 0 0,0-1 0,0 1 0,0-1 0,0 0 0,0-1 0,-1 1 0,1-1 0,-1 0 0,0 0 0,8-8 0,-16 16-20,-31 51 91,33-53 37,0 1 1,1 0 0,-1 0-1,1-1 1,0 1-1,0 0 1,1 0-1,-1 0 1,1 1-1,0-1 1,0 0-1,0 0 1,0 0-1,2 6 1,-1-8-43,0 0-1,1 0 1,-1-1 0,1 1 0,0 0 0,-1-1 0,1 0-1,0 1 1,0-1 0,0 0 0,0 0 0,0 0-1,0 0 1,0 0 0,0 0 0,0-1 0,0 1 0,0-1-1,1 1 1,-1-1 0,0 0 0,0 0 0,1 0-1,-1 0 1,2 0 0,62-6 66,-15-9-274,-40 11 137,0 0 0,0 1 0,1 0 0,-1 1 0,17-1 0,-27 3 60,1 1 0,-1-1 0,0 1 1,1-1-1,-1 1 0,0 0 0,1 0 0,-1 0 0,0-1 1,0 1-1,0 0 0,1 0 0,-1 1 0,0-1 1,-1 0-1,1 0 0,0 0 0,0 1 0,0-1 0,-1 0 1,1 1-1,-1-1 0,1 1 0,-1-1 0,1 0 0,-1 1 1,0-1-1,0 1 0,0-1 0,0 1 0,0-1 0,0 4 1,-3 52 387,-6-19-10,-1 0 0,-1-1-1,-2 0 1,-2-1 0,-2-1 0,-31 51 0,46-82-341,-30 39 374,30-41-392,0 0 0,0 0 1,0 0-1,0-1 0,0 1 0,-1-1 0,1 1 0,0-1 1,-1 0-1,1 0 0,-1 0 0,1 0 0,-1 0 0,0 0 1,1-1-1,-1 1 0,-3-1 0,4-1-9,1 1-1,-1-1 1,1 0 0,0 0-1,0 0 1,-1 0 0,1 0-1,0-1 1,0 1 0,0 0-1,0 0 1,1-1 0,-1 1-1,0 0 1,0-1 0,1 1-1,-1-1 1,1 1 0,-1-1-1,1 1 1,0-1 0,0 0-1,-1 1 1,1-1 0,1-2-1,-5-53 177,4 50-177,-1-11-19,1 0 1,1 1 0,1-1-1,0 1 1,1-1 0,1 1-1,11-30 1,-11 37 5,1 2 1,0-1-1,1 0 0,-1 1 1,1 0-1,1 1 0,0-1 1,0 1-1,0 0 0,1 1 1,0 0-1,0 0 0,1 1 1,-1 0-1,15-6 0,115-38-3045,-33 14-3186,-40 8-5487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0.017"/>
    </inkml:context>
    <inkml:brush xml:id="br0">
      <inkml:brushProperty name="width" value="0.025" units="cm"/>
      <inkml:brushProperty name="height" value="0.025" units="cm"/>
      <inkml:brushProperty name="color" value="#004F8B"/>
    </inkml:brush>
  </inkml:definitions>
  <inkml:trace contextRef="#ctx0" brushRef="#br0">0 123 1569,'0'0'5665,"5"-6"-4363,3-7-319,-1 0 0,-1-1 0,6-15 0,-1-4 8805,-11 49-9592,-1 15-61,1 0-1,2 0 1,0 0-1,3 0 1,12 47-1,-17-76-128,1-1-1,-1 1 1,0-1-1,1 1 1,-1 0-1,1-1 0,0 0 1,-1 1-1,1-1 1,0 1-1,0-1 1,0 0-1,0 1 0,0-1 1,0 0-1,0 0 1,1 0-1,-1 0 1,0 0-1,1 0 0,-1 0 1,1 0-1,-1-1 1,1 1-1,-1-1 1,1 1-1,-1-1 1,1 1-1,-1-1 0,1 0 1,0 0-1,-1 0 1,1 0-1,0 0 1,-1 0-1,1 0 0,-1 0 1,1-1-1,0 1 1,-1 0-1,1-1 1,-1 0-1,1 1 0,-1-1 1,1 0-1,-1 0 1,0 0-1,1 0 1,-1 0-1,2-1 1,4-4 35,-1 0 0,1 0 1,-1-1-1,0 0 1,-1 0-1,1 0 0,7-15 1,11-48 388,-12 33-51,-8 30-250,-3 14-79,-1 8 9,0-1 0,1 1 0,1 0 0,0-1 0,8 28 1,-9-39-46,0-1 1,0 1 0,0-1 0,0 1 0,1-1 0,-1 0 0,0 0 0,1 0 0,0 0 0,-1 0 0,1 0 0,0 0 0,0 0 0,0 0 0,0-1-1,1 1 1,-1-1 0,0 0 0,1 0 0,-1 0 0,0 0 0,1 0 0,0 0 0,-1-1 0,1 1 0,-1-1 0,1 1 0,0-1 0,-1 0 0,1 0 0,-1-1-1,1 1 1,0 0 0,-1-1 0,1 1 0,-1-1 0,1 0 0,-1 0 0,1 0 0,-1 0 0,4-3 0,1 0 114,1-1-1,-1 0 1,0 0 0,-1 0 0,1-1 0,-1 0-1,0 0 1,-1-1 0,1 0 0,-1 0 0,-1 0-1,6-10 1,-4 5-24,1-2 0,-1 1-1,-1-1 1,-1 1 0,0-1 0,4-21-1,-8 31-195,1-31 402,-1 34-383,0 0 1,0 0-1,-1 0 0,1 0 1,0 1-1,0-1 0,-1 0 1,1 0-1,-1 0 1,1 1-1,-1-1 0,1 0 1,-1 1-1,1-1 1,-1 0-1,1 1 0,-1-1 1,0 1-1,1-1 1,-1 1-1,0-1 0,0 1 1,0-1-1,1 1 0,-1 0 1,0-1-1,0 1 1,0 0-1,1 0 0,-1 0 1,0 0-1,0 0 1,-2 0-1,3 0-270,0 0-1,-1 0 1,1 0 0,0 1-1,-1-1 1,1 0 0,0 0-1,-1 1 1,1-1 0,0 0-1,-1 1 1,1-1-1,0 0 1,0 1 0,-1-1-1,1 1 1,0-1 0,0 0-1,0 1 1,0-1 0,-1 1-1,1-1 1,0 0 0,0 1-1,0-1 1,0 1 0,0-1-1,0 1 1,0-1 0,0 1-1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1.830"/>
    </inkml:context>
    <inkml:brush xml:id="br0">
      <inkml:brushProperty name="width" value="0.025" units="cm"/>
      <inkml:brushProperty name="height" value="0.025" units="cm"/>
      <inkml:brushProperty name="color" value="#004F8B"/>
    </inkml:brush>
  </inkml:definitions>
  <inkml:trace contextRef="#ctx0" brushRef="#br0">138 85 1537,'2'-3'1123,"0"-1"-1,-1 0 0,1 0 1,-1 0-1,1 0 1,-1 0-1,0 0 0,-1 0 1,1-1-1,-1 1 0,0 0 1,0 0-1,-1-8 0,1 11-881,0 0-1,-1 0 0,1 0 0,-1 0 0,1 0 1,-1 0-1,1 0 0,-1 0 0,0 0 1,1 0-1,-1 1 0,0-1 0,0 0 0,1 0 1,-1 0-1,0 1 0,0-1 0,0 1 1,0-1-1,-2 0 0,0 0-129,1 1 0,-1-1 0,1 1-1,-1 0 1,1 0 0,-1 0 0,0 0 0,1 0-1,-1 1 1,1-1 0,-1 1 0,1 0 0,-3 1 0,-1 1-12,0 0 0,0 1 0,1-1 1,-1 2-1,1-1 0,0 0 1,0 1-1,1 0 0,-1 0 0,1 1 1,0-1-1,1 1 0,-6 10 1,6-10-42,0-1 1,0 1-1,0 0 1,1 0-1,0 1 1,0-1 0,1 0-1,0 0 1,0 1-1,0-1 1,1 1 0,0-1-1,0 1 1,2 9-1,-2-15-53,1 1-1,0-1 0,0 1 0,0-1 0,0 1 0,1-1 0,-1 0 1,0 0-1,1 1 0,-1-1 0,0 0 0,1 0 0,-1 0 0,1-1 1,0 1-1,-1 0 0,1 0 0,0-1 0,-1 1 0,1-1 0,0 0 1,0 1-1,-1-1 0,1 0 0,0 0 0,0 0 0,0 0 0,-1-1 1,1 1-1,3-1 0,1 0 9,-1 0 1,1 0 0,-1-1-1,0 1 1,1-1-1,-1 0 1,0-1 0,9-5-1,-4-3 193,0 0 0,0-1 0,-1 0 0,-1 0 0,0-1 0,10-24 0,-22 55-281,1-7-85,0 0 0,0 0 0,1 0-1,1 1 1,0-1 0,1 1 0,1 18 0,-1-29-49,1 1 0,-1-1 0,1 1 0,-1-1 0,1 0 0,0 1 0,0-1 0,0 0 0,0 1 0,0-1 0,0 0 0,0 0 0,0 0 0,0 0 0,0 0 0,1 0-1,-1 0 1,0 0 0,1 0 0,-1-1 0,0 1 0,1-1 0,-1 1 0,1-1 0,-1 1 0,1-1 0,0 0 0,-1 0 0,1 1 0,-1-1 0,3-1 0,0 1-571,0 0-1,0 0 0,0-1 0,0 0 0,0 1 1,0-1-1,0-1 0,-1 1 0,1-1 0,0 1 1,5-4-1,14-15-5161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290"/>
    </inkml:context>
    <inkml:brush xml:id="br0">
      <inkml:brushProperty name="width" value="0.035" units="cm"/>
      <inkml:brushProperty name="height" value="0.035" units="cm"/>
    </inkml:brush>
  </inkml:definitions>
  <inkml:trace contextRef="#ctx0" brushRef="#br0">32 88 18236,'38'110'1998,"-29"-79"-1539,1-1 1,1 0 0,27 48 0,-37-75-420,1-1 1,0 1-1,-1 0 1,1-1 0,0 1-1,0-1 1,1 0-1,-1 0 1,0 0 0,1 0-1,-1 0 1,1 0-1,0-1 1,5 3 0,-7-3-34,0-1 0,0 0 0,-1 0 0,1 0 0,0 0 0,0 0 0,0 0 0,0-1 0,0 1 0,-1 0 0,1 0 0,0 0 0,0-1 0,0 1 0,-1-1 0,1 1 1,0 0-1,0-1 0,-1 1 0,2-2 0,0 0-3,-1 0 0,1 0 0,-1 0 0,1 0 0,-1-1 0,0 1 0,0 0 0,0-1 0,1-3 0,1-7 4,0 1 0,-1-1 1,-1 0-1,0 0 0,-1 1 0,0-1 0,-1 0 0,0 0 0,-1 0 0,-1 1 0,0-1 0,0 1 1,-8-17-1,5 15-10,-1 0 1,0 1 0,0 0-1,-1 0 1,-1 1 0,0 0-1,-1 0 1,0 1 0,-1 0-1,0 1 1,-14-10 0,19 16-24,1 1 1,-1 0-1,0 0 1,0 1-1,-9-3 1,13 5 15,1-1 1,0 1 0,-1 0 0,1 0-1,0 0 1,-1 0 0,1 0-1,0 0 1,-1 0 0,1 0-1,0 0 1,-1 1 0,1-1 0,-2 1-1,3-1 3,-1 1-1,1-1 0,-1 1 0,1 0 0,-1-1 1,1 1-1,-1-1 0,1 1 0,-1 0 0,1-1 1,0 1-1,-1 0 0,1 0 0,0-1 0,0 1 1,-1 0-1,1 0 0,0-1 0,0 1 0,0 0 1,0 0-1,0 0 0,0-1 0,0 1 0,0 0 1,1 1-1,0 3-77,1 1 0,-1 0 1,1-1-1,1 0 0,-1 1 1,1-1-1,0 0 0,0 0 1,0 0-1,1-1 0,0 1 1,0-1-1,0 0 0,0 0 0,7 4 1,-6-3-120,1-1-1,-1 0 1,1-1 0,0 0 0,0 0 0,0 0-1,1 0 1,-1-1 0,1 0 0,-1 0 0,1-1 0,0 0-1,7 0 1,-8-1-4,-1-2 0,1 1 0,0 0 0,0-1 0,-1 0 0,1-1 0,-1 1 0,1-1 0,-1 0 0,0 0 0,0-1 0,-1 1-1,1-1 1,-1 0 0,1 0 0,-1-1 0,0 1 0,3-6 0,22-28-961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2.333"/>
    </inkml:context>
    <inkml:brush xml:id="br0">
      <inkml:brushProperty name="width" value="0.025" units="cm"/>
      <inkml:brushProperty name="height" value="0.025" units="cm"/>
      <inkml:brushProperty name="color" value="#004F8B"/>
    </inkml:brush>
  </inkml:definitions>
  <inkml:trace contextRef="#ctx0" brushRef="#br0">133 19 4516,'0'0'14355,"-10"9"-13442,-2 3-650,0 0 1,1 1-1,1 1 0,-10 15 0,17-24-151,-1 1 0,1-1 0,0 1 0,1 0 0,-1 0 0,1 1 0,0-1 0,0 0 0,1 1 0,0-1 0,0 1-1,1 0 1,0-1 0,0 1 0,0-1 0,2 10 0,1-11-110,0 1 1,-1-1-1,2 0 0,-1 0 0,1 0 0,-1 0 1,1 0-1,0-1 0,1 0 0,7 7 0,-6-7-12,0 1 0,-1 0-1,0 1 1,0 0 0,0 0-1,7 12 1,-9-10 0,0 0 1,-1 1-1,0-1 1,0 1-1,-1-1 0,0 1 1,0 0-1,-1-1 0,0 1 1,-1-1-1,0 1 0,0 0 1,-4 12-1,4-17 54,0 0 0,0-1 0,0 1 0,-1 0 0,1-1-1,-1 1 1,0-1 0,0 0 0,0 0 0,-1 0 0,1 0 0,-1 0 0,1 0-1,-1 0 1,0-1 0,0 0 0,0 1 0,0-1 0,-1 0 0,1-1 0,-1 1 0,1 0-1,-1-1 1,1 0 0,-1 0 0,0 0 0,0 0 0,0-1 0,1 1 0,-1-1 0,0 0-1,-6-1 1,8 0-26,0 0 1,0 0-1,0 0 0,0 0 0,0 0 0,0-1 0,1 1 0,-1-1 0,1 1 1,-1-1-1,1 1 0,-1-1 0,1 0 0,0 0 0,0 0 0,0 0 0,0 0 0,0 0 1,0 0-1,0 0 0,1 0 0,-1 0 0,1-1 0,0 1 0,0 0 0,-1 0 1,1 0-1,1-4 0,1-65-720,0 60 629,1 0-1,0 0 1,1 0 0,0 0-1,1 1 1,0-1 0,0 1-1,1 1 1,0-1-1,9-9 1,13-14 47,46-41 1,-45 47 0,35-42 1,-58 61 18,18-25 3,-23 31 9,0 1 0,0 0 1,-1 0-1,1-1 0,-1 1 0,1 0 0,-1-1 1,1 1-1,-1-1 0,0 1 0,1 0 0,-1-1 0,0 1 1,0-1-1,0 1 0,0-1 0,0 1 0,-1 0 0,1-1 1,0 1-1,-1-1 0,0-1 0,0 2 11,0 0 0,0 0 0,-1 0 0,1 1 0,0-1 0,0 0 0,0 1 0,-1-1 0,1 1 0,0 0 0,-1-1 0,1 1 0,0 0 0,-1 0 0,1 0 0,0 0-1,-1 0 1,1 0 0,0 0 0,-1 0 0,1 0 0,0 1 0,-1-1 0,1 1 0,0-1 0,0 1 0,-1-1 0,-1 2 0,-34 20 110,28-14-52,1 0-1,-1 0 1,2 0-1,-1 1 1,1 0-1,-9 17 1,12-20-64,1-1 0,1 1 0,-1 0 1,1 0-1,0 0 0,0 0 0,1 1 0,0-1 0,0 0 1,0 1-1,1-1 0,0 1 0,1 8 0,-1-13-110,1 0 0,0 0-1,0 0 1,0 0 0,0 0 0,0-1-1,1 1 1,-1 0 0,0-1 0,1 1-1,0-1 1,-1 0 0,1 1 0,0-1-1,-1 0 1,1 0 0,0 0-1,0 0 1,0 0 0,0 0 0,0-1-1,0 1 1,0-1 0,0 1 0,0-1-1,0 0 1,1 0 0,2 0 0,3 1-845,-1-1 0,1 0 0,0-1 0,-1 0 0,1 0 0,14-4 0,11-12-3967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2.677"/>
    </inkml:context>
    <inkml:brush xml:id="br0">
      <inkml:brushProperty name="width" value="0.025" units="cm"/>
      <inkml:brushProperty name="height" value="0.025" units="cm"/>
      <inkml:brushProperty name="color" value="#004F8B"/>
    </inkml:brush>
  </inkml:definitions>
  <inkml:trace contextRef="#ctx0" brushRef="#br0">71 0 5285,'0'0'14499,"-9"6"-13826,-27 20-369,35-25-311,-1 0-1,1 0 1,0 1-1,-1-1 1,1 0 0,0 1-1,0-1 1,0 1 0,0-1-1,0 1 1,0-1 0,0 1-1,1-1 1,-1 1-1,1 0 1,-1 0 0,1-1-1,-1 1 1,1 0 0,0 0-1,0 0 1,0-1-1,0 1 1,0 0 0,0 0-1,1 0 1,-1-1 0,1 1-1,-1 0 1,1-1-1,-1 1 1,1 0 0,0-1-1,0 1 1,0-1 0,0 1-1,0-1 1,0 1-1,2 0 1,3 5-48,0-1 1,0 0-1,1-1 0,0 0 0,0 0 1,9 4-1,-4-2 149,-1-1 303,-1-1 0,0 2-1,0-1 1,0 1-1,11 11 1,-20-16-317,0-1 0,0 0 1,0 1-1,0-1 0,0 1 0,0-1 0,0 1 1,0-1-1,-1 1 0,1 0 0,-1-1 0,1 1 1,-1 0-1,1 0 0,-1-1 0,0 1 0,0 3 1,-1-3-33,1 0 1,-1 0 0,0 0-1,0 0 1,0 0 0,0 0-1,0 0 1,0 0 0,-1 0-1,1 0 1,-1-1 0,1 1-1,-1-1 1,0 1 0,1-1 0,-1 1-1,-3 1 1,-4 2 271,1 0 0,-1-1-1,0 0 1,0 0 0,-1-1 0,-10 3 0,17-6-467,-1 1 0,0 0 0,0-1 0,0 0 0,0 0 0,0 0 0,-8-1 0,10 0-233,1 1-1,-1-1 1,1 1 0,-1-1 0,1 0 0,-1 1 0,1-1 0,0 0 0,-1 0 0,1 0-1,0 0 1,-1 0 0,1 0 0,0-1 0,0 1 0,0 0 0,0-1 0,0 1-1,-1-2 1,-3-11-8540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3.558"/>
    </inkml:context>
    <inkml:brush xml:id="br0">
      <inkml:brushProperty name="width" value="0.025" units="cm"/>
      <inkml:brushProperty name="height" value="0.025" units="cm"/>
      <inkml:brushProperty name="color" value="#004F8B"/>
    </inkml:brush>
  </inkml:definitions>
  <inkml:trace contextRef="#ctx0" brushRef="#br0">51 166 5029,'0'0'-347,"8"-9"4244,-5 6-3693,45-60 4483,-46 59-4123,1 0 0,-1-1 0,1 1 0,-1 0 0,0-1 0,-1 1 0,1-1-1,-1 0 1,0 1 0,0-1 0,-1 0 0,1 0 0,-1 1 0,0-1 0,0 0 0,-1-5-1,0 9-497,1 0 0,-1 1 0,1-1 0,0 1-1,-1 0 1,1-1 0,-1 1 0,1-1-1,-1 1 1,0-1 0,1 1 0,-1 0-1,1 0 1,-1-1 0,0 1 0,1 0-1,-1 0 1,0 0 0,1-1 0,-1 1-1,0 0 1,1 0 0,-1 0 0,0 0-1,1 0 1,-1 1 0,1-1 0,-1 0-1,0 0 1,1 0 0,-1 0 0,0 1-1,1-1 1,-2 1 0,-20 9 296,14-3-326,0 1-1,1 0 0,0 0 1,0 1-1,1 0 0,0 0 0,1 0 1,0 1-1,0 0 0,1 0 1,0 0-1,1 1 0,0-1 0,1 1 1,0 0-1,0-1 0,1 23 1,1-31-36,0 0-1,1 0 1,-1 0 0,0 0 0,1 0 0,0 0 0,0 0 0,-1 0 0,1 0 0,0 0 0,0 0 0,1 0 0,-1-1-1,0 1 1,1-1 0,-1 1 0,1-1 0,-1 1 0,1-1 0,-1 0 0,1 0 0,0 1 0,0-1 0,0-1 0,0 1-1,0 0 1,0 0 0,0-1 0,0 1 0,0-1 0,0 0 0,0 1 0,0-1 0,0 0 0,4-1 0,0 2 13,1-1 1,0-1 0,-1 1 0,1-1 0,-1 0 0,1-1 0,-1 0-1,0 0 1,1 0 0,8-5 0,-5 0 22,0-1 1,-1 0-1,0 0 1,0-1-1,-1 0 0,0-1 1,-1 0-1,0 0 1,0 0-1,7-17 0,-14 101-196,0-73 159,1 1 1,-1 0-1,0-1 0,1 1 0,-1 0 0,1-1 0,-1 1 1,1-1-1,0 1 0,0-1 0,-1 1 0,1-1 0,0 1 1,0-1-1,1 0 0,-1 0 0,0 1 0,0-1 0,1 0 0,-1 0 1,0 0-1,1 0 0,-1-1 0,1 1 0,0 0 0,-1-1 1,1 1-1,-1-1 0,1 1 0,0-1 0,-1 0 0,1 1 1,0-1-1,0 0 0,-1 0 0,1 0 0,0-1 0,-1 1 0,4-1 1,5 0 11,0 0 0,0-1-1,0 0 1,0-1 0,14-6 0,47-27 26,15-7-10,-86 42-24,1 1-1,0 0 0,0-1 0,0 1 0,-1-1 0,1 1 1,0 0-1,0-1 0,0 1 0,0 0 0,-1 0 0,1 0 1,0 0-1,0 0 0,0 0 0,0 0 0,0 0 0,0 0 1,0 0-1,-1 0 0,1 0 0,0 1 0,0-1 0,0 0 1,0 1-1,-1-1 0,1 1 0,0-1 0,0 1 0,-1-1 1,1 1-1,0-1 0,-1 1 0,1 0 0,-1-1 0,1 1 1,0 1-1,2 36 174,-4-36-164,1 1-1,-1 0 1,1 0-1,0 0 1,0 0-1,0-1 0,0 1 1,1 0-1,-1 0 1,1 0-1,0-1 0,0 1 1,0 0-1,0-1 1,0 1-1,0 0 0,3 2 1,-3-4-5,1 0-1,0 0 1,0-1 0,0 1 0,0-1-1,0 1 1,-1-1 0,1 0 0,0 1 0,0-1-1,0 0 1,0 0 0,0 0 0,0-1-1,0 1 1,0 0 0,0-1 0,0 1 0,3-2-1,39-19-1341,-32 15 250,35-17-5930,-22 11 27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4.142"/>
    </inkml:context>
    <inkml:brush xml:id="br0">
      <inkml:brushProperty name="width" value="0.025" units="cm"/>
      <inkml:brushProperty name="height" value="0.025" units="cm"/>
      <inkml:brushProperty name="color" value="#004F8B"/>
    </inkml:brush>
  </inkml:definitions>
  <inkml:trace contextRef="#ctx0" brushRef="#br0">122 165 192,'0'0'23569,"-8"-3"-23425,5 2-128,1 1-1,-1-1 1,1 1 0,0-1-1,-1 1 1,1 0-1,-1-1 1,0 1-1,1 1 1,-1-1 0,1 0-1,-1 1 1,1-1-1,-4 2 1,3 0 40,0 0 0,0 1 0,0-1 0,1 1 0,-1-1 0,1 1-1,0 0 1,0 0 0,0 0 0,0 0 0,0 0 0,-2 7 0,-2 18 229,9-19-16,6-16 106,-5 1-315,-1 0 0,0 0 0,-1 0 0,0 0 0,0 0 0,0-1 0,0 1 1,-1 0-1,0-1 0,-1 0 0,0-9 0,-1 16-59,0 0 0,0 0-1,0 0 1,0 1 0,-1-1 0,1 0 0,0 0 0,0 1 0,0-1 0,0 1 0,0-1-1,0 1 1,0 0 0,0-1 0,0 1 0,0 0 0,0 1 0,-5 4 38,1 0 1,0 0 0,1 1-1,-1 0 1,1 0-1,1 0 1,-1 1 0,1-1-1,1 1 1,-1-1-1,-1 13 1,4-17-28,-1-1 0,1 1 0,0-1 1,0 1-1,1 0 0,-1-1 0,1 1 0,-1-1 1,1 1-1,0-1 0,-1 1 0,1-1 0,1 0 0,-1 1 1,0-1-1,0 0 0,1 0 0,0 0 0,-1 0 1,1 0-1,0 0 0,0 0 0,0 0 0,0-1 0,0 1 1,0-1-1,0 0 0,1 1 0,-1-1 0,0 0 1,1 0-1,-1-1 0,1 1 0,-1 0 0,1-1 0,0 0 1,-1 1-1,6-1 0,2 0-12,1 0 0,0 0-1,0-1 1,-1-1 0,1 0 0,-1 0-1,1-1 1,-1 0 0,0-1 0,0 0-1,0 0 1,-1-1 0,1-1 0,-1 0-1,0 0 1,-1 0 0,0-1 0,0-1-1,7-7 1,-5 5 36,-1-1 1,0 0-1,0 0 0,-2-1 1,1 0-1,-1 0 0,-1-1 0,0 0 1,-1 0-1,0 0 0,-1-1 0,-1 0 1,0 0-1,1-16 0,-4 28-9,0 1 0,0-1 0,0 1 0,0-1 0,0 0 0,0 1 0,0-1 0,-1 1 0,1-1 0,-1 1 0,1-1-1,-1 1 1,1-1 0,-1 1 0,0-1 0,0 1 0,0 0 0,0 0 0,0-1 0,0 1 0,-1-1 0,1 1-22,0 1 0,-1 0 1,1-1-1,0 1 0,0 0 1,-1 0-1,1 0 1,0 0-1,0 0 0,-1 0 1,1 0-1,0 0 0,0 0 1,-1 0-1,1 1 0,0-1 1,0 1-1,0-1 0,-1 1 1,1-1-1,0 1 0,0 0 1,0-1-1,0 1 0,0 0 1,0 0-1,0 0 0,0 1 1,-4 2-16,0 1 1,1 0 0,0 1 0,0-1-1,0 1 1,0 0 0,1 0 0,0 0-1,1 0 1,-1 0 0,1 1 0,0-1-1,1 1 1,0 0 0,0-1 0,0 1-1,1 0 1,0 0 0,0-1 0,0 1-1,1 0 1,0 0 0,1-1 0,-1 1 0,1-1-1,0 1 1,1-1 0,0 0 0,0 0-1,0 0 1,1 0 0,6 8 0,-6-9-450,1 0-1,-1 0 1,1-1 0,-1 0 0,1 0 0,1 0 0,-1 0 0,0-1 0,1 0 0,0 0 0,-1-1 0,1 1 0,12 2 0,16-1-5953,4-3-7644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4.942"/>
    </inkml:context>
    <inkml:brush xml:id="br0">
      <inkml:brushProperty name="width" value="0.025" units="cm"/>
      <inkml:brushProperty name="height" value="0.025" units="cm"/>
      <inkml:brushProperty name="color" value="#004F8B"/>
    </inkml:brush>
  </inkml:definitions>
  <inkml:trace contextRef="#ctx0" brushRef="#br0">19 39 2819,'0'0'5642,"2"-8"-2647,1 0-3544,3-15 7167,-3 26-2707,-2 18-2387,0 51-318,-3 0-1,-3-1 0,-23 112 0,57-220-249,11-50-735,-25 52-209,1 0 0,2 2 1,1 0-1,34-46 0,-49 75-70,0-1 0,0 1 0,1 0 0,-1 0 0,1 0 0,0 0 0,0 1 0,0 0 1,1 0-1,-1 1 0,1-1 0,-1 1 0,1 0 0,0 0 0,0 1 0,0 0 0,0 0 0,0 0 0,0 1 0,0 0 0,8 1 0,-14-1 50,1 0 1,-1 1 0,0-1 0,1 0 0,-1 1-1,0-1 1,1 0 0,-1 0 0,0 1 0,0-1-1,1 1 1,-1-1 0,0 0 0,0 1 0,0-1-1,0 1 1,0-1 0,1 0 0,-1 1 0,0-1 0,0 1-1,0-1 1,0 0 0,0 1 0,0-1 0,0 1-1,0-1 1,-1 1 0,1-1 0,0 0 0,0 1-1,0-1 1,0 1 0,0-1 0,-1 0 0,1 1-1,0-1 1,0 0 0,-1 1 0,1 0 0,-12 15-120,-6-2 151,-1 0 0,0-2 0,-1 0 0,0-1 0,-1-1 0,0-1 0,-23 7 0,42-16-30,0 1 1,1-1-1,-1 1 1,1-1-1,-1 1 0,0-1 1,1 0-1,-1 0 1,0 1-1,1-1 0,-1-1 1,0 1-1,1 0 1,-4-1-1,4 1-69,1-1 1,0 1-1,0 0 0,-1-1 0,1 1 1,0-1-1,0 1 0,0-1 1,-1 1-1,1 0 0,0-1 0,0 1 1,0-1-1,0 1 0,0-1 0,0 1 1,0-1-1,0 1 0,0 0 1,0-1-1,0 1 0,0-1 0,0 1 1,1-1-1,-1 1 0,0-1 1,0 1-1,0 0 0,1-1 0,-1 1 1,0 0-1,1-1 0,2-4-685,0 0 0,1 1-1,0 0 1,-1 0 0,1 0-1,1 0 1,6-4 0,6-2-2933,1 2-1,35-12 1,-52 19 3546,33-11-4978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5.424"/>
    </inkml:context>
    <inkml:brush xml:id="br0">
      <inkml:brushProperty name="width" value="0.025" units="cm"/>
      <inkml:brushProperty name="height" value="0.025" units="cm"/>
      <inkml:brushProperty name="color" value="#004F8B"/>
    </inkml:brush>
  </inkml:definitions>
  <inkml:trace contextRef="#ctx0" brushRef="#br0">39 25 7079,'0'0'12427,"-4"9"-11209,0-2-944,-19 46 890,21-49-995,1-1 0,0 1 0,0 0 0,0 0 1,0-1-1,1 1 0,-1 0 0,1 0 0,0 0 0,0 0 0,1 0 1,-1 0-1,2 3 0,-2-6-112,1-1 0,-1 0 0,1 1 0,-1-1 0,1 0 0,-1 0 0,1 0 0,-1 0 0,1 0 0,-1 1 0,1-1-1,-1 0 1,1 0 0,-1 0 0,1 0 0,-1 0 0,1-1 0,-1 1 0,1 0 0,-1 0 0,1 0 0,-1 0 0,1-1 0,-1 1 0,1 0 0,-1 0 0,1-1 0,-1 1 0,1 0 0,-1-1 0,0 1 0,1 0 0,-1-1 0,0 1 0,1-1 0,-1 1 0,0 0 0,1-1 0,-1 0 0,16-16 445,-10 9-487,1 0 0,-1-1-1,-1 0 1,0 0 0,0-1-1,-1 0 1,0 1 0,0-1-1,-1-1 1,-1 1 0,3-16-1,-11 67-363,5-35 348,0-1 1,0 1-1,0-1 1,1 1-1,0-1 1,0 1-1,0-1 1,2 7-1,-2-11 8,1 1 1,0 0-1,0-1 0,0 1 0,0-1 0,0 1 0,0-1 1,1 1-1,-1-1 0,0 0 0,1 0 0,-1 0 1,1 0-1,-1 0 0,1 0 0,0 0 0,-1 0 0,1 0 1,0-1-1,0 1 0,-1-1 0,1 1 0,0-1 0,0 0 1,0 0-1,-1 0 0,1 0 0,0 0 0,3 0 1,0-1 39,1 1 1,-1-1-1,0 0 1,1 0-1,-1 0 1,0-1-1,0 0 1,1 0-1,-2 0 1,1-1 0,0 1-1,0-1 1,-1-1-1,8-5 1,-2 0-29,-1-1 1,1 0 0,-2-1-1,13-18 1,-28 143-506,6-112 465,1 0-1,0 0 0,0 0 1,0-1-1,0 1 0,1 0 0,-1 0 1,1 0-1,-1-1 0,1 1 1,-1 0-1,1 0 0,0-1 1,0 1-1,0-1 0,0 1 1,0-1-1,0 1 0,0-1 1,0 1-1,1-1 0,-1 0 1,1 0-1,-1 0 0,1 0 1,-1 0-1,1 0 0,-1 0 1,1 0-1,0-1 0,-1 1 1,1-1-1,0 1 0,3 0 1,-2-1-332,0 0 0,0 0 0,0-1 0,0 1 0,-1-1 0,1 1 0,0-1 0,0 0 0,-1 0 0,1 0 0,0-1 0,-1 1 0,0 0 0,1-1 0,-1 0 0,0 1 0,1-1 0,-1 0-1,0 0 1,0 0 0,-1-1 0,3-2 0,7-18-4878,-3-4-999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5.815"/>
    </inkml:context>
    <inkml:brush xml:id="br0">
      <inkml:brushProperty name="width" value="0.025" units="cm"/>
      <inkml:brushProperty name="height" value="0.025" units="cm"/>
      <inkml:brushProperty name="color" value="#004F8B"/>
    </inkml:brush>
  </inkml:definitions>
  <inkml:trace contextRef="#ctx0" brushRef="#br0">10 0 8936,'0'0'11339,"-9"50"-13741,23-35-1250,1-2-1184</inkml:trace>
  <inkml:trace contextRef="#ctx0" brushRef="#br0" timeOffset="1">230 99 9225,'0'0'11787,"-10"0"-10623,4 1-1001,0-1 1,0 0 0,0 1-1,1 0 1,-1 1 0,1-1 0,-1 1-1,1 0 1,-1 1 0,1-1-1,0 1 1,0 0 0,0 0 0,1 0-1,-1 1 1,1 0 0,-5 5-1,0-1 134,1 0-1,0 1 1,0 0-1,1 1 0,-11 19 1,17-27-308,0 0 0,0 0 0,0-1 0,0 1 0,0 0 0,1 0 0,-1 0 0,1 0 0,-1 0 0,1 0 0,0 0 1,0 0-1,0 0 0,0 0 0,0 0 0,0 0 0,0 0 0,1 0 0,-1 0 0,1 0 0,-1-1 0,1 1 0,0 0 0,0 0 0,0 0 0,0-1 1,0 1-1,0 0 0,0-1 0,1 1 0,-1-1 0,0 1 0,1-1 0,-1 0 0,1 0 0,0 1 0,-1-1 0,1 0 0,0-1 0,0 1 0,0 0 1,0 0-1,2 0 0,10 3-670,0 0-1,0-1 1,1-1 0,-1 0 0,23 0 0,-25-3-1593,-1 1 1,1-1-1,0-1 1,13-3-1,4-6-5904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6.197"/>
    </inkml:context>
    <inkml:brush xml:id="br0">
      <inkml:brushProperty name="width" value="0.025" units="cm"/>
      <inkml:brushProperty name="height" value="0.025" units="cm"/>
      <inkml:brushProperty name="color" value="#004F8B"/>
    </inkml:brush>
  </inkml:definitions>
  <inkml:trace contextRef="#ctx0" brushRef="#br0">31 35 2851,'0'0'17712,"-2"10"-16703,2-8-964,-1 1-18,0-1 0,1 0 0,-1 0 0,1 0 0,-1 0-1,1 0 1,0 1 0,0-1 0,0 0 0,0 0 0,0 0 0,0 1 0,1-1 0,-1 0 0,1 0 0,0 0 0,-1 0-1,1 0 1,0 0 0,0 0 0,0 0 0,1 0 0,-1 0 0,0 0 0,1-1 0,-1 1 0,1-1 0,-1 1 0,1-1-1,0 1 1,0-1 0,0 0 0,0 0 0,-1 0 0,1 0 0,1 0 0,-1 0 0,2 0 0,2 1-12,0 0 1,0-1-1,1 1 1,-1-1-1,0 0 0,0-1 1,1 0-1,-1 0 1,0 0-1,1-1 1,-1 0-1,0 0 1,0 0-1,11-4 0,-14 3 14,0 0-1,1 1 1,-1-1-1,0 0 0,0-1 1,-1 1-1,1 0 1,0-1-1,-1 0 0,1 1 1,-1-1-1,0 0 1,0 0-1,0-1 0,0 1 1,-1 0-1,1-1 1,-1 1-1,0 0 0,0-1 1,0 0-1,-1 1 1,1-1-1,-1 1 0,0-1 1,0-4-1,0 7 2,0-1 0,0 1 0,0-1 0,-1 1 0,1-1 0,0 1 0,-1-1 0,1 1 0,-1 0 0,0-1 0,0 1 0,1 0 0,-1 0 0,0 0 0,0-1 0,0 1 0,0 0-1,0 0 1,0 0 0,0 0 0,-1 1 0,1-1 0,0 0 0,0 0 0,-1 1 0,1-1 0,-1 1 0,1-1 0,0 1 0,-1-1 0,1 1 0,-1 0 0,1 0 0,-1 0 0,1 0 0,-1 0 0,1 0 0,-1 0 0,-2 1 0,-2 0-22,0-1 0,1 1 1,-1 1-1,0-1 0,1 1 0,-1 0 1,1 0-1,-1 1 0,-5 2 0,-3 6 162,-1 0-1,2 0 1,0 1-1,-12 14 1,21-22-98,1-1 0,0 1 0,0 0 1,1 0-1,-1 0 0,1 0 0,0 1 1,0-1-1,0 0 0,0 1 1,1 0-1,0-1 0,0 1 0,0 0 1,1 0-1,-1-1 0,1 1 0,0 0 1,1 0-1,0 6 0,1-8-62,0 1 0,0 0-1,0-1 1,0 1 0,0-1-1,1 0 1,0 0 0,0 0-1,-1 0 1,2 0 0,-1-1-1,0 1 1,0-1 0,1 0-1,0 0 1,-1 0 0,1 0-1,0-1 1,0 0 0,5 2 0,6 1-385,0 0 0,0-2 0,1 1 0,15-1 0,-22-2-163,46 0-2977,-20-8-2057,-6-7-2435</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6.527"/>
    </inkml:context>
    <inkml:brush xml:id="br0">
      <inkml:brushProperty name="width" value="0.025" units="cm"/>
      <inkml:brushProperty name="height" value="0.025" units="cm"/>
      <inkml:brushProperty name="color" value="#004F8B"/>
    </inkml:brush>
  </inkml:definitions>
  <inkml:trace contextRef="#ctx0" brushRef="#br0">200 1 7079,'0'0'8835,"-11"0"-5253,-4 0-2945,0 2 1,0 0 0,0 1-1,-26 8 1,36-10-536,0 0 0,0 1 1,0 0-1,0 0 0,0 1 0,0-1 0,0 1 0,1 0 1,0 0-1,-1 1 0,1-1 0,0 1 0,1 0 0,-1 0 1,1 0-1,0 1 0,-1-1 0,2 1 0,-5 9 0,7-14-117,0 1-1,0 0 1,0 0 0,0 0-1,0 0 1,0 0-1,0 0 1,1 0-1,-1 0 1,0 0-1,0-1 1,1 1-1,-1 0 1,1 0-1,-1 0 1,1-1 0,-1 1-1,1 0 1,-1 0-1,1-1 1,0 1-1,0 0 1,-1-1-1,1 1 1,0-1-1,0 1 1,-1-1-1,1 0 1,0 1 0,0-1-1,0 0 1,0 1-1,0-1 1,0 0-1,-1 0 1,3 0-1,39 7-968,-34-6 741,29 1-509,-26-2 685,0 0 0,-1 1 0,1 0-1,0 1 1,-1 0 0,16 6 0,-25-8 111,-1 1 1,0-1-1,1 0 1,-1 0-1,0 0 0,0 0 1,1 1-1,-1-1 1,0 0-1,0 0 0,1 1 1,-1-1-1,0 0 1,0 0-1,0 1 1,0-1-1,1 0 0,-1 0 1,0 1-1,0-1 1,0 0-1,0 1 0,0-1 1,0 0-1,0 1 1,0-1-1,0 0 0,0 1 1,0-1-1,0 0 1,0 1-1,0-1 1,0 0-1,0 1 0,0-1 1,0 0-1,0 1 1,-1-1-1,1 0 0,0 0 1,0 1-1,0-1 1,-1 0-1,1 0 1,0 1-1,0-1 0,0 0 1,-1 0-1,1 1 1,0-1-1,-1 0 0,1 0 1,0 0-1,0 0 1,-1 0-1,1 0 1,0 1-1,-1-1 0,1 0 1,-1 0-1,-21 11 506,20-10-515,-73 27-82,23-17-3152,22-9-2091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7.672"/>
    </inkml:context>
    <inkml:brush xml:id="br0">
      <inkml:brushProperty name="width" value="0.025" units="cm"/>
      <inkml:brushProperty name="height" value="0.025" units="cm"/>
      <inkml:brushProperty name="color" value="#004F8B"/>
    </inkml:brush>
  </inkml:definitions>
  <inkml:trace contextRef="#ctx0" brushRef="#br0">177 213 2530,'0'0'6700,"6"-9"-1527,0 1-4157,16-27 1302,-17 1 2174,-5 33-4422,-1 0 1,1 0-1,-1 0 0,1 0 0,-1 0 1,0 1-1,1-1 0,-1 0 0,0 0 1,1 1-1,-1-1 0,0 0 0,0 1 1,0-1-1,0 1 0,0-1 0,1 1 1,-1-1-1,0 1 0,0 0 0,0-1 1,0 1-1,0 0 0,0 0 0,0 0 1,0-1-1,-1 1 0,1 0 0,0 1 1,0-1-1,0 0 0,-1 0 0,-37 8 212,28-3-274,1 1 1,-1 1 0,1 0-1,0 0 1,1 1-1,0 1 1,0-1 0,-9 13-1,12-15 26,1 0 1,0 1-1,0 0 0,1 0 1,0 0-1,0 1 0,1-1 1,-1 1-1,2 0 0,-1 0 0,1 0 1,-2 14-1,4-21-31,1 0 0,-1 0 0,1 0 0,-1-1 1,0 1-1,1 0 0,0 0 0,-1-1 0,1 1 0,-1 0 0,1-1 0,0 1 1,0-1-1,-1 1 0,1 0 0,0-1 0,0 0 0,-1 1 0,1-1 0,0 1 1,0-1-1,0 0 0,0 0 0,0 0 0,0 1 0,0-1 0,0 0 0,-1 0 1,1 0-1,0 0 0,0 0 0,0-1 0,1 1 0,36-4 105,-25 0-78,0-1 0,0 0 0,-1 0 0,0-2 1,0 1-1,0-2 0,-1 1 0,0-2 1,0 1-1,11-13 0,-6 5-8,-1-1 0,0-1 0,-2 0 0,0 0 0,15-30 0,-26 43-290,-5 10 100,-13 26 114,13-27 107,1 0-1,0-1 1,1 2 0,-1-1-1,1 0 1,0 0 0,0 0 0,0 1-1,0-1 1,1 0 0,-1 1-1,1-1 1,1 1 0,-1-1-1,0 0 1,2 6 0,2-8-28,-1 0 0,0 0 0,1-1 0,-1 0 0,1 0 0,-1 0 0,1 0 0,0 0 0,-1-1 0,1 1 0,0-1 0,0 0 0,-1 0 0,1-1 0,6 0 0,-2 0 7,11 0-8,0-2 1,0 0-1,22-8 0,-24 6-38,0 1 0,0 0 0,1 1 0,19 0 0,-36 3 17,0 0-1,-1 0 1,1 0 0,0 0 0,0 1 0,0-1 0,0 0 0,0 0 0,0 1-1,0-1 1,0 0 0,0 1 0,0-1 0,-1 1 0,1-1 0,0 1-1,0-1 1,-1 1 0,1 0 0,0-1 0,-1 1 0,1 0 0,0 0-1,-1 0 1,1-1 0,-1 1 0,1 0 0,-1 0 0,0 0 0,1 1-1,2 34 679,-2-8-367,-1-28-291,0 1 0,0-1 0,0 1 0,0-1 0,1 0-1,-1 1 1,0-1 0,0 1 0,0-1 0,1 0 0,-1 1-1,0-1 1,0 0 0,1 1 0,-1-1 0,0 0-1,1 0 1,-1 1 0,0-1 0,1 0 0,-1 0 0,0 1-1,1-1 1,-1 0 0,1 0 0,-1 0 0,0 0-1,1 0 1,-1 0 0,1 1 0,-1-1 0,1 0 0,-1 0-1,0 0 1,1-1 0,-1 1 0,1 0 0,-1 0 0,0 0-1,1 0 1,-1 0 0,1 0 0,-1 0 0,0-1-1,1 1 1,-1 0 0,0 0 0,1-1 0,-1 1 0,0 0-1,1-1 1,-1 1 0,0 0 0,1-1 0,-1 1-1,0 0 1,0-1 0,0 1 0,1 0 0,-1-1 0,0 1-1,0-1 1,0 1 0,0-1 0,16-25 778,7-61-710,-13 45-710,-8 42 573,1 0-1,-1 1 1,1-1 0,-1 1 0,0-1 0,0 1 0,1 0-1,-1 0 1,0 0 0,0 0 0,0 0 0,0 0 0,4 3-1,1 0 10,11 1 12,-1 0-1,1-2 1,0 0-1,0-1 0,0-1 1,1-1-1,-1 0 0,0-1 1,24-5-1,-33 4 34,-1-1 0,1 1-1,-1-1 1,1-1 0,-1 0-1,0 0 1,12-8 0,-17 10-5,-1 0 0,1 1 0,-1-1 0,1 0 0,-1-1 0,0 1 0,0 0 0,0-1 1,0 1-1,0-1 0,0 0 0,-1 1 0,0-1 0,1 0 0,-1 0 0,0 0 0,0 0 0,0 0 0,-1 0 1,1 0-1,-1-1 0,0 1 0,0 0 0,0-5 0,-1 6-1,0 0 0,0 0 0,0 1-1,0-1 1,0 1 0,0-1 0,0 1 0,-1-1 0,1 1 0,0 0 0,-1-1-1,1 1 1,-1 0 0,0 0 0,1 0 0,-1 0 0,0 1 0,0-1-1,1 0 1,-1 1 0,0-1 0,0 1 0,0-1 0,0 1 0,0 0 0,0 0-1,0 0 1,1 0 0,-1 0 0,-4 1 0,-3 0-8,0 0 0,0 0 0,1 1 0,-1 0-1,-12 5 1,7-1 1,1 2 0,0-1-1,0 2 1,1-1-1,0 2 1,0 0-1,1 0 1,1 1 0,-10 12-1,15-17 14,0 0 0,1 0 0,-1 1-1,1-1 1,1 1 0,-1 0 0,1 0-1,0 0 1,1 1 0,0-1 0,0 1 0,0-1-1,1 1 1,0 0 0,1-1 0,0 1-1,0 0 1,0-1 0,3 14 0,0-16-38,0 1 0,0-1 0,0 0 0,0 0-1,1 0 1,0 0 0,0 0 0,0-1 0,0 0 0,1 0 0,0 0 0,0-1 0,0 1 0,0-1 0,0 0 0,1-1 0,-1 1 0,1-1 0,0 0-1,10 2 1,6 2-1279,0-2-1,1 0 0,-1-1 0,28-1 1,-2-2-6603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797"/>
    </inkml:context>
    <inkml:brush xml:id="br0">
      <inkml:brushProperty name="width" value="0.035" units="cm"/>
      <inkml:brushProperty name="height" value="0.035" units="cm"/>
    </inkml:brush>
  </inkml:definitions>
  <inkml:trace contextRef="#ctx0" brushRef="#br0">28 1 13843,'-1'0'89,"0"1"0,0 0 0,0-1 0,0 1 0,0 0 0,0 0 0,0 0 0,0 0 0,0 0 0,0 0 0,1 0 0,-1 0 0,0 0 0,1 0 0,-1 0 0,1 0 0,-1 0 0,1 1 0,0-1 1,-1 0-1,1 2 0,-6 31 282,6-30-207,-4 28 613,3 0 0,0 0 0,5 33 0,-2-46-475,0 1 0,2-1 1,0 1-1,2-1 0,0-1 0,10 21 1,-15-37-263,0 1 1,0-1-1,0 0 1,1 1 0,-1-1-1,1 0 1,0 0-1,0 0 1,-1 0 0,1-1-1,0 1 1,1 0-1,-1-1 1,0 1 0,0-1-1,1 0 1,3 2 0,-5-3-31,1 0 0,0 0 1,-1 0-1,1 0 1,-1 0-1,1-1 1,-1 1-1,1 0 0,0-1 1,-1 1-1,1-1 1,-1 1-1,1-1 1,-1 0-1,0 0 0,1 0 1,-1 0-1,0 0 1,0 0-1,1 0 1,-1 0-1,0 0 1,0 0-1,0-1 0,0 1 1,-1 0-1,1-1 1,1-2-1,6-12-43,-1 0 0,-1 0 0,0-1 0,-2 0 0,0 0 0,0 0 0,-2-1 0,0 1 0,-1-1 0,-1 1 0,0-1 1,-1 1-1,-2-1 0,1 1 0,-2 0 0,0 0 0,-9-22 0,11 34-120,-1 0 1,1 1 0,-1-1-1,0 1 1,0 0-1,-5-5 1,8 9 82,-1-1 0,1 0 0,-1 1 0,1-1 0,-1 1 0,1-1 0,-1 1 0,0-1 0,1 1 0,-1 0 0,0-1-1,1 1 1,-1 0 0,0-1 0,0 1 0,1 0 0,-1 0 0,0 0 0,0 0 0,0 0 0,1 0 0,-1 0 0,0 0 0,0 0 0,1 0 0,-1 0 0,0 0 0,0 0 0,1 1 0,-1-1 0,0 0 0,0 0-1,1 1 1,-1-1 0,0 1 0,1-1 0,-1 1 0,1-1 0,-1 1 0,0-1 0,1 1 0,-1-1 0,1 1 0,0 0 0,-1-1 0,1 1 0,-1 0 0,1-1 0,-1 2 0,0 2-123,-1 0 1,1 0-1,0 0 0,0 0 1,0 0-1,1 0 1,-1 0-1,1 0 1,0 8-1,2 18-934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8.805"/>
    </inkml:context>
    <inkml:brush xml:id="br0">
      <inkml:brushProperty name="width" value="0.025" units="cm"/>
      <inkml:brushProperty name="height" value="0.025" units="cm"/>
      <inkml:brushProperty name="color" value="#004F8B"/>
    </inkml:brush>
  </inkml:definitions>
  <inkml:trace contextRef="#ctx0" brushRef="#br0">7 186 4644,'6'-38'10572,"-5"24"-7409,-4 23-301,-1 16-2441,1 1 0,1 0 0,1 0 0,1 0 0,5 34-1,-5-58-394,1 0 0,-1-1 0,0 1 0,0 0 0,1-1-1,-1 1 1,1 0 0,-1-1 0,1 1 0,0 0 0,0-1-1,-1 1 1,1-1 0,0 0 0,0 1 0,1-1 0,-1 0-1,0 1 1,0-1 0,1 0 0,-1 0 0,0 0-1,1 0 1,-1 0 0,1 0 0,1 0 0,0-1 25,0 1 0,0-1 1,1 0-1,-1 0 0,0 0 1,0-1-1,0 1 0,0-1 1,0 0-1,0 1 0,0-1 1,0-1-1,4-1 0,7-4 129,0-2 1,0 1-1,-1-2 0,16-14 0,-5 1-133,-18 16-33,0 0 0,0 1 1,0 0-1,1 1 0,-1-1 0,1 1 0,1 0 1,-1 1-1,1 0 0,14-6 0,-21 10-17,0 0 0,0 0 0,0 0 0,-1 1 0,1-1 0,0 0 0,0 0-1,-1 0 1,1 1 0,0-1 0,0 0 0,-1 1 0,1-1 0,0 1 0,-1-1 0,1 1 0,-1-1 0,1 1-1,0 0 1,-1-1 0,1 1 0,-1-1 0,0 1 0,1 0 0,-1 0 0,1-1 0,-1 1 0,0 0 0,0 0 0,1-1-1,-1 1 1,0 1 0,6 33 23,-5-24-23,0-4 6,1 1 1,-1 0 0,1 0 0,1-1-1,-1 1 1,1-1 0,5 9-1,-7-14 3,1-1-1,-1 1 0,0-1 0,0 1 1,1-1-1,-1 0 0,1 0 0,0 0 1,-1 0-1,1 0 0,0 0 0,-1 0 1,1 0-1,0 0 0,0-1 1,0 1-1,0-1 0,0 0 0,0 1 1,-1-1-1,1 0 0,0 0 0,0 0 1,0 0-1,0-1 0,0 1 0,0 0 1,0-1-1,0 1 0,0-1 0,-1 0 1,1 0-1,0 0 0,0 0 0,2-2 1,5-3 14,0 0 1,-1-1-1,0 0 1,14-15-1,-17 16-28,-1 1 0,1-1 0,0 1 0,0 1 0,1-1 0,-1 1 0,1 0 0,0 0 0,0 0-1,0 1 1,1 0 0,-1 0 0,10-2 0,-15 5 0,0 0-1,0 1 1,0-1-1,0 0 1,0 1 0,0-1-1,0 0 1,0 1-1,-1-1 1,1 1 0,0-1-1,0 1 1,0 0-1,-1-1 1,1 1 0,0 0-1,-1 0 1,1-1-1,-1 1 1,1 0 0,-1 0-1,1 0 1,-1 0-1,0 0 1,1 0 0,-1-1-1,0 1 1,0 0-1,1 0 1,-1 0 0,0 1-1,4 41 15,-2-27-10,0-30-13005,1-41 5076,-2-14 4427,-3 11 3777,-6 4 639,2 15 2359,3-1 6479,7 44-12145,8 1-1713</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9.198"/>
    </inkml:context>
    <inkml:brush xml:id="br0">
      <inkml:brushProperty name="width" value="0.025" units="cm"/>
      <inkml:brushProperty name="height" value="0.025" units="cm"/>
      <inkml:brushProperty name="color" value="#004F8B"/>
    </inkml:brush>
  </inkml:definitions>
  <inkml:trace contextRef="#ctx0" brushRef="#br0">220 1 8584,'0'0'11376,"-9"3"-9716,-10 5-1184,-1 1 1,1 1-1,0 1 0,-33 25 0,45-31-389,0 1 1,1 0 0,-1 0 0,1 1 0,0-1-1,1 1 1,0 1 0,0-1 0,1 1 0,-1 0-1,2 0 1,-1 0 0,1 0 0,0 1 0,-2 14-1,5-21-80,0-1 0,0 1 0,-1-1 0,2 1 0,-1 0 0,0-1 0,0 1 0,0-1 0,1 1 0,-1-1 0,1 1 0,-1-1 0,1 1 0,0-1 0,-1 1 0,1-1 0,0 1 0,0-1 0,0 0 0,0 0 0,0 0 0,1 1 0,1 0 0,0 0-1,0 0 0,1 0 0,-1 0 0,1-1 0,0 0 0,0 1 0,-1-1 0,1-1 0,6 2 0,6-1-286,0-1 0,-1 0 1,32-5-1,-36 3-559,1 0 1,-1-2-1,0 1 1,18-10-1,17-12-6248,-13 2-1439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19.624"/>
    </inkml:context>
    <inkml:brush xml:id="br0">
      <inkml:brushProperty name="width" value="0.025" units="cm"/>
      <inkml:brushProperty name="height" value="0.025" units="cm"/>
      <inkml:brushProperty name="color" value="#004F8B"/>
    </inkml:brush>
  </inkml:definitions>
  <inkml:trace contextRef="#ctx0" brushRef="#br0">69 0 3203,'0'0'17910,"-8"11"-16548,1-3-1128,1 1 0,0 0 1,0 1-1,1-1 0,0 1 1,0 0-1,1 0 0,1 1 1,-5 18-1,5 3 426,1 56 0,2-63-405,0-24-244,0-1-1,-1 1 1,1 0 0,0-1-1,0 1 1,0 0 0,0-1-1,0 1 1,0 0 0,1 0-1,-1-1 1,0 1 0,0-1-1,0 1 1,1 0 0,-1-1-1,0 1 1,0 0 0,1-1-1,-1 1 1,1-1 0,-1 1-1,1-1 1,-1 1 0,1-1-1,-1 1 1,1-1 0,-1 1-1,1-1 1,-1 0 0,1 1-1,0-1 1,-1 0 0,1 0-1,1 1 1,-1-1 27,0 0 1,0-1-1,0 1 0,-1 0 0,1-1 1,0 1-1,0-1 0,0 1 0,0-1 0,-1 1 1,1-1-1,0 0 0,0 1 0,-1-1 1,1 0-1,0 0 0,-1 1 0,1-1 1,-1 0-1,1 0 0,-1 0 0,0 0 0,1 0 1,-1-1-1,5-13-17,-1 1 1,-1-1-1,-1 0 0,0 0 1,-1-1-1,0 1 0,-1 0 1,-1 0-1,-3-19 0,3 33-38,1 0-1,-1-1 1,1 1-1,-1-1 0,0 1 1,0 0-1,0-1 0,0 1 1,0 0-1,0 0 0,0 0 1,0 0-1,0 0 1,0 0-1,0 0 0,-3-1 1,3 1 11,1 1 1,0 0 0,-1 0-1,1 0 1,-1 0 0,1-1-1,-1 1 1,1 0 0,0 0-1,-1 0 1,1 0 0,-1 0-1,1 0 1,-1 0 0,1 0-1,-1 0 1,1 1 0,0-1-1,-1 0 1,1 0 0,-1 0 0,1 0-1,-1 1 1,1-1 0,0 0-1,-1 0 1,1 1 0,0-1-1,-1 0 1,1 0 0,0 1-1,-1-1 1,1 1 0,0-1-1,0 0 1,-1 1 0,1-1-1,0 0 1,0 1 0,0-1-1,0 1 1,-1-1 0,1 1-1,0-1 1,0 1 0,0-1-1,0 0 1,0 1 0,0-1-1,0 1 1,0-1 0,0 1-1,0-1 1,1 1 0,-1 0 0,0 3-7,0 0 0,0 1 0,0-1 0,0 1 0,1-1 0,0 0 0,0 1 0,0-1 0,0 0 0,4 6 0,-4-8 9,1 1 0,1-1 1,-1 0-1,0 0 0,0 0 0,1-1 1,-1 1-1,1 0 0,-1-1 0,1 0 0,0 1 1,0-1-1,0 0 0,-1 0 0,1-1 1,0 1-1,4 0 0,6 1 6,-1-1-1,1 0 1,0-1 0,0 0-1,0 0 1,0-2 0,0 0-1,0 0 1,-1-1 0,1-1-1,-1 0 1,0 0 0,0-2-1,0 1 1,-1-1 0,0-1-1,0 0 1,-1-1 0,1 0-1,-2 0 1,18-19 0,-26 26-4,0 0 0,0 0 1,0-1-1,0 1 0,-1 0 0,1 0 1,0-1-1,0 1 0,-1 0 0,1-1 1,-1 1-1,1-1 0,-1 1 0,0-1 1,0 1-1,1 0 0,-1-1 0,0 1 1,-1-3-1,1 3-1,0 0 1,-1 0 0,1 1-1,-1-1 1,0 0-1,1 1 1,-1-1 0,0 0-1,1 1 1,-1-1 0,0 1-1,1-1 1,-1 1-1,0-1 1,0 1 0,0 0-1,0-1 1,1 1 0,-1 0-1,0 0 1,0 0-1,0 0 1,-1-1 0,-3 1-3,1 0 0,-1 0 0,0 0 0,1 1 0,-1 0 0,0 0 0,1 0 0,-1 0 0,1 0 0,-1 1 0,-3 2 0,-5 4 82,1 1 0,0-1 1,1 2-1,0 0 0,-16 18 0,24-24-48,-1 0 0,1 0-1,0 1 1,0 0 0,0-1-1,0 1 1,1 0 0,0 0-1,0 1 1,0-1 0,1 0-1,-1 1 1,1-1 0,1 1-1,-1-1 1,1 1 0,1 10-1,-1-14-23,1 0-1,0 0 1,0 0 0,0 0-1,1 0 1,-1 0-1,0 0 1,1-1-1,-1 1 1,1 0 0,0-1-1,-1 0 1,1 1-1,0-1 1,0 0-1,0 0 1,0 0 0,0 0-1,0 0 1,0 0-1,0-1 1,0 1-1,0-1 1,1 1-1,-1-1 1,3 0 0,65 3-1248,-60-3 705,0-1-306,-1 0-1,0 0 0,1-1 1,12-4-1,34-18-6800,-22 2-881</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018"/>
    </inkml:context>
    <inkml:brush xml:id="br0">
      <inkml:brushProperty name="width" value="0.025" units="cm"/>
      <inkml:brushProperty name="height" value="0.025" units="cm"/>
      <inkml:brushProperty name="color" value="#004F8B"/>
    </inkml:brush>
  </inkml:definitions>
  <inkml:trace contextRef="#ctx0" brushRef="#br0">130 3 5125,'0'0'14510,"-9"0"-12626,5-1-1778,0 1 0,0-1-1,0 1 1,0 0 0,0 1 0,0-1 0,0 1 0,0-1-1,1 1 1,-1 1 0,0-1 0,0 0 0,1 1-1,-1 0 1,1 0 0,-1 0 0,1 0 0,0 0 0,-1 1-1,1-1 1,1 1 0,-1 0 0,0 0 0,1 0-1,-1 1 1,1-1 0,-3 6 0,2-3-28,-1 1 0,1 0 0,1 0 0,-1 1 0,1-1 0,0 1 0,-1 12 0,3-19-73,0 1 0,0 0 1,0-1-1,0 1 0,0 0 0,0-1 1,0 1-1,0 0 0,1-1 0,-1 1 0,0-1 1,1 1-1,0-1 0,-1 1 0,1-1 0,0 1 1,0-1-1,0 1 0,0-1 0,0 0 0,0 0 1,0 1-1,0-1 0,0 0 0,1 0 1,-1 0-1,0 0 0,1 0 0,-1-1 0,1 1 1,-1 0-1,1-1 0,-1 1 0,1-1 0,-1 1 1,1-1-1,0 0 0,2 0 0,3 0 10,0-1-1,-1 1 0,1-2 0,0 1 1,-1-1-1,1 0 0,-1 0 1,0-1-1,0 0 0,0 0 1,0-1-1,0 1 0,-1-1 0,1 0 1,-1-1-1,8-8 0,7-7-41,-1-2-1,23-35 0,-31 40-1,-15 22-133,-18 26 145,17-23 28,2-1 0,-1 1 0,1 0 0,0 0 1,1 0-1,0 0 0,0 1 0,1-1 0,0 1 0,0-1 0,1 1 0,0-1 0,2 13 0,-1-19-99,0-1-1,0 1 1,0 0 0,0 0-1,0-1 1,0 1-1,1 0 1,-1-1 0,1 0-1,-1 1 1,1-1 0,0 0-1,-1 0 1,1 0-1,0 0 1,0 0 0,0 0-1,0 0 1,0-1 0,0 1-1,0-1 1,0 1-1,0-1 1,0 0 0,0 0-1,0 0 1,2 0 0,2 1-693,1-1 0,-1-1 0,0 1 0,0-1 0,1 0 0,-1 0 0,0-1 1,6-2-1,19-14-5684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395"/>
    </inkml:context>
    <inkml:brush xml:id="br0">
      <inkml:brushProperty name="width" value="0.025" units="cm"/>
      <inkml:brushProperty name="height" value="0.025" units="cm"/>
      <inkml:brushProperty name="color" value="#004F8B"/>
    </inkml:brush>
  </inkml:definitions>
  <inkml:trace contextRef="#ctx0" brushRef="#br0">92 0 5477,'0'0'10629,"-8"1"-8766,8-1-1845,-45 11 1990,43-10-1921,0 0 0,1-1-1,-1 1 1,0 0 0,0 0 0,1 0-1,-1 0 1,0 0 0,1 0 0,-1 1-1,1-1 1,-1 1 0,1-1-1,0 1 1,0-1 0,0 1 0,0 0-1,0-1 1,0 1 0,0 0 0,0 0-1,1 0 1,-1 0 0,1 0 0,-1 3-1,1-4-115,1 1-1,-1-1 1,1 0-1,0 0 0,-1 0 1,1 0-1,0 0 0,0 0 1,0-1-1,0 1 1,0 0-1,0 0 0,0 0 1,0-1-1,0 1 1,0-1-1,0 1 0,0-1 1,0 1-1,1-1 1,-1 0-1,0 1 0,2-1 1,40 9-959,-28-6 652,2 1 209,60 19-163,-73-21 358,1-1 1,-1 1-1,0 0 0,1 0 1,-1 1-1,0-1 0,-1 1 1,1 0-1,0 0 0,-1 0 1,0 1-1,1-1 0,3 7 1,-7-9 34,1 0-1,-1 0 1,1 0 0,-1 0 0,1 1 0,-1-1 0,0 0 0,1 0 0,-1 1 0,0-1 0,0 0 0,0 0 0,0 1 0,0-1-1,0 0 1,-1 1 0,1-1 0,0 0 0,0 0 0,-1 0 0,1 1 0,-1-1 0,0 0 0,1 0 0,-1 0 0,-1 2-1,0-1 105,-1 1-1,0-1 1,0 1-1,0-1 0,0 0 1,0 0-1,0 0 1,0 0-1,-5 1 0,-7 2 396,0 0 0,-1-2-1,-22 4 1,31-6-760,-4 1 487,0-1-1,1 0 0,-1-1 0,-19-1 1,28 1-490,0-1 1,0 1 0,0-1-1,-1 0 1,1 0-1,0 1 1,0-1 0,0-1-1,1 1 1,-1 0 0,0 0-1,-2-2 1,3 1-317,0 1 0,0-1 0,0 1-1,0-1 1,0 1 0,0-1 0,0 0 0,1 1 0,-1-1 0,1 0 0,-1 0-1,1 0 1,0 1 0,-1-1 0,1 0 0,0-3 0,0-11-7317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0.975"/>
    </inkml:context>
    <inkml:brush xml:id="br0">
      <inkml:brushProperty name="width" value="0.025" units="cm"/>
      <inkml:brushProperty name="height" value="0.025" units="cm"/>
      <inkml:brushProperty name="color" value="#004F8B"/>
    </inkml:brush>
  </inkml:definitions>
  <inkml:trace contextRef="#ctx0" brushRef="#br0">1 0 993,'0'0'22037,"0"9"-21541,0-3-378,0 1-1,1-1 0,-1 1 0,2 0 1,-1-1-1,1 1 0,0-1 1,4 10-1,-5-13-61,1 0 0,0-1 0,0 1 0,0-1 1,0 1-1,0-1 0,0 0 0,0 1 0,1-1 0,-1 0 0,1-1 0,-1 1 0,1 0 0,0-1 1,0 0-1,0 1 0,0-1 0,0 0 0,0 0 0,0-1 0,0 1 0,0-1 0,5 1 1,2-2 38,1 1 1,-1-2-1,0 1 1,1-1-1,-1-1 1,0 0-1,0 0 1,-1-1-1,14-7 1,-13 6-90,1 0 0,0 1 0,0 0 0,1 0 1,-1 2-1,20-3 0,-28 5-8,-1 0 0,1 1 0,0-1 0,0 1 1,-1 0-1,1 0 0,0 0 0,-1 0 0,1 0 0,-1 1 1,1-1-1,-1 1 0,0 0 0,1-1 0,-1 1 0,0 0 1,0 0-1,-1 1 0,1-1 0,0 0 0,-1 1 0,2 2 1,-1-2 5,0 0-1,1 0 1,-1 1 0,1-2 0,0 1 0,0 0 0,-1 0 0,2-1 0,-1 0-1,0 0 1,0 1 0,1-2 0,-1 1 0,6 1 0,-4-2-26,1 0 1,-1-1-1,1 0 0,-1 0 1,1 0-1,0-1 0,-1 1 1,0-2-1,1 1 1,-1 0-1,1-1 0,-1 0 1,0 0-1,0-1 0,0 1 1,6-6-1,-7 5-430,1 0 0,-1-1 0,0 1 1,0-1-1,0 0 0,-1-1 0,5-5 0,-6 6-410,0 1 0,-1 0 0,1-1 1,-1 0-1,1 1 0,-1-1 0,0 0 0,0 1 0,-1-1 0,1-8 0,-1-10-4641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1.351"/>
    </inkml:context>
    <inkml:brush xml:id="br0">
      <inkml:brushProperty name="width" value="0.025" units="cm"/>
      <inkml:brushProperty name="height" value="0.025" units="cm"/>
      <inkml:brushProperty name="color" value="#004F8B"/>
    </inkml:brush>
  </inkml:definitions>
  <inkml:trace contextRef="#ctx0" brushRef="#br0">67 10 3235,'0'0'14254,"-56"-9"-11180,49 9-1056,3 0-1089,4 8-640,9 1-225,9-1-32,9 1-417,-2-4-1440,9-3-1699,4-1-3843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21.713"/>
    </inkml:context>
    <inkml:brush xml:id="br0">
      <inkml:brushProperty name="width" value="0.025" units="cm"/>
      <inkml:brushProperty name="height" value="0.025" units="cm"/>
      <inkml:brushProperty name="color" value="#004F8B"/>
    </inkml:brush>
  </inkml:definitions>
  <inkml:trace contextRef="#ctx0" brushRef="#br0">200 0 6278,'0'0'12433,"-8"6"-10981,0 2-1011,0-1-1,0 1 1,1 0 0,0 0-1,0 1 1,-8 14 0,13-18-370,-1-1-1,1 1 1,0-1 0,0 1 0,0 0 0,1 0-1,0 0 1,0 0 0,0 0 0,1 0-1,-1 0 1,1 1 0,0-1 0,1 0-1,-1 0 1,1 0 0,0 0 0,0 0 0,3 5-1,3 5-81,2-1-1,0 0 1,0-1-1,1 1 1,1-2-1,0 0 1,15 13-1,-11-11-88,0 2-1,-1 0 1,13 19 0,-23-29 162,0 1 0,0 0 0,-1 0 0,0 0 1,-1 0-1,1 1 0,-1-1 0,-1 1 0,1-1 1,-1 1-1,-1 0 0,1 11 0,-2-15 116,0 1 0,-1 0 0,1 0 0,-1-1 0,0 1 0,0-1 0,0 0 0,0 1-1,-1-1 1,0 0 0,0 0 0,0-1 0,0 1 0,-1-1 0,1 1 0,-1-1 0,0 0 0,0 0 0,0-1-1,0 1 1,-1-1 0,-7 3 0,2 0 87,0-1-1,0-1 1,0 0-1,0 0 1,0-1-1,-1 0 1,1 0-1,-1-2 1,-17 1-1,22-3-247,1 1 0,0-1 0,0 0 1,0 0-1,0 0 0,0-1 0,0 0 0,1 0 0,-1 0 0,1-1 0,0 1 0,0-1 0,0 0 0,0 0 0,1 0 0,-1-1 0,1 1 0,0-1 0,1 0 0,-1 0 0,-3-9 0,1 1-134,0-1-1,1 1 0,0-1 1,1 1-1,1-1 1,0 0-1,0-21 0,3 29 88,0 0-1,0 0 1,0 0-1,1 0 0,0 0 1,0 1-1,1-1 1,0 1-1,0-1 0,0 1 1,0 0-1,1 0 0,0 1 1,0-1-1,0 1 1,1-1-1,-1 1 0,1 1 1,0-1-1,0 1 0,0 0 1,7-3-1,16-8 39,-1 2 1,2 0-1,33-7 0,-53 16-20,179-49-813,-54 17-2672,-1-6-5052,-9-5-8245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18:47.627"/>
    </inkml:context>
    <inkml:brush xml:id="br0">
      <inkml:brushProperty name="width" value="0.025" units="cm"/>
      <inkml:brushProperty name="height" value="0.025" units="cm"/>
      <inkml:brushProperty name="color" value="#F6630D"/>
    </inkml:brush>
  </inkml:definitions>
  <inkml:trace contextRef="#ctx0" brushRef="#br0">100 69 2050,'0'0'3726,"-8"0"-2621,-6-1-1037,9 0 255,-1 1 1,0 0 0,0 0 0,0 1 0,0-1-1,-9 3 1,14-2-270,-1 0-1,1-1 1,-1 1-1,0 0 1,1 0-1,0 0 1,-1 0-1,1 0 1,-1 0-1,1 0 1,0 1 0,0-1-1,0 0 1,0 1-1,0-1 1,0 1-1,0-1 1,0 1-1,1-1 1,-1 1-1,0 0 1,1-1-1,0 1 1,-1 0-1,1 0 1,0-1-1,0 1 1,0 0-1,0 2 1,3 20-47,0-1 0,2 0 0,1 0 0,0 0 0,2-1 0,0 0-1,16 28 1,-1 1 34,38 83 20,6-2-1,129 188 1,206 220 115,-68-96-130,105 130 666,180 130 179,60-54 743,-119-199-1382,-451-374-244,3-4-1,3-6 1,171 73 0,-235-119 19,1-3 0,1-1 0,0-4 0,1-1 0,0-3 0,1-2 0,105-1 0,-132-8-16,-1-1-1,1-1 1,-1-1 0,-1-2 0,1 0 0,-1-2 0,40-19 0,-47 17-2,0 0 0,-1-1 1,-1-1-1,0 0 0,-1-1 1,0-1-1,-1-1 0,0 0 1,-2-1-1,20-31 0,-19 21 18,0 0-1,-2-1 1,-1-1-1,-1 0 1,-2 0-1,0-1 0,-2 0 1,3-59-1,-6 20 20,-4 0-1,-18-129 0,-4 62 32,-7 1 0,-52-147 0,-135-246-84,149 390-52,-6 3-1,-6 4 0,-6 3 0,-5 4 0,-5 4 1,-6 4-1,-4 5 0,-5 5 0,-149-110 0,-479-262 224,522 346 51,74 44-46,-329-197 1167,-19 41-604,365 196-602,-2 6 0,-2 5-1,-157-23 1,90 32-2116,-302-3-1,390 33-1739,7 8-902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0:39.322"/>
    </inkml:context>
    <inkml:brush xml:id="br0">
      <inkml:brushProperty name="width" value="0.025" units="cm"/>
      <inkml:brushProperty name="height" value="0.025" units="cm"/>
      <inkml:brushProperty name="color" value="#F6630D"/>
    </inkml:brush>
  </inkml:definitions>
  <inkml:trace contextRef="#ctx0" brushRef="#br0">1 273 7303,'0'0'3497,"7"-1"-3172,2-1-157,0-1 0,-1 0 0,1-1 0,-1 1 0,0-2-1,0 1 1,0-1 0,13-11 0,7-4 355,-22 17-488,0 0 0,0 0 0,0 0 0,0 1 0,0 0 0,0 0 0,1 1 0,-1-1 0,0 1 0,1 1 0,0-1 0,-1 1 0,1 0 0,12 2 0,4 3 76,0 1 0,42 16 0,26 6 280,336 32 154,-290-44-508,261 5 139,-85-10 118,224 16-158,-396-29-100,254-37 0,1021-133-9,-860 96 137,141-11 884,-668 85-1076,17-1 585,-22 3-5966,-39 0-468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325"/>
    </inkml:context>
    <inkml:brush xml:id="br0">
      <inkml:brushProperty name="width" value="0.035" units="cm"/>
      <inkml:brushProperty name="height" value="0.035" units="cm"/>
    </inkml:brush>
  </inkml:definitions>
  <inkml:trace contextRef="#ctx0" brushRef="#br0">8 228 13003,'0'2'75,"-1"-1"0,0 0 0,0 0 1,1 0-1,-1 1 0,1-1 0,-1 0 0,1 1 1,0-1-1,-1 0 0,1 1 0,0-1 0,0 1 1,0-1-1,0 0 0,0 2 0,0 6 71,-1 14 152,0 1 0,2 0 0,0-1 0,2 1 0,0-1 0,2 0 1,0 1-1,2-2 0,1 1 0,0-1 0,23 40 0,-28-57-201,0 0 0,1 0 0,0 0 0,0 0-1,0-1 1,8 6 0,-11-9-62,0 0 0,1 0-1,-1 0 1,1 0-1,0 0 1,-1 0 0,1 0-1,0-1 1,-1 1 0,1-1-1,0 1 1,0-1 0,-1 0-1,1 0 1,0 0-1,0 0 1,-1 0 0,1 0-1,0 0 1,0-1 0,0 1-1,-1 0 1,1-1 0,0 0-1,-1 1 1,3-2 0,0-1 18,0 0 1,-1 0 0,0 0 0,1 0 0,-1-1 0,0 1-1,-1-1 1,1 0 0,-1 0 0,1 0 0,-1 0 0,3-9-1,1-5 157,7-33 0,-11 44-161,3-22 132,-1-1 0,-1 0 0,-1 1 0,-2-1 0,-1 0 0,-1 0-1,-2 1 1,-1-1 0,-1 1 0,-2 0 0,0 1 0,-15-31 0,20 52-138,2 3-16,-1 0 1,1 0-1,-1 1 0,0-1 0,0 1 1,0-1-1,0 1 0,-1 0 1,0-1-1,1 1 0,-1 1 0,-5-5 1,7 7-27,1-1 1,-1 1-1,1 0 1,0-1 0,-1 1-1,1 0 1,-1 0-1,1 0 1,-1 0-1,1 0 1,-1-1 0,1 1-1,-1 0 1,1 0-1,-1 0 1,1 0-1,-1 0 1,1 0 0,-1 1-1,1-1 1,-1 0-1,1 0 1,-1 0-1,1 0 1,-1 1 0,1-1-1,-1 0 1,1 0-1,0 1 1,-1-1-1,1 0 1,-1 1 0,1-1-1,0 0 1,-1 1-1,1-1 1,0 1-1,0-1 1,-1 0 0,1 1-1,0-1 1,0 1-1,0-1 1,-1 1-1,1-1 1,0 1 0,0-1-1,0 1 1,0-1-1,0 1 1,0-1-1,0 1 1,0-1 0,0 1-1,0-1 1,1 2-1,2 35-9,2-8 38,3-1 0,0 0 0,1-1 0,2 0 0,1 0 0,1-1 0,1-1 0,21 29-1,-30-47-5,1-1-1,-1 0 1,1 0-1,0 0 1,8 5-1,-12-9-13,1-1 0,-1 1 0,0-1-1,1 0 1,0 0 0,-1 0 0,1 0-1,0 0 1,-1 0 0,1-1 0,0 1-1,0-1 1,-1 0 0,1 0 0,0 0-1,0 0 1,0 0 0,-1-1 0,5 0 0,-2-2 5,1 1 1,-1-1 0,1 0 0,-1 0 0,0-1 0,0 0 0,0 0 0,-1 0 0,1 0 0,-1-1 0,0 1 0,0-1 0,-1 0 0,5-8 0,4-9 19,-1 1-1,10-31 0,4-22 24,16-79 0,-37 144-94,0 11 15,1 16-6,-2 2 7,22 112 174,-20-114-78,0 0 0,1 0 0,1-1 0,0 0 0,12 18 0,-18-33-54,0 1 1,1-1-1,-1 0 1,1 0-1,0 1 1,-1-1-1,1-1 1,0 1-1,0 0 1,1 0-1,-1-1 1,0 1-1,0-1 1,1 0-1,-1 0 1,1 0-1,4 2 1,-5-3-10,0 0 1,0-1 0,0 1-1,0 0 1,-1-1 0,1 1 0,0-1-1,0 1 1,0-1 0,-1 0-1,1 0 1,0 0 0,-1 0 0,1 0-1,-1 0 1,1-1 0,-1 1-1,0 0 1,1-1 0,-1 1 0,0-1-1,0 1 1,0-1 0,0 0 0,1-2-1,4-9-103,-1 1-1,-1-1 0,0 0 0,-1 0 1,0-1-1,-1 1 0,0-1 1,-1 1-1,-1-1 0,0 0 1,-1 1-1,-3-18 0,-2 9-740,6 22 807,0-1 0,0 1 1,0-1-1,0 1 0,0-1 0,-1 1 1,1-1-1,0 1 0,0-1 0,-1 1 1,1-1-1,0 1 0,-1 0 0,1-1 1,0 1-1,-1 0 0,1-1 0,0 1 1,-1 0-1,1-1 0,-1 1 0,1 0 1,-1 0-1,1 0 0,-1-1 0,1 1 1,-1 0-1,1 0 0,-1 0 0,1 0 1,-1 0-1,1 0 0,-1 0 0,1 0 1,-1 0-1,1 0 0,-1 0 0,0 0 1,-5 6-560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0:48.595"/>
    </inkml:context>
    <inkml:brush xml:id="br0">
      <inkml:brushProperty name="width" value="0.025" units="cm"/>
      <inkml:brushProperty name="height" value="0.025" units="cm"/>
      <inkml:brushProperty name="color" value="#F6630D"/>
    </inkml:brush>
  </inkml:definitions>
  <inkml:trace contextRef="#ctx0" brushRef="#br0">56 105 2819,'0'0'6689,"-7"3"-5841,-41 19 1138,54-19-1914,1 0-1,0-1 0,0 0 0,0 0 0,10 1 0,38 2 444,0-4-1,1-1 0,96-15 0,60-1 248,587 11 754,-475 33-1233,-58-1-80,323-33 426,-184-4-591,489-13 28,-662 14-62,437 24 54,162-34-111,-807 17 53,65-3 4,159-14 35,-200 12-28,0-2-1,0-2 1,48-18-1,21-6 145,-120 39-7052,-17 9 955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2:36.666"/>
    </inkml:context>
    <inkml:brush xml:id="br0">
      <inkml:brushProperty name="width" value="0.025" units="cm"/>
      <inkml:brushProperty name="height" value="0.025" units="cm"/>
      <inkml:brushProperty name="color" value="#F6630D"/>
    </inkml:brush>
  </inkml:definitions>
  <inkml:trace contextRef="#ctx0" brushRef="#br0">3404 311 5701,'-16'-1'2093,"-584"-29"1350,288 20-3296,-515 49 0,742-29-93,1 4 1,0 3-1,1 4 0,1 4 1,1 3-1,2 4 0,1 3 1,1 3-1,3 4 0,-116 85 1,-108 119 312,243-192 59,1 2 0,4 2 0,-45 66 0,82-104-316,0 1-1,1 1 1,1 0 0,1 0-1,1 1 1,1 1 0,1-1-1,-5 37 1,10-48-103,1 0 0,0 0 0,1 0 0,0 1 0,1-1 0,1 0 0,-1 0 0,2 0 1,0 0-1,0 0 0,1-1 0,1 1 0,0-1 0,0 0 0,1-1 0,1 1 0,0-1 0,14 17 0,5-2-12,1-1 0,1-1 0,1-2 0,1 0 0,1-2 0,61 27 0,-3-9-26,125 34 1,-29-22 32,1-9 0,228 19 0,386-21 51,-622-38-49,1-8 1,-2-8-1,0-8 1,-1-7-1,209-66 0,-227 44 14,-3-6-1,215-115 1,-281 124-3,-3-4 0,-2-3 1,-3-3-1,-3-5 0,91-94 1,-137 124 10,-2-1 1,-1-2-1,-1-1 1,-3-1-1,-1-1 0,-2-1 1,29-80-1,-43 98-16,-1 1 0,-1-1 0,-2 0 0,0 0 0,-1 0-1,-2 0 1,0-1 0,-2 1 0,0 0 0,-2-1 0,-1 1-1,0 0 1,-2 1 0,-1-1 0,-1 1 0,-21-42 0,14 38-32,-1 1 1,-1 1 0,-2 0 0,0 2 0,-1 0-1,-2 1 1,0 1 0,-49-35 0,36 34 38,-1 1 1,-1 2-1,0 1 1,-2 2-1,-75-21 0,42 20-353,-1 4 0,-117-8-1,-140 20-3196,141 14 400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3.495"/>
    </inkml:context>
    <inkml:brush xml:id="br0">
      <inkml:brushProperty name="width" value="0.025" units="cm"/>
      <inkml:brushProperty name="height" value="0.025" units="cm"/>
    </inkml:brush>
  </inkml:definitions>
  <inkml:trace contextRef="#ctx0" brushRef="#br0">1 30 4388,'0'0'13293,"18"-29"-24856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3.784"/>
    </inkml:context>
    <inkml:brush xml:id="br0">
      <inkml:brushProperty name="width" value="0.025" units="cm"/>
      <inkml:brushProperty name="height" value="0.025" units="cm"/>
    </inkml:brush>
  </inkml:definitions>
  <inkml:trace contextRef="#ctx0" brushRef="#br0">0 53 5765,'0'0'16704,"9"-7"-15129,1 1-1282,-1 0 0,1 1-1,0 0 1,1 0 0,-1 1-1,1 1 1,0 0 0,-1 0 0,1 1-1,0 1 1,22-1 0,-22 1-216,42 4 71,-52-3-144,0 0 1,0 0-1,-1 0 0,1 0 0,0 0 1,0 1-1,-1-1 0,1 0 0,0 1 1,0-1-1,-1 0 0,1 1 0,0-1 1,-1 1-1,1-1 0,0 1 0,-1-1 1,1 1-1,-1 0 0,1-1 0,-1 1 1,1 0-1,-1-1 0,0 1 0,1 0 1,-1-1-1,0 1 0,1 0 0,-1 0 1,0 0-1,0-1 0,0 1 0,0 0 1,0 0-1,0 0 0,0-1 0,0 1 1,0 0-1,0 0 0,0 0 0,0-1 1,-1 1-1,1 0 0,0 0 0,0-1 1,-1 1-1,1 0 0,-1 0 0,1-1 1,-1 1-1,1 0 0,-1-1 0,1 1 1,-2 0-1,-5 7 38,-1 0-1,0 0 1,0-1 0,-1 0-1,0 0 1,0-1 0,-1 0-1,0-1 1,-14 6 0,9-4 15,-1 1-1,-26 20 1,41-28-57,0 1-1,0-1 1,0 1-1,0 0 1,0-1-1,0 1 1,1 0-1,-1 0 1,0 0 0,0 0-1,1 0 1,-1 0-1,1 0 1,-1 0-1,1 0 1,-1 0-1,1 0 1,0 0 0,-1 0-1,1 0 1,0 1-1,0-1 1,0 1-1,0-1 0,1 0 0,-1 0-1,1 0 1,0 0 0,-1 0-1,1-1 1,0 1 0,0 0-1,-1 0 1,1-1 0,0 1-1,0 0 1,0-1 0,0 1-1,0-1 1,0 0 0,0 1-1,0-1 1,2 1 0,10 2-16,1-1 0,0 0 0,15 0 1,-13-1-3,-13-1 25,7 1-56,0 1 0,-1 0 0,1 0 0,0 1 0,14 5 0,-23-7 38,1 0 0,0 0-1,0 0 1,-1 0 0,1 0 0,-1 0-1,1 1 1,-1-1 0,0 0 0,1 1-1,-1-1 1,0 1 0,0-1 0,0 1-1,0 0 1,0-1 0,-1 1 0,1 0-1,0 0 1,-1 0 0,1-1 0,-1 1-1,0 0 1,1 0 0,-1 0 0,0 0-1,0 0 1,0 0 0,-1 0 0,1 0-1,0-1 1,-1 1 0,1 0 0,-1 0-1,1 0 1,-3 3 0,0 1 109,-1 0 0,0-1 1,0 1-1,0-1 0,-1 0 1,1 0-1,-1 0 0,0-1 0,-1 1 1,1-1-1,-1-1 0,-11 7 0,-2 0 543,0-2-1,-37 13 0,21-13-180,34-8-503,0 1 0,1-1 0,-1 1 0,0-1 0,0 0 1,0 0-1,0 1 0,0-1 0,0 0 0,0 0 0,0 0 0,0 0 1,0 0-1,0-1 0,0 1 0,0 0 0,0 0 0,0-1 0,0 1 1,0 0-1,0-1 0,0 1 0,0-1 0,0 1 0,1-1 1,-1 1-1,-1-2 0,2 1-291,1-1 0,-1 1 1,1 0-1,0-1 0,-1 1 1,1 0-1,0 0 0,0-1 1,0 1-1,0 0 0,0 0 0,0 0 1,0 0-1,0 0 0,0 0 1,0 1-1,0-1 0,3-1 0,29-14-7085,-26 13 5083,19-9-5766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129"/>
    </inkml:context>
    <inkml:brush xml:id="br0">
      <inkml:brushProperty name="width" value="0.025" units="cm"/>
      <inkml:brushProperty name="height" value="0.025" units="cm"/>
    </inkml:brush>
  </inkml:definitions>
  <inkml:trace contextRef="#ctx0" brushRef="#br0">24 1 4965,'0'0'13837,"3"46"-11339,-8-27-352,-1 2-640,-3 1-834,4 2-512,3-2-128,2-4-128,0-1-961,0-6-929,7-9-928,2-2-2371,-1-9-3139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459"/>
    </inkml:context>
    <inkml:brush xml:id="br0">
      <inkml:brushProperty name="width" value="0.025" units="cm"/>
      <inkml:brushProperty name="height" value="0.025" units="cm"/>
    </inkml:brush>
  </inkml:definitions>
  <inkml:trace contextRef="#ctx0" brushRef="#br0">71 0 17681,'0'0'3107,"-2"10"-940,-17 52 1306,7-29-2812,2 1 1,2 0-1,1 1 0,-5 63 1,12-88-1376,0 33 536,4-25-2975,5-10-4846,-4-8 558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4.831"/>
    </inkml:context>
    <inkml:brush xml:id="br0">
      <inkml:brushProperty name="width" value="0.025" units="cm"/>
      <inkml:brushProperty name="height" value="0.025" units="cm"/>
    </inkml:brush>
  </inkml:definitions>
  <inkml:trace contextRef="#ctx0" brushRef="#br0">128 0 6822,'0'0'19710,"0"10"-18664,0-1-938,-1-1 0,0 0 0,0 1 0,-1-1 1,0 0-1,0 1 0,-1-1 0,0-1 0,0 1 0,-1 0 0,-8 12 0,-17 21-67,17-24-266,0 0 0,2 0 0,0 1 0,-11 24 1,32-65-13998,-2 2 5200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5.158"/>
    </inkml:context>
    <inkml:brush xml:id="br0">
      <inkml:brushProperty name="width" value="0.025" units="cm"/>
      <inkml:brushProperty name="height" value="0.025" units="cm"/>
    </inkml:brush>
  </inkml:definitions>
  <inkml:trace contextRef="#ctx0" brushRef="#br0">183 7 3011,'0'0'10052,"-10"-2"-6374,2 1-3518,-2 0 810,0 0-1,0 0 0,0 1 1,-18 1-1,24 0-715,0-1-1,0 1 1,0 1 0,1-1-1,-1 0 1,0 1-1,1 0 1,-1 0 0,1 0-1,-1 0 1,1 0-1,0 1 1,0 0 0,0-1-1,0 1 1,1 0-1,-4 5 1,1-1-93,1 0 1,1-1-1,-1 1 1,1 1 0,0-1-1,1 0 1,-1 1-1,1-1 1,0 11-1,1-16-151,1 0-1,0 0 1,0 0 0,0 0-1,0 0 1,0 0-1,0 1 1,1-1-1,-1 0 1,1 0 0,0 0-1,-1 0 1,1 0-1,0 0 1,0 0 0,0-1-1,1 1 1,-1 0-1,0 0 1,1-1-1,-1 1 1,1-1 0,-1 1-1,1-1 1,0 0-1,-1 0 1,1 1 0,0-1-1,0 0 1,0-1-1,0 1 1,0 0-1,0 0 1,0-1 0,0 0-1,3 1 1,3 0 32,0 0 0,-1-1 0,1 0 1,0 0-1,-1-1 0,1 0 0,-1 0 1,1-1-1,-1 0 0,14-5 0,-19 6-25,1 0-1,0 0 0,-1-1 0,1 1 0,-1-1 1,1 0-1,-1 0 0,0 1 0,0-1 0,1-1 0,-2 1 1,1 0-1,0-1 0,0 1 0,-1-1 0,1 1 0,-1-1 1,0 1-1,0-1 0,0 0 0,0 0 0,0 0 1,0 0-1,-1 0 0,0 0 0,1 0 0,-1 1 0,0-1 1,-1 0-1,0-5 0,1 7-25,-1 0 1,0 0-1,-1-1 1,1 1-1,0 0 1,0 0-1,0 0 1,-1 0-1,1 0 1,0 0-1,-1 1 1,1-1-1,-1 0 1,1 1-1,-1-1 1,1 1-1,-1 0 1,1-1-1,-1 1 1,0 0-1,1 0 1,-1 0-1,1 0 1,-1 0-1,0 0 1,1 0-1,-4 2 1,2-2-102,-1 0 1,0 0-1,0 1 1,0 0 0,0 0-1,1 0 1,-1 0 0,0 0-1,1 1 1,-7 4 0,8-4-193,0 0 1,1 0 0,0 0 0,-1 1 0,1-1 0,0 1-1,0-1 1,0 1 0,0-1 0,0 6 0,-1 27-6721,2-15 567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5.518"/>
    </inkml:context>
    <inkml:brush xml:id="br0">
      <inkml:brushProperty name="width" value="0.025" units="cm"/>
      <inkml:brushProperty name="height" value="0.025" units="cm"/>
    </inkml:brush>
  </inkml:definitions>
  <inkml:trace contextRef="#ctx0" brushRef="#br0">73 0 10570,'0'0'11173,"-8"10"-8979,4-6-2036,-39 51 2302,41-53-2397,0 0 0,1 0 0,-1 1-1,1-1 1,-1 1 0,1 0 0,0-1 0,0 1-1,0 0 1,0 0 0,0 0 0,1 0 0,-1 0-1,1-1 1,0 1 0,0 0 0,0 0 0,0 0 0,1 0-1,-1 0 1,1 0 0,1 4 0,-1-6-21,1 1 1,0-1-1,0 1 1,1-1-1,-1 0 0,0 0 1,0 0-1,0 0 1,1 0-1,-1 0 1,1-1-1,-1 1 0,1-1 1,-1 0-1,0 1 1,1-1-1,-1 0 1,1-1-1,3 0 0,0 1 47,-1 0 0,0-1 0,0 0 0,0 0 0,0 0 0,0-1 0,-1 0 0,9-3 0,28-33 503,-40 37-569,1-1 1,-1 1 0,0-1-1,0 1 1,0-1 0,0 0-1,0 1 1,0-1 0,0 0-1,0 0 1,-1 1 0,1-1-1,-1 0 1,1 0 0,-1 0-1,0 0 1,1 0 0,-1 0-1,0 0 1,0 0 0,-1 0-1,1 0 1,0 0 0,-1 1-1,0-4 1,-3 3-166,1 1 1,-1-1-1,1 1 1,-1 0-1,0 0 1,1 1-1,-1-1 1,0 1-1,0-1 1,0 1-1,1 1 1,-1-1-1,-7 2 0,-3-2-1512,-9 1-1992,7 2-2439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0.118"/>
    </inkml:context>
    <inkml:brush xml:id="br0">
      <inkml:brushProperty name="width" value="0.025" units="cm"/>
      <inkml:brushProperty name="height" value="0.025" units="cm"/>
    </inkml:brush>
  </inkml:definitions>
  <inkml:trace contextRef="#ctx0" brushRef="#br0">127 51 2370,'-11'1'2002,"-5"-1"-2253,-71 2 10420,75-1-4875,61 0-4170,884-19-244,-750 20-814,290-12-265,-458 8 221,-7 2 11,1 0-1,-1-1 1,1 0-1,-1-1 0,1 0 1,-1 0-1,0-1 1,0 0-1,0-1 1,11-5-1,-69 14-5317,27-4-310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934"/>
    </inkml:context>
    <inkml:brush xml:id="br0">
      <inkml:brushProperty name="width" value="0.035" units="cm"/>
      <inkml:brushProperty name="height" value="0.035" units="cm"/>
    </inkml:brush>
  </inkml:definitions>
  <inkml:trace contextRef="#ctx0" brushRef="#br0">0 193 17484,'13'2'1568,"-3"10"-1048,4 3-192,1 10 704,2 4-151,2 6-329,1 0-144,-2 3-208,0-1-184,-2-9-568,-4-2-280,-3-8 672,-1-3-184,-8-7-105</inkml:trace>
  <inkml:trace contextRef="#ctx0" brushRef="#br0" timeOffset="1">401 34 16388,'0'-2'113,"0"0"0,0 0 1,0 1-1,-1-1 1,1 0-1,-1 0 1,1 0-1,-1 1 0,0-1 1,1 0-1,-1 1 1,0-1-1,0 1 1,0-1-1,-1 1 1,1-1-1,-2-1 0,2 3-88,1 0 0,-1-1-1,1 1 1,-1 0-1,1 0 1,-1 0-1,1 0 1,-1 0 0,1 0-1,-1 0 1,1 0-1,-1 0 1,1 0-1,-1 0 1,1 0 0,-1 0-1,1 0 1,-1 1-1,1-1 1,-1 0 0,1 0-1,-1 1 1,0-1-1,-14 19 733,9-8-585,0 1 0,1 0 0,1 1 0,0-1 0,-3 19 0,-7 69 173,13-95-323,-1 22 135,0-1 0,5 54 1,-3-71-110,2 0 0,-1-1 0,1 1 0,0-1 0,0 1 0,1-1 0,1 0 0,-1 0 0,1 0 0,0 0 0,1-1 0,0 0 0,6 7 0,-10-12-29,1 0-1,0-1 1,-1 1 0,1-1-1,0 0 1,0 0-1,0 0 1,0 0-1,0 0 1,0 0-1,0 0 1,0 0-1,0-1 1,1 1-1,-1-1 1,0 0-1,0 0 1,5 0-1,-3 0-19,-1-1 0,1 0-1,-1 0 1,0 0 0,1 0-1,-1-1 1,0 0 0,0 1-1,0-1 1,6-4 0,1-3-131,-1-1 1,1 0 0,-1 0-1,-1 0 1,9-16 0,-5 6 28,-2 0 0,0 0 1,9-30-1,1-14-150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5.609"/>
    </inkml:context>
    <inkml:brush xml:id="br0">
      <inkml:brushProperty name="width" value="0.025" units="cm"/>
      <inkml:brushProperty name="height" value="0.025" units="cm"/>
    </inkml:brush>
  </inkml:definitions>
  <inkml:trace contextRef="#ctx0" brushRef="#br0">160 236 2851,'-11'0'4329,"-137"-2"-378,147 2-3450,2 2-478,-1 0-1,1 0 0,0 0 1,-1 0-1,1 0 1,0 0-1,1 0 0,-1-1 1,0 1-1,0 0 1,1-1-1,-1 1 0,1 0 1,0-1-1,-1 0 1,1 1-1,0-1 0,0 0 1,0 0-1,-1 0 0,5 1 1,46 17 333,10-8-239,1-2-1,0-3 1,0-3 0,73-5 0,-35 0 9,311-4 691,198 2 283,527-1-559,-176-4-159,-474 34-201,-37 0-95,658-21-50,-632-5-40,855-25 214,-1316 25-206,1006-82 221,-7-65 1034,-693 99-1088,-83 22-1228,-221 24-1399,-11-3-1980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4.293"/>
    </inkml:context>
    <inkml:brush xml:id="br0">
      <inkml:brushProperty name="width" value="0.025" units="cm"/>
      <inkml:brushProperty name="height" value="0.025" units="cm"/>
    </inkml:brush>
  </inkml:definitions>
  <inkml:trace contextRef="#ctx0" brushRef="#br0">0 166 5765,'0'0'13005,"78"-46"-12301,-24 23-191,14-1-257,12 2-160,-1 1-64,4 5 64,-6 6-96,-10 7 0,-15 3-576,-12 0-97,-11 4-544,-15 2-2531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4.640"/>
    </inkml:context>
    <inkml:brush xml:id="br0">
      <inkml:brushProperty name="width" value="0.025" units="cm"/>
      <inkml:brushProperty name="height" value="0.025" units="cm"/>
    </inkml:brush>
  </inkml:definitions>
  <inkml:trace contextRef="#ctx0" brushRef="#br0">472 1 6150,'0'0'9497,"-7"3"-9156,-4 3-214,1 1-1,-1 0 0,2 1 1,-1 1-1,1-1 0,0 1 0,1 1 1,-13 18-1,-27 29 77,22-33 87,0-1-1,-1 0 1,-2-2-1,0-2 1,-1 0-1,-1-2 1,-1-2-1,-51 19 1,78-32-242,19-4-139,-1 0-1,1 1 1,0 1 0,23 3 0,5-1 194,113 0 327,-52 0-1655,0-1-3686,-24-1-2734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5.650"/>
    </inkml:context>
    <inkml:brush xml:id="br0">
      <inkml:brushProperty name="width" value="0.025" units="cm"/>
      <inkml:brushProperty name="height" value="0.025" units="cm"/>
    </inkml:brush>
  </inkml:definitions>
  <inkml:trace contextRef="#ctx0" brushRef="#br0">3 11 1569,'0'0'20158,"0"9"-19736,-1 12-252,0-4-90,0-1 0,2 1 0,-1-1 1,2 1-1,0-1 0,1 1 0,6 16 0,-8-32-48,-1 0 0,1 0-1,0 0 1,-1 0 0,1 0 0,0 0-1,0 0 1,0-1 0,0 1-1,0 0 1,0-1 0,0 1-1,0 0 1,0-1 0,0 1-1,1-1 1,-1 1 0,0-1-1,0 0 1,0 0 0,1 1 0,-1-1-1,0 0 1,0 0 0,1 0-1,-1 0 1,0-1 0,0 1-1,0 0 1,1 0 0,-1-1-1,0 1 1,0-1 0,0 1-1,0-1 1,0 1 0,1-1 0,-1 0-1,0 1 1,1-3 0,42-33 1047,-44 35-1077,19-20 183,-1-1 0,19-30 1,3-7 219,-40 59-402,1 0 1,-1 0-1,0-1 0,0 1 1,0 0-1,0 0 0,0-1 0,0 1 1,0 0-1,1 0 0,-1 0 0,0-1 1,0 1-1,0 0 0,0 0 1,1 0-1,-1 0 0,0-1 0,0 1 1,0 0-1,1 0 0,-1 0 0,0 0 1,0 0-1,1 0 0,-1 0 1,0-1-1,0 1 0,1 0 0,-1 0 1,0 0-1,0 0 0,1 0 1,-1 0-1,0 0 0,1 0 0,-1 1 1,0-1-1,0 0 0,1 0 0,-1 0 1,0 0-1,0 0 0,0 0 1,1 0-1,-1 1 0,0-1 0,0 0 1,0 0-1,1 0 0,-1 0 0,0 1 1,0-1-1,6 23 138,-6 43 44,0-53-149,0-9-27,0 0-1,0 0 1,0-1-1,0 1 1,1 0-1,0 0 1,0 0-1,0-1 1,0 1-1,0 0 1,1-1-1,2 5 1,-3-7 1,1 0 1,-1 0-1,0 0 1,1 0 0,-1 0-1,1-1 1,-1 1-1,1 0 1,-1-1-1,1 1 1,-1-1 0,1 1-1,0-1 1,-1 0-1,1 0 1,0 0-1,-1 0 1,1 0-1,0 0 1,-1 0 0,1 0-1,0-1 1,-1 1-1,1 0 1,-1-1-1,1 0 1,0 1 0,-1-1-1,0 0 1,1 0-1,2-2 1,2-1 31,1 0 0,-1-1-1,0 0 1,0 0 0,0 0 0,-1-1 0,0 0 0,7-8 0,-7 6-16,2 0 0,-1 1 0,1 0 0,11-9 0,-18 16-33,1 0 0,-1 0 0,1-1-1,-1 1 1,1 0 0,-1 0 0,1 0 0,-1 0 0,0-1 0,1 1 0,-1 0-1,1 0 1,-1 0 0,1 0 0,-1 0 0,1 0 0,-1 1 0,1-1 0,-1 0-1,1 0 1,-1 0 0,1 0 0,-1 0 0,1 1 0,-1-1 0,0 0 0,1 0-1,-1 1 1,1-1 0,-1 0 0,0 1 0,1-1 0,-1 0 0,0 1 0,1-1-1,-1 1 1,0-1 0,0 0 0,1 1 0,-1-1 0,0 1 0,0-1 0,0 1-1,0-1 1,0 1 0,0-1 0,0 1 0,1-1 0,-1 1 0,0-1 0,-1 1-1,1-1 1,0 1 0,0 0 0,3 38-539,-3-28 64,0-9 195,1 1 1,-1-1-1,0 0 1,1 1-1,0-1 0,-1 0 1,1 1-1,0-1 0,0 0 1,3 3-1,-4-4-37,1 0 0,0-1-1,-1 1 1,1 0 0,0-1 0,0 1-1,-1-1 1,1 1 0,0-1-1,0 0 1,0 1 0,0-1-1,0 0 1,0 1 0,-1-1 0,1 0-1,0 0 1,0 0 0,0 0-1,0 0 1,0 0 0,0 0-1,0 0 1,0 0 0,0-1 0,0 1-1,0 0 1,0 0 0,1-2-1,9-5-6444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026"/>
    </inkml:context>
    <inkml:brush xml:id="br0">
      <inkml:brushProperty name="width" value="0.025" units="cm"/>
      <inkml:brushProperty name="height" value="0.025" units="cm"/>
    </inkml:brush>
  </inkml:definitions>
  <inkml:trace contextRef="#ctx0" brushRef="#br0">127 0 4420,'0'0'11771,"-10"8"-10409,-7 7-633,1 0 1,-18 22 0,28-30-478,1 0 0,0 0 1,0 0-1,0 1 0,1 0 1,0 0-1,0 0 0,1 0 1,0 1-1,-2 10 0,5-19-249,0 1 0,0-1 0,0 1-1,0-1 1,0 1 0,0 0 0,0-1-1,0 1 1,0-1 0,0 1-1,0-1 1,1 1 0,-1-1 0,0 1-1,0-1 1,0 1 0,1-1 0,-1 1-1,0-1 1,1 1 0,-1-1 0,0 1-1,1-1 1,-1 0 0,1 1 0,-1-1-1,1 0 1,-1 1 0,0-1 0,1 0-1,-1 0 1,2 1 0,22-1 275,-18-1-161,0 0 1,0-1-1,0 0 0,0 0 1,10-6-1,-7 1-5,0 0 1,0-1-1,-1 0 0,0 0 0,-1-1 0,1 0 0,-2-1 0,1 1 0,-1-1 0,-1-1 0,0 1 1,0-1-1,3-13 0,-18 65-224,8-33 74,-1-1-1,1 1 1,0 0 0,1 0-1,0 0 1,0-1-1,1 1 1,0 0 0,0 0-1,2 10 1,-1-17-106,0 0-1,0 0 1,-1 0-1,1 1 1,0-1 0,0 0-1,0 0 1,0 0 0,0 0-1,0-1 1,0 1-1,0 0 1,1 0 0,-1-1-1,0 1 1,0-1 0,1 1-1,-1-1 1,0 1-1,1-1 1,-1 0 0,1 0-1,-1 1 1,0-1-1,1 0 1,-1 0 0,1 0-1,-1-1 1,0 1 0,1 0-1,-1-1 1,0 1-1,1 0 1,1-2 0,2 1-647,0 0 1,0-1 0,0 0-1,-1 0 1,1 0 0,0-1-1,-1 1 1,5-5 0,13-15-5200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589"/>
    </inkml:context>
    <inkml:brush xml:id="br0">
      <inkml:brushProperty name="width" value="0.025" units="cm"/>
      <inkml:brushProperty name="height" value="0.025" units="cm"/>
    </inkml:brush>
  </inkml:definitions>
  <inkml:trace contextRef="#ctx0" brushRef="#br0">44 0 2114,'0'0'15657,"-4"9"-14167,-3 11-815,0 1 0,1 0 1,1 0-1,1 0 0,-3 34 1,4 121 735,3-121-1584,3-45 722,2-17 2,5-20-97,-6 5-472,-1 1 0,0-1 0,-2 1 0,0-1 0,-2 0 0,0 0 0,-7-30 0,9 58-445,-1-4 458,1 0 0,-1 1 1,1-1-1,-1 0 0,1 0 1,0 0-1,0 0 0,-1 0 1,2 0-1,-1 0 1,0 0-1,0 0 0,0-1 1,1 1-1,-1 0 0,1-1 1,0 1-1,-1-1 0,1 1 1,4 1-1,-1 0 40,1-1 0,-1 1-1,1-1 1,0-1 0,-1 1 0,1-1-1,0 0 1,0 0 0,0-1 0,0 1-1,0-1 1,0-1 0,0 1 0,0-1 0,0 0-1,0-1 1,11-3 0,-9 2 55,-1 0 1,1-1 0,-1 1-1,0-1 1,0-1 0,0 0-1,0 0 1,-1 0 0,0-1-1,0 0 1,0 0 0,7-10-1,-8 8-39,-1 0 0,0 1 0,0-1 0,-1-1 0,1 1 0,-2 0 0,1-1 0,-2 1 0,1-1 0,-1 0 0,0 0-1,-1-14 1,0 23-53,0-1-1,0 0 0,0 0 0,0 0 0,0 0 1,0 0-1,0 1 0,-1-1 0,1 0 0,0 0 1,-1 0-1,1 1 0,0-1 0,-1 0 1,1 0-1,-1 1 0,1-1 0,-1 1 0,0-1 1,1 0-1,-1 1 0,0-1 0,1 1 0,-1-1 1,0 1-1,0-1 0,1 1 0,-1 0 1,0-1-1,0 1 0,0 0 0,1 0 0,-1 0 1,0 0-1,0-1 0,0 1 0,0 0 0,1 0 1,-1 0-1,0 1 0,0-1 0,0 0 1,0 0-1,1 0 0,-1 1 0,0-1 0,-1 1 1,-2 0-17,0 1 0,0 0 0,0 0 0,0 0 0,1 0 0,-1 0 0,1 1 0,-6 4 0,3 1 60,-1-1 1,1 1-1,0 1 1,1-1-1,-1 1 0,2 0 1,0 0-1,0 0 0,0 1 1,1-1-1,0 1 1,1 0-1,0 0 0,1 0 1,0 20-1,1-28-39,0 0 0,0 0 0,0 0 0,1 0 0,-1 0-1,1 0 1,-1 0 0,1 0 0,0 0 0,0 0 0,0 0 0,0 0 0,0 0 0,1 0 0,-1-1-1,0 1 1,1-1 0,-1 1 0,1-1 0,0 1 0,-1-1 0,1 0 0,0 0 0,0 0 0,0 0-1,0 0 1,0 0 0,2 0 0,7 2-77,1-1-1,-1 0 1,0-1-1,18 0 1,-21-1-76,0 0 0,0 1 1,0-1-1,0 2 0,0-1 0,12 5 1,-18-5 136,0 1 1,0-1-1,0 1 1,0 0-1,0 0 1,0 0-1,-1 0 1,1 0-1,-1 0 0,1 1 1,-1-1-1,0 0 1,0 1-1,0-1 1,0 1-1,0 0 1,-1-1-1,1 1 1,-1-1-1,0 1 1,1 0-1,-1-1 1,0 1-1,-1 3 1,1-4 5,0 1-1,0 0 1,0 0 0,0 0 0,1-1 0,-1 1 0,1 0 0,0 0 0,-1-1 0,1 1 0,0-1 0,1 1 0,-1-1 0,0 1 0,1-1 0,2 3 0,-4-4-212,1-1 0,-1 0 1,1 1-1,-1-1 1,1 0-1,-1 1 0,1-1 1,0 0-1,-1 0 1,1 1-1,-1-1 0,1 0 1,0 0-1,-1 0 1,1 0-1,-1 0 0,1 0 1,0 0-1,-1 0 0,1 0 1,0 0-1,-1 0 1,1 0-1,-1 0 0,1-1 1,0 1-1,-1 0 1,1 0-1,-1-1 0,1 1 1,-1 0-1,1-1 1,-1 1-1,1-1 0,-1 1 1,1-1-1,-1 1 1,0 0-1,1-1 0,-1 0 1,0 1-1,1-1 1,-1 1-1,0-1 0,0 1 1,1-1-1,-1 0 1,0 1-1,0-1 0,0 0 1,6-18-6657</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6.951"/>
    </inkml:context>
    <inkml:brush xml:id="br0">
      <inkml:brushProperty name="width" value="0.025" units="cm"/>
      <inkml:brushProperty name="height" value="0.025" units="cm"/>
    </inkml:brush>
  </inkml:definitions>
  <inkml:trace contextRef="#ctx0" brushRef="#br0">12 0 2626,'0'0'17131,"9"7"-15844,-9-7-1253,6 5 263,0-1-1,0 0 1,0-1 0,0 1 0,1-1-1,-1-1 1,1 1 0,0-1 0,0 0-1,0-1 1,0 1 0,7-1 0,-14-1-264,1 0 1,-1 0-1,1 0 1,-1-1-1,0 1 1,1 0 0,-1-1-1,0 1 1,0 0-1,1 0 1,-1-1-1,0 1 1,0-1 0,1 1-1,-1 0 1,0-1-1,0 1 1,0 0-1,0-1 1,0 1 0,1-1-1,-1 1 1,0 0-1,0-1 1,0 1-1,0-1 1,0 1 0,0-1-1,0 1 1,0 0-1,-1-1 1,1 1-1,0-1 1,0 1 0,0 0-1,0-1 1,-1 1-1,1 0 1,0-1-1,0 1 1,0-1 0,-1 1-1,1 0 1,0 0-1,-1-1 1,1 1-1,0 0 1,-1 0-1,1-1 1,0 1 0,-1 0-1,-3-1-42,1 0 1,-1 1-1,1 0 0,0 0 0,-1 0 0,1 0 0,-1 0 0,1 1 0,0-1 1,-1 1-1,1 0 0,0 0 0,-1 0 0,1 0 0,0 1 0,0-1 0,0 1 1,0 0-1,1 0 0,-1 0 0,0 0 0,1 1 0,-1-1 0,1 1 1,0-1-1,0 1 0,-3 5 0,2-4 28,0 1 0,0-1 0,0 1 0,1-1 1,0 1-1,0 0 0,0 0 0,1 0 0,-1 0 0,1 0 0,0 1 1,1-1-1,-1 0 0,1 1 0,0-1 0,0 0 0,3 11 0,-2-13-55,0-1-1,1 1 1,0-1-1,-1 1 1,1-1-1,0 0 1,0 0-1,0 0 1,0 0-1,1 0 1,-1 0-1,1 0 1,-1-1-1,1 1 0,-1-1 1,1 0-1,0 0 1,0 0-1,-1 0 1,1 0-1,0-1 1,5 1-1,9 2-1397,0-2-1,28 0 1,-35-1 241,20-1-3350,-1-6-1233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7.358"/>
    </inkml:context>
    <inkml:brush xml:id="br0">
      <inkml:brushProperty name="width" value="0.025" units="cm"/>
      <inkml:brushProperty name="height" value="0.025" units="cm"/>
    </inkml:brush>
  </inkml:definitions>
  <inkml:trace contextRef="#ctx0" brushRef="#br0">51 22 1537,'0'0'19454,"-8"-6"-17730,5 5-1711,2-1 71,0 1-1,-1 0 0,1-1 1,-1 1-1,1 0 0,-1 0 1,0 0-1,1 0 0,-1 1 1,0-1-1,0 0 1,0 1-1,1-1 0,-5 0 1,5 3 19,0-1 1,-1 1 0,1-1-1,0 1 1,0 0 0,1-1-1,-1 1 1,0 0 0,0 0-1,1-1 1,-1 1 0,1 0-1,0 0 1,0 0 0,-1 0-1,1-1 1,0 1 0,0 0-1,1 0 1,-1 0 0,1 3-1,-1-2-73,1 1-1,-1 0 1,1-1-1,0 1 0,0 0 1,0-1-1,0 1 0,1-1 1,-1 0-1,1 1 0,0-1 1,0 0-1,0 0 1,1 0-1,-1 0 0,1 0 1,-1-1-1,1 1 0,0-1 1,0 0-1,0 0 0,0 0 1,1 0-1,-1 0 1,0-1-1,1 1 0,-1-1 1,1 0-1,0 0 0,-1-1 1,1 1-1,0-1 0,-1 1 1,1-1-1,0 0 0,0 0 1,-1-1-1,1 1 1,0-1-1,-1 0 0,1 0 1,-1 0-1,1-1 0,-1 1 1,1-1-1,-1 1 0,0-1 1,0 0-1,5-4 1,13-13 47,-17 15-74,0 0-1,1 0 1,0 0 0,0 0-1,0 1 1,9-5 0,-10 63 573,-2-54-559,-1 0 0,1 0 0,0 0 0,0 1 0,0-2 0,-1 1 0,1 0 0,0 0 0,0-1 0,0 1 0,1-1 0,-1 1-1,0-1 1,0 0 0,0 0 0,0 0 0,0 0 0,0 0 0,0 0 0,0-1 0,0 1 0,3-2 0,1 1 10,-1-1 1,1 1-1,-1-2 0,0 1 1,0 0-1,0-1 0,6-4 1,1-5-74,-9 10-33,-1-1-1,1 0 1,0 1 0,0-1-1,0 1 1,0 0 0,0 0-1,0 0 1,0 0 0,8-2 0,-10 50 4,0-45-153,0 1 0,0-1 0,1 0 0,-1 0 0,1 0 0,-1 1 0,1-1 0,0-1 1,-1 1-1,1 0 0,0 0 0,0-1 0,0 1 0,-1-1 0,1 1 0,0-1 0,0 0 0,0 0 0,0 1 0,0-2 1,0 1-1,2 0 0,44-7-10492,-25-4 1965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7.768"/>
    </inkml:context>
    <inkml:brush xml:id="br0">
      <inkml:brushProperty name="width" value="0.025" units="cm"/>
      <inkml:brushProperty name="height" value="0.025" units="cm"/>
    </inkml:brush>
  </inkml:definitions>
  <inkml:trace contextRef="#ctx0" brushRef="#br0">106 8 2594,'0'0'18856,"-8"-2"-17362,5 1-1411,1 0 0,-1 0-1,0 0 1,0 1-1,0-1 1,0 1 0,1 0-1,-1 0 1,0 0 0,0 0-1,0 0 1,0 1-1,0-1 1,0 1 0,1 0-1,-1 0 1,0 0 0,1 0-1,-1 0 1,0 1-1,1-1 1,0 1 0,-1 0-1,1 0 1,0-1-1,0 1 1,0 1 0,0-1-1,0 0 1,0 0 0,1 1-1,-1-1 1,1 1-1,0 0 1,-1-1 0,1 1-1,0 0 1,1-1-1,-1 1 1,0 0 0,1 5-1,-3 4-73,1 1 0,1 0-1,0 0 1,1 0 0,1-1-1,0 1 1,4 22 0,-4-35-2,-1 1 0,0-1 0,1 0 0,-1 1 1,0-1-1,1 0 0,-1 1 0,1-1 0,-1 0 0,0 0 0,1 1 1,-1-1-1,1 0 0,-1 0 0,1 0 0,-1 0 0,1 0 1,-1 0-1,1 1 0,-1-1 0,1 0 0,-1 0 0,1-1 1,-1 1-1,1 0 0,-1 0 0,1 0 0,-1 0 0,1 0 0,-1 0 1,0-1-1,1 1 0,-1 0 0,1 0 0,-1-1 0,1 1 1,-1 0-1,0-1 0,1 1 0,-1-1 0,18-13 202,-11 4-59,0 0 1,0-1 0,-1 0 0,0-1 0,-1 1-1,-1-1 1,4-14 0,-8 31-203,0 0 0,1-1 0,-1 1 0,1 0 0,0 0 0,0 0 0,1-1 0,-1 1 0,1 0 0,0-1 0,0 0 0,1 1 0,3 3 0,-4-4-461,1-1-1,0 0 1,0-1 0,0 1-1,0-1 1,0 1 0,1-1 0,-1 0-1,1 0 1,5 2 0,14 3-4745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8.562"/>
    </inkml:context>
    <inkml:brush xml:id="br0">
      <inkml:brushProperty name="width" value="0.025" units="cm"/>
      <inkml:brushProperty name="height" value="0.025" units="cm"/>
    </inkml:brush>
  </inkml:definitions>
  <inkml:trace contextRef="#ctx0" brushRef="#br0">0 0 1954,'0'0'20873,"4"15"-19784,4 33-379,-2-1 0,0 84 0,-6-117-567,0 1-1,1-1 1,0 1-1,2-1 1,-1 0 0,10 26-1,-12-39-104,0 0-1,0 0 1,1 0-1,-1-1 0,0 1 1,1 0-1,-1 0 1,0-1-1,1 1 1,-1 0-1,1 0 0,-1-1 1,1 1-1,0-1 1,-1 1-1,1-1 1,0 1-1,-1-1 0,1 1 1,0-1-1,-1 1 1,1-1-1,0 0 1,0 1-1,0-1 0,-1 0 1,1 0-1,0 0 1,0 1-1,0-1 1,0 0-1,0 0 0,0 0 1,2-1 53,-1 0-1,0 0 1,0-1 0,0 1 0,0 0 0,0-1-1,0 1 1,0-1 0,-1 1 0,1-1 0,2-3-1,33-54 709,-28 37-775,-1 0 0,-1-1 0,-1 0 0,-1 0 0,-1-1 0,-1 1 0,0-40 0,-3 74-97,0 0-1,1 0 1,0 0 0,1 0 0,1-1-1,-1 1 1,2-1 0,-1 1 0,2-1-1,4 10 1,-6-15 77,0-1-1,1 1 0,-1 0 1,1-1-1,0 0 0,0 0 1,1 0-1,-1 0 1,1-1-1,-1 0 0,1 0 1,0 0-1,0 0 0,1-1 1,-1 0-1,0 0 1,1 0-1,-1-1 0,1 0 1,0 0-1,7 0 0,-6 0 29,-1-1 0,0 0 0,1-1 0,-1 0 0,0 0 0,1 0-1,-1 0 1,0-1 0,0 0 0,0-1 0,0 1 0,-1-1 0,10-6-1,-12 7-41,1-1-1,-1 0 1,0-1-1,0 1 1,0 0-1,0-1 1,0 0-1,-1 1 0,0-1 1,0 0-1,0 0 1,0-1-1,0 1 1,-1 0-1,0 0 0,0-1 1,0 1-1,-1-1 1,1 1-1,-1-7 1,-1 17-138,-1 1 1,1-1-1,-1-1 1,-1 1-1,1 0 1,-6 9-1,-5 12 145,11-19-143,0 0 1,1 0 0,-1 0-1,2 0 1,-1 0-1,1 0 1,1 9-1,-1-17 81,-1 1-1,1-1 1,0 1-1,0-1 1,0 0 0,0 1-1,0-1 1,0 0-1,0 1 1,0-1-1,0 0 1,0 1-1,0-1 1,1 1 0,-1-1-1,0 0 1,0 1-1,0-1 1,0 0-1,0 1 1,1-1-1,-1 0 1,0 0 0,0 1-1,1-1 1,-1 0-1,0 0 1,0 1-1,1-1 1,-1 0-1,0 0 1,1 0 0,-1 1-1,0-1 1,1 0-1,-1 0 1,0 0-1,1 0 1,-1 0-1,0 0 1,1 0-1,-1 0 1,1 0 0,-1 0-1,0 0 1,1 0-1,-1 0 1,0 0-1,1 0 1,-1 0-1,0 0 1,1 0 0,-1 0-1,0-1 1,1 1-1,-1 0 1,0 0-1,1 0 1,-1-1-1,0 1 1,0 0 0,1 0-1,-1-1 1,1 1-1,14-22-5412,-10-2-1782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4.469"/>
    </inkml:context>
    <inkml:brush xml:id="br0">
      <inkml:brushProperty name="width" value="0.035" units="cm"/>
      <inkml:brushProperty name="height" value="0.035" units="cm"/>
    </inkml:brush>
  </inkml:definitions>
  <inkml:trace contextRef="#ctx0" brushRef="#br0">10 0 18156,'-3'16'428,"0"1"1,1-1 0,1 1-1,2 32 1,13 65 412,-12-101-600,9 52 492,21 67 0,-22-98-487,2-1 0,1 0 0,27 48-1,-36-75-211,-1-1 0,1 0 0,0 0 0,0 0 0,0 0 0,1-1 0,8 7 0,-12-10-29,0-1 0,0 1 0,0-1 0,0 1-1,0-1 1,0 1 0,0-1 0,1 1 0,-1-1 0,0 0 0,0 0-1,0 0 1,1 1 0,-1-1 0,0 0 0,0-1 0,0 1-1,2 0 1,-2-1-3,0 1 0,1-1-1,-1 0 1,0 0-1,0 0 1,0 0 0,0 0-1,0 0 1,0 0-1,0 0 1,0 0 0,0 0-1,-1 0 1,1-1-1,0 1 1,-1 0 0,1-1-1,-1 1 1,1-2 0,1-5 0,0 0 1,-1-1 0,0 1 0,0 0 0,-1-1 0,0 1 0,0 0 0,-1-1 0,-2-9 0,-21-76 32,20 81-27,-5-21 12,-2 2 0,-1 0 1,-32-59-1,34 80-42,10 11 22,0 0-1,0 0 1,0 0-1,0 0 1,0 0-1,0 0 1,-1 0-1,1 0 1,0 0-1,0 0 1,0 0-1,0 0 1,0 0-1,0 0 1,0 0 0,-1 0-1,1 0 1,0 0-1,0 0 1,0 0-1,0 0 1,0 1-1,0-1 1,0 0-1,-1 0 1,1 0-1,0 0 1,0 0-1,0 0 1,0 0-1,0 0 1,0 0-1,0 1 1,0-1-1,0 0 1,0 0-1,0 0 1,0 0-1,0 0 1,0 0-1,0 0 1,0 1-1,0-1 1,0 0 0,0 0-1,0 0 1,0 0-1,2 23-23,31 92-21,-27-98 51,1 0 1,1 0 0,1-1 0,14 23 0,-21-37-4,-1 0-1,1 1 1,0-1 0,0 0 0,0 0-1,0 0 1,0 0 0,1-1 0,-1 1 0,0-1-1,1 1 1,-1-1 0,1 0 0,0 0-1,-1 0 1,1 0 0,0 0 0,0 0-1,3 0 1,-4-2 1,1 1-1,0 0 0,-1-1 1,1 0-1,-1 0 0,1 1 1,-1-1-1,1-1 1,-1 1-1,0 0 0,0 0 1,1-1-1,-1 0 0,0 1 1,0-1-1,0 0 0,-1 0 1,1 0-1,0 0 1,-1 0-1,2-3 0,6-11 14,0 0-1,-1 0 0,-1-1 1,-1 0-1,0-1 1,-1 1-1,-1-1 1,1-18-1,8-148 98,-13 183-113,4-17-4,-4 18 3,0 0-1,0-1 1,0 1 0,1 0-1,-1 0 1,0 0-1,0 0 1,1 0 0,-1 0-1,0 0 1,0 0 0,0 0-1,1 0 1,-1 0-1,0 1 1,0-1 0,1 0-1,-1 0 1,0 0 0,0 0-1,0 0 1,1 0-1,-1 0 1,0 0 0,0 1-1,0-1 1,0 0 0,1 0-1,-1 0 1,0 0-1,0 1 1,0-1 0,0 0-1,0 0 1,0 0 0,0 1-1,1-1 1,-1 0-1,16 35-17,15 52 85,-13-36 194,2 0 0,42 77-1,-62-127-256,3 4 41,0 0 0,0 0 1,0 0-1,1-1 0,0 1 0,0-1 0,0 0 0,0 0 0,6 4 0,-10-8-43,1 1 0,-1-1-1,1 0 1,0 1 0,-1-1 0,1 0-1,-1 0 1,1 0 0,0 1 0,-1-1-1,1 0 1,-1 0 0,1 0-1,0 0 1,-1 0 0,1 0 0,-1 0-1,1 0 1,0 0 0,-1 0 0,1-1-1,0 1 1,-1 0 0,1 0-1,-1 0 1,1-1 0,-1 1 0,1 0-1,0-1 1,0-1-32,0 1 1,0 0-1,0-1 0,0 1 1,0-1-1,0 1 0,0-1 1,-1 0-1,1 1 0,0-4 0,1-5-396,0 0 0,0-19-1,-2 28 384,0-14-185,-1 0 0,-1-1 1,0 1-1,-1 0 1,0 1-1,-2-1 0,1 1 1,-12-24-1,-15-24-577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8.894"/>
    </inkml:context>
    <inkml:brush xml:id="br0">
      <inkml:brushProperty name="width" value="0.025" units="cm"/>
      <inkml:brushProperty name="height" value="0.025" units="cm"/>
    </inkml:brush>
  </inkml:definitions>
  <inkml:trace contextRef="#ctx0" brushRef="#br0">0 0 7079,'0'0'17488,"20"56"-24086,-6-44-737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9.241"/>
    </inkml:context>
    <inkml:brush xml:id="br0">
      <inkml:brushProperty name="width" value="0.025" units="cm"/>
      <inkml:brushProperty name="height" value="0.025" units="cm"/>
    </inkml:brush>
  </inkml:definitions>
  <inkml:trace contextRef="#ctx0" brushRef="#br0">178 0 17296,'0'0'5750,"-11"2"-5350,-4 2-278,0 0-1,1 0 1,0 2-1,0-1 1,-23 15-1,32-17-83,0 0 0,0 1 0,0-1 0,1 1-1,-1 1 1,1-1 0,0 1 0,1-1 0,-5 7 0,7-8-32,-1 0 1,1 0-1,0 0 0,0 0 1,0 0-1,0 0 0,0 1 0,1-1 1,-1 0-1,1 1 0,0-1 1,0 0-1,0 1 0,1-1 1,-1 0-1,1 0 0,0 1 1,1 2-1,-1-4 2,0 0-1,0 0 1,1 0-1,-1 0 1,1 0 0,-1-1-1,1 1 1,0 0-1,-1-1 1,1 1 0,0-1-1,0 0 1,0 0-1,0 0 1,0 0 0,1 0-1,-1 0 1,0 0-1,0-1 1,1 1 0,-1-1-1,4 1 1,57 2-984,-52-3 304,1 0-927,-1 0 1,0-1 0,0-1-1,18-3 1,7-9-6308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19.632"/>
    </inkml:context>
    <inkml:brush xml:id="br0">
      <inkml:brushProperty name="width" value="0.025" units="cm"/>
      <inkml:brushProperty name="height" value="0.025" units="cm"/>
    </inkml:brush>
  </inkml:definitions>
  <inkml:trace contextRef="#ctx0" brushRef="#br0">191 4 6022,'0'0'9107,"-10"-1"-5370,-7-1-2694,0 2 0,1 0 0,-34 4 0,47-3-940,-1-1 1,0 1-1,1-1 1,-1 1 0,0 0-1,1 0 1,0 0-1,-1 1 1,1-1-1,0 1 1,-1 0-1,1 0 1,0 0-1,0 1 1,1-1 0,-1 0-1,0 1 1,1 0-1,-1 0 1,1 0-1,0 0 1,0 0-1,0 0 1,1 0-1,-1 1 1,1-1 0,0 1-1,-2 5 1,3-7-102,0-1-1,0 0 1,0 1 0,0-1 0,0 0 0,0 1 0,0-1 0,1 0-1,-1 1 1,0-1 0,1 0 0,-1 0 0,1 1 0,0-1 0,-1 0 0,1 0-1,0 0 1,0 0 0,-1 0 0,1 0 0,0 0 0,0 0 0,0 0-1,2 1 1,0 0 7,0-1 0,1 1 1,-1-1-1,1 1 0,-1-1 0,1 0 0,-1 0 0,1-1 0,3 1 0,3 0-6,0-1-1,-1 0 1,1-1-1,0 1 1,-1-2-1,15-3 0,-14 1-160,-1-1-1,0 0 1,0-1-1,0 0 1,-1 0-1,1-1 0,-1 0 1,-1-1-1,11-12 1,5-4-803,-27 31 993,1-1 0,1 1 0,-1-1-1,1 1 1,-2 8 0,1-4 12,2-6-55,-1 0 1,1 0 0,0 0-1,1 0 1,-1 0-1,1 0 1,0 0-1,0 0 1,1 0-1,1 8 1,-2-12-140,1 1 1,-1-1-1,1 0 1,-1 0 0,1 1-1,0-1 1,-1 0-1,1 0 1,0 0 0,0 0-1,0 0 1,0 0-1,0 0 1,0 0-1,0 0 1,0 0 0,2 0-1,-1 0-261,0-1 0,-1 1 0,1-1 0,0 1 0,0-1 1,0 0-1,0 0 0,0 0 0,0 0 0,-1 0 0,1-1 0,0 1 0,0-1 0,0 1 0,0-1 0,1 0 0,14-10-5931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0.038"/>
    </inkml:context>
    <inkml:brush xml:id="br0">
      <inkml:brushProperty name="width" value="0.025" units="cm"/>
      <inkml:brushProperty name="height" value="0.025" units="cm"/>
    </inkml:brush>
  </inkml:definitions>
  <inkml:trace contextRef="#ctx0" brushRef="#br0">68 0 7111,'0'0'6790,"-8"11"-4115,1-3-2156,1 0 0,0 1 1,0 0-1,1 0 0,0 1 1,1-1-1,0 1 0,0 0 1,1 0-1,0 0 1,1 0-1,0 1 0,0 10 1,2-13-417,-1 0 0,2 0 1,-1 0-1,1 0 0,0 0 1,0 0-1,1 0 0,1 0 1,-1 0-1,1-1 0,0 1 1,1-1-1,6 10 0,-10-16-97,1 0 0,0 0 0,0 0 0,0 0 1,-1 0-1,1 0 0,0-1 0,0 1 0,0 0 0,0-1 0,0 1 0,1-1 0,-1 1 0,0-1 0,0 1 0,0-1 0,0 0 0,1 1 0,-1-1 0,0 0 0,0 0 0,1 0 0,-1 0 0,0 0 0,3-1 1,-1 0 13,0 0 1,-1 0 0,1 0 0,0-1 0,0 1 0,-1-1 0,1 0 0,-1 0 0,1 0 0,2-3 0,4-5-55,0 0 0,-1-1-1,12-19 1,7-19-1810,33-81-1,-76 164 2382,-17 46 1097,32-75-1550,-1 0 1,1 0-1,0 0 1,0 0-1,0 0 0,1 0 1,0 0-1,0 1 1,0-1-1,0 0 1,1 0-1,0 0 0,2 6 1,-2-9-90,0 1 1,1-1 0,-1 0-1,1 0 1,0 1-1,-1-1 1,1 0 0,0-1-1,0 1 1,0 0 0,1-1-1,-1 1 1,0-1-1,1 1 1,-1-1 0,1 0-1,-1 0 1,1 0-1,-1 0 1,1-1 0,0 1-1,-1-1 1,1 0-1,0 1 1,0-1 0,-1 0-1,1-1 1,0 1 0,-1 0-1,5-2 1,3 0-215,-1 0 1,0 0-1,1-1 1,-1-1-1,-1 0 0,1 0 1,11-7-1,-12 6-1,-1 1 74,1-1 0,-1 0 0,0 0 0,-1 0-1,1-1 1,-1 0 0,-1 0 0,1 0 0,6-9 0,-25 36 1960,11-19-1711,0 0 0,0 1 0,1-1 0,-1 1 0,1-1 0,-1 1 0,1 0 0,0-1 0,0 1 0,1 0 0,-1 0 0,0 0 0,1 3 0,0-3-87,0-1-1,0 1 0,0 0 1,0 0-1,1 0 1,0-1-1,-1 1 1,1 0-1,0-1 0,0 1 1,1 0-1,-1-1 1,1 1-1,-1-1 1,1 0-1,0 0 0,-1 1 1,1-1-1,0 0 1,1-1-1,-1 1 1,3 2-1,7 3-361,0 0 0,1 0 0,21 6 0,26 16-2169,-55-25 2509,0 0 0,0 0 1,-1 0-1,1 1 1,-1 0-1,0 0 1,-1 0-1,1 1 1,-1-1-1,0 1 1,0 0-1,-1-1 0,0 1 1,0 1-1,0-1 1,1 9-1,0 9 874,-1 0 1,-1 1-1,-3 25 0,1-2-504,1-47-335,0 0 1,-1 0 0,1 1-1,0-1 1,0 0-1,-1 0 1,1 0 0,0 0-1,-1 0 1,1 0-1,-1 0 1,0 0 0,1 0-1,-1 0 1,0 0 0,0 0-1,1 0 1,-1 0-1,0 0 1,0-1 0,0 1-1,0 0 1,0-1-1,0 1 1,0-1 0,0 1-1,0-1 1,0 1 0,-1-1-1,1 0 1,0 0-1,-2 1 1,2-1 67,-1 0 1,0 0-1,1 0 1,-1 0-1,0 0 1,0 0-1,1 0 1,-1-1-1,0 1 1,1-1-1,-1 1 1,0-1-1,1 0 1,-1 1-1,1-1 0,-1 0 1,1 0-1,-1 0 1,1 0-1,0 0 1,-1-1-1,0-1 1,-3-5 80,0 0-1,1 0 1,0 0 0,1-1-1,0 0 1,0 1 0,1-1 0,0 0-1,-1-14 1,0-88-559,4 79 191,-2 23 77,2-1 0,-1 1 0,1 0-1,1 0 1,-1-1 0,2 1 0,5-15 0,-7 20-77,1 1 0,0-1 0,1 1 1,-1 0-1,1-1 0,-1 1 1,1 0-1,0 0 0,0 1 0,0-1 1,0 1-1,1-1 0,-1 1 0,1 0 1,-1 0-1,1 1 0,0-1 0,0 1 1,0 0-1,5-1 0,27-4-3616,0 2-2605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0.555"/>
    </inkml:context>
    <inkml:brush xml:id="br0">
      <inkml:brushProperty name="width" value="0.025" units="cm"/>
      <inkml:brushProperty name="height" value="0.025" units="cm"/>
    </inkml:brush>
  </inkml:definitions>
  <inkml:trace contextRef="#ctx0" brushRef="#br0">131 8 15214,'0'-5'3332,"0"3"-1250,-11 2-1025,-4 0-737,-5 6-64,1 8-128,-3 7-32,6 1-32,0 3 0,10 0-32,1-1-32,5-2-32,5-5 32,11-5-544,17-3-769,1-9-897,8 0-2147,8-5-2177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1.308"/>
    </inkml:context>
    <inkml:brush xml:id="br0">
      <inkml:brushProperty name="width" value="0.025" units="cm"/>
      <inkml:brushProperty name="height" value="0.025" units="cm"/>
    </inkml:brush>
  </inkml:definitions>
  <inkml:trace contextRef="#ctx0" brushRef="#br0">0 143 2114,'0'0'16496,"1"8"-15167,-1-6-1232,1 0 1,-1-1-1,0 1 0,1 0 1,-1 0-1,1-1 0,-1 1 1,1 0-1,0-1 0,0 1 1,0-1-1,0 1 0,0-1 1,0 1-1,0-1 0,0 1 0,1-1 1,-1 0-1,0 0 0,1 0 1,-1 0-1,1 0 0,-1 0 1,1 0-1,0 0 0,3 0 1,2 1 236,0-1 0,0 0 0,0-1 0,0 0 0,0 0 1,0 0-1,14-3 0,-11 0-139,1 0 0,-1 0 0,1-1 0,-1 0 1,0-1-1,-1 0 0,1 0 0,-1-1 0,0-1 0,13-10 0,-18 13-128,1-1-1,0 1 1,-1-1-1,0 1 1,0-1-1,0 0 1,0-1-1,-1 1 0,0-1 1,0 1-1,-1-1 1,1 0-1,-1 0 1,-1 0-1,1 0 0,-1-1 1,0 1-1,0 0 1,-1-9-1,0 14-73,-1 0 0,1 1-1,-1-1 1,0 0 0,1 1 0,-1-1-1,0 1 1,1-1 0,-1 1 0,0-1-1,0 1 1,1 0 0,-1-1 0,0 1 0,0 0-1,0 0 1,1-1 0,-1 1 0,0 0-1,0 0 1,0 0 0,0 0 0,0 0-1,0 0 1,1 0 0,-1 0 0,0 1-1,0-1 1,0 0 0,0 0 0,1 1-1,-3 0 1,-29 10-197,17-1 197,1 1 0,0 0 1,1 1-1,-17 19 0,25-26 19,0 0-1,0 1 1,1 0-1,0 0 1,0 0-1,1 1 1,-1-1 0,1 1-1,1 0 1,-1 0-1,1 0 1,1 0 0,-2 11-1,3-16-9,1 0-1,-1 0 1,1 1-1,0-1 1,0 0-1,0 0 1,0 0-1,0 0 1,0 0-1,0-1 0,1 1 1,-1 0-1,1 0 1,-1-1-1,1 1 1,0-1-1,0 0 1,-1 1-1,1-1 1,0 0-1,0 0 1,0 0-1,0 0 1,1-1-1,-1 1 1,0 0-1,0-1 1,4 1-1,66 8-434,-71-9 412,0 0-9,73 1-3044,-26-7-1840,-13-6-1508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1.682"/>
    </inkml:context>
    <inkml:brush xml:id="br0">
      <inkml:brushProperty name="width" value="0.025" units="cm"/>
      <inkml:brushProperty name="height" value="0.025" units="cm"/>
    </inkml:brush>
  </inkml:definitions>
  <inkml:trace contextRef="#ctx0" brushRef="#br0">225 1 993,'0'0'17216,"-7"3"-16004,-8 6-594,0-1 0,1 2 0,1 0 0,-1 0 0,2 1 0,-14 16 0,-3 4 283,-36 53 1,55-63-1298,6-12-3016,3-19 541,1-63-7624,0 45 7564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026"/>
    </inkml:context>
    <inkml:brush xml:id="br0">
      <inkml:brushProperty name="width" value="0.025" units="cm"/>
      <inkml:brushProperty name="height" value="0.025" units="cm"/>
    </inkml:brush>
  </inkml:definitions>
  <inkml:trace contextRef="#ctx0" brushRef="#br0">0 1 4036,'0'0'14734,"54"30"-13485,-23-13-192,3 4-224,4-3-449,7-1-256,-2-1-961,-1-4-1697,-8-3-3075,-2-3-5894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372"/>
    </inkml:context>
    <inkml:brush xml:id="br0">
      <inkml:brushProperty name="width" value="0.025" units="cm"/>
      <inkml:brushProperty name="height" value="0.025" units="cm"/>
    </inkml:brush>
  </inkml:definitions>
  <inkml:trace contextRef="#ctx0" brushRef="#br0">157 36 4644,'0'0'18749,"-9"-7"-17943,-31-19-534,38 26-272,1-1 0,-1 1 1,1-1-1,-1 1 0,1 0 0,-1 0 0,1 0 0,-1 0 1,0 0-1,1 0 0,-1 1 0,1-1 0,-1 0 1,1 1-1,0-1 0,-1 1 0,1-1 0,-1 1 0,1 0 1,0 0-1,-1 0 0,0 1 0,-26 24-15,22-20 47,2 0 4,-1-1 0,1 1 0,0 0 0,0 0-1,1 1 1,-5 11 0,7-17-27,0 0 0,1 0 0,-1 0 0,1 0 0,-1 1 0,1-1 0,-1 0 0,1 0 0,-1 1 0,1-1 0,0 0 0,0 0 0,0 1 0,0-1 0,0 0 1,0 1-1,0-1 0,0 0 0,1 1 0,-1-1 0,0 0 0,1 0 0,-1 1 0,1-1 0,-1 0 0,1 0 0,0 0 0,-1 0 0,1 0 0,0 0 0,0 0 0,0 0 0,0 0 0,0 0 0,0 0 0,0 0 0,0-1 0,0 1 0,0 0 0,1-1 0,0 1 0,5 1 24,-1-2 0,1 1 0,0-1-1,-1 0 1,1 0 0,-1-1 0,1 1-1,-1-2 1,1 1 0,-1-1-1,0 0 1,0 0 0,1 0 0,-1-1-1,-1 0 1,1-1 0,6-4-1,1-2 5,0 0-1,0-1 0,-1-1 0,-1 0 0,16-22 1,-25 32-528,-5 9 261,-1 0 195,1 1 0,0-1-1,0 1 1,-3 13 0,6-19-116,-1 0 0,1 1 0,0-1 0,0 1 0,-1-1 0,2 0 0,-1 1 0,0-1 0,0 0 0,1 1 0,-1-1 0,1 0 0,0 0 0,0 1 0,0-1 0,0 0 1,0 0-1,0 0 0,0 0 0,1 0 0,-1 0 0,1-1 0,-1 1 0,1 0 0,0-1 0,0 1 0,2 1 0,2-1-975,0 0-1,1 0 0,-1 0 1,0 0-1,1-1 1,-1 0-1,1-1 1,-1 0-1,8 0 1,15 0-6845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2.720"/>
    </inkml:context>
    <inkml:brush xml:id="br0">
      <inkml:brushProperty name="width" value="0.025" units="cm"/>
      <inkml:brushProperty name="height" value="0.025" units="cm"/>
    </inkml:brush>
  </inkml:definitions>
  <inkml:trace contextRef="#ctx0" brushRef="#br0">135 0 5061,'0'0'16063,"-10"3"-15796,-1 1-136,1 0 1,0 1-1,0 0 1,0 0-1,1 1 1,-11 9-1,16-12-164,1-1 1,-1 1-1,1 0 1,0 0-1,0 0 1,0 1-1,1-1 0,-1 1 1,1-1-1,0 1 1,0 0-1,0 0 0,0 0 1,1 0-1,-1 0 1,1 0-1,0 1 1,0-1-1,1 0 0,-1 1 1,1-1-1,0 6 1,1-8-43,-1-1 1,1 1 0,0 0-1,0 0 1,0 0-1,0-1 1,0 1 0,0-1-1,0 1 1,0-1 0,1 1-1,-1-1 1,1 0-1,-1 1 1,1-1 0,-1 0-1,1 0 1,0 0 0,-1 0-1,1-1 1,0 1-1,0 0 1,0-1 0,-1 1-1,1-1 1,3 1-1,53 3-3819,-51-4 2681,24 0-4521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045"/>
    </inkml:context>
    <inkml:brush xml:id="br0">
      <inkml:brushProperty name="width" value="0.035" units="cm"/>
      <inkml:brushProperty name="height" value="0.035" units="cm"/>
    </inkml:brush>
  </inkml:definitions>
  <inkml:trace contextRef="#ctx0" brushRef="#br0">0 1 19908,'9'14'1713,"-4"12"-1233,-5 1-240,8 2 968,1 0-640,3-4-600,3-1-392,4-7-608,2-3 16,2-3 680,0-4-233,-1-1-215</inkml:trace>
  <inkml:trace contextRef="#ctx0" brushRef="#br0" timeOffset="1">277 293 16339,'5'20'1070,"-1"0"-1,1 21 0,-4-26-460,0-1 0,2 0 0,-1 0 0,2 0 0,8 23 0,-11-36-576,-1-1-1,0 1 1,1 0 0,-1 0 0,0 0-1,1-1 1,-1 1 0,1 0 0,0 0-1,-1-1 1,1 1 0,-1-1 0,1 1-1,0 0 1,0-1 0,-1 1 0,1-1-1,0 1 1,0-1 0,1 1 0,-1-1-10,-1 0 0,1 0 0,0-1 1,-1 1-1,1 0 0,0 0 1,-1 0-1,1-1 0,0 1 0,-1 0 1,1-1-1,-1 1 0,1-1 1,-1 1-1,1 0 0,-1-1 0,1 1 1,-1-1-1,1 1 0,0-2 1,2-4 43,1 0 1,-1 0 0,0 0-1,3-8 1,23-80 64,-19 58-108,20-46 0,-29 79-19,-1 1 1,1 0-1,0 0 1,0 0-1,1 0 1,-1 0-1,0 1 1,1-1-1,-1 0 1,1 0-1,-1 1 1,1-1-1,0 1 0,0 0 1,0-1-1,-1 1 1,1 0-1,1 0 1,-1 0-1,0 0 1,4 0-1,-4 1 6,0 0 0,0 0 0,0 0 0,0 1 0,0-1 1,1 1-1,-1-1 0,0 1 0,0 0 0,0 0 0,-1 0 0,1 0 0,0 0 0,0 0 0,0 0 0,-1 1 0,1-1 0,-1 1 0,1-1 1,-1 1-1,0 0 0,2 2 0,27 44 278,-23-36-147,1 0 0,-1 0-1,17 17 1,-23-28-148,-1 0 1,1 0-1,-1-1 1,1 1-1,0 0 0,-1-1 1,1 1-1,0-1 1,0 1-1,0-1 0,-1 1 1,1-1-1,0 0 1,0 1-1,0-1 1,0 0-1,-1 0 0,1 1 1,0-1-1,0 0 1,0 0-1,0 0 0,0 0 1,0 0-1,0 0 1,0 0-1,0-1 0,-1 1 1,1 0-1,0 0 1,0-1-1,0 1 1,0-1-1,-1 1 0,1-1 1,0 1-1,0-1 1,-1 1-1,1-1 0,0 1 1,-1-1-1,1 0 1,-1 1-1,2-3 0,0 0 12,0 0-1,0-1 1,0 1-1,-1-1 1,1 0-1,-1 0 0,0 1 1,1-8-1,0-2-115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3.079"/>
    </inkml:context>
    <inkml:brush xml:id="br0">
      <inkml:brushProperty name="width" value="0.025" units="cm"/>
      <inkml:brushProperty name="height" value="0.025" units="cm"/>
    </inkml:brush>
  </inkml:definitions>
  <inkml:trace contextRef="#ctx0" brushRef="#br0">138 1 2498,'0'0'18418,"-7"3"-18125,3-1-185,0 0 0,1 0 0,-1 0 0,1 1 0,-1-1 0,1 1 0,0 0 0,0 0 0,1 0 0,-1 0 0,1 1 0,-1-1-1,1 1 1,0-1 0,0 1 0,0 0 0,1 0 0,-1 0 0,1 0 0,0 0 0,0 0 0,0 7 0,-3 10-61,2 0-1,0 0 1,1 0 0,1 0 0,1 0 0,1 0-1,1 0 1,1 0 0,1 0 0,0-1 0,2 1 0,13 28-1,-3-12-1144,-17-36 1022,-10-21 119,-99-182 1152,107 199-1084,1-1 0,-1 0 0,1 1 0,0-1 0,0 0 0,0 0 0,0 0 0,1-4 0,0 7-84,0 0 0,0 0 1,0 0-1,0 0 1,1 0-1,-1 0 0,0 0 1,1 1-1,-1-1 1,0 0-1,1 0 0,-1 0 1,1 1-1,0-1 1,-1 0-1,1 0 0,-1 1 1,1-1-1,0 1 1,0-1-1,-1 0 0,1 1 1,0-1-1,0 1 1,0 0-1,0-1 0,-1 1 1,1 0-1,0-1 0,0 1 1,0 0-1,0 0 1,0 0-1,0 0 0,0 0 1,0 0-1,1 0 1,23 1-353,-1 1-1,0 1 1,35 9 0,18 2-5779,-37-9-1204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26:23.424"/>
    </inkml:context>
    <inkml:brush xml:id="br0">
      <inkml:brushProperty name="width" value="0.025" units="cm"/>
      <inkml:brushProperty name="height" value="0.025" units="cm"/>
    </inkml:brush>
  </inkml:definitions>
  <inkml:trace contextRef="#ctx0" brushRef="#br0">0 239 4132,'0'0'9577,"10"3"-7613,2-1-1463,0 1-1,0-2 0,0 0 0,1 0 0,-1-1 0,24-3 0,90-19 1342,-40 6-939,815-80 2301,-471 58-6655,-5-13-7096,-267 28 2081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22.667"/>
    </inkml:context>
    <inkml:brush xml:id="br0">
      <inkml:brushProperty name="width" value="0.025" units="cm"/>
      <inkml:brushProperty name="height" value="0.025" units="cm"/>
    </inkml:brush>
  </inkml:definitions>
  <inkml:trace contextRef="#ctx0" brushRef="#br0">0 445 12364,'719'-185'40,"9"60"176,1042-3 3366,-1723 126-3532,33-2-16,0 3 0,0 4 1,125 21-1,-118-11-782,-79-12 287,-1-1-1,0 0 0,0-1 0,1 1 1,-1-2-1,0 1 0,0-1 0,0 0 1,12-5-1,13-14-3643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7.558"/>
    </inkml:context>
    <inkml:brush xml:id="br0">
      <inkml:brushProperty name="width" value="0.025" units="cm"/>
      <inkml:brushProperty name="height" value="0.025" units="cm"/>
    </inkml:brush>
  </inkml:definitions>
  <inkml:trace contextRef="#ctx0" brushRef="#br0">3 40 5830,'-3'-3'11718,"9"-4"-8844,11-5-2343,-7 9-247,0-1 0,0 1 0,1 1 0,-1 0 0,1 0 0,0 1 0,-1 1 0,1 0 0,13 1 0,-23-1-275,0 0 0,1 1-1,-1-1 1,0 0 0,0 1-1,0-1 1,0 1 0,0-1 0,0 1-1,0-1 1,0 1 0,0 0-1,-1-1 1,1 1 0,0 0 0,0 0-1,0 0 1,-1-1 0,1 1 0,0 0-1,-1 0 1,1 0 0,-1 0-1,1 0 1,-1 0 0,0 1 0,1-1-1,-1 0 1,0 0 0,0 0-1,0 0 1,0 0 0,0 0 0,0 0-1,0 1 1,0-1 0,0 0-1,0 0 1,-1 0 0,1 0 0,0 0-1,-1 0 1,1 0 0,-1 1-1,-2 5 89,1 0 0,-1-1-1,0 1 1,0-1-1,-8 11 1,-25 25 89,18-21 93,-28 40 0,43-55-197,-1 0 0,1 0 0,0 1 0,0-1 0,1 1 0,0-1 0,0 1 0,0 0 0,1 0 0,0 0 0,0 0 0,1 7-1,1-12-84,0 0-1,-1 0 0,1 1 0,0-1 1,1 0-1,-1 0 0,0 0 0,1-1 1,-1 1-1,1 0 0,-1 0 0,1-1 1,0 1-1,0-1 0,-1 0 0,1 1 1,0-1-1,1 0 0,-1 0 0,0 0 1,0 0-1,0-1 0,0 1 0,1 0 1,-1-1-1,0 0 0,1 0 0,-1 1 1,4-2-1,8 3-1190,0-1-1,0-1 1,21-2 0,-1-6-4908,-1-6-3651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7.964"/>
    </inkml:context>
    <inkml:brush xml:id="br0">
      <inkml:brushProperty name="width" value="0.025" units="cm"/>
      <inkml:brushProperty name="height" value="0.025" units="cm"/>
    </inkml:brush>
  </inkml:definitions>
  <inkml:trace contextRef="#ctx0" brushRef="#br0">63 0 3940,'0'0'19186,"-39"56"-17745,28-39-512,4 3-448,3-2-417,2 0-64,2-1-1089,0-2-1089,2-4-513,4-6-1441,3-5-2402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09.869"/>
    </inkml:context>
    <inkml:brush xml:id="br0">
      <inkml:brushProperty name="width" value="0.025" units="cm"/>
      <inkml:brushProperty name="height" value="0.025" units="cm"/>
    </inkml:brush>
  </inkml:definitions>
  <inkml:trace contextRef="#ctx0" brushRef="#br0">0 14 4676,'8'-10'14739,"11"6"-9791,29 5-6551,-32-1 3218,149 0-606,-165 0-995,0 0 0,1 0 0,-1 0 0,0 0 0,0 0 0,1 1 0,-1-1 0,0 0 0,0 0 0,0 0 0,1 0 0,-1 0 0,0 0 0,0 0 0,1 1 0,-1-1 0,0 0 0,0 0 0,0 0 0,0 0 0,1 1-1,-1-1 1,0 0 0,0 0 0,0 0 0,0 1 0,0-1 0,0 0 0,1 0 0,-1 1 0,0-1 0,0 0 0,0 0 0,0 1 0,0-1 0,0 0 0,0 0 0,0 1 0,0-1 0,0 0 0,-5 17 254,-12 18-36,14-30-136,-38 68 371,22-43-330,2 2 0,1 0-1,-19 53 1,34-73-49,0-5-995,-7-23-14214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244"/>
    </inkml:context>
    <inkml:brush xml:id="br0">
      <inkml:brushProperty name="width" value="0.025" units="cm"/>
      <inkml:brushProperty name="height" value="0.025" units="cm"/>
    </inkml:brush>
  </inkml:definitions>
  <inkml:trace contextRef="#ctx0" brushRef="#br0">1 18 5894,'0'0'19602,"67"-3"-18929,-31 3-417,1 0-224,8 0-544,-10-1-2756,1-5-2177,-2-2-5381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573"/>
    </inkml:context>
    <inkml:brush xml:id="br0">
      <inkml:brushProperty name="width" value="0.025" units="cm"/>
      <inkml:brushProperty name="height" value="0.025" units="cm"/>
    </inkml:brush>
  </inkml:definitions>
  <inkml:trace contextRef="#ctx0" brushRef="#br0">190 1 4548,'0'0'16432,"-29"67"-15119,11-40-480,-3 0-128,-3 5-353,4-3-288,-1 0 0,5-4-224,3-3-160,2-5-257,4-3-128,1-6-127,3-5-738,3-11-5733,0-9-1089</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0.946"/>
    </inkml:context>
    <inkml:brush xml:id="br0">
      <inkml:brushProperty name="width" value="0.025" units="cm"/>
      <inkml:brushProperty name="height" value="0.025" units="cm"/>
    </inkml:brush>
  </inkml:definitions>
  <inkml:trace contextRef="#ctx0" brushRef="#br0">119 75 3491,'0'0'14451,"-9"-2"-12790,2 0-1467,1 0 108,1 1 0,-1 0-1,0 0 1,0 0 0,1 0 0,-12 2 0,15-1-237,0 0 0,0 1 0,-1 0 0,1-1 0,0 1 0,0 0 0,0 0 1,0 0-1,0 1 0,0-1 0,0 0 0,0 1 0,0-1 0,1 1 1,-1 0-1,1 0 0,-1-1 0,1 1 0,0 0 0,-1 0 0,1 0 1,0 0-1,-1 4 0,1-4 13,0 0 0,0 0 1,0 0-1,0 0 0,0 0 1,0 1-1,1-1 0,-1 0 0,1 0 1,0 1-1,-1-1 0,1 0 0,0 1 1,1-1-1,-1 0 0,0 0 1,0 1-1,1-1 0,1 4 0,0-5-27,-1 1 0,1-1-1,0 0 1,0 0 0,0 0-1,0 0 1,0 0 0,0-1-1,0 1 1,0-1 0,1 1-1,-1-1 1,0 0 0,0 1-1,0-1 1,1-1-1,-1 1 1,0 0 0,0 0-1,0-1 1,3 0 0,3-1-9,-1 0 1,1 0-1,0-1 1,0 0-1,-1 0 1,0-1-1,1 0 1,-1 0-1,-1-1 1,11-9-1,-14 12-28,0 0 0,-1 0 0,1-1 0,-1 1 0,0 0 0,1-1-1,-1 0 1,0 0 0,-1 0 0,1 0 0,0 0 0,-1 0 0,0 0 0,1 0 0,-1 0-1,-1-1 1,1 1 0,0 0 0,-1-1 0,0 1 0,0-1 0,0 1 0,0 0-1,0-1 1,-1 1 0,1 0 0,-1-1 0,-1-3 0,0 5-19,1 0 0,-1 1 1,1-1-1,-1 0 0,0 1 1,0 0-1,1-1 0,-1 1 0,0 0 1,0 0-1,-1 0 0,1 0 1,0 1-1,0-1 0,0 0 0,0 1 1,-1 0-1,1-1 0,0 1 1,0 0-1,-1 0 0,1 0 0,0 0 1,-3 1-1,-1 0-18,-1-1-1,1 1 1,0 0 0,-1 1-1,1 0 1,0 0 0,-8 4 0,9-3-17,0 0 0,1 1 0,-1 0 0,1 0 0,0 0 0,0 0 0,0 1 0,0 0 0,1-1 0,0 1 0,0 1 0,-3 7 0,4-10-480,1 0 1,0 1-1,0-1 1,0 1-1,1 0 0,-1-1 1,1 1-1,0-1 1,0 1-1,0 0 0,0-1 1,1 1-1,0 4 1,7 6-5562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11.290"/>
    </inkml:context>
    <inkml:brush xml:id="br0">
      <inkml:brushProperty name="width" value="0.025" units="cm"/>
      <inkml:brushProperty name="height" value="0.025" units="cm"/>
    </inkml:brush>
  </inkml:definitions>
  <inkml:trace contextRef="#ctx0" brushRef="#br0">80 39 12204,'0'0'8669,"-8"7"-6731,-1 3-1588,-32 37 2091,38-43-2312,1 0 0,-1 0 0,1 0 0,0 0 0,0 0 0,1 0 0,-1 1 0,1-1 0,0 1-1,0-1 1,0 1 0,1-1 0,0 6 0,0-8-101,1-1 0,0 1 0,0 0-1,0-1 1,0 1 0,0-1 0,0 0-1,0 1 1,1-1 0,-1 0 0,0 1 0,1-1-1,-1 0 1,1 0 0,-1 0 0,1 0-1,0-1 1,-1 1 0,1 0 0,0-1-1,-1 1 1,1-1 0,0 1 0,0-1 0,0 0-1,-1 0 1,1 0 0,0 0 0,3-1-1,58-1 560,-53 0-544,1 0-1,-2-1 0,1-1 1,0 1-1,-1-1 0,1-1 1,-1 0-1,0 0 0,14-12 1,-20 15 24,1-1 0,-1 1 0,1-1 1,-1 0-1,0 0 0,0-1 1,0 1-1,-1 0 0,1-1 0,-1 0 1,0 0-1,0 1 0,0-1 1,-1 0-1,1-1 0,-1 1 0,0 0 1,0 0-1,0-1 0,-1 1 1,1 0-1,-1-1 0,0 1 0,0 0 1,-2-7-1,1 8-90,-1 1 0,0-1 1,0 0-1,0 1 0,0 0 0,0-1 0,-1 1 0,1 0 1,-1 0-1,1 0 0,-1 1 0,0-1 0,1 1 1,-1-1-1,0 1 0,0 0 0,0 0 0,0 0 0,0 1 1,0-1-1,-1 1 0,1-1 0,0 1 0,-5 1 1,-8-2-1161,-1 1 0,0 0 1,-21 4-1,12 2-3979,7 0-4453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589"/>
    </inkml:context>
    <inkml:brush xml:id="br0">
      <inkml:brushProperty name="width" value="0.035" units="cm"/>
      <inkml:brushProperty name="height" value="0.035" units="cm"/>
    </inkml:brush>
  </inkml:definitions>
  <inkml:trace contextRef="#ctx0" brushRef="#br0">84 36 16732,'-3'1'188,"0"1"0,0 0 1,0 0-1,0 0 1,0 1-1,0-1 1,1 1-1,-1-1 0,1 1 1,0 0-1,0 0 1,0 0-1,0 0 1,0 0-1,-1 5 1,-3 8 685,-9 32 1,13-41-429,-3 11-61,1 0 0,0 0 0,1 0 0,1 0 0,1 1 0,1-1-1,3 31 1,-3-46-352,0 0-1,1-1 0,0 1 0,0 0 0,0 0 0,0-1 1,0 1-1,0-1 0,1 1 0,-1-1 0,1 0 0,0 0 1,2 3-1,-3-4-20,0 0 0,1 0 0,-1 0 0,0-1 0,1 1 0,-1 0 0,0-1 0,1 1 0,-1-1 0,1 0 0,-1 1 0,1-1 0,-1 0 0,1 0 0,-1 0 0,1 0 0,0 0 0,-1 0 0,1 0 0,-1-1 0,1 1 0,-1-1 0,0 1 0,1-1 0,2-1 0,10-5 5,1-2-1,23-19 1,-26 19-56,0 0 1,1 0-1,0 2 0,0-1 0,15-5 0,-24 12 21,0 0-1,0 0 1,0 0-1,0 0 1,0 1-1,0-1 1,0 1-1,1 0 1,-1 1-1,0-1 1,0 1-1,0-1 1,0 1-1,0 0 1,0 1-1,0-1 1,0 1-1,0 0 1,-1 0 0,1 0-1,-1 0 1,7 5-1,-5-2 29,0 1 1,0-1-1,0 1 0,0 0 0,-1 0 1,0 0-1,0 1 0,-1 0 1,0-1-1,0 1 0,-1 0 1,1 0-1,-1 1 0,-1-1 0,0 0 1,1 13-1,-1-7 96,-1 0 1,-1 0 0,0 0-1,0 0 1,-1 0-1,-1-1 1,0 1-1,-8 19 1,5-19 35,0-1 1,-1 1-1,0-2 1,-13 17-1,15-22-124,0 0 0,0-1 1,0 0-1,-1 0 0,1 0 0,-1-1 1,-1 0-1,1 0 0,-14 5 0,19-8-86,-1 0-1,0 0 1,0-1-1,1 1 0,-1-1 1,0 1-1,0-1 1,0 0-1,0 0 1,0 0-1,0 0 0,0 0 1,0 0-1,0-1 1,1 1-1,-1 0 0,0-1 1,0 0-1,0 1 1,1-1-1,-1 0 0,0 0 1,1 0-1,-1 0 1,0 0-1,1 0 0,-1-1 1,1 1-1,0 0 1,0-1-1,-1 1 0,1-1 1,0 1-1,0-1 1,0 0-1,0 1 0,0-4 1,-2-2-156,1 0 0,0 0 0,0-1 1,1 1-1,0-1 0,0 1 0,1-1 0,0-9 0,4-25-578</inkml:trace>
  <inkml:trace contextRef="#ctx0" brushRef="#br0" timeOffset="1">379 0 18156,'22'6'2032,"1"31"-1224,-5 8-391,0 11 1759,2 2-1296,3-1-344,-1-6-200,-2-13-824,-4-8-312,-6-20-384,-7-10-280,-9-20 1023,-10-11-319,-14-18-320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1.511"/>
    </inkml:context>
    <inkml:brush xml:id="br0">
      <inkml:brushProperty name="width" value="0.025" units="cm"/>
      <inkml:brushProperty name="height" value="0.025" units="cm"/>
    </inkml:brush>
  </inkml:definitions>
  <inkml:trace contextRef="#ctx0" brushRef="#br0">0 226 8456,'0'0'16421,"10"-9"-15839,248-179 63,-218 160-527,-40 28-120,1 0 0,-1 0 0,0 0 0,0 0 0,0 0 0,0 0 0,1 0 0,-1 0 0,0 0 0,0 0 0,0 0 0,1 0 0,-1 0 0,0 0 0,0 0 0,0 0-1,0 0 1,1 1 0,-1-1 0,0 0 0,0 0 0,0 0 0,0 0 0,0 0 0,0 0 0,1 0 0,-1 1 0,0-1 0,0 0 0,0 0 0,0 0 0,0 0 0,0 1 0,0-1 0,0 0 0,0 0 0,0 0 0,1 0 0,-1 1 0,0-1 0,0 0 0,0 0-1,0 0 1,0 0 0,0 1 0,0-1 0,-1 0 0,1 0 0,0 0 0,0 1 0,0-1 0,0 0 0,0 0 0,0 0 0,0 0 0,0 0 0,0 1 0,-2 11-67,-39 88 128,26-66-511,-17 53 0,29-73-252,0 0 0,0 0-1,2 0 1,-1 16 0,2-28 578,0-2-41,0 1 0,-1-1 0,1 1 0,0-1 0,0 1 0,0-1-1,0 1 1,0-1 0,0 1 0,0 0 0,0-1 0,0 1 0,0-1-1,0 1 1,0-1 0,1 1 0,-1-1 0,0 1 0,0-1 0,1 1 0,-1-1-1,0 1 1,0-1 0,1 1 0,-1-1 0,1 1 0,-1-1 0,0 0-1,1 1 1,-1-1 0,1 0 0,-1 1 0,1-1 0,-1 0 0,1 0 0,-1 1-1,1-1 1,-1 0 0,1 0 0,-1 0 0,1 0 0,0 0 0,0 0-1,14 1-5533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1.871"/>
    </inkml:context>
    <inkml:brush xml:id="br0">
      <inkml:brushProperty name="width" value="0.025" units="cm"/>
      <inkml:brushProperty name="height" value="0.025" units="cm"/>
    </inkml:brush>
  </inkml:definitions>
  <inkml:trace contextRef="#ctx0" brushRef="#br0">168 10 7399,'0'0'9801,"-10"7"-9438,-5 5-232,1 0 0,0 1 0,1 1 0,1 0 0,0 0 0,-11 18 0,16-21 28,0 0 1,1 0-1,0 1 0,1 0 1,0 0-1,1 0 0,0 0 1,1 1-1,0 0 0,-1 23 0,4-34-118,0 0 0,0 0 0,0 0-1,1 0 1,-1 0 0,0 0-1,1 0 1,0 0 0,-1-1-1,1 1 1,0 0 0,0 0 0,0-1-1,0 1 1,1-1 0,-1 1-1,0-1 1,0 1 0,1-1 0,-1 0-1,1 0 1,0 1 0,-1-1-1,1 0 1,0-1 0,-1 1-1,1 0 1,0 0 0,0-1 0,0 1-1,0-1 1,0 1 0,0-1-1,-1 0 1,1 0 0,0 0-1,0 0 1,0 0 0,0 0 0,0-1-1,3 0 1,3 0 205,0 0 0,0-1 0,1 0 0,-1 0 0,0-1 0,0 0 0,-1-1 0,13-7 0,-10 5-78,0-1-1,-1 0 0,0-1 1,0 0-1,-1 0 1,0-1-1,0 0 1,-1 0-1,0-1 0,-1 0 1,0 0-1,0-1 1,-1 1-1,-1-1 1,1 0-1,-2-1 1,0 1-1,0-1 0,-1 1 1,-1-1-1,1-13 1,-2 22-170,0 0 1,-1 1-1,1-1 1,-1 0-1,1 1 1,-1-1-1,0 0 1,0 1-1,0-1 1,0 1-1,-1 0 1,1-1-1,-1 1 1,1 0-1,-1 0 1,0 0-1,0 0 0,0 0 1,0 0-1,0 1 1,0-1-1,-1 1 1,-1-2-1,-2 0-431,1 1-1,-1 0 1,0 0-1,0 0 0,0 1 1,0 0-1,0 0 1,0 0-1,-7 1 1,13 0 201,0 0 0,-1 0-1,1 0 1,0 0 0,-1 0 0,1 0 0,-1 0 0,1 0 0,0 0 0,-1 0 0,1 0 0,0 1 0,-1-1 0,1 0 0,-1 0 0,1 0 0,0 1 0,0-1 0,-1 0 0,1 0 0,0 0 0,-1 1 0,1-1 0,0 0 0,0 1 0,-1-1 0,1 0 0,0 1 0,0-1 0,0 0 0,0 1 0,-1-1 0,1 0 0,0 1 0,0-1 0,0 1 0,0-1 0,0 0 0,0 1 0,0-1 0,0 1 0,0-1 0,0 0 0,0 1 0,1 0 0,-1 0-1587,0 7-6306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264"/>
    </inkml:context>
    <inkml:brush xml:id="br0">
      <inkml:brushProperty name="width" value="0.025" units="cm"/>
      <inkml:brushProperty name="height" value="0.025" units="cm"/>
    </inkml:brush>
  </inkml:definitions>
  <inkml:trace contextRef="#ctx0" brushRef="#br0">2 9 7815,'0'0'15882,"8"-2"-14435,-2 0-1252,-1 1 1,1 0-1,0 0 1,-1 0-1,1 1 1,-1 0-1,1 0 1,8 1-1,-12 0-163,1-1 1,-1 1-1,0 0 0,0 0 0,0 0 0,1 0 0,-1 0 0,0 0 0,0 1 0,-1-1 1,1 1-1,0-1 0,0 1 0,-1 0 0,1 0 0,-1 0 0,0 0 0,1 0 0,-1 0 0,0 0 1,0 0-1,0 0 0,-1 0 0,1 1 0,0-1 0,-1 0 0,1 4 0,0-1 3,-1 0 0,0 1 0,0-1 0,0 1 0,-1-1 0,1 0 0,-1 1-1,0-1 1,-1 0 0,1 0 0,-1 1 0,0-1 0,-1 0 0,1-1 0,-6 8 0,2-2 3,-2-1 0,1 0 1,-1 0-1,-1-1 1,1 0-1,-11 8 1,17-15-119,10-6-940,50-20-1523,-55 24 2499,0 0 0,0 1 0,-1-1 0,1 0 1,0 1-1,0 0 0,0-1 0,0 1 0,0 0 0,0 0 0,-1 1 0,1-1 0,0 1 1,0-1-1,0 1 0,-1 0 0,1 0 0,0 0 0,-1 1 0,5 1 0,-6-1 53,0-1-1,0 1 1,0 0 0,0-1-1,0 1 1,-1 0-1,1 0 1,0-1-1,-1 1 1,1 0-1,-1 0 1,0 0-1,1 0 1,-1 0-1,0 0 1,0 0-1,0 0 1,-1 0-1,1 0 1,0 0-1,-1-1 1,1 1 0,-1 0-1,-1 2 1,0 1 197,0 1 0,0-1-1,-1 0 1,0 0 0,0 0 0,-6 8 0,-4 1 227,0 0 1,0 0-1,-1-1 0,-1-1 0,0-1 0,-29 17 1,38-28-4268,16-9-3821,-3 4 4634,10-12-9364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606"/>
    </inkml:context>
    <inkml:brush xml:id="br0">
      <inkml:brushProperty name="width" value="0.025" units="cm"/>
      <inkml:brushProperty name="height" value="0.025" units="cm"/>
    </inkml:brush>
  </inkml:definitions>
  <inkml:trace contextRef="#ctx0" brushRef="#br0">58 0 13965,'0'0'2979,"-29"55"-160,20-27-353,-1-2-993,1-1-1088,9-5-417,0-4-1057,5-8-1634,9-8-2882,1 0-5093</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2.996"/>
    </inkml:context>
    <inkml:brush xml:id="br0">
      <inkml:brushProperty name="width" value="0.025" units="cm"/>
      <inkml:brushProperty name="height" value="0.025" units="cm"/>
    </inkml:brush>
  </inkml:definitions>
  <inkml:trace contextRef="#ctx0" brushRef="#br0">0 83 13325,'0'0'11627,"12"2"-11163,-7-2-451,1 1 0,-1-1 0,1 0 0,-1 0 0,1-1 0,-1 0 0,1 0-1,-1 0 1,1 0 0,-1-1 0,0 0 0,0 0 0,0 0 0,0-1 0,0 0 0,-1 0 0,1 0 0,6-6 0,5-6 28,-13 11-42,0 0-1,0 1 1,0 0 0,1-1-1,0 1 1,-1 1 0,1-1-1,0 0 1,0 1 0,8-3-1,-16 45-323,-4-5 324,-6 65 1,12-41-4366,3-48-940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3.338"/>
    </inkml:context>
    <inkml:brush xml:id="br0">
      <inkml:brushProperty name="width" value="0.025" units="cm"/>
      <inkml:brushProperty name="height" value="0.025" units="cm"/>
    </inkml:brush>
  </inkml:definitions>
  <inkml:trace contextRef="#ctx0" brushRef="#br0">186 1 6438,'0'0'16191,"-6"12"-15481,-49 93 447,27-54-548,-43 106 0,66-141-587,0 0-1,0 0 1,2 1 0,0 0 0,1 0 0,0 0 0,1 0 0,2 0 0,-1-1 0,2 1 0,5 25 0,-6-37-100,1 1 0,0 0-1,1 0 1,-1-1 0,1 1 0,0-1 0,0 0 0,1 0 0,-1 0 0,1 0 0,0-1 0,1 0 0,-1 1 0,1-1 0,0-1 0,6 5 0,22 6-3183,5-9-3314,3-5-8047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3.824"/>
    </inkml:context>
    <inkml:brush xml:id="br0">
      <inkml:brushProperty name="width" value="0.025" units="cm"/>
      <inkml:brushProperty name="height" value="0.025" units="cm"/>
    </inkml:brush>
  </inkml:definitions>
  <inkml:trace contextRef="#ctx0" brushRef="#br0">0 201 4965,'0'0'19858,"9"-2"-18817,10-5-722,0 0-1,-1-2 1,1 0-1,-2 0 1,1-2-1,20-16 1,98-88-104,-136 115-225,0-1-1,0 1 0,0 0 0,0 0 1,0 0-1,1-1 0,-1 1 0,0 0 0,0 0 1,0 0-1,0-1 0,0 1 0,0 0 0,0 0 1,1 0-1,-1 0 0,0 0 0,0-1 0,0 1 1,0 0-1,1 0 0,-1 0 0,0 0 0,0 0 1,0 0-1,1 0 0,-1 0 0,0 0 1,0-1-1,0 1 0,1 0 0,-1 0 0,0 0 1,0 0-1,0 0 0,1 0 0,-1 0 0,0 1 1,0-1-1,0 0 0,1 0 0,-1 0 0,0 0 1,0 0-1,0 0 0,1 0 0,-1 0 1,0 0-1,0 1 0,0-1 0,0 0 0,1 0 1,-1 0-1,0 0 0,0 0 0,0 1 0,-3 17-318,-15 32 194,16-44 147,-8 22-319,-12 48-1,15-4-6983,8-66 821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4.196"/>
    </inkml:context>
    <inkml:brush xml:id="br0">
      <inkml:brushProperty name="width" value="0.025" units="cm"/>
      <inkml:brushProperty name="height" value="0.025" units="cm"/>
    </inkml:brush>
  </inkml:definitions>
  <inkml:trace contextRef="#ctx0" brushRef="#br0">44 48 3876,'0'0'11984,"6"-9"-8781,16-28-304,-19 36 1236,-2 10-3372,-5 13-936,-25 71 758,-4 21-618,29-98-2445,2 2 0,-1 29 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4.540"/>
    </inkml:context>
    <inkml:brush xml:id="br0">
      <inkml:brushProperty name="width" value="0.025" units="cm"/>
      <inkml:brushProperty name="height" value="0.025" units="cm"/>
    </inkml:brush>
  </inkml:definitions>
  <inkml:trace contextRef="#ctx0" brushRef="#br0">0 12 7111,'0'0'18353,"65"-12"-18289,-36 12-32,5 0-384,0 0-1378,2 0-1409,-3 0-2947,1 0-6277</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246"/>
    </inkml:context>
    <inkml:brush xml:id="br0">
      <inkml:brushProperty name="width" value="0.025" units="cm"/>
      <inkml:brushProperty name="height" value="0.025" units="cm"/>
    </inkml:brush>
  </inkml:definitions>
  <inkml:trace contextRef="#ctx0" brushRef="#br0">102 68 3235,'0'0'10575,"4"-9"-7612,2 2-2071,-4 5-600,0-1-1,0 0 0,-1 1 0,1-1 1,-1 0-1,1 0 0,-1 0 1,0 0-1,0 0 0,0 0 0,0 0 1,-1 0-1,1-6 0,-1 9-224,0 0 0,0-1 0,0 1 0,0 0 0,-1-1 0,1 1 0,0 0 0,0-1 0,-1 1 0,1 0-1,0 0 1,0-1 0,-1 1 0,1 0 0,0 0 0,-1-1 0,1 1 0,0 0 0,-1 0 0,1 0 0,0 0 0,-1 0 0,1-1 0,0 1-1,-1 0 1,1 0 0,-1 0 0,1 0 0,0 0 0,-1 0 0,1 0 0,0 0 0,-1 0 0,1 0 0,-1 1 0,1-1 0,0 0 0,-1 0-1,1 0 1,0 0 0,-1 0 0,1 1 0,0-1 0,-1 0 0,1 0 0,0 1 0,-1-1 0,-17 11-248,8-1 188,1 0-1,0 0 0,1 1 1,0 1-1,0-1 0,2 1 1,-1 1-1,2-1 1,-1 1-1,2 0 0,0 0 1,0 0-1,1 1 0,1-1 1,-1 25-1,3-37 9,0 1 1,0 0-1,0-1 0,0 1 1,1 0-1,-1 0 0,1-1 1,-1 1-1,1-1 0,0 1 1,0-1-1,0 1 0,0-1 1,0 1-1,0-1 0,0 1 1,0-1-1,0 0 0,0 0 1,1 0-1,-1 0 0,1 0 1,-1 0-1,1 0 0,-1 0 1,1 0-1,-1-1 0,1 1 1,0-1-1,-1 1 0,1-1 1,0 0-1,-1 1 0,1-1 1,0 0-1,0 0 0,-1 0 1,1 0-1,0-1 0,-1 1 1,3-1-1,4 0 63,-1 0 0,1 0 0,-1-1 0,0 0-1,1-1 1,-1 0 0,0 0 0,9-6 0,-7 3-35,0-1-1,0-1 0,0 0 1,-1 0-1,0 0 1,12-19-1,-17 23-31,0 0 0,-1-1 0,1 0 0,-1 1 0,0-1 1,0 0-1,0 0 0,-1 0 0,0 0 0,0 0 0,0-1 0,0 1 0,-1 0 0,0 0 0,0-1 0,0 1 1,-2-6-1,2 10-84,-1 0-1,1 0 1,-1 0 0,1 0 0,-1 0 0,1 1 0,-1-1 0,0 0 0,1 0 0,-1 1 0,0-1 0,1 0 0,-1 1 0,0-1 0,0 1 0,0-1-1,0 1 1,0-1 0,1 1 0,-1 0 0,0-1 0,0 1 0,0 0 0,0 0 0,0 0 0,0 0 0,0 0 0,0 0 0,0 0 0,0 0 0,-2 0-1,2 0-351,0 0-1,-1 1 1,1-1-1,-1 0 1,1 1-1,-1-1 1,1 1-1,0-1 1,-1 1-1,1-1 0,0 1 1,0 0-1,-1 0 1,1 0-1,0 0 1,0 0-1,0 0 1,0 0-1,0 0 0,-1 2 1,-2 13-6467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6.090"/>
    </inkml:context>
    <inkml:brush xml:id="br0">
      <inkml:brushProperty name="width" value="0.035" units="cm"/>
      <inkml:brushProperty name="height" value="0.035" units="cm"/>
    </inkml:brush>
  </inkml:definitions>
  <inkml:trace contextRef="#ctx0" brushRef="#br0">0 266 19612,'8'-3'1457,"-2"12"-1177,0 9-208,6 7 192,2-1-512,5 1 336,2-4-176,5-7-112,6-7-97</inkml:trace>
  <inkml:trace contextRef="#ctx0" brushRef="#br0" timeOffset="1">551 304 17100,'-1'18'1110,"-1"1"1,-7 32 0,-2 4 130,6-5 221,0 84 0,5-113-1222,2 0 1,0-1 0,2 1-1,0-1 1,1 0 0,15 36 0,-19-53-217,0 0 0,1-1 1,-1 1-1,1-1 1,-1 1-1,1-1 0,0 0 1,0 0-1,3 3 1,-4-4-21,0-1 0,0 0 1,-1 1-1,1-1 1,0 0-1,0 0 0,-1 1 1,1-1-1,0 0 1,0 0-1,0 0 1,0 0-1,-1 0 0,1 0 1,0 0-1,0 0 1,0 0-1,-1-1 0,1 1 1,0 0-1,0 0 1,-1-1-1,1 1 1,0-1-1,0 1 0,-1 0 1,1-1-1,0 1 1,-1-1-1,1 0 0,-1 1 1,1-1-1,-1 1 1,1-1-1,-1 0 1,1 1-1,-1-1 0,1 0 1,-1 0-1,0 1 1,1-2-1,3-6 8,0 0 0,-1-1 0,0 1-1,0-1 1,0 1 0,0-12 0,6-58 11,-7 61-21,3-87 41,-4 1 1,-4 0-1,-24-147 0,25 240-41,0-4 6,0-1-1,-2 1 1,-7-25-1,6 30-1,1 9 2,1 16 10,2 5-20,1 0-1,1 0 1,7 36-1,19 64 88,-17-81 22,3 0 0,31 71 0,-38-98-120,1 0 0,0 0 0,2 0 0,-1-1 0,1 0 0,1-1 0,0 0 0,1-1 0,0 0 0,0 0 0,20 12 0,-25-19-84,1 1-1,0-1 1,0 0-1,0-1 0,0 0 1,8 2-1,-12-4 75,0 1-1,1-1 0,-1 0 0,1 0 1,-1 0-1,1 0 0,-1-1 0,0 1 1,1-1-1,-1 0 0,0 0 1,0 0-1,1-1 0,-1 1 0,4-3 1,22-25-285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606"/>
    </inkml:context>
    <inkml:brush xml:id="br0">
      <inkml:brushProperty name="width" value="0.025" units="cm"/>
      <inkml:brushProperty name="height" value="0.025" units="cm"/>
    </inkml:brush>
  </inkml:definitions>
  <inkml:trace contextRef="#ctx0" brushRef="#br0">26 1 7847,'0'0'9866,"-13"51"-7592,6-36-416,3-1-737,3 1-737,1-3-320,0-4-480,0 0-1314,5-7-1024,-1-1-2467,1-5-2627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5.978"/>
    </inkml:context>
    <inkml:brush xml:id="br0">
      <inkml:brushProperty name="width" value="0.025" units="cm"/>
      <inkml:brushProperty name="height" value="0.025" units="cm"/>
    </inkml:brush>
  </inkml:definitions>
  <inkml:trace contextRef="#ctx0" brushRef="#br0">95 4 6951,'0'0'15054,"-9"3"-14953,4-2-34,0 1 1,0 0-1,1 1 0,-1-1 0,0 1 1,1 0-1,0 0 0,0 0 0,0 1 0,0 0 1,0-1-1,1 1 0,0 1 0,0-1 1,0 0-1,0 1 0,1-1 0,-1 1 1,1 0-1,0 0 0,1 0 0,-1 0 0,1 0 1,0 0-1,0 0 0,0 7 0,1-10-9,-1 0 0,1 0-1,0 0 1,0 1 0,0-1 0,0 0-1,0 0 1,0 0 0,1 0 0,-1 1-1,1-1 1,-1 0 0,1 0 0,0 0-1,0 0 1,0 0 0,0 0-1,0-1 1,0 1 0,1 0 0,-1 0-1,0-1 1,1 1 0,0-1 0,2 3-1,-2-3 12,1 0 1,0 0-1,-1-1 0,1 1 0,0 0 0,0-1 0,0 0 0,0 1 0,-1-1 0,1 0 0,0 0 0,0-1 0,0 1 1,0-1-1,-1 1 0,1-1 0,0 0 0,-1 0 0,6-3 0,-3 2 26,0-1 1,-1-1-1,1 1 1,-1-1-1,1 1 1,-1-1-1,0-1 1,0 1-1,-1 0 1,1-1-1,-1 0 1,4-8-1,-5 9-91,0 0 0,0 0 0,0 0 0,-1 0 0,0 0 0,0-1 0,0 1 0,0 0 0,-1 0 0,1-1 0,-1 1 0,0-1 0,-1 1 0,1 0 0,-1-1 0,1 1 0,-3-6 0,2 8-221,0 1 0,0-1-1,0 0 1,0 1-1,-1-1 1,1 1 0,0-1-1,-1 1 1,1 0 0,-1-1-1,1 1 1,-4-2 0,-13-2-6668,8 5 169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6.323"/>
    </inkml:context>
    <inkml:brush xml:id="br0">
      <inkml:brushProperty name="width" value="0.025" units="cm"/>
      <inkml:brushProperty name="height" value="0.025" units="cm"/>
    </inkml:brush>
  </inkml:definitions>
  <inkml:trace contextRef="#ctx0" brushRef="#br0">80 1 14157,'0'0'13490,"6"1"-13436,-5 0-49,0-1 0,0 0 0,0 0 0,0 1 0,0-1 0,0 0 0,0 1 0,0-1 0,0 1 0,0-1 0,0 1 0,0 0 0,0-1 0,0 1 0,0 0 0,-1 0 0,1 0 0,0 0 0,0-1 0,-1 1 0,1 0 0,-1 0 0,1 0 0,-1 0 0,1 0 0,-1 0 0,0 1 0,1 1 0,-2 0 63,1 0 0,-1 0 0,0 0 0,0 0 0,0 0 0,0 0 0,-1 0 0,1 0 0,-1 0 0,0-1 0,-3 5 0,-11 12 325,12-15-450,0-1 0,1 0 0,0 1 0,0 0 0,0 0 0,0 0-1,1 0 1,0 0 0,-1 1 0,-1 6 0,46-3-1379,-35-7 1328,-1 0 0,0 0 0,0 1 0,0 0 0,0 0 0,0 0 0,0 1 0,0 0 0,6 5 0,-10-7 110,-1-1 0,0 1 0,0 0-1,-1 0 1,1 0 0,0 0 0,0 1-1,0-1 1,-1 0 0,1 0 0,-1 0-1,1 0 1,-1 1 0,1-1 0,-1 0-1,1 1 1,-1-1 0,0 0 0,0 3-1,0-2 100,-1 1-1,1-1 0,-1 0 1,0 1-1,0-1 0,0 0 1,0 0-1,0 0 0,-1 0 1,1 0-1,-1 0 0,1 0 0,-1 0 1,0 0-1,-1 1 0,-4 3 210,-1 0-1,1 0 0,-1-1 1,0 0-1,0 0 0,0-1 0,-12 4 1,18-7-342,0 0 1,0 0-1,0-1 1,0 1 0,0-1-1,0 1 1,0-1-1,0 1 1,0-1-1,0 0 1,0 0 0,0 0-1,0 0 1,0-1-1,0 1 1,0-1-1,0 1 1,0-1 0,0 1-1,0-1 1,0 0-1,0 0 1,0 0-1,1 0 1,-1 0 0,0-1-1,1 1 1,-1 0-1,1-1 1,-1 1-1,1-1 1,0 1 0,0-1-1,-1 0 1,1 0-1,0 1 1,1-1-1,-1 0 1,-1-2 0,3-14-5089,14 5-4265,4 4 342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6.670"/>
    </inkml:context>
    <inkml:brush xml:id="br0">
      <inkml:brushProperty name="width" value="0.025" units="cm"/>
      <inkml:brushProperty name="height" value="0.025" units="cm"/>
    </inkml:brush>
  </inkml:definitions>
  <inkml:trace contextRef="#ctx0" brushRef="#br0">1 142 8072,'0'0'17974,"9"2"-17147,-6-1-791,1 0-1,-1-1 1,1 1 0,0-1-1,-1 0 1,1 0-1,0 0 1,0 0-1,-1-1 1,1 0-1,-1 1 1,1-1-1,0-1 1,-1 1-1,0 0 1,1-1-1,-1 0 1,0 0-1,0 0 1,0 0-1,0 0 1,0 0-1,0-1 1,-1 1-1,4-5 1,12-14 19,29-42 1,-26 34-402,-28 43 238,1 0 0,0 0 1,1 1-1,1 0 0,0 0 0,2 0 0,-1 1 0,2-1 1,-1 17-1,2-31-109,0 1 1,0-1-1,0 0 1,1 1-1,-1-1 1,0 0-1,0 1 1,1-1 0,-1 1-1,1-1 1,-1 0-1,1 0 1,-1 1-1,3 1 1,-2-2-209,0 0 0,0 0 0,0-1 0,0 1 0,0 0 0,0-1 0,0 1 0,1-1 0,-1 1 0,0-1 0,0 0 0,1 1 0,-1-1 0,0 0 0,2 0 0,14 0-6179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17.063"/>
    </inkml:context>
    <inkml:brush xml:id="br0">
      <inkml:brushProperty name="width" value="0.025" units="cm"/>
      <inkml:brushProperty name="height" value="0.025" units="cm"/>
    </inkml:brush>
  </inkml:definitions>
  <inkml:trace contextRef="#ctx0" brushRef="#br0">230 0 13549,'0'0'8872,"9"70"-7174,-4-39-705,4 6-545,-4 4-320,1 5-64,-6 6-32,-2 7 0,-16 6 0,-7 10-352,-15 3-609,-9 2-1121,-14-2-2210,-3-1-8007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9.544"/>
    </inkml:context>
    <inkml:brush xml:id="br0">
      <inkml:brushProperty name="width" value="0.025" units="cm"/>
      <inkml:brushProperty name="height" value="0.025" units="cm"/>
    </inkml:brush>
  </inkml:definitions>
  <inkml:trace contextRef="#ctx0" brushRef="#br0">1 90 3844,'0'0'12529,"6"-9"-10885,-3 3-1439,0 1 0,1 0-1,0 0 1,0 0 0,0 0-1,0 1 1,1-1 0,0 1 0,0 0-1,0 1 1,0-1 0,1 1 0,-1 0-1,1 0 1,0 1 0,9-3 0,-6 2-3,1 1 0,0 0 0,0 1 0,0 0 0,17 0 0,-25 1-193,-1 0 0,1 0 0,0 1 0,0-1-1,-1 0 1,1 1 0,0-1 0,-1 1 0,1-1 0,0 1-1,-1 0 1,1 0 0,-1 0 0,1 0 0,-1 0 0,0 0-1,1 0 1,-1 0 0,0 1 0,0-1 0,0 0 0,1 1-1,-2-1 1,1 1 0,0-1 0,0 1 0,0 0 0,-1-1-1,1 1 1,-1 0 0,1-1 0,-1 1 0,0 0 0,0 0-1,1-1 1,-1 1 0,0 0 0,-1 0 0,1-1 0,0 3 0,-2 4 47,1 1 0,-1-1 1,-1 0-1,1 0 1,-2 0-1,1 0 1,-1 0-1,-8 12 1,-47 56 247,45-60-41,1-1 1,1 2-1,0 0 1,-9 19 0,20-35-254,0 0 1,1 0-1,-1 0 1,1 0-1,-1 1 1,1-1-1,-1 0 1,1 0-1,0 0 1,0 0-1,-1 1 1,1-1-1,0 0 1,0 0-1,0 1 1,1-1 0,-1 0-1,0 0 1,0 0-1,1 1 1,-1-1-1,0 0 1,1 0-1,-1 0 1,1 0-1,0 0 1,-1 0-1,1 0 1,0 0-1,0 1 1,2 0-59,-1-1-1,1 0 1,-1 1 0,1-1-1,0 0 1,-1 0-1,1-1 1,0 1 0,0 0-1,0-1 1,0 0 0,4 0-1,7 0-1184,1 0-1,-1-2 1,1 0-1,19-5 0,7-7-5006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9.886"/>
    </inkml:context>
    <inkml:brush xml:id="br0">
      <inkml:brushProperty name="width" value="0.025" units="cm"/>
      <inkml:brushProperty name="height" value="0.025" units="cm"/>
    </inkml:brush>
  </inkml:definitions>
  <inkml:trace contextRef="#ctx0" brushRef="#br0">78 1 6246,'0'0'13677,"-47"60"-11948,31-40-95,7-2-673,3-2-577,6-2-320,0-4-352,2-3-2114,11-7-1442,1 0-3491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0.260"/>
    </inkml:context>
    <inkml:brush xml:id="br0">
      <inkml:brushProperty name="width" value="0.025" units="cm"/>
      <inkml:brushProperty name="height" value="0.025" units="cm"/>
    </inkml:brush>
  </inkml:definitions>
  <inkml:trace contextRef="#ctx0" brushRef="#br0">13 44 16464,'0'0'1937,"10"-6"-719,2 0-673,1 0 1,0 0 0,0 1 0,0 1 0,19-4 0,-28 7-381,1 1 1,-1-1 0,1 1-1,0 0 1,-1 0-1,1 0 1,-1 1 0,1 0-1,0-1 1,6 4-1,-9-3-142,0 0 0,0 0 0,0 0 0,0 1 0,0-1-1,0 1 1,0-1 0,0 1 0,0 0 0,-1 0 0,1 0 0,-1 0 0,0 0 0,1 0-1,-1 0 1,0 0 0,0 0 0,0 1 0,0-1 0,-1 0 0,1 5 0,0 0 52,0 1 1,-1 0 0,0 0 0,0 0 0,-1-1 0,0 1 0,0 0 0,-1-1-1,0 1 1,-1-1 0,1 1 0,-1-1 0,-1 0 0,1 0 0,-7 9 0,-11 13 332,0-1 0,-30 31 1,6-7 130,33-39-417,9-10-106,1-1 0,-1 1-1,1 0 1,-1 0 0,1 0-1,0 0 1,0 0 0,0 0 0,1 0-1,-1 1 1,1-1 0,0 1-1,-1 4 1,43-7 37,167-34-1611,-169 31 368,24-3-2266,-21 1-2789,0-3-8232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3.771"/>
    </inkml:context>
    <inkml:brush xml:id="br0">
      <inkml:brushProperty name="width" value="0.025" units="cm"/>
      <inkml:brushProperty name="height" value="0.025" units="cm"/>
    </inkml:brush>
  </inkml:definitions>
  <inkml:trace contextRef="#ctx0" brushRef="#br0">114 0 3267,'0'0'20467,"-20"65"-20370,6-40-97,3 2 32,2-2-96,-6 0-289,5-3-287,2-4-417,1-2-577,2-8-960,-4-7-2147,3-1-1665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4.164"/>
    </inkml:context>
    <inkml:brush xml:id="br0">
      <inkml:brushProperty name="width" value="0.025" units="cm"/>
      <inkml:brushProperty name="height" value="0.025" units="cm"/>
    </inkml:brush>
  </inkml:definitions>
  <inkml:trace contextRef="#ctx0" brushRef="#br0">141 56 2915,'0'0'12529,"-9"5"-10906,2-1-1352,-1 0-1,1 1 1,0 0 0,0 0-1,-11 12 1,15-14-150,0 1 0,0-1-1,0 1 1,0 0 0,1 0-1,-1 0 1,1 0 0,0 0-1,1 1 1,-1-1 0,1 0-1,0 1 1,0-1 0,0 1-1,0 7 1,1-12-108,1 0 1,-1 1-1,0-1 0,0 1 1,1-1-1,-1 0 0,0 1 0,1-1 1,-1 0-1,1 1 0,-1-1 1,0 0-1,1 0 0,-1 1 0,1-1 1,-1 0-1,1 0 0,-1 0 1,1 1-1,-1-1 0,1 0 0,-1 0 1,1 0-1,-1 0 0,1 0 1,-1 0-1,1 0 0,-1 0 0,1 0 1,-1-1-1,1 1 0,-1 0 1,0 0-1,1 0 0,-1 0 0,1-1 1,-1 1-1,1 0 0,-1-1 1,0 1-1,1 0 0,-1-1 0,1 0 1,22-11 101,-10 0-138,1 0 0,-2 0 0,15-18 1,-24 27 4,-1-1 1,1 1 0,0-1 0,-1 0 0,0 0-1,0 0 1,0-1 0,0 1 0,-1 0 0,1-1 0,-1 1-1,-1-1 1,1 1 0,0-1 0,-1 1 0,0-1-1,-1-8 1,0 12 15,1 0-1,-1 0 1,0 0 0,0 0-1,0 0 1,0 1-1,0-1 1,0 0 0,0 0-1,0 1 1,0-1 0,0 1-1,-1-1 1,1 1-1,0-1 1,0 1 0,-1 0-1,1 0 1,0 0 0,0-1-1,-1 1 1,1 0-1,0 0 1,0 1 0,-1-1-1,-1 1 1,-36 6-30,30-2-100,0 1-1,1 0 1,-1 0 0,1 1-1,1 0 1,-1 1 0,1-1 0,0 2-1,1-1 1,0 0 0,0 1-1,1 0 1,-7 16 0,11-20-980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7.597"/>
    </inkml:context>
    <inkml:brush xml:id="br0">
      <inkml:brushProperty name="width" value="0.035" units="cm"/>
      <inkml:brushProperty name="height" value="0.035" units="cm"/>
    </inkml:brush>
  </inkml:definitions>
  <inkml:trace contextRef="#ctx0" brushRef="#br0">156 503 12187,'1'2'112,"0"0"1,-1-1 0,1 1-1,0-1 1,0 1 0,0-1-1,0 0 1,0 1 0,1-1-1,-1 0 1,0 0 0,1 0-1,-1 0 1,0 0 0,1 0 0,2 1-1,-3-2-59,0 0 0,-1 0 0,1 1 0,-1-1 0,1 0 0,0-1 0,-1 1 0,1 0-1,-1 0 1,1 0 0,-1 0 0,1 0 0,0-1 0,-1 1 0,1 0 0,-1 0 0,1-1 0,-1 1 0,1 0-1,0-1 1,10-18 1079,-6 3-628,-1-1 1,0 1 0,-1-1-1,1-30 1,-4-71 640,0 104-1006,-1-13 74,-1 1 0,-10-46 0,10 62-145,-1 0 0,0 0 0,-1 0 0,0 0 0,0 1 0,-1 0 0,-1 0 0,1 0 0,-1 1 0,-8-9 0,13 15-48,-1 0 0,1 1-1,-1-1 1,0 0 0,1 1 0,-1-1-1,0 1 1,0 0 0,0-1 0,0 1-1,0 0 1,0 0 0,0 0 0,-1 1-1,1-1 1,0 0 0,0 1-1,-1 0 1,1-1 0,0 1 0,-1 0-1,1 0 1,0 0 0,-1 0 0,1 1-1,0-1 1,0 1 0,-1-1 0,1 1-1,0 0 1,0 0 0,0 0-1,0 0 1,0 0 0,0 1 0,0-1-1,0 0 1,0 1 0,0 0 0,1-1-1,-3 4 1,-3 4 16,0 0-1,1 0 1,0 1-1,1 0 1,0 0 0,0 0-1,-3 15 1,4-10-19,0 0 1,1 0 0,1 1-1,1-1 1,0 1-1,1-1 1,1 1 0,0-1-1,1 0 1,5 20-1,-5-28-14,0 0 0,1-1-1,-1 1 1,1-1 0,1 0 0,-1 0-1,1 0 1,0 0 0,0-1-1,1 0 1,5 6 0,-6-8-18,0 0 0,0 0 0,1 0-1,0 0 1,-1-1 0,1 0 0,0 0 0,0 0 0,0-1 0,0 1 0,0-1 0,1-1 0,-1 1-1,0-1 1,0 1 0,7-2 0,1 0 49,-1-1 0,1-1 0,-1 0 0,0 0 0,0-1 0,18-9 0,3-4-38,32-22 1,5-7-21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4.510"/>
    </inkml:context>
    <inkml:brush xml:id="br0">
      <inkml:brushProperty name="width" value="0.025" units="cm"/>
      <inkml:brushProperty name="height" value="0.025" units="cm"/>
    </inkml:brush>
  </inkml:definitions>
  <inkml:trace contextRef="#ctx0" brushRef="#br0">63 13 3619,'0'0'14136,"-5"8"-12555,3-5-1482,-37 62 2256,36-60-2150,0 1 0,1 0 0,0-1 0,0 1 0,1 0 0,0 0 0,0 0 0,0 0 0,1 0 0,-1 0 0,1 0 0,2 8 0,-2-13-165,1 1 0,0 0 0,0 0 0,0-1 0,0 1 0,1-1 0,-1 1 0,0-1 0,1 1 0,-1-1 0,1 0 0,-1 0 0,1 0 0,-1 0 0,1 0 0,0 0 0,0 0 0,-1 0 0,1-1 0,0 1 0,0-1 0,0 1 0,0-1 0,0 0 0,0 1 0,0-1 0,0 0 0,0-1 0,0 1 0,0 0 0,0 0 0,2-1 0,4 0 63,0-1 1,0 1-1,0-1 1,-1 0 0,1-1-1,11-5 1,-8 1-35,0 0 1,-1 0-1,0-2 0,0 1 1,15-19-1,-21 22-53,1 0 1,-1-1-1,-1 1 1,1-1-1,-1 0 1,0 0-1,0-1 0,-1 1 1,0 0-1,0-1 1,0 0-1,1-8 1,-3 14-20,0 0 0,0 0 0,0 0 0,0 0 0,0 0 0,0 0 1,0 0-1,-1 0 0,1 0 0,0 0 0,-1 0 0,1 0 0,0 1 1,-1-1-1,1 0 0,-1 0 0,1 0 0,-1 1 0,1-1 0,-1 0 1,0 0-1,1 1 0,-1-1 0,0 1 0,0-1 0,0 0 0,1 1 0,-1 0 1,-2-2-1,0 2-33,0-1 1,0 1-1,0-1 0,0 1 1,0 0-1,0 0 1,0 0-1,0 0 1,-5 2-1,-4 0-907,0 1 1,0 1-1,-20 9 1,21-8-2891,5-4-3465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1.742"/>
    </inkml:context>
    <inkml:brush xml:id="br0">
      <inkml:brushProperty name="width" value="0.025" units="cm"/>
      <inkml:brushProperty name="height" value="0.025" units="cm"/>
    </inkml:brush>
  </inkml:definitions>
  <inkml:trace contextRef="#ctx0" brushRef="#br0">1 296 13068,'0'0'7389,"8"-5"-6103,40-25-1013,-1-2 1,-2-2-1,-1-1 0,-2-3 0,41-47 0,-65 55 97,-20 23 232,-12 18-373,5-1-215,0 0 1,1 1-1,1 0 0,-1 0 0,2 1 1,-1 0-1,-5 18 0,8-20-155,0-1 0,1 2 0,0-1 0,1 0 1,0 0-1,1 1 0,0-1 0,0 1 0,1-1 0,2 12 0,-2-21-69,1 1 0,-1 0 1,1-1-1,0 1 0,0-1 0,0 1 0,-1-1 0,2 1 0,-1-1 0,0 0 1,0 1-1,0-1 0,0 0 0,1 0 0,-1 0 0,1 0 0,-1 0 0,1 0 1,-1-1-1,1 1 0,-1 0 0,1-1 0,0 1 0,-1-1 0,1 1 0,0-1 1,-1 0-1,1 0 0,0 0 0,-1 0 0,1 0 0,0 0 0,0 0 0,2-1 1,17-3-5343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101"/>
    </inkml:context>
    <inkml:brush xml:id="br0">
      <inkml:brushProperty name="width" value="0.025" units="cm"/>
      <inkml:brushProperty name="height" value="0.025" units="cm"/>
    </inkml:brush>
  </inkml:definitions>
  <inkml:trace contextRef="#ctx0" brushRef="#br0">14 20 7431,'0'0'7442,"1"9"-7469,0 26 860,-8 62 0,10-64 563,-3-32-1317,0-1 1,1 1-1,-1 0 0,0 0 1,1-1-1,-1 1 1,1 0-1,-1-1 1,1 1-1,-1 0 0,1-1 1,-1 1-1,1-1 1,0 1-1,-1-1 1,1 1-1,0-1 0,0 0 1,-1 1-1,1-1 1,1 1-1,1-1 26,0-1-1,0 1 0,-1-1 1,1 1-1,0-1 1,0 0-1,-1 0 1,1 0-1,-1 0 1,1 0-1,-1-1 0,1 1 1,-1-1-1,0 1 1,0-1-1,0 0 1,4-4-1,3-3 55,0-1 0,0 0 0,-1-1 1,11-16-1,-16 21-14,0 1 1,0-1-1,0 0 1,-1 0-1,0-1 0,0 1 1,-1 0-1,1-1 1,-1 1-1,-1-1 1,1-6-1,-1 12-125,0-1 0,0 1 0,-1 0-1,1-1 1,0 1 0,-1 0 0,1 0 0,-1 0 0,1-1-1,-1 1 1,0 0 0,0 0 0,1 0 0,-1 0 0,0 0 0,0 0-1,0 0 1,0 0 0,0 1 0,0-1 0,0 0 0,0 0-1,-3 0 1,0-1 11,0 1-1,0 0 0,0-1 1,0 2-1,0-1 1,-1 0-1,-6 1 0,3 0-283,-1 0 0,0 1 0,1 0 0,-1 0 0,1 1 0,-17 6 0,11 2-1499,12-4-1081,9-4-3984,6-2 1025</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510"/>
    </inkml:context>
    <inkml:brush xml:id="br0">
      <inkml:brushProperty name="width" value="0.025" units="cm"/>
      <inkml:brushProperty name="height" value="0.025" units="cm"/>
    </inkml:brush>
  </inkml:definitions>
  <inkml:trace contextRef="#ctx0" brushRef="#br0">14 27 9225,'0'0'5119,"9"-3"-2396,4-2-1807,-1 1 0,1 0 0,1 1 1,-1 0-1,0 1 0,1 1 0,26-1 0,-39 3-896,0-1 0,1 0-1,-1 1 1,0-1 0,1 1-1,-1 0 1,0-1-1,0 1 1,0 0 0,0 0-1,0 0 1,0-1 0,0 1-1,0 0 1,0 0-1,0 1 1,0-1 0,0 0-1,-1 0 1,1 0 0,0 0-1,-1 1 1,1-1-1,-1 0 1,0 1 0,1-1-1,-1 0 1,0 1 0,0-1-1,0 0 1,0 1 0,0-1-1,0 1 1,0-1-1,0 0 1,0 1 0,-1-1-1,1 0 1,-1 1 0,1-1-1,-1 0 1,0 2-1,-1 3 125,0 0-1,-1 0 1,1 0-1,-1 0 0,-1-1 1,1 1-1,-7 7 1,0-4-24,7-7-108,-1 1 1,1 0-1,-1 0 1,1 0-1,0 1 1,0-1 0,0 1-1,1 0 1,-5 7-1,43 8-604,-34-18 587,0 1 0,0-1 1,0 1-1,0 0 0,0-1 1,0 1-1,0 0 0,0 0 1,0 0-1,-1 0 0,1 1 1,-1-1-1,0 0 0,0 1 1,0-1-1,0 0 1,0 1-1,0-1 0,-1 1 1,1 0-1,-1-1 0,1 1 1,-1 4-1,-1-3 57,0-1 1,1 0-1,-2 0 0,1 0 0,0 0 1,0 0-1,-1 0 0,0 0 1,0 0-1,0 0 0,0-1 0,0 1 1,0-1-1,0 1 0,-1-1 1,1 0-1,-1 0 0,0 0 1,-3 1-1,1 0 76,-55 31 1569,56-31-1691,-1-1 1,0 0-1,0-1 0,0 1 1,0-1-1,0 0 1,0 0-1,0 0 0,-1-1 1,-8 0-1,32-14-6668,-2 4 2023,3 1-2040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2.839"/>
    </inkml:context>
    <inkml:brush xml:id="br0">
      <inkml:brushProperty name="width" value="0.025" units="cm"/>
      <inkml:brushProperty name="height" value="0.025" units="cm"/>
    </inkml:brush>
  </inkml:definitions>
  <inkml:trace contextRef="#ctx0" brushRef="#br0">31 1 14606,'0'0'5221,"-14"59"-3203,5-36-865,3 0-513,5 0-544,1-5-96,0-2-1505,5-6-1153,2-7-2371,4-3-2915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214"/>
    </inkml:context>
    <inkml:brush xml:id="br0">
      <inkml:brushProperty name="width" value="0.025" units="cm"/>
      <inkml:brushProperty name="height" value="0.025" units="cm"/>
    </inkml:brush>
  </inkml:definitions>
  <inkml:trace contextRef="#ctx0" brushRef="#br0">0 4 13100,'0'0'11974,"9"-1"-11568,13-1-383,0 2 0,0 1 0,0 0 0,0 2-1,0 0 1,39 13 0,-60-16-32,0 1-1,0-1 1,0 1-1,0 0 1,0-1 0,0 1-1,0 0 1,-1 0-1,1-1 1,0 1-1,0 0 1,-1 0 0,1 0-1,0 0 1,-1 0-1,1 0 1,-1 0-1,1 0 1,-1 0-1,0 1 1,0-1 0,1 0-1,-1 0 1,0 0-1,0 0 1,0 0-1,0 1 1,0-1-1,0 0 1,0 0 0,-1 0-1,1 0 1,0 0-1,-1 0 1,1 1-1,-1 0 1,-23 51 47,16-38-10,-13 30-117,10-24-13,1 0-1,0 0 1,2 1-1,1 0 1,1 0 0,-6 35-1,12-54-682,-2 3-1091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600"/>
    </inkml:context>
    <inkml:brush xml:id="br0">
      <inkml:brushProperty name="width" value="0.025" units="cm"/>
      <inkml:brushProperty name="height" value="0.025" units="cm"/>
    </inkml:brush>
  </inkml:definitions>
  <inkml:trace contextRef="#ctx0" brushRef="#br0">1 19 12460,'0'0'7495,"61"0"-6662,-27-2-641,2-1-160,-1 0-1249,-1-3-2627,-4 2-2594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3.942"/>
    </inkml:context>
    <inkml:brush xml:id="br0">
      <inkml:brushProperty name="width" value="0.025" units="cm"/>
      <inkml:brushProperty name="height" value="0.025" units="cm"/>
    </inkml:brush>
  </inkml:definitions>
  <inkml:trace contextRef="#ctx0" brushRef="#br0">31 13 11883,'0'0'5253,"11"-3"-3198,5 0-1110,-1 0-1,1 1 0,-1 1 0,25 0 0,-37 2-808,0-1 1,0 0 0,-1 0-1,1 1 1,0 0 0,0 0 0,0-1-1,0 2 1,-1-1 0,1 0-1,0 0 1,-1 1 0,1 0 0,-1-1-1,5 5 1,-6-4-118,0 0-1,0 0 1,-1 0-1,1 1 1,0-1 0,-1 0-1,1 0 1,-1 1-1,0-1 1,1 0-1,-1 1 1,0-1 0,-1 0-1,1 1 1,0-1-1,-1 0 1,1 0 0,-1 1-1,0-1 1,0 0-1,0 0 1,0 0 0,0 0-1,-2 3 1,-1 1 125,0 0 0,0 0 0,-1-1 0,0 0 0,0 0 0,0 0 0,-8 5 1,-18 19 351,70-27-3864,-31-2 3173,-1 1 0,1 0 0,-1 0 0,1 1 0,-1 0 0,0 0 0,0 1 0,11 4 0,-17-6 214,1 0-1,-1-1 0,1 1 1,-1 0-1,1 0 0,-1 0 1,0 0-1,0 0 1,1 0-1,-1 1 0,0-1 1,0 0-1,0 1 0,0-1 1,-1 0-1,1 1 0,0-1 1,0 1-1,-1 0 1,1-1-1,-1 1 0,0-1 1,1 1-1,-1 0 0,0-1 1,0 1-1,0 0 0,0-1 1,0 1-1,0 0 1,0-1-1,-1 1 0,1 0 1,-1-1-1,1 1 0,-1-1 1,0 1-1,1-1 0,-1 1 1,0-1-1,0 0 1,0 1-1,0-1 0,0 0 1,0 0-1,-2 2 0,-8 7 298,1-1 0,-2 0 0,1 0 0,-1-1 0,-1 0 1,0-2-1,0 1 0,0-1 0,0-1 0,-1 0 0,0-1 0,0-1 0,0 0 0,-29 2 0,31-7-2567,7-8-3911,5 0-1851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9.001"/>
    </inkml:context>
    <inkml:brush xml:id="br0">
      <inkml:brushProperty name="width" value="0.025" units="cm"/>
      <inkml:brushProperty name="height" value="0.025" units="cm"/>
    </inkml:brush>
  </inkml:definitions>
  <inkml:trace contextRef="#ctx0" brushRef="#br0">104 0 6662,'0'0'12204,"-19"57"-11564,10-20-191,-2 3-257,4 2-128,-1 2 0,-1-1-32,4-4 0,0-2-672,-1-6-770,-1-5-1280,0-11-1346,-4-6-3651</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29.361"/>
    </inkml:context>
    <inkml:brush xml:id="br0">
      <inkml:brushProperty name="width" value="0.025" units="cm"/>
      <inkml:brushProperty name="height" value="0.025" units="cm"/>
    </inkml:brush>
  </inkml:definitions>
  <inkml:trace contextRef="#ctx0" brushRef="#br0">0 341 8008,'0'0'7110,"7"-9"-6074,11-10-568,2 0-1,0 0 1,40-26 0,40-34 95,-95 73-475,61-61 269,-61 61-206,0 0 0,0-1 0,-1 0 0,1 1 0,-1-1 0,-1-1-1,1 1 1,-1 0 0,2-10 0,-10 45 226,1 0 1,1-1-1,2 1 0,0 0 0,5 34 1,-3-52-448,1 0 1,0-1-1,0 1 1,1 0 0,0-1-1,1 0 1,0 0-1,0 0 1,1 0 0,0-1-1,0 1 1,1-1-1,0-1 1,1 1 0,0-1-1,0 0 1,0-1-1,10 7 1,16 2-3412,0-12-3346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8.209"/>
    </inkml:context>
    <inkml:brush xml:id="br0">
      <inkml:brushProperty name="width" value="0.035" units="cm"/>
      <inkml:brushProperty name="height" value="0.035" units="cm"/>
    </inkml:brush>
  </inkml:definitions>
  <inkml:trace contextRef="#ctx0" brushRef="#br0">1 211 12363,'0'0'33,"0"0"1,0 0 0,0 0-1,0 0 1,0 1-1,0-1 1,0 0 0,0 0-1,-1 0 1,1 1-1,0-1 1,0 0 0,0 0-1,0 0 1,0 1 0,0-1-1,1 0 1,-1 0-1,0 0 1,0 1 0,0-1-1,0 0 1,0 0 0,0 0-1,0 0 1,0 1-1,0-1 1,0 0 0,0 0-1,1 0 1,-1 0-1,0 0 1,0 1 0,0-1-1,0 0 1,1 0 0,-1 0-1,0 0 1,0 0-1,0 0 1,0 0 0,1 0-1,-1 0 1,0 1 0,0-1-1,0 0 1,1 0-1,-1 0 1,0 0 0,0 0-1,0 0 1,1 0 0,-1 0-1,0 0 1,0-1-1,1 1 1,22 0 791,30-10-243,132-26 745,375-24 0,-29 44-923,278-13-128,-368 0-219,152-6 16,-416 33-29,240 28 1,-239-2 50,100 11 138,-210-30-52,1-3-1,71-7 0,-119 3-162,-9 0 46,0 1-1,1 0 1,-1 1-1,15 1 1,-25 0-68,1-1 0,-1 0 1,1 1-1,-1 0 0,1 0 1,-1-1-1,0 1 0,1 0 1,-1 1-1,0-1 0,0 0 1,0 1-1,0-1 0,0 1 1,0 0-1,0 0 0,0 0 1,-1-1-1,1 2 0,-1-1 1,1 0-1,-1 0 0,0 0 1,0 1-1,1 3 0,0-2-136,-1 1-1,0-1 1,0 1-1,0 0 1,0-1-1,-1 1 1,0 0-1,0 0 1,0-1-1,-1 1 1,1 0-1,-1-1 0,-1 1 1,1 0-1,-3 5 1,-12 4-340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0.586"/>
    </inkml:context>
    <inkml:brush xml:id="br0">
      <inkml:brushProperty name="width" value="0.025" units="cm"/>
      <inkml:brushProperty name="height" value="0.025" units="cm"/>
    </inkml:brush>
  </inkml:definitions>
  <inkml:trace contextRef="#ctx0" brushRef="#br0">1 272 13869,'0'0'785,"13"-6"26,26-13-230,-2-1-1,54-39 1,-70 44-412,-1-1 0,0-1 0,-1-1 0,-1 0 0,0-2 1,15-22-1,-20 20 1179,-22 32-109,-21 34-703,23-32-528,2 0 1,0 0-1,0 0 0,1 1 1,0 0-1,1-1 1,1 1-1,0 1 1,1-1-1,0 0 1,2 22-1,0-34-114,-1 1 1,0-1-1,0 0 0,1 1 0,-1-1 1,1 0-1,-1 0 0,1 0 0,0 1 0,-1-1 1,1 0-1,0 0 0,0 0 0,0 0 1,0 0-1,0 0 0,0-1 0,0 1 1,0 0-1,0 0 0,0-1 0,0 1 0,1-1 1,-1 1-1,0-1 0,0 1 0,1-1 1,-1 0-1,0 1 0,1-1 0,2 0 1,7 0-5346</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119"/>
    </inkml:context>
    <inkml:brush xml:id="br0">
      <inkml:brushProperty name="width" value="0.025" units="cm"/>
      <inkml:brushProperty name="height" value="0.025" units="cm"/>
    </inkml:brush>
  </inkml:definitions>
  <inkml:trace contextRef="#ctx0" brushRef="#br0">153 4 8296,'0'0'14953,"-11"-2"-14804,7 2-148,0-1 0,0 1 0,0 0-1,0 0 1,0 0 0,1 0 0,-1 1-1,0-1 1,0 1 0,0 0 0,0 0 0,0 1-1,1-1 1,-1 1 0,1 0 0,-1 0 0,1 0-1,0 0 1,-1 1 0,1-1 0,0 1 0,1 0-1,-1 0 1,0 0 0,1 0 0,-4 7-1,-1-1 28,1 0-1,1 1 1,0-1-1,0 1 0,-3 12 1,6-18-3,1 1 1,-1 0-1,1 1 1,0-1 0,1 0-1,-1 0 1,1 0 0,0 0-1,0 1 1,1-1 0,-1 0-1,1 0 1,2 5 0,-2-8-14,0 1 0,0-1 0,1 0-1,-1 0 1,1-1 0,0 1 0,-1 0 0,1 0 0,0-1 0,0 1 0,0-1 0,0 0 0,0 1 0,1-1 0,-1 0 0,0 0 0,1 0 0,-1-1 0,0 1 0,1-1 0,-1 1 0,1-1 0,-1 0 0,1 0 0,-1 0 0,0 0-1,1 0 1,-1 0 0,1-1 0,-1 1 0,1-1 0,2-1 0,4 0 35,-1 0-1,0-1 0,0 0 1,0 0-1,-1-1 0,1 0 0,-1 0 1,9-7-1,-9 4 22,0 0-1,0 0 1,-1 0 0,0 0-1,-1-1 1,7-12 0,-10 16 12,0 0 1,0-1-1,0 1 1,0-1-1,-1 0 1,0 0-1,0 1 1,0-1-1,-1 0 1,1 0 0,-1 0-1,0 0 1,-1 0-1,0-5 1,0 9-73,1-1 1,-1 1-1,1-1 1,-1 1-1,0 0 1,0-1-1,0 1 1,0 0-1,0 0 1,0-1-1,0 1 1,0 0-1,-1 0 1,1 0-1,0 0 1,-1 1-1,1-1 1,-1 0-1,1 0 1,-1 1-1,1-1 1,-1 1-1,-1-1 1,-38-3-1067,40 4 879,1 0 1,-1 0-1,1 1 1,-1-1 0,1 0-1,-1 0 1,1 0-1,0 0 1,-1 1 0,1-1-1,-1 0 1,1 0-1,-1 1 1,1-1 0,0 0-1,-1 1 1,1-1 0,0 1-1,-1-1 1,1 0-1,0 1 1,0-1 0,-1 1-1,1-1 1,0 0-1,0 1 1,0-1 0,0 1-1,0-1 1,-1 1-1,1-1 1,0 1 0,0-1-1,0 1 1,0-1 0,0 1-1,1-1 1,-1 1-1,0-1 1,0 1 0,0 1-698,0 3-5273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495"/>
    </inkml:context>
    <inkml:brush xml:id="br0">
      <inkml:brushProperty name="width" value="0.025" units="cm"/>
      <inkml:brushProperty name="height" value="0.025" units="cm"/>
    </inkml:brush>
  </inkml:definitions>
  <inkml:trace contextRef="#ctx0" brushRef="#br0">1 150 3972,'0'0'18081,"11"1"-17072,-3-1-943,0 0 0,0 0 1,-1-1-1,1 0 0,0 0 0,0-1 1,-1 0-1,1 0 0,-1-1 0,0 0 1,0 0-1,0-1 0,0 0 0,-1 0 1,1 0-1,6-6 0,104-96 1109,-117 106-1173,-1 0 1,1 0 0,0 0 0,0 0 0,0 0 0,0 0-1,0 1 1,0-1 0,0 0 0,0 0 0,0 0-1,0 0 1,0 0 0,0 0 0,0 0 0,0 0-1,0 1 1,0-1 0,0 0 0,0 0 0,0 0 0,0 0-1,0 0 1,0 0 0,0 0 0,0 0 0,0 1-1,0-1 1,0 0 0,0 0 0,0 0 0,0 0-1,0 0 1,0 0 0,0 0 0,0 0 0,0 0 0,0 1-1,0-1 1,1 0 0,-1 0 0,0 0 0,0 0-1,0 0 1,0 0 0,0 0 0,0 0 0,0 0-1,0 0 1,1 0 0,-1 0 0,0 0 0,0 0 0,-7 20 128,-11 22 2,10-25-111,0 0-1,2 1 1,0 0 0,-6 34-1,8 3-2739,6-46-1410,4-7-1861,4-2-7031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1.824"/>
    </inkml:context>
    <inkml:brush xml:id="br0">
      <inkml:brushProperty name="width" value="0.025" units="cm"/>
      <inkml:brushProperty name="height" value="0.025" units="cm"/>
    </inkml:brush>
  </inkml:definitions>
  <inkml:trace contextRef="#ctx0" brushRef="#br0">77 1 11371,'0'0'3555,"-40"48"-1185,18-23 33,15-1-866,0-4-864,7-1-545,0-9-128,7-2-513,4-7-1344,5-1-1090,-3-4-3331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2.174"/>
    </inkml:context>
    <inkml:brush xml:id="br0">
      <inkml:brushProperty name="width" value="0.025" units="cm"/>
      <inkml:brushProperty name="height" value="0.025" units="cm"/>
    </inkml:brush>
  </inkml:definitions>
  <inkml:trace contextRef="#ctx0" brushRef="#br0">53 52 3619,'0'0'20591,"-8"9"-19615,-23 27-442,30-34-520,-1-1-1,1 1 0,0 0 1,0-1-1,0 1 0,0 0 1,0 0-1,0 0 0,0 0 1,1-1-1,-1 1 0,1 0 1,-1 0-1,1 0 0,0 3 1,0-4-9,0 0 1,0 0-1,1 0 1,-1 0-1,0-1 1,1 1 0,-1 0-1,1 0 1,-1 0-1,1 0 1,0-1-1,-1 1 1,1 0-1,0-1 1,-1 1 0,1 0-1,0-1 1,0 1-1,-1-1 1,1 1-1,0-1 1,1 1 0,6 1-1,1 0 0,-1 0 0,0-1 0,0 0 0,15 0 0,0 0-83,-20-1 80,-1 1-1,0-1 1,1 0-1,-1 1 1,0-1 0,0 1-1,1 0 1,-1 0-1,0 0 1,0 0 0,0 0-1,0 1 1,0-1-1,0 0 1,0 1 0,-1-1-1,1 1 1,0 0-1,-1 0 1,0 0 0,1 0-1,-1 0 1,0 0-1,0 0 1,0 0 0,0 0-1,0 0 1,0 0-1,-1 1 1,1-1 0,-1 0-1,0 1 1,0-1-1,0 0 1,0 1 0,0-1-1,0 0 1,0 1-1,-1-1 1,1 0 0,-1 1-1,0-1 1,1 0-1,-1 0 1,0 0 0,0 0-1,-3 4 1,2-2 44,0 0 1,0 0-1,0-1 1,-1 1-1,1 0 1,-1-1-1,0 0 1,0 1-1,0-1 1,-1-1-1,1 1 0,-1 0 1,1-1-1,-1 1 1,0-1-1,0 0 1,0-1-1,0 1 1,0-1-1,-1 0 1,1 1-1,0-2 1,-1 1-1,-7 0 0,11-2-355,-1 0 0,0 0 0,0 0 0,1 0 0,-1 0 0,0-1 0,1 1 0,-1-1 0,1 1 0,0-1 0,-1 1 0,1-1 0,0 0 0,0 1 0,0-1 0,0 0 0,0 0 0,1 0 0,-1 0 0,1 0-1,-1 0 1,0-4 0,-1 0-1412,-8-25-6612</inkml:trace>
  <inkml:trace contextRef="#ctx0" brushRef="#br0" timeOffset="1">2 5 10025,'0'0'9321,"69"-5"-8488,-41 5-737,3 0-96,0 0-2210,3 0-4676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2.535"/>
    </inkml:context>
    <inkml:brush xml:id="br0">
      <inkml:brushProperty name="width" value="0.025" units="cm"/>
      <inkml:brushProperty name="height" value="0.025" units="cm"/>
    </inkml:brush>
  </inkml:definitions>
  <inkml:trace contextRef="#ctx0" brushRef="#br0">131 1 16976,'0'0'7260,"-3"8"-5669,-39 73 269,-19 40-1465,56-109-384,1 0 1,0 1 0,1-1-1,0 1 1,1-1 0,0 1-1,1 0 1,1 16 0,0-25-41,0 0 1,1 0 0,0 0 0,0-1 0,0 1 0,1 0-1,-1 0 1,1-1 0,0 1 0,0-1 0,0 1 0,0-1-1,0 0 1,1 0 0,0 0 0,-1 0 0,1 0 0,0-1-1,1 1 1,5 3 0,34 11-2614,2-12-3445,-14-5-2049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099"/>
    </inkml:context>
    <inkml:brush xml:id="br0">
      <inkml:brushProperty name="width" value="0.025" units="cm"/>
      <inkml:brushProperty name="height" value="0.025" units="cm"/>
    </inkml:brush>
  </inkml:definitions>
  <inkml:trace contextRef="#ctx0" brushRef="#br0">1 259 13004,'0'0'6940,"9"-6"-5317,2-2-1217,312-237 1985,-321 247-2439,-6 10 45,-7 14 44,4-13-39,-3 3 105,0 0 0,2 1 0,0-1 0,1 2 0,0-1 0,2 1 1,0 0-1,1 0 0,-3 30 0,7-48-160,0 1 1,0 0-1,0 0 1,0 0-1,0 0 1,0 0 0,0-1-1,1 1 1,-1 0-1,0 0 1,0 0-1,1 0 1,-1-1-1,1 1 1,-1 0 0,1 0-1,-1-1 1,1 1-1,-1 0 1,1-1-1,0 1 1,-1-1-1,1 1 1,0-1-1,-1 1 1,1-1 0,0 1-1,0-1 1,0 0-1,-1 1 1,1-1-1,0 0 1,1 0-1,1 1-518,-1-1-1,1 0 1,-1 0-1,1-1 0,-1 1 1,1 0-1,-1-1 0,1 1 1,-1-1-1,0 0 1,5-2-1,16-13-8044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478"/>
    </inkml:context>
    <inkml:brush xml:id="br0">
      <inkml:brushProperty name="width" value="0.025" units="cm"/>
      <inkml:brushProperty name="height" value="0.025" units="cm"/>
    </inkml:brush>
  </inkml:definitions>
  <inkml:trace contextRef="#ctx0" brushRef="#br0">137 1 16432,'0'0'8648,"-27"50"-7623,20-27-449,-2 6-384,6-2-160,-1-2-32,4 0-64,0-6-576,0-2-705,0-4-257,0-5-32</inkml:trace>
  <inkml:trace contextRef="#ctx0" brushRef="#br0" timeOffset="1">0 133 12748,'0'0'7367,"53"-18"-6182,-21 12-576,2 1-513,8 4-96,-1-3-1602,8 1-3010,-2-1-1922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3.808"/>
    </inkml:context>
    <inkml:brush xml:id="br0">
      <inkml:brushProperty name="width" value="0.025" units="cm"/>
      <inkml:brushProperty name="height" value="0.025" units="cm"/>
    </inkml:brush>
  </inkml:definitions>
  <inkml:trace contextRef="#ctx0" brushRef="#br0">256 0 13997,'-9'0'2792,"-7"1"-2259,0 0-1,0 1 1,1 1-1,-1 0 1,1 1-1,0 1 1,-19 8-1,27-10-370,0 0-1,1 0 1,0 1-1,-1 0 1,2 0-1,-1 0 1,0 1-1,1-1 1,0 1-1,0 1 1,0-1-1,1 1 1,-1 0-1,2 0 1,-1 0-1,0 0 1,1 1-1,0-1 0,-3 14 1,5-18-128,1 0 1,0 0-1,-1 0 1,1 0-1,0 0 0,0 0 1,0 0-1,1 0 1,-1 0-1,0 0 0,1 0 1,-1 0-1,1 0 1,0-1-1,-1 1 0,1 0 1,0 0-1,0-1 1,0 1-1,0 0 0,1-1 1,-1 1-1,0-1 1,1 1-1,1 0 0,1 1 4,0-1 0,0 0-1,0 0 1,1 0 0,-1-1-1,0 1 1,1-1-1,-1 0 1,1 0 0,8 0-1,-3-1-13,-1 1 0,1-2 0,0 1-1,0-2 1,0 1 0,0-1 0,-1 0-1,1-1 1,-1-1 0,10-4-1,-11 3 14,0-1 0,0 0 0,-1 0-1,1-1 1,-1 0 0,-1 0-1,11-16 1,-14 19-21,0-1 1,-1 0-1,1 0 0,-1 0 1,0 0-1,-1 0 1,1 0-1,-1 0 0,0 0 1,0-1-1,-1 1 0,0-1 1,1 1-1,-2 0 0,0-9 1,0 13-160,1 0 1,0-1-1,-1 1 1,1 1 0,-1-1-1,1 0 1,-1 0-1,1 0 1,-1 0 0,0 0-1,0 0 1,1 0-1,-1 1 1,0-1 0,0 0-1,0 1 1,0-1 0,0 1-1,0-1 1,0 1-1,0-1 1,-2 0 0,2 1-235,0-1 1,0 1 0,0 0-1,-1-1 1,1 1 0,0 0 0,0 0-1,0 0 1,-1 0 0,1 0 0,0 0-1,0 0 1,-1 1 0,1-1 0,0 0-1,0 1 1,0-1 0,0 0-1,0 1 1,-1 0 0,1-1 0,0 1-1,0 0 1,0-1 0,0 1 0,1 0-1,-1 0 1,0 0 0,-1 1 0,-2 9-11273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199"/>
    </inkml:context>
    <inkml:brush xml:id="br0">
      <inkml:brushProperty name="width" value="0.025" units="cm"/>
      <inkml:brushProperty name="height" value="0.025" units="cm"/>
    </inkml:brush>
  </inkml:definitions>
  <inkml:trace contextRef="#ctx0" brushRef="#br0">31 1 14446,'0'0'5925,"-20"56"-3522,15-35-802,-1 2-960,6-3-545,0 1-96,0-3-1410,0-5-1344,2-3-770,4-7-2818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9.811"/>
    </inkml:context>
    <inkml:brush xml:id="br0">
      <inkml:brushProperty name="width" value="0.035" units="cm"/>
      <inkml:brushProperty name="height" value="0.035" units="cm"/>
    </inkml:brush>
  </inkml:definitions>
  <inkml:trace contextRef="#ctx0" brushRef="#br0">1 259 11915,'80'4'1245,"-1"-3"1,87-11-1,-37 1-207,774-18 1133,0 6-2086,-5-66-2,-778 68-60,428-57 9,-428 66 131,1 6 1,187 16-1,-98 5 300,-257-8-1191,12-2 576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558"/>
    </inkml:context>
    <inkml:brush xml:id="br0">
      <inkml:brushProperty name="width" value="0.025" units="cm"/>
      <inkml:brushProperty name="height" value="0.025" units="cm"/>
    </inkml:brush>
  </inkml:definitions>
  <inkml:trace contextRef="#ctx0" brushRef="#br0">122 31 4068,'0'0'20222,"-11"2"-20084,6-2-119,-1 1 0,1 0 0,0 1-1,0-1 1,0 1 0,0 0-1,0 1 1,0-1 0,1 1-1,-1 0 1,1 0 0,0 0-1,-1 1 1,2-1 0,-1 1-1,0 0 1,1 0 0,-1 0-1,1 1 1,1-1 0,-1 1 0,0 0-1,1 0 1,0 0 0,0 0-1,1 0 1,-1 0 0,1 0-1,-1 9 1,2-12-6,-1 1 1,1-1-1,0 1 1,0-1-1,0 1 1,0-1-1,0 1 1,0-1-1,0 1 1,1-1-1,0 1 1,-1-1-1,1 0 1,0 1-1,0-1 1,0 0-1,0 0 1,1 1-1,-1-1 0,1 0 1,-1 0-1,1-1 1,0 1-1,0 0 1,-1 0-1,1-1 1,4 3-1,1-1 12,0-1 1,0 0-1,0-1 0,0 1 0,0-1 0,0 0 0,0-1 0,12 0 0,-12-1-4,0 0-1,0 0 1,0-1-1,-1 0 1,1 0 0,0-1-1,-1 1 1,0-2-1,1 1 1,-1-1-1,-1 1 1,1-2 0,0 1-1,-1-1 1,0 1-1,0-1 1,0-1-1,-1 1 1,0-1 0,0 0-1,0 0 1,-1 0-1,0 0 1,0-1-1,0 1 1,-1-1 0,0 1-1,0-1 1,-1 0-1,0 0 1,0 0-1,0 0 1,-2-14 0,1 19-66,0 0 0,-1 0 0,1 0 0,-1 0 1,1 0-1,-1 0 0,0 0 0,0 0 0,0 0 1,0 0-1,0 0 0,-1 0 0,1 1 0,0-1 1,-1 0-1,1 1 0,-1-1 0,0 1 0,-3-2 1,-9-3-3446,-1 4-4088,8 2 361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4.981"/>
    </inkml:context>
    <inkml:brush xml:id="br0">
      <inkml:brushProperty name="width" value="0.025" units="cm"/>
      <inkml:brushProperty name="height" value="0.025" units="cm"/>
    </inkml:brush>
  </inkml:definitions>
  <inkml:trace contextRef="#ctx0" brushRef="#br0">1 7 13389,'0'0'6315,"12"-1"-4228,-5 0-1851,11-1 616,0 0-1,-1 1 0,22 2 1,-36-1-789,0 0 0,0 0 1,0 0-1,1 1 0,-1-1 1,0 1-1,0-1 0,0 1 0,0 0 1,0 0-1,-1 1 0,1-1 1,0 1-1,0-1 0,-1 1 1,1 0-1,-1 0 0,0 0 0,1 0 1,-1 0-1,0 1 0,0-1 1,0 1-1,-1-1 0,1 1 1,-1 0-1,1-1 0,1 6 0,-3-7-44,0 1-1,0 0 0,0 0 1,0 0-1,-1 0 0,1-1 0,0 1 1,-1 0-1,1 0 0,-1 0 0,0-1 1,1 1-1,-1 0 0,0-1 0,0 1 1,0-1-1,0 1 0,0-1 0,-1 0 1,1 1-1,-2 1 0,-37 25 369,27-20-247,-19 11 170,18-11-168,-1 1-1,2 1 1,-18 14-1,30-23-140,1-1 1,-1 1 0,0-1-1,1 1 1,-1-1 0,0 1-1,1 0 1,-1-1-1,1 1 1,-1 0 0,1 0-1,-1-1 1,1 1-1,0 0 1,-1 0 0,1 0-1,0-1 1,-1 1 0,1 0-1,0 0 1,0 0-1,0 0 1,0 0 0,0-1-1,0 1 1,0 0-1,1 1 1,-1-1 0,1 0 0,0 0-1,0 0 1,0 0 0,0 0 0,0-1 0,0 1-1,1 0 1,-1-1 0,0 1 0,0-1 0,0 1-1,1-1 1,-1 0 0,0 0 0,2 1 0,64 1-773,-56-3 206,49-6-3444,-21-7-2515,-9 0-3197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5.324"/>
    </inkml:context>
    <inkml:brush xml:id="br0">
      <inkml:brushProperty name="width" value="0.025" units="cm"/>
      <inkml:brushProperty name="height" value="0.025" units="cm"/>
    </inkml:brush>
  </inkml:definitions>
  <inkml:trace contextRef="#ctx0" brushRef="#br0">1 16 12780,'0'0'10453,"12"-3"-8948,13-2-890,1 2 0,-1 0-1,1 1 1,0 2 0,34 3 0,-60-2-612,1-1-1,0 0 1,0 0 0,0 0-1,-1 1 1,1-1 0,0 0 0,0 1-1,-1-1 1,1 0 0,0 1-1,-1-1 1,1 1 0,-1-1 0,1 1-1,0 0 1,-1-1 0,1 1-1,-1-1 1,1 1 0,-1 0 0,0 0-1,1-1 1,-1 1 0,0 0-1,0 0 1,1-1 0,-1 1 0,0 0-1,0 0 1,0 0 0,0-1-1,0 1 1,0 0 0,0 0 0,0 0-1,0-1 1,0 1 0,0 0-1,-1 0 1,1-1 0,0 1 0,-1 0-1,1 0 1,0-1 0,-1 1-1,1 0 1,-1-1 0,1 1 0,-1 0-1,1-1 1,-1 1 0,-1 0-1,-30 32 354,-14 0-107,35-27-171,0 0-1,1 1 0,0 1 0,1 0 1,0 0-1,0 1 0,0 0 0,-12 18 1,20-26-78,1 0 1,-1 0-1,1-1 1,-1 1 0,1 0-1,0 0 1,-1 0 0,1 0-1,0 0 1,0 0-1,0 0 1,-1 0 0,1 0-1,0 0 1,0 0 0,0 0-1,1-1 1,-1 1-1,0 0 1,0 0 0,0 0-1,1 0 1,-1 0 0,0 0-1,1 0 1,-1 0-1,1-1 1,-1 1 0,1 0-1,0 0 1,-1-1 0,1 1-1,1 1 1,1-1-35,-1 1 1,1-1-1,0 0 1,0 0 0,1 0-1,-1 0 1,0-1-1,0 1 1,0-1-1,5 1 1,12-2-850,-1 0 0,31-6 1,23-11-5642,-36 8 679</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35.672"/>
    </inkml:context>
    <inkml:brush xml:id="br0">
      <inkml:brushProperty name="width" value="0.025" units="cm"/>
      <inkml:brushProperty name="height" value="0.025" units="cm"/>
    </inkml:brush>
  </inkml:definitions>
  <inkml:trace contextRef="#ctx0" brushRef="#br0">169 1 11499,'0'0'10442,"38"67"-8905,-23-35 193,1 5-641,-4 2-160,-1 1-321,-5 4-287,-6 2-257,-11 4-32,-16 3 32,-13 2-32,-1 3-32,-8-2-769,0-4-1441,-1-6-2723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512"/>
    </inkml:context>
    <inkml:brush xml:id="br0">
      <inkml:brushProperty name="width" value="0.025" units="cm"/>
      <inkml:brushProperty name="height" value="0.025" units="cm"/>
    </inkml:brush>
  </inkml:definitions>
  <inkml:trace contextRef="#ctx0" brushRef="#br0">1 1 14286,'0'0'4452,"54"60"-4356,-36-41-32,2 2-384,-6 1-737,2 3-1346,-7-5 33,-9-2 320,0-3 385,-9-3 351,-7-7-1216,-7-2-1602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840"/>
    </inkml:context>
    <inkml:brush xml:id="br0">
      <inkml:brushProperty name="width" value="0.025" units="cm"/>
      <inkml:brushProperty name="height" value="0.025" units="cm"/>
    </inkml:brush>
  </inkml:definitions>
  <inkml:trace contextRef="#ctx0" brushRef="#br0">1 158 609,'0'0'10826,"61"-58"-9577,-25 39-833,4-3-320,6-4-128,3-7-2498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42.022"/>
    </inkml:context>
    <inkml:brush xml:id="br0">
      <inkml:brushProperty name="width" value="0.025" units="cm"/>
      <inkml:brushProperty name="height" value="0.025" units="cm"/>
    </inkml:brush>
  </inkml:definitions>
  <inkml:trace contextRef="#ctx0" brushRef="#br0">127 74 2915,'0'0'8322,"-9"-3"-7430,-1 0-929,6 1 301,-1 0 0,0 1-1,0 0 1,0-1 0,0 2 0,-10-2 0,14 2-227,0 1 0,0-1 0,-1 0 1,1 0-1,0 1 0,0-1 0,-1 1 0,1-1 1,0 1-1,0 0 0,0-1 0,0 1 1,0 0-1,0 0 0,0-1 0,0 1 0,0 0 1,0 0-1,0 0 0,1 0 0,-1 0 1,0 1-1,1-1 0,-1 0 0,1 0 0,-1 0 1,1 1-1,0-1 0,-1 0 0,1 0 1,0 1-1,0-1 0,0 0 0,0 0 0,0 1 1,0 1-1,-1 10-5,1 0 0,0 1 1,1-1-1,1 0 0,0 0 1,0 0-1,1 0 0,6 13 1,-8-22-25,1-1 0,0 1 0,0-1 1,0 0-1,0 0 0,0 0 0,1 0 1,-1 0-1,1-1 0,0 1 0,-1-1 1,1 0-1,1 1 0,-1-1 0,0-1 1,0 1-1,1 0 0,-1-1 0,1 0 1,-1 1-1,1-1 0,0-1 0,-1 1 1,1-1-1,0 1 0,0-1 0,-1 0 1,1 0-1,0-1 0,0 1 0,-1-1 1,1 0-1,4-1 0,0-1 120,0 1 0,0-2-1,-1 1 1,1-1 0,-1 0 0,0-1-1,0 0 1,0 0 0,0-1 0,-1 1-1,0-1 1,0-1 0,6-8 0,-6 7 131,0 0 0,-1 0 1,0 0-1,0-1 0,-1 1 1,0-1-1,-1 0 0,0-1 1,0 1-1,-1 0 0,2-16 1,-4 22-206,-1 0 1,1 0-1,0 0 1,-1 0-1,1 0 1,-1 0-1,0 0 1,0 0 0,0 1-1,-1-1 1,1 0-1,-1 0 1,1 1-1,-1-1 1,0 1-1,0 0 1,0-1-1,0 1 1,0 0 0,0 0-1,-1 1 1,1-1-1,-1 0 1,1 1-1,-1-1 1,0 1-1,0 0 1,0 0-1,1 0 1,-1 0 0,-6 0-1,-9-3-130,0 1 0,-1 1 1,1 1-1,-19 2 0,22-1 28,7 0-40,-58 3-456,63-2 444,0-1 0,-1 1 0,1 0 0,0 0 0,0 0 0,0 0 0,0 0 0,0 1 0,0-1 0,0 1 0,0 0 0,0 0 0,1 0 0,-1 0 0,1 1-1,-3 2 1,4-4-16,1 0 0,-1-1 0,1 1 0,-1 0-1,1 0 1,0-1 0,-1 1 0,1 0-1,0 0 1,-1 0 0,1 0 0,0 0 0,0-1-1,0 1 1,0 0 0,0 0 0,0 0 0,0 0-1,0 0 1,1 0 0,-1-1 0,0 1-1,0 0 1,1 0 0,-1 0 0,0 0 0,1-1-1,-1 1 1,1 0 0,0 1 0,23 14-4535,5-4-1136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8.742"/>
    </inkml:context>
    <inkml:brush xml:id="br0">
      <inkml:brushProperty name="width" value="0.025" units="cm"/>
      <inkml:brushProperty name="height" value="0.025" units="cm"/>
    </inkml:brush>
  </inkml:definitions>
  <inkml:trace contextRef="#ctx0" brushRef="#br0">206 7 2018,'0'0'15567,"-59"-6"-15087,37 26-256,0 4-64,3 3-63,-1 2-1,2-2-64,1-1-32,8-5-64,4-4-641,-4-8-1569,4-7-865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9.077"/>
    </inkml:context>
    <inkml:brush xml:id="br0">
      <inkml:brushProperty name="width" value="0.025" units="cm"/>
      <inkml:brushProperty name="height" value="0.025" units="cm"/>
    </inkml:brush>
  </inkml:definitions>
  <inkml:trace contextRef="#ctx0" brushRef="#br0">1 1 13389,'0'0'4708,"16"53"-4163,7-44-65,4-1-288,8 0-128,-1 0-32,0 0 0,0 0-576,-5 2 31,-2 0-415,-7 1-578,-6 1-640,-7-3-1089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42.789"/>
    </inkml:context>
    <inkml:brush xml:id="br0">
      <inkml:brushProperty name="width" value="0.025" units="cm"/>
      <inkml:brushProperty name="height" value="0.025" units="cm"/>
    </inkml:brush>
  </inkml:definitions>
  <inkml:trace contextRef="#ctx0" brushRef="#br0">182 29 3171,'0'0'972,"-11"1"2284,4-1-2930,0 0 0,1 0 0,-1 1 1,1 0-1,-1 1 0,1 0 0,-1-1 0,1 2 0,0-1 1,0 1-1,0 0 0,0 0 0,1 1 0,-1 0 0,1 0 0,0 0 1,0 0-1,0 1 0,1 0 0,-5 6 0,4-4 69,0 0 0,0 0-1,1 0 1,0 1 0,0 0-1,1 0 1,0 0 0,1 0-1,-1 1 1,1-1 0,1 0-1,0 1 1,0 0 0,1 13-1,1-21-367,0 1-1,0 0 1,0 0-1,0 0 1,1-1-1,-1 1 0,0-1 1,1 1-1,-1-1 1,1 1-1,0-1 0,-1 0 1,1 0-1,0 0 1,0 0-1,0 0 1,0 0-1,0-1 0,0 1 1,0 0-1,0-1 1,0 0-1,0 1 0,0-1 1,0 0-1,0 0 1,4-1-1,61-3 393,-52 1-381,-1-1 0,0-1 0,-1 0 0,1-1 0,-1 0 0,0-1 0,-1-1-1,21-15 1,-26 18 29,0-1-1,0 0 1,-1 0-1,0 0 0,0-1 1,0 0-1,-1 0 1,0-1-1,0 1 0,-1-1 1,0 0-1,-1 0 1,1-1-1,-1 1 0,2-14 1,-5 20-38,1 1 1,-1-1-1,0 0 0,0 0 1,0 1-1,0-1 1,-1 0-1,1 1 0,0-1 1,-1 0-1,1 1 0,-1-1 1,0 0-1,1 1 1,-1-1-1,0 1 0,0-1 1,0 1-1,0-1 0,0 1 1,0 0-1,-1 0 1,1-1-1,-2 0 0,0 0-17,0 0-1,-1 1 0,1-1 1,-1 1-1,1 0 0,-1 0 0,0 0 1,1 1-1,-1-1 0,-7 1 1,1 0-122,0 0 0,0 1 1,1 0-1,-1 1 0,0 0 1,1 1-1,0 0 0,-12 5 1,16-5-28,0-1 1,0 1 0,1 1-1,0-1 1,-1 1-1,1-1 1,0 1-1,1 0 1,-1 1 0,-5 8-1,7-9-527,0-1-1,0 1 0,1 0 1,0 0-1,0 0 1,0 0-1,0-1 1,0 1-1,1 8 0,0-2-5207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21.251"/>
    </inkml:context>
    <inkml:brush xml:id="br0">
      <inkml:brushProperty name="width" value="0.035" units="cm"/>
      <inkml:brushProperty name="height" value="0.035" units="cm"/>
    </inkml:brush>
  </inkml:definitions>
  <inkml:trace contextRef="#ctx0" brushRef="#br0">1 18 11354,'10'1'395,"1"1"0,-1-1-1,0 2 1,0-1-1,18 8 1,28 7 97,-7-12-200,1-2 1,-1-2 0,69-8 0,-43 3-160,130 0-57,0 9 1,273 41-1,949 58-42,0-176-28,-1245 53 1,562-56-7,2 38 99,-177 52 498,143-3 434,-681-13-988,200-3-272,-186 5 140,0 3 0,0 2 0,45 11 1,-26 2-24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1.321"/>
    </inkml:context>
    <inkml:brush xml:id="br0">
      <inkml:brushProperty name="width" value="0.025" units="cm"/>
      <inkml:brushProperty name="height" value="0.025" units="cm"/>
    </inkml:brush>
  </inkml:definitions>
  <inkml:trace contextRef="#ctx0" brushRef="#br0">50 244 2402,'0'0'9214,"-9"4"-6475,-27 13-70,32-15 2199,11-4-3499,18-8-661,56-42 77,-2-5 0,97-88 0,-191 162-779,1 1 0,1 1 0,0 0 0,1 1 0,2 0 0,0 1 0,-14 42 0,17-17-245,14-28-2479,-6-17 2381,-1-1 1,1 1 0,0-1-1,0 1 1,0-1 0,0 0-1,0 0 1,0 1 0,-1-1-1,1 0 1,0 0 0,0 0-1,0 0 1,0 0 0,0 0-1,0 0 1,0 0 0,0 0-1,0-1 1,0 1-1,1-1 1,14-6-6518</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1.730"/>
    </inkml:context>
    <inkml:brush xml:id="br0">
      <inkml:brushProperty name="width" value="0.025" units="cm"/>
      <inkml:brushProperty name="height" value="0.025" units="cm"/>
    </inkml:brush>
  </inkml:definitions>
  <inkml:trace contextRef="#ctx0" brushRef="#br0">132 5 13485,'0'0'4794,"-11"2"-2910,7-2-1769,-1 1 1,0 0-1,0 0 1,1 0-1,-1 0 1,1 1-1,-1 0 0,1 0 1,-1 0-1,1 0 1,0 1-1,0-1 0,0 1 1,1 0-1,-1 0 1,1 1-1,-1-1 0,1 1 1,0 0-1,-3 4 1,2-2-90,0 1 0,0-1 1,1 1-1,0 0 1,0-1-1,1 1 0,-1 1 1,1-1-1,1 0 0,0 1 1,0-1-1,0 0 1,1 1-1,0-1 0,0 1 1,3 12-1,-2-18 12,0 0 0,0-1 0,0 1 0,0-1 0,0 1 0,1-1 0,-1 1 0,1-1 0,-1 0-1,1 0 1,-1 0 0,1 0 0,0 0 0,-1 0 0,1 0 0,0 0 0,0-1 0,0 1 0,0-1 0,-1 0 0,1 1 0,0-1 0,0 0 0,0 0-1,0 0 1,0 0 0,0 0 0,0-1 0,0 1 0,3-1 0,0 0 87,0 0-1,0 0 1,0-1-1,0 1 1,0-1 0,0 0-1,0 0 1,-1-1-1,1 0 1,6-4 0,-7 1-47,1 1 1,0-2 0,-1 1 0,0 0 0,-1-1 0,1 0 0,-1 1 0,0-1 0,-1-1 0,0 1 0,0 0 0,0 0 0,-1-1 0,0 1 0,-1-1 0,0-13-1,-1 15-394,1 0 0,-1 1-1,0-1 1,-1 0 0,0 1-1,1 0 1,-2-1-1,-2-6 1,15 10-9341,1 2 5071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138"/>
    </inkml:context>
    <inkml:brush xml:id="br0">
      <inkml:brushProperty name="width" value="0.025" units="cm"/>
      <inkml:brushProperty name="height" value="0.025" units="cm"/>
    </inkml:brush>
  </inkml:definitions>
  <inkml:trace contextRef="#ctx0" brushRef="#br0">0 36 11435,'0'0'5098,"9"-5"-3043,51-19 474,-55 23-2279,1-1 1,-1 1 0,0 0-1,0 1 1,1-1 0,-1 1-1,0 0 1,1 0 0,-1 1-1,0-1 1,1 1-1,6 3 1,-11-4-231,1 1 1,-1 0-1,0 0 1,1 0-1,-1 0 0,0 1 1,0-1-1,0 0 1,0 1-1,0-1 1,0 0-1,0 1 0,-1-1 1,1 1-1,0-1 1,-1 1-1,1-1 0,-1 1 1,1 0-1,-1-1 1,0 1-1,0 0 0,0-1 1,0 1-1,0 0 1,0-1-1,0 1 0,-1-1 1,1 1-1,-1 0 1,1-1-1,-1 1 0,-1 2 1,0 3 106,-1 1 0,0-1 1,-1-1-1,1 1 0,-10 12 0,-79 85 1667,92-104-1794,0 0-1,0 0 1,-1 0-1,1 1 1,0-1-1,0 0 1,0 0 0,0 0-1,-1 1 1,1-1-1,0 0 1,0 0-1,0 1 1,0-1-1,0 0 1,0 0 0,0 1-1,-1-1 1,1 0-1,0 0 1,0 1-1,0-1 1,0 0-1,0 0 1,0 1 0,0-1-1,0 0 1,1 1-1,-1-1 1,0 0-1,0 0 1,0 1-1,0-1 1,0 0-1,0 0 1,0 1 0,1-1-1,-1 0 1,0 0-1,0 0 1,0 1-1,0-1 1,1 0-1,-1 0 1,0 0 0,0 0-1,1 0 1,-1 1-1,0-1 1,0 0-1,1 0 1,22 5 2,33-5-827,-53-1 598,10 1-1430,0-2-1,0 0 0,0 0 1,0-1-1,14-6 1,-2-2-5502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529"/>
    </inkml:context>
    <inkml:brush xml:id="br0">
      <inkml:brushProperty name="width" value="0.025" units="cm"/>
      <inkml:brushProperty name="height" value="0.025" units="cm"/>
    </inkml:brush>
  </inkml:definitions>
  <inkml:trace contextRef="#ctx0" brushRef="#br0">79 1 8520,'0'0'9289,"-37"54"-6535,24-31-704,0-1 0,4 3-544,4-3-705,3-1-641,2-1-128,0-6-64,13-5-481,-1-4-1377,5-5-1152,-3 0-1667,-1-10-3299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2.873"/>
    </inkml:context>
    <inkml:brush xml:id="br0">
      <inkml:brushProperty name="width" value="0.025" units="cm"/>
      <inkml:brushProperty name="height" value="0.025" units="cm"/>
    </inkml:brush>
  </inkml:definitions>
  <inkml:trace contextRef="#ctx0" brushRef="#br0">152 1 12716,'0'0'3796,"-12"0"-1560,7-1-2072,0 1-1,-1 0 0,1 0 1,0 1-1,0 0 1,0 0-1,0 0 0,-1 0 1,1 1-1,1 0 0,-1 0 1,0 0-1,0 0 0,1 1 1,-1 0-1,1 0 0,0 0 1,0 0-1,0 1 0,0 0 1,1 0-1,-1 0 1,1 0-1,-4 6 0,4-5-97,0 1-1,0-1 1,1 1 0,-1-1-1,1 1 1,1 0-1,-1 0 1,1-1 0,0 1-1,0 0 1,0 0-1,1 0 1,0 8 0,1-11-36,0-1 1,-1 1 0,1-1-1,0 0 1,0 1-1,0-1 1,0 0 0,1 0-1,-1 0 1,1 1-1,-1-2 1,1 1 0,0 0-1,-1 0 1,1 0-1,0-1 1,0 1 0,0-1-1,1 0 1,-1 1 0,0-1-1,0 0 1,1 0-1,-1-1 1,0 1 0,1 0-1,-1-1 1,1 1-1,-1-1 1,1 0 0,-1 0-1,1 0 1,4-1-1,-1 1 53,-1-1 0,0 0 0,0 0 0,0-1 0,1 1 0,-1-1 0,-1 0 0,1-1 0,0 1 0,0-1 0,-1 0 0,0 0 0,1 0 0,-1-1 0,0 1 0,-1-1 0,1 0 0,3-6 0,-4 7-60,0-1 1,-1 1-1,0-1 0,0 0 1,0 1-1,0-1 0,0 0 0,-1 0 1,0 0-1,0 0 0,0-1 0,0 1 1,-1 0-1,1 0 0,-1-1 1,0 1-1,0 0 0,-1 0 0,1-1 1,-1 1-1,0 0 0,0 0 1,-4-8-1,4 10-91,-1-1 1,0 1 0,0 0-1,0 0 1,0 0 0,-1 0-1,1 0 1,0 0 0,-1 0-1,0 1 1,1 0 0,-1-1-1,0 1 1,1 0 0,-1 0-1,0 0 1,0 1 0,0-1-1,0 1 1,0 0 0,0-1-1,0 1 1,0 0 0,0 1-1,-4 0 1,7 0-363,-1 0 1,0 0-1,1 0 1,-1 0-1,1 0 1,-1 0-1,1 0 1,0 0-1,-1 0 1,1 0-1,0 0 1,0 0-1,0 1 1,0-1-1,0 0 1,0 0-1,0 0 1,0 0-1,0 0 1,0 0-1,1 2 1,2 7-6265</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3.278"/>
    </inkml:context>
    <inkml:brush xml:id="br0">
      <inkml:brushProperty name="width" value="0.025" units="cm"/>
      <inkml:brushProperty name="height" value="0.025" units="cm"/>
    </inkml:brush>
  </inkml:definitions>
  <inkml:trace contextRef="#ctx0" brushRef="#br0">0 55 7335,'0'0'14627,"10"0"-13511,25-4-623,1-2-1,56-16 1,-2 0-284,-89 22-198,-1 0 0,1 0 1,-1-1-1,1 1 0,-1 0 1,1 0-1,-1 0 0,1 0 0,0 0 1,-1 0-1,1 1 0,-1-1 1,1 0-1,-1 0 0,1 0 0,-1 0 1,1 1-1,0-1 0,-1 0 1,1 1-1,-1-1 0,0 0 1,1 1-1,-1-1 0,1 0 0,-1 1 1,0-1-1,1 1 0,-1-1 1,0 1-1,1-1 0,-1 1 0,0-1 1,0 1-1,1-1 0,-1 1 1,0-1-1,0 1 0,0 0 0,0-1 1,0 1-1,0-1 0,0 1 1,0-1-1,0 1 0,0 0 1,0-1-1,0 1 0,0-1 0,0 1 1,-1-1-1,1 1 0,0-1 1,0 1-1,-1-1 0,1 1 0,0-1 1,-1 1-1,-18 42 950,15-35-816,-12 25 247,-36 85 712,46-103-1036,1 0-1,1 0 0,1 0 1,0 1-1,-1 30 1,9-30-404,-1-13-2888,-3-24-16081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3.623"/>
    </inkml:context>
    <inkml:brush xml:id="br0">
      <inkml:brushProperty name="width" value="0.025" units="cm"/>
      <inkml:brushProperty name="height" value="0.025" units="cm"/>
    </inkml:brush>
  </inkml:definitions>
  <inkml:trace contextRef="#ctx0" brushRef="#br0">1 47 10922,'0'0'12268,"48"-33"-11852,-13 33-320,10 0-64,-2 0-736,-2-4-3108,3-6-5733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4.408"/>
    </inkml:context>
    <inkml:brush xml:id="br0">
      <inkml:brushProperty name="width" value="0.025" units="cm"/>
      <inkml:brushProperty name="height" value="0.025" units="cm"/>
    </inkml:brush>
  </inkml:definitions>
  <inkml:trace contextRef="#ctx0" brushRef="#br0">1177 81 2755,'0'0'9459,"0"-8"-7073,0 4-2247,1 2-24,-1-1 0,0 1 0,0 0-1,0 0 1,0-1 0,0 1-1,0 0 1,-1 0 0,1-1-1,-1 1 1,1 0 0,-1 0-1,0 0 1,0 0 0,0 0 0,0 0-1,0 0 1,-1 0 0,1 0-1,0 0 1,-1 1 0,0-1-1,1 0 1,-1 1 0,0 0-1,0-1 1,0 1 0,0 0 0,0 0-1,0 0 1,0 0 0,0 0-1,0 1 1,-4-2 0,-13-1-89,-1 1 1,1 1-1,-1 0 0,1 1 1,-1 2-1,1 0 0,-1 0 1,1 2-1,0 1 1,0 0-1,1 1 0,-30 14 1,0 4 32,1 2 1,1 2 0,-58 47 0,61-39-55,1 2 0,3 2 1,1 2-1,2 1 0,2 2 1,2 1-1,1 2 0,4 1 1,-37 87-1,13-6 13,7 3 0,-48 236-1,78-292-11,2 0-1,5 0 0,2 1 1,8 102-1,-2-162-181,1 0 1,1-1-1,0 1 0,2-1 1,0 0-1,0 0 0,2 0 1,0-1-1,1 0 0,19 29 1,-26-43-147,1 0-1,-1-1 1,1 1 0,-1-1 0,1 1 0,-1-1 0,1 0 0,0 1 0,0-1 0,0 0 0,3 2 0,2-3-3196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4.882"/>
    </inkml:context>
    <inkml:brush xml:id="br0">
      <inkml:brushProperty name="width" value="0.025" units="cm"/>
      <inkml:brushProperty name="height" value="0.025" units="cm"/>
    </inkml:brush>
  </inkml:definitions>
  <inkml:trace contextRef="#ctx0" brushRef="#br0">0 237 9833,'0'0'988,"8"-3"-123,-5 1-680,0 1 1,0-1-1,0 1 0,0 0 1,0 0-1,0 0 1,1 1-1,-1-1 1,0 1-1,0-1 0,1 1 1,-1 0-1,0 0 1,1 1-1,-1-1 0,0 1 1,0-1-1,1 1 1,-1 0-1,0 1 1,0-1-1,0 0 0,0 1 1,0-1-1,-1 1 1,1 0-1,0 0 0,-1 0 1,5 5-1,18 22 1451,38 57-1,-44-57-1003,2-1 1,43 47-1,-49-62-423,0 0 0,1-1 0,0-1 0,1 0 0,0-1 0,0-1 0,1-1 0,1 0 0,31 8 0,-41-13-120,0-1 0,0-1 0,0 0 0,0 0 0,0 0 0,0-1 0,1-1 0,-1 1 0,0-2 0,0 1 0,0-1 0,0 0 0,0-1 0,-1 0 0,1-1 0,-1 0 0,0 0 0,0 0 0,0-1 0,0 0 0,-1-1 0,12-11 0,-2-2 64,-1 0-1,-2 0 0,0-2 1,0 0-1,-2 0 1,-1-1-1,-1 0 1,12-37-1,-12 23-144,-2 0 0,-1 0 0,-2-1 0,-1 1 0,-2-39 0,-2 72-227,0-1 0,0 0 0,0 1 0,-1-1 0,1 0 0,-1 1 0,0-1 0,0 1 1,-2-4-1,-13-14-5674,3 8-4037</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6.499"/>
    </inkml:context>
    <inkml:brush xml:id="br0">
      <inkml:brushProperty name="width" value="0.025" units="cm"/>
      <inkml:brushProperty name="height" value="0.025" units="cm"/>
    </inkml:brush>
  </inkml:definitions>
  <inkml:trace contextRef="#ctx0" brushRef="#br0">1 302 13581,'0'0'8258,"11"-4"-6891,15-7-1147,1-1 1,-2-1-1,0-2 1,-1 0-1,0-2 0,21-19 1,-14 9-199,-2-1 1,-1 0-1,-1-3 0,23-33 1,-76 107-10,2 1 1,1 1-1,-27 81 0,48-120-97,0-1 0,1 0-1,0 0 1,0 1-1,1-1 1,-1 0 0,1 1-1,0-1 1,1 1 0,-1-1-1,2 7 1,-1-10-68,0 0 0,0-1 0,0 1-1,0-1 1,0 1 0,0-1 0,0 1 0,1-1 0,-1 1 0,0-1 0,1 0-1,-1 0 1,1 0 0,-1 0 0,1 0 0,0 0 0,0 0 0,-1-1 0,1 1-1,0 0 1,0-1 0,0 0 0,-1 1 0,1-1 0,0 0 0,0 0 0,0 0-1,0 0 1,0 0 0,0-1 0,-1 1 0,1 0 0,0-1 0,3-1 0,30-10-3777,2-12-1495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6:55.966"/>
    </inkml:context>
    <inkml:brush xml:id="br0">
      <inkml:brushProperty name="width" value="0.025" units="cm"/>
      <inkml:brushProperty name="height" value="0.025" units="cm"/>
    </inkml:brush>
  </inkml:definitions>
  <inkml:trace contextRef="#ctx0" brushRef="#br0">6353 191 6086,'-38'-1'1140,"-155"-5"1910,-254-36-3119,440 40 44,-604-78-1092,-146 68 1200,-138-9 3271,219-6-2334,475 32-1012,-272 41 0,-309 94-297,418-71 204,284-54 87,-1 3-1,-117 44 0,163-48 1,1 2-1,1 1 1,0 2-1,2 0 1,0 3-1,1 0 1,-50 50-1,54-44-28,2 1-1,1 1 0,1 1 0,1 0 0,2 2 0,2 1 0,0 0 1,3 1-1,1 0 0,1 1 0,-9 52 0,15-55-72,2 1 0,2-1 0,0 1 0,3-1 0,0 1 0,3 0 0,0-1 0,2 0 0,2 0 0,1-1 0,1 0 0,2 0 0,17 32-1,1-11 105,2-1-1,3-2 1,2-1-1,2-2 0,72 69 1,-8-24 151,160 110 0,-143-121-124,3-5-1,3-5 0,4-6 0,2-6 0,3-5 0,1-7 0,237 51 0,204-13 87,7-30 42,-171-19 67,1337 61 46,-1213-104 46,-1-24 1,768-143-1,-399-50-276,-757 175-83,-2-6 0,-2-7 0,259-155 0,-325 167 42,132-116 1,-180 139-23,-2-1 0,-1-1 0,-1-2 0,-2 0 0,-1-2 0,36-68-1,-51 83 11,-1 0-1,0-1 0,-1 0 1,-2 0-1,1-1 0,-2 1 1,1-26-1,-4 31 17,0 1 0,-1-1 0,-1 0 0,0 1 1,0 0-1,-2 0 0,1 0 0,-2 0 0,0 0 0,0 1 0,-11-17 0,-5-2 36,-1 2 0,-1 0 0,-2 2 0,-1 0 0,-1 2 0,-55-39 0,3 10 158,-123-61-1,38 35 36,-3 7 0,-183-53 0,-367-47 310,-18 70-116,-3 37-74,265 25-146,-251-34-830,-442-35-6624,855 91 1213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6.861"/>
    </inkml:context>
    <inkml:brush xml:id="br0">
      <inkml:brushProperty name="width" value="0.025" units="cm"/>
      <inkml:brushProperty name="height" value="0.025" units="cm"/>
    </inkml:brush>
  </inkml:definitions>
  <inkml:trace contextRef="#ctx0" brushRef="#br0">176 0 13421,'0'0'2888,"-11"5"-737,-4 3-1826,1 0-1,0 1 1,1 0 0,0 1-1,1 1 1,-16 16 0,22-22-224,1 1 0,0 0 0,0 0 1,1 0-1,0 0 0,0 0 0,0 1 0,1 0 1,0 0-1,0 0 0,1 0 0,0 0 1,0 0-1,1 1 0,0-1 0,0 1 1,0-1-1,1 11 0,1-16-85,0 1 0,0-1-1,0 0 1,1 1 0,-1-1-1,1 0 1,-1 0 0,1 0 0,-1 0-1,1 0 1,0 0 0,0-1-1,0 1 1,0-1 0,0 1 0,1-1-1,-1 1 1,0-1 0,1 0-1,-1 0 1,0-1 0,1 1 0,0 0-1,-1-1 1,1 1 0,-1-1-1,6 0 1,8 1 190,0 0 1,0-1-1,17-2 0,-27 1-78,1 0 0,-1-1 0,0 0 0,0 0 0,1 0 0,-1-1 0,-1 1 0,1-2 0,0 1 0,-1 0 0,0-1-1,1 0 1,-2 0 0,1-1 0,6-7 0,-9 10-86,0 0-1,-1 0 1,1-1-1,-1 1 1,0 0-1,1-1 1,-1 1 0,0-1-1,-1 1 1,1-1-1,0 0 1,-1 1-1,1-1 1,-1 0-1,0 1 1,0-1 0,0 0-1,0 1 1,0-1-1,-1 0 1,1 1-1,-1-1 1,0 0-1,0 1 1,0-1 0,0 1-1,0-1 1,0 1-1,-1 0 1,1 0-1,-1-1 1,0 1-1,0 0 1,1 0 0,-1 0-1,0 1 1,-1-1-1,-2-1 1,-18-13-659,-12-8-2744,20 7-4310,15 13 603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236"/>
    </inkml:context>
    <inkml:brush xml:id="br0">
      <inkml:brushProperty name="width" value="0.025" units="cm"/>
      <inkml:brushProperty name="height" value="0.025" units="cm"/>
    </inkml:brush>
  </inkml:definitions>
  <inkml:trace contextRef="#ctx0" brushRef="#br0">4 36 16624,'0'0'8525,"12"-6"-7687,40-17-112,-50 22-704,0 0 0,0 0 0,0 0 0,0 1 0,1-1 0,-1 1-1,0-1 1,0 1 0,0-1 0,0 1 0,1 0 0,-1 0 0,0 0 0,0 1-1,0-1 1,1 0 0,-1 1 0,0-1 0,0 1 0,0 0 0,0 0 0,0 0-1,0 0 1,0 0 0,0 0 0,0 0 0,-1 1 0,1-1 0,0 1 0,-1-1-1,1 1 1,-1 0 0,1-1 0,-1 1 0,0 0 0,0 0 0,0 0 0,1 3-1,-1-1-6,0 0-1,0 0 1,0 0-1,-1 0 0,0 0 1,1 0-1,-2 0 0,1 0 1,0-1-1,-1 1 1,0 0-1,1 0 0,-2 0 1,1 0-1,0-1 1,-1 1-1,0 0 0,-3 5 1,-6 4 205,0-1 1,-1 0 0,0-1-1,-1 0 1,-20 12 0,32-22-237,34-1-897,-3-1 76,37 2-99,-66 0 936,0-1-1,0 0 1,-1 0-1,1 1 0,0-1 1,0 0-1,-1 1 1,1-1-1,0 1 1,-1-1-1,1 1 0,0-1 1,-1 1-1,1-1 1,-1 1-1,1-1 1,-1 1-1,1 0 0,-1-1 1,0 1-1,1 0 1,-1 0-1,0-1 1,1 1-1,-1 0 0,0 0 1,0 0-1,0-1 1,0 1-1,0 0 1,0 0-1,0 0 0,0-1 1,0 1-1,0 0 1,0 0-1,0 0 0,0-1 1,-1 1-1,1 0 1,0 0-1,-1-1 1,1 1-1,0 0 0,-1-1 1,1 1-1,-2 1 1,-21 31 791,9-19-452,0-1 1,0 0 0,-1-2-1,-1 1 1,0-2 0,0 0-1,-34 14 1,57-27-4832,1-3 2143,-4 2 611,15-13-6397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613"/>
    </inkml:context>
    <inkml:brush xml:id="br0">
      <inkml:brushProperty name="width" value="0.025" units="cm"/>
      <inkml:brushProperty name="height" value="0.025" units="cm"/>
    </inkml:brush>
  </inkml:definitions>
  <inkml:trace contextRef="#ctx0" brushRef="#br0">76 0 8136,'0'0'9385,"-36"53"-6983,16-25 64,8 0-864,5-6-705,7-1-705,0-10-192,14-8-961,6-3-1538,3-9-2209,4-13-6246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7.959"/>
    </inkml:context>
    <inkml:brush xml:id="br0">
      <inkml:brushProperty name="width" value="0.025" units="cm"/>
      <inkml:brushProperty name="height" value="0.025" units="cm"/>
    </inkml:brush>
  </inkml:definitions>
  <inkml:trace contextRef="#ctx0" brushRef="#br0">0 171 13196,'0'0'13976,"11"2"-13223,-5-2-721,1 0 0,-1 0 0,1 0 0,-1-1 0,1 1 0,-1-2 0,1 1 0,-1-1 0,0 0 0,0 0 0,0-1 0,0 1 0,0-1 1,-1-1-1,1 1 0,-1-1 0,0 0 0,6-5 0,4-5-13,-1 0 0,0-2 0,-1 1 0,-1-1 0,-1-1 0,11-19 0,-21 33-129,-3 6 37,-7 13 8,-13 26 25,17-23 23,0 0 0,1-1 0,1 1-1,0 0 1,1 22 0,3 19-4210,2-42-3369,6-6-7768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8.431"/>
    </inkml:context>
    <inkml:brush xml:id="br0">
      <inkml:brushProperty name="width" value="0.025" units="cm"/>
      <inkml:brushProperty name="height" value="0.025" units="cm"/>
    </inkml:brush>
  </inkml:definitions>
  <inkml:trace contextRef="#ctx0" brushRef="#br0">1 166 4036,'0'0'6838,"8"1"-4281,47-1-914,0-2 0,0-2 1,69-14-1,-7 0-502,1297-101 450,-1154 114-2061,-234 11-176,-23-1-891,-16-3-1581,-6-2-4526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19.218"/>
    </inkml:context>
    <inkml:brush xml:id="br0">
      <inkml:brushProperty name="width" value="0.025" units="cm"/>
      <inkml:brushProperty name="height" value="0.025" units="cm"/>
    </inkml:brush>
  </inkml:definitions>
  <inkml:trace contextRef="#ctx0" brushRef="#br0">42 300 5541,'0'0'8771,"-7"8"-5893,-22 27-679,29-35-2134,-1 0 1,1 1-1,0-1 0,-1 0 0,1 0 1,0 0-1,-1 1 0,1-1 1,0 0-1,-1 1 0,1-1 1,0 0-1,0 1 0,-1-1 0,1 0 1,0 1-1,0-1 0,0 0 1,0 1-1,-1-1 0,1 0 1,0 1-1,0-1 0,0 1 0,0-1 1,0 0-1,0 1 0,0-1 1,0 1-1,0-1 0,0 0 0,0 1 1,0-1-1,1 1 0,-1-1 1,0 0-1,0 1 0,0-1 1,0 0-1,1 1 0,-1-1 0,0 0 1,0 1-1,1-1 0,-1 0 1,0 1-1,0-1 0,1 1 0,17-2 1038,-14 1-857,8-1 49,0-1 0,0 0-1,0 0 1,0-1 0,-1-1-1,1 0 1,-1-1 0,14-7-1,87-58 4,-82 50-226,4-2-57,-1-2 0,-1-1 1,-1-1-1,-1-2 0,-2-1 0,39-50 1,-91 172-182,17-76 132,1 1-1,2 0 1,-1 1 0,2-1-1,1 1 1,0 0-1,1-1 1,3 34-1,-2-51-213,1 1-1,-1 0 1,0 0-1,1-1 1,-1 1-1,1 0 1,0-1-1,-1 1 1,1-1-1,0 1 1,0-1-1,0 1 1,0-1-1,0 1 1,1-1-1,-1 0 1,0 0-1,1 0 1,1 2-1,11 0-5068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029"/>
    </inkml:context>
    <inkml:brush xml:id="br0">
      <inkml:brushProperty name="width" value="0.025" units="cm"/>
      <inkml:brushProperty name="height" value="0.025" units="cm"/>
    </inkml:brush>
  </inkml:definitions>
  <inkml:trace contextRef="#ctx0" brushRef="#br0">110 70 3683,'0'0'11585,"0"-9"-8708,1 7-2841,-1-2 336,0 0 1,0 0-1,0-1 0,0 1 0,-1 0 1,1 0-1,-2-6 0,1 9-283,1 0-1,-1 0 1,0 0-1,1 0 1,-1 0-1,0-1 1,1 1-1,-1 0 1,0 1-1,0-1 1,0 0-1,0 0 1,0 0-1,0 0 1,0 1-1,0-1 1,0 0-1,-1 1 1,1-1-1,0 1 1,0 0-1,-1-1 1,1 1-1,0 0 1,0 0-1,-1 0 1,1-1-1,0 1 1,-1 1-1,1-1 1,0 0-1,0 0 1,-1 0-1,1 1 1,0-1-1,-3 2 1,1-1-72,0 1 0,0 0 0,0 0 1,0 0-1,0 0 0,0 0 0,0 1 1,1-1-1,0 1 0,-1 0 0,1 0 1,0 0-1,0 0 0,0 0 0,1 0 0,-1 0 1,-1 5-1,-1 1 89,1 1 0,0-1-1,0 1 1,1 0 0,-1 11 0,2-14-25,0-1 0,1 0 0,0 1 0,0-1 0,1 1 0,0-1 0,0 0 0,0 0 0,3 9 0,-2-13-66,-1 1 0,1-1 0,0 0 0,-1 1 1,1-1-1,0 0 0,0 0 0,0-1 0,1 1 0,-1 0 1,0-1-1,1 1 0,-1-1 0,1 0 0,-1 0 1,1 0-1,0 0 0,-1 0 0,1-1 0,0 1 1,-1-1-1,1 0 0,5 1 0,1-1 42,1 0 0,-1 0-1,1-1 1,-1 0 0,0-1-1,1 0 1,-1 0 0,0-1 0,0 0-1,-1-1 1,1 0 0,-1 0 0,14-9-1,-18 10-35,0 0-1,0 0 1,-1-1-1,1 1 0,-1-1 1,1 0-1,-1 0 1,0 0-1,-1 0 1,1-1-1,-1 1 1,0-1-1,0 0 1,0 1-1,0-1 0,-1 0 1,0 0-1,0 0 1,0 0-1,-1 0 1,0 0-1,0 0 1,0 0-1,0 0 0,-1 0 1,0 0-1,-2-6 1,2 8-38,0 0 0,0-1 0,-1 1 0,0 0 0,1 0 0,-1 0 0,0 1 0,0-1 0,-1 0 0,1 1 0,-1-1 0,1 1 0,-1 0 0,0 0 0,0 0 0,0 0 0,0 0 0,0 1 0,-6-3 0,4 2-559,0 1-1,0 0 0,0 0 0,0 0 0,0 0 0,-1 1 1,-8 0-1,14 0 407,-1 0 1,1 0-1,0 0 1,-1 0-1,1 0 1,-1 0-1,1 0 1,0 0-1,-1 0 1,1 0-1,-1 0 1,1 1-1,0-1 1,-1 0-1,1 0 0,0 0 1,-1 1-1,1-1 1,0 0-1,-1 1 1,1-1-1,0 0 1,-1 1-1,1-1 1,0 0-1,0 1 1,0-1-1,-1 0 1,1 1-1,0-1 1,0 0-1,0 1 1,0-1-1,0 1 1,0-1-1,0 1 1,0-1-1,0 0 1,0 1-1,0-1 1,0 1-1,0-1 1,0 0-1,0 1 1,0 1-328,0 9-6240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610"/>
    </inkml:context>
    <inkml:brush xml:id="br0">
      <inkml:brushProperty name="width" value="0.025" units="cm"/>
      <inkml:brushProperty name="height" value="0.025" units="cm"/>
    </inkml:brush>
  </inkml:definitions>
  <inkml:trace contextRef="#ctx0" brushRef="#br0">13 244 1922,'0'0'16010,"-3"4"-14227,2-4-1696,1 0 1,-1 1-1,1-1 1,-1 1 0,0-1-1,1 1 1,-1-1 0,1 1-1,-1-1 1,1 1-1,0 0 1,-1-1 0,1 1-1,-1 0 1,1-1-1,0 1 1,0 0 0,-1-1-1,1 1 1,0 0 0,0 0-1,0-1 1,0 1-1,0 1 1,16-6 3188,36-26-628,-33 15-2368,100-83 253,-104 85-518,-1-1-1,-1-1 1,0 0 0,-1-1 0,16-27 0,-32 50-81,-58 122-11,55-113-30,1 1 0,0 0 0,1 0 1,2 1-1,-1-1 0,0 26 0,5-30-1883,-1-13 1694,1 1-1,-1-1 1,0 0-1,0 1 1,1-1-1,-1 1 1,1-1 0,-1 0-1,0 1 1,1-1-1,-1 0 1,1 0-1,-1 1 1,1-1 0,-1 0-1,1 0 1,-1 0-1,1 0 1,-1 1-1,1-1 1,-1 0 0,1 0-1,-1 0 1,1 0-1,-1 0 1,1 0 0,-1 0-1,1-1 1,12 1-8150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0.965"/>
    </inkml:context>
    <inkml:brush xml:id="br0">
      <inkml:brushProperty name="width" value="0.025" units="cm"/>
      <inkml:brushProperty name="height" value="0.025" units="cm"/>
    </inkml:brush>
  </inkml:definitions>
  <inkml:trace contextRef="#ctx0" brushRef="#br0">74 0 15887,'0'0'5830,"-52"52"-3973,39-34-704,8-1-512,1-2-513,4-4-224,4-2-1089,9-1-1121,-1-6-1186,3-2-3298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1.309"/>
    </inkml:context>
    <inkml:brush xml:id="br0">
      <inkml:brushProperty name="width" value="0.025" units="cm"/>
      <inkml:brushProperty name="height" value="0.025" units="cm"/>
    </inkml:brush>
  </inkml:definitions>
  <inkml:trace contextRef="#ctx0" brushRef="#br0">136 74 15983,'-10'7'1735,"4"-3"-1330,-59 43 2645,59-42-2680,0 1 0,0-1 0,0 1 0,1 0 0,0 0 0,0 1 0,1-1 0,-7 14 0,11-19-361,-1-1 0,1 1 0,0 0 0,0 0 0,0-1 0,0 1 0,0 0-1,0 0 1,1-1 0,-1 1 0,0 0 0,0-1 0,0 1 0,1 0 0,-1-1 0,0 1 0,1 0 0,-1-1-1,1 1 1,-1-1 0,0 1 0,1-1 0,-1 1 0,1-1 0,0 1 0,-1-1 0,1 1 0,-1-1-1,1 1 1,0-1 0,-1 0 0,1 0 0,0 1 0,-1-1 0,1 0 0,0 0 0,0 0 0,-1 0 0,1 0-1,0 1 1,-1-1 0,1-1 0,0 1 0,0 0 0,0 0 0,48 0 103,-36-1-100,-6 2-29,0-1 0,0 1 0,0 0 0,0 0 0,0 1 0,0 0-1,-1 0 1,1 1 0,11 6 0,-17-8 67,1 0-1,0 0 1,-1 0 0,1 0-1,-1 0 1,1 1-1,-1-1 1,0 1-1,0-1 1,1 1-1,-1-1 1,0 1 0,0 0-1,0-1 1,-1 1-1,1 0 1,0 0-1,-1-1 1,1 1 0,-1 0-1,0 0 1,1 0-1,-1 0 1,0 0-1,0 0 1,0 0 0,0 0-1,-1-1 1,1 1-1,-1 0 1,1 0-1,-1 0 1,1 0 0,-1-1-1,0 1 1,0 0-1,0 0 1,0-1-1,0 1 1,0-1 0,-2 2-1,-3 5 99,0-1 0,-1 0 1,0 0-1,0-1 0,0 0 0,-1 0 0,0-1 0,0 0 0,0 0 1,-1-1-1,0 0 0,0 0 0,0-1 0,0-1 0,-13 3 0,21-5-239,0 1-1,1-1 0,-1 0 0,0 0 1,1 0-1,-1-1 0,0 1 0,1 0 1,-1 0-1,0 0 0,1 0 0,-1-1 1,0 1-1,1 0 0,-1-1 0,1 1 1,-1 0-1,0-1 0,1 1 0,-1-1 1,1 1-1,-1-1 0,1 1 0,0-1 1,-1 1-1,1-1 0,-1 1 0,1-1 1,0 1-1,-1-1 0,1 0 0,0 1 1,0-1-1,0 0 0,-1 0 1,1-28-4756,1 17 2042,-1-24-6206</inkml:trace>
  <inkml:trace contextRef="#ctx0" brushRef="#br0" timeOffset="1">66 27 7623,'0'0'18898,"75"-9"-18129,-35 5-577,1 3-192,2 1-512,-1 0-1731,1-4-2273,-7-4-4580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55.767"/>
    </inkml:context>
    <inkml:brush xml:id="br0">
      <inkml:brushProperty name="width" value="0.035" units="cm"/>
      <inkml:brushProperty name="height" value="0.035" units="cm"/>
    </inkml:brush>
  </inkml:definitions>
  <inkml:trace contextRef="#ctx0" brushRef="#br0">85 59 12187,'-9'-5'796,"-3"0"148,1-1-1,0 0 1,1-1 0,-18-13-1,28 20-897,-1-1-1,1 1 0,0 0 1,0 0-1,0 0 1,-1 0-1,1 0 1,0-1-1,0 1 0,0 0 1,0 0-1,-1 0 1,1-1-1,0 1 1,0 0-1,0 0 1,0-1-1,0 1 0,0 0 1,0 0-1,-1-1 1,1 1-1,0 0 1,0 0-1,0-1 0,0 1 1,0 0-1,0 0 1,0-1-1,0 1 1,0 0-1,1 0 1,-1-1-1,9-1 593,24 8-606,-22-4 86,127 12-12,-70-8 65,105 22 1,254 67 127,-310-75-234,201 7 0,759-55-2,-216-22 94,-818 48-142,517-38 159,-51 4 24,-431 32-148,248-9 38,-220 14 21,112 15-1,-194-13 7,-10-1 1,0 0 0,0 0 0,0-2 1,1 1-1,-1-2 0,17-2 0,-15-4 27,-5 4-901,-11 4 685,1 0 0,-1 0 0,0 0 1,1-1-1,-1 1 0,0 0 0,0 0 0,0 0 0,1 0 0,-1 0 0,0 0 0,0 0 0,-1 0 0,1 0 0,0 0 0,-1 2 0,-5 30-655,4-13 233</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1.668"/>
    </inkml:context>
    <inkml:brush xml:id="br0">
      <inkml:brushProperty name="width" value="0.025" units="cm"/>
      <inkml:brushProperty name="height" value="0.025" units="cm"/>
    </inkml:brush>
  </inkml:definitions>
  <inkml:trace contextRef="#ctx0" brushRef="#br0">1 8 11403,'0'0'18673,"34"2"-25239,-27-11-4644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108"/>
    </inkml:context>
    <inkml:brush xml:id="br0">
      <inkml:brushProperty name="width" value="0.025" units="cm"/>
      <inkml:brushProperty name="height" value="0.025" units="cm"/>
    </inkml:brush>
  </inkml:definitions>
  <inkml:trace contextRef="#ctx0" brushRef="#br0">1 254 11211,'0'0'8125,"8"-3"-5969,8-5-1429,1 1-1,-2-2 0,1 0 1,-1-1-1,14-12 0,74-69 343,-15 12-960,-63 64-138,-25 15 23,1 0-1,-1 0 1,1 0 0,-1 0 0,0-1-1,1 1 1,-1 0 0,1 0-1,-1 0 1,1 0 0,-1 0 0,0 1-1,1-1 1,-1 0 0,1 0-1,-1 0 1,1 0 0,-1 0 0,0 1-1,1-1 1,-1 0 0,0 0-1,1 0 1,-1 1 0,1-1 0,-1 0-1,0 1 1,0-1 0,1 0-1,-1 1 1,1 3-7,0-1 0,-1 1 0,1-1 0,-1 1-1,0-1 1,0 1 0,-1-1 0,1 0 0,-1 1 0,0-1-1,0 1 1,-1 4 0,-27 67 127,21-59-336,2 0 0,0 0 0,0 1 1,2 0-1,-4 22 0,8-38 108,0-1 1,-1 1-1,1 0 0,0 0 1,0-1-1,0 1 0,0 0 0,0 0 1,1 0-1,-1-1 0,0 1 1,0 0-1,0-1 0,1 1 0,-1 0 1,0 0-1,1-1 0,-1 1 1,0 0-1,1-1 0,-1 1 0,1-1 1,-1 1-1,1-1 0,-1 1 1,1-1-1,0 1 0,-1-1 0,1 1 1,0-1-1,-1 1 0,1-1 1,0 0-1,-1 0 0,1 1 1,0-1-1,0 0 0,-1 0 0,2 0 1,1 0-466,0 0 0,0 0 0,0 0 0,0-1 0,0 0 0,0 1 0,-1-1 0,1 0 0,0 0 0,3-2 0,22-15-6201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453"/>
    </inkml:context>
    <inkml:brush xml:id="br0">
      <inkml:brushProperty name="width" value="0.025" units="cm"/>
      <inkml:brushProperty name="height" value="0.025" units="cm"/>
    </inkml:brush>
  </inkml:definitions>
  <inkml:trace contextRef="#ctx0" brushRef="#br0">197 0 12940,'-9'2'3534,"-1"1"-3085,-1 1 0,1 0 0,0 1 0,0 0 0,0 1 0,0 0 0,1 0 0,0 1 0,1 0 0,-11 11 0,12-11-221,0 0-1,0 1 0,1 0 1,0 0-1,0 0 1,1 0-1,0 1 1,1 0-1,0 0 0,0 0 1,1 1-1,-4 18 1,7-26-213,0 0 0,0-1 0,0 1 1,0 0-1,0 0 0,0 0 0,0 0 1,1-1-1,-1 1 0,1 0 0,-1 0 1,1-1-1,0 1 0,0 0 0,0-1 1,0 1-1,0-1 0,0 1 0,0-1 1,0 1-1,0-1 0,1 0 0,1 2 1,0-1 4,1 0-1,0 0 1,-1 0 0,1-1 0,0 1 0,0-1 0,0 0 0,0 0 0,0-1 0,5 1 0,2 0 6,1-1 1,-1 0-1,0-1 0,1 0 0,-1-1 1,0 0-1,12-4 0,-17 3-15,1 0 1,-1 0-1,0-1 0,0 0 1,0 0-1,0 0 0,-1-1 0,0 0 1,0 0-1,0 0 0,0 0 0,-1-1 1,0 0-1,0 0 0,4-9 1,-6 11-9,-1 1 1,0 0-1,0 0 1,0-1-1,0 1 1,0-1-1,-1 1 1,1-1-1,-1 1 1,0-1 0,0 0-1,0 1 1,-1-1-1,1 1 1,-1-1-1,0 1 1,0 0-1,0-1 1,0 1-1,0 0 1,-1-1-1,0 1 1,0 0-1,0 0 1,0 0 0,0 1-1,0-1 1,-1 0-1,1 1 1,-1 0-1,-5-4 1,4 3-192,0 0-1,0 1 1,-1-1 0,1 1 0,-1 0 0,1 0 0,-1 1-1,0 0 1,1-1 0,-1 1 0,-9 0 0,13 1-81,1 1 0,0-1 0,-1 1 0,1-1 0,0 1 0,-1-1 0,1 1 0,0-1 0,0 1 0,-1 0 0,1-1 0,0 1 0,0-1 0,0 1 0,0 0 0,0-1 0,0 1 0,0-1 0,0 1 0,0 0 0,0-1 0,0 1 0,0-1 0,0 2 0,1 0-1025,-1 9-4087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2.831"/>
    </inkml:context>
    <inkml:brush xml:id="br0">
      <inkml:brushProperty name="width" value="0.025" units="cm"/>
      <inkml:brushProperty name="height" value="0.025" units="cm"/>
    </inkml:brush>
  </inkml:definitions>
  <inkml:trace contextRef="#ctx0" brushRef="#br0">98 57 14061,'0'0'7015,"-9"7"-6374,-2 3-330,-1 0 1,1 1 0,-17 23 0,25-30-216,0 0 1,0 0-1,1 0 1,-1 1-1,1-1 1,0 1-1,0-1 1,1 1-1,-1 0 1,1 0-1,0 0 0,0 0 1,1 0-1,-1 0 1,1 0-1,0 0 1,1 0-1,1 10 1,-1-13-76,1 0 0,0 0 0,0 0 1,0 0-1,0 0 0,0 0 0,0 0 0,0 0 1,1-1-1,-1 0 0,1 1 0,-1-1 0,1 0 1,0 0-1,-1 0 0,1 0 0,0-1 0,-1 1 1,1-1-1,0 1 0,0-1 0,0 0 1,4-1-1,69-2 201,-64 1-197,0 0-1,0-1 1,0 0-1,-1-1 1,0-1-1,1 1 1,-2-2-1,14-7 1,-20 10 86,0 1 1,0-1-1,0 1 0,-1-1 1,1 0-1,-1 0 1,0-1-1,0 1 0,0-1 1,0 1-1,-1-1 1,1 0-1,-1 0 0,0 0 1,0-1-1,-1 1 1,1 0-1,-1-1 0,0 1 1,0-1-1,0 1 0,-1-1 1,1 1-1,-1-7 1,-1 8-37,-1-1 0,1 1 1,0 0-1,-1 0 0,0 0 1,0 0-1,0 1 0,0-1 0,0 0 1,0 1-1,-1-1 0,1 1 1,-1 0-1,0 0 0,0 0 1,1 0-1,-1 1 0,0-1 1,-7-2-1,-69-23-226,63 22 125,-1 1-534,-7-3-1187,9-1-3836,5 0-3834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3.615"/>
    </inkml:context>
    <inkml:brush xml:id="br0">
      <inkml:brushProperty name="width" value="0.025" units="cm"/>
      <inkml:brushProperty name="height" value="0.025" units="cm"/>
    </inkml:brush>
  </inkml:definitions>
  <inkml:trace contextRef="#ctx0" brushRef="#br0">0 0 6758,'0'0'3412,"15"8"-1725,230 88 2513,35 15-3478,-203-73-348,-1 4 1,-2 3 0,-3 3-1,120 104 1,-150-114-322,-3 2 0,0 2-1,-3 1 1,-2 2 0,-2 2 0,-2 0 0,-1 2 0,31 81-1,-27-46 720,108 252 2898,-105-268-3062,-12-27-32,-2 2-1,-1 0 1,-3 1-1,13 50 1,-29-93-639,-1 0 0,0 1 1,1-1-1,-1 1 0,0-1 0,0 1 1,0-1-1,0 1 0,0-1 1,0 1-1,0-1 0,0 1 0,-1-1 1,1 1-1,-1-1 0,1 0 0,-2 3 1,-5-5-1950,-4-16-292,-2-18-2618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4.158"/>
    </inkml:context>
    <inkml:brush xml:id="br0">
      <inkml:brushProperty name="width" value="0.025" units="cm"/>
      <inkml:brushProperty name="height" value="0.025" units="cm"/>
    </inkml:brush>
  </inkml:definitions>
  <inkml:trace contextRef="#ctx0" brushRef="#br0">73 458 4100,'0'0'2477,"-8"8"-187,-25 36-151,28-38-1475,1 1 0,1 0 0,-1 0 0,1 0 0,1 0 0,-1 0 0,1 1 0,0-1 1,1 1-1,-1 14 0,1-20-518,1 0 0,0-1 1,0 1-1,1-1 0,-1 1 0,0 0 1,0-1-1,1 1 0,-1-1 1,1 1-1,-1-1 0,1 1 1,0-1-1,-1 1 0,1-1 0,0 0 1,2 3-1,-2-3-72,0-1 0,0 1 1,0-1-1,0 1 0,0-1 0,0 1 1,0-1-1,0 0 0,0 0 0,0 0 0,1 1 1,-1-1-1,0 0 0,0 0 0,0 0 1,0-1-1,0 1 0,0 0 0,2-1 0,3-1 70,-1 0 0,0 0 0,0-1 0,0 0 0,-1 0 0,1 0 0,-1 0 0,1-1 0,4-5 0,12-15-36,-1 0 0,-1-2 1,-1 0-1,-1-1 0,-1-1 0,-2-1 0,20-56 1,-19 35-67,-1-1 1,-3-1-1,8-102 1,-19 153-45,0 0 1,0 0 0,0 0-1,0 0 1,0 0 0,0 0-1,0 0 1,0 0 0,1 0 0,-1 0-1,0 0 1,1 0 0,-1 1-1,1-1 1,-1 0 0,1 0-1,-1 0 1,1 1 0,-1-1 0,1 0-1,0 0 1,0 1 0,-1-1-1,1 1 1,0-1 0,0 1-1,0-1 1,-1 1 0,1-1 0,0 1-1,0 0 1,0-1 0,0 1-1,0 0 1,0 0 0,0 0-1,0 0 1,0 0 0,0 0 0,0 0-1,0 0 1,0 0 0,0 0-1,0 0 1,0 1 0,-1-1-1,1 0 1,0 1 0,0-1 0,0 1-1,0-1 1,0 1 0,-1-1-1,2 2 1,9 4-9,1 1-1,-1 0 1,13 12 0,-10-8 42,54 33-228,1-2 0,112 47 0,-37-33-7901,-91-41-2051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5.481"/>
    </inkml:context>
    <inkml:brush xml:id="br0">
      <inkml:brushProperty name="width" value="0.025" units="cm"/>
      <inkml:brushProperty name="height" value="0.025" units="cm"/>
    </inkml:brush>
  </inkml:definitions>
  <inkml:trace contextRef="#ctx0" brushRef="#br0">0 482 6118,'0'0'13106,"11"-7"-11505,56-46-891,106-106 0,-133 117-673,-2-2 1,-1-2-1,50-85 1,-91 152 63,-10 24 283,-6-2-139,-35 91 7,49-116-260,0 1 0,2 0 0,0 0 0,1 0 0,0 27 0,3-44-77,-1-1 1,1 0 0,0 0-1,0 1 1,0-1 0,1 0-1,-1 0 1,0 1-1,0-1 1,1 0 0,-1 0-1,1 0 1,-1 1 0,1-1-1,-1 0 1,1 0-1,0 0 1,0 0 0,-1 0-1,1 0 1,0 0 0,0-1-1,0 1 1,1 1 0,-1-2-250,0 0 0,0 1 0,0-1 0,0 0 1,0 0-1,1 0 0,-1 0 0,0 0 1,0 0-1,0 0 0,0 0 0,0-1 1,0 1-1,0 0 0,0-1 0,0 1 1,0-1-1,1 0 0,12-11-7978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5.917"/>
    </inkml:context>
    <inkml:brush xml:id="br0">
      <inkml:brushProperty name="width" value="0.025" units="cm"/>
      <inkml:brushProperty name="height" value="0.025" units="cm"/>
    </inkml:brush>
  </inkml:definitions>
  <inkml:trace contextRef="#ctx0" brushRef="#br0">194 85 3203,'0'0'4890,"8"-7"-2819,24-23 289,-30 28-2038,-1 1 1,1-1-1,-1 1 1,0-1-1,0 0 1,0 1-1,0-1 0,0 0 1,0 0-1,0 0 1,0 0-1,0-3 1,-1 4-132,0 1 0,0-1-1,0 0 1,0 1 0,0-1 0,0 0 0,0 0 0,0 1 0,-1-1 0,1 0 0,0 1 0,0-1 0,-1 1 0,1-1 0,0 0-1,-1 1 1,1-1 0,-1 1 0,1-1 0,-1 1 0,1-1 0,-1 1 0,0-1 0,-1 0 88,0 0 0,0 0 1,-1 0-1,1 0 0,0 1 1,0-1-1,0 1 0,-1-1 1,1 1-1,0 0 0,0 0 0,-1 0 1,1 0-1,0 1 0,0-1 1,-4 1-1,-2 3-104,-1 0 0,1 1-1,0-1 1,0 1 0,1 1 0,0 0 0,0 0 0,0 0 0,0 1-1,-6 8 1,-8 12 188,-25 40-1,12-1-69,32-62-284,0 1 0,1-1 0,-1 1 0,1 0 1,0-1-1,1 1 0,-1 0 0,1 0 0,0 0 1,0-1-1,0 1 0,1 0 0,1 5 1,-1-8-6,1 1 1,0-1 0,-1 0 0,1 0 0,0 0-1,0 0 1,0-1 0,1 1 0,-1-1 0,0 1-1,1-1 1,-1 0 0,1 0 0,-1 0 0,1 0-1,-1 0 1,1 0 0,0-1 0,0 1 0,-1-1-1,1 0 1,0 0 0,-1 0 0,1 0 0,0 0-1,3-1 1,5 0 21,0 0-1,0 0 1,0-1-1,0-1 1,14-4-1,-15 2-1,0-1-1,0 1 0,-1-2 0,1 1 0,-1-1 0,-1-1 0,1 1 0,-1-2 0,-1 1 1,8-11-1,-11 14-88,0-1-1,0 0 1,-1 0 0,0 0 0,0 0 0,0-1 0,-1 1 0,1-1-1,-2 0 1,1 0 0,-1 1 0,0-1 0,0 0 0,-1 0 0,0 0 0,0 0-1,-3-11 1,3 16-54,0 1 1,-1 0-1,1 0 0,0 0 0,-1 1 0,1-1 0,-1 0 1,1 0-1,-1 0 0,0 0 0,1 0 0,-1 0 0,0 1 1,0-1-1,0 0 0,1 1 0,-1-1 0,0 1 0,0-1 0,0 1 1,0-1-1,0 1 0,0-1 0,0 1 0,0 0 0,0 0 1,0-1-1,0 1 0,0 0 0,-1 0 0,0 0 0,0 0-382,1 1-1,-1-1 0,0 0 1,0 0-1,1 1 0,-1-1 0,0 1 1,1 0-1,-1-1 0,0 1 1,1 0-1,-1 0 0,1 0 1,-1 0-1,1 0 0,0 1 0,-1-1 1,0 2-1,-6 9-6924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063"/>
    </inkml:context>
    <inkml:brush xml:id="br0">
      <inkml:brushProperty name="width" value="0.025" units="cm"/>
      <inkml:brushProperty name="height" value="0.025" units="cm"/>
    </inkml:brush>
  </inkml:definitions>
  <inkml:trace contextRef="#ctx0" brushRef="#br0">172 0 14414,'-23'29'6846,"19"-26"-6649,1 0 0,1 0 0,-1 0 0,0 0-1,1 1 1,-1-1 0,1 1 0,0 0-1,0 0 1,1-1 0,-1 1 0,1 0-1,0 0 1,0 1 0,0-1 0,0 0-1,1 5 1,0-8-193,0 0 1,1 0-1,-1 0 0,1 0 0,0 0 1,-1 0-1,1 0 0,0 0 0,-1-1 1,1 1-1,0 0 0,0-1 1,0 1-1,-1 0 0,1-1 0,0 1 1,0-1-1,0 1 0,0-1 0,0 1 1,0-1-1,0 0 0,0 0 0,1 0 1,-1 1-1,0-1 0,0 0 0,0 0 1,2-1-1,45 2 51,-34-1-83,-8 0 10,-1 0 1,0 1-1,1-1 0,-1 1 0,1 1 1,-1-1-1,0 1 0,0 0 1,0 0-1,0 0 0,0 1 0,6 4 1,-9-6 61,0 1 0,0 0-1,0 0 1,0 0 0,-1 0 0,1 0 0,-1 1 0,1-1 0,-1 0-1,0 1 1,0-1 0,0 1 0,0-1 0,0 1 0,-1 0 0,1-1 0,-1 1-1,0 0 1,0-1 0,0 1 0,0 0 0,0-1 0,0 1 0,-1 0 0,1-1-1,-1 1 1,-2 4 0,1-1 127,-1-1 1,0 0-1,0 0 0,0-1 0,-1 1 0,0-1 0,1 0 0,-2 0 1,1 0-1,0 0 0,-1-1 0,1 1 0,-11 4 0,1 0 193,0-1-1,-1-1 0,-28 9 0,29-11-229,0-1 0,0 0 0,-28 1 0,40-3-227,0-1-1,-1 0 1,1 0 0,0 0-1,-1 0 1,1 0-1,0 0 1,-1-1-1,1 1 1,0-1-1,0 0 1,0 0-1,-1 1 1,1-2-1,0 1 1,0 0-1,0 0 1,1 0-1,-1-1 1,0 1-1,0-1 1,1 0-1,-1 1 1,1-1-1,-1 0 1,1 0-1,0 0 1,0 0-1,0 0 1,0 0-1,0 0 1,0 0-1,0-3 1,-1-9-1992,1-1 0,1 1 1,0 0-1,2 0 1,4-26-1,5-3-4209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423"/>
    </inkml:context>
    <inkml:brush xml:id="br0">
      <inkml:brushProperty name="width" value="0.025" units="cm"/>
      <inkml:brushProperty name="height" value="0.025" units="cm"/>
    </inkml:brush>
  </inkml:definitions>
  <inkml:trace contextRef="#ctx0" brushRef="#br0">1 14 5029,'0'0'9769,"48"-13"-6438,-28 13-1057,7 0-480,2 0-353,3 0-576,-1 0-737,-2 0-192,-2 0-1858,-5 0-3042,-4 4-9770</inkml:trace>
  <inkml:trace contextRef="#ctx0" brushRef="#br0" timeOffset="1">334 281 17809,'0'0'2306,"-34"49"993,23-26-1121,2-1-1345,9 0-481,0 0-224,0-3-96,4-1-512,6-3-1346,-1-5-1153,-3-5-1761,-1-5-3364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2:36.998"/>
    </inkml:context>
    <inkml:brush xml:id="br0">
      <inkml:brushProperty name="width" value="0.035" units="cm"/>
      <inkml:brushProperty name="height" value="0.035" units="cm"/>
    </inkml:brush>
  </inkml:definitions>
  <inkml:trace contextRef="#ctx0" brushRef="#br0">1 79 13627,'1'1'121,"1"1"-1,0 0 1,0-1 0,0 0 0,0 1 0,0-1-1,0 0 1,0 0 0,0 0 0,1 0-1,-1-1 1,0 1 0,1-1 0,-1 1-1,0-1 1,1 0 0,-1 0 0,1 0 0,-1 0-1,0 0 1,5-1 0,12 1 272,52 10 580,87 22 0,37 7-261,162-8 599,-137-15-576,-133-8-515,101-5 0,-156-4-168,0-2 0,-1-2 0,1-1 0,-1-1 1,0-1-1,46-20 0,-47 17-19,0 1 1,38-8-1,-40 12-34,-1-2 0,1 0 0,30-16 0,-41 15-4,-1-1 0,-1-2 0,24-19 0,-19 13-35,-18 17 42,-1 0 1,1 0-1,0 0 0,0 0 1,-1 0-1,1 0 0,0 1 0,0-1 1,0 1-1,0-1 0,0 1 0,3-1 1,-4 1-28,0 0 0,0 0 0,0 0 0,0 0 0,0 0 0,0 1 0,0-1 0,0 0 0,0 0 0,0 1 0,0-1 0,0 1 0,0-1 0,0 1 0,0-1 0,0 1 0,0-1 0,-1 1 0,1 0 0,0-1 0,0 1 0,-1 0 0,1 0 0,0 1 0,0-1-12,-1-1 0,0 0 0,0 0 0,0 1 0,0-1 0,0 0 0,0 0 0,0 0 0,0 1 0,0-1 0,0 0-1,-1 0 1,1 0 0,0 1 0,0-1 0,0 0 0,0 0 0,0 0 0,0 1 0,0-1 0,0 0 0,-1 0 0,1 0 0,0 1 0,0-1 0,0 0-1,0 0 1,-1 0 0,1 0 0,0 0 0,0 0 0,0 1 0,-1-1 0,1 0 0,0 0 0,0 0 0,0 0 0,-1 0 0,1 0 0,0 0 0,0 0-1,-1 0 1,1 0 0,0 0 0,0 0 0,0 0 0,-1 0 0,1 0 0,-12 0-334,-3-4-42,-3-1-66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7.871"/>
    </inkml:context>
    <inkml:brush xml:id="br0">
      <inkml:brushProperty name="width" value="0.025" units="cm"/>
      <inkml:brushProperty name="height" value="0.025" units="cm"/>
    </inkml:brush>
  </inkml:definitions>
  <inkml:trace contextRef="#ctx0" brushRef="#br0">101 11 17008,'0'0'4233,"-9"-1"-2626,6 0-1529,-1 1-1,0-1 1,1 1 0,-1 0-1,0 0 1,1 0-1,-1 1 1,1-1-1,-1 1 1,1 0 0,-5 2-1,6-2-40,0 0 1,1 0-1,-1 1 0,0-1 1,1 1-1,-1 0 0,1-1 0,0 1 1,-1 0-1,1 0 0,0 0 1,0 0-1,0 0 0,0 0 0,1 0 1,-1 0-1,0 0 0,1 0 1,0 1-1,-1-1 0,1 0 1,0 0-1,0 1 0,1 3 0,-1-1-33,0 0 0,1 0-1,0 0 1,0 0-1,0 0 1,0-1 0,1 1-1,0 0 1,0-1 0,0 1-1,1-1 1,-1 0-1,7 8 1,2 0 12,0 0 0,26 20 0,-28-26-10,0 1-1,-1 1 1,0 0 0,0 0-1,0 0 1,-1 1 0,-1 0-1,8 12 1,-13-19 2,0 0-1,-1 0 1,1 0 0,0 1-1,-1-1 1,1 0 0,-1 0 0,0 1-1,0-1 1,1 0 0,-2 1-1,1-1 1,0 0 0,0 0 0,-1 1-1,1-1 1,-1 0 0,0 0 0,0 0-1,1 1 1,-1-1 0,-1 0-1,1 0 1,0 0 0,0-1 0,-1 1-1,1 0 1,-1 0 0,0-1-1,1 1 1,-1-1 0,0 1 0,0-1-1,0 0 1,0 0 0,0 0 0,0 0-1,0 0 1,0 0 0,-4 0-1,-5 3 177,0-1 0,0 0-1,0-1 1,0 0-1,-1-1 1,-22 1-1,32-3-158,0 1 0,0 0 0,0 0 0,0-1 0,0 1 0,0-1 0,1 0-1,-1 1 1,0-1 0,0 0 0,0 0 0,1 0 0,-1 0 0,0-1 0,1 1-1,-1 0 1,1-1 0,-1 1 0,1-1 0,0 1 0,0-1 0,0 0 0,0 0-1,0 1 1,0-1 0,0 0 0,0 0 0,1 0 0,-1 0 0,0-3 0,1 1-35,-1 0 0,1 1 0,0-1 0,0 0 0,0 0 0,0 0 0,1 1 1,0-1-1,0 0 0,0 1 0,0-1 0,0 1 0,1-1 0,-1 1 0,1-1 1,3-4-1,12-11-169,0 0 1,21-17 0,-25 25 180,0-1 0,-1 1 0,-1-2 0,0 0 1,0 0-1,-2-1 0,13-23 0,-21 36-8,0-1 0,0 0 0,-1 0 0,1 1 1,0-1-1,-1 0 0,0 0 0,0 0 0,1 0 0,-1 1 0,0-1 1,0 0-1,-1 0 0,1 0 0,0 0 0,-1 0 0,1 0 1,-1 1-1,1-1 0,-1 0 0,0 0 0,0 1 0,0-1 0,0 1 1,0-1-1,0 1 0,0-1 0,0 1 0,-1-1 0,1 1 1,-1 0-1,1 0 0,-3-1 0,2 0-143,0 1 0,0 0 0,-1 1 0,1-1 0,0 0 0,-1 1 0,1-1 0,-1 1 0,1 0 0,0-1 0,-1 1 0,1 1 0,-1-1 0,1 0 0,-1 0 0,1 1 0,0 0 0,-1-1 0,1 1 0,0 0 0,0 0 0,-1 0 0,1 0 0,0 1 0,-3 1 0,-5 13-3013,9-2-3777,1-9-1495</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8.359"/>
    </inkml:context>
    <inkml:brush xml:id="br0">
      <inkml:brushProperty name="width" value="0.025" units="cm"/>
      <inkml:brushProperty name="height" value="0.025" units="cm"/>
    </inkml:brush>
  </inkml:definitions>
  <inkml:trace contextRef="#ctx0" brushRef="#br0">117 1 18353,'0'0'1992,"-8"4"351,-1 0-1820,0 1-1,0 1 1,1 0-1,0 0 1,0 0-1,0 1 1,-10 13 0,15-16-439,-1-1 0,1 2 1,0-1-1,1 0 0,-1 1 1,1-1-1,0 1 1,0-1-1,0 1 0,1 0 1,0 0-1,0 0 0,0 0 1,0 0-1,1 0 1,0 0-1,0 0 0,0 1 1,0-1-1,2 5 0,0-6-91,0 1-1,0-1 0,1 0 0,-1 0 0,1-1 0,0 1 0,0 0 0,0-1 0,0 0 0,1 0 0,0 0 0,-1 0 0,1 0 1,5 2-1,60 29-685,-63-31 627,-1-1 70,-1 0-1,1 0 0,-1 0 0,1 0 1,-1 1-1,7 5 0,-10-7 6,-1-1-1,0 1 1,0-1-1,1 0 1,-1 1-1,0-1 1,0 1-1,1-1 1,-1 0 0,0 1-1,0-1 1,0 1-1,0-1 1,0 1-1,0-1 1,0 1-1,0-1 1,0 1 0,0-1-1,0 0 1,0 1-1,0-1 1,0 1-1,0-1 1,0 1-1,0-1 1,-1 1-1,1 0 1,-21 14 330,8-8-219,9-4-89,-1 0 1,1 0 0,0-1-1,-1 0 1,0 0-1,1 0 1,-1-1-1,0 0 1,0 0-1,0 0 1,0 0-1,0-1 1,0 1 0,-9-2-1,13 0-20,0 0 0,0 1 0,0-1 0,1 0 0,-1 0 0,0 0 0,0 0 0,0 0 0,1 0 0,-1 0 0,1 0 0,-1-1 0,1 1 0,-1 0 0,1 0 0,0 0 0,-1-1 0,1 1 0,0 0 0,0 0 0,0 0 0,0-3 0,1-36 44,-1 30-59,1 3-41,-1-1 1,1 1-1,1-1 0,-1 1 0,1 0 0,1 0 0,-1 0 0,1 0 0,0 0 0,1 1 0,0 0 1,5-8-1,5-3-148,0 1 0,31-26 0,-4 4 261,-40 38-43,0-1 0,0 1 0,-1-1 0,1 0 0,0 0-1,0 1 1,-1-1 0,1 0 0,0 0 0,-1 0 0,1 0 0,-1 1 0,1-1 0,-1 0 0,1 0 0,-1 0 0,0 0 0,1 0-1,-1 0 1,0 0 0,0-1 0,0 1 0,0 0 0,0 0 0,0 0 0,0 0 0,0 0 0,0 0 0,-1 0 0,0-1-1,0 0 1,0 1 0,-1-1 0,0 1 0,1 0 1,-1 0-1,0-1 0,0 1 0,0 0 0,1 1 0,-1-1 0,0 0 0,0 1 0,0-1 0,-3 0 0,-11-1-1726,-1 0 0,-28 0 1,44 2 1309,-24 1-5113,-4 5-4143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8.800"/>
    </inkml:context>
    <inkml:brush xml:id="br0">
      <inkml:brushProperty name="width" value="0.025" units="cm"/>
      <inkml:brushProperty name="height" value="0.025" units="cm"/>
    </inkml:brush>
  </inkml:definitions>
  <inkml:trace contextRef="#ctx0" brushRef="#br0">0 342 14606,'0'0'5669,"12"2"-4665,13 1-414,0-2 1,0-1-1,0 0 1,32-6-1,118-25 1133,-70 11-1038,1763-184 756,-1777 200-1429,-36 3 12,0-2-1,-1-2 1,85-20 0,-138 24-19,1 1 0,-1 0 0,1-1 1,-1 1-1,0-1 0,1 0 1,-1 1-1,1-1 0,-1 0 0,0 0 1,0 0-1,1 0 0,-1 0 0,1-1 1,-1 1-30,-1 1 0,0-1 0,0 1 0,0 0 0,0-1 0,0 1 0,0-1 0,-1 1 0,1-1 0,0 1 0,0 0 0,0-1 0,0 1 0,0 0 0,-1-1 0,1 1 0,0-1 0,0 1 0,0 0 0,-1 0 0,1-1 0,0 1 0,-1 0 0,1-1 0,0 1 0,-1 0 0,1 0 0,0-1 0,-1 1 0,1 0 0,0 0 0,-1 0 0,-43-16-5239,39 15 4149,-28-8-6562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9.395"/>
    </inkml:context>
    <inkml:brush xml:id="br0">
      <inkml:brushProperty name="width" value="0.025" units="cm"/>
      <inkml:brushProperty name="height" value="0.025" units="cm"/>
    </inkml:brush>
  </inkml:definitions>
  <inkml:trace contextRef="#ctx0" brushRef="#br0">0 373 4965,'0'0'12849,"12"-2"-10479,7-3-1795,0-2-1,-1 0 0,1 0 0,-1-2 1,-1 0-1,0-1 0,0-1 0,20-18 0,129-117 1250,-159 139-1780,107-116 816,-120 150-1026,-28 41 116,-21 47-54,51-105-208,1 0 0,0 1 0,0 0 0,1 0 0,0-1 0,1 1 0,0 0 0,1 20 0,0-30 164,1 0 0,-1-1 1,0 1-1,0 0 1,0-1-1,1 1 1,-1-1-1,0 1 0,1-1 1,-1 1-1,0-1 1,1 1-1,-1-1 1,1 1-1,-1-1 1,1 1-1,-1-1 0,1 1 1,-1-1-1,1 0 1,-1 1-1,1-1 1,0 0-1,-1 0 0,1 0 1,0 1-1,-1-1 1,1 0-1,-1 0 1,1 0-1,0 0 0,0 0 1,22-4-5180,-1-13-203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29.739"/>
    </inkml:context>
    <inkml:brush xml:id="br0">
      <inkml:brushProperty name="width" value="0.025" units="cm"/>
      <inkml:brushProperty name="height" value="0.025" units="cm"/>
    </inkml:brush>
  </inkml:definitions>
  <inkml:trace contextRef="#ctx0" brushRef="#br0">102 5 10602,'0'0'6070,"-8"8"-5200,-5 8-378,1 0-1,0 1 1,-15 28 0,23-36-70,-1 0 1,1 0-1,1 0 1,-1 1-1,2-1 1,-1 1-1,1 0 1,1-1-1,0 1 1,0 19-1,2-27-389,-1 0 0,1 0 0,0 0 0,0 0 0,0 0 0,0 0 0,0 0 0,1 0 0,-1 0 0,0 0 0,1-1 0,-1 1 0,1 0 0,0-1 0,0 0 0,-1 1 0,1-1 0,0 0 0,0 0 0,0 0 0,0 0 0,1 0 0,-1-1 0,0 1 0,0 0 0,0-1 0,1 0 0,-1 1 0,3-1 0,7 1 134,0-1 0,0 0 0,0 0 1,16-3-1,-20 1 8,0 0 1,0-1-1,0 1 0,0-2 0,0 1 1,-1-1-1,0 0 0,1-1 1,-2 0-1,1 0 0,0 0 1,-1-1-1,0 0 0,0 0 0,-1-1 1,0 1-1,0-1 0,0 0 1,-1-1-1,0 1 0,-1-1 1,0 1-1,0-1 0,0 0 1,-1-1-1,0 1 0,-1 0 0,1-1 1,-2 1-1,0-15 0,0 20-184,0 1 1,-1-1-1,0 0 0,0 0 0,0 0 0,0 1 0,0-1 0,-1 0 0,1 1 0,-1 0 0,1-1 0,-1 1 1,0 0-1,0-1 0,0 1 0,0 1 0,-1-1 0,1 0 0,0 0 0,-1 1 0,1-1 0,-1 1 0,0 0 0,1 0 1,-1 0-1,0 0 0,0 0 0,-3 0 0,-8-2-1279,1 0-1,-1 1 1,0 1 0,-22 1 0,35-1 1048,1 1 1,-1 0 0,0 0-1,0 0 1,0 0-1,1 0 1,-1 0 0,0 0-1,0 0 1,1 0-1,-1 1 1,0-1 0,0 0-1,1 0 1,-1 1-1,0-1 1,0 1 0,1-1-1,-1 0 1,0 1-1,1-1 1,-1 1 0,1-1-1,-1 1 1,1 0-1,-1-1 1,1 1 0,-1 0-1,1-1 1,-1 1 0,1 1-1,-1 7-5958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117"/>
    </inkml:context>
    <inkml:brush xml:id="br0">
      <inkml:brushProperty name="width" value="0.025" units="cm"/>
      <inkml:brushProperty name="height" value="0.025" units="cm"/>
    </inkml:brush>
  </inkml:definitions>
  <inkml:trace contextRef="#ctx0" brushRef="#br0">0 61 16239,'0'0'3502,"8"-8"-133,-8 8-3359,5-5 394,0 0 0,0 1-1,0-1 1,0 1 0,1 0 0,0 1-1,0-1 1,0 1 0,0 0-1,0 1 1,1-1 0,-1 1 0,1 1-1,0-1 1,11 0 0,-15 1-364,0 1 0,0 0 0,1 0 0,-1 1 0,0-1 0,0 1 0,0-1 0,1 1-1,-1 0 1,0 0 0,0 0 0,0 1 0,0-1 0,-1 1 0,5 2 0,-5-2-37,-1 0 0,0 0 0,0 0 0,0 0 0,1 0 0,-2 0 0,1 0 0,0 1 0,0-1 0,-1 0 0,1 1 0,-1-1-1,0 0 1,0 1 0,0-1 0,0 0 0,0 1 0,0-1 0,-1 0 0,1 1 0,-1-1 0,1 0 0,-2 3 0,-3 6 73,0-1 1,0 1-1,-1-1 0,-1 0 1,0-1-1,0 1 0,0-1 1,-1-1-1,-12 10 0,25-19-424,0 1 0,0-1 0,-1 1 0,1 0-1,0 0 1,0 0 0,7 2 0,3-1-230,-3-1 343,62 3-454,-72-3 699,1 0-1,-1 1 1,1-1 0,-1 1 0,1-1 0,-1 1 0,0 0 0,1 0-1,-1 0 1,0 0 0,0 0 0,0 0 0,0 0 0,0 1 0,0-1-1,0 1 1,0 0 0,0 0 0,-1-1 0,1 1 0,-1 0 0,1 0 0,-1 0-1,2 4 1,-3-4 117,0 1-1,0-1 0,-1 0 1,1 1-1,0-1 0,-1 0 1,1 1-1,-1-1 0,0 0 1,0 0-1,0 0 0,0 1 1,0-1-1,0 0 1,-1 0-1,1 0 0,-1-1 1,1 1-1,-1 0 0,0-1 1,0 1-1,1-1 0,-5 3 1,-54 32 1501,46-28-1201,7-4-536,0 1 0,0-2 0,-1 1 0,0-1 0,1 0 0,-1-1 0,0 1 0,0-2 1,-17 3-1,25-6-410,0 1 0,0 0 1,0 0-1,1 0 0,-1 0 0,0 0 1,0-1-1,1 1 0,-1 0 1,0 0-1,1 0 0,-1 0 0,1 0 1,0 0-1,-1 0 0,1 0 1,1-1-1,13-12-6138,4-2-3043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477"/>
    </inkml:context>
    <inkml:brush xml:id="br0">
      <inkml:brushProperty name="width" value="0.025" units="cm"/>
      <inkml:brushProperty name="height" value="0.025" units="cm"/>
    </inkml:brush>
  </inkml:definitions>
  <inkml:trace contextRef="#ctx0" brushRef="#br0">6 1 11691,'0'0'11339,"5"52"-9513,-5-24-577,-7 3-352,3-1-577,4 0-224,0-7-160,0-3-1698,4-8-2017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0.808"/>
    </inkml:context>
    <inkml:brush xml:id="br0">
      <inkml:brushProperty name="width" value="0.025" units="cm"/>
      <inkml:brushProperty name="height" value="0.025" units="cm"/>
    </inkml:brush>
  </inkml:definitions>
  <inkml:trace contextRef="#ctx0" brushRef="#br0">0 63 13869,'0'0'8317,"13"0"-7452,29-4-687,0-3-1,0-1 0,56-18 1,-70 18-375,27-2 111,-55 10 88,1 0-1,-1 0 0,1 0 1,-1 0-1,1 0 0,-1 0 1,0 0-1,1 0 1,-1 1-1,1-1 0,-1 0 1,0 0-1,1 0 0,-1 0 1,1 0-1,-1 1 1,0-1-1,1 0 0,-1 0 1,0 1-1,1-1 1,-1 0-1,0 1 0,1-1 1,-1 0-1,0 1 0,0-1 1,0 0-1,1 1 1,-1-1-1,0 1 0,0-1 1,0 0-1,0 1 0,0-1 1,1 1-1,-1 0 0,-4 22 333,-17 19 375,20-39-755,-93 172 1532,60-80-1995,30-79-797,1-1 0,0 1 0,-1 31 1,4-54-5331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1.170"/>
    </inkml:context>
    <inkml:brush xml:id="br0">
      <inkml:brushProperty name="width" value="0.025" units="cm"/>
      <inkml:brushProperty name="height" value="0.025" units="cm"/>
    </inkml:brush>
  </inkml:definitions>
  <inkml:trace contextRef="#ctx0" brushRef="#br0">1 79 7687,'0'0'17201,"52"-11"-16401,-20 5-351,4-2-417,4 0-449,-1-1-2145,1-3-801,-2 1-1954,-7-2-801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1.546"/>
    </inkml:context>
    <inkml:brush xml:id="br0">
      <inkml:brushProperty name="width" value="0.025" units="cm"/>
      <inkml:brushProperty name="height" value="0.025" units="cm"/>
    </inkml:brush>
  </inkml:definitions>
  <inkml:trace contextRef="#ctx0" brushRef="#br0">37 55 6502,'0'0'7768,"10"-7"-3914,-3 1-3110,38-25 2017,-41 30-2150,0-1 1,-1 0 0,1 1 0,0 0 0,0 0 0,0 0-1,0 0 1,5 1 0,-8 0-559,-1 0 1,0 0-1,1 0 1,-1 0-1,0 0 0,0 0 1,1 0-1,-1 0 1,0 0-1,1 0 0,-1 1 1,0-1-1,0 0 0,1 0 1,-1 0-1,0 0 1,0 1-1,1-1 0,-1 0 1,0 0-1,0 1 1,0-1-1,1 0 0,-1 0 1,0 1-1,0-1 1,0 0-1,0 1 0,0-1 1,0 0-1,1 0 1,-1 1-1,0-1 0,0 0 1,0 1-1,0-1 0,0 0 1,0 1-1,-4 18 815,-13 15-108,-59 46-125,78-74-2008,12-3 481,23 1-99,-29-3 671,16 1-99,40 4 175,-59-5 249,-1 0 1,0 0-1,0 0 0,0 0 1,0 0-1,0 1 1,0 0-1,-1 0 1,1 0-1,-1 0 0,5 4 1,-7-5 59,0 1 0,0-1 0,0 0 0,0 1 0,0-1 0,-1 1 0,1-1 0,-1 0 0,1 1 0,-1-1 0,1 1 0,-1 0 0,0-1 0,0 1 0,0-1 0,0 1 0,0-1 0,0 1 1,0-1-1,-1 1 0,1-1 0,0 1 0,-1-1 0,1 1 0,-1-1 0,0 1 0,1-1 0,-1 1 0,0-1 0,0 0 0,0 0 0,0 1 0,-1 0 0,-43 41 1710,37-37-1528,-2 2-159,0 0 0,-1 0-1,0-2 1,0 1 0,-1-1-1,1-1 1,-1 0 0,-1 0-1,1-2 1,-1 1 0,1-2 0,-1 1-1,-20 0 1,32-3-174,1 0 0,-1 0 1,1 0-1,0-1 0,-1 1 0,1 0 0,-1 0 1,1 0-1,0 0 0,-1 0 0,1-1 1,-1 1-1,1 0 0,0 0 0,-1-1 0,1 1 1,0 0-1,-1 0 0,1-1 0,0 1 0,-1 0 1,1-1-1,0 1 0,0-1 0,0 1 0,-1 0 1,1-1-1,0 1 0,0-1 0,0 1 1,0 0-1,0-1 0,0 1 0,0-1 0,-1 1 1,1-1-1,1 1 0,-1-1 0,3-17-7047,5 3-1926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13.608"/>
    </inkml:context>
    <inkml:brush xml:id="br0">
      <inkml:brushProperty name="width" value="0.035" units="cm"/>
      <inkml:brushProperty name="height" value="0.035" units="cm"/>
    </inkml:brush>
  </inkml:definitions>
  <inkml:trace contextRef="#ctx0" brushRef="#br0">5 1 13355,'0'0'48,"-1"0"1,1 1-1,-1-1 0,1 1 1,0-1-1,-1 0 0,1 1 1,0-1-1,0 1 0,-1-1 1,1 0-1,0 1 1,0-1-1,0 1 0,-1-1 1,1 1-1,0-1 0,0 1 1,0-1-1,0 1 0,0-1 1,0 1-1,0-1 0,0 1 1,0-1-1,0 1 1,0-1-1,1 1 0,-1-1 1,0 1-1,0-1 0,0 0 1,1 1-1,-1 0 0,2 0 34,-1 1 0,0-1 0,1 0-1,0 1 1,-1-1 0,1 0 0,0 0-1,-1 0 1,4 1 0,48 12 454,-48-12-420,669 111 2338,-549-95-2206,40 4 183,2-7 0,218-9 0,23-40-69,-70 3-317,530-46 499,-544 39-490,-226 32-64,129 8 0,-139 4 23,67 5 0,220-11-1,-367-1 30,-4 0-9,0 1-1,0-1 1,0 1-1,0 0 1,-1 0-1,1 0 1,0 0-1,0 1 1,0 0-1,0-1 0,-1 1 1,7 3-1,-12-4 1,-1 0 1,1 0-1,0 1 0,-1-1 0,1 1 0,0-1 0,0 1 0,-1 0 0,1 0 0,0 0 1,0 0-1,0 0 0,0 0 0,0 1 0,0-1 0,-2 3 0,-3 14-1763,9-16 1142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016"/>
    </inkml:context>
    <inkml:brush xml:id="br0">
      <inkml:brushProperty name="width" value="0.025" units="cm"/>
      <inkml:brushProperty name="height" value="0.025" units="cm"/>
    </inkml:brush>
  </inkml:definitions>
  <inkml:trace contextRef="#ctx0" brushRef="#br0">0 1 25913,'0'0'256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538"/>
    </inkml:context>
    <inkml:brush xml:id="br0">
      <inkml:brushProperty name="width" value="0.025" units="cm"/>
      <inkml:brushProperty name="height" value="0.025" units="cm"/>
    </inkml:brush>
  </inkml:definitions>
  <inkml:trace contextRef="#ctx0" brushRef="#br0">0 322 14798,'0'0'8776,"8"-1"-7254,9-5-1380,1 0 0,-1-1-1,0-1 1,-1 0 0,0-1 0,0-1 0,-1-1 0,22-19 0,-10 6-1,-1-1 0,-1-1 0,36-48 0,-57 69-153,-1 0 0,1 0 0,-1-1 0,0 1 0,0-1 0,0 1 0,-1-1 0,0 0 0,0 0 0,0-1 0,1-7 0,-18 26-148,4 5 157,0 0 0,1 2 0,1-1 0,1 1 0,0 0 0,2 0 0,0 1 0,1 0 0,1 0 0,1 1 0,1-1 0,0 1 0,3 36-1,-1-56-61,0 1 0,0-1-1,1 0 1,-1 0-1,0 1 1,1-1-1,-1 0 1,1 0-1,-1 1 1,1-1-1,-1 0 1,1 0-1,0 0 1,0 0-1,-1 0 1,1 0-1,0 0 1,0 0 0,0 0-1,0 0 1,0-1-1,0 1 1,2 1-1,-1-2-417,0 1-1,-1-1 1,1 1-1,0-1 1,0 0-1,0 0 1,0 0-1,0 0 1,-1 0-1,1 0 1,0 0-1,0 0 1,0-1-1,0 1 1,0-1-1,2-1 1,22-13-8406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2.910"/>
    </inkml:context>
    <inkml:brush xml:id="br0">
      <inkml:brushProperty name="width" value="0.025" units="cm"/>
      <inkml:brushProperty name="height" value="0.025" units="cm"/>
    </inkml:brush>
  </inkml:definitions>
  <inkml:trace contextRef="#ctx0" brushRef="#br0">138 0 19218,'-7'0'2034,"1"1"-1742,0 0-1,0 0 1,0 0-1,0 0 1,0 1-1,0 0 1,1 0-1,-1 1 1,1-1-1,-1 1 1,1 1-1,0-1 1,0 1 0,0 0-1,-6 6 1,7-6-207,1 0 0,0 0 0,0-1 0,0 2 0,0-1-1,1 0 1,-1 1 0,1-1 0,0 1 0,1-1 0,-1 1 0,1 0 0,0 0 0,0 0 0,0 0 0,1 0 0,0 0 0,0 0 0,0 0 0,1 0 0,1 8 0,0-8-81,0 1-1,0-1 1,0-1 0,1 1-1,0 0 1,0-1-1,0 1 1,0-1 0,1 0-1,0 0 1,0 0-1,0 0 1,0-1-1,0 0 1,1 0 0,0 0-1,6 3 1,-2-2 5,-1 0 1,1-1-1,0 0 1,0 0 0,0-1-1,1 0 1,-1 0-1,0-1 1,14-1-1,-20 0 5,-1-1 0,1 1 0,0-1 0,-1 0 0,1 0 0,-1 0 0,0 0 0,1 0 0,-1-1 0,0 1 0,0-1 0,0 1 0,0-1-1,0 0 1,0 0 0,0 0 0,-1 0 0,1 0 0,-1 0 0,1 0 0,-1 0 0,0-1 0,0 1 0,0-1 0,0 1 0,0-1 0,-1 1 0,2-5-1,-1-1 44,1-1 0,-1 0 0,0 1 0,-1-1 0,0 0 0,0 1 0,-3-16 0,2 21-52,-1 1 1,1-1-1,0 0 0,-1 1 0,1 0 1,-1-1-1,0 1 0,0 0 1,0 0-1,0 0 0,0 0 0,0 0 1,-1 0-1,1 0 0,0 1 1,-1-1-1,-4-1 0,-22-4-1600,27 7 1219,1 0 1,-1 0-1,0 0 1,0 0-1,1 0 0,-1 1 1,0-1-1,1 1 1,-1-1-1,0 1 0,1 0 1,-1 0-1,-2 1 1,-2 7-4761,4 3-2135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33.262"/>
    </inkml:context>
    <inkml:brush xml:id="br0">
      <inkml:brushProperty name="width" value="0.025" units="cm"/>
      <inkml:brushProperty name="height" value="0.025" units="cm"/>
    </inkml:brush>
  </inkml:definitions>
  <inkml:trace contextRef="#ctx0" brushRef="#br0">163 25 20083,'0'0'1628,"-10"-2"-218,3 0-1237,-1 0 0,1 1 1,-1 1-1,0-1 0,1 1 1,-1 1-1,0-1 0,-9 3 1,13-2-71,0 0 1,1 0-1,-1 1 1,0-1-1,1 1 1,-1 0 0,1 0-1,0 0 1,-1 0-1,1 1 1,0-1-1,0 1 1,1 0-1,-1 0 1,1 0 0,-1 0-1,1 0 1,0 1-1,0-1 1,0 1-1,-1 4 1,1-5-63,1-1 1,0 1 0,0 1-1,0-1 1,0 0 0,1 0-1,-1 0 1,1 0 0,0 1-1,-1-1 1,2 0 0,-1 0-1,0 1 1,1-1 0,-1 0-1,1 0 1,0 0-1,0 0 1,0 0 0,0 0-1,4 5 1,-2-4-9,0-1 1,0 0-1,1 0 0,-1 0 1,1 0-1,0-1 1,0 0-1,0 1 0,0-1 1,0-1-1,0 1 0,1-1 1,7 3-1,3-2 9,-1 0 0,0 0 0,0-2 0,1 0 1,-1 0-1,0-1 0,0-1 0,0 0 0,16-5 0,-22 3-17,0 0 1,0 0-1,-1 0 0,1-1 0,-1 0 0,0-1 1,0 1-1,-1-1 0,0-1 0,11-13 0,-15 19-29,-1-1-1,1 0 0,-1 0 0,1 0 0,-1 0 0,0 0 0,0-1 0,0 1 0,0 0 0,0 0 0,0-1 0,-1 1 0,1-1 0,-1 1 0,0 0 0,0-1 0,0 1 0,0-1 0,0 1 0,0-1 0,0 1 0,-1-1 0,1 1 0,-1 0 0,0-1 0,0 1 0,0 0 0,0 0 0,0 0 0,0-1 1,-1 1-1,1 0 0,-1 0 0,1 1 0,-1-1 0,0 0 0,0 1 0,1-1 0,-1 1 0,0-1 0,-1 1 0,1 0 0,-2-1 0,-7-3-773,1 2 1,-1 0-1,0 0 0,0 1 1,0 0-1,0 1 0,0 0 1,0 0-1,-19 3 1,3-2-2775,-8 0-4269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173"/>
    </inkml:context>
    <inkml:brush xml:id="br0">
      <inkml:brushProperty name="width" value="0.025" units="cm"/>
      <inkml:brushProperty name="height" value="0.025" units="cm"/>
    </inkml:brush>
  </inkml:definitions>
  <inkml:trace contextRef="#ctx0" brushRef="#br0">1 279 6566,'0'0'14067,"9"-8"-13074,39-36-774,-2-2 0,-2-3-1,46-66 1,-73 99 142,-17 16-347,1 0 1,-1 0-1,0 0 1,1 0 0,-1 0-1,0 1 1,0-1-1,1 0 1,-1 0-1,0 0 1,0 1-1,1-1 1,-1 0-1,0 0 1,0 1-1,0-1 1,1 0-1,-1 1 1,0-1-1,0 0 1,0 0-1,0 1 1,0-1-1,0 0 1,0 1 0,0-1-1,0 0 1,0 1-1,0-1 1,0 0-1,0 1 1,0-1-1,0 0 1,0 1-1,0 0 1,-8 46 548,-4-4-390,-16 72 148,26-102-446,0 0-1,1 0 1,0 0-1,1 0 1,1 0-1,3 22 1,-4-34-37,0-1 1,0 0-1,0 1 1,0-1-1,1 1 1,-1-1-1,0 0 0,0 1 1,0-1-1,1 1 1,-1-1-1,0 0 1,1 1-1,-1-1 1,0 0-1,1 0 1,-1 1-1,0-1 1,1 0-1,-1 0 1,0 1-1,1-1 1,-1 0-1,1 0 1,-1 0-1,1 0 1,-1 0-1,0 0 1,1 0-1,-1 1 1,1-1-1,-1 0 0,1-1 1,-1 1-1,1 0 1,-1 0-1,0 0 1,2 0-1,8-2-7333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549"/>
    </inkml:context>
    <inkml:brush xml:id="br0">
      <inkml:brushProperty name="width" value="0.025" units="cm"/>
      <inkml:brushProperty name="height" value="0.025" units="cm"/>
    </inkml:brush>
  </inkml:definitions>
  <inkml:trace contextRef="#ctx0" brushRef="#br0">45 1 5221,'0'0'10890,"-25"49"-9192,10-29-129,10-2-736,5-2-705,0-7-128,14-4-961,5-5-1793,2-2-1827,-1-17-1793</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27.930"/>
    </inkml:context>
    <inkml:brush xml:id="br0">
      <inkml:brushProperty name="width" value="0.025" units="cm"/>
      <inkml:brushProperty name="height" value="0.025" units="cm"/>
    </inkml:brush>
  </inkml:definitions>
  <inkml:trace contextRef="#ctx0" brushRef="#br0">85 105 8008,'0'0'11819,"-9"12"-11216,3-5-549,-36 55 531,38-56-524,0 1 1,0 0-1,1 0 1,1 1 0,-1-1-1,1 1 1,0-1-1,1 1 1,-1 11 0,2-18-60,1 0 0,-1 0 0,1 1 1,-1-1-1,1 0 0,0 0 0,0 0 1,-1-1-1,1 1 0,0 0 1,0 0-1,0 0 0,0 0 0,0-1 1,0 1-1,0-1 0,0 1 1,0-1-1,1 1 0,-1-1 0,0 1 1,0-1-1,0 0 0,1 0 1,-1 0-1,0 1 0,0-1 0,1 0 1,1-1-1,49 1-330,-43 0 139,29-3-106,-25 1 203,0 1-1,0 1 0,0 0 1,21 3-1,-33-3 136,0 0 1,0 1-1,1 0 0,-1-1 0,0 1 1,0 0-1,0-1 0,0 1 0,0 0 1,0 0-1,0 0 0,0 0 0,0 0 1,0 0-1,0 0 0,-1 0 0,1 1 1,0-1-1,-1 0 0,1 0 0,-1 1 1,1-1-1,-1 0 0,0 0 0,1 1 1,-1-1-1,0 1 0,0-1 0,0 0 1,0 1-1,0-1 0,0 0 0,-1 1 1,1-1-1,0 0 0,-1 1 0,1-1 1,-1 2-1,-1 2 205,1 0 0,-1 0 0,0 0 0,0 0 0,-1 0 0,0-1 0,1 1-1,-8 7 1,-1-1 472,0-1 0,-1-1 0,-24 15-1,32-21-722,0 0-1,-1-1 0,1 0 0,0 0 0,-1 0 0,0-1 0,1 0 1,-1 1-1,0-2 0,0 1 0,0 0 0,0-1 0,1 0 0,-1 0 0,0-1 1,-6 0-1,8-1-458,-1-1 0,1 1 0,0-1 0,1 1 0,-1-1 0,0 0 0,1 0 0,-1 0 0,1-1 0,0 1 1,0 0-1,1-1 0,-1 0 0,1 1 0,-1-1 0,1 0 0,0 1 0,1-1 0,-2-5 0,2 9 391,-8-40-8124</inkml:trace>
  <inkml:trace contextRef="#ctx0" brushRef="#br0" timeOffset="1">46 82 7655,'0'0'14446,"47"-20"-12845,-15 12-287,2 0-578,6 2-575,5 0-129,0 0-353,0-1-1504,-4-1-1635,-5-4-5060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2.623"/>
    </inkml:context>
    <inkml:brush xml:id="br0">
      <inkml:brushProperty name="width" value="0.025" units="cm"/>
      <inkml:brushProperty name="height" value="0.025" units="cm"/>
    </inkml:brush>
  </inkml:definitions>
  <inkml:trace contextRef="#ctx0" brushRef="#br0">148 0 5926,'0'0'15694,"-41"70"-15309,23-44-257,-2 0-64,4 0-32,3-5-32,2-4 32,1 0-64,8-7-673,0-5-736,-3-5-1218,1 0-1601,-1-17-3331</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2.971"/>
    </inkml:context>
    <inkml:brush xml:id="br0">
      <inkml:brushProperty name="width" value="0.025" units="cm"/>
      <inkml:brushProperty name="height" value="0.025" units="cm"/>
    </inkml:brush>
  </inkml:definitions>
  <inkml:trace contextRef="#ctx0" brushRef="#br0">84 0 11275,'0'0'4890,"-10"4"-3401,6-2-1374,0-1-1,0 1 1,0 0 0,0 0-1,0 1 1,0-1 0,0 1-1,1 0 1,0 0 0,-1 0-1,1 0 1,0 0 0,0 1-1,1-1 1,-1 1 0,1 0-1,0 0 1,-1 0 0,2 0-1,-1 0 1,1 1 0,-1-1-1,1 0 1,-1 10 0,1-9 33,1 1-1,0 0 1,0 0 0,0-1 0,1 1-1,0 0 1,2 7 0,-3-12-111,0 0 0,1 0 0,-1 0 0,0-1 0,1 1 0,-1 0 1,1 0-1,-1-1 0,1 1 0,-1 0 0,1-1 0,-1 1 0,1-1 0,0 1 0,-1-1 0,1 1 0,0-1 0,-1 1 0,1-1 1,0 0-1,0 1 0,1-1 0,-1 0 29,1 0 1,0 0-1,-1 0 0,1-1 1,-1 1-1,1 0 0,-1-1 1,1 0-1,-1 1 0,1-1 1,-1 0-1,0 0 1,1 1-1,-1-1 0,0 0 1,0 0-1,2-2 0,0-1-34,1 0-1,-1 0 0,0 0 1,0 0-1,0-1 0,-1 1 1,1-1-1,-1 0 0,0 0 0,-1 0 1,1 0-1,-1 0 0,0 0 1,0 0-1,0 0 0,-1-1 1,0 1-1,0 0 0,0 0 1,-1-1-1,-1-7 0,1 12-34,1 1 0,0-1 0,0 0 1,-1 0-1,1 0 0,-1 0 0,1 0 0,-1 0 0,1 1 0,-1-1 0,1 0 0,-1 0 0,0 1 0,0-1 1,1 0-1,-1 1 0,0-1 0,0 1 0,1-1 0,-1 1 0,0-1 0,0 1 0,0 0 0,0-1 1,0 1-1,0 0 0,0 0 0,0 0 0,0 0 0,0 0 0,0 0 0,0 0 0,0 0 0,0 0 1,1 0-1,-1 0 0,0 1 0,0-1 0,0 0 0,0 1 0,0-1 0,0 0 0,0 1 0,1-1 1,-1 1-1,0 0 0,0-1 0,-1 2 0,-1 1-103,0 0 0,0 0 0,0 0 0,0 0 0,1 1 1,-1-1-1,1 1 0,0 0 0,-3 5 0,2 1-618,1 0 1,1 0-1,-1 0 1,1 0-1,1 14 1,6 24-7775,2-27 2135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33.328"/>
    </inkml:context>
    <inkml:brush xml:id="br0">
      <inkml:brushProperty name="width" value="0.025" units="cm"/>
      <inkml:brushProperty name="height" value="0.025" units="cm"/>
    </inkml:brush>
  </inkml:definitions>
  <inkml:trace contextRef="#ctx0" brushRef="#br0">34 13 4612,'0'0'9236,"-4"10"-6941,2-6-2100,-3 8 524,0-1 0,1 1-1,0 0 1,1 0 0,0 1 0,-1 20 0,4-33-672,0 1 0,0 0 0,0 0 0,0-1 0,0 1 0,0 0 0,1 0 0,-1-1 0,0 1 0,0 0 0,0-1 0,1 1 0,-1 0 0,1-1 0,-1 1 0,0 0 0,1-1 0,-1 1 0,1-1 0,-1 1 0,1-1 0,0 1 0,-1-1 0,1 1 0,-1-1 0,1 1 0,0-1 0,-1 0 0,1 1 0,1-1 0,26-1 1459,-22-1-1250,0 0-1,0 0 1,0 0-1,-1-1 1,1 0-1,-1 0 0,7-5 1,-8 4-150,1 0-1,-1 0 1,-1 0-1,1 0 1,-1-1-1,0 0 1,0 1 0,0-1-1,0 0 1,-1 0-1,0-1 1,0 1 0,0 0-1,-1-1 1,0 1-1,0-1 1,0-9-1,-1 14-110,0-1-1,-1 1 1,1 0-1,-1-1 1,1 1-1,-1 0 1,0 0-1,0-1 1,1 1-1,-1 0 1,0 0-1,0 0 1,0 0-1,0 0 1,0 0-1,0 0 1,-1 0-1,1 0 1,0 1-1,0-1 1,-1 0-1,1 1 1,0-1-1,-1 1 1,1-1-1,-1 1 1,1 0-1,0 0 0,-1-1 1,1 1-1,-1 0 1,1 0-1,-1 0 1,1 1-1,-1-1 1,-2 1-1,1-1-374,-1 1-1,1-1 0,-1 1 0,1 0 1,-1 0-1,1 0 0,-1 0 1,1 1-1,0-1 0,0 1 0,0 0 1,0 0-1,0 0 0,-4 4 0,-3 8-4514,0 0-3059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37.778"/>
    </inkml:context>
    <inkml:brush xml:id="br0">
      <inkml:brushProperty name="width" value="0.035" units="cm"/>
      <inkml:brushProperty name="height" value="0.035" units="cm"/>
    </inkml:brush>
  </inkml:definitions>
  <inkml:trace contextRef="#ctx0" brushRef="#br0">914 328 11410,'-55'-16'735,"0"2"0,-92-10-1,81 14-205,60 9-482,-29-5 229,-1 1 1,1 2 0,-42 2-1,67 2-235,0 0-1,-1 0 0,1 1 0,1 0 1,-1 1-1,0 0 0,0 1 1,1 0-1,0 0 0,0 1 0,0 0 1,1 1-1,-1 0 0,1 0 0,-13 14 1,6-2-34,1 0 0,0 1 0,2 1 0,1 0 0,0 1 0,-8 22 0,2 2 0,-20 90-1,30-94-5,2-1-1,1 1 0,3-1 1,1 1-1,2 0 0,1 0 1,13 56-1,-1-35-3,2-1 0,3-1 0,3 0 0,31 59 0,-34-83 17,1-1 0,2-1 0,1-1-1,2-1 1,1-1 0,1-1-1,2-2 1,1-1 0,52 36-1,-24-26 34,1-2-1,2-3 1,1-3-1,123 39 1,28-8 8,2-10-1,2-9 1,267 16 0,-236-46-27,0-11 0,1-10 0,270-47 0,38-44 52,-404 64-64,234-89 1,-322 99-7,-2-2-1,-1-4 1,-2-2-1,90-68 1,-119 77-19,0-2 0,-1 0-1,-2-2 1,-1-2 0,-2 0 0,-1-2 0,-2-1-1,-1 0 1,18-41 0,-34 64 6,-1 0 1,0-1-1,-1 0 1,0 0-1,-1 0 1,-1 0-1,0-1 1,-1 1-1,0-1 0,-1 1 1,0-1-1,-1 1 1,-1 0-1,0-1 1,-1 1-1,0 0 1,-1 0-1,-1 0 1,0 1-1,-1-1 0,-7-12 1,-27-36 162,-2 1-1,-3 2 1,-84-83 0,86 101 56,-1 3-1,-2 1 1,-1 3 0,-2 1 0,-59-27 0,-276-103 160,246 116-371,-2 6 0,-250-37 1,-297 12 8,-314 53-15,726 29-41,-441 87 0,624-83-164,-135 50 0,166-47 33,1 2 1,1 4 0,-55 36-1,85-46 90,1 2 0,1 0 0,-46 50 0,18-3-135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2.243"/>
    </inkml:context>
    <inkml:brush xml:id="br0">
      <inkml:brushProperty name="width" value="0.025" units="cm"/>
      <inkml:brushProperty name="height" value="0.025" units="cm"/>
    </inkml:brush>
  </inkml:definitions>
  <inkml:trace contextRef="#ctx0" brushRef="#br0">66 152 6534,'0'0'5621,"-9"7"-3357,-47 39 2930,90-62-2445,170-165-1510,-204 180-1232,0 1-1,1 0 1,-1-1-1,0 1 1,0-1-1,1 1 1,-1 0-1,0-1 1,1 1-1,-1-1 1,0 1-1,1 0 1,-1 0-1,1-1 1,-1 1-1,0 0 1,1 0 0,-1-1-1,1 1 1,-1 0-1,1 0 1,-1 0-1,1 0 1,-1 0-1,1 0 1,-1 0-1,1 0 1,-1 0-1,1 0 1,-1 0-1,1 0 1,-1 0 0,2 0-1,-2 18 77,-15 26-4,11-35-141,-27 64 332,29-67-421,0 1 1,0-1-1,1 0 1,0 1-1,0 0 1,0-1 0,1 1-1,0-1 1,1 10-1,-1-15 10,0-1-1,0 1 0,0 0 1,0-1-1,1 1 0,-1-1 1,0 0-1,0 1 1,1-1-1,-1 1 0,0-1 1,1 1-1,-1-1 1,1 0-1,-1 1 0,0-1 1,1 0-1,-1 1 1,1-1-1,-1 0 0,1 1 1,-1-1-1,1 0 1,-1 0-1,1 0 0,-1 0 1,1 1-1,-1-1 1,1 0-1,-1 0 0,1 0 1,0 0-1,-1 0 0,1 0 1,-1 0-1,1-1 1,0 1-1,14 0-5986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2.634"/>
    </inkml:context>
    <inkml:brush xml:id="br0">
      <inkml:brushProperty name="width" value="0.025" units="cm"/>
      <inkml:brushProperty name="height" value="0.025" units="cm"/>
    </inkml:brush>
  </inkml:definitions>
  <inkml:trace contextRef="#ctx0" brushRef="#br0">98 1 2114,'0'0'15188,"-8"4"-14729,2-1-344,0 1 0,1 0 0,-1 1 0,1-1 0,0 1 0,0 0 0,0 0 0,1 1 0,0-1 1,0 1-1,0 0 0,1 0 0,0 1 0,0-1 0,0 1 0,1-1 0,-2 8 0,1-3 301,0 0-1,1 0 1,0 0-1,1 0 1,0 12-1,1-22-387,0 0 1,0 0-1,0 0 0,0 0 0,0 0 0,0-1 1,0 1-1,1 0 0,-1 0 0,0 0 1,1-1-1,-1 1 0,0 0 0,1 0 1,-1-1-1,1 1 0,-1 0 0,1-1 0,0 1 1,-1 0-1,1-1 0,-1 1 0,1-1 1,0 1-1,0-1 0,-1 0 0,1 1 0,0-1 1,1 1-1,30-1 538,-23-2-419,0 0 0,0-1 0,0 0 1,-1 0-1,10-6 0,-8 3-58,1-1 1,-1 0-1,-1-1 1,0 0-1,12-14 1,-17 18-14,-1-1 0,1 1 1,-1-1-1,0 0 0,-1 0 1,1 0-1,-1 0 0,0-1 0,-1 1 1,1 0-1,-1-1 0,0 1 1,0-1-1,-1-6 0,0 10-74,-1 0 0,0 0 0,0 0 0,0 0 0,0 1 0,0-1 1,0 0-1,0 1 0,-1-1 0,1 1 0,0-1 0,-1 1 0,0 0 0,1-1 0,-1 1 0,0 0 0,1 0 0,-1 0 0,0 1 0,0-1 0,0 0 0,0 1 0,0-1 0,0 1 0,0-1 0,0 1 0,0 0 0,0 0 0,-2 0 0,-1 0-300,1-1 0,0 1 0,-1-1 1,1 1-1,0 1 0,-1-1 0,1 1 0,0-1 0,-1 1 0,1 1 0,0-1 0,0 0 0,-5 4 0,6-2-1443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090"/>
    </inkml:context>
    <inkml:brush xml:id="br0">
      <inkml:brushProperty name="width" value="0.025" units="cm"/>
      <inkml:brushProperty name="height" value="0.025" units="cm"/>
    </inkml:brush>
  </inkml:definitions>
  <inkml:trace contextRef="#ctx0" brushRef="#br0">0 212 1954,'0'0'19485,"9"-1"-18156,4-1-1178,-1-1 1,1 0-1,-1-1 0,0-1 0,0 0 0,-1-1 1,0 0-1,1 0 0,-2-1 0,1 0 0,14-15 1,3-2-53,-1-2 1,46-58 0,-140 214 39,63-121-206,0 1 1,1 0-1,0 0 0,0 0 0,1 0 1,1 0-1,-1 18 0,7-21-4250,4-9-3468,-3-6-4248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546"/>
    </inkml:context>
    <inkml:brush xml:id="br0">
      <inkml:brushProperty name="width" value="0.025" units="cm"/>
      <inkml:brushProperty name="height" value="0.025" units="cm"/>
    </inkml:brush>
  </inkml:definitions>
  <inkml:trace contextRef="#ctx0" brushRef="#br0">26 1 1858,'0'0'21524,"-25"68"-21460,25-47-32,0-1-128,0-4-897,0-6-704,5-6-962,1-4-2338,3-4-1953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3.894"/>
    </inkml:context>
    <inkml:brush xml:id="br0">
      <inkml:brushProperty name="width" value="0.025" units="cm"/>
      <inkml:brushProperty name="height" value="0.025" units="cm"/>
    </inkml:brush>
  </inkml:definitions>
  <inkml:trace contextRef="#ctx0" brushRef="#br0">103 0 4164,'0'0'18818,"-10"10"-17911,3-4-800,-34 34 432,39-37-518,-1 1 0,0 0 0,1-1 0,0 1 0,0 0 0,0 0 0,0 0 0,1 0 0,-1 1 0,1-1 0,0 0 0,0 1 0,0 4 0,2-8-14,-1 0 0,1 0 1,-1 0-1,1 0 0,0-1 0,-1 1 1,1 0-1,0-1 0,-1 1 0,1 0 1,0-1-1,0 1 0,-1-1 0,1 1 1,0-1-1,0 0 0,0 1 0,0-1 1,0 0-1,0 1 0,0-1 0,0 0 1,0 0-1,0 0 0,1 0 0,35 3 79,-28-2-77,2 0-39,-1 1 0,1 0 1,-1 0-1,1 1 1,18 9-1,-27-11 24,-1 0-1,1 0 1,-1 0-1,1 0 1,-1 0-1,1 0 1,-1 0-1,1 0 1,-1 1 0,0-1-1,0 0 1,0 1-1,0 0 1,0-1-1,0 1 1,0-1-1,1 4 1,-2-4 24,0 1 1,0 0-1,-1 0 0,1-1 1,0 1-1,0 0 0,-1-1 1,1 1-1,-1 0 0,0-1 1,0 1-1,1-1 0,-1 1 1,0-1-1,0 1 0,0-1 1,0 0-1,-1 1 1,1-1-1,0 0 0,-1 0 1,-1 2-1,-3 2-13,1 0-1,-1-1 1,0 0 0,0 0 0,-1 0-1,1 0 1,-1-1 0,0 0 0,0-1-1,0 0 1,0 0 0,0 0 0,-1-1-1,1 0 1,0 0 0,-1-1 0,-13-1-1,19 1-286,1-1-1,-1 0 1,1 0-1,-1 0 1,1 0-1,-1 0 1,1 0-1,0 0 1,-1 0 0,1 0-1,0-1 1,0 1-1,0-1 1,0 1-1,0-1 1,0 1-1,0-1 1,1 1-1,-1-1 1,0-2-1,0 2-9,-12-27-5484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14.261"/>
    </inkml:context>
    <inkml:brush xml:id="br0">
      <inkml:brushProperty name="width" value="0.025" units="cm"/>
      <inkml:brushProperty name="height" value="0.025" units="cm"/>
    </inkml:brush>
  </inkml:definitions>
  <inkml:trace contextRef="#ctx0" brushRef="#br0">0 38 3043,'0'0'14510,"61"-2"-11820,-28 2-672,6 0-769,5-1-576,4 1-545,3-2-512,-5-4-2051,-1-5-1633,-3-4-12011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2.760"/>
    </inkml:context>
    <inkml:brush xml:id="br0">
      <inkml:brushProperty name="width" value="0.025" units="cm"/>
      <inkml:brushProperty name="height" value="0.025" units="cm"/>
    </inkml:brush>
  </inkml:definitions>
  <inkml:trace contextRef="#ctx0" brushRef="#br0">15 0 2819,'0'0'12267,"-15"59"-12139,30-43-64,1 0-96,2-4-1153,3-2-256,-3-2 224,2-3 0,-7-4-1346,-8-1-2690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33.123"/>
    </inkml:context>
    <inkml:brush xml:id="br0">
      <inkml:brushProperty name="width" value="0.025" units="cm"/>
      <inkml:brushProperty name="height" value="0.025" units="cm"/>
    </inkml:brush>
  </inkml:definitions>
  <inkml:trace contextRef="#ctx0" brushRef="#br0">1 108 3748,'0'0'10249,"74"-29"-9993,-35 11-191,3-2-514,-3 1-2145,-1-2-2115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7.992"/>
    </inkml:context>
    <inkml:brush xml:id="br0">
      <inkml:brushProperty name="width" value="0.025" units="cm"/>
      <inkml:brushProperty name="height" value="0.025" units="cm"/>
    </inkml:brush>
  </inkml:definitions>
  <inkml:trace contextRef="#ctx0" brushRef="#br0">163 1 2883,'0'0'17067,"-7"0"-16929,4 0-123,-1 0-1,1 0 0,0 1 1,0-1-1,0 1 1,0 0-1,0 0 0,0 0 1,0 0-1,0 1 0,0-1 1,0 1-1,0 0 1,-2 2-1,0 1-68,-1 0 1,1 0-1,1 1 0,-1 0 1,1 0-1,-5 9 0,-2 8-1686,-10 19-2131,20-40 3458,1-1 0,-1 0 0,0 1 0,0-1 1,-1 0-1,1 1 0,0-1 0,0 0 1,0 0-1,-1 0 0,1 0 0,-1 0 0,1 0 1,-1 0-1,1-1 0,-1 1 0,1-1 0,-1 1 1,0-1-1,-2 1 0,-3-1-3569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1:58.338"/>
    </inkml:context>
    <inkml:brush xml:id="br0">
      <inkml:brushProperty name="width" value="0.025" units="cm"/>
      <inkml:brushProperty name="height" value="0.025" units="cm"/>
    </inkml:brush>
  </inkml:definitions>
  <inkml:trace contextRef="#ctx0" brushRef="#br0">0 0 3619,'0'0'15023,"74"11"-14351,-39 6-351,4-4-225,6 1-32,-2-4-353,1-3-832,-10-5-2338,-4-2-3652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45.311"/>
    </inkml:context>
    <inkml:brush xml:id="br0">
      <inkml:brushProperty name="width" value="0.035" units="cm"/>
      <inkml:brushProperty name="height" value="0.035" units="cm"/>
    </inkml:brush>
  </inkml:definitions>
  <inkml:trace contextRef="#ctx0" brushRef="#br0">1 1 11827,'6'6'352,"0"1"1,0-1 0,1 0 0,0 0 0,0-1 0,1 0 0,-1 0-1,1-1 1,0 0 0,0 0 0,1-1 0,8 3 0,17 3 168,61 9 1,-63-13-275,250 23 447,4-20-153,-63-3-293,1257 9 216,-768 6-450,-92 0 153,134 31 183,-718-47-345,313 35 15,-276-35 8,0-4 1,132-15-1,-130 0 72,-53 10 56,1 0 0,-1 1 0,1 2-1,0 0 1,38 2 0,-37 5 584,-24-5-488,-29-5 1045,29 5-1365,-1 0 0,0-1 1,0 1-1,0 0 1,0-1-1,1 1 0,-1 0 1,0 0-1,0 0 0,0 0 1,0 0-1,0 0 1,0 0-1,0 0 0,1 0 1,-1 0-1,0 0 0,0 1 1,0-1-1,0 0 1,0 1-1,1-1 0,-1 0 1,0 1-1,0-1 0,1 1 1,-1-1-1,0 1 0,0 0 1,1-1-1,-1 1 1,1 0-1,-1-1 0,1 1 1,-1 0-1,1 0 0,-1 1 1,-2-2-395,-8-1-142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203"/>
    </inkml:context>
    <inkml:brush xml:id="br0">
      <inkml:brushProperty name="width" value="0.025" units="cm"/>
      <inkml:brushProperty name="height" value="0.025" units="cm"/>
    </inkml:brush>
  </inkml:definitions>
  <inkml:trace contextRef="#ctx0" brushRef="#br0">262 4 11243,'0'0'7228,"-10"-2"-6257,5 2-930,0-1 0,0 1 0,0 0 0,-1 0 0,1 1 0,0-1 0,0 1 0,0 0 0,0 1 0,0-1 0,0 1 0,0 0-1,0 0 1,1 1 0,-1-1 0,1 1 0,-1 0 0,1 0 0,0 1 0,0-1 0,1 1 0,-1 0 0,-4 6 0,-8 9 82,0 1 0,1 0 0,1 2 0,1-1 1,-19 48-1,26-54-3,0 0 1,2 0 0,0 1-1,0 0 1,2-1 0,0 1-1,1 0 1,0 1-1,1-1 1,4 24 0,-3-34-105,0-1 0,1 1 0,0-1 0,0 0 0,1 0 1,-1 0-1,1 0 0,0 0 0,0 0 0,1-1 0,-1 1 0,1-1 1,0 0-1,0 0 0,0-1 0,1 1 0,0-1 0,-1 0 1,1 0-1,0-1 0,0 1 0,1-1 0,-1 0 0,0 0 0,1-1 1,-1 0-1,1 0 0,-1 0 0,1 0 0,0-1 0,9-1 1,-9 1 69,0 0 0,-1 0 0,1-1 1,0 0-1,-1 0 0,1-1 0,-1 1 1,0-1-1,1 0 0,-1-1 1,0 1-1,0-1 0,0 0 0,-1 0 1,1-1-1,-1 1 0,0-1 1,0 0-1,0 0 0,0-1 0,-1 1 1,1-1-1,-1 0 0,0 1 0,-1-2 1,1 1-1,-1 0 0,0 0 1,0-1-1,-1 1 0,2-10 0,-3 13-63,0-1 0,0 0 0,0 1 0,-1-1 0,1 0 0,-1 0 0,1 1-1,-1-1 1,0 1 0,0-1 0,0 1 0,0-1 0,-1 1 0,1-1-1,-1 1 1,1 0 0,-1 0 0,0 0 0,0 0 0,0 0 0,0 0 0,0 0-1,0 1 1,-1-1 0,1 1 0,0 0 0,-1-1 0,1 1 0,-1 0 0,1 1-1,-1-1 1,0 0 0,1 1 0,-1-1 0,-3 1 0,3-1-9,1 1 1,0-1-1,0 1 0,-1 0 1,1 0-1,0 0 0,-1 0 1,1 0-1,0 0 0,-1 1 1,1-1-1,0 1 0,0 0 1,0-1-1,-1 1 0,1 0 1,0 0-1,0 1 0,0-1 1,0 0-1,1 1 0,-1-1 1,0 1-1,0-1 0,1 1 1,-1 0-1,1 0 0,0-1 1,-1 1-1,1 0 0,0 1 1,0-1-1,0 0 0,1 0 1,-1 0-1,0 0 0,1 1 1,-1 2-1,1-4-14,1 0-1,-1 0 1,1 0 0,0-1 0,-1 1-1,1 0 1,0-1 0,-1 1-1,1 0 1,0-1 0,0 1-1,-1-1 1,1 1 0,0-1 0,0 1-1,0-1 1,0 0 0,0 1-1,0-1 1,0 0 0,0 0-1,-1 0 1,1 0 0,0 0 0,0 0-1,0 0 1,0 0 0,0 0-1,0 0 1,1-1 0,36-3 14,-29 0-6,-1 1 0,1-1 0,-1 0 0,1-1 0,-2 0 0,12-9 0,-11 8-7,1 0-1,-1 1 1,1-1-1,-1 2 1,14-6-1,-21 13-16,0 0 1,0-1-1,0 1 1,-1 0-1,1 0 0,-1 0 1,0 0-1,1-1 1,-1 1-1,-1 0 0,1 0 1,-1 3-1,0 6 63,-1-1 0,-1-1-1,0 1 1,-4 10-1,3-11-478,1-1 0,0 1 0,1-1 0,0 1 0,-1 19 0,3-29 166,0 0 1,0 1 0,0-1 0,1 0 0,-1 0 0,0 0-1,0 1 1,0-1 0,1 0 0,-1 0 0,0 0-1,1 0 1,-1 1 0,0-1 0,0 0 0,1 0-1,-1 0 1,0 0 0,1 0 0,-1 0 0,0 0 0,1 0-1,-1 0 1,0 0 0,1 0 0,-1 0 0,0 0-1,0 0 1,1 0 0,-1 0 0,0-1 0,1 1-1,-1 0 1,0 0 0,0 0 0,1-1 0,8-6-11982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560"/>
    </inkml:context>
    <inkml:brush xml:id="br0">
      <inkml:brushProperty name="width" value="0.025" units="cm"/>
      <inkml:brushProperty name="height" value="0.025" units="cm"/>
    </inkml:brush>
  </inkml:definitions>
  <inkml:trace contextRef="#ctx0" brushRef="#br0">53 1 8168,'0'0'12524,"-11"79"-11948,5-44-480,-3 5-32,0-2-192,4 1-993,3-5-929,-1-8-1345,-3-1-545,4-8 385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1.887"/>
    </inkml:context>
    <inkml:brush xml:id="br0">
      <inkml:brushProperty name="width" value="0.025" units="cm"/>
      <inkml:brushProperty name="height" value="0.025" units="cm"/>
    </inkml:brush>
  </inkml:definitions>
  <inkml:trace contextRef="#ctx0" brushRef="#br0">1 31 9833,'0'0'7826,"13"-5"-6843,-2 1-777,-2 0-42,0 0-1,1 1 1,-1 1 0,1-1 0,0 1-1,0 1 1,17-1 0,-9 2-107,1 0 0,-1 2 0,1 0 0,-1 1 0,0 1 0,0 1 0,18 6 0,-30-8 34,-1-1 0,0 1 0,1 0 0,-1 0 0,0 0 0,0 1 0,-1-1 0,1 1 0,-1 0 0,0 1 1,0-1-1,0 1 0,0 0 0,-1 0 0,0 0 0,0 0 0,0 1 0,-1-1 0,0 1 0,0-1 0,0 1 0,-1 0 1,0 0-1,0 0 0,1 11 0,-2-3 358,0 1-1,-1 0 1,0-1 0,-1 1 0,-1-1 0,0 0 0,-10 26-1,11-34-302,-1 1 0,-1-1-1,1-1 1,-1 1-1,0 0 1,0-1-1,0 0 1,-1 0 0,0 0-1,0 0 1,0-1-1,-1 0 1,1 0-1,-1 0 1,0-1 0,0 0-1,0 0 1,-1-1-1,-7 3 1,6-3-82,0 0-1,0-1 1,0 0 0,0 0-1,0-1 1,0 0 0,-1 0-1,1-1 1,-12-3 0,17 3-230,0 0 0,-1 0 0,1 0 1,0 0-1,0-1 0,0 0 0,0 1 0,0-1 1,0-1-1,-4-3 0,5 4-273,0 0 0,1 0 0,-1 0 0,1-1 0,0 1 0,0 0 0,-1-1 0,2 1 0,-1-1 0,0 1 0,0-1 0,1 0 0,-1 1 0,1-1 0,0-4 0,2-5-4418,7 3-2687</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2.323"/>
    </inkml:context>
    <inkml:brush xml:id="br0">
      <inkml:brushProperty name="width" value="0.025" units="cm"/>
      <inkml:brushProperty name="height" value="0.025" units="cm"/>
    </inkml:brush>
  </inkml:definitions>
  <inkml:trace contextRef="#ctx0" brushRef="#br0">48 1 14574,'0'0'7303,"0"62"-5926,-6-33-256,6 6-640,-5 0-321,5 3-128,0-4 32,0 0-288,0-7-545,0-3-576,0-8-1,-2-6-127,-9-8-801,0-2-2371,-1-4-1537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2.713"/>
    </inkml:context>
    <inkml:brush xml:id="br0">
      <inkml:brushProperty name="width" value="0.025" units="cm"/>
      <inkml:brushProperty name="height" value="0.025" units="cm"/>
    </inkml:brush>
  </inkml:definitions>
  <inkml:trace contextRef="#ctx0" brushRef="#br0">3 150 64,'0'0'4410,"0"-10"2006,-1 3-5366,1 4-844,-1 0 0,1 1-1,0-1 1,0 0 0,0 1 0,0-1 0,0 0 0,0 0-1,1 1 1,-1-1 0,1 0 0,0 1 0,0-1 0,0 1-1,0-1 1,0 1 0,1-1 0,-1 1 0,1 0 0,-1 0-1,1 0 1,0 0 0,3-3 0,9-4 502,0 1 0,0 0 0,1 1 0,0 1 0,1 0 0,-1 1 0,1 1 0,17-3 0,0 2 54,0 2 0,65 2 1,-91 1-750,0 1 1,0 0 0,-1 0-1,1 1 1,0 0 0,0 0-1,-1 1 1,1 0-1,-1 0 1,0 0 0,0 1-1,0 0 1,6 5 0,-10-7-3,0-1 1,0 1-1,-1 0 1,1 0-1,-1 0 1,1 0-1,-1 0 1,0 0-1,0 1 1,0-1-1,0 0 1,0 0-1,0 1 1,-1-1-1,1 1 1,-1-1-1,1 1 1,-1-1-1,0 1 1,0-1-1,0 1 1,-1-1-1,1 1 1,0-1-1,-1 0 1,0 1-1,1-1 1,-1 1-1,0-1 1,0 0 0,-1 0-1,1 0 1,0 0-1,-1 1 1,1-2-1,-1 1 1,0 0-1,1 0 1,-4 2-1,-5 6 131,-1-1 0,-1 0 0,1-1-1,-1 0 1,-1 0 0,0-2 0,1 1 0,-2-2 0,1 0-1,-19 5 1,19-7-1215,1-1 0,-1 0-1,-22 1 1,29-4-3379,5-5-2574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058"/>
    </inkml:context>
    <inkml:brush xml:id="br0">
      <inkml:brushProperty name="width" value="0.025" units="cm"/>
      <inkml:brushProperty name="height" value="0.025" units="cm"/>
    </inkml:brush>
  </inkml:definitions>
  <inkml:trace contextRef="#ctx0" brushRef="#br0">1 11 9449,'0'0'18065,"65"10"-17104,-35-10-769,8-3-160,5 0-833,-1-1-832,-5 2-1218,-2-2-1633,-10-1-5157</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463"/>
    </inkml:context>
    <inkml:brush xml:id="br0">
      <inkml:brushProperty name="width" value="0.025" units="cm"/>
      <inkml:brushProperty name="height" value="0.025" units="cm"/>
    </inkml:brush>
  </inkml:definitions>
  <inkml:trace contextRef="#ctx0" brushRef="#br0">0 1 5637,'0'0'14094,"2"48"-13518,-2-15 1,3 7-321,3 0-224,-3 1-160,3-2-961,-1-7-1409,-5-2-1730,0-5-2467</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3.810"/>
    </inkml:context>
    <inkml:brush xml:id="br0">
      <inkml:brushProperty name="width" value="0.025" units="cm"/>
      <inkml:brushProperty name="height" value="0.025" units="cm"/>
    </inkml:brush>
  </inkml:definitions>
  <inkml:trace contextRef="#ctx0" brushRef="#br0">1 15 10602,'0'0'4543,"10"-3"-2376,10-1-1713,0 1 1,0 1-1,1 0 0,-1 2 0,1 0 0,-1 1 0,1 1 0,36 9 0,-49-9-431,0 1-1,0 0 0,0 0 0,0 1 1,0 0-1,-1 0 0,1 1 1,-1-1-1,0 2 0,11 10 0,-14-11-8,-1-1-1,1 1 0,-1 0 0,0 0 0,0 1 1,-1-1-1,0 0 0,1 1 0,-2 0 0,1-1 1,-1 1-1,0 0 0,0 0 0,-1 0 0,1 0 1,-1 0-1,-2 9 0,1-8 235,0-1 1,-1 1-1,0-1 0,-1 1 0,1-1 1,-1 0-1,-1 0 0,1 0 0,-1-1 0,0 1 1,0-1-1,-1 1 0,1-2 0,-1 1 1,0 0-1,0-1 0,-1 0 0,0 0 1,-8 4-1,3-1-52,0-2 0,-1 1 0,1-2 0,-1 1-1,0-1 1,0-1 0,0-1 0,-1 1 0,-20 0 0,30-3-227,0 0 0,1 0 0,-1 0 0,0-1 0,1 1 0,-1-1 0,0 1 0,1-1 0,-1 0 0,1 0 0,-1 0 0,1-1 0,-1 1 0,1 0 0,0-1 0,0 0-1,-1 1 1,1-1 0,1 0 0,-1 0 0,0 0 0,0 0 0,1 0 0,-3-4 0,2 1-642,0 0-1,1 0 1,-1 0 0,1 0-1,0 0 1,0 0 0,1 0-1,-1-1 1,1 1-1,0 0 1,1-8 0,5-1-4570,11 4-1777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4.418"/>
    </inkml:context>
    <inkml:brush xml:id="br0">
      <inkml:brushProperty name="width" value="0.025" units="cm"/>
      <inkml:brushProperty name="height" value="0.025" units="cm"/>
    </inkml:brush>
  </inkml:definitions>
  <inkml:trace contextRef="#ctx0" brushRef="#br0">0 323 7111,'0'0'10324,"8"3"-7623,-4-1-2537,1 0 0,0-1 0,0 1 0,0-1-1,0 0 1,0-1 0,0 1 0,0-1-1,0 0 1,1 0 0,-1 0 0,0-1 0,0 0-1,0 0 1,0 0 0,0-1 0,0 1-1,-1-1 1,1-1 0,-1 1 0,1 0 0,-1-1-1,0 0 1,8-6 0,-9 6-141,1 0 0,-1 0 0,0-1 0,0 1 0,0 0 0,0-1 0,-1 0 0,1 0 0,-1 1-1,0-1 1,0-1 0,-1 1 0,1 0 0,-1 0 0,0-1 0,0 1 0,0-1 0,-1 1 0,1-7 0,-1 11-25,0 0 0,0-1 0,0 1 0,0-1 0,0 1-1,0-1 1,0 1 0,0-1 0,0 1 0,-1-1 0,1 1 0,0-1 0,0 1 0,0-1 0,-1 1-1,1 0 1,0-1 0,0 1 0,-1-1 0,1 1 0,0 0 0,-1-1 0,1 1 0,0 0 0,-1-1-1,1 1 1,-1 0 0,1 0 0,0-1 0,-1 1 0,1 0 0,-1 0 0,1 0 0,-1 0 0,1-1 0,-1 1-1,1 0 1,-1 0 0,1 0 0,-1 0 0,1 0 0,-1 0 0,1 0 0,-1 0 0,1 1 0,0-1-1,-1 0 1,1 0 0,-1 0 0,1 0 0,-1 1 0,1-1 0,-1 0 0,1 0 0,0 1 0,-1-1-1,1 0 1,-1 1 0,-23 20-189,21-17 186,1 1 1,-1-1-1,1 0 1,0 1-1,1 0 0,-1-1 1,1 1-1,0 0 0,0 0 1,0 0-1,1 0 1,0 0-1,0 5 0,0-9 10,0 1 0,1-1 0,-1 0-1,1 1 1,-1-1 0,1 0 0,-1 1-1,1-1 1,-1 0 0,1 0 0,0 0-1,0 0 1,0 0 0,0 0 0,0 0-1,0 0 1,0 0 0,0 0 0,2 1-1,0-1 20,-1 0 0,0-1-1,1 1 1,-1-1-1,1 1 1,0-1 0,-1 0-1,1 0 1,-1 0-1,1 0 1,-1 0 0,1-1-1,-1 1 1,5-2-1,0-1 37,0 0-1,0 0 1,-1-1-1,1 1 1,-1-2-1,1 1 1,-1-1-1,0 0 1,-1 0 0,7-8-1,3-4 0,0-1 1,13-22-1,-18 25-49,-1 0 0,0 0 1,-1-1-1,-1 0 0,0 0 0,-2-1 0,0 0 0,0 0 1,2-27-1,-14 49-421,-6 14 484,0 0 0,1 1 0,1 1 0,2 0 0,-1 0 0,2 1 0,1 0 0,1 0 0,1 1 0,1 0 0,-3 37 0,5 10-153,4 0-1,14 108 1,-18-204 443,1 0 0,2 0 0,0 1 0,7-39 0,-6 52-397,0 0 1,1 0-1,1 0 1,0 0-1,0 0 1,1 1 0,0 0-1,1 0 1,1 0-1,-1 1 1,2-1-1,-1 2 1,2-1 0,8-8-1,46-27-37,-39 29 79,-1-2 0,41-39 0,-57 50 13,-1 0 0,0 0 0,-1-1 0,0 0 0,0 0-1,-1-1 1,0 1 0,0-1 0,-1 0 0,0 0 0,0 0 0,-1 0 0,1-12 0,-3 20-20,1 1 1,-1-1-1,0 0 1,0 1 0,1-1-1,-1 0 1,0 1-1,0-1 1,0 0 0,0 1-1,0-1 1,0 0-1,0 1 1,0-1 0,0 0-1,0 1 1,-1-1-1,1 0 1,0 1 0,0-1-1,-1 0 1,1 1-1,0-1 1,-1 1 0,1-1-1,0 0 1,-1 1-1,1-1 1,-1 1 0,1 0-1,-1-1 1,1 1-1,-1-1 1,1 1 0,-1 0-1,0-1 1,1 1-1,-1 0 1,1-1 0,-1 1-1,0 0 1,1 0-1,-1 0 1,0 0 0,1 0-1,-1 0 1,0 0-1,1 0 1,-1 0 0,0 0-1,0 0 1,1 0-1,-1 0 1,1 0 0,-1 1-1,0-1 1,1 0-1,-1 0 1,0 1 0,0 0-1,-5 2 9,1 0-1,0 0 1,0 0-1,0 1 1,-7 7-1,-4 5 123,1 0 0,1 2 0,-23 36 0,32-44-76,-1 0 1,2 0 0,0 0 0,0 1-1,0-1 1,2 1 0,-1 0-1,1 0 1,-1 22 0,4-30-39,-1 0 0,1 1 0,0-1 0,0 0 0,0 0-1,0 0 1,0 0 0,1 0 0,-1 0 0,1 0 0,0 0 0,0 0 0,0-1 0,0 1 0,0-1 0,0 1 0,1-1 0,0 0 0,-1 0 0,1 0 0,0 0-1,0-1 1,0 1 0,0-1 0,0 0 0,0 1 0,6 0 0,45 9-1892,-4-12-5557,-28-5-256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4.874"/>
    </inkml:context>
    <inkml:brush xml:id="br0">
      <inkml:brushProperty name="width" value="0.025" units="cm"/>
      <inkml:brushProperty name="height" value="0.025" units="cm"/>
    </inkml:brush>
  </inkml:definitions>
  <inkml:trace contextRef="#ctx0" brushRef="#br0">0 5 6598,'0'4'11499,"9"-2"-9865,24-2 31,12 0-191,12 0-321,7-4-641,2 1-384,-6-1-96,-5 4-1121,-13 0-1473,-13 0-1826,-13 0-1698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6.444"/>
    </inkml:context>
    <inkml:brush xml:id="br0">
      <inkml:brushProperty name="width" value="0.035" units="cm"/>
      <inkml:brushProperty name="height" value="0.035" units="cm"/>
    </inkml:brush>
  </inkml:definitions>
  <inkml:trace contextRef="#ctx0" brushRef="#br0">0 1 15347,'1'4'317,"0"1"0,1-1-1,-1 0 1,1 0 0,0 0 0,0 0-1,0 0 1,5 8 0,0-1 334,13 20-280,2-1 0,0-1-1,2-1 1,1-1-1,1-1 1,2-1 0,0-1-1,1-2 1,38 22-1,-48-34-215,-1 0 0,28 11-1,-41-19-158,1 0-1,-1-1 0,1 1 1,-1-1-1,1 0 1,0 0-1,-1-1 0,1 0 1,0 0-1,-1 0 1,1-1-1,0 1 0,-1-1 1,7-3-1,-9 3-64,-1 0 0,0 0-1,0 0 1,0 0 0,0-1-1,0 1 1,0-1-1,-1 0 1,1 1 0,0-1-1,-1 0 1,1 0 0,-1 0-1,0 0 1,1 0 0,-1-1-1,1-2 1,1-4 7,-1 1-1,0-1 1,1-13 0,-1 12-109,4-29-235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5.250"/>
    </inkml:context>
    <inkml:brush xml:id="br0">
      <inkml:brushProperty name="width" value="0.025" units="cm"/>
      <inkml:brushProperty name="height" value="0.025" units="cm"/>
    </inkml:brush>
  </inkml:definitions>
  <inkml:trace contextRef="#ctx0" brushRef="#br0">0 16 11659,'0'0'12172,"58"9"-10475,-9-9-800,7 0-577,5-4-224,-4-1-640,-1-2-2723,-3-2-5157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016"/>
    </inkml:context>
    <inkml:brush xml:id="br0">
      <inkml:brushProperty name="width" value="0.025" units="cm"/>
      <inkml:brushProperty name="height" value="0.025" units="cm"/>
    </inkml:brush>
  </inkml:definitions>
  <inkml:trace contextRef="#ctx0" brushRef="#br0">227 40 9289,'1'-1'519,"-1"-1"0,1 1 0,0 0 0,-1-1 0,1 1 0,-1-1 0,1 1 0,-1-1 0,0 1 0,1-1 0,-1 1 0,0-1-1,0 1 1,0-1 0,0 1 0,0-1 0,-1-2 0,0 3-378,1 1 0,-1-1 0,1 0-1,-1 1 1,1-1 0,-1 0 0,0 1-1,1-1 1,-1 1 0,0-1 0,1 1-1,-1-1 1,0 1 0,0 0 0,1-1-1,-1 1 1,0 0 0,0-1 0,0 1-1,1 0 1,-1 0 0,-2 0 0,-1 0-125,0 0-1,0 0 1,-1 1 0,1 0 0,0 0 0,0 0 0,0 0 0,0 0 0,0 1-1,0 0 1,-5 3 0,-9 7-30,1 1 0,0 0-1,1 1 1,-26 32 0,36-41 73,2 1 1,-1 0 0,0 0-1,1 1 1,1-1 0,-1 1 0,1 0-1,0 0 1,0 0 0,1 0 0,0 0-1,0 1 1,1-1 0,0 1 0,0-1-1,1 1 1,0 7 0,1-13-41,0 0 0,0 0 0,0 0 0,0 0-1,0 0 1,0 0 0,1-1 0,-1 1 0,1 0 0,-1-1 0,1 1 0,0-1 0,0 0 0,-1 0 0,1 1 0,0-1 0,0 0 0,0-1 0,0 1 0,0 0-1,0 0 1,1-1 0,-1 0 0,0 1 0,0-1 0,0 0 0,4 0 0,3 1 27,0-1 0,0 0 0,0-1 0,0 0 0,14-3 0,-16 2 1,0 0 0,-1-1 1,1 0-1,-1 0 0,1-1 1,-1 0-1,-1 0 0,1 0 0,9-9 1,-12 10 74,-1 0 0,1 0 1,0 0-1,-1 0 1,0 0-1,0-1 0,0 1 1,0-1-1,-1 1 0,1-1 1,-1 1-1,0-1 0,0 0 1,0 0-1,-1 0 1,1 1-1,-1-1 0,0 0 1,0-5-1,-1 8-105,0-1-1,1 1 0,-1 0 1,0 0-1,0 0 1,0 0-1,0-1 1,0 1-1,0 1 1,0-1-1,0 0 1,-1 0-1,1 0 1,0 1-1,-1-1 1,1 0-1,0 1 1,-1-1-1,1 1 1,0 0-1,-1-1 1,1 1-1,-1 0 1,1 0-1,-1 0 1,1 0-1,-1 0 1,1 0-1,0 0 1,-1 1-1,1-1 1,-1 1-1,1-1 1,0 1-1,-2 0 1,1-1-19,1 0-1,0 0 1,-1 0 0,1 1 0,0-1 0,0 0 0,-1 1 0,1-1-1,0 1 1,0-1 0,0 1 0,-1 0 0,1-1 0,0 1-1,0 0 1,0 0 0,0 0 0,0 0 0,1 0 0,-1 0-1,0 0 1,0 0 0,1 0 0,-1 0 0,0 1 0,1-1-1,-1 0 1,1 0 0,0 1 0,-1-1 0,1 0 0,0 0-1,0 1 1,0-1 0,0 0 0,0 1 0,0-1 0,0 0-1,0 2 1,2-1 3,-1-1 1,0 0-1,0 0 0,1 1 1,-1-1-1,0 0 0,1 0 1,-1-1-1,1 1 0,0 0 1,-1 0-1,1-1 0,0 1 0,-1-1 1,1 1-1,0-1 0,0 0 1,2 0-1,38 2-235,-35-2 112,-5 0 92,6 0-101,0 0-1,0 0 1,0 0-1,-1-1 1,1 0-1,0-1 1,-1 0-1,1 0 0,8-4 1,-15 6 45,-14 25-282,10-20 343,0 0 1,0 1-1,0-1 0,1 0 1,0 1-1,-3 7 0,3 9-5669,2-18-215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379"/>
    </inkml:context>
    <inkml:brush xml:id="br0">
      <inkml:brushProperty name="width" value="0.025" units="cm"/>
      <inkml:brushProperty name="height" value="0.025" units="cm"/>
    </inkml:brush>
  </inkml:definitions>
  <inkml:trace contextRef="#ctx0" brushRef="#br0">57 0 10250,'0'0'14040,"-3"9"-13960,-8 23-449,-21 68 1055,22-38-6523,10-55-809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5:59.868"/>
    </inkml:context>
    <inkml:brush xml:id="br0">
      <inkml:brushProperty name="width" value="0.025" units="cm"/>
      <inkml:brushProperty name="height" value="0.025" units="cm"/>
    </inkml:brush>
  </inkml:definitions>
  <inkml:trace contextRef="#ctx0" brushRef="#br0">1 46 12492,'0'0'8226,"10"-7"-7665,-4 3-497,-2 0-25,1 0 1,0 1 0,0 0-1,1 0 1,-1 0 0,1 0-1,-1 1 1,1 0 0,0 0-1,0 0 1,0 1 0,0 0-1,9 0 1,6 0 152,-1 2-1,0 0 1,0 1-1,0 1 1,25 8-1,-41-10-126,1 0-1,-1 1 0,0 0 0,0 0 0,1 0 1,-1 0-1,-1 1 0,1-1 0,0 1 0,-1 0 0,1 0 1,-1 0-1,0 1 0,0-1 0,0 1 0,-1 0 1,1 0-1,-1 0 0,0 0 0,0 0 0,0 0 1,-1 1-1,1-1 0,-1 0 0,0 1 0,-1-1 0,1 1 1,-1 0-1,1 4 0,-2-4 69,0 0 0,0 0 0,-1 0-1,1 0 1,-1-1 0,0 1 0,-1 0 0,1-1 0,-1 0-1,1 0 1,-1 1 0,-1-2 0,1 1 0,0 0 0,-1-1 0,0 1-1,0-1 1,0 0 0,0 0 0,-8 3 0,2 0-36,0-1 1,0 0-1,0 0 1,-1-1-1,0 0 1,0-1-1,0 0 1,-13 1-1,18-4-184,0 0 0,0 0 0,0 0 0,1-1 0,-1 0 0,-10-2 0,15 2-113,0 1 1,0 0 0,0-1-1,0 1 1,0-1 0,0 1 0,0-1-1,1 1 1,-1-1 0,0 0 0,0 1-1,1-1 1,-1 0 0,0 0-1,1 0 1,-1 1 0,1-1 0,-1 0-1,0-2 1,1 2-330,0 0 1,0-1-1,0 1 1,0 0-1,0-1 1,0 1-1,1-1 1,-1 1-1,0 0 1,1-1-1,-1 1 0,1 0 1,0 0-1,-1-1 1,1 1-1,0 0 1,0 0-1,1-2 1,12-10-10240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209"/>
    </inkml:context>
    <inkml:brush xml:id="br0">
      <inkml:brushProperty name="width" value="0.025" units="cm"/>
      <inkml:brushProperty name="height" value="0.025" units="cm"/>
    </inkml:brush>
  </inkml:definitions>
  <inkml:trace contextRef="#ctx0" brushRef="#br0">53 1 18385,'0'0'8136,"-18"46"-8008,7-21-32,0 0-96,6-1 0,0-1-480,3-1-1058,2-6-896,0-2-897,0-5-1890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523"/>
    </inkml:context>
    <inkml:brush xml:id="br0">
      <inkml:brushProperty name="width" value="0.025" units="cm"/>
      <inkml:brushProperty name="height" value="0.025" units="cm"/>
    </inkml:brush>
  </inkml:definitions>
  <inkml:trace contextRef="#ctx0" brushRef="#br0">1 78 11883,'0'0'5675,"4"-9"-3348,-2 6-2146,0-1-1,0 0 0,0 1 1,1-1-1,0 1 0,-1 0 1,1-1-1,0 2 0,1-1 0,-1 0 1,0 1-1,1-1 0,-1 1 1,1 0-1,0 0 0,0 0 0,0 1 1,0-1-1,0 1 0,0 0 1,6-1-1,18-3 176,0 2-1,34-1 1,-56 4-353,1 0 1,0 0 0,-1 1 0,1 0-1,-1 0 1,1 0 0,-1 1 0,0 0-1,1 0 1,-1 0 0,0 1-1,0 0 1,-1 0 0,1 1 0,7 5-1,-12-7 49,0-1 0,0 0-1,0 0 1,0 0-1,0 0 1,0 1 0,0-1-1,0 1 1,-1-1-1,1 0 1,-1 1 0,1-1-1,-1 1 1,1-1 0,-1 1-1,0-1 1,0 1-1,0 0 1,0-1 0,0 1-1,0-1 1,0 1-1,-1 2 1,0-1 47,0 0 0,-1-1 0,1 1 0,-1 0 0,0 0-1,1-1 1,-1 1 0,0-1 0,-1 0 0,-4 5 0,-3 0 76,0 0 0,-1 0 1,0 0-1,-19 7 0,14-7-363,-18 7 153,13-9-6073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0.912"/>
    </inkml:context>
    <inkml:brush xml:id="br0">
      <inkml:brushProperty name="width" value="0.025" units="cm"/>
      <inkml:brushProperty name="height" value="0.025" units="cm"/>
    </inkml:brush>
  </inkml:definitions>
  <inkml:trace contextRef="#ctx0" brushRef="#br0">0 16 10346,'0'0'17008,"65"-14"-16496,-40 12-448,9 2-160,1 0-1185,-3 0-1409,-3 0-2147,-4 4-4804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1.511"/>
    </inkml:context>
    <inkml:brush xml:id="br0">
      <inkml:brushProperty name="width" value="0.025" units="cm"/>
      <inkml:brushProperty name="height" value="0.025" units="cm"/>
    </inkml:brush>
  </inkml:definitions>
  <inkml:trace contextRef="#ctx0" brushRef="#br0">80 30 3107,'0'0'20067,"5"-6"-18791,14-18-321,-19 37-699,-5 10-293,-31 49 108,19-41 427,2 0 0,-13 38-1,28-68-477,0-1 0,-1 0 0,1 0 0,0 0 1,0 1-1,0-1 0,-1 0 0,1 0 0,0 0 0,0 1 0,0-1 0,0 0 0,0 0 0,0 1 0,0-1 0,0 0 0,0 1 0,0-1 0,0 0 0,0 0 0,0 1 0,0-1 0,0 0 0,0 0 0,0 1 0,0-1 0,0 0 0,0 1 0,0-1 0,0 0 0,0 0 0,1 1 0,-1-1 0,0 0 0,0 0 0,0 0 0,0 1 0,1-1 0,-1 0 0,0 0 0,0 0 0,0 0 0,1 1 0,-1-1 0,0 0 0,0 0 0,1 0 0,14-8 426,15-20-251,69-97-1092,-120 186 256,21-61 652,-1 1 0,1-1 0,0 1 0,-1-1 0,1 1 0,0-1 0,-1 1-1,1 0 1,0-1 0,-1 1 0,1-1 0,0 1 0,0 0 0,0-1 0,0 1-1,0 0 1,0-1 0,0 1 0,0 0 0,0-1 0,0 1 0,0 0 0,0-1-1,0 1 1,0 0 0,1-1 0,-1 1 0,0 0 0,0-1 0,1 1 0,-1-1-1,1 1 1,-1-1 0,0 1 0,1-1 0,-1 1 0,1-1 0,-1 1 0,2 0-1,0-1-3,1 0 0,-1 0 0,1 0 0,-1 0 0,0-1 0,1 1 0,-1-1 0,0 1 0,1-1-1,-1 0 1,3-1 0,62-35-505,-67 37 494,8-5 7,-6 3 14,1 0 0,-1 0 0,0 1 1,1-1-1,-1 1 0,1 0 1,0 0-1,-1 0 0,1 0 0,3-1 1,-5 2 78,-1 12 24,3 16 611,-2-27-773,0 0 0,0 0 0,0-1 0,0 1 0,0 0 0,0 0 0,1-1 0,-1 1 0,0-1 0,0 1-1,1-1 1,-1 0 0,0 1 0,1-1 0,-1 0 0,0 0 0,1 0 0,-1 0 0,0 0 0,3 0 0,20-2-6578,-14-3-608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1.919"/>
    </inkml:context>
    <inkml:brush xml:id="br0">
      <inkml:brushProperty name="width" value="0.025" units="cm"/>
      <inkml:brushProperty name="height" value="0.025" units="cm"/>
    </inkml:brush>
  </inkml:definitions>
  <inkml:trace contextRef="#ctx0" brushRef="#br0">66 1 11147,'0'0'12614,"-9"0"-11562,7 0-1073,-33 7 987,34-6-928,-1-1 0,1 1-1,0 0 1,0-1 0,0 1-1,0 0 1,0 0 0,0 0-1,0 0 1,0 0 0,0 0 0,0 0-1,0 0 1,0 0 0,1 1-1,-1-1 1,1 0 0,-1 0-1,1 1 1,-1-1 0,1 0-1,0 1 1,-1-1 0,1 1-1,0-1 1,0 0 0,0 1-1,0-1 1,0 0 0,1 1 0,0 2-1,-1-3-28,1 0 0,0 0 0,0 1 0,-1-1 0,1 0-1,0 0 1,0 0 0,0 0 0,1 0 0,-1 0 0,0 0 0,0-1 0,0 1-1,1 0 1,-1-1 0,0 1 0,1-1 0,-1 1 0,0-1 0,1 1 0,-1-1-1,1 0 1,-1 0 0,1 0 0,2 0 0,45 0-153,-38 0-146,-6-1 151,1 0-1,-1 0 1,1 0-1,-1 0 1,0-1-1,8-3 1,-8 2 277,0 1 0,0 0 0,0 1 0,0-1 0,1 1 0,10-1 0,-15 6 604,0 0-664,-1-1 0,1 1 1,0-1-1,0 1 0,0-1 1,1 1-1,-1-1 0,4 6 0,-1-7-62,-1 0 0,1 0 0,0-1 0,0 1 0,0-1-1,0 0 1,0 0 0,0 0 0,0 0 0,0-1 0,0 0 0,9 0-1,52-11-842,-5 1-2603,-58 25 1810,-1-8-4330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2.628"/>
    </inkml:context>
    <inkml:brush xml:id="br0">
      <inkml:brushProperty name="width" value="0.025" units="cm"/>
      <inkml:brushProperty name="height" value="0.025" units="cm"/>
    </inkml:brush>
  </inkml:definitions>
  <inkml:trace contextRef="#ctx0" brushRef="#br0">1 126 7399,'0'0'10453,"8"-1"-8879,204-21 2910,120 15-3309,-192 6-972,173 1-138,209-6 290,-359-3-221,192-36 1,-256 23 964,-99 22-1179,0 0 0,0-1 0,0 1 0,0 0 0,0 0 0,0 0 0,1 0 0,-1 0 0,0 0 0,0-1 0,0 1 0,0 0 0,0 0 0,0 0 0,0 0 0,0 0 0,0 0 0,0-1 0,0 1 0,0 0 0,0 0 0,0 0 0,0 0 0,0 0 0,-1 0 0,1-1 0,0 1-1,0 0 1,0 0 0,0 0 0,0 0 0,0 0 0,0 0 0,0 0 0,0 0 0,0-1 0,-1 1 0,1 0 0,0 0 0,0 0 0,0 0 0,0 0 0,0 0 0,0 0 0,0 0 0,-1 0 0,1 0 0,0 0 0,0 0 0,0 0 0,0 0 0,0 0 0,0 0 0,-1 0 0,1 0 0,0 0 0,0 0 0,0 0 0,0 0 0,0 0 0,-1 0-1,1 0 1,0 0 0,0 0 0,0 0 0,0 0 0,0 0 0,0 1 0,-1-1 0,-2-2-2501,-9-5-7504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7.020"/>
    </inkml:context>
    <inkml:brush xml:id="br0">
      <inkml:brushProperty name="width" value="0.035" units="cm"/>
      <inkml:brushProperty name="height" value="0.035" units="cm"/>
    </inkml:brush>
  </inkml:definitions>
  <inkml:trace contextRef="#ctx0" brushRef="#br0">51 0 17692,'2'57'2347,"-8"69"0,1-48-1189,-13 599 1221,18-630-2601,-1-32 45,2-4-191,-2 1 0,0 0 0,0-1 0,-4 16 0,5-27 341,0 0-1,0 0 1,0-1 0,0 1 0,0 0 0,0 0 0,0 0-1,0 0 1,-1 0 0,1-1 0,0 1 0,0 0 0,0 0-1,0 0 1,0 0 0,0 0 0,-1 0 0,1 0 0,0 0 0,0-1-1,0 1 1,0 0 0,0 0 0,-1 0 0,1 0 0,0 0-1,0 0 1,0 0 0,0 0 0,-1 0 0,1 0 0,0 0-1,0 0 1,0 0 0,0 0 0,-1 0 0,1 0 0,0 0 0,0 0-1,0 0 1,0 1 0,0-1 0,-1 0 0,1 0 0,0 0-1,0 0 1,0 0 0,0 0 0,0 0 0,0 0 0,-1 1-1,1-1 1,0 0 0,0 0 0,0 0 0,0 0 0,0 0-1,0 1 1,0-1 0,0 0 0,0 0 0,0 0 0,-6-16-565,4-9-33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3.562"/>
    </inkml:context>
    <inkml:brush xml:id="br0">
      <inkml:brushProperty name="width" value="0.025" units="cm"/>
      <inkml:brushProperty name="height" value="0.025" units="cm"/>
    </inkml:brush>
  </inkml:definitions>
  <inkml:trace contextRef="#ctx0" brushRef="#br0">95 98 2434,'0'0'1458,"9"-7"3410,2-1-3839,42-32 2954,-24 7 3401,-28 23-2942,-12 10-3523,-14 12-1251,9 1 325,0 1 1,1 0-1,0 1 0,1 0 1,1 2-1,-15 22 1,22-29 3,0 0 0,1 0 0,0 1 0,0 0-1,1 0 1,1 0 0,0 1 0,0-1 0,1 1 0,0 0 0,2-1 0,-1 20 0,2-27 8,0 0-1,0 0 0,0 0 0,0 0 1,1 0-1,-1-1 0,1 1 0,0-1 0,0 1 1,0-1-1,1 0 0,-1 0 0,1 1 1,0-2-1,0 1 0,0 0 0,0-1 1,0 1-1,0-1 0,1 0 0,-1 0 0,1 0 1,0-1-1,-1 1 0,1-1 0,0 0 1,0 0-1,0 0 0,0 0 0,0-1 1,4 0-1,-1 1 16,0 0 1,-1-1-1,1 0 0,0-1 1,-1 1-1,1-1 1,-1 0-1,1-1 0,-1 0 1,1 0-1,-1 0 1,0-1-1,0 1 0,0-2 1,0 1-1,-1-1 1,1 1-1,5-7 1,-8 7 65,0 0 1,-1 0 0,1-1-1,-1 1 1,0-1 0,0 1 0,0-1-1,0 0 1,0 0 0,-1 0-1,0 0 1,0 0 0,0 0 0,0 0-1,-1 0 1,0 0 0,0 0-1,0-1 1,0 1 0,0 0 0,-1 0-1,0 0 1,-2-7 0,2 8-88,-1-1-1,0 1 1,0 0 0,0 0 0,0 0 0,-1 0 0,1 0-1,-1 1 1,0-1 0,0 1 0,0 0 0,0-1 0,0 1 0,0 1-1,0-1 1,-1 0 0,1 1 0,-1 0 0,1 0 0,-1 0-1,0 0 1,1 0 0,-1 1 0,0-1 0,0 1 0,-3 1-1,5-2-7,1 1 0,0 0-1,-1 0 1,1 0 0,0 0-1,-1 1 1,1-1 0,0 0-1,0 0 1,-1 1 0,1-1-1,0 1 1,0-1 0,0 1-1,-1 0 1,0 0 0,2 0 6,0-1 0,0 1 0,1-1 1,-1 1-1,0-1 0,1 1 0,-1-1 0,0 0 1,1 1-1,-1-1 0,0 1 0,1-1 1,-1 0-1,1 0 0,-1 1 0,1-1 0,-1 0 1,1 0-1,-1 1 0,1-1 0,-1 0 1,1 0-1,-1 0 0,1 0 0,-1 0 0,1 0 1,-1 0-1,1 0 0,-1 0 0,1 0 1,0 0-1,-1 0 0,1 0 0,-1 0 0,1-1 1,0 1-1,156 1-317,-155-1 309,-1 0 0,1 0 0,-1 0 0,1 1 0,0-1 0,-1 0 0,1 1 0,-1 0 0,0-1 0,1 1 0,-1 0 0,1 0 0,-1 0 0,0-1 0,0 2 0,1-1 0,-1 0 0,0 0 0,0 0 0,0 0 0,0 1 0,0-1 0,0 2 0,1 0 11,-1 0 0,-1 1 0,1-1 1,0 0-1,-1 0 0,0 1 0,1-1 0,-1 0 0,-1 1 1,0 5-1,-1 3 43,-1 1-1,-1-1 1,0 1 0,-9 18 0,9-17-2857,17-22-3426,1-10 127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3.894"/>
    </inkml:context>
    <inkml:brush xml:id="br0">
      <inkml:brushProperty name="width" value="0.025" units="cm"/>
      <inkml:brushProperty name="height" value="0.025" units="cm"/>
    </inkml:brush>
  </inkml:definitions>
  <inkml:trace contextRef="#ctx0" brushRef="#br0">62 0 10474,'0'0'9513,"-32"51"-8969,24-26-351,3 1-129,0 1-64,5 0-385,0 1-191,-2-2-641,-4-5-1826,3-6-2595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4.226"/>
    </inkml:context>
    <inkml:brush xml:id="br0">
      <inkml:brushProperty name="width" value="0.025" units="cm"/>
      <inkml:brushProperty name="height" value="0.025" units="cm"/>
    </inkml:brush>
  </inkml:definitions>
  <inkml:trace contextRef="#ctx0" brushRef="#br0">0 26 13293,'0'0'6625,"12"-4"-5846,5-2-650,0 2 1,1 0-1,0 1 0,0 0 0,0 2 1,0 0-1,0 1 0,33 5 1,-35-2-119,1 0 1,-1 2-1,0 0 1,0 1-1,0 0 0,-1 1 1,16 10-1,-27-14 49,0 0-1,-1 0 0,1 0 1,-1 0-1,1 0 0,-1 1 0,0-1 1,0 1-1,0 0 0,-1 0 1,1 0-1,2 9 0,-4-10 66,0 1 0,0-1-1,-1 1 1,0-1 0,0 1 0,0-1 0,0 1-1,0-1 1,-1 1 0,1-1 0,-1 1-1,0-1 1,0 0 0,-1 1 0,1-1-1,-1 0 1,1 0 0,-1 0 0,-3 5 0,-2 0-52,-1 1 0,0-2 0,0 1 0,0-1 0,-1 0 0,0-1 0,0 0 0,-1-1 0,0 1 0,0-2 0,0 1 0,0-2 0,-1 1 0,0-2 0,0 1 0,1-1 0,-1-1 0,0 0 0,0 0 0,0-1 0,-21-3 0,31 3-224,0 0 0,0 0 0,0-1 0,0 1 0,0 0 0,0-1-1,0 1 1,0 0 0,0-1 0,0 1 0,0-1 0,0 0 0,0 1-1,0-1 1,1 0 0,-3-1 0,-1-17-6040,4 7-695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5.458"/>
    </inkml:context>
    <inkml:brush xml:id="br0">
      <inkml:brushProperty name="width" value="0.025" units="cm"/>
      <inkml:brushProperty name="height" value="0.025" units="cm"/>
    </inkml:brush>
  </inkml:definitions>
  <inkml:trace contextRef="#ctx0" brushRef="#br0">49 13 3940,'6'-8'11082,"-6"4"-4708,0 15-5829,0 10-257,0 5 64,-6 5-127,4 1-161,-1 1-64,3-5 32,0-2-225,0-6-928,0-2-576,-2-6-545,-9-8-2050,-1-3 64,-6-1-1826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5.822"/>
    </inkml:context>
    <inkml:brush xml:id="br0">
      <inkml:brushProperty name="width" value="0.025" units="cm"/>
      <inkml:brushProperty name="height" value="0.025" units="cm"/>
    </inkml:brush>
  </inkml:definitions>
  <inkml:trace contextRef="#ctx0" brushRef="#br0">0 40 10730,'0'0'3080,"12"-6"-90,1 0-2359,0 1 0,1 0 1,0 1-1,0 0 0,0 1 0,0 0 1,27 0-1,-20 2-64,56 4 344,-71-3-897,-1 1 0,0 0 0,1 1 0,-1-1-1,0 1 1,0 0 0,0 0 0,0 1 0,0-1 0,-1 1-1,8 6 1,-10-8 7,-1 1-1,1-1 1,-1 0-1,0 0 1,0 1 0,0-1-1,0 1 1,0-1-1,0 1 1,0-1-1,0 1 1,0 0 0,-1 0-1,1-1 1,-1 1-1,1 0 1,-1 0-1,0-1 1,0 1-1,0 0 1,0 0 0,0 0-1,0-1 1,0 1-1,0 0 1,-1 0-1,1 0 1,-1-1 0,1 1-1,-1 0 1,0-1-1,0 1 1,0 0-1,0-1 1,0 1-1,0-1 1,0 0 0,0 1-1,0-1 1,-1 0-1,1 0 1,-1 1-1,1-1 1,-1 0-1,1-1 1,-3 2 0,-3 3 131,-1 0 1,-1 0 0,1-1 0,-1 0 0,1 0-1,-1-1 1,-14 3 0,-29-4-1540,41-2-1096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169"/>
    </inkml:context>
    <inkml:brush xml:id="br0">
      <inkml:brushProperty name="width" value="0.025" units="cm"/>
      <inkml:brushProperty name="height" value="0.025" units="cm"/>
    </inkml:brush>
  </inkml:definitions>
  <inkml:trace contextRef="#ctx0" brushRef="#br0">1 33 17713,'0'0'8424,"47"-6"-8392,-22-1-256,-5 0-1698,7 0-2018,-6 2-2786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546"/>
    </inkml:context>
    <inkml:brush xml:id="br0">
      <inkml:brushProperty name="width" value="0.025" units="cm"/>
      <inkml:brushProperty name="height" value="0.025" units="cm"/>
    </inkml:brush>
  </inkml:definitions>
  <inkml:trace contextRef="#ctx0" brushRef="#br0">12 0 9097,'0'0'7703,"-1"8"-6096,-9 208 2989,10-216-4576,0 0 1,0 0-1,0 1 0,0-1 0,0 0 1,0 0-1,0 0 0,0 1 0,-1-1 1,1 0-1,1 0 0,-1 0 0,0 0 1,0 1-1,0-1 0,0 0 1,0 0-1,0 0 0,0 1 0,0-1 1,0 0-1,0 0 0,0 0 0,0 0 1,0 0-1,1 1 0,-1-1 0,0 0 1,0 0-1,0 0 0,0 0 0,0 0 1,1 0-1,-1 1 0,0-1 0,0 0 1,0 0-1,0 0 0,1 0 1,-1 0-1,0 0 0,0 0 0,0 0 1,0 0-1,1 0 0,-1 0 0,0 0 1,10-7 467,6-16-235,-6-5-173,-1-1 0,8-43 0,30 89-342,-37-15 267,1-1 0,0 0 0,0-1 0,-1 0 0,1 0 0,0-1 0,0-1 0,14-4 0,-21 6 26,-1-1 1,1 0-1,-1 0 1,1 0-1,-1-1 1,0 1-1,0-1 0,0 1 1,0-1-1,0 0 1,0 0-1,0-1 1,-1 1-1,1-1 0,-1 1 1,1-1-1,-1 0 1,0 0-1,0 0 1,0 0-1,-1 0 0,1 0 1,-1 0-1,0-1 1,0 1-1,0 0 1,0-1-1,0 1 1,0-5-1,-2 8-20,1-1 0,0 1-1,-1-1 1,1 1 0,0-1 0,-1 1-1,1-1 1,0 1 0,-1 0 0,1-1 0,-1 1-1,1 0 1,-1-1 0,1 1 0,-1 0 0,1-1-1,-1 1 1,1 0 0,-1 0 0,1 0-1,-1 0 1,1-1 0,-1 1 0,1 0 0,-1 0-1,0 0 1,1 0 0,-1 0 0,1 0 0,-1 0-1,1 1 1,-1-1 0,0 0 0,1 0 0,-1 0-1,1 1 1,-1-1 0,1 0 0,-1 0-1,1 1 1,-1-1 0,1 0 0,0 1 0,-1-1-1,0 1 1,-26 15-48,19-9 162,0 1 0,0-1 0,1 2 0,0-1 0,1 1 0,0 0-1,0 0 1,1 0 0,1 1 0,-1 0 0,1 0 0,1 0 0,0 0 0,-2 12 0,5-21-118,0 0 1,0 0-1,0 0 0,0 0 1,0 0-1,0 0 0,0 0 0,0 0 1,0 0-1,1 0 0,-1 0 1,0 0-1,1 0 0,-1 0 1,1 0-1,-1 0 0,1 0 1,0 0-1,-1-1 0,1 1 1,0 0-1,-1 0 0,1-1 1,0 1-1,0 0 0,0-1 1,1 2-1,1-1-46,0 0 0,0 0 0,0 0 0,0-1 0,0 1 0,0-1 0,0 0 0,1 0 0,4 0 0,34-7-2738,-12-5-4180,0-6-2524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6.971"/>
    </inkml:context>
    <inkml:brush xml:id="br0">
      <inkml:brushProperty name="width" value="0.025" units="cm"/>
      <inkml:brushProperty name="height" value="0.025" units="cm"/>
    </inkml:brush>
  </inkml:definitions>
  <inkml:trace contextRef="#ctx0" brushRef="#br0">104 194 12236,'-9'5'5108,"3"-2"-4350,-46 23 3037,50-25-3583,-1 0 0,1 0 0,-1 1 0,1-1 0,0 1 1,0 0-1,0 0 0,0-1 0,0 1 0,0 1 0,0-1 0,0 0 0,1 0 0,-1 1 1,1-1-1,0 1 0,-2 4 0,3-6-206,1-1 0,0 1 0,-1-1-1,1 1 1,-1-1 0,1 1 0,0-1 0,-1 1 0,1-1 0,0 1 0,-1-1-1,1 0 1,0 1 0,0-1 0,-1 0 0,1 0 0,0 0 0,0 0 0,0 1-1,-1-1 1,1 0 0,0 0 0,0 0 0,1-1 0,28 1-7,-24 0-44,0 0 39,-1-1 0,0 0-1,0 0 1,1 0-1,-1 0 1,0-1-1,0 0 1,0 0-1,-1-1 1,1 1-1,0-1 1,-1 0 0,1 0-1,-1 0 1,0-1-1,0 0 1,-1 1-1,1-1 1,-1-1-1,0 1 1,0 0 0,0-1-1,2-5 1,-4 6 16,-25 36-10,21-27 107,-1 0 0,1 1 0,1-1-1,-1 1 1,1-1 0,0 1 0,0 0-1,1 0 1,-1 0 0,1 0 0,1 0 0,-1 0-1,1 0 1,1 10 0,0-15-93,-1 0-1,1 0 1,0 0 0,0 0 0,0 0-1,0 0 1,0 0 0,0 0 0,0 0-1,0 0 1,0 0 0,1-1 0,-1 1-1,0-1 1,1 1 0,-1-1 0,0 1 0,1-1-1,-1 0 1,0 1 0,1-1 0,-1 0-1,0 0 1,1 0 0,-1 0 0,1 0-1,-1 0 1,0-1 0,1 1 0,1-1-1,3 0 18,-1 0 0,1 0-1,-1-1 1,1 0-1,-1 0 1,6-3-1,7-8-61,0 0-1,-1-1 1,-1-1-1,0 0 0,14-19 1,65-93 51,-72 95 80,-20 28-47,-1 0-1,1 1 0,0-1 1,-1 0-1,0-1 1,0 1-1,0 0 1,-1-1-1,1 1 1,-1-1-1,1-7 1,-2 11-44,-1 1 0,1 0 1,0-1-1,0 1 0,0 0 0,-1-1 0,1 1 1,0 0-1,-1-1 0,1 1 0,0 0 1,-1 0-1,1-1 0,0 1 0,-1 0 0,1 0 1,-1 0-1,1 0 0,0 0 0,-1-1 1,1 1-1,-1 0 0,1 0 0,-1 0 0,1 0 1,0 0-1,-1 0 0,1 0 0,-1 0 1,1 0-1,0 1 0,-1-1 0,1 0 1,-1 0-1,1 0 0,0 0 0,-1 1 0,-17 5-60,8 0 96,0 1-1,1 0 1,0 1 0,0-1 0,0 2-1,1-1 1,1 1 0,-1 1 0,-8 15-1,11-18-4,1 0 0,0 1 0,1 0-1,0 0 1,0 0 0,1 0-1,-1 0 1,2 0 0,-1 1 0,1-1-1,1 0 1,-1 1 0,3 16 0,-1-21-42,0-1 1,0 0 0,0 1 0,0-1 0,1 0 0,0 0 0,-1 0 0,1 0 0,0 0 0,1 0 0,-1-1 0,0 1 0,1-1 0,-1 1 0,1-1 0,0 0 0,0 0 0,0 0 0,0-1-1,0 1 1,0-1 0,5 2 0,2 1-807,0-2 0,0 1 0,0-1 0,0-1 0,0 0 0,16 0 0,8-2-5224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7.462"/>
    </inkml:context>
    <inkml:brush xml:id="br0">
      <inkml:brushProperty name="width" value="0.025" units="cm"/>
      <inkml:brushProperty name="height" value="0.025" units="cm"/>
    </inkml:brush>
  </inkml:definitions>
  <inkml:trace contextRef="#ctx0" brushRef="#br0">1 52 7015,'0'0'19410,"73"-26"-22293,-33 1-2754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7.868"/>
    </inkml:context>
    <inkml:brush xml:id="br0">
      <inkml:brushProperty name="width" value="0.025" units="cm"/>
      <inkml:brushProperty name="height" value="0.025" units="cm"/>
    </inkml:brush>
  </inkml:definitions>
  <inkml:trace contextRef="#ctx0" brushRef="#br0">0 275 8872,'0'0'11062,"11"-7"-9045,120-84 941,-93 62-2958,-2-1 0,0-2 0,45-54 0,-91 103-109,1 0 1,0 0-1,2 1 1,0 0-1,-7 30 1,7-25 86,1-8 303,2-1 0,0 1 0,0 0 0,2 0 0,0 0 0,0 0 0,2 22 0,0-35-303,0-1 0,1 0 0,-1 0 0,1 0 0,-1 0 0,1 0 0,-1-1 0,1 1 0,-1 0 0,1 0 0,0 0 0,-1 0 0,1-1 0,0 1 0,0 0 0,0-1 0,0 1 0,0 0 0,0-1 0,0 1 0,0-1 0,0 0 0,0 1 0,0-1 0,0 0 0,0 1 0,0-1 0,0 0 0,0 0 0,1 0 0,36-3-5168,-14-5-2802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8"/>
    </inkml:context>
    <inkml:brush xml:id="br0">
      <inkml:brushProperty name="width" value="0.035" units="cm"/>
      <inkml:brushProperty name="height" value="0.035" units="cm"/>
    </inkml:brush>
  </inkml:definitions>
  <inkml:trace contextRef="#ctx0" brushRef="#br0">317 79 10890,'2'-6'518,"9"-32"1036,-11 37-1418,0-1 0,0 1 0,1 0 1,-1-1-1,0 1 0,0 0 0,0-1 0,0 1 0,0 0 1,-1-1-1,1 1 0,0 0 0,0-1 0,-1 1 1,1 0-1,-1-1 0,0 1 0,1 0 0,-1 0 0,0 0 1,0 0-1,1-1 0,-3 0 0,2 1-28,0 1-1,-1 0 0,1-1 1,-1 1-1,1 0 0,0-1 1,-1 1-1,1 0 1,-1 0-1,1 0 0,-1 0 1,1 1-1,0-1 1,-1 0-1,1 1 0,-1-1 1,1 0-1,0 1 0,-1 0 1,1-1-1,0 1 1,0 0-1,-1 0 0,1 0 1,-2 1-1,-30 30 871,29-28-782,-23 26 216,1 1-1,2 0 1,2 2 0,1 1-1,1 1 1,2 1-1,1 0 1,2 1-1,-18 72 1,25-79-292,3 1-1,0-1 1,2 1 0,1 1 0,2-1-1,1 0 1,1 0 0,2 0 0,1 0-1,1-1 1,2 0 0,1 0-1,14 31 1,-15-44-102,0 0-1,2 0 0,0-2 1,1 1-1,1-1 1,0-1-1,23 21 0,-29-29-66,2 0-1,-1-1 0,1 0 0,0-1 1,0 1-1,0-1 0,15 4 0,-17-6-17,0-1 1,-1 0-1,1 0 0,0 0 0,0-1 1,0 0-1,0 0 0,0-1 0,-1 1 1,1-1-1,0-1 0,10-3 0,9-7-197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8.250"/>
    </inkml:context>
    <inkml:brush xml:id="br0">
      <inkml:brushProperty name="width" value="0.025" units="cm"/>
      <inkml:brushProperty name="height" value="0.025" units="cm"/>
    </inkml:brush>
  </inkml:definitions>
  <inkml:trace contextRef="#ctx0" brushRef="#br0">182 0 18001,'-12'8'1057,"-9"5"-17,0 1 0,1 2-1,-30 27 1,43-36-700,0 1-1,1 0 1,0 0 0,0 1-1,1-1 1,-5 11-1,8-15-285,0 1 0,1-1 0,-1 1 0,1 0 0,0-1 0,1 1 0,-1 0 0,1-1 0,0 1 0,0 0 0,0 0 0,0-1 0,1 1 0,1 5 0,0-6-43,0-1 0,0 0 1,0 1-1,0-1 1,0 0-1,0 0 0,1-1 1,-1 1-1,1 0 1,0-1-1,0 0 0,0 1 1,0-1-1,0 0 1,1-1-1,-1 1 0,1-1 1,-1 1-1,1-1 1,-1 0-1,1 0 0,0-1 1,-1 1-1,1-1 1,6 0-1,-2 1 7,-1-1 1,0 0-1,1 0 0,-1-1 0,0 1 1,0-2-1,1 1 0,-1-1 0,0 0 1,-1-1-1,1 0 0,9-5 0,-8 2 107,0-1-1,0 0 0,-1-1 1,0 0-1,0 0 0,-1 0 1,0-1-1,-1 0 0,1 0 1,-2-1-1,1 1 0,-2-1 0,1 0 1,-1 0-1,-1 0 0,1-1 1,-2 1-1,0-1 0,0 1 1,-1-18-1,-1 26-115,0-1 1,1 1-1,-1 0 0,0 0 1,-1 0-1,1 0 0,0 0 0,-1 0 1,1 0-1,-1 0 0,1 1 1,-1-1-1,0 0 0,0 1 1,0 0-1,1-1 0,-2 1 1,1 0-1,0 0 0,0 0 1,0 0-1,0 0 0,-1 1 1,1-1-1,0 1 0,-1-1 0,1 1 1,0 0-1,-1 0 0,1 0 1,0 0-1,-1 0 0,1 1 1,-3 0-1,1 0-156,0-1-1,1 1 1,-1 0 0,0 0-1,1 0 1,-1 1-1,1-1 1,0 1 0,-1 0-1,-3 2 1,6-2-159,-1-1 1,1 0 0,-1 1-1,1-1 1,-1 1-1,1-1 1,0 1-1,0 0 1,0-1-1,0 1 1,0 0-1,0 0 1,1 0-1,-1-1 1,1 1-1,-1 0 1,1 0 0,-1 0-1,1 3 1,0 8-4329,0 0-2114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08.627"/>
    </inkml:context>
    <inkml:brush xml:id="br0">
      <inkml:brushProperty name="width" value="0.025" units="cm"/>
      <inkml:brushProperty name="height" value="0.025" units="cm"/>
    </inkml:brush>
  </inkml:definitions>
  <inkml:trace contextRef="#ctx0" brushRef="#br0">189 51 17457,'0'0'2386,"-9"-4"390,1 0-2318,0 0 1,-1 1-1,0 0 1,0 0-1,-17-1 1,23 3-436,-1 1 1,0 0-1,1 0 1,-1 0-1,1 1 1,-1-1-1,0 1 1,1 0-1,-1 0 0,1 0 1,0 1-1,-1-1 1,1 1-1,0 0 1,0-1-1,0 2 1,0-1-1,0 0 0,1 0 1,-1 1-1,-2 3 1,1-2 29,0 1 0,0 0-1,1 0 1,0 1 0,0-1 0,0 1 0,1-1 0,0 1 0,0 0 0,0 0 0,1 0-1,-1 0 1,2 0 0,-1 0 0,1 0 0,-1 1 0,3 9 0,-2-12-14,1 0 1,1 0 0,-1 0-1,1 0 1,-1 0 0,1-1-1,0 1 1,0-1 0,1 1-1,-1-1 1,1 0 0,0 0 0,-1 0-1,2 0 1,-1 0 0,0-1-1,0 1 1,1-1 0,-1 0-1,1 0 1,0 0 0,0 0-1,-1-1 1,1 0 0,0 0-1,7 1 1,3 1 17,0-1 0,0-1 0,0 0 0,0-1-1,0-1 1,1 0 0,-1-1 0,0-1 0,-1 0 0,1 0 0,13-6 0,-21 7 35,0-1 1,0 1 0,0-1 0,-1 0-1,1 0 1,-1-1 0,0 0 0,0 0-1,0 0 1,-1 0 0,1-1 0,-1 0-1,0 0 1,0 0 0,-1 0 0,1 0-1,-1-1 1,0 0 0,-1 1 0,0-1 0,1 0-1,-2-1 1,1 1 0,-1 0 0,0 0-1,0-11 1,-1 14-133,0 0 0,0 0 0,-1 0 0,1 0 0,-1-1 0,0 1 0,0 0 0,0 0-1,0 0 1,0 1 0,-1-1 0,0 0 0,1 0 0,-1 1 0,0-1 0,0 1 0,0 0 0,-1-1 0,1 1 0,0 0 0,-4-2 0,0 0-981,-1 1 1,0-1 0,0 1 0,0 0 0,0 1-1,-1-1 1,-11-1 0,-4 0-6107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3.442"/>
    </inkml:context>
    <inkml:brush xml:id="br0">
      <inkml:brushProperty name="width" value="0.025" units="cm"/>
      <inkml:brushProperty name="height" value="0.025" units="cm"/>
    </inkml:brush>
  </inkml:definitions>
  <inkml:trace contextRef="#ctx0" brushRef="#br0">0 7 9129,'0'0'10121,"69"8"-9032,-30-8-384,6-5-609,4 0-32,-6 2-96,-5 2-160,-11 1-321,-14 0-640,-11 3-897,-2 5-2274,-13-2-2626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3.805"/>
    </inkml:context>
    <inkml:brush xml:id="br0">
      <inkml:brushProperty name="width" value="0.025" units="cm"/>
      <inkml:brushProperty name="height" value="0.025" units="cm"/>
    </inkml:brush>
  </inkml:definitions>
  <inkml:trace contextRef="#ctx0" brushRef="#br0">1 13 6983,'0'0'13901,"47"13"-13068,-6-13-609,13 0-224,-5-5-2018,-1-4-3844,-6-3-4580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4.198"/>
    </inkml:context>
    <inkml:brush xml:id="br0">
      <inkml:brushProperty name="width" value="0.025" units="cm"/>
      <inkml:brushProperty name="height" value="0.025" units="cm"/>
    </inkml:brush>
  </inkml:definitions>
  <inkml:trace contextRef="#ctx0" brushRef="#br0">0 42 3491,'0'0'14441,"11"-7"-13742,1 2-522,0-1 0,0 2 1,0 0-1,0 0 0,1 1 0,20-3 0,-27 5-144,0 1-1,-1-1 1,1 1-1,0 0 1,0 0-1,-1 1 1,1-1-1,0 1 0,0 1 1,-1-1-1,1 1 1,-1 0-1,0 0 1,1 1-1,-1-1 1,0 1-1,0 0 0,-1 1 1,1-1-1,5 6 1,-8-6 27,1 1 0,-1-1 0,0 1 0,-1 0 0,1-1 0,-1 1 0,1 0 0,-1 0 0,0 0 0,-1 0 0,1 0 0,-1 0 0,1 0 0,-1 0 0,0 0 0,-1 0 0,1 0 0,-1 0 0,0 0 0,0 0 0,0 0 0,0-1 0,-1 1 0,1 0 0,-5 6 0,-4 9 171,-2-1 1,0 0-1,-22 25 1,23-31-316,-14 19-1058,-34 32-1,40-46-2775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120"/>
    </inkml:context>
    <inkml:brush xml:id="br0">
      <inkml:brushProperty name="width" value="0.025" units="cm"/>
      <inkml:brushProperty name="height" value="0.025" units="cm"/>
    </inkml:brush>
  </inkml:definitions>
  <inkml:trace contextRef="#ctx0" brushRef="#br0">212 26 8456,'0'0'10036,"-8"-6"-9091,3 3-851,4 1-68,0 1 0,-1-1 0,1 1 1,-1 0-1,0 0 0,0-1 0,1 1 0,-1 0 0,0 1 0,0-1 0,0 0 1,0 0-1,0 1 0,0-1 0,0 1 0,0 0 0,0 0 0,0 0 0,0-1 1,0 2-1,0-1 0,0 0 0,0 0 0,0 1 0,0-1 0,0 1 0,0 0 1,0-1-1,0 1 0,0 0 0,0 0 0,0 0 0,-2 3 0,-10 9 225,1 0 0,1 1 0,0 1 0,1 0 0,1 0 0,-15 31 0,19-34-41,0 0 0,1 1 1,1 0-1,0 0 0,1 0 1,0 1-1,1-1 0,0 1 1,2 26-1,0-38-204,0 1 1,0-1-1,1 1 1,-1-1-1,1 0 1,0 1-1,0-1 1,0 0-1,0 0 0,0 0 1,0 1-1,1-1 1,-1-1-1,0 1 1,1 0-1,0 0 0,-1 0 1,1-1-1,0 1 1,0-1-1,3 2 1,0 0 8,0-1 1,0-1-1,-1 1 1,1-1 0,0 0-1,0 0 1,1 0-1,-1 0 1,0-1-1,5 0 1,0-1 5,0 1 1,-1-2 0,1 1-1,-1-1 1,1-1-1,-1 0 1,0 0-1,0 0 1,0-2-1,14-8 1,-19 10-6,0-1 1,0 0-1,0 0 0,-1 0 1,0 0-1,0 0 0,0-1 1,-1 1-1,4-8 0,-5 11-7,-1 0-1,0-1 0,1 1 1,-1 0-1,0 0 0,1 0 1,-1-1-1,0 1 0,0 0 1,0 0-1,0-1 0,0 1 1,0 0-1,-1 0 0,1 0 1,0-1-1,-1 1 0,1 0 1,0 0-1,-1 0 0,1 0 1,-1 0-1,0-1 0,1 1 1,-1 0-1,0 1 0,0-1 1,0 0-1,0 0 0,0 0 1,0 0-1,0 1 0,0-1 1,0 0-1,0 1 0,0-1 1,0 1-1,0-1 0,0 1 1,-1 0-1,1-1 0,0 1 1,0 0-1,-1 0 0,1 0 1,-1 0-1,-5-1 5,-1 0 0,1 1 0,0-1 1,0 2-1,-14 1 0,19-2-12,0 1 0,0-1-1,0 0 1,0 1 0,0 0 0,0-1 0,0 1 0,0 0 0,1 0-1,-1 0 1,0 0 0,1 1 0,-1-1 0,0 0 0,1 1 0,-1-1 0,1 1-1,0-1 1,0 1 0,-1 0 0,1 0 0,0-1 0,1 1 0,-1 0 0,-1 2-1,2-3 1,1-1-1,-1 0 1,0 1-1,0-1 1,0 1-1,0-1 1,1 0-1,-1 1 1,0-1-1,1 1 1,-1-1-1,0 0 1,1 1-1,-1-1 1,0 0-1,1 0 1,-1 1-1,0-1 1,1 0-1,-1 0 1,1 1-1,-1-1 1,0 0-1,1 0 1,-1 0-1,1 0 1,-1 0-1,1 0 1,-1 0-1,1 0 1,-1 0-1,1 0 1,-1 0-1,1 0 1,-1 0-1,1 0 1,23-1 45,-22 1-36,7-1 4,0-1 1,0 0-1,0-1 0,0 0 0,-1 0 1,1 0-1,-1-1 0,9-6 0,-6 4-14,-1 0 0,1 1 0,21-6 0,-31 11-4,-1 0 0,1 0 0,-1-1 0,1 1 1,-1 0-1,0 0 0,1 0 0,-1 0 0,1 0 0,-1 0 0,1 1 0,-1-1 0,1 0 0,-1 0 0,1 0 0,-1 0 0,0 0 0,1 1 0,-1-1 0,1 0 0,-1 0 0,0 1 0,1-1 0,-1 0 0,1 1 0,-1-1 0,0 0 0,0 1 1,1-1-1,-1 1 0,0-1 0,0 0 0,1 1 0,-1 0 0,3 22-46,-10 25 46,7-48 4,-3 18-655,0 0 0,-1 27 1,4-45 537,-1 0-1,1 1 1,0-1 0,0 0 0,0 0 0,0 1 0,0-1 0,0 0 0,0 0 0,0 1 0,0-1 0,0 0 0,0 0 0,0 1 0,0-1 0,0 0 0,0 0-1,0 1 1,1-1 0,-1 0 0,0 0 0,0 1 0,0-1 0,0 0 0,0 0 0,0 0 0,1 0 0,-1 1 0,0-1 0,0 0 0,0 0 0,1 0 0,-1 0-1,0 1 1,0-1 0,0 0 0,1 0 0,-1 0 0,0 0 0,0 0 0,1 0 0,-1 0 0,0 0 0,0 0 0,1 0 0,-1 0 0,0 0 0,0 0 0,1 0-1,-1 0 1,0 0 0,0 0 0,1 0 0,-1 0 0,0 0 0,11-3-7154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471"/>
    </inkml:context>
    <inkml:brush xml:id="br0">
      <inkml:brushProperty name="width" value="0.025" units="cm"/>
      <inkml:brushProperty name="height" value="0.025" units="cm"/>
    </inkml:brush>
  </inkml:definitions>
  <inkml:trace contextRef="#ctx0" brushRef="#br0">37 0 15439,'0'0'3907,"-29"54"-2305,24-32-641,3 1-481,2 2-384,0-2-256,5 2-1185,-1-2-577,0 1-736,-4-6-1538,0-2-705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5.820"/>
    </inkml:context>
    <inkml:brush xml:id="br0">
      <inkml:brushProperty name="width" value="0.025" units="cm"/>
      <inkml:brushProperty name="height" value="0.025" units="cm"/>
    </inkml:brush>
  </inkml:definitions>
  <inkml:trace contextRef="#ctx0" brushRef="#br0">1 32 11499,'0'0'5637,"9"-5"-3747,2 0-1621,0 1 0,0 0 0,1 0 1,-1 1-1,1 1 0,0 0 0,-1 1 0,1 0 0,0 0 0,0 2 1,22 2-1,-22-1-243,0 0 1,-1 1-1,1 1 0,-1 0 1,0 0-1,0 1 1,0 0-1,15 12 1,-21-14 18,-1 0 0,0 1 1,0-1-1,0 1 0,0 0 1,0 1-1,-1-1 1,0 1-1,0-1 0,0 1 1,0 0-1,-1 0 0,0 0 1,0 0-1,0 1 0,-1-1 1,0 0-1,0 1 0,0-1 1,0 8-1,-1-4 243,-1-1 0,0 1 0,0-1 0,0 1 0,-1-1 0,0 0 0,-1 1 0,0-1 0,0 0 1,-1-1-1,0 1 0,-5 7 0,5-10-253,0 0 1,0-1 0,0 1 0,0-1 0,-1 0 0,1 0 0,-1-1-1,0 1 1,-1-1 0,1 0 0,0-1 0,-1 1 0,0-1-1,1 0 1,-1-1 0,0 1 0,0-1 0,-7 1 0,7-2-60,0 1 1,0-1 0,0 0 0,1 0 0,-1 0-1,0-1 1,0 0 0,-10-3 0,14 3-158,1 1 0,-1-1 0,1 0 0,-1 0 0,1 0 0,-1 0 1,1 0-1,0-1 0,-1 1 0,1 0 0,0-1 0,-2-2 0,2 2-407,0-1-1,0 0 0,0 1 0,0-1 0,0 1 0,1-1 0,-1 0 0,1 0 1,0 1-1,0-5 0,0-10-6009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6.196"/>
    </inkml:context>
    <inkml:brush xml:id="br0">
      <inkml:brushProperty name="width" value="0.025" units="cm"/>
      <inkml:brushProperty name="height" value="0.025" units="cm"/>
    </inkml:brush>
  </inkml:definitions>
  <inkml:trace contextRef="#ctx0" brushRef="#br0">0 1 10346,'0'0'14670,"24"67"-14318,-19-38-224,0 2-96,-1-3-32,-2-1-1057,-2-2-1153,0-6-1281,-7-5-1890,-8-7-2915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6.560"/>
    </inkml:context>
    <inkml:brush xml:id="br0">
      <inkml:brushProperty name="width" value="0.025" units="cm"/>
      <inkml:brushProperty name="height" value="0.025" units="cm"/>
    </inkml:brush>
  </inkml:definitions>
  <inkml:trace contextRef="#ctx0" brushRef="#br0">0 54 11627,'0'0'3358,"10"-6"-209,1-1-2565,1 2-1,0-1 0,0 1 0,0 1 0,0 0 0,1 1 0,0 0 0,23-1 0,-2 2 391,-13 0-708,1 0 0,-1 2 0,1 0-1,0 1 1,-1 2 0,37 8 0,-55-10-259,-1-1 0,1 1 0,-1 0 0,1 0 0,-1 1 0,0-1 0,1 1 0,-1-1 0,0 1 0,0-1 0,0 1 0,0 0 1,0 0-1,-1 0 0,3 3 0,-4-4 31,0 0 0,1 0 0,-1 0 0,0 1 0,1-1 0,-1 0 0,0 0 0,0 0-1,0 1 1,0-1 0,0 0 0,-1 0 0,1 1 0,0-1 0,0 0 0,-1 0 0,1 0 0,-1 0 0,1 1 0,-1-1 0,0 0 0,0 1 0,-4 4 87,1-1-1,-1-1 1,0 1-1,-1-1 1,1 0-1,-1 0 1,0 0-1,0-1 1,-10 5-1,-11 3-51,-1 0 0,-34 7-1,13-12-3861,45-6-236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177"/>
    </inkml:context>
    <inkml:brush xml:id="br0">
      <inkml:brushProperty name="width" value="0.035" units="cm"/>
      <inkml:brushProperty name="height" value="0.035" units="cm"/>
    </inkml:brush>
  </inkml:definitions>
  <inkml:trace contextRef="#ctx0" brushRef="#br0">1 53 13819,'2'-47'3340,"-2"41"-1204,-1 33-551,25 560 940,-15-466-2296,-6-83-208,-2-25 36,0-16 137,-1-96-25,15-391 173,-14 483-341,-1-4-1,2 1 1,-1-1 0,1 1 0,1 0 0,5-15 0,-7 23-2,0 0 1,0 0 0,0 1-1,0-1 1,0 0-1,0 1 1,0-1-1,1 1 1,-1 0-1,1-1 1,-1 1-1,1 0 1,-1 0 0,1 0-1,0 0 1,-1 0-1,1 0 1,0 0-1,0 1 1,0-1-1,0 1 1,-1-1-1,1 1 1,0 0 0,0 0-1,0 0 1,0 0-1,0 0 1,0 0-1,0 0 1,0 1-1,0-1 1,0 1-1,0-1 1,2 2 0,26 9-7,0 1 1,-1 1-1,0 2 1,33 22 0,-59-35 23,0 0 0,0 1 1,0-1-1,0 1 1,0 0-1,0-1 1,-1 2-1,1-1 1,-1 0-1,0 0 1,0 1-1,0-1 1,3 8-1,-5-8 21,1 0 1,-1 0-1,1 0 0,-1 0 1,0 0-1,0 0 0,0 0 0,-1 1 1,1-1-1,-1 0 0,0 0 1,1 0-1,-1 0 0,-1 0 1,1-1-1,0 1 0,-1 0 0,-3 4 1,-6 9 179,-1-2 1,-1 1-1,0-2 0,-23 20 1,-68 43 634,68-50-644,21-15-185,11-7-73,0-1 0,0 0 0,0 0-1,-1 0 1,0 0 0,1-1 0,-1 0 0,0 0 0,-6 2 0,20-20-1644,84-81-1782,-63 65 2621</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8.099"/>
    </inkml:context>
    <inkml:brush xml:id="br0">
      <inkml:brushProperty name="width" value="0.025" units="cm"/>
      <inkml:brushProperty name="height" value="0.025" units="cm"/>
    </inkml:brush>
  </inkml:definitions>
  <inkml:trace contextRef="#ctx0" brushRef="#br0">0 8 3972,'0'0'12844,"7"0"-11979,6 0-65,12 0-191,0 0-321,4 0-256,4 0-576,-3-3-2083,-1-1-2850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19.640"/>
    </inkml:context>
    <inkml:brush xml:id="br0">
      <inkml:brushProperty name="width" value="0.025" units="cm"/>
      <inkml:brushProperty name="height" value="0.025" units="cm"/>
    </inkml:brush>
  </inkml:definitions>
  <inkml:trace contextRef="#ctx0" brushRef="#br0">26 271 7687,'0'0'12524,"-4"10"-11819,-2 12-582,1-1-1,1 1 1,1 0 0,0 42 0,3-31-120,0-54 20,0-56 41,0 25 1036,0 51-587,6 27 15,-2-23-500,-1 0 1,0 0-1,0-1 0,1 1 0,-1-1 0,1 0 0,0 0 1,0 0-1,0-1 0,0 1 0,0-1 0,0 0 0,0 0 1,0 0-1,0-1 0,1 0 0,-1 1 0,0-1 0,0-1 1,1 1-1,-1-1 0,0 1 0,0-1 0,0-1 1,0 1-1,0 0 0,7-5 0,-4 3 0,0 0 0,0-1 0,0 0-1,-1-1 1,1 1 0,-1-1 0,0 0 0,-1-1 0,1 1-1,-1-1 1,0 0 0,-1-1 0,1 1 0,4-11 0,-1-17 410,-13 24-259,-12 17-321,9 0 209,1 0 0,1 0 0,-1 1 1,1-1-1,1 1 0,-1 1 0,2-1 0,-1 1 1,1 0-1,0 0 0,1 0 0,0 1 0,0-1 1,1 1-1,0 0 0,0 13 0,2-22-56,0 0 1,0 1-1,0-1 0,1 0 1,-1 0-1,0 0 0,1 1 0,-1-1 1,1 0-1,-1 0 0,1 0 1,-1 0-1,1 0 0,0 0 1,-1 0-1,1 0 0,0 0 0,0 0 1,0 0-1,0-1 0,0 1 1,0 0-1,2 0 0,0 1 12,1 0-1,-1-1 1,1 0 0,0 0-1,0 0 1,-1 0-1,9 0 1,-6-1-8,1 0 0,0 0 0,-1 0 1,1-1-1,-1 0 0,1 0 0,-1-1 0,1 0 0,6-3 0,-5-1-15,0 0 0,0 0 0,-1-1-1,1 0 1,-2-1 0,1 1-1,-1-2 1,0 1 0,0 0 0,4-12-1,7-15 168,16-46 0,-26 63-44,0-9 40,-8 27-166,0 0 0,0 0 0,0 1 0,0-1 0,1 0 0,-1 1 1,0-1-1,0 0 0,0 1 0,0-1 0,0 1 0,1-1 0,-1 1 0,0-1 0,0 1 0,1 0 1,-1-1-1,1 1 0,-1 0 0,0 0 0,1 0 0,-1 1 0,-2 1-28,1 0-1,0 0 0,0 0 1,0 1-1,0-1 0,0 1 1,1-1-1,-1 1 0,1-1 0,0 1 1,0 0-1,1 0 0,-1 0 1,1 4-1,0-8 5,39 0-4019,0-4 4819,-39 4-760,0 0 1,0 0 0,0 0 0,-1 0 0,1 0-1,0 0 1,0 0 0,0 0 0,0 0-1,0 0 1,0 0 0,0 0 0,0 0 0,0 0-1,0 0 1,0 0 0,0-1 0,0 1-1,0 0 1,0 0 0,0 0 0,0 0-1,0 0 1,0 0 0,0 0 0,0 0 0,0 0-1,0 0 1,0 0 0,0 0 0,0 0-1,0-1 1,0 1 0,0 0 0,0 0 0,0 0-1,0 0 1,0 0 0,0 0 0,0 0-1,0 0 1,-24-1 349,15 3-163,0 0 1,0 0 0,0 1-1,0 1 1,0 0 0,1 0 0,0 0-1,0 1 1,0 0 0,1 1 0,-1 0-1,1 0 1,1 1 0,-1-1-1,1 1 1,0 1 0,1-1 0,-1 1-1,-5 12 1,11-19-192,-1 0 0,1 0-1,-1 0 1,1 0 0,0 0 0,0 0 0,-1 1-1,1-1 1,0 0 0,0 0 0,0 0-1,0 0 1,0 0 0,1 0 0,-1 0 0,0 0-1,0 0 1,1 0 0,-1 0 0,0 0 0,1 0-1,-1 0 1,1 0 0,0 0 0,-1 0-1,1 0 1,0 0 0,0 0 0,1 1 5,0-1 0,1 0 1,-1 0-1,0-1 0,0 1 0,0 0 0,1-1 1,-1 1-1,0-1 0,0 0 0,1 0 1,3 0-1,2 0-41,1-1 0,-1 0 0,0-1 0,0 0 0,0 0 0,0 0 0,7-5 0,-4 1-93,-1 0-1,0-1 1,-1-1 0,12-10-1,-18 15 114,0 0-1,0 0 1,0 0 0,-1 0-1,1-1 1,-1 0-1,0 1 1,0-1-1,0 0 1,0 0 0,-1 0-1,1 0 1,-1 0-1,0 0 1,0-6 0,-1 9-111,-23 31-256,21-26 382,-1 1 0,0-1 0,1 0 0,0 1 0,0 0 0,0-1-1,0 1 1,1 0 0,0 0 0,0 0 0,0 7 0,1-11 1,0 0 0,0 0 0,0 1 0,0-1 0,0 0-1,1 0 1,-1 0 0,0 0 0,1 0 0,-1 0 0,1 0 0,-1 0 0,1 0 0,-1 0 0,1 0 0,0 0 0,0-1 0,-1 1 0,1 0 0,2 1 0,-1-1 2,0 0 0,0-1 0,0 1 0,0 0 0,0-1 0,0 0 0,0 1 0,0-1 0,0 0 0,0 0 1,1 0-1,-1 0 0,0 0 0,4-2 0,1 0-4,0-1 0,0 1 0,-1-2 0,1 1 0,-1-1-1,0 0 1,0 0 0,0 0 0,0-1 0,-1 0 0,0 0 0,0-1 0,0 0 0,5-8 0,9-13 21,26-53 0,-30 53-25,-6 13-1,-1-1 1,-1 0 0,0-1-1,0 1 1,-2-1 0,0 0-1,-1-1 1,3-20 0,-8 36-9,1 1 0,0 0 1,0-1-1,-1 1 1,1 0-1,0 0 0,-1-1 1,1 1-1,0 0 1,-1 0-1,1 0 0,-1-1 1,1 1-1,0 0 1,-1 0-1,1 0 0,0 0 1,-1 0-1,1 0 0,-1 0 1,1 0-1,0 0 1,-1 0-1,1 0 0,-1 0 1,1 0-1,0 0 1,-1 0-1,1 1 0,-1-1 1,1 0-1,0 0 1,-1 0-1,1 1 0,0-1 1,-1 0-1,1 0 0,0 1 1,-1-1-1,1 0 1,0 0-1,0 1 0,-1-1 1,1 0-1,0 1 1,0 0-1,-19 13-93,-2 7 76,1 1 0,0 1 0,-18 29 0,31-42 34,1 0 0,0 0 0,1 1-1,1 0 1,-1 0 0,2 0-1,-1 0 1,2 1 0,-1-1 0,2 1-1,-1 11 1,2-18 8,1-1-1,0 0 1,1 0-1,-1 1 1,1-1 0,0 0-1,0-1 1,0 1 0,0 0-1,1 0 1,-1-1-1,1 0 1,0 1 0,0-1-1,0 0 1,1 0-1,-1-1 1,1 1 0,-1-1-1,1 0 1,0 1-1,6 1 1,46 18-2398,-5-14-6624,-31-8 814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
    </inkml:context>
    <inkml:brush xml:id="br0">
      <inkml:brushProperty name="width" value="0.025" units="cm"/>
      <inkml:brushProperty name="height" value="0.025" units="cm"/>
    </inkml:brush>
  </inkml:definitions>
  <inkml:trace contextRef="#ctx0" brushRef="#br0">35 0 12204,'-18'0'4964,"7"0"-1376,6 0 2754,16 4-5542,7-2 1,12 1-352,-5-1-321,10 1-160,-1-2-64,-2 3-833,-1-1-1121,-8-2-1153,-8 4 160,-8-3-3491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367"/>
    </inkml:context>
    <inkml:brush xml:id="br0">
      <inkml:brushProperty name="width" value="0.025" units="cm"/>
      <inkml:brushProperty name="height" value="0.025" units="cm"/>
    </inkml:brush>
  </inkml:definitions>
  <inkml:trace contextRef="#ctx0" brushRef="#br0">1 0 10922,'0'0'13998,"70"26"-13678,-36-26-192,0 0-192,1 0-801,-5-1-2658,3-6-5702</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0.967"/>
    </inkml:context>
    <inkml:brush xml:id="br0">
      <inkml:brushProperty name="width" value="0.025" units="cm"/>
      <inkml:brushProperty name="height" value="0.025" units="cm"/>
    </inkml:brush>
  </inkml:definitions>
  <inkml:trace contextRef="#ctx0" brushRef="#br0">311 64 10954,'0'0'3876,"0"-10"-1089,1 4-2478,-1 5-213,0-1 1,1 0 0,-1 1 0,0-1-1,0 1 1,0-1 0,0 1-1,0-1 1,0 1 0,0-1-1,0 0 1,-1 1 0,1-1 0,-1 1-1,1-1 1,-1 1 0,1 0-1,-1-1 1,0 1 0,0 0 0,0-1-1,0 1 1,0 0 0,0 0-1,0 0 1,0 0 0,0 0 0,-1 0-1,1 0 1,0 0 0,-1 0-1,1 0 1,0 1 0,-1-1 0,1 1-1,-1-1 1,1 1 0,-1-1-1,1 1 1,-1 0 0,0 0 0,1 0-1,-3 0 1,-5 1-64,0 0 0,1 1 0,-1 0 0,1 1 0,0 0 0,-1 0 1,2 1-1,-1-1 0,0 2 0,1-1 0,-1 1 0,1 1 0,-10 9 0,-3 4 2,0 0 0,2 1 0,-18 26 0,26-32 180,0 1-1,-12 27 1,19-36-173,1-1 0,-1 1 0,2 0 0,-1 0 0,1 0 0,-1 0 0,2 0 0,-1 0 0,1 0 0,0 0 0,0 7 0,1-11-33,-1 0 1,1 0-1,-1 0 1,1-1-1,0 1 1,0 0-1,0 0 1,0-1-1,0 1 1,0-1-1,0 1 1,1-1-1,-1 1 1,0-1-1,1 0 0,-1 0 1,1 1-1,0-1 1,2 1-1,1 0 17,0 0 0,0 0 0,0 0 0,0-1 0,1 0 0,-1 0 0,7 0 0,-2-1 6,0 0 0,0 0-1,0-1 1,0 0 0,0-1 0,-1 0-1,17-6 1,-19 5 11,-1 0 0,0-1-1,1 0 1,-1 0 0,0 0-1,10-11 1,-14 13 16,0-1 0,0 1-1,0-1 1,0 0 0,0 1 0,-1-1-1,1 0 1,-1 0 0,0 0-1,0 0 1,0 0 0,0 0 0,0-1-1,-1 1 1,0 0 0,1 0-1,-1-7 1,-1 9-63,-1 0-1,1 0 1,0 0 0,0 0-1,0 0 1,0 1-1,-1-1 1,1 0 0,0 1-1,-1-1 1,1 0-1,-1 1 1,1 0-1,-1-1 1,1 1 0,-1 0-1,1 0 1,-1 0-1,1-1 1,-1 2 0,1-1-1,-1 0 1,1 0-1,-1 0 1,1 1 0,-3 0-1,-7 4-113,37-2 184,102-16-535,-126 16 432,-1 0 1,0 1 0,-1-1 0,1 0 0,0 1-1,-1-1 1,0 1 0,0-1 0,0 0-1,0 1 1,-1 4 0,1-6 33,-2 10-494,0 27 1034,4-24-3961,7-8-5556,4-7-1659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1.346"/>
    </inkml:context>
    <inkml:brush xml:id="br0">
      <inkml:brushProperty name="width" value="0.025" units="cm"/>
      <inkml:brushProperty name="height" value="0.025" units="cm"/>
    </inkml:brush>
  </inkml:definitions>
  <inkml:trace contextRef="#ctx0" brushRef="#br0">24 0 15887,'0'0'6310,"-20"60"-5253,16-35-480,4 0-481,0-1-128,0 2-1410,6-4-1248,-1-2-321,-3-6-2562,-2-6-994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1.673"/>
    </inkml:context>
    <inkml:brush xml:id="br0">
      <inkml:brushProperty name="width" value="0.025" units="cm"/>
      <inkml:brushProperty name="height" value="0.025" units="cm"/>
    </inkml:brush>
  </inkml:definitions>
  <inkml:trace contextRef="#ctx0" brushRef="#br0">1 57 10570,'0'0'5664,"0"-8"-3486,-1 6-2042,1-1 1,0 1-1,0 0 0,0-1 0,1 1 1,-1 0-1,1-1 0,-1 1 0,1 0 1,0-1-1,0 1 0,1-3 0,0 3-36,0 1 0,-1 0 0,1-1 0,0 1-1,0 0 1,0 0 0,0 0 0,0 0 0,0 0-1,0 0 1,1 1 0,-1-1 0,0 1 0,0-1-1,1 1 1,-1 0 0,0 0 0,4 0 0,21 0 46,1 1 1,-1 1 0,0 1 0,43 10 0,-59-10-121,-1 0 1,1 0-1,-1 1 1,0 1-1,0 0 1,0 0-1,-1 1 1,1 0-1,-1 0 1,-1 1-1,1 1 1,-1-1-1,-1 1 1,10 12-1,-15-18 9,-1 1 0,1 0 0,0-1-1,-1 1 1,1 0 0,-1 0 0,0 0 0,0 0-1,0 0 1,0 0 0,-1 0 0,1 0 0,-1 0-1,0 0 1,0 0 0,0 0 0,0 1-1,0-1 1,-1 0 0,1 0 0,-1 0 0,-2 5-1,1-4 101,-1 1 0,0-1 0,0 0 0,0-1 0,-1 1-1,1-1 1,-1 1 0,0-1 0,0 0 0,0 0 0,0-1 0,-9 5-1,-3 0 176,0-1 1,0 0-1,0-1 0,-1-1 0,1-1 0,-1 0 0,-23 0 0,27-3-645,-40-2-1668,30-5-2624,10-10-4652,12 9 897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2.052"/>
    </inkml:context>
    <inkml:brush xml:id="br0">
      <inkml:brushProperty name="width" value="0.025" units="cm"/>
      <inkml:brushProperty name="height" value="0.025" units="cm"/>
    </inkml:brush>
  </inkml:definitions>
  <inkml:trace contextRef="#ctx0" brushRef="#br0">63 1 16752,'0'0'7975,"-18"55"-7782,17-21-1,-3 1-128,4 0-64,0-1 32,0-4-705,0-2-864,-2-4-769,-7-7-385,-3-8-1633,-5-7-1345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2.429"/>
    </inkml:context>
    <inkml:brush xml:id="br0">
      <inkml:brushProperty name="width" value="0.025" units="cm"/>
      <inkml:brushProperty name="height" value="0.025" units="cm"/>
    </inkml:brush>
  </inkml:definitions>
  <inkml:trace contextRef="#ctx0" brushRef="#br0">1 30 9353,'0'0'3166,"11"-4"26,8-2-2164,0 1 1,1 0 0,-1 2-1,28-2 1,-39 4-864,1 1 0,0-1 0,0 2 0,-1-1 0,1 1 0,0 0 0,0 1 0,-1 0 0,1 1 0,-1 0 0,0 0 0,0 0 0,0 1 0,10 7 0,-17-10-148,0-1 0,0 1 0,0 0 0,0 0 0,0 0 0,0 0 0,0-1 0,-1 1 0,1 0 0,0 1 0,-1-1 0,1 0 0,-1 0 0,1 0 0,-1 0 0,1 0 0,-1 0 0,0 1 0,1-1 0,-1 0 0,0 0 1,0 0-1,0 1 0,0-1 0,0 0 0,-1 2 0,0-1 36,0 0 1,0 0 0,0 0-1,-1 0 1,1 0-1,0 0 1,-1 0 0,0 0-1,1-1 1,-1 1 0,0-1-1,-3 3 1,-7 3 112,-1 0 0,1-1 0,-21 7 0,33-13-178,-59 17-804,33-14-7176</inkml:trace>
  <inkml:trace contextRef="#ctx0" brushRef="#br0" timeOffset="1">273 146 9513,'0'0'12524,"61"5"-10859,-41-2-640,3-1-544,8 4-289,-11-1-128,3 0-32,-1-1 0,-4 0-801,2-4-1505,-6 0-2018,2-5-8968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3.090"/>
    </inkml:context>
    <inkml:brush xml:id="br0">
      <inkml:brushProperty name="width" value="0.025" units="cm"/>
      <inkml:brushProperty name="height" value="0.025" units="cm"/>
    </inkml:brush>
  </inkml:definitions>
  <inkml:trace contextRef="#ctx0" brushRef="#br0">36 0 11883,'0'0'12396,"-3"11"-11964,-3 7-213,0-1-3,0 1-1,2 0 1,0 0 0,-3 28 0,7-45-191,1-1 1,-1 1 0,0-1-1,0 1 1,1 0 0,-1-1-1,0 1 1,1-1-1,-1 1 1,1-1 0,-1 1-1,1-1 1,-1 1 0,1-1-1,-1 0 1,1 1 0,-1-1-1,1 0 1,-1 1 0,1-1-1,0 0 1,-1 0 0,1 0-1,0 1 1,-1-1 0,1 0-1,0 0 1,-1 0 0,1 0-1,-1 0 1,1 0 0,0 0-1,-1 0 1,1 0-1,0-1 1,-1 1 0,1 0-1,0 0 1,0-1 0,28-7 560,-15 1-477,-1-1-1,0-1 1,15-11 0,-19 12 26,1 0-1,0 1 1,1 1 0,0 0 0,22-10 0,-32 16-141,-1 0 1,0 0-1,1 0 0,-1 0 1,0 0-1,1 0 1,-1 0-1,1 0 1,-1 0-1,0 0 0,1 0 1,-1 0-1,1 0 1,-1 0-1,0 0 1,1 0-1,-1 0 1,0 0-1,1 1 0,-1-1 1,0 0-1,1 0 1,-1 0-1,0 1 1,1-1-1,-1 0 0,0 0 1,1 1-1,-1-1 1,0 0-1,0 1 1,0-1-1,1 0 1,-1 1-1,0-1 0,0 0 1,0 1-1,0-1 1,0 1-1,1 0 1,-1 23 177,-10 22-2348,26-54-20838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815"/>
    </inkml:context>
    <inkml:brush xml:id="br0">
      <inkml:brushProperty name="width" value="0.035" units="cm"/>
      <inkml:brushProperty name="height" value="0.035" units="cm"/>
    </inkml:brush>
  </inkml:definitions>
  <inkml:trace contextRef="#ctx0" brushRef="#br0">8 8 17692,'2'-1'228,"1"0"-1,0 0 1,-1 0 0,1 0 0,0 0-1,-1 0 1,1 1 0,0 0 0,0-1 0,0 1-1,-1 0 1,1 0 0,0 1 0,0-1-1,0 0 1,4 2 0,-3 0-28,0 0 1,-1 0-1,1 1 0,-1-1 1,1 1-1,-1 0 0,0-1 1,0 1-1,0 1 0,4 5 1,2 5 35,-1 0 0,0 0 0,0 0 0,-2 1 0,8 24 0,16 82 196,-21-75-291,-2 1 0,-2 0-1,-3 0 1,-1 1 0,-9 79-1,4-98-544,-1-1 0,-1 1 0,-2-1 0,-1 0 0,0-1 0,-2 0 0,-2-1 0,0 0 0,-2-1-1,-25 35 1,7-25-280,0-7-227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3.592"/>
    </inkml:context>
    <inkml:brush xml:id="br0">
      <inkml:brushProperty name="width" value="0.025" units="cm"/>
      <inkml:brushProperty name="height" value="0.025" units="cm"/>
    </inkml:brush>
  </inkml:definitions>
  <inkml:trace contextRef="#ctx0" brushRef="#br0">125 16 16496,'0'0'3720,"-10"0"-2284,4 0-1155,-56 2 1477,60-2-1721,0 0 0,0 0-1,0 1 1,0-1 0,0 0-1,0 1 1,0 0-1,0 0 1,0-1 0,0 1-1,0 0 1,0 0-1,1 1 1,-1-1 0,0 0-1,1 0 1,-1 1 0,1-1-1,-1 1 1,1 0-1,0-1 1,0 1 0,0 0-1,0 0 1,0 0-1,0 0 1,-1 3 0,2-4-35,0-1 1,1 1 0,-1 0-1,1-1 1,-1 1 0,0 0-1,1-1 1,-1 1 0,1-1-1,-1 1 1,1-1 0,0 1-1,-1-1 1,1 1 0,-1-1-1,1 0 1,0 1 0,-1-1-1,1 0 1,0 0 0,0 1 0,-1-1-1,1 0 1,0 0 0,-1 0-1,1 0 1,0 0 0,0 0-1,-1 0 1,1 0 0,1 0-1,33 0 156,-28 0-113,17-2-9,0-1-1,-1 0 1,1-2-1,39-13 1,29-6 37,-92 23-49,0 1-1,1 0 1,-1 0 0,1 0 0,-1-1-1,1 1 1,-1 0 0,0 0 0,1 0-1,-1 0 1,1 0 0,-1 0 0,1 0-1,-1 0 1,1 0 0,-1 0-1,1 1 1,-1-1 0,0 0 0,1 0-1,-1 0 1,1 0 0,-1 1 0,1-1-1,-1 0 1,0 0 0,1 1 0,-1-1-1,0 0 1,1 1 0,-1-1 0,0 0-1,1 1 1,-1-1 0,0 1 0,0-1-1,0 0 1,1 1 0,-1 0 0,0 0-8,0-1 0,1 1 0,-1-1 0,0 1 0,0-1 0,1 1 0,-1-1 0,0 1 0,1-1 0,-1 0 0,0 1 0,1-1 0,-1 1 0,1-1 0,-1 0 0,1 0 0,-1 1 0,1-1 0,-1 0 0,1 1 0,-1-1 0,1 0 0,-1 0 0,1 0 0,-1 0 0,1 0 0,0 0 0,-1 0 1,1 0-1,-1 0 0,2 0 0,17-1 83,0-1 0,32-7 1,-33 5-531,1 1 1,30-1 0,-49 4 443,1 0 1,-1 0-1,0 0 1,1 0-1,-1 0 1,0 1-1,1-1 1,-1 0-1,0 0 1,1 0-1,-1 1 1,0-1-1,1 0 1,-1 0-1,0 0 1,0 1-1,1-1 1,-1 0-1,0 1 1,0-1-1,1 0 0,-1 1 1,0-1-1,0 0 1,0 1-1,0-1 1,0 0-1,0 1 1,0-1-1,1 1 1,-1-1-1,0 0 1,0 1-1,0-1 1,0 0-1,0 1 1,-1-1-1,1 1 1,0-1-1,0 1 1,0-1 2,0 1 1,0-1-1,-1 1 1,1 0 0,0-1-1,0 1 1,0-1-1,0 1 1,0-1-1,1 1 1,-1 0-1,0-1 1,0 1-1,0-1 1,0 1 0,1-1-1,-1 1 1,0-1-1,0 1 1,1-1-1,-1 1 1,0-1-1,1 0 1,-1 1-1,1-1 1,-1 1 0,1-1-1,-1 0 1,0 1-1,1-1 1,-1 0-1,1 0 1,-1 1-1,1-1 1,0 0-1,-1 0 1,1 0 0,-1 0-1,1 1 1,-1-1-1,1 0 1,-1 0-1,2 0 1,69-5 549,-33 2-2529,-1 2-5859,-26 1 1245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4.139"/>
    </inkml:context>
    <inkml:brush xml:id="br0">
      <inkml:brushProperty name="width" value="0.025" units="cm"/>
      <inkml:brushProperty name="height" value="0.025" units="cm"/>
    </inkml:brush>
  </inkml:definitions>
  <inkml:trace contextRef="#ctx0" brushRef="#br0">58 57 13196,'0'0'2451,"-7"2"-278,-28 16-738,34-18-1390,0 0 1,0 1-1,0-1 1,0 1-1,1-1 0,-1 1 1,0-1-1,0 1 1,0-1-1,1 1 1,-1 0-1,0 0 1,1-1-1,-1 1 0,1 0 1,-1 0-1,1 0 1,-1-1-1,1 1 1,-1 0-1,1 0 1,0 0-1,0 0 0,-1 0 1,1 0-1,0 0 1,0 0-1,0 0 1,0 0-1,0 0 1,0 0-1,0 0 0,1 0 1,-1 0-1,0 0 1,0 0-1,1 0 1,-1 0-1,1-1 1,-1 1-1,0 0 0,1 0 1,0 0-1,-1 0 1,1-1-1,0 1 1,-1 0-1,1-1 1,0 1-1,1 1 0,4 1 49,0 1-1,0-1 0,1 0 0,-1 0 0,1-1 1,0 1-1,-1-2 0,13 3 0,61 4 330,-72-7-382,904-8 1523,354-95-1644,-1030 89 1959,-236 11-2197,0 1 0,0 0 0,-1 0 0,1 0 0,0 0 0,-1 0-1,1 0 1,-1 0 0,1 0 0,-1 0 0,0 0 0,1 0 0,-1 0 0,0 1 0,0-1-1,-1-1 1,-16-11-6323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126"/>
    </inkml:context>
    <inkml:brush xml:id="br0">
      <inkml:brushProperty name="width" value="0.025" units="cm"/>
      <inkml:brushProperty name="height" value="0.025" units="cm"/>
    </inkml:brush>
  </inkml:definitions>
  <inkml:trace contextRef="#ctx0" brushRef="#br0">257 85 8168,'0'0'2551,"4"-9"556,1 2-2058,14-24 1602,-13 4 2191,-7 26-4740,1 0-1,-1 1 1,0-1 0,1 0 0,-1 0-1,0 1 1,0-1 0,1 1 0,-1-1-1,0 0 1,0 1 0,0 0 0,0-1-1,0 1 1,0-1 0,0 1 0,0 0-1,0 0 1,0 0 0,0-1 0,0 1-1,0 0 1,0 0 0,0 0 0,0 1-1,0-1 1,-2 0 0,-32 4-58,24 0-36,0 1 0,0 0 0,1 0 0,-1 1 1,1 1-1,0-1 0,1 2 0,-16 14 0,8-5 242,0 1 0,2 0 0,-19 28 0,28-37-146,1 0-1,0 0 0,1 1 1,0-1-1,0 1 0,-3 16 1,6-24-98,0 1 1,1-1-1,0 0 1,-1 0 0,1 0-1,0 0 1,0 0 0,0 0-1,1 0 1,-1 0 0,0 0-1,1 0 1,-1 1 0,1-1-1,0-1 1,0 1-1,0 0 1,0 0 0,0 0-1,0 0 1,0-1 0,0 1-1,1 0 1,-1-1 0,1 1-1,-1-1 1,1 0-1,0 1 1,-1-1 0,1 0-1,0 0 1,0 0 0,0 0-1,0 0 1,0-1 0,0 1-1,0-1 1,3 1 0,3 1 17,-1-2 1,0 1-1,1-1 1,-1 0-1,1 0 0,-1-1 1,1 0-1,-1 0 1,1 0-1,-1-1 1,7-3-1,-10 3 22,-1 1-1,1-1 1,-1 0-1,1 0 0,-1 0 1,0 0-1,0 0 0,0-1 1,0 0-1,0 1 0,-1-1 1,1 0-1,-1 0 1,1 0-1,-1-1 0,0 1 1,-1-1-1,1 1 0,-1-1 1,1 1-1,-1-1 0,0 0 1,0-4-1,0 7-38,-1 0 0,0 0 1,0 0-1,0 0 0,0 1 0,0-1 0,-1 0 0,1 0 0,0 0 0,0 0 1,-1 0-1,1 0 0,0 0 0,-1 1 0,1-1 0,-1 0 0,1 0 0,-1 0 1,1 1-1,-1-1 0,0 0 0,1 1 0,-1-1 0,0 0 0,1 1 0,-1-1 1,-1 0-1,-31-6-27,25 7-5,1 0 0,-1 1 0,1 0 0,-1 0 0,1 1 0,-14 4 0,-3 12-48,20-9 46,17-5-22,6-6 19,-1-1-1,0 0 1,0-2-1,0 0 1,0-1-1,-1-1 1,28-15-1,22-7-883,-67 28 907,1 1 1,-1 0 0,0 0 0,1 0 0,-1 0-1,0 0 1,1-1 0,-1 1 0,0 0-1,1 0 1,-1 0 0,1 0 0,-1 0 0,0 0-1,1 0 1,-1 0 0,0 1 0,1-1 0,-1 0-1,1 0 1,-1 0 0,0 0 0,1 0 0,-1 0-1,0 1 1,0-1 0,1 0 0,-1 0-1,0 1 1,1-1 0,-1 0 0,0 0 0,0 1-1,1-1 1,-1 0 0,0 1 0,0-1 0,0 0-1,0 1 1,1 0 0,0 21-63,-11 25 88,4-30-51,-5 30-827,11-47 765,0 0 0,0 0 0,0 0 0,0 0 0,0 0 0,0 1 0,0-1 0,0 0 0,0 0 0,0 0 0,0 0 0,0 0 0,0 1 0,0-1 0,0 0 0,0 0 0,0 0 0,1 0 0,-1 0 0,0 0 0,0 0 0,0 1 0,0-1 0,0 0 0,0 0 0,0 0 0,0 0 0,1 0 0,-1 0 0,0 0 0,0 0 0,0 0 0,0 0 0,0 0 0,0 0 0,1 1 0,-1-1 0,0 0 0,0 0 0,0 0 0,0 0 0,0 0 0,1 0 0,-1 0 0,0 0 0,0-1 0,0 1 0,0 0 0,0 0 0,1 0 0,-1 0 0,0 0 0,0 0 0,0 0 0,0 0 0,0 0 0,0 0 0,0 0-1,1 0 1,-1-1 0,0 1 0,0 0 0,0 0 0,8-7-5516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458"/>
    </inkml:context>
    <inkml:brush xml:id="br0">
      <inkml:brushProperty name="width" value="0.025" units="cm"/>
      <inkml:brushProperty name="height" value="0.025" units="cm"/>
    </inkml:brush>
  </inkml:definitions>
  <inkml:trace contextRef="#ctx0" brushRef="#br0">87 1 17072,'0'0'8040,"-34"69"-7400,21-36-191,2-5-385,6 2 0,0-5-64,3-3-384,2-5-802,0-3-928,-4-5-736,-1-6-2467,-2-3-3588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5.805"/>
    </inkml:context>
    <inkml:brush xml:id="br0">
      <inkml:brushProperty name="width" value="0.025" units="cm"/>
      <inkml:brushProperty name="height" value="0.025" units="cm"/>
    </inkml:brush>
  </inkml:definitions>
  <inkml:trace contextRef="#ctx0" brushRef="#br0">0 18 11851,'0'0'8478,"10"-5"-7496,-5 3-914,1 0 0,-1 0 0,1 0 0,0 1 0,-1 0 0,1 0 0,0 0 0,0 0 0,0 1 0,-1 0 0,1 1 0,0-1 0,0 1 0,0 0 0,-1 0 0,1 1 0,0 0 0,7 3 0,8 4-14,-1 1 1,0 1-1,-1 0 1,33 26-1,-48-33 2,1 0 0,-1 0 0,0 0 0,-1 1 0,1 0 0,-1-1 0,0 1 0,0 0 0,0 1 0,3 8 0,-5-11 75,0 1 1,-1-1-1,0 1 0,1-1 0,-1 0 1,0 1-1,0-1 0,-1 1 0,1-1 0,-1 1 1,0-1-1,0 0 0,0 1 0,0-1 0,0 0 1,-1 0-1,0 0 0,1 0 0,-5 4 0,-1 2-92,-1-1-1,0-1 1,-1 1-1,0-2 0,0 1 1,0-1-1,-1 0 0,0-1 1,0 0-1,0-1 1,-1 0-1,1-1 0,-1 0 1,0 0-1,0-1 1,0-1-1,0 0 0,0 0 1,-1-1-1,-20-3 0,31 3-317,0-1-1,-1 0 0,1 0 1,0 0-1,0 1 0,0-1 1,0 0-1,1 0 0,-1 0 0,0 0 1,0-1-1,1 1 0,-1 0 1,0 0-1,1 0 0,-1-1 1,1 1-1,0 0 0,-1 0 1,1-1-1,0 1 0,0 0 0,0-1 1,0 1-1,0 0 0,0-1 1,0 1-1,0 0 0,0-1 1,1 1-1,-1 0 0,1-3 0,5-14-8571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6.292"/>
    </inkml:context>
    <inkml:brush xml:id="br0">
      <inkml:brushProperty name="width" value="0.025" units="cm"/>
      <inkml:brushProperty name="height" value="0.025" units="cm"/>
    </inkml:brush>
  </inkml:definitions>
  <inkml:trace contextRef="#ctx0" brushRef="#br0">0 0 3651,'0'0'18770,"31"48"-18225,-29-19-129,0 1-288,-2 1-64,0-3-64,0 0 64,0-4-352,-4-3-1121,-5-2-961,-2-8-1987,4-5-1536</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6.664"/>
    </inkml:context>
    <inkml:brush xml:id="br0">
      <inkml:brushProperty name="width" value="0.025" units="cm"/>
      <inkml:brushProperty name="height" value="0.025" units="cm"/>
    </inkml:brush>
  </inkml:definitions>
  <inkml:trace contextRef="#ctx0" brushRef="#br0">0 75 12107,'0'0'2253,"11"-9"112,-9 8-2267,7-7 363,0 1-1,1 0 1,-1 1-1,1 0 1,1 1-1,-1 0 1,1 0-1,0 1 1,19-4-1,-17 6-322,1 1-1,-1 1 0,1 0 0,-1 0 1,1 1-1,-1 1 0,0 1 0,20 5 1,-28-7-116,-1 1 0,1-1 1,-1 1-1,0 0 1,0 1-1,0-1 0,0 0 1,0 1-1,-1 0 0,1 0 1,-1 0-1,1 0 1,-1 1-1,0 0 0,-1-1 1,1 1-1,0 0 1,-1 0-1,0 0 0,0 0 1,0 1-1,-1-1 0,0 1 1,1-1-1,-1 1 1,-1-1-1,1 1 0,-1 5 1,0-8 18,0 1 0,-1-1 0,1 0 0,-1 0 0,0 0 0,0 0 1,0 0-1,0 0 0,0 0 0,0 0 0,-1 0 0,1 0 0,0 0 0,-1-1 0,0 1 1,1-1-1,-1 1 0,0-1 0,0 1 0,0-1 0,0 0 0,0 0 0,0 0 1,0 0-1,0-1 0,0 1 0,0 0 0,0-1 0,-1 1 0,-3-1 0,-10 3 35,0-2-1,-1 1 1,-17-2-1,24 0-66,-24-4-666,32 4 379,1 0 0,-1-1 0,1 1-1,-1 0 1,1-1 0,-1 1 0,1-1 0,-1 0 0,1 0 0,0 1 0,-1-1-1,1 0 1,0 0 0,0 0 0,-1 0 0,1-1 0,0 1 0,-1-2 0,2-1-3646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7.010"/>
    </inkml:context>
    <inkml:brush xml:id="br0">
      <inkml:brushProperty name="width" value="0.025" units="cm"/>
      <inkml:brushProperty name="height" value="0.025" units="cm"/>
    </inkml:brush>
  </inkml:definitions>
  <inkml:trace contextRef="#ctx0" brushRef="#br0">0 188 14189,'0'0'5317,"69"5"-3907,-40-5-866,5 0-480,0 0-96,0-2-1313,-5-6-1954,2 0-3684</inkml:trace>
  <inkml:trace contextRef="#ctx0" brushRef="#br0" timeOffset="1">524 1 15407,'0'0'4324,"-39"54"-3075,32-27-192,-1-1-513,5 0-191,-3 1-257,6-5-64,-1 3-64,-3-3-577,-1-2-992,-3-2-1154,1-5-2370,-9-7-4164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7.341"/>
    </inkml:context>
    <inkml:brush xml:id="br0">
      <inkml:brushProperty name="width" value="0.025" units="cm"/>
      <inkml:brushProperty name="height" value="0.025" units="cm"/>
    </inkml:brush>
  </inkml:definitions>
  <inkml:trace contextRef="#ctx0" brushRef="#br0">20 1 12844,'0'0'929,"12"2"1148,95 22 1394,-96-21-3312,1 1 0,0 0 0,-1 1-1,0 0 1,0 1 0,0 0 0,-1 0 0,11 10-1,-19-14-90,-1-1 0,0 1-1,1-1 1,-1 1-1,0 0 1,0-1 0,0 1-1,0 0 1,0 0-1,-1 0 1,1-1 0,0 1-1,-1 0 1,0 0-1,1 0 1,-1 0 0,0 0-1,0 0 1,0 0 0,0 0-1,0 0 1,-1 0-1,1 0 1,0 0 0,-1 0-1,0 0 1,1 0-1,-1 0 1,0-1 0,0 1-1,0 0 1,0-1-1,0 1 1,-1 0 0,1-1-1,0 1 1,-1-1 0,-2 2-1,-6 7 449,-1-1 0,-1-1 0,1 0 0,-16 8 1,21-12-615,-4 2 123,-1 0 1,1-1-1,-1-1 0,-1 1 1,1-2-1,0 1 1,-16 1-1,-20-6-3106,46 1 2740,0 0-1,0-1 1,1 1 0,-1 0-1,0 0 1,0-1-1,0 1 1,1-1-1,-1 1 1,0-1-1,1 1 1,-1-1-1,0 1 1,1-1-1,-1 1 1,1-1-1,-1 0 1,1 1 0,-1-1-1,1 0 1,-1 1-1,1-1 1,0 0-1,-1 0 1,1 0-1,0 1 1,-1-3-1,0-10-10879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158"/>
    </inkml:context>
    <inkml:brush xml:id="br0">
      <inkml:brushProperty name="width" value="0.025" units="cm"/>
      <inkml:brushProperty name="height" value="0.025" units="cm"/>
    </inkml:brush>
  </inkml:definitions>
  <inkml:trace contextRef="#ctx0" brushRef="#br0">1 271 14862,'0'0'7533,"9"4"-6888,-2-2-583,0 1-1,1-1 0,-1 0 0,1-1 0,0 1 1,-1-2-1,16 1 0,-20-1-47,-1 0 0,0-1 0,0 1 0,1 0 0,-1-1-1,0 0 1,0 1 0,0-1 0,1 0 0,-1 0 0,0 0 0,0 0 0,0-1 0,-1 1-1,1-1 1,0 1 0,0-1 0,-1 1 0,1-1 0,-1 0 0,1 0 0,-1 0 0,0 0-1,0 0 1,0 0 0,0 0 0,0 0 0,0 0 0,-1 0 0,1-1 0,-1 1 0,1 0-1,-1 0 1,0-1 0,0 1 0,0-5 0,0 7-16,0-1 0,0 1 0,0-1 0,0 1 0,0-1 0,-1 1 0,1-1 1,0 1-1,0-1 0,0 1 0,-1-1 0,1 1 0,0-1 0,0 1 0,-1-1 0,1 1 0,0-1 0,-1 1 0,1 0 0,-1-1 0,1 1 0,0 0 0,-1-1 0,1 1 0,-1 0 1,1-1-1,-1 1 0,1 0 0,-1 0 0,1 0 0,-1-1 0,1 1 0,-1 0 0,0 0 0,1 0 0,-1 0 0,1 0 0,-1 0 0,1 0 0,-1 0 0,1 0 0,-1 1 0,1-1 0,-1 0 1,0 0-1,1 0 0,-1 1 0,1-1 0,0 0 0,-1 1 0,-26 14-139,16-4 172,1 1 0,-16 24 0,24-33 22,0 0 1,0 0-1,0 0 1,1 0-1,-1 0 1,1 0 0,0 1-1,0-1 1,0 0-1,0 1 1,0-1-1,1 0 1,0 1-1,-1-1 1,1 1-1,1-1 1,-1 1 0,0-1-1,2 5 1,-1-7-30,0 0 0,0 0 0,0 0 0,1-1 0,-1 1 0,0 0 0,0-1 0,1 1 1,-1-1-1,0 1 0,1-1 0,-1 1 0,0-1 0,1 0 0,-1 0 0,1 0 0,-1 0 1,0 0-1,1 0 0,-1 0 0,1 0 0,-1-1 0,0 1 0,1-1 0,1 0 0,36-13 385,-22 2-381,0-1 0,0 0 0,-2-2 0,0 0 0,0 0-1,-1-1 1,11-19 0,0-2 17,-1-1 0,23-53 0,-40 68-59,-19 33-12,-21 34 34,13-8 120,1 2 0,2 0 1,2 1-1,-18 66 0,-9 23-96,36-111 15,0 0 0,-2-1 0,0 0 0,-1 0 0,-17 23 0,35-80-84,7 6-137,2 1 0,2 0 0,42-57 1,86-80 300,2-2 185,-145 163-363,-18 22 43,-20 22 40,10-10 102,3 1-1,0 1 1,1 1-1,2 1 0,-16 32 1,31-56-101,1-1 0,0 1 1,0 0-1,0-1 0,0 1 0,0 0 1,1 0-1,0-1 0,0 1 0,0 0 0,0 0 1,1 0-1,-1-1 0,1 1 0,0 0 1,0-1-1,0 1 0,1-1 0,-1 1 0,4 5 1,-3-7-157,0 0 0,0 0 0,-1 0 1,2 0-1,-1-1 0,0 1 1,0 0-1,0-1 0,1 0 0,-1 0 1,1 0-1,-1 0 0,1 0 0,-1 0 1,1 0-1,-1-1 0,1 1 1,0-1-1,-1 0 0,1 0 0,0 0 1,-1 0-1,1-1 0,0 1 0,-1 0 1,1-1-1,-1 0 0,1 0 0,0 0 1,3-2-1,22-17-10255,-12 10-1788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0.742"/>
    </inkml:context>
    <inkml:brush xml:id="br0">
      <inkml:brushProperty name="width" value="0.035" units="cm"/>
      <inkml:brushProperty name="height" value="0.035" units="cm"/>
    </inkml:brush>
  </inkml:definitions>
  <inkml:trace contextRef="#ctx0" brushRef="#br0">14 0 15315,'-3'13'536,"0"-1"0,0 1 0,1-1 0,1 1 0,0 0 0,0-1 0,2 1-1,2 20 1,-2-10-56,3 25-157,1-1 0,2 0 0,3 0 0,19 59 0,-27-100-317,0-1-1,1 0 1,0 0 0,-1 0 0,6 5 0,-8-9-16,0-1 1,0 0 0,0 0-1,0 0 1,0 1 0,1-1-1,-1 0 1,0 0 0,0 0-1,0 1 1,0-1 0,1 0-1,-1 0 1,0 0 0,0 0 0,0 1-1,1-1 1,-1 0 0,0 0-1,0 0 1,0 0 0,1 0-1,-1 0 1,0 0 0,0 0-1,1 0 1,-1 0 0,0 0-1,0 0 1,1 0 0,-1 0-1,0 0 1,0 0 0,1 0-1,-1 0 1,0 0 0,0 0-1,1 0 1,-1 0 0,0 0-1,1-1 1,-1 0-73,1-1 1,-1 0-1,0 0 1,1 0-1,-1 1 0,0-1 1,0 0-1,0 0 0,0 0 1,0 1-1,-1-3 0,-1-7-150,0 0 0,-1 0-1,0 1 1,0-1 0,-1 1-1,-1-1 1,-10-16-1,-10-13-392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519"/>
    </inkml:context>
    <inkml:brush xml:id="br0">
      <inkml:brushProperty name="width" value="0.025" units="cm"/>
      <inkml:brushProperty name="height" value="0.025" units="cm"/>
    </inkml:brush>
  </inkml:definitions>
  <inkml:trace contextRef="#ctx0" brushRef="#br0">1 1 16335,'0'0'13870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8.901"/>
    </inkml:context>
    <inkml:brush xml:id="br0">
      <inkml:brushProperty name="width" value="0.025" units="cm"/>
      <inkml:brushProperty name="height" value="0.025" units="cm"/>
    </inkml:brush>
  </inkml:definitions>
  <inkml:trace contextRef="#ctx0" brushRef="#br0">1 273 6342,'0'0'15850,"8"-11"-14799,20-18-68,61-49 1,-2 4-399,-76 63-528,0 0-1,-1 0 1,0-1-1,14-22 1,-23 32-212,-2 5-528,-7 19-2513,-1 0 0,-13 23 0,10-23-2142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29.663"/>
    </inkml:context>
    <inkml:brush xml:id="br0">
      <inkml:brushProperty name="width" value="0.025" units="cm"/>
      <inkml:brushProperty name="height" value="0.025" units="cm"/>
    </inkml:brush>
  </inkml:definitions>
  <inkml:trace contextRef="#ctx0" brushRef="#br0">47 0 12011,'0'0'10731,"4"9"-10310,0 2-208,-1 0-1,0 1 0,-1-1 0,0 0 1,-1 1-1,0 0 0,-1-1 1,0 1-1,-1-1 0,0 1 1,-1-1-1,-3 14 0,-18 47 461,16-54-598,0 1-1,1 1 1,1-1 0,1 1 0,-2 28-1,6-48-113,1 0 0,-1 1-1,0-1 1,0 0 0,0 0 0,0 0-1,1 1 1,-1-1 0,0 0 0,0 0-1,0 0 1,1 0 0,-1 0 0,0 1-1,0-1 1,1 0 0,-1 0 0,0 0-1,0 0 1,1 0 0,-1 0 0,0 0-1,0 0 1,1 0 0,-1 0 0,0 0-1,0 0 1,1 0 0,-1 0 0,0 0-1,0 0 1,0 0 0,1 0 0,-1-1-1,0 1 1,0 0 0,1 0 0,-1 0-1,0 0 1,0 0 0,0-1-1,1 1 1,-1 0 0,0 0 0,0 0-1,0-1 1,0 1 0,0 0 0,1 0-1,-1 0 1,0-1 0,0 1 0,0 0-1,0 0 1,0-1 0,0 1 0,13-14-2325,0-10-2249,1-4-3416</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024"/>
    </inkml:context>
    <inkml:brush xml:id="br0">
      <inkml:brushProperty name="width" value="0.025" units="cm"/>
      <inkml:brushProperty name="height" value="0.025" units="cm"/>
    </inkml:brush>
  </inkml:definitions>
  <inkml:trace contextRef="#ctx0" brushRef="#br0">149 1 17104,'0'0'3614,"-9"3"-2589,2 1-977,0-1 0,1 1-1,-1 0 1,1 0 0,0 1-1,0 0 1,0 0 0,0 1-1,1-1 1,0 1 0,0 0-1,1 0 1,-6 12 0,2-7 28,2 1 1,-1-1 0,2 1 0,-1 1-1,2-1 1,0 1 0,0 0 0,1-1 0,1 2-1,0-1 1,1 0 0,0 15 0,1-26-19,1 0 1,-1 0-1,1 0 1,0-1-1,0 1 1,0 0-1,0 0 1,0 0-1,0 0 1,0-1-1,1 1 1,-1-1-1,1 1 1,-1-1-1,1 1 1,-1-1-1,1 0 1,0 0-1,0 0 1,-1 0-1,1 0 1,0 0-1,0 0 1,0-1-1,0 1 1,0-1-1,0 1 1,0-1-1,0 0 1,1 0 0,-1 0-1,0 0 1,0 0-1,0 0 1,0-1-1,4 0 1,2 0 143,0-1 1,1 0-1,-1 0 1,0 0-1,0-1 1,0 0-1,14-8 1,-11 2-91,0 0 1,-1 0-1,0-1 1,0 0-1,-1 0 1,16-24-1,-22 29-82,1 0 0,-1 0 0,0 0 0,-1-1 0,1 1 0,-1-1 0,0 0 0,-1 1-1,1-1 1,-1 0 0,0 0 0,-1 0 0,1 0 0,-1 0 0,-1 0 0,1 0 0,-1 0 0,-2-11 0,1 15-102,1-1 1,-1 0-1,1 0 0,-1 1 1,0-1-1,0 1 1,0 0-1,0 0 0,-1 0 1,1 0-1,-1 0 1,1 0-1,-1 0 1,1 1-1,-1-1 0,0 1 1,0 0-1,0 0 1,0 0-1,0 0 0,0 0 1,0 1-1,0 0 1,0-1-1,-5 1 1,5 0-91,1 0 1,0 0-1,0 1 1,0-1-1,-1 0 1,1 1-1,0-1 1,0 1-1,0 0 1,0 0-1,0-1 1,0 2-1,0-1 1,0 0-1,0 0 1,1 0-1,-1 1 1,0-1-1,1 1 1,-1 0-1,1-1 0,-1 1 1,1 0-1,0 0 1,0 0-1,0 0 1,0 0-1,0 0 1,0 0-1,1 0 1,-1 0-1,1 0 1,-1 0-1,1 0 1,0 1-1,0 1 1,0-3-109,0 1 1,0-1-1,0 0 0,0 0 1,0 0-1,0 0 0,0 0 1,1 0-1,-1 0 0,0 0 1,1 0-1,-1 0 0,1 0 0,-1 0 1,1-1-1,-1 1 0,1 0 1,0 0-1,-1 0 0,1-1 1,0 1-1,0 0 0,-1 0 1,1-1-1,0 1 0,0-1 1,0 1-1,0-1 0,0 1 1,1-1-1,19 7-7182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430"/>
    </inkml:context>
    <inkml:brush xml:id="br0">
      <inkml:brushProperty name="width" value="0.025" units="cm"/>
      <inkml:brushProperty name="height" value="0.025" units="cm"/>
    </inkml:brush>
  </inkml:definitions>
  <inkml:trace contextRef="#ctx0" brushRef="#br0">122 21 17553,'0'0'3854,"-9"4"-3203,1 1-556,1-1 0,-1 1 0,1 0 0,0 1 0,0 0 0,0 0 0,1 1 0,0-1 0,1 1 0,-1 1 0,1-1 0,0 1 0,1 0 1,0 0-1,0 0 0,1 0 0,0 1 0,1-1 0,-3 12 0,4-18-75,1 1 1,-1-1-1,1 1 1,-1-1-1,1 1 1,0-1 0,0 1-1,0-1 1,0 1-1,0-1 1,1 1-1,-1-1 1,1 1 0,0-1-1,0 1 1,0-1-1,0 1 1,0-1-1,0 0 1,0 0 0,1 0-1,-1 0 1,1 0-1,2 3 1,1-3 41,-1 1 1,1-1 0,0-1-1,0 1 1,0-1-1,0 0 1,0 0 0,0 0-1,0-1 1,0 0-1,9 0 1,-3-1 65,1 0 0,0-1 0,0 0 0,-1-1 0,1 0 0,-1-1 0,0 0 0,0 0 0,-1-1 0,1-1 0,15-11 0,-20 13-19,1-1 0,-1 1 1,0-2-1,0 1 1,-1-1-1,0 0 0,0 0 1,0 0-1,-1-1 1,0 0-1,0 1 0,0-1 1,-1-1-1,0 1 0,-1-1 1,0 1-1,0-1 1,2-10-1,-4 16-93,0-1-1,0 1 1,0 0 0,0-1-1,-1 1 1,1 0 0,0-1 0,-1 1-1,0 0 1,1-1 0,-1 1-1,0 0 1,0 0 0,0 0-1,-1 0 1,1 0 0,0 0 0,-1 0-1,1 0 1,-4-2 0,1 2-62,1-1 1,0 1 0,-1 1 0,0-1 0,1 0 0,-1 1 0,0 0 0,0 0-1,0 0 1,0 0 0,-6 0 0,1 1-316,0 0 1,0 0-1,0 1 0,0 0 0,0 0 1,0 1-1,0 1 0,0-1 0,0 1 1,-10 6-1,-40 30-5079,36-21-1222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0.775"/>
    </inkml:context>
    <inkml:brush xml:id="br0">
      <inkml:brushProperty name="width" value="0.025" units="cm"/>
      <inkml:brushProperty name="height" value="0.025" units="cm"/>
    </inkml:brush>
  </inkml:definitions>
  <inkml:trace contextRef="#ctx0" brushRef="#br0">0 0 21941,'0'0'4900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9.457"/>
    </inkml:context>
    <inkml:brush xml:id="br0">
      <inkml:brushProperty name="width" value="0.025" units="cm"/>
      <inkml:brushProperty name="height" value="0.025" units="cm"/>
    </inkml:brush>
  </inkml:definitions>
  <inkml:trace contextRef="#ctx0" brushRef="#br0">12283 3008 4324,'0'0'6812,"-8"-5"-5921,-9-3-555,0 1-1,-1 1 1,0 1 0,0 0-1,0 1 1,-22-1-1,-514-62 285,-118 43 1274,611 24-1813,-44 0-63,-146-21 0,205 14-33,1-2 0,0-3 0,0-1 0,2-2 0,-72-34 0,111 46 21,-63-31-19,1-3 0,-92-70-1,141 94 12,1-1 0,0-1 0,2 0 0,-1 0 0,2-2-1,0 1 1,1-2 0,1 0 0,0 0 0,2-1 0,0 0 0,1-1-1,-10-39 1,-27-223 227,-4-26 549,27 214-536,-33-94 0,42 154-224,0 1-1,-3 1 1,-1 1-1,-1 0 1,-1 1-1,-28-33 1,-38-27-18,-3 4 0,-4 4 0,-179-123 0,191 153-91,-3 3-1,-2 3 1,-2 5 0,-123-42 0,-381-74-214,-537-14-126,-13 94 176,-513 54 265,1397 23-17,-193 17-593,328-4 564,-201 49 0,188-26 132,2 7 1,2 5-1,2 5 0,3 7 0,-222 141 0,259-139-29,3 3 0,4 5 0,2 3 1,3 3-1,4 4 0,3 2 0,4 4 0,-63 109 0,-6 37-104,11 5 1,-99 267-1,-5 159-723,198-574 1095,-73 149 0,93-215-201,9-20-2605,1-9-687,0-6 555,0-4-425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6:39.864"/>
    </inkml:context>
    <inkml:brush xml:id="br0">
      <inkml:brushProperty name="width" value="0.025" units="cm"/>
      <inkml:brushProperty name="height" value="0.025" units="cm"/>
    </inkml:brush>
  </inkml:definitions>
  <inkml:trace contextRef="#ctx0" brushRef="#br0">1 14 7335,'4'1'216,"0"0"0,1 0 1,-1 1-1,0 0 0,0 0 0,-1 0 1,1 0-1,0 1 0,-1-1 0,1 1 0,-1 0 1,0 0-1,0 0 0,0 0 0,0 1 1,-1-1-1,1 1 0,-1 0 0,3 5 0,-2 1-47,0 0 0,-1 1 0,0-1 0,0 1-1,-1-1 1,-1 1 0,0 11 0,-3 46 1009,-2 1 1,-3-1-1,-29 111 0,37-179-1153,-1 0 0,1 1 0,0-1 0,0 0 0,0 1 0,0-1 0,0 1 0,0-1 0,-1 0 0,1 1 0,0-1 0,0 0 0,0 1-1,0-1 1,0 1 0,1-1 0,-1 0 0,0 1 0,0-1 0,0 0 0,0 1 0,0-1 0,0 0 0,1 1 0,-1-1 0,0 0 0,0 1 0,0-1-1,1 0 1,-1 0 0,0 1 0,1-1 0,-1 0 0,0 0 0,0 1 0,1-1 0,0 0 0,15-3 249,18-16-124,11-25-97,75-94-1,-88 99-290,119-166-4540,-75 91-1238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6.686"/>
    </inkml:context>
    <inkml:brush xml:id="br0">
      <inkml:brushProperty name="width" value="0.025" units="cm"/>
      <inkml:brushProperty name="height" value="0.025" units="cm"/>
    </inkml:brush>
  </inkml:definitions>
  <inkml:trace contextRef="#ctx0" brushRef="#br0">82 303 2787,'-8'6'7756,"-65"50"2334,209-149-5662,-80 49-4319,-2-3 0,-2-2-1,67-82 1,-139 158 180,-25 48 0,37-61-358,0 1 0,1 0 0,1 0 0,1 0 0,0 1 0,1 0 0,1 0 0,-2 21 0,5-36-85,0 0 0,0 0-1,0 0 1,0 0-1,1 0 1,-1 0-1,1 0 1,-1 0-1,0 0 1,1 0 0,-1 0-1,1 0 1,0 0-1,-1-1 1,1 1-1,0 0 1,0 0-1,-1-1 1,1 1-1,0 0 1,0-1 0,0 1-1,0-1 1,0 1-1,0-1 1,0 1-1,0-1 1,0 0-1,0 0 1,0 1 0,0-1-1,1 0 1,0 0-407,-1 0 1,1 0 0,0 0 0,-1 0-1,1 0 1,0 0 0,-1-1 0,1 1-1,-1 0 1,1-1 0,0 1 0,-1-1-1,3-1 1,13-15-8077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045"/>
    </inkml:context>
    <inkml:brush xml:id="br0">
      <inkml:brushProperty name="width" value="0.025" units="cm"/>
      <inkml:brushProperty name="height" value="0.025" units="cm"/>
    </inkml:brush>
  </inkml:definitions>
  <inkml:trace contextRef="#ctx0" brushRef="#br0">120 1 9097,'0'0'10137,"-8"6"-9053,-3 3-869,1 1 0,1 0 0,0 0 1,0 1-1,1 0 0,0 0 0,1 1 0,0 0 0,1 0 1,1 1-1,0 0 0,-5 18 0,8-25-149,0 1-1,1 0 0,0-1 1,0 1-1,1 0 1,0-1-1,0 1 1,1 7-1,0-12-40,-1 0 0,1-1 0,-1 1 0,1-1 0,0 1 0,0 0 0,0-1 0,0 0 0,0 1 0,0-1 0,0 1 0,0-1 0,1 0 0,-1 0 0,0 0 0,1 0 0,-1 0-1,1 0 1,-1 0 0,1 0 0,0-1 0,-1 1 0,1-1 0,0 1 0,-1-1 0,1 1 0,0-1 0,-1 0 0,1 0 0,0 0 0,0 0 0,-1 0 0,1 0 0,2-1 0,2 0 49,-1 0 1,1-1 0,-1 0-1,1 0 1,-1 0-1,0 0 1,0-1-1,0 0 1,0 0 0,0 0-1,0-1 1,-1 1-1,0-1 1,0 0-1,0-1 1,0 1 0,-1-1-1,1 1 1,-1-1-1,3-7 1,0 1 58,-1 1 0,0 0 1,-1-1-1,0 0 0,0 0 1,-2 0-1,1-1 0,-1 1 0,0-16 1,-2 25-187,0-1 1,-1 1 0,1-1 0,-1 1-1,0 0 1,0-1 0,1 1 0,-2 0 0,1 0-1,0-1 1,0 1 0,-1 0 0,1 0-1,-1 0 1,1 0 0,-1 1 0,0-1-1,0 0 1,0 1 0,0-1 0,0 1-1,0 0 1,0 0 0,-1 0 0,1 0-1,0 0 1,-1 0 0,1 0 0,0 1-1,-1-1 1,1 1 0,-1 0 0,1 0-1,-1 0 1,1 0 0,-1 0 0,1 0 0,-1 1-1,1-1 1,0 1 0,-4 1 0,-6 9-4112,10-4-2018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1.414"/>
    </inkml:context>
    <inkml:brush xml:id="br0">
      <inkml:brushProperty name="width" value="0.035" units="cm"/>
      <inkml:brushProperty name="height" value="0.035" units="cm"/>
    </inkml:brush>
  </inkml:definitions>
  <inkml:trace contextRef="#ctx0" brushRef="#br0">0 115 14819,'11'15'1897,"3"-2"-1073,10-9-120,7-4 1008,9-6-423,3-8-113,6-6-168,3-1-200,-6-4-216,0 2-232,-10 7-504,-4 2-336,-9 8-504,-7 4 808,-13 10-208,-2 6-112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375"/>
    </inkml:context>
    <inkml:brush xml:id="br0">
      <inkml:brushProperty name="width" value="0.025" units="cm"/>
      <inkml:brushProperty name="height" value="0.025" units="cm"/>
    </inkml:brush>
  </inkml:definitions>
  <inkml:trace contextRef="#ctx0" brushRef="#br0">49 168 9321,'0'0'4319,"-9"8"-1239,-23 24-731,25-19 34,14-10-1472,12-7-410,-3-2-291,-1-1 0,0-1 0,0 0-1,-1-1 1,0-1 0,22-20-1,-10 5-153,-1 0-1,25-34 0,-29 28 436,-22 29 409,-12 19-588,7-8-306,-5 5-7,1 0 1,0 1-1,1 0 0,1 1 1,0 0-1,1 0 0,1 0 0,-7 28 1,12-43-142,1-1 0,0 1 0,0 0 1,-1-1-1,1 1 0,0 0 0,0-1 0,0 1 0,0 0 1,0 0-1,0-1 0,0 1 0,0 0 0,0-1 1,0 1-1,0 0 0,1 0 0,-1-1 0,0 1 0,0 0 1,1-1-1,-1 1 0,0-1 0,1 1 0,-1 0 1,1-1-1,-1 1 0,1-1 0,-1 1 0,1-1 0,-1 1 1,1-1-1,0 0 0,-1 1 0,1-1 0,0 1 1,-1-1-1,1 0 0,0 0 0,-1 0 0,1 1 1,0-1-1,-1 0 0,1 0 0,1 0 0,11 0-5506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7.719"/>
    </inkml:context>
    <inkml:brush xml:id="br0">
      <inkml:brushProperty name="width" value="0.025" units="cm"/>
      <inkml:brushProperty name="height" value="0.025" units="cm"/>
    </inkml:brush>
  </inkml:definitions>
  <inkml:trace contextRef="#ctx0" brushRef="#br0">63 0 15791,'0'0'5701,"-47"62"-3779,40-40-865,-2 1-576,9-4-417,0-1-64,0-2-801,9-4-961,0-7-416,2-4-544,0-1-1186,-1-6-865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8.078"/>
    </inkml:context>
    <inkml:brush xml:id="br0">
      <inkml:brushProperty name="width" value="0.025" units="cm"/>
      <inkml:brushProperty name="height" value="0.025" units="cm"/>
    </inkml:brush>
  </inkml:definitions>
  <inkml:trace contextRef="#ctx0" brushRef="#br0">132 8 10314,'0'0'10463,"-9"2"-9064,2 1-1198,0 0 0,0 0 0,1 0 0,-1 1 0,1 0 0,0 0 0,0 1 0,0 0 0,1 0 0,0 0 1,0 0-1,0 1 0,0 0 0,1 0 0,0 0 0,1 1 0,-4 7 0,3-8-67,1-1-49,1 0 0,-1 0 0,1 0 0,0 1 0,0-1 0,-2 7 0,4-11-80,0 0 0,0 0 0,0 0 0,1 0 0,-1 0 0,0 0 0,0 0 0,0 0 0,1 0 0,-1 0 0,0 0 0,1-1 0,-1 1 0,1 0 0,-1 0 0,1 0 0,-1-1 0,1 1 1,0 0-1,-1 0 0,1-1 0,0 1 0,0-1 0,-1 1 0,1-1 0,0 1 0,0-1 0,0 1 0,0-1 0,0 0 0,0 1 0,0-1 0,-1 0 0,1 0 0,0 0 0,0 1 0,0-1 0,0 0 0,0 0 0,0-1 0,0 1 0,0 0 0,2-1 0,157-17-955,-159 18 950,-1 0 0,1 0 0,0 0 0,-1 0 0,1 0 0,-1 0 0,1 0-1,-1 0 1,1 0 0,-1 0 0,1 1 0,-1-1 0,1 0 0,-1 0 0,1 1 0,-1-1 0,0 0 0,1 1 0,-1-1 0,1 0-1,-1 1 1,0-1 0,1 1 0,-1-1 0,0 1 0,1-1 0,-1 1 0,0-1 0,0 1 0,0-1 0,1 1 0,-1-1 0,0 1-1,0-1 1,0 1 0,0-1 0,0 1 0,0-1 0,0 1 0,0-1 0,0 1 0,0-1 0,0 1 0,-1 0 0,1-1 0,0 1-1,0-1 1,0 1 0,-1-1 0,1 0 0,0 1 0,-1-1 0,1 1 0,0-1 0,-1 1 0,1-1 0,0 0 0,-1 1 0,-20 26 394,7-12-67,-54 49 1868,62-59-2080,0-1 1,0 1 0,0-1-1,-1 0 1,1-1-1,-1 0 1,0 0 0,0 0-1,-11 2 1,17-5-254,0 0 1,1-1-1,-1 1 0,1-1 0,-1 1 1,1-1-1,-1 1 0,1-1 1,0 0-1,-1 1 0,1-1 1,0 0-1,-1 1 0,1-1 1,0 0-1,0 1 0,-1-1 0,1 0 1,0 0-1,0 1 0,0-1 1,0 0-1,0 1 0,0-1 1,0 0-1,1-1 0,-1-26-3432,0 24 2295,0-23-4437,0-3-1965</inkml:trace>
  <inkml:trace contextRef="#ctx0" brushRef="#br0" timeOffset="1">31 44 8936,'0'0'11531,"48"-43"-10826,-28 43-609,2 0-64,1 0-1569,1 0-4005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08.583"/>
    </inkml:context>
    <inkml:brush xml:id="br0">
      <inkml:brushProperty name="width" value="0.025" units="cm"/>
      <inkml:brushProperty name="height" value="0.025" units="cm"/>
    </inkml:brush>
  </inkml:definitions>
  <inkml:trace contextRef="#ctx0" brushRef="#br0">114 80 14830,'0'0'3385,"-8"6"-193,6-5-3002,-35 27 2408,37-28-2574,-1 1-1,0 0 0,0-1 0,1 1 0,-1 0 0,0 0 0,1-1 0,-1 1 0,1 0 0,-1 0 0,1 0 0,0 0 0,-1 0 0,1-1 0,0 1 0,0 0 0,-1 0 0,1 0 0,0 0 0,0 0 0,0 0 0,0 0 0,0 0 0,0 0 0,0 0 0,1 0 0,-1 0 0,0 0 0,0 0 0,1 0 0,-1-1 0,1 1 0,-1 0 1,1 0-1,-1 0 0,1 0 0,-1-1 0,1 1 0,0 0 0,-1-1 0,1 1 0,0 0 0,0-1 0,0 1 0,-1-1 0,1 1 0,0-1 0,0 0 0,0 1 0,0-1 0,0 0 0,1 1 0,24 10-795,43 20-347,-64-28 1106,-1 0-1,1 0 1,0 0-1,-1 0 1,1 1-1,-1 0 1,0 0-1,-1 0 1,1 0-1,3 6 1,-5-6 24,-1-1 0,0 1 0,-1-1 0,1 1 0,0-1 0,-1 1 0,0-1 0,0 1 0,0 0 0,0-1 0,-1 1 0,1-1 0,-1 1 0,0-1 0,0 1 0,0-1 0,-1 0 0,1 1 0,-1-1 0,0 0 0,0 0 0,0 0 0,0 0 0,0 0 0,-1-1 0,-3 4 0,-9 10 645,-1-1-1,-34 26 1,43-36-347,6-4-245,-9 7 253,0-1 0,-1 0 0,-14 7 1,24-13-305,0-1 0,0 1 1,0 0-1,-1-1 1,1 1-1,0-1 1,0 1-1,0-1 1,0 1-1,0-1 1,-1 0-1,1 0 0,0 1 1,0-1-1,-1 0 1,1 0-1,0 0 1,0 0-1,-1-1 1,1 1-1,0 0 0,0 0 1,0-1-1,-1 1 1,1-1-1,0 1 1,0-1-1,0 0 1,0 1-1,0-1 0,0 0 1,0 0-1,0 1 1,0-1-1,0 0 1,1 0-1,-1 0 1,0 0-1,0 0 0,1 0 1,-1 0-1,1-1 1,-1 1-1,0-2 1,-1-5-120,1 0 0,-1 0 0,1-1 0,1 1 0,-1-1 0,2 1 0,-1 0 0,1-1 0,0 1 0,1 0 0,0 0 0,0 0 0,0 0 0,1 0 0,1 0 0,-1 1 0,1-1 0,8-10 0,3-1 54,2 1-1,0 0 1,0 2 0,2 0 0,22-15-1,-26 20 53,38-33 411,-50 42-287,-1-1 0,1 0 0,-1 0 0,0 0 1,0 0-1,0 0 0,0 0 0,-1-1 0,1 1 0,-1 0 0,0-1 1,0 1-1,0-1 0,0 0 0,0-5 0,-2 7-91,0 1 1,1-1-1,-1 0 1,0 0-1,0 0 0,0 0 1,-1 0-1,1 1 0,0-1 1,-1 1-1,1-1 0,-1 1 1,1-1-1,-1 1 1,0 0-1,0 0 0,1 0 1,-1 0-1,0 0 0,0 0 1,0 0-1,0 1 0,0-1 1,0 1-1,0-1 1,0 1-1,-1 0 0,-2 0 1,-65-5 637,48 6-2680,-12 4-6162,21-3 4300,4-1-9528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0.979"/>
    </inkml:context>
    <inkml:brush xml:id="br0">
      <inkml:brushProperty name="width" value="0.025" units="cm"/>
      <inkml:brushProperty name="height" value="0.025" units="cm"/>
    </inkml:brush>
  </inkml:definitions>
  <inkml:trace contextRef="#ctx0" brushRef="#br0">0 243 10794,'0'0'13298,"12"-7"-12353,37-28-536,50-46 0,37-28-319,-111 98-102,-25 11 18,1 0 0,-1 0 0,0 0 0,1 0 0,-1 0 0,1 0 0,-1 0 0,0 0 0,1 1 0,-1-1 0,1 0 0,-1 0 0,0 0 0,1 0-1,-1 1 1,0-1 0,1 0 0,-1 0 0,0 1 0,1-1 0,-1 0 0,0 1 0,0-1 0,1 0 0,-1 1 0,0-1 0,0 0 0,0 1 0,1-1 0,-1 1 0,0-1 0,0 1 0,0 3 55,0 0-1,0 0 0,0 0 0,-1 0 1,1-1-1,-1 1 0,0 0 1,0 0-1,-1 0 0,-1 4 0,-106 228 853,107-232-935,1 0-1,0 0 1,0 0-1,0 1 1,0-1-1,1 0 1,-1 0-1,2 6 1,-1-7-53,0-3 9,0 0 1,0 1-1,0-1 0,0 0 1,0 1-1,0-1 1,0 0-1,0 0 1,0 1-1,0-1 0,0 0 1,0 1-1,0-1 1,1 0-1,-1 0 1,0 1-1,0-1 1,0 0-1,0 0 0,1 0 1,-1 1-1,0-1 1,0 0-1,1 0 1,-1 0-1,0 0 1,0 1-1,1-1 0,-1 0 1,0 0-1,0 0 1,1 0-1,-1 0 1,0 0-1,1 0 1,-1 0-1,0 0 0,0 0 1,1 0-1,-1 0 1,18-5-3509,12-14-4509,-13 0 1597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1.323"/>
    </inkml:context>
    <inkml:brush xml:id="br0">
      <inkml:brushProperty name="width" value="0.025" units="cm"/>
      <inkml:brushProperty name="height" value="0.025" units="cm"/>
    </inkml:brush>
  </inkml:definitions>
  <inkml:trace contextRef="#ctx0" brushRef="#br0">91 0 6150,'0'0'16031,"-5"11"-14515,-6 14-708,-37 87 810,43-96-1677,-1 0 0,2 0 0,0 0 0,1 0 0,-1 25-1,21-61-5641,-4-6 368,0-6-4084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1.701"/>
    </inkml:context>
    <inkml:brush xml:id="br0">
      <inkml:brushProperty name="width" value="0.025" units="cm"/>
      <inkml:brushProperty name="height" value="0.025" units="cm"/>
    </inkml:brush>
  </inkml:definitions>
  <inkml:trace contextRef="#ctx0" brushRef="#br0">72 1 14478,'0'0'7602,"-7"10"-5649,-1 1-1735,0 0-1,1 0 1,0 1-1,1 0 0,1 0 1,-1 1-1,2-1 1,0 1-1,1 0 1,-4 24-1,8-36-215,-1 0 0,1 0 0,-1 0 0,1-1 0,0 1 0,-1 0 0,1 0 0,0 0 0,0-1 0,0 1 0,0 0 0,0-1 0,0 1 1,0 0-1,0-1 0,0 0 0,0 1 0,0-1 0,0 1 0,0-1 0,0 0 0,0 0 0,0 0 0,0 0 0,0 0 0,1 0 0,-1 0 0,2 0 0,46-1 86,-34 1-75,-6 0-15,0 0 0,0 1 1,0 0-1,0 1 0,0 0 0,0 0 0,10 5 0,-17-7 4,0 1 0,0 0 0,0 0 0,0 0 0,0 0 0,-1 1 0,1-1 0,0 0-1,-1 1 1,1-1 0,-1 1 0,0-1 0,1 1 0,-1 0 0,0 0 0,0-1-1,0 1 1,0 0 0,0 0 0,-1 0 0,1 0 0,0 0 0,-1 0 0,0 1 0,1-1-1,-1 0 1,0 0 0,0 0 0,0 0 0,0 0 0,-1 0 0,1 0 0,-1 0-1,1 1 1,-1-1 0,0 0 0,1-1 0,-3 4 0,-4 6 262,-1 1 0,0-2 1,-1 1-1,0-1 0,0-1 0,-1 1 1,-1-2-1,1 1 0,-1-2 0,-1 1 1,-13 6-1,21-12-259,0 0 1,0 0-1,0 0 1,-1-1-1,1 1 1,0-1-1,-1 0 1,-5 1-1,9-3-89,0 1 0,0 0 0,0 0 0,0 0 0,0 0 0,0-1 0,0 1 0,0-1 0,0 1 0,0-1 0,0 1 0,0-1 0,0 1 0,0-1 0,1 0 0,-1 1 0,0-1 1,0 0-1,1 0 0,-1 1 0,0-1 0,1 0 0,-1 0 0,1 0 0,0 0 0,-1 0 0,1 0 0,-1 0 0,1 0 0,0 0 0,0 0 0,0 0 0,0 0 0,0 0 0,0 0 0,0 0 0,0 0 0,0 0 0,0-2 0,2-64-8265,4 25 987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057"/>
    </inkml:context>
    <inkml:brush xml:id="br0">
      <inkml:brushProperty name="width" value="0.025" units="cm"/>
      <inkml:brushProperty name="height" value="0.025" units="cm"/>
    </inkml:brush>
  </inkml:definitions>
  <inkml:trace contextRef="#ctx0" brushRef="#br0">1 39 5381,'0'0'20179,"70"-4"-19826,-41 4-321,9-2-225,-2-6-1857,3-3-2306,1-3-4580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418"/>
    </inkml:context>
    <inkml:brush xml:id="br0">
      <inkml:brushProperty name="width" value="0.025" units="cm"/>
      <inkml:brushProperty name="height" value="0.025" units="cm"/>
    </inkml:brush>
  </inkml:definitions>
  <inkml:trace contextRef="#ctx0" brushRef="#br0">223 1 8552,'0'0'7634,"-9"7"-3812,-3 3-2964,-3 2 403,1 0 0,-17 19 0,28-27-1142,0-1-1,0 0 0,0 1 0,1-1 0,0 1 1,-1 0-1,1 0 0,1-1 0,-1 2 1,1-1-1,-1 0 0,1 0 0,0 0 0,1 1 1,-1-1-1,1 0 0,0 6 0,2-6-125,0-1 1,0 1-1,1-1 0,0 0 0,0 0 0,-1 0 0,2 0 0,-1-1 0,0 1 1,0-1-1,1 0 0,0 0 0,-1 0 0,1 0 0,0-1 0,6 2 0,16 11-30,-22-12 32,0 0 0,-1 1 0,1-1 0,-1 1 0,0 0 0,0 0 0,0 0 0,0 1 0,-1-1 0,1 1 0,-1 0 0,0-1 0,0 1 0,0 0 0,0 0 0,-1 0 0,1 0 0,-1 1 0,-1-1 0,1 0 0,0 0 0,-1 8 0,-1-6 8,0-1 0,0 1 0,-1-1 0,1 1 0,-1-1 0,-1 0 0,1 0 0,-1 0 0,0 0 0,0 0 0,0-1 0,-1 1 0,1-1 0,-1 0 0,0 0-1,-9 6 1,3-2 154,0-1 1,-1 0-1,0 0 0,0-1 0,-1-1 0,-23 8 0,32-11-126,1-1 0,-1-1 0,0 1 1,1 0-1,-1-1 0,0 1 0,1-1 0,-1 0 1,0 0-1,1 0 0,-1 0 0,0 0 1,1 0-1,-1-1 0,0 0 0,1 1 0,-1-1 1,0 0-1,1 0 0,0-1 0,-1 1 1,1 0-1,0-1 0,-1 1 0,1-1 0,0 0 1,0 0-1,0 0 0,0 0 0,1 0 0,-1 0 1,1 0-1,-1-1 0,1 1 0,0 0 1,0-1-1,0 1 0,-1-4 0,0 0-100,0 0-1,1-1 0,0 1 1,0-1-1,1 1 1,-1-1-1,1 0 0,1 1 1,-1-1-1,1 1 1,1-1-1,-1 1 0,1 0 1,0-1-1,0 1 1,1 0-1,0 0 0,0 0 1,0 1-1,1-1 1,0 1-1,0 0 0,6-7 1,10-6-19,1 1 1,0 0-1,1 2 0,38-21 1,-34 22 238,-2-1 0,33-26 0,-56 40-98,0 0-1,0 1 0,0-1 1,-1 1-1,1-1 0,0 0 1,0 0-1,-1 1 0,1-1 1,0 0-1,-1 0 0,1 0 1,-1 0-1,1 0 0,-1 0 0,1 0 1,-1 0-1,0 0 0,0 0 1,1 0-1,-1 0 0,0 0 1,0 0-1,0 0 0,0 0 1,0 0-1,0-1 0,-1 1-26,0 0 1,0 0-1,0 0 0,0 0 0,0 0 0,0 0 0,-1 0 1,1 1-1,0-1 0,0 0 0,-1 1 0,1-1 0,0 1 1,-1 0-1,1-1 0,0 1 0,-3 0 0,-69-4-179,65 4 207,-5 7-606,12-2-2472,19-2-15699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2.795"/>
    </inkml:context>
    <inkml:brush xml:id="br0">
      <inkml:brushProperty name="width" value="0.025" units="cm"/>
      <inkml:brushProperty name="height" value="0.025" units="cm"/>
    </inkml:brush>
  </inkml:definitions>
  <inkml:trace contextRef="#ctx0" brushRef="#br0">187 1 18065,'-8'8'3539,"-16"18"-684,-40 55 0,53-64-2648,0 1 0,1 0-1,1 0 1,1 0 0,-9 31 0,-8 26-954,27-91-8642,1-6 4796,-1-3-2507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39.719"/>
    </inkml:context>
    <inkml:brush xml:id="br0">
      <inkml:brushProperty name="width" value="0.035" units="cm"/>
      <inkml:brushProperty name="height" value="0.035" units="cm"/>
    </inkml:brush>
  </inkml:definitions>
  <inkml:trace contextRef="#ctx0" brushRef="#br0">0 1 9978,'33'24'3465,"-11"-10"-2880,-3 0-359,1-2-1,0 0 0,1-1 0,1-1 1,-1-1-1,42 10 0,-11-7 424,101 10-1,-93-14-381,-1 4 0,60 19 0,47 9-152,296 22 63,-104-49 14,-58-5 36,-163 1-124,148 8 129,0-22-2,550-39 436,-674 43-449,210-4 208,-2-33 102,-243 15-317,380-58 525,-127 16-98,-266 43-356,-100 20-282,6-3-28,1 2 0,0 0 1,1 1-1,33 2 0,-50 1-73,0 0 0,0 0 0,0 0 0,-1 1 0,1-1 0,0 1 0,3 3 0,-6-4-101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3.128"/>
    </inkml:context>
    <inkml:brush xml:id="br0">
      <inkml:brushProperty name="width" value="0.025" units="cm"/>
      <inkml:brushProperty name="height" value="0.025" units="cm"/>
    </inkml:brush>
  </inkml:definitions>
  <inkml:trace contextRef="#ctx0" brushRef="#br0">118 60 6054,'0'0'8114,"-11"-1"-5653,5 0-2363,-2 0 488,1 1 0,-1-1 1,0 1-1,1 1 0,-1-1 1,-10 3-1,16-2-403,0 0-1,0-1 1,0 1-1,0 0 1,0 0 0,0 0-1,0 0 1,1 0 0,-1 1-1,1-1 1,-1 0-1,1 1 1,-1-1 0,1 1-1,-1 0 1,1-1-1,0 1 1,0 0 0,0 0-1,0 0 1,0 0 0,1 0-1,-1 0 1,1 0-1,-1 0 1,1 0 0,-1 0-1,1 0 1,0 0 0,0 0-1,0 0 1,1 4-1,0-4-111,0-1 0,-1 1 1,1-1-1,0 1 0,0-1 0,0 1 0,0-1 0,1 0 0,-1 0 0,0 0 0,0 1 0,1-1 0,-1 0 0,1-1 0,-1 1 0,1 0 0,-1 0 0,1-1 0,-1 1 0,1 0 0,0-1 0,0 0 0,-1 1 0,1-1 0,0 0 0,-1 0 0,1 0 0,3-1 0,54 0 255,-57 1-299,6-1-9,0 0 0,0-1-1,-1 0 1,1-1-1,-1 0 1,0 0-1,1 0 1,-1-1 0,-1 0-1,8-6 1,-10 8-3,-1-1 0,1 0 0,-1 0 0,0 0 0,1 0 0,-1 0 1,-1-1-1,1 1 0,0-1 0,-1 0 0,0 0 0,0 0 0,0 0 0,0 0 0,-1-1 0,0 1 1,0 0-1,1-10 0,-2 13-12,0 0 0,0 0 0,0 0 0,0 1 1,0-1-1,-1 0 0,1 0 0,0 0 0,-1 0 0,1 0 0,0 0 1,-1 0-1,1 1 0,-1-1 0,1 0 0,-1 0 0,0 1 0,1-1 1,-1 0-1,0 1 0,0-1 0,1 1 0,-1-1 0,0 1 1,0-1-1,0 1 0,-1-1 0,-32-3 1,26 5-13,0 0 1,0 0-1,0 1 0,0 0 1,0 0-1,-11 6 1,13-5-91,1 1 1,-1 0-1,1 0 1,0 1-1,0-1 1,1 1-1,-1 0 0,1 0 1,0 1-1,0-1 1,1 1-1,-1 0 1,-2 8-1,-2 19-3446,8 2-3766,5-17 14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7:43.490"/>
    </inkml:context>
    <inkml:brush xml:id="br0">
      <inkml:brushProperty name="width" value="0.025" units="cm"/>
      <inkml:brushProperty name="height" value="0.025" units="cm"/>
    </inkml:brush>
  </inkml:definitions>
  <inkml:trace contextRef="#ctx0" brushRef="#br0">94 0 6342,'0'0'15978,"-7"11"-14014,-12 14-983,-25 34 1614,41-55-2391,0 1 1,0 0-1,1 0 1,-1 0-1,1 0 0,0 1 1,1-1-1,-1 0 1,1 1-1,-1 6 0,2-12-194,0 1-1,0 0 0,1-1 1,-1 1-1,0 0 0,0-1 1,0 1-1,0 0 0,1-1 0,-1 1 1,0 0-1,0-1 0,1 1 1,-1-1-1,1 1 0,-1-1 0,0 1 1,1-1-1,-1 1 0,1-1 1,0 1-1,-1-1 0,1 1 0,-1-1 1,1 0-1,-1 1 0,1-1 1,0 0-1,0 1 0,26 0 198,24-16-25,-41 9-165,-1 0 0,0 0 0,0-1 0,0 0 1,14-16-1,-19 19-6,-1 0 0,0-1 0,1 1-1,-2-1 1,1 1 0,0-1 0,-1 0 0,0 0 0,0 0 0,-1 0 0,1 0 0,-1 0 0,0-1 0,0-5 0,-1 10-12,0 0 1,0 0 0,0 0-1,-1 1 1,1-1 0,0 0 0,-1 0-1,1 0 1,0 0 0,-1 1-1,1-1 1,-1 0 0,1 0-1,-1 1 1,0-1 0,1 0-1,-1 1 1,1-1 0,-1 0-1,0 1 1,0-1 0,1 1-1,-1 0 1,0-1 0,0 1 0,0 0-1,0-1 1,0 1 0,1 0-1,-1 0 1,0-1 0,-1 1-1,-39-2-580,11 1-5799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1.470"/>
    </inkml:context>
    <inkml:brush xml:id="br0">
      <inkml:brushProperty name="width" value="0.025" units="cm"/>
      <inkml:brushProperty name="height" value="0.025" units="cm"/>
    </inkml:brush>
  </inkml:definitions>
  <inkml:trace contextRef="#ctx0" brushRef="#br0">154 119 2851,'0'0'16522,"0"-9"-14579,7-88 2616,-7 97-4534,0-1-1,0 1 1,0-1-1,0 1 1,0 0-1,0-1 1,0 1-1,0-1 1,0 1-1,0-1 1,0 1-1,-1-1 1,1 1-1,0-1 1,0 1-1,0 0 1,-1-1-1,1 1 1,0-1 0,0 1-1,-1 0 1,1-1-1,0 1 1,-1 0-1,1 0 1,-1-1-1,1 1 1,0 0-1,-1 0 1,1-1-1,-1 1 1,1 0-1,0 0 1,-1 0-1,1 0 1,-1-1-1,-21 7 307,-16 19-218,29-15-65,0 1 0,0 0 1,1 0-1,0 1 1,1 0-1,1 0 0,0 1 1,0 0-1,1 0 0,1 0 1,0 0-1,1 1 0,0-1 1,1 1-1,1 0 1,0 16-1,1-28-42,0 1 1,0-1 0,0 0-1,1 0 1,-1 1-1,1-1 1,-1 0-1,1 0 1,0 0-1,0 0 1,0 0 0,0 0-1,0 0 1,0 0-1,0 0 1,1-1-1,-1 1 1,1 0 0,-1-1-1,1 1 1,0-1-1,0 0 1,0 1-1,-1-1 1,1 0-1,0 0 1,1 0 0,-1 0-1,0-1 1,0 1-1,0 0 1,0-1-1,0 0 1,1 1 0,-1-1-1,0 0 1,0 0-1,1 0 1,-1-1-1,0 1 1,4-2-1,3 1 37,0-1-1,0 0 1,0-1-1,0 0 0,-1 0 1,1-1-1,-1 0 0,0 0 1,9-7-1,-6 2-7,-1 0-1,0-1 1,0 0-1,-1-1 1,0 0-1,7-12 1,-13 18-22,0 0 0,0 0 0,0 0 0,-1-1 0,0 1 0,0-1 0,0 1 0,-1-1 0,0 1-1,0-1 1,0 0 0,-1 0 0,0 1 0,0-1 0,0 0 0,-1 0 0,-1-6 0,1 10-24,0 0 0,0 0 0,0 0 0,-1 0 0,1 1 0,0-1 0,-1 0 0,1 1 0,-1-1 0,1 1 0,-1 0 0,0 0 0,0-1 0,0 1 0,0 0 1,1 0-1,-1 1 0,0-1 0,-1 0 0,1 1 0,0-1 0,0 1 0,0 0 0,0-1 0,0 1 0,0 0 0,-1 0 0,1 1 0,0-1 0,0 0 0,0 1 0,-2 0 0,-2 0-296,0 0 1,1 1 0,-1-1 0,0 1-1,1 0 1,0 1 0,-1-1 0,1 1-1,0 0 1,-8 6 0,-12 26-7520,21-20 571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1.848"/>
    </inkml:context>
    <inkml:brush xml:id="br0">
      <inkml:brushProperty name="width" value="0.025" units="cm"/>
      <inkml:brushProperty name="height" value="0.025" units="cm"/>
    </inkml:brush>
  </inkml:definitions>
  <inkml:trace contextRef="#ctx0" brushRef="#br0">48 1 14798,'0'0'10666,"-26"66"-9321,17-38-768,2-1-417,4 3-160,1-1-32,2-2-833,0-1-256,0-5 64,0-8 128,0-2 0,0-8-64,2-3-864,3-6-834,0-15-2626,4-8-2947</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2.210"/>
    </inkml:context>
    <inkml:brush xml:id="br0">
      <inkml:brushProperty name="width" value="0.025" units="cm"/>
      <inkml:brushProperty name="height" value="0.025" units="cm"/>
    </inkml:brush>
  </inkml:definitions>
  <inkml:trace contextRef="#ctx0" brushRef="#br0">80 56 3491,'0'0'9503,"4"-8"-4838,-1-2-3364,6-11 166,3 5 3538,-12 46-2394,-2-12-2351,-1 0 0,-1 0 1,-1-1-1,-1 0 1,0 1-1,-1-2 1,-14 26-1,11-25-121,2 1-1,0 0 1,1 1-1,0 0 1,-6 36-1,13-54-132,0 0 1,0-1-1,-1 1 0,1 0 0,0-1 0,0 1 0,0 0 0,1 0 0,-1-1 1,0 1-1,0 0 0,0 0 0,0-1 0,1 1 0,-1 0 0,0-1 1,1 1-1,-1 0 0,0-1 0,1 1 0,-1-1 0,1 1 0,-1 0 0,1-1 1,-1 1-1,1-1 0,-1 1 0,1-1 0,0 0 0,-1 1 0,1-1 0,0 0 1,-1 1-1,1-1 0,1 0 0,2 1 10,-1-1 0,0 0 1,1 0-1,-1 0 0,1 0 0,-1-1 0,0 0 1,6-1-1,60-28-351,-62 26 28,71-44-2337,-43 17-1519,-11-4-4535,-18 20 1208</inkml:trace>
  <inkml:trace contextRef="#ctx0" brushRef="#br0" timeOffset="1">254 154 6470,'0'0'16175,"-43"51"-14413,38-30-96,-1 2-545,5 2-545,-3 0-416,2-1-96,2 0-64,0-6-416,0-4-833,6-6-705,6-7-384,3-1-641,3-9-1121,0-13-1601</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2.710"/>
    </inkml:context>
    <inkml:brush xml:id="br0">
      <inkml:brushProperty name="width" value="0.025" units="cm"/>
      <inkml:brushProperty name="height" value="0.025" units="cm"/>
    </inkml:brush>
  </inkml:definitions>
  <inkml:trace contextRef="#ctx0" brushRef="#br0">177 72 3716,'2'-8'6608,"4"-26"-2182,-6 33-4225,0 0 0,0 1 0,1-1 0,-1 0 0,0 0 1,0 0-1,0 0 0,0 0 0,-1 0 0,1 0 0,0 0 0,0 0 0,-1 0 0,1 0 0,0 0 1,-1 0-1,1 0 0,-1 0 0,1 1 0,-1-1 0,1 0 0,-1 0 0,0 1 0,1-1 1,-1 0-1,-1 0 0,0 0 15,0 0 0,0 0-1,0 0 1,-1 1 0,1-1 0,0 1 0,0 0 0,0 0 0,0-1 0,0 1 0,-4 1 0,-1 0 30,0 0 1,1 0-1,-1 1 1,1 0 0,0 0-1,-1 0 1,-5 4-1,3 0 5,1 1-1,0-1 1,0 2-1,1-1 0,0 1 1,-11 15-1,15-19-137,1 0 1,-1 0-1,1 0 1,0 0-1,0 1 1,0-1-1,0 1 1,1-1-1,0 1 1,0 0-1,0-1 1,0 1 0,1 0-1,0 0 1,0 0-1,0-1 1,1 7-1,0-10-101,0 1 0,0-1 0,0 1 0,1-1 1,-1 1-1,0-1 0,1 0 0,-1 0 0,0 0 0,1 0 0,-1 0 0,1 0 1,0 0-1,-1 0 0,1 0 0,0-1 0,0 1 0,-1-1 0,1 1 0,0-1 0,0 0 1,0 0-1,-1 0 0,1 0 0,3 0 0,48-3 169,-45 2-167,0-1-1,0 0 0,0-1 0,0 0 1,0 0-1,-1-1 0,1 0 0,-1 0 1,0-1-1,11-9 0,-6 4-255,0-2-1,-1 1 0,0-2 0,13-20 1,-23 33 92,-3 2-21,-7 13 230,0 2-1,1-1 0,0 1 0,2 0 0,0 1 0,0-1 1,2 1-1,0 0 0,2 0 0,-1 1 0,2-1 0,1 0 1,0 1-1,1-1 0,1 1 0,1-1 0,1 0 0,7 22 1,-11-39-37,1 0 1,-1 1-1,1-1 1,-1 0-1,0 0 1,0 0-1,1 0 1,-1 0 0,0 0-1,0 1 1,0-1-1,0 0 1,0 0-1,0 0 1,-1 0 0,1 0-1,0 1 1,-1-1-1,1 0 1,0 0-1,-1 0 1,1 0-1,-1 0 1,0 0 0,1 0-1,-1 0 1,0 0-1,-1 1 1,0-1 75,0 0 1,0 0-1,-1 0 0,1-1 1,0 1-1,0-1 0,-1 1 1,1-1-1,0 0 0,-1 0 1,1 0-1,-1 0 0,-2 0 1,-6-2 231,0 0 1,0 0-1,0-1 1,1-1-1,-13-5 1,9 2-331,1 0 0,0-1 0,1 0 0,-14-12 0,25 19-54,1 1 0,0 0-1,0 0 1,0-1 0,-1 1 0,1 0-1,0-1 1,0 1 0,0 0 0,0-1 0,0 1-1,0 0 1,-1-1 0,1 1 0,0 0-1,0-1 1,0 1 0,0 0 0,0-1 0,0 1-1,0 0 1,0-1 0,1 1 0,-1 0-1,0-1 1,0 1 0,0 0 0,0-1 0,0 1-1,0 0 1,1-1 0,-1 1 0,0 0-1,0 0 1,1-1 0,-1 1 0,0 0 0,0 0-1,1 0 1,-1-1 0,0 1 0,0 0-1,1 0 1,-1 0 0,0 0 0,1-1 0,-1 1-1,0 0 1,1 0 0,-1 0 0,0 0-1,1 0 1,-1 0 0,0 0 0,1 0 0,0 0-1,31-7-6300,-16 4 2631,12-7-4086</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057"/>
    </inkml:context>
    <inkml:brush xml:id="br0">
      <inkml:brushProperty name="width" value="0.025" units="cm"/>
      <inkml:brushProperty name="height" value="0.025" units="cm"/>
    </inkml:brush>
  </inkml:definitions>
  <inkml:trace contextRef="#ctx0" brushRef="#br0">185 1 5573,'0'0'21535,"-6"10"-20681,-51 76-67,19-30-751,-46 89 1,98-197-15572,-5 20 3369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448"/>
    </inkml:context>
    <inkml:brush xml:id="br0">
      <inkml:brushProperty name="width" value="0.025" units="cm"/>
      <inkml:brushProperty name="height" value="0.025" units="cm"/>
    </inkml:brush>
  </inkml:definitions>
  <inkml:trace contextRef="#ctx0" brushRef="#br0">141 35 10186,'0'0'6795,"-9"0"-3864,0-1-2513,4 0-32,0 1-1,-1 0 1,1 0 0,-1 0-1,1 0 1,-11 3 0,14-2-325,1-1 0,-1 1 0,0 0 1,1 0-1,-1 0 0,1 0 0,-1 0 0,1 0 1,-1 0-1,1 1 0,0-1 0,-1 1 0,1-1 1,0 1-1,0-1 0,0 1 0,0-1 0,0 1 1,1 0-1,-1-1 0,0 1 0,1 0 0,0 0 1,-1 0-1,1 0 0,0-1 0,0 5 0,-1-5-24,1 1-1,0 0 1,0-1-1,0 1 0,0-1 1,0 1-1,1 0 0,-1-1 1,0 1-1,1-1 1,-1 1-1,1-1 0,0 1 1,-1-1-1,1 0 0,0 1 1,0-1-1,0 0 1,0 1-1,0-1 0,0 0 1,0 0-1,0 0 1,1 0-1,-1 0 0,0 0 1,1 0-1,-1-1 0,2 2 1,1-1 52,0 0 0,0 0 0,-1-1 1,1 1-1,0-1 0,0 0 0,0 0 1,0 0-1,0 0 0,0-1 0,7-2 0,-8 2-44,1 0 0,-1-1 0,1 0 0,-1 0 0,0 0 0,0 0 0,0-1 0,0 1 0,0-1-1,0 1 1,-1-1 0,1 0 0,-1 0 0,0-1 0,0 1 0,0 0 0,0-1 0,0 1 0,-1-1-1,0 1 1,2-6 0,-3 8-30,1-1 0,-1 0 0,0 0 0,1 0 0,-1 1-1,0-1 1,0 0 0,0 0 0,0 0 0,0 1 0,-1-1 0,1 0 0,-1 0-1,1 1 1,-1-1 0,1 0 0,-1 1 0,0-1 0,0 0 0,0 1 0,0-1-1,0 1 1,0 0 0,0-1 0,-1 1 0,1 0 0,0 0 0,-1 0 0,1-1 0,-1 1-1,1 1 1,-1-1 0,0 0 0,1 0 0,-1 1 0,0-1 0,1 1 0,-1-1-1,0 1 1,0 0 0,1-1 0,-1 1 0,0 0 0,0 0 0,0 1 0,-2-1-1,-2 1-30,1-1 0,-1 1-1,0 1 1,0-1 0,0 1 0,0 0-1,1 0 1,-1 0 0,1 1-1,0 0 1,0 0 0,0 1 0,0-1-1,0 1 1,1 0 0,-9 9-1,10-8-364,-1-1-1,1 1 0,0 0 0,0 0 1,0 0-1,1 0 0,-1 0 0,0 7 1,1-8-532,2 0 0,-1 0 1,0 0-1,1 1 0,0-1 1,0 0-1,0 0 0,0 1 1,1-1-1,0 0 0,1 7 1,6 2-7122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3.792"/>
    </inkml:context>
    <inkml:brush xml:id="br0">
      <inkml:brushProperty name="width" value="0.025" units="cm"/>
      <inkml:brushProperty name="height" value="0.025" units="cm"/>
    </inkml:brush>
  </inkml:definitions>
  <inkml:trace contextRef="#ctx0" brushRef="#br0">10 1 8136,'0'0'11621,"-1"8"-11306,-7 148 4805,7-155-5042,1 1 1,0-1-1,0 0 0,0 1 1,1-1-1,-1 0 0,0 0 1,0 1-1,1-1 0,-1 0 1,1 0-1,-1 0 0,1 0 1,-1 0-1,1 1 0,0-1 1,0 0-1,-1 0 0,1 0 1,0-1-1,0 1 0,0 0 1,0 0-1,0 0 0,0-1 1,0 1-1,0 0 0,0-1 1,1 1-1,-1-1 0,0 0 1,0 1-1,0-1 0,1 0 1,-1 0-1,0 1 0,1-1 1,-1 0-1,0 0 0,2-1 0,1 1 49,0-1-1,0 1 0,-1-1 0,1 0 1,0 0-1,-1-1 0,1 1 0,-1-1 1,1 1-1,-1-1 0,0 0 0,5-5 0,5-5 87,-1 0 0,0-1 0,9-14-1,-17 22-154,-1 0 0,0 1 0,-1-1 0,1-1-1,-1 1 1,0 0 0,0 0 0,-1-1 0,1 1-1,-1-1 1,0 1 0,-1-1 0,1-7 0,-1 13-57,-1-1 1,1 0 0,0 1 0,0-1-1,0 0 1,0 0 0,0 1 0,-1-1-1,1 0 1,0 1 0,-1-1 0,1 0-1,0 1 1,-1-1 0,1 1 0,-1-1-1,1 0 1,-1 1 0,1-1 0,-1 1-1,0 0 1,1-1 0,-1 1-1,0-1 1,1 1 0,-1 0 0,0-1-1,1 1 1,-2 0 0,-26 1-58,22 1-52,-1 0-1,0 0 0,1 1 0,0 0 0,-11 6 0,-25 31-3178,34-22-7941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8.240"/>
    </inkml:context>
    <inkml:brush xml:id="br0">
      <inkml:brushProperty name="width" value="0.025" units="cm"/>
      <inkml:brushProperty name="height" value="0.025" units="cm"/>
    </inkml:brush>
  </inkml:definitions>
  <inkml:trace contextRef="#ctx0" brushRef="#br0">1 0 3331,'0'0'7735,"11"0"-7329,224 4 218,334 16-479,71 63 222,-1 32-187,-476-84-65,2195 564 1903,-2322-583-1956,1315 391 981,23-83-1011,-113-116 951,-395-68-71,-758-122-6149,-81-13-240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43.166"/>
    </inkml:context>
    <inkml:brush xml:id="br0">
      <inkml:brushProperty name="width" value="0.035" units="cm"/>
      <inkml:brushProperty name="height" value="0.035" units="cm"/>
    </inkml:brush>
  </inkml:definitions>
  <inkml:trace contextRef="#ctx0" brushRef="#br0">0 108 13131,'47'1'1939,"-11"0"-1154,38-4 1,40-6-263,-1 5-1,1 6 1,157 21 0,168 5 468,-342-30-568,0-4 1,146-28 0,-92 0-142,135-22 64,-240 50-300,0 2 1,0 2 0,1 2 0,58 8-1,88 34 107,-29-6 312,-123-33-156,-41-3-301,1 0-1,-1 0 0,0 0 1,1 0-1,-1 0 0,1 0 1,-1 0-1,0-1 0,1 1 1,-1 0-1,0 0 0,1 0 1,-1-1-1,0 1 0,0 0 1,1 0-1,-1-1 0,0 1 1,0 0-1,1-1 0,-1 1 1,0 0-1,0-1 0,0 1 1,0 0-1,1-1 0,-1 1 1,0 0-1,0-1 0,0 1 1,0-1-1,0 1 0,0 0 1,0-1-1,0 1 0,0 0 1,0-1-1,0 1 0,0-1 1,0 1-1,-1 0 0,1-1 1,0 1-1,0 0 0,0-1 1,0 1-1,-1 0 0,1-1 1,0 1-1,0 0 0,-1 0 1,1-1-1,0 1 0,-1 0 1,1 0-1,0-1 0,-16-17-49,5 9-329,0 0-1,-18-11 0,24 17 358,0 0-1,1 1 0,-1 0 1,0 0-1,0 0 0,0 1 1,-1-1-1,1 1 0,-10 0 1,-1 3-262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19.055"/>
    </inkml:context>
    <inkml:brush xml:id="br0">
      <inkml:brushProperty name="width" value="0.025" units="cm"/>
      <inkml:brushProperty name="height" value="0.025" units="cm"/>
    </inkml:brush>
  </inkml:definitions>
  <inkml:trace contextRef="#ctx0" brushRef="#br0">7 393 3523,'-1'0'244,"1"0"0,0 0-1,-1 0 1,1 0-1,0 0 1,-1 0 0,1 0-1,0-1 1,0 1-1,-1 0 1,1 0 0,0 0-1,0-1 1,-1 1-1,1 0 1,0 0 0,0-1-1,0 1 1,-1 0 0,1 0-1,0-1 1,0 1-1,0 0 1,0-1 0,0 1-1,0 0 1,0 0-1,0-1 1,-1 1 0,1 0-1,0-1 1,0 1-1,1-1 1,0-17 1369,7-17-1456,25-37 1505,-21 49-951,-2-1 0,14-41 0,-14 7 103,-8 43-703,0 0 1,1 1 0,1 0-1,5-15 1,-9 29-108,0-1-1,1 1 1,-1 0 0,0 0-1,0 0 1,1 0 0,-1-1-1,0 1 1,1 0 0,-1 0-1,0 0 1,1 0-1,-1 0 1,0 0 0,1 0-1,-1 0 1,0 0 0,1 0-1,-1 0 1,0 0 0,1 0-1,-1 0 1,0 0 0,1 0-1,-1 0 1,0 0 0,0 0-1,1 1 1,-1-1-1,0 0 1,1 0 0,-1 0-1,0 1 1,0-1 0,1 0-1,-1 0 1,0 1 0,0-1-1,0 0 1,1 0 0,-1 1-1,0-1 1,0 0 0,0 0-1,0 1 1,0-1-1,1 0 1,-1 1 0,0-1-1,0 1 1,15 24 193,-10-18-25,2 3-116,1 0-1,1-1 0,0-1 1,0 1-1,1-1 1,0-1-1,0 0 0,1 0 1,0-1-1,0-1 1,0 1-1,1-2 0,0 0 1,0 0-1,0-1 0,0-1 1,0 0-1,1 0 1,-1-1-1,16-1 0,-6 0-356,1-2 0,-1 0-1,0-1 1,1-2 0,-2 0-1,1-1 1,-1-1 0,0-1 0,0-1-1,28-17 1,11-16-5219</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1.894"/>
    </inkml:context>
    <inkml:brush xml:id="br0">
      <inkml:brushProperty name="width" value="0.025" units="cm"/>
      <inkml:brushProperty name="height" value="0.025" units="cm"/>
    </inkml:brush>
  </inkml:definitions>
  <inkml:trace contextRef="#ctx0" brushRef="#br0">0 377 4516,'17'-23'10075,"6"-3"-4314,19-19-1858,5-3-3746,35-36-2299,-35 31 3494,-38 42-1326,7-8 46,0-1-1,16-28 1,-46 77 38,1 1 0,-16 55 1,23-63-322,0 1 0,2 0 0,0 0 0,2 0 0,0 37 0,2-59 16,1 0-1,-1 1 1,0-1 0,0 0-1,1 0 1,-1 0-1,1 1 1,-1-1-1,1 0 1,-1 0-1,1 0 1,0 0-1,0 0 1,-1 0 0,1 0-1,0 0 1,0 0-1,0-1 1,0 1-1,0 0 1,0 0-1,0-1 1,0 1-1,1-1 1,-1 1-1,0-1 1,0 1 0,0-1-1,1 0 1,-1 0-1,0 1 1,0-1-1,1 0 1,-1 0-1,0 0 1,0-1-1,1 1 1,-1 0 0,0 0-1,0-1 1,1 1-1,-1 0 1,2-2-1,22-5-4875</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2.222"/>
    </inkml:context>
    <inkml:brush xml:id="br0">
      <inkml:brushProperty name="width" value="0.025" units="cm"/>
      <inkml:brushProperty name="height" value="0.025" units="cm"/>
    </inkml:brush>
  </inkml:definitions>
  <inkml:trace contextRef="#ctx0" brushRef="#br0">27 39 10025,'0'0'9081,"-3"9"-8616,-3 13-315,1-1 1,-4 33 0,8-43-131,0 1-1,0-1 1,1 0-1,0 1 1,1-1-1,1 0 1,4 21-1,-5-30 63,0 1 0,0-1-1,0 0 1,0 0 0,0 1-1,1-1 1,-1 0 0,1 0-1,-1 0 1,1 0 0,0-1 0,-1 1-1,1 0 1,0-1 0,0 1-1,0-1 1,1 0 0,-1 0 0,0 0-1,0 0 1,1 0 0,-1 0-1,0 0 1,1-1 0,-1 1-1,1-1 1,-1 0 0,1 0 0,-1 0-1,1 0 1,-1 0 0,1 0-1,-1-1 1,1 1 0,-1-1 0,4-1-1,2 0 208,0-2 1,0 1-1,0-1 0,0 0 0,-1-1 0,0 0 0,0 0 1,0 0-1,7-8 0,-7 5-110,-1 0 0,0 0-1,0-1 1,-1 1 0,0-1 0,0 0-1,-1-1 1,-1 1 0,1-1 0,-1 1-1,-1-1 1,0 0 0,1-17 0,-2 23-154,-1 0 1,0 0-1,0 1 1,-1-1-1,1 0 1,-1 0-1,0 1 1,1-1-1,-2 0 1,1 1-1,0-1 1,-1 1-1,0-1 1,0 1-1,0 0 1,0-1-1,0 1 0,0 0 1,-1 1-1,0-1 1,1 0-1,-1 1 1,0-1-1,-1 1 1,1 0-1,0 0 1,0 0-1,-1 1 1,1-1-1,-1 1 1,0 0-1,1 0 1,-1 0-1,0 0 1,0 1-1,1-1 1,-1 1-1,-6 0 1,6 0-84,1 0 0,-1 0 0,0 0 1,1 1-1,-1-1 0,1 1 0,-1 0 0,1 0 1,-1 0-1,-5 4 0,7-5-157,1 1 0,0 0 1,0 0-1,0 0 0,0 0 0,0 0 0,0 0 1,1 0-1,-1 0 0,0 0 0,0 0 0,1 0 0,-1 1 1,1-1-1,-1 0 0,1 0 0,-1 1 0,1-1 1,0 0-1,0 1 0,0-1 0,-1 1 0,1-1 0,1 0 1,-1 1-1,0-1 0,0 0 0,0 1 0,1-1 0,-1 0 1,1 0-1,0 2 0,0-1-197,-1-1-1,1 0 1,0 0 0,0 0-1,0-1 1,0 1 0,0 0-1,0 0 1,0 0 0,0-1-1,0 1 1,0 0 0,0-1-1,0 1 1,0-1 0,1 0-1,-1 1 1,0-1-1,0 0 1,1 0 0,1 1-1,-2-1 20,22 3-6403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2.774"/>
    </inkml:context>
    <inkml:brush xml:id="br0">
      <inkml:brushProperty name="width" value="0.025" units="cm"/>
      <inkml:brushProperty name="height" value="0.025" units="cm"/>
    </inkml:brush>
  </inkml:definitions>
  <inkml:trace contextRef="#ctx0" brushRef="#br0">0 288 3908,'0'0'18508,"11"-4"-16661,5-4-1540,-1 0 0,0-1 1,-1-1-1,0 0 0,0-1 0,-1-1 1,-1 0-1,12-14 0,5-7 86,-2-1-1,-1-1 0,21-40 1,-86 188-287,26-85-209,4-10-168,0 1 1,2 0 0,0 0-1,1 1 1,1 0-1,-4 28 1,13-29-3670,14-16-5311,-4-5-1607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3.118"/>
    </inkml:context>
    <inkml:brush xml:id="br0">
      <inkml:brushProperty name="width" value="0.025" units="cm"/>
      <inkml:brushProperty name="height" value="0.025" units="cm"/>
    </inkml:brush>
  </inkml:definitions>
  <inkml:trace contextRef="#ctx0" brushRef="#br0">79 1 8840,'0'0'8841,"-34"51"-6183,16-24-576,6 3-384,1-6-449,7-3-897,4-6-320,6-6-128,12-9-1729,7 0-834,0-11-1185,-2-13-2850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3.495"/>
    </inkml:context>
    <inkml:brush xml:id="br0">
      <inkml:brushProperty name="width" value="0.025" units="cm"/>
      <inkml:brushProperty name="height" value="0.025" units="cm"/>
    </inkml:brush>
  </inkml:definitions>
  <inkml:trace contextRef="#ctx0" brushRef="#br0">87 80 11435,'0'0'11643,"-7"4"-10992,-20 21-137,26-25-508,1 1-1,-1 0 1,1-1-1,-1 1 1,1 0 0,-1 0-1,1-1 1,0 1 0,-1 0-1,1 0 1,0 0-1,0-1 1,0 1 0,-1 0-1,1 0 1,0 0 0,0 0-1,0 0 1,0-1-1,0 1 1,1 0 0,-1 0-1,0 0 1,0 0-1,1-1 1,-1 1 0,0 0-1,1 0 1,-1 0 0,1-1-1,-1 1 1,1 0-1,-1-1 1,1 1 0,-1 0-1,1-1 1,0 1 0,-1-1-1,1 1 1,0-1-1,-1 1 1,1-1 0,0 1-1,0-1 1,0 0 0,-1 0-1,1 1 1,0-1-1,0 0 1,0 0 0,1 0-1,20 7 49,-4-2-45,0 1 0,-1 1 1,0 0-1,20 13 0,-34-19-4,0 1 1,0-1 0,-1 1-1,1 0 1,-1 0 0,0 0 0,1 1-1,-1-1 1,0 0 0,0 1 0,0-1-1,-1 1 1,1 0 0,-1 0 0,1-1-1,-1 1 1,0 0 0,0 0 0,0 0-1,0 0 1,-1 0 0,1 1-1,-1-1 1,0 0 0,0 0 0,0 0-1,0 0 1,-1 1 0,1-1 0,-1 0-1,-2 6 1,1-5 149,-1 0 1,1 1-1,-1-1 0,-1 0 0,1-1 0,0 1 1,-1-1-1,0 1 0,0-1 0,0 0 0,0 0 1,0-1-1,0 1 0,-1-1 0,0 0 0,-8 3 1,2-2 124,1 1 1,-1-1-1,-1-1 0,1 0 1,0-1-1,-17 1 1,25-3-385,1 1-1,-1 0 1,1-1-1,0 0 1,-1 1 0,1-1-1,0 0 1,0 0 0,-1 0-1,1-1 1,0 1 0,0 0-1,0-1 1,0 1 0,1-1-1,-1 0 1,0 0 0,1 1-1,-1-1 1,1 0 0,0 0-1,-1-1 1,1 1 0,0 0-1,0 0 1,-1-4 0,-1-7-2445,0 1 0,0 0 0,-1-24 1,4 35 2465,-3-36-8010</inkml:trace>
  <inkml:trace contextRef="#ctx0" brushRef="#br0" timeOffset="1">67 32 11403,'0'0'6790,"52"-18"-4452,-27 10-512,2 5-673,0 0-800,2 3-289,-4 0-192,1 0-2275,-8 0-3362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230"/>
    </inkml:context>
    <inkml:brush xml:id="br0">
      <inkml:brushProperty name="width" value="0.025" units="cm"/>
      <inkml:brushProperty name="height" value="0.025" units="cm"/>
    </inkml:brush>
  </inkml:definitions>
  <inkml:trace contextRef="#ctx0" brushRef="#br0">140 16 6726,'0'0'17884,"0"11"-17660,-1 0-186,-1 0-1,0 0 0,0 0 1,-1 0-1,-1-1 0,0 1 1,-9 16-1,9-18 73,0-2-9,0 0 1,0 0-1,1 1 1,1-1-1,-3 10 1,4-15-95,1 0 1,0 0-1,0-1 0,0 1 1,0 0-1,0 0 0,0-1 1,0 1-1,1 0 1,-1 0-1,0-1 0,1 1 1,0 0-1,-1-1 0,1 1 1,0-1-1,0 1 0,0-1 1,0 1-1,0-1 0,0 0 1,0 1-1,1-1 1,-1 0-1,0 0 0,1 0 1,-1 0-1,1 0 0,1 1 1,51 18 39,-44-18-39,-1 1-1,0 0 1,0 1-1,13 7 1,-21-10-8,0-1 1,-1 1-1,1-1 0,0 1 0,-1-1 1,1 1-1,0 0 0,-1-1 0,1 1 1,-1 0-1,1-1 0,-1 1 1,1 0-1,-1 0 0,0 0 0,1-1 1,-1 1-1,0 0 0,0 0 0,1 0 1,-1 0-1,0 0 0,0-1 1,0 1-1,0 0 0,0 0 0,0 0 1,-1 0-1,1 0 0,0 0 0,0-1 1,0 1-1,-1 0 0,1 0 0,-1 0 1,1-1-1,0 1 0,-1 0 1,1 0-1,-1-1 0,0 1 0,1 0 1,-1-1-1,-1 2 0,-33 24 36,23-20 56,0 0 1,-1 0-1,0-1 1,0-1-1,0 0 0,0-1 1,-1 0-1,0-1 0,-23 1 1,36-3-76,0 0 0,-1 0 0,1 0 0,0-1 0,0 1 0,-1 0 0,1 0-1,0-1 1,0 1 0,0-1 0,0 1 0,-1-1 0,1 1 0,0-1 0,0 0 0,0 0 0,0 1 0,0-1 0,0 0 0,1 0 0,-1 0 0,0 0 0,0 0 0,1 0 0,-1 0 0,0 0 0,0-2 0,1 1-13,-1-1 1,1 0-1,0 1 1,0-1-1,0 0 0,0 0 1,0 1-1,0-1 1,1 0-1,-1 1 0,1-1 1,1-2-1,1-4-18,1 1 1,-1-1-1,2 1 0,-1 1 0,1-1 0,0 0 0,7-6 0,8-3 14,0 1 0,40-25-1,-43 31 15,-1-1 0,1 0 0,-2-2 0,1 1 0,-2-2 0,14-15 0,-27 27 12,1 0 1,-1 1 0,1-1 0,-1 1 0,0-1-1,0 0 1,0 0 0,0 0 0,0 0 0,0 0 0,-1 0-1,1 0 1,-1 0 0,1 0 0,-1 0 0,0 0-1,1 0 1,-1 0 0,0-1 0,-1 1 0,1 0 0,0 0-1,-1 0 1,1 0 0,-1 0 0,1 0 0,-1 0 0,-1-3-1,-1 3 5,1 0 0,0 0-1,0 0 1,-1 0 0,1 0 0,-1 1-1,0-1 1,0 1 0,1 0-1,-1 0 1,0 0 0,0 0 0,0 0-1,0 0 1,0 1 0,0-1-1,0 1 1,-5 0 0,3 0-29,1 0-1,-1 1 1,0-1 0,1 1 0,-1 0 0,1 0-1,-1 0 1,-7 4 0,11-4-104,0-1-1,0 1 1,0-1-1,0 1 0,0 0 1,1 0-1,-1-1 1,0 1-1,0 0 1,0 0-1,1 0 1,-1 0-1,0 0 1,1 0-1,-1 0 1,0 2-1,1-2-211,0 1-1,0-1 0,0 1 1,0-1-1,0 0 1,0 1-1,0-1 1,0 1-1,1-1 1,-1 0-1,1 1 1,-1-1-1,1 0 1,-1 1-1,1-1 1,0 0-1,1 2 0,9 8-5856,5 0-4505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573"/>
    </inkml:context>
    <inkml:brush xml:id="br0">
      <inkml:brushProperty name="width" value="0.025" units="cm"/>
      <inkml:brushProperty name="height" value="0.025" units="cm"/>
    </inkml:brush>
  </inkml:definitions>
  <inkml:trace contextRef="#ctx0" brushRef="#br0">1 19 13261,'0'0'17456,"52"2"-17360,-30-2-96,10-4-544,-1 0-1186,3 1-704,0-1-1762,0-2-3075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4.950"/>
    </inkml:context>
    <inkml:brush xml:id="br0">
      <inkml:brushProperty name="width" value="0.025" units="cm"/>
      <inkml:brushProperty name="height" value="0.025" units="cm"/>
    </inkml:brush>
  </inkml:definitions>
  <inkml:trace contextRef="#ctx0" brushRef="#br0">1 157 17040,'0'0'11675,"12"0"-11178,1-2-470,1 0 0,-1 0 0,0-1 0,0-1 0,0-1 0,0 1 1,-1-2-1,1 0 0,-1 0 0,-1-1 0,17-13 0,-13 9-7,0 0-1,-1-1 1,0-1 0,-1 0-1,12-16 1,-32 39-139,-2 1 98,1 0 0,0 1 0,1 0 1,1 0-1,0 0 0,0 1 0,1 0 1,1 0-1,0 0 0,1 1 0,-2 19 0,5-32-82,0 0 1,0 1-1,0-1 0,1 0 0,-1 1 0,0-1 0,1 0 0,-1 1 0,1-1 0,-1 0 0,1 0 0,0 0 0,-1 0 0,1 1 1,0-1-1,0 0 0,0 0 0,0-1 0,0 1 0,0 0 0,0 0 0,0 0 0,0-1 0,1 1 0,-1 0 0,0-1 0,0 1 1,1-1-1,-1 0 0,0 1 0,0-1 0,1 0 0,-1 0 0,0 0 0,3 0 0,1 1-881,0-1-1,1-1 0,-1 1 1,0-1-1,0 0 1,1 0-1,-1 0 0,7-3 1,21-14-7632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5.294"/>
    </inkml:context>
    <inkml:brush xml:id="br0">
      <inkml:brushProperty name="width" value="0.025" units="cm"/>
      <inkml:brushProperty name="height" value="0.025" units="cm"/>
    </inkml:brush>
  </inkml:definitions>
  <inkml:trace contextRef="#ctx0" brushRef="#br0">146 1 17200,'-9'3'2750,"-2"2"-2125,1 0 1,0 0 0,0 1 0,0 1 0,1 0 0,0 0 0,0 0 0,-11 14-1,16-17-497,0 1 1,0 0-1,1-1 0,-1 1 0,1 1 0,1-1 0,-1 0 0,1 1 0,0-1 0,0 1 0,1 0 0,-1-1 0,1 1 1,0 0-1,1 0 0,0 0 0,0 0 0,0 0 0,0 0 0,3 10 0,-2-13-116,1 0 1,-1 0-1,1 0 1,-1 0-1,1 0 1,0 0-1,1-1 0,-1 1 1,0-1-1,1 1 1,-1-1-1,1 0 0,0 0 1,-1 0-1,1 0 1,0-1-1,0 1 0,0-1 1,1 1-1,-1-1 1,0 0-1,1 0 0,-1-1 1,0 1-1,6 0 1,-3-1-1,0 1 0,0-1 0,0 0-1,0 0 1,0-1 0,0 1 0,0-1 0,0-1 0,0 1 0,0-1 0,0 0 0,-1 0 0,1-1 0,4-3 0,-3 1 14,0 0 0,-1-1 0,1 1 1,-1-2-1,-1 1 0,1-1 0,-1 1 0,-1-1 0,1-1 0,-1 1 1,0-1-1,-1 1 0,1-1 0,-2 0 0,1 0 0,-1-1 1,0 1-1,-1 0 0,1-12 0,-2 19-21,0-1 0,0 1 0,-1 0 0,1-1 0,0 1 0,-1 0 0,1 0 1,-1-1-1,1 1 0,-1 0 0,1 0 0,-1 0 0,0 0 0,1 0 0,-1 0 0,0 0 0,0 0 0,0 0 0,0 0 0,0 0 0,0 0 0,0 1 0,-2-2 0,0 1-8,0-1 0,0 1 0,0 1 0,0-1 0,-1 0 0,1 1 0,0-1 0,0 1 0,-6 0 0,2 1-6,0-1-1,1 1 1,-1 1-1,0-1 1,0 1-1,1 0 0,-1 1 1,-11 5-1,13-4-74,1 0 0,-1 0 0,1 1 0,-1-1 0,1 1 0,-4 6 0,8-10-108,-1 1 1,0-1-1,0 0 0,1 0 0,-1 1 0,1-1 1,-1 0-1,1 1 0,0-1 0,0 0 0,-1 1 1,1-1-1,0 0 0,0 3 0,1-3-43,-1-1-1,0 1 1,1 0-1,-1 0 1,0-1 0,1 1-1,-1 0 1,1-1-1,-1 1 1,1-1-1,0 1 1,-1-1 0,1 1-1,0-1 1,-1 1-1,1-1 1,0 1-1,-1-1 1,1 0-1,0 1 1,0-1 0,0 0-1,-1 0 1,1 0-1,0 1 1,0-1-1,0 0 1,20 1-5461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55.271"/>
    </inkml:context>
    <inkml:brush xml:id="br0">
      <inkml:brushProperty name="width" value="0.035" units="cm"/>
      <inkml:brushProperty name="height" value="0.035" units="cm"/>
    </inkml:brush>
  </inkml:definitions>
  <inkml:trace contextRef="#ctx0" brushRef="#br0">0 60 10850,'7'1'3471,"21"-8"-2179,-27 6-1259,46-15 1070,69-13-1,-99 26-981,0 0-1,0 2 0,1 0 0,-1 2 0,0 0 0,1 0 0,29 8 0,34 13 286,-2 3 0,80 39 0,-135-54-368,0-1 1,1-1-1,0-1 1,1-2-1,0 0 1,33 1-1,88 10 207,115 4-99,21-39-14,38 0-114,-209 23-13,124 1 4,-166-7-7,96-15 0,-75 3 9,0 3 0,0 5 1,110 5-1,-90 8 8,1-5 0,181-21 0,164-22 89,0 28-19,-330 10-94,10-1 56,185 19 0,-212-1-36,172 15-69,-240-28 53,263 19 20,-287-17-10,300 31 91,-171-34 42,-81-2-15,1 4-1,118 17 0,-88 4-91,47 9 27,-128-30-43,0-1 0,0 0 0,0-1 0,0-1 0,-1 0 0,1-1 0,18-5-1,7-5 79,0 2 0,1 2-1,0 2 1,0 2 0,74 1 0,-92 5-78,50 1 103,-66-4-103,-1 1 0,1-1-1,-1 0 1,1 0-1,-1-1 1,1 0 0,8-4-1,-15 6-19,-1-1 0,1 1 0,0 0 0,0-1 0,0 1 0,0-1-1,-1 1 1,1-1 0,0 1 0,-1-1 0,1 1 0,0-1 0,-1 0 0,1 1-1,-1-1 1,1 0 0,-1 0 0,1 1 0,-1-1 0,1 0 0,-1 0 0,0 0 0,1-1-1,-1 2 31,0-1-1,-1 0 0,1 0 0,0 0 0,-1 1 0,1-1 1,0 0-1,-1 0 0,1 1 0,-1-1 0,1 0 1,-1 1-1,1-1 0,-1 0 0,0 1 0,1-1 0,-1 1 1,0-1-1,0 0 0,-5-2 51,0 0 0,0 0 0,0 0 0,0 1 0,-7-2 0,-23-5 77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5.651"/>
    </inkml:context>
    <inkml:brush xml:id="br0">
      <inkml:brushProperty name="width" value="0.025" units="cm"/>
      <inkml:brushProperty name="height" value="0.025" units="cm"/>
    </inkml:brush>
  </inkml:definitions>
  <inkml:trace contextRef="#ctx0" brushRef="#br0">117 1 12011,'0'0'5446,"-7"4"-3850,-3 1-1085,1 1 0,0 1 1,0 0-1,1 0 0,0 1 1,0 0-1,0 0 0,-9 15 1,15-20-388,-1 1 0,1-1 0,-1 1 0,1 0 0,0 0 1,1 0-1,-1 0 0,1 0 0,-1 0 0,1 1 0,0-1 1,1 0-1,-1 1 0,1-1 0,0 1 0,0-1 0,0 0 0,1 1 1,-1-1-1,1 0 0,0 1 0,0-1 0,1 0 0,-1 0 1,1 0-1,4 7 0,-2-7-20,-1-1 0,1 1 0,0-1-1,0 0 1,1 0 0,-1 0 0,1 0 0,0-1 0,-1 0 0,1 0 0,0 0-1,0-1 1,0 1 0,0-1 0,1 0 0,-1-1 0,0 1 0,0-1 0,10-1 0,-5 1 39,0-1 1,0 0-1,0-1 1,0 0-1,-1 0 1,1-1-1,0 0 1,-1-1-1,14-7 1,-15 6-51,-1-1 0,0 0 0,0 0 0,0-1 1,-1 1-1,1-2 0,-2 1 0,1-1 0,5-11 1,-9 17-89,-1 0 1,0-1-1,1 1 1,-1-1-1,0 1 1,-1-1-1,1 1 1,0-1-1,-1 1 1,1-1 0,-1 0-1,0 1 1,0-1-1,0 0 1,0 1-1,-1-1 1,1 0-1,-1 1 1,1-1 0,-1 0-1,0 1 1,0-1-1,0 1 1,0 0-1,-1-1 1,1 1-1,-1 0 1,1 0-1,-1 0 1,0 0 0,0 0-1,0 0 1,0 0-1,0 0 1,-4-2-1,-2 0-277,0 0 1,0 1-1,0 0 0,-1 0 0,1 1 0,-1 0 0,1 0 0,-1 1 0,-16 0 1,-44 5-6294,28 4-653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046"/>
    </inkml:context>
    <inkml:brush xml:id="br0">
      <inkml:brushProperty name="width" value="0.025" units="cm"/>
      <inkml:brushProperty name="height" value="0.025" units="cm"/>
    </inkml:brush>
  </inkml:definitions>
  <inkml:trace contextRef="#ctx0" brushRef="#br0">0 175 10762,'0'0'10874,"12"9"-9779,-3-2-986,0 0 0,0-1 0,1-1 0,0 1 0,0-1 0,0-1 0,0 0 0,1 0 0,-1-1 0,1-1 0,15 2 0,432 8 484,-361-13-567,496-9-308,63 0-4764,-233 3-2543,-2-11 6231,-2-19 5448,-3-24 4664,-256 29-6139,-56 10-2097,184-16 1,-279 37-2909,-23-1-478,-5-1-1990,-5-8-7036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408"/>
    </inkml:context>
    <inkml:brush xml:id="br0">
      <inkml:brushProperty name="width" value="0.025" units="cm"/>
      <inkml:brushProperty name="height" value="0.025" units="cm"/>
    </inkml:brush>
  </inkml:definitions>
  <inkml:trace contextRef="#ctx0" brushRef="#br0">1 305 3107,'0'0'15182,"13"0"-13682,-4 1-1283,0-1 1,1 0-1,-1-1 0,0 0 0,0 0 0,0-1 0,0-1 0,0 1 0,0-1 0,0-1 0,13-6 1,55-39 628,-1-3 0,-3-3 0,68-68 0,-255 287-1054,83-109 282,29-52-107,1 0-1,-1 0 0,1 0 1,0 0-1,0 1 0,0-1 1,1 0-1,-1 1 0,1-1 1,0 0-1,0 1 0,0-1 0,0 1 1,0-1-1,2 6 0,-1-8-105,-1 0 0,1-1-1,0 1 1,0 0 0,-1 0-1,1-1 1,0 1 0,0-1-1,0 1 1,0 0 0,0-1-1,0 0 1,0 1 0,0-1-1,0 0 1,0 1 0,0-1-1,0 0 1,0 0 0,0 0-1,0 0 1,0 0 0,0 0-1,0 0 1,0 0-1,0 0 1,2-1 0,31-10-6727,1-8-4526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6.795"/>
    </inkml:context>
    <inkml:brush xml:id="br0">
      <inkml:brushProperty name="width" value="0.025" units="cm"/>
      <inkml:brushProperty name="height" value="0.025" units="cm"/>
    </inkml:brush>
  </inkml:definitions>
  <inkml:trace contextRef="#ctx0" brushRef="#br0">168 73 13965,'0'0'9871,"-10"-3"-8798,6 1-1035,1 1 1,-1 0-1,0 0 0,0 0 1,0 0-1,0 1 1,0 0-1,0 0 0,0 0 1,0 0-1,0 0 1,1 1-1,-1 0 0,0 0 1,0 0-1,0 0 1,1 0-1,-1 1 0,0 0 1,1-1-1,-1 1 1,1 1-1,0-1 0,0 0 1,-5 6-1,1-1 24,0 0 0,1 1 0,0-1 1,0 2-1,-5 9 0,9-15 40,0 1 0,0 0 0,1-1 1,-1 1-1,1 0 0,0 0 0,0 0 0,0 0 1,1 0-1,0 0 0,-1 1 0,1-1 1,1 0-1,0 7 0,0-9-80,0-1-1,0 1 1,0-1-1,0 1 1,0-1-1,1 1 1,-1-1-1,1 1 1,-1-1 0,1 0-1,-1 0 1,1 0-1,-1 0 1,1 0-1,0 0 1,0-1-1,-1 1 1,1 0 0,0-1-1,0 0 1,0 1-1,0-1 1,0 0-1,0 0 1,0 0 0,1 0-1,54-3 155,-45 0-140,0 0 1,0 0-1,0-1 0,-1-1 0,0 0 1,0-1-1,0 0 0,0 0 0,16-15 0,-20 16 73,0-1-1,0 0 0,-1-1 1,0 0-1,0 0 0,0 0 1,-1 0-1,0-1 0,0 0 1,-1 0-1,0 0 0,-1-1 1,5-15-1,-7 22-109,-1 0-1,1 0 1,-1 0-1,0 1 1,0-1-1,0 0 0,0 0 1,0 0-1,0 1 1,-1-1-1,1 0 1,-1 0-1,1 0 1,-1 1-1,1-1 1,-1 0-1,0 1 1,0-1-1,0 1 1,0-1-1,0 1 1,0-1-1,-1 1 1,1 0-1,-2-2 1,1 1-109,-1 1 0,0 0 0,1 0 0,-1 0 0,1 0 0,-1 1 0,0-1 0,0 0 1,0 1-1,1 0 0,-1 0 0,0 0 0,0 0 0,0 0 0,-3 1 0,3 0-104,-1-1 0,0 1-1,0 0 1,1 0 0,-1 0-1,0 1 1,1-1-1,-1 1 1,1 0 0,0 0-1,0 0 1,0 0 0,0 1-1,0-1 1,0 1-1,0-1 1,1 1 0,-1 0-1,1 0 1,0 1 0,0-1-1,0 0 1,0 1-1,1-1 1,-1 1 0,0 4-1,2-5-225,-1-1 51,1-1 0,0 1 0,-1-1 0,1 1 1,0-1-1,0 1 0,0-1 0,1 1 0,-1-1 0,0 1 0,1-1 0,-1 1 1,0-1-1,1 1 0,1 1 0,14 6-6044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7.127"/>
    </inkml:context>
    <inkml:brush xml:id="br0">
      <inkml:brushProperty name="width" value="0.025" units="cm"/>
      <inkml:brushProperty name="height" value="0.025" units="cm"/>
    </inkml:brush>
  </inkml:definitions>
  <inkml:trace contextRef="#ctx0" brushRef="#br0">199 28 13741,'0'0'9582,"-11"2"-8578,0 0-900,1 2 1,-1 0-1,1 0 1,1 0-1,-1 1 1,0 1-1,1 0 0,0 0 1,1 1-1,-1 0 1,1 0-1,1 1 1,-1 0-1,1 0 1,-10 17-1,12-18-33,1 1 1,-1 0-1,1 0 1,1 1-1,0-1 0,0 1 1,0-1-1,-1 14 1,4-20-62,-1 0-1,1 1 1,0-1 0,0 0 0,1 0 0,-1 1-1,0-1 1,1 0 0,-1 0 0,1 0 0,0 0-1,0 0 1,0 0 0,0 0 0,0 0 0,0 0-1,0 0 1,1 0 0,-1 0 0,1-1 0,-1 1-1,1-1 1,0 1 0,-1-1 0,1 0 0,0 1-1,0-1 1,0 0 0,0 0 0,0-1 0,0 1-1,0 0 1,0-1 0,1 1 0,-1-1 0,0 1-1,0-1 1,3 0 0,13 1-10,0 0-1,1-1 1,-1-1 0,0-1-1,0-1 1,0 0 0,0-1 0,0-1-1,-1-1 1,0-1 0,0 0 0,0-1-1,-1 0 1,-1-2 0,1 0-1,-1 0 1,-1-2 0,21-20 0,-29 26 178,-1 0 1,0 0-1,0-1 1,-1 1 0,0-1-1,0 0 1,-1 0-1,1 0 1,1-9 0,-4 14-119,0 0 0,-1 0 0,1 0 1,-1 0-1,1-1 0,-1 1 1,0 0-1,0 0 0,0-1 0,0 1 1,0 0-1,-1 0 0,1-1 0,-1 1 1,1 0-1,-1 0 0,0 0 0,0 0 1,0 0-1,0 0 0,0 0 1,0 0-1,0 0 0,-1 1 0,1-1 1,-1 0-1,1 1 0,-1-1 0,0 1 1,0-1-1,1 1 0,-1 0 0,0 0 1,0 0-1,-4-1 0,-9-3-49,-1 2-1,0-1 0,1 2 1,-1 0-1,-1 1 0,1 1 1,0 0-1,0 1 0,0 1 1,0 1-1,0 0 0,1 1 0,-1 0 1,-17 9-1,12 3-307,21-16 233,0 0 0,0 1 1,0-1-1,0 1 0,0-1 0,0 0 1,1 1-1,-1-1 0,0 0 0,0 1 1,0-1-1,0 0 0,1 1 1,-1-1-1,0 0 0,0 0 0,1 1 1,-1-1-1,0 0 0,0 0 1,1 1-1,-1-1 0,0 0 0,1 0 1,-1 0-1,0 0 0,1 1 0,-1-1 1,0 0-1,1 0 0,-1 0 1,0 0-1,1 0 0,-1 0 0,1 0 1,51 1-10185,-7-8-7208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8.641"/>
    </inkml:context>
    <inkml:brush xml:id="br0">
      <inkml:brushProperty name="width" value="0.025" units="cm"/>
      <inkml:brushProperty name="height" value="0.025" units="cm"/>
    </inkml:brush>
  </inkml:definitions>
  <inkml:trace contextRef="#ctx0" brushRef="#br0">61 138 5541,'0'0'3988,"-9"0"-3604,-28-3-186,37 3-190,-1-1 1,0 1-1,0-1 0,0 1 1,0 0-1,1-1 0,-1 0 1,0 1-1,0-1 0,1 0 1,-1 1-1,0-1 1,1 0-1,-1 1 0,1-1 1,-1 0-1,1 0 0,-1 0 1,1 0-1,0 0 0,-1 1 1,1-1-1,0 0 0,0 0 1,0 0-1,0 0 1,0 0-1,0 0 0,0 0 1,0 0-1,0 0 0,0 0 1,0 0-1,0 0 0,1 0 1,-1 1-1,0-1 1,1 0-1,-1 0 0,1-1 1,19-32 582,-11 26-351,1 1 1,0 0-1,1 1 0,-1 0 1,1 0-1,0 1 0,1 1 1,-1 0-1,1 1 0,0 0 0,0 0 1,0 1-1,22 0 0,1 1-213,1 1-1,-1 2 1,55 10-1,499 115-2451,-396-81 3014,17 8 223,380 153 0,169 163 1557,-154-35-229,395 212-1894,-785-437-229,5-9 1,3-10-1,403 107 0,169-47 375,9-49 280,-742-95-679,85 11-132,146 16-515,-98-17-3677,-135-14 33</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29.486"/>
    </inkml:context>
    <inkml:brush xml:id="br0">
      <inkml:brushProperty name="width" value="0.025" units="cm"/>
      <inkml:brushProperty name="height" value="0.025" units="cm"/>
    </inkml:brush>
  </inkml:definitions>
  <inkml:trace contextRef="#ctx0" brushRef="#br0">31 490 4805,'-29'13'7751,"28"-13"-6507,3-14-347,10-15 223,23-45 1,-1 2-250,-21 39-722,-1-1 1,-2-1-1,-1 0 1,-2 0-1,-1 0 1,0-38-1,-6 72-131,0 0 0,0-1 0,-1 1 0,1 0 0,1-1 0,-1 1 0,0 0 0,0-1 1,0 1-1,1 0 0,-1-1 0,1 1 0,-1 0 0,1 0 0,-1-1 0,1 1 0,0 0 0,-1 0 0,1 0 0,0 0 0,0 0 0,0 0 0,0 0 0,0 0 0,0 1 0,0-1 0,0 0 0,2 0 0,-1 1-2,1 0-1,-1 0 0,0 1 1,1-1-1,-1 1 0,0 0 1,1-1-1,-1 1 0,0 0 1,0 1-1,0-1 1,0 0-1,0 0 0,0 1 1,3 2-1,10 7-5,1-1 1,-1-1-1,1-1 0,1 0 0,0-1 1,0-1-1,0 0 0,1-2 1,33 6-1,8-4-414,99-3 0,-79-7-1667,-3-13-2253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0.471"/>
    </inkml:context>
    <inkml:brush xml:id="br0">
      <inkml:brushProperty name="width" value="0.025" units="cm"/>
      <inkml:brushProperty name="height" value="0.025" units="cm"/>
    </inkml:brush>
  </inkml:definitions>
  <inkml:trace contextRef="#ctx0" brushRef="#br0">1 218 4388,'0'0'17772,"11"-1"-17361,2-2-341,0 0-1,0-1 1,0-1 0,0 0 0,-1-1 0,1 0 0,-2-1 0,1-1 0,-1 0 0,15-13-1,10-8 28,-2-2-1,43-49 0,-83 88-28,1 1 1,0 0-1,1 0 1,-6 15-1,1-2-31,2-3-19,0 0 0,1 1 0,-6 32 0,11-42-151,-1 0 1,1 0 0,1 0 0,0 0 0,0 0 0,1 0 0,1 1 0,-1-1 0,5 12 0,-5-19-213,0 0 1,1-1 0,-1 1 0,1 0 0,-1-1-1,1 0 1,0 1 0,0-1 0,0 0 0,0 0 0,0 0-1,0 0 1,1 0 0,-1 0 0,1-1 0,-1 1-1,1-1 1,3 1 0,21 5-6457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124"/>
    </inkml:context>
    <inkml:brush xml:id="br0">
      <inkml:brushProperty name="width" value="0.025" units="cm"/>
      <inkml:brushProperty name="height" value="0.025" units="cm"/>
    </inkml:brush>
  </inkml:definitions>
  <inkml:trace contextRef="#ctx0" brushRef="#br0">293 17 3203,'0'0'15439,"-10"-4"-13576,5 2-1740,-1 0 1,1 0-1,-1 0 1,0 1 0,0 0-1,0 0 1,0 0-1,0 1 1,0 0 0,0 0-1,0 0 1,0 1-1,0 0 1,0 0-1,0 1 1,0-1 0,1 1-1,-1 0 1,-6 4-1,-3 4-53,0 0 0,0 0 0,2 2 0,-1-1 0,-21 26-1,29-30-47,1 0-1,-1 0 0,2 1 0,-1-1 0,1 1 0,0 0 1,0 0-1,1 0 0,1 1 0,-1-1 0,1 1 0,0 0 1,0 15-1,2-22-18,0 1 1,0 0-1,0 0 1,1 0-1,-1 0 1,1 0-1,0-1 1,0 1-1,0 0 1,0 0-1,0-1 1,1 1-1,-1-1 1,1 1-1,-1-1 1,1 0-1,0 0 1,0 0-1,0 1 1,4 1-1,-2-1 6,1-1-1,-1 1 1,1-1-1,0 0 1,0 0-1,0-1 1,0 1-1,0-1 1,0 0-1,10 0 1,-5 0 5,0-1 0,1-1 0,-1 0 0,0 0 0,0-1 0,1 0 0,-1-1 1,-1 0-1,1 0 0,0-1 0,12-8 0,-11 5 19,-1-1 0,0 0 1,-1-1-1,0-1 0,0 1 0,-1-1 0,14-22 0,-18 26 12,-1 0-1,0 0 0,0-1 0,0 1 0,-1-1 0,0 0 0,0 0 0,0 0 0,-1 0 0,0 0 0,-1 0 0,0 0 0,0 0 0,0 0 0,-1 0 0,-2-9 0,2 13-84,0 0 0,0 0 0,-1 0 0,1 0 0,-1 0 0,0 1 0,0-1 0,0 0-1,0 1 1,-1-1 0,1 1 0,0 0 0,-1 0 0,-3-2 0,3 2-847,0 0 0,0 1 0,0-1 0,0 1 0,0 0 0,0 0 0,-1 0 0,-4-1 0,2 2-6474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530"/>
    </inkml:context>
    <inkml:brush xml:id="br0">
      <inkml:brushProperty name="width" value="0.025" units="cm"/>
      <inkml:brushProperty name="height" value="0.025" units="cm"/>
    </inkml:brush>
  </inkml:definitions>
  <inkml:trace contextRef="#ctx0" brushRef="#br0">74 10 8072,'11'-1'5434,"0"-1"-4286,1 0 127,0 0 0,1 0 1,0 2-1,-1-1 0,1 1 0,19 3 0,-32-2-1206,1-1 0,0 1 0,0-1 0,0 0 0,-1 1 0,1 0 0,0-1 0,0 1 1,-1-1-1,1 1 0,-1 0 0,1-1 0,-1 1 0,1 0 0,-1 0 0,1-1 0,-1 1 1,1 0-1,-1 0 0,0 0 0,0 0 0,1 0 0,-1-1 0,0 1 0,0 0 0,0 0 1,0 0-1,0 0 0,0 0 0,0 0 0,0 0 0,0 0 0,-1-1 0,1 3 0,-15 28 919,-5-10-305,-44 36 1,47-43-559,1 0 0,0 0 1,1 1-1,1 1 1,-16 22-1,29-37-125,1 0 0,-1 1 1,0-1-1,0 0 0,1 0 0,-1 1 0,0-1 1,1 0-1,-1 1 0,1-1 0,0 0 1,0 1-1,-1-1 0,1 1 0,0-1 1,0 1-1,0-1 0,0 1 0,0-1 0,1 0 1,-1 1-1,0-1 0,1 1 0,-1-1 1,2 2-1,-1-1 0,1-1-1,-1 1 1,1-1-1,0 1 1,0-1 0,-1 0-1,1 0 1,0 1 0,0-1-1,0 0 1,1-1 0,-1 1-1,0 0 1,3 0 0,12 2-453,-1-1 1,1-1 0,25-1-1,-31 0-418,-9 0 783,16 0-2876,0-1 1,31-4-1,-7-7-5514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5:32.208"/>
    </inkml:context>
    <inkml:brush xml:id="br0">
      <inkml:brushProperty name="width" value="0.035" units="cm"/>
      <inkml:brushProperty name="height" value="0.035" units="cm"/>
    </inkml:brush>
  </inkml:definitions>
  <inkml:trace contextRef="#ctx0" brushRef="#br0">1 302 12867,'10'-9'244,"1"1"0,0 0 0,0 1 0,1 0 0,0 1 0,0 0 0,1 1 0,-1 1 0,1 0 0,0 0 0,1 1 0,-1 1 0,14-1 0,164 5 675,-15 1 254,28-14 2,111-3-393,151-32 191,-49 3-711,260-14-99,-197 13-208,2 29 82,260 52 34,-417 14-48,24 1-93,210 25 46,-373-30-42,-96-22 45,97 13 0,-58-24 19,139-4 1,131-20-70,-179 2 48,479 8 77,-645 1-44,195-6-39,-187 0 115,-1-3-1,62-16 1,-171 28-409,41-8-102,6 4 88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1.856"/>
    </inkml:context>
    <inkml:brush xml:id="br0">
      <inkml:brushProperty name="width" value="0.025" units="cm"/>
      <inkml:brushProperty name="height" value="0.025" units="cm"/>
    </inkml:brush>
  </inkml:definitions>
  <inkml:trace contextRef="#ctx0" brushRef="#br0">106 0 13068,'0'0'3844,"-45"47"-1250,22-20-383,3 2-674,7 1-160,8-3-704,5-4-545,9-4-160,11-7-1185,3-6-1346,8-6-1953,-2 0-4228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2.186"/>
    </inkml:context>
    <inkml:brush xml:id="br0">
      <inkml:brushProperty name="width" value="0.025" units="cm"/>
      <inkml:brushProperty name="height" value="0.025" units="cm"/>
    </inkml:brush>
  </inkml:definitions>
  <inkml:trace contextRef="#ctx0" brushRef="#br0">1 78 12844,'0'0'10661,"5"-8"-9535,-3 3-1055,1 1 0,0-1 1,0 1-1,0 0 0,0 0 0,1 0 0,-1 1 0,1-1 0,0 1 0,0 0 0,0 0 0,1 1 1,-1-1-1,1 1 0,-1 0 0,1 0 0,0 0 0,0 0 0,0 1 0,0 0 0,10-1 0,111-3 23,-117 5 522,-21 19 345,-33 82-461,25-59-111,2 1-1,-21 71 1,32-61-1981,7-51 1507,0-1-1,0 0 1,-1 1 0,1-1 0,0 0-1,0 1 1,0-1 0,1 0 0,-1 1 0,0-1-1,0 0 1,1 1 0,-1-1 0,0 0 0,1 0-1,0 1 1,-1-1 0,1 0 0,0 0-1,-1 0 1,1 0 0,0 0 0,0 0 0,0 0-1,0 0 1,0 0 0,0 0 0,0-1-1,0 1 1,0 0 0,1-1 0,-1 1 0,2 0-1,-2-10-6887,-1 8 5821,0-12-6124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2.562"/>
    </inkml:context>
    <inkml:brush xml:id="br0">
      <inkml:brushProperty name="width" value="0.025" units="cm"/>
      <inkml:brushProperty name="height" value="0.025" units="cm"/>
    </inkml:brush>
  </inkml:definitions>
  <inkml:trace contextRef="#ctx0" brushRef="#br0">0 24 11435,'0'0'12780,"60"-23"-11403,-26 23-416,0 0-416,4 0-449,-2 0-64,-4 0-288,-1 0-2627,-8 0-2947,3 0-9512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3.427"/>
    </inkml:context>
    <inkml:brush xml:id="br0">
      <inkml:brushProperty name="width" value="0.025" units="cm"/>
      <inkml:brushProperty name="height" value="0.025" units="cm"/>
    </inkml:brush>
  </inkml:definitions>
  <inkml:trace contextRef="#ctx0" brushRef="#br0">0 0 16624,'0'6'1601,"0"-6"-223,22 1 447,7-1-383,12 0-449,10 0-545,1-1-384,4-3-64,-4 3-416,-7 1-1026,-11 0-736,-10 0-1697,-14 0-2403</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3.913"/>
    </inkml:context>
    <inkml:brush xml:id="br0">
      <inkml:brushProperty name="width" value="0.025" units="cm"/>
      <inkml:brushProperty name="height" value="0.025" units="cm"/>
    </inkml:brush>
  </inkml:definitions>
  <inkml:trace contextRef="#ctx0" brushRef="#br0">0 371 4132,'0'0'16341,"11"-5"-14831,46-23-582,0-2-1,84-62 1,-108 68-717,-2-1 1,-1-2-1,-1-1 1,-2-1 0,40-54-1,-100 152 62,14-26-257,-39 91 100,51-116-346,2 0 0,0 1-1,1 0 1,1-1 0,-2 31-1,5-48 65,0 0 0,0-1 0,0 1 0,0-1 0,0 1 0,0-1 0,0 1 0,0 0 0,0-1 0,0 1 0,0-1 0,0 1 0,0-1-1,0 1 1,0 0 0,0-1 0,1 1 0,-1-1 0,0 1 0,0-1 0,1 1 0,-1-1 0,0 1 0,1-1 0,-1 1 0,1-1 0,-1 0-1,1 1 1,-1-1 0,0 0 0,1 1 0,-1-1 0,1 0 0,0 1 0,-1-1 0,1 0 0,9 1-6544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4.461"/>
    </inkml:context>
    <inkml:brush xml:id="br0">
      <inkml:brushProperty name="width" value="0.025" units="cm"/>
      <inkml:brushProperty name="height" value="0.025" units="cm"/>
    </inkml:brush>
  </inkml:definitions>
  <inkml:trace contextRef="#ctx0" brushRef="#br0">186 174 4004,'0'0'203,"5"-8"4975,-4 5-4783,36-65 6559,-34 64-6506,-1 0 0,-1 0 0,1 0 0,-1-1 0,0 1-1,0 0 1,0-1 0,0 1 0,-1 0 0,1-1 0,-1 1 0,0-1 0,-1 1 0,1-1 0,-1 1 0,0 0 0,-1-5 0,1 8-396,0 0 1,0 0-1,0 0 1,0 0-1,0 0 1,0 0-1,0 0 0,0 1 1,-1-1-1,1 0 1,0 1-1,0-1 1,-1 1-1,1 0 1,0-1-1,-1 1 1,1 0-1,0 0 0,-1-1 1,1 1-1,0 0 1,-1 1-1,1-1 1,0 0-1,-1 0 1,1 0-1,0 1 0,-1-1 1,1 1-1,0-1 1,0 1-1,-1-1 1,1 1-1,-1 1 1,-42 26 81,24-9-113,1 0 0,0 1 1,-28 41-1,41-53-17,1 0-1,0 0 1,0 0-1,1 1 1,1 0-1,-1-1 1,1 1 0,1 1-1,0-1 1,0 0-1,0 0 1,1 1-1,1-1 1,1 17-1,-1-24-1,0 1 0,1-2 0,-1 1 0,1 0 0,0 0 0,0 0 0,0 0 0,0 0 0,0 0-1,0-1 1,0 1 0,0-1 0,1 1 0,-1 0 0,1-1 0,-1 0 0,1 1 0,-1-1-1,1 0 1,0 0 0,2 1 0,0 0 8,1-1-1,-1 1 1,1-1-1,0 0 1,-1-1 0,1 1-1,0-1 1,-1 0-1,7 0 1,-1-1 10,-1 0-1,1-1 1,0 0 0,-1-1 0,1 0-1,-1 0 1,0-1 0,14-7-1,-10 2 44,-1-1-1,0-1 1,0 0-1,-1 0 0,0-2 1,-1 1-1,16-28 0,-21 33-233,0-1-1,-1 0 0,0 0 1,-1-1-1,0 1 0,0-1 1,-1 0-1,0 0 1,-1 0-1,0 0 0,0 0 1,-1 0-1,0 0 0,0 0 1,-3-13-1,-6 14-3705,1 8-2987,2 2-1250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4.807"/>
    </inkml:context>
    <inkml:brush xml:id="br0">
      <inkml:brushProperty name="width" value="0.025" units="cm"/>
      <inkml:brushProperty name="height" value="0.025" units="cm"/>
    </inkml:brush>
  </inkml:definitions>
  <inkml:trace contextRef="#ctx0" brushRef="#br0">1 225 4644,'0'0'20526,"9"3"-19282,-4-1-1144,-1-1 0,1 0 0,0 0 0,-1-1 0,1 1 0,0-1 0,0 0 0,-1 0 0,1-1-1,0 1 1,6-3 0,-1 0-8,0-1 0,-1 0 0,1 0 0,-1-1 0,13-9 0,1-1 28,-1-2 0,37-36 0,-50 45-37,-1-2 0,0 1-1,0-1 1,-1 0 0,-1 0 0,0-1 0,0 0 0,7-21-1,-46 82-76,25-33 0,1 1 1,0 0-1,2 0 1,0 0-1,1 1 1,1 0-1,-1 19 1,4-25-1843,0 0 0,1 1 0,2 17-1,0-24-5028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5.452"/>
    </inkml:context>
    <inkml:brush xml:id="br0">
      <inkml:brushProperty name="width" value="0.025" units="cm"/>
      <inkml:brushProperty name="height" value="0.025" units="cm"/>
    </inkml:brush>
  </inkml:definitions>
  <inkml:trace contextRef="#ctx0" brushRef="#br0">80 1 18738,'0'0'5349,"-58"76"-4613,46-39-351,3 3-321,9-4-64,0-5 0,5-7-160,11-7-1698,8-11-704,-3-6-1186,3-7-2466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5.847"/>
    </inkml:context>
    <inkml:brush xml:id="br0">
      <inkml:brushProperty name="width" value="0.025" units="cm"/>
      <inkml:brushProperty name="height" value="0.025" units="cm"/>
    </inkml:brush>
  </inkml:definitions>
  <inkml:trace contextRef="#ctx0" brushRef="#br0">138 1 12844,'0'0'9764,"-5"9"-9385,3-6-341,-21 39 93,22-39-131,0 0 0,0 0 0,-1-1 0,2 1 0,-1 0 1,0 0-1,0 0 0,1 0 0,0 0 0,0 0 0,0 0 0,0 0 1,0 0-1,0 0 0,1 4 0,2-5 1,-1 0 1,1 1-1,0-1 1,0 0-1,0-1 0,0 1 1,0 0-1,0-1 1,0 0-1,1 0 0,-1 0 1,0 0-1,1 0 1,-1-1-1,1 1 1,4-1-1,11 4 7,-8-1-7,70 24 29,-77-26-27,-1 0 0,0 1-1,1 0 1,-1-1 0,0 1 0,0 1 0,0-1 0,0 0 0,0 1 0,0-1-1,-1 1 1,1 0 0,-1 0 0,0 0 0,0 0 0,0 0 0,0 1-1,2 6 1,-4-8 63,0 0-1,0 0 1,0 0-1,0 1 0,0-1 1,-1 0-1,1 0 1,-1 0-1,1 0 1,-1 0-1,0 0 0,0 0 1,0 0-1,0 0 1,0 0-1,0 0 0,-1-1 1,1 1-1,-1 0 1,1-1-1,-1 1 1,0-1-1,1 0 0,-1 1 1,-3 1-1,-53 26 958,48-25-955,-82 28 630,84-30-753,0 0-1,0 0 1,0-1 0,0 0-1,0-1 1,-1 0 0,1 0-1,0-1 1,-14-2-1,20 2-214,0 0-1,0 0 1,0 0-1,0 0 1,0-1-1,0 1 1,0-1-1,1 1 0,-1-1 1,0 0-1,1 0 1,-1 1-1,1-1 1,0 0-1,0 0 1,-1 0-1,1-1 0,1 1 1,-1 0-1,0 0 1,0-3-1,-7-27-6183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6.190"/>
    </inkml:context>
    <inkml:brush xml:id="br0">
      <inkml:brushProperty name="width" value="0.025" units="cm"/>
      <inkml:brushProperty name="height" value="0.025" units="cm"/>
    </inkml:brush>
  </inkml:definitions>
  <inkml:trace contextRef="#ctx0" brushRef="#br0">0 4 12620,'0'0'5349,"63"-3"-3587,-28 3-353,4 0-416,6 0-705,-2 0-256,-1 3-929,-4 0-2274,-4-3-3587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04.573"/>
    </inkml:context>
    <inkml:brush xml:id="br0">
      <inkml:brushProperty name="width" value="0.035" units="cm"/>
      <inkml:brushProperty name="height" value="0.035" units="cm"/>
    </inkml:brush>
  </inkml:definitions>
  <inkml:trace contextRef="#ctx0" brushRef="#br0">21 0 11474,'-1'0'116,"0"0"-1,0 0 1,0 0-1,0 0 1,0 0-1,0 0 0,0 1 1,1-1-1,-1 0 1,0 0-1,0 1 0,0-1 1,0 0-1,1 1 1,-1-1-1,0 1 0,0-1 1,1 1-1,-1-1 1,0 1-1,1 0 1,-1-1-1,0 2 0,1-1 28,0 1 1,1-1-1,-1 0 0,1 1 0,0-1 0,-1 0 0,1 0 0,0 0 0,0 1 0,-1-1 0,1 0 0,2 1 1,2 5-226,14 16 335,1-2-1,1 1 0,1-2 1,0-1-1,2-1 0,0-1 1,38 20-1,-30-21-114,2-1 0,-1-1 0,2-2 0,0-2-1,60 10 1,231 20 509,-91-14-365,94 8 34,-248-31-204,0-3-1,87-11 0,159-23 212,-230 29-233,135 11-1,-100 5-25,352 19-3,262-55-55,-729 24 22,-1 0 0,1-1 1,-1-2-1,0 1 1,0-2-1,0 0 1,0-1-1,15-8 1,-30 13-18,0 1 1,1-1 0,-1 0 0,0 0 0,1 1 0,-1-1 0,1 1-1,-1 0 1,0-1 0,1 1 0,-1 0 0,1 0 0,-1 0 0,1 0-1,-1 0 1,1 0 0,-1 0 0,1 0 0,-1 0 0,1 1-1,-1-1 1,1 1 0,-1-1 0,1 1 0,-1 0 0,0-1 0,2 3-1,-1-2-97,0 1 0,-1 0 0,1 0 0,-1 0 0,1 0 0,-1 0 0,0 0 0,0 1 0,0-1 0,0 0 0,0 1 0,-1-1 0,1 0 0,-1 1 0,1-1 0,-1 4 0,-3 22-505,-2-13 180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6.566"/>
    </inkml:context>
    <inkml:brush xml:id="br0">
      <inkml:brushProperty name="width" value="0.025" units="cm"/>
      <inkml:brushProperty name="height" value="0.025" units="cm"/>
    </inkml:brush>
  </inkml:definitions>
  <inkml:trace contextRef="#ctx0" brushRef="#br0">214 59 3171,'0'0'19992,"-9"-3"-19367,8 3-620,-1-1 13,0-1 0,0 1 0,-1 1 0,1-1 0,-1 0 0,1 0 0,-1 1 0,1 0 0,-1-1 0,1 1 0,-1 0 0,1 0 0,-1 1 0,1-1 0,-1 0 0,1 1 0,-1-1 0,1 1 0,-1 0 0,1 0 0,0 0 0,-1 0 0,1 0 0,0 1 0,0-1 0,0 1 0,0-1 0,0 1 0,0 0 0,1 0 0,-1-1 0,0 1 0,1 1 0,-2 2 0,-2 1 7,0 0 0,1 1 0,-1 0 0,2 0 0,-1 0 0,1 0 0,0 0 0,0 1 1,1 0-1,0-1 0,-1 14 0,2-16-19,2 0 0,-1 0 1,0 0-1,1 0 0,0-1 0,0 1 1,0 0-1,1 0 0,0-1 0,0 1 1,0-1-1,0 1 0,1-1 1,-1 0-1,1 0 0,0 0 0,1 0 1,-1-1-1,0 1 0,6 3 1,15 12 17,-18-16-20,-1 1 0,0-1 0,1 1 0,-1 0 1,-1 1-1,1-1 0,-1 1 0,0 0 1,0 0-1,0 0 0,-1 1 0,1-1 1,-1 1-1,-1 0 0,1 0 0,1 7 1,-4-11 0,0 0 1,-1 0 0,1 0 0,-1 0 0,0 0-1,0 0 1,0 0 0,0 0 0,0-1 0,0 1-1,0 0 1,0-1 0,-1 1 0,1 0 0,-1-1 0,1 0-1,-1 1 1,0-1 0,1 0 0,-1 0 0,0 0-1,0 0 1,0 0 0,0 0 0,0-1 0,-3 2-1,-57 15 68,54-16 5,-1 1 1,1-2-1,0 1 0,-1-1 0,1 0 1,0-1-1,-16-3 0,22 4-58,0-1 0,-1 0 0,1 0 0,0 0 0,0-1 0,0 1 0,0-1 0,0 1-1,0-1 1,0 1 0,1-1 0,-1 0 0,1 0 0,-1 0 0,1 0 0,-1 0 0,1 0 0,0 0 0,0-1 0,0 1 0,0 0 0,1-1 0,-1 1-1,1 0 1,-1-1 0,1 1 0,0-1 0,0 1 0,0-1 0,0-2 0,1-1-23,0 1 0,0-1 0,0 1 0,0-1-1,1 1 1,0-1 0,0 1 0,0 0 0,1 0 0,0 0 0,0 0 0,0 1 0,1-1 0,-1 1-1,1-1 1,0 1 0,0 1 0,1-1 0,4-3 0,13-8-24,0 0-1,45-20 1,-41 22 22,19-8 121,36-18 365,-74 35-427,0 0 0,-1-1 0,1 1 0,-1-1 0,0-1 0,-1 1 0,1-1 0,6-9 0,-11 13-16,1 1 0,-1-1-1,0 0 1,0 1 0,0-1-1,0 0 1,0 0 0,-1 0 0,1 1-1,0-1 1,-1 0 0,0 0-1,1 0 1,-1 0 0,0 0 0,0 0-1,0 0 1,0 0 0,0 0-1,-1 0 1,1 0 0,-1 0 0,1 0-1,-1 0 1,-1-3 0,0 3-12,0-1 1,0 1-1,-1 0 1,1 0-1,-1 0 1,1 1 0,-1-1-1,0 0 1,0 1-1,0 0 1,0-1-1,0 1 1,0 1 0,-4-2-1,-57-6-2116,14 8-4395,26 2-193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7.290"/>
    </inkml:context>
    <inkml:brush xml:id="br0">
      <inkml:brushProperty name="width" value="0.025" units="cm"/>
      <inkml:brushProperty name="height" value="0.025" units="cm"/>
    </inkml:brush>
  </inkml:definitions>
  <inkml:trace contextRef="#ctx0" brushRef="#br0">1 159 7976,'0'0'10180,"9"-2"-10020,32-2-152,1 1 1,0 2-1,0 2 0,61 9 1,7-1 18,552 9 72,682-70 0,1825-78 2832,-3085 131-3070,93-2-4201,-123-3-2702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7.942"/>
    </inkml:context>
    <inkml:brush xml:id="br0">
      <inkml:brushProperty name="width" value="0.025" units="cm"/>
      <inkml:brushProperty name="height" value="0.025" units="cm"/>
    </inkml:brush>
  </inkml:definitions>
  <inkml:trace contextRef="#ctx0" brushRef="#br0">0 358 13453,'0'0'6267,"10"-5"-5007,34-25-829,-1-1 0,-1-3 1,60-61-1,66-55-229,-167 149-195,0 0 1,1 0-1,-1 0 1,0 0-1,1 0 1,-1 0-1,0 0 0,1 1 1,-1-1-1,1 0 1,-1 1-1,1-1 1,-1 1-1,1 0 1,0-1-1,-1 1 0,3 0 1,-4 0-7,1 1 1,-1-1-1,0 1 0,1-1 1,-1 1-1,1-1 1,-1 1-1,0 0 0,0-1 1,1 1-1,-1-1 1,0 1-1,0 0 0,0-1 1,0 1-1,0 0 1,1-1-1,-1 1 0,0-1 1,-1 1-1,1 0 1,0-1-1,0 1 0,0 0 1,0-1-1,0 1 1,-1 0-1,-21 56 82,5-21-85,1-6-80,1 1 0,2 0 0,1 1 0,2 0 0,0 1 0,-4 37 0,16-37-1863,-2-32 1756,1-1-1,-1 1 1,1 0-1,0 0 1,-1-1 0,1 1-1,0 0 1,-1-1 0,1 1-1,0-1 1,0 1 0,0-1-1,-1 1 1,1-1-1,0 1 1,0-1 0,0 0-1,0 0 1,0 1 0,0-1-1,0 0 1,0 0 0,0 0-1,0 0 1,0 0-1,0 0 1,0 0 0,1-1-1,26-3-5127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8.293"/>
    </inkml:context>
    <inkml:brush xml:id="br0">
      <inkml:brushProperty name="width" value="0.025" units="cm"/>
      <inkml:brushProperty name="height" value="0.025" units="cm"/>
    </inkml:brush>
  </inkml:definitions>
  <inkml:trace contextRef="#ctx0" brushRef="#br0">183 78 8200,'-11'8'1601,"-5"2"-1265,-11 8 2342,-41 36 1,63-50-2362,0 1 1,-1 0 0,2 0-1,-1 0 1,1 0 0,-1 1 0,2 0-1,-1 0 1,1 0 0,0 0-1,0 1 1,0-1 0,1 1-1,-3 13 1,5-19-310,0 0 0,0 0 0,0 0 0,0 0 0,0 0 0,0 0 0,1 0 0,-1 0 0,0 0 0,1 0 0,-1 0 0,0 0 0,1 0 0,-1 0 0,1 0 0,0 0 0,-1 0 0,1 0 0,0-1 0,-1 1 0,1 0 0,0-1-1,0 1 1,0 0 0,-1-1 0,1 1 0,1 0 0,2 0 5,-1 0-1,0 0 1,0-1 0,0 1-1,1-1 1,-1 1-1,0-1 1,0 0-1,4-1 1,4 0 63,-1 0 0,1-1 1,-1-1-1,1 0 0,9-4 0,3-4 249,-1-1 0,0 0 1,0-2-1,25-21 0,-38 28-157,-1 0 1,-1 0 0,1-1 0,-1 0-1,0 0 1,-1-1 0,0 0 0,0 0-1,-1 0 1,0-1 0,-1 0 0,0 0-1,2-10 1,-5 18-145,-1 0-1,1 0 1,-1-1-1,0 1 0,0 0 1,0 0-1,0 0 1,0 0-1,0 0 1,-1 0-1,1 0 1,-1 0-1,0 0 1,1 0-1,-1 0 1,0 0-1,0 0 1,0 0-1,0 0 1,0 1-1,-1-1 1,1 0-1,-1 1 1,1-1-1,-1 1 1,1 0-1,-1-1 1,0 1-1,0 0 1,1 0-1,-1 0 1,0 0-1,0 0 1,0 1-1,0-1 1,0 0-1,0 1 1,0 0-1,0-1 1,-1 1-1,-1 0 0,-8-1-32,0 1 1,0 0-1,1 0 0,-1 1 0,0 1 0,-13 3 0,15-3-37,1 1 1,0 0-1,0 1 1,1 0-1,-1 1 0,1-1 1,-11 10-1,15-12-160,0 1 0,0 0 0,1 1-1,0-1 1,0 0 0,0 1 0,0 0-1,0 0 1,1 0 0,-1 0 0,1 0-1,0 0 1,1 1 0,-1-1 0,1 1 0,-2 8-1,3-12 7,0 0 0,0 0 0,0 0 0,-1 0 0,2 0 0,-1 0 1,0 0-1,0 0 0,0 0 0,0 0 0,1 0 0,-1 0 0,0 0 0,1 0 0,-1 0 0,1 0 0,-1 0 0,1-1 0,-1 1 0,1 0 0,0 0 0,0 0 0,-1-1 0,1 1 0,0 0 0,0-1 0,0 1 0,0-1 0,-1 1 0,1-1 0,0 1 1,0-1-1,0 0 0,2 1 0,22 5-6100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8.669"/>
    </inkml:context>
    <inkml:brush xml:id="br0">
      <inkml:brushProperty name="width" value="0.025" units="cm"/>
      <inkml:brushProperty name="height" value="0.025" units="cm"/>
    </inkml:brush>
  </inkml:definitions>
  <inkml:trace contextRef="#ctx0" brushRef="#br0">0 315 6278,'0'0'17643,"14"-13"-16660,65-60-307,136-136 633,-194 189-1273,-20 21-38,-1-1 1,0 0-1,1 0 0,-1 1 1,0-1-1,0 0 0,0 1 1,0-1-1,1 0 0,-1 1 0,0-1 1,0 0-1,0 1 0,0-1 1,0 0-1,0 1 0,0-1 1,0 0-1,0 1 0,0-1 0,0 1 1,0-1-1,0 0 0,0 1 1,0-1-1,0 0 0,0 1 0,0-1 1,-1 0-1,1 1 0,0-1 1,0 0-1,0 1 0,-1-1 1,1 1-1,-24 53-55,21-48 91,-7 15-352,-7 14 642,-17 48 0,30-72-1062,1 1 0,1-1-1,0 0 1,0 1 0,0 12 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076"/>
    </inkml:context>
    <inkml:brush xml:id="br0">
      <inkml:brushProperty name="width" value="0.025" units="cm"/>
      <inkml:brushProperty name="height" value="0.025" units="cm"/>
    </inkml:brush>
  </inkml:definitions>
  <inkml:trace contextRef="#ctx0" brushRef="#br0">97 40 14157,'0'0'3620,"2"-8"-444,2-7-2380,0-1 3136,-15 37-2056,-3 10-1751,-41 98 658,49-112-942,1 0-1,0 0 1,1 0 0,1 1-1,-1 29 1,5-47-270,0 0 1,-1 0 0,1 0 0,0 0-1,0 0 1,-1 0 0,1 0 0,0-1-1,0 1 1,-1 0 0,1 0 0,0-1-1,0 1 1,-1 0 0,1-1 0,0 1-1,-1 0 1,1-1 0,-1 1 0,1-1-1,0 1 1,-1-1 0,1 0 0,-1 1-1,1-1 1,0-1 0,12-18-8824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453"/>
    </inkml:context>
    <inkml:brush xml:id="br0">
      <inkml:brushProperty name="width" value="0.025" units="cm"/>
      <inkml:brushProperty name="height" value="0.025" units="cm"/>
    </inkml:brush>
  </inkml:definitions>
  <inkml:trace contextRef="#ctx0" brushRef="#br0">185 1 12107,'0'0'13053,"-8"1"-12455,3 1-569,-1 0 1,1 0-1,0 0 1,0 0 0,0 1-1,0 0 1,0 0-1,1 1 1,-1-1-1,1 1 1,0 0 0,0 0-1,0 0 1,1 0-1,0 1 1,-1 0-1,2-1 1,-1 1-1,0 0 1,1 1 0,0-1-1,0 0 1,1 1-1,-1-1 1,0 8-1,3-12-28,-1 0 0,1 0 0,-1 0-1,1 0 1,-1 0 0,1-1-1,0 1 1,0 0 0,-1 0-1,1-1 1,0 1 0,0 0-1,0-1 1,0 1 0,0-1 0,0 1-1,0-1 1,0 0 0,0 1-1,0-1 1,0 0 0,2 1-1,33 6 36,-25-4-29,4 0 7,1 2 0,-2 0 0,28 14 0,-39-18-10,-1 0-1,0 1 1,0-1-1,0 1 1,0-1-1,0 1 0,0 0 1,-1 0-1,1 0 1,0 0-1,-1 0 1,1 0-1,-1 0 1,2 4-1,-3-4-1,0-1 0,0 1 0,0 0 0,0-1 0,0 1 0,0-1 0,-1 1 0,1 0 0,0-1 0,-1 1 0,1-1 0,-1 1 0,0-1 0,1 1 0,-1-1 0,0 1 0,0-1 0,0 0 0,0 1 0,0-1 0,0 0 0,-1 0 0,1 0 0,0 0 0,-2 2 0,-9 7 121,-1-1-1,0 0 0,0 0 1,-1-1-1,0-1 1,-1 0-1,1-1 0,-1-1 1,0 0-1,-1-1 0,1-1 1,-23 3-1,36-6-260,1 0-1,0 0 1,-1 0 0,1 0 0,-1 0-1,1-1 1,-1 1 0,1 0-1,0-1 1,-1 1 0,1-1-1,0 1 1,-1-1 0,1 0-1,0 0 1,0 1 0,0-1-1,0 0 1,-1 0 0,1 0-1,0 0 1,1 0 0,-1 0-1,0-1 1,0 1 0,-1-2-1,1-2-856,-1 0-1,1 0 0,0 0 0,1 0 0,-1 1 0,1-1 0,0-6 0,0-25-6413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39.827"/>
    </inkml:context>
    <inkml:brush xml:id="br0">
      <inkml:brushProperty name="width" value="0.025" units="cm"/>
      <inkml:brushProperty name="height" value="0.025" units="cm"/>
    </inkml:brush>
  </inkml:definitions>
  <inkml:trace contextRef="#ctx0" brushRef="#br0">1 16 13261,'0'0'7078,"43"-15"-5092,-21 15-384,1 0-449,6 0-737,5 0-352,6 3-160,-1-3-2274,1 0-2050,0 0-2179</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8:40.158"/>
    </inkml:context>
    <inkml:brush xml:id="br0">
      <inkml:brushProperty name="width" value="0.025" units="cm"/>
      <inkml:brushProperty name="height" value="0.025" units="cm"/>
    </inkml:brush>
  </inkml:definitions>
  <inkml:trace contextRef="#ctx0" brushRef="#br0">205 68 15086,'0'0'2899,"-11"3"208,5-1-2818,-12 3 1137,0 2 0,-32 14 0,46-19-1331,0-1-1,1 1 1,-1 0 0,1 0 0,0 1 0,-1-1 0,1 0-1,0 1 1,1 0 0,-1 0 0,0 0 0,1 0-1,-1 0 1,1 1 0,0-1 0,0 1 0,1-1 0,-1 1-1,1 0 1,-1 0 0,1 0 0,-1 6 0,3-9-96,-1 1 0,1 0 0,-1-1 0,1 1 0,0 0 0,-1-1 0,1 1 0,0-1 0,0 1 0,0-1 0,0 0 1,1 1-1,-1-1 0,0 0 0,1 0 0,-1 0 0,0 0 0,1 0 0,-1 0 0,1 0 0,0 0 0,2 0 0,45 17-13,-37-14-41,41 11-283,-35-11 308,0 1 0,0 1 0,0 1 0,-1 0 0,23 14 0,-38-20 45,0 1 0,0-1 1,-1 0-1,1 0 0,-1 1 0,1-1 0,-1 0 1,0 1-1,1 0 0,-1-1 0,0 1 0,0 0 0,0 0 1,0-1-1,0 1 0,-1 0 0,1 0 0,-1 0 0,1 0 1,-1 0-1,0 0 0,1 4 0,-2-2 22,1 0 1,-1-1-1,0 1 0,-1 0 0,1-1 0,0 1 0,-1-1 0,0 0 1,0 1-1,0-1 0,-3 4 0,-8 7 94,1-1 0,-1 0 0,-28 20 0,25-19 65,-1-1 0,0-1 1,-1-1-1,-1 0 0,1-2 1,-1 0-1,-1-1 0,-32 9 1,50-16-187,1-1 0,-1 1 0,1-1 0,-1 0 0,1 0 0,-1 0 0,1 1 0,-1-2-1,1 1 1,-1 0 0,1 0 0,-1 0 0,1-1 0,-1 1 0,1-1 0,-1 1 0,1-1 0,0 1 0,-1-1 0,1 0 0,0 0 0,-1 0 0,1 0 0,0 0 0,-1-1 0,1 0-5,0 0-1,0 0 1,1 0 0,-1 0-1,1 0 1,-1 0-1,1 0 1,0 0 0,0 0-1,0 0 1,0 0 0,0 0-1,0 0 1,1 0-1,-1 0 1,2-3 0,1-5-67,0 0 0,1 1 0,1-1 0,0 1 0,0-1 0,8-9 0,8-4-50,0 2 1,1 0-1,2 1 0,0 2 1,39-24-1,-32 22 325,-1 0 0,-1-3-1,31-29 1,-57 49-146,0 0 0,0 0-1,-1 0 1,1 0 0,-1-1 0,1 1-1,-1-1 1,0 0 0,-1 1 0,1-1-1,0 0 1,-1 0 0,0 0 0,0 0 0,0 0-1,-1 0 1,1 0 0,-1 0 0,0-1-1,0 1 1,0 0 0,-2-4 0,1 4-42,-1 0 1,0 0-1,0 0 1,0 0-1,0 1 1,-1-1-1,0 1 1,1 0-1,-1 0 1,-1 0-1,1 0 1,0 0-1,-1 1 1,1-1-1,-1 1 1,1 0-1,-1 0 1,0 0-1,0 1 1,-8-3-1,-6 0-437,0 0-1,0 2 0,0 0 1,-1 0-1,-22 3 0,27-1-1376,6-2-5503,7-9-8179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3.206"/>
    </inkml:context>
    <inkml:brush xml:id="br0">
      <inkml:brushProperty name="width" value="0.025" units="cm"/>
      <inkml:brushProperty name="height" value="0.025" units="cm"/>
    </inkml:brush>
  </inkml:definitions>
  <inkml:trace contextRef="#ctx0" brushRef="#br0">0 1 10314,'0'0'10938,"12"3"-10559,12 9-269,0 2 1,0 0-1,-2 2 0,0 0 1,25 24-1,184 165-1610,-228-202 1221,19 18-821,-12-4-2891,-11-13-435,-8-2-1895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2.445"/>
    </inkml:context>
    <inkml:brush xml:id="br0">
      <inkml:brushProperty name="width" value="0.035" units="cm"/>
      <inkml:brushProperty name="height" value="0.035" units="cm"/>
    </inkml:brush>
  </inkml:definitions>
  <inkml:trace contextRef="#ctx0" brushRef="#br0">7 2 16388,'-1'0'35,"1"0"0,0 0 1,0-1-1,0 1 1,0 0-1,0 0 1,0 0-1,0 0 1,-1 0-1,1 0 0,0 0 1,0 0-1,0 0 1,0 0-1,0 0 1,0 0-1,-1 0 1,1 0-1,0 0 1,0 0-1,0 0 0,0 0 1,0 0-1,-1 0 1,1 0-1,0 0 1,0 0-1,0 0 1,0 0-1,0 0 1,-1 0-1,1 0 0,0 0 1,0 0-1,0 1 1,0-1-1,0 0 1,0 0-1,0 0 1,0 0-1,-1 0 0,1 0 1,0 0-1,0 1 1,0-1-1,0 0 1,0 0-1,0 0 1,0 0-1,0 0 1,0 0-1,0 1 0,2 11 689,8 13 190,8 2-322,0 0 1,1-2-1,2 0 0,45 43 0,-53-58-528,0 1-1,1-2 0,0 0 1,1 0-1,0-2 0,0 0 0,1 0 1,-1-1-1,1-1 0,1-1 1,20 3-1,-26-5-170,1 0 0,0-2-1,1 1 1,-1-1 0,0-1 0,0 0-1,17-5 1,-24 5-51,-1-1 0,1 1 0,-1-1-1,1-1 1,-1 1 0,0-1 0,1 1-1,-2-1 1,1 0 0,0-1 0,0 1-1,-1-1 1,0 1 0,0-1 0,0 0-1,0 0 1,-1-1 0,1 1 0,-1 0-1,3-8 1,5-17-674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3.582"/>
    </inkml:context>
    <inkml:brush xml:id="br0">
      <inkml:brushProperty name="width" value="0.025" units="cm"/>
      <inkml:brushProperty name="height" value="0.025" units="cm"/>
    </inkml:brush>
  </inkml:definitions>
  <inkml:trace contextRef="#ctx0" brushRef="#br0">48 399 4676,'0'0'9930,"-47"5"-4773,47-19-3524,23-6-736,6-10 96,16-6-160,4-6-513,3 2-224,0-2-32,-1 3-64,-10 5 0,-3 8-256,-7 5-833,-4 1-1602,-6 1-2562,-1-2-6534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4.227"/>
    </inkml:context>
    <inkml:brush xml:id="br0">
      <inkml:brushProperty name="width" value="0.025" units="cm"/>
      <inkml:brushProperty name="height" value="0.025" units="cm"/>
    </inkml:brush>
  </inkml:definitions>
  <inkml:trace contextRef="#ctx0" brushRef="#br0">40 24 12107,'0'0'3049,"-8"4"-1053,-23 13-512,31-17-1452,0 0-1,1 0 0,-1 0 0,0 0 1,0 0-1,0 1 0,1-1 0,-1 0 1,0 0-1,0 0 0,0 0 0,1 0 1,-1 1-1,0-1 0,0 0 0,0 0 1,0 0-1,0 1 0,1-1 0,-1 0 1,0 0-1,0 0 0,0 1 1,0-1-1,0 0 0,0 0 0,0 1 1,0-1-1,0 0 0,0 0 0,0 1 1,0-1-1,0 0 0,0 0 0,0 1 1,0-1-1,0 0 0,0 0 0,0 0 1,0 1-1,0-1 0,0 0 0,-1 0 1,1 0-1,0 1 0,0-1 0,0 0 1,0 0-1,-1 0 0,1 1 0,0-1 1,0 0-1,0 0 0,0 0 1,-1 0-1,1 0 0,0 0 0,0 1 1,-1-1-1,1 0 0,0 0 0,0 0 1,-1 0-1,19 2 265,-17-2-185,471-9 2800,-245 0-4455,-204 9 137,-1-1 0,1-1 1,-1-1-1,0 0 0,27-9 1,-13-6-4109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4.870"/>
    </inkml:context>
    <inkml:brush xml:id="br0">
      <inkml:brushProperty name="width" value="0.025" units="cm"/>
      <inkml:brushProperty name="height" value="0.025" units="cm"/>
    </inkml:brush>
  </inkml:definitions>
  <inkml:trace contextRef="#ctx0" brushRef="#br0">51 8 13741,'0'0'4324,"8"-1"-2749,2 0-871,10-2-191,0 1-1,1 1 0,-1 1 1,33 4-1,-50-4-502,1 1-1,-1 0 1,0 0-1,1 0 1,-1 0-1,0 0 1,0 1-1,0-1 1,0 1-1,0 0 1,0 0-1,0 0 1,-1 0 0,1 1-1,3 3 1,-5-3-1,0-1 0,0 1 0,0 0 0,0 0 0,0 0 0,0-1 0,-1 1 1,0 0-1,1 0 0,-1 0 0,0 0 0,0 0 0,-1 0 0,1 0 0,-1 0 1,1 0-1,-1 0 0,0 0 0,0-1 0,0 1 0,-3 4 0,0 1 112,0-1-1,-1 0 1,0 0-1,-1 0 1,0 0-1,0-1 1,0 0-1,0 0 1,-1 0-1,0-1 1,-1 0-1,1-1 1,-15 8-1,23-10-272,0 1 0,1-1 0,-1 1 0,1-1 0,-1 0 0,1 0 0,0 0-1,0 0 1,0 0 0,5 3 0,19 23 202,-23-24-31,-1 1 0,1-1 0,0 1 0,-1 0 0,0 0 0,0 0 0,0 0 0,-1 0 0,0 0 0,0 0 0,0 1 0,0 7 0,-2-10 107,0 1 1,0-1 0,0 1 0,0-1-1,-1 0 1,0 1 0,1-1 0,-1 0-1,0 0 1,0 0 0,-1-1 0,1 1-1,0 0 1,-1-1 0,0 0 0,0 1-1,1-1 1,-1 0 0,-6 2 0,-2 3 7,0 0-1,0-2 1,0 1 0,-1-1 0,0-1 0,0 0 0,0-1 0,-1 0 0,1-1-1,-1 0 1,1-1 0,-23-1 0,35 0-204,-1 0 1,1 0-1,0 0 0,0 0 1,0 0-1,0 0 0,-1-1 0,1 1 1,0 0-1,0 0 0,0 0 1,0 0-1,0 0 0,0 0 1,-1-1-1,1 1 0,0 0 1,0 0-1,0 0 0,0 0 1,0 0-1,0-1 0,0 1 0,0 0 1,0 0-1,0 0 0,0-1 1,0 1-1,0 0 0,0 0 1,0 0-1,0 0 0,0-1 1,0 1-1,0 0 0,0 0 1,0 0-1,0 0 0,0-1 0,0 1 1,0 0-1,0 0 0,0 0 1,1 0-1,-1 0 0,0-1 1,0 1-1,0 0 0,0 0 1,0 0-1,0 0 0,1 0 0,-1 0 1,0 0-1,0-1 0,1 1 1,8-7-3769,8-1-881,6-3-636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260"/>
    </inkml:context>
    <inkml:brush xml:id="br0">
      <inkml:brushProperty name="width" value="0.025" units="cm"/>
      <inkml:brushProperty name="height" value="0.025" units="cm"/>
    </inkml:brush>
  </inkml:definitions>
  <inkml:trace contextRef="#ctx0" brushRef="#br0">56 0 9513,'0'0'9385,"-27"69"-7752,18-45-672,-6 0-608,10-3-353,5-4-32,0-4-865,0-4-769,0-5-736,5-13-5189,4-14 768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606"/>
    </inkml:context>
    <inkml:brush xml:id="br0">
      <inkml:brushProperty name="width" value="0.025" units="cm"/>
      <inkml:brushProperty name="height" value="0.025" units="cm"/>
    </inkml:brush>
  </inkml:definitions>
  <inkml:trace contextRef="#ctx0" brushRef="#br0">76 1 11018,'0'0'9919,"1"8"-8915,0 0-782,0 1 1,-1 0 0,0-1-1,0 1 1,-1-1 0,0 1-1,-1-1 1,-2 9 0,-28 73 547,20-62-558,-12 47-1,24-74-205,0 0-1,-1 0 1,1 0-1,0 0 0,-1 0 1,1 0-1,0 0 1,0 0-1,0 1 0,0-1 1,0 0-1,0 0 0,0 0 1,0 0-1,0 0 1,1 0-1,-1 0 0,0 0 1,1 0-1,-1 0 1,1 0-1,-1 0 0,1 0 1,0 0-1,-1 0 0,1 0 1,0 0-1,0 0 1,-1-1-1,1 1 0,0 0 1,0 0-1,0-1 1,0 1-1,0-1 0,0 1 1,0-1-1,0 0 0,0 1 1,0-1-1,0 0 1,2 1-1,3-1-51,0 0-1,0 0 1,0-1 0,0 0 0,-1 0-1,1 0 1,9-4 0,-5 2-671,0-1 0,-1 0 0,1-1-1,-1 0 1,0 0 0,9-9 0,-12 10-882,0-1-1,-1-1 1,0 1-1,0-1 1,6-10-1,0-4-7085</inkml:trace>
  <inkml:trace contextRef="#ctx0" brushRef="#br0" timeOffset="1">205 163 5573,'0'0'12428,"-21"47"-10346,14-26-545,-1 4-448,3 2-384,0 3-417,1-1-191,4-2-97,0-5-385,0-5-832,11-7-1057,-4-9-321,4-1-1280,3-15-1442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5.962"/>
    </inkml:context>
    <inkml:brush xml:id="br0">
      <inkml:brushProperty name="width" value="0.025" units="cm"/>
      <inkml:brushProperty name="height" value="0.025" units="cm"/>
    </inkml:brush>
  </inkml:definitions>
  <inkml:trace contextRef="#ctx0" brushRef="#br0">30 0 8136,'0'0'13041,"3"11"-12251,0-2-631,0 1 0,-1-1 0,-1 1-1,1 0 1,-1 0 0,-1 0-1,0-1 1,0 1 0,-1 0-1,-4 17 1,-9 18 231,8-32-373,2 1 1,0-1 0,1 1 0,0 0 0,-1 17 0,15-31-1428,-5-3 828,1 0 1,-1-1-1,0 0 0,-1 0 1,1 0-1,-1-1 0,1 1 0,-1-1 1,-1-1-1,7-7 0,41-63-7586,-50 72 7809,6-9-1655,8-13 7515,-13 25-1677,-7 16-1691,0-2-1419,-5 14 75,1 0 1,1 0-1,2 1 1,0 0-1,0 38 0,4-65-969,1 0 0,0 0 0,0 1-1,0-1 1,0 0 0,0 0 0,0 1-1,1-1 1,-1 0 0,0 0 0,0 0 0,1 1-1,-1-1 1,1 0 0,-1 0 0,1 0-1,0 0 1,-1 0 0,1 0 0,0 0 0,0 0-1,0 0 1,0 0 0,1 1 0,12 2-5751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6.322"/>
    </inkml:context>
    <inkml:brush xml:id="br0">
      <inkml:brushProperty name="width" value="0.025" units="cm"/>
      <inkml:brushProperty name="height" value="0.025" units="cm"/>
    </inkml:brush>
  </inkml:definitions>
  <inkml:trace contextRef="#ctx0" brushRef="#br0">0 1 8040,'0'0'11595,"94"39"-9994,-31-39-544,11-9-737,0 0-256,1 1-160,-8 5-1057,-13 3-1185,-14 0-1922,-19 0-352,-13 7-1955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6.712"/>
    </inkml:context>
    <inkml:brush xml:id="br0">
      <inkml:brushProperty name="width" value="0.025" units="cm"/>
      <inkml:brushProperty name="height" value="0.025" units="cm"/>
    </inkml:brush>
  </inkml:definitions>
  <inkml:trace contextRef="#ctx0" brushRef="#br0">60 44 5221,'0'0'7111,"-49"17"-5190,38-13 2051,17-4-2819,15 0-32,12 0 225,10-4-738,7-2-544,13-2-64,0-4-897,4-3-2946,-6-4-5094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088"/>
    </inkml:context>
    <inkml:brush xml:id="br0">
      <inkml:brushProperty name="width" value="0.025" units="cm"/>
      <inkml:brushProperty name="height" value="0.025" units="cm"/>
    </inkml:brush>
  </inkml:definitions>
  <inkml:trace contextRef="#ctx0" brushRef="#br0">1 384 3908,'0'0'17147,"9"-8"-16272,89-70 68,-12 11-955,105-107-1,-148 122-238,-41 47 263,-4 8 33,-19 28 144,-10 15 187,-36 71-1,59-102-444,1 1 0,1 1-1,0-1 1,1 1 0,1 0 0,1 0 0,0 0-1,0 33 1,3-49-77,0 1 1,0-1-1,0 0 0,0 1 0,0-1 0,0 1 1,1-1-1,-1 0 0,0 1 0,1-1 1,-1 0-1,1 1 0,0-1 0,-1 0 1,1 0-1,0 0 0,0 0 0,0 1 0,0-1 1,0 0-1,0-1 0,0 1 0,0 0 1,2 1-1,-2-2-250,1 1-1,-1-1 1,1 1 0,0-1 0,-1 0-1,1 0 1,0 0 0,-1 0 0,1 0-1,0 0 1,-1 0 0,1 0 0,0-1 0,1 0-1,23-10-6067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465"/>
    </inkml:context>
    <inkml:brush xml:id="br0">
      <inkml:brushProperty name="width" value="0.025" units="cm"/>
      <inkml:brushProperty name="height" value="0.025" units="cm"/>
    </inkml:brush>
  </inkml:definitions>
  <inkml:trace contextRef="#ctx0" brushRef="#br0">126 0 3683,'0'0'8697,"-10"8"-5681,0 1-2681,-1 1 1,1 0 0,1 0-1,0 1 1,0 0-1,1 1 1,1-1-1,0 2 1,0-1-1,2 1 1,-1 0 0,1 0-1,-5 25 1,9-31-266,0-1 1,1 0-1,-1 1 0,1-1 1,1 0-1,-1 1 1,1-1-1,0 0 1,4 11-1,-4-15-44,0 0 1,1 1-1,-1-1 0,1 0 1,-1 0-1,1 0 0,0 0 0,0-1 1,0 1-1,0 0 0,0-1 1,0 1-1,1-1 0,-1 0 0,0 0 1,1 0-1,-1 0 0,1 0 1,-1 0-1,1-1 0,-1 1 0,1-1 1,-1 1-1,1-1 0,4 0 1,0 0 95,-1-1 0,1 1 1,-1-1-1,1 0 0,-1-1 0,1 0 1,-1 0-1,0 0 0,1 0 1,-1-1-1,-1 0 0,1-1 0,0 1 1,-1-1-1,1 0 0,-1 0 1,0-1-1,-1 0 0,1 1 1,-1-1-1,7-12 0,-4 7 114,-1 0 0,-1-1-1,0 0 1,0 0 0,-1 0 0,0-1 0,-1 0-1,-1 0 1,0 1 0,0-1 0,-1-15 0,-1 24-286,0 0 1,-1 0 0,1 0 0,-1 0 0,0 1 0,0-1 0,0 0 0,-1 1 0,1-1 0,0 0 0,-1 1 0,0 0-1,0-1 1,1 1 0,-1 0 0,-1 0 0,1 0 0,0 0 0,0 0 0,-1 1 0,1-1 0,-1 1 0,1 0 0,-1-1-1,0 1 1,1 0 0,-1 0 0,0 1 0,0-1 0,0 1 0,0-1 0,0 1 0,1 0 0,-1 0 0,-3 1 0,5-1-206,1 0 1,-1 0 0,0 0-1,1 0 1,-1 0 0,1 0 0,-1 0-1,1 1 1,-1-1 0,1 0 0,-1 0-1,1 1 1,-1-1 0,1 0-1,-1 1 1,1-1 0,-1 0 0,1 1-1,-1-1 1,1 1 0,0-1-1,-1 1 1,1-1 0,0 1 0,0-1-1,-1 1 1,1-1 0,0 1 0,0-1-1,0 1 1,0 0 0,-1-1-1,1 1 1,0-1 0,0 1 0,0-1-1,0 2 1,0 4-5805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054"/>
    </inkml:context>
    <inkml:brush xml:id="br0">
      <inkml:brushProperty name="width" value="0.035" units="cm"/>
      <inkml:brushProperty name="height" value="0.035" units="cm"/>
    </inkml:brush>
  </inkml:definitions>
  <inkml:trace contextRef="#ctx0" brushRef="#br0">61 0 16524,'1'29'1174,"-1"0"0,-2-1 1,-6 31-1,1 4 259,-24 612 1988,26-598-5205,3-67 1445,-5-8-112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8.932"/>
    </inkml:context>
    <inkml:brush xml:id="br0">
      <inkml:brushProperty name="width" value="0.025" units="cm"/>
      <inkml:brushProperty name="height" value="0.025" units="cm"/>
    </inkml:brush>
  </inkml:definitions>
  <inkml:trace contextRef="#ctx0" brushRef="#br0">53 54 12684,'0'0'9102,"1"-9"-7276,-1 9-1814,0-2 70,1 0-1,-1 0 1,0 0 0,0 1-1,1-1 1,-1 0-1,1 0 1,-1 0 0,1 1-1,0-1 1,0 0 0,0 0-1,0 1 1,0-1 0,0 1-1,0-1 1,1 1-1,-1 0 1,0-1 0,1 1-1,-1 0 1,1 0 0,-1 0-1,1 0 1,0 0 0,-1 0-1,1 0 1,0 1-1,0-1 1,0 1 0,-1-1-1,1 1 1,0 0 0,0 0-1,0 0 1,0 0-1,0 0 1,0 0 0,2 0-1,-1 0-60,0 0 0,-1 0 0,1 0 0,0 0 0,0 1 0,0-1-1,0 1 1,0 0 0,0 0 0,0 0 0,-1 0 0,1 0-1,0 0 1,-1 1 0,1-1 0,-1 1 0,0 0 0,1 0 0,-1 0-1,0 0 1,0 0 0,0 0 0,0 1 0,-1-1 0,1 0-1,-1 1 1,1 0 0,-1-1 0,0 1 0,0 0 0,0 0 0,1 5-1,-2-3-8,1 1-1,-1-1 0,0 1 1,0-1-1,-1 1 0,0 0 1,0-1-1,0 0 0,-1 1 1,1-1-1,-1 0 1,-1 0-1,1 0 0,-1 0 1,1 0-1,-8 8 0,4-5 9,-1 1 110,0 0 0,-1 0-1,0 0 1,0-1-1,0-1 1,-1 1 0,-14 7-1,23-15-81,18-1-971,-8 0 768,-1 0 1,0 0 0,1 1 0,-1 0-1,16 3 1,-24-3 150,0 1 0,1-1 0,-1 0 1,0 1-1,0-1 0,0 1 0,1-1 0,-1 1 0,0 0 0,0 0 1,0-1-1,0 1 0,0 0 0,0 0 0,0 0 0,0 0 1,-1 0-1,1 0 0,0 0 0,0 1 0,0 0 36,-1 0 0,0 0 1,0 0-1,0 0 0,0 0 0,0 0 0,0 0 1,0 0-1,-1 0 0,1 0 0,-1 0 1,1 0-1,-1 0 0,0 0 0,0-1 0,0 1 1,-2 3-1,-3 4 301,-1 0 0,1 0 0,-2 0 1,0-1-1,0 0 0,0-1 0,-1 0 1,0 0-1,-13 7 0,16-11-428,0 1 1,-1-1-1,1 0 1,-1-1-1,1 0 0,-1 0 1,0 0-1,0-1 1,-11 1-1,17-3-300,1 1 0,-1-1-1,1 0 1,-1 0 0,1 0 0,0 0-1,-1 0 1,1 0 0,0 0 0,0 0-1,0 0 1,0 0 0,0 1 0,0-1 0,0 0-1,0 0 1,0 0 0,0 0 0,1 0-1,-1 0 1,0 0 0,1 0 0,-1 0-1,0 0 1,1 1 0,-1-1 0,2-1-1,10-16-8519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9.293"/>
    </inkml:context>
    <inkml:brush xml:id="br0">
      <inkml:brushProperty name="width" value="0.025" units="cm"/>
      <inkml:brushProperty name="height" value="0.025" units="cm"/>
    </inkml:brush>
  </inkml:definitions>
  <inkml:trace contextRef="#ctx0" brushRef="#br0">49 1 6887,'0'0'9096,"-9"48"-7334,0-20 192,-6-2-481,8 0-768,-2-1-449,9-5-256,0-7-1313,0-5-2275,11-8-3490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9.668"/>
    </inkml:context>
    <inkml:brush xml:id="br0">
      <inkml:brushProperty name="width" value="0.025" units="cm"/>
      <inkml:brushProperty name="height" value="0.025" units="cm"/>
    </inkml:brush>
  </inkml:definitions>
  <inkml:trace contextRef="#ctx0" brushRef="#br0">18 110 6150,'0'0'9267,"-4"7"-6827,-9 24-545,13-30-1838,0-1 0,0 0 0,0 0 0,0 1 0,-1-1 1,1 0-1,0 0 0,0 1 0,0-1 0,0 0 0,0 1 0,0-1 0,0 0 0,0 1 0,0-1 0,0 0 0,0 0 1,1 1-1,-1-1 0,0 0 0,0 0 0,0 1 0,0-1 0,0 0 0,0 0 0,1 1 0,-1-1 0,0 0 0,0 0 0,0 0 1,1 1-1,-1-1 0,0 0 0,0 0 0,1 0 0,-1 0 0,0 1 0,0-1 0,1 0 0,16 2 1047,15-8-23,-20 1-991,-1-1-1,0-1 1,0 0-1,-1 0 1,0-1-1,0 0 1,9-10-1,2-4 122,31-44-1,-58 79-105,0 0-1,1 0 0,-6 23 0,1-6 35,3-6-140,2 0 0,0 0 0,2 0 1,-1 33-1,-1 9-4191,0-45-981,-4-8-3972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0.008"/>
    </inkml:context>
    <inkml:brush xml:id="br0">
      <inkml:brushProperty name="width" value="0.025" units="cm"/>
      <inkml:brushProperty name="height" value="0.025" units="cm"/>
    </inkml:brush>
  </inkml:definitions>
  <inkml:trace contextRef="#ctx0" brushRef="#br0">1 75 5189,'0'0'12364,"11"1"-10603,25 1-622,0-2 0,-1-2-1,1-1 1,58-13 0,-12 2-528,106-8-566,1 8 0,1 8-1,0 8 1,304 43 0,-409-33-125,136 2 0,-218-14 19,-1-1 0,1 1 0,0 0 0,-1-1 0,1 1 0,0-1 0,-1 0 0,1 0 0,-1 0 0,0 0 0,1 0 0,-1 0 0,0-1 0,4-3 0,-5 5-142,0-1 1,0 0-1,-1 0 1,1 0-1,-1 0 1,1 0-1,-1 0 1,1 0-1,-1 0 1,0-1-1,1 1 1,-1 0-1,0 0 1,0 0-1,0 0 1,0 0-1,0 0 1,0-1-1,0 1 1,0 0-1,-1 0 0,1 0 1,0 0-1,-1 0 1,1 0-1,0 0 1,-1 0-1,0 0 1,1 0-1,-1 0 1,1 0-1,-1 0 1,0 0-1,0 0 1,0 0-1,1 1 1,-3-2-1,-15-13-6747</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0.680"/>
    </inkml:context>
    <inkml:brush xml:id="br0">
      <inkml:brushProperty name="width" value="0.025" units="cm"/>
      <inkml:brushProperty name="height" value="0.025" units="cm"/>
    </inkml:brush>
  </inkml:definitions>
  <inkml:trace contextRef="#ctx0" brushRef="#br0">0 257 3491,'0'0'16886,"12"-9"-15941,32-26-768,-2-2 1,-2-2-1,65-80 1,-91 101-90,-14 19-84,0-1 0,-1 0 0,1 0 0,0 0 0,0 0 0,0 0 1,0 0-1,0 0 0,0 0 0,0 0 0,0 0 0,0 0 1,0 0-1,0 1 0,0-1 0,0 0 0,0 0 0,0 0 0,0 0 1,0 0-1,0 0 0,0 0 0,1 0 0,-1 0 0,0 0 1,0 0-1,0 0 0,0 1 0,0-1 0,0 0 0,0 0 0,0 0 1,0 0-1,0 0 0,0 0 0,0 0 0,0 0 0,0 0 1,0 0-1,0 0 0,1 0 0,-1 0 0,0 0 0,0 0 0,0 0 1,0 0-1,0 0 0,0 0 0,-15 35 326,11-25-343,-13 27 76,2 0 0,-15 61 0,27-83-1363,0 1 1,0 30-1,3-40-2213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023"/>
    </inkml:context>
    <inkml:brush xml:id="br0">
      <inkml:brushProperty name="width" value="0.025" units="cm"/>
      <inkml:brushProperty name="height" value="0.025" units="cm"/>
    </inkml:brush>
  </inkml:definitions>
  <inkml:trace contextRef="#ctx0" brushRef="#br0">95 0 11018,'0'0'6951,"-9"10"-6577,0-2-219,1 1 1,0 0 0,1 0-1,0 1 1,0 0-1,1 0 1,1 1 0,-1 0-1,2 0 1,-1 0 0,2 0-1,-4 14 1,6-17 154,0-1 0,0 1 0,1 0 0,0-1 0,0 1 0,1 0 0,2 13 0,-2-19-253,-1-1 0,1 1-1,-1-1 1,1 0 0,0 1 0,0-1 0,-1 0-1,1 0 1,0 1 0,0-1 0,0 0 0,0 0-1,1 0 1,-1 0 0,0-1 0,0 1-1,3 1 1,-1-1 10,-1 0-1,1-1 0,-1 1 1,1-1-1,0 0 0,-1 0 1,1 0-1,0 0 0,-1 0 1,1-1-1,-1 1 0,1-1 0,3-1 1,0 0 1,1-1 0,-1 0 0,-1-1 1,1 0-1,0 0 0,-1 0 0,0 0 1,0-1-1,0 0 0,-1 0 0,1 0 1,-1 0-1,0-1 0,-1 0 0,1 0 0,2-7 1,-1 4 4,-1-1 1,0 1-1,-1-1 1,0 0-1,0 0 1,-1-1-1,-1 1 1,1 0-1,-1-19 1,-2 27-154,1 0 0,-1 0 0,1 0 0,-1 0 0,0 0 0,0 0 0,0 0 0,0 1 0,0-1 0,0 0 0,-1 1 0,1-1 0,0 1 0,-1-1 0,1 1 0,-1 0 0,1-1 0,-1 1-1,0 0 1,0 0 0,0 0 0,1 1 0,-1-1 0,0 0 0,0 1 0,-3-2 0,-15 1-3205,1 6-3451,13 1 137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415"/>
    </inkml:context>
    <inkml:brush xml:id="br0">
      <inkml:brushProperty name="width" value="0.025" units="cm"/>
      <inkml:brushProperty name="height" value="0.025" units="cm"/>
    </inkml:brush>
  </inkml:definitions>
  <inkml:trace contextRef="#ctx0" brushRef="#br0">181 0 19154,'0'0'5531,"-8"10"-4699,-21 29-479,27-38-390,1 1 1,0 0-1,-1 0 0,1-1 1,0 1-1,0 0 0,1 0 1,-1 0-1,0 0 0,0 0 1,1 0-1,0 0 0,-1 0 1,1 0-1,0 0 0,0 1 1,0-1-1,0 0 0,0 0 1,0 0-1,1 0 0,-1 0 1,1 0-1,0 0 0,-1 0 1,1 0-1,0 0 1,0 0-1,0 0 0,2 1 1,2 3-158,1 0 0,0 0 0,0-1 0,0 0 0,1 0 0,8 5 0,9 7 270,-22-15-72,1 0 0,-1 0 0,0 0 0,0 0 0,0 1 1,0-1-1,-1 1 0,1-1 0,-1 1 0,1-1 0,-1 1 1,0 0-1,0 0 0,0 0 0,0 4 0,-1-5 46,0-1 0,0 1-1,0 0 1,-1 0 0,1 0 0,-1-1-1,1 1 1,-1 0 0,0-1 0,0 1-1,0-1 1,0 1 0,0-1-1,0 1 1,0-1 0,0 1 0,0-1-1,-1 0 1,1 0 0,-1 0 0,1 0-1,-1 0 1,1 0 0,-1 0-1,1 0 1,-3 0 0,-7 5 258,-1-1 1,0 0-1,0-1 1,0-1-1,-1 1 0,1-2 1,-1 0-1,-15 0 1,24-2-388,0 0 1,0 0 0,0-1 0,0 1 0,0-1 0,0 0-1,0-1 1,0 1 0,1 0 0,-1-1 0,0 0 0,-4-4-1,5 4-259,0 0-1,1-1 0,-1 0 1,1 1-1,0-1 0,0 0 0,0 0 1,1 0-1,-1-1 0,0 1 1,1 0-1,0-1 0,0 1 1,0-1-1,0 1 0,0-5 0,-2-27-5213,2 0-2487</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1.757"/>
    </inkml:context>
    <inkml:brush xml:id="br0">
      <inkml:brushProperty name="width" value="0.025" units="cm"/>
      <inkml:brushProperty name="height" value="0.025" units="cm"/>
    </inkml:brush>
  </inkml:definitions>
  <inkml:trace contextRef="#ctx0" brushRef="#br0">0 14 6438,'0'0'10698,"56"-2"-9032,-33-1-1282,1 3-320,1-4-1345,0-1-4516</inkml:trace>
  <inkml:trace contextRef="#ctx0" brushRef="#br0" timeOffset="1">305 177 9129,'0'0'8263,"-26"60"-5860,16-32-289,2-5-769,8 0-576,-3-5-673,3 0-64,0-1-256,0-1-865,0-3-577,3-5-864,-1-4-2531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2.274"/>
    </inkml:context>
    <inkml:brush xml:id="br0">
      <inkml:brushProperty name="width" value="0.025" units="cm"/>
      <inkml:brushProperty name="height" value="0.025" units="cm"/>
    </inkml:brush>
  </inkml:definitions>
  <inkml:trace contextRef="#ctx0" brushRef="#br0">188 47 10378,'0'0'10778,"-9"-2"-9363,8 2-1398,-5-2 159,-1 1 1,1-1 0,0 2-1,-1-1 1,1 1 0,-11 0-1,14 1-142,0 0 1,0 0-1,1-1 0,-1 2 0,0-1 0,0 0 0,1 0 0,-1 1 0,1 0 0,0-1 0,-1 1 1,1 0-1,0 0 0,0 0 0,0 1 0,0-1 0,0 0 0,1 1 0,-1-1 0,-1 4 1,1-2-27,-1 1 1,1-1-1,0 1 1,0 0 0,0 0-1,1 0 1,0 0 0,0 0-1,-1 8 1,3-11 8,-1 0 0,0-1 0,0 1 0,1 0 0,-1 0 0,1 0-1,0-1 1,-1 1 0,1 0 0,0-1 0,0 1 0,0-1 0,0 1 0,0-1 0,1 1 0,-1-1 0,0 0 0,1 0 0,-1 1 0,1-1 0,-1 0-1,1 0 1,-1-1 0,1 1 0,0 0 0,-1 0 0,5 0 0,8 4 52,1 1 0,-1 1 0,0 0 0,0 0 0,-1 2 0,22 16 0,-32-22-40,1 0 0,-1 0 1,1 1-1,-1-1 0,0 1 0,-1 0 0,1 0 0,-1 0 1,1 0-1,-1 0 0,0 1 0,-1-1 0,1 1 0,-1-1 1,0 1-1,0-1 0,0 1 0,0 0 0,-1 0 0,0-1 1,0 1-1,-1 0 0,1-1 0,-1 1 0,0 0 0,-3 8 1,2-9 86,0 0 1,-1 0-1,0 0 1,0 0 0,0 0-1,-1-1 1,1 1 0,-1-1-1,0 0 1,0 0-1,0 0 1,0-1 0,0 1-1,-1-1 1,1 0 0,-1 0-1,0-1 1,1 1-1,-7 0 1,1 1-51,0-1 1,0 0-1,0-1 1,-1 0-1,1-1 1,-1 0-1,1 0 1,-13-3-1,20 2-87,0 0 0,0 0 0,0 0 0,0-1 0,1 1 0,-1-1 0,0 1 0,1-1 0,-1 0 0,1 0 0,-1-1 0,1 1 0,0 0 0,0-1 0,0 1 0,0-1 0,0 0 0,1 1 0,-1-1 0,1 0-1,0 0 1,0 0 0,0 0 0,-1-5 0,1 4-59,1 0 0,-1 1 1,1-1-1,0 0 0,0 0 0,0 0 0,0 0 0,1 0 0,-1 0 0,1 1 0,0-1 0,0 0 0,0 1 0,1-1 0,0 0 0,-1 1 1,1 0-1,0-1 0,5-4 0,9-7 38,0 2-1,1 0 1,0 1 0,1 1 0,20-10 0,-20 12 168,-1 0-1,0-2 1,-1 0 0,0-1 0,24-23 0,-38 33-90,0 0 1,0 0 0,0-1-1,0 1 1,-1 0 0,1-1-1,-1 1 1,0-1 0,1 1-1,-1-1 1,-1 1 0,1-1-1,0 0 1,0 0 0,-1 0-1,0 1 1,1-7 0,-2 7 43,1 0 1,-1 0 0,0 0 0,0 0 0,0 0 0,0 0-1,0 0 1,0 0 0,0 0 0,-1 1 0,1-1-1,-1 0 1,1 1 0,-1-1 0,0 1 0,1 0 0,-5-3-1,0 0-554,-1 1 0,-1-1 0,1 1 0,-14-4 0,-30-3-10342,35 9 1639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2.990"/>
    </inkml:context>
    <inkml:brush xml:id="br0">
      <inkml:brushProperty name="width" value="0.025" units="cm"/>
      <inkml:brushProperty name="height" value="0.025" units="cm"/>
    </inkml:brush>
  </inkml:definitions>
  <inkml:trace contextRef="#ctx0" brushRef="#br0">177 5 17392,'0'0'3727,"-9"-2"-2403,5 1-1259,1 1 0,-1-1 1,0 1-1,0-1 1,0 1-1,1 0 0,-1 0 1,0 1-1,0-1 1,0 1-1,1 0 0,-1 0 1,0 0-1,1 1 0,-1-1 1,1 1-1,-1 0 1,1 0-1,0 0 0,0 0 1,0 1-1,0-1 1,-3 4-1,-2 1-22,1 0 0,1 0 0,-1 0 0,1 1 0,0 0 0,0 0 0,1 1 0,1 0 0,-1 0 0,1 0 0,1 0 1,0 0-1,0 1 0,1 0 0,-2 14 0,4-21-56,1 0 0,-1 0 1,1 0-1,0-1 1,0 1-1,1 0 0,-1-1 1,0 1-1,1-1 1,0 1-1,-1-1 0,1 0 1,0 1-1,0-1 1,0 0-1,0-1 0,1 1 1,-1 0-1,1 0 1,-1-1-1,1 0 0,-1 1 1,1-1-1,0 0 1,0 0-1,-1 0 0,1-1 1,5 1-1,12 4-192,1-1 0,37 1 0,-47-4 182,27 0-93,-21-1 187,-1 1-1,31 6 1,-46-7-33,-1 0-1,1 0 0,0 0 1,-1 0-1,1 0 1,0 0-1,-1 0 1,1 1-1,0-1 1,-1 0-1,1 0 0,-1 1 1,1-1-1,0 0 1,-1 1-1,1-1 1,-1 1-1,1-1 0,-1 1 1,1-1-1,-1 1 1,0-1-1,1 1 1,-1-1-1,0 1 0,1 0 1,-1-1-1,0 1 1,0-1-1,1 1 1,-1 0-1,0-1 0,0 1 1,0 0-1,0 0 1,0-1-1,0 1 1,0 0-1,0-1 0,0 1 1,0 0-1,0-1 1,0 1-1,-1 0 1,1-1-1,0 1 1,-1-1-1,1 1 0,0 0 1,-1-1-1,1 1 1,0-1-1,-1 1 1,1-1-1,-1 1 0,0 0 1,-30 25 1336,15-17-977,0-2 0,-1 1 0,-32 8 1,44-14-358,0-1 0,0 0 1,0 0-1,0 0 0,0 0 0,0-1 1,0 0-1,0 0 0,0 0 0,0-1 1,0 0-1,0 0 0,0 0 0,0 0 1,1-1-1,-1 0 0,0 0 0,-7-4 1,10 4-80,0 1 0,0-1 1,0 0-1,1 0 0,-1 0 1,1 1-1,-1-1 0,1-1 1,0 1-1,-1 0 0,1 0 1,0 0-1,1-1 0,-1 1 1,0 0-1,1-1 0,-1 1 1,1-1-1,0 1 0,-1 0 1,1-1-1,0 1 0,1-1 1,-1 1-1,0-1 0,1 1 1,0 0-1,-1-1 0,1 1 0,0 0 1,0-1-1,0 1 0,0 0 1,1 0-1,-1 0 0,1 0 1,-1 0-1,1 0 0,2-2 1,7-7-92,0 1 0,0 0-1,0 1 1,1 0 0,14-7 0,16-9 124,-18 13 26,-1-2 1,-1-1-1,0-1 1,26-24-1,-46 38-6,-1 1-1,1 0 1,-1-1 0,0 1-1,1-1 1,-1 0-1,0 1 1,0-1 0,0 0-1,0 0 1,0 0-1,0 0 1,-1 0-1,1 0 1,-1 0 0,1 0-1,-1 0 1,1-3-1,-2 4-5,1 0-1,-1 0 1,1 0-1,-1 0 1,0 0 0,1 0-1,-1 0 1,0 0-1,1 0 1,-1 0-1,0 0 1,0 1-1,0-1 1,0 0-1,0 1 1,0-1-1,0 1 1,0-1-1,0 1 1,0-1-1,0 1 1,-1 0-1,0-1 1,-11-1-222,0 0-1,0 1 1,1 0-1,-20 2 1,25-1-130,-56 8-3409,22 2-2968,13-2-3646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698"/>
    </inkml:context>
    <inkml:brush xml:id="br0">
      <inkml:brushProperty name="width" value="0.035" units="cm"/>
      <inkml:brushProperty name="height" value="0.035" units="cm"/>
    </inkml:brush>
  </inkml:definitions>
  <inkml:trace contextRef="#ctx0" brushRef="#br0">280 50 12971,'0'-4'233,"0"1"1,0-1 0,0 1-1,0-1 1,0 1 0,-1 0-1,0-1 1,1 1 0,-1-1-1,-2-2 1,3 5-175,0 1-1,-1-1 1,1 0-1,-1 1 1,1-1-1,-1 1 1,1-1 0,-1 1-1,1-1 1,-1 1-1,1 0 1,-1-1 0,0 1-1,1 0 1,-1-1-1,0 1 1,1 0-1,-1 0 1,0-1 0,1 1-1,-2 0 1,1 0 56,-1 0 1,0 0 0,0 1-1,1-1 1,-1 0 0,0 1-1,1 0 1,-1-1 0,0 1-1,1 0 1,-1 0 0,-1 1-1,-6 5 193,0 0-1,0 0 1,1 1-1,0 0 1,1 1-1,0 0 1,0 0-1,-8 15 1,-39 86 892,53-108-1174,-21 50 514,2 1 0,-23 97-1,37-117-422,1-1 0,1 2 0,1-1-1,2 0 1,2 0 0,5 37 0,-4-54-113,1-1 1,1 1-1,0-1 1,2 0-1,-1 0 1,2-1-1,15 27 1,-19-36-167,1 0 1,-1-1 0,0 1-1,1-1 1,0 0 0,0 0 0,1 0-1,-1-1 1,1 0 0,-1 1-1,1-2 1,0 1 0,0 0-1,0-1 1,1 0 0,-1 0-1,1-1 1,-1 1 0,1-1 0,-1-1-1,1 1 1,-1-1 0,1 0-1,0 0 1,7-1 0,-3-1-91,-1-1 0,1 0 1,-1 0-1,0-1 0,-1 0 1,17-10-1,16-16-844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6.171"/>
    </inkml:context>
    <inkml:brush xml:id="br0">
      <inkml:brushProperty name="width" value="0.025" units="cm"/>
      <inkml:brushProperty name="height" value="0.025" units="cm"/>
    </inkml:brush>
  </inkml:definitions>
  <inkml:trace contextRef="#ctx0" brushRef="#br0">1 718 3171,'0'0'6289,"0"11"-4896,1-1-1208,0-1 1,0 0-1,0 0 1,2 1-1,-1-2 1,1 1-1,0 0 1,1 0 0,0-1-1,0 0 1,10 14-1,2-4 277,1 0 0,1-1 1,0-1-1,1 0 0,1-2 0,1 0 1,24 12-1,18 6-282,81 29-1,-47-29-149,1-4 0,1-5-1,1-3 1,0-5-1,1-5 1,1-4 0,187-12-1,-79-16 492,-2-9 0,361-101-1,-421 86 74,249-116-1,116-112-472,-466 245-63,0-1 0,53-47-1,-79 58 2,0-1-1,-1-1 1,-2-1-1,0 0 0,-1-2 1,16-29-1,76-149-37,-176 187-8679,46 8 2908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26.846"/>
    </inkml:context>
    <inkml:brush xml:id="br0">
      <inkml:brushProperty name="width" value="0.025" units="cm"/>
      <inkml:brushProperty name="height" value="0.025" units="cm"/>
    </inkml:brush>
  </inkml:definitions>
  <inkml:trace contextRef="#ctx0" brushRef="#br0">69 214 3299,'-8'0'908,"-3"-1"513,8 0-631,-1 1 1,0-1 0,0 1-1,0 0 1,0 1-1,0-1 1,-6 2 0,9-2-627,1 0 0,-1 0 0,1 0 0,0 0 0,-1 0 0,1 0 0,-1 0 0,1 0 0,0 0 0,-1 0 1,1 0-1,-1 0 0,1 0 0,0 0 0,-1 0 0,1 1 0,-1-1 0,1 0 0,0 0 0,-1 0 0,1 1 0,0-1 0,-1 0 1,1 0-1,0 1 0,0-1 0,-1 0 0,1 1 0,0-1 0,0 0 0,-1 1 0,1-1 0,0 0 0,0 1 0,0-1 0,0 1 1,0-1-1,0 0 0,-1 1 0,1-1 0,0 1 0,0-1 0,0 0 0,0 1 0,0-1 0,1 1 0,-1-1 0,0 0 1,0 1-1,0-1 0,0 1 0,0-1 0,0 0 0,1 1 0,-1-1 0,0 0 0,1 1 0,0 0-7,0 0 0,0 0 0,1 0 0,-1 0 1,0 0-1,1 0 0,-1-1 0,1 1 0,-1-1 0,1 1 0,-1-1 0,1 1 0,-1-1 0,3 0 0,14 0 67,1-1 0,0-1 0,-1-1 0,0-1 0,0-1 0,0 0 0,0-1 0,-1-1 0,0 0 0,25-16 0,-9 4-343,-2-2 0,-1-2 0,0 0 0,32-35 0,-41 29 12,-20 27 107,-1 5 101,-7 50 208,4-33-89,1 0 0,0 0 0,1 0 0,3 25 0,-1-38-304,0 0-1,1 0 1,0 0-1,0 0 1,1 0 0,-1-1-1,2 1 1,-1-1-1,1 0 1,-1 0-1,2 0 1,-1 0-1,1-1 1,0 0 0,0 0-1,7 6 1,28 12-3044,-11-13-1693,4-6-4532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5.878"/>
    </inkml:context>
    <inkml:brush xml:id="br0">
      <inkml:brushProperty name="width" value="0.025" units="cm"/>
      <inkml:brushProperty name="height" value="0.025" units="cm"/>
    </inkml:brush>
  </inkml:definitions>
  <inkml:trace contextRef="#ctx0" brushRef="#br0">0 265 7719,'0'0'11184,"10"-9"-10490,274-236 1292,-283 244-1925,0 1-1,-1-1 1,1 0 0,0 0-1,-1 1 1,1-1-1,0 0 1,0 1 0,0-1-1,0 1 1,0-1 0,0 1-1,0-1 1,0 1 0,0 0-1,0-1 1,0 1-1,1 0 1,-1 14 504,-22 41-182,15-41-145,0 3-159,1-1-1,1 2 0,0-1 0,1 0 1,1 1-1,1-1 0,0 1 1,3 26-1,-2-43-168,1 0 0,-1 1 0,0-1 0,0 0 0,1 0 0,-1 0 0,1 1 0,-1-1 0,1 0 0,0 0 0,-1 0 0,1 0 0,0 0 0,0 0 0,0 0 0,0 0 0,0 0 0,0 0 0,0-1 0,0 1 0,0 0 0,0-1 0,0 1 0,2 0 0,-2-1-286,0 1-1,1-1 1,-1 0 0,0 0 0,1 0 0,-1 0 0,0 0-1,1 0 1,-1 0 0,0 0 0,0 0 0,1 0-1,-1-1 1,0 1 0,2-1 0,10-10-6340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6.226"/>
    </inkml:context>
    <inkml:brush xml:id="br0">
      <inkml:brushProperty name="width" value="0.025" units="cm"/>
      <inkml:brushProperty name="height" value="0.025" units="cm"/>
    </inkml:brush>
  </inkml:definitions>
  <inkml:trace contextRef="#ctx0" brushRef="#br0">146 0 5605,'0'0'10624,"-12"6"-9621,10-5-958,-7 3 177,1 0-1,0 0 0,0 1 1,0 0-1,0 1 1,1 0-1,0 0 0,0 0 1,1 1-1,0 0 0,-7 10 1,7-7 33,0 0 0,1 1 0,1 0 0,-5 15 0,7-22-179,1 1 1,0 0-1,0 0 0,1 0 0,-1 0 1,1 0-1,0 0 0,0 0 1,1 0-1,-1 0 0,1 0 0,0 0 1,2 5-1,-1-8-38,-1 0 1,0-1-1,1 1 0,-1-1 0,1 0 1,-1 1-1,1-1 0,-1 0 1,1 0-1,0 0 0,0 0 0,0 0 1,0 0-1,0 0 0,0-1 0,0 1 1,0-1-1,0 1 0,0-1 0,0 0 1,0 0-1,0 0 0,0 0 1,0 0-1,0 0 0,3-2 0,2 2 109,0-1 0,0-1 0,-1 0-1,1 0 1,-1 0 0,12-6 0,-8 2-50,-1-1 1,1 0 0,-1 0 0,-1-1-1,1 0 1,-1-1 0,11-15-1,-15 18-53,0 1-1,-1-1 0,0 0 0,0 0 1,0 0-1,-1-1 0,0 1 0,0 0 0,-1-1 1,0 1-1,0-1 0,0 0 0,-1 1 1,0-1-1,-1-6 0,1 11-59,-1 1 1,1 0-1,-1-1 0,0 1 1,0 0-1,1 0 0,-1 0 1,0 0-1,0 0 0,0-1 1,0 2-1,0-1 0,0 0 1,0 0-1,0 0 0,-1 0 1,1 1-1,0-1 1,-1 0-1,1 1 0,0-1 1,-1 1-1,1 0 0,0-1 1,-1 1-1,1 0 0,-1 0 1,1 0-1,0 0 0,-1 0 1,1 0-1,-1 0 0,1 1 1,-2 0-1,-24 9-2801,26-9 2408,0-1 0,0 1 0,0 0 0,0 0-1,0 0 1,0 0 0,0 0 0,0 0 0,1 0-1,-1 0 1,0 0 0,1 0 0,-1 0 0,1 1 0,-1-1-1,1 0 1,-1 3 0,1 2-5127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6.663"/>
    </inkml:context>
    <inkml:brush xml:id="br0">
      <inkml:brushProperty name="width" value="0.025" units="cm"/>
      <inkml:brushProperty name="height" value="0.025" units="cm"/>
    </inkml:brush>
  </inkml:definitions>
  <inkml:trace contextRef="#ctx0" brushRef="#br0">0 69 11050,'0'0'6780,"11"-9"-4410,-10 8-2357,4-5 265,1 1 0,0-1 1,0 2-1,1-1 1,-1 1-1,1-1 0,0 2 1,0-1-1,0 1 1,1 0-1,-1 1 0,1 0 1,-1 0-1,1 0 1,0 1-1,0 0 0,13 1 1,-20 0-270,0 0-1,0 0 1,0 0 0,0 0 0,0 0-1,0 1 1,0-1 0,0 0 0,0 1-1,0-1 1,0 0 0,-1 1 0,1-1 0,0 1-1,0 0 1,0-1 0,-1 1 0,1 0-1,0-1 1,-1 1 0,1 0 0,0 0-1,-1 0 1,1-1 0,-1 1 0,1 0-1,-1 0 1,0 0 0,1 0 0,-1 0-1,0 0 1,0 0 0,1 0 0,-1 0 0,0 0-1,0 0 1,0 0 0,0 0 0,-1 0-1,1 0 1,0 0 0,0 0 0,0 0-1,-1 0 1,1 0 0,-1 0 0,1 0-1,-1 0 1,0 1 0,-2 4 169,0 0 0,0 0 0,-1 0-1,0-1 1,-9 11 0,-4-1 221,-20 18 80,36-32-501,-1 0-1,1 0 1,0 0 0,0 0-1,0 0 1,1 1 0,-1-1-1,0 0 1,0 1 0,1-1-1,-1 0 1,0 1 0,1-1-1,0 1 1,-1-1 0,1 1-1,0-1 1,0 1 0,0-1-1,0 1 1,0-1 0,0 1-1,0 1 1,2-1-30,-1 0 0,1 0 0,0 0 0,0 0 0,0 0 0,0 0 0,0-1 0,1 1 0,-1-1 0,0 0 0,1 1 0,-1-1 0,1 0 0,-1-1 0,1 1 0,-1 0 0,1-1 0,4 1 0,-5-1 50,1 0 1,-1 1 0,1-1 0,-1 1-1,1-1 1,-1 1 0,0 0-1,1 0 1,-1 0 0,0 0-1,0 0 1,0 0 0,0 0-1,0 1 1,0-1 0,0 1-1,0 0 1,0 0 0,-1-1-1,1 1 1,-1 0 0,1 0 0,-1 1-1,0-1 1,0 0 0,0 0-1,1 4 1,-1-2 27,-1 1 1,0-1-1,-1 0 1,1 0-1,-1 1 1,0-1-1,0 0 1,0 0-1,0 0 1,-1 0-1,0 0 1,0 0-1,0 0 0,0-1 1,0 1-1,-1-1 1,0 1-1,0-1 1,0 0-1,-5 4 1,2-2 53,0 0 0,0 0 0,-1-1 0,0 0 0,0 0 0,0 0 0,-1-1 0,1 0 0,-1-1 0,-10 3 0,18-5-163,-1 0-1,1 1 1,-1-1 0,0 0-1,1 0 1,-1 0 0,0 0-1,1 0 1,-1 1 0,0-1-1,0 0 1,1-1 0,-1 1-1,0 0 1,1 0 0,-1 0 0,0 0-1,1 0 1,-1-1 0,1 1-1,-1 0 1,0-1 0,1 1-1,-1 0 1,1-1 0,-1 1-1,0-1 1,7-15-3535,26-16-6211,-10 16 1234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7.009"/>
    </inkml:context>
    <inkml:brush xml:id="br0">
      <inkml:brushProperty name="width" value="0.025" units="cm"/>
      <inkml:brushProperty name="height" value="0.025" units="cm"/>
    </inkml:brush>
  </inkml:definitions>
  <inkml:trace contextRef="#ctx0" brushRef="#br0">24 0 7015,'0'0'11691,"-14"60"-9417,8-43-801,3 0-1024,3-2-449,0 2 64,3-1-160,8 0-737,-4-6-961,0-5-2178,4-5-2626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3:07.372"/>
    </inkml:context>
    <inkml:brush xml:id="br0">
      <inkml:brushProperty name="width" value="0.025" units="cm"/>
      <inkml:brushProperty name="height" value="0.025" units="cm"/>
    </inkml:brush>
  </inkml:definitions>
  <inkml:trace contextRef="#ctx0" brushRef="#br0">1 215 15150,'0'0'7180,"9"0"-5989,3-2-1093,0-1-1,-1 0 1,1-1 0,0 0 0,-1 0-1,0-1 1,0-1 0,-1 0-1,1 0 1,-1-1 0,-1-1 0,12-10-1,2-3-158,-1 0 0,-1-2-1,35-51 1,-66 108-116,5-12 258,1-7-73,0 0-1,0 0 1,2 0 0,-1 0-1,2 0 1,0 1 0,1-1 0,3 21-1,-1-24-1507,0 0 0,1 0 0,7 17 0,-1-7-7378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6.370"/>
    </inkml:context>
    <inkml:brush xml:id="br0">
      <inkml:brushProperty name="width" value="0.025" units="cm"/>
      <inkml:brushProperty name="height" value="0.025" units="cm"/>
    </inkml:brush>
  </inkml:definitions>
  <inkml:trace contextRef="#ctx0" brushRef="#br0">1 181 6150,'0'0'15946,"-1"6"-15124,2 10-271,7-13 101,24-25 445,-17 11-926,38-32 110,84-87-1,-137 130-266,0 1 0,0-1 0,0 0 1,0 0-1,0 0 0,0 0 0,0 0 0,0 0 1,0 0-1,0 0 0,0 0 0,0 0 0,0 0 1,0 0-1,0 0 0,0 1 0,0-1 0,1 0 1,-1 0-1,0 0 0,0 0 0,0 0 0,0 0 1,0 0-1,0 0 0,0 0 0,0 0 0,0 0 1,0 0-1,0 0 0,0 0 0,0 0 0,0 0 1,1 0-1,-1 0 0,0 0 0,0 0 0,0 0 1,0 0-1,0 0 0,0 0 0,0 0 0,0 0 1,0 0-1,0 0 0,0 0 0,0 0 0,0 0 1,1 0-1,-6 16 494,-18 45 63,-14 41-198,34-91-384,0 0-1,1 0 1,0 1 0,0-1 0,1 0-1,1 1 1,0-1 0,3 24 0,-2-34-120,0 1 1,-1-1 0,1 0 0,0 1-1,0-1 1,1 1 0,-1-1 0,0 0-1,0 0 1,0 0 0,1 0 0,-1 0-1,1 0 1,-1 0 0,1 0 0,-1-1-1,1 1 1,-1 0 0,1-1 0,2 1-1,-2-1-362,-1 1 0,0-1-1,1 0 1,-1 0 0,1 0-1,-1 0 1,1 0 0,-1 0-1,1 0 1,-1-1 0,0 1-1,1 0 1,-1-1-1,0 1 1,3-2 0,9-12-8209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7.058"/>
    </inkml:context>
    <inkml:brush xml:id="br0">
      <inkml:brushProperty name="width" value="0.025" units="cm"/>
      <inkml:brushProperty name="height" value="0.025" units="cm"/>
    </inkml:brush>
  </inkml:definitions>
  <inkml:trace contextRef="#ctx0" brushRef="#br0">185 39 6438,'0'0'14451,"-8"-8"-13170,4 5-1182,0-1-25,0 1-1,0 0 1,0 0 0,0 0-1,0 1 1,-1-1 0,-4-1-1,7 4-63,0-1-1,0 1 0,-1-1 1,1 1-1,0 0 1,0 0-1,0 0 0,-1 0 1,1 0-1,0 0 0,0 1 1,0-1-1,0 1 0,0-1 1,0 1-1,0 0 1,0 0-1,0 0 0,0 0 1,0 0-1,0 1 0,0-1 1,-2 3-1,-7 6 25,1 1 1,0 0-1,1 0 0,-13 20 1,19-27-21,1 0 1,-1 0-1,1 0 1,0 1-1,0-1 1,1 1-1,-1 0 1,1-1-1,0 1 1,0 0-1,1 0 1,-1 0-1,1 0 1,0-1-1,0 1 1,1 0-1,1 7 1,-2-11 2,1 0-1,0 0 1,0-1 0,-1 1 0,1 0 0,0 0 0,0-1 0,0 1 0,0 0 0,0-1 0,0 1 0,0-1 0,0 1-1,0-1 1,0 0 0,0 1 0,0-1 0,0 0 0,0 0 0,0 0 0,0 0 0,0 0 0,1 0 0,-1 0 0,0 0-1,0 0 1,0 0 0,0-1 0,0 1 0,0 0 0,2-1 0,33-14 856,-29 10-807,0 0 1,-1-1-1,0 0 0,0 0 0,0 0 0,-1 0 1,0-1-1,0 0 0,-1 0 0,1 0 0,-2-1 1,1 1-1,-1-1 0,0 0 0,-1 0 0,0 0 1,0 0-1,0-1 0,-1-10 0,-1 19-77,0-1-1,0 1 1,0-1 0,0 1-1,-1-1 1,1 1-1,0-1 1,0 1 0,-1 0-1,1-1 1,0 1-1,-1 0 1,1-1 0,-1 1-1,1 0 1,0-1 0,-1 1-1,1 0 1,-1-1-1,1 1 1,-1 0 0,1 0-1,-1 0 1,1 0-1,-1-1 1,1 1 0,-1 0-1,1 0 1,-1 0-1,1 0 1,-1 0 0,1 0-1,-1 0 1,1 0-1,-1 1 1,1-1 0,-1 0-1,1 0 1,-1 0-1,1 0 1,-1 1 0,1-1-1,0 0 1,-1 1-1,-1-1-143,0 1-1,1-1 0,-1 1 0,0 0 0,1-1 0,-1 1 0,1 0 0,-1 0 0,1 0 0,0 0 0,-1 1 0,1-1 0,-1 2 0,-3 12-3450,6-5-5290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7.748"/>
    </inkml:context>
    <inkml:brush xml:id="br0">
      <inkml:brushProperty name="width" value="0.025" units="cm"/>
      <inkml:brushProperty name="height" value="0.025" units="cm"/>
    </inkml:brush>
  </inkml:definitions>
  <inkml:trace contextRef="#ctx0" brushRef="#br0">54 1 8840,'0'0'17227,"0"8"-17109,-9 71-6,12-78-103,1 0 1,-1 0-1,0 0 1,0-1-1,0 1 1,1-1-1,-1 0 1,0 0-1,0 0 1,1 0-1,3-1 1,-1 1-17,5 0-3,-4-1-35,0 1-1,0 0 1,0 1-1,0 0 1,0 0-1,11 3 1,-17-4 44,0 1 0,0-1 1,0 1-1,0-1 0,0 1 1,0-1-1,-1 1 0,1 0 1,0-1-1,0 1 1,-1 0-1,1 0 0,0-1 1,-1 1-1,1 0 0,-1 0 1,1 0-1,-1 0 1,0 0-1,1 0 0,-1 1 1,1 0 23,-1 0 1,-1 1 0,1-1-1,0 0 1,0 0 0,-1 1-1,0-1 1,1 0 0,-1 0-1,0 0 1,0 0 0,0 0-1,-2 4 1,-4 4 428,-1 0-1,0 0 1,0-1 0,-18 15 0,21-19-355,1-1 0,-2 0 1,1 0-1,0-1 0,-1 0 1,0 0-1,1 0 1,-1 0-1,0-1 0,-1 0 1,-8 2-1,14-4-250,-1-1-1,1 1 1,0 0-1,-1 0 1,1-1-1,0 1 1,0-1-1,-1 1 0,1-1 1,0 0-1,0 1 1,0-1-1,-1 0 1,1 0-1,0 0 1,0 0-1,0 0 1,1 0-1,-1 0 1,0 0-1,0 0 1,0 0-1,1 0 1,-1-1-1,1 1 1,-1 0-1,1 0 1,-1-1-1,1 1 0,0-1 1,-1-1-1,-5-51-7256,5 42 4946,0-27-6227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261"/>
    </inkml:context>
    <inkml:brush xml:id="br0">
      <inkml:brushProperty name="width" value="0.035" units="cm"/>
      <inkml:brushProperty name="height" value="0.035" units="cm"/>
    </inkml:brush>
  </inkml:definitions>
  <inkml:trace contextRef="#ctx0" brushRef="#br0">12 1 14619,'-7'68'3513,"2"75"1,7-94-2828,2-1 0,13 65 0,14 16-416,-12-53-296,10 84 0,-29-159 11,2 24-112,-2-25 111,0 1 0,0 0 0,0-1 0,1 1 0,-1-1-1,0 1 1,0 0 0,0-1 0,0 1 0,-1-1 0,1 1-1,0 0 1,0-1 0,0 1 0,0-1 0,-1 1 0,1 0 0,0-1-1,0 1 1,-1-1 0,1 1 0,0-1 0,-1 1 0,1-1-1,-1 0 1,1 1 0,-1-1 0,1 1 0,-1 0 0,0-2-17,0 1 1,0-1-1,0 1 1,0-1 0,0 1-1,0-1 1,0 0-1,0 0 1,1 1 0,-1-1-1,0 0 1,0 0-1,1 0 1,-1 1 0,1-1-1,-1 0 1,1 0-1,-1 0 1,1 0 0,-1-2-1,-8-24-367,8 21 295,-11-46 49,3-1 0,1-1 1,3 1-1,3-1 0,1 0 0,4 0 0,13-85 0,-14 125 198,1 0-1,0 0 0,1 0 0,1 0 0,0 0 1,11-18-1,-14 27-121,1 1 0,0 0 0,0 0 0,0 1 1,1-1-1,-1 1 0,1 0 0,0-1 0,0 2 0,0-1 1,0 0-1,0 1 0,1 0 0,-1 0 0,1 0 0,-1 0 1,1 1-1,0 0 0,0 0 0,0 0 0,-1 0 0,10 1 1,-2 1 1,0 0 0,0 1 0,0 0 0,0 1 0,-1 1 0,1-1 0,-1 2 0,0 0 0,0 0 0,-1 1 0,0 0 0,0 1 0,0 0 0,-1 0 0,0 1 0,15 17 0,-22-23 8,-1 0-1,1 0 1,-1 0-1,1 1 1,-1-1-1,0 0 1,0 1-1,0-1 1,0 1-1,-1-1 1,1 1-1,-1-1 1,1 1-1,-1-1 1,0 1-1,0-1 1,0 1-1,0 0 1,0-1-1,-1 1 1,1-1-1,-1 1 1,0-1-1,0 1 1,0-1-1,0 1 1,0-1-1,0 0 1,-1 0-1,1 0 1,-1 1-1,1-1 1,-1-1-1,0 1 1,-3 3-1,-6 4 86,0 0-1,-1-1 0,0 0 0,0 0 0,-15 5 0,15-6-184,-1-1-1,0-1 1,0 0-1,0-1 1,0 0-1,-1-1 0,0 0 1,1-1-1,-1-1 1,-24-1-1,21-9-2115,17 9 2139,0 0 1,-1 0-1,1 0 1,0 0-1,0 0 0,0-1 1,-1 1-1,1 0 1,0 0-1,0 0 1,0 0-1,-1-1 0,1 1 1,0 0-1,0 0 1,0 0-1,0-1 0,0 1 1,-1 0-1,1 0 1,0 0-1,0-1 1,0 1-1,0 0 0,0 0 1,0-1-1,0 1 1,0 0-1,0 0 0,0-1 1,0 1-1,0 0 1,0 0-1,0-1 0,0 1 1,0 0-1,0 0 1,0-1-1,0 1 1,1 0-1,-1 0 0,0-1 1,0 1-1,0 0 1,0 0-1,0 0 0,1-1 1,-1 1-1,0 0 1,0 0-1,0 0 1,1 0-1,-1 0 0,0-1 1,0 1-1,0 0 1,1 0-1,-1 0 0,0 0 1,0 0-1,1 0 1,-1 0-1,7-1-1113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8.095"/>
    </inkml:context>
    <inkml:brush xml:id="br0">
      <inkml:brushProperty name="width" value="0.025" units="cm"/>
      <inkml:brushProperty name="height" value="0.025" units="cm"/>
    </inkml:brush>
  </inkml:definitions>
  <inkml:trace contextRef="#ctx0" brushRef="#br0">11 47 1922</inkml:trace>
  <inkml:trace contextRef="#ctx0" brushRef="#br0" timeOffset="1">11 47 1922,'-10'-45'6054,"17"43"768,4 2-3971,1 0-353,4 0-800,6 0-481,1 0-705,6 0-448,0 1-128,0 0-1890,0 2-2562,-8 2-5766</inkml:trace>
  <inkml:trace contextRef="#ctx0" brushRef="#br0" timeOffset="2">280 200 7655,'0'0'8873,"-27"52"-5254,16-28-256,4-2-1313,1 0-1121,6 0-833,0-2-64,0 1-224,6-4-993,5-4-1153,1-7-705,1-6-1730,3 0-2658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8.498"/>
    </inkml:context>
    <inkml:brush xml:id="br0">
      <inkml:brushProperty name="width" value="0.025" units="cm"/>
      <inkml:brushProperty name="height" value="0.025" units="cm"/>
    </inkml:brush>
  </inkml:definitions>
  <inkml:trace contextRef="#ctx0" brushRef="#br0">135 1 17072,'0'0'1986,"-8"1"-48,0 0-1534,0 1-1,0 1 1,0-1-1,1 1 1,-1 1 0,1-1-1,-13 10 1,18-12-381,-1 0 0,1 1 1,0 0-1,0-1 0,0 1 0,0 0 0,0 0 1,0 0-1,0 1 0,1-1 0,-1 0 1,1 0-1,-1 1 0,1-1 0,0 1 0,0 0 1,0-1-1,1 1 0,-1-1 0,1 1 0,-1 0 1,1 0-1,0-1 0,0 1 0,0 0 0,0 0 1,0-1-1,1 1 0,-1 0 0,1 0 0,2 4 1,-2-5-53,0-1 1,1 1 0,-1 0 0,1-1-1,0 1 1,-1-1 0,1 0 0,0 0-1,0 0 1,0 0 0,0 0 0,0 0-1,0 0 1,0 0 0,0-1 0,0 1-1,0-1 1,4 1 0,46 4-656,-41-5 495,13 0 78,-19-1 102,0 1 1,1-1-1,-1 1 1,1 1-1,-1-1 1,0 1 0,1-1-1,-1 1 1,0 1-1,0-1 1,0 1 0,0 0-1,6 3 1,-10-3 44,0-1 0,0 0 0,0 0 0,-1 1 0,1-1 0,-1 1 0,1-1 0,-1 1 0,1-1 0,-1 1 0,0-1 0,1 1 0,-1-1 0,0 1 0,0-1 1,0 1-1,-1-1 0,1 1 0,0-1 0,0 1 0,-1-1 0,1 1 0,-1-1 0,1 0 0,-1 1 0,0-1 0,1 0 0,-1 1 0,0-1 0,0 0 0,0 0 0,0 0 0,0 1 0,-2 0 0,-43 38 1870,38-34-1667,-3 3 236,-1 0 0,-1-1 1,-17 8-1,26-14-408,0 0 1,0 0-1,1-1 1,-1 0-1,0 0 1,0 0-1,0 0 1,0 0-1,0-1 1,-1 0-1,1 0 1,0 0-1,0 0 0,0-1 1,0 1-1,-7-3 1,9 1-62,-1 0 1,1 0-1,0 0 0,0 0 1,1-1-1,-1 1 1,0 0-1,1-1 0,-1 0 1,1 1-1,0-1 1,0 0-1,0 0 1,0 0-1,0 1 0,1-1 1,-1 0-1,1 0 1,0-5-1,-1 0-140,0-1-1,1 1 1,0-1 0,1 0-1,2-13 1,-1 16 83,1-1 1,-1 1 0,1 0-1,0 1 1,0-1-1,1 1 1,-1-1 0,1 1-1,1 0 1,-1 0-1,1 1 1,-1-1-1,1 1 1,11-7 0,43-20-991,-17 15-2823,6-3-6277,-33 12 2924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090"/>
    </inkml:context>
    <inkml:brush xml:id="br0">
      <inkml:brushProperty name="width" value="0.025" units="cm"/>
      <inkml:brushProperty name="height" value="0.025" units="cm"/>
    </inkml:brush>
  </inkml:definitions>
  <inkml:trace contextRef="#ctx0" brushRef="#br0">124 21 4100,'1'-1'11496,"-1"1"-11395,0 0 0,0 0 0,-1 0 0,1 0 0,0 0 0,0 0 0,0 0 0,0 0 0,0 0 0,0 0-1,0 0 1,0 0 0,0 0 0,0 0 0,0 0 0,-1 0 0,1-1 0,0 1 0,0 0 0,0 0 0,0 0 404,0 0-404,0 0 0,0 0 0,0 0 0,0 0 0,0 0-1,0 0 1,0 0 0,0 0 0,0-1 0,-1 1 0,1 0 0,0 0 0,-11 5 1197,-1 0 1,1 1-1,1 1 0,-19 13 0,25-17-1142,0 0-1,-1 1 1,1 0 0,0 0-1,1 0 1,-1 0-1,1 0 1,0 1 0,0 0-1,0-1 1,1 1-1,0 0 1,-3 7 0,5-11-159,0 1 0,0-1 0,0 1 0,0-1 0,1 1 0,-1-1-1,0 0 1,0 1 0,1-1 0,-1 1 0,1-1 0,0 0 0,-1 1 0,1-1 0,0 0 0,0 0 0,0 0 0,0 1 0,0-1 0,0 0 0,0 0 0,0 0 0,0-1 0,0 1 0,0 0 0,1 0 0,-1-1 0,0 1 0,1 0 0,-1-1 0,0 1 0,1-1 0,-1 0 0,3 1 0,56 7-815,-52-7 589,62 0-481,-44-2 680,49 6 1,-74-5 20,0 0 0,1 0 0,-1 0 0,1 0 0,-1 1 0,0-1 0,1 0 0,-1 1 0,0-1 0,1 1 0,-1 0 0,0-1 0,0 1 0,0 0 0,1 0 0,-1 0 0,0 0 0,0 0 0,0 0 0,0 0 0,-1 0 0,1 0 0,0 0 0,0 1 0,0 1 0,-1-1 30,1 0 0,-1 0 0,0 0 0,-1 0 0,1 0 0,0 0 0,0 1 0,-1-1 0,1 0-1,-1 0 1,0 0 0,0-1 0,0 1 0,0 0 0,-1 2 0,-4 5 171,0 0 0,-1 0 1,0-1-1,-1 0 0,-11 10 0,18-18-181,-5 7 137,-1-1 0,-1 0 1,1 0-1,-1 0 0,0-1 1,-1 0-1,1-1 0,-1 0 1,0-1-1,0 1 1,0-1-1,0-1 0,-13 2 1,22-4-137,-1 0-1,0 0 1,0 0 0,0-1 0,0 1 0,1 0-1,-1 0 1,0-1 0,0 1 0,1 0 0,-1-1 0,0 1-1,0-1 1,1 1 0,-1-1 0,1 1 0,-1-1 0,0 1-1,1-1 1,-1 0 0,1 1 0,-1-1 0,1 0 0,0 0-1,-1 1 1,0-2 0,-3-30-119,4 25-1,0-1 0,1 1-1,0-1 1,1 1 0,0-1 0,2-7 0,5 1 7,0 0 0,0 0 0,1 1 0,1 1 0,23-23 0,-23 25 109,0 0 1,-1-1-1,0-1 1,-1 0-1,0 0 0,-1 0 1,10-21-1,-17 32-6,-1 1 0,1-1-1,0 0 1,-1 0 0,1 0 0,-1 0 0,0 0 0,1 0-1,-1 0 1,0 0 0,1 0 0,-1 0 0,0 0-1,0 0 1,0 0 0,0 0 0,0 0 0,0 0 0,0 0-1,-1 0 1,1 0 0,0 0 0,0 0 0,-1 0 0,1 0-1,-1 0 1,1 0 0,-1 0 0,1 0 0,-1 1-1,1-1 1,-1 0 0,0 0 0,0 1 0,1-1 0,-1 0-1,0 1 1,0-1 0,0 0 0,0 1 0,1 0-1,-1-1 1,0 1 0,0-1 0,0 1 0,0 0 0,0 0-1,0-1 1,0 1 0,0 0 0,0 0 0,0 0-1,-1 0 1,1 0 0,0 1 0,0-1 0,-1 0 0,-7 2-519,1-1 0,0 1 0,0 0 1,0 0-1,-15 8 0,-31 18-8718,24-12-1565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573"/>
    </inkml:context>
    <inkml:brush xml:id="br0">
      <inkml:brushProperty name="width" value="0.025" units="cm"/>
      <inkml:brushProperty name="height" value="0.025" units="cm"/>
    </inkml:brush>
  </inkml:definitions>
  <inkml:trace contextRef="#ctx0" brushRef="#br0">1 791 3459,'0'0'16496,"10"-12"-14905,38-44 592,89-79 0,78-47-743,64-59-2271,-274 235 593,17-14-1653,31-41 0,-47 54 582,-2 0 1,1 0-1,-1-1 0,0 1 1,-1-1-1,4-10 1,-6 2-4698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4:09.964"/>
    </inkml:context>
    <inkml:brush xml:id="br0">
      <inkml:brushProperty name="width" value="0.025" units="cm"/>
      <inkml:brushProperty name="height" value="0.025" units="cm"/>
    </inkml:brush>
  </inkml:definitions>
  <inkml:trace contextRef="#ctx0" brushRef="#br0">1 215 15535,'0'0'6892,"10"-10"-5825,9-7-725,1 1 0,0 0-1,1 2 1,1 1 0,27-13-1,-8 7-261,-10 3-262,1 1-1,0 2 1,1 1 0,0 2-1,40-7 1,-73 17 171,1 0 0,0-1 1,0 1-1,-1 0 0,1 0 0,0 0 1,0 0-1,-1 0 0,1 1 0,0-1 1,0 0-1,-1 0 0,1 0 0,0 1 1,0-1-1,-1 0 0,1 1 0,0-1 1,-1 1-1,1-1 0,-1 1 0,1-1 1,0 1-1,-1-1 0,1 1 0,-1-1 1,0 1-1,1 0 0,0 0 0,0 26-11,-19 33 213,16-55-197,-5 14 10,1 0 0,1 1 1,0-1-1,-1 26 0,3 10-6543,3-34-4362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1.483"/>
    </inkml:context>
    <inkml:brush xml:id="br0">
      <inkml:brushProperty name="width" value="0.025" units="cm"/>
      <inkml:brushProperty name="height" value="0.025" units="cm"/>
    </inkml:brush>
  </inkml:definitions>
  <inkml:trace contextRef="#ctx0" brushRef="#br0">0 7 5317,'0'0'13191,"10"0"-11557,27-2-393,105-2 1228,-141 4-2444,0 0 0,0-1-1,0 1 1,-1 0 0,1 0 0,0 1 0,0-1 0,0 0-1,0 0 1,-1 0 0,1 0 0,0 1 0,0-1 0,0 0-1,-1 1 1,1-1 0,0 1 0,-1-1 0,1 1 0,0-1-1,-1 1 1,1-1 0,-1 1 0,1 0 0,-1-1 0,1 1-1,-1 0 1,1 0 0,-1-1 0,1 1 0,-1 0 0,0 0-1,0-1 1,1 1 0,-1 0 0,0 0 0,0 0 0,0 0-1,0-1 1,0 1 0,0 0 0,0 0 0,0 0 0,0 0-1,-1-1 1,1 1 0,0 0 0,0 0 0,-1-1 0,1 1-1,0 0 1,-1 0 0,1-1 0,-1 1 0,1 0 0,-2 0-1,-1 5 163,-1-1 0,1 0 0,-1 0-1,0 0 1,-9 7 0,-81 53 224,95-60-441,12 0-39,22 3-63,-29-7 122,10 2 0,0 1 0,-1 0-1,1 2 1,-1 0-1,16 8 1,-29-13 25,0 0 0,1 0 0,-1 1 0,0-1 0,1 0 1,-1 1-1,0 0 0,0-1 0,0 1 0,-1 0 0,1 0 0,0 0 0,-1 0 0,1 0 0,-1 1 0,0-1 0,1 0 1,-1 1-1,0-1 0,-1 1 0,1-1 0,0 1 0,-1-1 0,1 1 0,-1-1 0,0 1 0,0 0 0,0-1 1,0 1-1,0 0 0,-1-1 0,1 1 0,-1-1 0,0 1 0,1-1 0,-1 1 0,0-1 0,-1 1 0,1-1 0,0 0 1,-3 4-1,-2 0 187,0 1 0,0-1 1,0-1-1,-1 1 0,1-1 1,-1 0-1,0-1 0,-1 1 1,1-2-1,-1 1 0,0-1 1,0 0-1,-15 3 0,0 0 115,0-2 0,0-1 0,-43 2 0,52-9-619,18-3-1635,24-5-2497,54 4-10509,-52 7 6514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1.861"/>
    </inkml:context>
    <inkml:brush xml:id="br0">
      <inkml:brushProperty name="width" value="0.025" units="cm"/>
      <inkml:brushProperty name="height" value="0.025" units="cm"/>
    </inkml:brush>
  </inkml:definitions>
  <inkml:trace contextRef="#ctx0" brushRef="#br0">45 0 3171,'0'0'21877,"-11"55"-20852,4-36-481,0 4-352,-2-3-192,2-2 32,3-1-288,4-5-577,0-1-896,0-7-802,9-5-6725,-2-16-578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192"/>
    </inkml:context>
    <inkml:brush xml:id="br0">
      <inkml:brushProperty name="width" value="0.025" units="cm"/>
      <inkml:brushProperty name="height" value="0.025" units="cm"/>
    </inkml:brush>
  </inkml:definitions>
  <inkml:trace contextRef="#ctx0" brushRef="#br0">80 1 3491,'0'0'24189,"1"8"-23111,-2 6-906,0 0 1,-1 0-1,-1-1 1,0 1-1,-1-1 0,-1 1 1,0-1-1,0 0 1,-10 15-1,9-18-164,1 0 0,1 0-1,-1 0 1,2 0 0,-1 1-1,2-1 1,-1 1 0,-1 21 0,4-31-31,1 0 1,-1 0-1,1-1 1,0 1-1,-1 0 1,1 0-1,-1 0 1,1-1-1,0 1 1,0 0-1,0-1 1,-1 1-1,1-1 1,0 1-1,0-1 1,0 1-1,0-1 1,0 0-1,0 1 1,0-1-1,0 0 1,0 0-1,0 0 1,0 0 0,0 1-1,0-1 1,0-1-1,1 1 1,40 0-1793,-33 0 1004,-3 0 147,0 0 0,0-1 0,0 0 0,0 0 0,0 0 0,-1-1 0,1 0 0,0 0 0,0 0 0,-1-1 0,7-4 0,-6 3-1173,0 0 1,-1-1-1,1 0 0,-1 0 0,7-8 0,1-7-6128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538"/>
    </inkml:context>
    <inkml:brush xml:id="br0">
      <inkml:brushProperty name="width" value="0.025" units="cm"/>
      <inkml:brushProperty name="height" value="0.025" units="cm"/>
    </inkml:brush>
  </inkml:definitions>
  <inkml:trace contextRef="#ctx0" brushRef="#br0">109 108 3267,'0'0'16634,"-9"7"-14685,-1 4-1582,0 0 0,1 1-1,0 0 1,0 0 0,1 1 0,1 0 0,0 1 0,1-1-1,1 1 1,0 0 0,0 1 0,2-1 0,-3 19 0,5-25-593,1 28-1307,0-35 1302,1 0 0,-1-1 0,0 1 0,0 0 0,1 0 0,-1 0 0,0 0 0,1-1 0,-1 1 1,1 0-1,-1 0 0,1-1 0,-1 1 0,1 0 0,0-1 0,-1 1 0,1 0 0,0-1 0,0 1 0,-1-1 0,1 1 0,0-1 0,0 0 0,0 1 0,0-1 1,-1 0-1,1 1 0,0-1 0,0 0 0,0 0 0,0 0 0,2 0 0,10 0-5620</inkml:trace>
  <inkml:trace contextRef="#ctx0" brushRef="#br0" timeOffset="1">249 0 7815,'0'0'14734,"0"9"-13137,0 4-1392,-1 0 0,0-1 0,-1 1 1,0-1-1,-1 1 0,-9 23 0,-39 74 956,29-68-1031,21-40-201,0-1 0,0 1-1,1-1 1,-1 0-1,0 1 1,1 0 0,-1-1-1,1 1 1,0-1-1,-1 1 1,1-1 0,0 1-1,0 0 1,0-1-1,0 1 1,0 0 0,0-1-1,1 1 1,-1-1-1,1 3 1,0-3-91,0 0 0,0 0-1,0 0 1,0-1 0,-1 1 0,1 0-1,0-1 1,0 1 0,0-1 0,1 1-1,-1-1 1,0 1 0,0-1 0,0 0-1,0 0 1,0 1 0,0-1 0,1 0-1,-1 0 1,0 0 0,2-1 0,3 1-616,0-1 1,0 0-1,1-1 0,-1 1 1,0-1-1,0 0 1,-1-1-1,1 0 1,6-4-1,12-12-5340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2.992"/>
    </inkml:context>
    <inkml:brush xml:id="br0">
      <inkml:brushProperty name="width" value="0.025" units="cm"/>
      <inkml:brushProperty name="height" value="0.025" units="cm"/>
    </inkml:brush>
  </inkml:definitions>
  <inkml:trace contextRef="#ctx0" brushRef="#br0">13 0 3555,'0'0'14430,"0"9"-14206,-3 75 897,3-84-923,2-1-516,0-1 0,0 1-1,0-1 1,0 1 0,0-1 0,-1 0 0,1 0 0,0 0-1,-1 0 1,1-1 0,-1 1 0,0 0 0,0 0 0,0-1-1,0 1 1,1-5 0,1 1 2107,-21 12 7800,11-5-11198,2 0-6152,1-2 2407,-2-5-967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874"/>
    </inkml:context>
    <inkml:brush xml:id="br0">
      <inkml:brushProperty name="width" value="0.035" units="cm"/>
      <inkml:brushProperty name="height" value="0.035" units="cm"/>
    </inkml:brush>
  </inkml:definitions>
  <inkml:trace contextRef="#ctx0" brushRef="#br0">0 8 14923,'1'-1'175,"0"1"0,0-1-1,0 0 1,-1 1 0,1-1 0,0 1-1,0-1 1,0 1 0,0-1 0,0 1-1,0 0 1,0-1 0,0 1 0,0 0-1,0 0 1,0 0 0,0 0 0,0 0-1,0 0 1,0 0 0,0 0 0,0 0-1,2 1 1,26 7 1887,-24-7-1650,5 3-195,0-1 0,0 2 0,-1-1-1,1 1 1,-1 1 0,0-1 0,-1 2-1,1-1 1,-1 1 0,-1 0 0,1 1 0,-1 0-1,11 16 1,-11-12-174,0 0 0,-1 1 0,-1-1-1,0 1 1,0 1 0,-1-1 0,-1 1 0,-1-1 0,0 1 0,1 16-1,-3 1-1,0 0 1,-2 0-1,-1 0 0,-15 58 0,12-66-324,-1-1 0,-1 0 0,0-1 0,-2 0 0,-1 0-1,0-1 1,-19 24 0,12-24-122,1-5-143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3.413"/>
    </inkml:context>
    <inkml:brush xml:id="br0">
      <inkml:brushProperty name="width" value="0.025" units="cm"/>
      <inkml:brushProperty name="height" value="0.025" units="cm"/>
    </inkml:brush>
  </inkml:definitions>
  <inkml:trace contextRef="#ctx0" brushRef="#br0">148 1 3683,'0'0'17692,"-2"25"-13918,-4-2-3123,-1 0 0,-1-1 0,-1-1 0,-15 29 0,-54 81 619,67-115-793,11-15-461,-1-1 0,1 0-1,0 0 1,0 0 0,0 0 0,0 1-1,-1-1 1,1 0 0,0 0-1,0 0 1,0 1 0,0-1 0,0 0-1,0 0 1,0 0 0,0 1 0,0-1-1,0 0 1,-1 0 0,1 1 0,0-1-1,0 0 1,0 0 0,1 0-1,-1 1 1,0-1 0,0 0 0,0 0-1,0 1 1,0-1 0,0 0 0,0 0-1,0 0 1,0 1 0,0-1-1,1 0 1,-1 0 0,0 0 0,0 1-1,0-1 1,0 0 0,1 0 0,-1 0-1,0 0 1,0 0 0,0 1-1,1-1 1,-1 0 0,0 0 0,0 0-1,0 0 1,1 0 0,19-1 450,20-10 76,5-6-802,53-17 956,-86 32-2364,0-1 0,0 2 0,19-1 1,-29 2 548,2-1-2206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0:53.755"/>
    </inkml:context>
    <inkml:brush xml:id="br0">
      <inkml:brushProperty name="width" value="0.025" units="cm"/>
      <inkml:brushProperty name="height" value="0.025" units="cm"/>
    </inkml:brush>
  </inkml:definitions>
  <inkml:trace contextRef="#ctx0" brushRef="#br0">121 0 6662,'0'0'14638,"-45"48"-12972,33-21 384,-1 7-641,-1 3-736,1-1-513,2 2-128,4 1 32,2-1-705,5-2-1473,0-2-1729,0-3-4421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02.383"/>
    </inkml:context>
    <inkml:brush xml:id="br0">
      <inkml:brushProperty name="width" value="0.025" units="cm"/>
      <inkml:brushProperty name="height" value="0.025" units="cm"/>
    </inkml:brush>
  </inkml:definitions>
  <inkml:trace contextRef="#ctx0" brushRef="#br0">153 1 4004,'0'0'11146,"-48"57"-10729,28-32-129,0-3-128,0 3-64,6-6 0,3-3-96,2-4-64,3-6-929,1-16-9320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2:02.741"/>
    </inkml:context>
    <inkml:brush xml:id="br0">
      <inkml:brushProperty name="width" value="0.025" units="cm"/>
      <inkml:brushProperty name="height" value="0.025" units="cm"/>
    </inkml:brush>
  </inkml:definitions>
  <inkml:trace contextRef="#ctx0" brushRef="#br0">0 1 9065,'0'0'8904,"50"9"-8456,-15 16-255,1 1-129,3 3-32,1-2 0,-4 1-160,-2-4-865,-1-5-1249,-6-12-2499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24.480"/>
    </inkml:context>
    <inkml:brush xml:id="br0">
      <inkml:brushProperty name="width" value="0.025" units="cm"/>
      <inkml:brushProperty name="height" value="0.025" units="cm"/>
    </inkml:brush>
  </inkml:definitions>
  <inkml:trace contextRef="#ctx0" brushRef="#br0">0 0 2114,'0'0'12956,"3"7"-11968,-2-4-902,0-1 0,0 0 0,-1 0 0,2 0 0,-1 0 0,0 0 0,0-1 1,1 1-1,-1 0 0,1 0 0,-1-1 0,1 1 0,0-1 0,-1 0 0,1 1 0,0-1 0,0 0 0,0 0 0,0 0 0,0 0 1,0 0-1,0-1 0,1 1 0,-1-1 0,0 1 0,0-1 0,1 0 0,-1 0 0,0 0 0,0 0 0,4-1 0,6 2 131,-1 0-1,0 1 1,0 0-1,0 1 1,-1 0-1,1 1 1,-1 0-1,12 6 1,10 8-44,35 24 0,26 16-55,-74-45-7,-19-13-106,1 1 0,-1-1 0,0 0 0,0 0 0,0 0 0,0 0 0,0 0-1,0 1 1,0-1 0,0 0 0,0 0 0,0 0 0,0 0 0,0 1 0,0-1 0,0 0 0,0 0-1,0 0 1,0 0 0,0 1 0,0-1 0,0 0 0,0 0 0,0 0 0,0 0 0,0 1 0,0-1 0,0 0-1,-1 0 1,1 0 0,0 0 0,0 0 0,0 0 0,0 1 0,0-1 0,0 0 0,0 0 0,-1 0 0,1 0-1,0 0 1,0 0 0,0 0 0,0 0 0,-1 0 0,1 0 0,0 0 0,0 0 0,0 0 0,0 0 0,-1 0-1,1 0 1,0 0 0,0 0 0,-3 1-127,1-2 0,-1 1 0,0 0 0,1 0-1,-1-1 1,1 1 0,-1-1 0,1 0 0,-1 0-1,1 0 1,-1 0 0,1 0 0,-4-3 0,-38-35-9034,31 23 2072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24.806"/>
    </inkml:context>
    <inkml:brush xml:id="br0">
      <inkml:brushProperty name="width" value="0.025" units="cm"/>
      <inkml:brushProperty name="height" value="0.025" units="cm"/>
    </inkml:brush>
  </inkml:definitions>
  <inkml:trace contextRef="#ctx0" brushRef="#br0">184 75 3203,'0'0'7602,"5"-8"-6033,6-6-736,27-38 3945,-38 53-4709,1 1 1,-1-1-1,0 1 0,1 0 1,-1-1-1,0 1 0,0 0 1,0-1-1,0 1 0,0 0 1,-1-1-1,1 1 0,0 0 1,-1-1-1,0 1 0,1-1 1,-1 1-1,0-1 0,-1 3 1,-20 29 663,15-24-499,-82 102 738,53-68-812,-33 50 0,60-66-1201,8-21-8125,10-12 1458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8.538"/>
    </inkml:context>
    <inkml:brush xml:id="br0">
      <inkml:brushProperty name="width" value="0.025" units="cm"/>
      <inkml:brushProperty name="height" value="0.025" units="cm"/>
    </inkml:brush>
  </inkml:definitions>
  <inkml:trace contextRef="#ctx0" brushRef="#br0">212 973 4356,'0'0'6331,"-6"7"-4809,-23 25 15,28-31-1363,0 0 0,-1 1-1,1-1 1,-1 0-1,1 0 1,-1 0 0,1 0-1,-1 0 1,0 0-1,0-1 1,0 1 0,1 0-1,-1-1 1,0 0 0,0 1-1,0-1 1,0 0-1,0 0 1,0 0 0,1 0-1,-1 0 1,0 0 0,0-1-1,0 1 1,0-1-1,0 1 1,1-1 0,-1 0-1,0 0 1,0 1-1,1-1 1,-1 0 0,1-1-1,-1 1 1,-1-2 0,-2-2 51,-1 0 0,2 0 0,-1-1 0,1 0 0,-1 0 0,-4-11 0,-4-10-128,1-1 0,1 0-1,1-1 1,2 0 0,1-1 0,2 1-1,0-1 1,2-1 0,1 1-1,2 0 1,1 0 0,1-1-1,2 1 1,1 0 0,1 1-1,1-1 1,14-32 0,-4 15 74,3 1 0,1 1-1,32-50 1,-43 80-148,1 0-1,0 1 0,1 0 0,0 1 0,1 0 0,0 1 0,2 0 1,-1 1-1,1 1 0,0 0 0,1 1 0,19-8 0,-31 15-291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8.926"/>
    </inkml:context>
    <inkml:brush xml:id="br0">
      <inkml:brushProperty name="width" value="0.025" units="cm"/>
      <inkml:brushProperty name="height" value="0.025" units="cm"/>
    </inkml:brush>
  </inkml:definitions>
  <inkml:trace contextRef="#ctx0" brushRef="#br0">1 232 3107,'0'0'14531,"9"-9"-13421,26-27-381,1-2-594,1 1 1,2 2-1,47-32 1,-85 66-140,1 0 0,-1 0-1,1 0 1,0 0 0,0 0 0,-1 0 0,1 1 0,0-1-1,0 0 1,0 1 0,0 0 0,0-1 0,0 1 0,-1 0-1,1 0 1,0 0 0,0 0 0,3 1 0,-4 0 32,1 0 1,-1-1 0,0 1 0,0 0-1,0 0 1,0 0 0,0 0-1,0 0 1,0 0 0,0 0 0,0 0-1,-1 1 1,1-1 0,0 0-1,-1 0 1,1 1 0,-1-1 0,1 0-1,-1 3 1,2 9 259,0 0 0,-2 0 0,1 0 0,-4 21 0,2-7-194,0-12-304,1 37 760,0-51-698,0 1 0,0 0-1,0-1 1,0 1 0,0 0-1,1-1 1,-1 1 0,0-1 0,1 1-1,0-1 1,-1 1 0,1-1 0,0 1-1,0-1 1,0 1 0,0-1 0,0 0-1,0 1 1,0-1 0,0 0 0,0 0-1,3 2 1,1-3-4294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9.616"/>
    </inkml:context>
    <inkml:brush xml:id="br0">
      <inkml:brushProperty name="width" value="0.025" units="cm"/>
      <inkml:brushProperty name="height" value="0.025" units="cm"/>
    </inkml:brush>
  </inkml:definitions>
  <inkml:trace contextRef="#ctx0" brushRef="#br0">181 1110 2819,'0'0'1724,"-8"-4"3123,-2-2-4067,-1 0 0,0 0 0,1-1-1,1-1 1,-1 1 0,1-2 0,0 1 0,1-1 0,0-1-1,1 1 1,-1-1 0,-6-15 0,5 7-632,1-2 1,1 1-1,1-1 1,1 0-1,0 0 1,2 0-1,0-1 1,1 1-1,2-1 1,0 1-1,1-1 1,0 0-1,6-22 0,2 8-65,1 0-1,1 1 0,2 0 0,2 0 0,1 2 0,31-50 0,4 4-45,3 1 1,3 3-1,68-67 0,-121 136-33,-2 3-4,-1 1 1,1-1-1,-1 0 1,1 1-1,0-1 1,-1 1-1,1 0 0,0-1 1,0 1-1,0 0 1,0 0-1,0 0 0,0 1 1,1-1-1,-1 0 1,4 0-1,-6 4-52,0 0 0,0 0 0,0 0 0,0 0 0,-1 0 0,1 0 0,-1-1 0,0 1 0,0 0 0,0 0 0,-2 4 0,-7 4-2785,-1-9-2195,1-2-40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39:39.995"/>
    </inkml:context>
    <inkml:brush xml:id="br0">
      <inkml:brushProperty name="width" value="0.025" units="cm"/>
      <inkml:brushProperty name="height" value="0.025" units="cm"/>
    </inkml:brush>
  </inkml:definitions>
  <inkml:trace contextRef="#ctx0" brushRef="#br0">0 196 3203,'0'0'15108,"8"-8"-14430,17-15-486,1 2 1,1 1 0,1 1-1,1 1 1,0 2 0,1 0 0,1 3-1,1 0 1,53-13 0,-82 25-179,-1 0 0,1 1 1,0 0-1,-1 0 1,1 0-1,-1 0 0,1 0 1,-1 0-1,1 0 0,-1 1 1,1-1-1,4 3 0,-6-3 8,0 1 1,0 0-1,0 0 0,0 0 0,0-1 0,0 1 0,0 0 0,0 0 1,0 0-1,0 1 0,0-1 0,-1 0 0,1 0 0,-1 0 0,1 0 1,-1 1-1,1-1 0,0 2 0,-1 5 67,1-1 0,-1 1 0,0-1 0,-1 1 0,0-1 0,0 1-1,-3 11 1,-25 124-179,21-80-5558,8-47-1527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5.517"/>
    </inkml:context>
    <inkml:brush xml:id="br0">
      <inkml:brushProperty name="width" value="0.035" units="cm"/>
      <inkml:brushProperty name="height" value="0.035" units="cm"/>
    </inkml:brush>
  </inkml:definitions>
  <inkml:trace contextRef="#ctx0" brushRef="#br0">163 0 14995,'4'15'3683,"-2"10"-2334,0 45 459,21 126 0,30 65-1022,-39-202-568,-18-66-791,0 1 0,-1-1-1,1 1 1,-9-9 0,10 12 347,-14-17-405</inkml:trace>
  <inkml:trace contextRef="#ctx0" brushRef="#br0" timeOffset="1">1 369 19020,'0'-1'1752,"11"-7"-1039,4-3-225,11-5 696,8-3-168,5-2-296,4-4-144,6 1-320,0 4-239,-4 6-586,-4 5-343,-10 9 408,-10 0 256,-10 8-240,-10 2-200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1.593"/>
    </inkml:context>
    <inkml:brush xml:id="br0">
      <inkml:brushProperty name="width" value="0.025" units="cm"/>
      <inkml:brushProperty name="height" value="0.025" units="cm"/>
    </inkml:brush>
  </inkml:definitions>
  <inkml:trace contextRef="#ctx0" brushRef="#br0">0 0 6342,'0'0'14536,"9"11"-13740,117 129 427,-98-112-1649,1-1 0,1-2 0,39 25 0,-49-40-1201,-7-8-4721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11.925"/>
    </inkml:context>
    <inkml:brush xml:id="br0">
      <inkml:brushProperty name="width" value="0.025" units="cm"/>
      <inkml:brushProperty name="height" value="0.025" units="cm"/>
    </inkml:brush>
  </inkml:definitions>
  <inkml:trace contextRef="#ctx0" brushRef="#br0">1 343 13036,'0'0'10795,"70"-56"-10603,-27 24-32,4-5-32,4 1-96,1-3 0,0 2-64,-1 1-1890,-8-1-2626,-7 5-4709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6.719"/>
    </inkml:context>
    <inkml:brush xml:id="br0">
      <inkml:brushProperty name="width" value="0.025" units="cm"/>
      <inkml:brushProperty name="height" value="0.025" units="cm"/>
    </inkml:brush>
  </inkml:definitions>
  <inkml:trace contextRef="#ctx0" brushRef="#br0">79 91 3716,'25'-36'14213,"9"9"-8183,-27 23-5853,0 0 0,0 0 0,1 1-1,-1 1 1,1-1 0,-1 1 0,1 0 0,0 1 0,0 0 0,0 0-1,0 1 1,0 0 0,0 0 0,13 3 0,-19-3-175,-1 0 1,1 1-1,0-1 0,-1 0 1,1 1-1,-1-1 1,1 1-1,-1 0 0,1 0 1,-1-1-1,1 1 1,-1 0-1,0 0 0,0 0 1,1 0-1,-1 1 1,0-1-1,0 0 0,0 0 1,0 1-1,0-1 1,0 1-1,-1-1 0,1 1 1,0-1-1,-1 1 1,1-1-1,-1 1 0,1-1 1,-1 1-1,0 0 1,0-1-1,0 1 0,0 0 1,0-1-1,0 1 1,0 0-1,0-1 0,-1 1 1,0 1-1,0 2 27,-1 0 1,1 0-1,-1 0 0,-1-1 0,1 1 0,-1-1 0,1 1 1,-1-1-1,0 0 0,-1 0 0,-6 6 0,-40 21 388,41-27-349,1 0 1,0 1-1,0 0 1,0 1-1,-8 7 1,16-13-72,0 1 0,-1-1 0,1 0 0,0 1 0,0-1 0,-1 0 0,1 1 0,0-1 1,0 1-1,0-1 0,0 0 0,0 1 0,0-1 0,-1 1 0,1-1 0,0 0 0,0 1 0,0-1 0,0 1 0,1-1 1,-1 1-1,0-1 0,0 0 0,0 1 0,0-1 0,0 1 0,0-1 0,1 0 0,-1 1 0,0-1 0,0 0 0,0 1 1,1-1-1,-1 0 0,0 1 0,1-1 0,-1 0 0,0 0 0,1 1 0,-1-1 0,0 0 0,1 0 0,-1 1 1,1-1-1,-1 0 0,0 0 0,1 0 0,-1 0 0,1 0 0,-1 0 0,1 0 0,28 8 62,-23-6-52,-2-1-5,1 0 0,-1 1-1,0 0 1,0 0-1,0 0 1,0 0 0,0 0-1,0 1 1,0 0-1,-1 0 1,1 0 0,-1 0-1,0 1 1,0-1-1,0 1 1,3 5 0,-5-7 4,-1 1 1,1-1 0,0 0 0,-1 1 0,1-1 0,-1 1 0,0-1 0,0 1 0,0-1 0,0 0 0,0 1 0,0-1 0,-1 1 0,1-1 0,-1 1 0,0-1 0,0 0-1,1 0 1,-2 1 0,1-1 0,0 0 0,0 0 0,-1 0 0,1 0 0,-1 0 0,1 0 0,-1-1 0,0 1 0,0 0 0,0-1 0,0 1 0,-3 1 0,-7 5 211,-1-1 1,0 0 0,0-1 0,-1 0 0,1-1 0,-1-1 0,0 0 0,-1 0-1,1-2 1,0 0 0,-1 0 0,0-2 0,-25-1 0,40 1-232,-1 0 0,0 1 1,1-1-1,-1 0 0,0 0 1,1 0-1,-1 0 0,1 0 0,-1 0 1,0 0-1,1-1 0,-1 1 1,0 0-1,1 0 0,-1 0 0,1-1 1,-1 1-1,0 0 0,1-1 1,-1 1-1,1 0 0,-1-1 0,1 1 1,-1-1-1,1 1 0,0 0 1,-1-1-1,1 0 0,-1 1 1,1-1-1,0 1 0,-1-1 0,1 1 1,0-1-1,0 0 0,0 1 1,-1-1-1,1 1 0,0-1 0,0 0 1,0 1-1,0-1 0,0 0 1,0 0-1,1-1-158,-1 1-1,1 0 1,0 0 0,0 0 0,-1 0-1,1 0 1,0 0 0,0 0 0,0 0-1,0 0 1,0 0 0,0 1-1,0-1 1,0 0 0,1 1 0,-1-1-1,0 1 1,0-1 0,1 1 0,-1-1-1,0 1 1,2 0 0,26-5-2973,29-3-7373,-25 2 225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082"/>
    </inkml:context>
    <inkml:brush xml:id="br0">
      <inkml:brushProperty name="width" value="0.025" units="cm"/>
      <inkml:brushProperty name="height" value="0.025" units="cm"/>
    </inkml:brush>
  </inkml:definitions>
  <inkml:trace contextRef="#ctx0" brushRef="#br0">0 0 13068,'0'0'12012,"2"58"-11308,-2-36-447,0 2-193,0-2 0,0 1-96,4-3-32,-3-4-769,3-3-833,-4-7-448,0-24-10121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472"/>
    </inkml:context>
    <inkml:brush xml:id="br0">
      <inkml:brushProperty name="width" value="0.025" units="cm"/>
      <inkml:brushProperty name="height" value="0.025" units="cm"/>
    </inkml:brush>
  </inkml:definitions>
  <inkml:trace contextRef="#ctx0" brushRef="#br0">31 76 10890,'0'0'7800,"1"-8"-5174,0 4-2448,0 1 0,0-1 0,0 1 1,1 0-1,-1-1 0,1 1 0,0 0 0,0 0 0,0 0 0,0 0 0,0 0 0,1 1 0,-1-1 0,1 1 1,0-1-1,-1 1 0,1 0 0,0 0 0,1 0 0,-1 1 0,0-1 0,0 1 0,1-1 0,-1 1 1,1 0-1,-1 0 0,1 1 0,-1-1 0,1 1 0,0 0 0,-1 0 0,1 0 0,-1 0 0,1 1 0,6 1 1,-9-2-176,1 0 0,-1 1 0,0-1 0,0 1 0,1-1 0,-1 1 0,0 0 0,0-1 1,0 1-1,0 0 0,0 0 0,0 0 0,0 0 0,0 0 0,0 0 0,0 0 0,0 0 1,-1 0-1,1 0 0,0 1 0,-1-1 0,1 0 0,-1 0 0,1 1 0,-1-1 1,0 0-1,1 1 0,-1-1 0,0 0 0,0 1 0,0-1 0,0 0 0,0 1 0,0-1 1,-1 0-1,1 1 0,0-1 0,-1 0 0,1 1 0,-1-1 0,1 0 0,-2 2 0,0 4 45,-1 1-1,0-1 0,-1 0 0,1 1 0,-9 9 0,-26 22 129,78-27-1169,-37-10 987,0-1 0,0 1 0,0-1 0,0 1 0,0 0 0,0 0 0,-1 0 0,1 0 0,-1 1 1,1-1-1,-1 1 0,0-1 0,0 1 0,0 0 0,0 0 0,0 0 0,-1 0 0,1 0 0,-1 0 0,0 1 0,0-1 0,0 0 0,0 1 0,-1-1 0,0 1 0,1-1 0,-1 0 0,0 1 0,-1-1 0,1 1 0,0-1 0,-1 1 0,0-1 0,0 0 0,0 0 0,0 1 0,-1-1 0,1 0 0,-1 0 1,0 0-1,1 0 0,-1 0 0,-1-1 0,1 1 0,0-1 0,-1 1 0,1-1 0,-1 0 0,0 0 0,-6 4 0,-1-1 538,0 1-1,-1-1 1,-22 7 0,31-11-462,-1 0 1,0 0 0,0-1 0,1 1-1,-1-1 1,0 1 0,0-1 0,0 0-1,0 0 1,0 0 0,1 0 0,-1-1 0,0 1-1,0-1 1,0 1 0,1-1 0,-1 0-1,0 0 1,1 0 0,-1-1 0,-3-2-1,5 4-179,0-1-1,0 0 1,0 0-1,0 0 1,1 0-1,-1 0 1,0 0-1,0 0 0,1 0 1,-1 0-1,1 0 1,-1 0-1,1-1 1,-1 1-1,1 0 1,0 0-1,0-1 1,-1 1-1,1 0 0,0 0 1,0-1-1,0 1 1,0 0-1,1 0 1,-1-1-1,0 1 1,0 0-1,1 0 1,-1 0-1,1-1 0,-1 1 1,1 0-1,-1 0 1,2-2-1,2-1-1481,0 0 0,0 1 0,0-1-1,1 1 1,-1 0 0,8-4 0,-4 2-2014,10-7-5577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7.821"/>
    </inkml:context>
    <inkml:brush xml:id="br0">
      <inkml:brushProperty name="width" value="0.025" units="cm"/>
      <inkml:brushProperty name="height" value="0.025" units="cm"/>
    </inkml:brush>
  </inkml:definitions>
  <inkml:trace contextRef="#ctx0" brushRef="#br0">50 1 14478,'0'0'12577,"-5"8"-11760,4-4-707,-22 53 418,23-55-528,-1 0 1,1-1-1,-1 1 0,1 0 0,0 0 1,-1 0-1,1-1 0,0 1 0,0 0 0,0 0 1,0 0-1,1 0 0,-1-1 0,0 1 1,1 0-1,-1 0 0,1-1 0,0 1 0,0 0 1,-1-1-1,1 1 0,0 0 0,0-1 1,1 0-1,-1 1 0,0-1 0,0 0 0,1 1 1,-1-1-1,1 0 0,-1 0 0,3 1 1,9 2-172,0 0 0,0-1 1,0-1-1,1 0 1,-1-1-1,21 0 1,29 2 66,-62-3 102,0 0 0,0 0 0,0 0 1,-1 0-1,1 0 0,0 0 0,0 0 0,-1 1 0,1-1 0,0 0 0,0 0 0,-1 1 0,1-1 0,0 0 0,-1 1 0,1-1 0,0 0 0,-1 1 0,1-1 0,0 1 0,-1 0 0,1-1 0,-1 1 0,1-1 0,-1 1 0,0 0 0,1-1 0,-1 1 0,1 0 0,-1-1 0,0 1 0,0 0 0,1 0 0,-2 1 12,1 0 1,-1 0-1,1 0 0,-1 0 0,1-1 0,-1 1 0,0 0 0,0-1 0,0 1 0,0-1 1,0 1-1,-1-1 0,0 2 0,-44 38 433,27-26-260,-1-1-1,0-1 0,0 0 1,-1-2-1,-43 17 1,63-28-246,1 0-1,-1 1 1,1-1 0,-1 0 0,1 0 0,-1 0 0,1 0 0,-1 0 0,1 0 0,-1-1-1,1 1 1,-1 0 0,1 0 0,0 0 0,-1 0 0,1-1 0,-1 1 0,1 0 0,-1 0-1,1-1 1,0 1 0,-1 0 0,1 0 0,0-1 0,-1 1 0,1-1 0,0 1 0,-1 0-1,1-1 1,0 1 0,0-1 0,0 1 0,-1 0 0,1-1 0,0 1 0,0-1 0,0 1-1,0-1 1,0 1 0,0-1 0,0 1 0,0-1 0,0-27-3823,0 19 1966,0-28-4300,0-7-2140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0:58.212"/>
    </inkml:context>
    <inkml:brush xml:id="br0">
      <inkml:brushProperty name="width" value="0.025" units="cm"/>
      <inkml:brushProperty name="height" value="0.025" units="cm"/>
    </inkml:brush>
  </inkml:definitions>
  <inkml:trace contextRef="#ctx0" brushRef="#br0">0 0 15983,'0'0'9833,"79"13"-8968,-35-5-673,10-3-128,-2-1-160,4-4-2018,-13 0-2402,0-17-4580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9.555"/>
    </inkml:context>
    <inkml:brush xml:id="br0">
      <inkml:brushProperty name="width" value="0.025" units="cm"/>
      <inkml:brushProperty name="height" value="0.025" units="cm"/>
      <inkml:brushProperty name="color" value="#E71224"/>
    </inkml:brush>
  </inkml:definitions>
  <inkml:trace contextRef="#ctx0" brushRef="#br0">0 80 16592,'0'0'10986,"62"-2"-10986,-35-15-897,-2-2-2306,-5-2-2274,-11 1-6759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0.622"/>
    </inkml:context>
    <inkml:brush xml:id="br0">
      <inkml:brushProperty name="width" value="0.025" units="cm"/>
      <inkml:brushProperty name="height" value="0.025" units="cm"/>
      <inkml:brushProperty name="color" value="#E71224"/>
    </inkml:brush>
  </inkml:definitions>
  <inkml:trace contextRef="#ctx0" brushRef="#br0">44 36 3748,'-20'19'7687,"4"-6"-5093,9-6 481,7-4-1345,7-3-769,22 0 384,12-6 0,8-6-384,9-5-544,5 1-321,-2 3-64,-4 4 0,-4 4-96,-14 5-1153,-10 0-962,-13 9-1536,-14 3-2307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0.980"/>
    </inkml:context>
    <inkml:brush xml:id="br0">
      <inkml:brushProperty name="width" value="0.025" units="cm"/>
      <inkml:brushProperty name="height" value="0.025" units="cm"/>
      <inkml:brushProperty name="color" value="#E71224"/>
    </inkml:brush>
  </inkml:definitions>
  <inkml:trace contextRef="#ctx0" brushRef="#br0">1 56 11050,'0'0'9449,"68"18"-8552,-8-31-608,8 1-225,2-1 0,4 2-64,-4 3-1378,-3 1-2081,-11-3-3139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037"/>
    </inkml:context>
    <inkml:brush xml:id="br0">
      <inkml:brushProperty name="width" value="0.035" units="cm"/>
      <inkml:brushProperty name="height" value="0.035" units="cm"/>
    </inkml:brush>
  </inkml:definitions>
  <inkml:trace contextRef="#ctx0" brushRef="#br0">1 54 16099,'0'6'1601,"10"-1"-865,7 1-240,8-9 808,8-2-391,9-1-225,5-2-64,1 2-320,0 2-240,-2-2-544,-3 2-304,-8 1 2000,-5-1-1304,-15-7-16,-7 0-80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1.403"/>
    </inkml:context>
    <inkml:brush xml:id="br0">
      <inkml:brushProperty name="width" value="0.025" units="cm"/>
      <inkml:brushProperty name="height" value="0.025" units="cm"/>
      <inkml:brushProperty name="color" value="#E71224"/>
    </inkml:brush>
  </inkml:definitions>
  <inkml:trace contextRef="#ctx0" brushRef="#br0">1 505 5349,'0'0'12059,"12"-1"-11284,5-2-618,0-2 0,0 0 0,-1-1 1,0 0-1,0-2 0,0 0 1,-1 0-1,25-19 0,122-103 20,-146 116-157,110-102 58,-110 99-54,-1 0 0,-1 0 1,-1-2-1,0 1 1,14-32-1,-21 27 48,-6 22-67,0 1 1,0 0-1,0-1 0,-1 1 0,1 0 0,0-1 0,0 1 0,0 0 0,0 0 0,-1-1 0,1 1 0,0 0 0,0 0 1,0-1-1,-1 1 0,1 0 0,0 0 0,-1 0 0,1-1 0,0 1 0,0 0 0,-1 0 0,1 0 0,0 0 0,-1 0 1,1 0-1,0 0 0,-1 0 0,1-1 0,0 1 0,-1 0 0,1 0 0,0 1 0,-1-1 0,1 0 0,-3 1 25,-1-1-1,1 2 0,0-1 0,0 0 0,0 1 1,1-1-1,-1 1 0,0 0 0,1 0 0,-6 4 0,-19 22 122,0 0-1,2 2 0,-39 59 0,52-70-71,0 1 0,2 0 0,0 1 0,2 0 0,0 0 0,1 1 1,-7 42-1,13-61-106,1 0 1,-1-1-1,1 1 1,0 0-1,-1 0 1,1 0-1,0-1 1,1 1-1,-1 0 0,0 0 1,1 0-1,0-1 1,-1 1-1,1 0 1,0-1-1,1 1 1,-1-1-1,0 1 1,1-1-1,-1 1 1,1-1-1,0 0 1,0 0-1,0 0 1,0 0-1,0 0 1,0 0-1,0-1 1,1 1-1,-1-1 1,1 1-1,-1-1 1,1 0-1,-1 0 1,1 0-1,0 0 1,0-1-1,-1 1 0,1-1 1,0 1-1,0-1 1,0 0-1,-1 0 1,6-1-1,5 0-679,1-1-1,-1 0 0,0-1 0,-1-1 1,1 0-1,-1 0 0,1-1 1,15-10-1,33-23-4632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1.778"/>
    </inkml:context>
    <inkml:brush xml:id="br0">
      <inkml:brushProperty name="width" value="0.025" units="cm"/>
      <inkml:brushProperty name="height" value="0.025" units="cm"/>
      <inkml:brushProperty name="color" value="#E71224"/>
    </inkml:brush>
  </inkml:definitions>
  <inkml:trace contextRef="#ctx0" brushRef="#br0">265 0 12332,'0'0'3053,"-13"4"-624,-4 2-2065,1 1-1,0 1 1,0 0-1,1 1 0,0 1 1,0 0-1,1 1 1,1 1-1,0 0 1,0 1-1,-15 20 1,19-21-200,1 1 0,0 0 0,0 0 1,2 1-1,-8 20 0,12-31-157,1 0-1,0 1 1,0-1-1,0 0 1,1 1-1,-1-1 1,1 1-1,0-1 0,-1 0 1,2 1-1,-1-1 1,0 1-1,1-1 1,-1 1-1,1-1 1,0 0-1,0 1 1,1-1-1,-1 0 1,1 0-1,-1 0 1,1 0-1,0 0 1,0 0-1,0 0 1,1-1-1,-1 1 0,0-1 1,6 4-1,2-1 8,1 0-1,0 0 0,0-2 1,0 1-1,0-1 0,1-1 0,0 0 1,-1 0-1,1-1 0,14-1 1,-3 0 6,-1-1-1,0-1 1,0-1 0,35-10 0,-46 9-12,0 0 1,1-1-1,-2 0 0,1-1 1,0 0-1,-1-1 0,0 0 1,-1 0-1,0-1 0,0-1 0,14-16 1,-18 18 58,1 0 0,-2-1 0,1 1 0,-1-1 0,0 0 0,0-1 0,-1 1 0,0 0 0,-1-1 0,0 0 0,0 0 0,-1 0 0,0 1 0,0-1 0,-1 0 0,-2-13-1,2 18-52,-1 0-1,0 1 0,-1-1 0,1 1 0,0-1 0,-1 1 0,0-1 1,0 1-1,0 0 0,0 0 0,0 0 0,-1 0 0,0 1 0,1-1 1,-1 0-1,0 1 0,0 0 0,0 0 0,0 0 0,-1 0 0,1 0 0,0 1 1,-1-1-1,1 1 0,-1 0 0,-5-1 0,-8-1-249,0 0-1,0 1 1,0 1-1,-23 1 1,38-1 98,0 1 1,0 1-1,1-1 0,-1 0 1,0 0-1,0 1 0,0-1 1,0 1-1,1-1 0,-1 1 1,0 0-1,1 0 1,-1-1-1,0 1 0,1 1 1,-1-1-1,1 0 0,-1 0 1,1 0-1,0 1 0,0-1 1,-2 2-1,3-2-86,0 1 0,-1-1 0,1 0 0,0 0 0,0 0 0,0 1 0,0-1 0,0 0-1,0 0 1,0 0 0,1 1 0,-1-1 0,0 0 0,1 0 0,-1 0 0,1 0 0,-1 0 0,1 0 0,-1 0 0,1 0 0,0 0 0,-1 0 0,1 0 0,0 0 0,0 0 0,0 0 0,0-1 0,0 1-1,0 0 1,0-1 0,0 1 0,0-1 0,0 1 0,0-1 0,1 1 0,26 13-4100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2.141"/>
    </inkml:context>
    <inkml:brush xml:id="br0">
      <inkml:brushProperty name="width" value="0.025" units="cm"/>
      <inkml:brushProperty name="height" value="0.025" units="cm"/>
      <inkml:brushProperty name="color" value="#E71224"/>
    </inkml:brush>
  </inkml:definitions>
  <inkml:trace contextRef="#ctx0" brushRef="#br0">221 87 10794,'5'-9'3096,"-4"6"-2967,19-39 3623,-20 41-3664,0 0 0,0 0-1,1 0 1,-1 0 0,0 0 0,0 0-1,0 0 1,0 0 0,0-1 0,0 1-1,0 0 1,-1 0 0,1 0 0,0 0-1,0 0 1,-1 1 0,1-1 0,-1 0-1,1 0 1,-1 0 0,1 0 0,-1 0-1,0 0 1,1 1 0,-1-1 0,0 0 0,1 1-1,-1-1 1,0 0 0,0 1 0,0-1-1,0 1 1,0-1 0,0 1 0,1-1-1,-1 1 1,0 0 0,0 0 0,0-1-1,0 1 1,0 0 0,-1 0 0,1 0-1,0 0 1,0 0 0,0 0 0,-1 1-1,-6-1-7,0 2 0,0-1-1,0 1 1,0 0-1,1 1 1,-1 0 0,1 0-1,-1 1 1,1-1-1,0 2 1,1-1 0,-1 1-1,1 0 1,0 0-1,-11 12 1,6-5 89,0 1 0,1-1 0,0 2 0,1-1 1,1 1-1,0 1 0,-6 16 0,12-26-122,0 0 0,0 0 0,1 1-1,0-1 1,-1 1 0,2-1 0,-1 1 0,1-1 0,0 1 0,0-1 0,0 1-1,1-1 1,0 1 0,0-1 0,1 1 0,-1-1 0,3 6 0,-1-7-25,0 0 1,0 0 0,0 0 0,0 0-1,1 0 1,-1-1 0,1 1 0,0-1-1,0 0 1,0 0 0,1-1 0,-1 1-1,0-1 1,1 0 0,0 0 0,0 0-1,-1-1 1,8 2 0,7 0 111,0-1-1,0 0 1,0-1 0,0-1-1,-1-1 1,1-1 0,0 0-1,0-1 1,-1-1 0,0-1-1,27-11 1,-35 12-9,0-1-1,-1 0 0,1-1 1,-1 1-1,0-2 1,-1 1-1,1-2 1,-1 1-1,10-13 1,-14 15-62,0-2 0,0 1 0,0 0 0,-1-1 0,0 0 0,0 0 0,-1 0 1,1 0-1,-2 0 0,1 0 0,-1 0 0,0-1 0,0 1 0,-1-15 0,-1 18-119,0 0-1,0 1 0,0-1 0,0 0 0,-1 0 0,1 1 1,-1-1-1,0 0 0,0 1 0,0 0 0,-1 0 0,1-1 0,-1 1 1,0 1-1,1-1 0,-1 0 0,-1 1 0,1-1 0,0 1 1,0 0-1,-1 0 0,0 0 0,1 1 0,-1-1 0,0 1 1,0 0-1,1 0 0,-8-1 0,-4-1-803,-1 1 1,1 0-1,-1 1 0,0 0 1,0 1-1,-17 3 0,17 0-1266,0 1-1,-1 0 0,2 2 0,-29 12 0,-12 9-7236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2.499"/>
    </inkml:context>
    <inkml:brush xml:id="br0">
      <inkml:brushProperty name="width" value="0.025" units="cm"/>
      <inkml:brushProperty name="height" value="0.025" units="cm"/>
      <inkml:brushProperty name="color" value="#E71224"/>
    </inkml:brush>
  </inkml:definitions>
  <inkml:trace contextRef="#ctx0" brushRef="#br0">11 103 11115,'0'0'3550,"-4"10"-1581,4-9-1917,-1 0 0,0 0 0,0 1 0,1-1 0,-1 0 0,0 1 0,1-1 0,-1 0 0,1 1 0,0-1 0,-1 1 0,1-1 0,0 0 0,0 1 0,0-1 0,0 1 0,0-1 0,0 1 0,1-1 0,-1 0 0,0 1 0,1-1 0,-1 1 0,1-1 0,-1 0 0,1 1 0,0-1 0,-1 0 0,1 0 0,0 0 0,0 1 0,0-1 0,0 0 0,2 1 0,4 1 179,0-1 0,1 0-1,-1 0 1,1-1 0,0 0 0,-1 0 0,1-1 0,8 0-1,118-4 1173,-1-5-1,177-36 0,-122 15-1076,854-53-22,-937 83-2199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3.540"/>
    </inkml:context>
    <inkml:brush xml:id="br0">
      <inkml:brushProperty name="width" value="0.025" units="cm"/>
      <inkml:brushProperty name="height" value="0.025" units="cm"/>
      <inkml:brushProperty name="color" value="#E71224"/>
    </inkml:brush>
  </inkml:definitions>
  <inkml:trace contextRef="#ctx0" brushRef="#br0">47 403 2851,'-15'12'6294,"13"-10"-5684,-1-1 0,1 1 1,-1 0-1,1 0 0,0 0 0,0 0 1,0 0-1,0 0 0,0 0 0,0 1 0,1-1 1,-1 1-1,1 0 0,0-1 0,-2 4 1,28-13 1294,9-14-1446,-1-1 1,-1-1-1,-1-2 0,-2-1 0,32-37 0,-32 35-310,175-206 444,-202 231-593,-3 22-43,-43 95 62,30-84-23,2 1-1,0 1 1,2 0 0,2 0 0,1 1 0,-4 46 0,10-76-108,1 0 1,0 0 0,1 0 0,-1 1-1,0-1 1,1 0 0,0 0 0,0 0-1,0 0 1,1 3 0,11 4-3037,7-13-3942,-2-8-5514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103"/>
    </inkml:context>
    <inkml:brush xml:id="br0">
      <inkml:brushProperty name="width" value="0.025" units="cm"/>
      <inkml:brushProperty name="height" value="0.025" units="cm"/>
      <inkml:brushProperty name="color" value="#E71224"/>
    </inkml:brush>
  </inkml:definitions>
  <inkml:trace contextRef="#ctx0" brushRef="#br0">314 64 9801,'0'0'4009,"-9"-7"-1505,5 4-2290,0 0-1,0-1 1,0 2-1,-1-1 1,1 0-1,-1 1 1,0 0-1,0 0 1,0 0-1,0 1 1,0-1 0,0 1-1,0 1 1,0-1-1,-1 1 1,1-1-1,0 2 1,0-1-1,-1 0 1,1 1-1,0 0 1,0 0-1,0 1 1,0 0-1,0-1 1,-6 4 0,-3 5-52,0 1 0,0 0 0,1 1 0,0 1 0,1-1 0,1 2 0,-20 29 0,25-33-39,0 0 1,0 0-1,1 1 0,1 0 0,0 0 1,0 0-1,1 1 0,1-1 0,0 1 1,0 0-1,1-1 0,1 23 0,1-31-114,-1 0-1,1 0 1,0 0-1,0 0 1,1 0-1,-1 0 0,0-1 1,1 1-1,0 0 1,0-1-1,-1 1 1,2-1-1,-1 0 1,0 0-1,0 0 0,1 0 1,-1 0-1,1 0 1,-1 0-1,1-1 1,0 1-1,0-1 1,0 0-1,0 0 0,0 0 1,0 0-1,0-1 1,0 1-1,0-1 1,5 0-1,5 2 16,1-2 0,-1 0 0,0 0 0,1-1 0,24-6 0,-26 4 36,1-2 1,-1 1-1,0-1 1,-1-1-1,1 0 1,-1 0-1,-1-1 1,1-1-1,-1 0 1,0 0-1,-1-1 0,0 0 1,0-1-1,9-13 1,-12 14-14,1-1 1,-2 1-1,1-2 1,-1 1-1,-1 0 1,0-1-1,0 0 0,-1 0 1,0 0-1,-1-1 1,-1 1-1,0 0 1,0-1-1,-1 1 1,0-1-1,-3-14 1,2 23-49,0-1 1,0 0 0,-1 0-1,1 0 1,-1 1 0,0-1-1,0 1 1,0-1 0,-1 1 0,1 0-1,-1 0 1,0 0 0,-4-4-1,-20-7-3079,25 13 2219,0 1 0,0-1 0,0 1 1,-1 0-1,1 0 0,0 0 0,0 0 1,0 0-1,0 1 0,0-1 0,0 1 1,-3 0-1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514"/>
    </inkml:context>
    <inkml:brush xml:id="br0">
      <inkml:brushProperty name="width" value="0.025" units="cm"/>
      <inkml:brushProperty name="height" value="0.025" units="cm"/>
      <inkml:brushProperty name="color" value="#E71224"/>
    </inkml:brush>
  </inkml:definitions>
  <inkml:trace contextRef="#ctx0" brushRef="#br0">73 49 15278,'0'0'2542,"10"-7"271,-5 2-2482,1 1 0,0 0 1,0 0-1,0 0 0,1 1 1,-1 0-1,1 0 0,0 1 0,-1-1 1,1 2-1,0-1 0,0 1 0,0 0 1,1 0-1,-1 1 0,0 0 1,8 1-1,-13-1-316,-1 1 1,1-1-1,-1 0 0,0 1 1,1 0-1,-1-1 0,0 1 1,1 0-1,-1 0 0,0 0 1,0 0-1,0 0 0,0 0 1,0 0-1,0 0 0,0 0 1,0 0-1,0 0 0,0 1 1,-1-1-1,1 0 0,0 1 1,-1-1-1,1 1 0,-1-1 1,0 0-1,1 1 0,-1-1 1,0 1-1,0-1 0,0 1 1,0-1-1,0 1 0,0-1 1,-1 1-1,1-1 0,0 1 1,-1-1-1,1 0 0,-2 2 1,1 3-2,-1 0 0,-1 0 1,1 0-1,-1 0 0,0-1 1,0 1-1,-1-1 1,-5 7-1,-8 4 74,-1 0 0,-28 19 0,-26 22 326,76-55-428,0 0 0,1-1 1,-1 0-1,0 0 0,0 0 0,0 0 0,1-1 1,6 1-1,-4-1 4,7 3-2,1-1 0,-1 2 0,0 0 0,0 0 0,-1 1-1,26 14 1,-36-17 15,0-1-1,-1 0 0,0 1 0,1-1 0,-1 1 1,0 0-1,0 0 0,1 0 0,-1 0 1,-1 0-1,1 0 0,0 0 0,-1 1 0,1-1 1,-1 1-1,1-1 0,-1 1 0,0-1 1,0 1-1,-1 0 0,1 0 0,0-1 1,-1 1-1,0 0 0,1 0 0,-1 0 0,0 0 1,-1-1-1,1 1 0,0 0 0,-1 0 1,0 0-1,1-1 0,-1 1 0,0 0 0,0-1 1,-1 1-1,1-1 0,-1 1 0,1-1 1,-1 1-1,-2 2 0,-6 5 48,0 0 0,-1 0 0,-1-1 0,1 0 0,-1 0 0,-1-2 0,1 0 0,-1 0-1,-1-1 1,1 0 0,-1-2 0,0 1 0,0-2 0,-1 0 0,1 0 0,-18 0 0,32-3-172,-1 0 0,1 0 0,-1 0 0,1 0 1,-1 0-1,1 0 0,-1 0 0,1 0 0,-1 0 0,1 0 1,-1 0-1,1 0 0,-1 0 0,1-1 0,-1 1 0,1 0 0,-1 0 1,1 0-1,-1-1 0,1 1 0,-1 0 0,1-1 0,0 1 1,-1 0-1,1-1 0,-1 1 0,1-1 0,0 1 0,0-1 0,-1 1 1,1 0-1,-1-2 0,2 1-271,-1 0 0,0 0-1,0 0 1,1 0 0,-1 0 0,0 0 0,1 0-1,-1 0 1,1 0 0,-1 1 0,1-1 0,0 0-1,-1 0 1,1 0 0,0 1 0,-1-1 0,2-1-1,16-12-7079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4.858"/>
    </inkml:context>
    <inkml:brush xml:id="br0">
      <inkml:brushProperty name="width" value="0.025" units="cm"/>
      <inkml:brushProperty name="height" value="0.025" units="cm"/>
      <inkml:brushProperty name="color" value="#E71224"/>
    </inkml:brush>
  </inkml:definitions>
  <inkml:trace contextRef="#ctx0" brushRef="#br0">87 0 17200,'0'0'1474,"-23"50"704,7-16-192,-2 0-1058,2 1 1,7-5-608,5-2-289,4-9-96,0-6-1538,9-9-1281,0-4-3202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5.263"/>
    </inkml:context>
    <inkml:brush xml:id="br0">
      <inkml:brushProperty name="width" value="0.025" units="cm"/>
      <inkml:brushProperty name="height" value="0.025" units="cm"/>
      <inkml:brushProperty name="color" value="#E71224"/>
    </inkml:brush>
  </inkml:definitions>
  <inkml:trace contextRef="#ctx0" brushRef="#br0">0 389 17296,'0'0'8003,"13"-8"-6776,54-39-824,-2-2-1,-3-3 1,-1-3-1,91-106 1,-137 144-559,-23 37-118,-3 5 165,-2 12 110,1 1 1,2 0-1,1 0 1,3 1-1,-4 61 1,12 27-5857,2-91-1341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8.240"/>
    </inkml:context>
    <inkml:brush xml:id="br0">
      <inkml:brushProperty name="width" value="0.025" units="cm"/>
      <inkml:brushProperty name="height" value="0.025" units="cm"/>
      <inkml:brushProperty name="color" value="#E71224"/>
    </inkml:brush>
  </inkml:definitions>
  <inkml:trace contextRef="#ctx0" brushRef="#br0">0 1366 2498,'0'0'7255,"4"9"-7121,1 2-119,1-1-1,0 1 1,1-1 0,0-1 0,0 1 0,1-1-1,0 0 1,17 13 0,34 25 11,2-4-1,125 67 0,-138-87-46,1-2-1,2-2 0,-1-3 1,101 20-1,41-11 717,305 3 1,198-46 2991,-335 5-3640,-100 1 20,334-56-1,-433 37 483,-1-6-1,-2-8 1,185-79 0,-231 75-197,-2-5 1,-3-5 0,120-86 0,-156 91-324,-2-2 0,-3-3 0,-2-4 0,-3-2 0,59-81 0,217-366-2,-331 502-116,41-77 301,-43 79-383,-1 1-1,-1-1 1,0 0-1,0 0 1,0 0 0,-1 0-1,0 0 1,0 0-1,-1-15 1,-1 21-100,1 0 1,-1 1-1,0-1 0,1 1 1,-1-1-1,0 0 1,0 1-1,0-1 1,0 1-1,0 0 0,0-1 1,0 1-1,-1 0 1,1 0-1,0 0 0,-1 0 1,1 0-1,-1 0 1,1 0-1,-1 0 0,-1 0 1,-5-4-1342,-6-4-2263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603"/>
    </inkml:context>
    <inkml:brush xml:id="br0">
      <inkml:brushProperty name="width" value="0.035" units="cm"/>
      <inkml:brushProperty name="height" value="0.035" units="cm"/>
    </inkml:brush>
  </inkml:definitions>
  <inkml:trace contextRef="#ctx0" brushRef="#br0">0 13 16195,'60'-6'3156,"-48"3"-2862,0 2-1,0-1 1,0 2 0,0 0 0,13 1 0,-21 0-279,0 0 0,0 0 0,-1 0 0,1 0-1,0 1 1,-1-1 0,1 1 0,-1 0 0,0 0 0,0 0 0,1 1 0,-1-1 0,-1 1 0,1 0 0,0-1 0,-1 1 0,1 0-1,-1 1 1,0-1 0,2 5 0,2 4 26,-1 0 0,-1 0-1,0 0 1,-1 0 0,0 1 0,-1 0-1,-1 0 1,0-1 0,-1 20 0,-2 15 166,-11 54 1,12-92-180,-45 187 1091,44-184-1011,6-8 24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28.634"/>
    </inkml:context>
    <inkml:brush xml:id="br0">
      <inkml:brushProperty name="width" value="0.025" units="cm"/>
      <inkml:brushProperty name="height" value="0.025" units="cm"/>
      <inkml:brushProperty name="color" value="#E71224"/>
    </inkml:brush>
  </inkml:definitions>
  <inkml:trace contextRef="#ctx0" brushRef="#br0">1 472 12172,'0'0'5007,"6"-8"-4324,1 1-507,1 1-1,-1 0 0,1 0 0,0 0 1,0 1-1,0 1 0,12-6 1,78-28 673,-40 17-709,47-25 0,-2-5 0,-2-5 0,170-124 0,-268 177-139,0 1-1,0-1 1,0 1-1,0 0 1,1 0-1,-1 0 1,1 1-1,-1-1 1,7 0-1,-10 2 0,0 0 0,1 0-1,-1 0 1,1 0 0,-1 0 0,0 0 0,1 0-1,-1 0 1,1 1 0,-1-1 0,0 0 0,1 0-1,-1 0 1,0 1 0,1-1 0,-1 0-1,0 1 1,1-1 0,-1 0 0,0 1 0,0-1-1,1 0 1,-1 1 0,0-1 0,0 0 0,0 1-1,0-1 1,1 0 0,-1 2 0,0 24 28,-13 59 201,8-62-198,1-1 0,1 1-1,0 0 1,2-1 0,1 1 0,1 0 0,0 0 0,10 44 0,-5-51-86,0 1 0,1-1 0,1 0 0,1-1 0,0 0 0,0 0 0,13 13 0,-10-14-834,1 0-1,0-1 0,25 19 1,35 14-5891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8.820"/>
    </inkml:context>
    <inkml:brush xml:id="br0">
      <inkml:brushProperty name="width" value="0.025" units="cm"/>
      <inkml:brushProperty name="height" value="0.025" units="cm"/>
      <inkml:brushProperty name="color" value="#E71224"/>
    </inkml:brush>
  </inkml:definitions>
  <inkml:trace contextRef="#ctx0" brushRef="#br0">1 1 12332,'0'0'11862,"10"4"-11766,11 4-33,-2 1 1,1 2 0,-1 0 0,18 13 0,80 66-2402,-97-74 673,-41-13-9924,0-3 4910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9.194"/>
    </inkml:context>
    <inkml:brush xml:id="br0">
      <inkml:brushProperty name="width" value="0.025" units="cm"/>
      <inkml:brushProperty name="height" value="0.025" units="cm"/>
      <inkml:brushProperty name="color" value="#E71224"/>
    </inkml:brush>
  </inkml:definitions>
  <inkml:trace contextRef="#ctx0" brushRef="#br0">100 269 3587,'-7'4'449,"-2"1"1038,-40 23 4363,14-18 1291,37-24-5140,6-2-1492,1 1 0,1-1 0,0 1 0,1 1-1,1 0 1,0 1 0,24-20 0,-7 9-316,1 1 0,56-32 0,-63 44-1002,20-10-1426,-41 20 1512,-1 0 0,0 0-1,1 0 1,-1 0 0,0 0-1,0-1 1,0 1 0,0 0 0,0 0-1,0-1 1,0 1 0,0-1 0,0-2-1,0-8-11271</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09.959"/>
    </inkml:context>
    <inkml:brush xml:id="br0">
      <inkml:brushProperty name="width" value="0.025" units="cm"/>
      <inkml:brushProperty name="height" value="0.025" units="cm"/>
      <inkml:brushProperty name="color" value="#E71224"/>
    </inkml:brush>
  </inkml:definitions>
  <inkml:trace contextRef="#ctx0" brushRef="#br0">500 143 2434,'0'0'3444,"-8"-7"-1992,-19-23-611,11 12 1439,-35-32-1,46 46-1956,0 0 0,0 0-1,0 1 1,0-1 0,-1 1 0,1 1-1,-1-1 1,0 1 0,0 0-1,0 0 1,0 1 0,0 0 0,-8-1-1,4 3-273,0 0 0,0 0 0,0 1 0,0 0 0,1 1 0,-1 0 0,1 1 0,-1 0 0,1 1 0,0-1-1,1 2 1,-1-1 0,1 1 0,0 1 0,1-1 0,-1 1 0,-9 12 0,0 1-53,1 2 1,0 0-1,2 0 1,0 1-1,-15 37 1,22-42 20,1 0 1,1 0-1,0 1 1,1-1-1,1 1 1,1 0-1,0 0 1,2 0-1,0 0 1,5 34-1,-4-45-22,1 0 0,-1-1-1,1 1 1,1 0 0,-1-1-1,1 1 1,1-1 0,-1 0-1,1 0 1,1 0 0,-1-1-1,1 0 1,0 0-1,0 0 1,1 0 0,0-1-1,0 1 1,0-2 0,1 1-1,-1-1 1,1 0 0,0 0-1,0-1 1,1 1 0,-1-2-1,1 1 1,15 2 0,-9-3 9,0-1 0,0 0 0,0-1 0,1-1 0,-1 0 0,0-1 0,0-1 0,0 0 0,-1 0 0,26-11 0,-20 5 115,0-1-1,0 0 1,-1-2-1,-1 0 1,0-1 0,29-28-1,-28 22 159,-1 0-1,-1 0 1,0-2-1,-2 0 0,-1-1 1,0 0-1,-2-1 1,0 0-1,-2-1 0,0 0 1,-2 0-1,8-44 1,-14 56-153,0-1 1,0 1 0,-1 0-1,0-1 1,-1 1 0,-3-15 0,3 23-105,-1 0 0,1 0 0,-1 0 1,1 0-1,-1 0 0,0 0 0,0 1 1,-1-1-1,1 1 0,-1 0 0,0 0 1,0-1-1,0 2 0,0-1 0,0 0 1,-1 1-1,1-1 0,-1 1 1,0 0-1,1 0 0,-7-1 0,2 0-52,0 1-1,0 1 0,0-1 0,0 1 1,-1 1-1,1 0 0,0 0 0,0 0 1,-1 1-1,1 0 0,0 1 1,0 0-1,0 0 0,0 1 0,1 0 1,-1 0-1,1 0 0,0 1 0,-1 1 1,2-1-1,-10 8 0,5-3-560,0 1 0,0 0-1,1 0 1,-16 23 0,18-22-1041,1 0 0,1 1 0,0-1 0,1 1 0,-6 15 0,10-17-8525</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1.494"/>
    </inkml:context>
    <inkml:brush xml:id="br0">
      <inkml:brushProperty name="width" value="0.025" units="cm"/>
      <inkml:brushProperty name="height" value="0.025" units="cm"/>
      <inkml:brushProperty name="color" value="#E71224"/>
    </inkml:brush>
  </inkml:definitions>
  <inkml:trace contextRef="#ctx0" brushRef="#br0">1583 1 10762,'-9'4'449,"-68"24"169,-81 17 0,103-29 19,31-8-435,1 1 0,0 1-1,0 2 1,1 0 0,1 1-1,0 1 1,1 1 0,-36 35-1,-1 8-249,-69 92 0,26-10-349,-144 274 0,211-353 33,-44 87 788,7 4 0,6 3 0,7 2-1,-67 307 1,85-270 246,-13 202-1,46-310-532,5 0 0,3 0 0,3 0 0,34 164 0,-19-165 25,4-1 1,4-2 0,3 0 0,60 110-1,-66-149-163,1-1-1,2-1 0,2-1 0,2-2 0,1-1 0,2-2 0,2-1 1,0-2-1,54 35 0,-28-30 68,1-3 0,2-2 1,1-4-1,109 32 0,293 48 138,-278-69-205,-55-10 13,504 118 29,-455-96-27,249 106-1,-326-107-1,-3 4 1,170 119-1,159 182 111,-399-324-96,-2 3 0,-2 0 0,-1 2 0,-2 1 0,-1 2 0,-2 0 0,-2 2 0,-1 1 0,-3 0 0,-1 1 1,-2 1-1,-2 1 0,-3 0 0,13 89 0,-14-20 33,-4-1 1,-13 164-1,-8-173 451,-4 0 1,-51 161-1,-11 42 21,80-301-509,-1 1-8,1 1 0,-1-1 1,1 0-1,0 0 0,1 1 1,0-1-1,0 0 1,1 1-1,1 9 0,-1-16-11,0 0-1,0 0 0,0 0 1,0 0-1,0 0 0,0-1 0,0 1 1,0 0-1,0-1 0,0 1 1,0-1-1,0 1 0,1-1 1,-1 0-1,0 1 0,0-1 1,0 0-1,1 0 0,-1 0 0,0 0 1,0 0-1,1 0 0,-1 0 1,0 0-1,0-1 0,1 1 1,-1 0-1,0-1 0,0 1 1,0-1-1,2 0 0,0 0-129,0 0-1,-1 0 1,1-1-1,0 1 1,-1-1-1,1 1 0,-1-1 1,0 0-1,1 1 1,-1-1-1,0-1 1,0 1-1,2-3 1,0-11-3205,-4-2-2648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2.121"/>
    </inkml:context>
    <inkml:brush xml:id="br0">
      <inkml:brushProperty name="width" value="0.025" units="cm"/>
      <inkml:brushProperty name="height" value="0.025" units="cm"/>
      <inkml:brushProperty name="color" value="#E71224"/>
    </inkml:brush>
  </inkml:definitions>
  <inkml:trace contextRef="#ctx0" brushRef="#br0">0 0 6951,'1'15'1862,"0"-1"0,0 1 0,7 24 0,21 42 669,55 73-3199,-55-105 1243,-24-40-519,2 3-53,0 0 0,0 0 0,1-1 0,1 0 0,9 9 0,-16-18 95,0 0-1,0 0 1,0-1 0,0 1-1,0-1 1,0 0-1,0 1 1,1-1-1,-1 0 1,1 0-1,-1 0 1,0-1-1,1 1 1,-1 0-1,1-1 1,0 0-1,-1 1 1,1-1-1,-1 0 1,1-1-1,-1 1 1,1 0-1,0-1 1,-1 1-1,1-1 1,-1 0-1,0 0 1,1 0 0,-1 0-1,0 0 1,1-1-1,-1 1 1,3-3-1,13-13 416,0-1 1,-1-1-1,-1-1 1,-1 0-1,-1-1 0,13-24 1,17-24-173,14-5-125,-15 21-1611,-17 17-2295,-10 8-2823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4.806"/>
    </inkml:context>
    <inkml:brush xml:id="br0">
      <inkml:brushProperty name="width" value="0.025" units="cm"/>
      <inkml:brushProperty name="height" value="0.025" units="cm"/>
      <inkml:brushProperty name="color" value="#E71224"/>
    </inkml:brush>
  </inkml:definitions>
  <inkml:trace contextRef="#ctx0" brushRef="#br0">0 1 15118,'0'0'8777,"70"52"-8329,-41-39-320,0 1-96,5 0 0,-5-1-704,0 0-514,-8-1-511,-8 1-417,-8-4-897,-5-2-1409,-5-2-2851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5.152"/>
    </inkml:context>
    <inkml:brush xml:id="br0">
      <inkml:brushProperty name="width" value="0.025" units="cm"/>
      <inkml:brushProperty name="height" value="0.025" units="cm"/>
      <inkml:brushProperty name="color" value="#E71224"/>
    </inkml:brush>
  </inkml:definitions>
  <inkml:trace contextRef="#ctx0" brushRef="#br0">1 156 13325,'0'0'8327,"52"-25"-6693,-16 12-481,4-4-769,3 0-319,-4 2-33,-3 0-32,-3 1-865,-8 0-737,-5 4-960,-7 2-1762,-6 0-1890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5.526"/>
    </inkml:context>
    <inkml:brush xml:id="br0">
      <inkml:brushProperty name="width" value="0.025" units="cm"/>
      <inkml:brushProperty name="height" value="0.025" units="cm"/>
      <inkml:brushProperty name="color" value="#E71224"/>
    </inkml:brush>
  </inkml:definitions>
  <inkml:trace contextRef="#ctx0" brushRef="#br0">455 4 3972,'-10'0'4639,"7"-1"-4479,-12 0 413,-1 0 0,0 1 0,1 0 0,-1 2 0,1 0 0,0 0 0,0 1 0,-22 8 0,18-1-244,1 1 0,1 1-1,0 0 1,1 1 0,0 1 0,1 0 0,0 1 0,1 1-1,1 1 1,1-1 0,0 2 0,1 0 0,1 0 0,-15 39-1,14-30-104,2 0 0,1 1 0,1 0-1,1 0 1,1 1 0,2-1 0,1 1-1,1 0 1,2 0 0,5 40 0,-4-61-185,-1 1 1,1 0 0,1-1 0,0 1-1,0-1 1,0 0 0,1 0 0,1 0 0,-1 0-1,1-1 1,0 1 0,1-1 0,0-1 0,0 1-1,1-1 1,-1 0 0,1 0 0,0-1-1,1 0 1,-1-1 0,1 1 0,0-1 0,0-1-1,1 1 1,16 3 0,-8-3 164,0-2 0,0 0 1,1-1-1,-1 0 0,0-2 0,1 0 0,-1-1 0,0 0 1,0-2-1,0 0 0,0-1 0,23-10 0,-2-2 3,-1-2 0,-1-2 0,-1-1 0,0-2 0,-2-1 0,55-54 0,-69 59-46,0 0-1,-2-1 1,0 0-1,-2-2 0,0 0 1,-2 0-1,0-2 1,-2 1-1,0-1 0,-2-1 1,9-39-1,-16 55-138,0 1 1,-1-1-1,-1 0 0,0 0 0,0 0 1,0 0-1,-2 0 0,1 1 0,-1-1 1,0 0-1,-1 1 0,0-1 0,-7-12 1,6 15-62,-1 0 0,1 0 0,-2 1 1,1-1-1,-1 1 0,0 1 1,0-1-1,0 1 0,-1 0 0,0 0 1,0 1-1,0 0 0,-1 0 0,1 0 1,-1 1-1,-10-2 0,2 0-336,-1 1 0,0 1-1,-1 0 1,1 1 0,0 1 0,-1 1-1,1 1 1,0 0 0,-31 6-1,30-2-1154,1 0 0,-1 0-1,1 2 1,0 0 0,-22 14-1,8-4-5307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7.184"/>
    </inkml:context>
    <inkml:brush xml:id="br0">
      <inkml:brushProperty name="width" value="0.025" units="cm"/>
      <inkml:brushProperty name="height" value="0.025" units="cm"/>
      <inkml:brushProperty name="color" value="#E71224"/>
    </inkml:brush>
  </inkml:definitions>
  <inkml:trace contextRef="#ctx0" brushRef="#br0">0 143 8552,'0'0'6652,"11"4"-5099,1-1-1205,-1 0 0,1 0 0,0-1-1,1 0 1,-1-1 0,0-1 0,24-2 0,104-18 1490,-62 7-1441,927-60 876,-697 59-1152,-253 12-70,-24 2-44,0-2 0,0 0 0,0-2-1,43-12 1,-67 11-1507,-18 2 40,-21 1-1586,-10 1-2532,-4-1-3562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1.725"/>
    </inkml:context>
    <inkml:brush xml:id="br0">
      <inkml:brushProperty name="width" value="0.035" units="cm"/>
      <inkml:brushProperty name="height" value="0.035" units="cm"/>
    </inkml:brush>
  </inkml:definitions>
  <inkml:trace contextRef="#ctx0" brushRef="#br0">1 1 14563,'0'0'143,"1"0"1,-1 0-1,1 1 0,0-1 0,-1 0 0,1 1 1,-1-1-1,0 0 0,1 1 0,-1-1 1,1 1-1,-1-1 0,0 1 0,1-1 0,-1 1 1,0-1-1,1 1 0,-1-1 0,0 1 1,0-1-1,1 1 0,-1 0 0,0-1 0,0 2 1,9 21 960,53 216 2454,-20 6-2953,-31-177-419,0 0-78,2 0 172,6 128 0,-33-251 163,-19-256-179,32 237-387,2 0 1,14-92-1,-12 147 54,0 0-1,1 0 1,1 0 0,1 1-1,15-32 1,-19 46 54,0 0 0,0-1 0,1 1 0,0 0 0,0 1 1,0-1-1,0 0 0,0 1 0,1 0 0,0 0 0,-1 0 0,1 0 0,0 1 0,1-1 0,-1 1 0,0 0 1,1 0-1,-1 1 0,1-1 0,-1 1 0,1 0 0,0 0 0,0 0 0,-1 1 0,1 0 0,0 0 1,0 0-1,7 2 0,-4 0 10,1 0 1,-1 1 0,1 0 0,-1 0-1,0 1 1,0 0 0,0 0-1,-1 1 1,1 0 0,-1 0-1,10 11 1,-15-14 8,1 1 0,0 0 0,-1 0 0,0 0-1,0 1 1,0-1 0,0 1 0,0-1 0,-1 1 0,1-1-1,-1 1 1,1 5 0,-2-6 3,0 0 0,0 0 1,0 0-1,0 0 0,-1 0 0,1-1 0,-1 1 0,0 0 1,0 0-1,0 0 0,0-1 0,0 1 0,0-1 1,-1 1-1,1-1 0,-1 1 0,0-1 0,-3 4 0,-4 2 43,-1 1 1,0-1-1,0-1 0,0 0 0,-1 0 0,0-1 0,-15 6 0,6-4-482,0 0 1,0-2-1,-32 6 1,50-13-257,9-3 224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7.748"/>
    </inkml:context>
    <inkml:brush xml:id="br0">
      <inkml:brushProperty name="width" value="0.025" units="cm"/>
      <inkml:brushProperty name="height" value="0.025" units="cm"/>
      <inkml:brushProperty name="color" value="#E71224"/>
    </inkml:brush>
  </inkml:definitions>
  <inkml:trace contextRef="#ctx0" brushRef="#br0">0 18 9513,'0'0'10479,"11"-2"-8674,68-6 487,103 0 1,-178 9-2273,1-1-1,-1 0 1,0 1-1,1 0 1,-1 0-1,0 1 1,0-1-1,1 1 1,-1-1-1,0 1 0,5 4 1,-8-5-17,1 0 1,-1 0-1,0 1 1,0-1-1,0 0 1,0 1-1,0-1 0,0 1 1,0-1-1,0 1 1,0-1-1,-1 1 1,1-1-1,-1 1 0,1 0 1,-1-1-1,1 1 1,-1 0-1,0 0 1,0-1-1,0 1 0,0 0 1,0 0-1,-1-1 1,1 1-1,0 0 1,-1-1-1,1 1 1,-1 0-1,0-1 0,1 1 1,-2 1-1,-3 5 14,0 0 1,0-1-1,0 0 0,-1-1 0,0 1 0,0-1 0,-1 0 0,-9 7 0,-65 41 34,59-41-42,-6 6-59,-1-2 0,-42 17 0,114-46-235,0 3 0,0 1 0,1 2 0,74 0 0,-112 5 278,-1 1 1,1 0-1,-1 1 1,1-1-1,-1 1 1,0 0-1,1 0 1,-1 1-1,8 3 1,-12-5 5,0 1 0,0-1 0,0 1 1,0 0-1,0-1 0,-1 1 1,1 0-1,0 0 0,-1 0 0,1 0 1,0-1-1,-1 1 0,1 0 1,-1 0-1,0 0 0,1 0 0,-1 0 1,0 0-1,1 0 0,-1 0 1,0 1-1,0 1 5,0 0 0,-1-1 0,1 1 1,-1-1-1,0 1 0,1-1 0,-1 1 0,0-1 1,0 1-1,-1-1 0,1 0 0,-2 3 0,-6 6 143,0 0 0,-1 0-1,0-1 1,0 0 0,-1-1 0,0 0-1,-1-1 1,-18 10 0,-7 3 642,-62 23 0,82-37-762,0-1-1,0-1 1,0 0 0,-1-1 0,0-1-1,-24 2 1,71-21-4597,32-5-1312,-19 7-898,-1 1-3422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089"/>
    </inkml:context>
    <inkml:brush xml:id="br0">
      <inkml:brushProperty name="width" value="0.025" units="cm"/>
      <inkml:brushProperty name="height" value="0.025" units="cm"/>
      <inkml:brushProperty name="color" value="#E71224"/>
    </inkml:brush>
  </inkml:definitions>
  <inkml:trace contextRef="#ctx0" brushRef="#br0">31 0 17713,'0'0'4484,"-12"73"-2434,5-39-833,1-1-256,3-2-769,1-3-128,2-4-64,0-5-544,5-5-770,6-5-960,-2-6-640,0-3-2051,-2-9-2722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451"/>
    </inkml:context>
    <inkml:brush xml:id="br0">
      <inkml:brushProperty name="width" value="0.025" units="cm"/>
      <inkml:brushProperty name="height" value="0.025" units="cm"/>
      <inkml:brushProperty name="color" value="#E71224"/>
    </inkml:brush>
  </inkml:definitions>
  <inkml:trace contextRef="#ctx0" brushRef="#br0">1 64 17777,'0'0'5103,"5"-9"-3288,-2 5-1645,-1 0-51,-1 1 0,1 0 0,0 0 0,-1 0 0,2 0 0,-1 1 0,0-1 1,0 1-1,1-1 0,0 1 0,-1 0 0,1 0 0,0 0 0,0 0 0,0 0 0,0 1 0,0-1 0,1 1 0,-1 0 0,0 0 0,1 0 0,-1 0 0,6 0 0,-4 1-16,0 0-52,1-1-1,-1 1 1,0 0-1,0 1 0,0-1 1,0 1-1,7 2 1,-11-2-49,1 0 0,-1-1 0,0 1 0,0 0 0,1 0 0,-1 0 0,0 0 0,0 0 0,0 0 1,0 1-1,0-1 0,0 0 0,-1 0 0,1 1 0,0-1 0,-1 1 0,1-1 0,-1 0 0,1 1 0,-1-1 1,1 1-1,-1-1 0,0 1 0,0-1 0,0 1 0,0-1 0,0 1 0,0 0 0,-1-1 0,1 3 0,-3 4 25,1 0-1,-1 0 0,0 0 1,-1 0-1,0-1 0,0 1 1,0-1-1,-1 0 0,0 0 1,-1-1-1,1 1 0,-1-1 1,-10 8-1,-21 25 139,36-38-166,1-1 0,0 0 1,0 0-1,-1 1 0,1-1 0,0 0 0,0 0 0,0 1 0,-1-1 0,1 0 0,0 1 0,0-1 0,0 0 1,0 1-1,0-1 0,0 0 0,0 1 0,0-1 0,-1 0 0,1 1 0,0-1 0,0 0 0,1 1 1,-1-1-1,0 0 0,0 1 0,0-1 0,0 0 0,0 1 0,0-1 0,0 0 0,0 1 0,1-1 0,-1 0 1,0 1-1,15 4-9,30-5-5,-34 0-8,2 0-48,0 0-1,0 0 1,-1 2-1,1-1 0,22 7 1,-32-7 56,-1 0-1,1 0 1,-1 1 0,1-1 0,-1 0 0,0 1-1,0-1 1,0 1 0,1 0 0,-2 0 0,1 0 0,0 0-1,0 0 1,-1 0 0,1 0 0,-1 0 0,1 1-1,-1-1 1,0 1 0,0-1 0,0 1 0,0-1 0,-1 1-1,1 0 1,-1-1 0,1 1 0,-1 0 0,0-1-1,0 1 1,0 0 0,-1 0 0,1-1 0,-1 1-1,0 3 1,-1 0 70,0-1-1,-1 1 0,1-1 0,-1 0 1,0 0-1,0 0 0,-1 0 1,1-1-1,-1 1 0,0-1 0,-1 0 1,-4 5-1,-60 41 1680,62-46-1634,-1 1 0,1-1-1,-1-1 1,0 1 0,0-1 0,0-1 0,-1 1 0,1-1-1,-15 1 1,23-3-154,-1 0-1,0-1 1,0 1 0,1 0-1,-1 0 1,0-1-1,0 1 1,1 0-1,-1-1 1,0 1 0,1-1-1,-1 1 1,0-1-1,1 1 1,-1-1-1,1 0 1,-1 1 0,1-1-1,-1 1 1,1-1-1,0 0 1,-1 1-1,1-1 1,0 0 0,-1 0-1,1 1 1,0-1-1,0 0 1,0 0-1,0 0 1,-1 1 0,1-1-1,0 0 1,1 0-1,-1 0 1,0-1-1,5-31-3531,10 1-1394,6-7-2564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8.792"/>
    </inkml:context>
    <inkml:brush xml:id="br0">
      <inkml:brushProperty name="width" value="0.025" units="cm"/>
      <inkml:brushProperty name="height" value="0.025" units="cm"/>
      <inkml:brushProperty name="color" value="#E71224"/>
    </inkml:brush>
  </inkml:definitions>
  <inkml:trace contextRef="#ctx0" brushRef="#br0">101 0 18578,'0'0'2695,"-8"8"-9,4-4-2407,-52 55 2739,53-55-2907,-1 0-1,1 0 1,0 1-1,0 0 0,1-1 1,-1 1-1,1 0 1,0 0-1,0 0 1,1 1-1,0-1 0,0 0 1,0 1-1,0 5 1,1-10-122,0 0 1,1 0 0,-1 0 0,1 0-1,-1 0 1,1 0 0,-1-1 0,1 1 0,0 0-1,-1 0 1,1 0 0,0 0 0,0-1-1,-1 1 1,1 0 0,0-1 0,0 1-1,0-1 1,0 1 0,0-1 0,0 1-1,0-1 1,0 0 0,0 1 0,0-1-1,2 0 1,34 5-559,-29-5 395,38 2-130,-32-2 202,0 0 0,0 1 0,-1 0 0,1 1 0,0 1 0,0 0 0,-1 1 0,26 10 0,-38-13 119,1 0 0,-1 0 0,1 0 1,-1 1-1,0-1 0,1 0 1,-1 0-1,0 1 0,0-1 0,0 1 1,0-1-1,0 1 0,0 0 1,-1-1-1,1 1 0,0 0 1,-1-1-1,1 1 0,-1 0 0,0 0 1,0-1-1,1 1 0,-1 0 1,0 0-1,-1 0 0,1-1 0,0 1 1,0 0-1,-1 0 0,1-1 1,-1 1-1,1 0 0,-1-1 1,0 1-1,-1 2 0,-3 6 172,-1 0 1,0-1-1,-1 0 0,-10 12 1,11-14-89,-10 13 86,-1 0 0,0-2 0,-1 0 0,-1-1 0,-31 21 0,49-37-256,1 0 0,-1 0 1,0-1-1,0 1 0,0 0 1,1-1-1,-1 1 0,0-1 1,0 1-1,0-1 0,0 1 1,0-1-1,0 0 0,0 1 1,0-1-1,0 0 1,0 0-1,0 0 0,0 0 1,-1 0-1,1 0 0,0 0 1,0 0-1,0 0 0,0-1 1,0 1-1,0 0 0,0-1 1,0 1-1,0-1 1,0 1-1,1-1 0,-1 1 1,0-1-1,0 0 0,0 1 1,0-1-1,1 0 0,-1 0 1,0 1-1,1-1 0,-1 0 1,1 0-1,-1 0 0,1 0 1,-1 0-1,1 0 1,0 0-1,-1-1 0,-1-7-1492,0 0-1,1 0 0,0-1 1,1-16-1,0 5-1659,-3-26-5630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1:19.180"/>
    </inkml:context>
    <inkml:brush xml:id="br0">
      <inkml:brushProperty name="width" value="0.025" units="cm"/>
      <inkml:brushProperty name="height" value="0.025" units="cm"/>
      <inkml:brushProperty name="color" value="#E71224"/>
    </inkml:brush>
  </inkml:definitions>
  <inkml:trace contextRef="#ctx0" brushRef="#br0">1 29 13485,'0'0'6086,"52"-10"-3524,-23 10-640,9 0-353,-2 0-1056,9 0-449,3 0-224,-5 0-2307,1-5-2465,-8-8-7240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236"/>
    </inkml:context>
    <inkml:brush xml:id="br0">
      <inkml:brushProperty name="width" value="0.025" units="cm"/>
      <inkml:brushProperty name="height" value="0.025" units="cm"/>
      <inkml:brushProperty name="color" value="#E71224"/>
    </inkml:brush>
  </inkml:definitions>
  <inkml:trace contextRef="#ctx0" brushRef="#br0">38 58 6822,'0'0'17681,"9"-9"-16448,-7 7-1135,39-31 512,-39 31-596,0 1-1,0-1 1,0 1-1,0 0 1,0 0-1,0 0 1,0 0-1,1 0 1,-1 1-1,0-1 1,0 1 0,1-1-1,-1 1 1,0 0-1,1 0 1,-1 0-1,0 0 1,1 0-1,-1 1 1,0-1-1,0 1 1,1-1 0,-1 1-1,3 1 1,-3 0-8,-1-1 1,0 0-1,-1 1 1,1-1-1,0 1 1,0-1-1,-1 1 1,1 0-1,-1-1 1,1 1-1,-1 0 1,0-1-1,1 1 1,-1 0-1,0-1 1,0 1-1,0 0 1,0 0-1,-1-1 1,1 1-1,0 0 1,-1-1-1,1 1 1,-2 1-1,-16 41 211,-10-6-40,20-29-117,1 1 1,0 0-1,1 0 0,0 0 1,-8 18-1,72-24-119,-55-4 59,1-1 0,-1 1-1,0 0 1,0 1 0,0-1 0,0 0 0,1 1-1,-1 0 1,0 0 0,0 0 0,0 0-1,0 0 1,0 1 0,-1-1 0,1 1 0,0 0-1,4 3 1,-6-2 3,1 0 0,-1 0-1,1 0 1,-1 0 0,0 0 0,0 0-1,-1 0 1,1 1 0,0-1 0,-1 0-1,0 0 1,0 0 0,0 1-1,0-1 1,0 0 0,-1 0 0,0 1-1,-1 4 1,0-2 154,0 1-1,-1-1 1,0 1 0,0-1-1,-1 0 1,1 0-1,-1 0 1,-1-1 0,1 1-1,-1-1 1,0 0-1,0 0 1,0-1 0,-1 0-1,-6 5 1,4-4-24,0 0-1,0-1 1,0 1 0,-1-2 0,1 1 0,-1-1-1,0 0 1,0-1 0,0 0 0,-18 1 0,40-20-5381,31-5-5258,-19 9 1586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613"/>
    </inkml:context>
    <inkml:brush xml:id="br0">
      <inkml:brushProperty name="width" value="0.025" units="cm"/>
      <inkml:brushProperty name="height" value="0.025" units="cm"/>
      <inkml:brushProperty name="color" value="#E71224"/>
    </inkml:brush>
  </inkml:definitions>
  <inkml:trace contextRef="#ctx0" brushRef="#br0">56 0 16592,'0'0'5477,"-34"71"-2594,20-47-1314,8-3-800,4 1-577,2-7-192,2-5-224,13-6-897,1-4-1506,-2 0-416,3-16-1761,-5-6-2339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0.942"/>
    </inkml:context>
    <inkml:brush xml:id="br0">
      <inkml:brushProperty name="width" value="0.025" units="cm"/>
      <inkml:brushProperty name="height" value="0.025" units="cm"/>
      <inkml:brushProperty name="color" value="#E71224"/>
    </inkml:brush>
  </inkml:definitions>
  <inkml:trace contextRef="#ctx0" brushRef="#br0">1 78 15503,'0'0'6710,"4"-9"-4233,-3 5-2332,1 0 0,0 0 0,0 0 0,0 0 0,0 1-1,1-1 1,-1 1 0,1 0 0,0-1 0,0 1 0,0 0 0,1 1 0,-1-1 0,1 0 0,-1 1-1,1 0 1,0 0 0,0 0 0,0 1 0,0-1 0,0 1 0,0 0 0,0 0 0,0 0 0,1 0-1,-1 1 1,5 0 0,-6-1-129,0 1 0,-1 0-1,1 0 1,-1 0 0,1 0 0,0 0-1,-1 0 1,1 1 0,0-1-1,-1 1 1,1 0 0,-1 0 0,1 0-1,-1 0 1,1 0 0,-1 0-1,0 1 1,0-1 0,4 5 0,-4-3 1,0 0 1,-1 0-1,1 0 1,-1 1-1,0-1 0,0 1 1,0-1-1,-1 1 1,1-1-1,-1 1 1,0 0-1,0-1 1,0 1-1,-1 6 1,-2 6 172,-1 1 0,0-1 0,-1 0 1,-1 0-1,0-1 0,-1 0 0,-1 0 0,-1 0 1,-16 22-1,-16 29 321,41-65-520,-1-1 0,0 1 0,0 0 0,1 0 0,-1 0 0,0 0 0,1 0 0,-1 0 1,1 0-1,0 0 0,-1 1 0,1-1 0,0 0 0,-1 0 0,1 0 0,0 0 0,0 0 0,0 1 0,0-1 1,0 0-1,0 0 0,1 0 0,-1 0 0,0 0 0,1 1 0,-1-1 0,0 0 0,1 0 0,-1 0 1,1 0-1,0 0 0,-1 0 0,1 0 0,0 0 0,0-1 0,-1 1 0,1 0 0,0 0 0,0-1 0,0 1 1,0 0-1,0-1 0,0 1 0,0-1 0,0 1 0,0-1 0,0 1 0,1-1 0,-1 0 0,0 0 0,0 0 1,0 1-1,0-1 0,0 0 0,1 0 0,-1-1 0,0 1 0,2 0 0,5 0-478,0-1-1,0 0 1,0 0-1,0 0 1,0-1-1,0 0 1,10-5-1,40-28-8213,-31 12 245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42:01.301"/>
    </inkml:context>
    <inkml:brush xml:id="br0">
      <inkml:brushProperty name="width" value="0.025" units="cm"/>
      <inkml:brushProperty name="height" value="0.025" units="cm"/>
      <inkml:brushProperty name="color" value="#E71224"/>
    </inkml:brush>
  </inkml:definitions>
  <inkml:trace contextRef="#ctx0" brushRef="#br0">80 119 15022,'0'0'8472,"-8"9"-7265,3-4-1001,-1 2-1,2-1 1,-1 0 0,1 1 0,0 0 0,0 0-1,0 0 1,1 1 0,1-1 0,-1 1 0,1-1 0,0 1-1,1 0 1,0 0 0,0 0 0,1 0 0,0 12 0,1-19-206,1 1 0,-1 0 0,0 0 0,1 0 0,-1-1 0,1 1 0,-1-1 0,1 1 0,0-1 0,-1 0 0,1 0 0,0 0 0,0 0 0,0 0 0,0 0 0,0 0 0,0 0 0,0-1 0,0 1 0,1-1 0,-1 0 0,0 1 0,0-1 0,0 0 0,1 0 0,2-1 0,65-2-490,-68 3 424,24-5-316,-22 3 333,1 1 1,0 0-1,-1 0 1,1 0-1,0 0 0,0 1 1,0 0-1,0 0 0,-1 0 1,1 0-1,0 1 1,8 2-1,-12-2 56,0 0 0,-1-1 0,1 1 1,-1 0-1,1 0 0,-1 0 0,1 0 0,-1 1 0,0-1 0,1 0 0,-1 0 1,0 0-1,0 0 0,0 0 0,0 0 0,0 0 0,0 1 0,0-1 1,0 0-1,0 0 0,0 0 0,-1 0 0,1 0 0,0 0 0,-1 0 0,1 0 1,-1 0-1,1 0 0,-1 0 0,0 1 0,-20 29 653,6-13-204,0 0 1,-1-2-1,-1 0 1,0 0-1,-2-2 0,1 0 1,-32 17-1,48-31-566,1 1 0,0-1-1,-1 1 1,1-1 0,0 1-1,-1-1 1,1 0 0,-1 0-1,1 0 1,0 0-1,-1 0 1,1 0 0,-1 0-1,-1-1 1,1 1-292,1-1 0,-1 0 0,1 0 0,-1 0 0,1 0 0,0 0 0,0 0 0,-1 0 0,1-1 0,0 1 0,0 0 0,0-1-1,0 1 1,0-1 0,1 1 0,-1-1 0,0 1 0,0-4 0,-8-24-6458</inkml:trace>
  <inkml:trace contextRef="#ctx0" brushRef="#br0" timeOffset="1">26 64 2883,'0'0'19538,"52"-5"-16719,-21 2-865,14-2-609,0-2-929,5 1-320,-3-1-96,-4-1-1569,-9-2-2595,-8-3-6310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24:07.015"/>
    </inkml:context>
    <inkml:brush xml:id="br0">
      <inkml:brushProperty name="width" value="0.025" units="cm"/>
      <inkml:brushProperty name="height" value="0.025" units="cm"/>
    </inkml:brush>
  </inkml:definitions>
  <inkml:trace contextRef="#ctx0" brushRef="#br0">146 73 13997,'0'0'3214,"-9"0"-1981,1-1-1021,2 0-18,0 0 0,0 0 0,0 1 0,0 0 0,0 0 0,0 0 0,0 1 0,0 0 0,0 0 0,0 1-1,0 0 1,-8 3 0,14-5-186,0 0 0,-1 1 0,1-1-1,0 0 1,0 0-1,-1 0 1,1 1-1,0-1 1,0 0 0,-1 0-1,1 0 1,0 0-1,-1 0 1,1 1 0,0-1-1,-1 0 1,1 0-1,0 0 1,-1 0-1,1 0 1,0 0 0,-1 0-1,1 0 1,0 0-1,-1 0 1,1-1-1,0 1 1,-1 0 0,1 0-1,0 0 1,-1 0-1,1 0 1,0 0-1,0-1 1,-1 1 0,1 0-1,0 0 1,0-1-1,-1 1 1,1 0 0,0 0-1,0-1 1,0 1-1,-1 0 1,1 0-1,0-1 1,0 1 0,0 0-1,0-1 1,0 1-1,0 0 1,-1-1-1,1 1 1,0 0 0,0-1-1,0 1 1,-10-50 547,10 50-540,0 0 0,-1 0 0,1 0 0,0-1 0,0 1 1,0 0-1,0 0 0,0 0 0,0 0 0,0 0 0,0 0 0,0 0 0,0-1 0,-1 1 1,1 0-1,0 0 0,0 0 0,0 0 0,0 0 0,0 0 0,0 0 0,-1 0 0,1 0 0,0 0 1,0 0-1,0 0 0,0 0 0,0 0 0,0 0 0,-1 0 0,1 0 0,0 0 0,0 0 1,0 0-1,0 0 0,0 0 0,-1 0 0,1 0 0,0 0 0,0 0 0,0 0 0,0 0 0,0 0 1,0 0-1,-1 0 0,1 0 0,0 1 0,0-1 0,0 0 0,0 0 0,0 0 0,0 0 1,0 0-1,0 0 0,0 0 0,0 1 0,-1-1 0,1 0 0,-8 13 602,8-12-604,-1-1 0,1 1 0,0 0 0,-1-1 1,1 1-1,0-1 0,0 1 0,0 0 0,-1-1 0,1 1 0,0-1 0,0 1 1,0 0-1,0-1 0,0 1 0,0 0 0,0-1 0,0 1 0,0 0 1,0-1-1,0 1 0,1 0 0,-1-1 0,0 1 0,0-1 0,1 1 0,-1 0 1,0-1-1,1 1 0,-1-1 0,0 1 0,1-1 0,-1 1 0,1-1 0,-1 1 1,1-1-1,-1 0 0,1 1 0,-1-1 0,1 0 0,0 1 0,-1-1 1,1 0-1,-1 0 0,1 0 0,0 1 0,-1-1 0,2 0 0,3 0 34,1-1 0,0 0 0,0 0-1,-1 0 1,1 0 0,-1-1 0,1 0-1,-1 0 1,7-4 0,-9 4 1,0 0 0,0 0 0,1 0 1,-1 0-1,0 0 0,-1 0 0,1-1 0,0 0 1,-1 1-1,1-1 0,-1 0 0,0 0 0,0-1 0,0 1 1,1-4-1,-2 6 550,-16 67 261,15-65-846,0 0 0,0-1 0,0 1 0,0 0 0,0 0 0,0-1-1,1 1 1,-1 0 0,0-1 0,0 1 0,1 0 0,-1-1 0,0 1 0,1 0 0,-1-1 0,0 1-1,1 0 1,-1-1 0,1 1 0,-1-1 0,1 1 0,-1-1 0,1 1 0,0-1 0,-1 0 0,1 1-1,0-1 1,-1 0 0,1 1 0,0-1 0,0 0 0,30-2 263,27-21-41,-47 16-203,-5 3 108,-1 1 0,1 0 1,0 0-1,0 0 0,1 1 1,7-3-1,-14 6-135,1-1-1,-1 0 1,1 0 0,-1 0 0,1 0-1,-1 0 1,0 1 0,1-1-1,-1 0 1,1 0 0,-1 1-1,0-1 1,1 0 0,-1 1-1,0-1 1,0 0 0,1 1-1,-1-1 1,0 0 0,0 1 0,1-1-1,-1 1 1,0-1 0,0 0-1,0 1 1,0-1 0,1 1-1,-1-1 1,0 1 0,0-1-1,0 1 1,0-1 0,0 0-1,0 1 1,0-1 0,-1 1-1,1-1 1,0 1 0,0-1 0,0 1-1,7 59 162,-7-59-157,0-1 0,0 1 0,0 0 0,1-1 0,-1 1 0,0 0 0,1-1 0,-1 1 0,0-1 0,1 1 0,-1 0 0,1-1 0,-1 1 0,1-1 0,-1 1 0,1-1 0,-1 1 0,1-1 0,0 0 0,-1 1 0,1-1 0,0 0 1,-1 1-1,1-1 0,0 0 0,-1 0 0,1 0 0,0 1 0,-1-1 0,1 0 0,0 0 0,0 0 0,-1 0 0,1 0 0,0-1 0,-1 1 0,1 0 0,0 0 0,1-1 0,27-10 118,-25 9-108,64-30 29,-93 38-723,15-3-3064,3-3-5182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304"/>
    </inkml:context>
    <inkml:brush xml:id="br0">
      <inkml:brushProperty name="width" value="0.035" units="cm"/>
      <inkml:brushProperty name="height" value="0.035" units="cm"/>
    </inkml:brush>
  </inkml:definitions>
  <inkml:trace contextRef="#ctx0" brushRef="#br0">0 1 19060,'3'34'1488,"2"5"-1088,1 6-151,3 7 463,2 1-112,0 1-112,2-2-104,0-6-160,-1-6-16,-3-8-200,0-6-104,-4-11-328,-2-4-192,-12-14-736,-5-11 887,-1-3-167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51.801"/>
    </inkml:context>
    <inkml:brush xml:id="br0">
      <inkml:brushProperty name="width" value="0.025" units="cm"/>
      <inkml:brushProperty name="height" value="0.025" units="cm"/>
    </inkml:brush>
  </inkml:definitions>
  <inkml:trace contextRef="#ctx0" brushRef="#br0">1304 85 2947,'0'0'8424,"6"-1"-6748,18-4-395,-50 5 3616,-23 1-4295,-8 10 109,0-2 0,0-3 1,-115-2-1,91-6-440,0 4-1,-149 24 1,157-15-304,30-6 72,-1 2-1,2 2 1,-1 1-1,-51 22 0,82-27-28,1 0 0,0 1-1,0 1 1,1-1-1,0 2 1,0 0 0,0 0-1,1 0 1,1 1 0,-1 1-1,1-1 1,1 2-1,0-1 1,0 1 0,1-1-1,1 2 1,0-1 0,0 1-1,-5 19 1,7-21-12,0 0 0,1 1 1,0-1-1,0 1 0,1-1 1,1 1-1,-1 0 0,2 0 1,0-1-1,0 1 0,0-1 0,2 1 1,-1-1-1,1 0 0,1 1 1,0-1-1,0-1 0,1 1 0,0-1 1,1 0-1,0 0 0,0 0 1,1-1-1,15 14 0,-3-5 8,1-2-1,0 0 1,1-2-1,1 0 1,0-1-1,1-1 1,0-1 0,0-1-1,33 7 1,2-2 20,0-3 0,110 7 0,-123-15-12,1-3 1,-1-2-1,0-1 1,0-2 0,-1-3-1,0-1 1,0-2-1,-1-2 1,0-2 0,-1-2-1,-1-2 1,-1-1-1,0-3 1,47-34 0,-64 40 19,0-1 0,-2-1 1,29-33-1,-43 44 96,0-1 1,0 0-1,-1 0 0,-1 0 0,0-1 1,0 0-1,0 0 0,-2-1 0,1 1 1,-1-1-1,-1 0 0,2-12 1,-2 1 122,-2-1 1,-1 1 0,0 0-1,-2 0 1,0 0 0,-2 0-1,-13-40 1,14 50-251,-1 0-1,0 1 1,-1 0-1,0 0 1,0 0 0,-2 1-1,1 0 1,-1 0 0,-1 1-1,0 0 1,0 0-1,0 1 1,-1 0 0,0 1-1,-15-8 1,19 12-146,0 0 0,0 1 0,-1-1 0,1 2 0,0-1 0,-1 0 0,0 1 0,1 1 0,-1-1 0,1 1 0,-1 0 0,0 0 0,1 1 0,-1 0 0,1 0 0,-14 4 0,11-1-466,-1 1 0,0 0 0,1 0 0,0 1 0,1 0 0,-1 1 0,1 0 1,0 0-1,-10 13 0,-10 14-4762</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56.570"/>
    </inkml:context>
    <inkml:brush xml:id="br0">
      <inkml:brushProperty name="width" value="0.025" units="cm"/>
      <inkml:brushProperty name="height" value="0.025" units="cm"/>
    </inkml:brush>
  </inkml:definitions>
  <inkml:trace contextRef="#ctx0" brushRef="#br0">856 70 6406,'-14'-8'481,"-1"-2"-152,-1 2 0,0 0 0,-1 1 0,1 0 1,-1 2-1,-1 0 0,1 0 0,-21-1 0,23 6 19,0 1 0,0 0 0,-1 2 0,2 0 0,-1 0 0,0 1 0,1 1 0,-1 0 0,1 1 0,-20 12 1,-7 7-53,-75 60-1,88-62-238,0 1-1,1 2 0,2 0 0,1 2 0,1 1 0,1 0 0,1 2 0,2 0 0,2 1 0,0 1 0,2 1 0,2 0 0,1 1 0,2 0 0,1 1 0,2 0 0,-5 71 0,9-56-38,3 0-1,12 101 1,-9-136-17,0-1 1,0 0 0,1 0 0,1 0 0,1 0 0,0-1 0,1 0-1,0 0 1,1-1 0,1 0 0,0 0 0,1-1 0,0 0 0,14 12 0,-18-19 8,1 1 1,0-2-1,0 1 1,1-1-1,0 0 1,0 0-1,-1-1 1,2 0 0,-1-1-1,0 0 1,1 0-1,-1-1 1,12 1-1,-7-2 96,0 0 0,0-2-1,1 1 1,-1-2 0,0 0-1,0 0 1,22-10 0,-2-3 118,-1-1 0,-1-1 0,0-2 0,-2-1 1,38-34-1,-22 14-199,-2-3 0,-2-1 1,-1-1-1,-3-3 1,-2-1-1,-2-1 0,-3-2 1,-2-1-1,-2-1 0,-2-2 1,21-79-1,-39 113-42,-1-1 1,-1-1-1,-1 1 0,-1-1 0,-1 1 1,-1-1-1,-1 1 0,-8-43 1,7 57 8,0 1 1,-1-1 0,-1 0-1,0 1 1,0 0 0,0 0-1,-1 0 1,-1 0 0,0 1 0,0 0-1,0 0 1,-1 0 0,0 1-1,-1 0 1,1 1 0,-1-1-1,-1 1 1,1 1 0,-1 0 0,0 0-1,0 1 1,0 0 0,-15-4-1,12 4-58,-1 1 0,0 1-1,0 0 1,0 0-1,0 1 1,0 1 0,0 0-1,0 1 1,-18 4-1,22-3-431,-1 0 0,1 1 0,0 1 0,0-1 0,1 1 0,-1 1 0,1 0 0,-11 7 0,-16 19-4280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1.244"/>
    </inkml:context>
    <inkml:brush xml:id="br0">
      <inkml:brushProperty name="width" value="0.025" units="cm"/>
      <inkml:brushProperty name="height" value="0.025" units="cm"/>
    </inkml:brush>
  </inkml:definitions>
  <inkml:trace contextRef="#ctx0" brushRef="#br0">434 163 4773,'0'0'4975,"-4"-9"-3267,2 6-1651,1-1 96,-1 0 0,0 1 0,1-1 0,-1 1 0,-1-1 0,1 1 0,0 0 0,-1 0 0,1 0 1,-1 0-1,0 0 0,0 1 0,0-1 0,-1 1 0,1 0 0,-1 0 0,1 0 0,-1 1 0,1-1 0,-1 1 0,0 0 0,-4-1 0,-1 0-52,1 2-1,-1-1 1,1 1 0,-1 1-1,1-1 1,-1 2 0,0-1-1,1 1 1,0 0 0,0 1-1,-1 0 1,2 0 0,-13 7-1,9-3 27,1 0 0,0 1 0,0 0 0,0 1 0,1 0 0,0 1 0,1 0-1,-9 13 1,-1 7 115,1 1 0,1 1 1,2 1-1,1 0 0,-14 59 0,18-60-246,2 0 1,1 1-1,2 0 0,1 0 1,1 0-1,2 1 1,1-1-1,7 39 1,-6-65 2,0 0 0,0 1 0,0-1 0,1 0 0,0 0 0,1 0 0,-1-1 0,1 1 0,1-1 0,-1 0 0,1 0 0,0-1 0,0 1 0,1-1 0,-1 0 0,1 0 0,0-1 0,1 0 0,-1 0 0,1 0 0,0-1 0,0 0 0,0 0 0,0-1 0,0 0 0,1 0 0,-1-1 1,9 1-1,-1-1 57,1 0 1,-1-1-1,0-1 1,0-1-1,0 0 1,0-1-1,0 0 1,-1-1-1,1-1 1,-1 0-1,0-1 1,0-1 0,15-10-1,-2-1 201,-2-2 1,0 0-1,-2-2 0,0 0 1,-1-2-1,-2-1 0,0 0 1,-2-1-1,-1-1 0,16-33 1,-23 39-90,0-1-1,-1 0 1,-1-1 0,-1 0 0,-1 0 0,-1-1 0,-2 0 0,0 0 0,-1 0 0,-1 0-1,-2 0 1,0 0 0,-2 0 0,-5-25 0,5 37-197,-1 0 0,0 1-1,-1-1 1,0 1 0,0 0-1,-2 0 1,1 1 0,-1 0 0,-1 0-1,1 1 1,-2 0 0,1 0 0,-1 1-1,-1 0 1,1 0 0,-18-9-1,16 11-390,0 0-1,-1 1 1,0 1-1,0 0 1,0 0-1,-1 1 1,1 1-1,-1 0 1,-25 0-1,-39 6-4960,47 4-619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6.067"/>
    </inkml:context>
    <inkml:brush xml:id="br0">
      <inkml:brushProperty name="width" value="0.025" units="cm"/>
      <inkml:brushProperty name="height" value="0.025" units="cm"/>
    </inkml:brush>
  </inkml:definitions>
  <inkml:trace contextRef="#ctx0" brushRef="#br0">132 46 6150,'0'0'5312,"9"-8"-2387,29-23-491,-37 30-2282,-1 1 0,1-1-1,-1 0 1,1 1 0,0-1-1,-1 1 1,1 0 0,0-1 0,-1 1-1,1 0 1,0-1 0,0 1-1,-1 0 1,1 0 0,0-1-1,0 1 1,-1 0 0,1 0 0,0 0-1,0 0 1,1 0 0,0 13 1103,-11 18-349,-59 93-66,-10 22 266,70-127-1029,1 0-1,0 0 1,2 1 0,0 0-1,1 1 1,-1 20-1,4-38-96,1 0 0,0 0 0,-1 0 0,1 0 0,1 0 0,-1 0 1,0-1-1,1 1 0,-1 0 0,1 0 0,0 0 0,0 0 0,0-1 0,0 1 0,1 0 0,-1-1 0,1 1 0,-1-1 0,1 0 0,0 1 0,0-1 0,0 0 0,0 0 0,1 0 0,-1-1 0,0 1 1,1 0-1,-1-1 0,1 0 0,-1 1 0,1-1 0,0 0 0,0 0 0,0-1 0,-1 1 0,1 0 0,5-1 0,-1 1-116,0-1 0,1-1 0,-1 1 0,0-1 0,0 0 0,0-1 0,0 0 0,0 0 1,0 0-1,-1-1 0,1 0 0,-1 0 0,1-1 0,8-6 0,17-21-3526,-6-4-2606</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6.398"/>
    </inkml:context>
    <inkml:brush xml:id="br0">
      <inkml:brushProperty name="width" value="0.025" units="cm"/>
      <inkml:brushProperty name="height" value="0.025" units="cm"/>
    </inkml:brush>
  </inkml:definitions>
  <inkml:trace contextRef="#ctx0" brushRef="#br0">1 0 14798,'0'0'4324,"2"59"-11723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6.745"/>
    </inkml:context>
    <inkml:brush xml:id="br0">
      <inkml:brushProperty name="width" value="0.025" units="cm"/>
      <inkml:brushProperty name="height" value="0.025" units="cm"/>
    </inkml:brush>
  </inkml:definitions>
  <inkml:trace contextRef="#ctx0" brushRef="#br0">0 0 18097,'0'0'5766,"80"13"-5510,-23-11-192,6-2 0,0 0-288,-2 0-1186,-14-3-960,-12-1-2146,-14 0-1506</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7.119"/>
    </inkml:context>
    <inkml:brush xml:id="br0">
      <inkml:brushProperty name="width" value="0.025" units="cm"/>
      <inkml:brushProperty name="height" value="0.025" units="cm"/>
    </inkml:brush>
  </inkml:definitions>
  <inkml:trace contextRef="#ctx0" brushRef="#br0">0 34 11563,'0'0'4901,"51"18"-2851,-4-18-225,12 0-31,6-8-897,2-3-481,-8-2-320,0 3-64,-12 3-832,-11 5-2019,-7 2-4452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7.934"/>
    </inkml:context>
    <inkml:brush xml:id="br0">
      <inkml:brushProperty name="width" value="0.025" units="cm"/>
      <inkml:brushProperty name="height" value="0.025" units="cm"/>
    </inkml:brush>
  </inkml:definitions>
  <inkml:trace contextRef="#ctx0" brushRef="#br0">1 384 10154,'0'0'8322,"11"5"-6859,-6-3-1338,0 1 0,1-1 1,-1 0-1,1-1 0,-1 1 1,1-1-1,0 0 0,-1 0 1,1-1-1,0 0 0,0 0 1,-1 0-1,1-1 0,0 0 1,0 0-1,-1 0 0,1-1 0,9-4 1,55-24-142,-2-4 1,-1-3 0,-2-2-1,-2-4 1,-2-2 0,-1-3-1,64-67 1,-129 134-86,-12 17 181,16-34-77,-80 157 204,74-142-193,1 0-1,0 0 1,2 0 0,0 1 0,1-1-1,0 1 1,1 34 0,2-50-103,0 1 0,0-1 0,0 0-1,0 0 1,0 0 0,1 1 0,-1-1 0,1 0 0,0 0 0,0 0-1,0 0 1,0 0 0,0 0 0,0 0 0,0 0 0,0 0 0,1-1-1,-1 1 1,1 0 0,-1-1 0,1 0 0,3 3 0,-2-3-517,0 1 0,0-1 0,1 0 0,-1 0 0,0 0 0,1-1 1,-1 1-1,0-1 0,4 0 0,27 0-8112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8.265"/>
    </inkml:context>
    <inkml:brush xml:id="br0">
      <inkml:brushProperty name="width" value="0.025" units="cm"/>
      <inkml:brushProperty name="height" value="0.025" units="cm"/>
    </inkml:brush>
  </inkml:definitions>
  <inkml:trace contextRef="#ctx0" brushRef="#br0">85 0 16143,'0'0'2723,"-18"74"-961,-1-27-97,6 4-640,0 3-577,-1-3-319,9 0-97,3-3 0,2-10-32,0-7-705,2-6-768,7-12-481,-2-8-801,-4-5-2081</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8.628"/>
    </inkml:context>
    <inkml:brush xml:id="br0">
      <inkml:brushProperty name="width" value="0.025" units="cm"/>
      <inkml:brushProperty name="height" value="0.025" units="cm"/>
    </inkml:brush>
  </inkml:definitions>
  <inkml:trace contextRef="#ctx0" brushRef="#br0">1 12 12684,'0'0'6214,"59"-12"-5221,-15 23-769,4 0-128,6-1-288,0-3-2403,-3-5-3811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870"/>
    </inkml:context>
    <inkml:brush xml:id="br0">
      <inkml:brushProperty name="width" value="0.035" units="cm"/>
      <inkml:brushProperty name="height" value="0.035" units="cm"/>
    </inkml:brush>
  </inkml:definitions>
  <inkml:trace contextRef="#ctx0" brushRef="#br0">1 481 17924,'0'3'177,"0"0"0,0-1 0,0 1 0,0 0 0,0 0 0,1 0 0,-1 0-1,1-1 1,0 1 0,0 0 0,0 0 0,0-1 0,3 5 0,-3-6-120,0 0 0,0 0 1,0 0-1,0 0 0,0 0 0,0-1 0,1 1 0,-1 0 0,0 0 0,1-1 0,-1 1 0,0-1 1,1 1-1,-1-1 0,0 0 0,1 1 0,-1-1 0,1 0 0,-1 0 0,1 0 0,-1 0 0,1 0 1,-1 0-1,0-1 0,1 1 0,-1 0 0,1-1 0,-1 1 0,0-1 0,2 0 0,7-4 63,0 0 0,0-1 0,-1 0 0,0 0 0,0-1 0,-1 0 0,0-1 0,0 0 0,8-11 0,2-3-12,-2-1 0,21-38-1,-23 33-51,-1-1-1,-1 0 1,14-55-1,6-94 229,-32 186-232,1-1-1,0 1 1,0 0 0,1-1 0,3 8 0,1 12 5,15 66-325,5-1 0,39 95 0,-38-124-1263,-29-66 1007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9.019"/>
    </inkml:context>
    <inkml:brush xml:id="br0">
      <inkml:brushProperty name="width" value="0.025" units="cm"/>
      <inkml:brushProperty name="height" value="0.025" units="cm"/>
    </inkml:brush>
  </inkml:definitions>
  <inkml:trace contextRef="#ctx0" brushRef="#br0">1 314 11883,'0'0'5574,"10"-1"-3583,-7 0-1903,4 0 208,-1 1 0,0-1 0,1 1-1,-1 0 1,0 0 0,1 1 0,6 1 0,-11-1-235,0 0 1,1 0 0,-1 0-1,0 0 1,0 1-1,1-1 1,-1 0 0,0 1-1,0 0 1,0-1 0,-1 1-1,1 0 1,0 0-1,-1 0 1,1 0 0,-1 0-1,0 0 1,0 1 0,0-1-1,0 0 1,0 1-1,0-1 1,0 0 0,-1 1-1,1 3 1,0 5 155,0 0-1,-1 0 1,0 0 0,-1 0 0,0 0 0,0 0-1,-2-1 1,1 1 0,-1-1 0,-1 1-1,-4 9 1,-7 22 721,15-40-904,-1 0-1,0 0 1,0 0 0,1 0-1,-1 0 1,1 0-1,0 0 1,-1 1 0,1-1-1,0 0 1,0 0-1,0 0 1,1 0 0,0 3-1,-1-5-9,1 0 0,-1 0 0,1 0-1,-1 0 1,1 1 0,0-1 0,-1 0-1,1 0 1,-1 0 0,1 0 0,-1 0 0,1-1-1,-1 1 1,1 0 0,0 0 0,-1 0 0,1 0-1,-1-1 1,1 1 0,-1 0 0,1-1-1,-1 1 1,0 0 0,1-1 0,-1 1 0,1 0-1,-1-1 1,0 1 0,1-1 0,-1 1-1,1-1 1,5-5 50,0-1 0,0 0 0,-1 0 0,0 0 0,7-13 0,-4-5-110,-1 0 1,-1 0-1,-1-1 1,-1 0-1,-2 0 1,0 1-1,-4-51 1,1 25-397,1 50 368,0 0-1,0 0 0,0 1 0,0-1 1,1 0-1,-1 1 0,0-1 1,0 0-1,1 1 0,-1-1 1,0 0-1,1 1 0,-1-1 1,1 1-1,-1-1 0,0 1 1,1-1-1,-1 1 0,1-1 1,0 1-1,-1-1 0,1 1 1,-1-1-1,1 1 0,0 0 1,-1 0-1,1-1 0,0 1 1,-1 0-1,1 0 0,0 0 1,0 0-1,-1 0 0,1-1 0,0 1 1,-1 1-1,1-1 0,0 0 1,0 0-1,-1 0 0,1 0 1,0 0-1,-1 1 0,1-1 1,0 0-1,-1 1 0,1-1 1,0 1-1,44 19-4192,-33-14 2907,23 8-3588,7-4-2306</inkml:trace>
  <inkml:trace contextRef="#ctx0" brushRef="#br0" timeOffset="1">606 1 13004,'0'0'4714,"-3"9"-2979,2 4-1311,0 0 0,1 1-1,0-1 1,1 1 0,1-1-1,0 1 1,1-1 0,0 0 0,6 15-1,-5-17-266,1 7-41,-1-1 0,0 1 1,-1 0-1,-1 0 1,0 0-1,-2 0 1,0 1-1,-1-1 0,-1 0 1,0 0-1,-2 0 1,0 0-1,-1-1 1,-1 0-1,0 0 0,-1 0 1,-1-1-1,-1 1 1,0-2-1,-19 25 1,5-13-179,-2-1 1,0-1 0,-2-1-1,-56 38 1,60-48-1100,0 0 0,-1-2 0,-1-1-1,-26 9 1,-20-1-4829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09.366"/>
    </inkml:context>
    <inkml:brush xml:id="br0">
      <inkml:brushProperty name="width" value="0.025" units="cm"/>
      <inkml:brushProperty name="height" value="0.025" units="cm"/>
    </inkml:brush>
  </inkml:definitions>
  <inkml:trace contextRef="#ctx0" brushRef="#br0">256 64 10025,'0'0'1122,"3"-9"1381,7-28 81,-10 36-2519,0 0 1,0 1-1,0-1 0,0 0 0,0 0 1,-1 1-1,1-1 0,0 0 1,0 1-1,0-1 0,-1 1 1,1-1-1,0 0 0,-1 1 0,1-1 1,-1 1-1,1-1 0,-1 1 1,1-1-1,0 1 0,-1-1 1,0 1-1,1-1 0,-1 1 0,1 0 1,-1-1-1,0 1 0,1 0 1,-1-1-1,0 1 0,1 0 0,-1 0 1,0 0-1,1 0 0,-1 0 1,0 0-1,1 0 0,-1 0 1,0 0-1,1 0 0,-1 0 0,0 0 1,1 0-1,-2 1 0,-29 5 408,22-1-440,0 0 0,1 1 0,0 0 0,0 0 0,1 1 0,0 0 0,0 0 0,0 0-1,1 1 1,-7 12 0,-3 5-8,1 1 1,-15 37-1,17-28 42,1 0 1,1 1-1,2 0 0,2 1 1,1-1-1,2 2 0,1-1 0,2 0 1,2 0-1,1 1 0,10 48 1,-7-63-237,0 0 1,1 0 0,1 0-1,2-1 1,0 0-1,1 0 1,1-1 0,1-1-1,1 0 1,1 0-1,0-2 1,2 0 0,0 0-1,1-1 1,0-1 0,2-1-1,0-1 1,37 22-1,13-6-6568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1.880"/>
    </inkml:context>
    <inkml:brush xml:id="br0">
      <inkml:brushProperty name="width" value="0.025" units="cm"/>
      <inkml:brushProperty name="height" value="0.025" units="cm"/>
    </inkml:brush>
  </inkml:definitions>
  <inkml:trace contextRef="#ctx0" brushRef="#br0">187 26 12075,'14'-21'3167,"-12"17"-320,-11 14-1958,-18 29-517,1 1 0,2 1 0,1 1-1,3 1 1,-27 81 0,40-104-301,2 0 0,0 0 0,2 0 0,0 1 1,1-1-1,1 1 0,1 0 0,0-1 0,2 1 0,0 0 0,2-1 0,0 0 0,1 0 0,2 0 0,14 34 0,-16-46-155,-1 0 0,1-1 0,0 0 0,1 0 0,0 0 0,0-1 0,0 0 0,1 0 0,0 0 0,0-1 0,0 0 0,1-1 0,14 7 0,-11-6-1012,1-1 0,-1-1 1,1 0-1,0-1 0,20 2 0,24-2-7830</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2.320"/>
    </inkml:context>
    <inkml:brush xml:id="br0">
      <inkml:brushProperty name="width" value="0.025" units="cm"/>
      <inkml:brushProperty name="height" value="0.025" units="cm"/>
    </inkml:brush>
  </inkml:definitions>
  <inkml:trace contextRef="#ctx0" brushRef="#br0">0 307 16239,'0'0'4335,"15"-5"-2877,54-25-1029,-2-2 0,-2-4 0,0-3 0,94-74 1,-106 67-425,-45 41 13,-6 6-16,-6 9 1,4-10 1,-9 19 76,-52 115 349,55-116-402,1 0 1,0 0-1,1 1 0,1-1 0,-1 38 0,4-54-63,0 0 1,0 0-1,0 0 0,0 1 0,0-1 0,0 0 1,1 0-1,-1 0 0,1 1 0,0-1 0,0 0 1,-1 0-1,1 0 0,1 0 0,-1 0 0,0 0 1,0-1-1,1 1 0,-1 0 0,1-1 0,-1 1 1,1-1-1,0 1 0,0-1 0,2 2 0,-1-2-343,-1 0 0,1-1-1,0 1 1,0 0 0,0-1 0,0 0-1,0 0 1,0 0 0,0 0 0,0 0-1,0 0 1,4-2 0,22-7-7079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2.665"/>
    </inkml:context>
    <inkml:brush xml:id="br0">
      <inkml:brushProperty name="width" value="0.025" units="cm"/>
      <inkml:brushProperty name="height" value="0.025" units="cm"/>
    </inkml:brush>
  </inkml:definitions>
  <inkml:trace contextRef="#ctx0" brushRef="#br0">193 0 16816,'0'0'1313,"-25"47"1057,5-14-672,7 3-385,-3 6-480,9 0-609,1 1-192,6-2-32,0-6-64,0-3-865,2-10-480,4-9-545,-6-8-768</inkml:trace>
  <inkml:trace contextRef="#ctx0" brushRef="#br0" timeOffset="1">0 185 2915,'0'0'18129,"67"-34"-17488,-28 34-481,3 0-64,12 0-320,0 0-1794,3 0-2851,5-1-1377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3.024"/>
    </inkml:context>
    <inkml:brush xml:id="br0">
      <inkml:brushProperty name="width" value="0.025" units="cm"/>
      <inkml:brushProperty name="height" value="0.025" units="cm"/>
    </inkml:brush>
  </inkml:definitions>
  <inkml:trace contextRef="#ctx0" brushRef="#br0">99 0 18161,'0'0'4260,"-61"77"-2818,43-40-161,4 0-673,8-2-383,6-6-161,6-4-32,13-11-449,7-6-1056,1-8-673,0-8-1410,-2-14-3682</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3.401"/>
    </inkml:context>
    <inkml:brush xml:id="br0">
      <inkml:brushProperty name="width" value="0.025" units="cm"/>
      <inkml:brushProperty name="height" value="0.025" units="cm"/>
    </inkml:brush>
  </inkml:definitions>
  <inkml:trace contextRef="#ctx0" brushRef="#br0">368 173 16271,'0'0'5253,"-31"66"-3875,17-27-97,1 2-288,6 1-513,4-2-384,3-2-64,0-5 0,3-6-384,4-5-737,2-9-128,-7-10-1442,-2-14-11498</inkml:trace>
  <inkml:trace contextRef="#ctx0" brushRef="#br0" timeOffset="1">1 0 14670,'0'0'6950,"54"28"-5156,-4-21-449,6-3-736,3-1-449,3-3-96,-5 0-96,-3 0-1057,-10 0-1281,-10 0-2307,-2-3-4259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3.766"/>
    </inkml:context>
    <inkml:brush xml:id="br0">
      <inkml:brushProperty name="width" value="0.025" units="cm"/>
      <inkml:brushProperty name="height" value="0.025" units="cm"/>
    </inkml:brush>
  </inkml:definitions>
  <inkml:trace contextRef="#ctx0" brushRef="#br0">235 0 13325,'0'0'1494,"6"8"1176,9 17-1519,0 0 1,-1 1-1,-2 0 1,0 1-1,-2 1 1,-1 0-1,7 39 1,-13-50-1088,-1 1 1,0-1-1,-2 0 1,0 1-1,-1-1 1,0 0-1,-2 0 1,0 1 0,-1-2-1,0 1 1,-2 0-1,0-1 1,0 0-1,-13 21 1,2-9 77,-1-1-1,-2-1 1,-35 38-1,44-53-506,-2 0-1,1 0 0,-24 14 0,28-21-543,-1 1 1,1-1-1,-1-1 0,0 1 0,0-1 0,0-1 0,-12 2 0,-12-2-9303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4.444"/>
    </inkml:context>
    <inkml:brush xml:id="br0">
      <inkml:brushProperty name="width" value="0.025" units="cm"/>
      <inkml:brushProperty name="height" value="0.025" units="cm"/>
    </inkml:brush>
  </inkml:definitions>
  <inkml:trace contextRef="#ctx0" brushRef="#br0">0 56 14125,'0'0'7239,"59"7"-6086,-10-5 225,20-2-385,10 0-673,16-2-256,1-9-545,-4-3-2049,-8-3-3107,-15-4-7432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14.867"/>
    </inkml:context>
    <inkml:brush xml:id="br0">
      <inkml:brushProperty name="width" value="0.025" units="cm"/>
      <inkml:brushProperty name="height" value="0.025" units="cm"/>
    </inkml:brush>
  </inkml:definitions>
  <inkml:trace contextRef="#ctx0" brushRef="#br0">1 375 13965,'0'0'1954,"9"3"528,-2-2-2243,0 1-1,1-1 1,0-1-1,-1 1 1,1-2-1,-1 1 1,1-1-1,0 0 0,-1 0 1,1-1-1,-1 0 1,0 0-1,0-1 1,0 0-1,0 0 1,0 0-1,10-8 0,21-11-115,-1-1-1,-1-2 0,-1-2 0,-1-1 1,-1-1-1,-2-2 0,-1-2 0,-2 0 1,32-50-1,-45 67-100,-16 32 433,-13 31 552,-5 7-553,3 0 0,3 1 0,-9 73 1,14-4-8101,8-100-3693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3.508"/>
    </inkml:context>
    <inkml:brush xml:id="br0">
      <inkml:brushProperty name="width" value="0.035" units="cm"/>
      <inkml:brushProperty name="height" value="0.035" units="cm"/>
    </inkml:brush>
  </inkml:definitions>
  <inkml:trace contextRef="#ctx0" brushRef="#br0">1 106 14715,'6'-2'1769,"5"1"-1105,12-6-152,7 0 1880,12-5-1696,5-2-103,7 0-137,1-3-56,-2 3-256,-4 4-160,-11 5-488,-7 2-192,-11 8 263,-8 2 185,-12 6-168,-6 2-144</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0.833"/>
    </inkml:context>
    <inkml:brush xml:id="br0">
      <inkml:brushProperty name="width" value="0.025" units="cm"/>
      <inkml:brushProperty name="height" value="0.025" units="cm"/>
    </inkml:brush>
  </inkml:definitions>
  <inkml:trace contextRef="#ctx0" brushRef="#br0">1 0 7559,'0'0'11531,"70"21"-9673,-21-19-577,12-2-256,7 0-384,6 0-481,-4-3-96,-7-2-32,-12 4-481,-17 1-1152,-12 0-833,-17 9-1026,-5 4-1312,-18-1-3876</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1.164"/>
    </inkml:context>
    <inkml:brush xml:id="br0">
      <inkml:brushProperty name="width" value="0.025" units="cm"/>
      <inkml:brushProperty name="height" value="0.025" units="cm"/>
    </inkml:brush>
  </inkml:definitions>
  <inkml:trace contextRef="#ctx0" brushRef="#br0">1 26 11819,'0'0'4420,"59"17"-2274,-12-17-288,14 0-288,9 0-609,8-8-577,-1-1-352,-5 0-1153,-9 1-3171,-16-1-7143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2.519"/>
    </inkml:context>
    <inkml:brush xml:id="br0">
      <inkml:brushProperty name="width" value="0.025" units="cm"/>
      <inkml:brushProperty name="height" value="0.025" units="cm"/>
    </inkml:brush>
  </inkml:definitions>
  <inkml:trace contextRef="#ctx0" brushRef="#br0">228 103 15054,'5'-10'2317,"-2"3"-1741,2-2 403,-1 0 0,0 0 1,0-1-1,-1 1 0,-1-1 1,4-20-1,-27 44 260,3 6-1234,0 1-1,2 0 1,0 2 0,-21 40 0,-37 104-24,61-132 30,1 1-1,1 0 1,3 1 0,0 0-1,3 1 1,1-1 0,1 47-1,4-73-23,0 0-1,1 0 0,0 0 0,0-1 0,1 1 0,1-1 0,0 1 1,0-1-1,1 0 0,8 12 0,-8-16-347,-1 0 1,0 0-1,1 0 0,0-1 1,1 0-1,-1 0 1,1 0-1,0-1 0,0 1 1,0-2-1,1 1 0,0-1 1,-1 0-1,1 0 0,0-1 1,10 3-1,29-1-5169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2.900"/>
    </inkml:context>
    <inkml:brush xml:id="br0">
      <inkml:brushProperty name="width" value="0.025" units="cm"/>
      <inkml:brushProperty name="height" value="0.025" units="cm"/>
    </inkml:brush>
  </inkml:definitions>
  <inkml:trace contextRef="#ctx0" brushRef="#br0">0 264 9833,'0'0'16218,"12"-3"-14969,3-3-1055,1 0 0,-1-1 0,-1-1 0,0 0-1,24-18 1,67-64-85,-66 54-136,46-32 0,-85 67 16,1 1 0,-1-1 1,0 1-1,1 0 0,-1-1 1,1 1-1,-1-1 0,1 1 1,-1 0-1,1 0 0,-1-1 1,1 1-1,-1 0 0,1 0 1,-1 0-1,1-1 0,-1 1 1,1 0-1,-1 0 0,1 0 1,0 0-1,-1 0 0,1 0 1,-1 0-1,1 0 0,-1 0 1,1 1-1,-1-1 1,1 0-1,-1 0 0,1 0 1,-1 1-1,1-1 0,0 1 1,1 20-172,-15 30 165,-5 1-295,-20 70 750,34-106-1499,2 0 1,0 0 0,0 19 0,3-29-3072,7-5-2306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3.234"/>
    </inkml:context>
    <inkml:brush xml:id="br0">
      <inkml:brushProperty name="width" value="0.025" units="cm"/>
      <inkml:brushProperty name="height" value="0.025" units="cm"/>
    </inkml:brush>
  </inkml:definitions>
  <inkml:trace contextRef="#ctx0" brushRef="#br0">87 0 17296,'0'0'1762,"-15"56"704,-5-17-1184,6 4-97,-6 3-417,9-4-159,8-5-385,-1-5-128,4-8-96,0-5 32,0-5-192,6-6-865,-1-6-833</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3.564"/>
    </inkml:context>
    <inkml:brush xml:id="br0">
      <inkml:brushProperty name="width" value="0.025" units="cm"/>
      <inkml:brushProperty name="height" value="0.025" units="cm"/>
    </inkml:brush>
  </inkml:definitions>
  <inkml:trace contextRef="#ctx0" brushRef="#br0">1 0 13965,'0'0'10730,"77"14"-9641,-32-6-640,0-4-353,4 1 0,5-3-320,-5-2-2691,-10-3-2114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4.095"/>
    </inkml:context>
    <inkml:brush xml:id="br0">
      <inkml:brushProperty name="width" value="0.025" units="cm"/>
      <inkml:brushProperty name="height" value="0.025" units="cm"/>
    </inkml:brush>
  </inkml:definitions>
  <inkml:trace contextRef="#ctx0" brushRef="#br0">1 314 5285,'0'0'17868,"13"-2"-16294,5-3-1395,-1 0-1,1-2 0,-1 0 1,0-1-1,-1-1 0,0 0 1,0-1-1,-1-1 0,17-15 0,-2 2-139,0-2-1,-2-2 0,-1 0 0,-1-1 1,32-50-1,-74 107-65,0 0 1,2 1-1,1 0 0,1 1 1,2 1-1,-12 58 0,22-87-52,-1 0-1,1-1 0,0 1 1,0 0-1,-1 0 1,2 0-1,-1-1 1,0 1-1,0 0 1,0 0-1,1-1 0,-1 1 1,1 0-1,-1-1 1,1 1-1,0 0 1,0-1-1,0 1 1,0-1-1,0 1 0,0-1 1,2 2-1,-1-2-236,-1 0 0,1 0-1,0 0 1,0 0 0,0 0-1,0-1 1,0 1-1,1-1 1,-1 0 0,0 1-1,0-1 1,0 0 0,0 0-1,0-1 1,0 1 0,1 0-1,-1-1 1,0 1-1,2-2 1,29-11-6549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4.459"/>
    </inkml:context>
    <inkml:brush xml:id="br0">
      <inkml:brushProperty name="width" value="0.025" units="cm"/>
      <inkml:brushProperty name="height" value="0.025" units="cm"/>
    </inkml:brush>
  </inkml:definitions>
  <inkml:trace contextRef="#ctx0" brushRef="#br0">119 1 15599,'0'0'4212,"-11"8"-3299,0 1-662,1 1 1,0 0-1,0 0 1,1 1-1,0 0 1,-8 14-1,13-18-149,0 0-1,0 0 1,0 1-1,1-1 1,0 1-1,1 0 1,0 0-1,0 0 1,1 0-1,0 0 1,0 0-1,1 0 1,0 1-1,1 10 1,-1-17-81,1 1 1,0-1 0,-1 0-1,1 0 1,0 0 0,0 1 0,0-1-1,0 0 1,0 0 0,1-1-1,-1 1 1,1 0 0,-1 0-1,1-1 1,0 1 0,-1 0 0,1-1-1,0 0 1,3 2 0,0-1 8,-1 0 1,1 0 0,0-1-1,-1 1 1,1-1 0,0-1-1,0 1 1,0-1-1,6 1 1,-4-1-1,1-1 0,0 0 0,0 0 0,-1 0 0,1-1 0,-1 0 0,1-1 0,-1 1 0,0-1 0,0-1-1,12-7 1,-13 5 44,-1 1 0,1-2 0,-2 1-1,1 0 1,-1-1 0,0 0 0,0 0 0,-1 0-1,0-1 1,0 1 0,0-1 0,-1 0-1,-1 1 1,1-1 0,-1 0 0,-1 0-1,1 0 1,-1 0 0,-1 0 0,1 0 0,-4-12-1,3 17-37,-1 0-1,0 0 1,0 0-1,0 0 1,-1 0-1,1 1 1,-1-1 0,1 1-1,-1 0 1,0-1-1,0 1 1,0 1-1,0-1 1,0 0-1,0 1 1,-1-1-1,1 1 1,-7-1-1,4 0-218,0 0-1,-1 1 0,1 0 1,0 0-1,0 1 0,0-1 1,-1 2-1,1-1 0,0 0 1,-8 3-1,13-3-96,0 1 1,0 0-1,0 0 0,1-1 1,-1 1-1,0 0 0,0 0 0,0 0 1,1 0-1,-1 0 0,0 0 1,1 0-1,-1 0 0,1 0 1,-1 0-1,1 1 0,0-1 0,0 0 1,-1 0-1,1 0 0,0 0 1,0 1-1,0-1 0,0 0 1,0 0-1,0 0 0,0 1 0,1-1 1,-1 0-1,0 0 0,1 0 1,0 2-1,6 13-4952</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4.836"/>
    </inkml:context>
    <inkml:brush xml:id="br0">
      <inkml:brushProperty name="width" value="0.025" units="cm"/>
      <inkml:brushProperty name="height" value="0.025" units="cm"/>
    </inkml:brush>
  </inkml:definitions>
  <inkml:trace contextRef="#ctx0" brushRef="#br0">195 0 8392,'0'0'10404,"-4"12"-8359,-14 26-493,-1 0 0,-2-2 0,-46 63 1,44-70-1404,-20 32-635,45-70-4563,-3-8 1898,0 4 98,3-12-3503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5.181"/>
    </inkml:context>
    <inkml:brush xml:id="br0">
      <inkml:brushProperty name="width" value="0.025" units="cm"/>
      <inkml:brushProperty name="height" value="0.025" units="cm"/>
    </inkml:brush>
  </inkml:definitions>
  <inkml:trace contextRef="#ctx0" brushRef="#br0">142 18 13229,'-8'0'2519,"-2"-1"-1771,1 1 0,0 1 1,0-1-1,-1 2 0,1-1 0,-17 6 0,23-6-681,0 0 1,0 0-1,0 1 1,0-1-1,0 1 0,1-1 1,-1 1-1,1 0 0,-1 0 1,1 0-1,0 1 1,0-1-1,0 0 0,0 1 1,0-1-1,0 1 0,1 0 1,-1 0-1,1 0 1,0-1-1,0 1 0,0 0 1,0 1-1,0-1 1,1 0-1,-1 0 0,1 0 1,0 4-1,0-6-61,0 0 0,1 0-1,-1 0 1,0 0 0,1 0-1,-1 0 1,1 0 0,-1 0 0,1 0-1,-1 0 1,1 0 0,-1 0 0,1 0-1,0 0 1,0 0 0,0 0 0,-1-1-1,1 1 1,0 0 0,0-1-1,0 1 1,0-1 0,0 1 0,0-1-1,0 1 1,0-1 0,0 0 0,0 1-1,1-1 1,-1 0 0,0 0 0,2 0-1,44 1 313,-33-1-243,-7 0-67,1-1 0,-1 0 1,1 0-1,-1-1 0,0 0 0,1 0 1,-1-1-1,0 1 0,7-5 0,-12 6 24,0 0 0,0-1 1,0 1-1,0 0 0,0-1 0,0 1 0,0-1 0,0 0 0,-1 1 0,1-1 1,-1 0-1,1 0 0,-1 0 0,0 0 0,1 0 0,-1 0 0,0-1 0,-1 1 1,1 0-1,0-1 0,-1 1 0,1 0 0,-1-1 0,0 1 0,0-1 0,1 1 1,-2 0-1,1-1 0,0 1 0,0-1 0,-1 1 0,-1-4 0,1 4 51,-1-1 0,1 1 0,-1 0 0,0 0 0,0 0 0,0 0 0,0 0 0,0 0 0,-1 0 0,1 1-1,-1-1 1,1 1 0,-1 0 0,1 0 0,-1 0 0,1 0 0,-1 0 0,0 0 0,0 1 0,0-1 0,1 1 0,-1 0-1,0 0 1,0 0 0,-3 1 0,0-2-75,0 2-1,0-1 0,0 1 1,0-1-1,0 2 0,0-1 1,0 1-1,1 0 0,-1 0 1,-9 5-1,13-5-56,-1-1-1,1 2 1,-1-1-1,1 0 1,0 0-1,0 1 1,0-1-1,0 1 1,0 0-1,0 0 1,1-1-1,-1 1 1,1 0-1,0 0 1,0 0-1,0 1 1,0-1-1,1 0 1,-1 0-1,1 0 1,0 0-1,0 1 1,0-1-1,0 0 1,1 0-1,-1 1 1,1-1-1,1 4 1,1 0-653,-1 0 0,2 0-1,-1-1 1,1 1 0,0-1 0,0 0 0,0 0 0,1 0 0,0-1 0,1 0 0,5 5 0,18 13-5768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119"/>
    </inkml:context>
    <inkml:brush xml:id="br0">
      <inkml:brushProperty name="width" value="0.035" units="cm"/>
      <inkml:brushProperty name="height" value="0.035" units="cm"/>
    </inkml:brush>
  </inkml:definitions>
  <inkml:trace contextRef="#ctx0" brushRef="#br0">1 575 15307,'20'6'1697,"6"-6"-1081,10-5-216,4-4 616,9-9-296,0-2-232,2-1-712,-6-1-448,-3 4 632,-4 1-232,-9 0-184</inkml:trace>
  <inkml:trace contextRef="#ctx0" brushRef="#br0" timeOffset="1">564 1 15291,'1'5'394,"0"1"1,1-1-1,-1 1 0,1-1 0,0 0 0,1 0 1,-1 0-1,1 0 0,0 0 0,0-1 0,5 6 0,-1-3-26,1 1 0,1-2-1,-1 1 1,18 9-1,13 5-41,-28-16-294,-1 0 0,1 1 0,-1 0 0,0 1 0,-1 0 0,0 0 0,14 15 0,-21-20-36,-1 1 1,0 0-1,1-1 1,-1 1-1,0 0 1,0 0-1,-1 0 1,1 0-1,-1-1 1,1 1-1,-1 0 1,0 0-1,0 0 1,0 0-1,0 0 0,-1 0 1,1 0-1,-1 0 1,0 0-1,0 0 1,0-1-1,-1 4 1,-5 8-16,0 0 1,0-1-1,-10 13 1,13-21 19,-46 74-11,10-16-643,-50 63-1,69-102 432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5.543"/>
    </inkml:context>
    <inkml:brush xml:id="br0">
      <inkml:brushProperty name="width" value="0.025" units="cm"/>
      <inkml:brushProperty name="height" value="0.025" units="cm"/>
    </inkml:brush>
  </inkml:definitions>
  <inkml:trace contextRef="#ctx0" brushRef="#br0">127 71 15246,'0'0'1687,"-11"6"390,3-2-1719,-57 31 1474,62-34-1642,0 1 0,0 0 0,0 1 0,0-1 0,1 0 0,-1 1 0,1-1 0,-1 1 0,1 0 0,0 0 0,0 0 0,0 0 0,1 0 0,-1 1 0,1-1 0,-1 0 0,1 1 0,0-1 0,0 5 0,1-8-77,1 1 0,0 0 0,-1 0 0,1-1 0,0 1 1,-1 0-1,1-1 0,0 1 0,0-1 0,0 1 0,-1-1 1,1 1-1,0-1 0,0 1 0,0-1 0,0 0 0,0 0 1,0 1-1,0-1 0,0 0 0,0 0 0,0 0 0,0 0 1,0 0-1,0 0 0,0 0 0,1-1 0,33-2 493,-25 0-585,-1 0 0,1 0 0,-1-1 0,0-1 0,-1 1 0,1-2 0,-1 1 1,0-1-1,11-10 0,-16 14-18,0-1 1,0 0 0,0 1-1,0-1 1,0-1 0,-1 1-1,1 0 1,-1 0 0,0-1-1,0 0 1,-1 1 0,1-1-1,-1 0 1,1 0 0,-1 1-1,0-1 1,-1 0 0,1 0-1,-1 0 1,1-1 0,-1 1-1,-1 0 1,1 0 0,0 0-1,-1 0 1,-1-4 0,1 6-9,-1 0 1,0 0 0,1 1 0,-1-1 0,0 0 0,0 0 0,0 1 0,0 0-1,0-1 1,0 1 0,-1 0 0,1 0 0,0 0 0,-1 0 0,1 0 0,0 1 0,-1-1-1,1 1 1,-1-1 0,1 1 0,-4 0 0,-61-1-298,56 2 193,-18 2-599,14 2-1116,9 4-4239,26-9-9568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5.918"/>
    </inkml:context>
    <inkml:brush xml:id="br0">
      <inkml:brushProperty name="width" value="0.025" units="cm"/>
      <inkml:brushProperty name="height" value="0.025" units="cm"/>
    </inkml:brush>
  </inkml:definitions>
  <inkml:trace contextRef="#ctx0" brushRef="#br0">132 0 14606,'0'0'7009,"2"12"-5514,14 55 760,-2-8-1038,10 96 1,-22-137-1131,-1 0 0,-1-1 0,-1 1 0,-1-1 0,0 1 0,-1-1 0,-1 0 1,0 0-1,-2 0 0,-9 22 0,-36 49 331,17-49-1709,30-35 376,-1 0 0,0 0 0,0-1 0,0 1 0,-11 4 0,-12 0-9853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6.249"/>
    </inkml:context>
    <inkml:brush xml:id="br0">
      <inkml:brushProperty name="width" value="0.025" units="cm"/>
      <inkml:brushProperty name="height" value="0.025" units="cm"/>
    </inkml:brush>
  </inkml:definitions>
  <inkml:trace contextRef="#ctx0" brushRef="#br0">310 0 13741,'0'0'7266,"-11"3"-6407,0 1-721,1 1-1,-1 0 1,1 0-1,0 1 1,1 1-1,-1 0 1,2 0 0,-1 0-1,1 1 1,0 1-1,0-1 1,-7 11-1,-8 10 232,1 1 0,2 1 0,0 0 0,-27 65-1,39-77-319,1 0-1,1 0 0,1 1 1,0-1-1,2 1 0,0 0 1,2 1-1,0-1 0,1 0 1,4 32-1,-3-46-103,1 1-1,-1-1 1,1 0 0,0 0 0,1 1-1,-1-1 1,1-1 0,1 1 0,-1 0-1,1-1 1,0 1 0,0-1 0,0 0-1,1-1 1,0 1 0,0-1-1,0 0 1,0 0 0,1 0 0,6 3-1,0-2-688,-1-1 1,1 1-1,0-2 0,0 0 0,0 0 0,1-1 0,-1-1 0,0 0 0,22-1 0,29-4-6372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6.580"/>
    </inkml:context>
    <inkml:brush xml:id="br0">
      <inkml:brushProperty name="width" value="0.025" units="cm"/>
      <inkml:brushProperty name="height" value="0.025" units="cm"/>
    </inkml:brush>
  </inkml:definitions>
  <inkml:trace contextRef="#ctx0" brushRef="#br0">0 322 1473,'0'0'21220,"11"-5"-19378,19-10-1289,0-1 0,-1-2 0,48-38 0,79-83-459,-87 67-35,-78 85 5,1 1 0,-12 26-1,6-12 29,5-11-117,0 0 1,1 1-1,1 0 0,1 0 0,0 1 1,2-1-1,0 1 0,1 0 0,1 1 1,0 23-1,5-25-3278,7-12-2448,3-5-4995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6.914"/>
    </inkml:context>
    <inkml:brush xml:id="br0">
      <inkml:brushProperty name="width" value="0.025" units="cm"/>
      <inkml:brushProperty name="height" value="0.025" units="cm"/>
    </inkml:brush>
  </inkml:definitions>
  <inkml:trace contextRef="#ctx0" brushRef="#br0">177 0 17905,'0'0'7751,"-30"63"-6886,19-25 0,0 4-353,6 0-31,-1 2-385,6-3-32,0-2-64,0-1 0,6-7-480,-3-3-866,-3-10-1056,0-10-1602</inkml:trace>
  <inkml:trace contextRef="#ctx0" brushRef="#br0" timeOffset="1">1 144 16720,'0'0'7655,"74"21"-7046,-37-18-545,5 0-96,-1-3-2146,-1 0-3075,3 0-10506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7.497"/>
    </inkml:context>
    <inkml:brush xml:id="br0">
      <inkml:brushProperty name="width" value="0.025" units="cm"/>
      <inkml:brushProperty name="height" value="0.025" units="cm"/>
    </inkml:brush>
  </inkml:definitions>
  <inkml:trace contextRef="#ctx0" brushRef="#br0">0 434 5958,'0'0'16746,"13"-10"-14354,113-82 651,74-59-2090,-174 129-939,-1-1 0,-2-1-1,0-1 1,-1-1 0,21-34-1,-52 75-19,-89 159-2,87-151 15,1 0 1,0 1-1,2 0 0,1 1 1,1-1-1,-3 32 1,8-51-69,1-1 0,0 1 0,0-1 0,1 1 0,-1-1 1,1 1-1,0-1 0,0 0 0,3 8 0,-3-10-124,0-1 0,-1 0-1,1 0 1,0 0 0,0 0-1,-1 0 1,1 0 0,0 0-1,0-1 1,0 1 0,0 0 0,0 0-1,0-1 1,0 1 0,0 0-1,2 0 1,-1-1-323,-1 0 0,1 0 1,0 1-1,0-1 0,-1 0 0,1 0 0,0-1 0,0 1 1,-1 0-1,1 0 0,0-1 0,-1 1 0,1-1 0,3-1 1,13-12-9610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7.984"/>
    </inkml:context>
    <inkml:brush xml:id="br0">
      <inkml:brushProperty name="width" value="0.025" units="cm"/>
      <inkml:brushProperty name="height" value="0.025" units="cm"/>
    </inkml:brush>
  </inkml:definitions>
  <inkml:trace contextRef="#ctx0" brushRef="#br0">271 31 14862,'0'0'7218,"-12"-7"-6439,7 4-727,2 1-4,0 0 0,0 0 1,0 0-1,0 0 1,-1 0-1,1 1 1,0-1-1,-1 1 0,1 0 1,-1 0-1,0 0 1,1 1-1,-1-1 1,0 1-1,1 0 1,-1 0-1,0 0 0,1 0 1,-1 1-1,0 0 1,1 0-1,-1 0 1,1 0-1,-1 0 0,1 0 1,-1 1-1,1 0 1,0 0-1,0 0 1,0 0-1,-3 3 0,-1 2 103,0 1 0,0 0 0,1 1 0,0 0 0,-6 13 0,10-18-97,0 0-1,0 0 1,0 0-1,1 1 1,0-1-1,-1 0 1,2 1-1,-1-1 1,0 0-1,1 1 1,0-1-1,0 1 1,0-1-1,1 0 1,1 7-1,-1-9-43,1 0 0,-1 0 0,1 0 1,0-1-1,0 1 0,0 0 0,0-1 0,0 0 0,0 1 0,0-1 0,1 0 1,-1 0-1,0 0 0,1 0 0,-1-1 0,1 1 0,-1-1 0,1 1 0,-1-1 1,1 0-1,-1 0 0,1 0 0,-1 0 0,1 0 0,4-2 0,1 2 13,0-1 0,0-1-1,0 1 1,0-1 0,0-1-1,14-5 1,26-26 50,-45 32-86,0-1 0,0 0 0,0 0 1,0 0-1,0 0 0,-1 0 0,1-1 1,-1 1-1,0-1 0,0 0 1,2-5-1,-15 72 66,-5 112 1,4-19 842,12-154-835,0 1-1,0-1 0,-1 1 0,1 0 1,0-1-1,-1 1 0,0-1 1,1 0-1,-1 1 0,0-1 0,0 0 1,0 1-1,-1-1 0,1 0 0,0 0 1,-1 0-1,0 0 0,1 0 0,-1 0 1,0 0-1,0-1 0,0 1 0,0-1 1,0 1-1,0-1 0,0 0 1,-1 0-1,1 0 0,0 0 0,-1 0 1,1 0-1,-1-1 0,1 1 0,-1-1 1,1 0-1,-1 0 0,1 0 0,-1 0 1,0 0-1,1 0 0,-1-1 0,1 1 1,-1-1-1,1 0 0,-3-1 1,-8-2 94,0-1 0,1-1 0,0 0 1,0-1-1,1 0 0,0-1 1,-12-10-1,11 8-308,1-1 1,0-1-1,0 0 0,-15-21 0,27 32 94,-1 1-1,0 0 0,0 0 1,0-1-1,0 1 0,0 0 1,0 0-1,0-1 0,0 1 1,1 0-1,-1 0 0,0 0 0,0-1 1,0 1-1,1 0 0,-1 0 1,0 0-1,0-1 0,0 1 1,1 0-1,-1 0 0,0 0 1,0 0-1,1 0 0,-1 0 0,0 0 1,0 0-1,1-1 0,-1 1 1,0 0-1,0 0 0,1 0 1,-1 0-1,0 0 0,1 0 1,-1 1-1,0-1 0,0 0 0,1 0 1,-1 0-1,0 0 0,0 0 1,1 0-1,-1 0 0,0 0 1,0 1-1,0-1 0,1 0 1,17 4-1757,41 14-5594,-22-12 497</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8.314"/>
    </inkml:context>
    <inkml:brush xml:id="br0">
      <inkml:brushProperty name="width" value="0.025" units="cm"/>
      <inkml:brushProperty name="height" value="0.025" units="cm"/>
    </inkml:brush>
  </inkml:definitions>
  <inkml:trace contextRef="#ctx0" brushRef="#br0">100 0 18738,'0'0'1890,"-38"52"768,16-18-768,8 0-545,-2 1-256,7-7-672,9-4-353,0-7-128,9-9-1506,9-8-1761,0-5-2563,5-20-8167</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8.661"/>
    </inkml:context>
    <inkml:brush xml:id="br0">
      <inkml:brushProperty name="width" value="0.025" units="cm"/>
      <inkml:brushProperty name="height" value="0.025" units="cm"/>
    </inkml:brush>
  </inkml:definitions>
  <inkml:trace contextRef="#ctx0" brushRef="#br0">132 0 11851,'0'0'3374,"-10"11"176,-86 91 4244,95-100-7671,-1 0 0,1-1 1,-1 1-1,1 0 0,0 0 0,0 0 0,0 0 0,0 0 0,0 0 1,1 1-1,-1-1 0,0 3 0,1-4-90,0 0 0,0 0 0,0 0-1,0 0 1,1 0 0,-1 0 0,0-1 0,1 1 0,-1 0 0,0 0-1,1 0 1,-1 0 0,1 0 0,-1-1 0,1 1 0,-1 0 0,1 0-1,0-1 1,-1 1 0,2 1 0,4 1-59,0 0 0,0 0 1,1-1-1,-1 0 0,0 0 0,13 2 0,21 8-317,-34-9 232,0 0 0,0 1-1,0 0 1,0 0 0,-1 0 0,0 1 0,1 0-1,-2 0 1,1 0 0,-1 0 0,0 1-1,0-1 1,0 1 0,-1 0 0,1 1-1,2 8 1,-5-10 167,1 0-1,-1 0 0,0 1 1,-1-1-1,1 0 1,-1 0-1,0 1 0,0-1 1,-1 0-1,0 0 0,0 1 1,0-1-1,0 0 1,-1 0-1,0 0 0,0 0 1,0-1-1,-1 1 0,1 0 1,-1-1-1,-7 8 1,3-4 259,0 0 1,-1 0-1,0-1 1,-1 0-1,-9 5 1,16-10-306,-1-1 1,0 1-1,1-1 1,-1 0-1,0 0 1,0 0-1,0 0 1,0-1-1,1 1 1,-6 0-1,7-2-89,-1 1-1,1 0 1,0 0-1,-1 0 1,1-1 0,0 1-1,-1-1 1,1 1-1,0-1 1,0 0-1,-1 1 1,1-1-1,0 0 1,0 0-1,0 0 1,0 0-1,0 0 1,0 0-1,0 0 1,1 0-1,-1 0 1,0 0-1,-1-2 1,-19-58-8916,10 17-550</inkml:trace>
  <inkml:trace contextRef="#ctx0" brushRef="#br0" timeOffset="1">1 13 3491,'0'0'15023,"55"-6"-12077,-24 6-1088,9 0-481,-1 0-832,10 4-417,-6 2-576,0-1-2371,-1-2-2722,-3-3-5958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8.994"/>
    </inkml:context>
    <inkml:brush xml:id="br0">
      <inkml:brushProperty name="width" value="0.025" units="cm"/>
      <inkml:brushProperty name="height" value="0.025" units="cm"/>
    </inkml:brush>
  </inkml:definitions>
  <inkml:trace contextRef="#ctx0" brushRef="#br0">95 1 13389,'0'0'8957,"9"5"-7275,6 5-1097,-4-4-270,0 1 0,-1 0 0,0 1-1,13 12 1,-20-17-303,0 0-1,-1 0 1,0 0 0,1 0-1,-1 0 1,0 1-1,-1-1 1,1 1-1,-1 0 1,1-1 0,-1 1-1,0 0 1,0 0-1,-1-1 1,1 1-1,-1 0 1,0 0 0,0 0-1,0 0 1,-1 6-1,-1-2 59,-1 0 0,0 0 0,0 0 0,0-1-1,-1 1 1,0-1 0,-1 0 0,-8 11 0,-52 52 1413,22-26-525,42-43-942,-43 56 793,42-54-790,0 0-1,0 0 0,0 1 1,1-1-1,-1 0 0,1 1 1,0-1-1,0 1 0,0 0 1,0-1-1,1 1 0,-1 0 1,1-1-1,0 1 0,0 0 1,1 5-1,0-7-14,1 0 1,-1 1-1,0-1 1,1 0-1,0-1 0,-1 1 1,1 0-1,0 0 1,0-1-1,0 1 1,0-1-1,0 1 0,1-1 1,-1 0-1,0 0 1,1 0-1,-1 0 0,0-1 1,1 1-1,-1-1 1,4 1-1,58 6-86,-57-6 24,86 0-2743,-31-11-2854,-5-9-3222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686"/>
    </inkml:context>
    <inkml:brush xml:id="br0">
      <inkml:brushProperty name="width" value="0.035" units="cm"/>
      <inkml:brushProperty name="height" value="0.035" units="cm"/>
    </inkml:brush>
  </inkml:definitions>
  <inkml:trace contextRef="#ctx0" brushRef="#br0">0 134 17972,'11'25'1142,"-2"-2"21,2 0-1,0-1 1,27 39-1,-34-56-1038,0 0 1,1 0-1,-1 0 0,1-1 1,0 0-1,0 1 0,1-2 0,-1 1 1,1-1-1,-1 1 0,1-2 0,0 1 1,1-1-1,-1 0 0,0 0 1,1 0-1,-1-1 0,1 0 0,10 0 1,-7-2-86,-1 0 1,0 0 0,0-1-1,0-1 1,0 1 0,-1-1-1,1-1 1,-1 0 0,0 0-1,0 0 1,0-1 0,0 0-1,-1-1 1,0 0 0,0 0-1,7-9 1,2-2-28,-1-1 1,-1 0-1,-1-1 0,0-1 0,12-27 1,30-92-95,-54 182-50,8 561 579,-4-567-1864,-5-37 1383,0 0 1,0 1 0,0-1-1,0 0 1,0 0-1,0 0 1,0 0 0,0 0-1,1 0 1,-1 1 0,0-1-1,0 0 1,0 0 0,0 0-1,0 0 1,0 0 0,0 0-1,0 0 1,0 0 0,1 0-1,-1 0 1,0 1 0,0-1-1,0 0 1,0 0 0,0 0-1,0 0 1,0 0 0,1 0-1,-1 0 1,0 0 0,0 0-1,0 0 1,0 0 0,0 0-1,0 0 1,1 0 0,-1 0-1,0 0 1,0 0 0,0 0-1,0 0 1,0 0 0,0 0-1,1-1 1,-1 1 0,0 0-1,0 0 1,0 0 0,0 0-1,0 0 1,0 0 0,0 0-1,0 0 1,1 0 0,-1-1-1,0 1 1,0 0 0,0 0-1,0 0 1,0 0 0,0 0-1,4-6-302,1-5-436</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9.357"/>
    </inkml:context>
    <inkml:brush xml:id="br0">
      <inkml:brushProperty name="width" value="0.025" units="cm"/>
      <inkml:brushProperty name="height" value="0.025" units="cm"/>
    </inkml:brush>
  </inkml:definitions>
  <inkml:trace contextRef="#ctx0" brushRef="#br0">251 0 10410,'0'0'8936,"-6"62"-5508,-17-21-1443,-8 7-735,-3-1-450,-6 0-415,6-5-257,7-6-96,6-6 0,12-10-224,0-6-513,3-12-512,1-12-4164,-1-16-2338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29.721"/>
    </inkml:context>
    <inkml:brush xml:id="br0">
      <inkml:brushProperty name="width" value="0.025" units="cm"/>
      <inkml:brushProperty name="height" value="0.025" units="cm"/>
    </inkml:brush>
  </inkml:definitions>
  <inkml:trace contextRef="#ctx0" brushRef="#br0">132 1 15150,'-9'0'2114,"4"0"-1894,0 0-1,0 1 0,0-1 0,0 1 1,0 1-1,0-1 0,0 1 0,0 0 1,1 0-1,-1 0 0,1 0 0,-1 1 1,1 0-1,0 0 0,0 0 0,0 0 1,1 1-1,-1 0 0,1 0 0,0 0 1,0 0-1,0 0 0,0 0 0,1 1 1,-1-1-1,1 1 0,-2 6 0,2-5-130,0-1-1,1 0 0,-1 0 0,1 1 0,0-1 0,1 1 0,-1-1 0,1 1 0,0-1 0,0 1 1,1 0-1,0-1 0,0 0 0,0 1 0,3 7 0,-2-9-78,0-1 0,0 0 1,0 0-1,1 0 0,-1 0 0,1 0 0,0-1 1,0 1-1,0-1 0,0 0 0,0 0 0,0 0 1,1 0-1,-1 0 0,1-1 0,-1 0 0,1 1 1,0-1-1,-1-1 0,1 1 0,0 0 0,6-1 1,-5 1 11,0-1 0,-1 0 0,1 0 0,0 0 0,0 0 0,0-1 0,-1 0 0,1 0 0,0 0 0,-1 0 0,1-1 0,-1 0 1,0 0-1,1 0 0,-1-1 0,6-3 0,-8 3 4,0 1 0,0 0 0,0-1 1,0 0-1,0 1 0,-1-1 0,1 0 1,-1 0-1,1 0 0,-1 0 0,0 0 1,0-1-1,-1 1 0,1 0 0,-1 0 0,1-1 1,-1 1-1,0 0 0,0 0 0,-1-1 1,1 1-1,-1 0 0,1 0 0,-1-1 0,-2-2 1,2 2-19,-1 0 0,-1 0 1,1 0-1,0 1 0,-1-1 0,0 1 1,1-1-1,-1 1 0,-1 0 1,1 1-1,0-1 0,-1 0 0,1 1 1,-1 0-1,0 0 0,0 0 1,0 0-1,-8-2 0,10 3-35,0 0-1,0 0 0,0 1 1,-1-1-1,1 1 0,0-1 1,-1 1-1,1 0 1,0 0-1,-1 0 0,1 0 1,0 0-1,0 1 0,-1-1 1,1 1-1,0-1 0,0 1 1,-1 0-1,1 0 1,0 0-1,0 0 0,0 0 1,0 0-1,0 1 0,1-1 1,-1 1-1,0-1 1,1 1-1,-1 0 0,1 0 1,-1 0-1,1-1 0,0 1 1,0 0-1,-1 1 0,1 1 1,-1 3-413,0 0 1,0 0 0,1 0-1,0 0 1,1 1-1,-1-1 1,3 14 0,-2-14-550,2 0 0,-1 0 1,1 1-1,0-1 1,0-1-1,1 1 0,6 11 1,15 18-6102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0.102"/>
    </inkml:context>
    <inkml:brush xml:id="br0">
      <inkml:brushProperty name="width" value="0.025" units="cm"/>
      <inkml:brushProperty name="height" value="0.025" units="cm"/>
    </inkml:brush>
  </inkml:definitions>
  <inkml:trace contextRef="#ctx0" brushRef="#br0">187 103 19538,'0'0'2077,"-9"0"133,-2 0-1564,-7-1-417,0 1 0,0 1-1,0 1 1,-21 4 0,35-5-209,0 0 0,1 0-1,-1 1 1,1-1 0,0 1 0,-1 0-1,1 0 1,0 0 0,0 0 0,0 0-1,0 1 1,-3 2 0,5-3 27,0 0 0,0 0 0,0 0 0,0 0 0,0 0 0,0 1 0,0-1 0,1 0 0,-1 0 0,1 1 0,0-1 0,-1 0 0,1 1 0,0-1 0,0 0 0,1 1 0,-1-1 0,0 0 0,1 0 0,-1 1 0,2 2-1,0-3-9,-1 0-1,0 0 0,1-1 0,-1 1 0,1 0 0,-1-1 0,1 0 0,0 1 0,0-1 0,-1 0 0,1 0 0,0 0 0,0 0 0,0 0 0,1 0 0,-1-1 0,0 1 0,0-1 0,0 1 0,0-1 0,0 0 0,4 0 0,53 1 290,-57-1-327,5-1 11,1 1 1,-1-2 0,0 1 0,0-1-1,0 0 1,0-1 0,-1 1 0,1-1-1,-1-1 1,1 1 0,-1-1 0,0 0-1,-1-1 1,7-4 0,-9 5-2,1 1 0,-1 0 0,0-1 0,-1 0 0,1 0 0,-1 0 0,1 0 0,-1 0 1,0 0-1,-1 0 0,1-1 0,-1 1 0,0-1 0,0 1 0,0-1 0,0 1 0,-1-1 0,0 0 0,0 1 0,0-1 0,-1 0 0,1 1 1,-2-7-1,0 8-20,0-1 0,0 0 1,0 1-1,0 0 1,-1-1-1,1 1 0,-1 0 1,0 0-1,0 0 0,0 1 1,0-1-1,0 1 1,-1-1-1,1 1 0,-1 0 1,1 0-1,-1 1 1,-6-3-1,-24-2-4416,55 17-14513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0.448"/>
    </inkml:context>
    <inkml:brush xml:id="br0">
      <inkml:brushProperty name="width" value="0.025" units="cm"/>
      <inkml:brushProperty name="height" value="0.025" units="cm"/>
    </inkml:brush>
  </inkml:definitions>
  <inkml:trace contextRef="#ctx0" brushRef="#br0">245 1 14606,'0'0'4521,"-3"13"-2743,-4 31-226,2 0 0,2 0 1,4 87-1,0-129-1520,3 44 551,-3 77 1,-2-108-574,-1 1-1,-1 0 1,0-1 0,-1 1-1,-1-1 1,0 0 0,-1-1 0,-13 23-1,8-17-12,-1-2 0,-1 0 0,-19 20 0,25-31-310,0 0 1,0-1-1,-1 0 0,-10 6 0,14-9-265,0-1-1,0 0 1,0 0-1,0-1 0,-1 1 1,1-1-1,-1 0 1,1 0-1,-9 0 1,-7-1-8289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0.795"/>
    </inkml:context>
    <inkml:brush xml:id="br0">
      <inkml:brushProperty name="width" value="0.025" units="cm"/>
      <inkml:brushProperty name="height" value="0.025" units="cm"/>
    </inkml:brush>
  </inkml:definitions>
  <inkml:trace contextRef="#ctx0" brushRef="#br0">1 45 15727,'0'0'6470,"52"-11"-4196,-9 8-1089,11 1-352,11-1-449,4-1-320,1 1-288,2-2-1986,-7 0-2146,1-3-4997</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1.168"/>
    </inkml:context>
    <inkml:brush xml:id="br0">
      <inkml:brushProperty name="width" value="0.025" units="cm"/>
      <inkml:brushProperty name="height" value="0.025" units="cm"/>
    </inkml:brush>
  </inkml:definitions>
  <inkml:trace contextRef="#ctx0" brushRef="#br0">1 363 18802,'0'0'8146,"10"-6"-7238,71-37-417,84-61 1,-138 86-736,-2-2-1,-1 0 1,0-2 0,-2 0-1,0-2 1,-2 0-1,23-35 1,-56 104-71,9-34 343,-61 189 1147,59-176-1175,1 0 1,2 1-1,0-1 1,1 0 0,2 1-1,4 38 1,5-27-2573,4-17-4006,6-11-7275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1.515"/>
    </inkml:context>
    <inkml:brush xml:id="br0">
      <inkml:brushProperty name="width" value="0.025" units="cm"/>
      <inkml:brushProperty name="height" value="0.025" units="cm"/>
    </inkml:brush>
  </inkml:definitions>
  <inkml:trace contextRef="#ctx0" brushRef="#br0">1 1 17649,'0'0'1505,"94"1"865,-26-1-1185,6 0-1024,5 0-97,-1 0-385,-5 0-2049,-19 0-2338,-10 0-4293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5:31.872"/>
    </inkml:context>
    <inkml:brush xml:id="br0">
      <inkml:brushProperty name="width" value="0.025" units="cm"/>
      <inkml:brushProperty name="height" value="0.025" units="cm"/>
    </inkml:brush>
  </inkml:definitions>
  <inkml:trace contextRef="#ctx0" brushRef="#br0">0 26 13997,'0'0'1410,"81"17"1472,-10-14-1088,13-3-961,14 0-97,4-2-511,1-7-417,-2-6-3268,-6-4-5348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0.789"/>
    </inkml:context>
    <inkml:brush xml:id="br0">
      <inkml:brushProperty name="width" value="0.025" units="cm"/>
      <inkml:brushProperty name="height" value="0.025" units="cm"/>
    </inkml:brush>
  </inkml:definitions>
  <inkml:trace contextRef="#ctx0" brushRef="#br0">1 111 13581,'0'0'6182,"4"-10"-3743,-1 4-2032,-2 2-226,1 1-1,-1-1 1,1 1-1,0-1 1,0 1 0,0 0-1,0 0 1,0 0-1,1 0 1,-1 0 0,1 0-1,0 1 1,0-1 0,0 1-1,0 0 1,0 0-1,1 0 1,6-2 0,13-5 225,1 2 0,0 0 1,0 2-1,1 1 0,-1 1 1,1 1-1,0 1 0,46 4 0,-70-3-403,1 0 0,0 0 0,-1 0 0,1 0 0,0 1-1,-1-1 1,1 0 0,-1 1 0,1-1 0,0 1-1,-1 0 1,1-1 0,-1 1 0,0 0 0,1 0 0,-1 0-1,0 0 1,1 0 0,-1 1 0,0-1 0,0 0 0,0 0-1,0 1 1,0-1 0,0 1 0,-1-1 0,1 1-1,0-1 1,-1 1 0,1-1 0,-1 1 0,1-1 0,-1 1-1,0 0 1,0-1 0,0 1 0,0 0 0,0-1-1,0 1 1,0 0 0,0-1 0,-1 1 0,1 0 0,-1-1-1,1 1 1,-1-1 0,1 1 0,-1-1 0,-1 2 0,-2 6 28,-1-1 0,0 0 0,0-1 0,0 1 0,-1-1 0,-1 0 0,-9 9 0,-34 20 155,35-27-131,1 1 0,0 1 0,-16 16 0,29-27-55,1 1 0,0-1 0,-1 1 1,1-1-1,0 1 0,-1-1 0,1 1 0,0-1 1,0 1-1,-1 0 0,1-1 0,0 1 0,0-1 0,0 1 1,0 0-1,0-1 0,0 1 0,0 0 0,0-1 1,0 1-1,0-1 0,0 1 0,0 0 0,0-1 0,1 1 1,-1-1-1,0 1 0,0 0 0,1-1 0,-1 1 1,0-1-1,1 1 0,-1-1 0,1 1 0,-1-1 1,0 1-1,1-1 0,-1 0 0,1 1 0,-1-1 0,1 0 1,0 1-1,-1-1 0,1 0 0,-1 1 0,1-1 1,-1 0-1,1 0 0,0 0 0,0 0 0,43 14 9,-29-10-22,1 2-3,1 0 0,-1 2-1,0 0 1,-1 0 0,18 14 0,-29-20 13,-1 0 0,0 1 0,0-1 1,0 1-1,0-1 0,-1 1 0,1 0 0,-1 0 1,0 0-1,0 0 0,0 1 0,0-1 0,0 0 1,0 1-1,-1 0 0,0-1 0,0 1 0,0 0 1,0-1-1,-1 1 0,1 0 0,-1 0 0,0 0 1,0 0-1,0-1 0,-1 1 0,1 0 1,-1 0-1,0 0 0,0-1 0,-2 6 0,0-6 48,1 1 0,-1 0 0,0 0 0,0-1 0,-1 0 0,1 0 0,-1 0 0,1 0 0,-1 0 0,0-1 0,0 1 0,0-1-1,0 0 1,-9 2 0,-3 2 263,-1-1-1,-30 4 1,25-6-102,0-1 1,0 0 0,-27-3-1,43 1-209,1 0-1,0-1 0,-1 0 1,1 0-1,0 0 0,0 0 0,0-1 1,0 0-1,0 0 0,0-1 1,0 1-1,0-1 0,1 0 0,0 0 1,-1 0-1,1-1 0,0 1 1,1-1-1,-5-5 0,8 9-74,-1-1-1,1 1 1,0-1-1,-1 1 1,1 0-1,0-1 1,-1 1-1,1-1 1,0 1-1,0-1 1,-1 1-1,1-1 1,0 1-1,0-1 1,0 1-1,0-1 1,-1 0-1,1 1 1,0-1 0,0 1-1,0-1 1,0 1-1,0-1 1,1 0-1,-1 1 1,0-1-1,0 1 1,0-1-1,0 1 1,1-1-1,-1 1 1,0-1-1,0 1 1,1-1-1,-1 1 1,0-1-1,1 1 1,-1 0-1,1-1 1,-1 1-1,1 0 1,-1-1-1,0 1 1,1 0-1,-1-1 1,1 1-1,-1 0 1,1 0-1,-1 0 1,1-1-1,0 1 1,36-2-5923,-24 3 3132,20-4-6046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1.180"/>
    </inkml:context>
    <inkml:brush xml:id="br0">
      <inkml:brushProperty name="width" value="0.025" units="cm"/>
      <inkml:brushProperty name="height" value="0.025" units="cm"/>
    </inkml:brush>
  </inkml:definitions>
  <inkml:trace contextRef="#ctx0" brushRef="#br0">0 393 16015,'0'0'10842,"13"-10"-9219,29-20-1288,-3-3 0,0-1 0,49-57 0,-64 61-279,-1-1 0,-1-2 0,34-67 0,-75 152 124,2 2 0,3 0 0,2 0 0,2 1 0,3 1 0,0 89 0,6-141-409,1 0 0,1 0 0,-1 0 1,1 0-1,-1 0 0,1-1 0,2 8 0,-2-10-240,0 0 1,-1 0-1,1 1 1,0-1-1,0 0 1,0 0-1,0 0 1,0 0-1,0 0 1,0 0-1,0-1 1,0 1-1,0 0 1,0 0-1,1-1 1,0 1-1,11 1-10661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5.638"/>
    </inkml:context>
    <inkml:brush xml:id="br0">
      <inkml:brushProperty name="width" value="0.035" units="cm"/>
      <inkml:brushProperty name="height" value="0.035" units="cm"/>
    </inkml:brush>
  </inkml:definitions>
  <inkml:trace contextRef="#ctx0" brushRef="#br0">0 3 11426,'1'-3'2361,"2"7"-365,3 8-38,38 142 4326,16 50-5296,-59-203-1061,-1 0 0,1 0-1,-1 0 1,0 0-1,1 0 1,-1 0 0,0 0-1,0 0 1,1 0-1,-1 0 1,0 0 0,0 0-1,0 0 1,0 0-1,-1 2 1,0-4 33,0 0 0,1 0 0,-1 1 0,0-1 0,1 0 0,-1 0 0,1 0 0,-1 0 0,1 0 0,-1 0 0,1 0-1,-1 0 1,1 0 0,0 0 0,-1-2 0,-4-17-353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1.513"/>
    </inkml:context>
    <inkml:brush xml:id="br0">
      <inkml:brushProperty name="width" value="0.025" units="cm"/>
      <inkml:brushProperty name="height" value="0.025" units="cm"/>
    </inkml:brush>
  </inkml:definitions>
  <inkml:trace contextRef="#ctx0" brushRef="#br0">29 1 21460,'0'0'7591,"-25"61"-6630,22-36-416,3 3-417,0 0-96,3 3-320,3-2-1057,3-3-1218,-4-4-1889,0-11-5061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2.028"/>
    </inkml:context>
    <inkml:brush xml:id="br0">
      <inkml:brushProperty name="width" value="0.025" units="cm"/>
      <inkml:brushProperty name="height" value="0.025" units="cm"/>
    </inkml:brush>
  </inkml:definitions>
  <inkml:trace contextRef="#ctx0" brushRef="#br0">89 0 5926,'0'0'21022,"4"12"-19661,-3-10-1316,1 3 39,0 1 1,0-1-1,-1 1 0,1-1 1,-1 1-1,-1 0 0,1-1 1,-1 1-1,0 0 1,0 0-1,0-1 0,-1 1 1,0 0-1,0-1 0,-1 1 1,-2 7-1,-22 43 361,13-31-352,1 1 1,2 1-1,0 0 0,2 0 0,-7 40 0,14-66-86,1 0 1,0 0 0,0 0-1,0 1 1,0-1-1,0 0 1,0 0 0,0 1-1,0-1 1,1 0-1,-1 0 1,0 0 0,1 0-1,-1 0 1,1 1-1,-1-1 1,1 0 0,0 0-1,-1 0 1,1 0-1,0 0 1,0-1 0,0 1-1,-1 0 1,1 0-1,0 0 1,0-1 0,0 1-1,2 0 1,0 0 13,0 0-1,0 0 1,1 0 0,-1-1 0,1 1 0,-1-1-1,1 0 1,-1 0 0,0 0 0,6-2 0,7-1 22,1-1 0,-1 0 0,20-9 1,-18 6-477,5-2 235,0-1 0,30-17 0,-12-8-4941,-38 32 3852,0 0-1,-1-1 0,0 1 1,1-1-1,-1 0 0,-1 0 1,1 0-1,0 0 0,1-7 1,1-11-11093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2.417"/>
    </inkml:context>
    <inkml:brush xml:id="br0">
      <inkml:brushProperty name="width" value="0.025" units="cm"/>
      <inkml:brushProperty name="height" value="0.025" units="cm"/>
    </inkml:brush>
  </inkml:definitions>
  <inkml:trace contextRef="#ctx0" brushRef="#br0">69 1 14990,'0'0'3459,"-32"60"-95,16-26-642,5 2-704,4-2-480,5-2-706,2-6-607,7-5-161,16-6-289,6-7-1440,9-8-1666,-2 0-1986,2-13-4292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2.747"/>
    </inkml:context>
    <inkml:brush xml:id="br0">
      <inkml:brushProperty name="width" value="0.025" units="cm"/>
      <inkml:brushProperty name="height" value="0.025" units="cm"/>
    </inkml:brush>
  </inkml:definitions>
  <inkml:trace contextRef="#ctx0" brushRef="#br0">207 22 13869,'0'0'8018,"-11"4"-6662,5-3-1155,0 1 1,0 0-1,1 0 0,-1 0 0,1 1 0,0 0 1,-1 0-1,1 0 0,0 1 0,1-1 0,-1 1 0,1 1 1,0-1-1,-1 0 0,2 1 0,-1 0 0,1 0 0,-5 8 1,4-5-205,1 0 1,0 0 0,0 0-1,1 0 1,0 0 0,0 0-1,1 0 1,0 1 0,1-1-1,0 1 1,0-1 0,0 0-1,1 1 1,1-1 0,-1 0 0,1 0-1,1 1 1,-1-2 0,6 11-1,5 6-500,2 0 0,0-2 0,1 0 0,30 31 0,-32-37 230,-10-12 268,-1 1-1,1-1 1,-1 1 0,0 0 0,0 0-1,0 0 1,0 0 0,-1 1-1,0-1 1,-1 1 0,1-1 0,1 10-1,-3-12 35,0 1 0,0-1 0,-1 0 0,1 1 0,-1-1 0,0 1 0,0-1 0,0 0 0,0 0 0,-1 0 0,1 1 0,-1-1 0,1-1 0,-1 1 0,0 0 0,-1 0 0,1-1 0,0 1 0,-1-1 0,1 1 0,-1-1 0,-4 2 0,-2 3 273,0-2 1,0 1 0,-1-2-1,0 1 1,0-1 0,0 0-1,0-1 1,0-1 0,-1 1-1,-14 0 1,22-3-260,-1 1 0,1-1 0,0 0-1,-1 0 1,1-1 0,0 1 0,-1-1 0,1 1 0,0-1 0,-1 0 0,1 0 0,0-1 0,0 1 0,0-1-1,0 1 1,0-1 0,0 0 0,1 0 0,-1 0 0,1-1 0,-1 1 0,1-1 0,0 1 0,0-1 0,0 0-1,0 0 1,0 0 0,1 0 0,-1 0 0,1 0 0,0 0 0,0 0 0,0-1 0,0 1 0,0 0 0,1-4-1,-2-3-165,1 1 0,1-1 0,0 0 0,0 1-1,1-1 1,0 0 0,1 1 0,0-1 0,0 1-1,1 0 1,1 0 0,-1 0 0,1 0 0,1 0-1,0 1 1,0 0 0,8-11 0,8-5 23,2 2 0,0 0 0,51-37 0,-45 38 593,-2-1 1,42-43-1,-66 62-407,-1 1 0,0-1 0,1 0 0,-1 1-1,0-1 1,0 0 0,-1 0 0,1-1 0,-1 1-1,0 0 1,1 0 0,-1-1 0,-1 1 0,1-1-1,0 1 1,-1-1 0,0 1 0,0-1 0,0 1 0,0-1-1,0 1 1,-1-1 0,0 1 0,1-1 0,-1 1-1,-3-7 1,2 7-80,-1-1 0,0 1 0,0 0 0,0-1-1,0 2 1,0-1 0,0 0 0,-1 0 0,1 1 0,-1 0 0,0 0-1,0 0 1,0 0 0,0 0 0,0 1 0,0 0 0,0 0-1,0 0 1,-1 0 0,-7 0 0,8 1-101,0 0-1,0 0 0,0 0 1,0 0-1,0 0 1,0 1-1,1 0 1,-1 0-1,0 0 1,0 0-1,0 0 1,1 1-1,-1 0 1,-3 2-1,4-2-317,1 0 0,0 0 1,0 1-1,0-1 0,0 0 0,1 1 0,-1 0 0,0-1 0,1 1 0,0 0 0,0 0 0,0 0 0,0 0 0,0 0 1,1 0-1,-1 0 0,1 0 0,-1 4 0,1 19-6207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3.135"/>
    </inkml:context>
    <inkml:brush xml:id="br0">
      <inkml:brushProperty name="width" value="0.025" units="cm"/>
      <inkml:brushProperty name="height" value="0.025" units="cm"/>
    </inkml:brush>
  </inkml:definitions>
  <inkml:trace contextRef="#ctx0" brushRef="#br0">244 1 15407,'0'0'14285,"-64"37"-13388,36-7-417,1 5-319,1 4-129,-1 0-32,4 3-32,3-1-257,8-6-415,1-3-449,5-10-321,6-7-1184,0-12-1090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3.465"/>
    </inkml:context>
    <inkml:brush xml:id="br0">
      <inkml:brushProperty name="width" value="0.025" units="cm"/>
      <inkml:brushProperty name="height" value="0.025" units="cm"/>
    </inkml:brush>
  </inkml:definitions>
  <inkml:trace contextRef="#ctx0" brushRef="#br0">207 4 18097,'-12'-1'1506,"4"1"-1261,-6-2 286,1 2-1,-1 0 0,0 1 1,-17 3-1,26-3-407,0 0-1,0 0 1,0 1-1,0 0 1,0 0-1,1 0 1,-1 1 0,1-1-1,-1 1 1,1 0-1,0 1 1,0-1-1,1 1 1,-1-1-1,1 1 1,-1 0-1,-2 6 1,3-6-65,1 0 1,-1 1-1,1-1 0,0 1 0,0-1 1,0 1-1,1 0 0,0 0 0,0 0 1,0-1-1,1 1 0,-1 0 0,1 0 1,0 0-1,1 0 0,0 8 0,0-10-25,1 1 0,-1-1 0,1 0 0,0 1 0,0-1-1,0 0 1,0 0 0,0 0 0,1-1 0,-1 1 0,1-1-1,-1 1 1,1-1 0,0 0 0,0 0 0,0 0 0,1 0 0,-1 0-1,0-1 1,1 0 0,-1 0 0,8 2 0,5 1 2,0-1 1,0-1-1,0 0 1,0-1-1,1-1 1,21-2-1,-28 1-22,-1-1-1,1 0 0,-1 0 0,1 0 0,-1-1 1,0-1-1,0 0 0,0 0 0,-1-1 0,1 0 1,13-11-1,-20 15 8,0-1 1,0 0-1,0 0 1,0 0-1,0 0 1,-1 0-1,1 0 1,-1 0-1,1 0 1,-1-1-1,0 1 0,0-1 1,0 1-1,0-1 1,-1 1-1,1-1 1,-1 1-1,1-1 1,-1 0-1,0 1 1,0-1-1,0 0 1,0 1-1,0-1 1,-1 1-1,1-1 1,-1 0-1,0 1 1,0-1-1,0 1 1,0 0-1,0-1 1,0 1-1,-1 0 1,1 0-1,-1-1 0,0 1 1,1 0-1,-1 1 1,0-1-1,0 0 1,0 0-1,0 1 1,-1-1-1,1 1 1,0 0-1,-1 0 1,1 0-1,-1 0 1,1 0-1,-1 0 1,1 1-1,-1-1 1,-3 1-1,0-2-43,0 1-1,0 0 1,0 0-1,0 1 1,0 0 0,0 0-1,0 0 1,0 1-1,0 0 1,0 0-1,0 1 1,0-1 0,0 1-1,0 0 1,1 1-1,-10 5 1,11-5-224,0 1-1,0-1 1,0 1 0,0 0 0,1 0-1,0 1 1,0-1 0,0 1-1,0 0 1,1-1 0,-1 1 0,1 0-1,1 0 1,-1 1 0,1-1 0,0 0-1,0 0 1,0 1 0,0 5-1,1 26-3697,5-3-2664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3.812"/>
    </inkml:context>
    <inkml:brush xml:id="br0">
      <inkml:brushProperty name="width" value="0.025" units="cm"/>
      <inkml:brushProperty name="height" value="0.025" units="cm"/>
    </inkml:brush>
  </inkml:definitions>
  <inkml:trace contextRef="#ctx0" brushRef="#br0">127 40 16624,'-8'6'2023,"-4"2"-1260,-54 42 3404,63-47-3941,-1 0 0,1 0 0,0 0 0,0 1 0,0-1 0,0 1 0,0 0 0,1 0 0,0 0 0,0 0 0,0 0 0,0 0 1,1 1-1,-1-1 0,0 9 0,2-12-217,1 0 0,-1 1 0,1-1 0,-1 0 0,1 0 0,0 0 0,-1 0 0,1 0 0,0 0 0,0 0 0,0 0 1,0 0-1,0 0 0,0 0 0,0 0 0,0-1 0,0 1 0,0 0 0,0-1 0,0 1 0,1-1 0,-1 1 0,0-1 0,1 0 0,-1 1 0,0-1 1,0 0-1,1 0 0,-1 0 0,0 0 0,1 0 0,-1 0 0,2-1 0,50-5-18,-46 4-18,0-1 0,-1 0 0,0 0 1,1 0-1,-1-1 0,0 0 0,0-1 1,-1 1-1,0-1 0,1 0 0,-2 0 0,1-1 1,0 1-1,4-10 0,-7 13 67,-1 0 0,1-1 0,-1 1 0,0-1 0,0 1 0,0-1 0,0 1 0,-1-1 0,1 0 0,-1 1 0,1-1 0,-1 0 0,0 0 0,0 1 0,0-1 0,0 0 0,-1 1 0,1-1 0,-1 0 0,1 1 0,-1-1 0,0 0 0,0 1 0,0-1 0,-1 1 0,1 0 0,-1-1 0,1 1 0,-1 0 0,0 0 0,0 0 0,1 0 0,-1 0 0,-1 0 0,1 1 0,0-1 0,0 1 0,-1-1 0,1 1 0,-4-1 0,-1-2 34,-1 1 0,1 0 0,0 1 0,-1 0 0,0 0 0,1 0 0,-1 1 0,0 0 0,-10 1 0,16 0-236,-1 0-1,0 0 1,1 1 0,-1-1-1,1 1 1,-1 0 0,1 0-1,-1 0 1,1 0-1,-1 0 1,1 0 0,0 1-1,-2 1 1,2-1-362,1-1-1,-1 1 1,1 0 0,0-1 0,0 1 0,-1 0-1,1 0 1,1 0 0,-1 0 0,0 0-1,0 0 1,1 0 0,-1 0 0,1 0 0,0 0-1,-1 1 1,1-1 0,1 2 0,-1 10-13703</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28.621"/>
    </inkml:context>
    <inkml:brush xml:id="br0">
      <inkml:brushProperty name="width" value="0.025" units="cm"/>
      <inkml:brushProperty name="height" value="0.025" units="cm"/>
    </inkml:brush>
  </inkml:definitions>
  <inkml:trace contextRef="#ctx0" brushRef="#br0">163 178 3171,'0'0'2861,"-9"-6"-1766,-76-62 1371,27 13 2947,48 42-3269,19 18-1388,23 10-490,-1-7-66,0-1 0,0-2 0,53 3 0,99-9-76,-121 0-71,364-40 67,-274 21-65,156 0-1,-284 24-46,-24-4-7,1 1 0,-1-1-1,0 0 1,1 0 0,-1 1 0,0-1-1,1 0 1,-1 0 0,0 1-1,1-1 1,-1 0 0,0 1 0,0-1-1,1 1 1,-1-1 0,0 0-1,0 1 1,0-1 0,0 1 0,1-1-1,-1 1 1,0-1 0,0 0 0,0 1-1,0-1 1,0 1 0,0 0-1,-1 1 3,0-1 0,0 1-1,0 0 1,0-1-1,0 1 1,0-1 0,-1 1-1,1-1 1,0 0-1,-1 1 1,1-1 0,-1 0-1,1 0 1,-1 0-1,0 0 1,0 0 0,1-1-1,-1 1 1,-2 0-1,-24 9-37,-1-2-1,0-1 1,0-1-1,0-2 0,-50 2 1,-153-12-30,221 5 55,-25-1-61,-257-9-176,239 12 232,0 2-1,1 3 1,-75 18 0,97-13-57,25-3-76,22-3-150,91 0 75,175-14-1,-155 2-242,275-13-1680,-643 40 1591,141-7-1126,-1-4-1304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37.094"/>
    </inkml:context>
    <inkml:brush xml:id="br0">
      <inkml:brushProperty name="width" value="0.025" units="cm"/>
      <inkml:brushProperty name="height" value="0.025" units="cm"/>
    </inkml:brush>
  </inkml:definitions>
  <inkml:trace contextRef="#ctx0" brushRef="#br0">952 181 1217,'0'-15'2269,"0"-28"-387,0 12 2087,-3 23-3238,-1-2-342,1 0 0,0 1 0,1-1 0,0 0 0,1 0 0,-1-15 0,-18 34 1565,9 6-1932,0 0 0,1 1 0,0-1 1,2 2-1,-1 0 0,2 0 0,-6 20 0,-1-1-7,-236 537 956,197-437-573,6 3-1,-41 201 0,-20 298-603,67-372 315,11-46-78,-9 50 2,-71 557 341,59-218-412,49-577-147,2-30-508,1-6-232,4-52-2525,-1-10-885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37.650"/>
    </inkml:context>
    <inkml:brush xml:id="br0">
      <inkml:brushProperty name="width" value="0.025" units="cm"/>
      <inkml:brushProperty name="height" value="0.025" units="cm"/>
    </inkml:brush>
  </inkml:definitions>
  <inkml:trace contextRef="#ctx0" brushRef="#br0">75 149 4740,'0'0'-5,"-9"6"2834,-3 3-1935,7-5-435,0-1 0,-1 1 0,0-1 0,0 0-1,0 0 1,0-1 0,-6 2 0,11-3 491,21-2 646,4-4-1176,0-2 0,-1 0 0,0-1 0,-1-1 0,0-1 0,23-15 0,2 1-296,11-6-83,-25 12-320,68-26 0,-101 44 275,0 0 0,1-1 0,-1 1 0,0 0 1,0 0-1,1 0 0,-1-1 0,0 1 0,1 0 1,-1 0-1,0 0 0,1 0 0,-1 0 0,0 0 0,1 0 1,-1 0-1,0 0 0,1 0 0,-1 0 0,0 0 1,1 0-1,-1 0 0,0 0 0,1 0 0,-1 0 1,0 0-1,1 1 0,-1-1 0,0 0 0,1 0 1,-1 0-1,0 0 0,0 1 0,1-1 0,-1 0 1,0 0-1,0 1 0,1-1 0,-1 0 0,0 0 0,0 1 1,0-1-1,0 0 0,1 1 0,-1-1 0,0 0 1,0 1-1,0-1 0,0 0 0,0 1 0,0-1 1,0 0-1,0 1 0,0-1 0,0 0 0,0 1 1,0-1-1,0 0 0,0 1 0,0-1 0,0 0 0,0 1 1,-1-1-1,1 0 0,0 1 0,0-1 0,0 0 1,-1 1-1,-12 25 86,12-25-62,-7 11 29,-10 17 111,-25 54 0,38-73-168,1 1 0,0 0 0,1 0 0,1 1 0,0-1 0,0 1 0,1-1 0,0 1 0,2 13 0,-1-22-149,0 0 1,0 0 0,1 0 0,-1 0-1,1 0 1,0-1 0,0 1-1,0 0 1,0 0 0,0 0-1,1-1 1,-1 1 0,1-1-1,-1 1 1,1-1 0,0 0 0,0 1-1,0-1 1,1 0 0,-1 0-1,0-1 1,1 1 0,-1 0-1,5 1 1,27 9-6207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6.138"/>
    </inkml:context>
    <inkml:brush xml:id="br0">
      <inkml:brushProperty name="width" value="0.035" units="cm"/>
      <inkml:brushProperty name="height" value="0.035" units="cm"/>
    </inkml:brush>
  </inkml:definitions>
  <inkml:trace contextRef="#ctx0" brushRef="#br0">0 338 17804,'0'-1'87,"0"1"0,0-1 0,0 1 0,0-1 0,0 0 0,0 1 0,1-1 0,-1 1 0,0-1 0,0 1 0,0-1 0,1 1 0,-1-1 0,0 1 0,1-1 0,-1 1 0,0-1 0,1 1 0,-1-1 0,1 1 0,-1-1 0,1 1 0,-1 0 0,1-1-1,-1 1 1,1 0 0,-1 0 0,1-1 0,-1 1 0,2 0 0,23-9 511,-12 5-151,8-3-365,0-1 0,-1-1 0,0-1 0,-1-1 1,0-1-1,-1 0 0,0-2 0,-1 0 1,0 0-1,-2-2 0,1 0 0,-2-1 0,0 0 1,-1-1-1,-1-1 0,12-24 0,-21 36-55,16-30 112,-19 37-131,1-1 0,-1 0 0,0 1 0,0-1 0,1 1 0,-1-1 0,0 1 0,1-1 0,-1 1 0,1-1 1,-1 1-1,1-1 0,-1 1 0,1 0 0,-1-1 0,1 1 0,-1 0 0,1-1 0,-1 1 0,1 0 0,0 0 0,-1 0 0,1-1 1,-1 1-1,1 0 0,0 0 0,-1 0 0,1 0 0,0 0 0,-1 0 0,1 0 0,-1 0 0,1 0 0,0 1 0,-1-1 1,1 0-1,0 0 0,-1 0 0,1 1 0,-1-1 0,1 0 0,-1 1 0,1-1 0,-1 0 0,1 1 0,-1-1 0,1 1 0,-1-1 1,0 1-1,1 0 0,7 13 111,0 0-1,-1 0 1,-1 1 0,0 0 0,5 23 0,3 4 57,88 225-1467,-99-257 954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38.972"/>
    </inkml:context>
    <inkml:brush xml:id="br0">
      <inkml:brushProperty name="width" value="0.025" units="cm"/>
      <inkml:brushProperty name="height" value="0.025" units="cm"/>
    </inkml:brush>
  </inkml:definitions>
  <inkml:trace contextRef="#ctx0" brushRef="#br0">62 1 10730,'0'0'6086,"1"7"-3844,-3 11-1662,0-2 1,-1 1-1,0 0 0,-2 0 1,0-1-1,-9 21 0,-12 39 776,26-73-1328,-1 0-1,0-1 0,1 1 0,-1-1 0,1 1 1,0 0-1,0-1 0,0 1 0,0 0 0,1-1 1,-1 1-1,1 0 0,1 3 0,-2-4 3,1-1 0,0 0 0,0 1 0,0-1 0,0 0-1,0 0 1,0 0 0,0 0 0,0 0 0,1 0 0,-1 0 0,0 0 0,1 0 0,-1 0 0,0-1-1,1 1 1,2 0 0,5 1 44,-1-1 0,1 0 0,1-1 0,-1 0 0,0 0 0,15-3 0,-11 1-419,0-1 0,1 0 1,-1-1-1,19-7 0,-24 7-703,1 0 1,-2 0-1,1 0 0,0-1 0,-1 0 1,0-1-1,12-11 0,-7-4-4349</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39.315"/>
    </inkml:context>
    <inkml:brush xml:id="br0">
      <inkml:brushProperty name="width" value="0.025" units="cm"/>
      <inkml:brushProperty name="height" value="0.025" units="cm"/>
    </inkml:brush>
  </inkml:definitions>
  <inkml:trace contextRef="#ctx0" brushRef="#br0">96 1 4164,'0'0'6694,"-36"48"-2978,16-14-321,6 3-1377,-2 0-224,10 1-321,3-6-480,3-5-577,11-9-352,12-6-96,8-12-1153,-3 0-993,1-22-1922,-4-10-6438</inkml:trace>
  <inkml:trace contextRef="#ctx0" brushRef="#br0" timeOffset="0.99">316 23 18514,'0'0'5188,"-40"48"-3170,35-37-1121,5-5-96,0-4-641,7-2-192,15 0-993,3-12-1601,2-6-2019,-4-3-5092</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39.662"/>
    </inkml:context>
    <inkml:brush xml:id="br0">
      <inkml:brushProperty name="width" value="0.025" units="cm"/>
      <inkml:brushProperty name="height" value="0.025" units="cm"/>
    </inkml:brush>
  </inkml:definitions>
  <inkml:trace contextRef="#ctx0" brushRef="#br0">151 1 15150,'0'0'3166,"-11"3"-1153,5-1-1857,-1 1 0,0 0 1,1 0-1,-1 0 0,1 1 1,0-1-1,0 2 1,0-1-1,1 1 0,0 0 1,0 0-1,0 0 1,0 0-1,1 1 0,0 0 1,-5 8-1,3-3 153,0 0 0,1 1 1,0 0-1,1 0 0,0 0 0,1 0 0,0 1 0,1-1 0,1 1 0,-1 25 1,3-36-297,-1 1 0,1 0 0,-1 0 0,1-1-1,0 1 1,0-1 0,0 1 0,0-1 0,1 1 0,-1-1 0,1 0 0,-1 1 0,1-1 0,0 0 0,0 0 0,0 0 0,0-1 0,0 1 0,0 0 0,0-1 0,1 1 0,-1-1 0,1 0 0,-1 0 0,1 0 0,-1 0 0,1 0 0,0 0 0,-1-1 0,1 0 0,0 1 0,0-1 0,-1 0 0,1 0 0,4-1 0,0 1 11,1 0 0,-1-1 1,0 0-1,0 0 1,0-1-1,0 0 1,0 0-1,0 0 1,0-1-1,-1 0 0,1-1 1,10-7-1,-12 6-7,0 0-1,0-1 1,-1 0 0,0 1-1,0-1 1,0-1-1,-1 1 1,0 0-1,0-1 1,-1 0-1,2-7 1,-3 9-10,1 0 0,-1 0 0,0 0 0,-1-1 0,1 1 0,-1 0-1,0 0 1,-1-1 0,1 1 0,-1 0 0,0 0 0,0 0 0,-1 0 0,1 0 0,-5-8 0,5 11-8,1 1 1,-1-1-1,0 1 1,0 0-1,0-1 0,0 1 1,0 0-1,0 0 0,-1 0 1,1 0-1,0 0 1,-1 0-1,1 0 0,0 0 1,-1 0-1,1 1 0,-1-1 1,0 1-1,1-1 1,-1 1-1,1-1 0,-1 1 1,0 0-1,1 0 0,-1 0 1,1 0-1,-1 0 1,0 0-1,1 0 0,-1 1 1,0-1-1,1 0 0,-1 1 1,1-1-1,-3 2 1,1 0-107,0-1 0,1 1 0,-1 0 0,1 0 0,-1 0 0,1 0 0,0 0 0,0 0 0,0 1 0,0-1 0,0 1 0,0 0 0,1-1 0,-1 1-1,1 0 1,0 0 0,-1 4 0,0 12-3256,4-8-1703,5-2-3998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0.039"/>
    </inkml:context>
    <inkml:brush xml:id="br0">
      <inkml:brushProperty name="width" value="0.025" units="cm"/>
      <inkml:brushProperty name="height" value="0.025" units="cm"/>
    </inkml:brush>
  </inkml:definitions>
  <inkml:trace contextRef="#ctx0" brushRef="#br0">26 0 9993,'0'0'6631,"-20"62"-3492,15-35-865,5 1-1762,3-5-416,10-5-288,10-3-2114,-3-9-3491,0-6-5094</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0.383"/>
    </inkml:context>
    <inkml:brush xml:id="br0">
      <inkml:brushProperty name="width" value="0.025" units="cm"/>
      <inkml:brushProperty name="height" value="0.025" units="cm"/>
    </inkml:brush>
  </inkml:definitions>
  <inkml:trace contextRef="#ctx0" brushRef="#br0">1 52 14830,'0'0'2968,"8"-6"-731,-1 0-1960,0 1 1,0 1-1,0-1 0,1 1 0,-1 0 1,1 1-1,0 0 0,0 0 1,0 1-1,0 0 0,0 0 0,1 1 1,-1 0-1,1 1 0,-1-1 0,16 3 1,-22-2-266,-1 0-1,1 0 1,-1 1 0,1-1 0,-1 0 0,0 1-1,1 0 1,-1-1 0,1 1 0,-1-1 0,0 1-1,0 0 1,1 0 0,-1 0 0,0 0 0,0 0-1,0 0 1,0 0 0,0 0 0,0 1 0,0-1-1,-1 0 1,1 0 0,0 1 0,0 2 0,0-1 39,-1-1-1,0 1 1,0 0 0,0 0 0,0 0 0,-1 0-1,1 0 1,-1-1 0,0 1 0,1 0 0,-1-1 0,-3 5-1,-2 6 312,-2 0-1,1-1 0,-20 22 1,7-11 234,-31 36 850,48-54-1359,-1-1-1,1 1 1,0 0-1,1 0 1,-1 0 0,1 0-1,0 0 1,0 0-1,1 1 1,-2 6 0,3-11-82,0 0 1,0 0-1,0 0 1,0 0-1,0 0 1,1-1-1,-1 1 1,0 0-1,0 0 1,1 0-1,-1 0 1,0-1-1,1 1 1,-1 0-1,1 0 1,-1 0-1,1-1 1,-1 1-1,1 0 1,0-1-1,-1 1 1,1-1-1,0 1 1,-1-1 0,1 1-1,0-1 1,0 1-1,-1-1 1,1 0-1,1 1 1,35 1-350,-23-4-398,0 0 1,0-2-1,17-5 1,-14 1-2733,0 1 1,27-19-1,-6-1-7101</inkml:trace>
  <inkml:trace contextRef="#ctx0" brushRef="#br0" timeOffset="1">422 1 16816,'0'0'9374,"-1"9"-9331,1-7-46,0 0-36,-1-1-1,1 1 1,-1 0 0,1-1 0,0 1 0,0 0-1,0-1 1,0 1 0,0 0 0,0-1 0,0 1-1,1 0 1,-1-1 0,1 1 0,-1-1 0,1 1-1,-1-1 1,1 1 0,0-1 0,0 1 0,0-1-1,0 1 1,0-1 0,0 0 0,0 0 0,0 0-1,0 1 1,1-1 0,-1 0 0,0 0 0,1-1-1,-1 1 1,1 0 0,-1 0 0,1-1-1,-1 1 1,1-1 0,0 1 0,-1-1 0,1 0-1,2 1 1,6 1-228,0 1-1,0 1 1,-1 0 0,0 0-1,0 1 1,0 0-1,0 1 1,-1 0 0,8 7-1,-14-11 362,0-1-1,0 1 1,0 0 0,0 0-1,0 0 1,-1 1-1,1-1 1,-1 0 0,1 1-1,-1-1 1,0 0 0,0 1-1,0 0 1,0-1-1,0 1 1,-1 0 0,1-1-1,-1 1 1,0 0-1,0-1 1,0 1 0,0 0-1,0 0 1,-1-1 0,1 1-1,-1 0 1,1-1-1,-1 1 1,0 0 0,0-1-1,0 1 1,-1-1 0,1 0-1,-1 1 1,1-1-1,-1 0 1,0 0 0,-2 2-1,-4 5 430,-1 0-1,-1 0 0,-14 10 1,21-17-555,0 0 0,1 0 0,-1 0 0,0-1 0,0 1 1,-1-1-1,1 1 0,0-1 0,0 0 0,-1-1 0,1 1 0,0 0 0,-1-1 1,1 0-1,-1 0 0,1 0 0,-1 0 0,-4-1 0,7 0-253,-1 0-1,1 0 1,-1 0-1,1 0 1,0 0-1,0 0 1,0 0-1,-1 0 1,1 0-1,0-1 1,0 1-1,1 0 1,-1-1-1,0 1 1,0-1-1,1 1 1,-1-1-1,1 1 1,-1-1 0,1 1-1,0-1 1,-1-1-1,-6-30-7092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0.712"/>
    </inkml:context>
    <inkml:brush xml:id="br0">
      <inkml:brushProperty name="width" value="0.025" units="cm"/>
      <inkml:brushProperty name="height" value="0.025" units="cm"/>
    </inkml:brush>
  </inkml:definitions>
  <inkml:trace contextRef="#ctx0" brushRef="#br0">0 4 7751,'0'0'11916,"54"0"-8874,-29 0-1312,4 0-673,0 0-769,0 1-288,3-1-2658,1-5-4869</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1.136"/>
    </inkml:context>
    <inkml:brush xml:id="br0">
      <inkml:brushProperty name="width" value="0.025" units="cm"/>
      <inkml:brushProperty name="height" value="0.025" units="cm"/>
    </inkml:brush>
  </inkml:definitions>
  <inkml:trace contextRef="#ctx0" brushRef="#br0">6 1 10442,'0'0'12940,"0"56"-11499,-6-22-384,6 3-64,0-1-480,0 1-385,4-6-128,14-5-32,0-5-1025,2-7-705,-6-5-800,-3-4-577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1.500"/>
    </inkml:context>
    <inkml:brush xml:id="br0">
      <inkml:brushProperty name="width" value="0.025" units="cm"/>
      <inkml:brushProperty name="height" value="0.025" units="cm"/>
    </inkml:brush>
  </inkml:definitions>
  <inkml:trace contextRef="#ctx0" brushRef="#br0">1 23 14830,'0'0'6630,"54"7"-5156,-9-6-225,14-1-801,4 0-352,4-12-1537,-8-6-4933</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2.514"/>
    </inkml:context>
    <inkml:brush xml:id="br0">
      <inkml:brushProperty name="width" value="0.025" units="cm"/>
      <inkml:brushProperty name="height" value="0.025" units="cm"/>
    </inkml:brush>
  </inkml:definitions>
  <inkml:trace contextRef="#ctx0" brushRef="#br0">148 28 5605,'0'0'18199,"-10"1"-17970,5 0-211,0 0 0,1 1 0,-1-1 0,0 1 0,1 0 0,-1 1 0,1-1 0,0 1 0,0-1 0,0 1 0,0 1 0,0-1 0,1 0 0,-1 1 0,1 0 0,0 0 0,0 0 0,0 0 0,1 0 0,0 1 0,-1-1 0,1 1 0,1-1 0,-1 1 0,1 0 0,-2 9 0,2-10-10,0-1 0,0 0-1,0 1 1,1-1 0,-1 1-1,1-1 1,0 1 0,0 0 0,0-1-1,1 1 1,-1-1 0,1 1-1,-1-1 1,1 1 0,1-1 0,-1 0-1,0 0 1,1 1 0,-1-1-1,1 0 1,0 0 0,4 4 0,1-1-10,0 0 0,1-1 0,0 0 0,0-1 0,0 0 0,0 0 0,11 3 0,3 3-80,-18-9 58,-1 0 0,0 1-1,0-1 1,0 1 0,0 0-1,0 0 1,-1 0-1,1 0 1,0 1 0,-1-1-1,0 1 1,0-1 0,1 1-1,-1 0 1,-1 0 0,3 4-1,-3-5 20,-1 0 1,0 0-1,0 0 0,0 0 0,0-1 1,0 1-1,0 0 0,-1 0 0,1-1 1,-1 1-1,1 0 0,-1 0 0,0-1 1,1 1-1,-1 0 0,0-1 0,0 1 0,0-1 1,0 1-1,0-1 0,-1 0 0,1 1 1,0-1-1,-1 0 0,1 0 0,-1 0 1,1 0-1,-1 0 0,1 0 0,-1-1 1,0 1-1,-2 0 0,-6 3 132,0 0 0,0-1-1,0 0 1,-1-1 0,1 0 0,-1-1-1,1 0 1,-21-2 0,28 1-50,0 0 1,0 0-1,-1-1 1,1 0-1,0 1 0,0-1 1,0 0-1,0-1 1,0 1-1,0 0 1,0-1-1,1 0 0,-1 0 1,-3-3-1,5 4-62,-1-1 0,1 0 0,0 0 0,0 0 0,0 0 0,1 0 0,-1 0-1,0 0 1,1 0 0,-1 0 0,1-1 0,0 1 0,0 0 0,0 0 0,0 0 0,0 0-1,0-1 1,0 1 0,1 0 0,-1 0 0,1 0 0,0 0 0,0 0 0,1-2 0,0-1-24,1 0 1,0 0 0,0 0-1,1 0 1,0 1 0,-1 0 0,2 0-1,-1 0 1,0 0 0,1 0-1,-1 1 1,6-3 0,70-36-19,-63 34 17,46-20 5,-40 19 28,0-1 1,0-1 0,-1-1-1,39-29 1,-60 41 21,0-1 0,0 0 0,0 1 0,0-1 0,0 0 0,0 0 0,-1 0 1,1 0-1,0 1 0,0-1 0,-1 0 0,1 0 0,-1-1 0,1 1 0,-1 0 1,1 0-1,-1 0 0,0 0 0,1 0 0,-1 0 0,0-1 0,0 1 0,0 0 0,0 0 1,0 0-1,0-2 0,-1 1-9,0 1-1,0 0 1,0-1 0,0 1-1,0 0 1,-1 0 0,1-1-1,0 1 1,-1 0 0,1 0-1,-1 1 1,1-1 0,-1 0-1,1 0 1,-1 1 0,-1-1 0,-12-4 19,-1 1 1,1 1 0,-19-2 0,24 4-54,-79-11-1166,89 12 1045,-1 0-1,1 0 1,-1 1 0,1-1 0,-1 0 0,1 0 0,0 0 0,-1 1-1,1-1 1,0 0 0,-1 1 0,1-1 0,0 0 0,-1 1 0,1-1-1,0 1 1,0-1 0,-1 0 0,1 1 0,0-1 0,0 1 0,0-1-1,0 0 1,0 1 0,-1-1 0,1 1 0,0-1 0,0 1 0,0-1 0,0 1-1,0-1 1,1 1 0,-1-1 0,0 1 0,0-1 0,0 0 0,0 1-1,0-1 1,0 1 0,1-1 0,-1 1 0,0-1 0,0 0 0,1 1-1,-1-1 1,0 0 0,1 1 0,10 21-4145,5-3-1811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2.889"/>
    </inkml:context>
    <inkml:brush xml:id="br0">
      <inkml:brushProperty name="width" value="0.025" units="cm"/>
      <inkml:brushProperty name="height" value="0.025" units="cm"/>
    </inkml:brush>
  </inkml:definitions>
  <inkml:trace contextRef="#ctx0" brushRef="#br0">1 1 17649,'0'0'13741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9.254"/>
    </inkml:context>
    <inkml:brush xml:id="br0">
      <inkml:brushProperty name="width" value="0.035" units="cm"/>
      <inkml:brushProperty name="height" value="0.035" units="cm"/>
    </inkml:brush>
  </inkml:definitions>
  <inkml:trace contextRef="#ctx0" brushRef="#br0">8960 464 10114,'-20'-8'316,"1"0"-1,-1 1 1,0 1 0,0 1-1,-26-3 1,-109-5 536,48 6-377,-320-18 1544,203 16-1079,-345-41-42,53 4-886,-735-59 278,567 51-345,-23-2 281,-336 0-141,280 75-179,349-6 78,282-10 19,-428 19 91,401-8-57,-235 51 1,312-45-44,-103 40 0,138-41 3,1 2-1,1 2 1,-61 41-1,91-53 1,0 1 0,1 0 0,0 1 0,1 1 0,0 0 0,1 1-1,1 0 1,0 1 0,-16 32 0,17-26-39,2 1 1,0 0-1,1 1 1,1 0-1,1 0 1,2 0-1,-2 28 0,4-11-63,1-1-1,2 0 1,1 0-1,3 0 1,11 45-1,-9-58 79,1-1 1,1 0-1,1 0 0,1-2 1,1 1-1,1-2 0,1 1 1,26 29-1,0-10 17,1-1 1,2-3-1,1-1 0,2-2 1,55 31-1,-29-26 24,0-3-1,3-3 0,82 25 1,-34-23-14,1-5 1,229 26 0,263-14-76,-539-40 77,686 37-14,570 24-21,185-73 100,-5-125-146,-1237 90 182,-2-12 0,-2-12 0,-4-12 0,466-204 0,-611 224 6,176-112 1,-246 134 8,-1-1 1,-3-3 0,-1-2-1,-2-2 1,56-70-1,-90 98-100,-1 1 0,0-1 0,-2-1-1,0 0 1,-1-1 0,9-27-1,-16 39-39,0 0 0,-1 0 0,0-1 0,0 1 0,0 0 0,-1 0 0,0-1 0,-1 1 0,-1-10 0,0 12-31,1-1-1,-1 1 1,0 0-1,-1 0 1,1 0 0,-1 1-1,0-1 1,0 0-1,0 1 1,-1 0 0,1 0-1,-1 0 1,-8-7-1,1 3-158,0 1 0,-1 0-1,0 0 1,0 1-1,-21-7 1,0 3-11,-37-7 0,-15 0-200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3.454"/>
    </inkml:context>
    <inkml:brush xml:id="br0">
      <inkml:brushProperty name="width" value="0.025" units="cm"/>
      <inkml:brushProperty name="height" value="0.025" units="cm"/>
    </inkml:brush>
  </inkml:definitions>
  <inkml:trace contextRef="#ctx0" brushRef="#br0">207 10 5733,'0'0'8622,"-9"-2"-4389,2 1-3717,4-1-342,-1 1 1,0 0-1,1 0 1,-1 0-1,0 1 0,1-1 1,-1 1-1,0 0 1,1 0-1,-1 0 0,0 1 1,1-1-1,-1 1 1,0 0-1,1 0 0,-1 0 1,1 0-1,-1 1 1,1 0-1,0-1 0,-1 1 1,-4 5-1,-3 4 42,0 0 0,1 1-1,1 0 1,0 1 0,0 0 0,2 1 0,0 0-1,0 0 1,1 0 0,1 1 0,-5 19-1,10-32-208,-1 0 0,1-1 0,-1 1 0,1 0-1,0 0 1,0 0 0,0 0 0,0 0 0,0 0 0,1 0-1,-1 0 1,0 0 0,1 0 0,0-1 0,-1 1-1,1 0 1,0 0 0,0-1 0,0 1 0,0 0 0,0-1-1,0 1 1,1-1 0,-1 1 0,0-1 0,3 2-1,-1-2 10,1 1 0,-1-1-1,1 1 1,-1-1 0,1 0-1,0-1 1,0 1-1,0 0 1,-1-1 0,1 0-1,0 0 1,6-1-1,7-1 50,-1-1 0,1-1-1,0 0 1,29-13-1,-22 6-93,45-28 0,-63 35 20,0 0-1,0 0 1,0-1-1,-1 0 1,0 0-1,0 0 1,0-1-1,0 1 1,-1-1-1,0 0 1,0-1-1,3-8 1,-6 1-19,-11 15-54,-13 15-43,12-3 155,1 0 0,0 1 1,1 0-1,0 0 0,1 1 0,1 0 1,0 0-1,1 1 0,1 0 0,0 0 1,1 0-1,1 1 0,1-1 0,-1 34 1,3-49-110,0 1 1,0 0 0,0 0 0,0 0-1,1 0 1,-1-1 0,1 1 0,-1 0-1,1 0 1,-1-1 0,1 1-1,0 0 1,0-1 0,0 1 0,0-1-1,0 1 1,0-1 0,1 1 0,-1-1-1,0 0 1,3 2 0,-2-2-532,1 1 0,1-1 0,-1 0 1,0 0-1,0 0 0,0-1 0,1 1 1,-1-1-1,0 1 0,7-1 0,10 0-6009</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3.785"/>
    </inkml:context>
    <inkml:brush xml:id="br0">
      <inkml:brushProperty name="width" value="0.025" units="cm"/>
      <inkml:brushProperty name="height" value="0.025" units="cm"/>
    </inkml:brush>
  </inkml:definitions>
  <inkml:trace contextRef="#ctx0" brushRef="#br0">27 0 13581,'0'0'11947,"-27"47"-11915,40-46-288,9 1-2146,-4 0-2051,-2-1-3234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4.119"/>
    </inkml:context>
    <inkml:brush xml:id="br0">
      <inkml:brushProperty name="width" value="0.025" units="cm"/>
      <inkml:brushProperty name="height" value="0.025" units="cm"/>
    </inkml:brush>
  </inkml:definitions>
  <inkml:trace contextRef="#ctx0" brushRef="#br0">1 12 11819,'0'0'10949,"8"-1"-9251,41-5-629,1 1 1,97 6 0,-58 1-1775,-89-2 690,1 0 1,-1-1 0,0 1 0,0 0 0,1 0 0,-1 0 0,0 0 0,0 0-1,0 0 1,1 1 0,-1-1 0,0 0 0,0 0 0,1 0 0,-1 0 0,0 0 0,0 0-1,0 0 1,1 0 0,-1 0 0,0 1 0,0-1 0,0 0 0,1 0 0,-1 0 0,0 0-1,0 1 1,0-1 0,0 0 0,0 0 0,0 0 0,1 1 0,-1-1 0,0 0 0,0 0-1,0 1 1,0-1 0,0 0 0,0 0 0,0 1 0,-5 11-247,-14 11 209,18-21 52,-17 21 152,1 1-1,2 0 1,0 1-1,1 1 1,2 1-1,0 0 1,2 0-1,1 1 1,1 0-1,2 0 1,1 1-1,-2 30 1,7-57-209,0-1 0,0 1 0,0-1 0,0 1 0,0-1 1,0 0-1,0 1 0,1-1 0,-1 1 0,0-1 0,1 0 0,-1 1 0,1-1 1,0 0-1,-1 0 0,1 1 0,0-1 0,0 0 0,0 0 0,2 2 0,-3-3-84,1 0-1,-1 0 1,1 1-1,0-1 1,0 0-1,-1 0 1,1 0-1,0 0 1,-1 0-1,1 0 1,0 0-1,-1 0 1,1 0-1,0-1 1,-1 1-1,1 0 1,0 0-1,-1-1 1,1 1-1,0 0 1,-1-1-1,1 1 1,-1 0-1,1-1 1,-1 1-1,1-1 1,-1 1-1,1-1 1,-1 1-1,1-1 1,-1 1-1,0-1 1,1 0-1,-1 1 1,0-1-1,1 0 1,-1 1-1,0-1 1,0 0-1,0 1 1,1-2-1,5-21-6354</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4.449"/>
    </inkml:context>
    <inkml:brush xml:id="br0">
      <inkml:brushProperty name="width" value="0.025" units="cm"/>
      <inkml:brushProperty name="height" value="0.025" units="cm"/>
    </inkml:brush>
  </inkml:definitions>
  <inkml:trace contextRef="#ctx0" brushRef="#br0">1 46 11787,'0'0'14382,"50"8"-13069,-15-17-833,4 1-448,5-1 33,-5 3-802,-1-1-2018,-9 0-2402,-8-1-3939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4.792"/>
    </inkml:context>
    <inkml:brush xml:id="br0">
      <inkml:brushProperty name="width" value="0.025" units="cm"/>
      <inkml:brushProperty name="height" value="0.025" units="cm"/>
    </inkml:brush>
  </inkml:definitions>
  <inkml:trace contextRef="#ctx0" brushRef="#br0">78 1 19058,'0'0'2312,"-9"11"47,5-6-2181,-42 56 2388,44-58-2414,0 1-1,-1-1 1,2 1-1,-1 0 1,0 0-1,1 0 0,0 0 1,-1 0-1,2 0 1,-1 0-1,0 0 1,1 1-1,0-1 0,0 0 1,0 0-1,1 0 1,-1 1-1,2 5 0,0-8-152,-1 0 0,0 0 0,0-1 0,1 1 0,0 0 0,-1-1 0,1 1 0,0-1 0,-1 0 0,1 0 0,0 1 0,0-1 0,0 0 0,0-1 0,0 1 0,0 0 0,3 0 0,43 9-516,-29-7-58,-12-1 361,22 4-2233,48 16-1,-71-20 2192,0 0 0,0 1 0,-1-1 0,1 1 1,-1 1-1,0-1 0,0 0 0,0 1 0,0 0 0,0 1 0,-1-1 0,0 1 0,0-1 0,0 1 1,3 6-1,-6-9 378,-1 0 1,1 1 0,0-1-1,-1 0 1,0 1 0,0-1 0,1 1-1,-1-1 1,0 1 0,-1-1-1,1 0 1,0 1 0,-1-1-1,0 0 1,1 1 0,-1-1-1,0 0 1,0 0 0,0 1 0,0-1-1,-1 0 1,1 0 0,-1 0-1,1 0 1,-1-1 0,1 1-1,-1 0 1,0-1 0,0 1-1,0-1 1,0 1 0,0-1-1,0 0 1,-4 1 0,-6 5 633,-1-1 1,0 0 0,0-1-1,-22 5 1,25-8-537,0 1 1,0-2-1,0 1 1,0-2-1,-16 1 1,23-2-320,0 1-1,0 0 1,0-1 0,1 1-1,-1-1 1,0 0 0,1 0 0,-1 0-1,1 0 1,-1 0 0,1-1 0,-1 1-1,1-1 1,0 0 0,0 1 0,0-1-1,0 0 1,0 0 0,0-1 0,0 1-1,1 0 1,-1 0 0,1-1-1,-2-3 1,-1-6-2146,0 0 0,1 0-1,0-1 1,-1-18 0,2-20-11587</inkml:trace>
  <inkml:trace contextRef="#ctx0" brushRef="#br0" timeOffset="0.99">89 2 1666,'0'0'12620,"56"0"-9225,-28 0-737,7 0-1569,1 0-224,-8 0-545,-4 0-256,-10 5-2338,-12 3-4100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5.168"/>
    </inkml:context>
    <inkml:brush xml:id="br0">
      <inkml:brushProperty name="width" value="0.025" units="cm"/>
      <inkml:brushProperty name="height" value="0.025" units="cm"/>
    </inkml:brush>
  </inkml:definitions>
  <inkml:trace contextRef="#ctx0" brushRef="#br0">4 0 13164,'0'0'11788,"7"53"-9899,-7-27-703,0 1-354,0 3-255,-4-1-417,1-2-96,-1 2-192,4-4-993,0-7-1249,4-5-2595,5-8-6438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49.648"/>
    </inkml:context>
    <inkml:brush xml:id="br0">
      <inkml:brushProperty name="width" value="0.025" units="cm"/>
      <inkml:brushProperty name="height" value="0.025" units="cm"/>
    </inkml:brush>
  </inkml:definitions>
  <inkml:trace contextRef="#ctx0" brushRef="#br0">1 0 4452,'0'0'15967,"10"4"-15342,-2-2-557,0 2 1,0-1 0,0 1-1,-1 1 1,1-1-1,-1 1 1,0 0 0,-1 1-1,1 0 1,-1 0-1,0 0 1,8 12-1,31 47 51,-3 2-1,48 104 1,47 153 175,-60-137 412,-53-134-437,3 0 0,42 59 0,78 91 580,-12-16-166,-48-57-573,6-3 0,171 180 1,-8-62 9,264 278 224,-32 61-308,121 136 13,-557-665-40,2-2 0,2-2-1,62 43 1,-84-71 1,0-1 1,2-2-1,0-2 0,1-1 1,1-2-1,0-1 1,50 10-1,-20-9-305,101 20 951,-58-19-6307,-96-16-1017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0.481"/>
    </inkml:context>
    <inkml:brush xml:id="br0">
      <inkml:brushProperty name="width" value="0.025" units="cm"/>
      <inkml:brushProperty name="height" value="0.025" units="cm"/>
    </inkml:brush>
  </inkml:definitions>
  <inkml:trace contextRef="#ctx0" brushRef="#br0">0 389 8712,'5'29'843,"-5"-22"-279,1 1 0,0-1 0,1 1 0,0-1 1,0 0-1,0 1 0,1-1 0,0-1 0,0 1 0,1 0 1,8 11-1,-12-17-489,1-1 0,-1 1 0,1-1 0,-1 1 0,1-1 0,0 1 0,-1-1 0,1 0 0,0 1 0,-1-1 0,1 0 0,-1 0 0,1 1 0,0-1 0,0 0 0,-1 0 0,1 0 0,0 0 0,-1 0 0,1 0 0,0 0 0,-1 0 0,1 0 0,0 0 0,0-1 0,-1 1 0,1 0 0,0 0 0,-1-1 0,1 1 0,-1 0 0,1-1 0,0 1 0,-1 0 0,1-1 0,-1 1 0,1-1 0,-1 1 0,1-1 0,-1 1 0,1-1 0,-1 0 0,1 0 0,18-31 1449,-17 29-1330,11-26 277,-1-1 0,-1 0 0,-2-1 1,-1 0-1,7-48 0,-7 5 157,-2-91 1,-6 157-659,0 12-100,7 28-100,-1-19 93,1-1 0,0 0 0,1 0 0,0 0 0,1-1 0,0-1 0,1 1 0,0-1 0,1-1 0,0 0 0,1 0 0,16 8 1,-13-8-1013,1-1 1,0-1 0,0 0 0,1-2 0,31 8-1,19-4-7274</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2.412"/>
    </inkml:context>
    <inkml:brush xml:id="br0">
      <inkml:brushProperty name="width" value="0.025" units="cm"/>
      <inkml:brushProperty name="height" value="0.025" units="cm"/>
    </inkml:brush>
  </inkml:definitions>
  <inkml:trace contextRef="#ctx0" brushRef="#br0">3 390 17136,'0'0'115,"0"0"-1,0 0 0,-1 1 1,1-1-1,0 0 1,0 0-1,0 0 0,0 0 1,0 0-1,0 1 0,-1-1 1,1 0-1,0 0 1,0 0-1,0 1 0,0-1 1,0 0-1,0 0 0,0 0 1,0 1-1,0-1 1,0 0-1,0 0 0,0 0 1,0 1-1,0-1 1,0 0-1,0 0 0,0 0 1,0 1-1,0-1 0,0 0 1,0 0-1,0 0 1,1 1-1,-1-1 0,0 0 1,0 0-1,0 0 1,0 0-1,0 1 0,0-1 1,1 0-1,-1 0 0,0 0 1,0 0-1,0 0 1,1 0-1,-1 1 0,0-1 1,0 0-1,15-4 1623,18-14-1019,17-15 8,88-77 0,-115 89-756,-1-1 1,-1-1 0,-1-2-1,-1 0 1,25-41 0,-41 60 37,0 0 0,0-1 1,-1 1-1,1 0 1,-1-1-1,1-7 0,-35 66 521,18-21-275,1 1 0,2 1 1,1 0-1,2 1 0,1 0 0,1 0 1,-1 53-1,8-86-267,-1-1-1,0 0 1,0 0 0,1 1 0,-1-1-1,0 0 1,1 0 0,-1 0 0,1 1-1,-1-1 1,0 0 0,1 0 0,-1 0 0,0 0-1,1 0 1,-1 0 0,1 0 0,-1 0-1,0 0 1,1 0 0,-1 0 0,1 0-1,-1 0 1,0 0 0,1 0 0,-1 0-1,0 0 1,1-1 0,-1 1 0,0 0 0,1 0-1,-1 0 1,0-1 0,1 1 0,-1 0-1,0 0 1,1-1 0,-1 1 0,0 0-1,0-1 1,1 1 0,-1-1 0,1-9-5136,-3 4-408,1-5-4436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2.744"/>
    </inkml:context>
    <inkml:brush xml:id="br0">
      <inkml:brushProperty name="width" value="0.025" units="cm"/>
      <inkml:brushProperty name="height" value="0.025" units="cm"/>
    </inkml:brush>
  </inkml:definitions>
  <inkml:trace contextRef="#ctx0" brushRef="#br0">103 34 21717,'0'0'1697,"-8"-2"230,5 1-1873,1 0-1,0 1 0,0-1 1,-1 0-1,1 1 1,0 0-1,-1-1 0,1 1 1,0 0-1,-1 0 1,1 1-1,0-1 0,-1 0 1,1 1-1,0-1 0,0 1 1,-1 0-1,1 0 1,0 0-1,0 0 0,0 0 1,0 0-1,0 0 1,0 1-1,0-1 0,0 1 1,1-1-1,-1 1 0,1 0 1,-1 0-1,1 0 1,0 0-1,-1 0 0,1 0 1,0 0-1,-1 3 1,-2 4-12,1 1 0,-1 0 0,2 0 0,-1 0 0,1 0 1,1 1-1,0-1 0,0 0 0,2 15 0,-1-22-29,0 1 0,1-1 0,-1 1 0,1-1 0,0 0 0,0 1 0,0-1 0,1 0-1,-1 0 1,1 0 0,-1 0 0,1 0 0,0 0 0,0 0 0,1 0 0,-1-1 0,0 1 0,1-1 0,0 0 0,-1 0-1,1 0 1,0 0 0,0 0 0,0 0 0,0-1 0,1 0 0,-1 1 0,0-1 0,1 0 0,5 0 0,-3 0 49,-1 0 1,1 0-1,-1-1 1,1 0-1,-1 0 1,1 0 0,0-1-1,-1 0 1,1 0-1,-1 0 1,0-1-1,1 0 1,-1 0-1,0 0 1,0-1 0,0 1-1,0-1 1,-1 0-1,1-1 1,-1 1-1,0-1 1,0 0-1,0 0 1,0 0-1,-1 0 1,0-1 0,1 0-1,-2 1 1,1-1-1,0 0 1,-1 0-1,0-1 1,0 1-1,-1 0 1,0-1 0,0 1-1,0-1 1,0-8-1,0 6-14,0-1 0,-1 1-1,-1-1 1,1 1 0,-1 0-1,-1-1 1,0 1 0,0 0-1,-4-12 1,4 18-71,1-1 1,0 1 0,-1-1-1,1 1 1,-1 0 0,0 0-1,0 0 1,0 0 0,0 0-1,0 0 1,0 0-1,0 1 1,-1-1 0,1 1-1,-1 0 1,1 0 0,-1-1-1,1 2 1,-1-1-1,0 0 1,1 0 0,-1 1-1,0 0 1,0-1 0,1 1-1,-1 0 1,0 0 0,0 1-1,0-1 1,1 0-1,-1 1 1,-3 1 0,3-1-199,-1 0 1,1 0 0,0 1 0,-1 0 0,1 0-1,0 0 1,0 0 0,0 0 0,0 0 0,0 1-1,1-1 1,-1 1 0,1 0 0,0 0-1,-3 4 1,-16 29-6453,21-36 6422,-11 21-6614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288"/>
    </inkml:context>
    <inkml:brush xml:id="br0">
      <inkml:brushProperty name="width" value="0.035" units="cm"/>
      <inkml:brushProperty name="height" value="0.035" units="cm"/>
    </inkml:brush>
  </inkml:definitions>
  <inkml:trace contextRef="#ctx0" brushRef="#br0">3620 23 11354,'-27'0'516,"0"0"-1,0-1 0,1-2 1,-43-9-1,63 10-353,-1 1 0,1 0-1,0 0 1,-1 0 0,1 0 0,-1 1 0,1 0 0,-1 1-1,1 0 1,0 0 0,-1 0 0,1 0 0,0 1 0,0 0-1,0 1 1,0-1 0,0 1 0,0 0 0,-7 6 0,-50 34 3,2 4 1,-101 99 0,-91 130 128,177-189-273,-448 564 234,351-426-206,-237 357-25,40 30 0,-103 287 30,444-842-45,-119 249 19,13 6 0,-149 523 0,239-646 109,7 2 1,-22 337-1,52-278 24,40 418-1,-14-528-171,5-1-1,7-1 1,6-2-1,5-1 1,7-2 0,67 131-1,-31-102-14,8-4 1,6-5-1,7-4 1,161 177-1,-167-220-7,5-5 0,5-5 1,4-4-1,191 119 0,-143-116 11,3-8 0,5-6 0,194 63 0,-199-92 61,2-7 0,315 42 0,-218-62 55,307-10 0,-24-31-21,250 0 53,-589 18-97,479 0 125,-3-47 49,-400 9-167,176-21 0,0 23-1211,-265 26 709,-111 1 173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3.107"/>
    </inkml:context>
    <inkml:brush xml:id="br0">
      <inkml:brushProperty name="width" value="0.025" units="cm"/>
      <inkml:brushProperty name="height" value="0.025" units="cm"/>
    </inkml:brush>
  </inkml:definitions>
  <inkml:trace contextRef="#ctx0" brushRef="#br0">0 78 18706,'0'0'7847,"0"52"-6502,35-52 417,10 0-577,12-13-768,12-8-257,5-1-128,3-2-481,-7 3-928,-12 5-321,-8 6-1152,-15 7-449,-14 3-865,-14 0-2435</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3.640"/>
    </inkml:context>
    <inkml:brush xml:id="br0">
      <inkml:brushProperty name="width" value="0.025" units="cm"/>
      <inkml:brushProperty name="height" value="0.025" units="cm"/>
    </inkml:brush>
  </inkml:definitions>
  <inkml:trace contextRef="#ctx0" brushRef="#br0">176 14 14478,'0'0'14301,"-2"-14"-13190,-2 15-1059,0 1 1,1-1 0,-1 1-1,0-1 1,1 1 0,0 0 0,-1 1-1,1-1 1,-4 3 0,3-1 23,-1-1-34,-72 55 480,73-54-488,0 0 0,0 0 0,0 0 1,1 0-1,-1 0 0,1 1 1,0 0-1,0-1 0,1 1 1,-1 0-1,1 1 0,0-1 1,0 0-1,-1 9 0,3-14-33,0 1-1,0 0 1,0-1 0,0 1-1,0-1 1,0 1-1,0-1 1,0 1-1,0 0 1,0-1 0,1 1-1,-1-1 1,0 1-1,0-1 1,1 1 0,-1-1-1,0 1 1,0-1-1,1 1 1,-1-1-1,1 1 1,-1-1 0,0 1-1,1-1 1,-1 0-1,1 1 1,-1-1 0,1 0-1,-1 1 1,1-1-1,-1 0 1,1 0-1,0 1 1,-1-1 0,1 0-1,0 0 1,30-4 36,26-22 11,-21 2-432,-1-1-1,50-47 1,-85 72 379,0 0 1,0-1-1,0 1 0,1 0 0,-1 0 1,0-1-1,0 1 0,1 0 1,-1 0-1,0 0 0,0-1 1,1 1-1,-1 0 0,0 0 1,0 0-1,1 0 0,-1 0 1,0 0-1,1 0 0,-1-1 1,0 1-1,1 0 0,-1 0 1,0 0-1,1 0 0,-1 0 1,0 1-1,0-1 0,1 0 1,-1 0-1,0 0 0,1 0 1,-1 0-1,0 0 0,0 0 0,1 1 1,4 13-68,-5 31 147,-1-31 15,0 8 23,2-1 1,0 1-1,1-1 1,1 1 0,1-1-1,1 0 1,1 0-1,1-1 1,1 1-1,14 27 1,-16-40-80,-1 1 0,-1-1 0,0 1 0,0 0 0,0 0 0,-1 1 1,-1-1-1,0 1 0,0-1 0,-1 1 0,0 0 0,0 10 0,-2-18-21,0 0 0,1 0 1,-1 0-1,0 0 0,0 0 0,0 0 0,-1 0 0,1 0 0,0 0 1,-1-1-1,1 1 0,-1 0 0,1-1 0,-1 0 0,0 1 0,0-1 1,0 0-1,0 0 0,0 0 0,0 0 0,0 0 0,0 0 0,0-1 1,0 1-1,0-1 0,-4 1 0,-61 5 262,45-6-275,-1-1 0,0-1 0,-41-10 0,54 9 0,0 0 0,1 0 0,0-1 0,-1 0 0,2 0 0,-1-1 0,0 0 0,1-1 0,0 0 0,0 0 0,-10-11 0,17 16-52,1 0 1,-1 1-1,0-1 1,1 0-1,-1 0 1,0 0-1,1 0 1,-1 0-1,1 0 1,-1 0-1,1 0 1,0 0-1,-1 0 1,1 0-1,0 0 1,0 0-1,0 0 1,0 0-1,0 0 1,0 0-1,0 0 1,0-1-1,0 1 1,0 0-1,1 0 1,-1 0-1,0 0 1,1 0-1,-1 0 1,1 0-1,-1 0 1,1 0-1,0 1 1,0-2-1,32-24-4096,-20 17 2252,13-10-4927</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6.455"/>
    </inkml:context>
    <inkml:brush xml:id="br0">
      <inkml:brushProperty name="width" value="0.025" units="cm"/>
      <inkml:brushProperty name="height" value="0.025" units="cm"/>
    </inkml:brush>
  </inkml:definitions>
  <inkml:trace contextRef="#ctx0" brushRef="#br0">0 108 13389,'0'5'11274,"0"-14"-10569,13-4-609,7-4-96,3 0-256,2-2-1922,-8 0-1570,-3 1-4227</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8.059"/>
    </inkml:context>
    <inkml:brush xml:id="br0">
      <inkml:brushProperty name="width" value="0.025" units="cm"/>
      <inkml:brushProperty name="height" value="0.025" units="cm"/>
    </inkml:brush>
  </inkml:definitions>
  <inkml:trace contextRef="#ctx0" brushRef="#br0">1 483 1473,'0'0'19267,"12"-13"-17895,12-15-865,-2-2 0,-1 0 0,-1-2 0,27-59 0,-42 79-430,8-14 324,-2 0 1,-1-1 0,-1 0-1,-1-1 1,-2 0 0,6-51-1,-14 74 311,-3 12-540,-3 14-207,1 24 65,-1 77 0,7-103-197,2-1 0,0 1 0,2-1 0,0 1 0,0-1 0,2 0 0,7 17 0,-10-29-265,1-1 1,0 0-1,0 0 0,0 0 0,9 9 0,-11-13 177,-1 0-1,1 0 0,0 0 1,0 0-1,0 0 1,0 0-1,0-1 1,0 1-1,0 0 0,0 0 1,0-1-1,1 1 1,-1-1-1,0 1 1,0-1-1,1 0 0,-1 1 1,0-1-1,0 0 1,1 0-1,-1 0 1,0 0-1,1 0 0,-1 0 1,0 0-1,0-1 1,1 1-1,-1 0 1,0-1-1,0 1 0,1-1 1,-1 1-1,0-1 1,1 0-1,13-19-6924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8.436"/>
    </inkml:context>
    <inkml:brush xml:id="br0">
      <inkml:brushProperty name="width" value="0.025" units="cm"/>
      <inkml:brushProperty name="height" value="0.025" units="cm"/>
    </inkml:brush>
  </inkml:definitions>
  <inkml:trace contextRef="#ctx0" brushRef="#br0">1 42 15054,'0'0'5728,"11"-7"-3459,-6 4-2118,2-2 155,0 0-1,0 1 1,0 0 0,1 1 0,8-4-1,-13 7-246,-1-1-1,0 0 1,1 1-1,-1-1 1,1 1 0,-1 0-1,0 0 1,1 0-1,-1 0 1,1 0-1,-1 0 1,1 1-1,-1-1 1,0 1 0,1 0-1,-1-1 1,0 1-1,0 0 1,1 1-1,-1-1 1,0 0-1,0 1 1,0-1 0,0 1-1,-1-1 1,4 4-1,-1 1-23,0 0 0,-1 0 1,1 0-1,-1 0 0,-1 1 0,1-1 0,-1 1 0,0-1 1,-1 1-1,0 0 0,0 0 0,0 0 0,-1-1 0,0 1 0,0 0 1,-1 0-1,1 0 0,-2 0 0,-1 8 0,-6 14 133,0-1 1,-2 0-1,-16 31 0,11-26-38,14-28-60,-1 0 1,1 0 0,1 0 0,-1 1 0,0-1-1,1 0 1,0 1 0,1-1 0,-1 1 0,1 7-1,0-11-57,1 0 0,0-1-1,-1 1 1,1 0-1,0-1 1,0 1-1,0-1 1,0 1 0,0-1-1,1 1 1,-1-1-1,0 0 1,1 0 0,-1 1-1,0-1 1,1 0-1,0 0 1,-1 0-1,1-1 1,0 1 0,-1 0-1,1-1 1,0 1-1,0-1 1,-1 1-1,1-1 1,0 0 0,0 0-1,0 0 1,0 0-1,-1 0 1,1 0-1,3-1 1,6 1-396,0 0 1,0-1-1,0-1 0,0 1 0,-1-2 1,1 0-1,-1 0 0,13-6 0,-13 4-1772,1-1 0,-1 0-1,0 0 1,14-14 0,10-12-12473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8.864"/>
    </inkml:context>
    <inkml:brush xml:id="br0">
      <inkml:brushProperty name="width" value="0.025" units="cm"/>
      <inkml:brushProperty name="height" value="0.025" units="cm"/>
    </inkml:brush>
  </inkml:definitions>
  <inkml:trace contextRef="#ctx0" brushRef="#br0">133 50 13164,'0'0'5531,"-11"4"-2819,3-1-2368,0 1-1,0 0 1,1 0 0,-1 1-1,1 0 1,0 0 0,0 1-1,-9 8 1,12-9-286,0 0 1,-1 0-1,1 0 0,1 0 0,-1 1 0,1 0 1,0-1-1,0 1 0,1 0 0,0 0 1,0 1-1,0-1 0,1 0 0,-1 11 0,1-15-58,1 0-1,0-1 0,0 1 0,0 0 1,0 0-1,0 0 0,1 0 0,-1 0 1,0-1-1,1 1 0,0 0 0,-1 0 0,1-1 1,0 1-1,0 0 0,0-1 0,0 1 1,0-1-1,0 1 0,0-1 0,3 3 1,0-2-7,0 0 1,1 1-1,0-2 0,-1 1 1,1 0-1,9 1 1,-9-2 10,17 5-34,1 0 0,-1 1 0,-1 2 0,35 17 0,-52-23-5,0 0-1,0 0 1,0 0-1,0 0 1,0 0-1,0 1 1,-1 0-1,0-1 1,0 1-1,0 1 1,0-1-1,3 7 1,-5-8 24,0 0 0,-1 0 0,1 0 0,-1 1 1,1-1-1,-1 0 0,0 0 0,0 1 0,-1-1 1,1 0-1,-1 0 0,1 0 0,-1 1 0,0-1 1,0 0-1,-1 0 0,1 0 0,-1 0 0,1-1 0,-1 1 1,-3 4-1,1-3 58,1 1 0,-1-1 1,-1 1-1,1-1 0,-1-1 0,1 1 1,-1-1-1,0 1 0,0-1 0,-1-1 1,1 1-1,0-1 0,-1 0 0,0 0 1,1-1-1,-1 1 0,-10 0 0,12-2 10,0 0-1,1 0 1,-1 0 0,0 0-1,1 0 1,-1-1-1,1 0 1,-1 0-1,1 0 1,-1 0-1,1 0 1,0-1-1,-1 0 1,1 1-1,0-1 1,0 0-1,0-1 1,1 1-1,-1 0 1,0-1-1,1 1 1,-1-1 0,1 0-1,0 0 1,0 0-1,0 0 1,1 0-1,-1-1 1,-1-5-1,0 2-54,1-1-1,0 1 1,1-1-1,-1 1 1,2-1-1,-1 0 1,1 0-1,0 1 1,1-1-1,0 0 1,0 1-1,0-1 1,1 1-1,0-1 1,1 1-1,3-8 1,5-5 95,1-1 0,1 2 0,29-35 0,13-20 455,-52 71-517,-1 0 0,0 0 0,0-1-1,0 1 1,-1-1 0,1 0-1,-1 1 1,0-1 0,0 0 0,0 0-1,0 0 1,-1 0 0,0 1 0,0-1-1,0 0 1,0 0 0,0 0-1,-1 0 1,-1-4 0,1 6-34,0 0 0,-1 0-1,1 0 1,-1 0 0,1 0 0,-1 0 0,0 1 0,0-1-1,0 1 1,0-1 0,0 1 0,0-1 0,0 1 0,0 0 0,0 0-1,-1 0 1,1 1 0,0-1 0,-1 0 0,1 1 0,-1 0-1,1-1 1,-1 1 0,1 0 0,-1 0 0,1 1 0,0-1 0,-1 0-1,1 1 1,-3 0 0,2 0-58,0-1-1,0 1 1,1 0-1,-1 0 1,0 0-1,1 0 1,-1 1-1,1-1 1,-1 1 0,1 0-1,0-1 1,0 1-1,0 0 1,-1 0-1,2 0 1,-1 1-1,0-1 1,0 0-1,1 1 1,0-1-1,-1 1 1,1-1 0,-1 4-1,-8 31-2928,8-2-3550,2-14-884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2:59.197"/>
    </inkml:context>
    <inkml:brush xml:id="br0">
      <inkml:brushProperty name="width" value="0.025" units="cm"/>
      <inkml:brushProperty name="height" value="0.025" units="cm"/>
    </inkml:brush>
  </inkml:definitions>
  <inkml:trace contextRef="#ctx0" brushRef="#br0">0 1 18546,'0'0'5477,"15"73"-3075,-12-41-1473,3 7-577,3-1-224,2 2-64,-4-3-64,0-3-512,-2-4-321,1-8-1025,-6-9-1441</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00.114"/>
    </inkml:context>
    <inkml:brush xml:id="br0">
      <inkml:brushProperty name="width" value="0.025" units="cm"/>
      <inkml:brushProperty name="height" value="0.025" units="cm"/>
    </inkml:brush>
  </inkml:definitions>
  <inkml:trace contextRef="#ctx0" brushRef="#br0">68 1 7527,'0'0'10074,"-7"10"-7160,5-8-2850,-4 6 135,-1 0 1,1 0-1,1 1 1,0 0-1,0 0 1,1 0-1,0 1 0,0-1 1,1 1-1,0 0 1,1 0-1,0 0 1,-1 14-1,4-23-206,-1 0-1,0-1 1,0 1-1,1-1 1,-1 1-1,1-1 1,-1 1-1,0-1 1,1 1-1,-1-1 1,1 1-1,-1-1 1,1 0-1,-1 1 1,1-1-1,0 0 1,-1 1-1,1-1 0,-1 0 1,1 0-1,0 1 1,-1-1-1,1 0 1,0 0-1,-1 0 1,1 0-1,0 0 1,-1 0-1,1 0 1,0 0-1,-1 0 1,1 0-1,-1-1 1,1 1-1,1 0 1,24-8-368,21-17 109,-32 16 195,0 1 0,1 0 0,0 1 0,34-11 1,-47 17 79,1 1 1,0-1 0,-1 1 0,1-1-1,0 1 1,0 0 0,-1 1 0,1-1 0,0 0-1,-1 1 1,1 0 0,0 0 0,-1 0-1,1 1 1,-1-1 0,0 1 0,1-1 0,-1 1-1,0 0 1,0 0 0,0 1 0,0-1 0,-1 1-1,1-1 1,0 1 0,-1 0 0,0 0-1,4 6 1,-3-3 176,0 1 0,0-1 1,-1 1-1,0 0 0,0-1 0,-1 1 0,0 0 0,0 0 0,0 0 1,-1 0-1,0 0 0,0 0 0,-1 0 0,0 0 0,0 0 0,-1 0 1,0-1-1,0 1 0,0 0 0,-1-1 0,0 0 0,0 1 0,-7 8 0,6-8-16,-1 0 0,0 0 0,0-1 0,-1 1 0,0-1-1,0-1 1,0 1 0,0-1 0,-1 0 0,0-1-1,0 1 1,-1-1 0,1-1 0,-1 1 0,1-1-1,-1-1 1,0 1 0,-1-1 0,-13 1 0,19-3-186,0 0 1,0 0-1,0-1 1,0 1-1,0-1 1,0 1 0,0-1-1,0 0 1,0 0-1,0-1 1,0 1-1,1 0 1,-1-1-1,0 0 1,1 0 0,0 0-1,-4-2 1,2-1-243,0 0 0,0-1 0,0 1-1,1-1 1,-1 1 0,1-1 0,-4-11 0,-10-51-4373,10 8-3348,6 11-2292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00.448"/>
    </inkml:context>
    <inkml:brush xml:id="br0">
      <inkml:brushProperty name="width" value="0.025" units="cm"/>
      <inkml:brushProperty name="height" value="0.025" units="cm"/>
    </inkml:brush>
  </inkml:definitions>
  <inkml:trace contextRef="#ctx0" brushRef="#br0">0 94 10410,'0'0'17713,"74"-18"-17297,-40 5-416,6-2-545,0 0-1376,-6-1-2051,-5 0-2883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00.822"/>
    </inkml:context>
    <inkml:brush xml:id="br0">
      <inkml:brushProperty name="width" value="0.025" units="cm"/>
      <inkml:brushProperty name="height" value="0.025" units="cm"/>
    </inkml:brush>
  </inkml:definitions>
  <inkml:trace contextRef="#ctx0" brushRef="#br0">1 102 15951,'0'0'5707,"8"-4"-3924,213-94 1062,-220 133-1516,-9 284 1322,4-227-2243,2-61-384,1-18-94,0 1-1,1-1 0,0 0 0,1 0 1,3 21-1,3-26-165,-5-6-1638,-1-9-10435</inkml:trace>
  <inkml:trace contextRef="#ctx0" brushRef="#br0" timeOffset="1">31 335 20147,'0'0'7944,"49"4"-6984,-9-8 33,12-8-576,4-4-321,7-7-128,2-2-1281,-8-8-2691,-1-2-3587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911"/>
    </inkml:context>
    <inkml:brush xml:id="br0">
      <inkml:brushProperty name="width" value="0.035" units="cm"/>
      <inkml:brushProperty name="height" value="0.035" units="cm"/>
    </inkml:brush>
  </inkml:definitions>
  <inkml:trace contextRef="#ctx0" brushRef="#br0">1 144 17380,'0'-3'144,"1"0"1,0 1-1,0-1 0,0 0 1,0 1-1,0-1 1,0 1-1,1-1 0,0 1 1,-1 0-1,1-1 1,0 1-1,0 0 0,0 0 1,0 0-1,0 1 1,1-1-1,-1 0 0,0 1 1,5-2-1,6-4 176,1 2 0,25-8 0,-18 6-63,152-42 707,-147 44-866,1 1 0,-1 1 0,1 1-1,44 3 1,-64-1-82,0 1 0,-1 0 0,1 0 0,0 0 0,-1 1 0,0 0 0,1 0 0,-1 1 0,0 0-1,0 0 1,0 0 0,-1 1 0,1 0 0,-1 0 0,0 0 0,0 1 0,0 0 0,0 0 0,-1 0 0,0 0 0,0 1-1,-1 0 1,1-1 0,-1 1 0,-1 0 0,1 1 0,-1-1 0,0 0 0,0 1 0,1 12 0,-1 4 40,-1-1 1,-1 1 0,-1-1-1,-1 1 1,-1-1 0,0 0-1,-12 33 1,-61 148-117,68-184-5,-140 300-1528,115-257 1223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0.741"/>
    </inkml:context>
    <inkml:brush xml:id="br0">
      <inkml:brushProperty name="width" value="0.025" units="cm"/>
      <inkml:brushProperty name="height" value="0.025" units="cm"/>
    </inkml:brush>
  </inkml:definitions>
  <inkml:trace contextRef="#ctx0" brushRef="#br0">1 1 13549,'0'0'4228,"2"9"-3673,4 4-465,0 0 1,1 0-1,1 0 0,0-1 0,0 0 1,1-1-1,1 0 0,0 0 0,1-1 1,16 13-1,79 59 221,173 102 1,-52-38-230,-23 9 97,-112-82 161,132 80 0,-136-107 196,-66-38-832,-60-36-1529,-40-21-6327,30 22-726</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1.182"/>
    </inkml:context>
    <inkml:brush xml:id="br0">
      <inkml:brushProperty name="width" value="0.025" units="cm"/>
      <inkml:brushProperty name="height" value="0.025" units="cm"/>
    </inkml:brush>
  </inkml:definitions>
  <inkml:trace contextRef="#ctx0" brushRef="#br0">7 475 8936,'0'0'2072,"0"10"-594,-1-4-1163,1 0 0,0 0-1,0 0 1,1 0 0,-1 0-1,2 0 1,1 7 0,-2-11-175,-1 0 1,1 0-1,0 0 1,1 0-1,-1 0 1,0 0-1,0-1 1,1 1 0,-1 0-1,1-1 1,0 1-1,-1-1 1,1 0-1,0 1 1,0-1-1,0 0 1,0 0-1,0 0 1,0 0 0,0-1-1,0 1 1,0 0-1,0-1 1,1 0-1,-1 1 1,0-1-1,0 0 1,4 0-1,-4-1-47,0 1-1,0-1 0,0 0 1,0 1-1,0-1 0,0 0 1,0 0-1,0 0 0,0 0 1,0-1-1,-1 1 0,1 0 1,0-1-1,-1 0 0,1 1 0,-1-1 1,0 0-1,1 1 0,-1-1 1,0 0-1,0 0 0,0 0 1,0 0-1,-1 0 0,1-2 1,15-59 1270,-12 34-1157,-2 1 1,-1-1-1,-2 1 1,0-1-1,-2 1 0,-1-1 1,-2 1-1,0 0 1,-2 1-1,-1 0 1,-1 0-1,-1 1 0,-2 0 1,-18-28-1,10 28-168,18 22-72,19 14-34,7 4 10,1-2 1,0-1-1,1 0 0,0-2 0,1-1 1,49 9-1,-16-9-2261,0-2 0,62-3 0,-62-3-3703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08.694"/>
    </inkml:context>
    <inkml:brush xml:id="br0">
      <inkml:brushProperty name="width" value="0.025" units="cm"/>
      <inkml:brushProperty name="height" value="0.025" units="cm"/>
    </inkml:brush>
  </inkml:definitions>
  <inkml:trace contextRef="#ctx0" brushRef="#br0">0 91 4740,'0'0'14094,"9"-1"-13235,40-6 377,82-22-1,8-2-978,-51 20-54,108 0 0,-135 10-4296,0 1-4429,-70 0 3691</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09.028"/>
    </inkml:context>
    <inkml:brush xml:id="br0">
      <inkml:brushProperty name="width" value="0.025" units="cm"/>
      <inkml:brushProperty name="height" value="0.025" units="cm"/>
    </inkml:brush>
  </inkml:definitions>
  <inkml:trace contextRef="#ctx0" brushRef="#br0">382 1 9353,'0'0'11904,"7"0"-11722,-6-1-178,1 1 0,0 0 0,-1 0 0,1 0 0,0 0 0,-1 1 0,1-1 0,-1 0 0,1 1 0,0-1 0,-1 1 0,1-1 0,-1 1 0,1 0 0,-1 0 0,3 1 0,-4-1 6,0 0-1,1 1 1,-1-1 0,0 0-1,1 0 1,-1 1 0,0-1-1,0 0 1,0 1 0,0-1-1,0 0 1,-1 1 0,1-1-1,0 0 1,-1 1-1,1-1 1,-1 0 0,1 0-1,-1 0 1,1 1 0,-1-1-1,0 0 1,0 0 0,1 0-1,-1 0 1,0 0 0,0 0-1,0 0 1,-2 1 0,-22 24 252,-1-1 0,-1-2 0,-1 0 0,-1-2 0,-60 33 0,42-26 257,-61 48 0,106-74-502,0-1-1,0 1 0,0 0 1,0 0-1,0 0 1,1 0-1,-1 0 0,0 0 1,1 0-1,-1 0 1,1 1-1,0-1 0,0 0 1,0 1-1,-1 4 1,2-5-19,0-1 0,1 0 0,-1 1 0,1-1 1,-1 0-1,1 1 0,0-1 0,0 0 0,-1 0 1,1 0-1,0 0 0,0 1 0,0-1 0,0 0 0,0-1 1,0 1-1,1 0 0,-1 0 0,0 0 0,0-1 1,1 1-1,-1-1 0,0 1 0,1-1 0,-1 1 1,0-1-1,1 0 0,-1 0 0,3 1 0,37 8-107,2-2-1,-1-1 1,51 0 0,57-5-3834,-87-2 27,23 1-6445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0.671"/>
    </inkml:context>
    <inkml:brush xml:id="br0">
      <inkml:brushProperty name="width" value="0.025" units="cm"/>
      <inkml:brushProperty name="height" value="0.025" units="cm"/>
    </inkml:brush>
  </inkml:definitions>
  <inkml:trace contextRef="#ctx0" brushRef="#br0">83 45 2626,'0'0'5099,"-7"-6"-4176,2-1-637,3 5-179,1-1 0,-1 1 0,0 0 0,0 0 0,0-1 0,0 1 0,0 1 0,-1-1 0,1 0 0,-5-2 0,0 0-2695,-4 1 14569,8 11-5226,1 3-8213,1-8 60,-2 10 1926,-1 0-418,0 0 0,2 0 0,-1 1-1,2-1 1,-1 1 0,2 0 0,0 0 0,4 24 0,-4-37-98,0 0 0,1-1 1,0 1-1,-1 0 0,1-1 1,-1 1-1,1 0 1,0-1-1,0 1 0,-1-1 1,1 1-1,0-1 1,0 1-1,-1-1 0,1 1 1,0-1-1,0 0 0,0 0 1,0 1-1,0-1 1,0 0-1,0 0 0,-1 0 1,1 0-1,0 0 0,0 0 1,0 0-1,0 0 1,0 0-1,0-1 0,0 1 1,0 0-1,-1-1 1,2 1-1,29-15 846,-12-3-590,-1 0-1,19-26 0,12-12 485,-49 56-745,0-1 0,0 1 1,1 0-1,-1-1 0,0 1 0,0-1 1,1 1-1,-1 0 0,0-1 0,1 1 1,-1 0-1,1-1 0,-1 1 0,0 0 1,1-1-1,-1 1 0,1 0 0,-1 0 1,1 0-1,-1-1 0,0 1 0,1 0 1,-1 0-1,1 0 0,-1 0 0,1 0 1,-1 0-1,1 0 0,-1 0 0,1 0 1,-1 0-1,1 0 0,-1 0 0,1 0 1,-1 1-1,1-1 0,-1 0 0,1 0 1,-1 0-1,1 1 0,-1-1 0,0 0 1,1 1-1,-1-1 0,0 0 0,1 1 1,-1-1-1,1 1 0,9 30 212,-10-28-210,0 0 1,0-1 0,1 1-1,-1-1 1,1 1-1,0-1 1,-1 1-1,1-1 1,0 1-1,0-1 1,1 0-1,-1 1 1,0-1-1,1 0 1,0 0-1,-1 0 1,1 0-1,0 0 1,0 0-1,4 2 1,-2-4 10,0 0 1,0 0-1,0 0 1,0 0-1,0-1 0,0 1 1,0-1-1,-1 0 0,1-1 1,0 1-1,0-1 1,-1 1-1,1-1 0,-1 0 1,1 0-1,-1-1 0,6-4 1,-4 3 4,0 0 1,0 1-1,1 0 0,-1 0 1,1 0-1,8-2 1,-14 5-45,0-1 1,1 1 0,-1 0 0,0 0 0,1 1 0,-1-1-1,0 0 1,1 0 0,-1 0 0,0 0 0,1 0 0,-1 0-1,0 0 1,1 0 0,-1 1 0,0-1 0,1 0 0,-1 0-1,0 0 1,0 1 0,1-1 0,-1 0 0,0 0 0,0 1 0,0-1-1,1 0 1,-1 1 0,0-1 0,0 0 0,0 0 0,0 1-1,0-1 1,1 0 0,-1 1 0,0-1 0,0 1 0,4 21-1736,-5-20 1501,1 0-1,0 0 1,0 0 0,1 0 0,-1 0-1,0 0 1,0 0 0,1 0 0,0 0-1,-1 0 1,1-1 0,0 1 0,0 0 0,0 0-1,0-1 1,0 1 0,0 0 0,0-1-1,0 1 1,1-1 0,1 2 0,3-3-6548</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1.447"/>
    </inkml:context>
    <inkml:brush xml:id="br0">
      <inkml:brushProperty name="width" value="0.025" units="cm"/>
      <inkml:brushProperty name="height" value="0.025" units="cm"/>
    </inkml:brush>
  </inkml:definitions>
  <inkml:trace contextRef="#ctx0" brushRef="#br0">92 50 2723,'22'-20'10022,"-22"20"-9717,0-1 0,1 1 0,-1-1-1,0 1 1,0-1 0,1 0 0,-1 1 0,0-1 0,0 1 0,0-1 0,0 1 0,0-1 0,0 0 0,0 1-1,0-1 1,0 1 0,0-1 0,0 0 0,-1 1 0,1-1 0,0 1 0,0-1 0,0 1 0,-1-1 0,0 0-1,-16-10 4411,-10 8-4334,24 3-372,-1 1 1,1 0-1,-1 0 0,1 0 0,0 1 0,0-1 0,-1 1 0,1 0 0,0-1 0,0 1 1,1 1-1,-1-1 0,0 0 0,1 1 0,-1-1 0,1 1 0,0 0 0,0 0 0,0 0 1,0 0-1,1 0 0,-1 0 0,1 1 0,-1-1 0,1 1 0,0-1 0,1 0 0,-1 1 0,1-1 1,-1 1-1,1 0 0,0-1 0,1 6 0,-1-8 8,1 0 0,-1-1 0,1 1 0,-1 0 0,1 0 1,0 0-1,-1 0 0,1 0 0,0-1 0,0 1 0,-1 0 0,1 0 0,0-1 0,0 1 0,0-1 0,0 1 1,0-1-1,0 1 0,0-1 0,0 0 0,0 1 0,0-1 0,0 0 0,0 0 0,0 0 0,0 0 1,0 0-1,0 0 0,1 0 0,-1 0 0,0 0 0,0 0 0,0-1 0,0 1 0,0 0 0,0-1 0,0 1 1,1-1-1,38-19 1008,-32 13-875,0-1 1,-1 0-1,0-1 0,0 1 0,-1-2 0,0 1 0,5-11 0,-8 64-374,-5-28 207,1-8 4,1 0-1,-1 0 0,1 0 1,1 0-1,1 12 0,-1-18-54,-1 0 0,1 0 0,-1 0 0,1 0 0,0-1 0,0 1 1,0 0-1,0-1 0,0 1 0,1 0 0,-1-1 0,0 0 0,1 1 0,-1-1 0,1 0 0,-1 0 0,1 0 0,0 0 0,-1 0 0,1 0 0,0 0 0,0 0 0,0-1 0,-1 1 0,1-1 0,0 1 0,4-1 0,-1 1-370,1 0 0,0-1 0,-1 0-1,1 0 1,0-1 0,-1 1 0,1-1 0,-1-1-1,1 1 1,-1-1 0,1 0 0,9-5-1,-9 4-598,0-1-1,-1 0 0,1 0 0,-1-1 0,0 0 1,6-6-1,12-19-7365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2.093"/>
    </inkml:context>
    <inkml:brush xml:id="br0">
      <inkml:brushProperty name="width" value="0.025" units="cm"/>
      <inkml:brushProperty name="height" value="0.025" units="cm"/>
    </inkml:brush>
  </inkml:definitions>
  <inkml:trace contextRef="#ctx0" brushRef="#br0">19 22 13357,'0'0'14034,"-1"9"-13729,-8 49 114,4-1 1,3 114 0,1-170-415,1 0 0,0 0-1,0 0 1,0 0-1,0 0 1,0 0 0,0 1-1,0-1 1,0 0-1,1 0 1,-1 0 0,0 0-1,1 0 1,-1 0 0,0 0-1,1 0 1,0 0-1,-1 0 1,1 0 0,-1 0-1,1 0 1,0 0-1,0 0 1,0-1 0,-1 1-1,1 0 1,0 0-1,0-1 1,0 1 0,0-1-1,0 1 1,0-1 0,1 1-1,0-2 14,-1 1 0,0-1-1,0 0 1,1 0 0,-1 0 0,0 1 0,0-1-1,0 0 1,0-1 0,0 1 0,0 0 0,-1 0-1,1 0 1,0 0 0,0-1 0,-1 1 0,1 0-1,-1-1 1,1 1 0,-1 0 0,0-1-1,1 1 1,-1-1 0,0 1 0,0-3 0,2-12-33,0-1 1,-2 1-1,0 0 1,0-1-1,-2 1 1,-4-24-1,0 27-247,5 14-85,2 0 336,0 0 0,0 0-1,0 0 1,0 0-1,0 0 1,0 0-1,0 0 1,0 0 0,1-1-1,-1 1 1,0 0-1,1-1 1,-1 1-1,1-1 1,-1 1 0,0-1-1,1 0 1,-1 0-1,1 1 1,2-1-1,7 0 18,0 0 0,-1 0 0,1-1 0,-1 0 0,1 0 0,-1-1 0,1-1 0,-1 0 0,0 0-1,0-1 1,0-1 0,13-7 0,-19 9 7,1 1 0,-1-1 0,0 0 0,-1 0 0,1-1 0,-1 1 0,1-1 0,-1 1-1,0-1 1,0 0 0,-1 0 0,1-1 0,-1 1 0,0 0 0,0-1 0,0 1 0,-1-1 0,1 0 0,-1 0 0,0 1 0,-1-1-1,1 0 1,-1 0 0,0 0 0,0 0 0,-1 0 0,1 0 0,-1 0 0,-2-6 0,3 11-15,0-1-1,0 0 1,0 1 0,0-1 0,0 1 0,-1-1-1,1 0 1,0 1 0,-1-1 0,1 1 0,0-1-1,-1 1 1,1-1 0,0 1 0,-1-1 0,1 1-1,-1 0 1,1-1 0,-1 1 0,1-1 0,-1 1-1,1 0 1,-1 0 0,1-1 0,-1 1-1,0 0 1,1 0 0,-1 0 0,1-1 0,-1 1-1,0 0 1,1 0 0,-1 0 0,1 0 0,-1 0-1,0 0 1,1 0 0,-1 1 0,1-1 0,-1 0-1,0 0 1,1 0 0,-1 0 0,1 1 0,-1-1-1,1 0 1,-1 1 0,1-1 0,-1 0 0,0 2-1,-23 22-146,15-9 119,1 0 0,0 0 0,-9 28 1,15-36 36,0 1 0,0-1 0,1 0 0,-1 1 0,2-1 0,-1 1 0,1 0 0,0-1 0,1 1 0,2 14 0,-1-20-3,-1 1 1,0-1 0,1 0 0,0 0-1,0 0 1,-1 0 0,1 0 0,0 0 0,1-1-1,-1 1 1,0-1 0,0 1 0,1-1 0,-1 0-1,1 0 1,-1 0 0,1 0 0,-1 0-1,1-1 1,-1 1 0,1-1 0,0 1 0,-1-1-1,1 0 1,0 0 0,3-1 0,5 1 11,0 0 1,0-1 0,0-1 0,0 1-1,12-5 1,-5-1-36,-13 5-12,-1 0 0,1 1 1,0-1-1,0 1 0,0 0 0,9-1 0,-13 8-7,0 0 0,0 0 0,-1 1 0,1-1 0,-2 12 0,1-13-86,1 17-1784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2.487"/>
    </inkml:context>
    <inkml:brush xml:id="br0">
      <inkml:brushProperty name="width" value="0.025" units="cm"/>
      <inkml:brushProperty name="height" value="0.025" units="cm"/>
    </inkml:brush>
  </inkml:definitions>
  <inkml:trace contextRef="#ctx0" brushRef="#br0">0 120 14286,'0'0'6144,"11"4"-3421,-6-2-2512,0-1 1,0 1 0,0 0 0,0-1 0,0 0 0,1-1 0,-1 1 0,0-1 0,1 0 0,-1 0 0,1-1 0,-1 1-1,0-1 1,0 0 0,1-1 0,-1 1 0,0-1 0,0 0 0,0 0 0,-1-1 0,1 0 0,5-3 0,-4 0-83,0 0 0,0 0 0,0 0 1,-1-1-1,5-8 0,-8 14-81,-1-1 0,0 0-1,1 0 1,-1 0 0,0 0 0,0 0-1,0 0 1,-1 0 0,1 0 0,0-1-1,-1 1 1,1 0 0,-1 0 0,0-1-1,0 1 1,0 0 0,0 0 0,0-1 0,0 1-1,-1 0 1,1 0 0,-1 0 0,-1-4-1,1 5-46,0 0 0,0 0 0,0 0-1,0 1 1,0-1 0,0 0 0,0 1-1,0-1 1,0 1 0,0-1-1,0 1 1,0 0 0,-1-1 0,1 1-1,0 0 1,0 0 0,0 0 0,-1 0-1,1 0 1,0 0 0,0 0 0,0 0-1,-1 0 1,1 1 0,0-1 0,0 0-1,0 1 1,-1-1 0,1 1 0,0-1-1,0 1 1,0 0 0,0-1 0,-1 2-1,-32 27-68,26-19 56,1 0 0,0 1 0,1-1 0,-6 14 0,10-21 10,1 0 0,-1 0-1,1 1 1,0-1 0,0 1-1,0-1 1,1 1-1,-1-1 1,1 1 0,0-1-1,0 1 1,0-1 0,0 1-1,0 0 1,1-1-1,0 1 1,0-1 0,0 0-1,2 6 1,-1-7-33,-1-1 1,1 1-1,0 0 1,0 0-1,0-1 1,0 0-1,0 1 1,1-1-1,-1 0 0,0 0 1,1 0-1,-1 0 1,0 0-1,1-1 1,-1 1-1,6 0 1,42 2-6519,-49-3 6278,18 0-6382</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3.191"/>
    </inkml:context>
    <inkml:brush xml:id="br0">
      <inkml:brushProperty name="width" value="0.025" units="cm"/>
      <inkml:brushProperty name="height" value="0.025" units="cm"/>
    </inkml:brush>
  </inkml:definitions>
  <inkml:trace contextRef="#ctx0" brushRef="#br0">42 0 16239,'0'0'10069,"3"14"-9765,4 45 457,0 60 0,-1-12-239,-6-105-499,7 45-5,-7-45 3,0-1-1,0 1 0,0-1 0,1 1 0,-1-1 0,0 1 1,1-1-1,-1 1 0,1-1 0,0 0 0,-1 1 1,1-1-1,0 0 0,0 1 0,0-1 0,0 0 1,0 0-1,0 0 0,0 0 0,0 0 0,0 0 1,0 0-1,1 0 0,-1-1 0,2 2 0,-2-4 41,0 0 0,0 0-1,0 0 1,0 1 0,-1-1 0,1 0-1,-1 0 1,1 0 0,-1 0-1,0 0 1,0-1 0,1 1 0,-2 0-1,1 0 1,0 0 0,-1-3-1,1 2 13,0 0-158,0-1-1,0 1 1,0-1-1,-1 1 1,1-1-1,-1 1 1,0 0-1,0-1 1,0 1-1,0 0 1,-1 0-1,1 0 1,-1 0-1,0 0 1,0 0-1,0 0 1,0 1-1,-1-1 0,1 1 1,-1-1-1,1 1 1,-1 0-1,0 0 1,-4-3-1,-10-8-1705,14 10 1569,1 1 0,0-1-1,0 0 1,0 1-1,0-1 1,1 0 0,-1 0-1,1 0 1,-1-1-1,0-4 1,1 4 233,0 0 1,-1 1-1,1-1 1,-1 1-1,0 0 1,0-1-1,0 1 0,-4-5 1015,32 8-716,14 0-93,-21 0-2762</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3.756"/>
    </inkml:context>
    <inkml:brush xml:id="br0">
      <inkml:brushProperty name="width" value="0.025" units="cm"/>
      <inkml:brushProperty name="height" value="0.025" units="cm"/>
    </inkml:brush>
  </inkml:definitions>
  <inkml:trace contextRef="#ctx0" brushRef="#br0">4 0 13132,'0'0'8745,"-1"11"-7539,-1 17-323,2-1-1,1 1 1,0-1 0,2 1-1,9 35 1,-12-62-869,1 0 0,-1 0-1,0 0 1,1 0 0,-1 0 0,0 0 0,1-1 0,-1 1 0,1 0 0,-1 0-1,1-1 1,0 1 0,-1 0 0,1-1 0,0 1 0,-1 0 0,1-1 0,0 1 0,0-1-1,-1 1 1,1-1 0,0 1 0,0-1 0,0 0 0,0 0 0,1 1 0,0-1 44,0 0 0,0 0 0,0-1 0,0 1 0,0-1 1,0 1-1,0-1 0,0 0 0,0 1 0,0-1 1,3-2-1,40-36 513,-19 10-557,38-37-7,-64 66-8,1 0-1,-1 0 0,1 0 0,-1 0 0,0 0 1,1 0-1,-1 1 0,0-1 0,1 0 0,-1 0 0,0 0 1,1 0-1,-1 1 0,0-1 0,1 0 0,-1 0 1,0 0-1,0 1 0,1-1 0,-1 0 0,0 1 0,0-1 1,1 0-1,-1 1 0,0-1 0,0 0 0,0 1 1,0-1-1,1 0 0,-1 1 0,0-1 0,0 0 0,0 1 1,0-1-1,0 0 0,0 1 0,0-1 0,0 1 1,0-1-1,0 0 0,0 1 0,0-1 0,-1 0 1,1 1-1,0 0 0,2 34-145,0-10 89,-2-24 63,1 1 1,-1 0-1,0-1 1,1 1-1,0-1 0,-1 1 1,1-1-1,0 1 0,0-1 1,0 0-1,0 1 0,0-1 1,0 0-1,0 1 0,0-1 1,0 0-1,0 0 0,1 0 1,-1 0-1,1 0 1,-1-1-1,0 1 0,1 0 1,0-1-1,-1 1 0,1-1 1,-1 1-1,1-1 0,0 0 1,-1 1-1,1-1 0,-1 0 1,1 0-1,0 0 0,-1-1 1,1 1-1,0 0 0,-1-1 1,1 1-1,-1-1 1,1 1-1,-1-1 0,1 0 1,-1 1-1,3-3 0,7-2-23,-1-1 0,0 0 0,-1-1-1,17-14 1,-26 21-114,1-1 0,-1 0 0,0 1 0,1-1 0,-1 0 0,1 1 0,-1-1 0,1 1 0,-1-1 0,1 1 0,0-1 0,-1 1 0,1-1 0,0 1 0,-1 0 0,1-1 0,0 1 0,-1 0 0,1 0 0,0-1 0,0 1 0,-1 0 0,1 0 0,0 0 0,0 0 0,-1 0 0,1 0 0,0 0 0,0 0 0,0 0 0,-1 0 0,1 1 0,0-1 0,-1 0 0,1 1 0,0-1 0,0 0 0,-1 1 0,1-1 0,-1 0 0,1 1 0,0-1 0,-1 1 0,1 0 0,-1-1 0,1 1 0,-1-1 0,1 1 0,-1 0 0,0-1 0,1 1 0,-1 0 0,0-1 0,1 1 0,-1 0 0,0 0 0,0-1 0,0 1 0,0 0 0,1 1 0,9 16-6433,0-8 1296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1.914"/>
    </inkml:context>
    <inkml:brush xml:id="br0">
      <inkml:brushProperty name="width" value="0.035" units="cm"/>
      <inkml:brushProperty name="height" value="0.035" units="cm"/>
    </inkml:brush>
  </inkml:definitions>
  <inkml:trace contextRef="#ctx0" brushRef="#br0">0 74 15563,'5'2'236,"0"0"0,-1 0 0,1 1 0,0 0 0,-1 0 0,0 0 0,0 0 0,0 1 0,0-1 0,0 1 0,-1 0 0,4 5 0,5 9 349,17 31 0,-24-39-299,23 45 320,-3 1 1,-2 2-1,19 73 0,31 184 152,-71-305-742,3 15 3,0-5 45,-1-1 1,1 35-1,-8-56 94,-2-9-110,-11-39 83,2-1 0,-15-106 0,20 71-86,2-96 0,8 142-47,1 0 0,14-77 1,-13 103-4,1 1 0,0-1 0,0 1 0,2 0 0,-1 0 1,2 1-1,0 0 0,0 0 0,1 0 0,0 1 0,1 0 0,12-10 0,-17 17 0,0 1-1,0 0 0,0 0 0,1 0 0,-1 0 0,1 1 0,0 0 0,0 0 0,0 0 0,0 1 0,10-2 0,-12 3 4,0-1 0,0 1 0,1 0-1,-1 1 1,0-1 0,0 1 0,0-1 0,0 1 0,0 0 0,0 0-1,0 0 1,0 0 0,0 1 0,-1-1 0,1 1 0,0 0 0,-1 0-1,1 0 1,-1 0 0,0 0 0,3 4 0,0 1 21,0 0 0,0 1 1,-1 0-1,0 0 0,-1 0 1,0 0-1,0 1 0,-1-1 1,0 1-1,0-1 0,-1 1 1,0 0-1,-1 0 0,0 0 1,0-1-1,-1 1 0,0 0 0,0 0 1,-1-1-1,-1 1 0,-2 8 1,3-10-40,-1 0 1,0 0-1,0 0 1,0-1 0,-1 1-1,0-1 1,0 0-1,0 0 1,-1 0-1,0-1 1,0 1 0,0-1-1,-1 0 1,0-1-1,0 0 1,0 0 0,-1 0-1,1 0 1,-1-1-1,0 0 1,0 0-1,0-1 1,0 0 0,0 0-1,-8 0 1,11-2-171,1 0 1,-1 0-1,1 0 0,-1 0 1,1-1-1,-7-1 1,9 2 149,0-1 0,1 1 0,-1 0 0,0-1 0,0 1 0,0-1 0,0 1 0,0-1 0,1 1 0,-1-1 0,0 0 0,1 1 0,-1-1 0,0 0 0,1 1 0,-1-1 0,1 0 0,-1 0 0,1 0 1,-1 0-1,1 1 0,0-1 0,-1 0 0,1 0 0,0 0 0,0 0 0,-1 0 0,1-1 0,2-9-590</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4.521"/>
    </inkml:context>
    <inkml:brush xml:id="br0">
      <inkml:brushProperty name="width" value="0.025" units="cm"/>
      <inkml:brushProperty name="height" value="0.025" units="cm"/>
    </inkml:brush>
  </inkml:definitions>
  <inkml:trace contextRef="#ctx0" brushRef="#br0">56 143 13965,'0'0'9727,"-9"4"-8900,6-3-790,0-1 18,1 1 0,0 0 0,0-1 0,0 1 0,0 0 0,0 0 0,0 0-1,0 0 1,0 0 0,0 1 0,0-1 0,0 1 0,1-1 0,-1 1 0,1 0 0,-1-1 0,1 1 0,0 0 0,-1 0 0,1 0 0,0 0 0,0 0 0,0 0 0,1 0 0,-1 1 0,0-1 0,1 0 0,0 0 0,-1 1 0,1-1 0,0 0 0,0 0 0,1 5 0,-1-6-48,1 0 0,-1 0 0,1-1 0,0 1 1,-1 0-1,1 0 0,0 0 0,-1 0 0,1 0 0,0-1 0,0 1 0,0 0 1,0-1-1,0 1 0,0-1 0,0 1 0,0-1 0,0 1 0,0-1 0,0 0 1,0 0-1,0 1 0,0-1 0,1 0 0,-1 0 0,0 0 0,0 0 0,0 0 1,0 0-1,0-1 0,0 1 0,0 0 0,1-1 0,0 0 0,2 1-34,0-1 0,-1-1 0,1 1 0,-1 0 0,0-1 0,1 0 0,-1 1 0,0-1 0,6-5 0,38-54-2317,-50 104 1853,3-37 507,0-4 20,0 0-1,0 0 1,0 0-1,0 0 1,1 0-1,-1 0 1,1 0-1,0 0 1,-1 0 0,1 0-1,0-1 1,0 1-1,0 0 1,0-1-1,0 1 1,1-1 0,-1 1-1,0-1 1,1 1-1,-1-1 1,1 0-1,-1 0 1,1 0-1,0 0 1,0 0 0,-1 0-1,1 0 1,0 0-1,0-1 1,0 1-1,0-1 1,0 1 0,0-1-1,0 0 1,0 0-1,0 0 1,0 0-1,0 0 1,3-1-1,1 1 34,0-1-1,-1 0 1,1 0-1,0 0 0,0-1 1,0 0-1,-1 0 1,1 0-1,-1-1 0,0 0 1,1 0-1,6-5 0,-3-1-68,0-1 0,-1 1-1,0-1 1,-1-1 0,0 0-1,0 0 1,-1 0 0,-1 0-1,0-1 1,0 0 0,-1 0-1,-1-1 1,0 1 0,-1-1-1,2-18 1,-4 31-4,0 0 0,0 0 0,0-1 1,0 1-1,0 0 0,0 0 0,0 0 0,0-1 0,1 1 0,-1 0 0,0 0 0,0 0 0,0-1 1,0 1-1,0 0 0,0 0 0,0 0 0,0-1 0,0 1 0,0 0 0,-1 0 0,1 0 0,0-1 0,0 1 1,0 0-1,0 0 0,0 0 0,0 0 0,0-1 0,0 1 0,0 0 0,-1 0 0,1 0 0,0 0 1,0 0-1,0-1 0,0 1 0,-1 0 0,1 0 0,0 0 0,0 0 0,0 0 0,0 0 0,-1 0 0,1 0 1,0 0-1,0 0 0,0 0 0,-1 0 0,1 0 0,0 0 0,0 0 0,0 0 0,-1 0 0,1 0 1,0 0-1,0 0 0,0 0 0,-1 0 0,-12 14 29,-8 24 227,16-25-76,0 0-1,1 1 1,0 0 0,2 0-1,-1 0 1,2 0 0,0 0-1,1 0 1,0 0 0,3 19-1,-3-31-173,0 0 1,0-1-1,0 1 0,0-1 0,1 1 0,-1 0 0,1-1 0,-1 1 0,1-1 0,-1 1 1,1-1-1,0 0 0,0 1 0,0-1 0,0 0 0,0 1 0,0-1 0,0 0 0,0 0 1,0 0-1,1 0 0,-1 0 0,0 0 0,1 0 0,-1 0 0,1-1 0,-1 1 0,1-1 1,-1 1-1,1-1 0,-1 1 0,1-1 0,-1 0 0,1 0 0,0 1 0,-1-1 0,1-1 1,0 1-1,-1 0 0,2 0 0,1-1 3,-1-1 0,0 1 1,0 0-1,0-1 0,0 1 1,-1-1-1,1 0 0,0 0 0,-1 0 1,1 0-1,-1 0 0,0-1 1,0 1-1,0-1 0,0 0 0,0 1 1,0-1-1,-1 0 0,2-3 1,1-5 22,-1-1 0,-1 1 0,0-1 0,-1 1 1,0-1-1,-1-16 0,-1 26-69,-4 7-5,-1 10 53,6-10-3,-1 0 0,1 0 1,0 0-1,1 0 0,-1 0 0,1 0 0,0 0 0,1 0 1,-1 0-1,1-1 0,-1 1 0,6 8 0,-5-11 2,0 1 0,0-1 0,1 0 0,-1 0-1,1 1 1,0-2 0,-1 1 0,1 0 0,0 0-1,0-1 1,0 0 0,0 0 0,1 1 0,-1-2-1,0 1 1,0 0 0,1-1 0,-1 1 0,0-1-1,6 0 1,-3-1-5,0 1 0,0-1-1,0 0 1,0 0 0,0 0 0,0-1-1,0 0 1,0 0 0,0-1 0,-1 1 0,0-1-1,1-1 1,-1 1 0,0-1 0,0 0-1,-1 0 1,1 0 0,-1 0 0,0-1-1,0 0 1,-1 0 0,1 0 0,-1 0-1,0 0 1,0-1 0,-1 0 0,4-11 0,-5 11-34,-19 89 60,18-79-261,1 15-3681,-1-19 3810,0 1 0,0-1 1,0 0-1,0 0 0,0 1 0,0-1 1,0 0-1,0 1 0,0-1 0,0 0 1,1 0-1,-1 1 0,0-1 0,0 0 0,0 0 1,0 1-1,1-1 0,-1 0 0,0 0 1,0 0-1,1 0 0,-1 1 0,0-1 1,0 0-1,0 0 0,1 0 0,-1 0 1,0 0-1,1 0 0,-1 1 0,0-1 0,0 0 1,1 0-1,-1 0 0,0 0 0,1 0 1,-1 0-1,0 0 0,0 0 0,1 0 1,-1 0-1,0-1 0,1 1 0,-1 0 0,0 0 1,0 0-1,1 0 0,-1 0 0,0 0 1,0-1-1,1 1 0,-1 0 0,0-1 1,6-5-7151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4.866"/>
    </inkml:context>
    <inkml:brush xml:id="br0">
      <inkml:brushProperty name="width" value="0.025" units="cm"/>
      <inkml:brushProperty name="height" value="0.025" units="cm"/>
    </inkml:brush>
  </inkml:definitions>
  <inkml:trace contextRef="#ctx0" brushRef="#br0">0 1 14061,'0'0'7175,"13"59"-7399,1-43-1858,0-2-3684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5.224"/>
    </inkml:context>
    <inkml:brush xml:id="br0">
      <inkml:brushProperty name="width" value="0.025" units="cm"/>
      <inkml:brushProperty name="height" value="0.025" units="cm"/>
    </inkml:brush>
  </inkml:definitions>
  <inkml:trace contextRef="#ctx0" brushRef="#br0">90 13 10090,'0'0'15032,"-5"-4"-14658,4 3-358,0 0-1,0 0 1,0 1-1,0-1 1,0 0-1,-1 1 1,1-1-1,0 0 1,0 1-1,-1 0 1,1-1-1,0 1 1,-1 0-1,1-1 1,0 1-1,-1 0 1,1 0-1,0 0 1,-1 0-1,1 1 1,-1-1-1,1 0 1,0 0-1,0 1 1,-1-1-1,1 1 1,0-1-1,-2 2 1,-1 0 122,1 1 0,0 0 0,-1 0 0,1 0 1,0 1-1,0-1 0,1 1 0,-1-1 1,1 1-1,-3 5 0,4-7-103,0-1 0,0 1-1,0-1 1,0 1 0,0 0 0,0 0-1,0-1 1,0 1 0,1 0 0,-1 0-1,1 0 1,0 0 0,-1 0 0,1 0 0,0 0-1,0 0 1,0 0 0,0 0 0,0 0-1,1 0 1,-1 0 0,1 0 0,-1-1-1,1 1 1,0 0 0,0 0 0,-1 0 0,1-1-1,0 1 1,1 0 0,-1-1 0,0 1-1,0-1 1,1 1 0,-1-1 0,1 0-1,-1 0 1,1 1 0,0-1 0,-1 0 0,1 0-1,0-1 1,0 1 0,0 0 0,-1-1-1,1 1 1,0-1 0,0 1 0,2-1 0,4 2-350,0-1 0,-1-1 0,1 1 0,0-1 0,0 0 1,0-1-1,-1 0 0,1 0 0,0-1 0,-1 0 1,14-5-1,-12 2-1762,0 0 0,0-1 1,-1 0-1,12-11 1,4-7-7523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5.601"/>
    </inkml:context>
    <inkml:brush xml:id="br0">
      <inkml:brushProperty name="width" value="0.025" units="cm"/>
      <inkml:brushProperty name="height" value="0.025" units="cm"/>
    </inkml:brush>
  </inkml:definitions>
  <inkml:trace contextRef="#ctx0" brushRef="#br0">66 74 14029,'0'0'5440,"-9"10"-3347,-29 34-577,36-42-1458,0 0 0,0 0 0,1 0 0,-1 0 0,1 0 0,0 0 0,0 0 0,-1 1 0,1-1 0,1 1 0,-1-1 0,0 0 1,1 1-1,-1 0 0,1-1 0,0 1 0,-1-1 0,1 1 0,1-1 0,-1 1 0,0-1 0,1 1 0,-1 0 0,1-1 0,0 0 0,-1 1 0,1-1 0,0 1 0,1-1 0,-1 0 1,0 0-1,1 0 0,-1 0 0,1 0 0,0 0 0,0 0 0,-1 0 0,1 0 0,0-1 0,1 1 0,-1-1 0,0 0 0,0 1 0,1-1 0,-1 0 0,0-1 0,1 1 0,-1 0 1,1-1-1,-1 1 0,1-1 0,0 0 0,-1 1 0,1-1 0,2-1 0,-1 1-56,1 0 0,-1 0 0,0-1 0,0 0 0,0 1 0,0-2 0,1 1 0,-1 0 0,-1-1 0,1 0 0,0 0 1,0 0-1,-1 0 0,1 0 0,4-5 0,0-2-41,0 1 0,-1-1-1,0-1 1,7-11 0,-2 3 90,-12 17 104,-9 29 475,8-25-582,0 1 1,0-1-1,0 1 0,0 0 1,1-1-1,-1 1 1,1 0-1,0-1 1,0 1-1,0 0 1,1-1-1,-1 1 1,1-1-1,0 1 1,0-1-1,0 1 1,3 4-1,-3-6-91,1-1-1,-1 1 1,1 0 0,0-1-1,0 1 1,0-1 0,0 0-1,0 0 1,0 0 0,0 0-1,1 0 1,-1 0-1,0 0 1,0-1 0,1 1-1,-1-1 1,0 0 0,1 1-1,-1-1 1,1 0-1,-1-1 1,0 1 0,1 0-1,-1-1 1,0 1 0,1-1-1,3-1 1,2-1-512,-1 0-1,0-1 1,0 1-1,-1-1 1,1-1 0,-1 1-1,0-1 1,0 0 0,0-1-1,-1 1 1,6-8 0,5-7-1625,0-1 1,12-23 0,-2-3-1921,-1-1-998</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5.949"/>
    </inkml:context>
    <inkml:brush xml:id="br0">
      <inkml:brushProperty name="width" value="0.025" units="cm"/>
      <inkml:brushProperty name="height" value="0.025" units="cm"/>
    </inkml:brush>
  </inkml:definitions>
  <inkml:trace contextRef="#ctx0" brushRef="#br0">84 22 1922,'4'-17'12073,"-6"13"-5600,-15 21-2197,-13 27-4785,22-31 2747,3-2-1862,0 0 0,1 0 0,0 1 0,1 0 0,0 0 0,1 0 0,-2 21 1,4-30-389,0-1 1,-1 0 0,1 0-1,0 0 1,0 1 0,1-1 0,-1 0-1,0 0 1,1 0 0,-1 1-1,1-1 1,0 0 0,0 0 0,-1 0-1,1 0 1,1 0 0,-1 0-1,0 0 1,0-1 0,1 1 0,-1 0-1,1-1 1,-1 1 0,1-1-1,0 1 1,0-1 0,0 0 0,0 0-1,0 0 1,0 0 0,0 0-1,0 0 1,0 0 0,0-1 0,0 1-1,0-1 1,1 0 0,-1 1-1,0-1 1,0 0 0,0 0 0,1 0-1,-1-1 1,0 1 0,0-1 0,0 1-1,1-1 1,2-1 0,-1 1-97,0-1 0,1 0 0,-1 0 0,0-1 0,0 1-1,-1-1 1,1 1 0,-1-1 0,1-1 0,-1 1 0,0 0 0,0-1 0,4-6 0,33-57-536,-31 49 479,39-67-471,-53 95 939,1 0-1,0 0 1,0 0-1,-3 14 1,2-8 101,2-8-285,1 0 1,0 1-1,0-1 1,1 1-1,0-1 1,0 1-1,1 16 1,1-23-139,-1-1 1,0 1-1,1 0 1,0 0-1,-1 0 0,1 0 1,0-1-1,0 1 1,0 0-1,0-1 1,0 1-1,0-1 1,0 1-1,1-1 0,-1 1 1,1-1-1,-1 0 1,1 0-1,-1 0 1,1 1-1,-1-2 0,1 1 1,0 0-1,0 0 1,0 0-1,-1-1 1,1 1-1,0-1 0,0 0 1,0 1-1,0-1 1,0 0-1,0 0 1,0 0-1,0-1 1,0 1-1,-1 0 0,1-1 1,4 0-1,-1-1-126,-1 1-1,1 0 0,0-1 0,-1 0 1,1 0-1,-1-1 0,0 1 0,0-1 1,0 0-1,0 0 0,6-7 0,37-45-107,-28 31 152,-23 30 286,1-1-1,0 1 1,0 0-1,0 0 1,1 1 0,0-1-1,0 0 1,0 1-1,1-1 1,0 1 0,1-1-1,-1 1 1,1 0-1,1 12 1,0-12-301,0 0 1,1 0-1,-1 0 0,1 0 1,0-1-1,1 1 0,0-1 1,0 1-1,6 9 0,-1-4-734,-1-1 0,0 1 0,-1 0-1,0 1 1,6 19 0,-9-18 1082,0 0 1,0 0-1,-2 0 0,0 0 0,0 0 1,-1 0-1,-1 0 0,-5 27 0,3-20 596,-2 0-1,-1 0 1,0 0-1,-2 0 1,-17 35-1,24-55-800,1 1 0,-1-1 0,0 1 0,1-1 0,-1 0 0,0 1 0,0-1 0,0 0 0,0 0 0,0 0 0,0 0 0,0 0 0,0 0 0,0 0 0,0 0 0,-1 0 0,1 0 0,0-1 0,-1 1 0,1 0 0,0-1 0,-1 1 0,1-1 0,-1 0 0,1 1 0,-1-1 0,1 0 0,-1 0 0,1 0 0,-1 0 0,1 0 0,-1 0 0,1-1 0,-1 1 0,1 0 0,-1-1 0,1 1 0,-1-1 0,1 0 0,0 1 0,-1-1 0,1 0 0,0 0 0,0 0 0,-1 0 0,1 0 0,0 0 0,0 0 0,0 0 0,0 0 0,1 0 0,-1-1 0,0 1 0,0 0 0,0-2 0,-5-6-61,1 1 0,1-1 1,-1 0-1,1-1 0,1 1 1,-5-20-1,6 19-91,0 1-1,1-1 1,1 1 0,-1-1 0,1 1-1,1-1 1,0 0 0,3-14 0,-2 18 91,0 1 0,1 0 0,-1-1 0,1 1 0,0 0 0,1 1 0,-1-1 0,1 0 0,0 1 0,0 0 0,0 0 0,0 0 0,1 0 0,0 1 0,6-4 0,17-9-1392,1 2 1,38-14-1,-19 9-6031,4-3-9978</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6.533"/>
    </inkml:context>
    <inkml:brush xml:id="br0">
      <inkml:brushProperty name="width" value="0.025" units="cm"/>
      <inkml:brushProperty name="height" value="0.025" units="cm"/>
    </inkml:brush>
  </inkml:definitions>
  <inkml:trace contextRef="#ctx0" brushRef="#br0">3 172 3587,'-1'2'1262,"1"0"-1,-1 0 1,1 1 0,0-1-1,0 0 1,0 1-1,0-1 1,0 0-1,0 1 1,1 3-1,0-5-1026,-1 0-1,0 0 0,1 0 0,-1 0 0,1 0 1,0 0-1,-1 0 0,1-1 0,0 1 0,-1 0 1,1 0-1,0-1 0,0 1 0,0 0 0,0-1 1,0 1-1,1 0 0,3 1-19,1-1 0,0 0 0,-1 0-1,1 0 1,0-1 0,0 0 0,7 0 0,-13 0-205,9-1 100,1 0 0,-1 0 0,0-1 0,0 0 0,0-1 0,-1 0 1,1 0-1,0-1 0,-1 0 0,0-1 0,0 1 0,0-2 0,6-5 0,-9 8-8,-1-1 0,0 0 0,0 0 0,0 0 0,-1 0 0,1 0 0,-1-1 0,0 0 0,0 0 0,-1 1 0,0-1 0,1-1 0,-2 1 0,1 0 0,-1 0-1,1-1 1,-1 1 0,-1-1 0,1 1 0,-1-1 0,0 1 0,-1-11 0,0 13-104,0 0 0,0 1 0,0-1 0,0 0 0,0 1 0,-1-1 0,1 1 0,-1 0 0,1-1 0,-1 1 0,0 0 0,0 0 0,0 0 0,0 0 1,0 1-1,-1-1 0,1 0 0,0 1 0,-1 0 0,1-1 0,-1 1 0,0 0 0,1 0 0,-1 1 0,0-1 0,1 0 0,-1 1 0,0 0 0,0-1 0,0 1 0,1 0 0,-1 1 0,0-1 0,0 0 0,0 1 0,1 0 0,-1-1 0,0 1 0,1 0 0,-1 1 0,1-1 0,-1 0 0,1 1 0,-1-1 0,1 1 0,0 0 0,0-1 0,0 1 0,0 0 0,0 1 0,0-1 0,1 0 0,-3 4 0,-1 2 6,0 1 1,1-1-1,0 1 0,1-1 0,0 1 0,0 0 0,1 0 0,0 1 0,0 10 0,1-17 3,1 0 0,0 0 0,0 0 0,0 0-1,1-1 1,-1 1 0,1 0 0,-1 0 0,1 0 0,0 0 0,0-1-1,0 1 1,0 0 0,1-1 0,-1 1 0,1-1 0,0 0 0,-1 1-1,1-1 1,0 0 0,0 0 0,1 0 0,-1 0 0,0-1 0,1 1-1,-1-1 1,1 1 0,-1-1 0,1 0 0,0 0 0,-1 0-1,6 1 1,6 1-545,0 0 0,0-2 0,1 1 0,-1-2 0,0 0 0,1-1-1,25-4 1,-27 2-1358,0 0-1,0-1 1,0 0-1,-1-1 1,13-7-1,20-15-9874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6.889"/>
    </inkml:context>
    <inkml:brush xml:id="br0">
      <inkml:brushProperty name="width" value="0.025" units="cm"/>
      <inkml:brushProperty name="height" value="0.025" units="cm"/>
    </inkml:brush>
  </inkml:definitions>
  <inkml:trace contextRef="#ctx0" brushRef="#br0">269 0 15439,'0'0'7751,"-43"45"-6918,12-17 448,2 2-288,0 1-577,6-2-320,-4-3-288,9-3-1057,2-6-256,1-5-33,1-8-704,1-4-1890,3-4-3011</inkml:trace>
  <inkml:trace contextRef="#ctx0" brushRef="#br0" timeOffset="1">24 59 16367,'0'0'5157,"45"10"-3587,-22 6-353,8 1-672,0 2-257,3 2-224,4-1 0,-2-1-1409,0-4-2851,0 0-5606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7.591"/>
    </inkml:context>
    <inkml:brush xml:id="br0">
      <inkml:brushProperty name="width" value="0.025" units="cm"/>
      <inkml:brushProperty name="height" value="0.025" units="cm"/>
    </inkml:brush>
  </inkml:definitions>
  <inkml:trace contextRef="#ctx0" brushRef="#br0">147 65 15887,'0'0'1970,"-4"-9"288,-17-28-715,20 35-1495,1 1-1,-1 0 1,0 0 0,0-1-1,-1 1 1,1 0 0,0 0-1,0 0 1,0 0 0,-1 0-1,1 1 1,0-1 0,-1 0-1,1 1 1,-1-1 0,1 0-1,-1 1 1,1 0 0,-1-1-1,1 1 1,-1 0 0,0 0-1,1 0 1,-1 0 0,1 0-1,-1 0 1,1 0 0,-1 1-1,1-1 1,-1 1 0,1-1 0,-1 1-1,1-1 1,-1 1 0,1 0-1,-1 0 1,1-1 0,0 1-1,-2 2 1,-2 1 62,1 0 0,-1 0 0,1 1 0,-1-1 0,2 1 0,-1 0 0,-5 9-1,5-6 68,0 1 0,0 0-1,1 0 1,0 0-1,1 1 1,0-1-1,0 1 1,1-1-1,0 13 1,0-19-133,1-1 0,1 1 1,-1 0-1,0 0 0,1 0 0,-1-1 0,1 1 1,0 0-1,0-1 0,0 1 0,0-1 1,0 1-1,1-1 0,-1 1 0,1-1 1,-1 0-1,1 0 0,0 0 0,0 0 1,0 0-1,0 0 0,0 0 0,1-1 0,-1 1 1,0-1-1,1 1 0,-1-1 0,1 0 1,0 0-1,-1 0 0,1-1 0,0 1 1,-1 0-1,1-1 0,3 0 0,2 1-4,-1-1-1,1-1 0,-1 1 0,0-1 1,1 0-1,-1-1 0,0 0 1,0 0-1,0-1 0,0 1 1,0-1-1,-1-1 0,1 1 0,-1-1 1,0-1-1,0 1 0,8-9 1,-7 6-7,0 0 1,-1-1-1,0 0 1,0 0-1,-1 0 0,0-1 1,0 0-1,-1 0 1,0 0-1,-1 0 1,0-1-1,3-17 1,-5 25-77,-4 16-165,0-4 80,0-1 0,1 1-1,0 0 1,0 0 0,1 0 0,1 15 0,0-21-289,0 1 0,1-1 0,0 1 1,0-1-1,1 1 0,3 7 0,-4-8-223,1-1-1,0 0 1,0 0 0,1 0 0,-1 0-1,1 0 1,-1 0 0,1-1-1,4 4 1,11 5-5216</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7.949"/>
    </inkml:context>
    <inkml:brush xml:id="br0">
      <inkml:brushProperty name="width" value="0.025" units="cm"/>
      <inkml:brushProperty name="height" value="0.025" units="cm"/>
    </inkml:brush>
  </inkml:definitions>
  <inkml:trace contextRef="#ctx0" brushRef="#br0">233 8 17457,'0'0'2236,"-9"-2"-148,0 0-1890,0 1 0,0-1 0,0 2 1,0-1-1,0 1 0,0 0 0,0 1 0,0 0 1,0 1-1,0 0 0,0 0 0,0 1 1,1 0-1,-17 8 0,18-6-134,0-1-1,1 1 1,-1 1-1,1-1 1,0 1 0,0 0-1,0 1 1,1-1-1,-5 9 1,9-14-55,0 1 0,0 0 1,0 0-1,1 0 0,-1 0 0,0 0 1,1 0-1,-1 0 0,1 0 1,0 0-1,0 0 0,0 0 0,0 1 1,0-1-1,0 0 0,0 0 0,1 0 1,-1 0-1,1 0 0,-1 0 0,1 0 1,0 0-1,0 0 0,0 0 1,0-1-1,0 1 0,0 0 0,1 0 1,-1-1-1,0 1 0,1-1 0,-1 1 1,1-1-1,0 0 0,-1 0 0,1 0 1,0 0-1,0 0 0,0 0 1,0 0-1,3 1 0,7 3-227,1 0 0,0-1 1,0 0-1,0-1 0,0-1 0,26 2 0,43-6-8224,-42-4-1605</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7:18.296"/>
    </inkml:context>
    <inkml:brush xml:id="br0">
      <inkml:brushProperty name="width" value="0.025" units="cm"/>
      <inkml:brushProperty name="height" value="0.025" units="cm"/>
    </inkml:brush>
  </inkml:definitions>
  <inkml:trace contextRef="#ctx0" brushRef="#br0">127 1 20403,'0'0'3753,"-3"7"-2562,1 3-987,-1-1-1,2 0 1,-1 0 0,1 1 0,0-1 0,1 1 0,0-1 0,1 1-1,0-1 1,1 1 0,-1-1 0,2 0 0,-1 0 0,1 0 0,8 17-1,26 35-151,-27-47-945,-1 1 0,-1 0 0,0 0 0,0 1 0,4 18 0,-11-34 685,-1 0 0,0 0 0,0 1 0,0-1 0,0 0-1,0 0 1,1 1 0,-1-1 0,0 0 0,0 0 0,0 0 0,0 1 0,0-1 0,0 0-1,0 1 1,0-1 0,0 0 0,0 0 0,0 1 0,0-1 0,0 0 0,0 0 0,0 1-1,0-1 1,0 0 0,0 0 0,0 1 0,0-1 0,0 0 0,-1 0 0,1 1 0,0-1-1,0 0 1,0 0 0,0 0 0,0 1 0,-1-1 0,1 0 0,0 0 0,0 0 0,-1 0-1,1 1 1,0-1 0,0 0 0,0 0 0,-1 0 0,1 0 0,-15-8-4503,-18-23 2406,32 29 2067,-84-82 4525,0 3 4539,83 80-8604,2 1-107,-1 0 0,1-1 0,0 1 0,-1 0 0,1 0 0,-1-1 0,1 1 0,0 0 0,-1-1 0,1 1 0,0 0 0,-1-1 0,1 1 0,0 0 0,0-1 0,-1 1 0,1-1-1,0 1 1,0 0 0,0-1 0,-1 1 0,1-1 0,0 1 0,0-1 0,0 1 0,0-1 0,0 1 0,0-1 0,0 1 0,0-1 0,0 1 0,0 0 0,0-1 0,1 1 0,-1-1 0,0 1 0,0-1 0,0 1-1,0-1 1,1 0 0,23-4 1125,46 10-1850,-61-4 1001,24 2-501,90 9-190,-41-8-4148,-22-4-3907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106"/>
    </inkml:context>
    <inkml:brush xml:id="br0">
      <inkml:brushProperty name="width" value="0.035" units="cm"/>
      <inkml:brushProperty name="height" value="0.035" units="cm"/>
    </inkml:brush>
  </inkml:definitions>
  <inkml:trace contextRef="#ctx0" brushRef="#br0">1 0 16516,'5'55'4807,"13"38"-3010,-4-30-952,20 105 382,25 152-988,-59-316-111,1 22-1688,-1-25 1523,0-1-1,0 1 0,-1-1 0,1 0 0,0 1 0,0-1 0,0 0 0,0 1 0,-1-1 0,1 0 0,0 1 1,0-1-1,0 0 0,-1 1 0,1-1 0,0 0 0,-1 1 0,1-1 0,0 0 0,-1 0 0,1 1 0,0-1 0,-1 0 1,1 0-1,0 0 0,-1 0 0,1 0 0,-1 1 0,1-1 0,0 0 0,-1 0 0,1 0 0,-1 0 0,1 0 0,0 0 1,-1 0-1,1 0 0,-1-1 0,1 1 0,0 0 0,-1 0 0,1 0 0,-1 0 0,1 0 0,0-1 0,-1 1 0,1 0 1,0 0-1,-1 0 0,1-1 0,0 1 0,-1-1 0,-14-8-617,-3-4-164</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30.872"/>
    </inkml:context>
    <inkml:brush xml:id="br0">
      <inkml:brushProperty name="width" value="0.025" units="cm"/>
      <inkml:brushProperty name="height" value="0.025" units="cm"/>
    </inkml:brush>
  </inkml:definitions>
  <inkml:trace contextRef="#ctx0" brushRef="#br0">1 107 14670,'0'0'11499,"59"-21"-10314,-16 13-577,4-1-351,5-4-225,2 0-961,0-4-3235,-9-9-5061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31.252"/>
    </inkml:context>
    <inkml:brush xml:id="br0">
      <inkml:brushProperty name="width" value="0.025" units="cm"/>
      <inkml:brushProperty name="height" value="0.025" units="cm"/>
    </inkml:brush>
  </inkml:definitions>
  <inkml:trace contextRef="#ctx0" brushRef="#br0">0 498 12075,'0'0'8168,"10"-13"-6871,100-117 924,30-37-38,-123 144-1929,-1-1 1,-2 0-1,0-1 1,-1-1 0,13-40-1,-31 97-289,2 0 0,1 0 0,3 54 0,1-33 92,3 0 1,14 69-1,-15-106-215,3 13 201,18 48 0,-22-68-558,1 0 0,0-1-1,0 1 1,1-1 0,0-1 0,7 9 0,16 6-4220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4.141"/>
    </inkml:context>
    <inkml:brush xml:id="br0">
      <inkml:brushProperty name="width" value="0.025" units="cm"/>
      <inkml:brushProperty name="height" value="0.025" units="cm"/>
    </inkml:brush>
  </inkml:definitions>
  <inkml:trace contextRef="#ctx0" brushRef="#br0">0 1 12460,'0'0'4393,"12"3"-4030,28 10-240,0 2 0,-2 1 0,0 2 1,42 28-1,148 109 907,-146-95-569,177 98 0,179 18 212,-85-39-166,722 406 1815,-772-386-857,-212-112-715,-89-41-1510,-12-3-664,-15-2-3508,2-10-3908</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4.817"/>
    </inkml:context>
    <inkml:brush xml:id="br0">
      <inkml:brushProperty name="width" value="0.025" units="cm"/>
      <inkml:brushProperty name="height" value="0.025" units="cm"/>
    </inkml:brush>
  </inkml:definitions>
  <inkml:trace contextRef="#ctx0" brushRef="#br0">1 424 10922,'0'0'12807,"12"-5"-11739,6-6-853,-1 0-1,0-1 1,-1-1 0,-1-1-1,1 0 1,-2-1 0,0 0 0,11-18-1,74-100 179,-86 114-260,-1-1 0,-1 0 0,0-1 0,-2 0 0,7-26 0,-24 78 569,-5 15-525,1 0 0,3 0-1,-7 90 1,16-127-204,0 0 55,0 1-1,0-1 0,1 0 1,3 15-1,-4-23-42,0 0-1,0 0 1,1 0-1,-1 0 0,0 0 1,1 0-1,-1 0 1,1 0-1,-1 0 1,1 0-1,0 0 1,-1 0-1,1-1 1,0 1-1,-1 0 1,1 0-1,0-1 0,0 1 1,0 0-1,0-1 1,0 1-1,0-1 1,0 1-1,0-1 1,0 0-1,0 1 1,0-1-1,0 0 1,0 0-1,0 1 0,0-1 1,0 0-1,0 0 1,0 0-1,0-1 1,0 1-1,0 0 1,1 0-1,-1 0 1,0-1-1,0 1 1,0-1-1,0 1 0,0-1 1,-1 1-1,1-1 1,0 1-1,1-2 1,1 0-268,-1 0 0,0 1 0,0-1 0,0 0 1,0 0-1,0-1 0,0 1 0,-1 0 0,1-1 1,-1 1-1,1-1 0,1-3 0,8-35-8596,-6 15 733</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5.149"/>
    </inkml:context>
    <inkml:brush xml:id="br0">
      <inkml:brushProperty name="width" value="0.025" units="cm"/>
      <inkml:brushProperty name="height" value="0.025" units="cm"/>
    </inkml:brush>
  </inkml:definitions>
  <inkml:trace contextRef="#ctx0" brushRef="#br0">50 0 18033,'0'0'3801,"-1"8"-1949,-16 66 654,8-41-2036,2 0 1,1 0-1,1 1 1,0 44-1,5-77-450,0 1-1,1 0 0,-1 0 1,0 0-1,0-1 0,1 1 0,-1 0 1,1-1-1,0 1 0,0 0 1,-1-1-1,1 1 0,0-1 1,0 1-1,0-1 0,0 1 1,1-1-1,-1 0 0,0 0 0,1 1 1,-1-1-1,2 1 0,0-1 10,1 1-1,-1-1 0,0 0 0,1 0 1,-1 0-1,1 0 0,-1-1 0,1 1 0,-1-1 1,7 0-1,-1-1-78,1 0 1,-1 0-1,0-1 1,1 0-1,-1-1 0,0 0 1,15-7-1,-12 3-1371,0 0 0,-1-1 0,20-17 0,-27 21-118,0 0 0,-1 0 0,1 0 0,-1 0 0,0-1 0,0 0 0,3-7 0,-3 0-5812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5.495"/>
    </inkml:context>
    <inkml:brush xml:id="br0">
      <inkml:brushProperty name="width" value="0.025" units="cm"/>
      <inkml:brushProperty name="height" value="0.025" units="cm"/>
    </inkml:brush>
  </inkml:definitions>
  <inkml:trace contextRef="#ctx0" brushRef="#br0">65 1 4773,'0'0'10634,"-39"61"-7175,28-30-993,2-1-864,5 3-289,3-5-384,1-2-481,1-6-352,12-9-96,9-5-1345,-4-6-1794,-2-6-2722,2-14-5863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5.888"/>
    </inkml:context>
    <inkml:brush xml:id="br0">
      <inkml:brushProperty name="width" value="0.025" units="cm"/>
      <inkml:brushProperty name="height" value="0.025" units="cm"/>
    </inkml:brush>
  </inkml:definitions>
  <inkml:trace contextRef="#ctx0" brushRef="#br0">0 86 15086,'0'0'2157,"9"-9"-379,0 0-1211,0 0 1,1 0 0,1 1-1,-1 1 1,14-7 0,-19 11-291,0 0-1,1 0 1,-1 1-1,1 0 1,0 0 0,-1 1-1,1-1 1,0 1 0,0 0-1,0 1 1,0 0 0,0 0-1,0 0 1,0 0-1,0 1 1,7 2 0,-11-3-246,-1 1-1,1 0 1,0 1 0,-1-1 0,1 0 0,0 0 0,-1 1-1,0-1 1,1 1 0,-1-1 0,0 1 0,0-1 0,0 1-1,0 0 1,0 0 0,0 0 0,0-1 0,0 1 0,-1 0-1,1 0 1,-1 0 0,0 0 0,1 0 0,-1 0 0,0 0 0,0 0-1,0 0 1,0 0 0,-1 0 0,1 0 0,-1 3 0,-1 4 27,1 0-1,-2-1 1,1 1 0,-1-1 0,-7 16 0,-33 38 43,-5 9 280,45-65-333,-1 0 1,2 0-1,-1 1 1,1-1-1,0 1 1,0-1-1,0 1 1,1 0-1,0 10 1,1-16-51,0 0 1,0-1 0,0 1 0,0 0 0,1 0 0,-1-1 0,0 1 0,0 0 0,1-1 0,-1 1-1,1 0 1,-1-1 0,0 1 0,1-1 0,-1 1 0,1-1 0,-1 1 0,1-1 0,0 1 0,-1-1 0,1 1-1,-1-1 1,1 0 0,0 1 0,-1-1 0,1 0 0,1 1 0,29 3 10,29-11-1285,-49 4-294,-1-1-1,0 0 1,0-1-1,12-7 1,7-5-7372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6.253"/>
    </inkml:context>
    <inkml:brush xml:id="br0">
      <inkml:brushProperty name="width" value="0.025" units="cm"/>
      <inkml:brushProperty name="height" value="0.025" units="cm"/>
    </inkml:brush>
  </inkml:definitions>
  <inkml:trace contextRef="#ctx0" brushRef="#br0">1 0 14990,'0'0'13421,"14"52"-12941,-12-22-352,3 0-63,2 0-65,-1-3 0,5-6-385,-1-4-1184,1-4-1122,0-9-384,2-4-929,-6-5-2049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6.648"/>
    </inkml:context>
    <inkml:brush xml:id="br0">
      <inkml:brushProperty name="width" value="0.025" units="cm"/>
      <inkml:brushProperty name="height" value="0.025" units="cm"/>
    </inkml:brush>
  </inkml:definitions>
  <inkml:trace contextRef="#ctx0" brushRef="#br0">93 93 11211,'0'0'7452,"-8"-1"-5653,5 1-1718,-1 0 1,1-1-1,0 2 1,0-1-1,-1 0 0,1 1 1,0-1-1,0 1 1,0 0-1,0 0 1,0 0-1,0 0 0,0 1 1,0-1-1,0 1 1,0 0-1,1 0 0,-1 0 1,1 0-1,-1 0 1,1 1-1,0-1 0,0 0 1,0 1-1,0 0 1,1 0-1,-1-1 0,1 1 1,-1 0-1,1 0 1,0 0-1,0 0 1,0 1-1,1-1 0,-1 0 1,1 0-1,0 1 1,0-1-1,0 5 0,1-4-75,-1-1-1,1 0 0,0 0 1,0 0-1,0 0 0,0 0 0,0 0 1,1 0-1,-1 0 0,1-1 0,0 1 1,0 0-1,0-1 0,0 0 1,1 1-1,-1-1 0,1 0 0,3 3 1,60 34 50,-42-25-36,-18-11-6,6 3-15,-1 1 1,0 1 0,0-1-1,-1 2 1,14 13 0,-22-19 10,0-1 0,0 0 0,0 1 0,-1-1 0,1 1 0,-1 0-1,0 0 1,1-1 0,-1 1 0,-1 0 0,1 0 0,0 0 0,-1 0 0,1 0 0,-1 0 0,0 0 0,0 0 0,0 0 0,0 0 0,-1 0 0,1 0-1,-1 0 1,0 0 0,0 0 0,0 0 0,0 0 0,-1-1 0,1 1 0,0 0 0,-3 3 0,-1 0 150,0-1 0,0 1 0,-1 0 0,0-1 0,1 0-1,-2-1 1,1 1 0,0-1 0,-1 0 0,0-1 0,0 0 0,0 0 0,0 0 0,-1-1 0,1 0 0,-1 0 0,1-1-1,-1 0 1,1 0 0,-1-1 0,0 0 0,-13-2 0,19 1-128,0 1 0,0-1 0,-1 0 1,1 0-1,0 0 0,0 0 0,1 0 0,-1-1 0,0 1 0,0-1 1,1 1-1,-1-1 0,1 0 0,-1 1 0,1-1 0,0 0 1,-1 0-1,1 0 0,-1-3 0,0 1-20,1-1 0,0 0 0,0 0-1,0 0 1,0 1 0,1-1 0,-1 0 0,2-8 0,0 2-58,0 1 1,1 0 0,0 0-1,1 1 1,0-1 0,1 0-1,0 1 1,6-11 0,5-1 6,1 1 1,2 1-1,0 0 1,24-19-1,-21 20 109,-1-1-1,-1 0 1,25-34-1,-41 50-49,-1 0 0,0-1 0,0 1 0,-1 0-1,1-1 1,-1 1 0,1-1 0,-1 0 0,0 1 0,0-1 0,-1 0-1,1 0 1,-1 1 0,0-1 0,-1-7 0,1 9-16,-1 0 0,1 0 0,-1 1 0,0-1-1,0 0 1,0 1 0,0-1 0,0 1 0,-1-1 0,1 1 0,0-1 0,-1 1 0,1 0 0,-1 0 0,1 0 0,-1-1-1,1 2 1,-1-1 0,0 0 0,0 0 0,1 0 0,-1 1 0,0-1 0,0 1 0,0-1 0,0 1 0,0 0 0,0 0-1,1 0 1,-1 0 0,-3 1 0,0-1-24,0 0-1,0 0 0,1 1 0,-1 0 1,0 0-1,1 0 0,-1 1 1,1 0-1,0 0 0,-1 0 1,1 0-1,0 0 0,0 1 1,0 0-1,1 0 0,-1 0 1,1 0-1,-1 1 0,-2 3 0,-8 23-2578,11 4-3661,6-21-1058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7.008"/>
    </inkml:context>
    <inkml:brush xml:id="br0">
      <inkml:brushProperty name="width" value="0.025" units="cm"/>
      <inkml:brushProperty name="height" value="0.025" units="cm"/>
    </inkml:brush>
  </inkml:definitions>
  <inkml:trace contextRef="#ctx0" brushRef="#br0">225 1 19186,'-14'12'1970,"-21"18"363,-56 63 1,82-83-2037,0 1 0,1-1 1,0 1-1,1 1 0,0 0 0,1 0 0,0 0 1,1 0-1,0 1 0,1 0 0,1 0 1,-4 24-1,7-35-291,0 0-1,0 0 1,0 0 0,0 0 0,1 0 0,-1 0-1,1 0 1,-1 0 0,1 0 0,0 0 0,0 0-1,0 0 1,0 0 0,0 0 0,0-1 0,0 1-1,1 0 1,-1-1 0,1 1 0,2 1 0,-1-1 3,1 1 1,0-1 0,1 0-1,-1 0 1,0 0 0,0-1-1,1 1 1,-1-1 0,6 0-1,11 2 18,0-2 0,0-1 0,28-2-1,-37 1-20,0 0 2,1-1 1,-1 0 0,1-1-1,19-7 1,-30 10 2,1-1 1,-1 1-1,0-1 1,1 0 0,-1 0-1,0 0 1,0 0-1,1-1 1,-1 1-1,0 0 1,0-1-1,-1 0 1,1 1-1,0-1 1,0 0-1,-1 0 1,1 0-1,-1 0 1,0 0-1,0 0 1,1-1-1,-1 1 1,-1 0-1,1-1 1,0 1 0,0 0-1,-1-1 1,0 1-1,1-1 1,-1-4-1,-1 6 17,0-1 0,0 0 0,0 0 0,0 0 1,-1 1-1,1-1 0,0 0 0,-1 1 0,1-1 0,-1 1 0,0 0 0,1-1 0,-1 1 0,0 0 0,0 0 0,0 0 0,0 0 1,0 1-1,0-1 0,0 0 0,0 1 0,0 0 0,0-1 0,-4 1 0,-55-4 82,57 4-110,0 0-8,-29 1 8,32-1-7,0 0 1,0 0-1,0 0 0,0 0 0,0 1 1,0-1-1,1 0 0,-1 0 1,0 0-1,0 1 0,0-1 0,0 0 1,1 1-1,-1-1 0,0 1 0,0-1 1,1 1-1,-1-1 0,0 1 0,1 0 1,-1-1-1,1 1 0,-1 0 0,1-1 1,-1 1-1,1 0 0,-1 0 0,0 1 1,4-1-271,-1-1 0,0 1 0,0 0 0,1-1 0,-1 0 0,1 1 0,-1-1 0,0 0 0,1 0 0,-1 0 0,4-1 0,-2 1-248,12-2-1725,0 0 1,1-1 0,-2 0 0,1-1 0,20-9-1,12-4-6724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671"/>
    </inkml:context>
    <inkml:brush xml:id="br0">
      <inkml:brushProperty name="width" value="0.035" units="cm"/>
      <inkml:brushProperty name="height" value="0.035" units="cm"/>
    </inkml:brush>
  </inkml:definitions>
  <inkml:trace contextRef="#ctx0" brushRef="#br0">0 140 17356,'24'46'1385,"2"-1"0,34 47 0,71 76 802,-83-108-1661,-37-46-394,1 2 139,1-1-1,27 26 1,-39-41-247,0 1-1,0 0 1,0 0 0,0 0-1,0-1 1,0 1 0,0 0-1,0-1 1,1 1-1,-1-1 1,0 0 0,0 1-1,0-1 1,1 0 0,-1 0-1,0 0 1,0 0 0,1 0-1,-1 0 1,0 0-1,0 0 1,1 0 0,-1 0-1,2-1 1,-1 0 2,0-1 1,0 1-1,0 0 1,-1-1-1,1 1 0,0-1 1,-1 0-1,1 0 1,-1 1-1,0-1 1,1 0-1,1-4 0,2-7 52,1 0-1,-2 0 0,6-23 1,-8 28-38,105-486-879,-105 486 751,-2 6 61,1 0 0,-1 0-1,1 0 1,-1-1 0,1 1-1,-1 0 1,0-1 0,0 1-1,0 0 1,-1 0 0,1-1-1,0 1 1,-2-3 0,-8 6-279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7.388"/>
    </inkml:context>
    <inkml:brush xml:id="br0">
      <inkml:brushProperty name="width" value="0.025" units="cm"/>
      <inkml:brushProperty name="height" value="0.025" units="cm"/>
    </inkml:brush>
  </inkml:definitions>
  <inkml:trace contextRef="#ctx0" brushRef="#br0">78 92 13997,'0'0'6695,"-59"8"-3524,45-8 288,10 0 352,27 0-2754,17-4-480,9-8-577,10-1 0,4 0 0,0 1-320,-9-2-2275,-7-1-3747,-11-2-12107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7.768"/>
    </inkml:context>
    <inkml:brush xml:id="br0">
      <inkml:brushProperty name="width" value="0.025" units="cm"/>
      <inkml:brushProperty name="height" value="0.025" units="cm"/>
    </inkml:brush>
  </inkml:definitions>
  <inkml:trace contextRef="#ctx0" brushRef="#br0">1 304 15791,'0'0'2600,"8"-2"-433,0 1-1835,-1-1-1,0-1 1,0 0-1,0 0 1,0 0-1,0 0 1,-1-1-1,0-1 1,1 1-1,4-6 1,3-2 16,-1-2 1,0 0-1,17-25 1,0-7 176,43-90 0,-85 167-132,-14 54-1,21-67-405,1 0 0,0 0 0,2 1 0,0-1 0,1 0 0,3 32 0,-2-47-79,1-1 1,0 0-1,-1 0 0,1 0 0,0 0 0,0 0 0,0 0 0,0 0 1,0 0-1,1 0 0,-1 0 0,0 0 0,1-1 0,0 1 1,-1-1-1,1 1 0,0-1 0,3 2 0,-3-2-367,0 0 0,0 0 1,0 0-1,0 0 0,1-1 0,-1 1 0,0-1 0,0 0 0,0 0 1,1 0-1,-1 0 0,0 0 0,0 0 0,1 0 0,-1-1 0,0 1 0,0-1 1,0 0-1,4-1 0,20-16-10229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8.174"/>
    </inkml:context>
    <inkml:brush xml:id="br0">
      <inkml:brushProperty name="width" value="0.025" units="cm"/>
      <inkml:brushProperty name="height" value="0.025" units="cm"/>
    </inkml:brush>
  </inkml:definitions>
  <inkml:trace contextRef="#ctx0" brushRef="#br0">50 27 17104,'0'0'6545,"8"-5"-5435,28-14-458,-35 19-632,1-1 1,-1 1-1,0 0 1,0-1 0,0 1-1,0 0 1,1 0-1,-1 0 1,0 0 0,0 0-1,0 0 1,1 0-1,-1 0 1,0 0-1,0 1 1,0-1 0,0 1-1,0-1 1,1 0-1,-1 1 1,0 0-1,0-1 1,0 1 0,0 0-1,-1-1 1,1 1-1,0 0 1,0 0 0,0 0-1,0 0 1,-1 0-1,1 0 1,0 0-1,-1 0 1,1 0 0,-1 0-1,1 2 1,1 2-4,0 0 0,-1 1 0,0-1 0,0 0 1,0 1-1,0 6 0,-1-5 2,0 1 0,-1 0 1,0-1-1,0 1 0,-1-1 1,0 1-1,0-1 0,-1 0 1,0 0-1,-5 10 0,-4 2 9,0-1 0,-18 21 1,16-23 2,1 1 0,-19 34 0,31-50-31,1-1 0,-1 1 1,1 0-1,-1-1 1,1 1-1,0-1 0,-1 1 1,1 0-1,0-1 1,0 1-1,0 0 0,-1-1 1,1 1-1,0 0 1,0-1-1,0 1 1,0 0-1,0-1 0,0 1 1,0 0-1,0-1 1,0 1-1,1 0 0,-1-1 1,0 1-1,0 0 1,1-1-1,-1 1 0,0 0 1,1-1-1,-1 1 1,0-1-1,1 1 0,-1-1 1,1 1-1,-1-1 1,1 1-1,0 0 0,2-1 9,-1 1 0,1 0-1,0-1 1,-1 1-1,1-1 1,-1 0-1,1 0 1,0 0 0,-1 0-1,5-1 1,66-18 110,21-19-610,-33 10-3993,-31 13-1202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9.024"/>
    </inkml:context>
    <inkml:brush xml:id="br0">
      <inkml:brushProperty name="width" value="0.025" units="cm"/>
      <inkml:brushProperty name="height" value="0.025" units="cm"/>
    </inkml:brush>
  </inkml:definitions>
  <inkml:trace contextRef="#ctx0" brushRef="#br0">98 159 7399,'0'0'512,"1"-8"182,3-7-181,6-22 2715,-7 12 7979,-4 24-11041,0 1 0,1 0-1,-1-1 1,0 1 0,0 0 0,0 0 0,0 0-1,1 0 1,-1 0 0,0 0 0,0 0 0,0 0-1,0 0 1,1 0 0,-1 0 0,0 0 0,0 1-1,0-1 1,1 0 0,-1 1 0,0-1 0,0 0-1,1 1 1,-1-1 0,0 1 0,1-1 0,-1 1-1,1 0 1,-1-1 0,0 1 0,1 0 0,-1-1-1,0 2 1,0 4-171,0-1-1,0 1 0,0-1 1,1 1-1,0 0 1,0-1-1,0 1 0,1 0 1,0-1-1,0 1 1,0-1-1,1 1 0,0-1 1,0 0-1,4 8 1,2 0-17,1 0 0,1-1 0,0 0 0,15 13 0,-13-12 18,-9-10 10,0 1-1,-1-1 0,1 1 0,-1 0 0,0 0 1,0 0-1,0 0 0,-1 0 0,0 0 0,0 0 0,0 0 1,0 1-1,0-1 0,-1 1 0,0-1 0,0 0 1,0 1-1,0-1 0,-1 0 0,0 1 0,0-1 0,0 0 1,0 0-1,-1 0 0,1 1 0,-1-2 0,0 1 1,0 0-1,-1 0 0,1-1 0,-1 1 0,-5 5 0,5-5 6,-1 1-1,0 0 1,0-1-1,-1 0 1,1 0-1,-1 0 1,0-1-1,0 1 0,0-1 1,0 0-1,-1-1 1,1 1-1,-1-1 1,0 0-1,1-1 1,-1 1-1,0-1 0,0 0 1,0 0-1,0-1 1,0 0-1,0 0 1,-10-2-1,13 1-11,1 0-1,0 0 1,0 0-1,0-1 1,0 1-1,0-1 1,0 1-1,0-1 1,0 0 0,1 0-1,-1 0 1,1 0-1,-1 0 1,1 0-1,0 0 1,0 0-1,0-1 1,0 1-1,0 0 1,0-1 0,1 1-1,-1-1 1,1 1-1,0 0 1,-1-1-1,1 1 1,1-5-1,-1-2-23,0 0-1,1-1 1,0 1 0,0 0-1,1 0 1,3-10-1,1 5 20,0 0 0,1 1 0,1-1 0,0 1 0,0 0 0,2 1 0,13-15 0,85-74 70,-25 25 11,-82 76-72,0-1 1,0 0-1,0 0 0,0 0 0,0 0 1,-1 0-1,1-1 0,0 1 0,0 0 1,-1 0-1,1-1 0,-1 1 0,1 0 1,-1 0-1,0-1 0,1-1 0,-1 3-2,0 0-1,0-1 0,-1 1 0,1-1 0,0 1 1,0-1-1,-1 1 0,1-1 0,0 1 0,-1 0 0,1-1 1,0 1-1,-1 0 0,1-1 0,0 1 0,-1 0 1,1-1-1,-1 1 0,1 0 0,0 0 0,-1 0 1,1-1-1,-1 1 0,1 0 0,-1 0 0,1 0 0,-1 0 1,0 0-1,-3-1-19,-1 1-1,1 0 1,-1 0 0,1 1 0,0-1 0,-1 1-1,1 0 1,-6 2 0,1 1-98,-1 0 0,0 1 0,1 1 1,0-1-1,0 2 0,1-1 0,-14 13 0,18-15-413,0 1 1,0 0-1,0 0 0,1 0 0,-1 0 0,-3 10 1,6-12-266,0 0 0,0 0 0,0 0 1,0 0-1,0 0 0,1 1 1,0-1-1,-1 0 0,1 0 0,1 0 1,-1 1-1,0-1 0,2 5 0,5 7-10554</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9.420"/>
    </inkml:context>
    <inkml:brush xml:id="br0">
      <inkml:brushProperty name="width" value="0.025" units="cm"/>
      <inkml:brushProperty name="height" value="0.025" units="cm"/>
    </inkml:brush>
  </inkml:definitions>
  <inkml:trace contextRef="#ctx0" brushRef="#br0">49 19 20403,'0'0'2018,"-29"53"32,15-30-96,8-5-1025,6-7-705,0-10-224,15-1-256,3-10-1057,5-10-641,1-6-929,-6-6-3043,-4-4-3747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19.786"/>
    </inkml:context>
    <inkml:brush xml:id="br0">
      <inkml:brushProperty name="width" value="0.025" units="cm"/>
      <inkml:brushProperty name="height" value="0.025" units="cm"/>
    </inkml:brush>
  </inkml:definitions>
  <inkml:trace contextRef="#ctx0" brushRef="#br0">64 104 16816,'0'0'4746,"-8"9"-3892,-26 29-470,33-37-386,0 0 0,1-1 0,-1 1 0,1 0 0,-1 0 0,1 0 0,-1-1 0,1 1 0,0 0 0,-1 0 0,1 0 0,0 0-1,0 0 1,0-1 0,0 1 0,-1 0 0,1 0 0,0 0 0,1 0 0,-1 0 0,0 0 0,0 0 0,0 0 0,0 0 0,1-1 0,-1 1 0,0 0 0,1 0 0,-1 0-1,1 0 1,-1-1 0,1 1 0,-1 0 0,1-1 0,0 1 0,-1 0 0,1-1 0,1 2 0,35 19-453,-22-15 312,3 6 112,-1 1 0,0 0 0,24 24 0,-38-33 80,1-1-1,-1 1 1,0 0 0,0-1-1,0 1 1,0 1-1,-1-1 1,0 0 0,0 1-1,0-1 1,0 1-1,-1 0 1,1-1-1,-1 1 1,0 0 0,-1 0-1,1 0 1,-1 0-1,0 0 1,0 0 0,-2 8-1,0-9 105,0 0 0,1-1 0,-2 1 1,1-1-1,0 1 0,-1-1 0,0 0 0,1 0 0,-1 0 0,-1 0 0,1-1 0,0 1 0,-1-1 0,1 0 1,-1 0-1,1 0 0,-1 0 0,-4 1 0,0 0-47,0 0 0,-1-1 0,1 0 1,-1 0-1,0-1 0,1 0 0,-15 0 0,21-1-212,0-1 0,0 1 0,0 0 0,0-1 0,0 1 0,0-1 0,0 1 0,0-1 0,0 0 0,1 0 0,-1 0 0,0 0 0,1 0 0,-1 0 0,1-1 0,-1 1 0,1 0-1,-2-2 1,-15-34-5294,7 0-1806</inkml:trace>
  <inkml:trace contextRef="#ctx0" brushRef="#br0" timeOffset="1">15 108 13164,'0'0'9065,"74"-56"-7560,-41 43-608,1 1-705,5 5-192,-3 0-608,4 3-1410,-6 0-1441,-5-1-2979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0.145"/>
    </inkml:context>
    <inkml:brush xml:id="br0">
      <inkml:brushProperty name="width" value="0.025" units="cm"/>
      <inkml:brushProperty name="height" value="0.025" units="cm"/>
    </inkml:brush>
  </inkml:definitions>
  <inkml:trace contextRef="#ctx0" brushRef="#br0">184 0 15086,'0'0'7650,"-3"12"-6064,2-4-1430,-3 5 275,1 0 1,1 1-1,0 0 0,1-1 0,0 1 0,1 0 0,1 0 1,0 0-1,5 17 0,2 0-519,0 0 0,-2 0 0,-1 0 1,0 48-1,-3 7-5591,-3-75 1456,-7-7-2215</inkml:trace>
  <inkml:trace contextRef="#ctx0" brushRef="#br0" timeOffset="1">0 236 15535,'0'0'8103,"74"-30"-6950,-27 23-352,12 1-480,1 0-289,3 4-193,-2-3-2145,-5-2-993,-13-2-8520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0.851"/>
    </inkml:context>
    <inkml:brush xml:id="br0">
      <inkml:brushProperty name="width" value="0.025" units="cm"/>
      <inkml:brushProperty name="height" value="0.025" units="cm"/>
    </inkml:brush>
  </inkml:definitions>
  <inkml:trace contextRef="#ctx0" brushRef="#br0">145 1219 9801,'-11'0'1367,"0"-1"-1029,-51 3 1139,57-2-1250,0 1 1,0-1-1,0 1 0,0 0 0,1 1 0,-1-1 0,0 1 0,1 0 0,-1 0 0,-8 6 0,13-8-162,0 0-1,0 1 0,0-1 0,1 0 1,-1 0-1,0 1 0,0-1 0,0 0 1,0 0-1,0 1 0,0-1 0,0 0 1,0 0-1,0 1 0,1-1 0,-1 0 1,0 0-1,0 0 0,0 1 0,0-1 1,1 0-1,-1 0 0,0 0 0,0 0 1,0 1-1,1-1 0,-1 0 0,0 0 1,0 0-1,1 0 0,-1 0 0,0 0 1,0 0-1,1 0 0,-1 0 0,0 0 0,0 0 1,1 0-1,-1 0 0,0 0 0,0 0 1,1 0-1,-1 0 0,0 0 0,1 0 1,-1 0-1,0 0 0,0 0 0,0 0 1,1-1-1,20 2 316,28-7 225,-1-1 1,-1-3-1,54-18 0,-10 3-447,2683-616 963,-1884 469 2626,-74 16-2695,-215 1-1768,-597 154 661,5-2-325,0 0-1,0 0 1,0-1-1,0-1 1,13-8-1,-22 13 325,1 0 0,-1-1 1,0 1-1,0 0 0,0 0 0,0 0 0,0 0 0,1 0 0,-1-1 0,0 1 0,0 0 1,0 0-1,0 0 0,0-1 0,0 1 0,0 0 0,0 0 0,0 0 0,0 0 0,0-1 1,0 1-1,0 0 0,0 0 0,0 0 0,0-1 0,0 1 0,0 0 0,0 0 0,0 0 0,0-1 1,0 1-1,0 0 0,0 0 0,0 0 0,0 0 0,0-1 0,-1 1 0,1 0 0,0 0 1,0 0-1,0 0 0,0 0 0,0-1 0,-1 1 0,1 0 0,0 0 0,0 0 0,0 0 1,0 0-1,-1 0 0,1 0 0,0 0 0,0 0 0,0 0 0,-1 0 0,1 0 0,0 0 0,0 0 1,0 0-1,-1 0 0,1 0 0,0 0 0,-16-3-2412,15 3 2158,-32-3-6251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1.403"/>
    </inkml:context>
    <inkml:brush xml:id="br0">
      <inkml:brushProperty name="width" value="0.025" units="cm"/>
      <inkml:brushProperty name="height" value="0.025" units="cm"/>
    </inkml:brush>
  </inkml:definitions>
  <inkml:trace contextRef="#ctx0" brushRef="#br0">1 101 9961,'0'0'13101,"39"-56"-12621,-13 44-288,-3 1-127,2 4-65,-5 3-417,-2 1-1409,-2 1-2946,-1-4-8040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2.194"/>
    </inkml:context>
    <inkml:brush xml:id="br0">
      <inkml:brushProperty name="width" value="0.025" units="cm"/>
      <inkml:brushProperty name="height" value="0.025" units="cm"/>
    </inkml:brush>
  </inkml:definitions>
  <inkml:trace contextRef="#ctx0" brushRef="#br0">1 401 11115,'0'0'8760,"8"-11"-7570,25-29-268,46-56 403,85-136 0,-149 211-541,-22 44-280,-1-2-602,2-3 98,0 1 0,1 0 0,1 0 0,1 0 0,1 0 0,0 0 0,2 1 0,0-1 0,4 27 0,-4-44-109,1 1-1,0-1 1,0 1 0,0-1-1,0 0 1,0 1 0,1-1-1,-1 0 1,1 0-1,-1 0 1,1 0 0,0 0-1,0 0 1,0-1 0,0 1-1,0 0 1,0-1 0,0 0-1,1 1 1,-1-1 0,0 0-1,1 0 1,3 0-1,-4 0-313,1 0 0,0-1-1,0 0 1,0 0 0,0 0-1,0 0 1,0 0 0,0-1-1,0 1 1,0-1 0,-1 0-1,1 0 1,0 0 0,0 0-1,-1 0 1,1 0 0,-1-1-1,1 1 1,-1-1 0,4-3-1,18-19-5816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6.691"/>
    </inkml:context>
    <inkml:brush xml:id="br0">
      <inkml:brushProperty name="width" value="0.035" units="cm"/>
      <inkml:brushProperty name="height" value="0.035" units="cm"/>
    </inkml:brush>
  </inkml:definitions>
  <inkml:trace contextRef="#ctx0" brushRef="#br0">11 189 10426,'-11'8'7223,"19"-3"-4957,3 13 3710,-10-17-5926,-1 0-1,1 1 1,-1-1-1,1 0 1,-1 0-1,1 0 1,0 1-1,0-1 1,-1 0-1,1 0 0,0 0 1,0 0-1,0-1 1,0 1-1,0 0 1,0 0-1,0 0 1,1-1-1,-1 1 1,0-1-1,0 1 1,0-1-1,1 1 1,-1-1-1,0 0 0,1 0 1,-1 1-1,3-1 1,9-1 34,0-1-1,-1 0 1,1-1 0,-1-1-1,1 1 1,-1-2 0,0 0 0,14-8-1,0 1 35,210-115 508,-148 75-472,-85 50-149,0 0 0,1 1 1,-1-1-1,0 1 0,1-1 0,0 1 0,-1 0 1,5 0-1,-7 1-2,0 0 0,-1 0-1,1 0 1,-1 0 0,1 0 0,0 0 0,-1 0 0,1 0-1,-1 1 1,1-1 0,-1 0 0,1 0 0,-1 1 0,1-1 0,-1 0-1,1 1 1,-1-1 0,1 0 0,-1 1 0,1-1 0,0 1-1,-1 1 4,1-1-1,-1 0 1,1 1-1,-1-1 1,1 0-1,-1 1 1,0-1 0,0 0-1,0 1 1,0-1-1,0 1 1,0-1-1,0 2 1,-1-1-62,1 1 1,-1-1 0,0 0 0,0 0-1,0 0 1,0 0 0,-1 0-1,1 0 1,0 0 0,-1 0 0,1-1-1,-1 1 1,0 0 0,1-1 0,-1 0-1,0 1 1,0-1 0,0 0 0,0 0-1,0 0 1,-1 0 0,1 0-1,-3 0 1,-4 2-721,1 0-1,-1-1 1,0 0-1,-16 1 0,10-3-68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2.557"/>
    </inkml:context>
    <inkml:brush xml:id="br0">
      <inkml:brushProperty name="width" value="0.025" units="cm"/>
      <inkml:brushProperty name="height" value="0.025" units="cm"/>
    </inkml:brush>
  </inkml:definitions>
  <inkml:trace contextRef="#ctx0" brushRef="#br0">0 1 13901,'0'0'8013,"11"1"-6849,-8-1-1128,0 0 35,0 0 0,0 0 0,0 0 0,0 1 0,0-1 0,0 1 0,0 0 1,0 0-1,0 0 0,0 0 0,0 0 0,0 1 0,0-1 0,-1 1 0,1 0 1,-1 0-1,1 0 0,-1 0 0,0 0 0,0 0 0,0 1 0,0-1 0,0 1 0,0-1 1,-1 1-1,1 0 0,-1 0 0,1-1 0,-1 1 0,0 0 0,1 6 0,-2 0-16,0 0 0,0 0 0,-1-1 0,0 1 0,-1 0 0,0-1 0,0 1 0,-1-1 0,0 1 0,0-1 0,-1 0 0,-8 13 0,-14 37 410,25-57-457,1 0-1,0 0 1,-1 0 0,1 0-1,0 0 1,0 0 0,-1 0-1,1 0 1,0 0-1,0 0 1,0 1 0,0-1-1,1 0 1,-1 0 0,0 0-1,0 0 1,1 0-1,-1 0 1,1 0 0,-1 0-1,1 0 1,-1 0 0,1 0-1,-1 0 1,1-1 0,0 1-1,-1 0 1,1 0-1,0-1 1,0 1 0,0 0-1,0-1 1,0 1 0,-1-1-1,1 1 1,0-1-1,0 1 1,0-1 0,0 0-1,1 1 1,-1-1 0,0 0-1,0 0 1,1 0-1,9 2-65,-1-1-1,1-1 0,19-1 0,-12 0-337,-9 1-417,1-1 0,-1 0 0,0 0 0,1-1 0,-1 0 0,14-6 0,19-10-5716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3.128"/>
    </inkml:context>
    <inkml:brush xml:id="br0">
      <inkml:brushProperty name="width" value="0.025" units="cm"/>
      <inkml:brushProperty name="height" value="0.025" units="cm"/>
    </inkml:brush>
  </inkml:definitions>
  <inkml:trace contextRef="#ctx0" brushRef="#br0">108 96 11307,'0'0'15385,"-10"-1"-15049,6 1-319,-1-1 0,0 1 0,0 0 0,0 1-1,0-1 1,0 1 0,1 0 0,-1 0 0,0 0-1,0 1 1,-4 2 0,7-3-16,-1 1 1,1-1-1,-1 1 0,1 0 1,0 0-1,0 0 0,0 0 1,0 0-1,0 0 0,0 1 1,1-1-1,-1 1 0,1-1 1,-1 1-1,1-1 0,0 1 1,0 0-1,0 0 0,1 0 1,-1-1-1,1 1 0,-1 0 0,1 0 1,0 5-1,1-6-1,-1 0-1,1 0 0,-1-1 1,1 1-1,0 0 1,0-1-1,-1 1 1,1 0-1,0-1 0,1 1 1,-1-1-1,0 1 1,0-1-1,1 0 0,-1 0 1,1 1-1,-1-1 1,1 0-1,-1 0 1,1-1-1,0 1 0,-1 0 1,4 1-1,53 16-10,-35-11 9,-13-4-21,0 1-1,0 1 0,0 0 0,-1 0 1,1 1-1,-1 0 0,-1 1 0,1 0 1,8 9-1,-15-13 18,0-1-1,0 1 1,0-1 0,0 1-1,0 0 1,-1 0 0,1 0-1,-1 0 1,0 0 0,0 0-1,0 0 1,0 0 0,0 0-1,-1 0 1,1 1 0,-1-1-1,0 0 1,0 0 0,0 1-1,-1-1 1,1 0 0,-1 0-1,1 1 1,-1-1 0,0 0-1,0 0 1,-1 0 0,1 0-1,-1 0 1,1 0 0,-1-1-1,0 1 1,0 0 0,-3 2-1,2-1 47,-1 0 0,0 0 0,0-1 0,0 1 0,-1-1 0,1 0 0,-1 0 0,0 0 0,0-1 0,0 0 0,0 0 0,0 0 0,0 0 0,0-1 0,-1 0 0,-9 1 0,13-2 2,-1 0-1,1 0 1,-1-1 0,0 1-1,1-1 1,-1 1 0,1-1-1,-1 0 1,1 0 0,0 0-1,-1 0 1,1 0 0,0-1-1,0 1 1,0-1-1,0 1 1,0-1 0,0 0-1,0 0 1,0 0 0,1 0-1,-1 0 1,1 0 0,0-1-1,-1 1 1,1 0 0,0-1-1,0 1 1,1-1 0,-1 1-1,0-1 1,1 1-1,-1-1 1,1 1 0,0-1-1,0-3 1,0-1-42,0 0 0,0 0 0,0 0 1,1 0-1,0 0 0,1 0 0,-1 0 0,1 0 0,1 1 0,-1-1 0,1 1 0,0 0 1,1-1-1,6-9 0,5-1-3,0 0 1,1 0-1,22-17 0,-20 18 67,0 0-1,24-30 1,-40 44-37,0 0-1,-1 0 1,1 0 0,-1 0 0,0 0 0,1 0 0,-1 0 0,0 0 0,0 0 0,0 0 0,-1-1 0,1 1 0,-1 0 0,1-1-1,-1 1 1,0-1 0,0 1 0,0 0 0,0-1 0,0 1 0,0-1 0,-1 1 0,1 0 0,-1-1 0,1 1 0,-1 0 0,0 0-1,0-1 1,0 1 0,0 0 0,-1 0 0,1 0 0,-1 0 0,1 0 0,-1 1 0,1-1 0,-4-2 0,1 1-27,-1 0 0,1 1 0,0 0 0,0 0 0,-1 0 0,1 0 0,-1 1 0,0 0 1,0 0-1,1 0 0,-1 0 0,0 1 0,0 0 0,0 0 0,1 0 0,-1 1 0,0-1 0,-6 3 1,10-3-99,0 1 0,0-1 1,-1 1-1,1 0 0,0-1 1,0 1-1,0 0 1,0 0-1,1-1 0,-1 1 1,0 0-1,0 0 0,0 0 1,1 0-1,-1 0 1,1 1-1,-1-1 0,0 0 1,1 0-1,0 0 0,-1 0 1,1 1-1,0-1 1,0 0-1,0 0 0,-1 0 1,1 1-1,0-1 0,1 0 1,-1 2-1,0 1-836,1 0 0,-1 0-1,1 0 1,0 0 0,0 0 0,0 0-1,4 6 1,7 9-5381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3.522"/>
    </inkml:context>
    <inkml:brush xml:id="br0">
      <inkml:brushProperty name="width" value="0.025" units="cm"/>
      <inkml:brushProperty name="height" value="0.025" units="cm"/>
    </inkml:brush>
  </inkml:definitions>
  <inkml:trace contextRef="#ctx0" brushRef="#br0">21 0 17232,'0'0'2851,"-4"46"320,-3-18-1345,1 0-801,3-2-545,3-7-352,0-3-96,9-7-704,2-6-1218,-2-3-608,0-5-1730,-2-14-3588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3.850"/>
    </inkml:context>
    <inkml:brush xml:id="br0">
      <inkml:brushProperty name="width" value="0.025" units="cm"/>
      <inkml:brushProperty name="height" value="0.025" units="cm"/>
    </inkml:brush>
  </inkml:definitions>
  <inkml:trace contextRef="#ctx0" brushRef="#br0">85 81 14734,'0'0'9385,"-9"12"-8072,-29 35-363,37-46-922,-1 1 0,1 0 1,0 0-1,0 0 0,0 0 0,0 0 0,0 0 0,1 0 0,-1 0 0,0 0 0,1 0 0,0 0 0,-1 1 0,1-1 0,0 4 0,1-5-18,-1 1-1,1-1 0,-1 0 0,1 0 0,-1 0 1,1 1-1,0-1 0,-1 0 0,1 0 0,0 0 1,0 0-1,0 0 0,0 0 0,0-1 1,0 1-1,0 0 0,0 0 0,0-1 0,2 2 1,6 1-18,-1 0 0,1-1 0,0 0 0,0 0 0,18 0 0,-2 1-33,-9 1-105,-1 1 1,0 0-1,0 1 0,19 10 1,-31-14 147,0-1 0,1 1 0,-2 0 0,1 0 0,0 0 0,0 0 0,-1 0 0,1 1 0,-1-1 0,1 1 0,-1-1 0,0 1 0,0 0 0,0 0 0,-1 0 1,1 0-1,-1 0 0,0 1 0,0-1 0,0 0 0,0 1 0,0-1 0,-1 0 0,1 1 0,-1-1 0,0 7 0,-2-6 90,1 0 0,-1-1 0,0 1 0,0 0 0,0 0 0,0-1-1,-1 0 1,0 1 0,0-1 0,1 0 0,-2 0 0,1 0 0,0-1 0,-1 1 0,1-1-1,-1 0 1,1 0 0,-1 0 0,0 0 0,-5 1 0,-3 2 100,-1-1-1,1 0 1,-1-1 0,0 0 0,-16 1-1,24-3-396,-1-1-1,0 0 0,1 0 0,-1 0 0,1-1 0,-1 0 0,1 0 0,-1 0 0,1-1 0,-10-4 1,11 4-463,1 0 0,-1-1 0,1 0 0,-1 0 0,1 0 0,0 0 0,0-1 0,0 1 0,0-1 0,1 1 0,0-1 1,-1 0-1,1 0 0,-1-5 0,-9-25-6454</inkml:trace>
  <inkml:trace contextRef="#ctx0" brushRef="#br0" timeOffset="1">24 98 12556,'0'0'10730,"63"-53"-9064,-35 38-641,1 5-641,4 1-320,-1 3-128,-1 4-1890,1-1-1922,-3 3-4291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4.304"/>
    </inkml:context>
    <inkml:brush xml:id="br0">
      <inkml:brushProperty name="width" value="0.025" units="cm"/>
      <inkml:brushProperty name="height" value="0.025" units="cm"/>
    </inkml:brush>
  </inkml:definitions>
  <inkml:trace contextRef="#ctx0" brushRef="#br0">1 115 13549,'0'0'7714,"8"-9"-6609,2-1-991,0 0-1,1 1 1,0 0 0,1 1-1,0 0 1,0 1 0,1 0-1,0 1 1,22-8 0,-23 10-107,-4 1-2,0 1 0,0-1 0,0 1 0,0 1 0,10-1 0,-17 2-5,-1 0 1,1 1-1,-1-1 0,0 0 0,1 1 0,-1-1 0,1 0 1,-1 1-1,0-1 0,1 0 0,-1 1 0,0-1 0,1 1 1,-1-1-1,0 1 0,0-1 0,0 1 0,1-1 0,-1 1 1,0-1-1,0 1 0,0-1 0,0 1 0,0-1 0,0 1 0,0-1 1,0 1-1,0-1 0,0 1 0,0-1 0,0 1 0,-1 0 1,-1 19 132,-7 13 703,-20 46 0,20-57-394,0 0 0,2 1 0,0 0 0,2 0 0,-4 35 0,9-54-761,1 44 1475,7-26-2343,-7-21 888,0-1 1,-1 1-1,1 0 1,0-1-1,0 1 1,-1 0-1,1-1 1,0 1-1,0-1 1,0 1-1,0-1 1,0 0-1,0 1 1,0-1-1,0 0 1,0 0-1,-1 0 0,1 1 1,2-1 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4.649"/>
    </inkml:context>
    <inkml:brush xml:id="br0">
      <inkml:brushProperty name="width" value="0.025" units="cm"/>
      <inkml:brushProperty name="height" value="0.025" units="cm"/>
    </inkml:brush>
  </inkml:definitions>
  <inkml:trace contextRef="#ctx0" brushRef="#br0">0 159 10314,'0'0'12460,"6"-51"-10923,17 45-544,11-1-513,6-1-351,7 1-97,9-3-161,3-7-2177,8-5-2466,3-8-5158</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4.980"/>
    </inkml:context>
    <inkml:brush xml:id="br0">
      <inkml:brushProperty name="width" value="0.025" units="cm"/>
      <inkml:brushProperty name="height" value="0.025" units="cm"/>
    </inkml:brush>
  </inkml:definitions>
  <inkml:trace contextRef="#ctx0" brushRef="#br0">0 91 13068,'0'0'10827,"85"-3"-9482,-31-7-320,11-5-513,3-2-384,-5 2-96,-5 1-832,-15 3-1635,-17 6-1504,-21 4-2692</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5.369"/>
    </inkml:context>
    <inkml:brush xml:id="br0">
      <inkml:brushProperty name="width" value="0.025" units="cm"/>
      <inkml:brushProperty name="height" value="0.025" units="cm"/>
    </inkml:brush>
  </inkml:definitions>
  <inkml:trace contextRef="#ctx0" brushRef="#br0">1 142 15375,'0'0'1953,"72"-3"97,-18-11-672,7-7-738,2 1-127,4-1-353,-13 0-641,-6 1-3522,-12-2-6567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5.716"/>
    </inkml:context>
    <inkml:brush xml:id="br0">
      <inkml:brushProperty name="width" value="0.025" units="cm"/>
      <inkml:brushProperty name="height" value="0.025" units="cm"/>
    </inkml:brush>
  </inkml:definitions>
  <inkml:trace contextRef="#ctx0" brushRef="#br0">13 306 1986,'0'0'9524,"-2"8"-5724,-1 3-2977,1-8-522,1 1 1,0 0 0,0-1-1,0 1 1,0 0-1,1 0 1,0 0 0,-1 0-1,2 6 1,-1-9-234,0-1-1,1 1 1,-1-1 0,0 1 0,0-1 0,1 1-1,-1-1 1,0 1 0,1-1 0,-1 1 0,1-1-1,-1 1 1,0-1 0,1 1 0,-1-1 0,1 0-1,-1 1 1,1-1 0,0 0 0,-1 1 0,1-1-1,-1 0 1,1 0 0,0 0 0,-1 0 0,1 1-1,-1-1 1,1 0 0,0 0 0,-1 0 0,1 0-1,-1 0 1,2-1 0,24-4 1316,-14-1-944,-1-1 1,0-1 0,0 1 0,-1-2 0,0 1 0,12-15-1,53-65 937,-74 86-1366,12-12 244,-1-1 1,0-1-1,-1-1 0,-1 1 0,0-1 0,-1-1 0,-1 0 1,-1 0-1,9-35 0,-17 40-165,-6 18-157,-8 21-47,8 0 0,1 0 1,0 0-1,2 0 0,1 1 1,2-1-1,0 1 0,2 0 1,1-1-1,6 34 0,-8-58-50,0 0-1,1 0 1,-1 0 0,1 0-1,-1-1 1,1 1 0,0 0-1,0 0 1,0-1-1,0 1 1,0 0 0,0-1-1,0 1 1,1-1 0,-1 1-1,1-1 1,-1 0-1,1 0 1,-1 0 0,1 1-1,-1-1 1,1-1 0,0 1-1,3 1 1,-3-2-283,0 0 0,0 0 1,-1 0-1,1 0 0,0 0 1,0 0-1,0-1 0,0 1 1,0-1-1,0 1 0,0-1 0,-1 0 1,1 0-1,0 0 0,-1 0 1,1 0-1,0 0 0,-1 0 1,1-1-1,-1 1 0,0 0 0,1-1 1,1-3-1,18-23-9066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6.050"/>
    </inkml:context>
    <inkml:brush xml:id="br0">
      <inkml:brushProperty name="width" value="0.025" units="cm"/>
      <inkml:brushProperty name="height" value="0.025" units="cm"/>
    </inkml:brush>
  </inkml:definitions>
  <inkml:trace contextRef="#ctx0" brushRef="#br0">24 1 6887,'0'0'17200,"-1"11"-16111,-6 28-246,2-19-603,1 0 0,1 1 1,1 0-1,1 0 0,2 40 1,0-59-232,0 1 1,1 0 0,-1-1 0,0 1 0,1-1 0,-1 1-1,1-1 1,0 0 0,0 0 0,0 0 0,0 0 0,0 0-1,0 0 1,1 0 0,-1 0 0,0-1 0,1 0 0,-1 1-1,1-1 1,0 0 0,0 0 0,-1 0 0,1-1 0,6 2-1,6 0-178,1 0-1,0-1 0,20 0 0,-24-2-347,-9 1 267,0 0-1,-1 0 0,1 0 0,0-1 1,0 0-1,-1 1 0,1-1 0,0 0 1,-1 0-1,1 0 0,-1-1 0,1 1 1,-1-1-1,1 1 0,-1-1 0,0 0 1,0 0-1,0 0 0,0 0 0,0 0 1,-1 0-1,1-1 0,0 1 0,-1 0 1,0-1-1,0 0 0,0 1 0,0-1 0,0 0 1,0 1-1,0-1 0,-1 0 0,0 0 1,1 1-1,-1-4 0,-1 6 418,0 0-1,0 0 1,0 0-1,1 1 1,-1-1 0,0 0-1,0 1 1,0-1-1,1 0 1,-1 1-1,0-1 1,1 1-1,-1 0 1,0-1 0,1 1-1,-1-1 1,1 1-1,-1 0 1,0 0-1,-3 7 22,-1 0 0,2 1-1,-1-1 1,1 1 0,1-1-1,-1 1 1,2 0 0,-1 0-1,1 0 1,0 0 0,1 0-1,1 16 1,-1-24-230,0 0 0,0 0 0,0 1 0,0-1 0,1 0 0,-1 0 0,0 0 0,1 1 0,-1-1 0,1 0 0,-1 0 0,1 0 0,-1 0 0,1 0 0,0 0 0,0 0 0,-1 0 0,1 0 0,0 0-1,0-1 1,0 1 0,0 0 0,0 0 0,0-1 0,0 1 0,0-1 0,2 1 0,21 2-3489,1-3-2619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7.645"/>
    </inkml:context>
    <inkml:brush xml:id="br0">
      <inkml:brushProperty name="width" value="0.035" units="cm"/>
      <inkml:brushProperty name="height" value="0.035" units="cm"/>
    </inkml:brush>
  </inkml:definitions>
  <inkml:trace contextRef="#ctx0" brushRef="#br0">0 81 14051,'9'0'7687,"50"-10"-5333,11-9-1490,115-24 127,-160 39-948,0 2 1,1 0 0,-1 1 0,0 2 0,36 4 0,-52-3-38,-1-1 0,1 2 1,0-1-1,-1 1 0,1 0 1,-1 1-1,8 5 0,-13-7-2,0 0 1,0 0-1,0 0 0,0 1 0,0 0 1,0-1-1,-1 1 0,0 0 0,1 0 0,-1 0 1,0 1-1,0-1 0,-1 0 0,1 1 0,-1-1 1,0 1-1,0 0 0,1 6 0,-1-1 19,-1-1 0,0 0-1,-1 0 1,0 1 0,0-1-1,-1 0 1,0 0 0,0 0-1,-1 0 1,0-1 0,-1 1-1,0-1 1,-7 12 0,-7 7 103,-1-1 0,-24 26 0,42-50-123,-158 148 643,38-39-597,148-136-2942,-12 9 2313</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6.383"/>
    </inkml:context>
    <inkml:brush xml:id="br0">
      <inkml:brushProperty name="width" value="0.025" units="cm"/>
      <inkml:brushProperty name="height" value="0.025" units="cm"/>
    </inkml:brush>
  </inkml:definitions>
  <inkml:trace contextRef="#ctx0" brushRef="#br0">0 57 14350,'0'0'3555,"7"-9"-806,-4 4-2472,0 1 1,1-1-1,0 1 0,0 0 0,1 0 1,-1 0-1,10-5 0,-12 7-196,0 1 0,0 0 0,1 0 0,-1 1 0,1-1 0,-1 0 0,1 1 0,-1-1 0,1 1 0,-1 0 0,1 0 0,-1 0 0,1 0 0,-1 0 0,1 1 0,-1-1 0,1 1 0,-1 0 0,1-1 0,-1 1 0,0 0 0,1 0-1,-1 1 1,0-1 0,0 0 0,3 3 0,-1-1-37,0 0 0,0 0 0,-1 0 0,0 1 0,1-1 0,-1 1 0,0 0 0,-1 0 0,1 0 0,-1 0-1,0 0 1,0 0 0,0 1 0,0-1 0,-1 1 0,0-1 0,0 1 0,0 0 0,0-1 0,-1 1 0,1 0-1,-1 0 1,-1-1 0,1 1 0,-1 0 0,0-1 0,-1 8 0,-3 1 59,0 1 0,-1-1 1,-1 0-1,0-1 0,0 0 0,-1 0 0,-16 18 1,19-25 26,1 0 1,0 1-1,0-1 1,0 1-1,1 0 1,-1 0 0,2 0-1,-5 11 1,7-16-129,0 0 1,0 0 0,0 0 0,0 0-1,0 1 1,0-1 0,0 0-1,0 0 1,0 0 0,0 0-1,1 0 1,-1 0 0,0 0-1,1 0 1,-1 0 0,1 0-1,-1 0 1,1 0 0,0 0-1,-1 0 1,2 1 0,1 0-1,-1 0 0,0-1 0,1 0 0,-1 1 0,1-1 0,-1 0 0,1 0 0,0-1 0,-1 1 0,1 0 0,0-1 0,4 1 0,54-1-3108,-57 0 2091,1-1 1,-1 0-1,0 0 1,0-1-1,0 1 1,0-1 0,5-2-1,14-10-9250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6.712"/>
    </inkml:context>
    <inkml:brush xml:id="br0">
      <inkml:brushProperty name="width" value="0.025" units="cm"/>
      <inkml:brushProperty name="height" value="0.025" units="cm"/>
    </inkml:brush>
  </inkml:definitions>
  <inkml:trace contextRef="#ctx0" brushRef="#br0">26 0 10090,'0'0'5637,"-17"50"-2979,10-25-480,5 0-832,2-6-674,0-3-544,4-8-160,12-8-1473,6 0-2499,1-12-2850</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7.074"/>
    </inkml:context>
    <inkml:brush xml:id="br0">
      <inkml:brushProperty name="width" value="0.025" units="cm"/>
      <inkml:brushProperty name="height" value="0.025" units="cm"/>
    </inkml:brush>
  </inkml:definitions>
  <inkml:trace contextRef="#ctx0" brushRef="#br0">80 85 18161,'0'0'1463,"-9"1"32,6-2-1435,0 1 1,1 0-1,-1 1 0,0-1 1,0 0-1,0 1 1,0 0-1,1-1 1,-1 1-1,0 0 1,1 1-1,-1-1 1,1 0-1,-1 1 1,1-1-1,0 1 0,-1 0 1,1 0-1,0 0 1,0 0-1,0 0 1,1 0-1,-1 0 1,0 1-1,1-1 1,0 1-1,-1-1 0,1 1 1,0-1-1,0 1 1,0 0-1,1 0 1,-1-1-1,1 1 1,-1 0-1,1 0 1,0 0-1,0 0 0,1 2 1,0 6-50,0-1 0,1 0 0,0 0 0,1 0 0,0-1 0,1 1 0,0-1 0,9 17 0,49 70-29,-58-89 12,5 5 16,-2-3-19,-1 0-1,1 1 1,-2 0-1,1 0 1,5 17-1,-10-24 12,0 0-1,-1 0 1,1 0-1,-1 0 1,0 0-1,0 0 1,0 0-1,0 1 1,-1-1-1,1 0 1,-1 0-1,1-1 1,-1 1-1,0 0 1,0 0 0,-1 0-1,1 0 1,-1-1-1,1 1 1,-1-1-1,0 1 1,0-1-1,0 0 1,0 0-1,0 1 1,-3 0-1,-1 2 133,0-1-1,0 0 0,-1 0 0,1 0 1,-1-1-1,0 0 0,-9 2 0,15-4-72,-1-1-1,1 1 0,0 0 1,-1-1-1,1 1 1,-1-1-1,1 0 0,-1 0 1,1 1-1,-1-1 0,1 0 1,-1 0-1,1 0 0,-1 0 1,1-1-1,-1 1 1,1 0-1,-1-1 0,1 1 1,0-1-1,-1 1 0,1-1 1,-1 0-1,1 1 1,0-1-1,0 0 0,-1 0 1,1 0-1,0 0 0,0 0 1,0 0-1,0-1 0,0 1 1,0 0-1,1 0 1,-1-1-1,0 1 0,1 0 1,-2-3-1,1-4-58,0 0 1,0 0-1,1 0 0,0 0 1,0 0-1,1 0 0,0-1 1,0 2-1,1-1 0,0 0 1,1 0-1,-1 1 0,1-1 1,5-8-1,5-5-60,1 0 0,1 1 0,21-23-1,-19 25 36,-1-2 1,0 0-1,14-27 0,-26 40 56,-1-1 0,0 1-1,0-1 1,0 0 0,-1 0 0,0 0 0,-1 0 0,1 0 0,-2-1-1,1 1 1,-1 0 0,0 0 0,-3-17 0,1 21-2,0-1 0,0 1 0,0-1 0,0 1-1,-1 0 1,1 0 0,-1 0 0,0 1 0,0-1 0,-1 0 0,1 1 0,-1 0 0,0 0 0,0 0 0,0 1 0,0-1 0,0 1 0,0 0-1,-1 0 1,1 0 0,-1 0 0,1 1 0,-1 0 0,0 0 0,0 0 0,1 1 0,-1 0 0,0-1 0,0 2 0,0-1 0,1 0 0,-1 1 0,-6 2-1,9-2-82,0 0 0,0 0-1,0 0 1,0 0 0,1 1-1,-1-1 1,0 0 0,1 1-1,-1 0 1,1-1 0,-1 1-1,1 0 1,0 0-1,0 0 1,0 0 0,0-1-1,0 2 1,0-1 0,1 0-1,-1 0 1,1 0 0,-1 0-1,1 0 1,0 0 0,0 1-1,0-1 1,0 0-1,0 0 1,1 3 0,9 30-3731,-9-32 3071,0-1 0,1 1-1,-1-1 1,1 0 0,0 1 0,0-1-1,0 0 1,0 0 0,3 2 0,18 8-7595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7.434"/>
    </inkml:context>
    <inkml:brush xml:id="br0">
      <inkml:brushProperty name="width" value="0.025" units="cm"/>
      <inkml:brushProperty name="height" value="0.025" units="cm"/>
    </inkml:brush>
  </inkml:definitions>
  <inkml:trace contextRef="#ctx0" brushRef="#br0">298 0 16784,'0'0'3224,"-8"2"-805,-1 0-2193,-1 1 0,0 1 1,1 0-1,0 0 1,0 1-1,0 0 0,1 0 1,-1 1-1,1 1 0,1-1 1,-1 1-1,1 0 1,0 1-1,1 0 0,0 0 1,-6 9-1,6-9-189,1 1 0,0 0 0,1 0 1,0 0-1,0 0 0,1 1 0,0-1 0,0 1 0,1 0 0,1 0 0,0 0 0,0 0 0,1 0 0,0 0 1,0 0-1,1 0 0,4 13 0,-4-20-38,0 0-1,0 0 1,1 1 0,-1-1-1,1 0 1,0 0 0,0-1 0,0 1-1,1 0 1,-1-1 0,1 1 0,-1-1-1,1 0 1,0 0 0,0 0 0,0 0-1,0 0 1,0-1 0,0 1-1,0-1 1,0 0 0,1 0 0,-1 0-1,1 0 1,-1-1 0,1 1 0,-1-1-1,1 0 1,4 0 0,-5 0 6,0 0-1,0-1 1,0 1 0,0-1 0,0 0 0,0 0 0,0 0 0,0 0 0,0 0 0,0 0-1,-1-1 1,1 1 0,0-1 0,-1 0 0,1 0 0,-1 0 0,0 0 0,0 0 0,0-1-1,0 1 1,0-1 0,0 1 0,-1-1 0,1 0 0,-1 1 0,0-1 0,0 0 0,0 0-1,0 0 1,0 0 0,-1 0 0,1 0 0,-1-4 0,1 5-12,-1 0 0,0 0 0,0-1 1,0 1-1,0 0 0,-1 0 0,1 0 0,-1-1 0,1 1 0,-1 0 1,0 0-1,0 0 0,1 0 0,-2 0 0,1 0 0,0 0 1,0 0-1,-1 0 0,1 1 0,-1-1 0,1 1 0,-1-1 0,-2-1 1,1 1-109,0 1 0,-1-1 0,1 1 0,-1 0 0,0 0 0,1 0 0,-1 1 1,0-1-1,0 1 0,1 0 0,-1 0 0,-7 0 0,-1 2-466,-1 1 0,0 0 1,0 0-1,1 1 0,0 1 0,0 0 0,-17 9 0,-9 11-2953,3 0-2936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7.765"/>
    </inkml:context>
    <inkml:brush xml:id="br0">
      <inkml:brushProperty name="width" value="0.025" units="cm"/>
      <inkml:brushProperty name="height" value="0.025" units="cm"/>
    </inkml:brush>
  </inkml:definitions>
  <inkml:trace contextRef="#ctx0" brushRef="#br0">0 536 7687,'0'0'8835,"15"-3"-6603,266-71 2970,-80 19-3379,750-144 663,-178 43-5105,-699 136 355,-74 20 2205,-1 0-1,1 0 1,0 0-1,0-1 1,-1 1-1,1 0 1,0 0-1,0 0 1,-1 0-1,1-1 1,0 1-1,0 0 1,0 0-1,-1 0 1,1-1-1,0 1 1,0 0-1,0 0 1,0-1-1,0 1 1,0 0-1,-1 0 1,1-1-1,0 1 1,0 0-1,0-1 1,0 1-1,0 0 1,0 0-1,0-1 1,0 1-1,0 0 1,0-1 0,0 1-1,0 0 1,1 0-1,-1-1 1,0 1-1,0 0 1,0 0-1,0-1 1,0 1-1,0 0 1,1 0-1,-1-1 1,0 1-1,0 0 1,0 0-1,1 0 1,-1 0-1,0-1 1,0 1-1,0 0 1,1 0-1,-1 0 1,0 0-1,1 0 1,-1-1-1,0 1 1,0 0-1,1 0 1,-1 0-1,0 0 1,0 0-1,1 0 1,-1 0-1,-22-7-3878,20 7 3395,-35-8-8927</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8.363"/>
    </inkml:context>
    <inkml:brush xml:id="br0">
      <inkml:brushProperty name="width" value="0.025" units="cm"/>
      <inkml:brushProperty name="height" value="0.025" units="cm"/>
    </inkml:brush>
  </inkml:definitions>
  <inkml:trace contextRef="#ctx0" brushRef="#br0">1 305 11018,'0'0'10773,"7"-9"-9267,12-14-1001,-2 0 0,0-1 0,-2-1 0,0-1 0,-2 0 0,-1-1 0,-1 0 0,-2-1 0,9-38 0,-13 240-825,-4-147 43,3 34-1331,-4-57 1475,1-1 0,0 1 1,-1-1-1,1 1 0,1-1 1,-1 0-1,0 0 0,1 0 1,0 0-1,-1 0 0,1 0 1,0 0-1,4 4 0,-5-6-161,1-1-1,-1 1 0,0 0 0,0-1 1,0 1-1,0-1 0,0 0 1,1 1-1,-1-1 0,0 0 0,0 0 1,1 1-1,-1-1 0,0 0 1,0 0-1,1-1 0,-1 1 0,0 0 1,0 0-1,0-1 0,1 1 1,-1 0-1,0-1 0,0 1 0,0-1 1,0 0-1,0 1 0,2-2 1,6-14-4746</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8.756"/>
    </inkml:context>
    <inkml:brush xml:id="br0">
      <inkml:brushProperty name="width" value="0.025" units="cm"/>
      <inkml:brushProperty name="height" value="0.025" units="cm"/>
    </inkml:brush>
  </inkml:definitions>
  <inkml:trace contextRef="#ctx0" brushRef="#br0">1 135 9353,'0'-11'2781,"0"3"-2090,0 1 0,1-1 0,0 1 0,0-1 0,1 1 0,0-1 0,6-12 0,-7 17-454,1 0 0,-1-1 0,1 1 0,0 0 0,1 1 0,-1-1 0,0 0 1,1 1-1,0-1 0,-1 1 0,1-1 0,0 1 0,0 0 0,0 1 0,0-1 0,1 0 1,-1 1-1,0 0 0,1 0 0,-1 0 0,1 0 0,4-1 0,-4 2-183,0 0 0,0 0 0,-1 0 0,1 0 0,0 0 0,0 1-1,0 0 1,-1-1 0,1 1 0,0 1 0,-1-1 0,1 0 0,-1 1 0,0 0 0,1 0 0,-1 0 0,0 0-1,0 1 1,0-1 0,0 1 0,-1-1 0,1 1 0,-1 0 0,0 0 0,1 0 0,-1 1 0,-1-1-1,1 0 1,0 1 0,-1-1 0,2 8 0,0-4 37,-2 1 0,1 0 0,-1 0 0,0-1 0,0 1 0,-1 0 1,0 0-1,-1 0 0,0 0 0,0-1 0,0 1 0,-1 0 0,0-1 0,-7 15 0,-15 18 400,19-34-484,1 0-1,-1 0 1,1 1 0,1-1 0,-1 1-1,1 0 1,0 0 0,1 0 0,-1 0 0,2 0-1,-1 1 1,1-1 0,0 1 0,0 10 0,1-17-118,1 1-1,0-1 1,0 0 0,-1 0 0,1 0 0,0 0-1,0-1 1,0 1 0,0 0 0,0 0 0,0 0 0,0-1-1,0 1 1,1-1 0,-1 1 0,0-1 0,0 1 0,0-1-1,1 0 1,-1 1 0,0-1 0,0 0 0,1 0-1,-1 0 1,0 0 0,0 0 0,2 0 0,37-4-4213,-12-7-1217,0-9-1778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9.117"/>
    </inkml:context>
    <inkml:brush xml:id="br0">
      <inkml:brushProperty name="width" value="0.025" units="cm"/>
      <inkml:brushProperty name="height" value="0.025" units="cm"/>
    </inkml:brush>
  </inkml:definitions>
  <inkml:trace contextRef="#ctx0" brushRef="#br0">92 43 10730,'0'0'7880,"-8"-2"-6663,6 1-1173,-1 0 1,1 1-1,0-1 1,0 1-1,-1-1 0,1 1 1,-1 0-1,1 0 1,0 0-1,-1 0 1,1 1-1,0-1 0,-1 1 1,1-1-1,0 1 1,0 0-1,-1 0 1,1 0-1,-3 2 1,2 0-11,0 0 1,0 0 0,1 0 0,0 0 0,-1 1 0,1-1 0,0 1 0,1-1 0,-1 1-1,0 0 1,1 0 0,0-1 0,-1 9 0,0-8 45,1 1-1,0 0 1,0 0 0,1 0-1,-1 0 1,1 1 0,0-1-1,1 0 1,-1 0-1,3 9 1,-2-11 24,1 0 1,-1-1-1,1 0 0,-1 1 0,1-1 0,0 0 1,0 1-1,0-1 0,1-1 0,-1 1 0,0 0 1,1 0-1,-1-1 0,1 1 0,-1-1 0,1 0 1,0 0-1,-1 0 0,1 0 0,4 1 0,83 15 986,-70-14-1098,-1 0 0,1 1 0,-1 1-1,0 1 1,23 9 0,-41-14-9,0-1-1,1 1 0,-1 0 0,0-1 1,0 1-1,0 0 0,0-1 1,0 1-1,0 0 0,0 0 0,0 0 1,0 0-1,0 0 0,0 0 1,0 0-1,-1 1 0,1-1 0,0 0 1,-1 0-1,1 0 0,-1 1 1,0-1-1,1 0 0,-1 1 0,0 1 1,0-1 18,-1 1 1,1-1 0,-1 0 0,0 0-1,0 0 1,0 0 0,0 0-1,0 0 1,0-1 0,0 1-1,-1 0 1,1 0 0,-1-1 0,-1 2-1,-6 5 34,1-1 0,-1-1-1,-1 0 1,-18 10 0,20-13-14,0 1 1,-1-1-1,1-1 1,-1 1 0,0-1-1,1-1 1,-1 0-1,0 0 1,-12-1-1,18 0-1,0 0 0,0-1-1,1 1 1,-1-1-1,1 1 1,-1-1-1,0 0 1,1 0-1,-1 0 1,1-1 0,0 1-1,-1-1 1,1 1-1,0-1 1,0 0-1,0 1 1,0-1 0,0 0-1,1 0 1,-1-1-1,0 1 1,1 0-1,0 0 1,-1-1-1,1 1 1,0-1 0,0 1-1,0-1 1,1 0-1,-1 1 1,1-1-1,-1 0 1,1-4 0,0-1-8,-1 1 0,2-1 0,-1 0 1,1 1-1,0-1 0,1 1 1,-1-1-1,2 1 0,-1 0 1,1-1-1,0 1 0,0 0 1,1 1-1,8-13 0,3 1 235,1 1 0,0 1 0,29-23 0,-25 23 38,-1-1 1,29-33-1,-47 50-285,-1-1 1,1 1-1,-1 0 0,1-1 0,-1 1 1,1-1-1,-1 1 0,0 0 1,1-1-1,-1 1 0,0-1 0,1 1 1,-1-1-1,0 0 0,0 1 0,0-1 1,1 1-1,-1-1 0,0 1 0,0-1 1,0 1-1,0-1 0,0 0 0,0 1 1,0-1-1,0 1 0,0-1 1,0 0-1,-1 1 0,1-1 0,0 1 1,0-1-1,0 1 0,-1-1 0,-20-2-586,-26 17-898,37-7 379,1 0-1,0 1 0,0 0 0,1 0 0,-11 14 0,5-1-5151</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9.450"/>
    </inkml:context>
    <inkml:brush xml:id="br0">
      <inkml:brushProperty name="width" value="0.025" units="cm"/>
      <inkml:brushProperty name="height" value="0.025" units="cm"/>
    </inkml:brush>
  </inkml:definitions>
  <inkml:trace contextRef="#ctx0" brushRef="#br0">0 0 14382,'0'0'2658,"0"56"-480,0-29-384,2 1-961,4-5-641,-1-2-96,4-7-96,0-5-801,0-6-1441,2-3-1185,0-12-1666,-4-13-3363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29.784"/>
    </inkml:context>
    <inkml:brush xml:id="br0">
      <inkml:brushProperty name="width" value="0.025" units="cm"/>
      <inkml:brushProperty name="height" value="0.025" units="cm"/>
    </inkml:brush>
  </inkml:definitions>
  <inkml:trace contextRef="#ctx0" brushRef="#br0">49 31 17521,'0'0'6827,"-6"11"-6069,3-7-693,-20 37 150,22-39-196,0 1 1,0-1-1,0 1 1,0 0-1,0 0 0,1-1 1,-1 1-1,1 0 0,0 0 1,0 0-1,0 0 0,0-1 1,0 1-1,1 0 0,-1 0 1,2 4-1,1-5-1,0 0 0,1 0-1,-1 0 1,1 0 0,0 0 0,-1-1-1,1 0 1,0 0 0,0 0 0,0 0-1,0 0 1,0-1 0,0 1 0,6-2-1,13 4 43,-16-1-48,0 1 0,0-1 1,-1 1-1,1 0 1,-1 1-1,1-1 0,-1 1 1,-1 0-1,1 1 1,0 0-1,-1-1 0,0 2 1,0-1-1,-1 1 1,1-1-1,5 11 0,-9-13 2,1 0 0,0 1 0,-1-1-1,0 1 1,1 0 0,-1-1-1,-1 1 1,1 0 0,-1 0-1,1-1 1,-1 1 0,0 0-1,0 0 1,-1 0 0,1-1-1,-1 1 1,0 0 0,0-1-1,0 1 1,0 0 0,-1-1-1,1 1 1,-1-1 0,0 0-1,0 0 1,0 1 0,-1-1-1,1-1 1,-1 1 0,0 0-1,1 0 1,-6 2 0,3-1 90,0 0 1,0 0-1,0-1 1,-1 1-1,0-1 1,0-1-1,0 1 1,0-1-1,0 0 1,0 0-1,0-1 1,-9 1-1,12-2-249,0 0 1,0 0-1,0-1 1,0 1-1,0-1 0,0 1 1,0-1-1,0 0 1,0 0-1,0-1 0,1 1 1,-1-1-1,1 1 1,-1-1-1,1 0 0,-1 0 1,1 0-1,0 0 1,0 0-1,0 0 0,0-1 1,0 1-1,1-1 0,-1 1 1,1-1-1,-1 0 1,-1-5-1,-9-28-4462,1-7-2114</inkml:trace>
  <inkml:trace contextRef="#ctx0" brushRef="#br0" timeOffset="1">29 44 9577,'0'0'9673,"60"-19"-8456,-40 13-160,3 1-672,-1 2-353,6 1-64,-4 1-1089,-3-2-1890,1-1-4612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8.377"/>
    </inkml:context>
    <inkml:brush xml:id="br0">
      <inkml:brushProperty name="width" value="0.035" units="cm"/>
      <inkml:brushProperty name="height" value="0.035" units="cm"/>
    </inkml:brush>
  </inkml:definitions>
  <inkml:trace contextRef="#ctx0" brushRef="#br0">1 114 16444,'0'0'1717,"3"10"-120,8 26 658,16 36-1,-21-59-2062,0-1 0,1 0-1,0 0 1,1 0-1,0-1 1,12 12-1,-17-20-173,0 0 0,0 0 0,0 0 0,0-1 0,1 0 0,-1 1 0,1-1 0,-1-1-1,1 1 1,0 0 0,0-1 0,0 0 0,0 0 0,0 0 0,0 0 0,0-1 0,0 1 0,0-1 0,0 0 0,0 0 0,0-1-1,0 1 1,0-1 0,0 0 0,0 0 0,0 0 0,0-1 0,0 1 0,-1-1 0,1 0 0,0 0 0,-1 0 0,4-4 0,6-4-174,0-1 0,-1-1 1,0 1-1,-1-2 0,0 0 1,16-26-1,2-12-1917,-2-2 0,25-70 0,-56 194 1460,-7 60 2409,-7 124 1125,17-197-2444,2 1 0,13 77 0,-12-124-494,-2-6-99,1 1 1,0 0-1,0-1 1,1 0-1,0 1 0,0-1 1,0 0-1,1 0 1,0 0-1,5 8 1,-8-14 63,0 0 1,1 1 0,-1-1 0,0 0 0,1 0-1,-1 1 1,0-1 0,1 0 0,-1 0 0,0 0 0,1 0-1,-1 1 1,0-1 0,1 0 0,-1 0 0,0 0-1,1 0 1,-1 0 0,1 0 0,-1 0 0,0 0-1,1 0 1,-1 0 0,1 0 0,-1 0 0,0 0 0,1 0-1,-1-1 1,0 1 0,1 0 0,-1 0 0,0 0-1,1-1 1,-1 1 0,0 0 0,1 0 0,-1-1-1,0 1 1,1 0 0,-1 0 0,0-1 0,0 1 0,0 0-1,1-1 1,-1 1 0,0-1 0,9-17-333,-9 17 293,8-25-716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30.130"/>
    </inkml:context>
    <inkml:brush xml:id="br0">
      <inkml:brushProperty name="width" value="0.025" units="cm"/>
      <inkml:brushProperty name="height" value="0.025" units="cm"/>
    </inkml:brush>
  </inkml:definitions>
  <inkml:trace contextRef="#ctx0" brushRef="#br0">0 99 14670,'0'0'7564,"10"-5"-6336,45-32-484,32-19-474,-86 56-241,-1 1-1,1-1 1,-1 0-1,1 1 0,-1-1 1,1 0-1,-1 1 1,1-1-1,-1 1 0,0-1 1,1 1-1,-1-1 1,0 1-1,0-1 0,1 1 1,-1-1-1,0 1 1,0-1-1,0 1 0,0-1 1,1 1-1,-1-1 1,0 1-1,0 0 0,0-1 1,0 1-1,0-1 1,0 1-1,-1-1 0,1 1 1,0 0-1,0-1 1,0 1-1,0-1 0,-1 2 1,-3 27 582,-23 84 266,14-66-258,2-1 0,3 2 0,-6 83 0,21-113-1131,-6-17 309,-1-1 1,0 0 0,1 1-1,-1-1 1,0 0 0,1 0-1,-1 0 1,1 1 0,-1-1-1,0 0 1,1 0 0,-1 0-1,1 0 1,-1 0 0,1 0-1,-1 0 1,0 0 0,1 0-1,-1 0 1,1 0 0,-1 0-1,1 0 1,-1 0 0,1 0-1,-1 0 1,0 0 0,1 0 0,0-1-1,1-3-5680,-2-5-3918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33:30.480"/>
    </inkml:context>
    <inkml:brush xml:id="br0">
      <inkml:brushProperty name="width" value="0.025" units="cm"/>
      <inkml:brushProperty name="height" value="0.025" units="cm"/>
    </inkml:brush>
  </inkml:definitions>
  <inkml:trace contextRef="#ctx0" brushRef="#br0">0 119 15246,'0'0'10154,"51"-51"-9802,-17 41-288,14-1-64,1-2-1377,5-1-2242,4-6-2115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19.792"/>
    </inkml:context>
    <inkml:brush xml:id="br0">
      <inkml:brushProperty name="width" value="0.025" units="cm"/>
      <inkml:brushProperty name="height" value="0.025" units="cm"/>
    </inkml:brush>
  </inkml:definitions>
  <inkml:trace contextRef="#ctx0" brushRef="#br0">97 1085 3748,'0'0'5391,"-10"3"-2540,-6 0-1961,3-1 1026,0 0-1,0 1 1,-19 8-1,39-6 792,-6-5-2685,-1 0-1,1 0 1,0-1 0,0 1-1,0 0 1,-1 0 0,1-1 0,0 1-1,-1 0 1,1-1 0,0 1-1,0-1 1,-1 1 0,1-1 0,-1 1-1,1-1 1,-1 1 0,1-1-1,-1 0 1,1 1 0,-1-1 0,1 0-1,-1 1 1,0-1 0,1 0-1,-1 0 1,0 1 0,1-2 0,21-58 661,-21 58-653,0 0 0,1 1 0,-1-1 0,1 1 0,0 0 1,-1-1-1,1 1 0,0 0 0,0 0 0,0 0 0,-1 0 0,1 0 0,0 1 0,0-1 0,1 0 1,-1 1-1,0 0 0,0-1 0,0 1 0,0 0 0,0 0 0,4 1 0,10-3 132,351-116 361,-204 59-421,1233-403-6,-540 222-5,-394 117-49,-448 118-34,21-5 41,-33 10-44,-1 0 0,0 0 0,1 0 0,-1 0 0,0 0-1,1 0 1,-1 0 0,0 0 0,1 0 0,-1 1 0,0-1 0,0 0 0,1 1 0,-1-1 0,0 1 0,0 0 0,0-1 0,1 1 0,-1 0 0,0 0 0,1 1 0,23 50 155,-24-51-189,-1-1 0,0 1 0,1 0 0,-1-1-1,1 1 1,-1 0 0,1-1 0,-1 1 0,1-1 0,-1 1 0,1-1 0,0 1 0,-1-1 0,1 0 0,0 1 0,-1-1 0,1 0-1,0 1 1,0-1 0,-1 0 0,1 0 0,0 0 0,0 1 0,-1-1 0,1 0 0,0 0 0,0 0 0,-1 0 0,1-1 0,0 1-1,0 0 1,0 0 0,-1 0 0,1 0 0,0-1 0,-1 1 0,1 0 0,0-1 0,-1 1 0,1-1 0,0 1 0,-1-1 0,1 1 0,-1-1-1,1 1 1,-1-1 0,1 0 0,-1 1 0,1-1 0,-1 1 0,1-1 0,-1 0 0,0 0 0,0 1 0,1-2 0,-55 1-6863,17 0 27</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0.402"/>
    </inkml:context>
    <inkml:brush xml:id="br0">
      <inkml:brushProperty name="width" value="0.025" units="cm"/>
      <inkml:brushProperty name="height" value="0.025" units="cm"/>
    </inkml:brush>
  </inkml:definitions>
  <inkml:trace contextRef="#ctx0" brushRef="#br0">62 155 3876,'13'-7'5760,"224"-141"8013,-330 236-12359,73-70-1444,-89 86 455,96-90-229,0 1 0,2 0-1,0 0 1,0 1 0,-13 30 0,23-45-190,0 1 0,1-1-1,-1 0 1,0 0 0,1 1 0,-1-1 0,1 0 0,0 1-1,-1-1 1,1 1 0,0-1 0,0 1 0,0-1-1,0 0 1,0 1 0,0-1 0,0 1 0,0-1 0,1 1-1,-1-1 1,1 0 0,-1 1 0,1-1 0,-1 0-1,1 1 1,0-1 0,0 0 0,-1 0 0,1 0 0,0 1-1,0-1 1,0 0 0,0 0 0,1-1 0,-1 1-1,0 0 1,0 0 0,0 0 0,1-1 0,-1 1 0,0-1-1,1 1 1,-1-1 0,0 1 0,1-1 0,-1 0-1,1 0 1,2 0 0,9 2 13,0-2-1,1 0 1,-1 0 0,17-3-1,-20 2-6,223-38-129,-80 5-3236,-72 14-1575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1.332"/>
    </inkml:context>
    <inkml:brush xml:id="br0">
      <inkml:brushProperty name="width" value="0.025" units="cm"/>
      <inkml:brushProperty name="height" value="0.025" units="cm"/>
    </inkml:brush>
  </inkml:definitions>
  <inkml:trace contextRef="#ctx0" brushRef="#br0">75 163 8200,'0'0'15663,"-8"1"-15092,5-1-523,0 1 1,0 0 0,1 0-1,-1 0 1,0 0-1,1 0 1,-1 1 0,1-1-1,-1 1 1,1-1-1,-1 1 1,1 0 0,0 0-1,0 0 1,0 0-1,0 1 1,0-1 0,-1 3-1,0 1 66,0 0 0,1-1-1,0 1 1,0 0 0,0 1-1,1-1 1,-1 0 0,2 0 0,-1 9-1,0-10-45,1-1 0,0 1 0,0-1 0,0 1 0,1 0 0,-1-1 0,1 1 0,0-1 0,1 1 0,1 5 0,-2-10-49,-1 1-1,1 0 1,0 0-1,-1 0 1,1 0 0,0-1-1,0 1 1,0 0 0,-1 0-1,1-1 1,0 1-1,0-1 1,0 1 0,0-1-1,0 1 1,0-1 0,0 0-1,0 1 1,2-1-1,-1 0 26,1 0 0,-1 0 0,1 0-1,-1-1 1,1 1 0,-1-1-1,1 0 1,-1 1 0,1-1-1,-1 0 1,4-2 0,5-4 141,-1-1-1,1 1 1,-1-2 0,-1 1 0,0-1 0,0-1 0,-1 0 0,0 0 0,0 0 0,6-13 0,0-2-9,-1-1 0,-1 0 0,13-41 0,-23 63-144,0-2 14,0 0-1,-1 0 1,1 0 0,-1-1-1,0 1 1,0 0 0,-1-1 0,0-9-1,-13 43-39,3 5-26,2 0 0,1 1 1,2-1-1,1 1 1,1 61-1,3-88 5,0 0-1,1 0 1,-1 0 0,1 0-1,1 0 1,-1-1 0,1 1-1,0-1 1,1 1 0,-1-1-1,4 6 1,-5-10-35,0 1-1,1 0 1,-1-1 0,1 1-1,-1 0 1,1-1 0,-1 0-1,1 1 1,0-1 0,0 0-1,0 0 1,0 0 0,0 0-1,0 0 1,0-1 0,0 1 0,0 0-1,0-1 1,0 0 0,0 1-1,0-1 1,0 0 0,0 0-1,1 0 1,-1 0 0,0-1-1,0 1 1,0-1 0,0 1-1,0-1 1,0 0 0,0 0-1,3-1 1,0-1-248,0 0-1,-1 0 1,1-1 0,-1 1-1,0-1 1,0 0 0,0 0-1,0-1 1,-1 1 0,0-1-1,0 0 1,0 0 0,-1 0-1,1 0 1,-1 0 0,2-6-1,1-6-2059,-1 0 0,0 0 0,2-35 0,-3 4-3515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2.339"/>
    </inkml:context>
    <inkml:brush xml:id="br0">
      <inkml:brushProperty name="width" value="0.025" units="cm"/>
      <inkml:brushProperty name="height" value="0.025" units="cm"/>
    </inkml:brush>
  </inkml:definitions>
  <inkml:trace contextRef="#ctx0" brushRef="#br0">13 229 5093,'0'0'8595,"-3"10"-6460,2-6-2141,-1 1 328,1 0 1,-1 0-1,1 0 0,0 0 1,0 0-1,1 1 0,-1-1 1,1 0-1,0 0 0,1 1 1,-1-1-1,1 0 0,0 0 1,0 0-1,1 1 0,-1-1 1,1-1-1,0 1 0,1 0 1,-1 0-1,1-1 0,0 1 1,4 4-1,17 16 646,24 24-403,-45-47-458,0 1 0,1-1 0,-1 1 0,1-1 0,-1-1 0,1 1 0,0 0 0,0-1 1,0 0-1,0 0 0,0 0 0,0 0 0,6 0 0,-8-2 23,0 1 1,1-1-1,-1 0 0,0 0 0,0 0 0,0 0 1,0-1-1,0 1 0,-1-1 0,1 1 0,0-1 1,-1 1-1,1-1 0,-1 0 0,1 0 1,-1 0-1,0 0 0,0 0 0,0 0 0,0 0 1,0 0-1,0 0 0,0-3 0,3-4 75,-1 0-1,-1 0 1,0 0 0,2-17-1,-3 18-78,0-5 50,-1-1 0,0 1 0,-4-23-1,4 34-169,0-1 0,-1 1 0,1 0 0,-1-1 0,1 1 0,-1 0 0,0 0 0,0 0 0,0 0 0,0 0 0,0 0 0,-1 0 0,1 0 1,0 0-1,-1 0 0,0 1 0,1-1 0,-1 1 0,0-1 0,0 1 0,0 0 0,0-1 0,0 1 0,0 0 0,0 0 0,0 1 0,0-1 0,-5-1 0,6 2-10,0 1 0,0-1 1,0 0-1,0 0 0,0 1 1,0-1-1,1 0 0,-1 1 1,0-1-1,0 1 0,0 0 1,0-1-1,1 1 0,-1-1 0,0 1 1,0 0-1,1 0 0,-1-1 1,1 1-1,-1 0 0,0 0 1,1 0-1,0 0 0,-1 0 1,1 0-1,0 0 0,-1 0 1,1 0-1,0 0 0,0 0 1,0 0-1,0 0 0,0 0 1,0 0-1,0 0 0,0 0 1,0 3-4,0 0 0,0-1 1,0 1-1,0-1 1,1 1-1,-1-1 1,1 1-1,0-1 1,0 0-1,2 4 0,-1-4 7,1 1 0,0-1 0,0 0 0,0-1-1,0 1 1,0 0 0,1-1 0,-1 0 0,1 0-1,0 0 1,-1 0 0,1 0 0,0-1 0,0 0-1,0 0 1,0 0 0,0 0 0,1 0 0,-1-1-1,0 0 1,0 0 0,0 0 0,0 0 0,1-1-1,3-1 1,1 1 5,0-1 0,0 0 0,0 0 0,0-1-1,0-1 1,-1 1 0,0-1 0,0-1 0,0 0 0,11-8 0,-13 8-16,-1 0 1,1-1 0,-1 0-1,0 0 1,-1 0 0,1-1-1,-1 1 1,-1-1 0,1 0-1,-1 0 1,0 0 0,-1-1-1,0 1 1,3-15 0,-5 22 7,0-1-1,0 1 1,0 0 0,0-1 0,0 1-1,0 0 1,0-1 0,0 1 0,0-1 0,0 1-1,-1 0 1,1-1 0,0 1 0,0 0 0,0 0-1,0-1 1,-1 1 0,1 0 0,0-1-1,0 1 1,-1 0 0,1 0 0,0-1 0,0 1-1,-1 0 1,1 0 0,0 0 0,-1-1-1,1 1 1,0 0 0,-1 0 0,1 0 0,0 0-1,-1 0 1,1 0 0,-1 0 0,-16 3-55,-11 14 16,24-13 36,-1 1-1,2 0 1,-1 0 0,1 0 0,0 0-1,0 0 1,0 1 0,-3 10 0,5-15 2,1 1 0,-1-1 1,1 0-1,-1 1 0,1-1 1,0 0-1,0 0 0,0 1 1,0-1-1,0 0 0,0 1 1,0-1-1,0 0 0,0 1 1,1-1-1,-1 0 1,0 1-1,1-1 0,-1 0 1,1 0-1,0 0 0,-1 1 1,1-1-1,0 0 0,0 0 1,0 0-1,-1 0 0,1 0 1,0 0-1,0-1 0,0 1 1,1 0-1,-1 0 0,0-1 1,0 1-1,0-1 1,1 1-1,-1-1 0,0 1 1,0-1-1,1 0 0,-1 1 1,0-1-1,1 0 0,1 0 1,17 1-169,1-1 0,0-1 0,0-1 0,32-7 0,-34 5 205,0 1 0,1 0 0,-1 2 0,0 0 0,35 4 0,-53-4 25,0 1 1,0-1 0,0 0-1,0 1 1,-1-1 0,1 0-1,0 0 1,-1 1 0,1-1-1,0 0 1,-1 0 0,1 0-1,-1 0 1,0 0 0,1 0-1,-1 0 1,0 0 0,1 0-1,-1 0 1,0 0 0,0 0-1,0 0 1,0-2 0,4-30 100,-4 31-109,0-6-19,0-1 0,0 0 0,-1 0 0,-1 1 1,1-1-1,-1 0 0,-5-12 0,-6-25-1102,21 43-2858,32 6 1030,-7 2 262,29 0-5987,-52-4 7114,-1-2 1,0 1-1,0-1 0,15-4 1,4-10 785,-26 14 1187,-1 0 0,0 0 0,0-1 0,0 1 0,0 0 0,-1-1-1,1 1 1,0-1 0,0 1 0,-1-1 0,1 1 0,-1-1 0,1 1 0,-1-1 0,0 1-1,0-1 1,0 0 0,0 1 0,0-1 0,0 1 0,0-1 0,0 0 0,0 1 0,-1-1-1,1 1 1,-1-1 0,1 1 0,-1-1 0,0 1 0,-1-3 0,1 3-320,0 0 0,0 0 0,1 0 0,-1 0 1,0 1-1,0-1 0,0 0 0,0 1 0,0-1 0,0 1 0,-1-1 1,1 1-1,0-1 0,0 1 0,0 0 0,0-1 0,-1 1 0,1 0 0,0 0 1,0 0-1,0 0 0,-1 0 0,1 0 0,0 0 0,0 1 0,0-1 1,0 0-1,-1 1 0,1-1 0,0 1 0,0-1 0,0 1 0,0-1 1,0 1-1,0 0 0,0 0 0,0-1 0,0 1 0,1 0 0,-1 0 1,0 0-1,-1 2 0,-2 1 131,1 1 0,-1-1 0,1 1 0,0 0 0,0 0 0,1 1 0,-1-1 0,1 0 0,0 1 0,1 0 0,-1-1 0,1 1 0,-1 9 0,2-13-232,0 1 1,0-1 0,0 0 0,0 0 0,1 0-1,-1 0 1,1 1 0,-1-1 0,1 0-1,0 0 1,-1 0 0,1 0 0,0 0-1,1 0 1,-1 0 0,0-1 0,0 1 0,1 0-1,-1-1 1,1 1 0,-1 0 0,1-1-1,0 0 1,0 1 0,0-1 0,0 0-1,-1 0 1,1 0 0,0 0 0,1-1 0,-1 1-1,0 0 1,0-1 0,0 0 0,0 1-1,1-1 1,-1 0 0,2 0 0,3 0 0,0-1-1,0 1 1,0-1 0,0 0 0,-1-1 0,1 0 0,0 0 0,-1 0 0,0-1-1,1 0 1,-1 0 0,0-1 0,0 1 0,-1-1 0,1-1 0,7-6 0,-1-2-56,-1 1 0,0-1 0,0-1 0,-1 0 0,12-25 0,-15 26-309,-11 20 16,-8 23 176,11-25 85,1 0 0,0-1 0,-1 1 0,2 0 0,-1-1 0,0 1 0,1 0-1,0-1 1,0 1 0,0-1 0,3 6 0,14 10-3597,-15-19 2792,-1 1 0,1-1 0,-1 0 0,1-1 0,-1 1 0,1 0 0,-1-1 0,1 1 0,0-1 0,3 0 0,16 0-14476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3.093"/>
    </inkml:context>
    <inkml:brush xml:id="br0">
      <inkml:brushProperty name="width" value="0.025" units="cm"/>
      <inkml:brushProperty name="height" value="0.025" units="cm"/>
    </inkml:brush>
  </inkml:definitions>
  <inkml:trace contextRef="#ctx0" brushRef="#br0">159 41 4292,'-3'-8'10387,"-5"3"-4998,-17 5-1975,-23 13-2905,43-11-453,0 1 1,1-1-1,-1 1 1,1 0-1,-1 0 1,1 0-1,0 1 1,0 0 0,1-1-1,-1 1 1,1 1-1,0-1 1,0 0-1,0 1 1,0 0-1,1-1 1,0 1-1,0 0 1,0 0-1,1 0 1,-2 8 0,3-12-55,1 0 0,-1 0 1,1 0-1,-1-1 0,1 1 1,-1 0-1,1-1 1,0 1-1,-1 0 0,1-1 1,0 1-1,-1-1 1,1 1-1,0-1 0,0 1 1,0-1-1,-1 0 0,1 1 1,0-1-1,0 0 1,0 0-1,0 0 0,0 0 1,0 1-1,0-1 1,-1 0-1,1-1 0,2 1 1,37 0 107,-29-1-97,4 1-20,-1 0 1,0 1 0,1 1 0,-1 0-1,21 7 1,-27-6-2,0 0 0,0 1-1,-1 0 1,1 0 0,-1 1 0,0 0-1,0 0 1,-1 1 0,0 0 0,10 11 0,-7-6 2,-1 0 0,-1 1 0,0-1 1,0 2-1,-1-1 0,-1 0 0,0 1 1,-1 0-1,0 1 0,4 23 0,-7-27 159,0-1 0,0 1 0,-1-1 0,-1 1 0,1-1 0,-1 1-1,-1-1 1,0 0 0,0 1 0,-1-1 0,0 0 0,0 0 0,-1-1 0,0 1 0,-1-1-1,-7 11 1,11-18-121,0 0-1,1 1 1,-1-1-1,0 0 1,0 0-1,0 0 1,0 0-1,0 0 0,-1 0 1,1 0-1,0 0 1,0 0-1,-1 0 1,1-1-1,0 1 1,-1 0-1,1-1 1,-1 1-1,1-1 0,-1 0 1,1 1-1,-3-1 1,3-1-12,0 1 1,0-1 0,0 1-1,0-1 1,0 0 0,0 0-1,0 1 1,0-1 0,0 0-1,0 0 1,0 0 0,0 0-1,1 0 1,-1 0 0,0 0-1,1-1 1,-1 1 0,1 0-1,-1 0 1,0-2 0,-2-8 17,0-1 1,1 1 0,0-1-1,0-14 1,1 9-96,1-1-1,1 1 1,0-1 0,1 1 0,1-1 0,1 1-1,0 0 1,1 0 0,1 0 0,1 1-1,0 0 1,1 0 0,1 1 0,0 0-1,1 1 1,1 0 0,19-21 0,18-5-110,-40 35 138,-1 0 1,1-1 0,-1 0-1,0-1 1,0 1 0,-1-1-1,0 0 1,0-1 0,0 1-1,-1-1 1,7-15-1,-12 22 37,0 0 0,0 0 0,0 0-1,-1 0 1,1 0 0,0 1 0,0-1-1,-1 0 1,1 0 0,0 0 0,-1 0-1,1 0 1,-1 0 0,1 0-1,-1 1 1,1-1 0,-1 0 0,0 0-1,1 1 1,-1-1 0,0 0 0,0 1-1,0-1 1,1 1 0,-1-1-1,0 1 1,0-1 0,0 1 0,0 0-1,0-1 1,0 1 0,0 0 0,0 0-1,0 0 1,0 0 0,0 0 0,0 0-1,0 0 1,0 0 0,0 0-1,-1 0 1,-45 4 95,41-2-89,0 1 0,1-1 0,-1 1 0,1 1 0,0-1 0,0 1 0,0 0 0,0 0 0,0 0 1,1 1-1,0-1 0,0 1 0,0 0 0,1 0 0,-1 1 0,-2 7 0,4-11-12,1 1 0,-1 0 0,1-1 0,0 1 0,0 0 0,0 0 0,0 0 0,0 0 0,1 0 0,0 0 0,-1 0 0,1 0 0,0 0 0,0 0 0,1 0 0,-1 0 0,1 0 0,-1 0 0,1 0 0,0 0 0,0 0 0,0 0 0,1-1 0,-1 1 0,1 0 0,-1-1 0,1 1 0,0-1 0,0 0 0,0 1 0,0-1 0,0 0 0,1 0 0,3 3 0,3-1-206,0 0 0,0 0-1,1 0 1,-1-2 0,1 1 0,-1-1-1,1 0 1,19 1 0,-17-3-1551,1 0 1,0-1-1,21-4 1,18-12-9094</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3.770"/>
    </inkml:context>
    <inkml:brush xml:id="br0">
      <inkml:brushProperty name="width" value="0.025" units="cm"/>
      <inkml:brushProperty name="height" value="0.025" units="cm"/>
    </inkml:brush>
  </inkml:definitions>
  <inkml:trace contextRef="#ctx0" brushRef="#br0">0 0 6118,'0'0'9582,"1"9"-7260,0 2-1808,1 0-1,0 0 1,0-1-1,1 0 0,1 1 1,0-1-1,9 18 0,-10-24-343,-1 0 0,1 1 0,0-1 0,1 0 0,-1-1 1,1 1-1,-1-1 0,1 1 0,0-1 0,1 0 0,-1-1 0,0 1 0,1-1 0,-1 0 0,1 0 0,0 0 0,0 0 0,0-1 0,-1 0 0,1 0 0,8 0 0,-4-1-3,-1 0 0,1 0-1,0-1 1,-1-1 0,1 1 0,-1-1 0,0-1 0,0 0 0,1 0 0,-2 0-1,1-1 1,8-6 0,6-5-41,0-1 1,29-30-1,6-5 283,-56 50-412,0 1-1,-1-1 1,1 1-1,-1-1 1,1 1-1,0 0 1,0-1-1,-1 1 1,1 0-1,0 0 1,0 0-1,-1-1 1,1 1-1,0 0 1,0 0-1,-1 0 1,1 0-1,0 0 1,0 0-1,0 1 1,-1-1-1,1 0 1,0 0-1,0 0 1,-1 1-1,1-1 1,0 0-1,-1 1 1,1-1-1,0 1 1,-1-1-1,1 1 1,-1-1-1,1 1 1,0-1-1,-1 1 1,1-1-1,-1 1 1,0 0-1,1-1 1,0 2-1,18 38 78,-7-15 10,-11-23-35,1 1 0,0-1 0,0 0 0,0 0 0,0 0 0,1 0 0,-1 0 0,0-1 0,1 1 0,-1-1 0,1 1-1,0-1 1,-1 0 0,1 0 0,0 0 0,0 0 0,0-1 0,0 1 0,0-1 0,0 0 0,-1 1 0,1-1 0,0-1 0,0 1 0,0 0 0,4-2 0,8-2 116,-1 0 0,0-2 0,0 0 0,17-9 0,-20 9-889,1 0 1,-1 1-1,23-7 1,-19 4-7269,-12 0-576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4.117"/>
    </inkml:context>
    <inkml:brush xml:id="br0">
      <inkml:brushProperty name="width" value="0.025" units="cm"/>
      <inkml:brushProperty name="height" value="0.025" units="cm"/>
    </inkml:brush>
  </inkml:definitions>
  <inkml:trace contextRef="#ctx0" brushRef="#br0">0 26 15695,'0'0'4164,"51"-25"-6150,-31 24-2306,7 1-1249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4.543"/>
    </inkml:context>
    <inkml:brush xml:id="br0">
      <inkml:brushProperty name="width" value="0.025" units="cm"/>
      <inkml:brushProperty name="height" value="0.025" units="cm"/>
    </inkml:brush>
  </inkml:definitions>
  <inkml:trace contextRef="#ctx0" brushRef="#br0">81 49 3972,'0'0'8600,"-9"-7"-4831,-28-21-1511,37 27-2213,-1 1 1,0-1-1,1 1 0,-1 0 1,0-1-1,1 1 0,-1-1 1,0 1-1,0 0 0,1 0 1,-1-1-1,0 1 1,0 0-1,1 0 0,-1 0 1,0 0-1,0 0 0,0 0 1,1 0-1,-1 0 0,0 0 1,0 1-1,1-1 0,-1 0 1,0 0-1,0 1 0,1-1 1,-1 0-1,0 1 0,1-1 1,-1 1-1,0-1 1,1 1-1,-1-1 0,1 1 1,-1-1-1,1 1 0,-1 0 1,1-1-1,-1 1 0,1 0 1,-1-1-1,1 1 0,0 0 1,0 0-1,-1-1 0,1 1 1,0 0-1,0 0 1,0-1-1,0 2 0,-5 43 628,5-40-426,1 20 333,0-1 0,2 0 0,0-1 0,14 47 0,41 92-322,-23-70-155,32 92 533,-66-183 271,-2-44 1992,-1 29-2855,0-1 1,0 1-1,-2 1 0,0-1 1,0 0-1,-1 1 0,-8-15 1,-56-86-219,31 55-156,66 57-701,-10 2 862,2 1-327,0-2 0,0 0 0,0-1 0,31-7 0,-44 7 450,-1 0 0,1-1 1,-1 1-1,0-2 1,0 1-1,0-1 1,0 0-1,-1 0 0,1 0 1,-1-1-1,0 0 1,0 0-1,-1 0 1,0-1-1,0 1 0,0-1 1,4-9-1,-2 3 91,-1-1-1,-1 1 1,0-1-1,0-1 1,-1 1-1,-1 0 1,-1-1-1,0 1 1,0-1-1,-1 1 1,-1-1-1,0 0 1,-1 1-1,-5-19 1,7 31-40,0-1 1,-1 1 0,1 0-1,-1-1 1,1 1 0,-1-1 0,1 1-1,-1 0 1,0 0 0,0-1-1,0 1 1,1 0 0,-1 0-1,0 0 1,-1 0 0,1 0 0,0 0-1,0 0 1,-2-1 0,2 2 1,0 0 0,0 0 0,0 0 0,1 1 1,-1-1-1,0 0 0,1 1 0,-1-1 0,0 0 0,1 1 1,-1-1-1,0 1 0,1-1 0,-1 1 0,1 0 1,-1-1-1,1 1 0,-1 0 0,1-1 0,-1 1 0,1 0 1,0-1-1,-1 1 0,1 1 0,-4 7 66,1-1-1,0 1 1,1 0 0,-3 16-1,3-1 211,0-1 1,2 1-1,0 0 0,8 47 1,-7-64-268,1 1 0,0-1 1,0 0-1,0 0 1,1 0-1,0 0 1,1-1-1,-1 1 1,1-1-1,1 0 0,-1 0 1,1 0-1,0 0 1,0-1-1,0 0 1,1 0-1,0-1 1,0 1-1,0-1 0,8 4 1,-9-7-223,-1 1-1,1 0 1,-1-1 0,1 0-1,-1 0 1,1-1 0,0 1 0,-1-1-1,1 0 1,0 0 0,5-2-1,-5 1-655,0 0-1,0 0 1,0-1-1,0 1 1,0-1-1,-1 0 1,1-1-1,-1 1 1,1-1-1,4-4 1,16-15-5870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9.440"/>
    </inkml:context>
    <inkml:brush xml:id="br0">
      <inkml:brushProperty name="width" value="0.035" units="cm"/>
      <inkml:brushProperty name="height" value="0.035" units="cm"/>
    </inkml:brush>
  </inkml:definitions>
  <inkml:trace contextRef="#ctx0" brushRef="#br0">1 21 17204,'-1'-20'1938,"1"20"-1901,0 0 0,1 0 0,-1 0 0,0 0 0,0 0 0,0 0 0,0 0 0,0 0 0,0 0 0,0 0 0,0 0 0,0 0 1,0 0-1,0 0 0,0 0 0,0 0 0,0 0 0,0 0 0,0 0 0,1 0 0,-1 0 0,0 0 0,0 0 0,0 0 0,0 0 0,0 0 1,0 0-1,0 0 0,0 0 0,0 0 0,0 0 0,0 0 0,0 0 0,0 0 0,0 0 0,1 0 0,-1 0 0,0 0 0,0 0 0,0 0 1,0 0-1,0 0 0,0 0 0,0 0 0,0 0 0,0 0 0,0 0 0,0 0 0,0 0 0,0 0 0,0-1 0,0 1 0,12 34 1782,31 151-38,-27-111-1488,43 256 44,-58-325-473,2 25-130,-2-28 137,-1-1-1,0 1 1,0-1 0,0 1-1,0-1 1,0 0 0,-1 1-1,1-1 1,0 0 0,-1 1-1,1-1 1,-1 0 0,1 1 0,-1-1-1,-1 3 1,1-4 25,0 0 1,0 0 0,0 0-1,1 0 1,-1 0-1,0 0 1,0 0 0,0 0-1,0 0 1,0 0-1,0 0 1,0 0-1,1-1 1,-1 1 0,0 0-1,0-1 1,0 1-1,1-1 1,-1 1-1,0-1 1,0 1 0,1-1-1,-1 1 1,0-1-1,0-1 1,-3 0-110,-23-20-719,-10-7-223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5.356"/>
    </inkml:context>
    <inkml:brush xml:id="br0">
      <inkml:brushProperty name="width" value="0.025" units="cm"/>
      <inkml:brushProperty name="height" value="0.025" units="cm"/>
    </inkml:brush>
  </inkml:definitions>
  <inkml:trace contextRef="#ctx0" brushRef="#br0">81 295 16335,'0'0'2141,"-10"7"-267,-34 25-102,42-31-1649,0 0 0,0 0 1,1 1-1,-1-1 0,0 0 0,1 1 0,-1 0 0,1-1 0,-1 1 0,1 0 0,0 0 0,0 0 1,0 0-1,0 0 0,0 0 0,0 0 0,1 0 0,-1 0 0,1 0 0,-1 0 0,1 0 0,0 1 0,0-1 1,0 0-1,0 0 0,0 0 0,0 1 0,1-1 0,-1 0 0,1 0 0,1 4 0,-1-4-82,1 0-1,0 1 0,-1-1 0,1 0 0,0 0 1,0 0-1,1 0 0,-1-1 0,0 1 0,1-1 1,-1 1-1,1-1 0,-1 0 0,1 0 0,-1 0 0,1 0 1,0 0-1,0-1 0,-1 1 0,7 0 0,-4-1-26,0 0 0,0-1 1,0 1-1,0-1 0,1 0 0,-1 0 0,0 0 0,-1-1 0,1 0 0,0 0 0,0 0 0,-1-1 0,1 1 0,-1-1 0,0 0 0,0 0 0,0-1 0,0 1 0,0-1 0,-1 0 0,0 0 0,5-7 0,-4 5-265,-1 0 1,0-1-1,-1 1 0,1 0 1,-1-1-1,0 1 1,-1-1-1,1 0 0,-2 1 1,2-14-1,-2 19-171,-5 36 300,4-32 185,1 0 0,-1 0 0,1 0 0,0 0 0,0 0 0,0 1 0,1-1 0,-1 0 0,1 0 0,0 0 0,0 0 0,0 0 0,0 0-1,0 0 1,1 0 0,-1-1 0,1 1 0,-1 0 0,1-1 0,3 4 0,-2-4-11,1 0-1,-1-1 0,0 1 0,1-1 0,-1 0 0,1 0 0,-1 0 0,1 0 0,-1 0 0,1-1 0,0 0 0,-1 0 0,1 0 0,0 0 1,-1 0-1,1-1 0,5-1 0,-2 0-36,0 0 0,-1 0 0,1-1 0,-1 0 0,1 0 0,-1-1 0,0 1 0,0-2 0,-1 1 0,1 0 0,-1-1 0,0 0 0,0 0 0,-1-1 1,9-11-1,-3 0-66,0 0 1,0 0 0,-2-1-1,10-28 1,-11 22-324,0-1 1,-2 0-1,0-1 0,-2 1 1,1-34-1,-4 58 390,0 1 1,0-1-1,1 0 1,-1 0-1,0 0 1,0 1-1,0-1 1,0 0-1,0 0 1,0 0-1,0 0 1,-1 1-1,1-1 1,0 0-1,0 0 1,-1 1-1,1-1 0,0 0 1,-1 0-1,1 1 1,-1-1-1,1 0 1,-1 1-1,1-1 1,-1 0-1,1 1 1,-1-1-1,0 1 1,1-1-1,-1 1 1,0-1-1,1 1 1,-1 0-1,0-1 0,0 1 1,0 0-1,1 0 1,-2-1-1,0 2 31,1-1-1,-1 1 0,1-1 1,-1 1-1,1 0 1,-1-1-1,1 1 0,0 0 1,0 0-1,-1 0 0,1 0 1,0 0-1,0 1 0,0-1 1,0 0-1,0 0 0,0 1 1,0-1-1,0 2 0,-5 10 118,1 0-1,1 0 1,0 1-1,1-1 1,0 1-1,1-1 1,1 1-1,0 0 1,0 0-1,3 14 1,-2-15-144,2-1 0,-1 0 0,1 0 0,1 0 0,0 0 0,1-1 0,0 1 0,1-1 0,1 0 1,-1 0-1,13 17 0,-17-27-13,-1 0 0,1 0 0,-1 0 0,1-1 0,0 1 0,-1 0 0,1 0 0,0-1 0,0 1 0,0 0 1,-1-1-1,1 1 0,0-1 0,0 1 0,0-1 0,0 0 0,0 1 0,0-1 0,0 0 0,0 0 0,0 1 0,0-1 0,0 0 0,0 0 1,0 0-1,0 0 0,0 0 0,0-1 0,0 1 0,0 0 0,0 0 0,0-1 0,0 1 0,0 0 0,0-1 0,0 1 0,0-1 1,-1 1-1,1-1 0,0 0 0,0 1 0,0-1 0,-1 0 0,1 1 0,0-1 0,-1 0 0,1 0 0,-1 0 0,1 0 0,-1 0 0,1 0 1,-1 1-1,0-1 0,1 0 0,-1 0 0,0-1 0,5-10 62,0 0-1,-1 0 1,3-18 0,-5 23-69,2-50 35,-2 21-108,-2 36 61,1 0 1,-1 0-1,0 0 1,0 0-1,0 0 1,0 0-1,0 0 1,1 1-1,-1-1 1,0 0-1,0 0 1,0 0-1,0 0 1,1 0-1,-1 0 0,0 0 1,0 0-1,0 0 1,1 0-1,-1 0 1,0 0-1,0 0 1,0 0-1,1 0 1,-1 0-1,0 0 1,0 0-1,0 0 1,0 0-1,1-1 1,-1 1-1,0 0 1,0 0-1,0 0 1,0 0-1,0 0 1,1 0-1,-1 0 1,0-1-1,0 1 0,0 0 1,0 0-1,0 0 1,0 0-1,0-1 1,1 1-1,-1 0 1,0 0-1,0-1 1,3 8 19,1-1 1,0 0-1,1-1 1,-1 1-1,1-1 1,0 0-1,0 0 1,1-1-1,0 1 1,-1-1-1,2 0 1,-1-1-1,0 1 1,1-1-1,-1-1 1,1 1-1,0-1 1,0 0-1,0-1 0,9 2 1,-9-2 15,1 0-1,-1-1 1,1 0 0,-1 0-1,1-1 1,-1 1 0,1-2-1,-1 1 1,0-1 0,0 0-1,0-1 1,0 1-1,0-1 1,0-1 0,-1 1-1,1-1 1,-1-1 0,0 1-1,7-7 1,-8 5-8,0 1 0,-1 0 0,1-1 0,-1 0 0,0 0 0,-1 0 0,0 0 0,0-1 0,0 1 0,0-1 0,-1 0 0,-1 0 0,1 0 0,1-13 0,-7 16 244,-4 12-181,-5 10-23,11-14-1,0 1 0,0-1 0,0 1-1,1-1 1,0 1 0,0 0 0,0 0 0,0-1-1,1 1 1,0 0 0,0 0 0,0-1 0,1 1-1,0 0 1,-1 0 0,2-1 0,-1 1-1,3 7 1,-2-9-41,1 1 1,-1-1-1,0 0 0,1-1 0,-1 1 1,1 0-1,0-1 0,0 1 0,0-1 1,0 0-1,0 0 0,1 0 0,-1-1 1,1 1-1,-1-1 0,1 0 0,-1 0 1,1 0-1,0 0 0,-1 0 0,1-1 0,0 0 1,7 0-1,-7 0-183,-1 0 0,1-1-1,-1 1 1,1-1 0,0 0 0,-1 0 0,1 0-1,-1-1 1,0 1 0,1-1 0,-1 0 0,0 0-1,0 0 1,0 0 0,0 0 0,-1-1 0,1 1 0,0-1-1,3-5 1,0-1-1330,-1 1 1,0-1-1,0 0 0,-1 0 1,-1-1-1,4-12 1,5-27-9601</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5.736"/>
    </inkml:context>
    <inkml:brush xml:id="br0">
      <inkml:brushProperty name="width" value="0.025" units="cm"/>
      <inkml:brushProperty name="height" value="0.025" units="cm"/>
    </inkml:brush>
  </inkml:definitions>
  <inkml:trace contextRef="#ctx0" brushRef="#br0">26 1 11243,'0'0'11563,"-26"46"-11403,43-30-64,1 0-64,5-3-929,4-1-2050,-7-1-3042,3-3-7272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6.083"/>
    </inkml:context>
    <inkml:brush xml:id="br0">
      <inkml:brushProperty name="width" value="0.025" units="cm"/>
      <inkml:brushProperty name="height" value="0.025" units="cm"/>
    </inkml:brush>
  </inkml:definitions>
  <inkml:trace contextRef="#ctx0" brushRef="#br0">18 1 5189,'0'0'17024,"-2"9"-15209,0-2-1255,-10 53 1685,12-59-2226,0 1 0,-1 0 0,1-1 0,0 1 0,0-1 0,0 1 0,0 0 0,0-1 0,0 1 0,1-1 0,-1 1 0,1-1 0,-1 1 0,1-1 0,-1 1 0,1-1 0,0 1 0,-1-1 0,1 0 0,0 1 0,0-1 0,0 0 0,0 0 0,0 1 0,1-1 0,-1 0 0,0 0 0,0 0 0,1-1 0,-1 1 0,1 0 0,-1 0 0,1-1 0,2 1 0,6 0 17,0 0-1,1-1 1,-1-1 0,0 1-1,1-2 1,-1 0 0,0 0 0,16-6-1,5-4-229,39-22 0,-17 8 389,-50 25 28,1 0 0,-1 0 0,0 1 0,0-1-1,1 1 1,-1 0 0,0 0 0,0 0 0,1 0 0,-1 1-1,0-1 1,0 1 0,0 0 0,6 2 0,26 4-827,-10-9-4580,-14-3-715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6.416"/>
    </inkml:context>
    <inkml:brush xml:id="br0">
      <inkml:brushProperty name="width" value="0.025" units="cm"/>
      <inkml:brushProperty name="height" value="0.025" units="cm"/>
    </inkml:brush>
  </inkml:definitions>
  <inkml:trace contextRef="#ctx0" brushRef="#br0">1 0 7399,'0'0'18284,"3"11"-17489,2 2-481,11 31 372,1-1-1,40 69 1,-57-111-646,0-1-1,0 1 1,1 0 0,-1-1 0,0 1 0,1-1 0,-1 1 0,0-1 0,1 1 0,-1-1-1,1 1 1,-1-1 0,1 0 0,-1 1 0,1-1 0,-1 1 0,1-1 0,-1 0 0,1 0-1,0 1 1,-1-1 0,1 0 0,-1 0 0,1 0 0,0 0 0,-1 0 0,1 0 0,0 0-1,0 0 1,9-15 1029,-2-28-484,-7 30-565,1 4-71,-1-1-1,0 0 0,-1 0 1,0 1-1,0-1 0,-1 0 1,0 0-1,-1 1 1,-3-12-1,5 21 3,0 1 1,0-1-1,0 0 0,0 0 0,0 0 1,0 1-1,0-1 0,-1 0 1,1 0-1,0 0 0,0 0 1,0 0-1,0 0 0,0 1 1,-1-1-1,1 0 0,0 0 1,0 0-1,0 0 0,-1 0 1,1 0-1,0 0 0,0 0 1,0 0-1,0 0 0,-1 0 1,1 0-1,0 0 0,0 0 1,0 0-1,-1 0 0,1 0 1,0 0-1,0 0 0,0 0 1,-1 0-1,1 0 0,0 0 1,0 0-1,0 0 0,0-1 1,-1 1-1,1 0 0,0 0 1,0 0-1,0 0 0,0 0 0,-1-1 1,9 24-2292,-4-20 1801,-1 0-1,1 0 0,0 0 0,0-1 1,1 1-1,-1-1 0,0 0 0,1 0 0,-1 0 1,1-1-1,0 0 0,6 2 0,60 1-7813,-67-4 7746,31 0-4032</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7.097"/>
    </inkml:context>
    <inkml:brush xml:id="br0">
      <inkml:brushProperty name="width" value="0.025" units="cm"/>
      <inkml:brushProperty name="height" value="0.025" units="cm"/>
    </inkml:brush>
  </inkml:definitions>
  <inkml:trace contextRef="#ctx0" brushRef="#br0">127 310 7911,'0'0'4912,"-1"-10"-1282,1 9-3574,-1-3 234,1-1 0,-1 0 0,0 1-1,0-1 1,0 0 0,-1 1 0,-2-6 0,3 8-223,0 1 0,0-1 1,0 1-1,0-1 0,0 1 0,-1 0 0,1 0 0,0 0 0,0-1 1,-1 1-1,1 1 0,-1-1 0,1 0 0,-1 0 0,0 0 0,1 1 1,-1-1-1,1 1 0,-1-1 0,0 1 0,0 0 0,1 0 0,-1 0 1,0 0-1,1 0 0,-1 0 0,0 0 0,0 0 0,1 1 1,-1-1-1,0 1 0,-1 0 0,-1 1 20,0 0 1,0 0-1,1 0 0,-1 0 0,1 1 1,-1 0-1,1 0 0,0 0 1,0 0-1,0 0 0,0 1 1,1-1-1,-1 1 0,1-1 0,0 1 1,0 0-1,0 0 0,1 0 1,0 0-1,-1 0 0,1 1 0,0 6 1,0-8-42,0-1 0,1 1 0,-1 0 1,1 0-1,0 0 0,0 0 0,0 0 0,0 0 1,1-1-1,-1 1 0,1 0 0,-1 0 0,1 0 1,0-1-1,0 1 0,0 0 0,1-1 0,-1 1 1,1-1-1,-1 1 0,1-1 0,0 0 0,0 0 1,0 0-1,0 0 0,0 0 0,1 0 0,-1 0 1,0-1-1,1 1 0,-1-1 0,1 0 0,0 0 1,2 1-1,2 0-13,0-1 1,0 0-1,0 0 1,0 0-1,0-1 1,1 0-1,-1-1 1,0 1-1,0-2 1,0 1-1,0-1 1,-1 0-1,1 0 1,0 0-1,-1-1 1,1 0 0,-1-1-1,0 0 1,0 0-1,0 0 1,-1 0-1,1-1 1,-1 0-1,0 0 1,-1 0-1,1-1 1,-1 0-1,0 1 1,5-11-1,0-1-223,-1-1 0,0 0 0,-2-1-1,0 1 1,-1-1 0,0-1 0,-2 1-1,0 0 1,-1-33 0,-4 40 615,-3 12 29,-2 19-89,7-18-355,0 0 0,0-1 0,0 1 0,0 0 0,0 0 0,0 0 0,0-1 0,0 1 1,1 0-1,-1 0 0,0-1 0,1 1 0,-1 0 0,0-1 0,1 1 0,-1 0 0,1-1 0,-1 1 0,1 0 1,-1-1-1,1 1 0,-1-1 0,1 1 0,0-1 0,0 1 0,-1-1 1,1 0 1,-1 0-1,1 0 0,-1 0 0,0 0 1,1 0-1,-1 0 0,0-1 0,1 1 1,-1 0-1,1 0 0,-1 0 0,0 0 1,1-1-1,-1 1 0,0 0 0,1 0 1,-1-1-1,0 1 0,0 0 0,1-1 1,-1 1-1,0 0 0,0-1 0,1 1 1,-1 0-1,0-1 0,0 1 0,0 0 1,0-1-1,0 1 0,1-1 0,-1 1 1,0 0-1,0-1 0,0 1 0,0-1 1,0 1-1,0 0 0,0-1 0,0 1 1,-1-1-1,1 1 0,0-1 0,-1-12 29,0-1 0,-1 1-1,-1-1 1,0 1 0,0 0-1,-8-16 1,11 29-41,0 0 1,0 0-1,0 1 1,0-1-1,0 0 1,0 0-1,0 0 0,-1 1 1,1-1-1,0 0 1,0 0-1,0 0 1,0 0-1,0 1 1,-1-1-1,1 0 0,0 0 1,0 0-1,0 0 1,0 0-1,-1 0 1,1 1-1,0-1 0,0 0 1,-1 0-1,1 0 1,0 0-1,0 0 1,0 0-1,-1 0 0,1 0 1,0 0-1,0 0 1,0 0-1,-1 0 1,1 0-1,0 0 1,0 0-1,-1 0 0,1-1 1,0 1-1,0 0 1,0 0-1,0 0 1,-1 0-1,1 0 0,0 0 1,0-1-1,0 1 1,0 0-1,-1 0 1,1 0-1,0 0 1,0-1-1,0 1 0,0 0 1,0 0-1,0 0 1,0-1-1,0 1 1,-1 0-1,1 0 0,0 0 1,0-1-1,0 1 1,0 0-1,0 0 1,0-1-1,-6 15-41,6-14 43,-1 12 161,1-1 0,0 0 0,0 1 1,1-1-1,0 0 0,1 1 0,1-1 0,0 0 0,0-1 1,7 16-1,10 41-131,-18-53-29,1 3-5,1 0 0,0 0 0,8 17 1,-12-31 7,1 0 1,0-1-1,1 1 1,-1-1-1,0 1 1,1-1-1,-1 1 1,1-1-1,0 0 1,0 1-1,0-1 1,0 0-1,0 0 1,0-1-1,1 1 1,-1 0-1,0-1 1,1 1-1,0-1 0,-1 0 1,1 0-1,0 0 1,-1 0-1,1 0 1,5 0-1,-7-1-175,-15-44-11009,11 26 3663</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7.682"/>
    </inkml:context>
    <inkml:brush xml:id="br0">
      <inkml:brushProperty name="width" value="0.025" units="cm"/>
      <inkml:brushProperty name="height" value="0.025" units="cm"/>
    </inkml:brush>
  </inkml:definitions>
  <inkml:trace contextRef="#ctx0" brushRef="#br0">1 0 14798,'0'0'8824,"3"13"-7916,33 98 131,4-1 0,57 110 0,-96-220-1032,-1 0 0,0-1 0,0 1 0,0 0 0,0 0-1,0 0 1,0 0 0,0 0 0,0 0 0,0-1-1,0 1 1,1 0 0,-1 0 0,0 0 0,0 0 0,0 0-1,0 0 1,0 0 0,1 0 0,-1 0 0,0 0-1,0 0 1,0 0 0,0 0 0,0 0 0,1 0 0,-1 0-1,0 0 1,0 0 0,0 0 0,0 0 0,0 0-1,1 0 1,-1 0 0,0 0 0,0 0 0,0 0 0,0 0-1,0 0 1,0 0 0,1 0 0,-1 0 0,0 0-1,0 1 1,0-1 0,0 0 0,0 0 0,0 0 0,0 0-1,0 0 1,1 0 0,-1 0 0,0 1 0,0-1-1,0 0 1,0 0 0,0 0 0,0 0 0,0 0 0,0 1-1,0-1 1,0 0 0,0 0 0,0 0 0,0 0-1,0 0 1,0 1 0,0-1 0,0 0 0,3-18 255,-4-26-190,-2 30-179,-1 0 0,-1 1 1,0-1-1,-1 1 0,-1 0 1,-10-16-1,-55-70-482,70 97 590,59 22-150,-35-13 201,1 0 0,-1-1 0,2-1-1,-1-1 1,0-1 0,1-1 0,33-2 0,-43-1 62,-1 1-1,1-2 1,-1 0-1,1-1 1,-1 0 0,0-1-1,0 0 1,-1-1-1,1 0 1,-1-2 0,0 1-1,0-1 1,-1-1 0,13-10-1,-21 14-63,1 1 0,-1 0 0,0-1 0,-1 0-1,1 1 1,-1-1 0,1 0 0,-1 0 0,-1 0 0,1-1 0,0 1 0,-1 0-1,0-1 1,0 1 0,0-1 0,-1 1 0,1-1 0,-1 0 0,0 1-1,-1-1 1,1 1 0,-1-1 0,-2-7 0,2 9-54,0 0 0,-1 0 1,0 0-1,1 0 0,-1 1 1,0-1-1,-1 1 0,1-1 1,0 1-1,-1 0 0,1 0 1,-1 0-1,0 0 0,1 0 1,-1 1-1,0-1 0,0 1 0,0 0 1,0 0-1,0 0 0,-1 0 1,1 0-1,0 1 0,0 0 1,0-1-1,-1 1 0,1 0 1,0 1-1,0-1 0,-1 0 1,1 1-1,0 0 0,0 0 1,-4 1-1,2 0 8,0-1 0,-1 1 1,1 1-1,0-1 0,0 1 1,0 0-1,1 0 0,-1 0 1,1 0-1,-1 1 0,1 0 1,0 0-1,0 0 0,1 1 1,0-1-1,-1 1 0,-4 9 0,4-5 66,1 0 0,-1 0-1,1 0 1,1 0 0,0 1-1,0-1 1,1 1 0,0-1-1,1 19 1,0-24-64,1 0-1,0 0 1,-1 0-1,1 0 1,1 0-1,-1 0 1,1 0 0,-1 0-1,1-1 1,0 1-1,1-1 1,-1 1 0,0-1-1,6 6 1,-1-3 7,-1-1 0,1 1 1,0-1-1,0-1 0,1 1 0,14 5 1,-3-2-320,1-2 1,0 0 0,0-1 0,1-1-1,27 1 1,20-3-3603,2-2-3368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29.440"/>
    </inkml:context>
    <inkml:brush xml:id="br0">
      <inkml:brushProperty name="width" value="0.025" units="cm"/>
      <inkml:brushProperty name="height" value="0.025" units="cm"/>
    </inkml:brush>
  </inkml:definitions>
  <inkml:trace contextRef="#ctx0" brushRef="#br0">1 338 4292,'2'0'12686,"11"-8"-6158,5-4-4249,66-45-1895,-68 46-310,175-115 956,-157 106-1355,1 2-1,1 1 1,67-21-1,-84 30-4921,-9-2-1314,-2-3-3470</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0.385"/>
    </inkml:context>
    <inkml:brush xml:id="br0">
      <inkml:brushProperty name="width" value="0.025" units="cm"/>
      <inkml:brushProperty name="height" value="0.025" units="cm"/>
    </inkml:brush>
  </inkml:definitions>
  <inkml:trace contextRef="#ctx0" brushRef="#br0">1 502 7335,'0'0'15962,"9"-12"-14724,23-30-414,-1-2 0,40-78-1,38-115 577,-101 207-1272,-3 16 277,-4 31-287,27 299 352,-25-294-348,1-2 657,1-13-3633,-4-8 2226,0 0 1,0 0-1,-1-1 1,1 1-1,0 0 0,-1-1 1,1 1-1,-1 0 0,1-1 1,-1 1-1,1-1 1,-1 1-1,0-1 0,0 1 1,0-1-1,0 1 0,0-2 1,5-21-8860</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0.715"/>
    </inkml:context>
    <inkml:brush xml:id="br0">
      <inkml:brushProperty name="width" value="0.025" units="cm"/>
      <inkml:brushProperty name="height" value="0.025" units="cm"/>
    </inkml:brush>
  </inkml:definitions>
  <inkml:trace contextRef="#ctx0" brushRef="#br0">0 1 8040,'0'0'16063,"3"11"-15033,19 63-128,33 72 0,-41-115-1092,24 48 105,-9-32-4375</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1.049"/>
    </inkml:context>
    <inkml:brush xml:id="br0">
      <inkml:brushProperty name="width" value="0.025" units="cm"/>
      <inkml:brushProperty name="height" value="0.025" units="cm"/>
    </inkml:brush>
  </inkml:definitions>
  <inkml:trace contextRef="#ctx0" brushRef="#br0">0 97 7399,'0'0'14958,"65"-21"-13484,-22 16-193,-1-4-577,1 0-447,-9 0-193,-5 1-385,-5 0-1152,-12 2-1378,-6-4-2338,-3-2-7463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7:00.050"/>
    </inkml:context>
    <inkml:brush xml:id="br0">
      <inkml:brushProperty name="width" value="0.035" units="cm"/>
      <inkml:brushProperty name="height" value="0.035" units="cm"/>
    </inkml:brush>
  </inkml:definitions>
  <inkml:trace contextRef="#ctx0" brushRef="#br0">1 159 17204,'62'72'2385,"90"98"794,-92-106-2281,-17-18-132,2-2 0,71 55 0,-111-96-694,0 1 0,0-1 0,1 0 0,10 4 0,-15-7-52,1 1 0,0-1 0,0 1 0,-1-1-1,1 0 1,0 0 0,0 1 0,-1-1 0,1-1 0,0 1 0,0 0 0,0 0 0,-1-1 0,1 1-1,0-1 1,-1 1 0,1-1 0,0 0 0,-1 1 0,1-1 0,2-2 0,0-1 16,0 0 0,0-1 0,0 1 0,-1-1 0,1 0 1,-1 0-1,-1 0 0,5-11 0,15-48 131,-19 53-138,18-69-739,-3-2 0,-3-1 0,5-136 0,-19 172 200,-3 18-194</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2.083"/>
    </inkml:context>
    <inkml:brush xml:id="br0">
      <inkml:brushProperty name="width" value="0.025" units="cm"/>
      <inkml:brushProperty name="height" value="0.025" units="cm"/>
    </inkml:brush>
  </inkml:definitions>
  <inkml:trace contextRef="#ctx0" brushRef="#br0">0 97 4260,'0'0'10885,"3"-9"-7255,0 3-3414,-1 1 0,1 0 0,0 0 0,0 0 0,0 0-1,1 1 1,0-1 0,0 1 0,0 0 0,0 0 0,1 0 0,-1 1 0,1 0-1,0 0 1,0 0 0,0 0 0,0 1 0,1-1 0,-1 1 0,1 1 0,0-1 0,-1 1-1,1 0 1,6 0 0,-1-1 28,0 1-1,0 1 0,-1 0 1,1 0-1,21 4 1,-30-4-236,0 1 0,1-1 1,-1 1-1,1 0 0,-1 0 1,0 0-1,0 0 0,1 0 1,-1 1-1,0-1 0,0 1 1,0-1-1,-1 1 0,1 0 1,0 0-1,-1 0 0,1 0 1,-1 0-1,1 0 0,-1 0 1,0 0-1,0 1 0,0-1 1,0 0-1,0 1 0,-1-1 1,1 0-1,-1 1 0,0-1 1,1 5-1,-2 5 85,0-1 1,0 0-1,-1 0 0,-1 0 0,0-1 1,0 1-1,-1-1 0,0 1 0,-8 12 1,6-11 37,0 0 1,1 0-1,1 1 0,0-1 1,0 1-1,-1 14 1,5-26-121,0 1 1,0-1-1,0 0 1,0 0-1,0 1 1,0-1-1,0 0 0,0 1 1,1-1-1,-1 0 1,1 0-1,-1 0 1,1 1-1,-1-1 1,1 0-1,-1 0 1,1 0-1,0 0 1,0 0-1,0 0 1,0 0-1,0 0 1,0 0-1,0 0 1,0-1-1,0 1 1,0 0-1,2 0 1,1 1-46,0-1 0,0 0 1,0 0-1,1 0 0,-1 0 1,0-1-1,1 0 1,7 0-1,3-1-932,-1-1 0,0-1 0,0 0 0,23-8 0,0-6-4303,-6-1-3277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2.572"/>
    </inkml:context>
    <inkml:brush xml:id="br0">
      <inkml:brushProperty name="width" value="0.025" units="cm"/>
      <inkml:brushProperty name="height" value="0.025" units="cm"/>
    </inkml:brush>
  </inkml:definitions>
  <inkml:trace contextRef="#ctx0" brushRef="#br0">135 63 17136,'0'0'2344,"-11"-3"-342,-38-8-636,47 10-1324,-1 1-1,1 0 0,-1 0 1,1 0-1,-1 0 1,0 0-1,1 0 0,-1 0 1,1 1-1,-1 0 1,1-1-1,-1 1 0,1 0 1,0 0-1,-1 0 1,1 1-1,0-1 0,0 0 1,0 1-1,0 0 1,0-1-1,0 1 0,0 0 1,0 0-1,1 0 1,-1 0-1,1 0 0,0 0 1,-1 1-1,1-1 1,0 0-1,0 1 0,0 3 1,-1-3-20,1 0 0,1 0 1,-1 0-1,0 0 0,1 0 1,-1 0-1,1 0 0,0 0 0,0 1 1,1-1-1,-1 0 0,0 0 0,1 0 1,0 0-1,0 0 0,0 0 1,0 0-1,0 0 0,1 0 0,-1 0 1,1 0-1,0-1 0,0 1 1,2 2-1,10 4 83,0 0 1,0-2-1,1 1 0,0-2 1,25 8-1,-25-10-97,0 2 0,-1-1 0,0 1 0,0 1 0,-1 1 0,18 12 0,-29-19-8,0 0-1,-1 1 0,1-1 0,0 1 0,-1-1 0,1 1 0,-1 0 0,0 0 0,1 0 0,-1-1 0,0 1 0,0 0 0,0 0 0,0 1 0,-1-1 0,1 0 0,-1 0 0,1 0 0,-1 0 0,0 1 0,1-1 1,-1 0-1,-1 3 0,1-3 17,-1 1 1,0 0 0,-1 0 0,1-1 0,0 1 0,-1-1 0,0 1 0,1-1 0,-1 0 0,0 1 0,0-1-1,0 0 1,0 0 0,-1-1 0,-2 3 0,-2 1 165,0-1 0,1-1-1,-1 1 1,-1-1 0,1 0 0,0-1-1,-1 1 1,1-2 0,-1 1 0,1-1-1,-1 0 1,-13 0 0,20-2-163,-1 1 1,1 0-1,0-1 1,0 1-1,0 0 1,0-1-1,-1 0 0,1 1 1,0-1-1,0 0 1,0 1-1,0-1 1,0 0-1,1 0 0,-1 0 1,0 0-1,0 0 1,0 0-1,1 0 1,-1 0-1,1 0 0,-1 0 1,1-1-1,-1 1 1,1 0-1,-1 0 1,1 0-1,0-1 0,0 1 1,0 0-1,0 0 1,0-1-1,0 1 1,0 0-1,0 0 0,0-1 1,1 1-1,-1 0 1,0 0-1,1 0 1,0-2-1,0-3-26,1 0-1,1-1 0,-1 1 1,1 0-1,0 0 1,7-10-1,31-32-176,-21 26 126,-1-1 0,16-26 0,-31 43 112,0 0 0,-1-1 0,0 1 0,0-1-1,0 0 1,-1 1 0,0-1 0,-1 0-1,1 0 1,-1 0 0,-1 0 0,1-1 0,-2-10-1,0 14-16,0 1-1,-1 0 1,1 0-1,-1 0 1,0 0-1,0 1 1,0-1-1,0 0 1,-1 1-1,1-1 1,-1 1-1,0 0 1,1 0-1,-1 0 1,0 0-1,0 1 1,0-1-1,0 1 1,-1-1-1,1 1 1,0 0-1,0 0 1,-1 1-1,1-1 1,-1 1-1,-5 0 1,4-1-250,-1 0 1,1 0-1,-1 1 1,1 0 0,-1 0-1,1 0 1,-1 1-1,1 0 1,-1 0-1,1 0 1,0 1-1,-1 0 1,1 0-1,0 0 1,0 0-1,-5 4 1,3 5-3525,4-2-2605,3 0-6123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3.663"/>
    </inkml:context>
    <inkml:brush xml:id="br0">
      <inkml:brushProperty name="width" value="0.025" units="cm"/>
      <inkml:brushProperty name="height" value="0.025" units="cm"/>
    </inkml:brush>
  </inkml:definitions>
  <inkml:trace contextRef="#ctx0" brushRef="#br0">0 0 17489,'0'0'5477,"0"7"-3844,4 16-1473,1 5 129,3 6 255,2 4-63,3-2-289,1-2-160,1-8 0,-1-2 0,-1-9-32,-2-7-320,-4-8-513,2 0-993,-4-17-864,-3-11-2948,0-9-6757</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4.118"/>
    </inkml:context>
    <inkml:brush xml:id="br0">
      <inkml:brushProperty name="width" value="0.025" units="cm"/>
      <inkml:brushProperty name="height" value="0.025" units="cm"/>
    </inkml:brush>
  </inkml:definitions>
  <inkml:trace contextRef="#ctx0" brushRef="#br0">40 1 9033,'0'0'18465,"-5"11"-18129,5-10-324,-4 8 37,0-1-1,0 0 1,1 1-1,1 0 1,0-1-1,0 1 1,0 0-1,1 0 0,0 15 1,2-23-47,-1 0 0,1 1 0,-1-1 0,1 0 1,0 0-1,-1 1 0,1-1 0,0 0 0,0 0 0,0 0 0,0 0 1,0 0-1,0 0 0,0 0 0,0 0 0,0-1 0,1 1 0,-1 0 1,0-1-1,0 1 0,1-1 0,-1 1 0,0-1 0,1 0 0,-1 1 1,1-1-1,-1 0 0,0 0 0,3 0 0,48 0-8,-41 0-63,17-2-171,-21 1 176,1 0-1,-1 1 1,0 0-1,0 0 1,0 0-1,0 1 1,11 3-1,-16-3 44,0 0 0,1 0 0,-1 1 0,0-1 0,0 1 0,0-1 0,0 1 0,0 0 0,-1 0 0,1 0 0,0 0 0,-1 0 0,0 0 0,1 0 0,-1 0 0,0 1 0,0-1 0,0 0 0,0 1 0,-1-1 0,1 1 0,-1-1 0,1 1 0,-1-1 0,0 5 0,0-3 57,0 1 0,0-1 0,0 0 1,-1 0-1,0 0 0,1 0 0,-2 1 1,1-1-1,0 0 0,-1-1 0,0 1 1,1 0-1,-2 0 0,1-1 0,0 1 1,-1-1-1,1 0 0,-1 1 1,0-1-1,0-1 0,-1 1 0,1 0 1,0-1-1,-1 1 0,-7 2 0,4-1 68,-1 0 0,0-1 1,0 0-1,0-1 0,0 0 0,0 0 0,0 0 0,-1-1 0,1-1 0,-1 1 0,1-1 0,-11-2 0,16 1-233,0 1 0,1-1 0,-1 0 0,0 0 0,1 0 0,-1 0-1,1-1 1,-1 1 0,1-1 0,0 0 0,-1 1 0,1-1 0,0 0 0,0 0 0,1 0 0,-1-1 0,0 1 0,0 0 0,1-1-1,0 1 1,-1-1 0,0-2 0,-1-3-1494,1-1 1,-1 1-1,1 0 0,1-1 0,-2-16 1,3-9-6082</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4.464"/>
    </inkml:context>
    <inkml:brush xml:id="br0">
      <inkml:brushProperty name="width" value="0.025" units="cm"/>
      <inkml:brushProperty name="height" value="0.025" units="cm"/>
    </inkml:brush>
  </inkml:definitions>
  <inkml:trace contextRef="#ctx0" brushRef="#br0">1 56 16976,'0'0'7623,"56"-8"-6950,-27 3-545,5-2-128,2 1-1281,2-5-1282,-4 2-1472,-9 0-2628</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4.795"/>
    </inkml:context>
    <inkml:brush xml:id="br0">
      <inkml:brushProperty name="width" value="0.025" units="cm"/>
      <inkml:brushProperty name="height" value="0.025" units="cm"/>
    </inkml:brush>
  </inkml:definitions>
  <inkml:trace contextRef="#ctx0" brushRef="#br0">24 73 11211,'0'0'5503,"8"-5"-3602,48-29 909,-15 3 1923,-41 31-4698,0 0 1,0 0-1,0-1 0,1 1 0,-1 0 1,0 0-1,0 0 0,0 0 1,1 0-1,-1 0 0,0-1 0,0 1 1,0 0-1,1 0 0,-1 0 0,0 0 1,0 0-1,1 0 0,-1 0 1,0 0-1,0 0 0,0 0 0,1 0 1,-1 0-1,0 0 0,0 0 0,1 0 1,-1 0-1,0 0 0,0 0 1,0 1-1,1-1 0,-1 0 0,0 0 1,0 0-1,0 0 0,1 0 1,-1 0-1,0 1 0,0-1 0,0 0 1,0 0-1,0 0 0,1 1 0,3 15 410,-3 24-525,-1-35 263,1 274 2289,-1-274-2549,1 1 1,1 0-1,-1-1 0,1 1 1,4 9-1,3 7-3565,-6-1-9195</inkml:trace>
  <inkml:trace contextRef="#ctx0" brushRef="#br0" timeOffset="1">1 278 14189,'0'0'11563,"68"-20"-10666,-37 15-544,3 1-321,-1 0-96,-5 0-1410,-2-2-1665,1-5-2210,0-6-6086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5.141"/>
    </inkml:context>
    <inkml:brush xml:id="br0">
      <inkml:brushProperty name="width" value="0.025" units="cm"/>
      <inkml:brushProperty name="height" value="0.025" units="cm"/>
    </inkml:brush>
  </inkml:definitions>
  <inkml:trace contextRef="#ctx0" brushRef="#br0">125 0 8936,'0'0'15503,"-30"71"-13677,19-45-673,2 3-448,-2 0-449,7 1-224,1-2 0,1 0 0,-7-2-448,4 0-417,-1 0-480,-1-4-866,-4-1-255,4-7-481,-2-9-2113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5.502"/>
    </inkml:context>
    <inkml:brush xml:id="br0">
      <inkml:brushProperty name="width" value="0.025" units="cm"/>
      <inkml:brushProperty name="height" value="0.025" units="cm"/>
    </inkml:brush>
  </inkml:definitions>
  <inkml:trace contextRef="#ctx0" brushRef="#br0">1 1 4516,'0'0'-672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7.699"/>
    </inkml:context>
    <inkml:brush xml:id="br0">
      <inkml:brushProperty name="width" value="0.025" units="cm"/>
      <inkml:brushProperty name="height" value="0.025" units="cm"/>
    </inkml:brush>
  </inkml:definitions>
  <inkml:trace contextRef="#ctx0" brushRef="#br0">132 72 5093,'2'-2'1007,"1"-1"1,-1 0-1,0 0 1,0 1-1,-1-1 1,1-1-1,-1 1 1,1 0-1,-1 0 1,0-1-1,0 1 0,0 0 1,-1-1-1,1 1 1,-1-1-1,0 1 1,0-5-1,-1 7-915,1 0 1,0 1-1,0-1 0,-1 1 0,1-1 0,-1 1 0,1-1 0,-1 1 0,1-1 0,-1 1 0,1-1 1,-1 1-1,1-1 0,-1 1 0,1 0 0,-1-1 0,0 1 0,1 0 0,-1 0 0,0 0 0,1-1 1,-1 1-1,0 0 0,1 0 0,-1 0 0,0 0 0,1 0 0,-1 0 0,0 0 0,1 0 0,-1 0 1,0 0-1,1 1 0,-1-1 0,0 0 0,1 0 0,-1 1 0,1-1 0,-1 0 0,1 1 1,-2 0-1,-29 13 102,22-7-184,1 2 0,-1-1 0,1 1 0,1 0 0,0 1 0,0 0 0,1 0 0,0 0 0,1 1 0,0 0 0,1 0 0,0 0 0,1 0 0,0 1 1,0 0-1,0 15 0,3-25-5,-1-1 0,1 1 1,0 0-1,1-1 0,-1 1 1,0-1-1,0 1 1,1-1-1,-1 1 0,1-1 1,-1 1-1,1-1 0,0 1 1,-1-1-1,1 0 0,0 1 1,0-1-1,0 0 0,0 0 1,0 0-1,0 0 1,1 0-1,-1 0 0,2 1 1,0-1 51,-1 0 0,1 0 1,-1 0-1,1-1 0,0 1 1,0-1-1,-1 0 1,1 0-1,0 0 0,-1 0 1,1 0-1,0-1 0,3 0 1,1-1 80,0 0 1,0 0-1,0 0 1,0-1-1,-1-1 1,1 1-1,-1-1 1,0 0 0,0 0-1,7-6 1,-10 6-70,0 1 0,0-1 0,0 0 0,-1 1 1,1-1-1,-1-1 0,0 1 0,0 0 1,0 0-1,0-1 0,-1 1 0,0-1 0,0 1 1,0-1-1,-1 0 0,1 1 0,-1-1 0,0 0 1,0 1-1,-2-10 0,1 11-152,-1 0 0,1-1 0,-1 1 0,1 0 0,-1 0 0,0 1 0,0-1-1,0 0 1,-1 1 0,1-1 0,-1 1 0,1 0 0,-1-1 0,0 1 0,0 1 0,1-1 0,-2 0 0,1 1 0,0-1 0,0 1 0,0 0 0,-1 0-1,1 0 1,0 1 0,-1-1 0,1 1 0,-1 0 0,-6 0 0,-31 3-4840,14 4-4082,14-3 309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38.061"/>
    </inkml:context>
    <inkml:brush xml:id="br0">
      <inkml:brushProperty name="width" value="0.025" units="cm"/>
      <inkml:brushProperty name="height" value="0.025" units="cm"/>
    </inkml:brush>
  </inkml:definitions>
  <inkml:trace contextRef="#ctx0" brushRef="#br0">144 0 10378,'-9'4'4084,"-3"1"-3178,1 1 0,0 0 0,0 0 0,0 1 0,-9 8 1,15-10-687,0-1 1,0 1-1,1 0 1,0 0 0,0 0-1,0 0 1,0 1-1,1-1 1,0 1 0,0 0-1,1 0 1,-1 0-1,-1 10 1,2-11-134,1 1-1,0-1 1,1 0 0,-1 0 0,1 0-1,0 1 1,0-1 0,0 0-1,1 0 1,0 1 0,0-1-1,0 0 1,1 0 0,0 0-1,0 0 1,0-1 0,0 1 0,1 0-1,0-1 1,4 6 0,-2-5 24,1-1 0,-1 0 0,1 0 0,-1-1 0,1 0 0,0 0 0,1 0 0,-1-1 0,0 0 1,1 0-1,-1 0 0,1-1 0,0 0 0,-1 0 0,12-1 0,-9 0-32,0 0-1,1 0 0,-1-1 1,0-1-1,0 0 1,0 0-1,0 0 0,-1-1 1,1-1-1,-1 1 1,1-1-1,-1-1 0,0 0 1,7-6-1,-10 8-5,0-1 0,-1-1 0,0 1 0,0 0 0,0-1 0,0 0 0,-1 0 0,1 0 1,-1 0-1,-1-1 0,1 1 0,-1-1 0,0 0 0,0 0 0,0 0 0,-1 1 0,0-1 0,0-1 0,-1 1 0,0 0 0,0 0 0,-1-8 0,0 11-61,0-1 1,0 0-1,0 1 0,-1-1 0,0 1 1,1 0-1,-1-1 0,0 1 0,-1 0 1,1 0-1,-1 0 0,1 1 1,-1-1-1,0 1 0,0-1 0,0 1 1,0 0-1,0 0 0,0 0 0,-1 0 1,1 1-1,-8-3 0,3 1-219,0 1-1,0 0 0,0 0 1,0 0-1,-1 1 1,1 1-1,-1-1 1,1 1-1,-12 2 0,18-2-41,0 1 0,0-1 0,0 1-1,0-1 1,0 1 0,0 0-1,0 0 1,1 0 0,-1 0-1,0 0 1,0 1 0,1-1-1,-1 0 1,1 1 0,-1-1-1,1 1 1,-2 2 0,-9 19-6597,3-2-3863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16.464"/>
    </inkml:context>
    <inkml:brush xml:id="br0">
      <inkml:brushProperty name="width" value="0.035" units="cm"/>
      <inkml:brushProperty name="height" value="0.035" units="cm"/>
    </inkml:brush>
  </inkml:definitions>
  <inkml:trace contextRef="#ctx0" brushRef="#br0">0 3 10930,'0'0'20,"0"0"-1,0 0 1,1 0 0,-1 0-1,0 0 1,0 0-1,0 0 1,0 0-1,0 0 1,0 0 0,0 0-1,0 0 1,0 0-1,0 0 1,0 0-1,1 0 1,-1 0 0,0 0-1,0 0 1,0 0-1,0 0 1,0 0-1,0 0 1,0 0 0,0 0-1,0 0 1,0 0-1,0 0 1,0 0-1,1 0 1,-1 0-1,0 0 1,0 0 0,0 0-1,0 0 1,0 0-1,0-1 1,0 1-1,0 0 1,0 0 0,0 0-1,0 0 1,0 0-1,0 0 1,0 0-1,0 0 1,0 0 0,0 0-1,0 0 1,0 0-1,0-1 1,0 1-1,0 0 1,0 0 0,0 0-1,0 0 1,0 0-1,0 0 1,0 0-1,0 0 1,0 0-1,0 0 1,0 0 0,0-1-1,0 1 1,7 10 747,7 18 362,-11-24-747,-2 1-117,2-1 1,-1 0-1,0-1 0,1 1 0,0 0 0,-1-1 0,2 1 0,4 4 0,-6-7-148,0 0-1,-1 0 1,1 0 0,0 0-1,-1-1 1,1 1 0,0-1 0,0 1-1,-1-1 1,1 0 0,0 1 0,0-1-1,0 0 1,0 0 0,0 0 0,-1 0-1,1-1 1,0 1 0,0 0 0,0-1-1,-1 1 1,1-1 0,0 0-1,2-1 1,37-20 968,-30 16-1007,0-1-1,1 1 1,0 1-1,0 1 0,21-6 1,-6 5-60,1 2 0,0 0 0,34 3 1,81 11 87,-36-1-4,-70-10-127,-1-1-1,38-6 0,-49 3-61,-1 2-1,1 0 1,0 1-1,-1 2 1,1 1-1,37 6 1,50 27-24,-67-20 67,1-2 0,73 11 0,74 4 59,106 9 150,164-36 3,-458-1-167,141-6 47,197-34 1,-288 32-41,1 2 0,0 2 1,0 3-1,0 3 0,0 1 1,-1 4-1,63 14 0,184 19-4,-111-19 24,-142-14-7,302 33-58,-28-37 48,2-21 3,-72 3-44,304-24 89,-197 11-9,-173 14-62,233-12-23,2 32 76,181 14-12,-416-16-55,-71 1 44,141-14-1,-162 2 53,-1 4-1,121 11 0,-190-6-56,1-1 0,-1-1-1,1-1 1,-1-1 0,0-1-1,0-1 1,0-2 0,0 0-1,37-16 1,-20 3 65,37-15 90,-69 31-46,0-1-1,1 2 1,-1-1 0,1 2-1,18-2 1,-61 9-4,26-6-89,1 0 1,-1-1 0,0 0-1,1 0 1,-1 0 0,1-1-1,0 0 1,-1 0 0,1 0 0,-7-4-1,-6-9-122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0.265"/>
    </inkml:context>
    <inkml:brush xml:id="br0">
      <inkml:brushProperty name="width" value="0.025" units="cm"/>
      <inkml:brushProperty name="height" value="0.025" units="cm"/>
    </inkml:brush>
  </inkml:definitions>
  <inkml:trace contextRef="#ctx0" brushRef="#br0">48 777 3972,'0'0'7201,"-8"-2"-5140,-23-10-235,30 12-1749,1 0 0,-1-1 0,1 1 0,-1 0 0,1 0 1,-1-1-1,1 1 0,0 0 0,-1-1 0,1 1 0,-1-1 1,1 1-1,0-1 0,-1 1 0,1-1 0,0 1 0,-1-1 1,1 1-1,0-1 0,0 1 0,0-1 0,0 1 0,-1-1 1,1 1-1,0-1 0,0 1 0,0-1 0,0 0 1,0 1-1,0-1 0,0 1 0,1-1 0,-1 1 0,0-1 1,0 1-1,0-1 0,0 0 0,1 1 0,-1-1 0,0 1 1,1 0-1,-1-1 0,0 1 0,1-1 0,-1 1 0,0-1 1,1 1-1,-1 0 0,1-1 0,-1 1 0,1 0 0,-1-1 1,1 1-1,25-17 1377,-4 6-1206,0 2 0,1 0 0,0 2 0,33-6 0,103-12-409,-122 20 155,16-3-33,0 3 1,0 2-1,1 3 1,-1 1-1,0 3 1,0 3-1,-1 1 0,60 19 1,87 36 250,31 11 619,280 52 0,-293-97-88,1-9 0,1-10 1,227-19-1,149-60-472,-5-47-172,119-20-47,-245 71-72,125-19 42,-6-36 8,455-193 34,-1008 304-111,-13 4-83,-1 0 0,0-1-1,0 0 1,0-1 0,0-1-1,-1-1 1,24-18 0,-63 25-13990,17 2 8002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0.596"/>
    </inkml:context>
    <inkml:brush xml:id="br0">
      <inkml:brushProperty name="width" value="0.025" units="cm"/>
      <inkml:brushProperty name="height" value="0.025" units="cm"/>
    </inkml:brush>
  </inkml:definitions>
  <inkml:trace contextRef="#ctx0" brushRef="#br0">0 67 14350,'0'0'5210,"1"-8"-4431,-1 6-733,0 0-1,0 0 1,1 0 0,-1 1-1,1-1 1,-1 0-1,1 0 1,0 1 0,-1-1-1,1 0 1,0 1-1,0-1 1,0 1 0,0-1-1,0 1 1,1-1-1,-1 1 1,0 0 0,1-1-1,-1 1 1,1 0-1,-1 0 1,1 0 0,3-1-1,4-1 107,0 1-1,1 0 1,-1 1 0,0 0-1,11 0 1,25-2 100,-9-1-8,0 2 1,0 2-1,0 1 0,43 7 1,-75-7-240,-1-1 1,1 1-1,-1 0 1,1 1 0,-1-1-1,1 1 1,-1-1-1,0 1 1,0 0 0,1 0-1,-1 1 1,-1-1-1,1 1 1,0-1 0,-1 1-1,1 0 1,-1 0-1,0 0 1,0 0 0,0 0-1,0 1 1,-1-1 0,1 1-1,-1-1 1,0 1-1,0-1 1,0 1 0,0 0-1,-1-1 1,1 1-1,-1 0 1,0-1 0,0 1-1,-2 6 1,1 3 31,-2 0 0,0-1 0,0 1-1,-1-1 1,-1 0 0,0 0 0,0-1 0,-14 21 0,-32 36 112,-2-3-1,-71 67 1,57-63-2900,3 1-3870,43-44-6858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4.723"/>
    </inkml:context>
    <inkml:brush xml:id="br0">
      <inkml:brushProperty name="width" value="0.025" units="cm"/>
      <inkml:brushProperty name="height" value="0.025" units="cm"/>
    </inkml:brush>
  </inkml:definitions>
  <inkml:trace contextRef="#ctx0" brushRef="#br0">143 19 7079,'0'0'435,"0"-1"0,1 0 0,-1 1 1,0-1-1,0 0 0,0 0 0,0 1 1,0-1-1,0 0 0,0 1 0,0-1 0,0 0 1,0 0-1,-1 1 0,1-1 0,0 0 1,0 1-1,-1-1 0,1 0 0,0 1 1,-1-1-1,1 1 0,-1-1 0,1 1 1,0-1-1,-2 0 0,-16 3 2977,14 0-3351,-1 0 0,1 0 0,1 1-1,-1 0 1,0 0 0,0 0 0,1 0 0,-4 4 0,-3 9 139,1 0 0,0 1 0,1-1 0,1 2 0,1-1 0,0 1 0,1 0 0,-3 26 0,1 7 805,1 92 1,5-127-827,2 0-1,0 0 1,1 1 0,0-1-1,9 26 1,-10-38-159,0 0 0,1 0 0,0 0 1,0 0-1,0 0 0,0 0 0,1-1 0,0 1 0,-1-1 1,1 1-1,0-1 0,1 0 0,-1 0 0,0-1 0,1 1 1,0-1-1,0 0 0,-1 1 0,1-2 0,1 1 0,-1 0 1,0-1-1,0 0 0,0 0 0,9 1 0,1-1-397,1 0 0,-1-1-1,23-2 1,-33 1-236,1 1 0,0-1 0,-1-1 1,1 1-1,-1-1 0,1 0 0,-1 0 0,8-5 0,7-10-5825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6.028"/>
    </inkml:context>
    <inkml:brush xml:id="br0">
      <inkml:brushProperty name="width" value="0.025" units="cm"/>
      <inkml:brushProperty name="height" value="0.025" units="cm"/>
    </inkml:brush>
  </inkml:definitions>
  <inkml:trace contextRef="#ctx0" brushRef="#br0">1 419 5701,'0'0'17676,"8"-1"-15957,-1-1-1523,0 0 1,0 0 0,0-1 0,0 1-1,0-2 1,-1 1 0,1-1-1,-1 0 1,0 0 0,0-1 0,-1 0-1,1 0 1,-1 0 0,0-1 0,6-8-1,16-23 358,31-54 0,-29 45-325,-9 12 143,0-1 0,26-69 0,-46 174-180,-3-23-188,-7 124-3,11-171-57,-1 0 0,0 1-1,0-1 1,0 0 0,0 1-1,0-1 1,0 0 0,0 1-1,0-1 1,0 0 0,1 1 0,-1-1-1,0 0 1,0 1 0,0-1-1,1 0 1,-1 0 0,0 1-1,0-1 1,1 0 0,-1 0 0,0 1-1,1-1 1,-1 0 0,0 0-1,1 0 1,-1 0 0,0 1-1,1-1 1,-1 0 0,0 0-1,1 0 1,-1 0 0,0 0 0,1 0-1,-1 0 1,1 0 0,-1 0-1,1 0 1,-1 0-251,1 0 0,-1 0 0,1-1 1,0 1-1,-1 0 0,1 0 0,-1 0 0,1 0 0,-1-1 0,1 1 0,0 0 1,-1-1-1,0 1 0,1 0 0,-1-1 0,1 1 0,-1 0 0,1-1 0,-1 1 1,0-1-1,1 1 0,-1-1 0,0 1 0,1-2 0,0-8-6601</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6.811"/>
    </inkml:context>
    <inkml:brush xml:id="br0">
      <inkml:brushProperty name="width" value="0.025" units="cm"/>
      <inkml:brushProperty name="height" value="0.025" units="cm"/>
    </inkml:brush>
  </inkml:definitions>
  <inkml:trace contextRef="#ctx0" brushRef="#br0">1 0 8392,'0'0'18684,"2"9"-17883,12 45 243,-10-32-919,0 0-1,2-1 1,1 1 0,1-1-1,0-1 1,24 40 0,-32-60-277,0 0 0,0-1 0,0 1 0,0 0 0,0 0 0,0 0 0,0 0 0,0-1 0,0 1 0,0 0 0,0 0 0,1 0 0,-1 0 0,0 0 0,0-1 1,0 1-1,0 0 0,0 0 0,0 0 0,1 0 0,-1 0 0,0 0 0,0 0 0,0-1 0,0 1 0,1 0 0,-1 0 0,0 0 0,0 0 0,0 0 0,1 0 1,-1 0-1,0 0 0,0 0 0,0 0 0,1 0 0,-1 0 0,0 0 0,0 0 0,0 0 0,0 0 0,1 1 0,-1-1 0,0 0 0,-7-22-5844,-7 3-554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7.174"/>
    </inkml:context>
    <inkml:brush xml:id="br0">
      <inkml:brushProperty name="width" value="0.025" units="cm"/>
      <inkml:brushProperty name="height" value="0.025" units="cm"/>
    </inkml:brush>
  </inkml:definitions>
  <inkml:trace contextRef="#ctx0" brushRef="#br0">0 72 13229,'0'0'11146,"58"-7"-9576,-27 2-578,3-3-511,4 0-385,-4 1-32,-4 0-576,-6-1-1795,-8-2-2241,-2-2-4581</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7.835"/>
    </inkml:context>
    <inkml:brush xml:id="br0">
      <inkml:brushProperty name="width" value="0.025" units="cm"/>
      <inkml:brushProperty name="height" value="0.025" units="cm"/>
    </inkml:brush>
  </inkml:definitions>
  <inkml:trace contextRef="#ctx0" brushRef="#br0">0 110 4805,'0'0'8749,"0"-8"-6133,0 4-2382,0 1-1,1 0 1,-1 0 0,1 0 0,-1 0 0,1 0-1,0-1 1,0 1 0,0 1 0,0-1-1,1 0 1,-1 0 0,1 0 0,0 1-1,2-4 1,1 2 83,-1 0 0,1 0 0,0 0 0,0 1 0,0-1 0,1 1 0,-1 1 0,12-5 0,-10 4-62,1 0 1,0 0 0,0 1-1,0 0 1,0 1 0,1 0-1,-1 0 1,16 1 0,-22 0-232,-1 0 0,1 1 1,-1-1-1,1 1 0,0-1 1,-1 1-1,0-1 0,1 1 1,-1 0-1,1 0 0,-1 0 1,0 0-1,1 0 0,-1 0 1,0 0-1,0 0 1,0 0-1,0 0 0,0 1 1,1 1-1,-1-1 2,0 1-1,-1 0 1,1 0 0,0 0-1,-1 0 1,0 0 0,0 0 0,0 0-1,0 0 1,0 0 0,0 0-1,-1 0 1,0 0 0,-1 5 0,-4 8 60,-1 0 0,-1 0 0,0 0 1,-1-1-1,-1 0 0,-16 19 0,13-17 147,1 0 0,0 0-1,1 1 1,-9 23 0,19-40-216,1 0 0,-1 0 1,1 0-1,0 0 1,-1 0-1,1 0 1,0 0-1,-1 0 1,1 0-1,0 0 0,0 1 1,0-1-1,0 0 1,0 0-1,0 0 1,1 0-1,-1 0 0,0 0 1,0 0-1,1 0 1,-1 0-1,1 0 1,-1 0-1,1 0 1,-1 0-1,1 0 0,0 0 1,-1 0-1,1 0 1,1 0-1,0 1 9,1-1 0,-1 0 1,1 0-1,0 0 0,-1 0 0,1 0 0,0-1 0,-1 1 0,1-1 0,0 0 0,5 0 1,8-1 13,0-1 0,0 0 0,20-6 0,28-10-1659,-24 3-3184,-15 4-1534</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8.862"/>
    </inkml:context>
    <inkml:brush xml:id="br0">
      <inkml:brushProperty name="width" value="0.025" units="cm"/>
      <inkml:brushProperty name="height" value="0.025" units="cm"/>
    </inkml:brush>
  </inkml:definitions>
  <inkml:trace contextRef="#ctx0" brushRef="#br0">71 69 8296,'0'0'9294,"0"-9"-6550,0-31-401,0 39-2282,0 1 0,0-1-1,0 0 1,0 1-1,1-1 1,-1 1 0,0-1-1,0 0 1,0 1-1,0-1 1,-1 1 0,1-1-1,0 0 1,0 1-1,0-1 1,0 1-1,-1-1 1,1 1 0,0-1-1,0 1 1,-1-1-1,1 1 1,0-1 0,-1 1-1,1-1 1,-1 1-1,1-1 1,-1 1 0,1 0-1,-1-1 1,1 1-1,-1 0 1,1-1 0,-1 1-1,1 0 1,-1 0-1,1-1 1,-1 1-1,0 0 1,1 0 0,-1 0-1,1 0 1,-1 0-1,0 0 1,1 0 0,-1 0-1,1 0 1,-1 0-1,0 0 1,0 1 0,-19 13-29,16-6-24,-1-1-1,1 1 0,0 0 1,1 1-1,-5 15 0,7-22-3,0 1 0,0-1 0,1 0 0,-1 1 0,1-1 0,0 0 0,-1 1 0,1-1 0,0 0 0,1 1-1,-1-1 1,0 1 0,1-1 0,-1 0 0,1 1 0,0-1 0,-1 0 0,1 0 0,0 0 0,1 1-1,-1-1 1,0 0 0,1 0 0,-1-1 0,1 1 0,2 2 0,7 3 21,0-2 0,0 0 0,1 0 0,18 4 0,-19-6-21,0 0-1,-1 1 0,1 0 1,-1 1-1,0 0 1,11 8-1,-20-13-2,0 1 0,0-1 0,0 1 0,0-1 0,-1 1 0,1-1 0,0 1 0,0 0 0,-1 0 0,1-1 0,-1 1 0,1 0 0,-1 0 0,1 0 0,-1-1 0,1 1 0,-1 0 0,0 0 0,1 0 0,-1 0 0,0 0 0,0 0 0,0 0 0,0 0 0,0 0 0,0 0 0,0 0 0,0 0 0,0 0 0,0 1 0,-1-1 9,0 1-1,-1 0 1,1-1-1,0 1 1,-1-1 0,1 0-1,-1 1 1,1-1-1,-1 0 1,0 0-1,1 0 1,-1 0 0,-3 1-1,-3 2 41,-1-1 0,0 0 0,0 0 0,1-1 0,-14 1 0,18-3 18,0 1 0,-1-1-1,1-1 1,0 1 0,0 0 0,0-1 0,0 0 0,0 0 0,1 0 0,-1 0 0,0-1 0,0 0-1,1 1 1,-1-1 0,-4-4 0,6 4-29,0 0 1,1 0-1,-1-1 0,1 1 0,-1-1 1,1 1-1,0-1 0,0 1 0,0-1 1,0 0-1,1 0 0,-1 1 1,1-1-1,-1 0 0,1 0 0,0 0 1,0 1-1,0-1 0,1 0 0,-1 0 1,1 0-1,-1 1 0,3-6 0,0 0 3,0 1 0,1 0 0,0 0 0,0 0 0,0 1 0,1-1 0,0 1-1,1 0 1,-1 1 0,10-9 0,-7 7 32,0 0-1,-1-1 1,0 0-1,-1 0 1,10-16 0,-15 24-56,-1-1 0,1 0 0,-1 0 0,1 0 1,-1 0-1,0 0 0,1 0 0,-1 0 0,0 0 1,0 0-1,1 0 0,-1 0 0,0 0 1,0 0-1,0 0 0,0 0 0,-1 0 0,1 0 1,0 0-1,0 0 0,-1 0 0,1 0 0,0 0 1,-1 0-1,1 0 0,-1 0 0,1 0 0,-1 0 1,0 0-1,1 1 0,-1-1 0,0 0 1,0 0-1,1 1 0,-1-1 0,0 0 0,0 1 1,0-1-1,0 1 0,0-1 0,0 1 0,-2-1 1,2 1-57,-1-1 0,0 1 0,0-1 1,1 1-1,-1 0 0,0 0 0,0 0 1,0 0-1,1 0 0,-1 0 0,0 1 1,0-1-1,1 0 0,-1 1 0,0 0 1,1-1-1,-1 1 0,0 0 1,1 0-1,-1 0 0,1 0 0,-1 0 1,-2 2-1,2 0-295,-1 1 1,1 0 0,0-1 0,0 1-1,0 0 1,0 0 0,1 0-1,-1 0 1,0 6 0,2-7-373,-1-1 1,1 1-1,0 0 1,0-1 0,0 1-1,0 0 1,1 0-1,-1-1 1,1 1-1,0 2 1,7 6-5328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9.209"/>
    </inkml:context>
    <inkml:brush xml:id="br0">
      <inkml:brushProperty name="width" value="0.025" units="cm"/>
      <inkml:brushProperty name="height" value="0.025" units="cm"/>
    </inkml:brush>
  </inkml:definitions>
  <inkml:trace contextRef="#ctx0" brushRef="#br0">2 1 11563,'0'0'9801,"0"68"-7142,0-42-481,-2 0-609,2-2-864,0-2-545,2-6-128,5-5 0,7-4-608,-3-5-642,-2-2-1024,0-4-736,-3-11-738,-1-7-3203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9.586"/>
    </inkml:context>
    <inkml:brush xml:id="br0">
      <inkml:brushProperty name="width" value="0.025" units="cm"/>
      <inkml:brushProperty name="height" value="0.025" units="cm"/>
    </inkml:brush>
  </inkml:definitions>
  <inkml:trace contextRef="#ctx0" brushRef="#br0">42 101 6150,'0'0'20793,"-3"9"-20489,-8 27-197,11-34-106,0-1 0,-1 0 0,1 1 0,0-1 0,0 0 0,0 0 1,1 1-1,-1-1 0,0 0 0,0 1 0,1-1 0,-1 0 0,1 0 0,-1 0 0,1 1 0,-1-1 0,1 0 1,0 0-1,-1 0 0,1 0 0,0 0 0,0 0 0,0 0 0,0 0 0,0-1 0,0 1 0,0 0 1,0 0-1,0-1 0,0 1 0,1-1 0,1 1 0,47 13-185,-31-9-42,-13-3 205,0 0 1,-1 1-1,1-1 0,-1 1 1,0 0-1,0 1 0,0-1 0,-1 1 1,1 0-1,-1 1 0,0-1 1,0 1-1,0-1 0,5 10 0,-8-12 42,0 1 0,0 0-1,0-1 1,0 1-1,0 0 1,-1 0-1,1 0 1,-1-1-1,0 1 1,0 0 0,0 0-1,0 0 1,0 0-1,-1 0 1,1 0-1,-1-1 1,0 1-1,0 0 1,0 0 0,0-1-1,0 1 1,-1-1-1,1 1 1,-1-1-1,0 1 1,0-1-1,0 0 1,0 0 0,0 0-1,0 0 1,-3 2-1,3-2 8,0 0-1,0 0 0,0-1 1,0 1-1,-1 0 1,1-1-1,0 0 1,-1 1-1,1-1 0,-1 0 1,0 0-1,1 0 1,-1-1-1,0 1 1,1-1-1,-1 1 0,0-1 1,0 0-1,1 0 1,-1 0-1,0 0 1,-3-1-1,3-1-308,0 0 1,0 1-1,0-1 1,1 0-1,-1 0 0,0-1 1,1 1-1,0 0 1,0-1-1,0 0 0,0 1 1,0-1-1,0 0 0,0 0 1,1 0-1,0 0 1,-2-7-1,-9-25-4790,0-6-3220</inkml:trace>
  <inkml:trace contextRef="#ctx0" brushRef="#br0" timeOffset="1">42 101 4516</inkml:trace>
  <inkml:trace contextRef="#ctx0" brushRef="#br0" timeOffset="2">42 101 4516,'-42'-53'13549,"44"53"-11787,7 0 160,5-1-33,8-3-223,1 2-1154,4-1-415,2-1-97,0 0-929,0-4-1602,-6-1-1665,1-4-3971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28.685"/>
    </inkml:context>
    <inkml:brush xml:id="br0">
      <inkml:brushProperty name="width" value="0.035" units="cm"/>
      <inkml:brushProperty name="height" value="0.035" units="cm"/>
    </inkml:brush>
  </inkml:definitions>
  <inkml:trace contextRef="#ctx0" brushRef="#br0">1 18 9922,'14'9'2258,"5"-3"-2010,0-1 0,0 0 0,0-1 0,1-1 0,0-1 0,21-1 0,-2 2-37,365 44 1259,-252-27-1033,90 6-292,99 14 37,53-8 86,-136-17-159,-145-5 24,1-6-1,0-5 0,0-4 0,211-39 1,360-62 228,-571 96-290,0 5-1,143 11 1,145 1 33,-91-5-65,-201 0 155,1-6-1,-1-5 1,183-37 0,-208 31 356,1 4 1,1 3-1,131 6 1,-185 5-1291,54 11 0,-65-10 274,-1 1 43</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49.931"/>
    </inkml:context>
    <inkml:brush xml:id="br0">
      <inkml:brushProperty name="width" value="0.025" units="cm"/>
      <inkml:brushProperty name="height" value="0.025" units="cm"/>
    </inkml:brush>
  </inkml:definitions>
  <inkml:trace contextRef="#ctx0" brushRef="#br0">0 56 10730,'0'0'8163,"8"0"-6631,1 0-1153,-1 0 1,0-1 0,0 0 0,0-1-1,0 0 1,-1 0 0,1-1 0,0 0-1,-1 0 1,0 0 0,1-1-1,-1-1 1,-1 1 0,7-6 0,-11 9-240,-1 0 0,0-1 0,0 1 0,0 0 0,1 1 0,-1-1 0,1 0 0,-1 0 0,0 0 0,1 1 0,-1-1 0,1 1 0,0-1 0,-1 1 0,1 0 0,-1 0 0,1-1 0,2 1 0,-3 2-79,0 0 0,0 0 0,-1 0 1,1 0-1,-1 1 0,1-1 0,-1 0 0,0 0 0,0 0 1,0 0-1,0 0 0,0 0 0,-1 3 0,1 3-70,0 55 831,-2-29-752,2 1 1,1 0-1,2 0 1,14 67-1,-17-101-198,0 0-1,0 0 1,0 0-1,1 1 1,-1-1-1,1 0 1,-1 0-1,1 0 1,-1 0-1,1 0 1,-1 0-1,1 0 1,0 0-1,0 0 1,-1 0-1,1 0 1,0 0-1,0 0 1,0-1-1,0 1 1,0 0-1,0-1 1,0 1-1,0-1 1,0 1-1,2 0 1,-2-7-4318,-3-20-61,-9 4-586,-1-4-1436</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0.263"/>
    </inkml:context>
    <inkml:brush xml:id="br0">
      <inkml:brushProperty name="width" value="0.025" units="cm"/>
      <inkml:brushProperty name="height" value="0.025" units="cm"/>
    </inkml:brush>
  </inkml:definitions>
  <inkml:trace contextRef="#ctx0" brushRef="#br0">0 1 11243,'0'0'13356,"63"14"-13164,-39-14-192,-1 0-608,-5 0-1378,0-3-1537,-2-7-3428</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0.596"/>
    </inkml:context>
    <inkml:brush xml:id="br0">
      <inkml:brushProperty name="width" value="0.025" units="cm"/>
      <inkml:brushProperty name="height" value="0.025" units="cm"/>
    </inkml:brush>
  </inkml:definitions>
  <inkml:trace contextRef="#ctx0" brushRef="#br0">93 1 8680,'0'0'18514,"-38"63"-17585,29-30-193,-5 0-447,3 0-257,4-2-32,1-5 32,1-5-96,5-4-353,-2-5-127,2-6-417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0.943"/>
    </inkml:context>
    <inkml:brush xml:id="br0">
      <inkml:brushProperty name="width" value="0.025" units="cm"/>
      <inkml:brushProperty name="height" value="0.025" units="cm"/>
    </inkml:brush>
  </inkml:definitions>
  <inkml:trace contextRef="#ctx0" brushRef="#br0">102 2 17040,'0'0'2659,"-8"-1"-423,5 1-2121,0-1-1,0 1 1,0 0-1,0 0 1,0 0-1,0 1 1,-1-1-1,1 0 1,0 1-1,0 0 0,0 0 1,0 0-1,1 0 1,-1 1-1,0-1 1,0 1-1,1-1 1,-1 1-1,1 0 1,-1 0-1,1 0 1,0 0-1,0 1 0,0-1 1,0 0-1,0 1 1,1 0-1,-1-1 1,1 1-1,-1 0 1,1 0-1,0 0 1,-1 4-1,0-2 24,0 1 0,0-1 0,1 1 0,0-1-1,0 1 1,0-1 0,1 1 0,0-1 0,0 1 0,1 8 0,0-12-102,-1 0 0,1 0 1,0 0-1,0 0 0,0 0 0,0-1 1,0 1-1,1 0 0,-1-1 1,0 1-1,1-1 0,-1 1 0,1-1 1,0 0-1,-1 0 0,1 1 1,0-1-1,0 0 0,0-1 0,0 1 1,0 0-1,0-1 0,0 1 1,0-1-1,0 1 0,0-1 0,0 0 1,0 0-1,4 0 0,3 1 64,-1-1 0,1 0 0,-1-1-1,1 0 1,-1 0 0,1-1 0,-1 0-1,1 0 1,10-5 0,-16 5-80,0 1 0,0-1-1,0 0 1,-1 0 0,1 0 0,-1 0 0,1-1-1,-1 1 1,0-1 0,0 1 0,0-1 0,0 0-1,0 0 1,-1 1 0,1-2 0,-1 1-1,0 0 1,0 0 0,0 0 0,0 0 0,0-1-1,-1 1 1,1 0 0,-1-1 0,0 1 0,-1-7-1,1 9-17,0 0-1,0 0 0,0 0 1,0 0-1,-1 0 0,1 0 1,0 0-1,-1 1 0,1-1 0,0 0 1,-1 0-1,1 0 0,-1 0 1,1 0-1,-1 1 0,0-1 1,1 0-1,-1 1 0,0-1 1,1 0-1,-1 1 0,0-1 1,0 1-1,0-1 0,0 1 0,-1-1 1,0 0-20,-1 0 1,1 1 0,-1 0-1,1-1 1,-1 1 0,0 0-1,1 0 1,-1 1 0,1-1-1,-4 1 1,0 0-51,1 1-1,-1-1 1,1 1 0,0 0 0,-1 1-1,1-1 1,0 1 0,0 0-1,-5 5 1,5-3-157,0 1 0,1 0 0,0 0 0,0 0 0,0 1 0,1-1 0,0 1 0,0 0 0,0 0 0,-2 13 0,4-15-604,0-1 1,1 1-1,0 0 1,-1 0-1,2-1 1,-1 1-1,0 0 1,1-1-1,0 1 1,0 0 0,3 6-1,7 8-6207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1.290"/>
    </inkml:context>
    <inkml:brush xml:id="br0">
      <inkml:brushProperty name="width" value="0.025" units="cm"/>
      <inkml:brushProperty name="height" value="0.025" units="cm"/>
    </inkml:brush>
  </inkml:definitions>
  <inkml:trace contextRef="#ctx0" brushRef="#br0">60 97 7527,'0'0'19346,"-2"7"-19298,-1 4-24,-9 51 844,14-61-785,0-1-1,0 1 1,0-1-1,-1 0 1,1 0-1,0 0 1,0 0-1,0 0 1,-1 0-1,1 0 1,0 0-1,2-2 1,2 0-26,0-2 0,-1 1 0,1 0 0,-1-1 0,0 0 0,0-1 0,0 1 0,-1-1 0,1 0 0,-1 0 0,0 0 0,-1 0 0,1-1 0,-1 0 0,0 0 0,0 0 0,-1 0 0,0 0 0,0 0 0,0 0 0,-1-1 0,0 1 0,0-1 0,-1-11 0,-1 16-41,0 0 0,0 0 0,0 0 0,0 0 0,-1 0 0,1 0 0,0 0 0,-1 0 0,0 1 1,0-1-1,1 1 0,-1-1 0,0 1 0,0 0 0,0-1 0,0 1 0,-1 0 0,1 0 0,0 0 0,0 1 0,-1-1 0,1 1 0,0-1 0,-1 1 0,1 0 0,-3 0 0,-3-1-28,0 0-1,0 0 1,0 1 0,0 1 0,0-1 0,-13 4-1,19-4 15,1 1 0,-1-1 0,0 1 0,0-1 0,1 1 0,-1 0 0,1 0 0,-1 0 0,1 0 0,-1 0 0,1 0 0,-1 0 0,1 0 0,0 0 0,0 1 0,-1-1-1,1 0 1,0 1 0,0-1 0,1 1 0,-1 0 0,0-1 0,0 1 0,1 0 0,-1-1 0,1 1 0,-1 0 0,1 0 0,0-1 0,0 1 0,0 0 0,0 0 0,0 3 0,1-2 0,0-1 0,-1 1 0,1 0 0,0-1 0,1 1 0,-1-1 0,0 1 0,1-1 0,-1 0 0,1 0 1,0 1-1,0-1 0,0 0 0,0 0 0,0-1 0,0 1 0,0 0 0,1-1 0,-1 1 0,1-1 0,2 1 0,7 2-372,0 0 0,1-1-1,-1 0 1,19 1 0,24-2-9827,-38-2 700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1.666"/>
    </inkml:context>
    <inkml:brush xml:id="br0">
      <inkml:brushProperty name="width" value="0.025" units="cm"/>
      <inkml:brushProperty name="height" value="0.025" units="cm"/>
    </inkml:brush>
  </inkml:definitions>
  <inkml:trace contextRef="#ctx0" brushRef="#br0">0 0 8136,'0'0'9737,"18"57"-7751,4-25 224,5 6 96,-2 2-640,6 3-385,-6 2-480,-2 4-385,-6 2-192,-10 3 0,-7 3 65,-4 3-193,-16 0-64,-8-4-288,-3-9-1955,-1-10-2817,-3-18-6567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2.123"/>
    </inkml:context>
    <inkml:brush xml:id="br0">
      <inkml:brushProperty name="width" value="0.025" units="cm"/>
      <inkml:brushProperty name="height" value="0.025" units="cm"/>
    </inkml:brush>
  </inkml:definitions>
  <inkml:trace contextRef="#ctx0" brushRef="#br0">108 1 15086,'0'0'10624,"-6"11"-10443,-11 19 9,2 2 0,2-1-1,1 2 1,1 0 0,2 0-1,1 1 1,2 0 0,1 0 0,2 1-1,1-1 1,2 1 0,7 63-1,-5-89-170,0 0 0,0-1 0,1 1-1,0 0 1,0-1 0,1 1-1,0-1 1,1 0 0,0-1 0,0 1-1,1-1 1,0 0 0,0 0-1,0-1 1,1 1 0,0-1 0,11 6-1,-8-6-416,0 0-1,1-2 1,0 1 0,0-1-1,1-1 1,-1 0 0,1 0-1,0-1 1,-1-1 0,1 0-1,0 0 1,22-3 0,19-5-5565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3.592"/>
    </inkml:context>
    <inkml:brush xml:id="br0">
      <inkml:brushProperty name="width" value="0.025" units="cm"/>
      <inkml:brushProperty name="height" value="0.025" units="cm"/>
    </inkml:brush>
  </inkml:definitions>
  <inkml:trace contextRef="#ctx0" brushRef="#br0">1 410 2691,'0'0'23761,"10"-10"-22544,10-13-954,-1 0 0,-1-2 0,-1 0 0,-1-1 0,-2 0 0,16-38 1,-13 22 38,-1-1 1,14-59-1,-27 105-357,2 15-66,3 25-55,5 175-129,-13-218 237,0 0 0,0 1 0,0-1-1,0 0 1,0 1 0,0-1 0,0 0-1,0 1 1,0-1 0,0 0 0,0 1-1,0-1 1,0 0 0,0 1-1,0-1 1,0 0 0,0 1 0,0-1-1,0 0 1,1 0 0,-1 1 0,0-1-1,0 0 1,0 0 0,1 1-1,-1-1 1,0 0 0,0 0 0,0 1-1,1-1 1,-1 0 0,0 0 0,1 0-1,-1 1 1,0-1 0,1 0-1,-1 0 1,0 0 0,0 0 0,1 0-1,-1 0 1,0 0 0,1 0 0,-1 0-1,0 0 1,1 0 0,-1 0-1,0 0 1,1 0 0,-1 0 0,0 0-1,1 0 1,-1 0 0,0 0 0,1-1-1,-1 1 1,0 0 0,0 0-1,1 0 1,-1-1 0,0 1 0,0 0-1,1 0 1,-1 0 0,0-1 0,1 0-1,12-18-6007,-6 0-351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4.063"/>
    </inkml:context>
    <inkml:brush xml:id="br0">
      <inkml:brushProperty name="width" value="0.025" units="cm"/>
      <inkml:brushProperty name="height" value="0.025" units="cm"/>
    </inkml:brush>
  </inkml:definitions>
  <inkml:trace contextRef="#ctx0" brushRef="#br0">0 0 3940,'0'0'6790</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5.799"/>
    </inkml:context>
    <inkml:brush xml:id="br0">
      <inkml:brushProperty name="width" value="0.025" units="cm"/>
      <inkml:brushProperty name="height" value="0.025" units="cm"/>
    </inkml:brush>
  </inkml:definitions>
  <inkml:trace contextRef="#ctx0" brushRef="#br0">1 1 18225,'0'1'5421,"0"12"-4649,0 12 14,2 0 0,0 0 0,11 41 0,-11-57-692,0 0 1,1-1 0,0 1-1,0 0 1,1-1-1,0 0 1,1 0-1,0 0 1,0 0 0,1-1-1,0 0 1,0 0-1,11 9 1,-6-11-403,-8-9-3435,-14-15-3886,-7 4 801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32.615"/>
    </inkml:context>
    <inkml:brush xml:id="br0">
      <inkml:brushProperty name="width" value="0.035" units="cm"/>
      <inkml:brushProperty name="height" value="0.035" units="cm"/>
    </inkml:brush>
  </inkml:definitions>
  <inkml:trace contextRef="#ctx0" brushRef="#br0">1 11 11418,'0'-1'47,"0"1"-1,0 0 0,0-1 0,0 1 0,1 0 0,-1-1 1,0 1-1,0-1 0,0 1 0,0 0 0,1-1 0,-1 1 1,0 0-1,0 0 0,1-1 0,-1 1 0,0 0 0,1 0 1,-1-1-1,0 1 0,1 0 0,-1 0 0,0 0 1,1-1-1,-1 1 0,0 0 0,1 0 0,0 0 0,18-2 462,23 6-376,-36-3 17,93 13 204,172 14 554,307-1 504,110 14-112,-247-22-873,-81-5-293,351 41 165,-452-33 34,305-12 0,186 2 285,277 19 149,-389-9-679,-505-15-69,0-6 1,235-27-1,355-47 127,-191 24-110,-474 42-3,0 2 0,1 3 0,72 7 0,182 23 405,-196-12-279,18 0-8,-118-15-136,-1-1-1,0-1 1,0 0-1,0-1 1,0-1-1,20-6 1,29-13 115,-22 7 97,1 1 0,48-8 0,-86 21-61,18-3-659,-21 2-217,-14 0-220,0 0 585,-1-4-106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6.148"/>
    </inkml:context>
    <inkml:brush xml:id="br0">
      <inkml:brushProperty name="width" value="0.025" units="cm"/>
      <inkml:brushProperty name="height" value="0.025" units="cm"/>
    </inkml:brush>
  </inkml:definitions>
  <inkml:trace contextRef="#ctx0" brushRef="#br0">0 97 13293,'0'0'12107,"54"-19"-10345,-20 10-481,1 0-705,-1-4-479,-2 4-65,-5 1-64,-7 4-1090,-4-2-1440,-9-2-2307,-1-3-5893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8.254"/>
    </inkml:context>
    <inkml:brush xml:id="br0">
      <inkml:brushProperty name="width" value="0.025" units="cm"/>
      <inkml:brushProperty name="height" value="0.025" units="cm"/>
    </inkml:brush>
  </inkml:definitions>
  <inkml:trace contextRef="#ctx0" brushRef="#br0">24 365 9865,'0'0'7282,"-5"8"-4837,-14 22-336,74-136 4503,-29 48-6019,-4 0 0,31-123 0,-37 365-1617,-15-173 438,-1 0 0,2 1 1,-1-1-1,2 0 0,-1 0 1,2 0-1,-1 0 1,1-1-1,10 18 0,-14-27 341,1-1-1,-1 1 1,1-1-1,0 0 0,-1 1 1,1-1-1,-1 0 1,1 1-1,0-1 1,-1 0-1,1 0 1,0 0-1,-1 1 0,1-1 1,0 0-1,-1 0 1,1 0-1,0 0 1,-1 0-1,1 0 0,0 0 1,-1 0-1,1-1 1,0 1-1,-1 0 1,1 0-1,-1-1 0,1 1 1,0 0-1,-1-1 1,1 1-1,-1 0 1,1-1-1,-1 1 1,1-1-1,-1 1 0,1-1 1,-1 1-1,1-1 1,-1 1-1,0-1 1,1 1-1,-1-1 0,0 0 1,0 1-1,1-1 1,-1 1-1,0-1 1,0-1-1,8-20-7868</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8.617"/>
    </inkml:context>
    <inkml:brush xml:id="br0">
      <inkml:brushProperty name="width" value="0.025" units="cm"/>
      <inkml:brushProperty name="height" value="0.025" units="cm"/>
    </inkml:brush>
  </inkml:definitions>
  <inkml:trace contextRef="#ctx0" brushRef="#br0">0 396 13773,'0'0'7986,"10"-12"-6021,9-16-1447,-2-1 1,0 0 0,-2-2 0,-2 0-1,15-46 1,5-82 1163,-35 227-1805,0-34 60,2 1 0,1-1 0,2 0 0,7 37 0,-10-70-40,0 0 1,0-1-1,0 1 0,1 0 1,-1-1-1,0 1 0,1 0 1,-1 0-1,0-1 0,1 1 1,-1-1-1,1 1 0,-1 0 1,1-1-1,-1 1 0,1-1 1,-1 1-1,1-1 0,0 0 1,-1 1-1,2-1 0,-1 1-172,-1-1 0,1 0 0,0 0 0,-1 0 0,1 0 0,0-1 0,0 1-1,-1 0 1,1 0 0,0 0 0,-1-1 0,1 1 0,0 0 0,-1 0 0,1-1-1,0 1 1,-1-1 0,1 1 0,-1-1 0,1 1 0,-1-1 0,1 1 0,-1-1 0,1 1-1,-1-1 1,12-15-6958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8.963"/>
    </inkml:context>
    <inkml:brush xml:id="br0">
      <inkml:brushProperty name="width" value="0.025" units="cm"/>
      <inkml:brushProperty name="height" value="0.025" units="cm"/>
    </inkml:brush>
  </inkml:definitions>
  <inkml:trace contextRef="#ctx0" brushRef="#br0">4 1 8232,'0'0'9096,"0"62"-7270,0-33 288,-3-2-640,3-5-385,0-1-929,5-8-160,6-1-417,5-8-1729,-3-4-2114,1 0-2306</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9.295"/>
    </inkml:context>
    <inkml:brush xml:id="br0">
      <inkml:brushProperty name="width" value="0.025" units="cm"/>
      <inkml:brushProperty name="height" value="0.025" units="cm"/>
    </inkml:brush>
  </inkml:definitions>
  <inkml:trace contextRef="#ctx0" brushRef="#br0">0 329 15278,'0'0'8835,"7"-13"-7580,12-29-580,-2 0 1,-1-1-1,17-80 0,-30 99-418,2-14 388,-3 35-446,-1 23-232,-1 271-10,27-322-4964,-8 4-5398,-13 16 1399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1:59.672"/>
    </inkml:context>
    <inkml:brush xml:id="br0">
      <inkml:brushProperty name="width" value="0.025" units="cm"/>
      <inkml:brushProperty name="height" value="0.025" units="cm"/>
    </inkml:brush>
  </inkml:definitions>
  <inkml:trace contextRef="#ctx0" brushRef="#br0">0 292 6598,'0'0'14142,"8"-11"-12461,13-28-809,27-62 0,-40 82-50,0 0-1,-2 0 1,0-1-1,-1 0 1,2-24-1,-16 162-774,5-87-828,1-1 1,1 1 0,5 60-1,5-69-2964,1-11-1905,2-5-4600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0.036"/>
    </inkml:context>
    <inkml:brush xml:id="br0">
      <inkml:brushProperty name="width" value="0.025" units="cm"/>
      <inkml:brushProperty name="height" value="0.025" units="cm"/>
    </inkml:brush>
  </inkml:definitions>
  <inkml:trace contextRef="#ctx0" brushRef="#br0">41 0 12396,'0'0'13741,"-2"52"-13133,-4-20-544,1 5-32,-2 4 32,1-2-96,-3-5 0,8-8-320,-3-7-609,4-9-1025,0-30-15118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0.382"/>
    </inkml:context>
    <inkml:brush xml:id="br0">
      <inkml:brushProperty name="width" value="0.025" units="cm"/>
      <inkml:brushProperty name="height" value="0.025" units="cm"/>
    </inkml:brush>
  </inkml:definitions>
  <inkml:trace contextRef="#ctx0" brushRef="#br0">45 4 5221,'0'0'9566,"-7"9"-6240,2-1-2943,0 0 0,1 0 0,-1 1 0,2 0 0,-1 0 0,1 0 0,-2 14 0,4-20-334,0-1 1,1 0 0,-1 0 0,1 1-1,0-1 1,0 0 0,0 0-1,0 1 1,0-1 0,0 0 0,1 0-1,-1 1 1,1-1 0,0 0-1,-1 0 1,1 0 0,0 0 0,0 0-1,0 0 1,1 0 0,-1 0 0,0 0-1,1 0 1,-1-1 0,1 1-1,0-1 1,-1 1 0,1-1 0,0 1-1,0-1 1,0 0 0,0 0-1,0 0 1,0 0 0,0 0 0,0-1-1,0 1 1,1-1 0,-1 1 0,0-1-1,0 0 1,1 0 0,-1 0-1,4 0 1,-3 0 65,0 0 0,0 0 0,0-1-1,0 1 1,0-1 0,0 1 0,-1-1 0,1 0-1,0 0 1,0-1 0,0 1 0,-1-1 0,1 1-1,-1-1 1,1 0 0,-1 1 0,0-2 0,1 1 0,-1 0-1,0 0 1,-1 0 0,1-1 0,0 1 0,-1-1-1,1 0 1,0-2 0,1-2 89,-1 1 0,0-1 0,0 1 0,-1-1 0,1 1 0,-2-1 0,1 0 0,-1 0 0,0 1 0,-2-14 0,2 18-203,0 1 0,0-1-1,0 1 1,0-1 0,-1 1 0,1 0 0,0-1-1,-1 1 1,1-1 0,-1 1 0,0 0 0,0-1 0,1 1-1,-1 0 1,0 0 0,0 0 0,0-1 0,0 1-1,0 0 1,0 0 0,-1 1 0,1-1 0,0 0 0,0 0-1,-1 0 1,1 1 0,0-1 0,-1 1 0,1-1-1,-1 1 1,1 0 0,-1-1 0,1 1 0,0 0 0,-1 0-1,1 0 1,-1 0 0,1 0 0,-1 0 0,1 1 0,-1-1-1,1 0 1,-3 1 0,1 1-98,-1-1 0,0 1 0,0-1 0,1 1 0,-1 0 0,1 0-1,-1 1 1,1-1 0,0 1 0,0 0 0,0 0 0,1 0 0,-1 0 0,-4 6 0,4-1-492,0-1 0,0 1 0,0 0 0,1 0 0,0 0 0,-1 13 0,1 26-8559,2-33 2576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0.711"/>
    </inkml:context>
    <inkml:brush xml:id="br0">
      <inkml:brushProperty name="width" value="0.025" units="cm"/>
      <inkml:brushProperty name="height" value="0.025" units="cm"/>
    </inkml:brush>
  </inkml:definitions>
  <inkml:trace contextRef="#ctx0" brushRef="#br0">87 10 18129,'0'0'6182,"-6"9"-5557,1-2-590,1 1 0,-1-1 0,2 1 0,-1 0 0,1 0 0,0 0 1,0 1-1,1-1 0,0 1 0,1-1 0,-1 13 0,2-21-31,0 1 0,0-1-1,0 0 1,0 1 0,0-1-1,0 0 1,0 1 0,0-1 0,0 0-1,0 0 1,0 1 0,1-1-1,-1 0 1,0 0 0,0 1-1,0-1 1,0 0 0,0 0 0,1 1-1,-1-1 1,0 0 0,0 0-1,0 1 1,1-1 0,-1 0-1,0 0 1,0 0 0,1 0-1,-1 1 1,0-1 0,0 0 0,1 0-1,-1 0 1,0 0 0,0 0-1,1 0 1,-1 0 0,1 0-1,13-4 714,13-15 627,-22 12-1067,0 1 1,0-1-1,-1 0 0,0 0 0,0-1 1,0 1-1,2-11 0,-5 17-244,-1 0 0,1-1 0,-1 1 0,0 0-1,1-1 1,-1 1 0,0-1 0,0 1 0,0-1 0,0 1-1,0 0 1,-1-1 0,1 1 0,0-1 0,-1 1 0,1 0 0,-1-1-1,1 1 1,-1 0 0,1-1 0,-1 1 0,0 0 0,0 0 0,0 0-1,0 0 1,0 0 0,0 0 0,0 0 0,0 0 0,0 0-1,0 0 1,0 0 0,-1 1 0,1-1 0,0 0 0,0 1 0,-1-1-1,1 1 1,-1 0 0,1-1 0,0 1 0,-1 0 0,1 0-1,-1 0 1,1 0 0,0 0 0,-1 0 0,-2 1 0,0-1-140,0 0 0,0 0 0,1 0 1,-1 1-1,0-1 0,0 1 0,1 0 1,-1 0-1,0 1 0,1-1 0,-1 1 0,1 0 1,-1 0-1,1 0 0,0 0 0,0 0 1,0 1-1,0-1 0,0 1 0,1 0 1,-1 0-1,1 0 0,0 0 0,0 0 1,0 1-1,0-1 0,0 1 0,1-1 0,-2 5 1,3-7-138,0-1-1,0 1 1,0-1 0,0 1 0,0-1 0,0 1 0,1-1 0,-1 1 0,0-1-1,0 1 1,0-1 0,0 1 0,1-1 0,-1 0 0,0 1 0,1-1-1,-1 1 1,0-1 0,1 0 0,-1 1 0,0-1 0,1 0 0,-1 1 0,1-1-1,-1 0 1,0 0 0,1 0 0,-1 1 0,1-1 0,-1 0 0,1 0 0,-1 0-1,1 0 1,-1 0 0,1 0 0,-1 0 0,1 0 0,-1 0 0,1 0-1,-1 0 1,1 0 0,-1 0 0,1 0 0,-1 0 0,1 0 0,-1-1 0,0 1-1,1 0 1,-1 0 0,1-1 0,0 1 0,13-6-9963</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1.045"/>
    </inkml:context>
    <inkml:brush xml:id="br0">
      <inkml:brushProperty name="width" value="0.025" units="cm"/>
      <inkml:brushProperty name="height" value="0.025" units="cm"/>
    </inkml:brush>
  </inkml:definitions>
  <inkml:trace contextRef="#ctx0" brushRef="#br0">0 0 8456,'0'0'9033,"54"53"-6215,-20-27-640,2 4-320,-1 7-385,-7 2-864,-4 4-481,-13 6 0,-8 4-96,-3 6 32,-20 6 32,-14 3-224,-5 1-544,-5-7-1314,1-12-2082,-2-14-6438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56.790"/>
    </inkml:context>
    <inkml:brush xml:id="br0">
      <inkml:brushProperty name="width" value="0.035" units="cm"/>
      <inkml:brushProperty name="height" value="0.035" units="cm"/>
    </inkml:brush>
  </inkml:definitions>
  <inkml:trace contextRef="#ctx0" brushRef="#br0">1 54 11178,'1'-3'232,"0"0"0,1 0-1,-1 0 1,1 0 0,0 0-1,-1 0 1,1 0-1,1 1 1,-1-1 0,0 1-1,1 0 1,-1 0 0,1 0-1,-1 0 1,1 0 0,0 0-1,0 1 1,0-1 0,0 1-1,0 0 1,0 0-1,0 0 1,1 0 0,5 0-1,7 0 301,0 0-1,0 1 1,1 1-1,16 3 1,18 0 689,-22-4-862,35 0 184,96 11 0,-121-5-477,0-1 1,0-2 0,1-2-1,49-5 1,200-13 66,4 21-96,-54 0-17,-97-5 11,622 18-93,345 49 162,-505-1-177,-135-11 37,-62-46 156,0-32-102,-222 12-58,720-35 103,0 46 156,-616 14-136,197 6 157,-1-39 89,-362 9-192,129-17 115,-252 28-298,0 0 0,0 0 0,0 0 0,0 0-1,0 0 1,0 0 0,0 0 0,0 0 0,0 0 0,0 0 0,0 0-1,0 0 1,0 0 0,0 1 0,0-1 0,0 0 0,0 0 0,0 0-1,0 0 1,-17 6-966,-26 8 37,13-5 416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1.920"/>
    </inkml:context>
    <inkml:brush xml:id="br0">
      <inkml:brushProperty name="width" value="0.025" units="cm"/>
      <inkml:brushProperty name="height" value="0.025" units="cm"/>
    </inkml:brush>
  </inkml:definitions>
  <inkml:trace contextRef="#ctx0" brushRef="#br0">398 20 8872,'0'0'7789,"-11"-3"-5120,-6-2-1692,0 1-1,-1 1 0,-34-2 0,42 5-705,0 0-1,0 1 1,-1 0-1,1 0 0,0 1 1,0 1-1,1-1 0,-1 2 1,-17 7-1,14-3-148,0 1 0,0 1 0,1 0 0,1 1-1,0 0 1,0 0 0,1 1 0,0 1 0,1-1 0,1 2-1,0-1 1,1 1 0,0 0 0,1 1 0,0 0 0,-5 24 0,12-34-149,-1 1 1,1 0 0,-1-1 0,1 1 0,1 0 0,-1-1 0,1 1 0,0-1 0,1 0-1,-1 0 1,1 0 0,3 5 0,12 27 2,6 44 34,-4 2 0,13 98 0,-18-85 14,1 13 6,-10-55 0,25 95 1,-30-148-30,-1 1 1,1 0 0,-1-1 0,1 1-1,0-1 1,0 1 0,0-1 0,0 1-1,0-1 1,0 1 0,0-1 0,1 0 0,-1 0-1,0 0 1,1 0 0,-1 0 0,1 0-1,-1 0 1,1 0 0,-1 0 0,1-1-1,0 1 1,-1-1 0,1 1 0,0-1-1,-1 1 1,1-1 0,0 0 0,0 0-1,-1 0 1,1 0 0,0 0 0,0-1 0,-1 1-1,1 0 1,2-1 0,8-3 17,0 0-1,-1 0 1,1-1 0,13-7 0,-4 1-8,24-6-33,91-22-1,-86 26-2327,76-28 0,-54 7-4660</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2.899"/>
    </inkml:context>
    <inkml:brush xml:id="br0">
      <inkml:brushProperty name="width" value="0.025" units="cm"/>
      <inkml:brushProperty name="height" value="0.025" units="cm"/>
    </inkml:brush>
  </inkml:definitions>
  <inkml:trace contextRef="#ctx0" brushRef="#br0">1 75 11050,'0'0'14259,"12"-2"-13890,89-16 535,115-35 1,-216 53-886,1 0-1,-1-1 0,1 1 0,-1 0 1,1 0-1,-1 0 0,1-1 0,-1 1 1,1 0-1,0 0 0,-1 0 0,1 0 1,-1 0-1,1 0 0,-1 0 0,1 0 1,-1 0-1,1 0 0,0 1 0,-1-1 1,1 0-1,-1 0 0,1 0 0,-1 1 1,1-1-1,-1 0 0,1 1 0,-1-1 1,1 0-1,-1 1 0,0-1 0,1 1 1,-1-1-1,0 0 0,1 1 0,-1-1 1,0 1-1,1-1 0,-1 1 0,0-1 1,0 1-1,1-1 0,-1 1 0,0 0 1,-1 36-50,0-33 24,0 1-1,1-1 0,-1 1 0,1-1 0,0 0 0,0 1 0,1-1 1,-1 1-1,1-1 0,2 5 0,0-4 10,1-1 0,0 1 0,-1-1 0,2 0 0,-1 0 0,0-1 0,1 1 0,0-1-1,0 0 1,9 4 0,-8-4-3,0 0-1,-1 0 1,1 0-1,-1 1 0,1 0 1,-1 1-1,-1-1 1,1 1-1,7 9 0,-5 0-7,-1 1-1,-1 0 0,0-1 0,-1 2 1,-1-1-1,0 0 0,-1 1 0,-1 29 1,1-18-12,9 47 1,-5-42 426,0 1 0,-2 0-1,-1 0 1,-3 49 0,0-80-377,0 1-1,0-1 1,0 0 0,-1 0 0,1 1 0,-1-1-1,0 0 1,0 0 0,0 0 0,0 0-1,0 0 1,0 0 0,0 0 0,0 0 0,-1-1-1,1 1 1,-1 0 0,0-1 0,1 1-1,-1-1 1,-2 2 0,-1-1 60,1 1 1,-1-1-1,0 0 0,0-1 1,0 1-1,0-1 1,0 0-1,0-1 0,-6 1 1,-6 0 138,-1-2 1,1 0-1,-1-1 1,-26-7-1,31 6-250,6 2-132,-1-1 0,0 0 0,0-1 0,1 1-1,-1-1 1,1-1 0,-12-7 0,42 5-13474,-7 0 709</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3.563"/>
    </inkml:context>
    <inkml:brush xml:id="br0">
      <inkml:brushProperty name="width" value="0.025" units="cm"/>
      <inkml:brushProperty name="height" value="0.025" units="cm"/>
    </inkml:brush>
  </inkml:definitions>
  <inkml:trace contextRef="#ctx0" brushRef="#br0">0 0 3908,'0'0'26724,"9"3"-26655,-6-2-58,1 0 1,-1 0-1,0 1 0,0-1 0,0 1 1,0-1-1,0 1 0,-1 0 0,1 0 1,-1 0-1,1 1 0,-1-1 1,1 1-1,-1-1 0,0 1 0,0 0 1,-1 0-1,1-1 0,0 1 0,-1 0 1,0 1-1,0-1 0,0 0 1,0 0-1,0 0 0,0 5 0,1 4-267,10 36 815,-12-47-680,1 0-1,-1 0 1,0 0-1,1-1 0,-1 1 1,1 0-1,0 0 1,-1 0-1,1 0 1,-1-1-1,1 1 0,0 0 1,0 0-1,-1-1 1,1 1-1,0-1 0,0 1 1,0-1-1,0 1 1,0-1-1,0 1 1,0-1-1,0 0 0,0 1 1,0-1-1,0 0 1,0 0-1,0 0 1,0 0-1,0 0 0,0 0 1,0 0-1,0 0 1,0 0-1,0-1 1,0 1-1,0 0 0,0-1 1,0 1-1,1-1 1,-1 0-446,1 0 1,-1 0 0,0 0 0,0 0 0,0-1-1,0 1 1,0 0 0,0 0 0,0-1 0,0 1-1,0 0 1,-1-1 0,1 1 0,0-1 0,0-1-1,2-11-8081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3.894"/>
    </inkml:context>
    <inkml:brush xml:id="br0">
      <inkml:brushProperty name="width" value="0.025" units="cm"/>
      <inkml:brushProperty name="height" value="0.025" units="cm"/>
    </inkml:brush>
  </inkml:definitions>
  <inkml:trace contextRef="#ctx0" brushRef="#br0">0 155 6502,'0'0'22912,"11"-7"-21844,17-11-759,95-58 881,-41 29-3543,-78 45 1448,2-2-1166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4.286"/>
    </inkml:context>
    <inkml:brush xml:id="br0">
      <inkml:brushProperty name="width" value="0.025" units="cm"/>
      <inkml:brushProperty name="height" value="0.025" units="cm"/>
    </inkml:brush>
  </inkml:definitions>
  <inkml:trace contextRef="#ctx0" brushRef="#br0">0 46 4548,'0'0'23164,"10"-6"-22038,-5 1-1004,0 1-5,-1 1 1,1-1-1,0 1 1,0 0-1,0 0 1,0 1-1,1-1 1,-1 1-1,1 0 1,-1 1-1,1-1 1,0 1-1,0 0 1,0 1-1,7-1 1,-12 2-112,0-1 1,1 1-1,-1 0 0,0 0 1,0 0-1,0 0 0,0 0 1,1 0-1,-1 0 0,-1 0 1,1 0-1,0 0 0,0 1 1,0-1-1,-1 0 0,1 1 1,0-1-1,-1 0 0,1 1 1,-1-1-1,0 1 0,0-1 1,1 1-1,-1-1 0,0 1 1,0-1-1,0 0 1,0 1-1,-1-1 0,1 1 1,0-1-1,-1 3 0,0 3 24,-1 0 0,1 0 0,-1 0 0,0 0 0,-5 10 1,-3 1 121,-2 0 1,1-1 0,-2 0-1,-18 19 1,30-35-46,13-2 101,147-37-875,-149 35-1306,1 0 1,-1-1-1,19-9 0,1-6-9093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7.619"/>
    </inkml:context>
    <inkml:brush xml:id="br0">
      <inkml:brushProperty name="width" value="0.025" units="cm"/>
      <inkml:brushProperty name="height" value="0.025" units="cm"/>
    </inkml:brush>
  </inkml:definitions>
  <inkml:trace contextRef="#ctx0" brushRef="#br0">1 1499 2851,'0'0'8349,"10"3"-7799,15 0 9,0-1-1,1-1 1,-1-1 0,0-2 0,39-6-1,-12 0-206,518-85 1313,-441 64-1617,-2-5 1,171-69-1,369-223 3536,66-28-2182,-552 286-1364,3 9-1,2 7 0,3 8 1,208-20-1,-115 24 1549,307-87-1,-254 62-1117,-190 47-4000,-114 13-1144,-7-3-2782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7.998"/>
    </inkml:context>
    <inkml:brush xml:id="br0">
      <inkml:brushProperty name="width" value="0.025" units="cm"/>
      <inkml:brushProperty name="height" value="0.025" units="cm"/>
    </inkml:brush>
  </inkml:definitions>
  <inkml:trace contextRef="#ctx0" brushRef="#br0">0 1082 15246,'0'0'556,"6"-15"-295,7-15 159,1 1-1,2 0 1,1 0 0,37-46-1,-3 15 705,4 2-1,1 2 1,3 3-1,102-70 1,-114 91-998,1 3 1,2 1 0,1 3-1,1 2 1,0 3-1,2 1 1,65-12-1,-96 26-41,0 2 0,0 1-1,0 0 1,1 2-1,-1 0 1,0 2 0,1 1-1,-1 0 1,0 2-1,-1 1 1,1 0 0,36 18-1,-37-16 202,-1 0 0,1-2 0,0 0-1,0-1 1,1-2 0,0 0 0,40-1 0,-30-3-28,0-2 0,-1-2 1,1-1-1,56-18 1,-23-1-165,-1-3 1,-1-3 0,-2-3-1,79-56 1,-139 89-167,12-9-38,-1 1 1,0-2-1,13-13 0,-23 21-107,0 0 0,-1-1-1,1 1 1,-1 0-1,0-1 1,0 0 0,0 1-1,1-5 1,-2 6-47,-1 0 1,0 0 0,1 1-1,-1-1 1,0 0-1,0 0 1,0 0 0,0 1-1,0-1 1,-1 0-1,1 0 1,0 1 0,-1-1-1,1 0 1,-1 1-1,0-1 1,0 0-1,1 1 1,-3-3 0,-21-18-6474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8.896"/>
    </inkml:context>
    <inkml:brush xml:id="br0">
      <inkml:brushProperty name="width" value="0.025" units="cm"/>
      <inkml:brushProperty name="height" value="0.025" units="cm"/>
    </inkml:brush>
  </inkml:definitions>
  <inkml:trace contextRef="#ctx0" brushRef="#br0">202 79 13068,'0'0'3017,"0"-8"-498,0 6-2362,0-1 0,0 0 1,0 1-1,0-1 0,0 0 0,0 1 0,-1-1 0,1 1 0,-1-1 0,0 0 0,1 1 0,-1 0 1,-1-1-1,1 1 0,0-1 0,0 1 0,-1 0 0,1 0 0,-1 0 0,0 0 0,0 0 0,0 0 1,0 1-1,0-1 0,0 0 0,0 1 0,0 0 0,-1-1 0,1 1 0,0 0 0,-1 0 0,1 0 1,-1 1-1,0-1 0,1 1 0,-1-1 0,1 1 0,-1 0 0,0 0 0,1 0 0,-5 1 1,1-1-148,0 0 0,0 1 0,0 0 1,0 0-1,0 0 0,0 1 0,0 0 1,0 0-1,1 0 0,-1 1 0,1 0 1,0 0-1,0 0 0,0 1 0,0 0 1,-5 5-1,7-6-17,0 0 0,0 0 1,0 1-1,1-1 0,0 1 0,-1-1 1,1 1-1,0 0 0,1 0 0,-1 0 1,1 0-1,0 0 0,0 0 0,0 1 0,0-1 1,1 0-1,-1 1 0,1-1 0,1 0 1,-1 0-1,0 1 0,1-1 0,0 0 1,2 6-1,-2-8 6,0 1 0,1-1 1,0 0-1,0 1 0,-1-1 1,2 0-1,-1 0 0,0 0 1,0 0-1,0 0 0,1-1 1,-1 1-1,1-1 0,-1 0 1,1 1-1,0-1 0,0 0 1,-1-1-1,1 1 0,4 0 0,70 9 62,-54-8-54,-4 0-13,-1 1-1,1 1 0,0 0 0,-1 1 1,0 2-1,-1 0 0,28 14 0,-39-17 8,0-1-1,0 1 1,0 0-1,-1 1 1,0-1-1,0 1 1,0 0-1,0 1 1,-1-1-1,0 1 1,0 0-1,0 0 0,-1 0 1,0 0-1,0 1 1,-1-1-1,1 1 1,-2-1-1,1 1 1,-1 0-1,0 0 1,0 0-1,0 11 1,-2-13 65,0-1 0,0 1 0,-1-1 0,1 0 0,-1 0 1,0 0-1,0 0 0,0 0 0,-1 0 0,1 0 0,-1-1 0,0 1 1,0-1-1,0 0 0,0 0 0,-1 0 0,1 0 0,-1-1 1,0 1-1,0-1 0,0 0 0,0 0 0,0-1 0,0 1 1,0-1-1,-1 0 0,1 0 0,-5 1 0,2 0 52,0-1 0,1 0 0,-1 0 0,0 0 0,1-1 0,-1 0-1,0 0 1,0-1 0,1 1 0,-1-2 0,0 1 0,1-1 0,-1 0 0,1 0 0,0-1-1,0 1 1,0-2 0,-7-3 0,6 0-94,1 0 1,-1 0-1,2 0 1,-1-1-1,1 0 0,0 0 1,1-1-1,0 1 0,0-1 1,1 0-1,-5-17 0,7 20-28,0 1 0,0-1 0,0 1 0,1-1 0,0 0 0,0 1 0,0-1 0,1 0 0,0 1 0,0-1 0,0 0 0,1 1 0,0 0 0,0-1 0,0 1 0,1 0 0,-1 0 0,1 0 0,0 0 0,7-7 0,0 4-140,0 0 0,0 0 0,0 2 0,1-1 0,0 1 0,1 1 0,-1 0 0,1 0 0,24-5 0,-20 5-1770,0 0 1,0-1-1,0-1 1,23-13 0,-13-1-5454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9.243"/>
    </inkml:context>
    <inkml:brush xml:id="br0">
      <inkml:brushProperty name="width" value="0.025" units="cm"/>
      <inkml:brushProperty name="height" value="0.025" units="cm"/>
    </inkml:brush>
  </inkml:definitions>
  <inkml:trace contextRef="#ctx0" brushRef="#br0">16 136 9321,'0'0'12358,"8"5"-10682,-6-3-1548,0-1-1,1 1 1,-1-1-1,1 0 1,0 1-1,-1-1 1,1 0 0,0 0-1,0-1 1,-1 1-1,1-1 1,0 1-1,0-1 1,0 0-1,0 0 1,0 0-1,3-1 1,-1-1-13,0 1 0,0-1 0,-1 0 1,1-1-1,0 1 0,-1-1 0,0 0 1,0 0-1,0-1 0,0 1 0,4-5 1,29-38 426,-36 43-446,1-1-1,0 1 1,-1 0 0,0 0 0,0-1 0,0 1 0,0 0 0,0-1 0,0 1 0,-1-1 0,0 1-1,0-1 1,0 1 0,-1-7 0,1 9-82,-1 0 0,0 0 0,1 0 0,-1 0 0,0 0 0,1 1 0,-1-1 0,0 0 0,0 0 1,0 1-1,0-1 0,0 0 0,0 1 0,0-1 0,0 1 0,0-1 0,0 1 0,0-1 0,0 1 0,0 0 0,0 0 0,-1 0 0,1-1 0,0 1 0,0 0 0,0 0 0,0 0 0,-2 1 0,-34 6-10,29-3-15,1 1 0,0 0 0,0 0 0,0 1 0,1-1 0,0 2 0,0-1 0,0 1 0,1-1 0,0 2 0,0-1 0,1 0 0,-4 9 0,4-7-12,0 0 0,0 1 0,0 0 0,1-1 1,1 1-1,0 0 0,0 0 0,1 1 0,0-1 0,1 19 0,0-27-66,1-1 0,-1 1 0,1 0 0,-1-1 0,1 1 0,0-1 0,-1 1 0,1-1 0,0 1 0,0-1 0,0 0 0,0 1 0,0-1 0,1 0 0,-1 0 0,0 0 0,0 0-1,1 0 1,-1 0 0,3 1 0,1 0-256,-1 0 0,1 0 0,0-1 0,0 0 0,0 0 0,10 1 0,34-2-4003,-11-7-3322,-5-8-3701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09.822"/>
    </inkml:context>
    <inkml:brush xml:id="br0">
      <inkml:brushProperty name="width" value="0.025" units="cm"/>
      <inkml:brushProperty name="height" value="0.025" units="cm"/>
    </inkml:brush>
  </inkml:definitions>
  <inkml:trace contextRef="#ctx0" brushRef="#br0">120 103 12268,'0'0'5098,"-9"1"-2562,3 0-2259,0 1 0,0-1 0,0 1 0,1 0 0,-1 1 0,0-1 0,1 1 0,-1 0 0,1 1 0,-8 6 1,10-7-167,-1 0 1,1 0 0,0 0 0,0 0 0,0 1 0,0 0-1,1-1 1,-1 1 0,1 0 0,0 0 0,0 0 0,1 1-1,-1-1 1,1 0 0,0 1 0,0-1 0,1 1 0,-1 5-1,1-9-96,0 0-1,0 0 1,0 1-1,0-1 1,0 0-1,0 0 0,1 1 1,-1-1-1,0 0 1,1 0-1,-1 0 1,1 1-1,-1-1 0,1 0 1,0 0-1,-1 0 1,1 0-1,0 0 1,0 0-1,0 0 0,0-1 1,0 1-1,0 0 1,0 0-1,0-1 1,0 1-1,0 0 0,0-1 1,0 1-1,1-1 1,-1 0-1,0 1 0,0-1 1,1 0-1,-1 0 1,0 0-1,0 0 1,1 0-1,-1 0 0,0 0 1,0 0-1,1 0 1,-1-1-1,2 0 1,2 0 42,1 0 0,-1-1-1,0 1 1,0-1 0,0 0 0,-1-1 0,1 1 0,0-1 0,-1 0 0,5-4 0,-2-1-7,1-1-1,-1 0 0,-1 0 1,0-1-1,0 0 0,-1 0 1,0 0-1,0-1 0,-1 1 1,4-20-1,-3 14-37,-5 15-13,0 1-1,1-1 1,-1 0-1,0 1 0,1-1 1,-1 0-1,1 1 1,-1-1-1,1 0 0,0 1 1,-1-1-1,1 1 0,-1-1 1,1 1-1,0-1 1,-1 1-1,1 0 0,0-1 1,0 1-1,-1 0 1,1 0-1,0-1 0,0 1 1,0 0-1,-1 0 0,1 0 1,0 0-1,0 0 1,0 0-1,-1 0 0,1 0 1,0 0-1,0 0 1,0 1-1,-1-1 0,1 0 1,0 0-1,-1 1 0,1-1 1,0 1-1,1 0 1,37 24-104,-25-16 85,-10-7 25,1 0-1,-1-1 1,1 1 0,0-1-1,0 0 1,0-1 0,0 1-1,0-1 1,-1 0-1,1 0 1,0 0 0,0-1-1,0 0 1,0 0-1,0 0 1,-1 0 0,1-1-1,0 0 1,6-3-1,-6 2-20,0 1-1,0 0 1,1 0 0,-1 1-1,1-1 1,-1 1-1,1 0 1,0 1-1,-1-1 1,1 1-1,0 1 1,-1-1-1,1 1 1,6 1-1,-10-1 54,1 0-1,-1 0 0,0 0 0,0 1 0,0-1 1,0 1-1,-1-1 0,1 1 0,0 0 0,-1 0 0,1 0 1,1 2-1,-2-3-3,-1 1 0,1-1 0,0 0-1,0 1 1,0-1 0,0 0 0,0 0 0,1 0 0,-1 0 0,0 0 0,1 0 0,-1 0 0,0 0-1,1 0 1,-1 0 0,1-1 0,-1 1 0,1-1 0,-1 1 0,1-1 0,-1 0 0,1 0 0,0 1-1,-1-1 1,1 0 0,0 0 0,-1 0 0,1-1 0,2 1 0,5-4 20,1-1 1,0 0-1,-1 0 0,0-1 1,-1 0-1,1 0 0,-1-1 1,0 0-1,-1-1 0,11-12 1,27-24-27,-45 44-27,1-1 0,-1 1-1,0-1 1,1 1 0,-1 0 0,0-1 0,1 1 0,-1 0 0,0-1 0,1 1 0,-1 0 0,1 0-1,-1-1 1,1 1 0,-1 0 0,1 0 0,-1 0 0,1 0 0,-1 0 0,1-1 0,-1 1 0,1 0-1,-1 0 1,1 0 0,-1 0 0,1 0 0,-1 1 0,1-1 0,-1 0 0,0 0 0,1 0 0,-1 0-1,1 0 1,-1 1 0,1-1 0,-1 0 0,1 1 0,-1-1 0,0 0 0,1 0 0,-1 1-1,1 0 1,7 24 272,-8-22-269,0-1-1,1 0 1,-1 0 0,1 0-1,-1 1 1,1-1 0,0 0-1,-1 0 1,1 0 0,0 0-1,1 0 1,-1 0 0,0 0-1,0-1 1,1 1-1,-1 0 1,3 1 0,-2-2-172,0-1 1,0 1 0,0 0-1,0-1 1,0 0 0,0 1-1,0-1 1,1 0 0,-1 0-1,0 0 1,0-1 0,0 1 0,3-1-1,-3 0-458,0 0 0,1 1 0,-1-2 0,0 1 0,0 0 0,0 0 0,0-1 0,0 1 0,0-1 0,0 1-1,2-3 1,11-11-5368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17.739"/>
    </inkml:context>
    <inkml:brush xml:id="br0">
      <inkml:brushProperty name="width" value="0.035" units="cm"/>
      <inkml:brushProperty name="height" value="0.035" units="cm"/>
    </inkml:brush>
  </inkml:definitions>
  <inkml:trace contextRef="#ctx0" brushRef="#br0">0 516 10722,'18'-2'77,"0"0"0,-1 2 0,1 0 0,29 5 0,-21-2-103,33 0 1,-22-6 102,-1-1 0,0-2 0,-1-1 0,47-16 0,136-61 669,-117 42-353,329-107 794,-337 125-1091,2 3-1,165-14 1,27 22 25,207-19 292,-354 12-233,436-38 770,-473 56-754,257 8 1087,-345-2-1506,-9-2 131,-7 1-40,-20 0-14</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0.185"/>
    </inkml:context>
    <inkml:brush xml:id="br0">
      <inkml:brushProperty name="width" value="0.025" units="cm"/>
      <inkml:brushProperty name="height" value="0.025" units="cm"/>
    </inkml:brush>
  </inkml:definitions>
  <inkml:trace contextRef="#ctx0" brushRef="#br0">1 131 15983,'0'0'8792,"8"-3"-8210,-3 1-514,1 0-1,-1 0 0,1-1 1,-1 0-1,0 0 0,0 0 1,0 0-1,0-1 0,-1 0 1,0 0-1,1 0 0,-1-1 1,-1 1-1,1-1 1,-1 0-1,0 0 0,0 0 1,0 0-1,0-1 0,-1 1 1,0-1-1,0 0 0,-1 1 1,0-1-1,1-7 0,-2 12-54,0 1 0,0-1-1,0 1 1,-1-1 0,1 1 0,0-1-1,0 1 1,-1 0 0,1-1-1,0 1 1,0 0 0,-1-1 0,1 1-1,0 0 1,-1-1 0,1 1-1,-1 0 1,1-1 0,0 1 0,-1 0-1,1 0 1,-1 0 0,1-1 0,-1 1-1,1 0 1,-1 0 0,1 0-1,-1 0 1,1 0 0,0 0 0,-1 0-1,1 0 1,-1 0 0,1 0-1,-1 0 1,1 0 0,-1 0 0,1 1-1,-1-1 1,1 0 0,-1 0-1,1 0 1,-1 1 0,-22 12-124,19-6 115,-1-1 0,1 1 0,1 0 0,0 0 0,0 1 0,0-1 0,1 0 0,0 1 0,0 0 0,-1 13 0,3-18-12,0-1 0,-1 0 0,1 1 0,0-1 0,1 0 0,-1 1 0,0-1 0,1 0 0,-1 1 1,1-1-1,0 0 0,0 0 0,0 0 0,0 1 0,0-1 0,0 0 0,0-1 0,1 1 0,-1 0 0,1 0 1,0 0-1,-1-1 0,1 1 0,0-1 0,0 1 0,0-1 0,0 0 0,0 0 0,0 0 0,0 0 1,0 0-1,1 0 0,-1-1 0,0 1 0,0-1 0,1 1 0,-1-1 0,0 0 0,3 0 0,0 0-414,0 0-1,0 0 0,0-1 0,0 1 0,0-1 0,0 0 0,0 0 0,-1-1 1,1 0-1,0 1 0,-1-2 0,7-3 0,-3 0-1323,0 0 0,-1 0 1,0-1-1,0 0 0,8-13 0,12-14-5402</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0.648"/>
    </inkml:context>
    <inkml:brush xml:id="br0">
      <inkml:brushProperty name="width" value="0.025" units="cm"/>
      <inkml:brushProperty name="height" value="0.025" units="cm"/>
    </inkml:brush>
  </inkml:definitions>
  <inkml:trace contextRef="#ctx0" brushRef="#br0">57 1 15471,'0'0'4713,"-9"1"-3111,7-1-1495,0 1 1,-1-1-1,1 1 0,-1-1 1,1 1-1,0 0 0,0 0 1,0 0-1,-1 0 0,1 0 1,0 0-1,0 1 0,0-1 1,1 1-1,-1-1 0,0 1 1,-2 3-1,2-2-78,1 0 0,0 0 0,0 0 0,0 1 0,1-1-1,-1 0 1,1 0 0,-1 1 0,1-1 0,0 0 0,0 1 0,1-1 0,-1 0 0,1 1 0,-1-1 0,3 5 0,-1 0-29,1 0 1,0 0 0,0 0 0,1 0-1,0-1 1,1 0 0,0 1 0,0-2 0,0 1-1,1 0 1,11 10 0,-4-7-70,1 1 0,0-2-1,0 0 1,1 0 0,16 6 0,-29-15 101,0 1 0,0-1 0,0 0 0,0 0 0,0 1 0,0-1 0,0-1 0,1 1 0,-1 0 0,0 0 0,0-1 0,0 1 0,-1-1 0,1 0 0,0 1 0,0-1 0,0 0 0,0 0 0,-1 0 0,1 0 0,0-1 0,-1 1 0,1 0 0,-1-1 0,1 1 0,-1-1 0,0 1 0,0-1 0,0 0 0,0 0 0,2-2 0,6-11-9,0-1 0,10-28 0,-8 21-54,-10 22 165,0 0 0,1 0 0,-1 0-1,1 1 1,-1-1 0,1 0 0,-1 0 0,1 1-1,0-1 1,-1 1 0,1 0 0,0-1 0,-1 1-1,1 0 1,0 0 0,0 0 0,-1 0 0,1 0 0,0 0-1,-1 1 1,3 0 0,-1-1-130,1 1-1,-1-1 1,0 0 0,0 0-1,1 0 1,-1-1 0,0 1-1,0-1 1,0 1-1,1-1 1,-1 0 0,0 0-1,5-3 1,-4-1 45,0 1 0,0-1-1,0 0 1,0 0 0,-1 0 0,0-1-1,0 1 1,-1-1 0,1 0 0,-1 1-1,-1-1 1,1 0 0,-1 0 0,2-12-1,-3 16-117,-1 40-326,-2-17 65,1-9 471,1 0 0,0 0 0,2 22-1,-1-32-277,0-1 0,0 1 1,0-1-1,0 1 0,1 0 0,-1-1 0,0 1 0,1-1 0,0 1 0,-1-1 0,1 1 0,0-1 0,-1 1 0,1-1 0,0 0 0,0 0 0,0 1 0,1-1 0,-1 0 0,0 0 0,0 0 0,1 0 0,-1 0 0,0 0 0,1 0 0,-1-1 0,1 1 0,-1-1 0,1 1 0,-1-1 0,1 1 0,-1-1 0,1 0 0,0 1 0,1-1 0,-3 0-31,1 0 0,-1 0 0,0 0 0,1 0-1,-1 0 1,0 0 0,1 0 0,-1 0 0,1 0 0,-1 0-1,0 0 1,1 0 0,-1 0 0,0 0 0,1-1 0,-1 1-1,0 0 1,1 0 0,-1 0 0,0-1 0,1 1 0,-1 0 0,0 0-1,1-1 1,-1 1 0,0 0 0,0 0 0,1-1 0,-1 1-1,0 0 1,0-1 0,0 1 0,0 0 0,1-1 0,-1 1-1,0 0 1,0-1 0,0 1 0,0-1 0,0 1 0,0 0-1,0-1 1,0 1 0,0 0 0,0-1 0,0 1 0,0-1 0,0-17-7600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1.037"/>
    </inkml:context>
    <inkml:brush xml:id="br0">
      <inkml:brushProperty name="width" value="0.025" units="cm"/>
      <inkml:brushProperty name="height" value="0.025" units="cm"/>
    </inkml:brush>
  </inkml:definitions>
  <inkml:trace contextRef="#ctx0" brushRef="#br0">1 1 12172,'0'0'11691,"68"51"-12973,-44-35-2401,3-2-4261</inkml:trace>
  <inkml:trace contextRef="#ctx0" brushRef="#br0" timeOffset="1">334 56 8648,'0'0'15647,"-8"-4"-13277,5 2-2275,0 1 0,0-1-1,0 1 1,0-1 0,0 1-1,-1 0 1,1 0 0,0 1-1,0-1 1,-1 0 0,1 1-1,0 0 1,-1 0 0,1 0-1,0 0 1,-1 1 0,1-1-1,0 1 1,-1 0 0,1 0-1,0 0 1,0 0 0,0 1-1,0-1 1,0 1 0,0 0-1,0 0 1,1 0 0,-5 4-1,-1 1 97,1 0-1,0 0 1,0 1-1,1 0 1,-10 17 0,14-21-168,-1 0 1,1 1 0,0 0 0,1-1-1,-1 1 1,1 0 0,0 0 0,0-1 0,1 1-1,-1 0 1,1 0 0,0 0 0,0 0 0,2 6-1,-2-9-16,1 1 0,0-1-1,0 0 1,0 0 0,0 0 0,1 0-1,-1 0 1,0 0 0,1 0-1,0-1 1,-1 1 0,1 0 0,0-1-1,0 0 1,0 1 0,0-1-1,0 0 1,0 0 0,0 0 0,0 0-1,0 0 1,1 0 0,-1-1-1,0 1 1,3-1 0,8 3 32,1-2 0,-1 0 0,16-1 0,-21 0-28,4 0-291,-1 0 0,0-1 0,1-1 0,-1 0 0,16-4 0,-21 3-488,0 1 0,0-1-1,0 0 1,-1 0 0,1 0 0,9-9 0,11-14-7283</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1.821"/>
    </inkml:context>
    <inkml:brush xml:id="br0">
      <inkml:brushProperty name="width" value="0.025" units="cm"/>
      <inkml:brushProperty name="height" value="0.025" units="cm"/>
    </inkml:brush>
  </inkml:definitions>
  <inkml:trace contextRef="#ctx0" brushRef="#br0">1 82 9225,'0'0'10735,"4"12"-9325,8 34-244,-6-19-274,1 0 0,1-1 0,14 30 1,-22-55-863,1-1 1,-1 1-1,0 0 1,1-1 0,-1 1-1,1-1 1,-1 1-1,1-1 1,-1 0-1,1 1 1,0-1-1,-1 1 1,1-1 0,-1 0-1,1 1 1,0-1-1,-1 0 1,1 0-1,0 0 1,0 0-1,-1 1 1,1-1 0,0 0-1,-1 0 1,1 0-1,0 0 1,0-1-1,-1 1 1,1 0 0,0 0-1,-1 0 1,1 0-1,0-1 1,-1 1-1,1 0 1,-1-1-1,1 1 1,0-1 0,-1 1-1,1 0 1,-1-1-1,1 1 1,-1-1-1,1 1 1,0-2 0,22-25 1307,-4-5-1142,-2-1 0,0-2 0,16-51 0,-25 73-227,-1 22-88,2 28-38,-8-31 203,-1-4-29,2 9-19,0 0 1,1 0-1,0 0 0,10 19 0,-13-29 34,1 1-1,0-1 1,-1 0 0,1 1 0,0-1-1,0 0 1,0 0 0,0 1 0,0-1-1,0 0 1,1 0 0,-1 0-1,0 0 1,0 0 0,1 0 0,-1-1-1,1 1 1,-1 0 0,1-1 0,-1 1-1,1-1 1,-1 0 0,1 1 0,-1-1-1,1 0 1,-1 0 0,1 0-1,0 0 1,-1 0 0,1 0 0,-1 0-1,1-1 1,-1 1 0,1 0 0,-1-1-1,1 0 1,-1 1 0,1-1-1,-1 0 1,1 0 0,-1 1 0,0-1-1,0 0 1,3-3 0,10-8 167,-1-1 1,0-1 0,-1-1-1,0 1 1,-1-2-1,10-18 1,22-29-150,-43 62-55,0 1 0,1-1 0,-1 1 0,0-1 0,0 1 0,1-1 0,-1 1 1,0-1-1,1 1 0,-1 0 0,1-1 0,-1 1 0,1 0 0,-1-1 1,1 1-1,-1 0 0,1-1 0,-1 1 0,1 0 0,-1 0 0,1 0 0,-1-1 1,1 1-1,-1 0 0,1 0 0,-1 0 0,1 0 0,0 0 0,-1 0 1,1 0-1,-1 0 0,1 0 0,-1 0 0,1 1 0,-1-1 0,1 0 1,-1 0-1,1 0 0,-1 1 0,1-1 0,-1 0 0,1 1 0,-1-1 0,1 0 1,-1 1-1,1-1 0,-1 1 0,0-1 0,1 0 0,-1 1 0,0-1 1,1 1-1,-1-1 0,0 1 0,0-1 0,0 1 0,1-1 0,-1 1 0,0 0 1,0-1-1,0 1 0,0-1 0,0 1 0,0-1 0,0 2 0,9 46-172,-9-41 88,1-1 390,6 24-3481,-7-29 3002,0-1-1,1 1 0,-1-1 1,0 0-1,1 1 1,-1-1-1,0 1 0,1-1 1,-1 0-1,1 1 1,-1-1-1,1 0 0,-1 1 1,1-1-1,-1 0 1,1 0-1,-1 1 0,1-1 1,-1 0-1,1 0 1,-1 0-1,1 0 0,-1 0 1,1 0-1,-1 0 1,1 0-1,0 0 0,-1 0 1,1 0-1,-1 0 1,1 0-1,-1 0 0,1 0 1,-1-1-1,1 1 1,-1 0-1,1 0 0,-1-1 1,1 1-1,-1 0 1,1-1-1,-1 1 0,0-1 1,1 1-1,-1 0 1,1-1-1,-1 1 0,0-1 1,0 1-1,1-1 1,-1 0-1,11-15-4300,2-8-1735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2.182"/>
    </inkml:context>
    <inkml:brush xml:id="br0">
      <inkml:brushProperty name="width" value="0.025" units="cm"/>
      <inkml:brushProperty name="height" value="0.025" units="cm"/>
    </inkml:brush>
  </inkml:definitions>
  <inkml:trace contextRef="#ctx0" brushRef="#br0">0 139 7687,'0'0'9748,"9"0"-7217,36 3-22,-31-1-1830,0-1 0,-1 0 0,1-1 0,0 0 0,0-1 0,19-5 0,-29 5-602,0 0 0,-1-1 0,1 1 1,0-1-1,-1 0 0,0-1 0,1 1 1,-1 0-1,0-1 0,0 0 0,0 1 1,-1-1-1,1-1 0,-1 1 0,1 0 1,-1 0-1,0-1 0,0 1 0,-1-1 1,1 0-1,-1 0 0,0 1 0,0-1 1,0 0-1,0 0 0,-1 0 0,1 0 1,-1-4-1,0 6-35,0 0 0,0 0 0,0 1 1,0-1-1,0 0 0,0 0 0,0 0 0,-1 1 0,1-1 1,-1 0-1,1 1 0,-1-1 0,0 0 0,1 1 0,-1-1 0,0 1 1,0-1-1,0 1 0,0-1 0,-1 1 0,1 0 0,0-1 1,0 1-1,-1 0 0,1 0 0,-1 0 0,1 0 0,-1 0 1,0 0-1,1 1 0,-1-1 0,0 0 0,1 1 0,-1 0 1,0-1-1,0 1 0,1 0 0,-1 0 0,-3 0 0,0 0-52,1 0-1,-1 0 0,1 1 1,-1-1-1,1 1 0,-1 0 1,1 1-1,0-1 1,0 1-1,-1 0 0,1 0 1,0 0-1,1 0 0,-1 1 1,-5 3-1,0 5 0,-1 0-1,1 0 1,1 1 0,0 0 0,1 0-1,-7 15 1,11-19-17,0-1 0,0 1 0,0 0 0,1 0 0,1 0 0,-1 0 0,1 0 0,1 0 0,-1 0 0,1 0 0,1 1 0,1 9 0,-1-16-131,0 0 0,0 0-1,0 0 1,1 0 0,-1 0 0,1 0 0,-1 0-1,1-1 1,0 1 0,0-1 0,-1 1 0,1-1-1,0 1 1,0-1 0,1 0 0,-1 0 0,0 0 0,0 0-1,0-1 1,1 1 0,-1 0 0,0-1 0,1 0-1,-1 1 1,0-1 0,1 0 0,-1 0 0,3-1-1,4 1-1275,0 0 0,0-1-1,0 0 1,0 0-1,-1-1 1,13-4-1,18-13-8386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2.639"/>
    </inkml:context>
    <inkml:brush xml:id="br0">
      <inkml:brushProperty name="width" value="0.025" units="cm"/>
      <inkml:brushProperty name="height" value="0.025" units="cm"/>
    </inkml:brush>
  </inkml:definitions>
  <inkml:trace contextRef="#ctx0" brushRef="#br0">129 62 17617,'0'0'2834,"-10"-1"-95,6 0-2625,0 0-1,1 1 1,-1-1 0,0 1-1,0 0 1,0 0 0,0 0 0,0 0-1,0 1 1,1-1 0,-1 1-1,0 0 1,0 1 0,1-1 0,-1 0-1,1 1 1,-1 0 0,1 0-1,0 0 1,-1 0 0,1 1 0,0-1-1,1 1 1,-1-1 0,0 1-1,1 0 1,-1 0 0,1 1-1,-2 2 1,2-3-101,0 0 0,1 0 1,-1-1-1,1 1 0,-1 0 0,1 0 0,0 0 0,0 0 0,0 0 0,1 1 1,-1-1-1,1 0 0,0 0 0,0 0 0,0 1 0,0-1 0,0 0 1,1 0-1,0 4 0,0-5-12,1 0 0,-1-1 1,1 1-1,-1-1 0,1 1 0,-1-1 1,1 1-1,0-1 0,-1 0 0,1 0 1,0 0-1,0 0 0,0 0 0,0 0 1,0 0-1,0-1 0,0 1 0,0-1 1,0 0-1,1 1 0,-1-1 0,0 0 1,0 0-1,0 0 0,0-1 0,0 1 1,1 0-1,2-2 0,2 1 1,0-1 0,0 0-1,-1-1 1,1 0 0,-1 0 0,0 0 0,1-1-1,-1 0 1,-1 0 0,1 0 0,-1-1 0,1 1-1,6-11 1,-3 6 18,-1-1-1,-1-1 0,0 1 0,0-1 1,-1-1-1,8-21 0,-15 38-247,-3 12 225,0 0 0,1 0 0,-2 18 0,5-34 6,1 0 0,-1 0 0,0 0 0,0 0 0,0 0 0,0 0 0,1-1 0,-1 1 0,0 0 1,1 0-1,-1 0 0,1 0 0,-1 0 0,1-1 0,-1 1 0,1 0 0,0-1 0,-1 1 0,1 0 0,0-1 0,-1 1 0,1-1 0,0 1 0,0-1 0,0 1 0,1 0 0,28 0 122,-21-2-89,-1-1 0,1-1 0,-1 1-1,0-2 1,10-4 0,2-5-7,1-1 1,20-19 0,-24 19-35,-1 0 0,2 2 0,25-15 0,-43 27 2,0 0 1,1 0-1,-1-1 0,0 1 0,1 0 0,-1 0 0,0 0 1,1 0-1,-1 0 0,1 0 0,-1 0 0,0-1 0,1 1 1,-1 0-1,1 1 0,-1-1 0,0 0 0,1 0 0,-1 0 1,1 0-1,-1 0 0,0 0 0,1 0 0,-1 0 0,0 1 1,1-1-1,-1 0 0,0 0 0,1 1 0,-1-1 0,0 0 1,1 0-1,-1 1 0,0-1 0,0 0 0,1 1 1,4 20-40,-7 39 455,1-38 201,1-22-590,0 0 1,0 1-1,0-1 1,0 1-1,0-1 0,0 1 1,1-1-1,-1 0 1,0 1-1,0-1 0,1 0 1,-1 1-1,0-1 1,1 0-1,-1 1 0,0-1 1,1 0-1,-1 0 1,0 1-1,1-1 0,-1 0 1,0 0-1,1 1 1,-1-1-1,1 0 0,-1 0 1,0 0-1,1 0 1,-1 0-1,1 0 0,-1 0 1,1 0-1,-1 0 1,1 0-1,-1 0 0,0 0 1,1 0-1,-1 0 1,1 0-1,-1 0 0,0-1 1,1 1-1,-1 0 1,1 0-1,-1 0 0,1-1 1,22-10 1193,10-20-807,-29 26-475,1-1 0,0 1 0,0 0 0,1 0 0,0 1 0,0 0 0,0 0 0,0 0-1,0 1 1,1-1 0,-1 1 0,1 1 0,0 0 0,14-3 0,-20 5 0,0 0-1,0 0 1,-1 0-1,1 1 1,0-1 0,-1 0-1,1 1 1,0-1-1,0 1 1,-1-1 0,1 1-1,-1-1 1,1 1-1,-1 0 1,1-1 0,-1 1-1,1-1 1,-1 1-1,1 0 1,-1 0-1,0-1 1,1 1 0,-1 0-1,0 0 1,1-1-1,-1 1 1,0 0 0,0 0-1,0-1 1,0 1-1,0 0 1,0 1 0,0 15-2736,-2-3-5290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3.629"/>
    </inkml:context>
    <inkml:brush xml:id="br0">
      <inkml:brushProperty name="width" value="0.025" units="cm"/>
      <inkml:brushProperty name="height" value="0.025" units="cm"/>
    </inkml:brush>
  </inkml:definitions>
  <inkml:trace contextRef="#ctx0" brushRef="#br0">87 457 12172,'0'0'5397,"-4"-10"-2109,-17-31-1115,20 40-2045,0-1 1,0 0-1,0 1 0,0-1 1,-1 0-1,1 1 1,0 0-1,-1-1 0,1 1 1,-1 0-1,1 0 1,-1 0-1,0 0 0,-3-2 1,5 3-94,-1 0 1,0 0-1,0 0 0,1 0 1,-1 0-1,0 0 0,0 0 1,0 0-1,1 0 0,-1 1 1,0-1-1,0 0 0,1 0 1,-1 1-1,0-1 0,1 0 1,-1 1-1,0-1 0,1 1 1,-1-1-1,1 1 0,-1-1 1,1 1-1,-2 0 0,0 2-11,0 0-1,0 1 0,0-1 0,1 1 0,-1-1 0,1 1 0,0-1 1,0 1-1,0 0 0,-1 6 0,2-7 2,-1 12 142,0 0-1,1 0 1,2 18 0,-2-30-114,0-1 0,1 0 1,-1 1-1,1-1 0,0 0 1,-1 1-1,1-1 0,0 0 0,1 0 1,-1 0-1,0 0 0,3 3 0,-3-4-17,0 0 0,0-1 0,0 1 0,0-1 0,0 1-1,0-1 1,0 0 0,0 1 0,0-1 0,0 0 0,1 0-1,-1 0 1,0 1 0,0-1 0,0 0 0,0-1 0,0 1-1,0 0 1,1 0 0,-1 0 0,0-1 0,0 1 0,0 0-1,0-1 1,0 1 0,0-1 0,0 0 0,1 0 0,6-5 163,1 0 1,-1 0 0,-1-1 0,1 0-1,-1 0 1,-1-1 0,1 0-1,-1 0 1,8-14 0,0-3-21,-1-1 1,12-32-1,-18 36-227,0-1 0,-2 0 0,4-30 0,-9 57 15,0 1 0,1-1 0,0 0 0,-1 0 0,2 0 0,-1 1 0,0-1 0,1 0 0,0 0 0,-1-1 0,2 1 0,-1 0 0,0-1 0,1 1 0,5 5 0,-6-8 28,0 1 0,0-1 0,0 0 0,0 0 0,0 0 0,1 0 0,-1 0 0,0-1 0,1 1 0,-1-1 0,1 1 0,-1-1 0,1 0 0,-1 0 0,0 0 0,1 0 0,-1-1 0,1 1 0,-1-1 0,1 1 0,-1-1 0,0 0 0,0 0 0,1 0 0,-1 0 0,0 0 0,0 0 0,0-1 0,0 1 0,2-2 0,5-5 24,1 0 0,-2 0-1,1-1 1,-1 0 0,0 0 0,-1-1 0,0 0-1,-1 0 1,0 0 0,0-1 0,4-14 0,-5 11 26,0 0 1,-1 0-1,0-1 1,-1 1-1,-1-1 1,0 0-1,-1 0 1,-1-25-1,-6 24-95,-4 18-205,9 0 224,-1-1 0,0 1-1,1 0 1,0 0 0,-1-1 0,1 1 0,0 0 0,0 1 0,0-1 0,0 0 0,-1 4 0,-6 51-33,2 0 1,3 0-1,5 72 0,-1-67 90,-1-43 5,1 1 1,1-1 0,1 0 0,0 1 0,2-1-1,0-1 1,1 1 0,1-1 0,1 0-1,0 0 1,1-1 0,1 0 0,1-1-1,0 0 1,2 0 0,-1-2 0,2 1 0,0-2-1,0 0 1,25 17 0,-40-31-20,1 1-1,0 0 1,0 0 0,0-1 0,0 1-1,0 0 1,0 0 0,0 0 0,0-1-1,0 1 1,0 0 0,0 0-1,0-1 1,0 1 0,0 0 0,0 0-1,1-1 1,-1 1 0,0 0 0,0 0-1,0 0 1,0-1 0,0 1 0,0 0-1,1 0 1,-1 0 0,0-1 0,0 1-1,0 0 1,0 0 0,1 0-1,-1 0 1,0 0 0,0-1 0,1 1-1,-1 0 1,0 0 0,0 0 0,0 0-1,1 0 1,-1 0 0,0 0 0,0 0-1,1 0 1,-1 0 0,0 0 0,0 0-1,1 0 1,-1 0 0,0 0-1,0 0 1,1 0 0,-1 0 0,0 0-1,0 1 1,0-1 0,1 0 0,-1 0-1,0 0 1,0 0 0,0 0 0,1 1-1,-1-1 1,-8-23 500,7 20-489,-25-50 153,-2 2-1,-61-86 0,24 40-770,65 97 565,0 0-1,0 0 1,-1-1-1,1 1 1,0 0 0,0 0-1,0 0 1,0-1-1,0 1 1,0 0 0,0 0-1,0-1 1,0 1-1,0 0 1,0 0 0,0-1-1,1 1 1,-1 0-1,0 0 1,0 0 0,0-1-1,0 1 1,0 0-1,0 0 1,0 0 0,1 0-1,-1-1 1,0 1-1,0 0 1,0 0 0,0 0-1,1 0 1,-1-1-1,0 1 1,0 0-1,0 0 1,1 0 0,-1 0-1,0 0 1,0 0-1,0 0 1,1 0 0,-1 0-1,0 0 1,0 0-1,1 0 1,-1 0 0,0 0-1,0 0 1,0 0-1,1 0 1,-1 0 0,17-1-892,-13 1 652,20-1-1868,1-1 0,25-5 0,14-10-6593,-16 0-3702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4.356"/>
    </inkml:context>
    <inkml:brush xml:id="br0">
      <inkml:brushProperty name="width" value="0.025" units="cm"/>
      <inkml:brushProperty name="height" value="0.025" units="cm"/>
    </inkml:brush>
  </inkml:definitions>
  <inkml:trace contextRef="#ctx0" brushRef="#br0">5 28 20083,'0'0'2093,"-1"7"-508,-3 52 264,5 86 0,1-122-1677,1 1 0,0-1 0,2 0-1,1 0 1,0-1 0,20 43 0,-25-62-164,0 0 1,1 0 0,-1 0-1,1 0 1,0-1 0,-1 1-1,1-1 1,0 1 0,0-1-1,1 0 1,-1 0-1,0 0 1,1 0 0,-1 0-1,1 0 1,0-1 0,0 1-1,-1-1 1,1 0 0,4 1-1,-4-48 315,-3 41-315,-1-29-662,-8-56-1,6 73-134,0 1 0,-1 0 0,-1 0 0,-1 1 0,-10-23 0,5 26 89,6 20 458,7 25 474,0-29-204,0-1 1,0 0-1,1 0 0,-1 0 0,1 0 0,0-1 1,0 1-1,0 0 0,0-1 0,0 0 0,0 0 1,1 0-1,-1 0 0,1-1 0,-1 1 0,1-1 1,0 0-1,-1 0 0,1 0 0,0 0 0,0-1 1,0 0-1,0 1 0,4-2 0,1 1 9,0 0 0,0-1 0,-1 0-1,1 0 1,0-1 0,-1 0 0,1-1 0,-1 0-1,13-6 1,-6 0 264,0-1 1,-1-1-1,-1 0 0,0 0 0,0-1 0,18-24 1,-26 30-217,0 0 0,0-1 1,-1 0-1,0 0 1,0 0-1,-1-1 1,0 1-1,0-1 0,0 0 1,-1 1-1,-1-1 1,1 0-1,-1 0 1,-1-1-1,1 1 1,-2-12-1,1 20-86,0 0-1,0-1 1,0 1 0,0 0-1,0-1 1,0 1 0,0 0-1,0-1 1,0 1-1,0 0 1,0 0 0,-1-1-1,1 1 1,0 0 0,0-1-1,0 1 1,0 0 0,-1 0-1,1-1 1,0 1 0,0 0-1,0 0 1,-1 0 0,1-1-1,0 1 1,0 0 0,-1 0-1,1 0 1,0 0 0,0-1-1,-1 1 1,1 0-1,0 0 1,-1 0 0,1 0-1,0 0 1,-1 0 0,1 0-1,0 0 1,0 0 0,-1 0-1,1 0 1,0 0 0,-1 0-1,1 0 1,0 0 0,-1 0-1,1 1 1,0-1 0,0 0-1,-1 0 1,1 0 0,0 0-1,0 1 1,-1-1-1,1 0 1,0 0 0,0 0-1,-1 1 1,1-1 0,0 1-1,-14 16-144,5 3 206,2 1 0,0-1-1,1 1 1,1 1 0,0-1 0,2 1-1,1 0 1,0 0 0,2 0-1,4 37 1,-3-54-41,0-1-1,0 0 1,0 1 0,1-1-1,-1 0 1,1 0 0,0 0 0,1 0-1,-1-1 1,1 1 0,-1 0-1,1-1 1,0 0 0,0 0-1,1 0 1,-1 0 0,1 0-1,-1-1 1,1 1 0,0-1 0,0 0-1,0 0 1,0 0 0,0-1-1,0 0 1,1 1 0,5 0-1,-2-1 22,-1-1-1,0 1 0,1-1 0,-1 0 1,0-1-1,1 0 0,-1 0 0,0 0 1,0-1-1,0 0 0,0 0 0,0-1 1,0 0-1,0 0 0,-1-1 0,6-4 0,1-1 0,-2-1 0,1-1 1,-1 0-1,-1-1 0,11-14 0,-17 20-27,0 0-1,0-1 1,0 1 0,-1-1 0,0 0 0,0 0 0,0 0 0,-1 0 0,0 0 0,-1-1 0,0 1 0,1-13 0,-2 19-15,0-1 0,0 1 0,-1-1 0,1 1 0,0 0 0,-1-1 0,1 1-1,-1 0 1,1-1 0,-1 1 0,0 0 0,1 0 0,-1 0 0,0 0 0,0-1 0,0 1 0,0 0 0,0 0 0,0 1-1,0-1 1,0 0 0,0 0 0,0 0 0,-1 1 0,1-1 0,0 1 0,-1-1 0,1 1 0,0-1 0,-1 1 0,1 0-1,0 0 1,-1-1 0,1 1 0,0 0 0,-1 0 0,1 1 0,-1-1 0,1 0 0,0 0 0,-1 1 0,1-1-1,0 0 1,-3 2 0,-1-1-18,-1 1 1,1 0-1,0 0 0,0 0 0,0 1 0,0-1 0,0 1 0,1 1 1,-1-1-1,-5 6 0,7-6 21,1 0-1,-1 0 1,1 0 0,-1 1-1,1-1 1,0 0 0,1 1 0,-1 0-1,1 0 1,-1-1 0,1 1-1,0 0 1,0 0 0,1 0 0,-1 0-1,1 0 1,0 0 0,0 0-1,0 0 1,1 0 0,-1 0 0,1 0-1,2 6 1,-1-6-17,0 0 0,1 0 0,-1 0 0,1 0 0,0-1 0,0 1 0,0-1 0,0 0 0,1 1 0,-1-2 0,1 1 0,0 0 0,0-1 0,0 1 0,0-1 0,0 0 0,0-1 0,1 1 0,6 1 0,-1-1-1243,1 0 0,0 0 0,0-1 0,18-1 1,9-1-6920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5.456"/>
    </inkml:context>
    <inkml:brush xml:id="br0">
      <inkml:brushProperty name="width" value="0.025" units="cm"/>
      <inkml:brushProperty name="height" value="0.025" units="cm"/>
    </inkml:brush>
  </inkml:definitions>
  <inkml:trace contextRef="#ctx0" brushRef="#br0">34 91 3683,'-24'-78'9398,"24"77"-9344,1 1 1,-1-1-1,0 1 0,0-1 1,0 1-1,0 0 1,0-1-1,-1 1 1,1-1-1,0 1 0,0-1 1,0 1-1,0 0 1,0-1-1,-1 1 1,1-1-1,0 1 1,0 0-1,-1-1 0,1 1 1,0 0-1,0-1 1,-1 1-1,1 0 1,-1 0-1,1-1 0,0 1 1,-1 0-1,1 0 1,0-1-1,-1 1 1,1 0-1,-1 0 1,1 0-1,-1 0 0,1 0 1,-1 0-1,1 41 1928,19 249 6575,-18-276-8379,9 58 179,-10-69-351,1-1 0,-1 0 0,1 1 0,0-1 1,-1 0-1,1 1 0,0-1 0,0 0 0,1 0 0,-1 0 1,0 0-1,1 0 0,-1 0 0,1 0 0,0-1 0,-1 1 1,1 0-1,0-1 0,0 0 0,0 1 0,0-1 0,0 0 1,1 0-1,2 1 0,-3-2 8,0 0 1,0 0-1,0-1 1,-1 1-1,1 0 0,0-1 1,0 0-1,0 1 1,-1-1-1,1 0 1,0 0-1,-1 0 0,1 0 1,-1 0-1,1 0 1,-1-1-1,1 1 0,-1 0 1,0-1-1,0 1 1,1-1-1,-1 0 0,1-3 1,21-43 183,-14 20-159,-1 0-1,5-44 1,8-27 11,-21 98-50,0 1 0,0-1 0,0 1-1,0-1 1,0 1 0,0-1 0,0 1 0,0-1 0,0 1-1,0-1 1,1 1 0,-1-1 0,0 1 0,0-1 0,1 1 0,-1-1-1,0 1 1,0-1 0,1 1 0,-1 0 0,1-1 0,-1 1 0,0 0-1,1-1 1,-1 1 0,1 0 0,-1-1 0,1 1 0,-1 0 0,1 0-1,-1 0 1,1-1 0,-1 1 0,1 0 0,-1 0 0,1 0-1,-1 0 1,1 0 0,-1 0 0,1 0 0,-1 0 0,1 0 0,-1 0-1,1 0 1,-1 1 0,1-1 0,-1 0 0,1 0 0,-1 0 0,1 1-1,-1-1 1,1 0 0,-1 0 0,1 1 0,-1-1 0,0 0-1,1 1 1,-1-1 0,0 1 0,1-1 0,-1 1 0,0-1 0,1 0-1,-1 1 1,0-1 0,0 1 0,0-1 0,1 1 0,-1 0 0,20 38 16,-19-37-11,51 123 390,-52-123-382,1-1 0,0 1 0,-1-1 0,1 0 0,0 1 0,0-1 0,0 0 0,0 0 0,0 0 0,0 0 0,0 0 0,0 0 0,0 0 1,0 0-1,1 0 0,-1 0 0,0-1 0,1 1 0,-1 0 0,1-1 0,-1 1 0,1-1 0,-1 0 0,0 0 0,1 1 0,-1-1 0,1 0 0,0 0 0,-1 0 1,1 0-1,-1-1 0,1 1 0,-1 0 0,0-1 0,1 1 0,-1-1 0,1 1 0,-1-1 0,0 1 0,1-1 0,-1 0 0,0 0 0,0 0 0,1 0 0,-1 0 1,1-1-1,8-7 41,-1 0 1,0-1 0,-1 1 0,9-15 0,-10 15-41,19-31-3,-21 30-116,1 0 0,0 1 0,1-1 0,0 1 0,0 0 0,1 1 0,0 0 0,18-14 0,-25 22 90,-1 0 0,1-1 0,-1 1 0,1 0 1,-1 0-1,1 0 0,-1-1 0,1 1 0,-1 0 1,1 0-1,-1 0 0,1 0 0,-1 0 1,1 0-1,0 0 0,-1 0 0,1 1 0,-1-1 1,1 0-1,-1 0 0,1 0 0,-1 0 0,1 1 1,-1-1-1,1 0 0,-1 1 0,0-1 0,1 0 1,-1 1-1,1-1 0,-1 0 0,0 1 0,1-1 1,-1 1-1,0-1 0,0 1 0,1-1 1,-1 1-1,0-1 0,0 1 0,1-1 0,-1 1 1,0-1-1,0 1 0,0-1 0,0 1 0,0-1 1,0 1-1,0 0 0,1 32 64,-1-27-79,1 33 2,-2 48-1492,-6-105-9595,1-11 3220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5.819"/>
    </inkml:context>
    <inkml:brush xml:id="br0">
      <inkml:brushProperty name="width" value="0.025" units="cm"/>
      <inkml:brushProperty name="height" value="0.025" units="cm"/>
    </inkml:brush>
  </inkml:definitions>
  <inkml:trace contextRef="#ctx0" brushRef="#br0">1 1 16335,'0'0'6150,"39"47"-10121,-19-46-2820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20.277"/>
    </inkml:context>
    <inkml:brush xml:id="br0">
      <inkml:brushProperty name="width" value="0.035" units="cm"/>
      <inkml:brushProperty name="height" value="0.035" units="cm"/>
    </inkml:brush>
  </inkml:definitions>
  <inkml:trace contextRef="#ctx0" brushRef="#br0">1 555 12379,'4'1'86,"1"-1"-1,-1 0 1,0 0 0,1 0 0,-1 0 0,0-1 0,0 0 0,1 0 0,-1 0-1,0 0 1,0-1 0,0 1 0,0-1 0,5-3 0,14-5-31,104-49-324,-93 41 254,-1 2 0,2 2 0,0 1 0,45-11 0,70-1 264,40-9 120,228-80 153,108-22-111,41 64-313,-469 67 9,111 8 0,96 23 106,-60-4-57,-42-12-41,33 1-70,-170-4 403,102 23-1,-111-16-343,-4 1 190,73 8 0,-110-21-257,0 0 1,0-2-1,0 0 1,0-1-1,-1-1 1,1 0-1,0-1 1,-1 0-1,20-8 1,-28 10-103,-11 7-93,-20 14-207,15-13 271,-16 15-8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6.163"/>
    </inkml:context>
    <inkml:brush xml:id="br0">
      <inkml:brushProperty name="width" value="0.025" units="cm"/>
      <inkml:brushProperty name="height" value="0.025" units="cm"/>
    </inkml:brush>
  </inkml:definitions>
  <inkml:trace contextRef="#ctx0" brushRef="#br0">22 0 15439,'-2'9'2258,"-5"21"-1080,2-1 1,1 0-1,2 1 0,0 0 1,5 48-1,3-19-332,2-1 1,16 61-1,-18-96-801,0-1 0,2 1 0,1-1 0,0 0 0,2-1 1,0 0-1,2-1 0,0 0 0,1-1 0,22 22 0,-36-40-39,0-1 0,0 0-1,0 1 1,0-1 0,0 0-1,0 1 1,1-1-1,-1 0 1,0 1 0,0-1-1,0 0 1,1 0 0,-1 1-1,0-1 1,1 0 0,-1 0-1,0 1 1,0-1-1,1 0 1,-1 0 0,0 0-1,1 0 1,-1 1 0,0-1-1,1 0 1,-1 0 0,0 0-1,1 0 1,-1 0 0,1 0-1,-1 0 1,0 0-1,1 0 1,-1 0 0,0 0-1,1 0 1,-1 0 0,0 0-1,1-1 1,-1 1 0,0 0-1,1 0 1,-1 0-1,0 0 1,1-1 0,-1 1-1,1 0 1,-3-23 136,-15-28-21,-14-10-677,-40-57 0,17 30-521,47 68 1031,14 10-24,28 8-62,-19 3 113,-10-1-196,0 0-1,1 0 0,-1 0 1,0-1-1,0 0 0,0-1 1,0 1-1,0-1 0,10-5 1,-13 6 84,-1-1-1,0 0 1,0 0 0,1 0 0,-1 0-1,-1 0 1,1 0 0,0-1 0,0 1-1,-1-1 1,0 1 0,1-1 0,-1 0-1,0 1 1,0-1 0,0 0 0,-1 0 0,1 0-1,-1 1 1,0-1 0,1 0 0,-1 0-1,-1-4 1,0-48-6718,-7 22 619</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6.554"/>
    </inkml:context>
    <inkml:brush xml:id="br0">
      <inkml:brushProperty name="width" value="0.025" units="cm"/>
      <inkml:brushProperty name="height" value="0.025" units="cm"/>
    </inkml:brush>
  </inkml:definitions>
  <inkml:trace contextRef="#ctx0" brushRef="#br0">7 1 13485,'0'0'2290,"-2"11"-523,-1 17-751,2-1 0,1 1 0,1 0 0,1 0 0,7 32 0,8 38 926,-12-60-1477,1-1 1,2 0 0,2-1-1,1 0 1,16 36 0,-26-70-555,0 1 0,0-1 1,0 0-1,0 0 1,1 0-1,-1-1 1,1 1-1,-1 0 0,1 0 1,0-1-1,0 1 1,0-1-1,-1 1 1,1-1-1,4 2 0,-4-3-216,0 0-1,0 1 0,0-1 0,0-1 0,0 1 0,0 0 0,0 0 1,0-1-1,0 1 0,0-1 0,0 1 0,0-1 0,0 0 0,0 0 0,-1 0 1,1 0-1,0 0 0,-1 0 0,1-1 0,-1 1 0,1 0 0,-1-1 1,2-1-1,7-9-2103,-1 0-1,0 0 1,-1-1 0,10-22 0,-1-1-1574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7.230"/>
    </inkml:context>
    <inkml:brush xml:id="br0">
      <inkml:brushProperty name="width" value="0.025" units="cm"/>
      <inkml:brushProperty name="height" value="0.025" units="cm"/>
    </inkml:brush>
  </inkml:definitions>
  <inkml:trace contextRef="#ctx0" brushRef="#br0">71 433 320,'5'-25'4181,"-3"18"-3065,0 0 0,-1-1 0,0 1 1,0 0-1,0-1 0,-1 1 0,0-1 0,-1 1 1,-2-12-1,3 18-1031,0 0 1,-1 1-1,1-1 1,0 0-1,-1 1 1,1-1-1,-1 0 1,1 1-1,0-1 1,-1 1-1,0-1 1,1 1-1,-1-1 1,1 1-1,-1-1 1,0 1-1,1 0 1,-1-1-1,0 1 0,1 0 1,-1 0-1,0-1 1,1 1-1,-1 0 1,0 0-1,0 0 1,1 0-1,-1 0 1,0 0-1,0 0 1,1 0-1,-1 0 1,0 0-1,1 0 1,-1 1-1,0-1 1,0 0-1,1 0 1,-1 1-1,0-1 1,1 0-1,-1 1 1,-2 1 29,1-1 1,-1 1 0,1 0-1,0-1 1,0 1 0,0 0 0,0 0-1,0 1 1,1-1 0,-3 3-1,-1 6 113,0 0-1,1 1 0,1-1 0,-1 1 0,2 0 0,0 0 0,0 0 0,1 0 0,0 0 0,1 1 0,1-1 1,3 21-1,-3-31-199,-1 0-1,0 0 1,1 0 0,0 0 0,0 0 0,-1 0 0,1-1 0,0 1 0,1 0 0,-1 0 0,0-1 0,0 1 0,1-1 0,-1 1 0,1-1-1,-1 1 1,1-1 0,0 0 0,-1 0 0,1 0 0,0 0 0,0 0 0,0 0 0,0 0 0,0-1 0,0 1 0,0-1 0,0 1 0,0-1-1,0 0 1,0 0 0,0 0 0,0 0 0,0 0 0,0 0 0,0-1 0,1 1 0,-1-1 0,-1 1 0,1-1 0,3-1 0,2-1 85,0 0 1,0 0 0,0-1 0,0 0 0,-1 0 0,1-1 0,-1 1-1,0-1 1,8-9 0,-3-2-209,0-1 1,0 0-1,-2-1 0,0 0 0,-1 0 1,-1-1-1,9-36 0,-17 75-40,0-2 90,1 0 0,0-1 0,4 19 1,-4-34 54,0 1 0,1-1 0,-1 1 0,0-1 0,1 1 0,0-1 0,0 1 1,0-1-1,0 0 0,0 1 0,0-1 0,0 0 0,1 0 0,-1 0 0,1 0 0,0 0 1,-1 0-1,1-1 0,0 1 0,0 0 0,0-1 0,0 0 0,0 1 0,1-1 0,-1 0 0,0 0 1,1 0-1,3 1 0,-2-2 37,-1-1 1,0 1-1,1-1 1,-1 0-1,0 0 1,1 0 0,-1 0-1,0 0 1,0-1-1,0 1 1,0-1-1,0 0 1,0 0-1,-1 0 1,1 0 0,-1 0-1,1-1 1,-1 1-1,0-1 1,0 0-1,3-5 1,7-10 88,-1-1 0,12-25 0,-16 28-133,17-33 115,22-66 1,-40 95-119,0 0 1,-1 0-1,-2-1 1,0 0-1,-1 0 1,-1-30-1,-1 51-2,1 0 0,-1-1 0,0 1-1,0 0 1,0 0 0,0-1 0,0 1 0,0 0-1,0-1 1,0 1 0,0 0 0,0-1-1,0 1 1,0 0 0,0-1 0,0 1-1,0 0 1,-1 0 0,1-1 0,0 1 0,0 0-1,0-1 1,0 1 0,0 0 0,-1 0-1,1 0 1,0-1 0,0 1 0,-1 0-1,1 0 1,0-1 0,0 1 0,-1 0 0,1 0-1,0 0 1,0 0 0,-1 0 0,1 0-1,0-1 1,-1 1 0,1 0 0,0 0-1,-1 0 1,-12 12-120,-7 21-26,9-3 364,1 1 0,1 0 0,2 0 0,1 1 0,1 0-1,2 1 1,1-1 0,4 46 0,-1-72-198,0 1-1,1-1 0,-1 0 1,2 0-1,-1 0 0,1 0 1,6 10-1,-9-15-10,1 0 0,-1 1 0,1-1 1,-1 0-1,1 0 0,0 0 0,0 0 0,0 0 0,0 0 0,0 0 0,0 0 0,0 0 1,0 0-1,0 0 0,0-1 0,0 1 0,0 0 0,1-1 0,-1 1 0,0-1 1,0 1-1,1-1 0,-1 0 0,0 0 0,1 1 0,-1-1 0,1 0 0,-1 0 0,0 0 1,1 0-1,-1-1 0,0 1 0,1 0 0,-1-1 0,0 1 0,0 0 0,1-1 0,-1 0 1,0 1-1,0-1 0,0 0 0,1 1 0,-1-1 0,1-1 0,1-2 18,0 0 0,-1-1 0,1 1-1,-1-1 1,0 1 0,0-1 0,-1 1 0,1-1-1,-1 0 1,0 0 0,-1 0 0,1 0 0,-1-8-1,1 2 3,-1 0 0,0 0-1,-1-1 1,-1 1 0,-2-13-1,4 23-28,-1-1-1,1 1 1,-1-1-1,1 1 1,-1 0-1,1-1 1,-1 1-1,0-1 1,0 1-1,1 0 0,-1 0 1,0 0-1,0-1 1,0 1-1,0 0 1,-1 0-1,1 0 1,0 1-1,0-1 0,-1 0 1,-1-1-1,2 2-4,0 1 0,0-1 0,0 0-1,1 1 1,-1-1 0,0 0 0,0 1-1,1-1 1,-1 1 0,0-1 0,1 1 0,-1 0-1,0-1 1,1 1 0,-1 0 0,1-1-1,-1 1 1,1 0 0,-1 0 0,1-1-1,0 1 1,-1 0 0,1 0 0,0 0-1,0-1 1,0 1 0,-1 0 0,1 0 0,0 0-1,0 0 1,0 0 0,0-1 0,0 1-1,1 0 1,-1 0 0,0 0 0,1 1-1,-1 2 5,0-1-1,0 1 0,0 0 0,1-1 0,0 1 1,0 0-1,0-1 0,0 1 0,0-1 1,1 0-1,-1 1 0,1-1 0,0 0 0,2 3 1,-2-4 6,-1-1 1,0 0 0,1 0 0,-1 0 0,1 0 0,-1 0 0,1-1 0,0 1-1,-1 0 1,1-1 0,0 1 0,-1-1 0,1 0 0,0 1 0,0-1-1,-1 0 1,1 0 0,0 0 0,0 0 0,-1 0 0,1-1 0,0 1 0,0-1-1,-1 1 1,1-1 0,0 1 0,-1-1 0,1 0 0,-1 0 0,1 0 0,-1 0-1,1 0 1,1-2 0,8-6 16,-1-2 0,0 1 0,-1-1-1,0-1 1,0 1 0,-1-2 0,-1 1 0,0-1-1,7-20 1,-2 8-10,-9 41-63,-2 1 0,0-1-1,-2 25 1,0-28 85,-1 11 180,1 1 0,0 0 1,5 25-1,-4-49-206,0 0 1,0 0-1,0 0 1,0 0-1,0 0 1,0 0 0,1-1-1,-1 1 1,0 0-1,1 0 1,-1 0-1,0 0 1,1 0-1,-1-1 1,1 1-1,-1 0 1,1 0 0,0-1-1,-1 1 1,1 0-1,0-1 1,0 1-1,-1-1 1,1 1-1,0-1 1,0 1-1,0-1 1,-1 1 0,1-1-1,0 0 1,0 0-1,0 1 1,0-1-1,0 0 1,0 0-1,0 0 1,0 0-1,0 0 1,0 0 0,0 0-1,1-1 1,0 1-24,0-1 1,0 0-1,0 0 1,0 0-1,0 0 1,0 0-1,0-1 1,0 1-1,0-1 1,-1 1-1,1-1 1,-1 1-1,1-1 1,-1 0-1,0 0 1,2-2-1,2-7-996,0-1-1,-1 0 1,0 1-1,2-15 0,1-50-8128,-7 23 611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7.579"/>
    </inkml:context>
    <inkml:brush xml:id="br0">
      <inkml:brushProperty name="width" value="0.025" units="cm"/>
      <inkml:brushProperty name="height" value="0.025" units="cm"/>
    </inkml:brush>
  </inkml:definitions>
  <inkml:trace contextRef="#ctx0" brushRef="#br0">20 0 4676,'0'0'19187,"-20"59"-19155,29-42-673,13-2-1729,-4 1-1922,3-3-2915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7.971"/>
    </inkml:context>
    <inkml:brush xml:id="br0">
      <inkml:brushProperty name="width" value="0.025" units="cm"/>
      <inkml:brushProperty name="height" value="0.025" units="cm"/>
    </inkml:brush>
  </inkml:definitions>
  <inkml:trace contextRef="#ctx0" brushRef="#br0">98 0 14350,'0'0'5482,"-10"7"-3597,0 1-1392,1-1 0,-1 1 1,1 1-1,-9 11 1,14-16-262,1 1 0,0-1 0,0 1 0,0 0 0,0 0 1,1 0-1,0 1 0,0-1 0,1 1 0,-1-1 0,1 1 1,0-1-1,0 11 0,1-16-222,0 1 0,0 0 0,0 0 0,0 0 0,0-1 0,0 1 0,0 0 0,0 0 0,1-1 0,-1 1 0,0 0 0,0-1 0,1 1 0,-1 0 0,0-1 0,1 1 0,-1 0 0,1-1 0,-1 1 0,1-1 0,-1 1 0,1-1 0,0 1 0,-1-1 0,1 1 0,0-1 0,-1 0 0,1 1 0,0-1 0,-1 0 0,2 1 0,29-4 188,-22 0-158,0 0 1,-1-1-1,1 0 1,13-9 0,23-25 3,25-18-33,-64 51-51,1 1 1,-1 0 0,1 0-1,0 0 1,1 1 0,-1 0-1,1 1 1,8-2 0,-15 4 34,0 0 0,-1 0-1,1 0 1,-1 0 0,1 0 0,0 0 0,-1 1 0,1-1 0,-1 0 0,1 0 0,0 1 0,-1-1-1,1 0 1,-1 1 0,1-1 0,-1 0 0,0 1 0,1-1 0,-1 1 0,1-1 0,-1 1 0,0-1-1,1 1 1,-1-1 0,0 1 0,1 0 0,-1-1 0,0 1 0,0-1 0,0 1 0,0 0 0,0-1-1,1 1 1,-1-1 0,0 1 0,-1 1 0,2 29 77,-2-24-67,-2 19 117,2-22-35,0-1 0,1 1 1,-1 0-1,1 0 0,0 0 0,0 0 1,0 0-1,2 7 0,-2-11-75,1 1-1,-1-1 1,1 0 0,-1 0-1,1 1 1,-1-1 0,1 0-1,-1 0 1,1 0 0,-1 1-1,1-1 1,-1 0 0,1 0-1,0 0 1,-1 0-1,1 0 1,-1 0 0,1 0-1,-1 0 1,1-1 0,-1 1-1,1 0 1,0 0 0,-1 0-1,1 0 1,-1-1 0,1 1-1,-1 0 1,1-1-1,-1 1 1,18-10 246,11-13-170,45-29-103,-68 49-146,1-1 0,0 1 0,-1 1 0,1-1 1,0 1-1,1 1 0,-1-1 0,0 1 0,0 0 0,10 0 0,-15 2 137,-1-1-1,1 1 1,-1-1 0,1 1 0,-1-1 0,1 1 0,-1 0-1,1 0 1,-1 0 0,1 0 0,-1 0 0,0 0 0,0 0-1,1 0 1,-1 0 0,0 1 0,0-1 0,0 0 0,-1 1-1,1-1 1,0 1 0,0-1 0,-1 1 0,1 0 0,-1-1-1,1 1 1,-1-1 0,0 1 0,0 0 0,0-1 0,0 3-1,2 64-1420,-3-50 269,0 1-1179,-4-7-2140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8.477"/>
    </inkml:context>
    <inkml:brush xml:id="br0">
      <inkml:brushProperty name="width" value="0.025" units="cm"/>
      <inkml:brushProperty name="height" value="0.025" units="cm"/>
    </inkml:brush>
  </inkml:definitions>
  <inkml:trace contextRef="#ctx0" brushRef="#br0">229 129 12460,'-2'-14'2909,"2"9"-2600,-2-6 281,1 1-1,-1 0 1,-1-1-1,-6-15 1,8 24-433,1 0 0,-1-1-1,-1 1 1,1 0 0,0-1 0,0 1-1,-1 0 1,0 0 0,1 0 0,-1 0-1,0 1 1,0-1 0,0 0 0,0 1-1,0-1 1,0 1 0,0 0 0,-1-1-1,1 1 1,0 0 0,-1 1 0,1-1-1,-1 0 1,1 1 0,-1-1 0,1 1-1,-1 0 1,1 0 0,-4 0 0,3 1-67,1 0 0,0-1 1,0 1-1,0 1 0,0-1 1,0 0-1,0 1 0,0-1 0,0 1 1,1-1-1,-1 1 0,0 0 1,1-1-1,0 1 0,-1 0 1,1 0-1,0 0 0,0 0 0,0 1 1,0-1-1,0 0 0,1 0 1,-1 1-1,0-1 0,1 0 1,0 4-1,-7 75 643,7-68-536,-1 1-56,-1 59 990,12 134 1,-7-187-1049,0 1 1,1-1-1,1 0 1,1-1-1,1 1 1,1-1-1,0 0 1,2-1 0,0 0-1,1-1 1,19 25-1,-10-26-63,-12-13-313,-11-10-806,-25-30 568,-2 1-1,-38-36 0,30 34 473,-36-49 0,74 87 65,0 0 1,0-1-1,-1 1 1,1 0 0,0-1-1,0 1 1,-1 0 0,1 0-1,0-1 1,0 1-1,0 0 1,0-1 0,0 1-1,0 0 1,-1-1 0,1 1-1,0 0 1,0-1-1,0 1 1,0 0 0,0-1-1,0 1 1,0-1 0,1 1-1,-1 0 1,0-1-1,0 1 1,0 0 0,0-1-1,0 1 1,0 0-1,1 0 1,-1-1 0,0 1-1,15-5 357,27 4 296,-31 2-583,113-9-3397,-77 1 197,0-2 0,-1-2 0,0-2 0,45-20 0,-55 17-3015</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8.886"/>
    </inkml:context>
    <inkml:brush xml:id="br0">
      <inkml:brushProperty name="width" value="0.025" units="cm"/>
      <inkml:brushProperty name="height" value="0.025" units="cm"/>
    </inkml:brush>
  </inkml:definitions>
  <inkml:trace contextRef="#ctx0" brushRef="#br0">166 85 6246,'0'0'6972,"-10"-4"-3395,4 2-3256,3 0-180,0 0-1,-1 1 0,1-1 1,0 1-1,-1 0 0,1 0 1,-1 0-1,1 1 0,-1-1 1,1 1-1,-1 0 0,0 0 1,1 0-1,-1 0 0,1 1 0,-1-1 1,0 1-1,1 0 0,0 0 1,-1 0-1,1 1 0,0-1 1,-1 1-1,1 0 0,0 0 1,-4 3-1,2 0 2,0 0 1,0 1-1,1 0 0,-1 0 0,1 0 1,1 0-1,-1 0 0,1 1 1,0 0-1,0-1 0,1 1 0,0 0 1,0 0-1,1 1 0,0-1 0,0 0 1,1 0-1,0 1 0,1 14 0,0-21-125,-1 0-1,1 0 1,0 1-1,-1-1 1,1 0-1,0 0 1,0 0-1,0 0 1,0 0-1,0 0 1,0 0-1,0 0 1,0 0-1,1 0 1,-1 0-1,0-1 1,0 1-1,1-1 1,-1 1-1,0-1 0,1 1 1,-1-1-1,1 0 1,-1 1-1,1-1 1,-1 0-1,0 0 1,1 0-1,-1 0 1,1-1-1,-1 1 1,0 0-1,1 0 1,-1-1-1,2 0 1,4-1 44,-1 1-1,0-1 1,0-1 0,0 1 0,0-1 0,9-6 0,1-5-272,0-1 0,-2 0 0,0-1 1,0-1-1,-2 0 0,0-1 0,-1 0 0,16-37 0,-5 14-1318,-22 41 1449,0 1 0,0-1 0,0 0 0,0 0 0,0 0 0,0 0 0,0 1 0,1-1 0,-1 0 0,0 0 0,0 0 0,0 0 0,0 0 0,0 1 0,0-1 0,1 0 0,-1 0-1,0 0 1,0 0 0,0 0 0,0 0 0,1 0 0,-1 0 0,0 0 0,0 0 0,0 0 0,1 0 0,-1 0 0,0 0 0,0 0 0,0 0 0,0 0 0,1 0 0,-1 0 0,0 0 0,0 0 0,0 0 0,0 0 0,1 0 0,-1 0 0,0 0 0,0 0 0,0 0 0,0 0 0,1 0 0,-1-1 0,0 1 0,0 0 0,0 0 0,0 0 0,0 0 0,0 0 0,0-1 0,1 1 0,-1 0 0,0 0 0,0 0 0,0 0 0,0-1 0,0 1 0,0 0 0,0 0 0,0 0 0,0 0-1,0-1 1,0 1 0,0 0 0,0 0 0,0-1 0,4 26-1341,-3 44 1611,-1-58-1279,0-7 972,0 0-1,0-1 1,0 1 0,1-1 0,-1 1 0,1-1-1,0 1 1,0-1 0,0 0 0,2 4 0,-2-5-69,0-1 1,0 0 0,0 0 0,0 1 0,1-1 0,-1 0 0,0 0 0,1 0 0,-1 0-1,1 0 1,-1-1 0,1 1 0,-1 0 0,1-1 0,-1 1 0,1-1 0,0 1 0,-1-1 0,1 0-1,0 0 1,-1 0 0,4 0 0,19 0-6568</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9.216"/>
    </inkml:context>
    <inkml:brush xml:id="br0">
      <inkml:brushProperty name="width" value="0.025" units="cm"/>
      <inkml:brushProperty name="height" value="0.025" units="cm"/>
    </inkml:brush>
  </inkml:definitions>
  <inkml:trace contextRef="#ctx0" brushRef="#br0">96 0 8200,'0'0'8200,"-54"12"-6695,40 17-256,-1 1-544,8 4 224,2-4 128,5-4-160,0-7-481,12-9-320,12-9-160,6-1-929,1-11-1409,-2-13-3011,5-6-4068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9.573"/>
    </inkml:context>
    <inkml:brush xml:id="br0">
      <inkml:brushProperty name="width" value="0.025" units="cm"/>
      <inkml:brushProperty name="height" value="0.025" units="cm"/>
    </inkml:brush>
  </inkml:definitions>
  <inkml:trace contextRef="#ctx0" brushRef="#br0">68 1 13869,'0'0'4895,"-9"2"-3378,7-1-1442,-1-1 0,0 1 1,1 0-1,-1 0 1,1 0-1,-1 1 1,1-1-1,0 0 1,-1 1-1,1 0 1,0-1-1,0 1 1,0 0-1,0 0 1,1 0-1,-1 0 1,-2 4-1,1 1 90,1-1 1,-1 1-1,2-1 0,-1 1 0,1 0 0,0-1 1,0 1-1,0 8 0,-1 34 863,3 0-1,7 64 1,-4-87-738,1 1 1,1-1-1,1-1 1,1 1-1,23 46 1,-30-71-284,0 3 3,1-1 0,0 1-1,0-1 1,0 0 0,0 1 0,0-1-1,1 0 1,-1 0 0,1-1 0,0 1 0,0-1-1,0 1 1,3 1 0,-5-4-10,0-1 1,-1 1-1,1-1 1,0 1-1,-1-1 1,1 0-1,-1 1 1,1-1-1,-1 0 1,1 1-1,-1-1 1,0 0-1,1 0 1,-1 1-1,0-1 1,1 0-1,-1 0 1,0 0-1,0 1 1,0-1-1,0 0 1,0 0-1,0 0 1,0 0-1,0 1 1,0-1-1,0 0 1,0 0-1,-1-1 1,0-32-11,-2 20 0,0-1-1,-1 0 0,0 1 1,-1 0-1,-1 0 0,0 0 1,-1 1-1,0 0 0,-1 0 0,-1 1 1,0 0-1,-13-14 0,6 19-75,12 18-80,4-9 155,0 1 0,0 0 0,1-1 0,0 0 0,-1 1 0,1-1 0,0 1 0,0-1 0,0 0 0,0 0 0,1 1 0,1 1 0,0-1-171,0-1-1,0 1 1,0-1-1,0 0 1,0-1-1,1 1 1,-1 0-1,0-1 0,1 0 1,-1 0-1,1 0 1,0 0-1,-1 0 1,1-1-1,0 0 0,0 1 1,-1-1-1,1-1 1,4 0-1,1 0-1312,-1-1-1,1 0 1,-1-1-1,0 0 1,0 0 0,0 0-1,9-6 1,20-13-9753</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19.933"/>
    </inkml:context>
    <inkml:brush xml:id="br0">
      <inkml:brushProperty name="width" value="0.025" units="cm"/>
      <inkml:brushProperty name="height" value="0.025" units="cm"/>
    </inkml:brush>
  </inkml:definitions>
  <inkml:trace contextRef="#ctx0" brushRef="#br0">159 94 13645,'-8'2'3352,"-1"-1"-2754,-1 2 0,1-1-1,0 1 1,1 0 0,-1 1-1,1 0 1,-1 1 0,1 0-1,-13 10 1,16-11-439,1 0 0,0 0 0,0 1 1,0-1-1,0 1 0,1 0 0,0 0 0,0 0 0,0 0 1,1 0-1,0 1 0,0-1 0,0 1 0,0 0 0,1 0 0,0-1 1,0 1-1,1 9 0,0-14-132,0-1 0,0 1 0,0 0 0,0 0 1,0-1-1,0 1 0,0 0 0,0 0 0,0-1 0,1 1 0,-1 0 0,0-1 0,1 1 1,-1 0-1,0-1 0,1 1 0,-1 0 0,1-1 0,-1 1 0,1-1 0,-1 1 1,1-1-1,-1 1 0,1-1 0,0 1 0,-1-1 0,1 0 0,0 1 0,0-1 0,26-1 375,26-21-117,-31 9-220,10-7-307,44-18 0,-67 34 97,1 0-1,-1 1 1,1 0-1,0 1 1,0 0-1,0 0 1,0 1-1,0 1 1,18 0-1,-26 1 162,-1-1 0,0 1 0,1-1 0,-1 1 0,0 0 0,0-1 0,1 1 0,-1 0-1,0 0 1,0 0 0,0 0 0,0 0 0,0 0 0,0 0 0,0 0 0,0 0 0,-1 1 0,1-1 0,0 0 0,-1 1-1,1-1 1,-1 0 0,1 1 0,-1-1 0,0 1 0,1-1 0,-1 0 0,0 1 0,0-1 0,0 1 0,0-1 0,0 1-1,-1-1 1,1 1 0,-1 0 0,1 1 54,0-1 0,0 0-1,0 1 1,0-1 0,1 0-1,-1 0 1,0 1 0,1-1-1,0 0 1,-1 0 0,1 0-1,2 4 1,-3-6-48,0 0-1,0 0 1,0 0 0,1 0-1,-1 0 1,0 0 0,0 0-1,0 0 1,0 1 0,1-1-1,-1 0 1,0 0 0,0 0-1,0 0 1,0 0 0,1 0-1,-1 0 1,0 0 0,0 0-1,0 0 1,1 0 0,-1 0-1,0 0 1,0 0 0,0 0-1,0 0 1,1 0 0,-1-1-1,0 1 1,0 0 0,0 0-1,0 0 1,1 0 0,-1 0-1,0 0 1,0 0 0,0 0-1,0-1 1,0 1 0,0 0-1,1 0 1,-1 0 0,0 0-1,0-1 1,0 1-1,0 0 1,0 0 0,0 0-1,0 0 1,0-1 0,0 1-1,0 0 1,0 0 0,0 0-1,0-1 1,0 1 0,0 0-1,0 0 1,0 0 0,0 0-1,0-1 1,0 1 0,0 0-1,0 0 1,0 0 0,-1-1-1,2-12 581,-1 12-594,0-140 1049,-7 118-1003,7 23-66,0-1 0,0 1 0,-1-1 0,1 1 0,0-1 0,-1 1 0,1-1 0,-1 1 0,1-1 0,0 1 0,-1-1 0,1 1 0,-1 0 0,1-1 0,-1 1 0,1 0 0,-1-1 0,0 1 0,1 0 0,-1 0 0,1 0 0,-1 0 0,1-1 0,-1 1 0,0 0 0,1 0 0,-1 0 0,1 0 0,-1 0 0,0 0 0,1 0 0,-1 1 0,1-1 0,-1 0 0,0 0 0,0 1 0,1-1-4,0 0 1,0 0 0,-1 0-1,1 0 1,0 0-1,0 0 1,0 1-1,-1-1 1,1 0 0,0 0-1,0 0 1,0 0-1,0 1 1,-1-1-1,1 0 1,0 0 0,0 0-1,0 1 1,0-1-1,0 0 1,0 0-1,0 1 1,0-1-1,-1 0 1,1 0 0,0 1-1,0-1 1,0 0-1,0 0 1,0 1-1,0-1 1,1 0 0,-1 0-1,0 1 1,0-1-1,0 0 1,0 0-1,0 1 1,0-1 0,0 0-1,0 0 1,1 0-1,-1 1 1,0-1-1,0 0 1,0 0 0,0 0-1,1 0 1,-1 1-1,0-1 1,0 0-1,0 0 1,1 0 0,-1 0-1,0 0 1,0 0-1,0 0 1,1 1-1,-1-1 1,15 6-629,-6-6-280,0 1-1,0-2 0,0 1 0,0-1 0,0-1 1,14-3-1,27-18-6754,-17 3 424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44.239"/>
    </inkml:context>
    <inkml:brush xml:id="br0">
      <inkml:brushProperty name="width" value="0.035" units="cm"/>
      <inkml:brushProperty name="height" value="0.035" units="cm"/>
    </inkml:brush>
  </inkml:definitions>
  <inkml:trace contextRef="#ctx0" brushRef="#br0">0 217 11915,'14'-1'134,"-1"-1"0,1 0 0,-1-1 0,0-1 0,17-6 0,7-2-44,30-5 147,0 2-1,1 3 0,0 4 0,1 2 1,0 4-1,92 7 0,-22 4 227,-1-6 1,181-20-1,-99-8-232,353-24 99,195 91-200,-276-5-49,80-34-16,-2-26-50,-508 20-16,1204 9 1505,-1234-5-1490,98 3 83,-106-4-118,1-2 0,-1-1 1,31-7-1,-46 8-43,0-1 1,0 0 0,0-1-1,17-9 1,-23 11 51,-1 0-1,1 1 1,0-1 0,-1-1 0,1 1-1,-1 0 1,1-1 0,-1 1 0,0-1-1,0 1 1,0-1 0,-1 0 0,1 0-1,-1 0 1,1 0 0,-1 0 0,1-6-1,-1-15-129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20.263"/>
    </inkml:context>
    <inkml:brush xml:id="br0">
      <inkml:brushProperty name="width" value="0.025" units="cm"/>
      <inkml:brushProperty name="height" value="0.025" units="cm"/>
    </inkml:brush>
  </inkml:definitions>
  <inkml:trace contextRef="#ctx0" brushRef="#br0">204 13 13997,'0'0'10068,"-9"-4"-8642,7 3-1393,0 0-1,0-1 1,-1 1 0,1 1 0,-1-1-1,1 0 1,-1 0 0,1 1 0,-1 0-1,1-1 1,-1 1 0,1 0 0,-1 0-1,1 0 1,-1 1 0,1-1 0,-1 1-1,1-1 1,-1 1 0,1 0 0,0 0-1,-1 0 1,1 0 0,0 0 0,0 1-1,-1-1 1,1 0 0,0 1 0,0 0-1,1 0 1,-1-1 0,0 1 0,1 0-1,-1 0 1,1 0 0,-2 3 0,2-3-32,-4 3 27,0 0 0,1 1 0,0 0 1,0 0-1,0 0 0,1 0 0,0 1 1,0-1-1,0 1 0,1 0 0,0 0 1,-2 11-1,5-17-36,-1-1 0,0 1 0,1 0 0,-1 0 0,0 0 0,1 0 0,-1-1-1,1 1 1,-1 0 0,1 0 0,0-1 0,-1 1 0,1-1 0,0 1 0,-1 0 0,1-1 0,0 1 0,0-1 0,0 0 0,-1 1 0,1-1 0,0 0 0,0 1-1,0-1 1,0 0 0,0 0 0,0 0 0,1 0 0,33 4-574,-30-4 448,53-2-1447,29 2 315,-81 0 1315,1 1 0,-1 0 1,1 0-1,-1 0 0,0 1 0,0 0 0,0 0 0,0 1 0,0-1 0,6 5 1,-11-6 35,1 1 1,0-1 0,-1 1 0,1-1 0,-1 1 0,0 0-1,0 0 1,1 0 0,-1 0 0,0 0 0,-1 0 0,1 0 0,0 0-1,0 0 1,-1 0 0,0 0 0,1 0 0,-1 1 0,0-1-1,0 0 1,0 0 0,0 0 0,0 1 0,-1-1 0,1 0 0,-1 0-1,1 0 1,-1 0 0,0 0 0,0 0 0,0 0 0,0 0-1,0 0 1,0 0 0,-3 3 0,-3 5 231,0 0 0,-1-1-1,0 0 1,0 0 0,-11 8 0,-1-1-279,-1 0 1,0-2-1,-1-1 1,-25 12-1,23-15-1830,0 0 0,-28 6 0,-11-1-4213</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20.654"/>
    </inkml:context>
    <inkml:brush xml:id="br0">
      <inkml:brushProperty name="width" value="0.025" units="cm"/>
      <inkml:brushProperty name="height" value="0.025" units="cm"/>
    </inkml:brush>
  </inkml:definitions>
  <inkml:trace contextRef="#ctx0" brushRef="#br0">140 1000 7944,'-24'18'3599,"3"-4"-949,0 2 0,1 1 0,-26 27 1,46-43-2553,-1-1 1,0 1-1,1 0 1,-1-1-1,1 1 1,-1 0-1,1-1 1,-1 1-1,1 0 1,0 0-1,-1-1 1,1 1-1,0 0 1,-1 0 0,1 0-1,0-1 1,0 1-1,0 0 1,0 0-1,0 0 1,0 0-1,0 0 1,0-1-1,0 2 1,1-1-34,-1-1 0,1 1 0,0 0 0,-1-1 0,1 1 0,0-1 1,-1 1-1,1-1 0,0 0 0,0 1 0,0-1 0,-1 0 0,1 0 0,0 1 0,0-1 0,0 0 1,0 0-1,-1 0 0,2 0 0,49-6 894,-8-6-354,0-1 1,79-39-1,-43 18-334,27-11 68,1517-658 54,-1575 681-405,92-42 223,170-107 1,-306 169-829,7-5 1978,-9 4-3227,-7 2-4571,-5 1-119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26.311"/>
    </inkml:context>
    <inkml:brush xml:id="br0">
      <inkml:brushProperty name="width" value="0.025" units="cm"/>
      <inkml:brushProperty name="height" value="0.025" units="cm"/>
    </inkml:brush>
  </inkml:definitions>
  <inkml:trace contextRef="#ctx0" brushRef="#br0">113 28 4644,'0'0'-331,"-3"8"1730,-1 2-602,-17 50 323,17-38 2252,2-1 3516,-4-121-5137,2 91-1738,4 9-12,0-1-1,-1 1 1,1 0-1,0-1 1,-1 1-1,1-1 1,0 1-1,0 0 1,0-1-1,-1 1 1,1-1-1,0 1 1,0-1-1,0 1 1,0-1-1,0 1 1,0-1-1,0 1 1,0-1-1,0 1 1,0-1-1,0 1 1,0-1-1,0 1 1,0-1-1,1 0 1,4-8-73,3-7 383,-8 14-21,-6 9 72,-2 6-250,0 0 0,0 0-1,2 1 1,0 0 0,0 0 0,1 1 0,1 0-1,0-1 1,-2 24 0,0 19-17,1 63 0,3-64-85,4 0-1,1 0 1,3-1-1,21 83 1,55 130 60,-1-2-26,-65-201-40,-2 1 1,5 77 0,-9 108 129,14 125 1499,79 245-1421,-67-459-113,103 280 1,250 450-9,-345-804-81,3-2-1,4-2 1,3-2-1,74 85 1,-93-128-5,2-1 0,1-1-1,2-3 1,1-1 0,1-2 0,2-1 0,1-3-1,2-2 1,68 28 0,13-12 14,1-6-1,1-5 1,243 23 0,299-36 515,-193-14-310,-446-1-213,390 9 195,-314-13-138,202-32-1,-308 34-72,52-13-1328,-52 12 1080,0 0 1,-1 0-1,1 0 0,-1 0 0,0 0 0,1-1 1,-1 1-1,0 0 0,0-1 0,0 0 0,0 0 1,0 1-1,0-1 0,0-1 0,-1 1 1,1 0-1,1-4 0,-1-13-8593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27.505"/>
    </inkml:context>
    <inkml:brush xml:id="br0">
      <inkml:brushProperty name="width" value="0.025" units="cm"/>
      <inkml:brushProperty name="height" value="0.025" units="cm"/>
    </inkml:brush>
  </inkml:definitions>
  <inkml:trace contextRef="#ctx0" brushRef="#br0">4 9 3075,'-1'1'736,"1"1"0,-1-1 0,1 0 0,0 1 0,-1-1 0,1 1 0,0-1 0,0 1 0,0-1 0,0 0 0,0 1 0,0-1 0,0 1 0,1-1 0,-1 1 0,0-1 0,1 0 0,-1 1 0,2 0 0,-1 0-427,0-1 0,0 0-1,0 0 1,0 0 0,0 0 0,1 0-1,-1 0 1,0 0 0,1-1 0,-1 1-1,0 0 1,1-1 0,-1 1 0,1-1-1,1 1 1,8 0-298,0 0 0,1 0 0,-1-1 0,15-2 0,-1 1 1414,43-4-719,94-17 0,-107 12-699,1 3 0,-1 2 1,65 2-1,-117 3-2,1 0-1,-1 1 0,0-1 0,1 1 0,-1 0 1,0-1-1,1 2 0,-1-1 0,0 0 1,0 1-1,0-1 0,0 1 0,0 0 0,0 0 1,-1 0-1,1 0 0,-1 0 0,1 1 1,-1-1-1,3 4 0,-4-2 28,1-1 0,0 1 0,-1 0-1,0-1 1,0 1 0,0 0 0,0 0 0,-1 0 0,0-1 0,1 1-1,-1 0 1,-1 0 0,1 0 0,0 0 0,-1 0 0,0-1-1,-2 8 1,-2 2 45,-1 0-1,0-1 1,-1 0 0,0 0-1,-1-1 1,0 0-1,-14 14 1,-74 70 283,81-81-260,-64 55 494,32-29-413,-60 65 0,93-87-1874,10-11-1744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0.794"/>
    </inkml:context>
    <inkml:brush xml:id="br0">
      <inkml:brushProperty name="width" value="0.025" units="cm"/>
      <inkml:brushProperty name="height" value="0.025" units="cm"/>
    </inkml:brush>
  </inkml:definitions>
  <inkml:trace contextRef="#ctx0" brushRef="#br0">324 127 8040,'-4'-33'9494,"-6"5"-4651,8 24-4573,-1 0 0,0-1 1,0 1-1,-1 0 1,1 1-1,-1-1 0,0 1 1,0-1-1,0 1 0,0 0 1,0 1-1,-1-1 0,0 1 1,1 0-1,-11-4 1,10 4-189,-1 0 0,0 1 0,0-1 0,0 1 0,0 0 0,0 1 0,0-1 1,0 1-1,0 0 0,0 1 0,0-1 0,0 1 0,0 0 0,1 1 0,-1-1 0,0 1 1,0 1-1,1-1 0,0 1 0,-1 0 0,1 0 0,0 0 0,0 1 0,-6 5 0,1 2-71,1 0 0,1 0 0,-1 0 0,2 1 0,0 0 0,0 1 0,1 0 0,1 0 0,-6 20 0,8-26-3,1 0 0,0 1 1,0-1-1,1 1 1,0 0-1,1-1 0,0 1 1,0 0-1,0-1 0,3 13 1,0-10 1,0 0 1,1-1-1,1 1 1,-1-1-1,1 0 1,1 0-1,8 10 1,-1 1-9,0 1 0,-2 1 0,0 0 0,-1 0 0,-1 1 0,8 34-1,23 153 21,-12-51-20,-21-125-12,-3-14 45,1 0 1,11 30-1,-16-48-3,1-1 0,0 0-1,-1 0 1,1 0-1,0 0 1,0 0 0,0-1-1,-1 1 1,1 0 0,0 0-1,0 0 1,0-1 0,0 1-1,0 0 1,1-1 0,-1 1-1,0-1 1,0 0-1,0 1 1,0-1 0,1 0-1,-1 1 1,0-1 0,0 0-1,0 0 1,1 0 0,-1 0-1,0 0 1,0-1 0,1 1-1,-1 0 1,0-1-1,0 1 1,0 0 0,0-1-1,0 1 1,2-2 0,47-27 447,-38 21-452,-1 1-88,1 0 1,0 1 0,0 1 0,0 0 0,1 0 0,-1 2 0,1-1 0,0 1 0,1 1 0,-1 1 0,15-1 0,-24 2-309,-2 0-56,-1 0 0,1 1 0,0-1 0,-1-1 0,1 1-1,-1 0 1,1 0 0,-1-1 0,1 1 0,-1 0 0,1-1 0,-1 0-1,3-1 1,2-6-7401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2.947"/>
    </inkml:context>
    <inkml:brush xml:id="br0">
      <inkml:brushProperty name="width" value="0.025" units="cm"/>
      <inkml:brushProperty name="height" value="0.025" units="cm"/>
    </inkml:brush>
  </inkml:definitions>
  <inkml:trace contextRef="#ctx0" brushRef="#br0">1 501 12748,'0'0'83,"0"0"0,0 0 0,0 0 0,0 0 0,0 1-1,0-1 1,0 0 0,0 0 0,0 0 0,0 0 0,0 0 0,0 0 0,0 1 0,-1-1 0,1 0-1,0 0 1,0 0 0,0 0 0,0 0 0,0 0 0,0 1 0,0-1 0,0 0 0,1 0-1,-1 0 1,0 0 0,0 0 0,0 0 0,0 0 0,0 1 0,0-1 0,0 0 0,0 0 0,0 0-1,0 0 1,0 0 0,0 0 0,0 0 0,1 0 0,-1 1 0,0-1 0,0 0 0,0 0 0,0 0-1,0 0 1,0 0 0,0 0 0,1 0 0,-1 0 0,0 0 0,0 0 0,0 0 0,0 0-1,0 0 1,0 0 0,1 0 0,-1 0 0,0 0 0,0 0 0,0 0 0,0 0 0,0 0 0,0 0-1,0 0 1,1 0 0,-1 0 0,0 0 0,0 0 0,0-1 0,9-11 2005,6-18-989,10-31-160,-3-1 1,-3-1 0,-2 0-1,14-112 1,-31 148-429,1 15 360,3 31-577,9 75-302,-5-32-14,2-1-1,27 86 1,-35-142-129,0-1 0,0 1 0,0-1 0,1 0 1,-1 0-1,1 0 0,0 0 0,6 6 0,-8-9-60,0-1 0,0 1 0,0 0 0,0-1 0,0 1 0,0 0 0,0-1 0,0 1 0,0-1 0,1 1 0,-1-1 0,0 0 0,0 0 0,0 1 0,1-1 0,1 0 0,-2-1-233,0 1-1,0 0 1,1-1 0,-1 1 0,0-1 0,0 1 0,0-1 0,0 0 0,0 1 0,1-1 0,-2 0 0,1 0 0,0 0 0,0 0 0,0 0 0,0 0 0,0 0 0,-1 0 0,2-2 0,9-20-9859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3.279"/>
    </inkml:context>
    <inkml:brush xml:id="br0">
      <inkml:brushProperty name="width" value="0.025" units="cm"/>
      <inkml:brushProperty name="height" value="0.025" units="cm"/>
    </inkml:brush>
  </inkml:definitions>
  <inkml:trace contextRef="#ctx0" brushRef="#br0">1 0 15310,'0'0'2339,"0"52"-610,0-24 33,5-5-993,2 2-257,4-7-384,5-4-192,-3-8-2146,3-6-3075,2-6-4772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3.642"/>
    </inkml:context>
    <inkml:brush xml:id="br0">
      <inkml:brushProperty name="width" value="0.025" units="cm"/>
      <inkml:brushProperty name="height" value="0.025" units="cm"/>
    </inkml:brush>
  </inkml:definitions>
  <inkml:trace contextRef="#ctx0" brushRef="#br0">1 132 8904,'0'-10'5339,"0"-3"-4478,0 6-80,-1-1-1,2 1 0,-1-1 1,1 0-1,0 1 0,3-9 1,-3 13-590,0 1 0,0-1 0,0 1 0,1-1 1,-1 1-1,1 0 0,0-1 0,-1 1 0,1 0 0,0 0 0,0 0 1,0 0-1,1 1 0,-1-1 0,0 1 0,1-1 0,-1 1 1,1 0-1,-1 0 0,1 0 0,0 0 0,-1 0 0,4 0 0,-2 0-106,0 0 1,0 0-1,-1 0 0,1 1 0,0-1 0,0 1 0,0 0 0,0 0 0,0 1 0,0-1 0,0 1 0,0 0 0,0 0 0,0 0 0,-1 0 0,1 1 0,0-1 0,-1 1 0,1 0 0,-1 0 0,0 0 0,0 1 0,4 3 0,-3-1-40,-1 0-1,0 0 1,0 1 0,0-1 0,-1 1 0,1 0-1,-1-1 1,-1 1 0,1 0 0,-1 0-1,0 0 1,-1 1 0,1-1 0,-1 10-1,-2 10 334,0 0-1,-11 45 0,7-45-74,1 0-1,-2 46 1,7-71-325,0 1 0,1-1 0,-1 0 0,0 1 0,0-1 0,0 0 0,1 0 0,-1 0 0,1 1 0,-1-1 0,1 0 0,-1 0 0,1 0 0,0 0 0,0 0 0,-1 0 0,1 0 0,0 0 0,0 0 0,0 0 0,0-1 0,0 1 0,0 0 0,0 0 0,2 0 0,0 0-137,1 0-1,0 1 1,-1-1-1,1-1 1,0 1-1,0-1 1,-1 1-1,8-1 0,-2-1-315,0 0 0,0 0 0,-1-1 0,1 0 0,0 0 0,-1-1 0,10-4-1,-7 1-2326,-2 0-1,1-1 1,16-15-1,-2-2-5824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4.038"/>
    </inkml:context>
    <inkml:brush xml:id="br0">
      <inkml:brushProperty name="width" value="0.025" units="cm"/>
      <inkml:brushProperty name="height" value="0.025" units="cm"/>
    </inkml:brush>
  </inkml:definitions>
  <inkml:trace contextRef="#ctx0" brushRef="#br0">92 84 13645,'0'0'7677,"-8"-5"-4918,-30-16-1152,38 21-1581,-1 0 0,0-1-1,0 1 1,0 0 0,0 0-1,0-1 1,0 1 0,1 0 0,-1 0-1,0 0 1,0 0 0,0 0-1,0 0 1,0 1 0,0-1-1,0 0 1,0 0 0,1 1-1,-1-1 1,0 0 0,0 1-1,0-1 1,0 1 0,1-1 0,-1 1-1,0-1 1,1 1 0,-1 0-1,0-1 1,1 1 0,-1 0-1,1-1 1,-1 1 0,1 0-1,-1 0 1,1 0 0,-1-1-1,1 1 1,0 0 0,-1 1 0,-8 40 80,8-36-59,-1 9-39,0-1 0,1 1 0,1 0 0,0-1 0,1 1 0,0 0 0,1-1 0,1 1 0,0-1 0,1 0 0,1 0 0,0 0 0,1 0 0,0-1 0,10 14 0,-12-20-28,0 0 1,0 0-1,-1 1 1,0-1 0,0 1-1,-1 0 1,0 0-1,0-1 1,-1 1-1,1 14 1,-3-19 19,1 0 0,0 0 0,-1 0 0,1-1 0,-1 1 0,0 0 0,0 0 0,0 0 0,-1-1 0,1 1 0,0 0 0,-1-1 0,0 0 0,1 1 0,-1-1 0,0 0 0,0 0 0,-1 0 0,1 0 0,0 0 0,-1 0 0,1-1 0,-1 1 0,1-1 0,-1 0 0,0 0 0,0 0 0,1 0 0,-1 0 0,0 0 0,0-1 0,-3 1 0,5-1 8,0 0 0,1-1 0,-1 1 0,1 0 0,-1-1-1,1 1 1,-1 0 0,1-1 0,0 1 0,-1 0 0,1-1-1,-1 1 1,1-1 0,0 1 0,-1 0 0,1-1 0,0 1-1,-1-1 1,1 1 0,0-1 0,0 0 0,0 1-1,-1-1 1,1 1 0,0-1 0,0 1 0,0-1 0,0 0-1,0 1 1,0-1 0,0 1 0,0-1 0,0 1 0,1-1-1,-1 0 1,0 1 0,0-1 0,0 1 0,1-1 0,-1 1-1,0-1 1,1 0 0,8-29 40,36-51-104,-18 35 993,27-67-1,-47 95-553,-1-1 1,-1 1-1,-1-1 1,0 0-1,-1 0 1,-2 0-1,1-28 0,-2 45-371,0 0-1,0-1 0,0 1 1,0 0-1,0 0 0,0 0 1,0 0-1,-1 0 0,1 0 1,-1 0-1,1 0 0,-1 0 1,0 0-1,0 1 0,0-1 1,0 0-1,0 0 0,0 1 1,0-1-1,-1 0 0,1 1 1,-1-1-1,1 1 1,-1 0-1,1 0 0,-1-1 1,0 1-1,0 0 0,0 0 1,1 1-1,-1-1 0,0 0 1,0 0-1,0 1 0,0 0 1,0-1-1,0 1 0,0 0 1,0 0-1,-3 0 0,1 1-15,-1 0-1,0 0 1,1 0 0,-1 1-1,1-1 1,0 1-1,-1 0 1,1 1-1,0-1 1,0 1 0,0 0-1,1 0 1,-1 0-1,1 0 1,0 1-1,-6 6 1,5-4-203,0 1 0,0 0 0,0 0 1,1 0-1,0 0 0,-3 14 0,0 25-6934,8-40 1711,5-5-2577</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4.466"/>
    </inkml:context>
    <inkml:brush xml:id="br0">
      <inkml:brushProperty name="width" value="0.025" units="cm"/>
      <inkml:brushProperty name="height" value="0.025" units="cm"/>
    </inkml:brush>
  </inkml:definitions>
  <inkml:trace contextRef="#ctx0" brushRef="#br0">3 40 14414,'0'0'6085,"0"-8"-3431,0-24-578,7 122 1752,-8-74-3520,1-6-149,-1-1-1,2 0 1,-1 1-1,3 11 0,-2-19-153,-1-1 0,0 1-1,1 0 1,-1-1 0,1 1-1,0-1 1,-1 1-1,1-1 1,0 1 0,0-1-1,0 1 1,0-1 0,0 0-1,0 0 1,1 1-1,-1-1 1,0 0 0,0 0-1,1 0 1,-1 0-1,1-1 1,-1 1 0,1 0-1,-1-1 1,1 1 0,0-1-1,-1 1 1,1-1-1,0 0 1,1 1 0,36-2-1613,-30 0 1201,0 1 0,0 0-1,-1 0 1,1 1 0,-1 0 0,16 4 0,-21-4 402,-1 0 0,0 0 0,1 1 0,-1-1 0,0 1 0,0-1 0,0 1 0,0 0 0,0 0 0,0 0 0,-1 0 0,1 0 0,0 0 0,-1 0 1,0 1-1,0-1 0,1 0 0,-1 1 0,-1-1 0,1 1 0,0-1 0,-1 1 0,1 0 0,-1-1 0,0 1 0,0 0 0,0 3 0,0-1 177,-1 1 0,0-1-1,0 1 1,0-1 0,-1 1-1,1-1 1,-1 0 0,-1 1-1,1-1 1,-1-1 0,0 1-1,0 0 1,0-1 0,-1 1-1,1-1 1,-1 0 0,-8 7-1,10-9-194,0-1 1,0 1-1,0-1 0,0 1 0,0-1 0,-1 0 0,1 0 0,0 0 1,0 0-1,-1 0 0,1 0 0,-1-1 0,1 1 0,-1-1 0,1 0 1,-1 1-1,1-1 0,-1 0 0,1-1 0,-1 1 0,1 0 0,0-1 1,-1 1-1,1-1 0,-1 0 0,1 0 0,0 0 0,0 0 0,-1 0 1,1 0-1,0-1 0,0 1 0,0-1 0,0 0 0,0 1 0,1-1 1,-1 0-1,1 0 0,-1 0 0,1 0 0,-2-4 0,-5-6-1590,2 0 1,0 0-1,-7-22 0,-2-16-6248,3-1-4252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8.270"/>
    </inkml:context>
    <inkml:brush xml:id="br0">
      <inkml:brushProperty name="width" value="0.035" units="cm"/>
      <inkml:brushProperty name="height" value="0.035" units="cm"/>
    </inkml:brush>
  </inkml:definitions>
  <inkml:trace contextRef="#ctx0" brushRef="#br0">84 0 19388,'-9'54'1857,"-9"11"-1105,-2 9-232,5 10 688,1 3-120,8 4-248,4-3-183,7-8-265,6-3-96,4-10-296,3-6-216,-1-10-520,-2-9-321,-7-11 817,-6-6-168,-7-9-144</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4.909"/>
    </inkml:context>
    <inkml:brush xml:id="br0">
      <inkml:brushProperty name="width" value="0.025" units="cm"/>
      <inkml:brushProperty name="height" value="0.025" units="cm"/>
    </inkml:brush>
  </inkml:definitions>
  <inkml:trace contextRef="#ctx0" brushRef="#br0">1 171 5445,'0'0'14328,"10"-6"-13399,41-20 83,53-20 0,11 2-3613,2-1-6586,-116 44 9571,0 1-1,0-1 0,0 1 0,0 0 0,0-1 1,0 1-1,0 0 0,0 0 0,0-1 0,-1 1 1,1 0-1,0 0 0,0 0 0,0 0 1,0 0-1,0 1 0,0-1 0,0 0 0,0 0 1,0 1-1,0-1 0,0 0 0,0 1 0,0-1 1,-1 1-1,1-1 0,0 1 0,0-1 0,0 1 1,-1 0-1,1-1 0,0 2 0,8 17 5953,-6-4-5895,-1-7-1900,55 266 3578,-53-257-957,-1-3-9088,-18-24-2120,0-5 736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5.319"/>
    </inkml:context>
    <inkml:brush xml:id="br0">
      <inkml:brushProperty name="width" value="0.025" units="cm"/>
      <inkml:brushProperty name="height" value="0.025" units="cm"/>
    </inkml:brush>
  </inkml:definitions>
  <inkml:trace contextRef="#ctx0" brushRef="#br0">1 106 14446,'0'0'12011,"46"-20"-10506,-15 9-351,-6-1-674,4-1-416,0 1-32,-2 2-288,-5-1-1474,-4 3-2402,-6-1-4772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5.819"/>
    </inkml:context>
    <inkml:brush xml:id="br0">
      <inkml:brushProperty name="width" value="0.025" units="cm"/>
      <inkml:brushProperty name="height" value="0.025" units="cm"/>
    </inkml:brush>
  </inkml:definitions>
  <inkml:trace contextRef="#ctx0" brushRef="#br0">63 91 15855,'0'0'14179,"0"-5"-14131,11-67 507,-11 71-548,0 1 0,0-1 0,0 1 0,-1-1 0,1 0 0,0 1 0,0-1 0,0 1 0,-1-1 0,1 1 0,0-1 1,-1 1-1,1-1 0,0 1 0,-1-1 0,1 1 0,-1-1 0,1 1 0,-1 0 0,1-1 0,-1 1 0,1 0 0,-1-1 0,1 1 0,-1 0 0,1 0 0,-1-1 0,0 1 0,1 0 0,-1 0 0,1 0 0,-1 0 1,0 0-1,1 0 0,-1 0 0,1 0 0,-1 0 0,0 0 0,1 0 0,-1 0 0,1 0 0,-1 1 0,0-1 0,0 0 0,-26 14 2,23-9-15,1 1 0,0 0 1,0 0-1,1-1 0,0 2 1,0-1-1,0 0 0,1 0 1,-1 1-1,2-1 0,-1 0 1,1 1-1,0-1 0,0 1 1,2 6-1,-3-12-41,1 0 1,0 0-1,1 0 1,-1 0-1,0-1 1,0 1-1,0 0 1,1 0-1,-1 0 0,0 0 1,1 0-1,-1-1 1,0 1-1,1 0 1,-1 0-1,1-1 1,-1 1-1,1 0 1,0-1-1,-1 1 0,1-1 1,0 1-1,-1 0 1,1-1-1,0 0 1,0 1-1,0-1 1,-1 1-1,1-1 1,0 0-1,0 0 0,0 1 1,0-1-1,0 0 1,-1 0-1,1 0 1,0 0-1,0 0 1,0 0-1,0 0 1,0 0-1,0-1 0,0 1 1,-1 0-1,1 0 1,0-1-1,0 1 1,0 0-1,-1-1 1,1 1-1,0-1 1,1 0-1,2-2-951,0 1 0,0 0-1,-1-1 1,1 0 0,0 0 0,-1 0-1,0 0 1,0-1 0,3-4 0,11-25-11724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6.367"/>
    </inkml:context>
    <inkml:brush xml:id="br0">
      <inkml:brushProperty name="width" value="0.025" units="cm"/>
      <inkml:brushProperty name="height" value="0.025" units="cm"/>
    </inkml:brush>
  </inkml:definitions>
  <inkml:trace contextRef="#ctx0" brushRef="#br0">0 509 9801,'0'0'10992,"0"-9"-9038,4-14-1537,0 0-1,1 0 1,2 0 0,0 1 0,2 0-1,11-23 1,3-10-339,-7 17-59,2-5 334,-2 0 0,-2-2 0,10-50-1,-29 163 47,3-1 0,8 70-1,4-52-133,-9-78-271,1 0 1,0 0-1,0 0 0,0 0 1,1 0-1,0-1 0,0 1 1,1-1-1,5 8 0,-8-13-98,0 0-1,0 0 0,0 0 0,0 0 0,0 0 0,0 0 1,1 0-1,-1-1 0,0 1 0,0-1 0,0 1 1,1-1-1,-1 1 0,0-1 0,1 1 0,-1-1 0,0 0 1,1 0-1,-1 0 0,1 0 0,-1 0 0,0 0 1,1 0-1,-1 0 0,0-1 0,1 1 0,-1-1 0,0 1 1,1-1-1,-1 1 0,0-1 0,0 1 0,0-1 1,1 0-1,0-1 0,3-2-1052,0-1 0,0 1 1,0-1-1,-1 0 0,7-11 0,11-18-5879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6.696"/>
    </inkml:context>
    <inkml:brush xml:id="br0">
      <inkml:brushProperty name="width" value="0.025" units="cm"/>
      <inkml:brushProperty name="height" value="0.025" units="cm"/>
    </inkml:brush>
  </inkml:definitions>
  <inkml:trace contextRef="#ctx0" brushRef="#br0">6 1 12107,'0'0'4965,"0"66"-2402,0-23-578,-2 0-1056,-1 1-224,3-2 192,0-11-321,3-8-480,10-12-224,5-11-1954,-2-4-2274,2-19-5189</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7.026"/>
    </inkml:context>
    <inkml:brush xml:id="br0">
      <inkml:brushProperty name="width" value="0.025" units="cm"/>
      <inkml:brushProperty name="height" value="0.025" units="cm"/>
    </inkml:brush>
  </inkml:definitions>
  <inkml:trace contextRef="#ctx0" brushRef="#br0">1 393 13453,'0'0'11723,"11"-9"-10490,10-12-973,-2-1 0,0 0 0,-1-2 0,-2 0 0,0 0 0,22-49 0,-27 48 20,0 0 0,-1-1 0,-1 0-1,8-45 1,-19 388 361,2-315-636,0 0 0,-1 0 0,1 0 1,0 0-1,1 0 0,-1 0 0,0 0 0,0 1 1,1-1-1,-1 0 0,1 0 0,0 0 1,0 0-1,0-1 0,0 1 0,0 0 1,0 0-1,0 0 0,0-1 0,1 1 0,-1 0 1,1-1-1,-1 0 0,1 1 0,2 1 1,-2-3-223,0 0 0,-1-1 0,1 1 1,0 0-1,0 0 0,0-1 0,0 1 1,-1-1-1,1 0 0,0 1 0,0-1 1,-1 0-1,1 0 0,-1 0 0,1 0 1,-1 0-1,1-1 0,-1 1 0,0 0 1,1-1-1,-1 1 0,0-1 0,0 1 1,0-1-1,0 0 0,0 1 0,-1-1 1,2-3-1,10-20-7118,-2-1-6566</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7.404"/>
    </inkml:context>
    <inkml:brush xml:id="br0">
      <inkml:brushProperty name="width" value="0.025" units="cm"/>
      <inkml:brushProperty name="height" value="0.025" units="cm"/>
    </inkml:brush>
  </inkml:definitions>
  <inkml:trace contextRef="#ctx0" brushRef="#br0">1 361 17681,'0'0'9155,"5"-11"-8130,72-180 147,-66 161-1076,-1-1-1,-1 0 0,5-35 1,-21 184 95,3-81-192,2 0 0,1 1 0,6 50-1,-4-88-33,-1 1 0,0-1 0,0 1 0,0-1 0,1 1 0,-1-1 0,0 1 0,1-1 0,-1 1 0,0-1 0,1 1 0,-1-1 0,0 1 0,1-1 0,-1 0 0,1 1 0,-1-1 0,1 0 0,-1 1 0,1-1 0,-1 0 0,1 0 0,-1 0 0,1 1 0,-1-1 0,1 0 0,0 0 0,-1 0 0,1 0 0,11-4-7141,-8-1-394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8.379"/>
    </inkml:context>
    <inkml:brush xml:id="br0">
      <inkml:brushProperty name="width" value="0.025" units="cm"/>
      <inkml:brushProperty name="height" value="0.025" units="cm"/>
    </inkml:brush>
  </inkml:definitions>
  <inkml:trace contextRef="#ctx0" brushRef="#br0">1 340 9513,'0'0'12166,"6"-8"-10895,23-36 158,32-66 0,-48 84-873,-2-1-1,0-1 1,-2 0 0,8-41 0,-8 258-252,-9-181-838,5 52 632,7-36-3616,-12-23 3147,1-1-1,0 1 0,-1-1 0,1 1 0,0-1 1,0 1-1,-1-1 0,1 0 0,0 0 1,0 1-1,0-1 0,-1 0 0,1 0 0,0 0 1,0 0-1,0 0 0,0 0 0,0 0 1,-1 0-1,1 0 0,0 0 0,0 0 1,0 0-1,0-1 0,-1 1 0,2-1 0,11-7-8025</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8.772"/>
    </inkml:context>
    <inkml:brush xml:id="br0">
      <inkml:brushProperty name="width" value="0.025" units="cm"/>
      <inkml:brushProperty name="height" value="0.025" units="cm"/>
    </inkml:brush>
  </inkml:definitions>
  <inkml:trace contextRef="#ctx0" brushRef="#br0">1 321 6887,'0'0'18022,"11"-6"-16741,-11 6-1278,8-4 141,-1 0 0,1-1 0,-1 0 0,1-1 0,-2 1-1,1-1 1,-1-1 0,1 1 0,-2-1 0,6-8 0,10-22 561,24-56 1,-39 79-504,0-1 1,-1 0-1,-1 0 1,0-1 0,3-23-1,-7 278-346,7-191-342,5-28-1664,-11-20 1744,0 1 0,0 0 0,0 0 1,0 0-1,0-1 0,0 1 0,1-1 0,-1 1 1,0-1-1,0 1 0,1-1 0,-1 0 1,0 0-1,1 1 0,0-1 0,11 0-8519</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9.538"/>
    </inkml:context>
    <inkml:brush xml:id="br0">
      <inkml:brushProperty name="width" value="0.025" units="cm"/>
      <inkml:brushProperty name="height" value="0.025" units="cm"/>
    </inkml:brush>
  </inkml:definitions>
  <inkml:trace contextRef="#ctx0" brushRef="#br0">1 153 4676,'0'0'17500,"14"-9"-16443,-5 3-879,7-5 65,0 1 0,1 0 0,0 1 0,23-8 0,30-10 84,-36 12-242,0 2 0,54-12 0,-87 25-76,0 0 0,0 1 1,0-1-1,0 0 0,-1 1 1,1-1-1,0 1 0,0-1 1,-1 1-1,1-1 0,0 1 0,-1 0 1,1-1-1,0 1 0,-1 0 1,1-1-1,-1 1 0,1 0 1,-1 0-1,0-1 0,1 1 0,-1 0 1,0 0-1,1 0 0,-1 0 1,0 0-1,0 0 0,0-1 1,0 1-1,0 2 0,7 43-9,-4-20 37,14 54 85,-10-38-91,2 0 0,2-1 0,33 79 0,-19-68 57,21 64 0,-41-99 239,0 0-1,-1 1 0,-1 0 1,0-1-1,-1 1 0,-1 0 0,-3 36 1,1-50-273,0 0 1,0 0-1,0 0 1,0 0 0,0 0-1,-1 0 1,0-1-1,0 1 1,0-1-1,0 1 1,0-1 0,-1 0-1,0 0 1,1 0-1,-1 0 1,0 0-1,0-1 1,-6 4 0,3-2 112,0-1 0,0 0 0,0-1 1,0 0-1,-1 0 0,1 0 1,-1-1-1,1 1 0,-1-2 1,1 1-1,-8-1 0,7 0-320,1 0 0,-1-1 0,1 0 0,-1 0 0,1-1 0,0 1 0,0-1 0,0-1-1,0 1 1,0-1 0,-7-5 0,9 6-399,1-1-1,0 1 1,0-1 0,0 0-1,0 0 1,1 0-1,-1 0 1,1 0-1,0-1 1,0 1-1,0-1 1,0 1 0,0-1-1,1 0 1,0 0-1,0 0 1,0 0-1,-1-7 1,2-11-9724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224"/>
    </inkml:context>
    <inkml:brush xml:id="br0">
      <inkml:brushProperty name="width" value="0.035" units="cm"/>
      <inkml:brushProperty name="height" value="0.035" units="cm"/>
    </inkml:brush>
  </inkml:definitions>
  <inkml:trace contextRef="#ctx0" brushRef="#br0">38 15 14435,'-3'-2'314,"-1"0"0,1 0 0,-1 0 0,0 0 0,1 1 0,-1 0 1,-5-2-1,9 3-278,0 0 1,0 1 0,-1-1-1,1 0 1,0 0 0,0 0 0,0 0-1,-1 0 1,1 1 0,0-1-1,0 0 1,0 0 0,0 0 0,0 0-1,-1 1 1,1-1 0,0 0-1,0 0 1,0 0 0,0 1 0,0-1-1,0 0 1,0 0 0,0 1-1,0-1 1,0 0 0,0 0 0,0 1-1,0-1 1,0 0 0,0 0-1,0 0 1,0 1 0,0-1 0,0 0-1,0 0 1,0 1 0,0-1-1,0 0 1,0 0 0,1 0 0,-1 1-1,0-1 1,0 0 0,0 0-1,0 0 1,1 0 0,-1 1 0,0-1-1,0 0 1,1 0 0,7 14 584,-7-13-528,23 31 631,2-2 1,1 0 0,41 34-1,-18-17-261,121 103 261,-29-27-436,-121-101-110,-20-20-135</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39.977"/>
    </inkml:context>
    <inkml:brush xml:id="br0">
      <inkml:brushProperty name="width" value="0.025" units="cm"/>
      <inkml:brushProperty name="height" value="0.025" units="cm"/>
    </inkml:brush>
  </inkml:definitions>
  <inkml:trace contextRef="#ctx0" brushRef="#br0">0 1 10570,'0'0'15022,"15"48"-14125,-1-8-288,0 4-385,3-2-192,1-6 0,3-3-641,3-7-1024,-4-5-1090,-2-8-928,-8-5-2211,-4-3-3491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40.354"/>
    </inkml:context>
    <inkml:brush xml:id="br0">
      <inkml:brushProperty name="width" value="0.025" units="cm"/>
      <inkml:brushProperty name="height" value="0.025" units="cm"/>
    </inkml:brush>
  </inkml:definitions>
  <inkml:trace contextRef="#ctx0" brushRef="#br0">0 216 14574,'0'0'8039,"80"-74"-7110,-37 44-96,2 0-128,2 5-417,-6 6-256,-1 3-32,-12 6-1409,-8 3-1314,-7 2-3138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40.718"/>
    </inkml:context>
    <inkml:brush xml:id="br0">
      <inkml:brushProperty name="width" value="0.025" units="cm"/>
      <inkml:brushProperty name="height" value="0.025" units="cm"/>
    </inkml:brush>
  </inkml:definitions>
  <inkml:trace contextRef="#ctx0" brushRef="#br0">0 90 10090,'0'0'8114,"8"-8"-5968,-2 0-1849,1 1 0,0 0 0,1 1-1,-1-1 1,1 2 0,1-1 0,-1 1 0,1 0 0,0 1 0,0 0 0,0 0-1,0 1 1,1 0 0,0 1 0,-1 0 0,1 1 0,13-1 0,-21 2-273,0 0 1,0 0 0,-1 0-1,1 1 1,0-1 0,-1 1 0,1-1-1,0 1 1,-1 0 0,1-1-1,-1 1 1,1 0 0,-1 0-1,0 0 1,1 0 0,-1 0 0,0 1-1,0-1 1,1 0 0,-1 0-1,0 1 1,0-1 0,1 3-1,-1 0 65,0 0 0,1-1 0,-1 1 0,-1 0-1,1 0 1,-1 0 0,1 0 0,-1 0 0,-1 8-1,-1 1 196,0 1-1,-1-1 1,-1 0-1,0 0 1,-7 13-1,-2 2 46,6-17-170,2 1 1,0 0-1,-8 24 1,14-36-157,-1 1 0,0-1 0,0 1 0,0-1 0,1 0 0,-1 1 0,0-1 0,0 0 0,1 1 0,-1-1 0,0 0 0,1 1 0,-1-1 0,0 0 1,1 0-1,-1 1 0,0-1 0,1 0 0,-1 0 0,1 0 0,-1 1 0,1-1 0,-1 0 0,0 0 0,1 0 0,-1 0 0,1 0 0,-1 0 0,1 0 0,-1 0 0,0 0 1,1 0-1,-1 0 0,1 0 0,-1 0 0,1-1 0,-1 1 0,22-3 25,118-32-1770,-93 20-1860,-1-2-3557,-4-1-7089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41.129"/>
    </inkml:context>
    <inkml:brush xml:id="br0">
      <inkml:brushProperty name="width" value="0.025" units="cm"/>
      <inkml:brushProperty name="height" value="0.025" units="cm"/>
    </inkml:brush>
  </inkml:definitions>
  <inkml:trace contextRef="#ctx0" brushRef="#br0">0 240 11627,'0'0'12844,"61"-7"-11338,-16-11-481,9-5-449,9-5-448,4-4-128,-2-1-224,-6 1-1858,-10-1-2851,-9 0-4580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2:41.599"/>
    </inkml:context>
    <inkml:brush xml:id="br0">
      <inkml:brushProperty name="width" value="0.025" units="cm"/>
      <inkml:brushProperty name="height" value="0.025" units="cm"/>
    </inkml:brush>
  </inkml:definitions>
  <inkml:trace contextRef="#ctx0" brushRef="#br0">0 528 13453,'0'0'13073,"9"-4"-11487,10-5-1334,0-2-1,-1 0 1,0-1-1,-1-1 1,-1 0-1,0-2 1,24-28 0,-18 18-241,-2-1 1,-1 0 0,-1-2 0,25-50-1,-34 51 35,-1-1 1,-1 0-1,-1 0 0,-2-1 1,2-44-1,-3 128-33,18 100 0,0-12 238,-19-123-419,13 92 584,-14-103-725,1 0 0,1-1 0,-1 0 1,2 1-1,-1-1 0,1 0 0,0-1 0,0 1 0,1-1 1,7 8-1,10 1-5718,3-12-6214</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03.079"/>
    </inkml:context>
    <inkml:brush xml:id="br0">
      <inkml:brushProperty name="width" value="0.025" units="cm"/>
      <inkml:brushProperty name="height" value="0.025" units="cm"/>
    </inkml:brush>
  </inkml:definitions>
  <inkml:trace contextRef="#ctx0" brushRef="#br0">1 18 4164,'0'0'10073,"6"-5"-9464,-5 4-555,1 0 0,-1 0 0,0-1 0,1 1 0,-1 0 0,1 0 0,0 1 0,-1-1 0,1 0 0,0 0 0,0 1 0,-1-1 0,5 0 0,-4 2 27,0 0 0,1 0 1,-1 0-1,0 0 0,0 0 1,0 0-1,0 0 0,0 1 0,0-1 1,0 1-1,0 0 0,0-1 1,-1 1-1,3 3 0,15 14 213,2-1-1,0-1 1,1-1 0,0-1-1,1-1 1,1 0-1,0-2 1,1-1-1,43 13 1,24 1 33,133 19-1,-130-28-370,154 26 311,2-12 0,268-2 0,-21-28 607,876 18 2538,-230-22-3022,-1128 3-366,137-10 31,209 12 0,-284 9-1765,113 29 1,-77-14-4850,-77-17 650</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03.895"/>
    </inkml:context>
    <inkml:brush xml:id="br0">
      <inkml:brushProperty name="width" value="0.025" units="cm"/>
      <inkml:brushProperty name="height" value="0.025" units="cm"/>
    </inkml:brush>
  </inkml:definitions>
  <inkml:trace contextRef="#ctx0" brushRef="#br0">1 674 14350,'0'0'2306,"3"-8"-747,-1 4-1500,0-1 0,0 1-1,1 0 1,-1 0 0,1 0 0,0 1 0,0-1 0,0 1 0,1-1 0,-1 1 0,1 0 0,0 1 0,0-1 0,0 1 0,0-1 0,0 1 0,0 0 0,1 0 0,-1 1 0,6-2 0,82-20 68,1 4 0,127-9 0,-111 15-43,429-59-377,605-62 2379,-468 78-1986,52-3-35,3 32-38,1477 135 1863,-1942-92-900,0-12-1,278-32 0,-332 12-794,152-17-131,-266 20-362,160-44 1,-238 52 81,10-4-196,52-21 1,-76 28 49,1-1 1,0 0 0,-1 0 0,0 0 0,0-1 0,0 1 0,0-1 0,0-1 0,-1 1-1,1 0 1,-1-1 0,-1 0 0,1 0 0,-1-1 0,4-6 0,-2-24-6531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04.650"/>
    </inkml:context>
    <inkml:brush xml:id="br0">
      <inkml:brushProperty name="width" value="0.025" units="cm"/>
      <inkml:brushProperty name="height" value="0.025" units="cm"/>
    </inkml:brush>
  </inkml:definitions>
  <inkml:trace contextRef="#ctx0" brushRef="#br0">1718 0 10442,'0'0'4036,"0"4"-386,0 17-2699,-3-12-802,0 0 0,0-1 0,-1 0-1,0 1 1,0-2 0,-1 1-1,0 0 1,-1-1 0,1 0 0,-13 12-1,9-8-11,-442 434 2187,330-333-2305,-645 564 299,676-598-182,-47 58 188,60-56-280,71-78-708,5-12-355,6-12-1446,8-9-2035,3-8-1420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05.104"/>
    </inkml:context>
    <inkml:brush xml:id="br0">
      <inkml:brushProperty name="width" value="0.025" units="cm"/>
      <inkml:brushProperty name="height" value="0.025" units="cm"/>
    </inkml:brush>
  </inkml:definitions>
  <inkml:trace contextRef="#ctx0" brushRef="#br0">108 142 12844,'-8'0'945,"0"-1"-744,1 0 132,0 1 0,0-1 0,-1 2 1,1-1-1,-11 2 0,16-1-224,0-1 1,0 1-1,1-1 0,-1 1 0,0 0 0,0 0 1,0 0-1,1 0 0,-1 0 0,0 0 1,1 0-1,-1 1 0,1-1 0,0 0 0,-1 1 1,1 0-1,0-1 0,0 1 0,0 0 1,0-1-1,0 1 0,0 0 0,1 0 0,-1 0 1,0 0-1,1-1 0,-1 5 0,1-5-56,0 1 0,0-1 0,0 0 0,0 1 0,0-1 0,0 0 0,0 0 0,1 1-1,-1-1 1,0 0 0,1 1 0,-1-1 0,1 0 0,0 0 0,-1 0 0,1 0 0,0 1 0,0-1-1,-1 0 1,1 0 0,0 0 0,0-1 0,2 3 0,1-1 23,-1 0 0,1 0 1,0 0-1,0 0 0,0 0 1,0-1-1,7 2 0,8 0 178,1 0-1,27-1 0,-46-2-229,62 0 144,1-3-1,-1-3 1,-1-3-1,1-2 1,65-22-1,296-126-8,-413 154-148,24-5-38,-35 35-251,-5-3 325,-1 0-1,-1 0 0,-14 29 1,-10 29 24,-14 112 163,7-23-1883,22-114-2510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1.055"/>
    </inkml:context>
    <inkml:brush xml:id="br0">
      <inkml:brushProperty name="width" value="0.025" units="cm"/>
      <inkml:brushProperty name="height" value="0.025" units="cm"/>
    </inkml:brush>
  </inkml:definitions>
  <inkml:trace contextRef="#ctx0" brushRef="#br0">0 72 10890,'6'-8'5456,"-3"4"-4666,20-32 1707,-22 34-2203,0 0-1,1 1 0,-1-1 0,1 0 0,-1 1 0,1-1 0,0 0 0,-1 1 0,1 0 0,0 0 0,0-1 0,0 1 0,0 0 0,0 0 0,0 1 0,4-2 0,-5 7-132,0-1 0,0 1 1,0-1-1,0 1 0,-1 0 0,0 0 0,0-1 0,-1 10 0,1-7 39,-11 225 1290,0 2-1309,12-213-330,0 8 566,-1-26-2238,-3-16-2659,-3-10-596,-8-5-2590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804"/>
    </inkml:context>
    <inkml:brush xml:id="br0">
      <inkml:brushProperty name="width" value="0.035" units="cm"/>
      <inkml:brushProperty name="height" value="0.035" units="cm"/>
    </inkml:brush>
  </inkml:definitions>
  <inkml:trace contextRef="#ctx0" brushRef="#br0">0 46 17564,'2'6'1488,"7"7"-1008,5-4-152,18 2 512,8-4-191,18-2-161,8-4-32,7-4-296,2-7-232,3-4-448,-3-3-200,-12-1 559,-9-1-135,-24 2-144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1.419"/>
    </inkml:context>
    <inkml:brush xml:id="br0">
      <inkml:brushProperty name="width" value="0.025" units="cm"/>
      <inkml:brushProperty name="height" value="0.025" units="cm"/>
    </inkml:brush>
  </inkml:definitions>
  <inkml:trace contextRef="#ctx0" brushRef="#br0">1 92 11050,'0'0'6129,"0"-8"-3786,0 6-2225,-1 0 0,1 0 0,0 1-1,0-1 1,0 0 0,0 0 0,1 0-1,-1 0 1,0 0 0,1 1 0,0-1-1,-1 0 1,1 0 0,0 1 0,0-1-1,1-1 1,0 1 90,1 0 1,0 0-1,-1 1 0,1-1 0,0 1 0,0 0 1,0 0-1,0 0 0,0 0 0,0 0 0,1 1 1,4-1-1,251-26 3639,-148 22-4925,-30 2-3862,-1 3-5061,-74 0 1017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1.767"/>
    </inkml:context>
    <inkml:brush xml:id="br0">
      <inkml:brushProperty name="width" value="0.025" units="cm"/>
      <inkml:brushProperty name="height" value="0.025" units="cm"/>
    </inkml:brush>
  </inkml:definitions>
  <inkml:trace contextRef="#ctx0" brushRef="#br0">0 13 17232,'0'0'8136,"65"4"-6310,-38-1-801,2-1-513,3 0-416,-3 0-64,5-2-256,-5 0-865,0 0-833,-6-9-1441,-1-8-3107</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2.112"/>
    </inkml:context>
    <inkml:brush xml:id="br0">
      <inkml:brushProperty name="width" value="0.025" units="cm"/>
      <inkml:brushProperty name="height" value="0.025" units="cm"/>
    </inkml:brush>
  </inkml:definitions>
  <inkml:trace contextRef="#ctx0" brushRef="#br0">7 106 2050,'0'0'24599,"13"67"-23990,-17-30-385,-1 2-192,1 0 32,3-5-96,1-1-705,0-6-896,0-7-834,0-7 65,-4-9-192,2-12-7047</inkml:trace>
  <inkml:trace contextRef="#ctx0" brushRef="#br0" timeOffset="1">6 1 15855,'0'0'5894,"54"42"-7848,-29-35-2691,0-3-5540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2.476"/>
    </inkml:context>
    <inkml:brush xml:id="br0">
      <inkml:brushProperty name="width" value="0.025" units="cm"/>
      <inkml:brushProperty name="height" value="0.025" units="cm"/>
    </inkml:brush>
  </inkml:definitions>
  <inkml:trace contextRef="#ctx0" brushRef="#br0">213 0 12940,'0'0'12097,"-10"10"-10581,-12 8-974,2-2-36,-30 32 0,49-47-543,1 0 0,-1 0-1,0-1 1,1 1 0,-1 0 0,0 0 0,1 0 0,0 0 0,-1 0 0,1 0 0,-1 0 0,1 0 0,0 1 0,0-1 0,0 0 0,0 0 0,0 0 0,0 0 0,0 0 0,0 0 0,0 0 0,0 0 0,1 0 0,-1 1 0,0-1 0,1 0 0,-1 0-1,1 0 1,-1 0 0,1-1 0,-1 1 0,1 0 0,0 0 0,-1 0 0,1 0 0,0 0 0,0-1 0,0 1 0,-1 0 0,1-1 0,0 1 0,0-1 0,0 1 0,0-1 0,0 1 0,0-1 0,0 0 0,2 1 0,10 4-589,-1 0 0,1-1 0,16 3 0,-14-4 380,-9-1 322,-1-1 1,0 1-1,0 0 0,0 0 0,-1 1 0,1 0 1,0-1-1,-1 2 0,0-1 0,0 0 0,5 5 0,-8-6-33,0 0-1,1 0 0,-1 0 1,0-1-1,0 1 0,-1 0 1,1 0-1,0 0 0,-1 0 1,1 0-1,-1 1 0,1-1 1,-1 0-1,0 0 0,0 0 1,0 0-1,0 0 0,-1 0 1,1 1-1,0-1 0,-1 0 1,0 0-1,1 0 0,-1 0 1,0 0-1,0 0 0,0-1 1,0 1-1,0 0 0,-1 0 1,-2 2-1,-5 7 316,0-1 1,-1 0-1,-1-1 0,1 0 0,-1-1 1,-1 0-1,-18 9 0,23-13-335,0 0 1,-1 0-1,1-1 0,-1-1 0,0 1 0,1-1 0,-1-1 1,0 1-1,-1-1 0,1-1 0,0 1 0,0-1 0,0-1 1,-10-1-1,16 1-234,0 0 1,0 0 0,0 0 0,0 0-1,0-1 1,0 1 0,1-1-1,-1 1 1,0-1 0,1 0-1,-1 0 1,1 1 0,-1-1-1,1 0 1,0 0 0,0 0-1,0-1 1,0 1 0,0 0 0,1 0-1,-1 0 1,1-1 0,-1 1-1,1 0 1,0-5 0,-1 0-1014,1-1 0,0 1 1,0 0-1,1 0 1,0-1-1,0 1 0,3-9 1,12-16-5018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2.853"/>
    </inkml:context>
    <inkml:brush xml:id="br0">
      <inkml:brushProperty name="width" value="0.025" units="cm"/>
      <inkml:brushProperty name="height" value="0.025" units="cm"/>
    </inkml:brush>
  </inkml:definitions>
  <inkml:trace contextRef="#ctx0" brushRef="#br0">30 1 16207,'0'0'10053,"1"12"-8794,0 45-322,-3 0-1,-11 65 1,-3 82-490,16-202-446,0 0 1,0 0 0,0 0-1,0 1 1,0-1 0,0 0-1,1 0 1,-1 0 0,1 0-1,0 0 1,-1 1-1,1-1 1,0 0 0,0-1-1,0 1 1,1 0 0,1 3-1,-2-4 7,0-1 0,0 1 0,0-1 0,1 1 1,-1-1-1,0 0 0,0 1 0,0-1 0,0 0 0,1 0 0,-1 0 0,0 0 0,0 0 0,0 0 0,1 0 0,-1 0 0,0 0 0,0-1 0,0 1 0,0 0 0,0-1 0,3 0 0,2-2 18,0-1 0,0 0 0,0 0 0,0 0 0,-1-1 0,0 0 0,0 0 0,8-10 0,2-8-48,-1 0-1,-1-1 0,18-46 0,-32 74-25,-8 15 27,1 0 1,1 1-1,1 0 0,0 0 1,2 0-1,0 1 0,1-1 0,1 30 1,2-48-83,0-1 1,0 1 0,1-1 0,-1 1 0,1 0-1,-1-1 1,1 1 0,0-1 0,0 1 0,0-1-1,0 1 1,0-1 0,0 0 0,0 1 0,0-1 0,0 0-1,1 0 1,-1 0 0,0 0 0,1 0 0,-1 0-1,1 0 1,-1-1 0,1 1 0,-1 0 0,4 0-1,-3 0-607,1-1 0,0 1 0,0-1 0,0 0 0,0 0 0,0 0 0,-1 0 0,1 0 0,0-1 0,0 1 0,0-1 0,0 0 0,-1 0 0,1 0 0,4-2 0,14-12-7837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3.297"/>
    </inkml:context>
    <inkml:brush xml:id="br0">
      <inkml:brushProperty name="width" value="0.025" units="cm"/>
      <inkml:brushProperty name="height" value="0.025" units="cm"/>
    </inkml:brush>
  </inkml:definitions>
  <inkml:trace contextRef="#ctx0" brushRef="#br0">27 107 13485,'0'0'10719,"10"3"-9091,-4 0-1548,0-1-1,1 1 1,-1-1-1,1-1 1,0 1-1,-1-1 0,1-1 1,0 1-1,0-1 1,-1 0-1,1-1 1,0 1-1,0-1 1,-1-1-1,1 1 0,-1-1 1,1 0-1,-1-1 1,1 1-1,-1-1 1,0-1-1,-1 1 0,1-1 1,5-5-1,-7 5 41,0 0-1,-1 0 1,1 0-1,-1 0 1,-1-1-1,1 0 1,0 0-1,2-8 1,-4 12-93,-1 0 1,1 0-1,-1 0 1,0 0-1,1 0 0,-1-1 1,0 1-1,0 0 1,0 0-1,0 0 1,0 0-1,0 0 1,0-1-1,0 1 0,0 0 1,-1 0-1,1 0 1,0 0-1,-1 0 1,1 0-1,-1 0 1,1 0-1,-1 0 1,0 0-1,1 0 0,-1 0 1,0 0-1,1 0 1,-1 0-1,0 0 1,0 1-1,0-1 1,0 0-1,0 1 1,0-1-1,0 1 0,0-1 1,0 1-1,0-1 1,0 1-1,-1 0 1,1 0-1,0-1 1,0 1-1,-2 0 1,-5 0-26,-1 0 0,1 0 1,-1 1-1,1 0 1,-1 1-1,1 0 1,0 0-1,0 1 1,0 0-1,0 0 1,0 1-1,1 0 1,-1 0-1,1 1 1,-9 7-1,10-8 10,0 1 0,1 0 0,-1 0 0,1 0 0,0 1 0,1-1 0,-1 1 0,1 0 0,0 1 0,1-1 0,-1 1 0,1-1 0,1 1 0,-1 0 0,1 0 0,0 0 0,1 0-1,-2 10 1,3-15-9,1-1-1,-1 1 0,0 0 0,0 0 1,1 0-1,-1 0 0,1 0 0,0 0 0,0 0 1,-1-1-1,1 1 0,0 0 0,0 0 1,1-1-1,-1 1 0,0-1 0,1 1 0,-1-1 1,3 2-1,0 0-13,0 0 1,0-1 0,1 0-1,-1 1 1,1-1 0,0-1-1,7 3 1,8 0-168,1-1 0,37 0 0,-52-2 110,152-1 671,-157-1-555,-1-1 1,1 1-1,0-1 0,0 1 1,-1-1-1,1 1 0,-1-1 1,1 1-1,-1-1 0,0 1 0,0-1 1,0 0-1,0 1 0,0-1 1,0 1-1,0-4 0,-1-34 630,1 37-671,-3-20-201,3 18 55,-1 0-1,1 0 1,-1 0 0,1 0-1,0 0 1,1-1 0,0-6-1,0 10 100,-1-1 0,1 1 0,0 0 0,0 0 0,0-1 0,0 1-1,0 0 1,0 0 0,0 0 0,0 0 0,0 0 0,0 0 0,0 0 0,1 0-1,-1 1 1,0-1 0,1 0 0,-1 1 0,0-1 0,1 1 0,-1 0 0,1-1-1,-1 1 1,1 0 0,-1 0 0,3 0 0,114-14-8448,-62 0 224</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3.691"/>
    </inkml:context>
    <inkml:brush xml:id="br0">
      <inkml:brushProperty name="width" value="0.025" units="cm"/>
      <inkml:brushProperty name="height" value="0.025" units="cm"/>
    </inkml:brush>
  </inkml:definitions>
  <inkml:trace contextRef="#ctx0" brushRef="#br0">1 71 15631,'0'0'7719,"79"-12"-6181,-36 4-417,1 1-705,11-2-384,-2-1-609,6 0-2273,-10-4-3172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4.096"/>
    </inkml:context>
    <inkml:brush xml:id="br0">
      <inkml:brushProperty name="width" value="0.025" units="cm"/>
      <inkml:brushProperty name="height" value="0.025" units="cm"/>
    </inkml:brush>
  </inkml:definitions>
  <inkml:trace contextRef="#ctx0" brushRef="#br0">103 172 14189,'0'0'9145,"10"-1"-7682,0-1-1249,0 0-1,-1-1 1,1 0 0,0-1 0,-1 0 0,0 0 0,16-11-1,-21 13-177,1-1 0,-1 0 0,0 0-1,-1-1 1,1 1 0,0-1 0,-1 1-1,0-1 1,0 0 0,0-1-1,0 1 1,-1 0 0,0-1 0,1 1-1,-2-1 1,1 0 0,-1 0 0,1 0-1,-1 0 1,0-8 0,0 12-26,-1-1 0,0 1 0,-1-1 1,1 0-1,0 1 0,0-1 0,-1 1 1,1-1-1,0 1 0,-1-1 0,0 1 1,1 0-1,-1-1 0,0 1 0,0 0 1,0-1-1,0 1 0,0 0 0,0 0 0,0 0 1,0 0-1,0 0 0,-3-2 0,2 2 11,-1 0 0,0 0 0,0 0-1,1 0 1,-1 1 0,0-1 0,0 1-1,0 0 1,0 0 0,0 0-1,0 0 1,-3 1 0,-2 0 13,0 1 0,0 0 0,0 0 0,0 1 0,0 0 1,0 1-1,1-1 0,-10 7 0,7-2-14,0 0 0,0 0 0,1 1 0,0 0 0,0 0 0,1 1 0,1 1-1,0-1 1,0 1 0,1 0 0,0 0 0,1 1 0,0 0 0,1 0 0,0 0 0,1 1 0,0-1 0,-1 17 0,4-27-16,0 1 1,0-1-1,1 0 0,-1 0 1,0 0-1,1 0 1,-1 0-1,1 0 0,0 0 1,0 0-1,0 0 0,0-1 1,0 1-1,0 0 1,0 0-1,0-1 0,1 1 1,-1-1-1,1 1 0,-1-1 1,3 2-1,0 0 3,0-2 0,0 1 0,0 0 0,0-1 0,0 0 1,0 1-1,0-2 0,0 1 0,0 0 0,6-1 0,1 0-217,0 0 0,0-1 0,-1 0 0,1-1 0,0 0 0,-1-1 0,20-8 1,-18 5-1103,-1 0 1,0-1 0,0-1 0,17-15 0,4-7-4641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5.384"/>
    </inkml:context>
    <inkml:brush xml:id="br0">
      <inkml:brushProperty name="width" value="0.025" units="cm"/>
      <inkml:brushProperty name="height" value="0.025" units="cm"/>
    </inkml:brush>
  </inkml:definitions>
  <inkml:trace contextRef="#ctx0" brushRef="#br0">336 28 15086,'0'0'11841,"-11"-3"-11532,4 0-256,5 2-44,-1-1 0,1 1 0,0 0 0,-1 1 0,1-1 0,-1 0 0,1 1 0,-1-1 0,1 1 0,-1 0 0,1 0 0,-1 0 0,1 0 0,-1 0 0,1 1 0,-1-1 0,1 1 0,-1-1 0,1 1 0,-1 0 0,1 0 0,0 0 0,-1 0 0,-2 3 0,-17 14 143,-36 41 0,52-52-89,1 0-1,-1 0 1,1 1 0,1-1-1,-1 1 1,1 0 0,1 0-1,-1 1 1,2-1-1,-4 12 1,6-19-61,0 1 1,0-1-1,0 0 1,0 0-1,0 0 1,0 0-1,0 1 0,0-1 1,1 0-1,-1 0 1,0 0-1,1 0 1,-1 0-1,1 0 1,-1 0-1,1 0 0,0 0 1,-1 0-1,1 0 1,0 0-1,0 0 1,0-1-1,-1 1 1,1 0-1,0-1 0,0 1 1,0 0-1,0-1 1,0 1-1,0-1 1,0 1-1,1-1 0,-1 0 1,0 0-1,0 1 1,0-1-1,0 0 1,0 0-1,0 0 1,1 0-1,-1 0 0,0 0 1,0 0-1,2-1 1,5 0 3,0 0 1,0 0 0,0-1-1,0 0 1,10-4-1,2-4-222,-1-2-1,0 0 1,-1 0-1,0-2 1,16-16-1,42-45 854,-404 542 741,302-425-1968,-33 77 1,52-104 524,69-85-1499,134-182-2671,17-18-168,-207 263 4398,3-4-41,0 0 1,1 0-1,0 1 0,0 0 1,1 1-1,1 1 0,0-1 1,13-6-1,-24 15-13,-13 19 1618,-3-2-821,1 0-1,1 1 1,0 1 0,1 0-1,2 1 1,0 0 0,1 1-1,1 0 1,1 0 0,-6 28-1,13-48-730,0 0-1,0 0 1,0 0-1,1-1 1,-1 1-1,0 0 1,1 0-1,-1-1 0,0 1 1,1 0-1,-1-1 1,1 1-1,-1 0 1,1-1-1,0 1 1,-1 0-1,1-1 1,-1 1-1,1-1 1,0 1-1,-1-1 0,1 0 1,0 1-1,0-1 1,0 0-1,-1 1 1,1-1-1,0 0 1,0 0-1,0 0 1,-1 0-1,1 0 1,0 0-1,0 0 0,0 0 1,0 0-1,-1 0 1,1 0-1,0 0 1,0-1-1,1 1 1,40-10 138,-21-1-185,0-1 1,-1-1-1,0-1 1,-1 0 0,0-2-1,-2 0 1,0-1-1,-1-1 1,0 0 0,-2-1-1,0-1 1,14-27-1,-22 30-332,-17 24 384,-16 23 167,19-20-132,0 0 0,1 1 0,0 0 1,1 0-1,1 0 0,-1 0 0,2 1 1,-1 0-1,2 0 0,0 0 0,0 1 0,-1 20 1,4-32-79,0 0 1,1 0 0,-1 0-1,0 0 1,1 0-1,-1 0 1,1 0 0,-1 0-1,1 0 1,-1 0 0,1 0-1,0 0 1,-1 0 0,1-1-1,0 1 1,0 0 0,0 0-1,0-1 1,0 1-1,-1-1 1,1 1 0,0-1-1,0 1 1,1-1 0,-1 1-1,0-1 1,0 0 0,0 1-1,0-1 1,0 0 0,0 0-1,0 0 1,0 0-1,0 0 1,1 0 0,-1 0-1,0-1 1,0 1 0,0 0-1,0-1 1,0 1 0,2-1-1,3 0-333,0-1 0,0 0 0,-1 0 0,1 0 0,0 0-1,9-7 1,1-4-812,-1 0 0,21-23-1,-22 20 1118,-1-1-1,0 0 0,-2-1 0,16-29 1,-27 46 167,1 0 0,-1 1 1,1-1-1,-1 0 0,1 1 1,-1-1-1,0 0 0,1 1 1,-1-1-1,0 0 0,0 1 0,1-1 1,-1 0-1,0 0 0,0 1 1,0-1-1,0 0 0,0 0 1,0 0-1,0 1 0,0-1 1,-1 0-1,1 0 0,0 1 1,0-1-1,-1 0 0,1 0 0,-18 6 1034,-22 26-191,34-25-910,0 0 0,1 0 1,0 0-1,0 1 0,0 0 1,1 0-1,0 0 1,1 0-1,-1 0 0,1 1 1,1 0-1,-1 0 0,1-1 1,1 1-1,-2 13 1,3-20-236,1 0 0,-1 0 1,0 0-1,0-1 0,1 1 1,-1 0-1,1 0 0,-1-1 1,1 1-1,-1 0 0,1-1 1,-1 1-1,1 0 1,0-1-1,-1 1 0,1-1 1,0 1-1,-1-1 0,1 1 1,0-1-1,0 1 0,-1-1 1,1 0-1,0 0 1,0 1-1,0-1 0,0 0 1,0 0-1,-1 0 0,1 0 1,0 0-1,0 0 0,0 0 1,0 0-1,0 0 1,-1 0-1,1-1 0,0 1 1,0 0-1,1-1 0,16 2-4006,-18 14 3426,0-12-2845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5.946"/>
    </inkml:context>
    <inkml:brush xml:id="br0">
      <inkml:brushProperty name="width" value="0.025" units="cm"/>
      <inkml:brushProperty name="height" value="0.025" units="cm"/>
    </inkml:brush>
  </inkml:definitions>
  <inkml:trace contextRef="#ctx0" brushRef="#br0">140 133 6534,'7'-12'1355,"1"-2"225,0 0 1,-1 0-1,0-1 0,-1 0 1,-1 0-1,4-19 0,-22 50 2708,-13 15-3921,0 10 430,2 0-1,2 2 0,1 0 1,3 1-1,-24 85 0,38-93-720,7-26 18,9-23 46,-1-13-302,-2 0 0,-1-1 0,-1 1 0,-2-2 0,4-33 0,-8 67 158,0 0-1,0-1 1,1 1-1,-1-1 0,1 1 1,0-1-1,1 0 1,0 0-1,0 0 0,0 0 1,0 0-1,0-1 1,1 1-1,0-1 1,9 7-1,-6-5 0,1-1 1,-1 0-1,1 0 0,0-1 1,1 0-1,-1 0 0,1-1 1,-1 0-1,18 2 0,-18-3 18,0-1-1,0 0 0,1-1 0,-1 0 1,0-1-1,0 1 0,1-2 0,-1 1 1,0-1-1,14-5 0,-17 5 14,0 0 0,0-1 1,-1 1-1,1-1 0,-1 0 0,0-1 0,0 1 0,0-1 1,0 1-1,-1-1 0,1 0 0,-1-1 0,0 1 0,0 0 1,-1-1-1,1 0 0,2-8 0,-4 13-4,-1-1 0,0 1 0,1-1 0,-1 1 0,0-1 0,0 0 0,1 1 0,-1-1 0,0 0 0,0 1 0,0-1 0,0 0 0,0 1 0,0-1 0,0 0 0,0 1 0,0-1 0,0 0 0,0 1 0,0-1-1,-1 1 1,1-1 0,0 0 0,0 1 0,-1-1 0,1 1 0,0-1 0,-1 0 0,0 0 0,-18 3 343,-23 24 10,31-17-203,0 1 0,1 1 0,1 0 0,-14 20 0,20-27-154,0 1 1,0 0-1,1 0 0,-1 0 1,1 0-1,0 0 0,0 1 0,1-1 1,0 1-1,0-1 0,0 1 1,1-1-1,0 1 0,0-1 0,0 7 1,0-11-61,1 0 1,-1-1-1,0 1 1,1 0-1,-1 0 1,0 0-1,1 0 1,-1 0-1,1-1 0,-1 1 1,1 0-1,0 0 1,-1-1-1,1 1 1,0 0-1,-1-1 1,1 1-1,0-1 1,0 1-1,0-1 1,-1 1-1,1-1 1,0 0-1,0 1 0,0-1 1,0 0-1,0 0 1,0 1-1,0-1 1,0 0-1,0 0 1,-1 0-1,1 0 1,0 0-1,0-1 1,0 1-1,0 0 1,0 0-1,0 0 0,0-1 1,0 1-1,0-1 1,-1 1-1,1-1 1,0 1-1,0-1 1,4-1-649,-1 0 1,0-1-1,0 1 1,0-1-1,0 0 0,-1 0 1,7-6-1,11-22-5342,1-8-3123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0.353"/>
    </inkml:context>
    <inkml:brush xml:id="br0">
      <inkml:brushProperty name="width" value="0.035" units="cm"/>
      <inkml:brushProperty name="height" value="0.035" units="cm"/>
    </inkml:brush>
  </inkml:definitions>
  <inkml:trace contextRef="#ctx0" brushRef="#br0">0 0 17212,'1'1'97,"-1"-1"0,0 0 0,1 1 0,-1-1 0,0 0 0,1 0 0,-1 1 0,0-1 0,1 0 1,-1 0-1,0 0 0,1 1 0,-1-1 0,1 0 0,-1 0 0,0 0 0,1 0 0,-1 0 0,1 0 0,-1 0 1,0 0-1,1 0 0,-1 0 0,1 0 0,-1 0 0,1 0 0,-1 0 0,1-1 0,21 0 666,-17 1-191,16-1-481,0 2 0,1 0-1,-1 2 1,0 0 0,0 1 0,0 1 0,-1 1 0,0 1 0,0 1-1,26 14 1,-35-16-95,0 1 0,-1 0 0,1 1 0,-1 0 0,-1 0 0,0 1 0,0 1 0,9 11 0,-13-13 10,-1-1-1,1 1 1,-1 0-1,-1 0 1,1 0-1,-1 1 1,-1-1-1,0 1 1,0-1-1,0 1 1,-1 0-1,0 15 1,-3-7 4,0 0 0,-1 0 0,0 0 0,-2-1 0,0 1 0,0-1 0,-2 0 0,-16 29 1,-3-1-240,-53 68 1,79-112 226,-10 14-114,-1 0 0,-1 0-1,1-1 1,-2-1 0,0 0 0,0-1-1,-16 10 1,9-14-139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6.290"/>
    </inkml:context>
    <inkml:brush xml:id="br0">
      <inkml:brushProperty name="width" value="0.025" units="cm"/>
      <inkml:brushProperty name="height" value="0.025" units="cm"/>
    </inkml:brush>
  </inkml:definitions>
  <inkml:trace contextRef="#ctx0" brushRef="#br0">5 0 15535,'0'0'7046,"-4"56"-7846,9-49-3012,3-2-6566</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3:56.719"/>
    </inkml:context>
    <inkml:brush xml:id="br0">
      <inkml:brushProperty name="width" value="0.025" units="cm"/>
      <inkml:brushProperty name="height" value="0.025" units="cm"/>
    </inkml:brush>
  </inkml:definitions>
  <inkml:trace contextRef="#ctx0" brushRef="#br0">146 47 865,'0'0'26943,"1"-8"-26073,-1 6-832,-1-26 311,0 27-346,1 0 0,-1 1 0,0-1 0,1 1 0,-1-1 0,0 0 1,0 1-1,0-1 0,0 1 0,1 0 0,-1-1 0,0 1 0,0 0 0,0-1 0,0 1 1,0 0-1,0 0 0,0 0 0,0 0 0,0 0 0,0 0 0,0 0 0,0 0 0,0 1 0,0-1 1,0 0-1,0 0 0,1 1 0,-1-1 0,0 0 0,0 1 0,0-1 0,0 1 0,1 0 0,-1-1 1,-1 2-1,-7 2 48,0 0 1,1 1-1,-1 1 1,1-1-1,0 1 0,1 0 1,-1 1-1,1 0 1,0 0-1,1 1 1,0-1-1,0 1 1,-7 15-1,13-23-48,-1 1-1,1 0 0,0-1 1,0 1-1,0-1 0,0 1 0,0 0 1,0-1-1,0 1 0,0-1 1,0 1-1,0 0 0,0-1 1,0 1-1,0-1 0,1 1 1,-1 0-1,0-1 0,0 1 0,1-1 1,-1 1-1,0-1 0,1 1 1,-1-1-1,0 1 0,1-1 1,-1 1-1,1-1 0,-1 0 1,1 1-1,0-1 0,23 7 22,28-10-458,-35-2 34,-1 0-1,1-1 1,-1-1-1,0 0 1,21-14 0,-23 12 279,1 1 0,-1 1 0,2 0 0,-1 1 0,29-7 0,-44 13 145,0 0 1,0-1 0,0 1-1,1 0 1,-1 0-1,0 0 1,0 0 0,0 0-1,1 0 1,-1 0 0,0 0-1,0 0 1,0 0-1,1 0 1,-1 0 0,0 0-1,0 0 1,0 0 0,1 0-1,-1 1 1,0-1-1,0 0 1,0 0 0,1 0-1,-1 0 1,0 0-1,0 0 1,0 0 0,0 1-1,0-1 1,1 0 0,-1 0-1,0 0 1,0 0-1,0 1 1,0-1 0,0 0-1,0 0 1,0 0 0,0 0-1,0 1 1,0-1-1,1 0 1,-1 1 0,-5 11 735,-15 19 247,15-25-631,4-3-283,-1-1 1,0 1 0,0 0-1,1 0 1,-1 0-1,1 0 1,0 0-1,0 0 1,0 0 0,1 0-1,-1 0 1,0 6-1,2-8-86,-1 0 0,1 0 0,0 0 0,0 0 0,0 0 0,-1 0 0,1 0 0,0 0 0,0-1 0,0 1 0,0 0 0,0 0 0,0-1 0,1 1 0,-1-1 0,0 1 0,0-1 0,0 1 0,0-1 0,1 0 0,-1 0 0,0 0 0,0 1 0,1-1 0,-1 0 0,0-1 0,1 1 0,-1 0 0,0 0 0,0 0 0,0-1-1,2 0 1,8-1-149,0 0 1,-1-1-1,1 0 0,-1-1 0,0 0 0,-1-1 0,19-11 0,-16 9-11,0 1 0,0 0 0,0 0 0,15-3 0,-27 9 166,1 0 0,0 1 0,-1-1 0,1 0 0,-1 1 0,1-1 0,-1 1 0,0-1 0,1 1-1,-1-1 1,1 1 0,-1-1 0,0 1 0,1 0 0,-1-1 0,0 1 0,0 0 0,0-1 0,1 1 0,-1-1 0,0 1 0,0 0 0,0-1 0,0 1 0,0 0 0,0-1 0,0 1 0,0 0-1,-1 0 1,1 31 549,0-26-492,0-4-91,0-1 1,0 1-1,0 0 1,0 0-1,1 0 1,-1-1-1,0 1 1,1 0-1,0-1 1,-1 1-1,1 0 1,0-1-1,0 1 1,0-1-1,0 1 1,0-1-1,0 1 1,0-1-1,0 0 1,0 0-1,1 1 1,2 1-1,-1-2-116,1 1 0,-1-1-1,1 0 1,-1 0-1,1 0 1,0 0 0,-1-1-1,1 1 1,0-1 0,6 0-1,9-2-1216,0-1-1,0 0 0,26-10 0,-33 10 173,1 0-394</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1.461"/>
    </inkml:context>
    <inkml:brush xml:id="br0">
      <inkml:brushProperty name="width" value="0.025" units="cm"/>
      <inkml:brushProperty name="height" value="0.025" units="cm"/>
    </inkml:brush>
  </inkml:definitions>
  <inkml:trace contextRef="#ctx0" brushRef="#br0">0 430 8456,'0'0'8333,"9"5"-6849,-7-3-1361,1-1 0,-1 1 0,1-1 0,0 0 0,-1 0 0,1 0 0,0 0 0,0 0 1,-1 0-1,1-1 0,0 1 0,0-1 0,0 0 0,0 0 0,0 0 0,0 0 0,0 0 0,5-2 0,0-1 124,0-1 0,1 0 0,-2-1 1,1 1-1,0-1 0,11-11 0,23-19-75,-1-2 0,-1-1 0,-3-3 0,57-77-1,-72 84 1260,34-68 0,-63 152 69,-25 67-772,18-72-701,2 1 1,2-1-1,2 2 0,-3 71 1,10-117-151,1-1-1,0 1 1,0 0 0,0-1 0,0 1 0,0 0-1,0-1 1,1 1 0,-1 0 0,0-1 0,0 1 0,0 0-1,1-1 1,-1 1 0,0 0 0,1-1 0,-1 1-1,0-1 1,1 1 0,-1-1 0,1 1 0,-1-1-1,1 1 1,-1-1 0,2 1 0,12-1-6929,-5-4-2632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1.853"/>
    </inkml:context>
    <inkml:brush xml:id="br0">
      <inkml:brushProperty name="width" value="0.025" units="cm"/>
      <inkml:brushProperty name="height" value="0.025" units="cm"/>
    </inkml:brush>
  </inkml:definitions>
  <inkml:trace contextRef="#ctx0" brushRef="#br0">6 0 19571,'0'0'7559,"1"49"-6598,-1-7-321,0 8-384,-1 5-192,-3 4-31,2-2-66,2 0-479,0-4-257,0-8-384,6-6-512,-1-11-417,-3-10-417,0-13-127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2.200"/>
    </inkml:context>
    <inkml:brush xml:id="br0">
      <inkml:brushProperty name="width" value="0.025" units="cm"/>
      <inkml:brushProperty name="height" value="0.025" units="cm"/>
    </inkml:brush>
  </inkml:definitions>
  <inkml:trace contextRef="#ctx0" brushRef="#br0">0 13 18930,'0'0'8136,"71"22"-6919,-26-22-769,3-1-416,-1-7-672,-5 2-1538,-8-4-2307,-2 0-3682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2.528"/>
    </inkml:context>
    <inkml:brush xml:id="br0">
      <inkml:brushProperty name="width" value="0.025" units="cm"/>
      <inkml:brushProperty name="height" value="0.025" units="cm"/>
    </inkml:brush>
  </inkml:definitions>
  <inkml:trace contextRef="#ctx0" brushRef="#br0">1 21 5285,'0'0'15561,"8"1"-13612,4 2-1362,-1 0 1,0 0-1,0 1 1,15 7-1,-22-9-520,0 1 0,0-1-1,0 1 1,-1 0 0,1 0 0,-1 0 0,0 0 0,0 1-1,0-1 1,0 1 0,-1 0 0,1-1 0,-1 2 0,0-1-1,0 0 1,2 8 0,1 11 256,-2-1 1,0 1-1,-2 0 0,0 0 0,-1 0 0,-2 0 1,0-1-1,-1 1 0,-2 0 0,-7 22 0,40-137 831,-23 55-1096,2-74 1,-7 97-46,-1 1 0,0-1 0,0 0 0,-2 1 0,0-1 0,0 1 0,-1 0 0,-10-22 0,14 36 33,0 0-49,0 0 1,0 0 0,1 0 0,-1-1 0,0 1 0,0 0 0,1 0 0,-1 0 0,1 0 0,-1-1 0,1 1 0,-1 0 0,1 0 0,-1-1 0,1 1 0,0 0 0,-1-1 0,1 1 0,0 0 0,0-1-1,0 1 1,12 6-18,1 0-1,-1-2 0,1 1 0,0-2 0,1 0 0,-1 0 0,1-2 0,0 1 0,-1-2 0,28 0 0,22-9-3078,-55 6 1603,0 0 0,-1-1 0,1 0-1,11-6 1,15-12-12651</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3.074"/>
    </inkml:context>
    <inkml:brush xml:id="br0">
      <inkml:brushProperty name="width" value="0.025" units="cm"/>
      <inkml:brushProperty name="height" value="0.025" units="cm"/>
    </inkml:brush>
  </inkml:definitions>
  <inkml:trace contextRef="#ctx0" brushRef="#br0">0 0 12492,'0'0'12171,"47"1"-10569,14-1-257,13 0-704,11 0-481,-2 0-128,-6 0-64,-9 0-1057,-12 0-1153,-22 1-1378,-19 3-544,-15 0-2434</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3.435"/>
    </inkml:context>
    <inkml:brush xml:id="br0">
      <inkml:brushProperty name="width" value="0.025" units="cm"/>
      <inkml:brushProperty name="height" value="0.025" units="cm"/>
    </inkml:brush>
  </inkml:definitions>
  <inkml:trace contextRef="#ctx0" brushRef="#br0">1 27 15278,'0'0'2819,"93"8"448,-33-8-96,7 0-1569,-3-7-673,-6 1-769,-4-1-320,-18 3-1826,-7 0-2947,-6-2-7815</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5.386"/>
    </inkml:context>
    <inkml:brush xml:id="br0">
      <inkml:brushProperty name="width" value="0.025" units="cm"/>
      <inkml:brushProperty name="height" value="0.025" units="cm"/>
    </inkml:brush>
  </inkml:definitions>
  <inkml:trace contextRef="#ctx0" brushRef="#br0">1 410 7303,'0'0'13453,"9"-4"-11516,12-6-1561,-1 0-1,0-1 0,-1-1 0,0-1 0,18-17 0,91-87-224,-100 91-76,110-119-389,-110 113 249,-28 32 65,0 0 0,0 0 0,0 0-1,0 0 1,0 1 0,0-1 0,0 0-1,1 0 1,-1 0 0,0 0 0,0 0-1,0 0 1,0 0 0,0 0-1,0 0 1,0 0 0,0 0 0,0 0-1,0 0 1,0 0 0,0 1 0,0-1-1,0 0 1,0 0 0,1 0-1,-1 0 1,0 0 0,0 0 0,0 0-1,0 0 1,0 0 0,0 0 0,0 0-1,0 0 1,0 0 0,0 0 0,0 0-1,1 0 1,-1 0 0,0 0-1,0 0 1,0 0 0,0 0 0,0 0-1,0 0 1,0 0 0,0 0 0,0-1-1,0 1 1,0 0 0,1 0 0,-1 0-1,0 0 1,-4 15 13,-8 18 74,-1-7-36,-11 24 277,-18 53 1,38-89-281,-1-1 0,2 1-1,0 0 1,1 0 0,0 0-1,1 0 1,0 1 0,1-1-1,3 20 1,-3-33-170,1 1 0,0 0-1,-1-1 1,1 1 0,0-1 0,0 1 0,-1-1 0,1 1-1,0-1 1,1 0 0,-1 1 0,0-1 0,0 0 0,1 0-1,-1 0 1,0 0 0,1 0 0,-1 0 0,1 0 0,-1-1-1,1 1 1,-1 0 0,1-1 0,0 1 0,-1-1 0,1 0-1,0 1 1,-1-1 0,1 0 0,0 0 0,0 0-1,-1 0 1,1-1 0,1 1 0,19 0-5969</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5.734"/>
    </inkml:context>
    <inkml:brush xml:id="br0">
      <inkml:brushProperty name="width" value="0.025" units="cm"/>
      <inkml:brushProperty name="height" value="0.025" units="cm"/>
    </inkml:brush>
  </inkml:definitions>
  <inkml:trace contextRef="#ctx0" brushRef="#br0">42 1 9737,'0'0'15022,"4"55"-13164,-8-24-416,2 4-417,-1 2-289,1 1-480,2-3-191,0 0-65,0-4 32,0-1-449,0-5-255,0-5-578,-4-6-1056,-7-5-1570,2-9-1889,-1 0-4004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170"/>
    </inkml:context>
    <inkml:brush xml:id="br0">
      <inkml:brushProperty name="width" value="0.035" units="cm"/>
      <inkml:brushProperty name="height" value="0.035" units="cm"/>
    </inkml:brush>
  </inkml:definitions>
  <inkml:trace contextRef="#ctx0" brushRef="#br0">117 1 17692,'-12'32'2695,"-45"137"-357,42-108-2129,3 1 1,3 1-1,3 0 0,2 0 1,3 1-1,3-1 0,10 67 1,-9-111-178,1 0 0,0 0 1,2-1-1,9 24 0,-13-37-44,0 0 0,1 0 0,0 0 0,0 0-1,0 0 1,1-1 0,-1 1 0,1-1 0,0 0 0,0 0 0,1-1 0,-1 1-1,1-1 1,0 0 0,-1 0 0,2 0 0,-1-1 0,10 4 0,-5-5-115,-1 1 1,1-1 0,0-1 0,-1 0 0,1 0 0,-1-1 0,1 0 0,-1 0 0,17-6 0,4-3-189,46-22 1,-17 4-90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6.066"/>
    </inkml:context>
    <inkml:brush xml:id="br0">
      <inkml:brushProperty name="width" value="0.025" units="cm"/>
      <inkml:brushProperty name="height" value="0.025" units="cm"/>
    </inkml:brush>
  </inkml:definitions>
  <inkml:trace contextRef="#ctx0" brushRef="#br0">1 3 15919,'0'0'9353,"46"9"-8008,-8-5-576,9-2-449,0-2-288,7 0-608,-11 0-1891,-3 0-1697,-1-7-1313,-10-3 545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6.400"/>
    </inkml:context>
    <inkml:brush xml:id="br0">
      <inkml:brushProperty name="width" value="0.025" units="cm"/>
      <inkml:brushProperty name="height" value="0.025" units="cm"/>
    </inkml:brush>
  </inkml:definitions>
  <inkml:trace contextRef="#ctx0" brushRef="#br0">143 310 13453,'0'0'7730,"-7"11"-5056,-24 33-849,-37 59 757,63-94-2532,0 1 0,0-1-1,1 1 1,0-1 0,1 1 0,0 1 0,0-1 0,1 0 0,-1 12 0,4-20-38,-1-1 0,0 1 0,1-1 0,-1 0 0,1 0 0,-1 1 0,1-1 0,0 0-1,-1 0 1,1 1 0,0-1 0,0 0 0,0 0 0,0 0 0,0 0 0,0 0 0,0 0 0,0-1 0,0 1 0,0 0-1,1-1 1,-1 1 0,0 0 0,1-1 0,-1 1 0,0-1 0,1 0 0,-1 0 0,0 1 0,1-1 0,2 0 0,53 1 246,-45-1-252,-5 0-186,-1-1-1,0 1 0,1-1 1,-1-1-1,0 1 1,1-1-1,-1 0 0,0-1 1,0 1-1,-1-1 1,1 0-1,7-6 0,-5 3-1175,0-1-1,-1 0 0,0 0 0,0-1 1,0 0-1,-1-1 0,6-9 0,12-22-8092</inkml:trace>
  <inkml:trace contextRef="#ctx0" brushRef="#br0" timeOffset="1">146 0 12748,'0'0'16207,"53"45"-19121,-43-38-2147,-2-2-7431</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6.764"/>
    </inkml:context>
    <inkml:brush xml:id="br0">
      <inkml:brushProperty name="width" value="0.025" units="cm"/>
      <inkml:brushProperty name="height" value="0.025" units="cm"/>
    </inkml:brush>
  </inkml:definitions>
  <inkml:trace contextRef="#ctx0" brushRef="#br0">2 78 10922,'0'0'1111,"-1"8"917,1-6-1865,0 0 0,-1 0 0,1 0 0,0 0-1,1 1 1,-1-1 0,0 0 0,1 0 0,-1 0-1,1 0 1,-1 0 0,1 0 0,0 0 0,0-1 0,0 1-1,0 0 1,0 0 0,0-1 0,1 1 0,2 3-1,0-3 105,0 1-1,1-1 0,-1 0 0,1 0 0,0 0 1,0 0-1,0-1 0,-1 0 0,1 0 0,8 1 1,47 4 1218,0-3 1,90-6-1,123-26-524,-142 13-645,688-78 576,-779 90-858,-1-2-15,1 2-1,0 2 1,-1 1 0,51 6 0,-88-4-232,0 0-1,0 0 1,0 0 0,-1 0 0,1 0 0,0 0-1,-1 0 1,1 0 0,-1 0 0,1 1 0,-1-1 0,0 1-1,1-1 1,1 4 0,-3-4 46,0-1 1,1 0-1,-1 1 0,1-1 1,-1 0-1,0 1 0,0-1 0,1 1 1,-1-1-1,0 1 0,0-1 1,1 1-1,-1-1 0,0 1 1,0-1-1,0 1 0,0-1 0,0 1 1,0-1-1,0 1 0,0-1 1,0 1-1,0-1 0,0 1 1,0-1-1,0 1 0,0-1 0,0 1 1,-1-1-1,1 1 0,0-1 1,0 1-1,-1-1 0,1 0 1,0 1-1,-1-1 0,1 1 0,0-1 1,-1 0-1,1 1 0,0-1 1,-1 0-1,1 1 0,-1-1 1,1 0-1,-1 0 0,1 1 0,-1-1 1,1 0-1,-1 0 0,1 0 1,-1 0-1,-11 1-14930</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7.486"/>
    </inkml:context>
    <inkml:brush xml:id="br0">
      <inkml:brushProperty name="width" value="0.025" units="cm"/>
      <inkml:brushProperty name="height" value="0.025" units="cm"/>
    </inkml:brush>
  </inkml:definitions>
  <inkml:trace contextRef="#ctx0" brushRef="#br0">0 336 12043,'0'0'10021,"12"-8"-8543,33-27-813,-2-2 0,-1-2-1,-3-2 1,0-2-1,57-84 1,-91 122-753,-3 9 28,-6 23 7,-10 37 73,10-51-39,-7 26-44,2-1-1,2 1 1,-6 76-1,18-96-2788,-4-18 2564,-1-1 0,1 1 1,0-1-1,-1 0 0,1 1 0,0-1 0,-1 0 0,1 0 0,0 0 1,-1 1-1,1-1 0,0 0 0,-1 0 0,1 0 0,0 0 0,-1 0 1,1 0-1,0 0 0,-1 0 0,1-1 0,0 1 0,-1 0 0,1 0 1,0-1-1,-1 1 0,1 0 0,0 0 0,0-2 0,19-12-9951</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7.851"/>
    </inkml:context>
    <inkml:brush xml:id="br0">
      <inkml:brushProperty name="width" value="0.025" units="cm"/>
      <inkml:brushProperty name="height" value="0.025" units="cm"/>
    </inkml:brush>
  </inkml:definitions>
  <inkml:trace contextRef="#ctx0" brushRef="#br0">51 0 17360,'0'0'4164,"-8"57"-2530,-2-23-673,-1 4-160,3 6-481,-2-1-192,6-2-96,4-2 0,0-7-32,0-6-32,4-7-673,1-4-640,0-8-1410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8.195"/>
    </inkml:context>
    <inkml:brush xml:id="br0">
      <inkml:brushProperty name="width" value="0.025" units="cm"/>
      <inkml:brushProperty name="height" value="0.025" units="cm"/>
    </inkml:brush>
  </inkml:definitions>
  <inkml:trace contextRef="#ctx0" brushRef="#br0">0 205 14350,'0'0'9481,"74"0"-8937,-27 0-352,11 0-128,3-6-640,-3-2-2787,-3 0-4421</inkml:trace>
  <inkml:trace contextRef="#ctx0" brushRef="#br0" timeOffset="1">847 0 17040,'0'0'5637,"-43"66"-3555,21-30-864,4 3-193,4-1-481,5-3-288,3-2-192,6-6-32,0-4-544,0-6-737,2-7-705,5-9-1153,4-1-1569,3-16-3460</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28.587"/>
    </inkml:context>
    <inkml:brush xml:id="br0">
      <inkml:brushProperty name="width" value="0.025" units="cm"/>
      <inkml:brushProperty name="height" value="0.025" units="cm"/>
    </inkml:brush>
  </inkml:definitions>
  <inkml:trace contextRef="#ctx0" brushRef="#br0">383 94 16720,'0'0'7751,"-20"49"-6598,11-19 128,-5 6-416,3 1-320,5 0-449,-1 1-64,5-3 0,-3-5-128,1-4-128,-1-7-225,5-7-544,0-6-1025,-5-17-16559</inkml:trace>
  <inkml:trace contextRef="#ctx0" brushRef="#br0" timeOffset="1">1 57 14350,'0'0'9577,"49"-15"-7784,-1 6-576,6 0-320,11-1-416,-2 3-193,-3 2-224,1 3-32,-11 2-1217,-3 0-1858,-2 0-2274,2 0-5701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0.883"/>
    </inkml:context>
    <inkml:brush xml:id="br0">
      <inkml:brushProperty name="width" value="0.025" units="cm"/>
      <inkml:brushProperty name="height" value="0.025" units="cm"/>
    </inkml:brush>
  </inkml:definitions>
  <inkml:trace contextRef="#ctx0" brushRef="#br0">1 0 11755,'2'4'5702,"5"5"-5094,4 9 257,7 2-128,9 3-289,5 6-160,4 2-160,4 1-64,-1-1-96,1 1-993,-8 1-864,-6-3-1539,-16 0-768,-10-5-5124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1.227"/>
    </inkml:context>
    <inkml:brush xml:id="br0">
      <inkml:brushProperty name="width" value="0.025" units="cm"/>
      <inkml:brushProperty name="height" value="0.025" units="cm"/>
    </inkml:brush>
  </inkml:definitions>
  <inkml:trace contextRef="#ctx0" brushRef="#br0">1 347 8360,'0'0'8910,"8"7"-7656,2 0-985,0 1 0,1-1 0,0-1-1,1 0 1,-1-1 0,1 0 0,0 0 0,1-2 0,-1 1-1,0-1 1,1-1 0,0-1 0,18 1 0,-23-2-175,-1 0 1,1-1 0,-1 1-1,1-2 1,-1 1-1,1-1 1,-1 0 0,0-1-1,0 1 1,0-1 0,0-1-1,0 0 1,-1 0-1,0 0 1,1 0 0,-2-1-1,1 0 1,0 0 0,-1-1-1,0 0 1,0 0-1,-1 0 1,0 0 0,0-1-1,0 1 1,-1-1-1,0 0 1,3-10 0,1-2-168,-1 0 0,-2 1 0,1-2 0,-2 1 0,1-28 0,-2-50-5545,-2 78 3469,0-16-3563</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2.121"/>
    </inkml:context>
    <inkml:brush xml:id="br0">
      <inkml:brushProperty name="width" value="0.025" units="cm"/>
      <inkml:brushProperty name="height" value="0.025" units="cm"/>
    </inkml:brush>
  </inkml:definitions>
  <inkml:trace contextRef="#ctx0" brushRef="#br0">0 197 5541,'0'0'14958,"12"6"-14002,-7-3-858,1 0 5,1 1 1,-1-1-1,0 1 1,0 1-1,0-1 1,-1 1-1,0 0 1,0 0-1,0 0 1,0 1-1,6 10 1,11 25 260,26 70 0,-3-5 307,-45-106-606,0 0 0,0 0 0,0-1 1,0 1-1,0 0 0,0 0 0,1 0 1,-1 0-1,0 0 0,0 0 0,0 0 1,0 0-1,0-1 0,0 1 0,0 0 1,0 0-1,0 0 0,0 0 0,0 0 1,1 0-1,-1 0 0,0 0 0,0 0 1,0 0-1,0 0 0,0 0 0,0 0 1,0 0-1,1 0 0,-1 0 0,0 0 1,0 0-1,0 0 0,0 0 1,0 0-1,0 0 0,0 0 0,1 0 1,-1 0-1,0 0 0,0 0 0,0 0 1,0 0-1,0 0 0,0 0 0,0-25 785,-9-33-810,-3 12-114,-2 1-1,-1 1 0,-32-63 0,48 109 31,1 0-1,0 0 0,0 0 0,0 0 1,0 0-1,0 0 0,0-1 0,0 1 1,0-1-1,1 1 0,-1-1 1,1 0-1,-1 0 0,1 0 0,4 1 1,2 0 29,0-1 0,0 1 1,0-1-1,0-1 1,9 0-1,-7-1 18,0 1-1,0-2 0,0 0 1,-1 0-1,1-1 0,0 0 1,-1-1-1,0 0 1,17-9-1,-21 8-9,0-1 0,0 1 0,0-1 0,-1-1 0,0 1 1,0-1-1,0 0 0,-1 0 0,0 0 0,0-1 0,-1 1 0,0-1 0,0 0 0,-1 0 0,0 0 1,-1 0-1,0 0 0,0 0 0,0-1 0,-1 1 0,0 0 0,-1-1 0,-1-8 0,2 16 6,-1 1 0,1-1 0,0 0 0,0 1 0,0-1 0,0 0 0,-1 1 0,1-1 0,0 1 0,-1-1 0,1 1 0,0-1 0,-1 1 0,1-1 0,-1 1 0,1-1 0,-1 1 0,1-1 0,-1 1-1,1-1 1,-1 1 0,1 0 0,-1-1 0,1 1 0,-1 0 0,0 0 0,1 0 0,-1-1 0,0 1 0,0 0 0,-22 7-73,-15 23-65,31-22 148,0 0 0,0 0 0,1 1 0,0 0 0,0 0 0,1 0 0,0 1 0,1-1 0,0 1 0,1 0 0,0 0 0,0 1 0,1-1 0,1 1 0,0-1 0,0 1 0,1-1 0,1 13 0,-1-21-56,1 1 0,0-1 1,0 1-1,0 0 1,0-1-1,0 0 0,0 1 1,1-1-1,-1 0 1,1 1-1,0-1 0,-1 0 1,1 0-1,0 0 1,0-1-1,1 1 0,-1 0 1,3 1-1,0 0-211,1-1 0,-1 0 0,1 0 0,-1 0 0,1-1 0,0 1-1,0-1 1,7 0 0,-2 0-437,0-1-1,0-1 1,-1 1-1,1-2 0,0 1 1,0-2-1,-1 1 1,1-2-1,9-3 0,22-18-8699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731"/>
    </inkml:context>
    <inkml:brush xml:id="br0">
      <inkml:brushProperty name="width" value="0.035" units="cm"/>
      <inkml:brushProperty name="height" value="0.035" units="cm"/>
    </inkml:brush>
  </inkml:definitions>
  <inkml:trace contextRef="#ctx0" brushRef="#br0">1 140 16315,'14'29'2884,"59"232"1277,12 35-3420,-35-149-741,-71-183 48,-3-19-93,4-1-1,1-1 1,3 0-1,3-2 0,2 1 1,-5-90-1,15 130 36,1-1 0,0 0 0,2 1-1,0-1 1,1 1 0,1-1-1,6-18 1,-6 27 14,0 0 0,1 0 0,0 0 0,1 1 0,0 0 1,0 0-1,1 0 0,0 1 0,1 0 0,-1 0 0,2 1 0,-1 0 0,14-8 0,-9 7 5,0 1-1,0 1 1,1 0-1,-1 1 1,1 1-1,1 0 0,23-3 1,-28 5 1,0 1-1,1 1 1,-1-1 0,0 2-1,1-1 1,-1 2 0,0-1-1,0 1 1,0 1 0,0 0-1,15 7 1,-21-9 23,-1 1 0,0 0-1,1 0 1,-1 0 0,0 0-1,0 1 1,-1-1 0,1 1-1,0-1 1,-1 1 0,0 0-1,1 0 1,-1 0 0,0 1-1,-1-1 1,1 0 0,0 1-1,-1-1 1,0 1 0,0-1-1,0 1 1,0 0 0,-1-1 0,1 1-1,-1 5 1,-1-3 50,0 0 1,0 1-1,0-1 1,-1 0-1,0-1 1,0 1-1,-1 0 1,1-1-1,-1 1 1,0-1-1,-1 0 1,1 0-1,-1 0 0,-7 7 1,-5 3 180,1-1 1,-2-1-1,0 0 1,-29 16-1,37-24-294,0 0 0,-1-1 0,1 0 0,-1 0 0,0-1 0,0-1 0,0 1 0,-1-1 0,1-1 0,0 0 0,-14-1-1,22 0-14,0 0 0,0-1-1,0 1 1,0-1 0,0 1-1,0-1 1,0 0 0,0 0-1,0 0 1,0 0 0,0 0-1,0 0 1,1-1 0,-1 1-1,1-1 1,-1 1 0,1-1-1,-1 1 1,1-1 0,0 0-1,0 0 1,0 0 0,0 1-1,0-1 1,0 0 0,0 0-1,1 0 1,-1 0-1,1-1 1,-1-1 0,0-17-413</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2.465"/>
    </inkml:context>
    <inkml:brush xml:id="br0">
      <inkml:brushProperty name="width" value="0.025" units="cm"/>
      <inkml:brushProperty name="height" value="0.025" units="cm"/>
    </inkml:brush>
  </inkml:definitions>
  <inkml:trace contextRef="#ctx0" brushRef="#br0">112 2 15887,'-9'7'1121,"-4"2"-560,1 1 1,0 0-1,1 0 0,-13 16 1,20-23-471,1 1 1,0 0-1,1 0 1,-1 0 0,1 0-1,0 1 1,0-1-1,0 1 1,0-1-1,1 1 1,0-1-1,0 1 1,0 0-1,0 0 1,1 0-1,0-1 1,0 1-1,0 0 1,1 0 0,-1 0-1,3 5 1,-2-8-66,0 1 1,1-1-1,0 1 1,0-1-1,0 1 0,0-1 1,0 0-1,0 0 1,0 0-1,1 0 1,-1 0-1,1-1 1,-1 1-1,1-1 1,0 1-1,-1-1 1,1 0-1,0 0 1,0-1-1,0 1 0,0 0 1,0-1-1,0 0 1,0 0-1,0 1 1,3-2-1,-1 1 110,0 0 1,0 0-1,0 0 0,0-1 0,0 1 0,0-1 0,-1-1 1,1 1-1,0-1 0,-1 1 0,1-2 0,-1 1 1,0 0-1,0-1 0,6-4 0,-4 0-52,-1-1 0,-1 0 1,1 0-1,-1 0 0,-1-1 0,0 1 0,0-1 0,0 0 1,1-15-1,7-61 379,-11 78-204,-2 19-214,1 1-1,1 0 1,0 0 0,1 0-1,0 0 1,1 0 0,0-1-1,8 24 1,-9-32-180,1 1 0,0-1 0,1 0 0,-1 0 0,1 0 0,0 0 0,0 0 0,0 0 0,0-1 0,1 1 0,-1-1 0,1 0-1,0 0 1,0-1 0,0 1 0,0-1 0,0 0 0,1 0 0,-1 0 0,1 0 0,-1-1 0,1 0 0,0 0 0,0 0 0,-1-1 0,1 1 0,8-1 0,-12 0-111,0 0-1,1 0 1,-1 0 0,1 0-1,-1 0 1,0 0 0,1 0-1,-1-1 1,0 1 0,1 0-1,-1-1 1,0 1 0,0-1-1,1 0 1,-1 1 0,0-1-1,0 0 1,0 0 0,0 1-1,0-1 1,0 0 0,0 0-1,0 0 1,0 0 0,0-1-1,0 1 1,0-2 0,10-21-6924</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2.794"/>
    </inkml:context>
    <inkml:brush xml:id="br0">
      <inkml:brushProperty name="width" value="0.025" units="cm"/>
      <inkml:brushProperty name="height" value="0.025" units="cm"/>
    </inkml:brush>
  </inkml:definitions>
  <inkml:trace contextRef="#ctx0" brushRef="#br0">1 0 14990,'0'0'4906,"6"10"-4185,40 56 453,-17-29-741,-3 2-1,24 45 1,-33-36-322,-14-39-314,-1 0 1,1-1-1,1 1 0,0 0 0,0-1 0,0 0 1,1 0-1,12 15 0,0-17-6299,-9-7-524</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3.458"/>
    </inkml:context>
    <inkml:brush xml:id="br0">
      <inkml:brushProperty name="width" value="0.025" units="cm"/>
      <inkml:brushProperty name="height" value="0.025" units="cm"/>
    </inkml:brush>
  </inkml:definitions>
  <inkml:trace contextRef="#ctx0" brushRef="#br0">1 71 10410,'0'0'5984,"0"9"-4190,1 1-1319,0 0 0,0 0 1,2 0-1,-1 0 0,1-1 0,0 1 1,1-1-1,0 0 0,10 15 0,-13-21-380,1 1 0,0-1 0,0 0 0,0 0 0,1 0 0,-1-1 0,1 1 0,0-1 0,-1 1-1,1-1 1,0 0 0,0 0 0,1 0 0,-1 0 0,0-1 0,1 1 0,-1-1 0,1 0 0,-1 0 0,1 0 0,-1 0 0,1-1-1,0 1 1,-1-1 0,1 0 0,0 0 0,-1-1 0,1 1 0,0-1 0,-1 1 0,1-1 0,6-3 0,-4 1 0,0-1 1,0-1-1,0 1 1,-1-1-1,0 0 0,1 0 1,-2 0-1,1-1 1,-1 0-1,0 0 1,0 0-1,0 0 1,5-13-1,-5 9-74,1 1 0,0 0 0,1 1 0,0-1 0,9-9 0,-14 18-30,0-1-1,-1 1 1,1-1 0,0 1-1,0 0 1,-1-1-1,1 1 1,0 0-1,0 0 1,0-1-1,-1 1 1,1 0-1,0 0 1,0 0 0,0 0-1,0 0 1,0 0-1,-1 0 1,1 0-1,0 0 1,0 1-1,0-1 1,0 0-1,-1 0 1,1 1 0,0-1-1,0 1 1,-1-1-1,1 1 1,0-1-1,-1 1 1,1-1-1,0 1 1,-1-1-1,1 1 1,-1 0-1,2 1 1,22 32 18,-16-22 0,-5-7 9,1-1 0,0 1 1,0-1-1,0 0 0,0-1 0,1 1 1,-1-1-1,11 6 0,-14-9-5,0 1 0,0-1 0,0 0 0,0 1-1,-1-1 1,1 0 0,0 0 0,0 0 0,0 0 0,0 0 0,0 0-1,0 0 1,0 0 0,0 0 0,0 0 0,0-1 0,0 1 0,0 0-1,0-1 1,0 1 0,1-1 0,0-1-5,-1 1 0,0-1 0,1 1 0,-1-1 0,0 1 0,0-1 1,0 0-1,0 0 0,-1 1 0,1-1 0,0 0 0,-1 0 0,1 0 0,-1 0 0,1-2 0,3-57-2370,-8 0-6769,1 37 2239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4.197"/>
    </inkml:context>
    <inkml:brush xml:id="br0">
      <inkml:brushProperty name="width" value="0.025" units="cm"/>
      <inkml:brushProperty name="height" value="0.025" units="cm"/>
    </inkml:brush>
  </inkml:definitions>
  <inkml:trace contextRef="#ctx0" brushRef="#br0">0 27 15278,'0'0'4218,"5"12"-3535,96 175 2162,-95-174-2814,-1-1-1,-1 1 0,5 21 1,10 30 82,-19-64-113,0 0 0,0 1-1,0-1 1,0 1 0,1-1-1,-1 0 1,0 1 0,0-1 0,0 0-1,0 1 1,0-1 0,1 0-1,-1 0 1,0 1 0,0-1-1,0 0 1,1 1 0,-1-1-1,0 0 1,0 0 0,1 1 0,-1-1-1,0 0 1,1 0 0,-1 0-1,0 0 1,1 1 0,-1-1-1,0 0 1,1 0 0,-1 0-1,0 0 1,1 0 0,-1 0 0,0 0-1,1 0 1,-1 0 0,1 0-1,-1 0 1,0 0 0,1 0-1,-1 0 1,0 0 0,1-1-1,-1 1 1,0 0 0,1 0 0,-1 0-1,0 0 1,1-1 0,-1 1-1,0 0 1,0 0 0,1-1-1,-1 1 1,0 0 0,0 0-1,0-1 1,1 1 0,-1 0 0,0-1-1,0 1 1,0 0 0,0-1-1,1 0 1,7-23 58,-6 12-55,-1 0 0,0 0 0,-1-1 0,-2-21 0,1 30-9,1 1 0,-1-1 0,0 0-1,0 0 1,0 0 0,-1 1 0,1-1 0,-1 1 0,0-1 0,0 1 0,0 0 0,-1 0 0,1 0 0,-1 0-1,1 0 1,-1 0 0,0 1 0,0-1 0,-4-1 0,7 4 1,0 0 0,0 0 0,0 0-1,0 1 1,0-1 0,0 0 0,0 0 0,0 0 0,0 1 0,0-1 0,0 0-1,0 0 1,0 0 0,0 0 0,0 1 0,-1-1 0,1 0 0,0 0-1,0 0 1,0 0 0,0 0 0,0 1 0,0-1 0,-1 0 0,1 0 0,0 0-1,0 0 1,0 0 0,-1 0 0,1 0 0,0 0 0,0 0 0,0 1 0,0-1-1,-1 0 1,1 0 0,0 0 0,0 0 0,0 0 0,-1 0 0,1 0 0,0 0-1,0-1 1,0 1 0,-1 0 0,1 0 0,0 0 0,0 0 0,0 0-1,0 0 1,-1 0 0,1 0 0,0 0 0,0 0 0,0-1 0,0 1 0,-1 0-1,1 0 1,0 0 0,0 0 0,0-1 0,0 1 0,0 0 0,0 0 0,0 0-1,0-1 1,9 14-142,-2-9 141,1 0 0,-1-1 0,1 0 0,-1 0 0,1-1 0,0 0 0,0 0 0,0-1 0,0 0 0,0-1 0,1 0 0,8 0 0,-14 0 30,-1 0-1,1 0 1,0 0-1,0-1 1,-1 1-1,1-1 1,0 1-1,-1-1 1,1 0-1,-1 0 1,1 0-1,-1 0 1,1-1 0,-1 1-1,0-1 1,1 1-1,-1-1 1,0 0-1,0 0 1,0 0-1,-1 0 1,1 0-1,0 0 1,-1-1 0,1 1-1,-1 0 1,0-1-1,0 1 1,0-1-1,0 0 1,0 1-1,-1-1 1,1 0-1,-1 1 1,0-1-1,1 0 1,-2-4 0,1 6-24,0 0 0,0 0 1,-1 0-1,1 0 0,-1 0 1,1 0-1,-1 0 0,1 0 1,-1 0-1,0 0 0,0 0 1,1 0-1,-1 0 0,0 1 1,0-1-1,0 0 0,0 1 1,0-1-1,0 0 0,0 1 1,0-1-1,0 1 0,0 0 1,0-1-1,0 1 0,0 0 1,0 0-1,0-1 0,0 1 1,-1 0-1,1 0 0,0 0 1,0 0-1,0 1 0,0-1 1,0 0-1,0 0 0,0 1 1,-2 0-1,0-1 9,1 1 0,0-1 0,-1 1 1,1 0-1,0 0 0,0-1 0,-1 2 0,1-1 0,0 0 0,0 0 0,0 1 1,0-1-1,0 1 0,1 0 0,-1-1 0,0 1 0,1 0 0,-3 4 0,3-5 3,1 0-1,-1 0 0,1 0 0,-1 0 0,1 0 0,-1 0 0,1 0 0,0 1 0,-1-1 0,1 0 0,0 0 0,0 0 0,0 1 0,0-1 0,0 0 0,0 0 0,0 0 1,1 1-1,-1-1 0,0 0 0,1 0 0,-1 0 0,0 0 0,1 0 0,0 1 0,-1-1 0,1 0 0,0 0 0,-1-1 0,1 1 0,0 0 0,0 0 0,0 0 1,0 0-1,0-1 0,0 1 0,0 0 0,0-1 0,2 2 0,3-1-9,0 0 0,1 0 1,-1-1-1,0 1 0,1-1 0,9-1 1,-5 0 3,-6 0 77,-1 0 0,1 0 1,0 0-1,-1 0 0,1-1 1,0 0-1,-1 0 0,0 0 0,1 0 1,-1-1-1,0 0 0,-1 0 1,1 0-1,0 0 0,-1 0 0,1-1 1,-1 0-1,0 1 0,0-1 1,-1 0-1,4-7 0,-1 2 171,-1 0-1,0 0 0,0-1 1,-1 1-1,-1-1 1,1 0-1,-1 0 1,-1 0-1,1-13 1,-3 21-260,1 0 1,-1 0 0,1 0 0,-1 0 0,0 0 0,0 0-1,0 0 1,0 0 0,0 1 0,0-1 0,0 0-1,-1 1 1,1-1 0,-1 1 0,1-1 0,-1 1-1,1 0 1,-1 0 0,0-1 0,0 1 0,1 0-1,-1 1 1,0-1 0,0 0 0,0 0 0,0 1 0,0-1-1,0 1 1,0 0 0,0 0 0,-1 0 0,1 0-1,0 0 1,0 0 0,-4 1 0,6 1-20,-1 1 1,1 0 0,-1-1 0,1 1-1,0-1 1,0 1 0,0 0-1,0-1 1,1 1 0,-1 0-1,1-1 1,-1 1 0,1-1-1,0 1 1,0-1 0,0 1-1,2 2 1,0-3-242,-1 1 0,0-1-1,1 0 1,0-1 0,-1 1-1,1 0 1,0-1 0,0 1 0,0-1-1,0 0 1,0 0 0,7 1 0,-7-2-574,1 1 1,-1-1 0,1 0-1,-1 0 1,1 0 0,0 0 0,-1-1-1,1 1 1,-1-1 0,1 0 0,5-3-1,15-12-7674</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4.571"/>
    </inkml:context>
    <inkml:brush xml:id="br0">
      <inkml:brushProperty name="width" value="0.025" units="cm"/>
      <inkml:brushProperty name="height" value="0.025" units="cm"/>
    </inkml:brush>
  </inkml:definitions>
  <inkml:trace contextRef="#ctx0" brushRef="#br0">158 1 7271,'0'0'9091,"-9"0"-5423,3-1-3521,1 1 1,-1 0-1,0 1 0,1-1 1,-1 1-1,0 0 1,1 0-1,-1 1 1,1 0-1,0 0 0,0 0 1,-1 0-1,1 1 1,1 0-1,-1 0 1,0 0-1,1 1 1,0-1-1,-1 1 0,-3 5 1,6-7-149,-23 33-74,24-34 70,0 0 0,0 0 1,0 0-1,0 0 0,1 1 1,-1-1-1,0 0 0,1 0 1,-1 1-1,1-1 0,0 0 0,-1 1 1,1-1-1,0 1 0,0-1 1,0 0-1,0 1 0,0-1 1,0 0-1,0 1 0,0-1 0,1 1 1,-1-1-1,0 0 0,1 1 1,0 0-1,3-1 1,1 0-1,-1 0 1,0-1 0,0 0 0,1 0-1,-1 0 1,0 0 0,1-1 0,5-1-1,5-1-216,0-2-1,0 1 0,17-10 1,-22 9 179,1 1 0,0 0 0,1 0 0,-1 1 0,1 0 0,22-2 1,-34 6 47,1-1 1,-1 1 0,1-1 0,0 1 0,-1-1 0,1 1 0,-1 0 0,1-1 0,-1 1 0,1 0 0,-1-1 0,0 1 0,1 0 0,-1-1 0,0 1 0,1 0 0,-1 0 0,0 0 0,0-1-1,0 1 1,0 0 0,0 0 0,0 0 0,0-1 0,0 1 0,0 0 0,0 0 0,0 0 0,-1-1 0,1 2 0,-5 29 429,1-22-273,1 1 0,-1 0 1,-1-1-1,0 0 0,0 0 0,-1 0 1,0-1-1,0 0 0,-1 0 0,0 0 1,-9 7-1,15-15-184,1 1 1,-1 0-1,0-1 0,1 1 1,-1-1-1,0 1 0,1-1 1,-1 1-1,0-1 0,0 0 1,1 1-1,-1-1 0,0 0 1,0 0-1,0 0 0,0 1 0,1-1 1,-1 0-1,0 0 0,0 0 1,0 0-1,0 0 0,0 0 1,1-1-1,-1 1 0,0 0 1,0 0-1,0-1 0,1 1 1,-1 0-1,0-1 0,0 1 1,1-1-1,-1 1 0,0-1 1,1 1-1,-1-1 0,0 1 1,1-1-1,-1 0 0,1 1 1,-1-1-1,1 0 0,-1-1 1,-10-39-4597,9 33 3331,-3-29-5718</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4.931"/>
    </inkml:context>
    <inkml:brush xml:id="br0">
      <inkml:brushProperty name="width" value="0.025" units="cm"/>
      <inkml:brushProperty name="height" value="0.025" units="cm"/>
    </inkml:brush>
  </inkml:definitions>
  <inkml:trace contextRef="#ctx0" brushRef="#br0">1 0 7495,'0'0'10527,"2"8"-10035,5 19-94,1-1 1,1 0-1,2 0 1,0-1-1,27 42 1,-28-51-744,1-1 0,0 0 0,1 0 1,0-1-1,1-1 0,1 0 0,0-1 0,0-1 0,32 19 1,-50-30-5540,-10-3 4941,-20-9 1700,-60-45 1362,81 47-797,0 1 0,0-2 0,1 0-1,-17-19 1,28 29-1240,1 1-1,-1-1 1,0 0 0,1 0-1,-1 0 1,1 1 0,0-1-1,-1 0 1,1 0 0,0 0-1,-1 0 1,1 0-1,0 0 1,0 0 0,0 0-1,0 0 1,0 0 0,0 0-1,0 0 1,0 0 0,0 0-1,0 0 1,1 0 0,-1 0-1,0 0 1,1 1 0,-1-1-1,1 0 1,-1 0-1,1 0 1,-1 0 0,1 1-1,0-1 1,-1 0 0,1 0-1,0 1 1,-1-1 0,1 0-1,0 1 1,0-1 0,0 1-1,0-1 1,-1 1 0,1 0-1,2-1 1,49-17 19,-44 17 35,-2-1-155,76-22-765,-28 3-3095,-9-3-4112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5.524"/>
    </inkml:context>
    <inkml:brush xml:id="br0">
      <inkml:brushProperty name="width" value="0.025" units="cm"/>
      <inkml:brushProperty name="height" value="0.025" units="cm"/>
    </inkml:brush>
  </inkml:definitions>
  <inkml:trace contextRef="#ctx0" brushRef="#br0">5 13 14221,'0'0'4426,"-1"11"-2841,1-9-1572,-1 3 219,0 1 1,0 0-1,1-1 0,0 1 0,0 0 0,0-1 0,1 1 0,0 0 0,0-1 0,0 1 1,1-1-1,0 1 0,0-1 0,0 0 0,1 1 0,0-1 0,0 0 0,0-1 0,4 5 1,-4-5-173,0-1 0,1 1 0,-1-1 0,1 0 0,-1 0 0,1-1 0,0 1 0,0-1 0,0 0 0,1 0 0,-1 0 0,0 0 0,1-1 0,-1 0 0,1 0 0,0 0 1,-1-1-1,1 1 0,6-1 0,-10-1-52,0 1 1,0-1 0,0 1-1,-1-1 1,1 0-1,0 1 1,0-1 0,-1 0-1,1 1 1,-1-1-1,1 0 1,0 0 0,-1 0-1,0 0 1,1 0-1,-1 0 1,1 0 0,-1 0-1,0 0 1,0 1 0,0-1-1,1 0 1,-1 0-1,0 0 1,0 0 0,0 0-1,-1-2 1,1-39-226,-1 30 81,1 7-35,-4-53-1613,4 56 1592,0 1 1,0-1 0,0 1 0,-1-1-1,1 0 1,0 1 0,-1-1-1,0 1 1,1-1 0,-1 1 0,0 0-1,0-1 1,1 1 0,-1 0-1,0-1 1,0 1 0,-1 0-1,1 0 1,0 0 0,0 0 0,0 0-1,-1 0 1,1 0 0,-1 1-1,1-1 1,0 0 0,-1 1 0,1-1-1,-1 1 1,-2-1 0,4 4-3682,15 10 2600,29-10-2576,-21-3 710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6.353"/>
    </inkml:context>
    <inkml:brush xml:id="br0">
      <inkml:brushProperty name="width" value="0.025" units="cm"/>
      <inkml:brushProperty name="height" value="0.025" units="cm"/>
    </inkml:brush>
  </inkml:definitions>
  <inkml:trace contextRef="#ctx0" brushRef="#br0">62 372 11723,'0'0'4548,"-9"5"-3469,6-3-1007,-1 0 1,1-1-1,0 2 1,0-1-1,0 0 1,0 1-1,0-1 1,0 1-1,0 0 1,1 0-1,0 0 0,-1 0 1,1 0-1,0 1 1,1-1-1,-1 0 1,0 1-1,1 0 1,0-1-1,0 1 1,0 0-1,0 0 1,1 0-1,0-1 1,0 9-1,-1-10-30,1 0 0,0 0 0,1 0 0,-1 0 0,0 0 0,0 0 0,1 1 0,-1-1-1,1 0 1,0 0 0,0-1 0,0 1 0,0 0 0,0 0 0,0 0 0,3 3 0,-3-5-29,0 1 0,0 0 0,0-1 0,1 1 0,-1-1 0,0 0 0,1 1 0,-1-1 0,1 0 0,-1 0 0,0 0 0,1 0 0,-1 0 0,0 0-1,1 0 1,-1 0 0,1 0 0,-1-1 0,0 1 0,1-1 0,-1 1 0,0-1 0,0 1 0,1-1 0,-1 0 0,0 0 0,0 1 0,1-2 0,2-1-3,-1 0-1,0 0 1,0-1 0,0 1-1,0-1 1,-1 1-1,1-1 1,-1 0-1,0 0 1,0 0 0,0 0-1,-1-1 1,0 1-1,2-8 1,5-41-676,-8 53 260,0 1 373,0 5 200,1 1-1,-1 0 0,1 0 1,1-1-1,-1 1 1,1-1-1,0 1 0,6 10 1,-8-16-128,1 1 1,0-1-1,0 1 1,0-1-1,0 0 1,0 1-1,0-1 1,0 0 0,0 0-1,1 0 1,-1 0-1,0 0 1,1 0-1,-1 0 1,0-1-1,1 1 1,-1 0-1,1-1 1,0 1 0,-1-1-1,1 1 1,-1-1-1,1 0 1,0 0-1,-1 0 1,1 0-1,0 0 1,-1 0-1,1 0 1,-1 0 0,1-1-1,0 1 1,-1 0-1,1-1 1,-1 0-1,1 1 1,-1-1-1,1 0 1,-1 0-1,0 0 1,1 0 0,1-2-1,1 0 17,-1 0-1,1-1 1,-1 1 0,0-1-1,0 0 1,-1 1 0,1-1 0,-1-1-1,0 1 1,0 0 0,0 0-1,0-1 1,-1 1 0,0-1-1,0 0 1,1-5 0,0-11-216,0-1 0,-1-26 0,-1 32-35,-2-7-401,-1 0-1,-1 0 1,-1 0-1,0 0 1,-2 1 0,-1 0-1,-1 0 1,0 1-1,-2 1 1,-15-24-1,11 29 1135,15 15-509,-1 0 0,1 0-1,-1 1 1,1-1-1,0 0 1,-1 0-1,1 0 1,0 1-1,-1-1 1,1 0-1,0 0 1,0 1-1,-1-1 1,1 0 0,0 1-1,0-1 1,0 0-1,-1 1 1,1-1-1,0 0 1,0 1-1,0-1 1,0 0-1,0 1 1,-1-1-1,1 1 1,0-1 0,0 0-1,0 1 1,0 0-1,3 40 493,7-13-495,0-1 1,2-1 0,1 0 0,1 0-1,1-2 1,22 28 0,23 39 490,-58-87-385,19 30 300,-20-33-277,0 1 0,0-1 1,0 1-1,0-1 0,0 0 0,0 0 1,1 1-1,-1-1 0,0 0 0,1 0 1,-1 0-1,1 0 0,-1-1 0,1 1 0,-1 0 1,1-1-1,3 2 0,-4-3-11,-1 0 1,1 0-1,0 0 1,-1 0-1,1 0 0,-1 0 1,1-1-1,-1 1 0,1 0 1,-1 0-1,0 0 1,1-1-1,-1 1 0,0 0 1,0 0-1,0 0 0,0-1 1,0 1-1,0 0 0,-1-2 1,-1-28 149,-1 19-311,-1 1 0,0 0 0,-1 0 0,0 1 0,-1 0 0,0-1 1,0 2-1,-1-1 0,-1 1 0,1 0 0,-13-11 0,22 17-477,11 3 353,18 4 183,-27-4-79,16 3 47,0-1-1,1-2 1,-1 0-1,39-5 1,-53 4-4,1 0 1,-1-1-1,1 0 1,-1 0 0,0-1-1,0 0 1,0 0-1,8-6 1,-11 7-1,-1 0 0,1 0 0,-1-1 0,1 1 0,-1-1 0,0 0-1,0 0 1,0 1 0,-1-1 0,1 0 0,-1-1 0,0 1 0,1 0 0,-1 0 0,0-1 0,-1 1 0,1-5 0,0 6-6,-1 1 0,0-1-1,0 1 1,0-1 0,0 0 0,0 1 0,0-1 0,0 1 0,0-1 0,-1 1 0,1-1 0,-1 1 0,1-1 0,-1 1-1,0-1 1,1 1 0,-1 0 0,0-1 0,0 1 0,0 0 0,0 0 0,0-1 0,0 1 0,0 0 0,0 0 0,-1 0 0,1 0-1,0 1 1,-1-1 0,1 0 0,0 0 0,-1 1 0,1-1 0,-1 1 0,1 0 0,-1-1 0,1 1 0,-1 0 0,0 0 0,1 0-1,-1 0 1,-2 0 0,0 0 30,-1 1-1,1-1 1,-1 1-1,1 0 0,-1 0 1,1 0-1,0 1 1,0 0-1,0 0 0,0 0 1,0 0-1,0 0 1,0 1-1,-3 3 0,2-1 54,1 0 0,0 0-1,1 0 1,-1 1-1,1-1 1,0 1 0,0 0-1,0 0 1,1 0-1,0 0 1,1 0-1,-1 1 1,0 7 0,2-12-71,-1 1 1,1-1 0,0 1 0,0-1 0,1 1 0,-1-1-1,1 1 1,-1-1 0,1 1 0,0-1 0,-1 1-1,1-1 1,0 0 0,1 1 0,-1-1 0,0 0-1,1 0 1,-1 0 0,1 0 0,0 0 0,-1 0 0,1-1-1,0 1 1,0-1 0,0 1 0,1-1 0,-1 0-1,0 1 1,0-1 0,1 0 0,-1 0 0,0-1-1,1 1 1,-1-1 0,4 1 0,2 1-195,0-1 0,0 0-1,0-1 1,1 0 0,-1 0 0,0 0 0,10-3 0,-13 2-470,0 0 1,0-1 0,0 0-1,-1 0 1,1 0 0,-1 0 0,1-1-1,-1 0 1,0 0 0,0 0-1,0 0 1,6-8 0,12-20-6919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6.680"/>
    </inkml:context>
    <inkml:brush xml:id="br0">
      <inkml:brushProperty name="width" value="0.025" units="cm"/>
      <inkml:brushProperty name="height" value="0.025" units="cm"/>
    </inkml:brush>
  </inkml:definitions>
  <inkml:trace contextRef="#ctx0" brushRef="#br0">103 1 15983,'-8'3'2429,"1"0"-1943,-4 2 322,0 1 0,0-1 0,-15 12 1,24-16-722,0 0 0,0 1 0,0-1 0,0 1 0,0 0 0,1-1 1,-1 1-1,0 0 0,1 0 0,-1 0 0,1 0 0,0 1 0,0-1 1,0 0-1,0 0 0,0 1 0,0-1 0,1 0 0,-1 1 1,1-1-1,0 1 0,-1-1 0,1 1 0,0-1 0,1 5 0,0-5-81,0-1-1,-1 0 1,1 0-1,0 0 0,0 0 1,0 0-1,0 0 0,0 0 1,0 0-1,0-1 1,1 1-1,-1 0 0,0-1 1,0 1-1,1-1 0,-1 1 1,0-1-1,0 1 1,1-1-1,-1 0 0,1 0 1,2 0-1,35 2 112,-34-2-112,6 0-29,30 0-986,0 1 0,74 12 0,-114-13 1080,0 0-1,0 0 0,0 0 0,0 0 0,0 1 0,0-1 0,0 0 0,0 1 0,0-1 0,0 1 0,0-1 0,0 1 1,0-1-1,0 1 0,0 0 0,-1-1 0,1 1 0,0 0 0,0 0 0,-1-1 0,2 2 0,-2-1 1,0 0-1,0 0 1,0-1-1,-1 1 1,1 0-1,0 0 1,0-1-1,0 1 1,-1 0-1,1 0 1,0-1-1,-1 1 1,1 0-1,0-1 1,-1 1-1,1-1 1,-1 1-1,1 0 1,-1-1-1,1 1 1,-2 0-1,-45 28 1419,39-25-1770,-2 2 219,-35 18-528,14-14-3004,7-7-3681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7.363"/>
    </inkml:context>
    <inkml:brush xml:id="br0">
      <inkml:brushProperty name="width" value="0.025" units="cm"/>
      <inkml:brushProperty name="height" value="0.025" units="cm"/>
    </inkml:brush>
  </inkml:definitions>
  <inkml:trace contextRef="#ctx0" brushRef="#br0">1 451 13453,'0'0'7239,"68"-35"-5414,-10 10 1,14-3-737,18-6-608,12-2-289,14-5-160,8-4 0,-2 4-128,-4 0-449,-14 7-224,-14 6-63,-23 7 255,-24 5-768,-14 3-2082,-24 0-4101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2.418"/>
    </inkml:context>
    <inkml:brush xml:id="br0">
      <inkml:brushProperty name="width" value="0.035" units="cm"/>
      <inkml:brushProperty name="height" value="0.035" units="cm"/>
    </inkml:brush>
  </inkml:definitions>
  <inkml:trace contextRef="#ctx0" brushRef="#br0">1 13 15579,'2'-2'216,"1"1"-1,-1-1 0,1 1 1,0 0-1,0 0 0,-1 0 1,1 0-1,0 0 1,0 1-1,0-1 0,0 1 1,0 0-1,0 0 0,-1 0 1,1 0-1,0 0 0,0 1 1,0-1-1,0 1 0,0 0 1,5 2-1,5 2 410,1 2-1,25 14 1,-37-20-574,26 18 324,-1 0 0,-1 2-1,0 1 1,-2 1 0,-1 1 0,26 33 0,-26-25-215,0 0 1,-2 2 0,-2 1 0,30 72-1,-41-83-121,0 1 0,-2 0 0,-1 0 0,-1 1 0,-1-1-1,-1 1 1,-1 0 0,-2-1 0,-3 30 0,1-39-74,0 0-1,-1-1 1,0 1 0,-2-1-1,0 0 1,-13 25 0,13-30-58,-1 0 1,0-1 0,-1 1 0,1-1 0,-2-1 0,1 0 0,-1 0 0,-1 0-1,-18 11 1,21-15 50,0-1 0,1 0 0,-1 0 0,-15 4 0,13-6-31,0 0 1,-1 0 0,-9-1-1</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7.751"/>
    </inkml:context>
    <inkml:brush xml:id="br0">
      <inkml:brushProperty name="width" value="0.025" units="cm"/>
      <inkml:brushProperty name="height" value="0.025" units="cm"/>
    </inkml:brush>
  </inkml:definitions>
  <inkml:trace contextRef="#ctx0" brushRef="#br0">382 0 8552,'0'0'12097,"0"1"-12049,1-1 1,-1 1 0,0-1-1,1 1 1,-1 0-1,0-1 1,1 1-1,-1 0 1,0-1-1,0 1 1,1 0-1,-1-1 1,0 1 0,0 0-1,0 0 1,0-1-1,0 1 1,0 0-1,0-1 1,0 1-1,0 0 1,0 0-1,-1-1 1,1 1 0,0 0-1,0-1 1,-1 1-1,1 0 1,0-1-1,-1 1 1,0 1-1,-6 11 132,0 0 0,-1-1 0,-1 0-1,0 0 1,0-1 0,-15 14 0,-72 58-99,84-73-49,-26 19 13,-1-1-1,-85 46 1,196-75-579,-19-4 483,142-16 788,-68-5-7333,-59 5-4710</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8.423"/>
    </inkml:context>
    <inkml:brush xml:id="br0">
      <inkml:brushProperty name="width" value="0.025" units="cm"/>
      <inkml:brushProperty name="height" value="0.025" units="cm"/>
    </inkml:brush>
  </inkml:definitions>
  <inkml:trace contextRef="#ctx0" brushRef="#br0">0 0 10314,'0'0'10372,"8"6"-8984,-4-3-1275,-1 1-1,1-1 1,-1 1 0,0 0-1,0 0 1,0 0 0,0 1-1,-1-1 1,1 0-1,-1 1 1,-1 0 0,1-1-1,0 1 1,-1 0-1,0 0 1,0 0 0,-1 0-1,1 0 1,-1 0-1,-1 8 1,1-11-91,0 9 113,0 1 0,1 0 0,0-1-1,1 1 1,3 14 0,-4-24-107,-1 0 0,1-1 0,0 1 0,0 0-1,-1 0 1,1-1 0,0 1 0,0 0 0,0-1 0,1 1 0,-1-1 0,0 0 0,1 1-1,-1-1 1,1 0 0,-1 0 0,1 0 0,-1 0 0,1 0 0,0 0 0,-1 0-1,1-1 1,0 1 0,0 0 0,0-1 0,-1 0 0,1 1 0,0-1 0,0 0-1,0 0 1,0 0 0,0 0 0,0 0 0,0-1 0,-1 1 0,1 0 0,0-1 0,0 0-1,0 1 1,-1-1 0,4-2 0,4-2 18,0 0-1,-1-1 1,0 0-1,0 0 1,0-1-1,-1 0 1,0 0-1,0-1 0,-1 0 1,9-14 0,-8 12-39,1-1 0,0 1 1,1 1-1,0-1 0,18-13 1,-20 24-162,-4 13 78,-3 22 56,0-28 24,-2 19-1,1-20-238,1-1 0,-1 1-1,1 0 1,1 0 0,-1 0-1,2 7 1,-1-12-119,0-1 0,0 0-1,0 0 1,0-1 0,0 1 0,1 0 0,-1 0 0,0 0 0,0-1 0,0 1 0,1-1-1,-1 1 1,0-1 0,1 1 0,-1-1 0,1 0 0,-1 1 0,0-1 0,1 0 0,-1 0-1,1 0 1,-1 0 0,0-1 0,1 1 0,-1 0 0,0 0 0,1-1 0,-1 1-1,2-1 1,18-8-7968</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8.883"/>
    </inkml:context>
    <inkml:brush xml:id="br0">
      <inkml:brushProperty name="width" value="0.025" units="cm"/>
      <inkml:brushProperty name="height" value="0.025" units="cm"/>
    </inkml:brush>
  </inkml:definitions>
  <inkml:trace contextRef="#ctx0" brushRef="#br0">121 1 15054,'0'0'3235,"-9"6"-1943,-3 3-899,0 0 0,1 0 0,1 1 0,-14 16 0,19-20-214,1 0 1,-1 0-1,1 0 1,0 1-1,1-1 1,0 1-1,0 0 0,0 0 1,1 0-1,0 0 1,0 0-1,-1 11 1,3-17-164,0 0 1,0 0 0,0 0 0,1 0 0,-1 0-1,0 0 1,0 0 0,0 0 0,1 0-1,-1 0 1,1-1 0,-1 1 0,0 0 0,1 0-1,-1 0 1,1 0 0,0-1 0,-1 1 0,1 0-1,0 0 1,-1-1 0,1 1 0,0-1-1,0 1 1,0-1 0,1 1 0,31 6 249,-23-8-215,1 0-1,-1 0 0,1-1 1,14-4-1,-3-3-145,0-2 1,-1 0-1,0-1 0,-1-1 0,-1-1 1,0-1-1,19-19 0,-38 34 115,1 0-1,-1 0 1,0-1-1,0 1 1,1 0-1,-1 0 1,0 0 0,1 0-1,-1 0 1,0-1-1,1 1 1,-1 0-1,0 0 1,1 0 0,-1 0-1,0 0 1,1 0-1,-1 0 1,0 0-1,1 0 1,-1 0-1,0 0 1,0 0 0,1 0-1,-1 1 1,0-1-1,1 0 1,-1 0-1,0 0 1,1 0-1,-1 0 1,0 1 0,0-1-1,1 0 1,-1 0-1,0 1 1,0-1-1,1 0 1,-1 0 0,0 1-1,0-1 1,12 21 510,-11-17-461,1-1-1,0 1 0,0-1 0,0 1 0,0-1 0,0 0 1,1 0-1,-1 0 0,6 5 0,-3-5-35,0-1-1,0 0 1,0 0 0,0 0-1,0-1 1,1 1 0,-1-1-1,0 0 1,1-1 0,-1 1-1,1-1 1,-1 0-1,1-1 1,-1 1 0,0-1-1,9-2 1,5-3-64,0-1-1,-1 0 1,22-13 0,17-7-404,-56 27 425,1-1 0,-1 1 0,1 0 0,-1-1 0,1 1 0,-1 0 0,1 0 0,-1 0-1,1 0 1,0 0 0,-1 0 0,1 0 0,-1 0 0,1 1 0,-1-1 0,1 1 0,-1-1 0,1 1 0,-1 0 0,0-1 0,1 1 0,-1 0 0,0 0 0,1 0 0,-1 0 0,0 0 0,0 0 0,0 0 0,0 1 0,1 0 0,0 0 10,0 0 0,-1 0 0,1 0 0,0 0 0,0-1 0,0 1 0,0-1 1,1 0-1,-1 1 0,0-1 0,1 0 0,-1 0 0,0 0 0,1-1 0,2 1 0,5 0-142,-1-1 0,1 0-1,-1 0 1,1-1 0,-1 0-1,1-1 1,-1 0 0,0-1 0,10-3-1,5-5-2491,-1 0-1,24-16 1,-19 10-3217</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39.542"/>
    </inkml:context>
    <inkml:brush xml:id="br0">
      <inkml:brushProperty name="width" value="0.025" units="cm"/>
      <inkml:brushProperty name="height" value="0.025" units="cm"/>
    </inkml:brush>
  </inkml:definitions>
  <inkml:trace contextRef="#ctx0" brushRef="#br0">114 281 10634,'0'0'8477,"-11"1"-7430,6 0-874,0-1 1,1 1-1,-1 0 1,0 0-1,1 1 1,-1-1-1,1 1 1,0 0-1,-1 0 1,1 0-1,0 1 1,0 0-1,0-1 1,1 1-1,-1 1 1,1-1-1,0 0 1,-1 1-1,2 0 1,-1 0-1,0-1 1,1 2-1,-1-1 1,1 0-1,1 0 1,-1 1-1,0-1 1,1 1-1,0 0 1,0-1-1,0 6 1,1-10-171,0 1 0,0 0 1,0-1-1,0 1 0,0-1 1,1 1-1,-1-1 0,0 1 1,0-1-1,0 1 0,1-1 1,-1 1-1,0-1 0,1 1 1,-1-1-1,0 1 0,1-1 1,-1 1-1,1-1 0,-1 0 1,1 1-1,-1-1 0,0 0 1,1 1-1,0-1 0,-1 0 1,1 0-1,-1 1 0,1-1 1,0 0-1,24 1 97,23-15-181,-38 7-113,0 1 0,0-2-1,0 1 1,-1-1 0,9-10-1,-14 14 96,0 0 0,-1 0 0,0-1 0,1 1 0,-1-1 0,-1 1 0,1-1 0,-1 0 1,0 0-1,0 0 0,0 0 0,-1-1 0,2-10 0,-19 39 424,14-19-251,0-1-1,0 0 0,1 1 0,-1 0 1,1-1-1,0 1 0,0 0 1,0 0-1,0 0 0,1-1 0,0 1 1,0 0-1,0 0 0,0 0 0,0 0 1,1 0-1,0 0 0,-1-1 0,2 1 1,-1 0-1,2 4 0,0-5-66,-1 1-1,1-1 0,0-1 1,-1 1-1,1 0 0,1-1 1,-1 1-1,0-1 1,1 0-1,-1 0 0,1 0 1,-1-1-1,1 1 0,0-1 1,0 0-1,0 0 1,-1 0-1,1-1 0,0 1 1,7-1-1,-1 0-323,1 0-1,-1-1 1,0 0 0,0 0-1,0-1 1,-1-1-1,1 0 1,0 0 0,10-5-1,-15 6 6,0-1-1,-1 1 0,1-1 1,-1 0-1,0 0 0,0 0 0,0 0 1,0-1-1,0 0 0,-1 0 1,0 0-1,0 0 0,0 0 1,0-1-1,0 1 0,-1-1 0,0 0 1,0 1-1,2-11 0,-4 15 336,0 0-1,0 0 1,0 0-1,0 1 1,0-1-1,0 0 1,0 0-1,0 0 1,0 0-1,-1 0 0,1 0 1,0 0-1,0 0 1,0 0-1,0 0 1,0 0-1,0 0 1,0 0-1,-1 1 1,1-1-1,0 0 0,0 0 1,0 0-1,0 0 1,0 0-1,0 0 1,-1 0-1,1 0 1,0 0-1,0 0 1,0-1-1,0 1 1,0 0-1,0 0 0,-1 0 1,1 0-1,0 0 1,0 0-1,0 0 1,0 0-1,0 0 1,0 0-1,0 0 1,0 0-1,-1 0 0,1-1 1,0 1-1,0 0 1,0 0-1,0 0 1,0 0-1,0 0 1,0 0-1,0 0 1,0-1-1,0 1 0,0 0 1,0 0-1,0 0 1,0 0-1,0 0 1,-12 15 2105,11-14-2062,0 0 0,1-1 0,-1 1 0,1 0 0,-1-1-1,1 1 1,-1 0 0,1 0 0,0-1 0,-1 1 0,1 0 0,0 0-1,-1 0 1,1-1 0,0 1 0,0 0 0,0 0 0,0 0 0,0 0-1,0 0 1,0-1 0,0 1 0,0 0 0,1 0 0,-1 0-1,0 0 1,0-1 0,1 1 0,-1 0 0,0 0 0,1 0 0,-1-1-1,1 1 1,-1 0 0,1-1 0,-1 1 0,1-1 0,0 1 0,-1 0-1,1-1 1,0 1 0,0-1 0,-1 1 0,1-1 0,0 0 0,0 1-1,-1-1 1,3 0 0,5 1 20,1-1 0,-1-1 0,1 1 0,-1-2-1,1 1 1,-1-1 0,0 0 0,0-1 0,0 0 0,0 0 0,0-1 0,0 0-1,-1 0 1,0 0 0,0-1 0,7-6 0,1-2-43,1 0 0,-2 0 1,0-2-1,-1 1 0,22-33 0,-30 39-15,0-1 0,0 1 0,-1-1 1,0 0-1,-1-1 0,0 1 0,0 0 0,-1-1 0,0 0 0,-1 1 0,0-1 0,0 0 1,-1 0-1,-2-11 0,2 19-32,0 1 1,0 0 0,0 0-1,-1-1 1,1 1-1,0 0 1,-1 0 0,1-1-1,-1 1 1,0 0-1,1 0 1,-1 0 0,0 0-1,0 0 1,1 0-1,-1 0 1,0 0 0,0 0-1,0 0 1,0 1 0,0-1-1,0 0 1,-1 1-1,1-1 1,0 1 0,0-1-1,0 1 1,-1-1-1,1 1 1,0 0 0,0 0-1,-1-1 1,1 1-1,0 0 1,0 0 0,-1 0-1,1 1 1,0-1-1,-1 0 1,1 0 0,0 1-1,0-1 1,0 1-1,-1-1 1,1 1 0,0-1-1,0 1 1,0 0-1,0-1 1,0 1 0,0 0-1,-1 1 1,-6 3 6,0 1 0,1 0 1,0 0-1,0 1 0,-9 11 1,8-7 133,0 1 0,1-1 0,1 1 1,0 0-1,1 1 0,0 0 1,0 0-1,2 0 0,0 0 0,-3 27 1,5-35-220,1-1 1,0 0-1,0 1 1,0-1-1,1 1 1,-1-1-1,1 0 1,0 1-1,1-1 1,-1 0-1,1 0 1,-1 0-1,1 0 1,0 0-1,1 0 1,-1 0-1,1-1 1,0 1-1,-1-1 1,2 0-1,-1 0 1,0 0-1,0 0 1,1-1-1,0 1 1,0-1-1,-1 0 1,1 0-1,0 0 1,1 0-1,-1-1 1,0 0-1,0 0 1,1 0-1,-1 0 1,9 0-1,28 0-5411,1-1-5979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0.198"/>
    </inkml:context>
    <inkml:brush xml:id="br0">
      <inkml:brushProperty name="width" value="0.025" units="cm"/>
      <inkml:brushProperty name="height" value="0.025" units="cm"/>
    </inkml:brush>
  </inkml:definitions>
  <inkml:trace contextRef="#ctx0" brushRef="#br0">0 1 11883,'0'0'9118,"3"9"-7714,-1-2-1264,2 6 314,0-1 0,1 1 0,9 16 0,-12-26-395,0 1 0,1 0 0,-1-1-1,1 0 1,0 1 0,-1-1 0,2 0 0,-1-1 0,0 1 0,0 0 0,1-1 0,0 0 0,-1 0 0,1 0 0,0 0 0,8 2 0,1-2-25,-1 0 0,1-1 0,0-1 0,0 0 0,1 0-1,-2-1 1,1-1 0,0 0 0,0-1 0,-1-1 0,1 0 0,-1 0 0,0-1 0,0-1 0,-1 0 0,1 0 0,-1-1 0,-1-1 0,1 0 0,-1 0 0,13-15 0,-6 10 69,-15 26 484,-2-12-548,0 0 0,0 0 1,-1 0-1,1 0 1,0 0-1,0 0 0,0 0 1,0 0-1,1 0 1,-1 0-1,0 0 0,0 0 1,0 0-1,1 0 1,-1 0-1,1 0 0,-1-1 1,1 1-1,-1 0 1,1 0-1,-1 0 0,1 0 1,0-1-1,-1 1 1,1 0-1,0-1 1,0 1-1,-1-1 0,1 1 1,2 0-1,8 1-326,0-1 0,0-1 0,1 0 0,-1 0-1,13-3 1,-18 2-800,1-1 0,-1 0 0,0 0 1,0 0-1,0 0 0,7-5 0,13-10-6360</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1.081"/>
    </inkml:context>
    <inkml:brush xml:id="br0">
      <inkml:brushProperty name="width" value="0.025" units="cm"/>
      <inkml:brushProperty name="height" value="0.025" units="cm"/>
    </inkml:brush>
  </inkml:definitions>
  <inkml:trace contextRef="#ctx0" brushRef="#br0">58 1 16303,'0'0'1821,"-8"5"341,4-3-1986,0 0 1,1 1-1,0-1 0,-1 1 1,1 0-1,0 0 1,1 1-1,-1-1 0,0 0 1,1 1-1,0 0 1,0-1-1,0 1 0,0 0 1,0 0-1,1 0 1,0 0-1,0 0 0,0 1 1,0-1-1,1 0 1,-1 6-1,2 51 755,2-1 1,14 84-1,-6-67-1120,-4-54 175,-7-23 13,1 0 0,-1 0 0,0 0 0,1 0 0,-1 0 0,0 0 0,1 0 0,-1 0 0,0-1 0,1 1 0,-1 0 1,0 0-1,0 0 0,1-1 0,-1 1 0,0 0 0,1 0 0,-1-1 0,0 1 0,0 0 0,0-1 0,1 1 0,-1 0 0,0 0 0,0-1 0,0 1 0,0 0 1,0-1-1,0 1 0,1-1 0,-1 1 0,0-1 0,11-45-45,-8 22-314,0-1-1,-2 1 0,0-1 0,-5-33 0,0 47 49,2 16 45,4 20 45,2-20 218,0 0-1,0-1 1,0 1-1,0-1 0,1 0 1,-1 0-1,1-1 1,0 1-1,0-1 0,1 0 1,-1-1-1,1 1 1,-1-1-1,12 3 1,-8-2 38,-1-1 1,1 0-1,0-1 1,0 1 0,0-2-1,-1 1 1,1-1 0,0-1-1,15-1 1,-23 1-3,0 0 1,1 0-1,-1 1 1,0-1-1,0 0 1,0 0 0,0 0-1,0 0 1,0 0-1,0 0 1,-1-1-1,1 1 1,0 0-1,0 0 1,-1-1-1,1 1 1,-1 0-1,0-1 1,1-1-1,0 2-24,-1 0-1,0 1 0,0-1 0,1 1 0,-1-1 0,0 0 0,0 1 0,0-1 1,0 0-1,0 1 0,0-1 0,0 0 0,0 1 0,0-1 0,0 0 1,0 1-1,0-1 0,0 0 0,-1 1 0,1-1 0,0 1 0,0-1 1,-1 0-1,1 1 0,-1-1 0,1 1 0,0-1 0,-1 1 0,1-1 1,-1 1-1,1-1 0,-1 1 0,1 0 0,-1-1 0,1 1 0,-1 0 0,0-1 1,0 1-1,-3 0-18,1 0 0,-1 0 0,1 0-1,-1 1 1,1 0 0,-1 0 0,1 0 0,0 0 0,0 0 0,-1 1 0,1-1 0,0 1 0,0 0 0,0 0 0,1 0 0,-1 0 0,0 0 0,1 1-1,-1-1 1,1 1 0,-2 3 0,1-2 34,0 0 0,0 1 0,0-1 0,1 1 0,0 0 0,0 0 0,0-1 0,1 1 0,0 0 0,0 0 0,0 1 0,0-1 0,1 0 0,0 5 0,0-8-16,1-1 0,0 1 0,0-1 1,0 1-1,0-1 0,1 0 0,-1 1 0,0-1 0,0 0 0,1 0 0,-1 0 0,1 0 0,-1 0 1,1 0-1,-1-1 0,1 1 0,0 0 0,-1-1 0,1 1 0,0-1 0,-1 0 0,1 1 0,0-1 1,0 0-1,-1 0 0,1 0 0,3-1 0,51-2 114,-48 0-68,0 0 0,-1-1 0,0 1 0,0-1 0,0-1 0,0 1 0,-1-1 0,0 0 0,1-1 0,-2 1 0,1-1 0,-1 0 0,0-1 0,0 1 0,5-11 0,-8 13 2,1 0 1,-1 0-1,0 0 1,0-1-1,0 1 0,-1-1 1,1 1-1,-1-1 1,0 0-1,0 0 0,-1 1 1,0-1-1,0 0 1,0 0-1,0 0 0,-1 1 1,1-1-1,-1 0 1,0 0-1,-1 1 1,1-1-1,-1 1 0,0-1 1,0 1-1,-1 0 1,-4-7-1,-2 2-51,9 12 12,17 17 28,-9-15-27,-1 0 0,1 0-1,0-1 1,0 0 0,0-1-1,1 0 1,-1 0 0,1 0 0,0-1-1,0-1 1,0 1 0,-1-2 0,1 1-1,13-2 1,-16 1-9,0-1 0,0 0 0,0 0 1,-1 0-1,1-1 0,0 0 0,-1 0 0,1-1 0,-1 1 0,0-1 0,0 0 0,0-1 1,0 1-1,0-1 0,-1 0 0,0 0 0,0 0 0,0-1 0,0 0 0,-1 1 1,1-1-1,3-9 0,-6 12-35,0 1 1,0-1 0,-1 1-1,1-1 1,-1 0 0,1 1-1,-1-1 1,0 0-1,0 1 1,1-1 0,-1 1-1,0-1 1,-1 0-1,1 1 1,0-3 0,-1 3-1,1 0 0,0 1 0,-1-1 1,1 0-1,0 1 0,-1-1 1,1 0-1,-1 1 0,1-1 0,-1 1 1,0-1-1,1 1 0,-1-1 0,1 1 1,-1-1-1,0 1 0,1 0 0,-1-1 1,0 1-1,0 0 0,1-1 1,-3 1-1,1 0 15,0 0 0,0 0 0,0 0 0,0 0 0,0 0 0,0 1 0,0-1 0,0 1 0,0-1 0,0 1 0,0 0 0,0 0 0,0 0 0,0 0 0,1 0 0,-1 0 0,0 0 0,1 1 0,-1-1 0,1 1 0,-1-1 0,-1 4 0,2-3-325,0 0 0,0 0 0,1 0 0,-1 0 0,1 1 0,0-1 0,0 0 1,0 0-1,0 1 0,0-1 0,1 3 0,5 9-11278,3-13 4216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1.460"/>
    </inkml:context>
    <inkml:brush xml:id="br0">
      <inkml:brushProperty name="width" value="0.025" units="cm"/>
      <inkml:brushProperty name="height" value="0.025" units="cm"/>
    </inkml:brush>
  </inkml:definitions>
  <inkml:trace contextRef="#ctx0" brushRef="#br0">161 92 9673,'0'0'5862,"0"-8"-1869,0 3-3584,0 0 0,-1 0 0,0 1 0,0-1 0,0 0 0,0 0 0,-1 1 0,0-1 0,0 1 0,0 0 0,-3-6 0,3 8-380,1 1 1,-1-1-1,1 0 1,-1 1-1,0-1 1,1 1-1,-1-1 1,0 1-1,0 0 0,0 0 1,0 0-1,0 0 1,-1 0-1,1 0 1,0 0-1,0 1 1,-1-1-1,1 1 1,0 0-1,0 0 1,-1-1-1,1 1 0,0 1 1,-1-1-1,1 0 1,0 1-1,-1-1 1,1 1-1,0 0 1,0-1-1,-3 3 1,0 0-34,-1 0 0,1 0 0,0 1 0,0 0 0,0 0 1,0 0-1,1 1 0,-1-1 0,-4 9 0,7-11 10,0 1 0,0-1 0,0 1 0,0 0-1,1-1 1,-1 1 0,1 0 0,0 0 0,0 0 0,0 0 0,0 0 0,0 0 0,1 0-1,0 1 1,-1-1 0,1 0 0,0 0 0,0 0 0,1 0 0,-1 0 0,2 5-1,0-5-27,0-1 0,1 1 0,-1-1 0,1 0 0,-1 0 0,1 0 0,0-1-1,-1 1 1,1-1 0,0 1 0,0-1 0,0 0 0,0 0 0,0 0 0,1-1 0,4 1-1,60 8-1496,-59-8 1204,5 0 9,-6-1 264,-1 0 0,0 1 0,0 0 0,0 0 0,0 1 0,0 0 0,0 0 0,-1 0 0,13 7 0,-18-9 87,0 1 1,-1 0-1,1-1 0,-1 1 0,1-1 0,0 1 1,-1 0-1,1-1 0,-1 1 0,1 0 0,-1 0 0,0 0 1,1-1-1,-1 1 0,0 0 0,0 0 0,1 0 1,-1 0-1,0-1 0,0 1 0,0 0 0,0 0 0,0 0 1,0 0-1,0 0 0,0-1 0,-1 1 0,1 0 1,0 0-1,0 0 0,-1 0 0,1-1 0,0 1 1,-1 0-1,1 0 0,-1-1 0,1 1 0,-1 0 0,0-1 1,1 1-1,-1 0 0,1-1 0,-1 1 0,0-1 1,0 1-1,-1 0 0,-35 20 597,29-18-608,0-1 1,0 0-1,0 0 1,0-1-1,0 0 1,0 0 0,-1-1-1,-8-1 1,15 1-152,0 0 1,1 0-1,-1-1 1,0 1-1,1-1 0,-1 1 1,1-1-1,-1 0 1,1 0-1,-1 1 1,1-1-1,-1 0 1,1 0-1,0 0 1,0-1-1,-1 1 1,1 0-1,0 0 1,0-1-1,0 1 1,0-1-1,1 1 1,-1 0-1,0-1 0,0 0 1,1 1-1,-1-1 1,1 1-1,0-1 1,-1 0-1,1 1 1,0-1-1,0 0 1,0 1-1,0-1 1,0 0-1,0 0 1,1 1-1,-1-1 1,1 1-1,-1-1 1,1 0-1,-1 1 0,2-3 1,1-2-985,0-1-1,0 1 1,0 0 0,1 1 0,0-1-1,5-5 1,-1-1-1424,16-22-6326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1.839"/>
    </inkml:context>
    <inkml:brush xml:id="br0">
      <inkml:brushProperty name="width" value="0.025" units="cm"/>
      <inkml:brushProperty name="height" value="0.025" units="cm"/>
    </inkml:brush>
  </inkml:definitions>
  <inkml:trace contextRef="#ctx0" brushRef="#br0">109 1 9641,'0'0'12652,"-7"7"-11856,2 0-687,1-1 0,0 1 0,0 0 0,0 0 0,1 0 1,0 0-1,0 0 0,1 1 0,-2 7 0,0 6 1,1 0-1,-1 37 1,3-19-180,2 121-1585,2-149-506,0-17 95,-1-20 1296,-29-45 3041,20 57-1897,1 0-1,0-1 0,2 1 0,-4-16 1,7 24-137,-1 0 1,2 1 0,-1-1-1,1 0 1,0 0-1,0 0 1,0 1 0,2-9-1,-1 12-150,0 1-1,0-1 0,0 0 0,0 1 0,0-1 1,0 1-1,1 0 0,-1-1 0,1 1 1,-1 0-1,1 0 0,-1 0 0,1 0 0,-1 0 1,1 0-1,0 0 0,0 0 0,-1 1 1,1-1-1,0 1 0,0-1 0,0 1 0,0 0 1,0 0-1,0 0 0,-1 0 0,1 0 1,3 0-1,14 0-390,-1 1 1,1 0 0,0 1-1,-1 1 1,30 9-1,-46-12-1260,-18-5-3738,8 3 3462,-24-12-5196</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2.181"/>
    </inkml:context>
    <inkml:brush xml:id="br0">
      <inkml:brushProperty name="width" value="0.025" units="cm"/>
      <inkml:brushProperty name="height" value="0.025" units="cm"/>
    </inkml:brush>
  </inkml:definitions>
  <inkml:trace contextRef="#ctx0" brushRef="#br0">0 1 15535,'0'0'5637,"49"5"-5733,-29 7-2274,-2 5-4229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2.514"/>
    </inkml:context>
    <inkml:brush xml:id="br0">
      <inkml:brushProperty name="width" value="0.025" units="cm"/>
      <inkml:brushProperty name="height" value="0.025" units="cm"/>
    </inkml:brush>
  </inkml:definitions>
  <inkml:trace contextRef="#ctx0" brushRef="#br0">0 25 18578,'0'0'7724,"2"10"-7217,2 37-238,-4 71-1,0-57-137,16-117 264,-10 8-691,-2 0 1,-2-61 0,-1 111 111,0 0 1,-1 0 0,1 0 0,0 0-1,0 0 1,0 0 0,0 0 0,1 0-1,-1-1 1,0 1 0,1 0 0,-1-1 0,1 1-1,0-1 1,-1 0 0,1 1 0,0-1-1,0 0 1,3 1 0,40 17-7235,-11-14-1406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254"/>
    </inkml:context>
    <inkml:brush xml:id="br0">
      <inkml:brushProperty name="width" value="0.035" units="cm"/>
      <inkml:brushProperty name="height" value="0.035" units="cm"/>
    </inkml:brush>
  </inkml:definitions>
  <inkml:trace contextRef="#ctx0" brushRef="#br0">1 1 16812,'2'11'1981,"-1"-5"-1765,36 291 3115,-23-231-3392,3 1 1,36 89-1,-43-128-1282,-42-47 0,8 0 819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3.218"/>
    </inkml:context>
    <inkml:brush xml:id="br0">
      <inkml:brushProperty name="width" value="0.025" units="cm"/>
      <inkml:brushProperty name="height" value="0.025" units="cm"/>
    </inkml:brush>
  </inkml:definitions>
  <inkml:trace contextRef="#ctx0" brushRef="#br0">144 239 14382,'-8'1'923,"1"0"-687,1 0 0,-1 1-1,1-1 1,-1 1 0,1 1 0,0-1 0,0 1-1,0 0 1,0 0 0,1 1 0,-1 0-1,1 0 1,0 0 0,0 1 0,0-1 0,1 1-1,-1 1 1,1-1 0,1 0 0,-1 1-1,1 0 1,0 0 0,0 0 0,0 0 0,1 0-1,0 0 1,0 1 0,1-1 0,-1 11 0,2-16-223,0 1 1,0-1 0,0 1 0,0 0 0,0-1 0,0 1 0,1-1 0,-1 1 0,1-1 0,-1 1 0,1-1 0,-1 1 0,1-1 0,0 1 0,0-1 0,0 0 0,0 1 0,0-1 0,0 0 0,0 0 0,0 0 0,1 0 0,-1 0 0,0 0-1,3 1 1,-1 0 5,1-1-1,0 0 0,0 1 0,1-1 0,-1-1 1,0 1-1,0-1 0,0 1 0,8-2 0,-2 1-9,0-1 0,0-1 0,-1 0 0,1 0 0,-1-1-1,1 0 1,-1 0 0,11-6 0,-9 1-142,0 0 0,0-1 0,-1 0 0,0-1 0,0 0 0,11-17 0,-16 21 10,0-1-1,-1 0 0,0 0 0,-1-1 0,1 1 0,-1-1 0,-1 1 0,0-1 1,0 0-1,0 0 0,-1 0 0,1-10 0,-5 25 369,0 0-1,1 0 1,0 0 0,0 0-1,-1 7 1,3-12-186,0 0 1,1 0-1,-1 0 1,0-1-1,1 1 0,-1 0 1,1 0-1,-1-1 1,1 1-1,0 0 0,0-1 1,0 1-1,0-1 0,0 1 1,0-1-1,0 1 1,1-1-1,-1 0 0,0 0 1,1 1-1,-1-1 1,1 0-1,-1 0 0,1 0 1,0-1-1,-1 1 0,1 0 1,0-1-1,-1 1 1,1-1-1,0 1 0,0-1 1,0 0-1,-1 0 0,1 0 1,0 0-1,0 0 1,0 0-1,0 0 0,-1-1 1,4 0-1,2 0 85,0 0-1,0-1 1,-1 1-1,1-1 1,0-1 0,-1 1-1,1-1 1,-1-1-1,0 1 1,6-5-1,-3 0-178,0 0 0,-1-1-1,0 0 1,0 0 0,-1-1-1,0 0 1,-1 0 0,0 0-1,0-1 1,-1 0 0,-1 0-1,0-1 1,0 1 0,-1-1-1,-1 0 1,0 0 0,0 0-1,-1 0 1,-1 0 0,-2-20-1,3 31 18,-1 0 0,0 0 1,0 0-1,-1 0 0,1 0 0,0 0 0,0 0 0,0 0 0,-1 0 1,1 0-1,0 0 0,-1 0 0,1 1 0,-1-1 0,1 0 0,-1 0 0,1 0 1,-1 0-1,0 1 0,1-1 0,-1 0 0,0 1 0,0-1 0,1 0 1,-1 1-1,0-1 0,0 1 0,0-1 0,0 1 0,0 0 0,-1-1 0,0 1 16,1 0 0,0 1 0,0-1 0,0 0 0,-1 1 0,1-1 0,0 1 0,0 0-1,0-1 1,0 1 0,0 0 0,0-1 0,0 1 0,0 0 0,0 0 0,1 0 0,-1 0-1,0 0 1,0 0 0,1 0 0,-1 0 0,1 0 0,-1 0 0,0 3 0,-8 22 275,2 2 0,0-1 0,2 1 0,1 0 0,2 0 0,1 51 0,1-74-298,1-1 1,-1 0 0,1 1-1,1-1 1,-1 0-1,0 0 1,1 1-1,0-1 1,0 0 0,0-1-1,0 1 1,1 0-1,-1-1 1,1 1-1,0-1 1,0 0 0,1 0-1,-1 0 1,0 0-1,1-1 1,0 1-1,0-1 1,0 0 0,0 0-1,0 0 1,0-1-1,0 1 1,0-1 0,1 0-1,-1 0 1,0-1-1,1 1 1,-1-1-1,1 0 1,-1 0 0,0 0-1,1-1 1,-1 0-1,6-1 1,-9 2 25,0-1 0,1 1 1,-1-1-1,0 1 0,0-1 1,0 0-1,0 1 0,0-1 0,1 0 1,-1 0-1,-1 0 0,1 0 1,0 0-1,0 0 0,0 0 0,0 0 1,-1 0-1,1 0 0,0 0 1,-1 0-1,1-1 0,-1 1 0,1-1 1,0-2 30,-1 0 0,1 0 0,-1 0 1,0-1-1,0 1 0,0 0 0,-1-6 0,-2-4 20,-1 0 0,0 0 0,-6-15 0,7 22-42,2 3 7,0 0 0,-1-1 0,1 1 0,-1 0 0,0 1 0,0-1 0,0 0 0,0 1 0,-1-1 0,0 1 0,-4-5 0,7 10-3,0-1 1,0 1-1,0 0 1,1 0-1,-1 0 1,0 0-1,1 0 1,0-1-1,-1 1 1,1 0-1,0-1 1,0 1-1,1 1 1,4 2-48,0 0-1,0-1 1,1 0 0,-1-1 0,1 1-1,0-1 1,0-1 0,0 1 0,1-1 0,-1 0-1,0-1 1,1 0 0,-1 0 0,1 0 0,13-2-1,-12 1-58,0 0-1,1-1 1,-1 0-1,0-1 0,0 0 1,-1 0-1,1-1 1,0 0-1,-1-1 1,0 1-1,1-2 0,12-8 1,-15 7 94,-1 1 1,1-1 0,-2 0-1,1-1 1,0 1-1,5-12 1,-8 15 46,-1 0 0,1-1 1,-1 1-1,0 0 0,0-1 0,0 1 0,0-1 0,0 1 1,-1-1-1,0 0 0,1 1 0,-1-1 0,-1 1 0,1-1 1,0 1-1,-2-7 0,1 9-35,0 0 1,0 0-1,0 0 1,0 0-1,0 0 1,0 0-1,0 0 1,0 0-1,0 0 1,-1 1-1,1-1 1,0 0 0,0 1-1,-1-1 1,1 1-1,0-1 1,-1 1-1,1 0 1,-1 0-1,1 0 1,0 0-1,-1-1 1,1 2-1,-1-1 1,1 0-1,0 0 1,-1 0-1,1 1 1,-2 0-1,-2 0 29,0 0 0,0 0 0,-1 1 0,1 0 0,1 0 1,-8 4-1,1 1 213,0 2 0,0-1 0,1 1 0,0 1 1,1 0-1,-10 14 0,14-18-156,1 0 0,1 0 0,-1 0 0,1 1 0,0-1 0,0 1 0,1 0-1,0 0 1,0 0 0,1 0 0,0 0 0,0 1 0,1 8 0,0-14-99,0 0 0,0 0 0,0 0 1,1 0-1,-1-1 0,1 1 0,0 0 0,0 0 0,-1-1 0,1 1 1,0 0-1,0-1 0,0 1 0,1-1 0,-1 1 0,0-1 0,1 0 1,-1 1-1,0-1 0,4 2 0,-1-1-141,1 0 1,-1 1-1,1-2 1,-1 1-1,1-1 1,0 1-1,0-1 0,5 0 1,0 0-924,0 0 0,0-1-1,0-1 1,0 1 0,0-1 0,0-1 0,19-5 0,5-12-4537,0-6-1708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3.549"/>
    </inkml:context>
    <inkml:brush xml:id="br0">
      <inkml:brushProperty name="width" value="0.025" units="cm"/>
      <inkml:brushProperty name="height" value="0.025" units="cm"/>
    </inkml:brush>
  </inkml:definitions>
  <inkml:trace contextRef="#ctx0" brushRef="#br0">254 1 14446,'-10'1'3939,"-1"0"-3281,0 0-1,-1 2 1,1-1-1,1 1 0,-1 1 1,-12 6-1,20-9-542,-1 1 0,0-1 0,1 1 0,-1 0 0,1 1 0,0-1-1,0 0 1,0 1 0,0 0 0,0 0 0,1 0 0,-1 0 0,1 0 0,0 0-1,0 1 1,0-1 0,0 1 0,1-1 0,-1 1 0,1 0 0,0 0 0,0 0-1,0 0 1,0 5 0,1-7-122,1 1 0,-1-1 0,1 0 0,0 0 0,-1 0 0,1 0-1,0 0 1,1 0 0,-1 0 0,0 0 0,0 0 0,1 0 0,-1 0 0,1-1 0,-1 1 0,1-1 0,0 1-1,0-1 1,0 1 0,0-1 0,0 0 0,0 0 0,0 0 0,0 0 0,2 0 0,66 19-1552,-53-17 1007,2 2-86,-12-5 522,0 2-1,0-1 0,1 1 1,-2 0-1,1 1 1,0 0-1,0 0 0,6 4 1,-13-7 162,1 1 1,-1-1-1,1 0 1,-1 1-1,0-1 1,1 1-1,-1-1 1,1 0-1,-1 1 1,0-1-1,1 1 1,-1-1-1,0 1 1,0 0-1,1-1 1,-1 1-1,0-1 1,0 1 0,0-1-1,0 1 1,0 0-1,1-1 1,-1 1-1,0-1 1,-1 1-1,1 0 1,0-1-1,0 1 1,0-1-1,0 2 1,-16 12 1166,-32 4 43,45-17-1249,-111 27 464,34-19-2912,27-8-2774</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4.037"/>
    </inkml:context>
    <inkml:brush xml:id="br0">
      <inkml:brushProperty name="width" value="0.025" units="cm"/>
      <inkml:brushProperty name="height" value="0.025" units="cm"/>
    </inkml:brush>
  </inkml:definitions>
  <inkml:trace contextRef="#ctx0" brushRef="#br0">78 31 5894,'0'0'3849,"-11"2"-1661,-55 12 1346,74-12 1918,48 2-3932,305-21 2051,-118 2-5978,-216 13 193,-1 0 1,28-6-1,-22-1-3888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4.400"/>
    </inkml:context>
    <inkml:brush xml:id="br0">
      <inkml:brushProperty name="width" value="0.025" units="cm"/>
      <inkml:brushProperty name="height" value="0.025" units="cm"/>
    </inkml:brush>
  </inkml:definitions>
  <inkml:trace contextRef="#ctx0" brushRef="#br0">327 0 9321,'0'0'9038,"-5"9"-8312,-7 7-296,1 0 0,-2 0 0,0-1 0,-1-1 0,0 0 0,-19 13 0,-2-1 69,-1-3-1,-40 21 0,68-40-489,1 0 0,0 1 0,0 0 0,1 0 0,-1 0 0,-7 10 0,13-14-20,0 0 0,0 0 0,0 0 0,1 0 0,-1 0 0,0 0 0,1 0 0,-1 1 1,1-1-1,-1 0 0,1 0 0,0 1 0,0-1 0,-1 0 0,1 1 0,0-1 0,0 0 1,0 1-1,1 1 0,-1-2 0,1 1-1,0-1 1,0 0 0,0 1 0,0-1 0,0 0 0,0 1 0,0-1-1,0 0 1,1 0 0,-1 0 0,0 0 0,1 0 0,-1-1 0,1 1-1,-1 0 1,1 0 0,-1-1 0,1 1 0,2-1 0,25 9-308,1-2 1,0-1 0,1-1-1,47 1 1,58-7-7171,-61-2-930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5.079"/>
    </inkml:context>
    <inkml:brush xml:id="br0">
      <inkml:brushProperty name="width" value="0.025" units="cm"/>
      <inkml:brushProperty name="height" value="0.025" units="cm"/>
    </inkml:brush>
  </inkml:definitions>
  <inkml:trace contextRef="#ctx0" brushRef="#br0">15 0 13421,'0'0'4959,"-2"13"-3187,0-4-1532,-1 6 158,0-1 0,1 1 0,0 0 0,1 20 0,1-32-342,0 0 0,0-1 0,1 1 0,-1 0 0,0 0-1,1 0 1,0-1 0,-1 1 0,1 0 0,0-1 0,1 1 0,-1 0-1,0-1 1,1 0 0,-1 1 0,1-1 0,0 0 0,0 0 0,0 0-1,0 0 1,0 0 0,0 0 0,0 0 0,1-1 0,-1 1 0,1-1-1,-1 0 1,1 0 0,-1 0 0,1 0 0,0 0 0,4 0 0,3 0 72,0-1 0,0 0 0,0-1 0,0 0 0,0 0 0,0-1 0,0-1 0,-1 0 0,1 0 0,-1 0 0,0-1 0,0-1 0,16-10 0,4-6-71,0-1 0,37-38 0,-55 50-51,-11 9-14,0 1 0,0 0 0,0 0 0,0 0 0,1 0-1,-1 0 1,0 0 0,0-1 0,0 1 0,0 0-1,0 0 1,1 0 0,-1 0 0,0 0 0,0 0 0,0 0-1,0 0 1,1 0 0,-1 0 0,0 0 0,0 0-1,0 0 1,0 0 0,1 0 0,-1 0 0,0 0 0,0 0-1,0 0 1,0 0 0,1 0 0,-1 0 0,0 0-1,0 0 1,0 0 0,0 0 0,1 0 0,-1 1 0,0-1-1,0 0 1,0 0 0,0 0 0,0 0 0,0 0-1,1 0 1,-1 1 0,0-1 0,0 0 0,0 0 0,0 0-1,0 0 1,0 1 0,0-1 0,0 0 0,0 0-1,0 0 1,0 0 0,0 1 0,0-1 0,0 0 0,2 20-114,-5 21 158,3-38-36,-2 5 4,1 0 0,0 1-1,0-1 1,1 0 0,0 1-1,3 13 1,-3-20 4,0-1 0,1 0 0,-1 0 0,1 1 0,-1-1 0,1 0 0,0 0 0,-1 0 0,1 0 0,0 0 0,0 0 0,0 0 0,0 0 0,0 0 0,0 0 0,0-1 0,0 1 0,0 0 0,2 0 0,-1 0 18,1-1 1,-1 1 0,1-1 0,0 1 0,-1-1-1,1 0 1,0 0 0,-1-1 0,1 1-1,0 0 1,-1-1 0,1 1 0,2-2-1,7-3 21,0 0 0,-1 0 0,0-1 0,20-15 0,-23 15-539,-1 1-1,1 0 1,1 0 0,-1 0 0,1 1 0,0 0 0,0 1 0,0 0-1,13-2 1,-22 5 459,1 0 0,-1 1-1,1-1 1,-1 0 0,1 1 0,-1-1-1,1 0 1,-1 1 0,0-1 0,1 1-1,-1-1 1,0 1 0,1-1-1,-1 0 1,0 1 0,0 0 0,1-1-1,-1 1 1,0-1 0,0 1-1,0-1 1,0 1 0,0-1 0,0 1-1,0-1 1,0 1 0,0 0-1,0-1 1,0 1 0,0-1 0,0 1-1,0-1 1,0 1 0,0-1-1,-1 1 1,1-1 0,0 1 0,-1 0-1,-8 23-248,2-17-1408,1-4-3053</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5.469"/>
    </inkml:context>
    <inkml:brush xml:id="br0">
      <inkml:brushProperty name="width" value="0.025" units="cm"/>
      <inkml:brushProperty name="height" value="0.025" units="cm"/>
    </inkml:brush>
  </inkml:definitions>
  <inkml:trace contextRef="#ctx0" brushRef="#br0">0 0 13837,'0'0'6758,"54"5"-11594,-30-3-673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5.850"/>
    </inkml:context>
    <inkml:brush xml:id="br0">
      <inkml:brushProperty name="width" value="0.025" units="cm"/>
      <inkml:brushProperty name="height" value="0.025" units="cm"/>
    </inkml:brush>
  </inkml:definitions>
  <inkml:trace contextRef="#ctx0" brushRef="#br0">21 72 11307,'0'0'6667,"-1"13"-5834,-3 44 621,-11 267 3249,15-276-4551,3 1 1,2-1-1,2 0 0,23 82 1,-29-126-146,0-1 1,1 0-1,-1 0 0,0 0 1,1 0-1,0 0 1,0-1-1,0 1 1,0 0-1,4 3 1,-6-6-3,1 0 0,-1 1 0,0-1 1,1 0-1,-1 0 0,0 1 0,1-1 1,-1 0-1,1 0 0,-1 0 0,0 0 1,1 0-1,-1 0 0,1 0 0,-1 0 1,1 1-1,-1-1 0,1-1 0,-1 1 1,0 0-1,1 0 0,-1 0 0,1 0 1,-1 0-1,1 0 0,-1 0 0,0-1 1,1 1-1,9-20 156,-6-16-217,-1-1 1,-2 1-1,-1 0 1,-2-1 0,-1 1-1,-10-40 1,4 21-1243,-1-77 0,10 129 1273,-1 1 0,1-1 1,0 1-1,0-1 1,0 1-1,1-1 1,-1 1-1,1-1 1,-1 1-1,1-1 1,0 1-1,0-1 1,0 1-1,0 0 1,2-4-1,0 5 19,0-1-1,-1 1 1,1 0-1,0 0 1,0 0-1,0 0 1,0 0-1,0 1 1,0-1-1,0 1 1,5 0-1,2-1-14,5-1 21,1 0 0,-1-1 0,0-1 0,0 0 0,0-1-1,0-1 1,15-8 0,-24 11 56,-1 0 0,0-1-1,0 0 1,0 0 0,0 0 0,0 0-1,-1-1 1,0 0 0,0 0-1,0 0 1,-1 0 0,0-1 0,0 1-1,0-1 1,0 0 0,-1 0 0,0 0-1,0 0 1,-1 0 0,1-9 0,-1 12 43,0-11 211,1 0 0,-2 0 0,-1-15 0,1 27-296,1 1 0,-1-1 0,0 0 0,-1 1 0,1-1 1,0 0-1,0 1 0,-1-1 0,1 0 0,-1 1 0,1-1 1,-1 1-1,0-1 0,0 1 0,1-1 0,-1 1 0,0-1 1,0 1-1,0 0 0,-1 0 0,1 0 0,0-1 0,0 1 1,-1 0-1,1 0 0,-1 1 0,1-1 0,-1 0 0,1 0 0,-1 1 1,1-1-1,-1 1 0,1-1 0,-1 1 0,0 0 0,-1-1 1,1 2 6,0 0 1,0-1-1,0 1 1,0 0-1,0 0 1,0 1-1,0-1 1,1 0 0,-1 0-1,0 1 1,1-1-1,-1 1 1,1 0-1,0-1 1,-1 1-1,1 0 1,0 0-1,0 0 1,0 0 0,0 0-1,0 0 1,0 3-1,-15 53 631,15-53-566,-5 22 253,2 0 1,1 1 0,2-1-1,1 41 1,1-58-338,-1 0-1,2 0 1,-1-1 0,1 1-1,1 0 1,0-1-1,0 1 1,1-1 0,0 0-1,0 0 1,1-1 0,1 1-1,-1-1 1,1 0-1,13 13 1,-17-19-325,0-1 0,1 1 0,-1 0 0,1-1 0,-1 0 0,1 0 0,0 0 0,0 0 0,4 1 0,27-1-8085,-14-5 476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6.590"/>
    </inkml:context>
    <inkml:brush xml:id="br0">
      <inkml:brushProperty name="width" value="0.025" units="cm"/>
      <inkml:brushProperty name="height" value="0.025" units="cm"/>
    </inkml:brush>
  </inkml:definitions>
  <inkml:trace contextRef="#ctx0" brushRef="#br0">125 276 12492,'0'0'4954,"-10"-2"-3710,7 1-1145,0 0 1,-1 0 0,1 0-1,0 1 1,0-1 0,0 1-1,-1 0 1,1 0 0,0 0-1,0 1 1,0-1-1,-1 1 1,1-1 0,0 1-1,0 0 1,0 0 0,0 1-1,0-1 1,0 1 0,1-1-1,-1 1 1,0 0 0,1 0-1,-1 0 1,1 0 0,0 1-1,-1-1 1,1 0 0,-3 6-1,2-3 150,0 1 0,0 0 0,0-1 0,1 1-1,0 0 1,0 0 0,0 1 0,1-1 0,0 0-1,-1 12 1,2-16-217,0 0-1,0-1 1,1 1-1,-1 0 1,0 0-1,1 0 1,0 0-1,-1 0 1,1-1 0,0 1-1,0 0 1,0-1-1,0 1 1,0 0-1,0-1 1,1 1-1,-1-1 1,0 0-1,1 1 1,-1-1-1,1 0 1,-1 0-1,1 0 1,0 0-1,0 0 1,-1 0-1,1-1 1,0 1-1,0-1 1,0 1-1,0-1 1,-1 0-1,1 1 1,0-1 0,0 0-1,0 0 1,0 0-1,2-1 1,3 0-6,0 0 1,0 0 0,-1-1 0,1 0 0,-1 0 0,1-1 0,-1 0 0,0 0-1,0 0 1,0-1 0,0 0 0,-1 0 0,1 0 0,-1-1 0,0 0 0,7-9-1,22-33-2324,-21 14-4007,-13 34 6328,0 0-1,0 0 1,0 1-1,0-1 1,0 0-1,1 0 1,-1 0-1,0-1 1,1 1-1,-1 0 0,1 0 1,-1 0-1,1 0 1,-1 0-1,1 0 1,0 0-1,-1-1 1,1 1-1,0 0 1,0-1-1,0 1 1,-1 0-1,1-1 1,0 1-1,0-1 1,0 1-1,0-1 1,0 0-1,0 1 1,0-1-1,0 0 0,0 0 1,0 0-1,0 0 1,0 0-1,0 0 1,0 0-1,0 0 1,0 0-1,0 0 1,0 0-1,0-1 1,2 0-1,2 1 49,-1-1-1,1-1 0,0 1 1,-1-1-1,1 0 1,-1 0-1,0 0 1,5-3-1,3-5-35,-1-1 0,0 0 0,-1 0 1,0-1-1,-1 0 0,-1-1 0,1 0 0,-2 0 0,0-1 0,-1 0 0,0 0 1,-1-1-1,0 1 0,-2-1 0,1 0 0,-2 0 0,0-1 0,0-21 0,-6 24 232,-4 19 230,-5 20 42,3 13 298,2 1 0,2 0 0,1 0 0,1 64 0,4-96-781,0 0 1,1 0-1,0 0 0,1-1 0,2 9 1,-4-14-49,0-1 1,1 0-1,-1 1 0,0-1 1,1 0-1,0 1 1,-1-1-1,1 0 1,0 0-1,-1 1 0,1-1 1,0 0-1,0 0 1,0 0-1,0 0 0,0 0 1,0 0-1,1 0 1,-1-1-1,0 1 1,0 0-1,1-1 0,-1 1 1,0-1-1,1 1 1,-1-1-1,0 1 1,1-1-1,-1 0 0,1 0 1,-1 0-1,0 0 1,1 0-1,-1 0 0,3 0 1,-2-1 4,0-1 1,0 1-1,0 0 0,0-1 1,-1 1-1,1-1 1,0 1-1,-1-1 0,1 0 1,-1 0-1,1 0 1,-1 1-1,0-2 0,0 1 1,0 0-1,0 0 1,0 0-1,0 0 0,-1-1 1,1 1-1,-1 0 1,0 0-1,1-4 0,3-56 74,-4 61-84,0-6 10,-1-37-23,1 43 7,1 1 1,-1-1-1,0 0 0,0 0 1,0 0-1,0 1 1,-1-1-1,1 0 0,0 0 1,0 0-1,0 1 1,0-1-1,-1 0 0,1 0 1,0 1-1,-1-1 0,1 0 1,-1 1-1,1-1 1,-1 0-1,1 1 0,-1-1 1,1 1-1,-1-1 1,0 1-1,1-1 0,-1 1 1,0-1-1,1 1 1,-1 0-1,0-1 0,0 1 1,1 0-1,-1-1 1,0 1-1,0 0 0,1 0 1,-1 0-1,-1 0 0,1 1-2,0-1-1,0 1 1,0 0-1,1-1 0,-1 1 1,0 0-1,1 0 0,-1 0 1,0 0-1,1 0 0,-1 0 1,1 0-1,0-1 0,-1 2 1,1-1-1,0 0 1,-1 0-1,1 0 0,0 0 1,0 0-1,0 0 0,0 0 1,0 0-1,0 0 0,0 0 1,1 2-1,7 29-23,-5-28 29,0 0 0,0-1 0,1 1 1,0-1-1,-1 1 0,1-1 0,1 0 0,-1-1 0,0 1 0,1-1 1,-1 1-1,1-1 0,0-1 0,0 1 0,0-1 0,-1 0 0,1 0 0,0 0 1,1-1-1,-1 0 0,0 0 0,8-1 0,-4 1 10,0 0 0,0-1 0,0-1 0,0 0 0,0 0 0,0-1 0,-1 0 0,1 0 0,-1-1 0,0 0 0,14-9 0,-19 10-5,1 0 0,-1 0 0,0 0 0,0 0 0,-1 0 0,1-1 0,-1 1 0,1-1 0,-1 0 0,0 0 0,-1 0 0,1 0 1,-1 0-1,1 0 0,-1 0 0,0 0 0,-1 0 0,1-8 0,-19 43 6,15-19 74,0 1 0,0-1 0,1 1 0,1 0 1,0 24-1,1-32-136,0-1 0,1 0 1,-1 0-1,1 0 1,0 0-1,1 0 0,-1 0 1,1-1-1,3 8 0,-4-9-77,1-1-1,-1 1 1,0-1-1,1 1 0,-1-1 1,0 0-1,1 0 1,0 1-1,-1-1 0,1 0 1,0-1-1,0 1 1,-1 0-1,1 0 1,0-1-1,0 1 0,0-1 1,0 1-1,0-1 1,0 0-1,3 0 1,12-2-2899,0-9-1991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6.951"/>
    </inkml:context>
    <inkml:brush xml:id="br0">
      <inkml:brushProperty name="width" value="0.025" units="cm"/>
      <inkml:brushProperty name="height" value="0.025" units="cm"/>
    </inkml:brush>
  </inkml:definitions>
  <inkml:trace contextRef="#ctx0" brushRef="#br0">1 0 14574,'0'0'4932,"9"67"-4771,10-48-129,5 1-641,3-2-1889,2-4-2915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4:47.299"/>
    </inkml:context>
    <inkml:brush xml:id="br0">
      <inkml:brushProperty name="width" value="0.025" units="cm"/>
      <inkml:brushProperty name="height" value="0.025" units="cm"/>
    </inkml:brush>
  </inkml:definitions>
  <inkml:trace contextRef="#ctx0" brushRef="#br0">26 0 8232,'0'0'10869,"-3"10"-9513,-13 28 16,15-36-1209,0 0 0,0 0 0,1 0-1,-1 0 1,0 0 0,1 0 0,0 0 0,-1 1 0,1-1 0,0 0 0,0 0 0,0 0 0,0 0 0,0 1 0,1-1 0,-1 0 0,1 0 0,0 0-1,-1 0 1,1 0 0,0 0 0,1 2 0,2-2-107,0 0 0,0 0-1,0-1 1,1 0 0,-1 1 0,0-2-1,1 1 1,-1 0 0,0-1-1,9 0 1,47-4-39,-59 4-17,21-4-378,-1 0 0,0-2-1,33-13 1,-34 11 649,-1 1 1,2 1 0,34-5-1,-54 14-30,0 0-1,0 0 1,-1 0 0,1 0-1,-1 0 1,1 0 0,-1 0-1,0 0 1,0 0 0,0 0-1,-1 3 1,1-4-54,-2 12-188,3 28 1110,-1-41-1282,0 0 0,1 0 0,-1 0 1,0 0-1,1 0 0,-1 0 0,1 0 0,0 0 0,-1 0 0,1 0 1,0 0-1,-1 0 0,1-1 0,0 1 0,0 0 0,0 0 0,0-1 1,0 1-1,0-1 0,0 1 0,0-1 0,0 1 0,0-1 0,0 1 1,0-1-1,0 0 0,0 0 0,0 1 0,0-1 0,0 0 0,0 0 0,2 0 1,8 0-6790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843"/>
    </inkml:context>
    <inkml:brush xml:id="br0">
      <inkml:brushProperty name="width" value="0.035" units="cm"/>
      <inkml:brushProperty name="height" value="0.035" units="cm"/>
    </inkml:brush>
  </inkml:definitions>
  <inkml:trace contextRef="#ctx0" brushRef="#br0">1 256 16852,'6'-1'1632,"11"-2"-952,4-4-200,13-8 688,7-3-207,8-8-185,3-6-152,2-2-768,-2-1-184,-19 1 344,-5 3-144,-16 12-168</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32.621"/>
    </inkml:context>
    <inkml:brush xml:id="br0">
      <inkml:brushProperty name="width" value="0.025" units="cm"/>
      <inkml:brushProperty name="height" value="0.025" units="cm"/>
    </inkml:brush>
  </inkml:definitions>
  <inkml:trace contextRef="#ctx0" brushRef="#br0">43 222 3075,'0'0'2717,"-5"-9"-1900,-5-3-472,6 7-22,0 0-1,1 0 1,-1 0 0,1 0 0,0 0 0,-3-11 0,23 14 514,0 1 1,0 0-1,17 2 1,-30-1-729,89-3 54,133-22 0,31-2 947,307 13-581,-437 16-369,158 22 0,-92-7-111,213-10-1,-21-1 923,1307-12-21,-895-1-951,-546 8-30,164 31 38,-115-4-3,589-15 99,-641-13-84,604-48 36,-656 32-51,558-17-4,-509 26 0,152-2-22,197-7-20,782-4-608,-910 23 467,-390-3 176,764-26 9,-779 23-15,-38 3-831,1-1-1,25-5 1,-40 0-2141,-8-5-2145</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33.731"/>
    </inkml:context>
    <inkml:brush xml:id="br0">
      <inkml:brushProperty name="width" value="0.025" units="cm"/>
      <inkml:brushProperty name="height" value="0.025" units="cm"/>
    </inkml:brush>
  </inkml:definitions>
  <inkml:trace contextRef="#ctx0" brushRef="#br0">3578 744 7079,'3'-11'128,"0"0"0,-2 0 1,1 0-1,-1-1 1,-1 1-1,0-1 0,-1 1 1,0 0-1,0-1 1,-1 1-1,-1 0 0,0 0 1,-1 0-1,0 0 1,0 1-1,-1-1 0,0 1 1,-1 1-1,-10-14 0,-16-15 78,-1 1-1,-3 2 0,0 1 1,-3 2-1,0 1 0,-2 3 0,-1 1 1,-88-41-1,55 35-292,-2 4 1,-1 3-1,-1 4 1,-137-20-1,73 25 49,1 7-1,-1 6 0,0 7 1,-208 29-1,179-4 109,1 8-1,2 7 1,-214 86 0,277-86 124,-137 77 0,197-93-40,1 2 0,1 1 0,2 3 0,1 1 1,-41 46-1,69-66-18,1 1 0,0 0 0,1 1 0,1 0 0,1 0 0,0 1 0,1 1 0,1 0 0,-9 36 0,13-44-114,2 0-1,-1 1 1,2 0-1,-1-1 0,1 1 1,1-1-1,0 1 1,1-1-1,-1 1 0,2-1 1,0 0-1,0 0 0,1 0 1,0 0-1,1 0 1,0-1-1,0 0 0,1 0 1,8 10-1,7 3-4,0-2 1,1 0-1,1-1 0,0-2 1,2 0-1,0-2 0,1 0 0,44 17 1,28 6-120,105 25 0,1-13 92,2-8 1,1-9-1,2-10 0,1-8 0,283-17 0,-241-18 419,-1-12-1,-1-10 1,245-75-1,-91-15-205,-356 111-162,0-1 0,-1-3 0,-1-1-1,-1-3 1,77-65 0,-105 78 38,-1 0 1,-1-1-1,-1 0 0,0-1 0,-2-1 0,0 0 0,-1-1 0,-1 0 0,9-23 1,-15 32-39,-1 0 0,0 0 0,0 0 0,-1-1 0,-1 1 0,0-1 0,0 1 0,-1-1 0,-1 1 0,0-1 0,0 1 0,-1 0 0,0 0 0,-1-1 0,-1 1 0,0 1 0,0-1 0,-1 1 0,-9-15 1,0 6-37,-2 0 1,0 1 0,-1 1-1,0 1 1,-2 1 0,0 0 0,0 1-1,-2 1 1,1 1 0,-2 1-1,1 1 1,-37-12 0,-23-4-768,0 4 1,-100-13-1,-17 4-2174,-10 1-849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46:37.512"/>
    </inkml:context>
    <inkml:brush xml:id="br0">
      <inkml:brushProperty name="width" value="0.025" units="cm"/>
      <inkml:brushProperty name="height" value="0.025" units="cm"/>
    </inkml:brush>
  </inkml:definitions>
  <inkml:trace contextRef="#ctx0" brushRef="#br0">400 82 6758,'-90'-5'2749,"49"1"-2219,0 2-1,0 2 1,0 2 0,-73 11-1,112-12-412,-1-1-1,1 1 0,0 0 0,0-1 0,0 1 0,0 0 0,0 0 0,0 0 0,1 1 0,-1-1 0,-2 2 0,3-2-77,1 0 1,-1-1 0,1 1 0,-1 0 0,1-1 0,0 1-1,-1 0 1,1-1 0,0 1 0,-1 0 0,1 0-1,0-1 1,0 1 0,0 0 0,0 0 0,0 0-1,0-1 1,0 1 0,0 0 0,0 0 0,0-1 0,1 2-1,0 1-12,0-1-1,1 1 0,-1-1 0,1 0 1,0 1-1,0-1 0,0 0 1,0 0-1,0 0 0,0 0 0,1-1 1,-1 1-1,0-1 0,1 1 1,0-1-1,2 1 0,23 10 131,1-2-1,-1-2 1,2 0 0,-1-2-1,50 4 1,154-4 234,-205-6-313,377-32 717,-1-31-598,-240 35-180,-54 11 12,-1 1 5,128-35-1,-313 47 325,-489 55-1014,340-26 485,183-20 161,-752 88 484,774-89-456,25-2-50,38-1 10,-39-1 37,1124-39-3742,-946 29 2788,-92 7 828,-40 3 190,-1-2-1,1-3 1,54-12-1,-104 17-55,0 0-1,1 1 1,-1-1 0,0 0 0,0 0 0,1 0-1,-1 0 1,0 0 0,0 0 0,0 0-1,1 0 1,-1 0 0,0 0 0,0 0-1,1 0 1,-1 0 0,0 0 0,0 0 0,0 0-1,1-1 1,-1 1 0,0 0 0,0 0-1,0 0 1,1 0 0,-1 0 0,0 0-1,0-1 1,0 1 0,0 0 0,1 0 0,-1 0-1,0 0 1,0-1 0,0 1 0,0 0-1,0 0 1,0 0 0,0-1 0,1 1-1,-1 0 1,0 0 0,0 0 0,0-1 0,0 1-1,0 0 1,0 0 0,0-1 0,0 1-1,0 0 1,0 0 0,0-1 0,-16-4 753,-28 0-69,-84 3-53,-1 5 0,-179 29-1,-247 85-2624,533-111 1470,-123 26-4710,91-26-432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2:53.647"/>
    </inkml:context>
    <inkml:brush xml:id="br0">
      <inkml:brushProperty name="width" value="0.025" units="cm"/>
      <inkml:brushProperty name="height" value="0.025" units="cm"/>
    </inkml:brush>
  </inkml:definitions>
  <inkml:trace contextRef="#ctx0" brushRef="#br0">1 0 7399,'0'0'11531</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04.170"/>
    </inkml:context>
    <inkml:brush xml:id="br0">
      <inkml:brushProperty name="width" value="0.025" units="cm"/>
      <inkml:brushProperty name="height" value="0.025" units="cm"/>
    </inkml:brush>
  </inkml:definitions>
  <inkml:trace contextRef="#ctx0" brushRef="#br0">360 39 12268,'0'0'4500,"-9"-8"-3315,6 5-1143,0 0-1,0 1 1,0-1-1,-1 1 1,1-1 0,-1 1-1,0 0 1,1 0-1,-1 1 1,0-1 0,0 1-1,0 0 1,0 0-1,0 0 1,0 0 0,-1 1-1,1-1 1,0 1-1,0 0 1,0 1 0,0-1-1,-1 1 1,1 0-1,0 0 1,0 0 0,0 0-1,0 1 1,-5 3-1,-9 6 58,0 1 0,2 1 0,0 0 0,0 2 0,1 0 0,1 0 0,0 1-1,1 1 1,1 0 0,1 1 0,0 0 0,2 1 0,0 0 0,1 1 0,0-1-1,2 2 1,0-1 0,2 1 0,0-1 0,1 1 0,2 0 0,0 29 0,1-44-91,1-1 0,0 1 1,0 0-1,1 0 0,-1-1 0,1 1 1,0-1-1,1 1 0,0-1 1,-1 0-1,2 0 0,-1 0 1,0 0-1,1-1 0,0 1 1,6 4-1,-3-3 101,1-1-1,0 0 1,0 0 0,0-1 0,0 0-1,0 0 1,1-1 0,0 0 0,17 3-1,-11-3 66,0-1 0,0-1 1,1-1-1,-1 0 0,0 0 0,1-2 0,-1 0 0,0-1 0,0 0 0,0-1 0,-1-1 0,22-9 0,-22 5-73,0 0-1,-1 0 1,0-2 0,0 0 0,-1 0 0,0-1-1,-1 0 1,-1-1 0,0-1 0,-1 1 0,0-2-1,-1 1 1,-1-1 0,0 0 0,-1-1 0,0 1-1,-2-1 1,0 0 0,0-1 0,-2 1-1,0 0 1,-1-1 0,0 0 0,-4-28 0,2 37-258,0 0-1,-1 1 1,0-1 0,0 1 0,0 0 0,-1-1 0,-1 1 0,1 0 0,-1 1 0,0-1 0,-1 1-1,-9-12 1,10 14-370,-1 0 0,0 0 0,1 0-1,-1 1 1,0-1 0,-1 1 0,1 1-1,-1-1 1,1 1 0,-11-3 0,-25-2-5783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2.486"/>
    </inkml:context>
    <inkml:brush xml:id="br0">
      <inkml:brushProperty name="width" value="0.025" units="cm"/>
      <inkml:brushProperty name="height" value="0.025" units="cm"/>
    </inkml:brush>
  </inkml:definitions>
  <inkml:trace contextRef="#ctx0" brushRef="#br0">375 106 10122,'0'0'581,"-5"-8"-9,-1 2-451,1-1 0,-1 0 1,0 1-1,0 0 1,0 1-1,-1-1 0,0 1 1,0 0-1,-1 1 0,1 0 1,-1 0-1,0 1 1,0-1-1,0 2 0,0-1 1,-1 1-1,1 1 0,-16-2 1,17 3 3,-1 0-1,1 0 1,-1 1 0,1 0 0,-1 1 0,1-1-1,0 2 1,-1-1 0,1 1 0,1 0 0,-1 0-1,0 1 1,1-1 0,-1 2 0,-9 8 0,7-5-34,1 0 0,0 1 1,1 0-1,0 1 0,0-1 0,1 1 1,0 1-1,1-1 0,-8 21 0,9-18-64,0 1 0,1 0 0,0 0 0,1 0 0,1 0-1,0 0 1,1 0 0,2 16 0,-1-21-29,0 0 1,1 0 0,0 0-1,0 0 1,1 0 0,1 0-1,-1-1 1,2 1 0,-1-1-1,1 0 1,0 0 0,9 9 0,-3-6 73,0-1 1,1-1 0,0 0-1,1-1 1,0 0 0,0-1-1,1 0 1,0-1 0,0-1-1,0 0 1,1-1 0,-1-1-1,1 0 1,30 2 0,-21-4 252,0 0 1,0-2-1,-1-1 1,1 0-1,0-2 1,-1-1-1,0-1 1,41-15-1,-32 6 328,0 0 1,43-30-1,-63 37-434,0-1-1,0 0 1,-1-1 0,0-1 0,-1 0 0,0 0 0,-1-1-1,12-18 1,-18 25-191,-1-1 0,1 0 1,-1 0-1,0 0 0,0 0 0,-1 0 0,0 0 0,0-1 0,0 1 0,-1 0 0,0-1 0,0 1 0,-1-1 1,0 1-1,0 0 0,0 0 0,-1 0 0,0-1 0,0 1 0,0 1 0,-1-1 0,0 0 0,0 1 0,0-1 0,-1 1 1,-5-6-1,-5-6-763,-1 1 1,0 1-1,-1 0 1,-1 2-1,-1-1 1,-26-14 0,16 13-2678,5 5-1894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9.181"/>
    </inkml:context>
    <inkml:brush xml:id="br0">
      <inkml:brushProperty name="width" value="0.025" units="cm"/>
      <inkml:brushProperty name="height" value="0.025" units="cm"/>
    </inkml:brush>
  </inkml:definitions>
  <inkml:trace contextRef="#ctx0" brushRef="#br0">1 158 6342,'0'0'4767,"7"0"-3955,27 1-784,-1-2 1,1-1 0,-1-2-1,65-15 1,17-2-55,632-22 943,-448 36-830,-23-4-38,1312-11 105,-5 15 1522,176 33-1634,1237 33 434,-1968-106-553,117 0 2914,-1128 48-2724,0 1 0,33 8 1,20 2-882,-69-12 479,1 0-1,-1 0 0,0 0 0,1 0 0,-1 0 1,0 0-1,1 0 0,-1-1 0,0 1 0,0-1 0,1 1 1,-1-1-1,0 1 0,0-1 0,0 0 0,0 1 0,1-1 1,-1 0-1,0 0 0,-1 0 0,1 0 0,0 0 0,1-2 1,14-21-7772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56.457"/>
    </inkml:context>
    <inkml:brush xml:id="br0">
      <inkml:brushProperty name="width" value="0.025" units="cm"/>
      <inkml:brushProperty name="height" value="0.025" units="cm"/>
    </inkml:brush>
  </inkml:definitions>
  <inkml:trace contextRef="#ctx0" brushRef="#br0">1 1 4132,'0'0'13517,"13"1"-12071,411 14 2933,-84-5-4289,396 8-827,-726-19-1093,-19-1-2102,-7-2-11,-7-5-7898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3.569"/>
    </inkml:context>
    <inkml:brush xml:id="br0">
      <inkml:brushProperty name="width" value="0.025" units="cm"/>
      <inkml:brushProperty name="height" value="0.025" units="cm"/>
    </inkml:brush>
  </inkml:definitions>
  <inkml:trace contextRef="#ctx0" brushRef="#br0">358 28 8104,'0'0'1815,"-12"-5"-758,-42-15-459,51 19-556,-1 1 1,0-1 0,1 1 0,-1 0-1,1 0 1,-1 0 0,0 0 0,1 1-1,-1-1 1,1 1 0,-1 0 0,1 0-1,0 1 1,-1-1 0,1 0 0,0 1-1,0 0 1,0 0 0,0 0 0,0 0-1,-4 4 1,-3 4 89,0 1 1,0 0-1,-13 20 0,20-27-75,-18 28 263,1 1 0,1 1 0,2 1 0,2 1 0,1 0 0,-13 53 0,19-59-210,2 1 0,2 1 0,0-1 0,2 1 0,2-1 0,0 1 0,3-1 0,7 42 0,-8-61-110,1-1 1,1 1-1,0-1 0,0 1 0,1-1 1,1 0-1,-1-1 0,2 1 0,0-1 1,0-1-1,17 18 0,-20-23 15,1 0 0,0 0 0,0-1 0,1 1 0,-1-1-1,1-1 1,-1 1 0,1-1 0,0 0 0,0 0 0,0-1 0,0 1 0,0-1-1,1-1 1,-1 1 0,0-1 0,0 0 0,0-1 0,1 1 0,-1-1-1,0 0 1,0-1 0,0 0 0,0 0 0,6-3 0,3-2 141,0-1-1,0-1 1,-1-1 0,0 0-1,-1-1 1,0 0 0,-1-1 0,0 0-1,-1-1 1,0 0 0,12-21 0,-6 7 137,-1 0 1,-2-1-1,0-1 1,-3 0-1,13-42 1,-19 49-127,0 0 0,-2 0 0,0 0 0,-1 0 0,-2 0 0,0-1 0,-1 1 0,-8-39 1,6 50-344,0 0 0,0 1 0,-1-1 0,-1 1 0,0 0 0,0 0 0,-1 0 0,-8-10 0,8 13-363,0 0 1,-1 1 0,1 0 0,-1 0-1,0 1 1,-1 0 0,1 0-1,-1 1 1,0-1 0,0 2 0,-12-5-1,-20-2-4206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4.228"/>
    </inkml:context>
    <inkml:brush xml:id="br0">
      <inkml:brushProperty name="width" value="0.025" units="cm"/>
      <inkml:brushProperty name="height" value="0.025" units="cm"/>
    </inkml:brush>
  </inkml:definitions>
  <inkml:trace contextRef="#ctx0" brushRef="#br0">1 410 9385,'0'0'8360,"9"-5"-7293,236-127 945,-80 41-1926,-130 73-181,67-39-201,-92 50-478,0 0-1,0-1 1,0 0-1,-1 0 0,-1-1 1,16-19-1,-23 27 516,0-1 1,-1 1-1,1 0 0,0 0 1,0 0-1,-1 0 1,1-1-1,0 1 0,-1 0 1,0-1-1,1 1 1,-1 0-1,0-1 0,1 1 1,-1-1-1,0 1 1,0-3-1,-5-2-2976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2.286"/>
    </inkml:context>
    <inkml:brush xml:id="br0">
      <inkml:brushProperty name="width" value="0.035" units="cm"/>
      <inkml:brushProperty name="height" value="0.035" units="cm"/>
    </inkml:brush>
  </inkml:definitions>
  <inkml:trace contextRef="#ctx0" brushRef="#br0">1 64 16388,'2'-14'1376,"8"0"-960,4 3-152,7-3 440,10 5-64,16 8-184,4 1-48,6 6-152,4 2-63,3 4-65,0-2-8,1 1-72,1 0-88,-7-3-473,-1-2-159,-2-5 544,-7-1-104,-8-4-96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4.634"/>
    </inkml:context>
    <inkml:brush xml:id="br0">
      <inkml:brushProperty name="width" value="0.025" units="cm"/>
      <inkml:brushProperty name="height" value="0.025" units="cm"/>
    </inkml:brush>
  </inkml:definitions>
  <inkml:trace contextRef="#ctx0" brushRef="#br0">132 1 6790,'0'0'9957,"-8"9"-9461,-24 40-275,2 2-1,-24 56 1,53-105-218,-1 1-1,1 0 1,0-1 0,1 1 0,-1 0 0,0 0-1,1-1 1,-1 1 0,1 0 0,0 0-1,0 0 1,0 0 0,1 0 0,-1 0 0,1-1-1,-1 1 1,1 0 0,0 0 0,0 0-1,0-1 1,0 1 0,1-1 0,-1 1 0,1-1-1,-1 1 1,1-1 0,0 0 0,0 0-1,0 0 1,4 3 0,3 2-2,1-1 1,0 0-1,0 0 1,0-1-1,1-1 1,19 6-1,-18-6-80,0-2 0,0 1-1,0-2 1,0 0 0,0 0 0,14-1 0,-15-1-418,0 0 1,0-1-1,0 0 0,-1-1 1,1 0-1,-1-1 1,11-4-1,34-25-4521</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5.585"/>
    </inkml:context>
    <inkml:brush xml:id="br0">
      <inkml:brushProperty name="width" value="0.025" units="cm"/>
      <inkml:brushProperty name="height" value="0.025" units="cm"/>
    </inkml:brush>
  </inkml:definitions>
  <inkml:trace contextRef="#ctx0" brushRef="#br0">83 151 3587,'0'0'4351,"2"-8"-2146,1-4-800,-1 0-1,-1 0 1,1-22 0,-2 32-1183,0 0 0,0 1 0,0-1 0,0 0 0,0 1 0,-1-1 0,1 0 0,-1 0 0,1 1 0,-1-1 0,0 1 0,1-1 0,-1 1-1,0-1 1,0 1 0,0-1 0,-2-1 0,1 2-194,1 1 1,-1 0-1,1-1 0,-1 1 0,1 0 0,-1 0 0,1 0 0,-1 0 0,1 0 0,0 1 0,-1-1 0,1 0 0,-1 1 0,1-1 1,-1 1-1,1-1 0,0 1 0,-1 0 0,1-1 0,0 1 0,0 0 0,-1 0 0,1 0 0,0 0 0,0 0 0,-1 2 0,-2 1-28,0 0-1,1 0 1,0 0-1,-1 1 1,1 0-1,1 0 1,-1 0-1,1 0 1,0 0-1,0 0 1,0 0-1,-1 8 1,1-5-7,1 1 1,-1 1-1,2-1 0,-1 0 0,1 0 1,2 15-1,-2-22 7,1-1-1,-1 1 1,1 0-1,0-1 1,0 1-1,0-1 1,0 1-1,0-1 1,0 1-1,0-1 1,1 0-1,-1 1 1,0-1-1,1 0 1,-1 0-1,1 0 1,-1 0-1,1 0 1,0-1-1,-1 1 1,1 0-1,0-1 1,-1 1 0,1-1-1,0 0 1,0 1-1,-1-1 1,1 0-1,0 0 1,0 0-1,0 0 1,-1 0-1,1-1 1,3 0-1,3 0 17,0 0 1,0-1-1,-1 0 0,1 0 0,0-1 0,10-5 0,0-3 24,0-1 0,-1 0 0,30-29 0,-38 33-21,0-1 1,-1 0 0,0-1-1,-1 0 1,0 0-1,-1-1 1,0 0 0,5-11-1,-42 59 419,27-30-403,0-1 0,1 2-1,0-1 1,1 0 0,-1 1-1,1-1 1,1 1 0,0-1-1,0 1 1,0 0 0,1 11 0,1-17-31,-1-1 0,1 0 0,-1 0 1,1 0-1,0-1 0,0 1 0,-1 0 1,1 0-1,0 0 0,0 0 0,0-1 1,0 1-1,0 0 0,0-1 0,0 1 1,0-1-1,0 1 0,0-1 0,1 0 0,-1 1 1,0-1-1,0 0 0,0 0 0,0 0 1,1 0-1,-1 0 0,0 0 0,0 0 1,0 0-1,1 0 0,-1-1 0,0 1 1,0 0-1,2-1 0,40-16 157,-28 8-127,-1-2 0,-1 1 0,0-2-1,0 1 1,-1-2 0,-1 0 0,0 0 0,0-1-1,-2 0 1,0-1 0,8-17 0,-46 80 991,27-44-1012,1-1 0,-1 1 0,1 1 0,0-1 0,0 0 0,0 0 1,1 0-1,0 0 0,-1 1 0,1-1 0,1 0 0,-1 0 0,1 0 0,-1 1 0,3 5 0,-2-8-8,1 0-1,-1 0 1,1-1-1,0 1 0,-1 0 1,1-1-1,0 1 1,0-1-1,0 0 0,0 0 1,0 0-1,0 0 1,0 0-1,0 0 0,1 0 1,-1-1-1,0 1 1,0-1-1,1 0 0,-1 1 1,0-1-1,1 0 1,-1 0-1,0-1 1,1 1-1,-1 0 0,0-1 1,0 1-1,3-2 1,3 0 9,-1-1 1,0 1-1,1-1 1,-1-1-1,-1 1 1,1-1-1,0 0 1,-1-1-1,0 0 1,0 0-1,6-7 1,28-20-1006,-39 66-4257,0-3-1761,3-23 1441</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6.006"/>
    </inkml:context>
    <inkml:brush xml:id="br0">
      <inkml:brushProperty name="width" value="0.025" units="cm"/>
      <inkml:brushProperty name="height" value="0.025" units="cm"/>
    </inkml:brush>
  </inkml:definitions>
  <inkml:trace contextRef="#ctx0" brushRef="#br0">52 0 7431,'0'0'11638,"-4"9"-10928,-2 6-378,1 0 0,1 0 0,0 0 0,1 1 0,-2 30 0,2 92 479,3-102-881,0-34 76,0 1-1,0-1 1,1 1 0,-1-1-1,1 0 1,-1 1 0,1-1-1,0 0 1,0 1 0,0-1-1,2 3 1,5-3 107,-2-18-11,-3 4-167,-1-1-1,-1 0 1,0 0 0,0 0-1,-2 0 1,1-1 0,-2 1 0,0 1-1,0-1 1,-1 0 0,-1 0-1,-9-21 1,12 33 66,1 0-1,0 0 1,-1 0 0,1 1 0,-1-1-1,1 0 1,-1 1 0,1-1-1,-1 0 1,0 1 0,1-1-1,-1 1 1,0-1 0,0 1 0,1-1-1,-1 1 1,0-1 0,0 1-1,0 0 1,-1-1 0,2 1 0,0 0 1,-1 0-1,1 1 0,0-1 1,-1 0-1,1 0 0,-1 0 1,1 1-1,0-1 1,0 0-1,-1 0 0,1 1 1,0-1-1,-1 0 0,1 1 1,0-1-1,0 0 1,0 1-1,-1-1 0,1 0 1,0 1-1,0-1 0,0 0 1,0 1-1,0-1 1,0 1-1,0-1 0,0 0 1,0 1-1,0 0 0,-1 0 2,1 1-1,1-1 1,-1 1-1,0 0 1,0-1-1,0 1 0,1-1 1,-1 1-1,1-1 1,0 1-1,-1-1 1,1 1-1,0-1 0,0 0 1,-1 1-1,1-1 1,0 0-1,1 0 1,-1 0-1,0 0 0,0 0 1,0 0-1,1 0 1,-1 0-1,0 0 0,3 1 1,41 10-2029,-35-10 998,1 0 0,-1-1 0,1-1 0,-1 0 0,1 0 0,-1-1 1,1 0-1,-1-1 0,15-4 0,-9-2-4700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7.097"/>
    </inkml:context>
    <inkml:brush xml:id="br0">
      <inkml:brushProperty name="width" value="0.025" units="cm"/>
      <inkml:brushProperty name="height" value="0.025" units="cm"/>
    </inkml:brush>
  </inkml:definitions>
  <inkml:trace contextRef="#ctx0" brushRef="#br0">69 29 9097,'0'0'4996,"-9"10"-4158,3-5-701,1-1 10,0 0 0,1 1 0,-1-1 0,1 1 0,0 0 0,1 0 0,-1 0 0,1 1 0,0-1 0,0 1 0,0 0 0,1 0 0,-3 11 0,5-16-142,0 0 1,0 0 0,0 0 0,0 0 0,0 0 0,0-1 0,1 1 0,-1 0-1,0 0 1,0 0 0,1-1 0,-1 1 0,1 0 0,-1 0 0,1-1 0,-1 1-1,1 0 1,-1-1 0,1 1 0,0-1 0,-1 1 0,1-1 0,0 1 0,-1-1-1,1 1 1,0-1 0,0 1 0,-1-1 0,2 0 0,32 2 103,-23-4-83,0-1 1,0 0-1,-1 0 0,13-6 0,-1-3 39,-16 8 23,1 0-1,0 0 1,-1 1-1,1-1 0,1 2 1,-1-1-1,0 1 0,1 0 1,-1 0-1,1 1 0,-1 0 1,12 0-1,-18 2-34,0-1 0,1 1 0,-1 0 1,0 0-1,0-1 0,1 1 0,-1 0 0,0 0 0,0 0 0,0 0 0,0 0 1,0 0-1,0 0 0,0 1 0,-1-1 0,1 0 0,0 0 0,-1 1 1,1-1-1,-1 0 0,1 1 0,-1-1 0,1 3 0,-1-2-29,0-1-1,1 1 0,-1-1 1,1 1-1,-1-1 1,1 1-1,0-1 0,-1 1 1,1-1-1,0 1 1,0-1-1,0 0 0,0 0 1,0 1-1,0-1 1,0 0-1,1 0 0,-1 0 1,0 0-1,1 0 1,-1-1-1,0 1 1,1 0-1,-1-1 0,1 1 1,-1-1-1,1 1 1,2 0-1,7-2-31,0 0 0,0 0-1,-1-1 1,1 0 0,0-1 0,-1-1 0,0 1 0,1-1 0,-1-1-1,-1 0 1,1 0 0,11-10 0,-6 6-76,1 0-1,0 1 1,24-9 0,-40 18 114,1-1-1,0 1 1,-1-1 0,1 1 0,0-1-1,-1 1 1,1 0 0,-1 0 0,1-1-1,-1 1 1,0 0 0,1 0 0,-1-1-1,0 1 1,1 0 0,-1 0 0,0 0-1,0 0 1,0-1 0,0 1 0,1 0-1,-1 0 1,-1 0 0,1 0 0,0 0-1,0 0 1,0 0 0,0 40 154,0-34-123,0-5-57,0-1 0,0 0 0,0 0 0,0 0 0,0 1 0,1-1 0,-1 0 0,0 0 0,1 0 0,-1 0 0,1 0 0,-1 0 1,1 1-1,0-1 0,-1-1 0,1 1 0,0 0 0,0 0 0,0 0 0,0 0 0,0 0 0,-1-1 0,2 1 0,0 1 0,1-1-26,1 0 0,-1 0 0,0 0 0,0 0 0,1-1 0,-1 1 0,0-1-1,1 0 1,3 0 0,2 0-352,0-1 0,0 0 0,0-1 0,0 0 0,-1 0 0,11-4 0,69-42-6133,-17 8 5022,-87 45 3934,13-5-2190,0 0 1,1 1 0,-1-1-1,0 1 1,1-1 0,-1 1 0,1 0-1,-1 0 1,1 0 0,-1 0-1,1 1 1,-1-1 0,1 1-1,0-1 1,0 1 0,0 0-1,0 0 1,0 0 0,0 0-1,1 0 1,-1 0 0,0 0 0,1 1-1,0-1 1,0 1 0,0-1-1,0 1 1,0-1 0,0 1-1,0-1 1,1 1 0,-1 4-1,1-6-214,0 0-1,0 1 1,0-1 0,0 0-1,0 1 1,0-1-1,0 0 1,0 1-1,1-1 1,-1 0-1,1 1 1,-1-1-1,1 0 1,-1 0-1,1 1 1,0-1-1,-1 0 1,1 0-1,0 0 1,0 0-1,0 0 1,0 0-1,0 0 1,0-1-1,0 1 1,3 1-1,0 0-31,1-1 0,-1 0 0,1-1 0,0 1-1,-1-1 1,10 0 0,-11 0 14,5-1-12,-1 0 0,0-1 0,0 0 0,0 0 0,0-1-1,0 1 1,0-1 0,-1-1 0,1 0 0,-1 0 0,0 0 0,7-6 0,-9 7-12,0-1 1,1 1 0,-1-1 0,-1 0-1,1 0 1,0 0 0,-1-1-1,0 1 1,0-1 0,0 0-1,-1 0 1,0 0 0,0 0-1,0 0 1,0 0 0,1-11-1,-3 16-2,0-1 0,0 1 1,0-1-1,0 1 0,0-1 0,0 1 0,0-1 0,0 1 0,-1-1 0,1 1 0,0-1 0,0 1 0,0-1 0,-1 1 1,1-1-1,0 1 0,-1 0 0,1-1 0,0 1 0,-1-1 0,1 1 0,0 0 0,-1-1 0,1 1 0,-1 0 1,1 0-1,0-1 0,-1 1 0,1 0 0,-1 0 0,1 0 0,-1 0 0,1-1 0,-1 1 0,1 0 0,-1 0 0,1 0 1,-1 0-1,1 0 0,-1 0 0,1 0 0,-1 0 0,1 1 0,-1-1 0,1 0 0,-1 0 0,1 0 0,-1 0 0,1 1 1,-1-1-1,1 0 0,0 0 0,-1 1 0,1-1 0,-1 0 0,1 1 0,-1 0 0,-25 19 6,24-18 17,0 1 1,0-1-1,0 1 1,0 0-1,1 0 1,0 0 0,-1 0-1,1 0 1,0 0-1,0 0 1,1 0-1,-1 0 1,0 0-1,1 0 1,0 5-1,0-6-18,1-1-1,-1 1 1,1-1-1,-1 1 1,1-1-1,0 1 0,-1-1 1,1 0-1,0 1 1,0-1-1,0 0 0,0 0 1,0 0-1,0 1 1,1-1-1,-1 0 0,0-1 1,0 1-1,1 0 1,-1 0-1,1 0 0,-1-1 1,1 1-1,-1-1 1,1 1-1,-1-1 0,1 0 1,-1 0-1,1 1 1,-1-1-1,1 0 0,2-1 1,6 1-5,1 0 0,0-1 0,0 0 0,-1-1 0,1 0 0,-1-1 0,0 0 0,1-1 1,-1 0-1,-1-1 0,1 0 0,-1 0 0,0-1 0,0 0 0,0 0 0,-1-1 0,0-1 0,0 1 0,9-13 0,-8 5 0,-17 18 7,-18 22-1,24-21 15,-1 0 0,1 0-1,0 0 1,0 1 0,0-1 0,1 1-1,0-1 1,0 1 0,0 0 0,0 0-1,0-1 1,1 1 0,0 8 0,1-12-22,-1-1 1,1 1 0,-1 0 0,1 0 0,-1 0 0,1 0-1,-1-1 1,1 1 0,0 0 0,-1 0 0,1-1 0,0 1 0,0-1-1,0 1 1,-1 0 0,1-1 0,0 0 0,0 1 0,0-1 0,0 1-1,0-1 1,0 0 0,0 0 0,0 0 0,0 0 0,0 1-1,0-1 1,0 0 0,0-1 0,0 1 0,0 0 0,0 0 0,1-1-1,39-5 89,-24-1-123,0-1-1,-1 0 1,1-2-1,-2 0 1,1-1-1,14-13 1,17-11-29,-54 75 116,3-32 2,1 0 0,0 0 0,0 1 0,1-1 0,0 1 0,0-1 0,1 1 0,0 0 0,1 10 0,1-18-84,0 0 1,-1 0-1,1 0 0,0-1 1,0 1-1,0 0 1,0 0-1,1-1 0,-1 1 1,0-1-1,0 1 0,0-1 1,0 1-1,1-1 1,-1 0-1,0 1 0,0-1 1,1 0-1,-1 0 0,0 0 1,0 0-1,1 0 0,-1 0 1,3-1-1,35-3-2095,-25 0 222,-1 0 1,0-1-1,-1-1 0,20-11 1,-21 11-69,16-10-4430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7.428"/>
    </inkml:context>
    <inkml:brush xml:id="br0">
      <inkml:brushProperty name="width" value="0.025" units="cm"/>
      <inkml:brushProperty name="height" value="0.025" units="cm"/>
    </inkml:brush>
  </inkml:definitions>
  <inkml:trace contextRef="#ctx0" brushRef="#br0">63 36 8008,'1'-2'603,"-1"0"1,1-1-1,-1 1 1,1 0-1,-1 0 1,0 0-1,0 0 1,0 0-1,0 0 1,0 0-1,0 0 1,-1-1-1,1 1 1,-1 0-1,0-2 1,0 4-496,0 0 0,1 0 0,-1 0 0,0 1 0,0-1 0,0 0 1,1 0-1,-1 1 0,0-1 0,1 0 0,-1 1 0,0-1 0,1 1 0,-1-1 0,0 1 0,1-1 0,-1 1 1,1-1-1,-1 1 0,1-1 0,-1 1 0,1 0 0,-1-1 0,1 1 0,-1 1 0,-38 61 1070,38-61-1166,1-1 0,-1 0 0,0 0-1,0 0 1,1 1 0,-1-1 0,1 0-1,-1 1 1,1-1 0,0 1 0,0-1-1,-1 0 1,1 1 0,0-1 0,0 1-1,0-1 1,0 0 0,1 1 0,-1-1-1,0 1 1,1-1 0,-1 0-1,0 1 1,1-1 0,0 2 0,1-2-4,-1 0 1,0 0-1,1 0 1,-1 0-1,1-1 1,0 1-1,-1 0 1,1-1-1,0 1 1,-1-1-1,1 1 1,0-1-1,-1 0 1,1 0-1,0 0 1,0 0-1,1 0 1,11-1 9,0-1 0,-1-1 1,1 0-1,13-4 0,60-24 2251,-114 45-1764,0 1 0,1 1 0,0 2 0,-43 38 0,66-54-943,-3 4-194,0-4-3225,1-2-1588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8.536"/>
    </inkml:context>
    <inkml:brush xml:id="br0">
      <inkml:brushProperty name="width" value="0.025" units="cm"/>
      <inkml:brushProperty name="height" value="0.025" units="cm"/>
    </inkml:brush>
  </inkml:definitions>
  <inkml:trace contextRef="#ctx0" brushRef="#br0">134 58 5221,'0'0'12332,"5"-9"-10005,16-26-175,-21 35-2092,0 0 1,0 0 0,1-1 0,-1 1 0,0 0-1,0 0 1,0-1 0,0 1 0,0 0 0,1-1-1,-1 1 1,0 0 0,0-1 0,0 1 0,0 0-1,0-1 1,0 1 0,0-1 0,0 1 0,0 0 0,0-1-1,0 1 1,0 0 0,0-1 0,-1 1 0,1 0-1,0-1 1,0 1 0,0 0 0,0 0 0,-1-1-1,1 1 1,0 0 0,0-1 0,0 1 0,-1 0 0,1 0-1,0 0 1,-1-1 0,1 1 0,0 0 0,0 0-1,-1 0 1,1 0 0,0-1 0,-1 1 0,1 0-1,0 0 1,-1 0 0,1 0 0,0 0 0,-1 0-1,1 0 1,0 0 0,-1 0 0,1 0 0,0 0 0,-1 0-1,1 0 1,-1 0 0,1 1 0,-21 2-100,11 2 51,1 1 0,-1 0 0,1 0 0,0 1 1,1 0-1,0 1 0,0 0 0,0 0 0,1 1 0,1-1 0,-1 2 0,1-1 0,1 1 0,-7 14 1,11-22-16,0 1 1,0-1 0,0 1 0,0-1 0,1 1 0,-1-1 0,1 1-1,-1 0 1,1-1 0,0 1 0,0-1 0,0 1 0,0 0 0,1-1-1,-1 1 1,2 4 0,-1-5 7,0-1 0,0 1-1,0-1 1,0 1 0,0-1-1,0 0 1,1 1 0,-1-1 0,1 0-1,-1 0 1,1 0 0,-1 0 0,1 0-1,-1-1 1,1 1 0,0 0 0,-1-1-1,4 1 1,6 1-142,-1-1-1,1-1 1,-1 0-1,0 0 1,1-1-1,-1 0 1,16-5-1,-8 2-1215,-1-2-1,1-1 0,-1 0 1,-1-1-1,1 0 0,20-16 1,3-5-4141</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8.917"/>
    </inkml:context>
    <inkml:brush xml:id="br0">
      <inkml:brushProperty name="width" value="0.025" units="cm"/>
      <inkml:brushProperty name="height" value="0.025" units="cm"/>
    </inkml:brush>
  </inkml:definitions>
  <inkml:trace contextRef="#ctx0" brushRef="#br0">80 1 1954,'0'0'13020,"-8"5"-10644,5-3-2262,-39 29 2401,40-29-2269,-1 0-1,1 1 1,0-1 0,0 1 0,0-1-1,0 1 1,0 0 0,1 0-1,0 0 1,-1 0 0,1 0 0,0 0-1,0 0 1,0 0 0,1 0-1,-1 5 1,1-7-232,1 0 0,0-1 0,-1 1 0,1 0 0,0 0-1,0-1 1,0 1 0,0 0 0,-1-1 0,1 1 0,0-1 0,0 1 0,0-1-1,0 0 1,0 1 0,0-1 0,0 0 0,0 0 0,0 0 0,0 1 0,0-1-1,0 0 1,0 0 0,0-1 0,1 1 0,0 0 0,33-2 78,-35 2-89,63-15-408,-52 12 209,0-1-1,0 2 0,0-1 1,22 0-1,-32 3 205,0 1-1,-1-1 1,1 1-1,0 0 1,0-1-1,-1 1 1,1 0-1,-1-1 1,1 1-1,0 0 1,-1 0-1,0 0 1,1 0 0,-1 0-1,1-1 1,-1 1-1,0 0 1,0 0-1,1 0 1,-1 0-1,0 0 1,0 0-1,0 0 1,0 0-1,0 0 1,-1 2 0,1 37 879,0-30-579,0-9-279,0 0 0,0 0 0,0 0 0,0 0 0,0-1 0,0 1 0,1 0 0,-1 0 0,0-1 0,1 1 0,-1 0 0,0 0 0,1-1 0,-1 1 0,1 0 0,-1-1 0,1 1 1,0-1-1,-1 1 0,1 0 0,-1-1 0,1 0 0,0 1 0,-1-1 0,1 1 0,1 0 0,27 3 364,-20-5-350,0 0 1,0 0-1,0-1 0,13-3 0,30-20-561,-42 19-100,0 1 0,0 0 0,0 0 0,1 1 0,0 1 0,0 0 0,0 0 0,14-1 0,-24 4 617,-1 0 0,1 1 0,0-1 1,0 0-1,-1 0 0,1 1 1,0-1-1,-1 1 0,1-1 0,0 1 1,-1-1-1,1 1 0,0-1 1,-1 1-1,1 0 0,-1-1 1,1 1-1,-1 0 0,0-1 0,1 1 1,-1 0-1,0-1 0,1 1 1,-1 1-1,1 0 0,-1-1 1,1 1-1,-1-1 1,1 0-1,0 0 1,0 0-1,-1 1 1,1-1-1,0 0 1,0 0-1,0 0 1,0 0-1,1 0 0,-1 0 1,0-1-1,1 2 1,37 4-1156,1-12-4831,-13-7-291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9.294"/>
    </inkml:context>
    <inkml:brush xml:id="br0">
      <inkml:brushProperty name="width" value="0.025" units="cm"/>
      <inkml:brushProperty name="height" value="0.025" units="cm"/>
    </inkml:brush>
  </inkml:definitions>
  <inkml:trace contextRef="#ctx0" brushRef="#br0">166 12 12107,'0'0'5339,"-9"0"-3679,-3 0-1251,-1 1 0,1 0 0,0 1-1,0 0 1,-19 6 0,28-7-343,-1 0 0,1 0 1,-1 0-1,1 1 0,0-1 0,0 1 0,0 0 0,0 0 1,0 0-1,0 0 0,0 1 0,1-1 0,-1 1 1,1-1-1,0 1 0,-1 0 0,1 0 0,1 0 0,-1 0 1,0 0-1,1 1 0,-1-1 0,1 0 0,0 1 1,0-1-1,1 1 0,-1-1 0,1 5 0,0-7-56,0 0-1,0 0 1,0 0 0,0-1-1,0 1 1,1 0 0,-1 0-1,0 0 1,1 0-1,-1 0 1,1 0 0,-1-1-1,1 1 1,-1 0-1,1 0 1,0-1 0,-1 1-1,1 0 1,0-1 0,-1 1-1,1 0 1,0-1-1,0 1 1,0-1 0,0 0-1,-1 1 1,2 0-1,35 4 146,-24-6-189,-1 0 0,0 0 0,23-7 0,-24 4-124,-1 0-1,1 0 0,-1-1 0,0-1 0,0 0 0,0 0 0,-1-1 0,9-9 0,-18 21 1204,2 21-560,-2-25-478,0-1 1,0 1-1,0 0 1,0 0 0,0 0-1,1-1 1,-1 1 0,0 0-1,1 0 1,-1-1-1,0 1 1,1 0 0,-1 0-1,1-1 1,-1 1 0,1-1-1,0 1 1,-1 0 0,1-1-1,0 1 1,-1-1-1,1 0 1,0 1 0,-1-1-1,1 1 1,0-1 0,0 0-1,1 1 1,6-1-282,1 0-1,0 0 1,-1-1 0,1 0-1,-1-1 1,1 1 0,-1-2-1,0 1 1,0-1 0,0 0 0,10-6-1,2-3-2883,-1 0 0,0-2 0,18-16-1,-18 15-1896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19.685"/>
    </inkml:context>
    <inkml:brush xml:id="br0">
      <inkml:brushProperty name="width" value="0.025" units="cm"/>
      <inkml:brushProperty name="height" value="0.025" units="cm"/>
    </inkml:brush>
  </inkml:definitions>
  <inkml:trace contextRef="#ctx0" brushRef="#br0">48 0 10154,'0'0'10474,"-44"50"-10667,44-42-415,-3-2 31,3-2-95,3-4-2756,1 0 385,0 0-864</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0.203"/>
    </inkml:context>
    <inkml:brush xml:id="br0">
      <inkml:brushProperty name="width" value="0.025" units="cm"/>
      <inkml:brushProperty name="height" value="0.025" units="cm"/>
    </inkml:brush>
  </inkml:definitions>
  <inkml:trace contextRef="#ctx0" brushRef="#br0">175 20 6694,'0'0'8729,"-4"-3"-8035,1 0-421,0 1 1,0 1-1,0-1 1,-1 0 0,1 1-1,-1 0 1,1 0-1,-1 0 1,1 0-1,-1 0 1,0 1 0,1 0-1,-1-1 1,0 1-1,0 1 1,1-1 0,-1 1-1,0-1 1,1 1-1,-1 0 1,1 0 0,-1 0-1,-3 3 1,-2 0 51,-35 22 1423,42-25-1694,0 0 0,0 0 0,0 1 0,1-1 1,-1 1-1,0 0 0,1-1 0,-1 1 0,1 0 0,0 0 0,0 0 0,0-1 1,0 1-1,0 1 0,0-1 0,0 0 0,0 0 0,0 4 0,1-5-59,1-1-1,-1 1 1,0-1-1,0 1 1,1 0-1,-1-1 0,0 1 1,1-1-1,-1 1 1,1-1-1,-1 0 1,1 1-1,-1-1 1,1 1-1,-1-1 0,1 0 1,-1 1-1,1-1 1,-1 0-1,1 0 1,0 1-1,-1-1 1,1 0-1,0 0 0,-1 0 1,1 0-1,-1 0 1,1 0-1,0 0 1,0 0-1,29 0-396,-17 0 149,6 1-141,-11-2 190,-1 1 1,0 0 0,1 1-1,-1 0 1,0 0-1,0 0 1,1 1-1,-1 0 1,-1 0 0,11 5-1,-17-6 241,1-1 1,0 0-1,-1 1 0,1-1 0,-1 1 0,1-1 0,-1 1 1,0 0-1,1-1 0,-1 1 0,1-1 0,-1 1 1,0 0-1,0-1 0,1 1 0,-1 0 0,0-1 1,0 1-1,0 0 0,1-1 0,-1 1 0,0 0 1,0 0-1,0-1 0,0 1 0,-1 0 0,1-1 1,0 1-1,0 0 0,0-1 0,-1 1 0,1 0 1,0-1-1,0 1 0,-1 0 0,1-1 0,-1 1 1,1-1-1,0 1 0,-1-1 0,1 1 0,-1-1 0,0 1 1,1-1-1,-1 1 0,1-1 0,-1 0 0,1 1 1,-1-1-1,-1 1 0,-33 19 2528,34-20-2521,-24 12 1188,6-3-893,0 0 0,0-1 1,-28 7-1,46-15-969,13-1-2691,5-3 341,0 0-1,0-2 0,0 0 0,-1 0 0,21-12 0,13-10-1018,-20 12 6035,-1 1 4771,-28 14-6342,0 1 0,0 0 0,0-1 0,0 1 0,0 0 0,0-1 1,0 1-1,0 0 0,0 0 0,0 0 0,0 0 0,0 0 0,0 0 0,0 0 0,0 1 1,0-1-1,2 1 0,15 10 2428,10 4-2056,-5-12-637,-1-1 1,37 0 0,102-17-4181,-127 11 3589,-31 3-285,0 0 0,1 0-1,-1 0 1,0 0 0,0 0 0,1-1 0,-1 1-1,5-5 1,12-8-6023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3.473"/>
    </inkml:context>
    <inkml:brush xml:id="br0">
      <inkml:brushProperty name="width" value="0.035" units="cm"/>
      <inkml:brushProperty name="height" value="0.035" units="cm"/>
    </inkml:brush>
  </inkml:definitions>
  <inkml:trace contextRef="#ctx0" brushRef="#br0">1 9 11570,'0'0'71,"0"-1"-1,1 0 1,-1 1-1,0-1 1,1 1-1,-1-1 1,1 1-1,-1-1 1,1 1-1,-1 0 1,1-1-1,-1 1 1,1-1-1,0 1 1,-1 0-1,1-1 0,0 1 1,-1 0-1,1 0 1,0 0-1,-1 0 1,1-1-1,1 1 1,18 0 93,-16 1 66,355 47 1957,-252-28-2168,0-5 0,111 1-1,-200-16-234,0-1-1,1 0 0,-1-2 0,0 0 0,0-1 0,-1 0 0,31-13 0,-23 4-104</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0.641"/>
    </inkml:context>
    <inkml:brush xml:id="br0">
      <inkml:brushProperty name="width" value="0.025" units="cm"/>
      <inkml:brushProperty name="height" value="0.025" units="cm"/>
    </inkml:brush>
  </inkml:definitions>
  <inkml:trace contextRef="#ctx0" brushRef="#br0">48 1 12748,'0'0'7314,"-6"10"-5910,-2 6-927,1 0 1,1 1-1,-7 21 0,11-30-370,0 0-1,1 0 1,0 0-1,0 0 1,0 0-1,1 0 0,1 0 1,-1 0-1,1 0 1,0 0-1,4 12 1,-1-13-207,-1 1 1,-1-1 0,1 1-1,-1-1 1,0 1-1,-1 0 1,0 0 0,0 0-1,-1 0 1,0 0 0,-1 0-1,-1 10 1,-5-6 941,1-19-181,2-22-306,5 19-486,0 0 1,1 0 0,0 0 0,1 1 0,0-1 0,0 1 0,1-1 0,0 1 0,1 0 0,0 1 0,1-1 0,-1 1 0,14-14 0,-5 7-13,0 1-1,0 0 1,2 1 0,-1 1-1,2 0 1,18-10 0,-30 19 137,0 1 0,-1-1 0,1 1 1,0 0-1,1 0 0,-1 0 0,0 1 1,1-1-1,-1 1 0,0 1 1,1-1-1,-1 1 0,7 0 0,-12 0 12,0 1 0,0-1-1,1 0 1,-1 1 0,0-1-1,0 0 1,0 1 0,1-1-1,-1 1 1,0-1-1,0 0 1,0 1 0,0-1-1,0 1 1,0-1 0,0 0-1,0 1 1,0-1 0,0 1-1,0-1 1,0 1-1,0-1 1,0 0 0,0 1-1,0-1 1,0 1 0,0-1-1,-1 0 1,1 1-1,0-1 1,0 0 0,0 1-1,-1-1 1,1 0 0,0 1-1,-1-1 1,1 0 0,0 1-1,-1-1 1,1 0-1,0 0 1,-1 1 0,1-1-1,-1 0 1,-15 15 595,-20 7 979,0-2 0,-1-1 0,-46 17 0,82-36-2034,4 0-318,0-1 0,1 0 0,-1 0-1,0 0 1,1 0 0,-1-1-1,0 1 1,4-4 0,15-11-3926,6-7-2535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1.145"/>
    </inkml:context>
    <inkml:brush xml:id="br0">
      <inkml:brushProperty name="width" value="0.025" units="cm"/>
      <inkml:brushProperty name="height" value="0.025" units="cm"/>
    </inkml:brush>
  </inkml:definitions>
  <inkml:trace contextRef="#ctx0" brushRef="#br0">80 0 15086,'0'0'10095,"-6"8"-9198,-5 8-570,1 0 1,1 1-1,-11 25 0,15-32-313,1 0 0,1 1 0,0-1 0,0 1 1,1 0-1,1-1 0,0 1 0,0 19 0,1-29-20,0 0 0,0 0 0,0 0 0,0-1 1,0 1-1,0 0 0,0 0 0,0 0 0,0 0 0,1 0 0,-1 0 0,0 0 1,0 0-1,1-1 0,-1 1 0,1 0 0,-1 0 0,1 0 0,-1-1 0,1 1 0,0 0 1,-1-1-1,1 1 0,0 0 0,-1-1 0,1 1 0,0-1 0,0 1 0,-1-1 0,1 1 1,0-1-1,0 0 0,0 1 0,0-1 0,0 0 0,0 0 0,0 0 0,0 0 1,-1 1-1,1-1 0,0-1 0,0 1 0,1 0 0,1-1-9,0 0 0,-1 0 0,0 0 0,1 0 0,-1-1 0,0 1 0,1-1 0,-1 1 0,0-1-1,0 0 1,0 0 0,-1 0 0,4-4 0,1-3 31,-1 0-1,0 0 1,0 0-1,-1-1 1,0 0-1,-1 0 1,0 0-1,0 0 1,-1 0 0,1-18-1,-3 27 161,2 32-96,0-29-77,0 0-1,1 0 0,-1 0 1,1 0-1,-1 0 0,1-1 1,-1 1-1,1-1 0,0 1 1,0-1-1,0 0 0,0 0 1,0-1-1,0 1 0,0-1 1,0 1-1,0-1 0,0 0 1,3 0-1,61-3-177,-64 2 147,1 0 0,0 0 0,-1-1-1,1 1 1,-1 0 0,1-1 0,-1 0 0,0 0 0,5-4-1,32-16-14,-63 62 432,16-29-227,0 0 0,1 1 0,1 0-1,0 0 1,0 0 0,1 1 0,1-1-1,0 1 1,-1 21 0,4-34-159,0 1 1,0-1-1,0 1 1,0-1-1,0 1 1,0-1-1,0 0 1,1 1-1,-1-1 1,0 0-1,0 1 1,1-1-1,-1 0 1,0 1-1,0-1 1,1 0-1,-1 1 1,0-1-1,1 0 1,-1 0-1,0 1 1,1-1-1,-1 0 1,1 0-1,-1 0 1,0 0-1,1 1 1,-1-1-1,1 0 0,-1 0 1,1 0-1,-1 0 1,0 0-1,1 0 1,-1 0-1,1 0 1,-1 0-1,0 0 1,1 0-1,-1-1 1,1 1-1,-1 0 1,0 0-1,1 0 1,-1 0-1,1-1 1,-1 1-1,0 0 1,1-1-1,21-13-562,-15 5-565,0-1-1,-1 1 1,0-1-1,8-19 1,4-21-6754,-6 10-1977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1.522"/>
    </inkml:context>
    <inkml:brush xml:id="br0">
      <inkml:brushProperty name="width" value="0.025" units="cm"/>
      <inkml:brushProperty name="height" value="0.025" units="cm"/>
    </inkml:brush>
  </inkml:definitions>
  <inkml:trace contextRef="#ctx0" brushRef="#br0">26 0 11179,'0'0'9897,"-26"53"-9673,37-43-64,4-1-64,10-5-832,-5-1-2115,7 0-3075,-4-2-3362</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1.884"/>
    </inkml:context>
    <inkml:brush xml:id="br0">
      <inkml:brushProperty name="width" value="0.025" units="cm"/>
      <inkml:brushProperty name="height" value="0.025" units="cm"/>
    </inkml:brush>
  </inkml:definitions>
  <inkml:trace contextRef="#ctx0" brushRef="#br0">69 1 7207,'0'0'11995,"-8"6"-9833,5-4-1953,-30 20 1181,31-20-1222,0-1 0,0 1-1,0-1 1,0 1 0,1 0-1,-1-1 1,1 1 0,-1 0-1,1 0 1,0 0-1,0 0 1,0 0 0,0 1-1,0-1 1,-1 5 0,3-6-157,0 0 0,0-1 1,-1 1-1,1 0 0,0 0 0,1 0 1,-1-1-1,0 1 0,0-1 1,0 1-1,0-1 0,0 1 1,1-1-1,-1 0 0,0 1 1,0-1-1,1 0 0,-1 0 0,0 0 1,0 0-1,1 0 0,-1 0 1,0 0-1,1 0 0,0-1 1,39-3-248,20-16-1006,-50 15 1080,1 1 0,-1 0 0,1 1 0,-1 1 0,1-1 1,13 0-1,-24 5 264,0-1 1,0 1 0,0-1 0,0 0-1,0 1 1,-1 0 0,1-1-1,-1 1 1,1-1 0,-1 1-1,1 0 1,-1-1 0,0 1 0,0 0-1,0-1 1,0 1 0,0 0-1,0-1 1,-1 1 0,0 2-1,1-1-55,0 0 0,0 0 0,0 0 0,0 0 0,0 1 0,1-1 0,-1 0 0,1 0 0,2 5 0,0-6-108,0 0 1,0 0-1,0-1 0,1 0 0,-1 1 1,0-1-1,1 0 0,-1-1 0,1 1 1,-1-1-1,1 1 0,-1-1 0,1 0 1,-1 0-1,5-1 0,0 0-1016,1 1-1,-1-2 1,0 1 0,0-1-1,11-4 1,0-5-4886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6:22.215"/>
    </inkml:context>
    <inkml:brush xml:id="br0">
      <inkml:brushProperty name="width" value="0.025" units="cm"/>
      <inkml:brushProperty name="height" value="0.025" units="cm"/>
    </inkml:brush>
  </inkml:definitions>
  <inkml:trace contextRef="#ctx0" brushRef="#br0">141 0 12396,'-55'7'1362,"-31"6"3249,96-9-3062,276-1 1583,-149-5-2811,1058 25 411,-1163-22-877,183 6-1286,264-25 1,-419 9-2178,-4-4-3151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17.382"/>
    </inkml:context>
    <inkml:brush xml:id="br0">
      <inkml:brushProperty name="width" value="0.025" units="cm"/>
      <inkml:brushProperty name="height" value="0.025" units="cm"/>
    </inkml:brush>
  </inkml:definitions>
  <inkml:trace contextRef="#ctx0" brushRef="#br0">0 72 4740,'0'0'10106,"11"-2"-8814,393-40 3739,15 29-4735,-134 7 52,205-2-1846,-280 7-6795,-161 1 2933</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18.308"/>
    </inkml:context>
    <inkml:brush xml:id="br0">
      <inkml:brushProperty name="width" value="0.025" units="cm"/>
      <inkml:brushProperty name="height" value="0.025" units="cm"/>
    </inkml:brush>
  </inkml:definitions>
  <inkml:trace contextRef="#ctx0" brushRef="#br0">135 90 7303,'-11'0'646,"-113"10"4751,189-9-1186,-9 2-3436,1549-85 448,-1500 74-2858,11-3-4583,-106 9 2518</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15.459"/>
    </inkml:context>
    <inkml:brush xml:id="br0">
      <inkml:brushProperty name="width" value="0.025" units="cm"/>
      <inkml:brushProperty name="height" value="0.025" units="cm"/>
    </inkml:brush>
  </inkml:definitions>
  <inkml:trace contextRef="#ctx0" brushRef="#br0">2953 369 11018,'-13'-5'246,"-10"-4"-193,-1 1 1,0 1-1,-1 1 1,-32-4-1,-50 3 1098,1-6 1,-118-28-1,120 17-928,-1 3 1,0 6-1,-1 4 1,-1 5 0,0 4-1,1 5 1,-114 18-1,27 5-231,-165 31-76,293-43 70,1 4 0,1 2-1,-91 42 1,119-45 15,-53 24 12,-150 97-1,227-130-24,1 0-1,0 0 1,1 0-1,-1 2 0,2-1 1,-1 1-1,2 0 0,-1 1 1,1-1-1,1 2 1,0-1-1,0 1 0,1 0 1,1 0-1,0 0 1,1 0-1,0 1 0,1 0 1,0-1-1,1 1 0,0 20 1,2-28 6,0 1-1,1 0 1,-1-1 0,1 1-1,0-1 1,0 1 0,1-1-1,0 0 1,0 0 0,0 0-1,0 0 1,1-1 0,0 1-1,0-1 1,0 0 0,7 5-1,10 6-25,-1 0 0,37 17-1,-18-10 62,188 135 4,-146-97-12,117 66-1,-161-108-9,2-2 0,-1-1-1,2-2 1,0-2 0,0-1-1,1-3 1,0-1 0,61 1-1,35-8 73,170-22 0,19-2-24,-7 30-29,94-4 14,-353-6-28,0-3 0,0-3 0,102-32 0,170-80 88,-189 66-79,-120 49-5,-1-2 0,0 0 0,-1-2 0,0 0 0,-1-2 0,0 0 1,-1-1-1,-1-1 0,0 0 0,-1-2 0,-1 0 0,-1 0 0,-1-2 1,0 0-1,-1-1 0,-2 0 0,0 0 0,-1-1 0,-1-1 0,-1 0 1,7-33-1,-10 35 25,-1 0 0,-1-1 0,-1 1 0,-1-1 1,-1 0-1,0 1 0,-5-23 0,3 30 22,-1 1 0,-1-1 0,0 1 0,-1-1-1,-1 1 1,0 1 0,0-1 0,-1 1 0,-1 0 0,0 1 0,-17-20-1,7 14-25,0 1 0,-1 1-1,-1 0 1,-1 2-1,0 0 1,0 1-1,-1 1 1,-1 1-1,1 1 1,-2 2-1,-39-9 1,-23 0 34,-172-7 0,78 10 14,69-2-223,1-6-1,-142-44 1,53-2-5207,92 26-1123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39.750"/>
    </inkml:context>
    <inkml:brush xml:id="br0">
      <inkml:brushProperty name="width" value="0.025" units="cm"/>
      <inkml:brushProperty name="height" value="0.025" units="cm"/>
      <inkml:brushProperty name="color" value="#E71224"/>
    </inkml:brush>
  </inkml:definitions>
  <inkml:trace contextRef="#ctx0" brushRef="#br0">1 0 12396,'0'0'3555</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0.068"/>
    </inkml:context>
    <inkml:brush xml:id="br0">
      <inkml:brushProperty name="width" value="0.025" units="cm"/>
      <inkml:brushProperty name="height" value="0.025" units="cm"/>
    </inkml:brush>
  </inkml:definitions>
  <inkml:trace contextRef="#ctx0" brushRef="#br0">142 151 12460,'-10'0'1836,"4"0"-1520,-4-1 251,0 0-1,1 1 0,-1 1 0,0 0 0,0 0 0,-10 3 0,18-3-480,-1 0-1,1 0 0,-1 0 1,1 0-1,-1 0 0,1 1 1,0-1-1,-1 1 0,1 0 1,0-1-1,0 1 0,0 0 0,1 0 1,-1 1-1,0-1 0,1 0 1,-1 0-1,1 1 0,0-1 1,0 1-1,0-1 0,0 1 1,0-1-1,0 1 0,1 0 0,-1 0 1,1-1-1,0 1 0,0 5 1,0-7-45,0 0 0,0 0 0,0-1 0,0 1 0,0 0 0,1 0 1,-1 0-1,0-1 0,0 1 0,1 0 0,-1 0 0,1-1 0,-1 1 0,0 0 1,1-1-1,-1 1 0,1-1 0,-1 1 0,1 0 0,0-1 0,-1 1 0,1-1 1,0 1-1,-1-1 0,1 0 0,0 1 0,-1-1 0,3 1 0,28 1 1388,-23-4-1056,1 1 1,-1-1 0,0-1-1,0 1 1,11-6 0,-5-1-221,1 0 1,-2-1-1,1 0 0,-1-1 1,-1-1-1,0 0 1,-1-1-1,0 0 0,-1 0 1,0-1-1,-1-1 1,-1 1-1,0-1 0,7-21 1,-10 17-195,-7 31-261,-5 20 191,3-16 129,2 0 1,0 0-1,1 0 0,0 0 0,2 0 1,2 23-1,-2-35-140,0 0 0,0 1 0,1-1-1,-1 0 1,1 0 0,0 0 0,0 0 0,0 0 0,1-1 0,-1 1 0,7 5 0,-6-6-228,0 0 1,1-1 0,-1 0-1,1 0 1,0 0 0,-1 0-1,1 0 1,0-1 0,0 0 0,0 1-1,0-1 1,0-1 0,1 1-1,5-1 1,12-2-4370,-7-12-2541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4.641"/>
    </inkml:context>
    <inkml:brush xml:id="br0">
      <inkml:brushProperty name="width" value="0.035" units="cm"/>
      <inkml:brushProperty name="height" value="0.035" units="cm"/>
    </inkml:brush>
  </inkml:definitions>
  <inkml:trace contextRef="#ctx0" brushRef="#br0">0 66 16780,'26'-6'1304,"9"0"-960,-1 4-144,1 1 264,10 1-80,2 0 16,2 0-112,-3 0-440,0-2-272,-11-4-200,-6 0 504,-13-9-144,-7-7-80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0.415"/>
    </inkml:context>
    <inkml:brush xml:id="br0">
      <inkml:brushProperty name="width" value="0.025" units="cm"/>
      <inkml:brushProperty name="height" value="0.025" units="cm"/>
    </inkml:brush>
  </inkml:definitions>
  <inkml:trace contextRef="#ctx0" brushRef="#br0">17 47 14606,'0'0'2231,"-3"10"97,-9 32-481,12-40-1787,-1 0 1,1-1-1,0 1 1,0 0-1,0-1 1,0 1-1,0 0 1,0-1-1,0 1 1,1-1-1,-1 1 1,0 0-1,1-1 1,0 1-1,-1-1 1,1 1 0,0-1-1,0 1 1,0-1-1,0 0 1,0 1-1,0-1 1,0 0-1,0 0 1,0 0-1,1 0 1,-1 0-1,0 0 1,1 0-1,-1 0 1,1-1-1,-1 1 1,1 0-1,-1-1 1,1 1-1,-1-1 1,1 0-1,0 1 1,2-1-1,7 2-11,0-1-1,1 0 1,-1-1-1,14-1 1,-21 0 32,2 1-90,0-1-1,-1 0 1,1 0 0,-1 0 0,1-1-1,-1 0 1,1 0 0,-1 0 0,0 0-1,0-1 1,0 0 0,7-6 0,-9 7 0,-1-1 0,1 1 1,-1-1-1,0 1 0,0-1 0,0 0 1,0 0-1,-1 0 0,1 0 1,-1 0-1,1 0 0,-1 0 1,0 0-1,-1-1 0,1 1 0,0 0 1,-1-1-1,0 1 0,0 0 1,0-1-1,0 1 0,-1-6 0,0 6 5,0 1 0,1 0 0,-1 0 0,0-1-1,0 1 1,0 0 0,0 0 0,-1 0-1,1 0 1,-1 0 0,1 0 0,-1 1 0,1-1-1,-1 0 1,0 1 0,0 0 0,0-1-1,0 1 1,0 0 0,0 0 0,0 0 0,-1 0-1,1 0 1,0 0 0,0 1 0,-1-1-1,1 1 1,-1 0 0,-3-1 0,2 1-2,0 0 0,0 0 0,0 0 0,0 0-1,1 1 1,-1 0 0,0-1 0,0 1 0,0 1 0,0-1 0,1 1 0,-1-1 0,1 1 0,-1 0 0,1 0 0,-6 5 0,1 2 73,1 0 0,0 0 0,1 1 0,0 0 0,1 0 0,0 0 0,0 1 0,-6 21-1,10-29-83,0 1 0,0 0-1,0-1 1,0 1-1,0 0 1,1 0 0,0-1-1,0 1 1,0 0-1,0 0 1,1 0-1,-1 0 1,1-1 0,0 1-1,0 0 1,0-1-1,1 1 1,-1-1 0,1 1-1,0-1 1,0 1-1,0-1 1,0 0 0,0 0-1,1 0 1,0-1-1,-1 1 1,1 0-1,6 3 1,0-2-686,0 0 0,1-1-1,0 0 1,-1-1 0,1 0 0,0-1 0,0 0-1,0 0 1,0-1 0,15-1 0,18-4-5687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0.743"/>
    </inkml:context>
    <inkml:brush xml:id="br0">
      <inkml:brushProperty name="width" value="0.025" units="cm"/>
      <inkml:brushProperty name="height" value="0.025" units="cm"/>
    </inkml:brush>
  </inkml:definitions>
  <inkml:trace contextRef="#ctx0" brushRef="#br0">187 58 5605,'0'0'18578,"-1"-9"-16560,1 7-1942,0 0 0,-1-1 1,1 1-1,0 0 0,-1 0 1,0 0-1,1 0 0,-1 0 1,0 0-1,0 0 0,0 0 1,0 0-1,-1 0 0,1 1 1,0-1-1,-1 0 0,1 1 0,-1-1 1,1 1-1,-3-2 0,0 1-42,1 1-1,-1 0 0,0 0 1,1 0-1,-1 0 0,0 1 0,0 0 1,1-1-1,-1 1 0,0 1 1,0-1-1,1 0 0,-1 1 1,0 0-1,-4 1 0,1 1-41,1-1 0,-1 1 0,1 1 0,-1-1 0,1 1 0,0 0 0,1 0 0,-1 1 0,1-1 0,0 1 0,-6 8 0,9-11 5,0 0 1,-1 0-1,2 1 0,-1-1 0,0 1 0,0-1 1,1 1-1,0 0 0,-1 0 0,1 0 1,0 0-1,0 0 0,1 0 0,-1 0 1,1 0-1,-1 0 0,1 0 0,0 0 1,0 0-1,0 0 0,1 0 0,-1 0 1,1 0-1,0 1 0,-1-2 0,1 1 1,1 0-1,1 5 0,1-4-74,0-1 0,0 0 0,0 0 0,0 0 0,0-1 0,0 1 0,1-1 0,-1 0 0,1 0 0,-1 0 0,1-1 0,0 0 0,0 0 0,0 0 0,7 0 0,0 0-1197,-1 0 1,0 0-1,0-2 0,0 1 0,0-1 1,12-3-1,3-9-5944</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1.500"/>
    </inkml:context>
    <inkml:brush xml:id="br0">
      <inkml:brushProperty name="width" value="0.025" units="cm"/>
      <inkml:brushProperty name="height" value="0.025" units="cm"/>
    </inkml:brush>
  </inkml:definitions>
  <inkml:trace contextRef="#ctx0" brushRef="#br0">41 6 15278,'0'0'8713,"-4"9"-7694,-2 13-723,0 0-1,2 0 1,1 0-1,1 1 0,1 44 1,5-50 96,3-31-11,5-31-151,-12 42-219,5-64-402,-5 64 349,1 0 0,-1 1 0,0-1-1,0 1 1,-1-1 0,1 0 0,-1 1 0,1-1 0,-1 1-1,0-1 1,0 1 0,0-1 0,0 1 0,0 0 0,-1-1-1,1 1 1,-1 0 0,1 0 0,-1 0 0,0 0 0,-3-3-1,4 5 32,1 0-1,-1-1 1,1 1-1,-1 0 1,1 0 0,-1 0-1,1-1 1,-1 1-1,1 0 1,-1 0-1,0 0 1,1 0-1,-1 0 1,1 0-1,-1 0 1,1 0-1,-1 0 1,0 0-1,1 0 1,-1 1-1,1-1 1,-1 0 0,1 0-1,-1 1 1,1-1-1,-1 0 1,1 0-1,-1 1 1,1-1-1,-1 0 1,1 1-1,0-1 1,-1 1-1,1-1 1,0 1-1,-1-1 1,1 1-1,0-1 1,-1 1-1,1-1 1,0 1 0,0-1-1,0 1 1,0-1-1,-1 1 1,1-1-1,0 1 1,0 0-1,0-1 1,0 1-1,0-1 1,0 1-1,1-1 1,-1 1-1,0-1 1,0 2 0,0 0 3,1 1 1,-1-1 0,0 1 0,1-1 0,-1 1-1,1-1 1,0 1 0,0-1 0,0 0 0,0 0-1,0 1 1,3 1 0,0 0 28,0-1 1,1 0-1,0 0 0,0-1 1,0 0-1,0 1 0,0-2 1,0 1-1,0 0 1,1-1-1,-1 0 0,0-1 1,1 1-1,-1-1 0,1 0 1,-1 0-1,1 0 0,-1-1 1,1 0-1,-1 0 0,0-1 1,0 1-1,1-1 0,-1 0 1,0-1-1,-1 1 1,1-1-1,0 0 0,-1 0 1,1 0-1,-1-1 0,5-4 1,-3 2 0,-4 5-27,-1 0 1,0-1 0,1 1 0,-1 0 0,0-1 0,0 1 0,0 0 0,0-1 0,0 0 0,0 1 0,0-1 0,0 1 0,0-1 0,-1 0 0,1-2 0,-1 4-210,-3 42-85,2-40 313,1 0 0,0 0-1,0 0 1,0-1 0,0 1-1,0 0 1,0 0 0,0 0-1,0-1 1,1 1-1,-1 0 1,1 0 0,-1-1-1,1 1 1,0 0 0,0-1-1,0 1 1,0 0-1,0-1 1,0 1 0,0-1-1,0 0 1,1 1 0,-1-1-1,0 0 1,1 0 0,-1 0-1,1 0 1,-1 0-1,1 0 1,0 0 0,-1-1-1,1 1 1,0-1 0,0 1-1,-1-1 1,1 1-1,0-1 1,0 0 0,0 0-1,0 0 1,-1 0 0,1 0-1,0 0 1,0-1-1,3 0 1,-4-4 12,1 1 0,-1-1 1,0 0-1,0 0 0,0 1 0,-1-1 0,0 0 0,0 0 0,0 0 1,-2-8-1,2 1-154,0 9 117,0 0 1,-1 0-1,1 1 0,-1-1 0,0 0 1,0 0-1,0 1 0,0-1 0,0 0 1,-1 1-1,1-1 0,-1 1 0,-3-5 1,4 7 4,1-1 0,-1 0 0,1 1 1,-1-1-1,0 1 0,1-1 0,-1 1 1,0-1-1,1 1 0,-1 0 0,0-1 1,0 1-1,0 0 0,1-1 0,-1 1 1,0 0-1,0 0 0,0 0 0,0 0 1,1 0-1,-1 0 0,0 0 0,0 0 1,0 0-1,0 0 0,1 0 0,-1 1 1,0-1-1,0 0 0,0 0 0,1 1 1,-1-1-1,0 1 0,1-1 0,-1 1 1,0-1-1,1 1 0,-1-1 0,0 1 1,1-1-1,-1 1 0,1 0 0,-1 0 1,1-1-1,-1 1 0,1 0 0,0-1 1,-1 2-1,-11 16 153,-23 44 431,34-59-563,0 1 0,-1-1 0,1 1 0,0-1-1,1 1 1,-1 0 0,1-1 0,-1 1 0,1 0-1,0-1 1,0 1 0,1 0 0,-1 0-1,1-1 1,0 1 0,1 3 0,-1-5-67,1 0 0,-1 0 1,0 0-1,1 0 0,-1-1 1,1 1-1,0 0 1,-1-1-1,1 0 0,0 1 1,0-1-1,0 0 0,0 0 1,0 0-1,0 0 0,1 0 1,-1 0-1,0-1 0,0 1 1,5 0-1,51 2-6437,-47-4 3439,12 1-4039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1.912"/>
    </inkml:context>
    <inkml:brush xml:id="br0">
      <inkml:brushProperty name="width" value="0.025" units="cm"/>
      <inkml:brushProperty name="height" value="0.025" units="cm"/>
    </inkml:brush>
  </inkml:definitions>
  <inkml:trace contextRef="#ctx0" brushRef="#br0">125 0 6822,'-7'2'5697,"5"-2"-5602,-11 3 1468,0 1 0,0 0 0,-16 8 0,26-11-1365,0 1-1,0-1 0,0 0 1,1 1-1,-1 0 0,1-1 0,-1 1 1,1 0-1,0 1 0,-1-1 0,1 0 1,0 0-1,1 1 0,-1 0 1,0-1-1,1 1 0,-1 0 0,1-1 1,0 1-1,0 0 0,0 0 0,0 0 1,0 5-1,1-6-154,1-1 0,0 0 1,0 0-1,-1 0 0,1 0 0,0 1 0,0-1 0,0 0 1,0 0-1,0-1 0,0 1 0,0 0 0,1 0 0,-1 0 1,0-1-1,0 1 0,1-1 0,-1 1 0,0-1 1,1 1-1,-1-1 0,1 0 0,-1 0 0,0 1 0,1-1 1,-1 0-1,1 0 0,-1-1 0,0 1 0,2 0 0,49-6 728,-44 2-778,1 0 0,-1 0 1,0-1-1,0-1 0,-1 1 1,9-9-1,18-11-1340,-53 75 814,18-48 603,0 0 1,0 0 0,0 0-1,1 0 1,-1 1 0,1-1 0,-1 0-1,1 0 1,0 0 0,0 0-1,0 1 1,0-1 0,0 0 0,0 0-1,1 0 1,0 3 0,-1-4-25,1 0 0,-1 0-1,1 0 1,0 0 0,-1-1 0,1 1 0,0 0 0,0 0-1,-1-1 1,1 1 0,0-1 0,0 1 0,0-1 0,0 1 0,0-1-1,0 1 1,0-1 0,0 0 0,0 0 0,0 1 0,0-1 0,0 0-1,0 0 1,1 0 0,1 0-134,1-1 0,-1 1-1,1-1 1,-1 0 0,1 0 0,-1 0 0,0 0-1,0 0 1,0-1 0,1 0 0,-1 1 0,-1-1-1,1 0 1,0-1 0,0 1 0,-1 0 0,1-1-1,3-4 1,0-4-819,7-7-3715,-12 17 4092,-1 0-1,1 0 1,0 1 0,0-1-1,0 0 1,-1 1 0,1-1-1,0 1 1,0-1-1,0 1 1,0-1 0,0 1-1,0 0 1,0-1 0,0 1-1,0 0 1,2 0 0,7 0-2572</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2.244"/>
    </inkml:context>
    <inkml:brush xml:id="br0">
      <inkml:brushProperty name="width" value="0.025" units="cm"/>
      <inkml:brushProperty name="height" value="0.025" units="cm"/>
    </inkml:brush>
  </inkml:definitions>
  <inkml:trace contextRef="#ctx0" brushRef="#br0">129 1 6758,'0'0'6732,"-9"0"-3513,6 0-3070,-9 0 733,-1 0 0,0 1 0,1 1-1,-14 3 1,24-5-739,-1 1 0,0 0 0,0 0 0,1 0 0,-1 0 0,1 1 0,-1-1 0,1 1 0,0-1-1,-1 1 1,-3 4 0,5-5-172,0 1 0,1-1-1,-1 0 1,0 1-1,1-1 1,-1 1 0,1-1-1,-1 1 1,1-1-1,0 1 1,-1 0 0,1-1-1,0 1 1,0-1 0,0 1-1,0-1 1,1 1-1,-1 0 1,0-1 0,1 1-1,-1-1 1,1 1-1,0 1 1,1 0-130,-1-1 0,0 0 0,1 0 0,-1 0 0,1 0 0,-1 0 0,1 0 0,0 0 0,0-1 0,0 1 0,0-1 0,0 1 0,0-1 0,1 0 0,2 2 0,43 13-2468,-41-15 2219,1 1 0,-1 1-1,0-1 1,14 8 0,-21-10 455,0 0 1,0 0 0,1 0-1,-1 1 1,0-1-1,0 0 1,0 0 0,1 0-1,-1 1 1,0-1-1,0 0 1,0 0-1,0 1 1,0-1 0,1 0-1,-1 0 1,0 1-1,0-1 1,0 0-1,0 0 1,0 1 0,0-1-1,0 0 1,0 1-1,0-1 1,0 0 0,0 0-1,0 1 1,0-1-1,0 0 1,0 1-1,0-1 1,-1 0 0,1 0-1,0 1 1,0-1-1,0 0 1,0 0-1,0 1 1,-1-1 0,1 0-1,0 0 1,-15 12 1426,-21 5 232,35-17-1615,-65 29 1564,65-28-2152,16-9-3522,5-4 207,4-3-1857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2.639"/>
    </inkml:context>
    <inkml:brush xml:id="br0">
      <inkml:brushProperty name="width" value="0.025" units="cm"/>
      <inkml:brushProperty name="height" value="0.025" units="cm"/>
    </inkml:brush>
  </inkml:definitions>
  <inkml:trace contextRef="#ctx0" brushRef="#br0">0 19 4068,'0'0'19560,"10"1"-19075,38 3-135,-21-1-753,0-1 0,-1-1 0,1-1 0,42-6 0,-68 5 358,1 1 1,-1-1-1,1 1 1,-1 0-1,1-1 1,-1 1-1,1 0 1,-1 0-1,1 0 1,-1 0-1,1 0 1,-1 1-1,1-1 1,-1 0-1,3 1 1,0 16 8,-2 5 586,-1-21-531,0 1 0,0-1-1,0 0 1,0 0-1,0 1 1,1-1 0,-1 0-1,0 0 1,1 0 0,-1-1-1,0 1 1,1 0-1,-1 0 1,1-1 0,0 1-1,-1-1 1,1 0 0,-1 1-1,1-1 1,0 0-1,-1 0 1,1 0 0,0 0-1,-1 0 1,1 0-1,0 0 1,2-1 0,2 0-195,0 1 0,0-1 0,-1-1 0,1 1 0,0-1 0,9-3 0,-13 3-196,1 0 0,0 0 0,0 0-1,-1 0 1,1-1 0,-1 1-1,0-1 1,0 0 0,2-3 0,4-18-6027,-8 10 1834</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3.001"/>
    </inkml:context>
    <inkml:brush xml:id="br0">
      <inkml:brushProperty name="width" value="0.025" units="cm"/>
      <inkml:brushProperty name="height" value="0.025" units="cm"/>
    </inkml:brush>
  </inkml:definitions>
  <inkml:trace contextRef="#ctx0" brushRef="#br0">0 1 1569,'0'0'5285</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3.348"/>
    </inkml:context>
    <inkml:brush xml:id="br0">
      <inkml:brushProperty name="width" value="0.025" units="cm"/>
      <inkml:brushProperty name="height" value="0.025" units="cm"/>
    </inkml:brush>
  </inkml:definitions>
  <inkml:trace contextRef="#ctx0" brushRef="#br0">43 21 3844,'10'-5'1793,"18"-9"-144,-21 12 1137,-10 8 3627,1-4-6130,-1 1 1,1-1-1,-1 1 1,1 0-1,0 0 1,0 0-1,0 0 1,1 1-1,-1-1 1,1 0-1,0 1 1,0-1-1,0 1 1,0-1-1,0 1 1,1-1-1,0 1 1,-1 3-1,3 0 112,0-1-1,0 0 1,0 0-1,1 0 1,-1 0-1,1-1 1,1 1-1,-1-1 1,5 6-1,2 3-246,-1 0-1,-1 1 1,-1 0-1,0 0 1,0 0-1,-2 1 1,7 30-1,-10-40-89,-1 0 0,-1 0-1,1 0 1,-1 0 0,0-1-1,0 1 1,-1 0 0,0 0-1,0 0 1,0 0 0,-1-1 0,0 1-1,0-1 1,0 1 0,0-1-1,-1 0 1,0 0 0,0 0-1,-1 0 1,1 0 0,-1-1 0,0 1-1,-1-1 1,1 0 0,-8 5-1,11-8-13,-1 1-1,0-1 0,0 0 1,0 0-1,1 0 0,-1 0 0,0 0 1,0 0-1,0-1 0,-1 1 1,1-1-1,0 1 0,0-1 1,0 0-1,0 0 0,0 1 0,-1-2 1,1 1-1,0 0 0,0 0 1,0-1-1,0 1 0,-4-2 1,3 0-21,1 0 1,-1 0 0,1 0-1,0 0 1,-1-1 0,1 1-1,0-1 1,0 1 0,1-1 0,-1 0-1,0 0 1,1 1 0,0-1-1,-2-4 1,0-5-42,-1 0 0,2 0-1,0 0 1,0 0 0,1-1 0,0 1 0,2-16-1,0 24 9,0 1-1,0-1 0,1 1 0,-1-1 1,1 1-1,0 0 0,0 0 0,0 0 0,0 0 1,0 0-1,1 0 0,-1 0 0,1 1 0,0-1 1,0 1-1,0 0 0,0 0 0,0 0 0,0 0 1,1 1-1,6-3 0,10-4-30,1 1 0,33-6 0,-34 8-42,-7 2-600,22-5-41,-22 0-1978,-8-4-3390,-5 4-2087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3.959"/>
    </inkml:context>
    <inkml:brush xml:id="br0">
      <inkml:brushProperty name="width" value="0.025" units="cm"/>
      <inkml:brushProperty name="height" value="0.025" units="cm"/>
    </inkml:brush>
  </inkml:definitions>
  <inkml:trace contextRef="#ctx0" brushRef="#br0">16 0 2434,'0'0'20003,"-1"12"-18898,-13 393 4559,14-404-5647,0 0-1,0 0 0,0 1 1,0-1-1,0 0 0,0 0 1,0 1-1,0-1 0,0 0 1,1 0-1,-1 0 0,0 1 1,1-1-1,-1 0 0,1 0 1,-1 0-1,1 0 0,0 0 1,-1 0-1,1 0 0,0 0 1,0 0-1,0 0 0,0 0 1,0-1-1,0 1 0,0 0 1,2 1-1,-2-3 26,1 1-1,-1 0 1,0 0 0,1-1-1,-1 1 1,1 0 0,-1-1 0,1 1-1,-1-1 1,0 0 0,1 0-1,-1 1 1,0-1 0,0 0-1,0 0 1,0 0 0,0 0-1,0 0 1,0-1 0,0 1 0,0 0-1,0 0 1,0-1 0,0-1-1,10-19-89,0-1 0,-2 0 0,-1 0 0,-1 0 0,-1-1 0,-1-1 0,-1 1 0,-1-1 0,-1 1 0,-2-37 0,-1 74-416,1-8 426,-1-1 0,1 0 0,0 1 0,1-1 0,-1 0 0,1 1 0,-1-1 0,3 6-1,-2-8 40,0 0 0,0 0 0,0-1 0,1 1 0,-1 0 0,1 0 0,-1-1 0,1 1 0,0-1 0,-1 1-1,1-1 1,0 0 0,0 1 0,0-1 0,0 0 0,0 0 0,0-1 0,0 1 0,1 0 0,-1-1-1,0 1 1,0-1 0,3 1 0,4-1 16,0 1 0,-1-1 0,1 0 1,0-1-1,0 0 0,-1-1 0,1 1 0,-1-2 0,1 1 0,-1-1 0,0 0 0,0-1 0,0 0 0,-1 0 1,1-1-1,9-8 0,27-13 28,-43 26-44,0-1-1,-1 1 0,1-1 0,-1 1 0,1 0 0,-1 0 0,1-1 0,0 1 0,-1 0 0,1 0 0,-1 0 0,1 0 0,0-1 0,-1 1 0,1 0 0,0 0 0,-1 0 0,1 0 0,0 1 0,-1-1 1,1 0-1,0 0 0,-1 0 0,1 0 0,-1 1 0,1-1 0,0 0 0,-1 1 0,1-1 0,-1 0 0,1 1 0,-1-1 0,1 1 0,0 0 0,8 24 18,-8-23-12,-1 1 0,1-1-1,-1 0 1,1 1 0,0-1 0,0 0-1,0 0 1,0 0 0,0 0 0,0 0 0,0 0-1,1 0 1,-1 0 0,1 0 0,2 2 0,0-3 44,-1 1 1,1-1-1,-1 0 1,1 0-1,0 0 1,0-1-1,-1 1 1,1-1 0,0 0-1,0 0 1,0 0-1,6-2 1,52-14-130,-1 1-5672,-29 12-2988,-16 2 2754</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4.321"/>
    </inkml:context>
    <inkml:brush xml:id="br0">
      <inkml:brushProperty name="width" value="0.025" units="cm"/>
      <inkml:brushProperty name="height" value="0.025" units="cm"/>
    </inkml:brush>
  </inkml:definitions>
  <inkml:trace contextRef="#ctx0" brushRef="#br0">64 2 3171,'0'0'20222,"-8"0"-19651,6 0-517,0 0 1,0-1-1,0 1 0,0 0 0,0 0 1,0 0-1,0 1 0,0-1 0,0 0 1,0 1-1,0-1 0,0 1 0,0 0 1,0 0-1,1 0 0,-1-1 0,0 2 1,1-1-1,-1 0 0,0 0 0,1 0 1,-1 1-1,1-1 0,0 1 0,0-1 1,-1 1-1,1 0 0,0-1 0,0 1 1,0 0-1,1 0 0,-1 0 0,0 0 1,1-1-1,-1 1 0,1 0 0,0 0 1,-1 0-1,1 0 0,0 0 0,0 0 1,1 4-1,0-5-109,-1 0 1,1 0 0,0 0-1,-1 0 1,1 0 0,0 0-1,0 0 1,0-1-1,0 1 1,0 0 0,0 0-1,0-1 1,0 1-1,0-1 1,0 1 0,0-1-1,0 1 1,0-1 0,1 0-1,-1 1 1,0-1-1,0 0 1,0 0 0,1 0-1,-1 0 1,0 0-1,0 0 1,1 0 0,-1 0-1,0-1 1,2 0 0,44-6-4116,-37 3 2379,-1 0-1,1-1 1,-1 0-1,18-13 0,4-7-2847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5.173"/>
    </inkml:context>
    <inkml:brush xml:id="br0">
      <inkml:brushProperty name="width" value="0.035" units="cm"/>
      <inkml:brushProperty name="height" value="0.035" units="cm"/>
    </inkml:brush>
  </inkml:definitions>
  <inkml:trace contextRef="#ctx0" brushRef="#br0">293 12 15955,'-4'0'900,"5"-2"-250,13-2 98,-8 2-610,0 1 1,0 0-1,-1 1 0,10-1 0,-13 1-115,0 0 0,0 1 1,0-1-1,0 1 0,0-1 0,0 1 0,0 0 0,-1-1 0,1 1 1,0 0-1,0 0 0,-1 0 0,1 1 0,-1-1 0,1 0 1,-1 1-1,1-1 0,-1 1 0,2 2 0,-1-1 5,-1-1 0,0 1-1,0 0 1,0 0 0,-1 0-1,1 0 1,-1 0 0,1 0 0,-1 0-1,0 0 1,-1 5 0,0 3 61,-1 0 0,-1 0 0,0 0 1,0 0-1,-10 18 0,-2 0 152,-2 0-1,-1-2 1,-24 30-1,-71 71 721,-10 13-11,119-136-919,0 0 0,0 0 1,1 1-1,0 0 0,0-1 0,0 1 1,1 0-1,-3 11 0,4-16-27,1 0 0,0 1 0,0-1 0,0 0 0,0 1 0,0-1 0,0 0 0,1 1 0,-1-1 0,0 0 0,1 1 0,-1-1 0,1 0 0,-1 1 0,1-1 0,-1 0 0,1 0 0,1 2 0,0-1-8,0-1-1,0 1 1,0-1-1,0 0 1,0 0-1,0 0 0,0 0 1,1 0-1,-1 0 1,0 0-1,0-1 1,1 1-1,-1-1 1,4 1-1,25 0-785,1-1-1,-1-2 1,1 0-1,56-14 1,-5 2-255,-27 7 137</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4.683"/>
    </inkml:context>
    <inkml:brush xml:id="br0">
      <inkml:brushProperty name="width" value="0.025" units="cm"/>
      <inkml:brushProperty name="height" value="0.025" units="cm"/>
    </inkml:brush>
  </inkml:definitions>
  <inkml:trace contextRef="#ctx0" brushRef="#br0">102 1 2787,'0'0'19191,"-11"3"-17958,6-1-1080,1-1-1,0 1 0,-1 0 1,1 1-1,0-1 1,0 1-1,0 0 0,0 0 1,0 0-1,1 0 1,-1 0-1,1 1 0,0 0 1,0 0-1,0 0 0,1 0 1,-1 0-1,1 0 1,0 1-1,0-1 0,-1 6 1,-1 6-26,0 0-1,1 1 1,1-1 0,1 1 0,0-1 0,1 1-1,4 32 1,-4-50-131,0 1 0,0 0-1,0 0 1,1-1 0,-1 1 0,0 0-1,0 0 1,0 0 0,1 0 0,-1-1-1,0 1 1,0 0 0,0 0-1,1 0 1,-1 0 0,0 0 0,0 0-1,1-1 1,-1 1 0,0 0 0,0 0-1,1 0 1,-1 0 0,0 0 0,1 0-1,-1 0 1,0 0 0,0 0 0,1 0-1,-1 0 1,0 0 0,0 1 0,1-1-1,-1 0 1,0 0 0,0 0 0,1 0-1,-1 0 1,0 0 0,0 1 0,0-1-1,1 0 1,-1 0 0,0 0-1,0 1 1,0-1 0,0 0 0,1 0-1,-1 0 1,0 1 0,0-1 0,0 0-1,0 0 1,0 1 0,0-1 0,0 0-1,0 1 1,9-23-363,-8 18 323,1-6-145,0 0 0,-1-1 0,0 1 0,0 0 0,-1-1 1,-2-14-1,2 25 175,0 0 0,0 0 0,-1 0 1,1 0-1,0 1 0,0-1 1,0 0-1,0 0 0,0 0 0,0 0 1,0 0-1,0 1 0,-1-1 1,1 0-1,0 0 0,0 0 0,0 0 1,0 0-1,0 0 0,-1 0 1,1 0-1,0 0 0,0 0 0,0 0 1,0 0-1,-1 0 0,1 0 0,0 0 1,0 0-1,0 0 0,0 0 1,-1 0-1,1 0 0,0 0 0,0 0 1,0 0-1,0 0 0,-1 0 1,1 0-1,0 0 0,0 0 0,0 0 1,0 0-1,0 0 0,-1-1 1,1 1-1,0 0 0,0 0 0,-3 17 67,3-16-32,0 0-1,0 0 0,0 1 1,0-1-1,1 0 0,-1 1 1,0-1-1,1 0 0,-1 0 1,1 0-1,0 0 0,-1 1 1,1-1-1,0 0 0,-1 0 1,1 0-1,0 0 0,0 0 1,0-1-1,0 1 0,0 0 1,0 0-1,2 0 0,1 1 9,0 0 1,1-1-1,-1 1 0,0-1 0,0 0 0,0 0 0,7 0 1,1-1 56,0 0 0,0 0 1,0-1-1,20-4 0,-24 2-63,-1 0 1,0 0-1,0 0 0,0-1 0,0 0 0,0-1 0,-1 1 0,11-11 0,21-13 52,-37 27-155,-2 6 72,0 1 1,0-1-1,0 0 0,-1 1 0,0-1 0,0 0 0,-5 8 0,-9 28 723,15-39-650,1 1 1,-1 0 0,1 0 0,0-1-1,0 1 1,0 0 0,0 0 0,0 0-1,1 0 1,-1-1 0,1 1 0,1 4-1,-2-6-63,1 0-1,-1-1 0,1 1 1,-1-1-1,1 1 0,-1-1 1,1 1-1,-1-1 0,1 1 0,0-1 1,-1 0-1,1 1 0,-1-1 1,1 0-1,0 1 0,-1-1 1,1 0-1,0 0 0,0 0 1,-1 0-1,1 1 0,0-1 0,-1 0 1,1 0-1,0 0 0,0-1 1,-1 1-1,1 0 0,0 0 1,0 0-1,4-2-450,-1 0 0,0-1 0,0 1 0,0-1 0,0 0-1,0 1 1,-1-2 0,1 1 0,-1 0 0,0-1 0,0 0 0,0 1 0,3-7 0,0-1-1978,0-1 1,0 0 0,5-18 0,-2-4-3409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5.014"/>
    </inkml:context>
    <inkml:brush xml:id="br0">
      <inkml:brushProperty name="width" value="0.025" units="cm"/>
      <inkml:brushProperty name="height" value="0.025" units="cm"/>
    </inkml:brush>
  </inkml:definitions>
  <inkml:trace contextRef="#ctx0" brushRef="#br0">15 0 6951,'0'0'13132,"-15"59"-13068,15-40-32,11-4-1601,3-1-1763,-1-3-1792,3-7-3461</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5.344"/>
    </inkml:context>
    <inkml:brush xml:id="br0">
      <inkml:brushProperty name="width" value="0.025" units="cm"/>
      <inkml:brushProperty name="height" value="0.025" units="cm"/>
    </inkml:brush>
  </inkml:definitions>
  <inkml:trace contextRef="#ctx0" brushRef="#br0">98 1 3972,'0'0'17398,"-8"1"-15952,4-1-1300,0 0 0,0 1-1,0 0 1,0 0-1,0 0 1,0 0 0,0 1-1,0 0 1,1-1 0,-1 1-1,1 0 1,-1 1 0,1-1-1,0 1 1,0-1-1,0 1 1,0 0 0,0 0-1,1 1 1,-1-1 0,1 0-1,0 1 1,0-1 0,0 1-1,0 0 1,1 0-1,0-1 1,-1 1 0,1 0-1,1 0 1,-2 7 0,3-10-138,-1 1-1,1-1 1,0 0 0,0 1 0,-1-1 0,1 0 0,0 0 0,0 0 0,0 0 0,0 0 0,0 0 0,0 0 0,0 0 0,1 0-1,-1 0 1,0-1 0,0 1 0,1 0 0,-1-1 0,0 1 0,1-1 0,-1 0 0,1 1 0,-1-1 0,1 0 0,-1 0-1,0 0 1,1 0 0,-1 0 0,1 0 0,1-1 0,51-1 118,-41-1-406,1-1 1,-1 0-1,0 0 0,15-8 1,-18 7 54,0 0 0,1 1 0,-1 1 0,1-1 0,0 2 0,0 0 0,12-1 0,-23 3 235,0 0 1,1 0-1,-1 0 1,0 0-1,0 1 1,1-1-1,-1 0 1,0 0-1,0 1 1,0-1-1,0 0 1,1 0-1,-1 1 1,0-1-1,0 0 1,0 1-1,0-1 1,0 0-1,0 0 1,0 1-1,0-1 1,0 0-1,0 1 1,0-1-1,0 0 1,0 1-1,0-1 0,0 0 1,0 0-1,0 1 1,0-1-1,0 0 1,0 1-1,0-1 1,0 0-1,-1 0 1,1 1-1,0-1 1,0 0-1,0 0 1,-1 1-1,1-1 1,-10 20 716,7-13-159,2-6-542,1-1 1,0 1 0,0 0 0,-1 0 0,1-1 0,0 1 0,0 0-1,0 0 1,0-1 0,0 1 0,0 0 0,0 0 0,1-1-1,-1 1 1,0 0 0,0 0 0,0-1 0,1 1 0,-1 0 0,0 0-1,1-1 1,-1 1 0,1-1 0,-1 1 0,1 0 0,-1-1-1,1 1 1,-1-1 0,1 1 0,0-1 0,-1 1 0,1-1-1,0 0 1,-1 1 0,1-1 0,1 1 0,2 0 18,0 0 1,0 0-1,0-1 1,0 1 0,0-1-1,0 0 1,8 0-1,37-7-2620,-14-2-5251,-18 2-1558</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25.690"/>
    </inkml:context>
    <inkml:brush xml:id="br0">
      <inkml:brushProperty name="width" value="0.025" units="cm"/>
      <inkml:brushProperty name="height" value="0.025" units="cm"/>
    </inkml:brush>
  </inkml:definitions>
  <inkml:trace contextRef="#ctx0" brushRef="#br0">0 103 8168,'0'0'13484,"108"11"-11241,-11-27-225,33-2-641,25-4-256,25 1 352,16 6-1120,12 1-385,-3 9-97,-5 3-1568,-11 2-1602,-20 0-1282,-17 0-543,-23 0-226</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1.893"/>
    </inkml:context>
    <inkml:brush xml:id="br0">
      <inkml:brushProperty name="width" value="0.025" units="cm"/>
      <inkml:brushProperty name="height" value="0.025" units="cm"/>
    </inkml:brush>
  </inkml:definitions>
  <inkml:trace contextRef="#ctx0" brushRef="#br0">260 82 9225,'0'0'4932,"3"-10"-2033,2 0-2196,-4 6-492,1 1 0,-1-1 0,1 0 0,-1 0 0,0 1 0,0-1 0,-1 0 0,1 0 0,-1 0 0,0 0 0,0-5 0,0 9-166,-1-1 1,1 1-1,0-1 0,0 0 1,-1 1-1,1-1 0,-1 1 0,1-1 1,0 1-1,-1-1 0,1 1 0,-1-1 1,1 1-1,-1-1 0,1 1 1,-1 0-1,0-1 0,1 1 0,-1 0 1,1 0-1,-1-1 0,0 1 0,1 0 1,-1 0-1,0 0 0,1 0 1,-1 0-1,0 0 0,1 0 0,-1 0 1,0 0-1,1 0 0,-1 0 0,1 0 1,-2 1-1,0-1-49,0 0 1,0 1-1,-1-1 0,1 1 1,0-1-1,0 1 0,0 0 0,0 0 1,0 0-1,0 0 0,-2 2 1,-3 5 20,0 0 0,1 0-1,0 1 1,1-1 0,0 2 0,0-1 0,1 0 0,0 1 0,0 0 0,1 0 0,1 0 0,-3 20 0,0 13 516,1 77 1,4-96-257,1 1-81,1 0 0,1 1 0,1-1 1,1-1-1,1 1 0,1-1 0,21 46 0,-28-69-142,-1-4-217,0 0 0,0 1 0,-1-1 1,1 0-1,-1 1 0,0-1 0,1 1 1,-1-1-1,0 1 0,-3-3 0,-2-3-833,-56-69-7063,-16-22-277,36 31 12197,43 67-3669,-1 1 1,1-1-1,0 1 1,-1-1 0,1 1-1,0-1 1,0 1 0,0-1-1,-1 1 1,1-1 0,0 1-1,0-1 1,0 1 0,0-1-1,0 1 1,0-1 0,0 0-1,0 1 1,0-1 0,0 1-1,1-1 1,-1 1-1,0-1 1,0 1 0,0-1-1,1 1 1,-1-1 0,0 1-1,0-1 1,1 1 0,-1 0-1,0-1 1,1 1 0,-1-1-1,1 1 1,-1 0 0,0 0-1,1-1 1,0 1-1,29-6 2417,38 11-1923,-64-4-262,1 0-451,74 6-1,-29-13-3910,-20-7-2794</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2.304"/>
    </inkml:context>
    <inkml:brush xml:id="br0">
      <inkml:brushProperty name="width" value="0.025" units="cm"/>
      <inkml:brushProperty name="height" value="0.025" units="cm"/>
    </inkml:brush>
  </inkml:definitions>
  <inkml:trace contextRef="#ctx0" brushRef="#br0">33 1 11307,'0'0'11883,"-21"66"-10954,13-37-513,5 1-288,3-2-32,0-2-32,0-2-31,12-2-834,3-4-545,-4-5-992,-2-6-3780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2.663"/>
    </inkml:context>
    <inkml:brush xml:id="br0">
      <inkml:brushProperty name="width" value="0.025" units="cm"/>
      <inkml:brushProperty name="height" value="0.025" units="cm"/>
    </inkml:brush>
  </inkml:definitions>
  <inkml:trace contextRef="#ctx0" brushRef="#br0">161 1 14574,'0'0'3988,"-8"4"-3380,-1 3-429,-1 1 1,1 0-1,0 0 0,1 1 1,0 0-1,1 0 0,0 1 0,0 0 1,1 0-1,0 1 0,-8 20 1,2-4 82,2 1 0,-12 45 0,20-61-230,-1 0 1,2 0-1,-1 0 1,2 0-1,-1 0 0,2 1 1,-1-1-1,2 0 1,2 12-1,-2-20-31,-1 0-1,1 0 1,-1-1 0,1 1 0,0-1 0,1 0-1,-1 1 1,1-1 0,-1 0 0,1 0-1,0 0 1,0-1 0,0 1 0,0-1 0,1 0-1,-1 0 1,5 3 0,29 8-2094,2-9-4065,-7-4-2976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2.994"/>
    </inkml:context>
    <inkml:brush xml:id="br0">
      <inkml:brushProperty name="width" value="0.025" units="cm"/>
      <inkml:brushProperty name="height" value="0.025" units="cm"/>
    </inkml:brush>
  </inkml:definitions>
  <inkml:trace contextRef="#ctx0" brushRef="#br0">5 1 11627,'0'0'5061,"-2"8"-3316,2-6-1667,-1 1-1,1 0 1,-1-1-1,1 1 1,0-1-1,0 1 1,0 0-1,0-1 1,0 1-1,0-1 1,1 1-1,-1 0 1,1-1-1,0 1 1,0-1-1,0 0 1,0 1-1,0-1 1,1 0-1,-1 1 0,1-1 1,-1 0-1,1 0 1,0 0-1,0 0 1,0-1-1,0 1 1,0 0-1,0-1 1,0 0-1,1 1 1,-1-1-1,0 0 1,1 0-1,-1 0 1,5 0-1,0 2-133,0-1 0,0 0 0,0-1 0,0 0 1,1 0-1,-1-1 0,1 1 0,8-2 0,-13 1-14,1-1 1,0 1-1,-1-1 0,1 0 1,-1 0-1,1 0 1,-1-1-1,1 1 0,-1-1 1,0 0-1,0 0 1,0 0-1,0 0 0,0 0 1,0-1-1,-1 1 1,1-1-1,2-3 0,-55 100 1635,40-79-1477,2 1 0,0 1 0,0-1 0,2 1 0,0 0 0,1 1 0,1-1 0,1 1 0,-2 19 0,5-34-683,1 6-1226,4-7-2937,5-1-2844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3.388"/>
    </inkml:context>
    <inkml:brush xml:id="br0">
      <inkml:brushProperty name="width" value="0.025" units="cm"/>
      <inkml:brushProperty name="height" value="0.025" units="cm"/>
    </inkml:brush>
  </inkml:definitions>
  <inkml:trace contextRef="#ctx0" brushRef="#br0">301 0 9001,'0'0'11819,"49"48"-10218,-33-24-544,1 4-512,-10 10-257,-7 8-128,-7 7-64,-20 7 32,-15 3-32,-14 3 1,0 1-33,-1-5-64,3-9-1506,3-11-1857,12-9-5990</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5.961"/>
    </inkml:context>
    <inkml:brush xml:id="br0">
      <inkml:brushProperty name="width" value="0.025" units="cm"/>
      <inkml:brushProperty name="height" value="0.025" units="cm"/>
    </inkml:brush>
  </inkml:definitions>
  <inkml:trace contextRef="#ctx0" brushRef="#br0">0 18 4933,'0'0'17584,"58"-9"-17584,-29 9 32,0 0-384,5 0-1378,-4 0-448,-4 0-192,-8-2-929,-13-4-961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203"/>
    </inkml:context>
    <inkml:brush xml:id="br0">
      <inkml:brushProperty name="width" value="0.035" units="cm"/>
      <inkml:brushProperty name="height" value="0.035" units="cm"/>
    </inkml:brush>
  </inkml:definitions>
  <inkml:trace contextRef="#ctx0" brushRef="#br0">31 52 16884,'2'-13'953,"-2"13"-934,0 0 0,0 0 0,0 0 0,0 1 1,0-1-1,0 0 0,-1 0 0,1 0 0,0 0 0,0 0 1,0 0-1,0 0 0,0 0 0,0 0 0,0 0 1,0 0-1,0 0 0,0 0 0,0 0 0,0 0 0,0-1 1,0 1-1,0 0 0,0 0 0,0 0 0,0 0 0,0 0 1,0 0-1,0 0 0,0 0 0,0 0 0,0 0 1,0 0-1,0 0 0,0 0 0,0 0 0,0 0 0,0 0 1,-1 0-1,-2 24 730,18 188 1297,-7-130-1602,7 57 235,5 84 208,-21-206-853,-4-35-119,-69-297-652,74 313 724,-6-29 73,6 31-58,0 0 1,0 0-1,0 0 0,0 0 0,1 0 0,-1 0 1,0 0-1,0 0 0,0 0 0,0 0 0,0 0 1,0 0-1,0 0 0,0 0 0,0 0 0,0 0 1,0 0-1,0 0 0,0 0 0,0 0 0,0 0 1,0 0-1,1 0 0,-1 0 0,0 0 0,0 0 1,0 0-1,0 0 0,0 0 0,0 0 0,0 0 1,0 0-1,0 0 0,0 0 0,0 0 0,0 0 1,0 0-1,0 0 0,0 0 0,0 0 0,0 0 1,0 0-1,0 0 0,0 0 0,1-1 0,-1 1 1,0 0-1,0 0 0,0 0 0,0 0 0,8 16 92,-2-2-65,1 0-1,1-1 1,0 0 0,1 0-1,0-1 1,20 20-1,-25-28-31,-1-1 0,1 1 1,0-1-1,0 0 0,1 0 0,-1 0 0,1-1 0,-1 1 0,1-1 0,0 0 0,0-1 1,0 1-1,0-1 0,0 0 0,0 0 0,0-1 0,0 1 0,1-1 0,-1 0 0,0-1 1,0 1-1,0-1 0,8-2 0,-3-1 5,0-1 0,0 0 0,0-1 0,-1 0 0,0 0 0,0-1-1,0-1 1,-1 1 0,0-1 0,-1-1 0,0 1 0,0-1 0,9-16 0,-1-1 53,-1 0 0,-2-1 0,19-56 0,-21 46 83,8-48 1,-15 69-46,-1-1-1,-1 1 1,0-1 0,-2 1-1,-2-22 1,3 37-84,0 1 0,0-1 0,0 1 0,0-1-1,-1 0 1,1 1 0,0-1 0,0 1 0,-1-1 0,1 0-1,0 1 1,-1-1 0,1 1 0,0-1 0,-1 1 0,1-1 0,-1 1-1,1-1 1,-1 1 0,1 0 0,-1-1 0,0 1-3,1 0 0,-1 0 0,1 0 0,-1 0 0,1 0 0,-1 0 0,1 0 0,0 0 0,-1 0 0,1 0 0,-1 1 0,1-1 0,-1 0 0,1 0 0,0 0 0,-1 1 0,1-1 0,0 0 0,-1 1 0,1-1 0,0 0 0,-1 1 0,1-1 0,0 0 0,0 1 0,-1-1 0,1 0 0,0 1 0,0 0 0,-5 9 42,1 0 1,0 0-1,1 0 1,0 0 0,1 1-1,-2 17 1,-2 72 117,5-68-120,-1 105 49,3-114-83,1-1-1,1 1 0,1-1 1,7 22-1,-10-39-9,1-1 1,0 1-1,0-1 0,0 0 1,0 1-1,1-1 0,4 6 1,-6-9-3,0 0 1,-1-1-1,1 1 1,0 0-1,0 0 0,0-1 1,0 1-1,0-1 1,0 1-1,0-1 1,0 1-1,0-1 1,0 1-1,0-1 0,0 0 1,0 0-1,0 0 1,0 1-1,0-1 1,0 0-1,0 0 1,1-1-1,-1 1 0,0 0 1,0 0-1,0 0 1,0-1-1,0 1 1,0-1-1,0 1 1,0-1-1,0 1 0,0-1 1,0 1-1,1-2 1,3-2 3,0 0 0,0-1-1,0 0 1,0 0 0,-1-1 0,1 1 0,-1-1 0,5-11 0,2-5 11,9-28-1,-13 31 4,0 0-1,12-19 1,-19 37-17,0 0 0,1 1 0,-1-1-1,0 0 1,1 1 0,-1-1 0,1 1 0,-1-1 0,1 0-1,-1 1 1,1-1 0,-1 1 0,1 0 0,0-1 0,-1 1 0,1-1-1,0 1 1,-1 0 0,1-1 0,0 1 0,1 0 0,-2 0-1,1 0 0,0 0-1,-1 0 1,1 1 0,-1-1 0,1 0 0,-1 1 0,1-1 0,-1 0 0,1 1 0,-1-1 0,1 1 0,-1-1 0,1 1 0,-1-1 0,1 1 0,-1-1 0,0 1 0,1-1-1,-1 2 1,4 5-6,-1 1-1,0 0 0,2 11 0,-1-6 0,10 32 1,17 50 58,-26-83-40,0-1-1,0 0 1,2 1 0,-1-2-1,12 16 1,-16-24-5,0 0 0,0 0 0,-1 0 0,1 0 0,0 0 1,1-1-1,-1 1 0,0-1 0,0 1 0,1-1 0,-1 0 0,1 0 0,-1 0 1,1 0-1,-1 0 0,1 0 0,0-1 0,4 1 0,-4-1-21,0-1 0,-1 1-1,1-1 1,0 0 0,-1 0 0,1 0-1,-1 0 1,1 0 0,-1 0-1,1-1 1,-1 1 0,0-1 0,0 0-1,0 0 1,3-2 0,3-6-194,-1 1 0,0-1 0,0-1 0,-1 1 0,0-1 0,8-22 0,-8 15 76,-1 0 0,0-1 0,-2 1-1,3-25 1,-5-18-324</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6.353"/>
    </inkml:context>
    <inkml:brush xml:id="br0">
      <inkml:brushProperty name="width" value="0.025" units="cm"/>
      <inkml:brushProperty name="height" value="0.025" units="cm"/>
    </inkml:brush>
  </inkml:definitions>
  <inkml:trace contextRef="#ctx0" brushRef="#br0">0 1 6919,'0'0'10762,"47"13"-9097,-12-13-1088,8 0-513,0 0-192,2 0-2723,0 0-3939</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6.699"/>
    </inkml:context>
    <inkml:brush xml:id="br0">
      <inkml:brushProperty name="width" value="0.025" units="cm"/>
      <inkml:brushProperty name="height" value="0.025" units="cm"/>
    </inkml:brush>
  </inkml:definitions>
  <inkml:trace contextRef="#ctx0" brushRef="#br0">0 9 6406,'0'0'14574,"58"3"-13101,-27-3-1056,-6 0-321,7 0-128,-6 0-1442,1-3-2914,-4-5-3812</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7.388"/>
    </inkml:context>
    <inkml:brush xml:id="br0">
      <inkml:brushProperty name="width" value="0.025" units="cm"/>
      <inkml:brushProperty name="height" value="0.025" units="cm"/>
    </inkml:brush>
  </inkml:definitions>
  <inkml:trace contextRef="#ctx0" brushRef="#br0">100 2 9993,'0'0'7170,"-11"-1"-4805,9 1-2303,-5 0 290,1 0 0,-1 0 0,0 0 0,0 1 1,-9 2-1,14-2-288,0-1 0,0 1 0,0-1 0,1 1 0,-1 0 0,0 0 0,0 0 0,1 0 0,-1 0 0,1 0 0,-1 0 0,1 0 0,-1 1 0,1-1 0,0 0 0,0 1 0,-1 0 0,1-1 0,0 1 0,0 0-1,1-1 1,-1 1 0,0 0 0,0 0 0,1 0 0,-1-1 0,1 1 0,0 0 0,0 0 0,-1 3 0,2-4-61,-1 0 0,0 0 0,1 0 0,-1 0-1,1 0 1,-1 0 0,1 0 0,-1 0 0,1 0-1,0 0 1,-1 0 0,1 0 0,0-1-1,0 1 1,-1 0 0,1 0 0,0-1 0,0 1-1,0-1 1,0 1 0,0-1 0,0 1 0,0-1-1,0 1 1,2-1 0,35 9 92,-27-7-60,24 5 18,43 9-116,-74-14 2,1-1-1,-1 1 1,1 0 0,-1 0 0,0 0 0,0 0-1,1 1 1,-2 0 0,1-1 0,0 2 0,-1-1-1,6 6 1,-8-7 66,0-1-1,0 0 0,-1 1 1,1-1-1,0 1 1,-1-1-1,1 1 0,-1-1 1,0 1-1,0-1 0,1 1 1,-1 0-1,0-1 1,0 1-1,0-1 0,-1 1 1,1-1-1,0 1 1,0 0-1,-1-1 0,1 1 1,-1-1-1,0 1 1,1-1-1,-1 0 0,0 1 1,0-1-1,0 0 0,0 1 1,0-1-1,0 0 1,0 0-1,0 0 0,-1 0 1,1 0-1,0 0 1,0 0-1,-1-1 0,1 1 1,-1 0-1,-2 0 1,-7 5 324,0-1 0,0-1 0,-22 6 0,32-10-308,-11 4 221,-1-1 0,0-1 0,1 0 0,-15 0 0,-10-9-1508,35 6 799,-1-1-1,1 1 0,0 0 0,0-1 0,-1 0 0,1 1 0,0-1 1,0 0-1,1 0 0,-1 0 0,-3-5 0,-7-16-6584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7.716"/>
    </inkml:context>
    <inkml:brush xml:id="br0">
      <inkml:brushProperty name="width" value="0.025" units="cm"/>
      <inkml:brushProperty name="height" value="0.025" units="cm"/>
    </inkml:brush>
  </inkml:definitions>
  <inkml:trace contextRef="#ctx0" brushRef="#br0">0 21 12236,'0'0'6149,"65"-16"-4355,-25 12-353,3 3-960,4 1-449,0 0-224,-2 0-2531,-11 1-3299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8.045"/>
    </inkml:context>
    <inkml:brush xml:id="br0">
      <inkml:brushProperty name="width" value="0.025" units="cm"/>
      <inkml:brushProperty name="height" value="0.025" units="cm"/>
    </inkml:brush>
  </inkml:definitions>
  <inkml:trace contextRef="#ctx0" brushRef="#br0">0 17 5061,'0'0'14253,"62"5"-12363,-12-9-417,13-1-704,7 0-288,4 1-289,4 2-160,-10 0-32,-8 2-833,-12 0-768,-12 0-994,-12 0-1601,-12 0-1025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8.436"/>
    </inkml:context>
    <inkml:brush xml:id="br0">
      <inkml:brushProperty name="width" value="0.025" units="cm"/>
      <inkml:brushProperty name="height" value="0.025" units="cm"/>
    </inkml:brush>
  </inkml:definitions>
  <inkml:trace contextRef="#ctx0" brushRef="#br0">7 1 7559,'0'0'12844,"-7"55"-11050,7-36-257,13 0-672,5-1-512,7-2-193,6-5-64,6-4-32,-1-6-192,2-1-1089,-2-1-1314,-3-13-1729,-10-5-2947</inkml:trace>
  <inkml:trace contextRef="#ctx0" brushRef="#br0" timeOffset="1">310 52 4100,'0'0'10025,"-43"42"-7558,17-16-33,3 3-384,3 3-160,0 0-833,10 0-609,1-1-192,5 1-160,4-4-31,0-3-65,0-7-1057,4-6-1730,3-10-3139,4-2-6533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58.800"/>
    </inkml:context>
    <inkml:brush xml:id="br0">
      <inkml:brushProperty name="width" value="0.025" units="cm"/>
      <inkml:brushProperty name="height" value="0.025" units="cm"/>
    </inkml:brush>
  </inkml:definitions>
  <inkml:trace contextRef="#ctx0" brushRef="#br0">61 10 8232,'9'-2'6571,"4"-1"-5245,1 1-1,-1 0 1,1 1-1,24 1 1,-35 1-1196,-1-1-1,1 0 1,-1 0 0,1 1 0,-1 0 0,0-1 0,1 1-1,-1 0 1,0 0 0,0 0 0,1 0 0,-1 1 0,0-1 0,0 1-1,0-1 1,3 4 0,-4-3-110,-1 0 1,1 0-1,0 1 0,-1-1 0,1 0 1,-1 0-1,1 0 0,-1 1 0,0-1 1,0 0-1,0 0 0,-1 1 0,1-1 1,0 0-1,-1 0 0,1 0 0,-1 1 1,0-1-1,0 0 0,0 0 0,0 0 1,0 0-1,-2 2 0,-2 3 163,0 0-1,-1-1 1,0 0-1,0 0 1,0 0-1,-1 0 1,0-1-1,0-1 1,0 1-1,0-1 1,-1 0-1,-9 3 1,5-2 6,0 0 0,0 0-1,-1-2 1,0 0 0,0 0 0,-15 1-1,211 6-4129,-101-3-2410,-26-4-2271</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00.283"/>
    </inkml:context>
    <inkml:brush xml:id="br0">
      <inkml:brushProperty name="width" value="0.025" units="cm"/>
      <inkml:brushProperty name="height" value="0.025" units="cm"/>
    </inkml:brush>
  </inkml:definitions>
  <inkml:trace contextRef="#ctx0" brushRef="#br0">118 1 13645,'0'0'2744,"8"0"-876,23 0-384,-31 0-1464,0 0 0,1-1-1,-1 1 1,0 0-1,1 0 1,-1 0-1,0 0 1,1 0 0,-1 0-1,1 0 1,-1 0-1,0 0 1,1 0 0,-1 0-1,0 0 1,1 0-1,-1 1 1,1-1 0,-1 0-1,0 0 1,1 0-1,-1 0 1,0 1-1,0-1 1,1 0 0,-1 0-1,0 1 1,1-1-1,-1 0 1,0 0 0,0 1-1,1-1 1,-1 0-1,0 1 1,0-1 0,0 0-1,0 1 1,1-1-1,-1 0 1,0 1 0,0-1-1,0 1 1,0-1-1,0 0 1,0 1-1,0-1 1,0 0 0,0 1-1,0-1 1,0 1-1,0-1 1,0 0 0,-1 1-1,1-1 1,0 0-1,0 1 1,0-1 0,0 0-1,-1 1 1,1-1-1,0 0 1,0 1-1,-1-1 1,1 0 0,0 0-1,0 1 1,-1-1-1,0 0 1,-17 18 59,-23 9 21,25-18-73,0 1 1,-19 18 0,31-25-53,1 0 1,0 1-1,-1-1 1,1 1-1,1 0 1,-1 0-1,0 0 1,1 0-1,0 1 1,0-1-1,0 1 1,1-1-1,-3 10 1,4-11 3,0-1 1,0 0 0,0 0-1,1 1 1,-1-1-1,1 0 1,-1 0-1,1 0 1,0 1-1,0-1 1,0 0 0,0 0-1,0 0 1,0 0-1,1-1 1,-1 1-1,0 0 1,1 0-1,0-1 1,-1 1-1,1-1 1,0 0 0,0 1-1,0-1 1,0 0-1,0 0 1,4 1-1,7 4-201,0-1-1,0 0 1,18 3 0,-23-6 29,35 7-2572,76 8-1,-68-14-2796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00.633"/>
    </inkml:context>
    <inkml:brush xml:id="br0">
      <inkml:brushProperty name="width" value="0.025" units="cm"/>
      <inkml:brushProperty name="height" value="0.025" units="cm"/>
    </inkml:brush>
  </inkml:definitions>
  <inkml:trace contextRef="#ctx0" brushRef="#br0">297 14 15246,'0'0'780,"-10"-3"384,2 1-1039,1 0 0,0 0 0,-1 0 0,1 1 0,-1 0 0,0 1 0,1 0 0,-1 0 0,0 0 0,1 1 0,-1 1 0,1-1 1,-14 5-1,5 2-54,0 0 0,1 0 0,0 2 0,-21 17 0,29-21-3,1-1 0,0 1 0,0 1-1,0-1 1,1 1 0,0-1 0,0 2 0,1-1-1,0 0 1,0 1 0,-4 12 0,7-19-58,1 1 0,-1 0 0,1 0 1,-1-1-1,1 1 0,0 0 0,0 0 0,0 0 1,0-1-1,0 1 0,0 0 0,1 0 0,-1 0 1,0 0-1,1-1 0,-1 1 0,1 0 0,0-1 1,0 1-1,0 0 0,0-1 0,0 1 0,0-1 1,0 1-1,0-1 0,0 0 0,1 1 0,-1-1 1,0 0-1,1 0 0,-1 0 0,1 0 0,0 0 1,-1 0-1,1-1 0,2 2 0,6 1 90,0-1 0,0 0-1,1-1 1,-1 0 0,14-1-1,-16 0 4,25 1 121,-1-2 1,1-2-1,38-7 0,-57 7-118,0-1 0,0 0-1,0-1 1,0 0 0,-1-1-1,0-1 1,0 0 0,-1 0-1,17-14 1,-25 18-51,-1 0 0,0 0 1,0 0-1,0 0 0,0 0 0,-1-1 0,1 1 1,-1-1-1,0 0 0,0 0 0,0 1 1,0-1-1,-1-1 0,0 1 0,0 0 1,0 0-1,0 0 0,0-5 0,-1 6-54,-1 0 1,1 0-1,-1 1 0,0-1 0,0 0 1,0 1-1,0-1 0,0 0 0,-1 1 1,1 0-1,-1-1 0,1 1 0,-1 0 0,0 0 1,0 0-1,0 0 0,0 0 0,0 0 1,-1 0-1,1 1 0,-1-1 0,1 1 0,-1 0 1,1-1-1,-1 1 0,0 1 0,-2-2 1,-8-2-422,0 1 1,1 1 0,-1 0 0,-23 0 0,-21 3-4623,45 0-1156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17.434"/>
    </inkml:context>
    <inkml:brush xml:id="br0">
      <inkml:brushProperty name="width" value="0.025" units="cm"/>
      <inkml:brushProperty name="height" value="0.025" units="cm"/>
    </inkml:brush>
  </inkml:definitions>
  <inkml:trace contextRef="#ctx0" brushRef="#br0">1 1 17264,'0'0'1468,"0"10"-902,0 170 1393,0-180-1913,0 1-1,0 0 1,0-1-1,0 1 0,0 0 1,0-1-1,0 1 0,0-1 1,0 1-1,0 0 0,0-1 1,0 1-1,1 0 1,-1-1-1,0 1 0,0-1 1,1 1-1,-1 0 0,0-1 1,1 1-1,-1-1 0,1 1 1,-1-1-1,1 1 1,-1-1-1,1 0 0,-1 1 1,1-1-1,-1 1 0,2-1 1,17-6 1881,17-27-275,-1-20-1470,-29 42-171,1-1-1,1 1 1,0 0 0,12-12-1,-20 23-13,1-1-1,-1 1 1,0 0-1,1-1 1,-1 1-1,1 0 0,-1 0 1,1-1-1,-1 1 1,1 0-1,0 0 1,-1 0-1,1 0 0,-1 0 1,1-1-1,-1 1 1,1 0-1,-1 0 1,1 1-1,0-1 0,-1 0 1,1 0-1,-1 0 1,1 0-1,-1 0 1,1 1-1,-1-1 0,1 0 1,-1 0-1,1 1 1,-1-1-1,1 0 1,-1 1-1,0-1 1,1 0-1,-1 1 0,1-1 1,-1 1-1,0-1 1,1 1-1,-1-1 1,0 1-1,0-1 0,1 1 1,-1-1-1,0 1 1,0-1-1,0 1 1,0-1-1,0 1 0,0-1 1,0 1-1,0 0 1,0 0-1,8 38-240,-8-34 225,1-1 41,-1 1 0,1-1 1,0 0-1,0 0 0,1 0 0,-1 0 0,1 0 0,0 0 0,-1 0 0,5 5 0,-4-7-7,1-1 1,-1 0-1,0 1 0,1-1 0,-1 0 1,1 0-1,-1 0 0,1 0 0,0-1 0,-1 1 1,1-1-1,0 1 0,-1-1 0,1 0 1,0 0-1,4-1 0,-6 4-37,1 0-1,-1 0 1,0 0 0,0 0-1,0 1 1,0-1 0,0 0-1,-1 0 1,1 1-1,-1-1 1,0 0 0,0 0-1,0 4 1,1 10 15,-1-15-27,0-1 1,1 1-1,-1-1 1,0 1-1,1-1 1,-1 0-1,1 1 1,0-1 0,-1 0-1,1 0 1,0 1-1,0-1 1,0 0-1,0 0 1,0 0-1,0 0 1,0 0-1,0 0 1,0 0-1,1 0 1,-1-1-1,0 1 1,0 0 0,1-1-1,-1 1 1,0-1-1,1 1 1,-1-1-1,1 0 1,-1 1-1,1-1 1,-1 0-1,1 0 1,-1 0-1,0 0 1,3-1-1,-2 1-366,0-1 0,0 0-1,0 1 1,-1-1-1,1 0 1,0 0 0,0 0-1,0 0 1,-1-1 0,1 1-1,-1 0 1,1-1-1,-1 1 1,1-1 0,-1 0-1,0 1 1,2-3-1,7-16-6272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780"/>
    </inkml:context>
    <inkml:brush xml:id="br0">
      <inkml:brushProperty name="width" value="0.035" units="cm"/>
      <inkml:brushProperty name="height" value="0.035" units="cm"/>
    </inkml:brush>
  </inkml:definitions>
  <inkml:trace contextRef="#ctx0" brushRef="#br0">9 0 18324,'0'20'2048,"0"2"-1416,-4-3-295,-1 3 1135,5-5-968,3-3-416,8-7-808,0-2-376,7-5 808,-3-5-233,11 2-215</inkml:trace>
  <inkml:trace contextRef="#ctx0" brushRef="#br0" timeOffset="1">291 146 14259,'1'5'421,"1"0"1,-1 0-1,-1 0 1,1 0-1,-1 0 0,0 1 1,0-1-1,0 0 0,-1 0 1,0 0-1,0 0 0,0 1 1,0-1-1,-4 7 1,0 0 272,-1 0 0,0-1 1,-1 0-1,-14 18 1,12-20-574,8-13-332,2 2 158,-1 0 1,1 1-1,0-1 1,0 0-1,0 0 1,0 1-1,0-1 1,1 0-1,1-1 1,-2 1 11,1 0-1,0 0 1,1 1 0,-1-1 0,0 0-1,0 1 1,1-1 0,-1 1-1,1 0 1,-1 0 0,1 0 0,-1 0-1,1 1 1,0-1 0,-1 0-1,1 1 1,0 0 0,0 0 0,-1 0-1,1 0 1,0 0 0,0 1-1,-1-1 1,6 2 0,-5 0 33,1 0 0,-1 0 1,0 0-1,0 0 0,0 1 1,0-1-1,0 1 0,0 0 0,-1 0 1,0 0-1,1 0 0,-1 0 1,0 0-1,0 1 0,-1-1 1,1 1-1,1 6 0,1 1 100,-1 1-1,0 0 0,-1 0 1,-1 0-1,0 0 1,0 1-1,-1-1 1,-1 0-1,0 0 1,-1 0-1,0 0 1,-1 0-1,0 0 1,-1 0-1,0-1 1,-9 17-1,11-25-94,1 0-1,-1-1 1,0 0 0,0 0-1,0 1 1,0-1 0,-1 0-1,1-1 1,0 1-1,-1 0 1,1-1 0,-1 1-1,-3 0 1,5-1-23,-1-1 0,1 1 0,-1-1 0,1 0 0,-1 0 0,1 0 0,0 0 0,-1 0 0,1 0 0,-1 0 0,1 0 0,-1-1 0,1 1 0,0-1 0,-1 1 0,1-1 0,0 1 0,-1-1 0,1 0 0,0 1 0,0-1 0,0 0 0,0 0 0,0 0 0,0 0 0,0 0 0,0 0 0,0 0 0,-1-2 0,-10-24-174,3-8-101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17.844"/>
    </inkml:context>
    <inkml:brush xml:id="br0">
      <inkml:brushProperty name="width" value="0.025" units="cm"/>
      <inkml:brushProperty name="height" value="0.025" units="cm"/>
    </inkml:brush>
  </inkml:definitions>
  <inkml:trace contextRef="#ctx0" brushRef="#br0">80 11 6022,'0'0'14648,"-8"-4"-14242,7 3-402,-1 0 0,0 1-1,0-1 1,0 0 0,0 1 0,0-1 0,0 1 0,0-1 0,0 1-1,0 0 1,0 0 0,0 0 0,0 0 0,0 0 0,0 0 0,1 1-1,-1-1 1,0 1 0,0-1 0,-4 3 0,4-1 12,0 0 0,0 0 1,0 0-1,0 0 0,0 1 0,0-1 1,0 1-1,1-1 0,-1 1 0,1 0 1,0-1-1,0 1 0,0 0 0,0 0 1,0 0-1,0 0 0,1 0 0,-1 3 1,1-5 18,0 0 1,0 0-1,0 0 1,0 0-1,-1 0 0,1 0 1,1 0-1,-1 0 1,0 0-1,0 0 1,0 0-1,0 0 1,1 0-1,-1 0 1,0 0-1,1 0 1,-1 0-1,1 0 1,-1 0-1,1 0 1,-1-1-1,1 1 1,0 0-1,0 0 1,-1-1-1,1 1 0,0 0 1,0-1-1,0 1 1,0 0-1,2 0 68,0 0 0,0 0 0,0-1 1,0 1-1,0-1 0,0 0 0,0 0 0,0 0 0,1 0 0,3-1 0,7-1 105,-1-1-1,1-1 1,22-9 0,-8 0-150,-20 9-57,-1 0 0,1 0 1,0 1-1,0 0 0,0 0 0,0 1 1,0 0-1,10-1 0,-16 4 24,-1 0 0,0 1 0,0-1 0,0 0 0,0 1 0,0-1 0,0 0 0,0 1 0,0-1 0,0 1 0,-1 0 0,1-1 0,-1 1 0,1 0 0,-1-1 0,0 1 0,1 0 0,-1-1 0,0 1 0,0 0 0,0-1 0,-1 4 0,5 19 452,-3-23-446,0 0 0,0 1 0,0-1 0,0 0 1,0 0-1,0 0 0,0 0 0,0 0 0,0 0 0,1 0 0,-1 0 0,0 0 0,1-1 1,-1 1-1,0 0 0,1-1 0,-1 0 0,1 1 0,-1-1 0,1 0 0,-1 1 0,1-1 1,-1 0-1,1 0 0,0 0 0,-1 0 0,1-1 0,-1 1 0,3-1 0,47-20 115,-19 7-2779,-32 14 2372,1 0 0,0 1 0,-1-1 0,1 0 0,-1 0 0,1 0 0,0 0 0,-1 1 0,1-1 0,-1 0 0,1 1 0,-1-1 0,1 0 0,-1 1 0,1-1 0,-1 1 0,1-1 0,-1 1-1,0-1 1,1 1 0,-1-1 0,0 1 0,1-1 0,-1 1 0,0-1 0,0 1 0,1-1 0,-1 1 0,0 0 0,0-1 0,0 1 0,0-1 0,0 1 0,0 0 0,0-1 0,0 1 0,0 1 0,0-2-75,0 6-3769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18.759"/>
    </inkml:context>
    <inkml:brush xml:id="br0">
      <inkml:brushProperty name="width" value="0.025" units="cm"/>
      <inkml:brushProperty name="height" value="0.025" units="cm"/>
    </inkml:brush>
  </inkml:definitions>
  <inkml:trace contextRef="#ctx0" brushRef="#br0">105 168 3683,'0'0'20153,"-8"-4"-19758,5 2-380,1 1-1,0 0 1,-1-1 0,1 1-1,-1 0 1,1 0 0,-1 1-1,0-1 1,1 0 0,-1 1-1,0 0 1,1 0 0,-1-1-1,-4 2 1,4 0 13,0 0-1,0 1 1,0-1-1,1 1 1,-1 0 0,0-1-1,1 1 1,-1 1 0,1-1-1,-1 0 1,1 0-1,0 1 1,0 0 0,0-1-1,-2 6 1,3-7-20,0 0 0,0 0 0,0 1 1,0-1-1,0 1 0,0-1 0,0 1 0,1-1 1,-1 1-1,0-1 0,1 1 0,0-1 0,-1 1 0,1 0 1,0-1-1,0 1 0,0-1 0,0 1 0,0 0 1,0 2-1,1-4 4,0 1 1,-1 0 0,1 0-1,0-1 1,0 1-1,0-1 1,-1 1 0,1-1-1,0 1 1,0-1 0,0 1-1,0-1 1,0 0-1,0 1 1,0-1 0,0 0-1,0 0 1,0 0-1,0 0 1,0 0 0,0 0-1,0 0 1,1 0 0,5-1 6,0 0 0,0 0 0,-1-1 0,1 0 0,-1 0 0,0-1 0,1 0 0,8-5 0,-7 1-176,21-14 54,-28 20 57,0 0 1,0 1-1,-1-1 1,1 1-1,0-1 0,0 1 1,0-1-1,0 1 0,0 0 1,-1-1-1,1 1 0,0 0 1,0 0-1,0-1 0,0 1 1,0 0-1,0 0 0,0 0 1,0 0-1,0 0 0,0 1 1,0-1-1,0 0 0,0 0 1,1 1-1,8 53-696,-9-51 704,1-1-1,0 0 0,0 0 1,0 0-1,0 0 1,1 0-1,-1 0 0,0-1 1,1 1-1,-1-1 1,1 0-1,0 1 0,-1-1 1,1 0-1,0-1 1,0 1-1,0 0 0,-1-1 1,1 0-1,0 1 1,0-1-1,0 0 1,0-1-1,0 1 0,0 0 1,0-1-1,4-1 1,1 0-169,0 1 0,0-2 0,0 1 1,0-1-1,0-1 0,-1 1 0,1-1 0,9-7 1,-9 3 16,0-1 1,0 1 0,-1-1-1,0-1 1,-1 0-1,0 0 1,0 0 0,-1 0-1,0-1 1,-1 0 0,0 0-1,-1 0 1,0-1-1,-1 1 1,0 0 0,-1-1-1,0 0 1,-2-14 0,1 26 225,0-1 0,0 1 1,0-1-1,0 1 0,0 0 1,0-1-1,0 1 1,0-1-1,0 1 0,-1 0 1,1-1-1,0 1 0,0 0 1,0-1-1,-1 1 0,1 0 1,0 0-1,-1-1 1,1 1-1,0 0 0,0 0 1,-1-1-1,1 1 0,0 0 1,-1 0-1,1 0 0,0-1 1,-1 1-1,1 0 1,-1 0-1,1 0 0,0 0 1,-1 0-1,1 0 0,-1 0 1,1 0-1,0 0 0,-1 0 1,1 0-1,0 0 1,-1 0-1,1 0 0,-1 0 1,1 1-1,0-1 0,-1 0 1,1 0-1,0 0 1,-1 0-1,1 1 0,0-1 1,-1 0-1,1 0 0,0 1 1,0-1-1,-1 0 0,1 1 1,-18 16 843,13-3-773,1-1 0,0 1-1,2-1 1,-1 1 0,1 0 0,1 0-1,1 0 1,0 0 0,1 0 0,0 0 0,1 0-1,0-1 1,1 1 0,1-1 0,0 1-1,8 15 1,-12-29-107,0 0 0,0 0 0,0 0 0,0 1-1,0-1 1,0 0 0,0 0 0,0 0 0,0 0 0,0 0 0,0 0-1,0 1 1,0-1 0,0 0 0,0 0 0,0 0 0,1 0 0,-1 0-1,0 0 1,0 0 0,0 0 0,0 1 0,0-1 0,0 0 0,0 0 0,0 0-1,0 0 1,1 0 0,-1 0 0,0 0 0,0 0 0,0 0 0,0 0-1,0 0 1,0 0 0,0 0 0,1 0 0,-1 0 0,0 0 0,0 0-1,0 0 1,0 0 0,0 0 0,0 0 0,1 0 0,-1 0 0,0 0-1,0 0 1,0 0 0,0 0 0,0 0 0,0 0 0,1 0 0,-1 0-1,0 0 1,0 0 0,0 0 0,0 0 0,0 0 0,0-1 0,0 1 0,4-12 153,-3-14 401,-6-65 776,5 95-1310,1 0 0,0 1 0,0-1 0,0 0 0,0 0 0,0 0 0,1 0 0,0 0 0,0 0 0,0 0 0,0-1 0,1 1 0,-1-1 0,1 1 0,0-1 0,0 0 0,0 0 0,0 0 0,1-1 0,-1 1 0,1-1 0,0 0 0,0 0 0,-1 0 0,1 0 1,1-1-1,-1 1 0,8 0 0,-5 0 15,-1 0 0,1-1 1,0 0-1,0 0 0,0-1 1,0 1-1,0-2 0,0 1 1,0-1-1,0 0 0,0 0 1,-1-1-1,1 0 0,0 0 1,-1-1-1,0 0 1,9-5-1,21-23 81,-34 29-109,0 0-1,1 0 1,-2 0-1,1-1 1,0 1-1,0 0 1,-1-1 0,1 0-1,-1 1 1,0-1-1,0 0 1,0 1-1,1-5 1,-2 7-18,-11 12 134,7-7-182,1 1-1,-1 0 1,1 0 0,1 1-1,-1-1 1,1 0 0,0 1-1,0-1 1,1 1 0,0 0-1,0 0 1,0 0 0,1-1-1,0 1 1,1 0 0,1 9-1,-2-16-146,0 0 0,0 1 0,1-1 0,-1 0 0,0 0 1,0 0-1,0 0 0,1 0 0,-1 0 0,0 0 0,0 1 0,1-1 0,-1 0 0,0 0 0,0 0 0,1 0 0,-1 0 0,0 0 0,0 0 0,1 0 0,-1 0 0,0 0 0,0 0 0,1-1 0,-1 1 1,0 0-1,0 0 0,1 0 0,-1 0 0,0 0 0,0 0 0,0 0 0,1-1 0,-1 1 0,0 0 0,0 0 0,0 0 0,1-1 0,-1 1 0,0 0 0,0 0 0,0 0 0,0-1 0,0 1 1,0 0-1,0 0 0,1-1 0,-1 1 0,0 0 0,0 0 0,0-1 0,0 1 0,0 0 0,0 0 0,0-1 0,0 1 0,4-18-12003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19.135"/>
    </inkml:context>
    <inkml:brush xml:id="br0">
      <inkml:brushProperty name="width" value="0.025" units="cm"/>
      <inkml:brushProperty name="height" value="0.025" units="cm"/>
    </inkml:brush>
  </inkml:definitions>
  <inkml:trace contextRef="#ctx0" brushRef="#br0">0 0 5990,'0'0'14029,"18"52"-14638,-1-35-3106,-3-4-2403</inkml:trace>
  <inkml:trace contextRef="#ctx0" brushRef="#br0" timeOffset="1">222 111 9769,'0'0'12674,"-6"5"-12028,-126 86 1809,131-90-2417,0 0-1,-1 0 1,1 1 0,0-1-1,-1 0 1,1 0 0,0 1-1,0-1 1,0 0 0,0 1-1,1-1 1,-1 1 0,0-1-1,0 1 1,1 0 0,-1-1-1,0 3 1,2-3-19,-1 0 1,0 0-1,0 0 1,1 0-1,-1 0 0,0-1 1,1 1-1,-1 0 1,1 0-1,-1 0 1,1-1-1,-1 1 0,1 0 1,-1-1-1,1 1 1,0-1-1,0 1 0,-1-1 1,1 1-1,0-1 1,0 1-1,-1-1 0,2 1 1,8 2 70,-1 0 0,1 0 0,0-1 1,16 1-1,-18-2-62,136 8-641,-48-10-4534,-28-3-3512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32.305"/>
    </inkml:context>
    <inkml:brush xml:id="br0">
      <inkml:brushProperty name="width" value="0.025" units="cm"/>
      <inkml:brushProperty name="height" value="0.025" units="cm"/>
    </inkml:brush>
  </inkml:definitions>
  <inkml:trace contextRef="#ctx0" brushRef="#br0">172 12 4036,'0'0'16351,"-10"-2"-14482,10 2-1853,-6-1 152,0 0 0,1 0-1,-1 0 1,0 1 0,1 0 0,-1 0 0,0 0-1,0 1 1,1-1 0,-1 1 0,1 1-1,-1-1 1,1 1 0,-1 0 0,1 1-1,0-1 1,0 1 0,0 0 0,0 0-1,-8 7 1,9-4 28,0 0 1,0 0-1,0 0 0,0 0 1,1 1-1,0 0 0,1-1 1,-1 1-1,1 0 0,1 0 1,-1 0-1,1 1 0,1-1 1,-1 0-1,1 0 0,0 1 1,2 11-1,-1-17-186,-1 0-1,1 0 1,0 0-1,0 0 1,-1-1-1,1 1 1,0 0-1,1 0 1,-1-1 0,0 1-1,0-1 1,1 1-1,-1-1 1,1 0-1,-1 1 1,1-1-1,0 0 1,0 0 0,-1 0-1,1 0 1,0 0-1,0 0 1,0-1-1,0 1 1,0-1-1,0 1 1,0-1-1,0 0 1,0 0 0,0 0-1,3 0 1,-1 0 62,1 1 0,0-1 0,-1 0 0,1-1 0,-1 1 0,1-1 0,-1 0-1,1 0 1,-1-1 0,1 1 0,-1-1 0,0 0 0,6-3 0,-5-1 35,1 0-1,-1-1 0,0 0 0,0 0 1,-1 0-1,0 0 0,0-1 0,-1 1 0,0-1 1,0 0-1,-1 0 0,0 0 0,0-1 1,-1 1-1,0 0 0,-1-1 0,1 1 1,-2 0-1,0-11 0,0 18-106,1 1 0,0 0 0,0-1 0,0 1 0,-1 0 0,1 0 0,0-1 0,0 1 0,-1 0 0,1 0 0,0-1 0,-1 1 0,1 0 0,0 0 0,-1 0 0,1 0 0,0 0 0,-1-1 0,1 1 0,0 0 0,-1 0 0,1 0 0,0 0 0,-1 0 0,1 0 0,0 0 0,-1 0 0,1 0 0,0 0 0,-1 0 0,1 0 0,0 1 0,-1-1 0,1 0 0,0 0 0,-1 0 0,1 0 0,0 1 0,-1-1 0,1 0 0,0 0 0,0 0 0,-1 1 0,1-1 0,0 0 0,0 1 0,-1-1 0,-13 12 0,10-8 0,1 1 0,-1-1 0,1 1 0,0 0 0,0 1 0,1-1 0,-1 0 0,1 1 0,0 0 0,0-1 0,1 1 0,-1 7 0,4-12 0,1 0 0,-1-1 0,0 0 0,1 1 0,-1-1 0,1 0 0,-1 0 0,1 0 0,-1 0 0,1-1 0,-1 1 0,5-2 0,20-8 0,41-20 0,-53 21 0,1 2 0,-1 0 0,2 1 0,-1 0 0,0 1 0,1 1 0,0 1 0,31-3 0,-47 6 0,1 0 0,-1 0 0,1 0 0,-1 0 0,1 0 0,-1 0 0,1 1 0,0-1 0,-1 1 0,1-1 0,-1 1 0,0-1 0,1 1 0,-1 0 0,0 0 0,1-1 0,-1 1 0,0 0 0,0 0 0,1 0 0,-1 1 0,0-1 0,0 0 0,0 0 0,-1 1 0,1-1 0,0 0 0,0 1 0,-1-1 0,1 1 0,-1-1 0,1 1 0,0 2 0,-1 4 0,1 1 0,-1 0 0,0-1 0,-1 1 0,-2 11 0,-1 15 0,7-40 0,-1 0 0,1 0 0,0 0 0,0 0 0,1 1 0,-1 0 0,1-1 0,5-3 0,-2-1 0,1 0 0,-5 4 0,1 0 0,0 0 0,0 1 0,1 0 0,-1 0 0,1 0 0,0 0 0,0 1 0,8-5 0,-12 10 0,0 1 0,0-1 0,0 1 0,-1-1 0,1 1 0,-1-1 0,0 1 0,0 0 0,0-1 0,0 5 0,0-7 0,-1 29 0,2 34 0,0-62 0,-1 0 0,1 0 0,0-1 0,0 1 0,0 0 0,0 0 0,-1 0 0,1 0 0,0-1 0,0 1 0,0 0 0,1-1 0,-1 1 0,0-1 0,0 1 0,0-1 0,0 0 0,0 1 0,1-1 0,-1 0 0,0 0 0,0 0 0,0 0 0,1 0 0,-1 0 0,0 0 0,0 0 0,0-1 0,1 1 0,-1 0 0,0-1 0,0 1 0,0-1 0,2 0 0,41-16 0,-33 8 0,0-1 0,-1-1 0,0 1 0,-1-1 0,0-1 0,-1 0 0,0 0 0,0 0 0,-2-1 0,7-15 0,-4 9 0,-13 31 0,0-1 0,1 1 0,0 0 0,1 0 0,0 0 0,1 0 0,0 1 0,1-1 0,2 16 0,-2-27-165,1 0 0,0 0 1,0 0-1,0 0 0,0 0 0,0-1 0,0 1 0,0 0 1,0 0-1,1-1 0,-1 1 0,0-1 0,0 1 0,1-1 1,-1 1-1,0-1 0,1 0 0,-1 1 0,0-1 1,1 0-1,-1 0 0,0 0 0,1 0 0,-1 0 0,2-1 1,0 1-653,1 0 0,-1 0 0,1 0 0,-1-1 0,0 0 0,1 1 0,-1-1 0,0 0 0,4-2 1,4-9-8094</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32.667"/>
    </inkml:context>
    <inkml:brush xml:id="br0">
      <inkml:brushProperty name="width" value="0.025" units="cm"/>
      <inkml:brushProperty name="height" value="0.025" units="cm"/>
    </inkml:brush>
  </inkml:definitions>
  <inkml:trace contextRef="#ctx0" brushRef="#br0">1 0 8200,'0'0'23862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32.999"/>
    </inkml:context>
    <inkml:brush xml:id="br0">
      <inkml:brushProperty name="width" value="0.025" units="cm"/>
      <inkml:brushProperty name="height" value="0.025" units="cm"/>
    </inkml:brush>
  </inkml:definitions>
  <inkml:trace contextRef="#ctx0" brushRef="#br0">222 23 12748,'0'0'19373,"-9"-5"-18999,5 3-372,0-1-1,0 1 1,-1 0 0,1 1 0,-1-1 0,1 1 0,-1-1 0,1 2-1,-1-1 1,1 0 0,-1 1 0,0 0 0,0 0 0,1 0-1,-1 1 1,0-1 0,1 1 0,-1 0 0,1 0 0,-1 1 0,1 0-1,0-1 1,-1 1 0,1 1 0,-6 3 0,1 1-4,-1 0 1,1 0 0,1 1-1,-1 0 1,-9 13 0,15-17 1,0 0 1,0 0-1,0 0 1,1 0-1,0 1 1,0 0-1,0-1 1,0 1-1,1 0 1,-1 0-1,1-1 1,1 1-1,-1 0 1,1 0-1,0 6 1,0-10 2,0 1 0,1 0 1,0 0-1,-1 0 0,1-1 0,0 1 1,0 0-1,0-1 0,0 1 1,0-1-1,0 1 0,0-1 0,1 0 1,-1 1-1,0-1 0,1 0 1,-1 0-1,1 0 0,0 0 0,-1 0 1,1 0-1,0 0 0,-1-1 1,1 1-1,0-1 0,0 1 0,0-1 1,0 0-1,2 1 0,64 1 99,-52-3-115,9-1-736,0 0 1,38-11-1,-35 8-3324,0-1-3542,-11 3-5480</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33.623"/>
    </inkml:context>
    <inkml:brush xml:id="br0">
      <inkml:brushProperty name="width" value="0.025" units="cm"/>
      <inkml:brushProperty name="height" value="0.025" units="cm"/>
    </inkml:brush>
  </inkml:definitions>
  <inkml:trace contextRef="#ctx0" brushRef="#br0">0 60 5477,'0'0'15812,"9"0"-14215,13-2-656,-1-1 0,1-1 1,39-13-1,-38 9-768,1 2-1,-1 0 1,1 2-1,35-3 1,-35 6-166,-17 0-73,0 1 1,0-1-1,0 1 1,0 1 0,0-1-1,0 1 1,0 1 0,9 2-1,-58 4-174,-15 2 582,-65 22-1,118-30-41,6-1-198,13-2-771,20-9-6121,-22-4-1613</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34.284"/>
    </inkml:context>
    <inkml:brush xml:id="br0">
      <inkml:brushProperty name="width" value="0.025" units="cm"/>
      <inkml:brushProperty name="height" value="0.025" units="cm"/>
    </inkml:brush>
  </inkml:definitions>
  <inkml:trace contextRef="#ctx0" brushRef="#br0">0 1 3235,'0'0'19512,"1"11"-19272,-1 9-294,11 206 1269,1-129-3139,-7-81-2267,-1-9-3112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18.666"/>
    </inkml:context>
    <inkml:brush xml:id="br0">
      <inkml:brushProperty name="width" value="0.025" units="cm"/>
      <inkml:brushProperty name="height" value="0.025" units="cm"/>
    </inkml:brush>
  </inkml:definitions>
  <inkml:trace contextRef="#ctx0" brushRef="#br0">0 2691 4036,'0'-15'4740,"0"-45"-3165,0 45-1020,9 16 310,409 45 2194,-371-42-3013,1-1 0,72-6-1,-92 1 87,0-3 0,0 0 0,-1-2 0,0-1 0,42-17 0,75-48 132,221-150 0,-217 127-221,3-5 8,233-204 0,-82 48 66,-300 255-100,0 0 1,0 0-1,0 0 0,1 0 0,-1 1 1,1-1-1,-1 1 0,1 0 1,-1 0-1,1 0 0,0 0 1,3-1-1,-4 2 6,-1 0 1,1 0 0,-1 1-1,1-1 1,-1 0 0,1 1 0,-1-1-1,1 1 1,-1 0 0,1-1-1,-1 1 1,0 0 0,2 2-1,23 8 339,-23-11-327,-1 0-1,0 0 1,0-1 0,0 1-1,0-1 1,0 0 0,0 1-1,0-1 1,0 0 0,0 0-1,0 0 1,0-1 0,0 1-1,0 0 1,1-3-1,35-31 447,-26 22-315,27-23-17,300-296 546,-29-27-252,-263 296-461,2 3-1,3 2 1,3 2 0,2 3-1,2 2 1,72-48 0,-98 79 133,-1-2 1,-2-1-1,0-2 1,-1 0-1,-2-2 0,0-2 1,29-40-1,-56 69-113,6-9 106,0 0-1,0 1 1,1 0 0,12-11 0,-17 17-105,1 0 1,-1 0-1,1 1 1,0-1-1,-1 1 1,1-1-1,0 1 1,0 0-1,0 0 1,-1 1-1,1-1 1,0 1-1,0-1 1,0 1-1,0 0 1,0 0-1,1 0 1,-1 0-1,0 1 1,4 0-1,-7 0-29,-3-9-12183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18.998"/>
    </inkml:context>
    <inkml:brush xml:id="br0">
      <inkml:brushProperty name="width" value="0.025" units="cm"/>
      <inkml:brushProperty name="height" value="0.025" units="cm"/>
    </inkml:brush>
  </inkml:definitions>
  <inkml:trace contextRef="#ctx0" brushRef="#br0">0 43 8616,'0'0'9396,"9"-7"-9103,-5 4-265,1-1 5,-1 1 0,1-1 0,0 1-1,0 0 1,0 1 0,1-1 0,-1 1-1,1 0 1,-1 0 0,1 1 0,0-1-1,11 0 1,183 3 335,-198-2-338,1 1-1,0 0 0,-1 1 1,1-1-1,0 0 0,0 1 1,-1-1-1,1 1 0,-1 0 0,1 0 1,0 0-1,-1 0 0,0 1 1,1-1-1,-1 1 0,0-1 1,0 1-1,0 0 0,0 0 0,0-1 1,0 2-1,0-1 0,-1 0 1,1 0-1,-1 0 0,1 1 1,-1-1-1,0 1 0,0-1 0,0 1 1,0 0-1,-1-1 0,1 1 1,-1 0-1,1-1 0,-1 1 1,0 0-1,0 0 0,0-1 0,-1 1 1,1 0-1,-1 3 0,-4 13 337,0 0 0,-1-1 1,0 0-1,-18 32 0,16-32-585,-44 99-3032,35-81-923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392"/>
    </inkml:context>
    <inkml:brush xml:id="br0">
      <inkml:brushProperty name="width" value="0.035" units="cm"/>
      <inkml:brushProperty name="height" value="0.035" units="cm"/>
    </inkml:brush>
  </inkml:definitions>
  <inkml:trace contextRef="#ctx0" brushRef="#br0">35 2 18132,'-5'-1'1800,"-1"8"-1336,-5 18-184,4 8 1265,3 15-1081,3 10-72,1 11-160,1 4-80,7 5-16,1-3-64,2-10-352,1-7-256,4-17-496,0-12 744,4-26 40,3-10-185,6-24-167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3.667"/>
    </inkml:context>
    <inkml:brush xml:id="br0">
      <inkml:brushProperty name="width" value="0.025" units="cm"/>
      <inkml:brushProperty name="height" value="0.025" units="cm"/>
    </inkml:brush>
  </inkml:definitions>
  <inkml:trace contextRef="#ctx0" brushRef="#br0">214 59 1954,'0'0'11648,"7"-6"-9609,3 0-1366,-3 2-77,1 0 0,-1-1 1,0 1-1,0-2 1,-1 1-1,9-10 1,-16 15-461,1-1 1,-1 1-1,0-1 0,0 1 1,0-1-1,0 1 0,0 0 1,0 0-1,0-1 1,0 1-1,0 0 0,0 0 1,0 0-1,0 0 1,0 0-1,0 1 0,0-1 1,0 0-1,-2 1 1,-17 4-106,0 0 1,0 2-1,0 0 1,1 2-1,1 0 1,-1 1-1,1 0 1,1 2 0,0 0-1,-26 26 1,39-35-40,1 0 1,0 1 0,0 0-1,0 0 1,0 0-1,1 0 1,-1 0 0,1 1-1,0-1 1,1 1 0,-1-1-1,1 1 1,0 0 0,0-1-1,0 6 1,1-7 4,0-1-1,0 1 1,0-1 0,1 0-1,0 1 1,-1-1 0,1 0-1,0 0 1,0 1 0,0-1-1,0 0 1,0 0 0,1 0-1,-1 0 1,1-1 0,-1 1-1,1 0 1,0 0 0,-1-1-1,1 1 1,0-1 0,0 0-1,0 1 1,0-1 0,1 0-1,-1 0 1,0 0 0,0-1-1,1 1 1,-1-1 0,3 1-1,11 2-363,-1 0-1,1-1 0,26-1 0,17-4-3371,-19-2-1994</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3.996"/>
    </inkml:context>
    <inkml:brush xml:id="br0">
      <inkml:brushProperty name="width" value="0.025" units="cm"/>
      <inkml:brushProperty name="height" value="0.025" units="cm"/>
    </inkml:brush>
  </inkml:definitions>
  <inkml:trace contextRef="#ctx0" brushRef="#br0">39 0 5990,'0'0'14440,"-4"10"-13431,-4 9-440,2 1 1,-1 0-1,-3 27 0,9-40-497,0-1-1,0 0 1,1 0 0,-1 1-1,2-1 1,-1 0-1,1 1 1,0-1 0,0 0-1,0 0 1,1 0-1,0 0 1,0 0 0,1 0-1,0-1 1,0 1-1,7 9 1,-2-6-377,0-1 0,1 1 0,0-2 0,1 1 0,15 8 0,-20-13-697,0 0 0,0-1 0,0 0 0,0 0 0,0 0 0,1-1 0,-1 0 0,9 1 0,8-1-6973</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4.372"/>
    </inkml:context>
    <inkml:brush xml:id="br0">
      <inkml:brushProperty name="width" value="0.025" units="cm"/>
      <inkml:brushProperty name="height" value="0.025" units="cm"/>
    </inkml:brush>
  </inkml:definitions>
  <inkml:trace contextRef="#ctx0" brushRef="#br0">5 0 9353,'0'0'7271,"-2"9"-5440,1-3-1523,0 0 0,1 0 0,-1 0 0,1 0 0,1 0 0,-1 0 0,1-1 0,0 1 0,2 7 0,-2-10-203,1 0-1,-1 0 1,1 0-1,-1 0 1,1 0-1,0 0 1,0-1-1,1 1 1,-1-1-1,1 1 0,-1-1 1,1 0-1,-1 0 1,1 0-1,0 0 1,0 0-1,0-1 1,0 1-1,1-1 1,5 2-1,2 0-82,-1-1 0,1 0 0,0-1 1,12 0-1,5-3-6454,-23 0 10,1-5-4564</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4.715"/>
    </inkml:context>
    <inkml:brush xml:id="br0">
      <inkml:brushProperty name="width" value="0.025" units="cm"/>
      <inkml:brushProperty name="height" value="0.025" units="cm"/>
    </inkml:brush>
  </inkml:definitions>
  <inkml:trace contextRef="#ctx0" brushRef="#br0">161 1 15663,'0'0'3491,"-49"48"-1633,35-24-96,-1 3-545,-4 4-865,4 2-256,1 2-64,1 0 0,2-4-160,6-2-1121,0-7-641,5-7-1057,3-10-2274,10-5-4196</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5.047"/>
    </inkml:context>
    <inkml:brush xml:id="br0">
      <inkml:brushProperty name="width" value="0.025" units="cm"/>
      <inkml:brushProperty name="height" value="0.025" units="cm"/>
    </inkml:brush>
  </inkml:definitions>
  <inkml:trace contextRef="#ctx0" brushRef="#br0">218 0 14958,'0'0'3716,"2"11"-2120,12 65 554,-8-49-1791,-1 0 1,3 50 0,-8-68-334,0 0 1,0-1 0,-1 1 0,-1 0-1,0 0 1,0-1 0,0 0 0,-1 1-1,0-1 1,-1 0 0,0 0 0,0 0 0,-7 9-1,1-5-309,0 0 1,-1-1-1,0 0 0,-1-1 0,0 0 0,-19 11 0,17-13-1353,0 0 0,-1-1-1,-20 7 1,-5-4-3879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5.437"/>
    </inkml:context>
    <inkml:brush xml:id="br0">
      <inkml:brushProperty name="width" value="0.025" units="cm"/>
      <inkml:brushProperty name="height" value="0.025" units="cm"/>
    </inkml:brush>
  </inkml:definitions>
  <inkml:trace contextRef="#ctx0" brushRef="#br0">0 47 13389,'352'-26'8341,"-129"5"-7137,711 22-1621,-804 4-280,-75-5-4419,-52 0-89</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5.801"/>
    </inkml:context>
    <inkml:brush xml:id="br0">
      <inkml:brushProperty name="width" value="0.025" units="cm"/>
      <inkml:brushProperty name="height" value="0.025" units="cm"/>
    </inkml:brush>
  </inkml:definitions>
  <inkml:trace contextRef="#ctx0" brushRef="#br0">1 0 13293,'0'0'8359,"54"65"-6917,-40-40-449,2 1-577,-1 0-288,6-5-64,3-3 0,8-5-64,3-10-512,4-3-609,3-3-577,-1-13-1216,-1-3-2724,-6-3-1088</inkml:trace>
  <inkml:trace contextRef="#ctx0" brushRef="#br0" timeOffset="1">485 56 5381,'0'0'13901,"-50"34"-12043,23-6 64,-2 9-225,0 2-415,4-1-450,3 1-383,6-1-289,4-2-128,3 1-64,5-1-1185,-1-2-1890,-4-3-3203</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6.273"/>
    </inkml:context>
    <inkml:brush xml:id="br0">
      <inkml:brushProperty name="width" value="0.025" units="cm"/>
      <inkml:brushProperty name="height" value="0.025" units="cm"/>
    </inkml:brush>
  </inkml:definitions>
  <inkml:trace contextRef="#ctx0" brushRef="#br0">1 1 17104,'0'0'2531,"68"0"-738,-24 0-544,10 0-320,2 0-384,7 2-481,0 3-32,-4 3-769,-12 2-1024,-13 1-738,-16 0-832,-14 0-1666,-4-3-2370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6.615"/>
    </inkml:context>
    <inkml:brush xml:id="br0">
      <inkml:brushProperty name="width" value="0.025" units="cm"/>
      <inkml:brushProperty name="height" value="0.025" units="cm"/>
    </inkml:brush>
  </inkml:definitions>
  <inkml:trace contextRef="#ctx0" brushRef="#br0">0 33 12107,'0'0'2467,"52"4"-802,-5-4 706,13-5-1122,8-5-352,0 0-705,1 2-128,-10 4-1281,-8 4-4357,-10 0-3586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29.723"/>
    </inkml:context>
    <inkml:brush xml:id="br0">
      <inkml:brushProperty name="width" value="0.025" units="cm"/>
      <inkml:brushProperty name="height" value="0.025" units="cm"/>
    </inkml:brush>
  </inkml:definitions>
  <inkml:trace contextRef="#ctx0" brushRef="#br0">54 1 16335,'0'0'5115,"-5"9"-5078,0 0-40,0-2 3,1 0-1,0 0 1,0 0 0,1 0 0,0 1-1,0 0 1,0 0 0,-1 11 0,4-19-9,0 1 0,1 0 1,-1-1-1,0 1 0,1 0 0,-1-1 1,0 1-1,1-1 0,-1 1 0,1-1 1,-1 1-1,1-1 0,-1 1 1,1-1-1,-1 0 0,1 1 0,0-1 1,-1 1-1,1-1 0,-1 0 1,1 0-1,0 0 0,-1 1 0,1-1 1,0 0-1,-1 0 0,2 0 1,27 4-144,-13-2-50,-10-1 167,0 0 0,0 1 0,0 0 0,0 1 0,-1-1 1,1 1-1,-1 0 0,1 0 0,-1 1 0,8 6 0,-11-7 60,0-1 0,0 0-1,0 1 1,0-1 0,0 1-1,-1-1 1,1 1 0,-1 0-1,1 0 1,-1 0-1,0 0 1,0 0 0,-1 0-1,1 0 1,-1 0 0,1 0-1,-1 0 1,0 0 0,0 0-1,0 1 1,-1-1 0,1 0-1,-2 4 1,1-5 51,1 0 0,-1-1 0,0 1 0,0 0-1,0 0 1,0-1 0,0 1 0,0-1 0,-1 1 0,1-1 0,0 0 0,-1 1 0,1-1-1,-1 0 1,0 0 0,1 0 0,-1 0 0,0 0 0,0 0 0,1-1 0,-1 1 0,0-1-1,0 1 1,0-1 0,0 1 0,0-1 0,0 0 0,0 0 0,0 0 0,0 0 0,0-1-1,1 1 1,-4-1 0,-1 0-74,1 0 0,0 0 0,0 0 1,0-1-1,0 0 0,1 0 0,-1 0 0,0-1 0,1 1 0,-1-1 0,-5-5 0,6 4-626,1-1 1,0 1-1,0-1 0,0 1 1,1-1-1,-4-7 0,3 5-471,-12-21-5258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943"/>
    </inkml:context>
    <inkml:brush xml:id="br0">
      <inkml:brushProperty name="width" value="0.035" units="cm"/>
      <inkml:brushProperty name="height" value="0.035" units="cm"/>
    </inkml:brush>
  </inkml:definitions>
  <inkml:trace contextRef="#ctx0" brushRef="#br0">54 108 18852,'-8'26'634,"-30"118"921,35-128-1421,1 0 0,0 0 0,1 1 0,1-1 0,1 1 0,5 30 0,-6-42-123,1-1 0,0 0 0,1 0 0,-1 0 0,1 0 0,0-1 0,0 1 0,0 0 0,0-1 0,1 1 0,-1-1 0,5 4 0,-6-6-8,1 0 1,-1 0-1,1 0 0,-1 0 1,1 0-1,-1-1 0,1 1 1,0 0-1,-1-1 1,1 1-1,0-1 0,-1 0 1,1 0-1,0 1 1,0-1-1,-1 0 0,1-1 1,0 1-1,0 0 0,-1 0 1,1-1-1,0 1 1,-1-1-1,1 1 0,0-1 1,-1 0-1,1 0 1,-1 1-1,1-1 0,-1 0 1,3-3-1,2-1 42,-1-1 1,1 1-1,-1-1 1,-1 0-1,1-1 0,-1 1 1,0-1-1,0 0 0,-1 0 1,0 0-1,0 0 1,-1-1-1,4-14 0,-3 3 126,0 1-1,-1-1 1,-1 1 0,-2-34-1,-1 39-29,1 0-1,-2 1 0,0-1 1,-6-17-1,8 26-94,-1 0 0,0 0 1,1 0-1,-2 0 0,1 0 0,0 1 0,-1-1 1,0 1-1,0-1 0,0 1 0,0 0 0,0 0 1,-1 0-1,1 1 0,-1-1 0,-4-2 0,7 5-37,-1-1-1,1 0 0,-1 1 0,1-1 0,-1 1 1,1 0-1,-1-1 0,1 1 0,-1 0 0,0 0 0,1 0 1,-1 0-1,1 0 0,-1 0 0,0 0 0,1 1 1,-1-1-1,1 0 0,-1 1 0,1 0 0,-1-1 1,1 1-1,-2 1 0,1-1-17,0 1 0,1 0 0,-1 0 0,1 0 0,-1 0 0,1 0 0,-1 0 0,1 0 0,0 1 0,0-1 0,0 0 0,0 1 0,0 2 0,0 2-108,-1-1 0,1 1 1,1 0-1,-1-1 1,1 1-1,1 0 1,-1-1-1,1 1 0,0-1 1,3 9-1,-4-13-8,1 0 0,-1 0-1,1 0 1,0 1 0,0-1-1,0 0 1,0 0 0,1 0-1,-1 0 1,0-1 0,1 1 0,0 0-1,-1-1 1,1 1 0,0-1-1,0 1 1,0-1 0,-1 0 0,2 1-1,-1-1 1,0 0 0,0-1-1,0 1 1,0 0 0,1-1-1,-1 1 1,0-1 0,0 1 0,1-1-1,-1 0 1,0 0 0,1 0-1,-1-1 1,0 1 0,1 0 0,-1-1-1,4-1 1,2-1-217,0-1 1,-1 0-1,0 0 0,0-1 1,0 0-1,0 0 0,-1 0 1,1-1-1,7-9 0,18-26-846</inkml:trace>
  <inkml:trace contextRef="#ctx0" brushRef="#br0" timeOffset="1">347 1 14955,'-14'60'1583,"4"-19"-490,1 1 1,2 1-1,-2 51 0,9-88-898,1 0 0,-1 1 0,1-1 0,3 11 0,-4-16-171,0 0 1,0-1-1,0 1 0,1 0 0,-1-1 0,0 1 0,0-1 1,0 1-1,1 0 0,-1-1 0,0 1 0,1-1 0,-1 1 1,1-1-1,-1 1 0,0-1 0,1 1 0,-1-1 0,1 0 1,-1 1-1,1-1 0,-1 1 0,1-1 0,0 0 0,-1 0 0,1 1 1,-1-1-1,1 0 0,0 0 0,-1 0 0,1 0 0,0 0 1,-1 1-1,1-1 0,-1 0 0,1-1 0,0 1 0,-1 0 1,1 0-1,0 0 0,-1 0 0,1 0 0,-1-1 0,1 1 1,0 0-1,-1 0 0,1-1 0,-1 1 0,1-1 0,-1 1 1,1 0-1,-1-1 0,1 1 0,-1-1 0,1 1 0,-1-1 0,1 0 1,5-6 121,1-1 1,-1 0 0,-1 0 0,1 0-1,-2 0 1,7-15 0,19-56 412,-30 78-552,5-12 52,-3 7-48,1 0 1,-1 0-1,0 0 1,-1 0-1,1-1 1,-1 1 0,0 0-1,-1-1 1,0 1-1,-1-13 1,1 19-16,0 0 0,0 0 1,0-1-1,0 1 1,0 0-1,0 0 1,0-1-1,0 1 0,0 0 1,-1 0-1,1-1 1,0 1-1,0 0 0,0 0 1,0-1-1,-1 1 1,1 0-1,0 0 0,0 0 1,0-1-1,-1 1 1,1 0-1,0 0 0,0 0 1,-1 0-1,1 0 1,0 0-1,0 0 0,-1 0 1,1-1-1,0 1 1,-1 0-1,1 0 0,0 0 1,0 0-1,-1 1 1,-9 6-180,-5 14-247,13-17 306,-10 25-869,12-28 923,-1-1 0,1 1 0,0 0 0,-1-1 1,1 1-1,0 0 0,0 0 0,0-1 0,0 1 0,0 0 1,0 0-1,0 0 0,0-1 0,0 1 0,0 0 1,0 0-1,0-1 0,0 1 0,1 0 0,-1 0 0,0-1 1,1 1-1,-1 0 0,0-1 0,1 1 0,-1 0 1,1-1-1,-1 1 0,1-1 0,-1 1 0,1-1 0,-1 1 1,2 0-1,-1-1 14,1 0 0,-1 0 0,1-1 1,-1 1-1,1 0 0,-1-1 0,1 1 1,-1-1-1,1 1 0,-1-1 0,0 0 0,1 1 1,-1-1-1,0 0 0,0 0 0,1 0 1,-1 0-1,0 0 0,0 0 0,0 0 0,0-1 1,1-1-1,22-25-679</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0.136"/>
    </inkml:context>
    <inkml:brush xml:id="br0">
      <inkml:brushProperty name="width" value="0.025" units="cm"/>
      <inkml:brushProperty name="height" value="0.025" units="cm"/>
    </inkml:brush>
  </inkml:definitions>
  <inkml:trace contextRef="#ctx0" brushRef="#br0">0 26 14894,'0'0'4741,"51"-16"-2788,-26 11-383,4 2-289,3 2-768,4 1-449,-2 0-64,4 0-897,-7 3-993,-8 6-1569,-8-1-2947</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0.483"/>
    </inkml:context>
    <inkml:brush xml:id="br0">
      <inkml:brushProperty name="width" value="0.025" units="cm"/>
      <inkml:brushProperty name="height" value="0.025" units="cm"/>
    </inkml:brush>
  </inkml:definitions>
  <inkml:trace contextRef="#ctx0" brushRef="#br0">1 0 2883,'0'0'15086,"56"14"-13292,-18-14-129,5 0-544,11 0-672,3 0-385,1 0-64,-6 4-96,-1 0-1153,-10-2-737,-14 3-2242,-9-2-1602</inkml:trace>
  <inkml:trace contextRef="#ctx0" brushRef="#br0" timeOffset="1">30 295 9961,'0'0'11467,"3"57"-10186,8-41-448,2 1-352,3-1-257,6-3-128,1-7 0,8-5-32,3-1-544,0 0-962,0-10-1216,-1-4-2659,-6 0-2499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0.833"/>
    </inkml:context>
    <inkml:brush xml:id="br0">
      <inkml:brushProperty name="width" value="0.025" units="cm"/>
      <inkml:brushProperty name="height" value="0.025" units="cm"/>
    </inkml:brush>
  </inkml:definitions>
  <inkml:trace contextRef="#ctx0" brushRef="#br0">177 0 13613,'0'0'4356,"-43"55"-3011,23-28 193,3 4-353,-1 3-288,0 0-385,2 0-384,0-1-64,3-4 0,3 0-64,8-7-960,-2-2-1443,4-6-1633,0-7-3811</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1.413"/>
    </inkml:context>
    <inkml:brush xml:id="br0">
      <inkml:brushProperty name="width" value="0.025" units="cm"/>
      <inkml:brushProperty name="height" value="0.025" units="cm"/>
    </inkml:brush>
  </inkml:definitions>
  <inkml:trace contextRef="#ctx0" brushRef="#br0">1 0 9417,'0'0'11499,"65"11"-10154,-37-8-416,10 3-417,2-3-415,5 0-65,-2-3-1186,-3 0-2945,-8-5-5895</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2.436"/>
    </inkml:context>
    <inkml:brush xml:id="br0">
      <inkml:brushProperty name="width" value="0.025" units="cm"/>
      <inkml:brushProperty name="height" value="0.025" units="cm"/>
    </inkml:brush>
  </inkml:definitions>
  <inkml:trace contextRef="#ctx0" brushRef="#br0">49 0 13421,'0'0'4964,"-43"50"-4259,39-21-289,2 5-191,2 3-129,0-1-64,6-2 0,1-3-32,5-1-128,3-9-993,-3-8-1025,5-8-2499,-3-5-3298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2.881"/>
    </inkml:context>
    <inkml:brush xml:id="br0">
      <inkml:brushProperty name="width" value="0.025" units="cm"/>
      <inkml:brushProperty name="height" value="0.025" units="cm"/>
    </inkml:brush>
  </inkml:definitions>
  <inkml:trace contextRef="#ctx0" brushRef="#br0">211 14 14253,'0'0'3252,"-8"-4"-2009,6 2-1210,-1 1-1,0 0 0,0 0 0,0 0 0,1 0 0,-1 0 0,0 1 0,0-1 1,0 1-1,0 0 0,0 0 0,0 0 0,0 0 0,0 0 0,-3 1 0,1 1-6,-1 0 0,1 1 0,0-1 0,0 1 0,0 0 0,0 1 0,1-1 0,-1 1 0,-4 4 0,-3 4 20,0 0 0,1 1 0,1 0 0,-17 27 0,23-34 13,1 0-1,0 1 0,0-1 1,0 1-1,0 0 0,1-1 1,1 1-1,-1 0 0,1 0 1,0 0-1,0 0 0,1 0 1,0 1-1,1 6 1,0-12-45,0 0 0,-1 0 0,1 0 0,0-1 0,0 1 1,1 0-1,-1-1 0,0 1 0,0-1 0,1 1 1,-1-1-1,1 1 0,0-1 0,-1 0 0,1 0 0,0 0 1,-1 0-1,1 0 0,0 0 0,0-1 0,0 1 1,0-1-1,0 1 0,0-1 0,0 0 0,0 1 1,0-1-1,0 0 0,0 0 0,0-1 0,0 1 0,0 0 1,2-1-1,4 0 80,-1-1 0,1 1-1,-1-1 1,1 0 0,-1-1 0,0 0 0,10-5 0,-7 1 17,-1 0 0,-1 0 0,1-1 0,-2 0 0,1 0 0,-1-1 0,0 0 0,-1 0 0,6-11 0,-9 15-19,0 0-1,-1 0 1,0 0-1,1 0 1,-2 0-1,1 0 1,-1-1-1,0 1 1,0-1-1,0 1 1,-1-1-1,0 1 1,0-1-1,0 1 1,-1-1-1,0 1 1,0-1-1,0 1 1,0 0-1,-5-9 1,5 12-100,0 0 0,0 0 0,0 0 0,0 1 1,-1-1-1,1 0 0,0 1 0,-1-1 0,0 1 0,1 0 0,-1-1 0,0 1 1,0 0-1,1 0 0,-1 0 0,0 0 0,0 0 0,0 1 0,0-1 1,0 1-1,0-1 0,-1 1 0,1 0 0,0-1 0,0 1 0,0 0 0,0 1 1,0-1-1,0 0 0,-1 1 0,-3 0 0,4 0-136,-1 0 0,0 0 1,1 1-1,-1-1 0,1 1 0,0-1 0,-1 1 0,1 0 0,0 0 0,0 0 0,0 0 1,0 0-1,0 0 0,1 0 0,-1 1 0,1-1 0,-1 1 0,1-1 0,0 1 1,0 0-1,0-1 0,0 1 0,0 3 0,1-5 58,-1 2-396,1-1 1,0 1-1,-1-1 0,1 1 0,0-1 1,0 1-1,1-1 0,-1 1 0,0-1 1,1 1-1,0 2 0,11 4-4846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3.272"/>
    </inkml:context>
    <inkml:brush xml:id="br0">
      <inkml:brushProperty name="width" value="0.025" units="cm"/>
      <inkml:brushProperty name="height" value="0.025" units="cm"/>
    </inkml:brush>
  </inkml:definitions>
  <inkml:trace contextRef="#ctx0" brushRef="#br0">42 1 13004,'0'0'1025,"-23"52"1506,12-25-738,6 2-127,3-1-737,2-6-609,0-3-288,11-3-288,1-7-1153,1-8-1026,-2-1-3074</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3.651"/>
    </inkml:context>
    <inkml:brush xml:id="br0">
      <inkml:brushProperty name="width" value="0.025" units="cm"/>
      <inkml:brushProperty name="height" value="0.025" units="cm"/>
    </inkml:brush>
  </inkml:definitions>
  <inkml:trace contextRef="#ctx0" brushRef="#br0">0 20 11275,'0'0'9625,"13"-4"-9492,7-1-55,1 1 0,-1 1 0,1 1 0,21 1 0,36 1 50,-77 0-132,-1 1 1,1-1-1,-1 0 0,1 1 1,-1-1-1,0 1 0,1-1 1,-1 1-1,0-1 0,1 1 1,-1-1-1,0 1 0,0-1 1,1 1-1,-1 0 0,0-1 0,0 1 1,0-1-1,0 1 0,0-1 1,0 1-1,0 0 0,0-1 1,0 1-1,0 0 0,0-1 1,0 1-1,0-1 0,0 1 1,-1 0-1,-4 22 326,-8 17-29,-3 5-168,2 0 1,1 1 0,-9 82 0,22-127-463,-2 9-853,-2-6-3476,-1-4-3336</inkml:trace>
  <inkml:trace contextRef="#ctx0" brushRef="#br0" timeOffset="1">58 233 15727,'0'0'3107,"45"-13"-1698,-16 5-800,3 2-449,-1-3-160,1-3-1666,-1-2-5444</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3.982"/>
    </inkml:context>
    <inkml:brush xml:id="br0">
      <inkml:brushProperty name="width" value="0.025" units="cm"/>
      <inkml:brushProperty name="height" value="0.025" units="cm"/>
    </inkml:brush>
  </inkml:definitions>
  <inkml:trace contextRef="#ctx0" brushRef="#br0">140 56 12940,'-8'7'1671,"-8"7"-466,-51 45 3654,61-53-4473,0 0 0,1 1-1,0-1 1,0 1-1,0 0 1,1 0-1,-1 1 1,-3 10 0,8-17-385,1-1 1,-1 1-1,0-1 1,0 1-1,1-1 1,-1 1 0,0-1-1,1 1 1,-1-1-1,1 0 1,-1 1 0,0-1-1,1 0 1,-1 1-1,1-1 1,-1 0-1,1 1 1,-1-1 0,1 0-1,-1 0 1,1 0-1,-1 1 1,1-1 0,0 0-1,-1 0 1,1 0-1,-1 0 1,1 0 0,-1 0-1,1 0 1,0 0-1,-1 0 1,2-1-1,28 1 21,-24 0-172,3 0-122,-1 1 0,1 0 0,0 0 1,-1 0-1,1 1 0,-1 1 0,1 0 1,-1 0-1,9 5 0,-14-7 252,0 1 0,0-1 0,0 1 0,-1 0 0,1 0 0,-1 0 0,1 1 0,-1-1 0,0 1 0,0-1 0,0 1 0,0 0 0,0 0 0,-1 0 0,1-1 0,-1 2 0,0-1 0,0 0 0,0 0 0,0 0 0,-1 0 0,1 1 0,-1-1 0,0 0 0,0 1 0,0-1 0,0 4 0,-2-4 118,1 0 0,0 0 0,-1 0 0,1 0 0,-1 0 0,0 0 0,0-1 0,0 1 0,0-1 0,-1 0 0,1 1 0,-1-1 0,1 0 0,-1 0 0,0-1 0,0 1 0,0 0 0,0-1 0,0 0 0,-3 1 0,-3 2 26,0-1 0,0 0 0,0 0 0,0-1 1,-19 1-1,26-3-334,0 0 1,0 0 0,0 0 0,0 0 0,0-1 0,0 1-1,0-1 1,0 1 0,0-1 0,0 0 0,0 0-1,0 0 1,0 0 0,0 0 0,1 0 0,-1-1 0,0 1-1,1 0 1,-1-1 0,1 0 0,0 1 0,-1-1-1,1 0 1,0 1 0,0-1 0,-1-3 0,-12-22-6336</inkml:trace>
  <inkml:trace contextRef="#ctx0" brushRef="#br0" timeOffset="1">73 56 14798,'0'0'4869,"61"-31"-3140,-32 23-480,0 1-768,3 4-449,-6 0-416,2 2-3268,1-1-8295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4.589"/>
    </inkml:context>
    <inkml:brush xml:id="br0">
      <inkml:brushProperty name="width" value="0.025" units="cm"/>
      <inkml:brushProperty name="height" value="0.025" units="cm"/>
    </inkml:brush>
  </inkml:definitions>
  <inkml:trace contextRef="#ctx0" brushRef="#br0">1 0 15663,'0'0'7815,"68"42"-7238,-39-35-321,3-3-224,-1-4 0,-2 0-1601,-2 0-1474,-6-8-3043,1-5-6054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8.520"/>
    </inkml:context>
    <inkml:brush xml:id="br0">
      <inkml:brushProperty name="width" value="0.035" units="cm"/>
      <inkml:brushProperty name="height" value="0.035" units="cm"/>
    </inkml:brush>
  </inkml:definitions>
  <inkml:trace contextRef="#ctx0" brushRef="#br0">86 2 15507,'0'-1'53,"-1"1"-1,1 0 0,0 0 1,0 0-1,-1 0 1,1 0-1,0 0 0,-1 0 1,1 0-1,0 0 0,-1 0 1,1 0-1,0 0 0,0 0 1,-1 0-1,1 0 1,0 0-1,-1 0 0,1 0 1,0 1-1,0-1 0,-1 0 1,1 0-1,0 0 0,0 0 1,-1 1-1,1-1 1,0 0-1,0 0 0,-1 1 1,1-1-1,0 0 0,0 1 1,-11 15 554,-4 21-46,1 21 512,2 1 0,2 0 1,-2 66-1,9 30 100,5-127-950,0-1 0,2 0 0,11 41-1,-13-61-189,0 0-1,1 0 1,0-1-1,0 1 0,1-1 1,0 0-1,0 0 1,0 0-1,1 0 0,9 9 1,-12-14-29,0 1 0,0 0 0,0-1 0,1 1 0,-1-1 0,0 0-1,1 0 1,0 0 0,-1 0 0,1 0 0,-1 0 0,1-1 0,0 1 0,0-1 0,-1 0 0,1 0 0,0 0 0,-1 0 0,1 0 0,0-1 0,0 1 0,-1-1 0,1 0-1,-1 1 1,1-1 0,0 0 0,-1-1 0,0 1 0,1 0 0,3-4 0,0 0 2,0 0 1,0-1-1,0 0 0,-1 0 1,0 0-1,0 0 0,-1-1 1,0 0-1,6-13 0,2-8 15,10-35 0,-17 46-11,57-210 114,-21 64-1654,-38 148 1810,-4 13-285,-3 8-209,-3 7-59</inkml:trace>
  <inkml:trace contextRef="#ctx0" brushRef="#br0" timeOffset="1">235 600 19764,'12'31'1793,"5"-7"-1281,-2-2-224,6-9 544,2-2-432,0-6-832,2-4-488,-5-7 680,-2-5-232,-3-2-185</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4.951"/>
    </inkml:context>
    <inkml:brush xml:id="br0">
      <inkml:brushProperty name="width" value="0.025" units="cm"/>
      <inkml:brushProperty name="height" value="0.025" units="cm"/>
    </inkml:brush>
  </inkml:definitions>
  <inkml:trace contextRef="#ctx0" brushRef="#br0">139 1 14734,'0'0'3780,"-52"63"-2467,29-31 256,1 0-223,4 1-289,2-4-737,8-2-224,8-5-96,0-6-224,2-6-1250,7-6-576,2-4-2530,-4 0-5445</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5.283"/>
    </inkml:context>
    <inkml:brush xml:id="br0">
      <inkml:brushProperty name="width" value="0.025" units="cm"/>
      <inkml:brushProperty name="height" value="0.025" units="cm"/>
    </inkml:brush>
  </inkml:definitions>
  <inkml:trace contextRef="#ctx0" brushRef="#br0">0 8 7719,'0'0'11659,"56"1"-10666,-20-1-288,9 0-129,0-1-287,0-2-225,0 1-32,-10 0-96,-5 2-897,-3 0-1121,-7 0-2530,-4-1-385</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5.599"/>
    </inkml:context>
    <inkml:brush xml:id="br0">
      <inkml:brushProperty name="width" value="0.025" units="cm"/>
      <inkml:brushProperty name="height" value="0.025" units="cm"/>
    </inkml:brush>
  </inkml:definitions>
  <inkml:trace contextRef="#ctx0" brushRef="#br0">1 0 16528,'0'0'5669,"68"13"-4228,-41-4-672,2-5-481,1 3-192,5-3-64,-7-3-544,1-1-1314,0 0-1024,-9-8-2051,-6-2-1473</inkml:trace>
  <inkml:trace contextRef="#ctx0" brushRef="#br0" timeOffset="1">314 9 10666,'0'0'6983,"-56"71"-4965,34-41-225,4 2-447,2-1-418,4-2-351,4-2-225,5-2-127,3-7-161,0-3-64,0-5-737,0-2-2242,3-3-4260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6.036"/>
    </inkml:context>
    <inkml:brush xml:id="br0">
      <inkml:brushProperty name="width" value="0.025" units="cm"/>
      <inkml:brushProperty name="height" value="0.025" units="cm"/>
    </inkml:brush>
  </inkml:definitions>
  <inkml:trace contextRef="#ctx0" brushRef="#br0">0 1 13741,'0'0'5413,"15"61"-3715,10-32-97,9 1-352,11 1-448,7-1-352,8 0-225,-3-4-128,1-2-577,-17-7-2497,-6-7-3589,-12-5-8199</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6.383"/>
    </inkml:context>
    <inkml:brush xml:id="br0">
      <inkml:brushProperty name="width" value="0.025" units="cm"/>
      <inkml:brushProperty name="height" value="0.025" units="cm"/>
    </inkml:brush>
  </inkml:definitions>
  <inkml:trace contextRef="#ctx0" brushRef="#br0">1 0 15214,'0'0'5574,"47"74"-4581,-11-39-577,9 7-352,7-1-32,8-6-833,-6-3-2690,0-10-5509</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6.825"/>
    </inkml:context>
    <inkml:brush xml:id="br0">
      <inkml:brushProperty name="width" value="0.025" units="cm"/>
      <inkml:brushProperty name="height" value="0.025" units="cm"/>
    </inkml:brush>
  </inkml:definitions>
  <inkml:trace contextRef="#ctx0" brushRef="#br0">1 1 15791,'0'0'4388,"55"11"-3587,-8-10 256,11 0-449,5-1-255,5 0-257,-5 0-64,-9 0-160,-18 5-1474,-12 2-2113,-13 0-3973</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7.201"/>
    </inkml:context>
    <inkml:brush xml:id="br0">
      <inkml:brushProperty name="width" value="0.025" units="cm"/>
      <inkml:brushProperty name="height" value="0.025" units="cm"/>
    </inkml:brush>
  </inkml:definitions>
  <inkml:trace contextRef="#ctx0" brushRef="#br0">1 9 17104,'0'0'385,"55"2"1985,-9-2-737,9 0-928,5 0-673,3-2-769,-7-6-4484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7.708"/>
    </inkml:context>
    <inkml:brush xml:id="br0">
      <inkml:brushProperty name="width" value="0.025" units="cm"/>
      <inkml:brushProperty name="height" value="0.025" units="cm"/>
    </inkml:brush>
  </inkml:definitions>
  <inkml:trace contextRef="#ctx0" brushRef="#br0">44 1 13229,'0'0'9961,"4"4"-9897,12 9-76,1 0 0,0-1-1,1-2 1,0 1 0,19 7 0,-28-14-107,-7-3 96,1 0 1,-1 0 0,0 0-1,0 0 1,0 0-1,-1 1 1,1-1 0,0 0-1,0 1 1,-1 0-1,1-1 1,-1 1 0,0 0-1,1 0 1,-1 0-1,0 0 1,0 0 0,0 0-1,0 0 1,0 0-1,-1 0 1,1 1 0,0 2-1,-1-2 30,-1 1 1,1-1-1,-1 0 0,1 0 0,-1 0 1,0 1-1,-1-1 0,1 0 0,0 0 1,-1 0-1,0-1 0,1 1 0,-1 0 1,-4 3-1,1 1 171,-1-2 0,0 1-1,0-1 1,0 0 0,0 0 0,-1 0 0,0-1-1,0 0 1,0 0 0,-1-1 0,1 0 0,-1-1 0,-8 3-1,14-5-184,-1 1 1,0-1-1,0 0 0,0 0 0,0 0 0,0 0 0,0 0 0,1 0 0,-1-1 0,0 1 0,0-1 0,0 0 0,1 0 0,-1 0 0,0 0 0,1-1 1,-1 1-1,1-1 0,0 1 0,-1-1 0,-2-3 0,2 1-708,0-1 0,0 0 0,1 0 0,-1-1 0,1 1 0,0-1 0,0 1 0,1-1 0,-2-10 0,-2-20-6919</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8.085"/>
    </inkml:context>
    <inkml:brush xml:id="br0">
      <inkml:brushProperty name="width" value="0.025" units="cm"/>
      <inkml:brushProperty name="height" value="0.025" units="cm"/>
    </inkml:brush>
  </inkml:definitions>
  <inkml:trace contextRef="#ctx0" brushRef="#br0">10 71 13389</inkml:trace>
  <inkml:trace contextRef="#ctx0" brushRef="#br0" timeOffset="1">10 71 13389,'-9'-39'2498,"27"31"-640,7 1 96,6 0-513,3 3-736,4-1-609,-2 4-64,-2 1-288,-5 0-1794,-6 0-2979,-3 6-5541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8.433"/>
    </inkml:context>
    <inkml:brush xml:id="br0">
      <inkml:brushProperty name="width" value="0.025" units="cm"/>
      <inkml:brushProperty name="height" value="0.025" units="cm"/>
    </inkml:brush>
  </inkml:definitions>
  <inkml:trace contextRef="#ctx0" brushRef="#br0">1 17 14670,'0'0'4933,"79"8"-3300,-27-8-608,9-4-769,2-3-224,-1 1-32,-10 3-832,-7 2-1218,-11 0-2050,-9-2-641</inkml:trace>
  <inkml:trace contextRef="#ctx0" brushRef="#br0" timeOffset="1">64 173 13965,'0'0'8552,"28"54"-7110,-4-43-674,8 0-447,4-5-193,4-3-64,5-3-1249,-11 0-1121,-1-5-1538,-10-10-2626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071"/>
    </inkml:context>
    <inkml:brush xml:id="br0">
      <inkml:brushProperty name="width" value="0.035" units="cm"/>
      <inkml:brushProperty name="height" value="0.035" units="cm"/>
    </inkml:brush>
  </inkml:definitions>
  <inkml:trace contextRef="#ctx0" brushRef="#br0">16 23 14131,'1'-1'1,"14"-19"2536,-15 20-2511,0 0 1,0 0 0,0 0-1,0-1 1,0 1-1,0 0 1,0 0 0,0 0-1,0 0 1,0 0 0,0 0-1,0 0 1,0 0-1,1 0 1,-1 0 0,0 0-1,0 0 1,0 0-1,0 0 1,0 0 0,0 0-1,0 0 1,0 0 0,0 0-1,0 0 1,0 0-1,1 0 1,-1 0 0,0 0-1,0 0 1,0 0-1,0 0 1,0 0 0,0 0-1,0 0 1,0 0 0,0 0-1,0 0 1,0 0-1,0 0 1,1 0 0,-1 0-1,0 1 1,0-1 0,0 0-1,0 0 1,0 0-1,0 0 1,0 0 0,0 0-1,0 0 1,0 0-1,0 0 1,0 0 0,0 0-1,0 1 1,0-1 0,0 0-1,0 0 1,0 0-1,0 0 1,0 0 0,0 0-1,0 0 1,-2 16 841,-4 9-414,-7 34-99,12-56-335,1 0 0,-1-1 0,1 1 0,0 0 0,0 0-1,1-1 1,-1 1 0,0 0 0,1 0 0,0-1 0,-1 1 0,1-1-1,0 1 1,0-1 0,1 1 0,-1-1 0,2 3 0,1-2 7,0 0 0,0-1 0,0 1 0,0-1 1,1 0-1,-1 0 0,1 0 0,-1-1 0,1 1 1,-1-1-1,1 0 0,0-1 0,0 1 0,0-1 0,6 0 1,-5 0-11,-1 0 0,1 1 0,0 0 0,0 0 0,0 0 0,0 1 0,0 0 0,-1 0 0,8 4 0,-11-5 6,-1 0 0,0 0-1,1 0 1,-1 0 0,0 0-1,0 0 1,0 0 0,0 1-1,0-1 1,0 1 0,0-1 0,0 0-1,0 1 1,-1 0 0,1-1-1,-1 1 1,1-1 0,-1 1 0,1 0-1,-1-1 1,0 3 0,0 0 27,0-1 0,-1 0 0,0 1 0,1-1 0,-1 0 0,0 0 0,-1 1 1,1-1-1,0 0 0,-3 3 0,-2 4 151,-1 0 1,-1-1-1,0 0 1,-17 16-1,17-18-153,1-1 1,-1 0-1,0-1 1,-15 8-1,21-12-87,0 0-1,1 0 1,-1-1-1,0 1 1,0 0-1,0-1 1,0 1-1,0-1 0,0 0 1,0 1-1,0-1 1,0 0-1,0 0 1,0 0-1,0-1 1,0 1-1,0 0 0,0-1 1,0 1-1,0-1 1,0 0-1,0 0 1,0 1-1,1-1 1,-1-1-1,0 1 0,1 0 1,-1 0-1,-1-2 1,-4-9-333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8.781"/>
    </inkml:context>
    <inkml:brush xml:id="br0">
      <inkml:brushProperty name="width" value="0.025" units="cm"/>
      <inkml:brushProperty name="height" value="0.025" units="cm"/>
    </inkml:brush>
  </inkml:definitions>
  <inkml:trace contextRef="#ctx0" brushRef="#br0">114 1 6598,'0'0'6502,"-38"49"-3683,20-19-449,-4 1-704,6 1-353,7-3-672,0 0-321,7-4-288,2-7-993,0-9-4068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39.815"/>
    </inkml:context>
    <inkml:brush xml:id="br0">
      <inkml:brushProperty name="width" value="0.025" units="cm"/>
      <inkml:brushProperty name="height" value="0.025" units="cm"/>
    </inkml:brush>
  </inkml:definitions>
  <inkml:trace contextRef="#ctx0" brushRef="#br0">0 0 6278,'2'0'10986,"3"5"-10217,-1 7-385,1 5 257,3 8-96,-1 1-225,-2 3-224,4-2-32,-2-2-64,1-3-224,-3-5-769,-1-4-641,-3-8-1953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0.131"/>
    </inkml:context>
    <inkml:brush xml:id="br0">
      <inkml:brushProperty name="width" value="0.025" units="cm"/>
      <inkml:brushProperty name="height" value="0.025" units="cm"/>
    </inkml:brush>
  </inkml:definitions>
  <inkml:trace contextRef="#ctx0" brushRef="#br0">0 14 13036,'0'0'8552,"70"-12"-7911,-23 11-481,2 1-128,3 0-128,-2 0-2082,-8 0-3555,1 0-5478</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0.574"/>
    </inkml:context>
    <inkml:brush xml:id="br0">
      <inkml:brushProperty name="width" value="0.025" units="cm"/>
      <inkml:brushProperty name="height" value="0.025" units="cm"/>
    </inkml:brush>
  </inkml:definitions>
  <inkml:trace contextRef="#ctx0" brushRef="#br0">182 38 15375,'0'0'4137,"-12"-5"-3587,4 1-479,5 3-61,0-1-1,0 0 1,0 1-1,0 0 1,0 0-1,0 0 0,0 0 1,0 0-1,0 0 1,-1 1-1,1 0 1,0 0-1,0 0 1,-1 0-1,1 0 1,0 0-1,0 1 1,0 0-1,-1-1 1,1 1-1,0 0 1,0 1-1,-3 1 1,-2 3-6,0 1 1,1 0-1,-1 0 1,1 1-1,1 0 0,-1 1 1,-5 9-1,10-14 40,-1 0-1,1 0 0,0 0 1,0 1-1,0-1 1,0 0-1,1 1 0,0-1 1,0 1-1,0-1 0,0 1 1,1 0-1,0-1 0,0 1 1,0 0-1,0-1 0,1 1 1,1 6-1,0-9 9,-1 0-1,1 0 1,-1 0-1,1 0 1,0 0-1,-1-1 1,1 1-1,0 0 1,0-1-1,0 0 1,1 1-1,-1-1 1,0 0-1,0 0 1,1 0-1,-1-1 1,0 1-1,1 0 1,-1-1-1,1 0 1,-1 1-1,5-1 1,58-3 765,-55 0-775,0 1-1,0-2 1,0 1 0,0-2-1,-1 1 1,0-1 0,0 0-1,0-1 1,0 0 0,15-14 0,-19 15 4,1 0 1,-1-1-1,0 1 1,-1-1-1,1 0 1,-1 0-1,0-1 1,0 1-1,-1-1 1,0 0-1,0 0 1,-1 0-1,0 0 1,0 0-1,-1 0 1,2-10-1,-3 16-43,0 0 0,0 0 0,0 0-1,0 0 1,0 0 0,0 0 0,0-1 0,0 1 0,0 0-1,-1 0 1,1 0 0,0 0 0,-1 0 0,1 0 0,-1 0-1,1 0 1,-1 0 0,1 0 0,-1 0 0,0 1 0,1-1-1,-1 0 1,0 0 0,0 0 0,0 1 0,0-1 0,1 1-1,-1-1 1,0 0 0,0 1 0,0-1 0,0 1-1,0 0 1,0-1 0,-1 1 0,1 0 0,0 0 0,0 0-1,0 0 1,0 0 0,0 0 0,0 0 0,0 0 0,0 0-1,0 0 1,-1 0 0,1 1 0,0-1 0,-1 1 0,-2 1-78,0-1 0,0 1 1,0 0-1,1-1 1,-1 2-1,1-1 1,-1 0-1,1 1 1,0 0-1,0-1 1,0 1-1,-4 6 1,-10 32-3002,14-11-2678,3-12-252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0.939"/>
    </inkml:context>
    <inkml:brush xml:id="br0">
      <inkml:brushProperty name="width" value="0.025" units="cm"/>
      <inkml:brushProperty name="height" value="0.025" units="cm"/>
    </inkml:brush>
  </inkml:definitions>
  <inkml:trace contextRef="#ctx0" brushRef="#br0">46 1 11883,'0'0'673,"-34"52"2049,26-27-1472,5-3-578,3-6-544,5-6-1601,10-6-3748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1.317"/>
    </inkml:context>
    <inkml:brush xml:id="br0">
      <inkml:brushProperty name="width" value="0.025" units="cm"/>
      <inkml:brushProperty name="height" value="0.025" units="cm"/>
    </inkml:brush>
  </inkml:definitions>
  <inkml:trace contextRef="#ctx0" brushRef="#br0">1 29 10602,'0'0'14595,"12"-5"-13879,1 0-677,-1 1 1,1 0 0,0 1-1,0 0 1,0 1 0,0 1 0,0 0-1,20 1 1,122 20-995,-154-20 956,-1 0 0,0 1 0,1-1 0,-1 0 1,0 0-1,1 0 0,-1 0 0,0 0 0,0 1 1,1-1-1,-1 0 0,0 0 0,0 0 0,1 1 1,-1-1-1,0 0 0,0 0 0,1 1 0,-1-1 1,0 0-1,0 0 0,0 1 0,0-1 0,0 0 0,0 1 1,1-1-1,-1 0 0,0 1 0,0-1 0,0 0 1,0 1-1,0-1 0,0 0 0,0 1 0,0-1 1,0 0-1,0 1 0,0-1 0,-1 0 0,1 0 1,0 1-1,0-1 0,0 0 0,0 1 0,0-1 1,-1 0-1,1 0 0,0 1 0,0-1 0,-1 0 1,1 0-1,0 1 0,0-1 0,-1 0 0,1 0 1,0 1-1,-19 20 12,15-16 18,-12 14 73,2 0 1,0 2-1,2 0 1,0 0-1,1 1 1,1 0-1,-8 30 1,14-37-727,1 0 0,0 0 0,1 0 0,0 19 0,1-29-3804</inkml:trace>
  <inkml:trace contextRef="#ctx0" brushRef="#br0" timeOffset="1">51 225 16944,'0'0'4196,"78"-18"-2659,-39 10-255,1 3-834,3 1-320,1-2-128,-3 0-1377,-1 0-1858,-3-6-3620,-2-1-6213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1.664"/>
    </inkml:context>
    <inkml:brush xml:id="br0">
      <inkml:brushProperty name="width" value="0.025" units="cm"/>
      <inkml:brushProperty name="height" value="0.025" units="cm"/>
    </inkml:brush>
  </inkml:definitions>
  <inkml:trace contextRef="#ctx0" brushRef="#br0">166 1 16239,'-9'4'2648,"-2"2"-2017,-46 25 3238,53-29-3620,0 1-1,0-1 1,0 1 0,1 0 0,0 0 0,-1 0 0,1 0 0,0 0 0,0 1 0,1 0 0,-1-1 0,-1 5 0,4-7-243,0 0 0,0-1 0,0 1 1,0 0-1,0 0 0,1-1 0,-1 1 1,0 0-1,0-1 0,1 1 0,-1 0 1,0-1-1,1 1 0,-1 0 0,1-1 1,-1 1-1,1-1 0,-1 1 0,1-1 1,-1 1-1,1-1 0,-1 1 0,1-1 1,0 1-1,-1-1 0,1 0 0,0 1 1,-1-1-1,1 0 0,0 0 0,0 0 1,-1 1-1,1-1 0,0 0 0,0 0 1,-1 0-1,2 0 0,40 4-33,-30-3-189,9 2-937,0 1 0,32 9 0,-48-11 961,1-1 0,-1 1-1,0 0 1,0 1 0,0-1 0,0 1 0,-1 0-1,1 0 1,-1 1 0,0-1 0,0 1 0,0 0 0,0 0-1,0 0 1,3 7 0,-6-10 230,0 1 0,-1-1 0,1 1-1,-1 0 1,1-1 0,-1 1 0,1 0 0,-1 0 0,0-1 0,0 1-1,0 0 1,0 0 0,0-1 0,0 1 0,-1 0 0,1 0 0,0-1 0,-1 1-1,0 0 1,1-1 0,-2 4 0,-1-2 152,1 0-1,-1 1 1,0-1 0,1 0 0,-1-1-1,-1 1 1,1 0 0,0-1 0,-5 3-1,-8 4 656,-1-1 0,0-1 0,-21 7 0,32-12-752,2-1-173,-11 4 481,-2 0-1,-28 5 1,6-12-1352,37 1 647,0 1 0,0-1 0,0 0 0,0 0 1,0 0-1,0 0 0,1 0 0,-1 0 0,0 0 0,1 0 0,-1-1 0,1 1 0,-1-1 0,1 1 0,-2-3 0,-9-20-6364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3:41.995"/>
    </inkml:context>
    <inkml:brush xml:id="br0">
      <inkml:brushProperty name="width" value="0.025" units="cm"/>
      <inkml:brushProperty name="height" value="0.025" units="cm"/>
    </inkml:brush>
  </inkml:definitions>
  <inkml:trace contextRef="#ctx0" brushRef="#br0">1 47 14510,'0'0'3843,"65"-12"-928,-20 6-1153,5 2-161,1 0-672,-3 2-865,3-1-929,5-2-3619,1-5-10602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3.512"/>
    </inkml:context>
    <inkml:brush xml:id="br0">
      <inkml:brushProperty name="width" value="0.025" units="cm"/>
      <inkml:brushProperty name="height" value="0.025" units="cm"/>
    </inkml:brush>
  </inkml:definitions>
  <inkml:trace contextRef="#ctx0" brushRef="#br0">126 102 4516,'0'0'12001,"1"-10"-9497,0 1-1835,-1 0 1,0 0 0,-1 0 0,0 0-1,-2-9 1,3 17-526,0-1-1,-1 0 1,1 1-1,-1-1 1,0 0-1,1 1 1,-1-1-1,0 1 1,0 0-1,0-1 1,0 1-1,0-1 1,0 1-1,-1 0 1,1 0 0,0 0-1,-2-1 1,1 1-104,0 1 0,1-1 1,-1 1-1,0 0 1,1 0-1,-1 0 1,0 0-1,0 0 1,1 0-1,-1 0 1,0 1-1,1-1 1,-1 1-1,1-1 0,-1 1 1,0 0-1,1-1 1,-1 1-1,1 0 1,-1 0-1,1 0 1,-2 1-1,-2 2 30,0 1 0,1-1 0,-1 1 1,1 0-1,0 0 0,0 0 0,1 0 0,-1 1 0,1 0 0,0-1 0,1 1 0,-3 7 0,1-1 13,1-1-1,0 1 0,1 0 0,0 0 0,0 19 0,2-30-77,0 1-1,0-1 1,0 1 0,1 0 0,-1-1-1,0 1 1,1-1 0,-1 0-1,1 1 1,0-1 0,-1 1-1,1-1 1,0 0 0,0 1-1,0-1 1,0 0 0,0 0-1,0 0 1,0 0 0,0 0-1,1 0 1,-1 0 0,0 0 0,1 0-1,-1-1 1,0 1 0,1 0-1,-1-1 1,1 1 0,-1-1-1,1 0 1,-1 1 0,1-1-1,-1 0 1,1 0 0,-1 0-1,1 0 1,0 0 0,-1 0-1,1-1 1,-1 1 0,1-1 0,1 0-1,4 0 30,1-1 0,-1 0 0,0 0 0,0 0 0,-1-1 0,1 0 1,0-1-1,6-4 0,-6 2-7,0 1 0,-1-1 0,0-1 0,0 1 0,0-1 1,-1 0-1,0 0 0,-1-1 0,0 0 0,7-14 1,-17 74 54,5-50-62,1 0 0,0 0-1,-1 0 1,1 0 0,0 0 0,0 0 0,1 0 0,-1 0-1,0-1 1,1 1 0,-1 0 0,1 0 0,-1 0-1,1 0 1,0 0 0,0-1 0,0 1 0,0 0 0,0-1-1,0 1 1,0 0 0,1-1 0,-1 0 0,1 1 0,2 1-1,4-2 10,1 0 0,-1 0-1,1-1 1,0 0-1,-1-1 1,1 0-1,-1 0 1,1-1-1,-1 0 1,1 0-1,14-7 1,5-4 8,51-33 0,-79 46-37,8 1-102,-5 12 317,-4 26 485,1-24-552,20-12-1609,22-4-4926,-27-3 1807,1-3-1725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3.892"/>
    </inkml:context>
    <inkml:brush xml:id="br0">
      <inkml:brushProperty name="width" value="0.025" units="cm"/>
      <inkml:brushProperty name="height" value="0.025" units="cm"/>
    </inkml:brush>
  </inkml:definitions>
  <inkml:trace contextRef="#ctx0" brushRef="#br0">66 212 5349,'0'0'13149,"4"-10"-10694,2-2-1630,-4 9-498,0-1 1,-1 0 0,1 0-1,-1 0 1,1 0 0,-1 0-1,0 0 1,-1 0 0,1 0-1,-1-1 1,0-5 0,0 10-301,0-1 1,0 1 0,0 0 0,0 0-1,0 0 1,0 0 0,0-1-1,0 1 1,0 0 0,0 0 0,0 0-1,0 0 1,0 0 0,0-1-1,0 1 1,0 0 0,0 0 0,0 0-1,0 0 1,0 0 0,-1-1 0,1 1-1,0 0 1,0 0 0,0 0-1,0 0 1,0 0 0,0 0 0,-1 0-1,1 0 1,0 0 0,0-1-1,0 1 1,0 0 0,0 0 0,-1 0-1,1 0 1,0 0 0,0 0-1,0 0 1,0 0 0,-1 0 0,1 0-1,0 0 1,0 0 0,0 0 0,0 0-1,0 0 1,-1 0 0,1 1-1,0-1 1,0 0 0,-13 7 357,-7 12-323,14-12 70,1 0 1,0 0-1,0 0 0,1 1 0,0 0 1,0-1-1,1 1 0,-1 1 0,2-1 0,-1 0 1,2 1-1,-3 15 0,4-23-117,1 0-1,-1 0 1,1 0 0,-1 0-1,1 0 1,-1 0 0,1-1-1,0 1 1,-1 0 0,1 0-1,0 0 1,0-1 0,-1 1-1,1 0 1,0-1 0,0 1-1,0-1 1,0 1 0,0-1-1,0 0 1,0 1 0,0-1-1,0 0 1,0 0 0,0 1-1,0-1 1,0 0 0,0 0-1,0 0 1,0 0-1,0 0 1,0-1 0,0 1-1,2 0 1,40-8 572,-31 4-539,-1-2 0,0 0 1,0 0-1,0-1 0,-1 0 1,0-1-1,0 0 0,-1 0 0,0-1 1,-1 0-1,0-1 0,11-16 1,-10 13-31,-1 0 1,-1-1 0,1 0 0,-2 0 0,0 0 0,-1-1 0,-1 0 0,0 0 0,3-26 0,-7 41-15,0 0 0,0 0 1,0 0-1,0 1 0,0-1 0,0 0 1,0 0-1,0 0 0,0 0 1,0 0-1,0 0 0,0 0 1,-1 0-1,1 0 0,0 0 1,0 0-1,0 0 0,0 0 0,0 0 1,0 0-1,0 0 0,0 0 1,0 0-1,0 1 0,0-1 1,-1 0-1,1 0 0,0 0 1,0 0-1,0 0 0,0 0 0,0 0 1,0 0-1,0 0 0,0-1 1,0 1-1,0 0 0,0 0 1,-1 0-1,1 0 0,0 0 1,0 0-1,0 0 0,0 0 0,0 0 1,0 0-1,0 0 0,0 0 1,0 0-1,0 0 0,0 0 1,0 0-1,0 0 0,0 0 1,0-1-1,-1 1 0,1 0 0,0 0 1,0 0-1,0 0 0,0 0 1,0 0-1,0 0 0,-9 11 61,-9 15-53,13-15 24,0 0 0,0 0 0,1 0 0,0 0 0,1 1 0,0 0 0,-2 19 0,5-26-37,0 0 0,0-1 0,1 1 0,-1 0 0,1-1 1,0 1-1,0 0 0,1-1 0,-1 0 0,1 1 0,0-1 0,0 0 0,1 0 0,-1 0 0,1 0 0,0 0 0,0-1 0,0 1 1,0-1-1,1 0 0,-1 0 0,7 4 0,41 21-1600,-15-18-2468,-10-8-2187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588"/>
    </inkml:context>
    <inkml:brush xml:id="br0">
      <inkml:brushProperty name="width" value="0.035" units="cm"/>
      <inkml:brushProperty name="height" value="0.035" units="cm"/>
    </inkml:brush>
  </inkml:definitions>
  <inkml:trace contextRef="#ctx0" brushRef="#br0">25 1 14907,'-1'13'1215,"0"0"0,-6 26 0,-1 3 497,3 12-673,2 97 0,5-120-882,1 1 0,2-1 0,1 1-1,14 42 1,-17-64-123,1-1-1,-1 0 1,2-1-1,-1 1 0,1-1 1,1 0-1,9 12 1,-13-18-24,0 1 1,1-1-1,-1 0 1,1 0-1,-1 0 1,1 0-1,0-1 1,0 1-1,0-1 1,0 0-1,0 1 1,0-1-1,0-1 1,0 1-1,0 0 1,0-1-1,1 0 0,-1 1 1,0-1-1,0 0 1,1-1-1,-1 1 1,0-1-1,0 1 1,5-3-1,0 0 9,0-1 0,-1 1-1,0-2 1,0 1 0,0-1-1,0 0 1,-1 0 0,0-1-1,0 0 1,0 0 0,6-10-1,2-3 74,-2 0 0,20-41-1,-23 39 9,0 0-1,-1-1 1,-1 0-1,4-25 1,-16 86 146,2 1 1,1 40 0,3-52-189,1 0 1,1 0-1,1-1 0,14 48 1,-16-70-33,0 0 0,0 0 0,1 1 0,-1-1 0,1-1 0,0 1 0,7 8 0,-9-12-17,0-1 0,0 1 1,0 0-1,0 0 0,0 0 0,0-1 0,0 1 1,0 0-1,0-1 0,1 1 0,-1-1 1,0 1-1,0-1 0,1 0 0,-1 0 1,0 1-1,1-1 0,-1 0 0,0 0 0,1 0 1,-1 0-1,0-1 0,1 1 0,-1 0 1,0-1-1,0 1 0,1 0 0,-1-1 1,0 1-1,0-1 0,0 0 0,0 1 0,1-1 1,-1 0-1,0 0 0,0 0 0,1-1 1,3-4 21,0 0-1,0 0 1,0 0 0,-1-1 0,0 1 0,-1-1 0,1 0 0,-1 0 0,4-13 0,-2 2-218,-1 0 1,4-35-1,-7 47-3,1-23-578,-2 28 639,0 0 0,0-1 0,0 1 1,-1 0-1,1-1 0,0 1 0,0 0 0,-1 0 1,1 0-1,-1-1 0,1 1 0,-1 0 1,1 0-1,-1 0 0,0 0 0,-1-2 1,2 3 93,-1 0 1,1-1-1,0 1 0,-1 0 1,1 0-1,0 0 1,-1 0-1,1 0 1,-1 0-1,1 0 1,0 0-1,-1 0 1,1 0-1,-1 0 1,1 0-1,0 0 1,-1 0-1,1 0 1,0 0-1,-1 1 1,1-1-1,0 0 1,-1 0-1,1 0 1,0 1-1,-1-1 1,1 0-1,0 0 1,-1 1-1,1-1 1,0 0-1,0 0 1,-1 1-1,1-1 1,0 0-1,0 1 0,0-1 1,0 0-1,-1 1 1,1-1-1,0 1 1,-4 12-944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4.614"/>
    </inkml:context>
    <inkml:brush xml:id="br0">
      <inkml:brushProperty name="width" value="0.025" units="cm"/>
      <inkml:brushProperty name="height" value="0.025" units="cm"/>
    </inkml:brush>
  </inkml:definitions>
  <inkml:trace contextRef="#ctx0" brushRef="#br0">1 211 8648,'0'0'12802,"11"7"-11105,-5-2-1401,-2-2-156,-1 0 1,1 0 0,-1-1 0,1 1 0,0-1 0,0 0-1,0 0 1,1 0 0,-1-1 0,0 1 0,1-1 0,-1 0 0,1 0-1,-1-1 1,1 0 0,-1 1 0,1-1 0,0-1 0,5 0 0,12-6 74,-1 0 1,0-2-1,0 0 1,-1-2-1,0 0 1,0-1 0,-2-1-1,1-1 1,-2 0-1,0-2 1,-1 0 0,16-19-1,-31 33-191,1 0 0,-1 0 0,1 0 0,-1 0 0,0 0 0,1 0 0,-1-1-1,0 1 1,-1 0 0,1-1 0,0 1 0,-1-1 0,1 1 0,-1-1 0,0 1 0,0-1 0,0 1-1,0-1 1,0 1 0,0-1 0,-1 1 0,0-4 0,-1 4-15,1 1 0,0-1 1,-1 1-1,1 0 0,-1-1 1,1 1-1,-1 0 0,0 0 0,1 0 1,-1 0-1,0 0 0,0 1 0,0-1 1,1 0-1,-1 1 0,0 0 0,0-1 1,0 1-1,0 0 0,0 0 0,0 0 1,0 0-1,0 0 0,0 1 0,0-1 1,0 0-1,0 1 0,0 0 0,-1 0 1,-4 2-2,0 0 1,0 0 0,0 1 0,1 0 0,-1 0 0,1 0-1,0 1 1,1 0 0,-1 0 0,1 0 0,0 1-1,-9 12 1,1 0 48,1 1 0,1 1 0,-10 22-1,19-37-47,0 0 0,0 0 0,1-1 0,-1 1 0,1 0-1,0 0 1,1 0 0,-1 10 0,1-14-17,0 1 1,0-1-1,1 1 1,-1-1-1,1 1 1,-1-1-1,1 0 1,-1 1-1,1-1 1,0 0-1,-1 1 1,1-1-1,0 0 1,0 0-1,0 0 1,0 0-1,0 0 0,0 0 1,1 0-1,-1 0 1,0 0-1,0 0 1,1-1-1,-1 1 1,0-1-1,1 1 1,-1-1-1,1 1 1,-1-1-1,1 0 1,-1 1-1,0-1 1,3 0-1,10 1-518,1 0 0,-1-1 0,19-3 0,-19 1-1092,-1 0-1,-1-1 0,24-8 0,9-9-5475</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4.947"/>
    </inkml:context>
    <inkml:brush xml:id="br0">
      <inkml:brushProperty name="width" value="0.025" units="cm"/>
      <inkml:brushProperty name="height" value="0.025" units="cm"/>
    </inkml:brush>
  </inkml:definitions>
  <inkml:trace contextRef="#ctx0" brushRef="#br0">254 1 13965,'0'0'12513,"-9"11"-11584,8-10-911,-215 234 1139,198-224-2318,18-11 1027,-1 0-1,1 0 1,0-1 0,-1 1-1,1 0 1,-1 0 0,1 0 0,0 0-1,-1 0 1,1 0 0,0 0-1,-1-1 1,1 1 0,0 0 0,0 0-1,-1 0 1,1-1 0,0 1-1,0 0 1,-1 0 0,1-1 0,0 1-1,0 0 1,0-1 0,-1 1-1,1 0 1,0 0 0,0-1 0,0 1-1,0-1 1,-1-38-9779,2 21 7885,-1-11-2499</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5.290"/>
    </inkml:context>
    <inkml:brush xml:id="br0">
      <inkml:brushProperty name="width" value="0.025" units="cm"/>
      <inkml:brushProperty name="height" value="0.025" units="cm"/>
    </inkml:brush>
  </inkml:definitions>
  <inkml:trace contextRef="#ctx0" brushRef="#br0">1 1 4644,'0'0'20212,"46"0"-18643,-19 12-352,2 1-320,5 0-545,2-2-256,-3 1-160,-2-2-993,-1 1-1249,-12-3-1826,-2-2-3010</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5.687"/>
    </inkml:context>
    <inkml:brush xml:id="br0">
      <inkml:brushProperty name="width" value="0.025" units="cm"/>
      <inkml:brushProperty name="height" value="0.025" units="cm"/>
    </inkml:brush>
  </inkml:definitions>
  <inkml:trace contextRef="#ctx0" brushRef="#br0">31 1 12844,'0'0'12380,"0"12"-11836,-3 83-60,3-51-622,-1-1 0,-2 1-1,-2-1 1,-13 49-1,17-89 672,3-11-135,8-29 73,15-51-298,-14 55-161,-6 14-21,1 0 0,1 0 0,0 1 0,1 0 0,1 0 0,1 1 0,1 0 0,12-16 0,-21 31-4,1 0 0,-1 1 1,0-1-1,0 0 0,1 1 1,-1-1-1,1 1 0,0 0 0,-1 0 1,1 0-1,0 0 0,-1 0 1,1 1-1,0-1 0,0 1 1,0 0-1,0 0 0,-1 0 1,1 0-1,0 0 0,0 0 1,0 1-1,0 0 0,-1-1 1,1 1-1,0 0 0,-1 0 1,1 1-1,-1-1 0,1 0 1,-1 1-1,1 0 0,-1-1 1,4 5-1,-4-5 45,0 1 1,-1 0-1,1 0 1,0 0-1,-1 0 1,1 0-1,-1 1 1,1-1-1,-1 0 1,0 1-1,0-1 0,0 1 1,-1-1-1,1 1 1,0-1-1,-1 1 1,0-1-1,0 1 1,1 0-1,-1-1 1,-1 1-1,1-1 1,0 1-1,-1 0 1,1-1-1,-1 1 1,0-1-1,0 1 0,0-1 1,0 0-1,0 1 1,-1-1-1,1 0 1,-1 0-1,1 0 1,-1 0-1,-2 3 1,-3 1 108,1-1 1,-1 1 0,0-1 0,0 0 0,0-1-1,-1 0 1,0 0 0,0-1 0,0 1 0,0-2-1,0 1 1,-1-1 0,1-1 0,-1 1 0,-16-1 0,24-1-216,0 0 1,1 0 0,-1 0-1,0 0 1,0-1 0,1 1-1,-1 0 1,0 0 0,1-1 0,-1 1-1,0 0 1,1-1 0,-1 1-1,1-1 1,-1 1 0,0-1-1,1 1 1,-1-1 0,1 1 0,-1-1-1,1 1 1,0-1 0,-1 0-1,1 1 1,0-1 0,-1 0 0,1 1-1,0-1 1,0 0 0,-1 0-1,1 1 1,0-1 0,0-1-1,2-27-6108,6 11-342</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6.032"/>
    </inkml:context>
    <inkml:brush xml:id="br0">
      <inkml:brushProperty name="width" value="0.025" units="cm"/>
      <inkml:brushProperty name="height" value="0.025" units="cm"/>
    </inkml:brush>
  </inkml:definitions>
  <inkml:trace contextRef="#ctx0" brushRef="#br0">1 1 12236,'0'0'3091,"3"8"-22,5 18-1391,-1 0 0,-2 1 0,0-1 0,-2 1 0,0 31 0,-3 148-573,0-204-1326,0 0-1,0 0 1,0 0-1,0 0 0,1-1 1,-1 1-1,0 0 1,1 0-1,0 0 0,-1 0 1,1-1-1,0 1 1,0 0-1,0-1 0,0 1 1,2 2-1,-2-3-204,0-1-1,0 1 1,0-1 0,0 1-1,0-1 1,0 1-1,1-1 1,-1 0-1,0 1 1,0-1 0,0 0-1,0 0 1,0 0-1,1 0 1,-1 0-1,0 0 1,0 0 0,0 0-1,0-1 1,0 1-1,1 0 1,-1-1 0,0 1-1,0-1 1,0 1-1,0-1 1,0 1-1,0-1 1,1-1 0,12-10-7299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6.443"/>
    </inkml:context>
    <inkml:brush xml:id="br0">
      <inkml:brushProperty name="width" value="0.025" units="cm"/>
      <inkml:brushProperty name="height" value="0.025" units="cm"/>
    </inkml:brush>
  </inkml:definitions>
  <inkml:trace contextRef="#ctx0" brushRef="#br0">108 12 6951,'0'0'15935,"-10"-3"-14761,5 1-1101,3 1-33,0 0 1,0 0-1,0 1 1,-1-1 0,1 0-1,0 1 1,0 0 0,-1-1-1,1 1 1,0 0 0,-1 0-1,1 0 1,0 0-1,-1 1 1,1-1 0,0 1-1,-1-1 1,1 1 0,0 0-1,0 0 1,0 0 0,0 0-1,0 0 1,0 0-1,0 1 1,0-1 0,0 1-1,1-1 1,-1 1 0,0 0-1,1-1 1,-1 1 0,1 0-1,-2 3 1,0 1 63,0-1 1,1 1-1,-1 0 0,1 0 1,1 0-1,-1 0 0,1 0 1,0 0-1,0 1 0,0 9 1,1-14-85,1 0 1,-1 0-1,0 0 1,1 0-1,-1 0 0,1 0 1,-1 0-1,1 0 1,0 0-1,0-1 1,0 1-1,0 0 0,0 0 1,1-1-1,-1 1 1,0-1-1,1 1 1,-1-1-1,1 1 0,0-1 1,-1 0-1,1 0 1,0 0-1,0 0 1,-1 0-1,1 0 0,0 0 1,0-1-1,0 1 1,0-1-1,0 1 1,0-1-1,0 0 0,3 0 1,2 1-6,0 0 1,0-1-1,0 0 0,1 0 1,-1-1-1,0 0 1,0 0-1,-1 0 0,1-1 1,0 0-1,0-1 0,-1 1 1,1-1-1,-1 0 0,0-1 1,0 0-1,0 0 1,-1 0-1,1 0 0,-1-1 1,0 0-1,0 0 0,-1-1 1,1 1-1,-1-1 1,0 0-1,-1 0 0,1 0 1,-1-1-1,-1 1 0,1-1 1,2-12-1,-5 19-14,0 0 0,0-1 1,0 1-1,0 0 0,0-1 0,0 1 0,0 0 0,0-1 1,0 1-1,0 0 0,0-1 0,0 1 0,0 0 0,-1 0 1,1-1-1,0 1 0,0 0 0,0-1 0,0 1 0,-1 0 1,1 0-1,0 0 0,0-1 0,-1 1 0,1 0 1,0 0-1,0 0 0,-1-1 0,1 1 0,0 0 0,0 0 1,-1 0-1,1 0 0,0 0 0,-1 0 0,1 0 0,0 0 1,-1-1-1,1 1 0,0 0 0,-1 0 0,1 1 0,0-1 1,-1 0-1,1 0 0,0 0 0,0 0 0,-1 0 0,1 0 1,0 0-1,-1 0 0,1 1 0,0-1 0,0 0 0,-1 0 1,1 0-1,0 0 0,0 1 0,-1-1 0,1 0 0,0 0 1,0 1-1,0-1 0,-1 0 0,1 1 0,-19 13 104,16-10-15,0-1 0,0 1 0,0 0 1,1 0-1,0 0 0,-1 1 1,1-1-1,1 1 0,-1-1 0,1 1 1,-2 9-1,3-13-71,0 1 1,0-1-1,0 1 0,0 0 0,1-1 1,-1 1-1,1-1 0,-1 1 0,1-1 1,-1 1-1,1-1 0,0 0 0,0 1 1,-1-1-1,1 0 0,0 1 0,0-1 1,1 0-1,-1 0 0,0 0 0,0 0 1,0 0-1,1 0 0,-1 0 0,0 0 1,1-1-1,-1 1 0,1-1 0,-1 1 1,1-1-1,-1 1 0,1-1 0,0 0 1,-1 0-1,1 1 0,-1-1 0,3-1 1,9 2-244,0-2 1,-1 1 0,1-2-1,-1 1 1,1-2 0,-1 0-1,0 0 1,0-1 0,0-1-1,0 0 1,21-13 0,-4 8-188,-28 10 423,-1-1 0,1 1 1,0 0-1,0 0 1,-1 0-1,1-1 1,0 1-1,-1 0 1,1 0-1,0 0 1,-1 0-1,1 0 1,0 0-1,0 1 0,-1-1 1,1 0-1,0 0 1,-1 0-1,1 1 1,0-1-1,-1 0 1,1 1-1,-1-1 1,1 1-1,0-1 1,-1 0-1,1 1 0,-1-1 1,1 1-1,-1-1 1,0 1-1,1 0 1,-1-1-1,1 1 1,-1 1-1,1-1 3,0 1-1,-1 0 1,1-1-1,0 1 1,0-1-1,0 1 1,0-1-1,0 0 1,1 1-1,-1-1 1,0 0-1,0 0 1,1 0-1,-1 0 1,1 0-1,-1 0 1,1 0-1,0 0 1,-1-1-1,1 1 1,0 0-1,-1-1 1,1 0-1,0 1 1,-1-1-1,4 0 1,55 1-226,-42-2 57,-6 1 51,-1 1 1,1 0-1,-1 1 1,1 0-1,-1 1 1,0 0-1,0 0 1,0 1-1,19 11 1,-28-14-470,-1-1-1,1 1 1,-1 0 0,1-1 0,0 0 0,0 1-1,-1-1 1,1 0 0,0 0 0,0 0 0,-1 0-1,1 0 1,0 0 0,0 0 0,1-1 0,2-5-5632</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6.837"/>
    </inkml:context>
    <inkml:brush xml:id="br0">
      <inkml:brushProperty name="width" value="0.025" units="cm"/>
      <inkml:brushProperty name="height" value="0.025" units="cm"/>
    </inkml:brush>
  </inkml:definitions>
  <inkml:trace contextRef="#ctx0" brushRef="#br0">0 1 18802,'0'0'6470</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7.201"/>
    </inkml:context>
    <inkml:brush xml:id="br0">
      <inkml:brushProperty name="width" value="0.025" units="cm"/>
      <inkml:brushProperty name="height" value="0.025" units="cm"/>
    </inkml:brush>
  </inkml:definitions>
  <inkml:trace contextRef="#ctx0" brushRef="#br0">0 97 9641,'0'0'10746,"2"8"-8578,-2-7-2161,0 1 144,0 1-1,0-1 1,0 1 0,1-1 0,-1 1 0,1-1 0,0 1-1,0-1 1,0 1 0,0-1 0,0 0 0,1 0 0,-1 0-1,0 1 1,1-1 0,0-1 0,-1 1 0,1 0 0,0 0 0,0-1-1,0 1 1,0-1 0,1 1 0,-1-1 0,0 0 0,0 0-1,1 0 1,-1 0 0,1 0 0,-1-1 0,1 1 0,-1-1-1,5 1 1,5 0 105,0-1 1,0 0-1,0-1 0,0 0 0,0-1 0,-1 0 1,1-1-1,0 0 0,15-7 0,-21 8-233,0-1 0,-1 1 1,1-1-1,-1-1 0,0 1 0,0-1 0,0 0 0,-1 0 1,1 0-1,-1-1 0,0 0 0,0 1 0,0-1 0,-1-1 0,0 1 1,0 0-1,0-1 0,-1 0 0,0 0 0,2-7 0,-3 12-21,-1-1-1,0 1 0,1 0 1,-1-1-1,0 1 0,0 0 1,0-1-1,0 1 0,0 0 1,-1-1-1,1 1 0,0-1 1,0 1-1,-1 0 0,1 0 1,-1-1-1,1 1 0,-1 0 1,0 0-1,0-1 0,1 1 1,-1 0-1,0 0 0,0 0 1,-1-1-1,-1 1-14,1-1 0,0 1-1,-1 0 1,1 0 0,-1 0 0,1 0-1,-1 1 1,0-1 0,1 1 0,-1-1-1,0 1 1,-3 0 0,-2 0-34,0 0 1,1 1 0,-1 0-1,0 1 1,0-1-1,1 1 1,-1 1 0,-10 4-1,8 0 28,1 0 1,0 0-1,0 1 0,1 0 0,0 0 0,0 1 0,0 0 1,2 1-1,-1-1 0,1 1 0,0 1 0,1-1 1,0 1-1,1 0 0,0 0 0,1 0 0,0 1 0,-1 14 1,4-24-14,0 1 0,0-1 0,0 1 0,1-1 0,-1 1 0,1-1 0,-1 0 0,1 1 0,0-1 1,0 0-1,0 0 0,0 1 0,1-1 0,-1 0 0,0 0 0,1 0 0,-1-1 0,1 1 1,0 0-1,0 0 0,0-1 0,0 1 0,0-1 0,0 0 0,0 0 0,0 1 0,0-1 0,1-1 1,-1 1-1,0 0 0,5 0 0,7 2-853,0-1 1,1 0 0,-1-1-1,19-2 1,-19 1-512,29-2-4129,1-12-3865</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8.362"/>
    </inkml:context>
    <inkml:brush xml:id="br0">
      <inkml:brushProperty name="width" value="0.025" units="cm"/>
      <inkml:brushProperty name="height" value="0.025" units="cm"/>
    </inkml:brush>
  </inkml:definitions>
  <inkml:trace contextRef="#ctx0" brushRef="#br0">135 62 9225,'0'0'12470,"3"-7"-10441,5-25-695,-8 31-1307,0 1-1,0-1 1,0 1-1,0-1 0,0 1 1,0-1-1,0 1 1,0-1-1,0 1 0,0-1 1,0 1-1,0-1 1,-1 0-1,1 1 0,0-1 1,0 1-1,0 0 1,-1-1-1,1 1 0,0-1 1,-1 1-1,1-1 1,0 1-1,-1 0 0,1-1 1,0 1-1,-1 0 1,1-1-1,-1 1 0,1 0 1,-1-1-1,1 1 1,-1 0-1,1 0 0,-1 0 1,1 0-1,-1-1 1,1 1-1,-1 0 0,1 0 1,-1 0-1,1 0 1,-1 0-1,1 0 0,-1 0 1,1 0-1,-1 1 1,0-1-1,1 0 0,-1 0 1,1 0-1,-1 0 1,1 1-1,0-1 0,-2 1 1,-26 12 64,19-4 8,0 1 1454,32-11-846,-19 1-756,0-1 1,-1 0-1,1 0 0,-1 0 0,1-1 0,-1 1 0,0-1 0,1 0 0,-1 0 0,0 0 0,4-4 0,-7 5 83,0 1 0,0-1 0,0 0 0,-1 0 0,1 0 0,0 0 0,0 0 0,-1 1-1,1-1 1,0 0 0,-1 0 0,1 0 0,-1 1 0,1-1 0,-1 0 0,0 1 0,1-1 0,-1 0 0,0 1 0,1-1-1,-1 1 1,0-1 0,0 1 0,1-1 0,-1 1 0,0 0 0,0-1 0,0 1 0,1 0 0,-1 0 0,0 0-1,0-1 1,0 1 0,0 0 0,0 0 0,0 0 0,0 0 0,1 0 0,-1 1 0,0-1 0,0 0 0,0 0 0,0 1-1,0-1 1,1 0 0,-1 1 0,0-1 0,0 1 0,1-1 0,-2 1 0,-6 4-25,0 0 1,0 0 0,0 1-1,1 0 1,0 0 0,0 1-1,1 0 1,0 0 0,0 0-1,0 1 1,1 0 0,0 0-1,1 0 1,0 1 0,0 0-1,1-1 1,0 1 0,0 0-1,1 1 1,-2 16 0,5-25-9,-1 0 0,0 0 0,1 0 0,-1 0 0,1 1 0,-1-1 0,1 0 0,-1 0 0,1 0 0,0 0 0,0 0 0,-1 0 0,1-1 1,0 1-1,0 0 0,0 0 0,0 0 0,0-1 0,0 1 0,0-1 0,0 1 0,0-1 0,0 1 0,1-1 0,-1 1 0,0-1 0,0 0 0,0 0 0,1 0 0,-1 0 1,2 0-1,47 2-102,-39-2-3,17 0-819,69-3-5159,-34-12-3718,-32 3 1408</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4:59.421"/>
    </inkml:context>
    <inkml:brush xml:id="br0">
      <inkml:brushProperty name="width" value="0.025" units="cm"/>
      <inkml:brushProperty name="height" value="0.025" units="cm"/>
    </inkml:brush>
  </inkml:definitions>
  <inkml:trace contextRef="#ctx0" brushRef="#br0">184 9 11915,'0'0'5547,"-9"-2"-3433,5 1-1972,-1 0 55,1 0 0,-1 0-1,0 0 1,0 0 0,1 1 0,-1 0-1,0 0 1,0 0 0,0 1 0,0-1-1,1 1 1,-1 1 0,0-1-1,1 0 1,-1 1 0,1 0 0,-8 4-1,1 3 285,-31 24 1199,39-31-1559,1 0 1,-1 1 0,1-1-1,0 1 1,0-1 0,0 1-1,1-1 1,-1 1 0,0 0-1,1 0 1,0 0 0,-2 5 0,4-7-110,-1-1 0,0 1-1,1 0 1,-1-1 0,1 1 0,-1-1 0,1 1 0,0-1 0,-1 1 0,1-1 0,0 0 0,-1 1 0,1-1 0,0 0 0,-1 1 0,1-1 0,0 0 0,-1 0 0,1 0 0,0 0 0,0 0 0,-1 1 0,1-1 0,0-1 0,0 1 0,-1 0 0,1 0 0,0 0 0,0 0 0,26-2 98,-14 0-108,-1-1 1,1-1-1,-1 1 0,1-2 0,-1 0 0,0 0 0,-1-1 0,1-1 1,17-13-1,-29 20 8,1 0 1,-1-1 0,1 1-1,-1 0 1,0-1-1,1 1 1,-1-1 0,0 1-1,1 0 1,-1-1-1,0 1 1,0-1 0,0 1-1,1-1 1,-1 1 0,0-1-1,0 1 1,0-1-1,0 1 1,0-1 0,0 1-1,0-1 1,0 1 0,0-1-1,0 1 1,0-1-1,0 1 1,0-1 0,0 1-1,-1-1 1,1 1-1,0-1 1,0 1 0,0-1-1,-1 1 1,-19-8 107,-26 8-15,44 1-97,0 0-1,-1 0 1,1 0-1,0 1 1,0-1 0,-1 1-1,1-1 1,1 1 0,-1-1-1,0 1 1,0 0-1,1 0 1,-1 0 0,1 0-1,-1 0 1,1 1 0,0-1-1,0 0 1,0 1-1,-1 3 1,-1 1 60,1 0 0,0 1-1,1-1 1,0 1 0,0 13-1,1-20-51,0 0-1,1 1 1,0-1-1,-1 0 0,1 0 1,0 0-1,0 1 1,0-1-1,0 0 0,-1 0 1,2 0-1,-1 0 1,0 0-1,0-1 0,0 1 1,0 0-1,0 0 1,1-1-1,-1 1 1,0-1-1,1 1 0,-1-1 1,0 0-1,1 1 1,-1-1-1,0 0 0,1 0 1,-1 0-1,1 0 1,-1 0-1,2 0 0,49-2 124,-35-1-106,0-1 0,0 0 0,22-10 0,-26 9-35,1 0 0,-1 1 0,1 0 0,0 1 0,1 1 0,14-1 0,-29 3 8,0 0 0,0 0-1,1 0 1,-1 0-1,0 0 1,0 0-1,1 1 1,-1-1-1,0 0 1,0 0 0,1 0-1,-1 0 1,0 0-1,0 1 1,1-1-1,-1 0 1,0 0 0,0 0-1,0 1 1,1-1-1,-1 0 1,0 0-1,0 0 1,0 1 0,0-1-1,0 0 1,0 1-1,1-1 1,-1 0-1,0 0 1,0 1 0,0-1-1,0 0 1,0 0-1,0 1 1,0-1-1,0 0 1,0 1 0,0-1-1,0 0 1,0 0-1,-1 1 1,1-1-1,0 0 1,0 1 0,0-1 16,0 0 0,0 1 1,-1-1-1,1 1 0,0-1 0,0 0 1,0 1-1,0-1 0,0 1 1,0-1-1,0 0 0,0 1 1,0-1-1,0 0 0,0 1 1,1-1-1,-1 1 0,0-1 1,0 0-1,0 1 0,0-1 0,1 0 1,-1 1-1,0-1 0,0 0 1,1 1-1,-1-1 0,0 0 1,0 0-1,1 1 0,-1-1 1,0 0-1,1 0 0,-1 0 1,0 1-1,1-1 0,-1 0 1,1 0-1,-1 0 0,0 0 0,1 0 1,-1 0-1,0 0 0,1 0 1,9 0 35,-1-1 1,0 0 0,1 0-1,-1-1 1,0 0 0,0-1-1,13-6 1,-12 5-274,0 1-1,0-1 1,1 2 0,-1-1 0,1 2-1,12-2 1,-23 3 205,1 1 1,0-1-1,-1 0 0,1 0 1,0 1-1,-1-1 0,1 0 1,-1 1-1,1-1 0,0 1 1,-1-1-1,1 1 1,-1-1-1,1 1 0,-1-1 1,0 1-1,1 0 0,-1-1 1,0 1-1,1 0 0,-1-1 1,0 1-1,0 0 0,1-1 1,-1 1-1,0 0 0,0-1 1,0 2-1,0-1 27,0 1 0,1-1-1,-1 0 1,0 0 0,0 0 0,1 0 0,-1 0-1,1 0 1,-1 0 0,1 0 0,0 0 0,-1 0-1,1 0 1,0 0 0,-1 0 0,1-1 0,0 1-1,0 0 1,0 0 0,0-1 0,0 1 0,0-1-1,0 1 1,1 0 0,5 0 33,1 0-1,-1 0 1,0-1-1,0 0 1,0 0-1,0-1 1,0 0-1,0 0 1,0-1-1,0 1 1,13-7-1,0-1-338,-1-2-1,28-18 0,-42 26 266,-6 3 43,1 1 1,0-1-1,0 0 0,-1 1 1,1-1-1,0 1 0,0-1 0,0 1 1,0-1-1,-1 1 0,1-1 1,0 1-1,0-1 0,0 1 1,0-1-1,0 1 0,0-1 1,0 1-1,1 0 0,-1-1 0,0 1 1,0-1-1,0 0 0,0 1 1,1-1-1,-1 1 0,0-1 1,1 1-1,-1-1 0,0 1 0,0-1 1,1 0-1,-1 1 0,1-1 1,0 1-1,17 11-10,-17-11-17,0-1-1,0 0 1,0 1 0,0-1 0,0 0-1,0 0 1,0 0 0,0 0 0,0 1-1,0-2 1,0 1 0,0 0-1,0 0 1,0 0 0,0 0 0,0-1-1,0 1 1,0 0 0,0-1 0,-1 1-1,1-1 1,0 1 0,0-1-1,0 1 1,0-1 0,-1 1 0,1-1-1,0 0 1,-1 0 0,1 1 0,0-1-1,-1 0 1,1 0 0,-1 0-1,1 0 1,-1 0 0,0 1 0,1-1-1,-1 0 1,0 0 0,0 0 0,1 0-1,-1 0 1,0 0 0,0 0-1,0 0 1,0 0 0,0 0 0,-1 0-1,1 0 1,0 0 0,-1-2 0,1 3 138,-1 0-1303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135"/>
    </inkml:context>
    <inkml:brush xml:id="br0">
      <inkml:brushProperty name="width" value="0.035" units="cm"/>
      <inkml:brushProperty name="height" value="0.035" units="cm"/>
    </inkml:brush>
  </inkml:definitions>
  <inkml:trace contextRef="#ctx0" brushRef="#br0">42 1 20028,'-2'6'3144,"-9"37"-1480,-4 61-756,5 1-1,6 193 1,4-271-869,2 0 0,0-1 0,2 1 0,11 42 0,-14-68-38,-1 1 0,0 0 0,1 0-1,0 0 1,-1-1 0,1 1 0,0 0 0,0-1 0,0 1 0,0-1 0,0 1 0,0-1 0,1 1-1,-1-1 1,0 0 0,1 1 0,-1-1 0,1 0 0,-1 0 0,1 0 0,2 1 0,-3-2-2,0-1-1,1 1 1,-1 0 0,0 0 0,1-1 0,-1 1 0,0-1 0,0 1 0,1-1 0,-1 0 0,0 1 0,0-1 0,0 0 0,0 0 0,0 0 0,0 0 0,0 0 0,0 0 0,0 0 0,0 0-1,1-2 1,6-10-16,-1 0 0,0-1 0,9-24-1,-14 34 16,80-225-66,24-60-852,-101 274 194,-5 15 697,0 0 0,0 0 1,0 0-1,0 0 0,0-1 1,0 1-1,0 0 0,0 0 0,0 0 1,0 0-1,0 0 0,0 0 1,0 0-1,0 0 0,0-1 1,0 1-1,0 0 0,0 0 1,0 0-1,-1 0 0,1 0 0,0 0 1,0 0-1,0 0 0,0 0 1,0 0-1,0-1 0,0 1 1,0 0-1,0 0 0,0 0 1,0 0-1,0 0 0,-1 0 1,1 0-1,0 0 0,0 0 0,0 0 1,0 0-1,0 0 0,0 0 1,0 0-1,0 0 0,-1 0 1,1 0-1,0 0 0,0 0 1,0 0-1,0 0 0,0 0 1,0 0-1,0 0 0,-1 0 0,-19 15-2157,15-11 2363,-16 15-1002</inkml:trace>
  <inkml:trace contextRef="#ctx0" brushRef="#br0" timeOffset="1.01">205 676 18116,'27'56'1664,"2"-13"-1136,2-8-248,4-18 585,0-11-329,-1-13-856,-5-7 1160,-8-18-880,-7-8-40,-8-9-80</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0.211"/>
    </inkml:context>
    <inkml:brush xml:id="br0">
      <inkml:brushProperty name="width" value="0.025" units="cm"/>
      <inkml:brushProperty name="height" value="0.025" units="cm"/>
    </inkml:brush>
  </inkml:definitions>
  <inkml:trace contextRef="#ctx0" brushRef="#br0">146 61 7655,'2'-3'739,"1"0"643,-1-1 0,1 0 0,-1 1 1,0-1-1,0-1 0,0 1 0,1-8 0,-2 12-1231,-1-1 0,0 0 0,0 1-1,0-1 1,0 1 0,-1-1 0,1 0-1,0 1 1,0-1 0,0 1 0,0-1 0,-1 1-1,1-1 1,0 0 0,0 1 0,-1-1-1,1 1 1,-1-1 0,1 1 0,0 0 0,-1-1-1,1 1 1,-1-1 0,0 0 0,-26-4 1441,21 6-1460,-1 0-1,1 0 1,-1 0 0,1 1 0,0 0 0,0 0 0,-1 1-1,2-1 1,-1 2 0,0-1 0,1 0 0,-1 1 0,-7 7-1,9-8-60,1 0 0,0 0 0,-1 1-1,1-1 1,0 1 0,1-1 0,-1 1-1,1 0 1,0 0 0,0 0 0,0 1-1,0-1 1,0 0 0,1 1 0,0-1-1,0 1 1,0-1 0,1 1-1,0-1 1,0 7 0,1-9-61,-1-1 1,1 0-1,0 1 1,0-1-1,1 0 1,-1 0-1,0 0 1,0 0-1,0 0 1,1 0-1,-1 0 1,0-1-1,1 1 1,-1 0-1,1-1 1,-1 1-1,1-1 0,-1 1 1,1-1-1,-1 0 1,1 0-1,0 1 1,-1-1-1,1 0 1,-1-1-1,3 1 1,44-3 186,-41 1-198,0-1 0,0 0 0,0 0 0,0-1 0,-1 0 0,0 0 0,0-1 0,0 0 0,0 0 0,0 0 0,5-7 0,12-11-8,-18 58 420,-1-33-497,0-1 0,1 0-1,-1 0 1,1-1 0,0 0 0,-1 1-1,1-1 1,-1-1 0,1 1-1,-1-1 1,1 0 0,-1 0 0,1 0-1,-1 0 1,0-1 0,1 0 0,-1 0-1,6-4 1,-4 3-140,0 0 0,0 1-1,1 0 1,-1 0 0,1 0 0,-1 1 0,8-1 0,9 28 1106,-17-23-877,1-1 0,0-1 0,0 1 0,0-1 0,0 0-1,0 0 1,1-1 0,-1 0 0,0 0 0,0-1 0,0 0 0,0 0-1,0-1 1,0 0 0,0 0 0,0 0 0,-1-1 0,1 0-1,-1-1 1,0 1 0,0-1 0,0 0 0,0-1 0,-1 1 0,0-1-1,0 0 1,0-1 0,0 1 0,7-12 0,-14 19 32,1 1 0,0 0 0,0 0 0,0 0 0,0 0 1,0 0-1,1 0 0,-1 0 0,1 0 0,0 0 0,0 0 0,0 0 1,0 0-1,1 0 0,-1 0 0,2 5 0,-1-6-24,0 0 0,-1 0 0,1 0 0,0-1 0,0 1-1,0 0 1,0 0 0,0-1 0,0 1 0,1-1 0,-1 1 0,0-1 0,1 1 0,-1-1 0,1 0-1,0 0 1,-1 0 0,1 0 0,0 0 0,0 0 0,-1 0 0,1-1 0,0 1 0,0-1 0,0 1-1,3-1 1,55-2-510,-57 2 451,1-1-1,-1 0 1,0 0-1,1 0 1,-1-1-1,0 1 0,0-1 1,0 1-1,0-1 1,0 0-1,-1 0 1,1 0-1,0-1 1,-1 1-1,3-4 0,-4 2 60,-1 3 80,-6 33 229,4-23-8520,5-18 2419</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0.588"/>
    </inkml:context>
    <inkml:brush xml:id="br0">
      <inkml:brushProperty name="width" value="0.025" units="cm"/>
      <inkml:brushProperty name="height" value="0.025" units="cm"/>
    </inkml:brush>
  </inkml:definitions>
  <inkml:trace contextRef="#ctx0" brushRef="#br0">1 1 4484,'0'0'18322,"5"52"-28188</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0.968"/>
    </inkml:context>
    <inkml:brush xml:id="br0">
      <inkml:brushProperty name="width" value="0.025" units="cm"/>
      <inkml:brushProperty name="height" value="0.025" units="cm"/>
    </inkml:brush>
  </inkml:definitions>
  <inkml:trace contextRef="#ctx0" brushRef="#br0">93 7 3619,'0'0'23772,"0"-1"-23766,0 1 0,0 0-1,0 0 1,0 0 0,0 0-1,0 0 1,0-1 0,0 1-1,0 0 1,1 0 0,-1 0 0,0 0-1,0-1 1,0 1 0,0 0-1,0 0 1,0 0 0,0 0-1,0 0 1,0-1 0,0 1-1,0 0 1,0 0 0,0 0-1,0 0 1,-1-1 0,1 1 0,0 0-1,0 0 1,0 0 0,0 0-1,0 0 1,0-1 0,0 1-1,0 0 1,0 0 0,-1 0-1,1 0 1,0 0 0,0 0 0,0 0-1,0-1 1,0 1 0,-1 0-1,1 0 1,0 0 0,0 0-1,0 0 1,0 0 0,0 0-1,-1 0 1,1 0 0,0 0-1,0 0 1,0 0 0,0 0 0,-1 0-1,1 0 1,0 0 0,0 0-1,-6 2 5,1 1-1,-1 0 1,1 0-1,0 0 1,0 0-1,0 1 1,0-1-1,1 1 0,-5 5 1,6-6 6,0 0 1,0 1-1,0-1 1,0 0-1,1 1 1,-1 0-1,1 0 1,0 0-1,0-1 1,1 2-1,-1-1 1,1 0-1,0 0 0,-1 5 1,2-7-14,1-1 0,-1 1 1,1-1-1,-1 1 0,1-1 1,0 0-1,0 1 0,0-1 0,0 0 1,0 0-1,0 0 0,0 1 0,0-1 1,0 0-1,1 0 0,-1-1 1,0 1-1,0 0 0,1 0 0,-1-1 1,1 1-1,-1-1 0,1 1 0,-1-1 1,1 1-1,-1-1 0,1 0 1,-1 0-1,1 0 0,2 0 0,61 2 74,-51-3-95,14 1-1022,-1-1-1,0-2 1,35-8 0,-48 8-1459,0-1 0,-1-1 0,0 0 0,22-12 0,-12 2-5466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1.299"/>
    </inkml:context>
    <inkml:brush xml:id="br0">
      <inkml:brushProperty name="width" value="0.025" units="cm"/>
      <inkml:brushProperty name="height" value="0.025" units="cm"/>
    </inkml:brush>
  </inkml:definitions>
  <inkml:trace contextRef="#ctx0" brushRef="#br0">114 6 12107,'0'0'4389,"-9"0"-994,4-1-3102,-4 0 333,-1 1 0,1 0 0,0 0 0,-13 3 0,20-3-546,0 0 1,0 1-1,1-1 1,-1 0-1,0 1 0,0 0 1,0-1-1,1 1 0,-1 0 1,1 0-1,-1 0 0,0 0 1,1 0-1,0 0 0,-1 0 1,1 1-1,0-1 1,-1 1-1,1-1 0,0 1 1,0-1-1,0 1 0,0-1 1,1 1-1,-1 0 0,0 0 1,1-1-1,-1 1 0,1 0 1,-1 0-1,1 0 1,0 2-1,1-3-74,-1 0-1,1 0 1,0 1 0,-1-1-1,1 0 1,0 0 0,0 0 0,0 0-1,0 0 1,0 0 0,0 0-1,0 0 1,0-1 0,1 1-1,-1 0 1,0-1 0,0 1 0,1-1-1,-1 1 1,0-1 0,1 0-1,-1 1 1,1-1 0,-1 0-1,0 0 1,1 0 0,-1 0 0,0 0-1,3 0 1,44-4-513,-45 3 473,0 0 1,0-1 0,0 1-1,0-1 1,0 0 0,-1 0-1,1 0 1,-1 0 0,1-1 0,-1 1-1,0-1 1,0 1 0,0-1-1,2-3 1,-2 3 88,0 0 0,0 0-1,0 0 1,1 0 0,-1 1 0,1-1-1,0 1 1,0 0 0,4-3 0,-23 44 1167,12-30-1040,0-1 0,1 1 0,0 0 1,0 0-1,1 0 0,0 1 0,1-1 0,-1 12 0,3-20-281,-1 0-1,1 0 1,-1-1 0,1 1-1,-1 0 1,1 0 0,0 0-1,-1-1 1,1 1 0,0 0-1,0-1 1,0 1 0,-1 0-1,1-1 1,0 1 0,0-1-1,0 0 1,0 1 0,0-1-1,0 0 1,0 1 0,0-1-1,0 0 1,0 0 0,0 0-1,0 0 1,0 0 0,0 0-1,0 0 1,0 0 0,0 0-1,0-1 1,0 1 0,0 0-1,0-1 1,1 0 0,40-13-7373,-19-4-1848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1.995"/>
    </inkml:context>
    <inkml:brush xml:id="br0">
      <inkml:brushProperty name="width" value="0.025" units="cm"/>
      <inkml:brushProperty name="height" value="0.025" units="cm"/>
    </inkml:brush>
  </inkml:definitions>
  <inkml:trace contextRef="#ctx0" brushRef="#br0">86 0 15695,'0'0'8467,"1"9"-7624,-1 8-566,-1 0 0,-1 0 0,-1 0 0,0-1 0,-2 1 0,1-1 0,-2 0 0,-11 23 0,8-19-30,-20 58 126,27-73-379,1 0 0,-1 1-1,1 0 1,1-1 0,-1 1-1,1 0 1,0-1 0,0 1-1,1 0 1,-1-1 0,3 9 0,-2-13-8,-1 0 1,1 0-1,0 0 1,0 0-1,0 0 1,0 0 0,-1 0-1,1 0 1,0 0-1,1-1 1,-1 1 0,0 0-1,0-1 1,0 1-1,0-1 1,0 1 0,1-1-1,-1 0 1,0 1-1,0-1 1,1 0 0,-1 0-1,0 0 1,0 0-1,1 0 1,-1 0 0,0 0-1,0 0 1,1-1-1,-1 1 1,1-1-1,3 0-116,0 0-1,0 0 0,-1-1 0,1 0 0,-1 0 0,9-4 0,-2-3-172,0-1-1,-1 0 1,0 0-1,-1-1 1,0 0-1,14-24 1,39-83-408,-41 76 589,-33 90 528,6-35-292,0 1 1,2-1-1,-1 2 1,2-1-1,0 0 1,0 1-1,2-1 1,-1 1-1,2 0 1,1 17-1,-1-31-109,1 0-1,-1 0 0,0 1 1,1-1-1,-1 0 1,1 0-1,-1 0 0,1 0 1,0 0-1,-1 0 0,1 0 1,0 0-1,0 0 1,0 0-1,-1 0 0,1 0 1,0 0-1,0-1 0,0 1 1,1 0-1,-1-1 0,0 1 1,0-1-1,0 1 1,0-1-1,0 0 0,1 1 1,-1-1-1,0 0 0,0 0 1,1 0-1,-1 0 0,0 0 1,0 0-1,1 0 1,-1 0-1,0-1 0,0 1 1,0 0-1,1-1 0,-1 1 1,0-1-1,1 0 1,4-1-18,-1 0 1,0 0-1,0-1 1,-1 1-1,1-1 1,0 0-1,-1-1 1,6-4-1,-2-1-70,-1-1-1,0 1 1,0-1-1,-1 0 0,8-17 1,-17 37 100,0 1 0,1 0 1,1 0-1,0 0 1,0 15-1,1-24-35,0 0 0,0 0 0,0 0 1,1 0-1,-1 0 0,1 0 0,-1 0 0,1 0 1,0 0-1,0 0 0,0 0 0,0 0 0,0 0 0,0-1 1,1 1-1,-1 0 0,0-1 0,1 1 0,-1-1 0,1 0 1,0 1-1,-1-1 0,1 0 0,0 0 0,0 0 1,0 0-1,0 0 0,0-1 0,0 1 0,0 0 0,0-1 1,0 0-1,0 1 0,0-1 0,0 0 0,2 0 0,0 0-166,0 0 0,0 0-1,0 0 1,0-1 0,0 1-1,0-1 1,0 0 0,-1 0-1,1 0 1,0-1 0,-1 1-1,1-1 1,-1 0 0,6-3-1,-8 4 105,-6 24 37,-16 47 376,-42 125 2174,60-188-2433,0-1 1,0 0-1,0 1 0,-1-1 0,0-1 0,-1 1 0,1-1 0,-8 8 0,9-11 29,1 0 0,-1 0 0,1-1-1,-1 1 1,1 0 0,-1-1 0,0 0 0,0 0 0,1 0 0,-1 0-1,0 0 1,0-1 0,0 1 0,0-1 0,0 1 0,0-1-1,0 0 1,0-1 0,0 1 0,0 0 0,0-1 0,-4-1 0,4 1-47,1 0 0,0-1 1,0 1-1,0-1 1,0 0-1,0 1 0,1-1 1,-1 0-1,0 0 0,1 0 1,0 0-1,-1 0 1,1-1-1,0 1 0,0 0 1,0-1-1,0 1 1,1 0-1,-2-6 0,-6-50 616,7 45-865,0-1 1,1 1-1,1 0 0,1-1 1,-1 1-1,2 0 1,0 0-1,1 0 1,0 0-1,7-13 1,-8 19 51,1 0 1,0 1-1,1-1 0,0 1 1,0 0-1,0 0 1,1 1-1,0 0 1,0-1-1,0 2 1,0-1-1,1 1 0,0 0 1,0 1-1,0-1 1,0 1-1,1 1 1,11-4-1,3 2-1348,1 1 0,32-1 0,-11 1-2628,8-4-2593</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5:03.131"/>
    </inkml:context>
    <inkml:brush xml:id="br0">
      <inkml:brushProperty name="width" value="0.025" units="cm"/>
      <inkml:brushProperty name="height" value="0.025" units="cm"/>
    </inkml:brush>
  </inkml:definitions>
  <inkml:trace contextRef="#ctx0" brushRef="#br0">0 487 19122,'454'-102'457,"5"39"-9381,-231 34 2887,595-55 16133,0 40-5644,827 23-3941,-835 18-201,637-82 1409,-1181 52-4314,-162 11-2647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7:21.704"/>
    </inkml:context>
    <inkml:brush xml:id="br0">
      <inkml:brushProperty name="width" value="0.025" units="cm"/>
      <inkml:brushProperty name="height" value="0.025" units="cm"/>
    </inkml:brush>
  </inkml:definitions>
  <inkml:trace contextRef="#ctx0" brushRef="#br0">90 0 9737,'0'0'12903,"-2"8"-12038,-3 11-252,-5 17 89,1 0 0,2 1 0,-5 64 1,13-100-691,-1 0 0,1 0-1,-1 1 1,1-1 0,-1 0 0,1 0 0,0 1 0,-1-1 0,1 0-1,0 0 1,0 0 0,0 0 0,0 0 0,0 0 0,0 0 0,0 0-1,0-1 1,1 1 0,-1 0 0,0-1 0,0 1 0,1-1 0,-1 1-1,0-1 1,0 1 0,1-1 0,-1 0 0,1 0 0,-1 0 0,0 0-1,3 0 1,57 0 201,-44-1-223,-7 1 13,-4 0-23,0 0 0,0 0 0,0 0 0,-1 1 0,1 0 0,0 0 1,8 3-1,-12-3 18,-1 0 0,1 0 0,-1 0 0,1 0 0,-1 0 0,1 1 0,-1-1 0,0 1 0,0-1 0,0 1 0,0-1 0,0 1 0,0 0 1,0 0-1,0-1 0,0 1 0,-1 0 0,1 0 0,-1 0 0,0 0 0,1 0 0,-1 0 0,0-1 0,0 1 0,0 0 0,-1 3 0,1 0 159,-1 0-1,0 1 0,0-1 0,0 0 0,-1 0 1,1 0-1,-1 0 0,-1-1 0,1 1 0,-1 0 0,1-1 1,-1 0-1,-1 1 0,1-1 0,-1 0 0,1-1 0,-1 1 1,0-1-1,0 1 0,-1-1 0,-7 4 0,4-2-17,0-1 0,0-1 0,0 1 0,0-1 0,-1-1 0,1 1 0,-1-1 0,1-1 0,-1 0 0,0 0 0,0 0 0,-13-2 0,19 0-194,0 1-1,0-1 1,0 0 0,1 0 0,-1 0 0,0 0-1,0-1 1,1 1 0,-1-1 0,1 0 0,0 1 0,-1-1-1,1 0 1,0-1 0,0 1 0,0 0 0,0 0-1,1-1 1,-1 1 0,-1-5 0,2 5-253,0 0 0,0 1 1,1-1-1,-1 0 0,1 0 0,-1 0 1,1 0-1,0 0 0,0 0 0,0 0 1,0 0-1,0 0 0,1-3 0,0 4-221,-1-1 0,1 0-1,0 0 1,-1 1-1,1-1 1,0 1 0,0-1-1,0 1 1,0-1-1,1 1 1,-1 0 0,0-1-1,1 1 1,-1 0 0,0 0-1,3-1 1,14-10-6176</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7:22.085"/>
    </inkml:context>
    <inkml:brush xml:id="br0">
      <inkml:brushProperty name="width" value="0.025" units="cm"/>
      <inkml:brushProperty name="height" value="0.025" units="cm"/>
    </inkml:brush>
  </inkml:definitions>
  <inkml:trace contextRef="#ctx0" brushRef="#br0">228 1 1826,'0'0'21028,"9"2"-19480,-5-1-1436,-1 1 0,1-1-1,0 0 1,-1 1 0,1 0 0,-1 0 0,1 0 0,-1 0 0,0 0 0,0 1 0,0-1-1,0 1 1,0 0 0,-1 0 0,1 0 0,-1 0 0,0 0 0,0 1 0,0-1 0,0 1 0,-1-1-1,1 1 1,-1 0 0,1 6 0,2 8 49,-1 0 0,-1 0 0,-1 0 0,-1 0 0,0 0-1,-1 0 1,-1 0 0,-1 0 0,0 0 0,-2 0 0,0-1 0,-1 0 0,-9 20 0,6-16-277,-2 0 0,-1-1 0,0 0 0,-1-1 1,-1-1-1,-1 0 0,-1-1 0,0 0 0,-34 26 0,6-17-3663,14-16-2601,-2-7-8199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48.934"/>
    </inkml:context>
    <inkml:brush xml:id="br0">
      <inkml:brushProperty name="width" value="0.025" units="cm"/>
      <inkml:brushProperty name="height" value="0.025" units="cm"/>
    </inkml:brush>
  </inkml:definitions>
  <inkml:trace contextRef="#ctx0" brushRef="#br0">22 1 13164,'0'0'13864,"2"11"-13367,-1 18-231,-2 0 0,0 0 0,-9 44 0,-3 62-3391,13-132 2401,1 4-919,3-5-2220,2-2-1630</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49.329"/>
    </inkml:context>
    <inkml:brush xml:id="br0">
      <inkml:brushProperty name="width" value="0.025" units="cm"/>
      <inkml:brushProperty name="height" value="0.025" units="cm"/>
    </inkml:brush>
  </inkml:definitions>
  <inkml:trace contextRef="#ctx0" brushRef="#br0">114 1 13741,'0'0'9865,"-10"4"-9598,3-1-227,-49 23 154,53-24-180,0 0 1,1-1 0,-1 1 0,0 1 0,1-1 0,-1 0 0,1 1 0,-1-1 0,1 1 0,0 0 0,0-1 0,0 1-1,1 0 1,-1 0 0,1 0 0,0 1 0,-2 4 0,3-7-6,1 0 0,-1 0-1,0 0 1,1 0 0,-1-1-1,1 1 1,-1 0 0,1 0 0,0-1-1,-1 1 1,1 0 0,0-1-1,-1 1 1,1-1 0,0 1 0,0-1-1,-1 1 1,1-1 0,0 1 0,0-1-1,0 0 1,0 0 0,0 1-1,0-1 1,-1 0 0,1 0 0,0 0-1,1 0 1,38 6 89,-27-5-97,13 2-2,42 10 15,-65-12-20,1 0 0,0 0 1,-1 0-1,1 1 0,-1 0 0,0-1 0,1 1 0,-1 1 1,0-1-1,0 0 0,0 1 0,0 0 0,-1-1 0,4 5 1,-5-5 40,0 0 0,-1 0 1,1 0-1,-1 1 0,0-1 1,1 0-1,-1 0 0,0 0 0,0 0 1,0 0-1,0 0 0,-1 0 1,1 1-1,-1-1 0,1 0 1,-1 0-1,0 0 0,1 0 1,-1-1-1,0 1 0,0 0 1,0 0-1,-1 0 0,1-1 0,0 1 1,-1 0-1,1-1 0,-1 0 1,0 1-1,1-1 0,-1 0 1,-3 2-1,-7 6 620,0-1 0,0 0 0,-17 7 0,18-10-350,0-1 1,0 0-1,0-1 0,0 0 1,0 0-1,-1-1 1,0-1-1,-16 1 1,28-2-350,-1 0 1,1 0-1,-1 0 1,1 0-1,0 0 0,-1 0 1,1 0-1,-1-1 1,1 1-1,0 0 1,-1 0-1,1 0 1,0-1-1,-1 1 0,1 0 1,0 0-1,-1-1 1,1 1-1,0 0 1,-1-1-1,1 1 0,0 0 1,0-1-1,0 1 1,-1 0-1,1-1 1,0 1-1,0 0 1,0-1-1,0 1 0,0-1 1,-1 1-1,1 0 1,0-1-1,0 1 1,0-1-1,0 1 0,0-1 1,0 1-1,1 0 1,-1-1-1,0 1 1,0-1-1,0 1 1,0 0-1,0-1 0,0 1 1,1 0-1,-1-1 1,0 1-1,0 0 1,1-1-1,-1 1 0,0 0 1,1-1-1,-1 1 1,20-23-10708,-2 15-1693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651"/>
    </inkml:context>
    <inkml:brush xml:id="br0">
      <inkml:brushProperty name="width" value="0.035" units="cm"/>
      <inkml:brushProperty name="height" value="0.035" units="cm"/>
    </inkml:brush>
  </inkml:definitions>
  <inkml:trace contextRef="#ctx0" brushRef="#br0">426 721 12923,'3'6'518,"-2"0"-217,1 0 0,1-1 1,-1 1-1,1-1 0,6 9 1,-8-12-189,0-1 0,1 0 1,-1 0-1,0 0 1,0 0-1,1 0 0,-1 0 1,1 0-1,-1 0 1,1 0-1,-1-1 0,1 1 1,-1-1-1,1 1 1,0-1-1,-1 0 1,1 1-1,0-1 0,-1 0 1,1 0-1,0 0 1,-1 0-1,1-1 0,0 1 1,-1 0-1,3-2 1,5-1 154,0-1 0,-1 0 0,0 0 0,0-1 0,0 0 0,0-1 0,-1 1 0,0-2 0,0 1 1,7-10-1,8-9 380,28-43 1,-4-10-44,-41 70-549,-1 0 0,-1-1 0,0 1 0,0-1 0,-1 0 0,0 0 0,2-16 0,-4 24-44,0 0-1,0-1 0,0 1 0,0 0 1,0-1-1,0 1 0,0 0 0,0 0 0,-1-1 1,1 1-1,0 0 0,-1 0 0,1 0 1,-1-1-1,1 1 0,-1 0 0,0 0 0,1 0 1,-1 0-1,0 0 0,0 0 0,0 0 1,0 0-1,0 1 0,0-1 0,0 0 1,0 0-1,0 1 0,-2-2 0,1 2 8,0 0 1,0 0-1,0 0 0,0 0 0,0 0 1,0 0-1,0 0 0,0 1 0,0-1 1,1 1-1,-1 0 0,0-1 0,0 1 0,0 0 1,1 0-1,-1 0 0,0 0 0,1 0 1,-3 2-1,-5 6 76,1-1 0,0 1 0,0 0 1,1 1-1,0 0 0,0 0 0,1 1 0,1-1 0,0 1 1,-7 21-1,6-11 85,0 1 0,2 0 0,0 0 0,-1 44 0,5-56-108,0 1-1,1-1 1,0 0-1,0 1 1,2-1 0,-1 0-1,5 11 1,-6-18-61,0 0 0,0-1 0,0 1 0,1-1 0,-1 0 0,1 1 0,-1-1 0,1 0 0,0 0 0,0 0 1,0 0-1,0 0 0,0-1 0,0 1 0,0-1 0,1 1 0,-1-1 0,0 0 0,1 0 0,-1 0 0,1 0 0,0 0 0,-1 0 0,1-1 0,0 1 0,-1-1 0,1 0 0,0 0 0,0 0 0,-1 0 0,1-1 0,4 0 0,-2 0-92,1-1-1,0 0 1,-1 0-1,1-1 1,-1 1-1,0-1 0,0-1 1,0 1-1,0-1 1,0 1-1,-1-1 0,0-1 1,1 1-1,-2-1 1,5-5-1,-1 0-52,-2 1 1,1-1-1,-1 0 0,0 0 0,-1 0 1,-1-1-1,4-14 0,1-21-350</inkml:trace>
  <inkml:trace contextRef="#ctx0" brushRef="#br0" timeOffset="1">14 54 18500,'-7'-17'744,"4"-3"-520,0 3-208</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2.030"/>
    </inkml:context>
    <inkml:brush xml:id="br0">
      <inkml:brushProperty name="width" value="0.025" units="cm"/>
      <inkml:brushProperty name="height" value="0.025" units="cm"/>
    </inkml:brush>
  </inkml:definitions>
  <inkml:trace contextRef="#ctx0" brushRef="#br0">157 98 3716,'0'0'389,"9"-6"3081,5-3-2494,38-25 3289,-46 30-2854,0-1 0,0 1 0,-1-1 0,0 0 0,0-1 0,5-6 0,-10 12-1307,0-1-1,0 1 1,-1-1-1,1 1 1,0-1-1,-1 1 0,1 0 1,0-1-1,-1 1 1,1 0-1,0-1 1,-1 1-1,1 0 1,-1-1-1,1 1 0,-1 0 1,1 0-1,-1 0 1,1-1-1,-1 1 1,1 0-1,-1 0 0,1 0 1,-1 0-1,1 0 1,-1 0-1,1 0 1,-1 0-1,1 0 0,-1 0 1,1 0-1,-1 0 1,1 0-1,-1 1 1,0-1-1,-24 1-293,9 3 197,1 0 0,0 1 0,0 1 0,0 0 0,1 1-1,-21 13 1,24-13-12,1 0 1,0 0-1,1 1 0,0 0 0,0 0 1,1 1-1,0 0 0,0 1 0,-7 11 0,14-19 7,0 0-1,-1-1 0,1 1 1,0 0-1,0 0 1,0 0-1,0 0 0,1 0 1,-1 0-1,1 0 0,-1 0 1,1 0-1,-1 0 0,1 0 1,0 0-1,0 1 0,0-1 1,0 0-1,1 0 0,-1 0 1,1 0-1,-1 0 0,1 0 1,0 0-1,-1 0 0,1 0 1,0 0-1,0 0 0,0 0 1,1-1-1,-1 1 0,0 0 1,1-1-1,-1 1 0,1-1 1,0 1-1,-1-1 0,1 0 1,0 0-1,0 0 0,0 0 1,-1 0-1,1 0 0,0 0 1,0-1-1,5 2 0,9 1-69,1 0-1,-1 0 0,1-2 1,29 0-1,-37-1-72,18 0-751,52-2-3134,-28-8-3009,-26 0-572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2.409"/>
    </inkml:context>
    <inkml:brush xml:id="br0">
      <inkml:brushProperty name="width" value="0.025" units="cm"/>
      <inkml:brushProperty name="height" value="0.025" units="cm"/>
    </inkml:brush>
  </inkml:definitions>
  <inkml:trace contextRef="#ctx0" brushRef="#br0">47 0 10922,'0'0'12417,"-4"9"-11675,-6 14-390,1 1-1,-5 26 0,11-40-377,1 1-1,0-1 1,1 0 0,0 1-1,0-1 1,2 1 0,-1 0-1,1-1 1,3 12 0,1-13-149,-3-5-1936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2.785"/>
    </inkml:context>
    <inkml:brush xml:id="br0">
      <inkml:brushProperty name="width" value="0.025" units="cm"/>
      <inkml:brushProperty name="height" value="0.025" units="cm"/>
    </inkml:brush>
  </inkml:definitions>
  <inkml:trace contextRef="#ctx0" brushRef="#br0">1 1 9417,'0'0'16015,"66"2"-15278,-30 2-449,2-2-224,4-1 0,-5 0-416,-1-1-1858,-3 0-1890,-8-1-4612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3.113"/>
    </inkml:context>
    <inkml:brush xml:id="br0">
      <inkml:brushProperty name="width" value="0.025" units="cm"/>
      <inkml:brushProperty name="height" value="0.025" units="cm"/>
    </inkml:brush>
  </inkml:definitions>
  <inkml:trace contextRef="#ctx0" brushRef="#br0">3 0 15983,'0'0'9417,"23"65"-8969,-23-37-351,0 2-65,0 0 0,0-2 0,0 0-193,0-4-992,0 0-800,-5-5-546,-6-4-2113,2-4-2531</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3.520"/>
    </inkml:context>
    <inkml:brush xml:id="br0">
      <inkml:brushProperty name="width" value="0.025" units="cm"/>
      <inkml:brushProperty name="height" value="0.025" units="cm"/>
    </inkml:brush>
  </inkml:definitions>
  <inkml:trace contextRef="#ctx0" brushRef="#br0">0 85 14286,'0'0'8968,"58"-4"-7815,-19-3-256,6 2-449,8-1-320,-3 0-63,-1 1-65,-8 1-481,-8 0-864,-10 0 64,-9-1-65,-5-4-992,-9-1-2146,0-6-1314</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3.866"/>
    </inkml:context>
    <inkml:brush xml:id="br0">
      <inkml:brushProperty name="width" value="0.025" units="cm"/>
      <inkml:brushProperty name="height" value="0.025" units="cm"/>
    </inkml:brush>
  </inkml:definitions>
  <inkml:trace contextRef="#ctx0" brushRef="#br0">0 0 13196,'0'0'6375,"47"14"-4422,-9-8 65,7-4-640,5 0-770,3-2-384,-3 0-192,-3 0-192,-8 0-1954,-8-4-1505,-9-5-4517</inkml:trace>
  <inkml:trace contextRef="#ctx0" brushRef="#br0" timeOffset="1">784 40 15086,'0'0'4901,"3"53"-3812,-3-21-288,-3 2-321,-1 0-224,2 0-127,-1-4-97,3-3 0,0-3 0,0-6-32,0-5-161,0-4-735,-2-5-1026,-2-4-2402,-1 0-1794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4.197"/>
    </inkml:context>
    <inkml:brush xml:id="br0">
      <inkml:brushProperty name="width" value="0.025" units="cm"/>
      <inkml:brushProperty name="height" value="0.025" units="cm"/>
    </inkml:brush>
  </inkml:definitions>
  <inkml:trace contextRef="#ctx0" brushRef="#br0">1 1 12268,'0'0'8744,"65"-1"-8360,-31 1-320,2 0-64,4 0-736,-4 0-1827,-2 4-3074,0-2-2435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4.745"/>
    </inkml:context>
    <inkml:brush xml:id="br0">
      <inkml:brushProperty name="width" value="0.025" units="cm"/>
      <inkml:brushProperty name="height" value="0.025" units="cm"/>
    </inkml:brush>
  </inkml:definitions>
  <inkml:trace contextRef="#ctx0" brushRef="#br0">271 67 10698,'0'-8'3523,"0"6"-3365,0-1 309,0-1 0,0 0 1,0 1-1,-1-1 0,1 0 0,-1 1 1,0-1-1,-2-5 0,2 7-346,0 1 1,0 0-1,0-1 0,-1 1 0,1 0 0,0 0 0,0 0 0,-1 0 0,1 0 0,0 0 0,-1 0 0,1 0 0,-1 1 0,1-1 1,-1 0-1,1 1 0,-1-1 0,0 1 0,1 0 0,-1 0 0,0-1 0,1 1 0,-1 0 0,1 0 0,-1 1 0,0-1 0,1 0 0,-4 1 1,-2 1-39,-1 1 1,1 0-1,0 0 1,0 0 0,0 1-1,0 0 1,1 1-1,-1-1 1,1 1 0,0 0-1,0 1 1,1-1-1,0 1 1,-7 9 0,-5 9 448,0 1 0,-20 39 0,29-49-328,1 1-1,0 0 1,1 0-1,1 0 0,-4 20 1,8-33-191,0 0 0,1 0 0,-1 0 0,1 0 0,-1 0 0,1 0 0,0 0 0,1 0 0,-1 0 0,0 0 0,1 0 0,0 0 0,-1 0 0,1 0 0,1 0 0,-1 0 0,0 0 0,1-1 1,-1 1-1,1 0 0,0-1 0,-1 1 0,1-1 0,1 0 0,-1 0 0,0 0 0,0 0 0,1 0 0,-1 0 0,1-1 0,0 1 0,-1-1 0,1 1 0,0-1 0,0 0 0,4 1 0,2 0 23,0-1-1,1 0 0,-1 0 1,0 0-1,1-1 0,-1-1 1,0 0-1,11-2 0,-16 3-15,0-1 0,0-1 0,0 1 0,0 0 0,0-1 0,0 0 0,-1 0 0,1 0 0,-1 0 0,1 0 0,-1-1 0,0 1 0,0-1 0,0 0 0,-1 0 0,1 0 0,0-1 0,-1 1 0,0 0 0,0-1 0,2-5 0,-3 9-17,-1-1 1,1 0-1,-1 0 0,0 0 0,1 0 0,-1 0 0,0 0 0,1 0 0,-1 0 0,0 0 1,0 0-1,0 0 0,0 0 0,0 0 0,0 0 0,0 0 0,-1 0 0,1 0 1,0 0-1,0 0 0,-1 0 0,1 0 0,-1 0 0,1 1 0,0-1 0,-1 0 1,0 0-1,1 0 0,-1 1 0,0-1 0,1 0 0,-1 0 0,0 1 0,0-1 1,1 1-1,-1-1 0,0 1 0,0-1 0,0 1 0,0-1 0,-1 1 0,-44-4-99,37 4 72,47 7-222,101-19-3667,-157 47 5985,12-25-1712,-1 1 1,1-1-1,1 1 1,0 0 0,0 1-1,-4 15 1,9-24-405,-1 0 0,1 0 0,-1 0 0,1 0 0,0 0 0,0 0 0,0 0 0,0 0 0,1 0 0,-1 0 0,1 0 0,0 0 0,2 4 0,-2-5-186,0 0-1,1 0 1,-1-1-1,1 1 1,-1 0 0,1-1-1,0 1 1,-1-1-1,1 0 1,0 1-1,0-1 1,0 0-1,0 0 1,0 0 0,1-1-1,-1 1 1,0 0-1,0-1 1,0 0-1,5 1 1,19 0-7660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5.201"/>
    </inkml:context>
    <inkml:brush xml:id="br0">
      <inkml:brushProperty name="width" value="0.025" units="cm"/>
      <inkml:brushProperty name="height" value="0.025" units="cm"/>
    </inkml:brush>
  </inkml:definitions>
  <inkml:trace contextRef="#ctx0" brushRef="#br0">1 1 3459,'0'0'22518,"54"29"-21173,3-29-320,8-7-417,7-2-415,-3 1-129,-10 5-513,-14 2-1088,-16 1-673,-20 1-705,-9 9-384,-18 0-2979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5.568"/>
    </inkml:context>
    <inkml:brush xml:id="br0">
      <inkml:brushProperty name="width" value="0.025" units="cm"/>
      <inkml:brushProperty name="height" value="0.025" units="cm"/>
    </inkml:brush>
  </inkml:definitions>
  <inkml:trace contextRef="#ctx0" brushRef="#br0">0 1 9961,'0'0'11467,"80"0"-9449,-37 0-608,5 0-770,3 0-480,1 0-96,2 0-512,-5 0-1826,-6 0-1282,-7 0-3714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2.766"/>
    </inkml:context>
    <inkml:brush xml:id="br0">
      <inkml:brushProperty name="width" value="0.035" units="cm"/>
      <inkml:brushProperty name="height" value="0.035" units="cm"/>
    </inkml:brush>
  </inkml:definitions>
  <inkml:trace contextRef="#ctx0" brushRef="#br0">248 98 16492,'-6'0'222,"1"-1"1,-1 1 0,0 0 0,0 0 0,1 0 0,-1 1-1,0 0 1,1 0 0,-1 0 0,0 1 0,1 0 0,0 0-1,-1 0 1,1 1 0,0 0 0,0 0 0,-5 4 0,-1 1-15,-1 1 1,2 1 0,-1 0 0,1 0 0,-15 21-1,15-17-159,1 1 0,1 0-1,0 1 1,-9 25 0,14-33-48,1 0 1,-1 0-1,2 0 1,-1 0 0,1 0-1,0 1 1,1-1 0,0 0-1,0 1 1,1-1-1,3 14 1,-4-21-2,0 1-1,1-1 1,-1 0-1,1 1 1,-1-1-1,1 0 1,-1 0-1,1 1 1,0-1-1,0 0 1,0 0-1,-1 0 1,1 0-1,0 0 1,0 0-1,1 0 1,-1 0-1,0 0 1,0-1 0,0 1-1,1 0 1,-1-1-1,0 1 1,3 0-1,-1-1 4,-1 0 0,1 0-1,0 0 1,0 0 0,-1-1 0,1 1-1,0-1 1,-1 1 0,1-1-1,-1 0 1,1 0 0,2-2 0,8-4 25,-1-1 1,0-1-1,20-18 0,-3-1 95,-2-1-1,-1-1 0,34-52 1,49-109 1021,-100 169-741,-17 37 193,0 7-486,2 0 1,1 1-1,1-1 0,-3 33 1,5-16-385,6 73 0,-3-99 115,1 0 0,1-1 0,0 1 0,0-1 0,1 0 0,6 13 0,-8-22 151,-1 0 1,1 0-1,0-1 1,0 1-1,-1-1 1,2 1-1,-1-1 0,0 0 1,0 0-1,1 0 1,-1 0-1,1 0 1,3 1-1,-4-2-2,0 0 0,0 0 0,0-1 0,1 0 0,-1 1 0,0-1 0,1 0 0,-1 0 0,0 0 0,0 0 1,1-1-1,-1 1 0,0-1 0,0 1 0,1-1 0,-1 0 0,0 0 0,0 0 0,0 0 0,3-2 0,24-21-389</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5.913"/>
    </inkml:context>
    <inkml:brush xml:id="br0">
      <inkml:brushProperty name="width" value="0.025" units="cm"/>
      <inkml:brushProperty name="height" value="0.025" units="cm"/>
    </inkml:brush>
  </inkml:definitions>
  <inkml:trace contextRef="#ctx0" brushRef="#br0">9 1 15118,'0'0'2397,"-2"8"128,1-2-2247,-5 36 2742,6-40-2928,1 0 0,-1 0 0,0 0 0,1 0 0,-1 0 0,1 0 0,0 0 0,-1 0 0,1 0 0,0 0 0,0 0 0,0-1 0,1 1 0,-1 0-1,0-1 1,1 1 0,-1-1 0,1 1 0,-1-1 0,1 0 0,0 0 0,1 2 0,5 1-182,1 0 1,-1-1-1,0 1 0,1-2 0,0 1 0,-1-1 0,1 0 0,0-1 0,0 0 0,0-1 0,0 0 0,0 0 0,0-1 0,0 0 0,14-3 0,-15 1-647,0 1-1,0-1 1,0-1 0,0 0-1,-1 0 1,15-10-1,-16 9-327,1-1 0,-1 0-1,0 0 1,0 0 0,0-1-1,-1 0 1,6-11 5582,-15 25-2930,-27 41 2566,11-15-2135,-20 40 0,-16 61 315,35-63-3052,13-3-4808,8-60-393</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6.244"/>
    </inkml:context>
    <inkml:brush xml:id="br0">
      <inkml:brushProperty name="width" value="0.025" units="cm"/>
      <inkml:brushProperty name="height" value="0.025" units="cm"/>
    </inkml:brush>
  </inkml:definitions>
  <inkml:trace contextRef="#ctx0" brushRef="#br0">40 0 15150,'0'0'5574,"-16"58"-4037,13-29-288,-3 1-672,6 1-449,0 0-96,0 2-96,0-2-1634,0-5-1056,-5-4-1474,-4-6-1282</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8:56.594"/>
    </inkml:context>
    <inkml:brush xml:id="br0">
      <inkml:brushProperty name="width" value="0.025" units="cm"/>
      <inkml:brushProperty name="height" value="0.025" units="cm"/>
    </inkml:brush>
  </inkml:definitions>
  <inkml:trace contextRef="#ctx0" brushRef="#br0">0 30 12524,'0'0'7591,"10"-5"-5963,4 0-1412,-1 0 0,1 1 0,0 1 0,0 0-1,0 1 1,0 0 0,1 1 0,-1 1 0,0 0-1,1 1 1,-1 1 0,0 0 0,16 5 0,-20-4-210,0 0 1,0 1-1,-1 0 1,0 1 0,0 0-1,0 1 1,0 0-1,-1 0 1,0 0-1,9 10 1,-15-13 22,0-1 0,0 1 0,0 0 1,0 0-1,0 0 0,-1 0 0,1 0 0,-1 0 1,0 0-1,0 0 0,0 1 0,-1-1 1,1 0-1,-1 1 0,1-1 0,-1 1 0,0-1 1,-1 0-1,1 1 0,-1-1 0,1 1 0,-1-1 1,0 0-1,0 0 0,0 0 0,-1 1 0,1-1 1,-1 0-1,0 0 0,1-1 0,-1 1 1,-1 0-1,1-1 0,-4 4 0,-2 3 34,-1 0-1,0-1 1,-1 0-1,0-1 0,0 0 1,0 0-1,-1-1 1,0-1-1,0 0 1,-1 0-1,0-1 1,1-1-1,-1 0 1,-1 0-1,1-1 0,0-1 1,0 0-1,-1 0 1,-19-3-1,30 2-277,-1 0 0,0-1 0,1 1 1,-1 0-1,1-1 0,-1 0 0,1 0 0,-1 0 0,1 0 0,-1 0 0,1 0 0,0-1 0,0 1 0,0-1 0,-1 1 0,2-1 0,-1 0 0,-3-3 0,-6-18-5288</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03.928"/>
    </inkml:context>
    <inkml:brush xml:id="br0">
      <inkml:brushProperty name="width" value="0.025" units="cm"/>
      <inkml:brushProperty name="height" value="0.025" units="cm"/>
    </inkml:brush>
  </inkml:definitions>
  <inkml:trace contextRef="#ctx0" brushRef="#br0">0 5 2787,'19'-2'13215,"9"2"-5387,14 0-3811,31 2-4557,44 0-160,-97-1-296,27-1-2218,-22-8-7455</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04.289"/>
    </inkml:context>
    <inkml:brush xml:id="br0">
      <inkml:brushProperty name="width" value="0.025" units="cm"/>
      <inkml:brushProperty name="height" value="0.025" units="cm"/>
    </inkml:brush>
  </inkml:definitions>
  <inkml:trace contextRef="#ctx0" brushRef="#br0">1 25 11307,'0'0'6470,"61"6"-4869,-16-6-416,7 0-576,6 0-481,0-4-96,-2-2-512,-10-2-1570,-6 1-3299,-8 2-2403</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04.669"/>
    </inkml:context>
    <inkml:brush xml:id="br0">
      <inkml:brushProperty name="width" value="0.025" units="cm"/>
      <inkml:brushProperty name="height" value="0.025" units="cm"/>
    </inkml:brush>
  </inkml:definitions>
  <inkml:trace contextRef="#ctx0" brushRef="#br0">0 0 16111,'0'0'6951,"0"61"-5702,22-44-448,3 0-449,9-4-256,4-2-64,-2-5-320,2-6-1153,-2 0-770,-7-8-735,-2-9-1731,-6-7-2433</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05.017"/>
    </inkml:context>
    <inkml:brush xml:id="br0">
      <inkml:brushProperty name="width" value="0.025" units="cm"/>
      <inkml:brushProperty name="height" value="0.025" units="cm"/>
    </inkml:brush>
  </inkml:definitions>
  <inkml:trace contextRef="#ctx0" brushRef="#br0">222 0 13421,'0'0'2146,"-45"58"865,16-21-961,4 4-257,-2-1 33,5 3-609,3-5-608,4-2-449,4-1-128,2-2 0,0-3-1281,4-7-2082,-1-6-3780</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09.490"/>
    </inkml:context>
    <inkml:brush xml:id="br0">
      <inkml:brushProperty name="width" value="0.025" units="cm"/>
      <inkml:brushProperty name="height" value="0.025" units="cm"/>
    </inkml:brush>
  </inkml:definitions>
  <inkml:trace contextRef="#ctx0" brushRef="#br0">4137 19 7015,'-16'0'1676,"-94"-4"-2294,-81-3-1004,65 1 3643,-76 5-1471,-347 42-1,165-4 322,-607 25 1013,893-54-1757,-1-5 0,1-3 0,-189-27-1,217 13 454,-1 3 0,-98-2 0,143 13-375,1 1-1,-1 1 1,1 2-1,0 0 0,0 1 1,0 2-1,1 1 0,0 0 1,0 2-1,-26 15 0,20-10-146,-1-1-1,-36 11 1,45-18 111,0 0 0,0 2 0,1 1 0,0 1 0,1 0 0,-31 23 0,45-27-127,0 0 0,0 1 0,0-1 0,1 1 0,0 0 0,0 1 0,1-1 0,0 1 0,1 0 0,0 0-1,0 0 1,1 0 0,-2 10 0,0 8 6,2 0 0,0 0 1,4 37-1,0-49-21,0-1 1,1 0 0,1 0 0,0 0 0,1-1 0,1 1 0,0-1 0,1 0 0,0-1 0,1 0-1,18 22 1,-9-13-4,1-2-1,1-1 1,0 0-1,1-1 0,39 24 1,-27-24 5,0-1 1,0-1-1,2-2 1,52 13-1,147 21-48,-101-23-205,-120-22 206,151 32-75,262 20 1,-201-45 84,460 37-2878,-587-35 2615,0-4 0,0-5 0,0-3 0,120-19-1,78-12 2296,147-24-2473,-384 45 644,0-4 0,-1-2 0,-1-2 0,-1-2-1,75-42 1,-88 41 25,-26 14-307,0 0 0,25-19 0,-36 23 219,0 0 0,0-1 0,-1 0 0,1 0 0,-1 0 0,0 0 0,0-1 0,-1 1 0,0-1 0,0 0 0,2-7 0,10-33 704,8-49-1,-16 60-885,1 0-1,3 0 0,18-43 0,-16 50 403,-1-1 0,-2-1 0,0 1 0,9-60 0,-16 72-174,-2 0 0,0 0 0,-1-1 0,-1 1 0,-5-26 0,4 31-619,-1 0 0,-1 0 1,0 0-1,-11-20 1,10 23-3169,-3 2-2642</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0.118"/>
    </inkml:context>
    <inkml:brush xml:id="br0">
      <inkml:brushProperty name="width" value="0.025" units="cm"/>
      <inkml:brushProperty name="height" value="0.025" units="cm"/>
    </inkml:brush>
  </inkml:definitions>
  <inkml:trace contextRef="#ctx0" brushRef="#br0">0 10 16720,'0'-10'4548,"0"33"-4580,0 13 192,0 8 64,0 6-159,0 4-33,0-2 0,0-5-289,11-8-1504,-6-12-1570,4-12-2755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0.954"/>
    </inkml:context>
    <inkml:brush xml:id="br0">
      <inkml:brushProperty name="width" value="0.025" units="cm"/>
      <inkml:brushProperty name="height" value="0.025" units="cm"/>
    </inkml:brush>
  </inkml:definitions>
  <inkml:trace contextRef="#ctx0" brushRef="#br0">12 131 384,'0'0'17670,"-3"-9"-16661,1 4-903,1 3-73,0 1 0,0-1 0,1 0 0,-1 1 0,0-1 1,1 0-1,0 0 0,-1 1 0,1-1 0,0 0 0,0 0 1,0 1-1,0-1 0,0 0 0,0 0 0,0 0 0,0 1 1,1-1-1,-1 0 0,1 1 0,0-1 0,-1 0 0,1 1 1,0-1-1,0 0 0,0 1 0,0 0 0,0-1 0,0 1 1,1-1-1,-1 1 0,0 0 0,1 0 0,-1 0 0,0 0 1,1 0-1,0 0 0,2-1 0,29-10 211,2 1 1,0 2-1,0 1 1,0 2-1,1 1 0,0 2 1,0 1-1,40 4 0,-69-2-243,-1 1 0,0-1 0,1 1 0,-1 0 0,0 1 0,0 0 0,0 0-1,0 0 1,0 1 0,0-1 0,8 7 0,-10-6 0,-1 0 0,0-1-1,0 1 1,0 0 0,-1 1 0,1-1 0,-1 0 0,0 1 0,0 0-1,0-1 1,0 1 0,-1 0 0,1 0 0,-1 0 0,0 0 0,0 0-1,0 0 1,0 8 0,-1 3 155,-1-1 1,1 0-1,-2 0 0,0 0 0,-1 0 0,0 0 1,-1 0-1,-1-1 0,0 0 0,-1 0 0,0 0 1,-1 0-1,-1-1 0,-11 15 0,13-19-67,0-1 0,-1 0-1,0 0 1,0-1 0,0 0-1,0 0 1,-1-1 0,0 0-1,-1 0 1,1-1 0,-1 0-1,1-1 1,-1 1 0,0-2 0,-1 1-1,1-1 1,0-1 0,-1 0-1,1 0 1,-1-1 0,1 0-1,-14-2 1,20 2-172,0-1 0,-1 0 0,1 0 0,0-1 1,-1 1-1,1-1 0,0 0 0,0 1 0,0-1 0,1-1 0,-1 1 0,0 0 1,1-1-1,-4-4 0,5 6-103,0 0 1,0 0 0,1 0-1,-1 0 1,1 0 0,-1 0-1,1 0 1,-1 0 0,1 0-1,0 0 1,-1 0 0,1 0-1,0 0 1,0-1 0,0 1-1,0 0 1,0 0-1,0 0 1,0 0 0,0-1-1,0 1 1,1 0 0,-1 0-1,0 0 1,1 0 0,-1 0-1,1 0 1,-1 0 0,1 0-1,0 0 1,-1 0 0,1 0-1,0 0 1,0 0 0,-1 0-1,1 1 1,0-1-1,0 0 1,0 0 0,0 1-1,0-1 1,0 1 0,0-1-1,0 1 1,2-1 0,23-9-5570,2 1-987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3.534"/>
    </inkml:context>
    <inkml:brush xml:id="br0">
      <inkml:brushProperty name="width" value="0.035" units="cm"/>
      <inkml:brushProperty name="height" value="0.035" units="cm"/>
    </inkml:brush>
  </inkml:definitions>
  <inkml:trace contextRef="#ctx0" brushRef="#br0">1 22 14699,'4'30'1350,"-2"1"-1,-2 53 0,1 14 36,0-84-1281,0-1 0,2 0-1,-1 1 1,2-1 0,5 13 0,-9-25-100,0 0-1,0 0 1,1 0-1,-1 0 1,0 0-1,1 0 1,0 0-1,-1 0 1,1 0-1,-1 0 0,1 0 1,0 0-1,-1-1 1,1 1-1,0 0 1,0 0-1,0-1 1,0 1-1,0-1 1,0 1-1,0-1 1,0 1-1,0-1 1,1 1-1,-1-1-2,0-1 0,1 1 0,-1 0-1,0 0 1,0-1 0,0 1 0,1-1-1,-1 1 1,0-1 0,0 0 0,0 1 0,0-1-1,0 0 1,0 0 0,0 0 0,0 0-1,0-1 1,6-6-13,-1-1 0,-1 0-1,9-16 1,6-21 18,-2-1-1,-2 0 1,-2-1 0,11-70-1,-24 109 147,-4 13-98,-3 14-1,-3 36-83,3-1 0,2 1 1,4 82-1,0-136 11,4 33-458,2-19 238,-6-14 232,0 1 0,1-1 0,-1 0 0,0 0 0,0 0 1,1 1-1,-1-1 0,0 0 0,0 0 0,1 0 0,-1 0 0,0 0 1,0 0-1,1 0 0,-1 1 0,0-1 0,1 0 0,-1 0 0,0 0 0,0 0 1,1 0-1,-1 0 0,0 0 0,1 0 0,-1 0 0,0-1 0,0 1 1,1 0-1,-1 0 0,0 0 0,1 0 0,-1 0 0,0 0 0,0-1 1,1 1-1,-1 0 0,0 0 0,16-17-280</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1.499"/>
    </inkml:context>
    <inkml:brush xml:id="br0">
      <inkml:brushProperty name="width" value="0.025" units="cm"/>
      <inkml:brushProperty name="height" value="0.025" units="cm"/>
    </inkml:brush>
  </inkml:definitions>
  <inkml:trace contextRef="#ctx0" brushRef="#br0">1 155 14061,'0'0'3321,"8"1"-1549,4-1-1368,0-1-1,0 0 0,0-1 1,0 0-1,0 0 1,0-1-1,-1-1 1,18-8-1,-20 8-363,0 0-1,0 0 0,-1-1 1,0 0-1,0-1 0,0 0 1,-1 0-1,1-1 0,-2 0 1,1 0-1,-1 0 0,7-10 1,-12 15-30,-1 1 1,1 0-1,0 0 1,-1-1-1,1 1 1,0 0-1,-1-1 1,0 1 0,1 0-1,-1-1 1,0 1-1,0-1 1,1 1-1,-1-1 1,0 1-1,-1 0 1,1-1-1,0 1 1,0-1-1,-1-2 1,0 4-8,0-1 1,1 0 0,-1 0-1,0 0 1,0 0-1,0 1 1,0-1-1,0 0 1,0 1-1,0-1 1,0 1 0,0-1-1,0 1 1,0-1-1,0 1 1,0 0-1,0 0 1,0-1-1,-1 1 1,0 0 0,-3 0-10,0 0 0,0 0-1,0 1 1,1-1 0,-1 1 0,0 0 0,0 0 0,0 1 0,1 0 0,-9 3 0,6-1 29,1 1-1,0-1 1,-1 1-1,1 1 0,1-1 1,-1 1-1,1 0 1,0 0-1,1 0 0,-1 1 1,1-1-1,0 1 1,1 0-1,0 1 1,0-1-1,0 1 0,1-1 1,0 1-1,-1 12 1,3-18-17,0 0 0,0 0 0,0 0 0,1 0 0,-1 0 0,0 0 0,1-1 0,0 1 0,-1 0 0,1 0 0,0 0 0,0-1 0,0 1 0,0-1 0,0 1 0,1 0 0,-1-1 0,0 0 0,1 1 0,-1-1 0,1 0 0,-1 0 0,1 0 0,0 0 0,-1 0 0,1 0 0,0 0 0,0-1 0,0 1 0,0 0 0,-1-1 0,1 0 0,0 1 0,0-1 0,3 0 0,9 1 43,0 0 0,1 0 0,22-4-1,-29 3-32,8-3-6,1-1 0,-2 0 1,1-1-1,0 0 0,-1-2 1,0 1-1,-1-2 1,1 0-1,-2-1 0,19-15 1,-3 5-24,-27 18-30,-6 30-106,1-20 106,2-6 128,0 1 0,0-1 0,0 1-1,1-1 1,-1 0 0,1 1 0,0-1 0,-1 1 0,2 5 0,0-8-42,0 1 1,-1-1-1,1 0 1,0 0-1,0 0 1,0 0-1,0 0 1,0 0-1,1-1 1,-1 1-1,0 0 1,0 0-1,1-1 1,-1 1-1,0-1 0,0 1 1,1-1-1,-1 0 1,1 1-1,-1-1 1,0 0-1,1 0 1,-1 0-1,1 0 1,-1 0-1,0 0 1,3-1-1,11 0 50,-1-1 1,1-1-1,-1 0 0,0-1 0,0 0 1,0-2-1,-1 1 0,1-1 0,18-13 1,52-21-381,-83 40 278,-1 0 0,0 0 0,0 0-1,1 0 1,-1-1 0,0 1 0,0 0 0,1 0-1,-1 0 1,0 0 0,0 0 0,1 0 0,-1 0-1,0 0 1,1 0 0,-1 0 0,0 0 0,0 0 0,1 0-1,-1 0 1,0 0 0,0 0 0,1 0 0,-1 0-1,0 0 1,0 1 0,1-1 0,-1 0 0,0 0-1,0 0 1,1 0 0,-1 1 0,0-1 0,0 0-1,0 0 1,1 0 0,-1 1 0,0-1 0,0 0-1,0 0 1,0 1 0,1-1 0,-2 16-39,1-15 47,-1 0 0,1 0 0,0 0 0,-1-1 0,1 1-1,0 0 1,0 0 0,0 0 0,-1 0 0,1 0 0,0 0-1,0 0 1,1 0 0,-1-1 0,0 1 0,0 0 0,0 0-1,0 0 1,1 0 0,-1 0 0,0 0 0,1-1 0,-1 1 0,1 0-1,-1 0 1,1-1 0,-1 1 0,1 0 0,0-1 0,-1 1-1,1 0 1,0-1 0,0 1 0,-1-1 0,1 1 0,1 0-1,8-1-546,-1 1 0,0-2-1,1 1 1,-1-1 0,0-1-1,14-3 1,25-15-7620,-23 3 663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2.221"/>
    </inkml:context>
    <inkml:brush xml:id="br0">
      <inkml:brushProperty name="width" value="0.025" units="cm"/>
      <inkml:brushProperty name="height" value="0.025" units="cm"/>
    </inkml:brush>
  </inkml:definitions>
  <inkml:trace contextRef="#ctx0" brushRef="#br0">109 43 15086,'0'0'4602,"-5"1"-4565,-16 0-26,19-1 43,0 0 0,0 1 0,-1-1 0,1 1 0,0 0 0,0 0 0,0 0 0,0 0 0,0 0 0,0 0 0,0 0 0,0 1 0,1-1 1,-1 1-1,-2 2 0,3-2 192,0-1-1,-1 0 1,1 0 0,0 0 0,0 0 0,0 0 0,-1 0 0,1 0 0,0-1 0,-1 1-1,1 0 1,0-1 0,-1 1 0,1-1 0,-1 1 0,-2-1 0,3-4 177,-1-6-804,1 10 379,1 0 0,0 0 0,-1 0 0,1 0 0,-1 0 0,1 0 0,-1 0 0,1 0 0,0 1 0,-1-1 0,1 0 0,-1 0 0,1 0 0,0 0 0,-1 1 0,1-1 0,-1 0 0,1 0 0,0 1 0,-1-1 0,1 0 0,0 1 0,0-1-1,-1 0 1,1 1 0,0-1 0,0 0 0,0 1 0,-1-1 0,1 1 0,0-1 0,0 0 0,0 1 0,-1 0 2,0 0 1,0 0-1,0 0 0,1 0 1,-1 0-1,0 0 0,1 0 1,-1 0-1,1 0 0,-1 0 1,1 0-1,0 1 0,-1-1 1,1 0-1,0 0 0,0 0 1,0 0-1,0 1 0,0-1 1,0 0-1,0 0 0,0 0 1,1 2-1,0-2 10,-1 0-1,1 0 1,0-1-1,0 1 1,0 0-1,0-1 0,0 1 1,0-1-1,0 1 1,0-1-1,0 0 1,0 1-1,0-1 1,0 0-1,0 1 1,0-1-1,0 0 1,0 0-1,0 0 1,1 0-1,5 0 19,0-1-1,-1 0 1,1 0-1,-1 0 1,1-1-1,-1 1 1,9-5-1,-8 3-10,0-1 0,0 0-1,0 0 1,0 0 0,-1-1-1,0 0 1,7-7 0,-12 11 31,-1 2-39,1 0 0,-1 0 0,1 0 0,-1 0 0,1 0-1,-1 0 1,1-1 0,0 1 0,-1 0 0,1 0 0,0 0 0,0-1 0,0 1 0,0-1 0,-1 1 0,1 0 0,0-1 0,0 0 0,0 1 0,0-1 0,0 1 0,0-1 0,0 0 0,1 0 0,-1 0 0,0 0 0,0 0 0,0 0 0,0 0 0,2 0 0,43-1 110,-37 1-100,7-2-11,0-1 0,-1 0 0,30-11 0,32-6-867,-77 20 851,0 0 0,1 0 0,-1 0-1,0 0 1,0 0 0,0 0 0,1 0 0,-1 0 0,0 0 0,0 0 0,1 0 0,-1 0 0,0 0 0,0 0 0,0 0 0,1 0 0,-1 0 0,0 0 0,0 0 0,0 0 0,0 1 0,1-1 0,-1 0 0,0 0 0,0 0 0,0 0 0,0 1 0,0-1 0,1 0 0,-1 0 0,0 0 0,0 0 0,0 1 0,0-1 0,0 0-1,0 0 1,0 0 0,0 1 0,0-1 0,0 0 0,0 0 0,0 1 0,0-1 0,0 0 0,0 0 0,0 0 0,0 1 0,0-1 0,0 0 0,0 0 0,0 0 0,0 1 0,-7 17 30,1 5 35,8-22-49,0 0 1,1 0 0,-1 0 0,0 0 0,1-1 0,-1 1 0,1-1-1,-1 0 1,1 1 0,-1-1 0,1 0 0,-1 0 0,1 0 0,4-2-1,-1 2 14,5-1-155,1 0 0,-1-1 1,0 0-1,0-1 0,1 0 0,-2-1 0,1 0 0,17-9 0,-15 6-1029,0-1-1,-1 0 1,17-15 0,-36 31 1061,-4 4-257,4-6-3667</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3.448"/>
    </inkml:context>
    <inkml:brush xml:id="br0">
      <inkml:brushProperty name="width" value="0.025" units="cm"/>
      <inkml:brushProperty name="height" value="0.025" units="cm"/>
    </inkml:brush>
  </inkml:definitions>
  <inkml:trace contextRef="#ctx0" brushRef="#br0">42 46 9865,'-1'1'6619,"-8"14"-5663,2 4-559,1 1-1,1-1 0,1 1 0,0 0 0,-1 25 0,4 107 1847,2-99-1247,19 230 1232,-1 21-1792,-24-45-254,5-258-181,0-1 0,0 1 0,1-1 0,-1 1 0,0-1 0,0 1 0,0-1 0,1 1 0,-1-1 0,0 1 0,1-1 0,-1 1 0,0-1 0,1 0 0,-1 1 0,1-1 0,-1 1 0,0-1 0,1 0 0,-1 0 0,1 1 0,-1-1 0,1 0 0,-1 0 0,1 1 0,0-1 0,-1 0 0,1 0 0,-1 0 0,1 0 0,-1 0 0,1 0 0,-1 0 0,1 0 0,0 0 0,-1 0 0,1 0 0,-1 0 0,1 0 0,-1-1 0,1 1 0,-1 0 0,1 0 0,-1-1 0,1 1 0,-1 0 0,1-1 0,-1 1 0,1 0 0,-1-1 0,1 0 0,28-16 139,7-15-74,-31 26-88,1 1 1,-1-1-1,1 1 1,1 0-1,-1 1 1,0-1 0,1 1-1,0 1 1,0-1-1,0 1 1,1 0-1,-1 1 1,1 0-1,-1 0 1,11-1-1,34 2-109,103 12 0,-7 1-204,381-15-612,-1-49 538,-490 46 478,0-1 1,-1-3 0,0-1 0,-1-1-1,0-3 1,-1 0 0,-1-3 0,0 0 0,-1-3-1,-2 0 1,0-2 0,-1-1 0,38-41 0,53-74 1804,-107 120-1746,0-1 0,-1 0 0,-1-1 0,-2-1 0,15-38 0,-23 53-119,0-1 0,0 1-1,0-1 1,-1 0 0,-1 1 0,1-1 0,-1 0 0,0 1-1,-1-1 1,0 0 0,0 1 0,-5-15 0,1 10 0,0 0 1,-1 1-1,0-1 1,-1 1-1,-1 1 1,-14-18 0,9 13-16,-3-6-41,0 1-1,-1 1 1,-2 1-1,1 0 1,-2 2-1,0 0 1,-1 1 0,-35-19-1,-9 8 26,-1 2-1,0 3 0,-2 3 1,0 3-1,-1 3 1,-131-6-1,-426 37-9,523-12 25,-526 19 33,626-26-80,-29-2-32,32 2 44,-1 0-1,1 0 0,-1 0 0,1 0 0,0-1 0,-1 1 1,1 0-1,-1 0 0,1 0 0,0-1 0,-1 1 0,1 0 0,0 0 1,-1-1-1,1 1 0,0 0 0,-1 0 0,1-1 0,0 1 0,0 0 1,-1-1-1,1 1 0,0-1 0,0 1 0,0 0 0,-1-1 0,1 1 1,0-1-1,0 1 0,0 0 0,0-1 0,0 1 0,0-1 0,0 1 1,0-1-1,0 1 0,0 0 0,0-1 0,0 1 0,0-1 0,1 1 1,-1 0-1,0-1 0,0 1 0,0-1 0,0 1 0,1 0 0,-1-1 1,0 1-1,1 0 0,-1-1 0,0 1 0,0 0 0,1 0 1,-1-1-1,0 1 0,1 0 0,-1 0 0,1-1 0,-1 1 0,0 0 1,1 0-1,-1 0 0,1 0 0,-1 0 0,41-23-4980,-29 18 3405,27-14-5423</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4.387"/>
    </inkml:context>
    <inkml:brush xml:id="br0">
      <inkml:brushProperty name="width" value="0.025" units="cm"/>
      <inkml:brushProperty name="height" value="0.025" units="cm"/>
    </inkml:brush>
  </inkml:definitions>
  <inkml:trace contextRef="#ctx0" brushRef="#br0">213 293 16624,'-1'1'144,"1"-1"1,-1 0-1,1 0 1,-1 1-1,1-1 1,-1 0-1,0 0 1,1 0-1,-1 0 1,1 0-1,-1 0 1,1 0-1,-1 0 1,0 0-1,1 0 1,-1 0-1,1 0 1,-1 0-1,1 0 1,-1-1-1,1 1 1,-1 0-1,1 0 1,-1-1-1,1 1 1,-1 0-1,1-1 1,-1 1-1,1 0 1,-1-1-1,0 0 1,15-13 1159,45-22-1530,-50 31 834,97-57-365,103-79-1,-208 140-403,-1 1-1,1 0 0,-1 0 0,1-1 1,-1 1-1,1 0 0,-1 0 0,1-1 1,-1 1-1,1-1 0,-1 1 0,0 0 1,1-1-1,-1 1 0,0-1 0,1 1 1,-1-1-1,0 1 0,1-1 0,-1 1 0,0-1 1,0 1-1,0-1 0,0 1 0,1-1 1,-1 0-1,0 1 0,0-1 0,0 1 1,0-1-1,0 1 0,0-1 0,-1 1 1,1-2-1,-21-5-5066,-54 7-1684,55 1 6264,-52-5-1379,51 1 4506,1 2 0,-1 0-1,0 2 1,-27 3 0,44-3-2233,-1 1 0,1-1 0,0 1 1,1 0-1,-1 0 0,0 0 0,0 1 0,1-1 0,0 1 0,-1 0 0,1 0 0,0 0 0,0 0 1,1 1-1,-1-1 0,-2 5 0,-5 9-50,1 1 0,-10 25 0,3-7-121,0-7 301,-1-2-1,-2 0 0,-1-1 0,-30 31 0,14-16-142,36-41-232,-1 1 0,0-1 0,1 1 0,-1-1 0,1 0 1,-1 1-1,1-1 0,-1 1 0,1-1 0,0 1 0,-1 0 0,1-1 0,0 1 0,-1-1 0,1 1 0,0 0 0,0-1 0,-1 1 0,1 0 1,0-1-1,0 1 0,0 0 0,0-1 0,0 1 0,0 0 0,0-1 0,0 1 0,0 0 0,0-1 0,0 1 0,1 0 0,-1-1 0,0 1 1,0-1-1,1 1 0,-1 0 0,0-1 0,1 1 0,-1-1 0,1 1 0,-1-1 0,1 1 0,-1-1 0,1 1 0,-1-1 0,1 1 0,-1-1 1,1 0-1,-1 1 0,1-1 0,0 0 0,-1 0 0,1 1 0,0-1 0,-1 0 0,1 0 0,0 0 0,-1 0 0,1 0 0,0 0 0,-1 0 1,1 0-1,0 0 0,0 0 0,64-1 161,-44 0-196,40 0-712,63-9 1,-88 5-3269,50-15 0,-12-4-8638</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5.173"/>
    </inkml:context>
    <inkml:brush xml:id="br0">
      <inkml:brushProperty name="width" value="0.025" units="cm"/>
      <inkml:brushProperty name="height" value="0.025" units="cm"/>
    </inkml:brush>
  </inkml:definitions>
  <inkml:trace contextRef="#ctx0" brushRef="#br0">40 266 3331,'0'0'966,"9"-8"2926,-1 2-3616,45-39 3747,-50 42-3478,-1 0 0,1 0 1,-1 0-1,0 0 0,0 0 1,0-1-1,0 1 0,-1-1 1,1 1-1,-1-1 0,0 0 1,0 0-1,0 1 0,0-1 1,-1 0-1,0 0 0,0-6 1,0 10-478,0-1 0,-1 1-1,1-1 1,0 0 0,-1 1 0,1-1 0,-1 1 0,0-1 0,1 1-1,-1-1 1,1 1 0,-1-1 0,0 1 0,1 0 0,-1-1 0,0 1 0,1 0-1,-1 0 1,0-1 0,1 1 0,-1 0 0,0 0 0,0 0 0,1 0-1,-1 0 1,0 0 0,0 0 0,1 0 0,-1 0 0,0 0 0,0 0 0,1 1-1,-1-1 1,0 0 0,1 1 0,-1-1 0,0 0 0,1 1 0,-1-1-1,1 0 1,-1 1 0,-1 0 0,-29 18 222,23-10-275,0 0 0,1 0 1,-1 1-1,2-1 0,0 2 0,0-1 0,0 1 0,2 0 0,-1 0 0,1 0 1,-4 23-1,8-34-15,-1 1 0,1-1 1,0 1-1,0 0 0,0-1 1,0 1-1,0-1 1,0 1-1,0-1 0,0 1 1,0-1-1,1 1 0,-1 0 1,0-1-1,0 1 0,0-1 1,1 1-1,-1-1 1,0 1-1,1-1 0,-1 0 1,0 1-1,1-1 0,-1 1 1,0-1-1,1 1 0,-1-1 1,1 0-1,-1 1 0,1-1 1,-1 0-1,1 0 1,-1 1-1,1-1 0,-1 0 1,2 0-1,26-2 132,26-22 256,-30 7-275,0-2-1,-1 0 0,38-44 0,-50 51-90,-1-1-1,0 0 0,-1-1 1,0 0-1,-2-1 0,1 1 0,-2-1 1,9-29-1,-14 29-151,-11 36-5,-11 41 48,10 20-496,10-75 84,1-1-1,0 1 1,0 0 0,1 0-1,0-1 1,0 1 0,0-1 0,1 1-1,0-1 1,3 8 0,15 7-5656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6.070"/>
    </inkml:context>
    <inkml:brush xml:id="br0">
      <inkml:brushProperty name="width" value="0.025" units="cm"/>
      <inkml:brushProperty name="height" value="0.025" units="cm"/>
    </inkml:brush>
  </inkml:definitions>
  <inkml:trace contextRef="#ctx0" brushRef="#br0">22 254 3107,'0'0'14211,"-2"-8"-12893,-4-24-138,6 32-1111,1-1 1,-1 0-1,0 0 0,1 0 0,-1 0 1,1 1-1,-1-1 0,1 0 0,0 0 0,-1 1 1,1-1-1,0 0 0,-1 1 0,1-1 1,0 1-1,0-1 0,-1 1 0,1-1 1,0 1-1,0 0 0,0-1 0,0 1 1,0 0-1,0 0 0,0-1 0,-1 1 1,1 0-1,2 0 0,32-3 790,-29 2-619,9-1-53,0-2 0,0 0 0,-1-1 0,0 0 1,0-1-1,26-14 0,-35 17-85,0-1 1,0 1 0,0-1-1,0 0 1,0 0 0,-1 0-1,0-1 1,0 1 0,0-1-1,0 0 1,-1 0 0,0-1-1,0 1 1,0-1 0,-1 1-1,1-1 1,-2 0 0,1 0 0,1-8-1,-3 12-73,0 1 0,0-1 0,0 1 0,0-1 0,0 1 0,0-1 0,0 1 0,-1-1 0,1 1 0,-1 0 0,1-1 0,-1 1 0,1 0 0,-1-1 0,0 1 0,0 0 0,0 0 0,1 0 0,-1-1-1,0 1 1,0 0 0,-1 0 0,1 0 0,-1 0 0,-1-1-14,0 0 0,-1 1 0,1 0-1,0 0 1,-1 0 0,1 0 0,-1 0 0,1 0-1,-1 1 1,-3 0 0,0-1-27,0 2 1,0-1-1,0 1 0,0 0 0,0 0 1,0 1-1,0 0 0,0 0 1,1 0-1,-11 6 0,5 0 36,1 1 1,0 1-1,0 0 0,1 0 0,1 1 0,0 0 1,0 1-1,1 0 0,0 0 0,1 1 0,1 0 1,0 0-1,0 1 0,-4 18 0,10-30-21,-1-1-1,1 1 1,0 0-1,0 0 1,0-1-1,0 1 1,0 0-1,0 0 1,0 0-1,1-1 1,-1 1-1,1 0 1,-1 0-1,1-1 0,0 1 1,-1 0-1,1-1 1,0 1-1,0-1 1,0 1-1,0-1 1,1 0-1,-1 1 1,0-1-1,1 0 1,-1 0-1,0 0 1,1 0-1,-1 0 1,1 0-1,0 0 1,-1 0-1,1-1 1,0 1-1,-1-1 1,1 1-1,0-1 1,0 0-1,2 1 1,10 1-161,1-1 0,-1-1 0,0 0 0,16-2 0,-10 1-497,-4 1-457,-1-2 0,1 0 1,28-8-1,14-13-8331,-32 7-38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7.074"/>
    </inkml:context>
    <inkml:brush xml:id="br0">
      <inkml:brushProperty name="width" value="0.025" units="cm"/>
      <inkml:brushProperty name="height" value="0.025" units="cm"/>
    </inkml:brush>
  </inkml:definitions>
  <inkml:trace contextRef="#ctx0" brushRef="#br0">200 23 9673,'0'0'7778,"-1"-4"-6347,1 3-1410,-5-16 1473,5 17-1450,0 0-1,0 1 1,0-1-1,0 0 1,0 1-1,0-1 1,0 0-1,0 0 1,-1 1-1,1-1 1,0 0 0,0 0-1,0 1 1,0-1-1,0 0 1,0 0-1,-1 0 1,1 1-1,0-1 1,0 0-1,0 0 1,-1 0-1,1 0 1,0 1 0,0-1-1,-1 0 1,1 0-1,0 0 1,0 0-1,-1 0 1,1 0-1,0 0 1,0 0-1,-1 1 1,1-1 0,0 0-1,0 0 1,-1 0-1,1 0 1,0-1-1,0 1 1,-1 0-1,1 0 1,0 0-1,0 0 1,-1 0 0,1 0-1,0 0 1,0 0-1,-1 0 1,1-1-1,0 1 1,0 0-1,0 0 1,-1 0-1,1 0 1,0-1 0,0 1-1,0 0 1,-1 0-1,1-1 1,0 1-1,0 0 1,0-1-1,-49 95 2861,14-19-2454,5-11-34,-36 108 0,66-172-415,0 0 1,0 0 0,0 0 0,0 1 0,-1-1 0,1 0 0,0 0 0,0 0-1,0 1 1,0-1 0,0 0 0,0 0 0,0 0 0,0 1 0,-1-1 0,1 0-1,0 0 1,0 0 0,0 1 0,0-1 0,0 0 0,0 0 0,0 1 0,0-1-1,0 0 1,1 0 0,-1 0 0,0 1 0,0-1 0,0 0 0,0 0 0,0 0-1,0 1 1,0-1 0,0 0 0,1 0 0,-1 0 0,0 0 0,0 1 0,0-1-1,0 0 1,0 0 0,1 0 0,-1 0 0,0 0 0,0 1 0,0-1 0,1 0-1,-1 0 1,12-8 94,12-17-2,26-34-441,5-4-1183,62-94 1,-153 201 265,-14 17 1404,46-55-96,1-1 1,-1 1 0,1 0-1,0 0 1,1 0-1,-1 0 1,1 0 0,1 1-1,-2 8 1,3-14-38,0-1 0,-1 0 0,1 1-1,0-1 1,0 1 0,0-1 0,0 0 0,1 1 0,-1-1 0,0 1 0,0-1 0,0 0 0,0 1 0,0-1 0,0 1 0,1-1 0,-1 0 0,0 1 0,0-1 0,0 0 0,1 1 0,-1-1-1,0 0 1,1 1 0,-1-1 0,0 0 0,1 0 0,-1 0 0,0 1 0,1-1 0,-1 0 0,0 0 0,1 0 0,-1 0 0,1 1 0,20-4 268,16-14 75,-19 2-308,-1-2 0,0 0 0,-1 0 0,-1-2 0,-1 0 1,-1-1-1,22-42 0,-10 19-21,-32 56 77,0 1 0,1 0-1,1 0 1,0 1 0,-4 23 0,10-37-84,-1 0 0,1 0-1,0 0 1,0 0 0,0 0 0,0-1 0,0 1-1,0 0 1,1 0 0,-1-1 0,0 1 0,0 0-1,0-1 1,1 1 0,-1-1 0,0 0-1,1 1 1,-1-1 0,0 0 0,1 0 0,-1 0-1,0 0 1,1 0 0,-1 0 0,1 0 0,-1-1-1,0 1 1,2-1 0,44-7 104,-40 3-95,0 0 1,0-1-1,-1 0 1,1 0-1,-1 0 0,0-1 1,-1 0-1,0 0 1,0 0-1,0-1 0,-1 0 1,6-15-1,-21 52 381,7-22-329,1 0 0,0 1 0,1-1 0,-1 1 0,2-1-1,-1 1 1,1-1 0,0 1 0,0 0 0,1 0 0,1 9 0,-1-16-62,1 0 1,0 0-1,0 0 1,0 0-1,-1 0 1,1 0 0,0 0-1,0 0 1,0 0-1,1 0 1,-1-1-1,0 1 1,0 0-1,0-1 1,0 1 0,1-1-1,-1 1 1,0-1-1,1 1 1,-1-1-1,0 0 1,1 0-1,-1 0 1,0 0 0,3 0-1,43 0-518,-36 0-714,-2-1-5406,-5-6 326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7.451"/>
    </inkml:context>
    <inkml:brush xml:id="br0">
      <inkml:brushProperty name="width" value="0.025" units="cm"/>
      <inkml:brushProperty name="height" value="0.025" units="cm"/>
    </inkml:brush>
  </inkml:definitions>
  <inkml:trace contextRef="#ctx0" brushRef="#br0">11 22 18481,'-5'0'2147,"-1"-4"639,6-4-1441,0 3-1152,0 1-257,0 4-353</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7.779"/>
    </inkml:context>
    <inkml:brush xml:id="br0">
      <inkml:brushProperty name="width" value="0.025" units="cm"/>
      <inkml:brushProperty name="height" value="0.025" units="cm"/>
    </inkml:brush>
  </inkml:definitions>
  <inkml:trace contextRef="#ctx0" brushRef="#br0">145 0 17008,'0'0'7517,"0"10"-7138,-3 8-267,0 0 1,-1 0-1,0 0 0,-2 0 1,0-1-1,-1 0 1,-1 0-1,0-1 1,-13 18-1,-30 68 870,47-90-806,-1 0-1,2 0 1,-1 0 0,2 0 0,0 0-1,-1 24 1,3-36-227,-1 1-1,1 0 1,0 0-1,0 0 1,0 0-1,0-1 1,0 1-1,0 0 1,1 0-1,-1 0 1,0 0-1,0 0 1,0-1-1,1 1 0,-1 0 1,1 0-1,-1-1 1,0 1-1,1 0 1,-1-1-1,1 1 1,0 0-1,-1-1 1,1 1-1,-1 0 1,1-1-1,0 1 1,0-1-1,-1 0 1,1 1-1,0-1 1,0 0-1,-1 1 1,1-1-1,0 0 1,0 0-1,0 1 1,0-1-1,-1 0 1,1 0-1,0 0 1,0 0-1,0 0 1,0 0-1,1-1 1,0 1-578,0-1 1,0 0 0,1 0-1,-1 1 1,0-1-1,0-1 1,0 1-1,0 0 1,-1 0 0,1-1-1,0 1 1,0-1-1,-1 1 1,1-1 0,-1 0-1,2-2 1,6-16-9243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8.141"/>
    </inkml:context>
    <inkml:brush xml:id="br0">
      <inkml:brushProperty name="width" value="0.025" units="cm"/>
      <inkml:brushProperty name="height" value="0.025" units="cm"/>
    </inkml:brush>
  </inkml:definitions>
  <inkml:trace contextRef="#ctx0" brushRef="#br0">7 1 1409,'0'0'25977,"7"54"-25785,-8-39-128,-3 0-32,0-3-640,4-1-1186,-3-2-1217,1-2-929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253"/>
    </inkml:context>
    <inkml:brush xml:id="br0">
      <inkml:brushProperty name="width" value="0.035" units="cm"/>
      <inkml:brushProperty name="height" value="0.035" units="cm"/>
    </inkml:brush>
  </inkml:definitions>
  <inkml:trace contextRef="#ctx0" brushRef="#br0">2 30 16412,'0'157'4963,"-1"-19"-2582,1-132-2287,1 0 0,-1 1 0,1-1 0,1 0 0,3 12 0,-4-17-83,-1 0-1,0 0 1,1-1-1,-1 1 1,1 0-1,-1 0 1,1-1-1,-1 1 0,1 0 1,-1-1-1,1 1 1,0-1-1,0 1 1,-1-1-1,1 1 1,0-1-1,0 1 1,-1-1-1,1 0 0,1 1 1,0-1-4,-1 0 0,1 0 0,-1 0 0,1-1 0,-1 1 0,0-1 0,1 1 0,-1 0 0,0-1 0,1 0 0,-1 1-1,0-1 1,0 0 0,1 0 0,-1 0 0,0 0 0,1-1 0,9-8-2,-1-1-1,0 0 0,-1 0 1,12-20-1,30-60-55,1 1-33,-33 67 32,-11 22 10,-3 13 1,-3 20 15,-2 32 0,1 24-38,-1-86 58,-1-1-1,1 1 1,0-1-1,1 1 1,-1-1-1,0 1 1,0 0-1,1-1 1,-1 1-1,1-1 1,-1 0-1,1 1 1,0-1-1,0 1 1,-1-1-1,1 0 1,0 0-1,0 1 1,0-1-1,2 2 1,-2-3 1,0 0 0,0 0 0,0 0 0,0 0 0,0 0 0,0-1 0,0 1 0,0 0 0,0 0-1,0-1 1,0 1 0,0 0 0,-1-1 0,1 1 0,0-1 0,0 1 0,0-1 0,-1 0 0,1 1 0,0-1 0,-1 0 0,1 1 0,0-2 0,6-7-17,0 0 0,-1 0-1,0-1 1,5-10 0,46-127-37,-23 53 193,-24 78-1,-10 16-131,0 0 1,0 0-1,1 0 0,-1 0 1,0 0-1,0 1 0,0-1 1,1 0-1,-1 0 0,0 0 0,0 1 1,0-1-1,1 0 0,-1 0 1,0 0-1,0 1 0,0-1 1,0 0-1,0 0 0,0 1 1,1-1-1,-1 0 0,0 1 0,0-1 1,0 0-1,0 0 0,0 1 1,0-1-1,0 0 0,0 1 1,0-1-1,-1 1 0,1 41 71,-1-32-50,-1 49 44,1 140 57,6-170-84,-5-28-36,0-1-1,1 1 1,-1-1-1,0 1 1,0-1-1,0 1 1,0-1 0,1 0-1,-1 1 1,0-1-1,1 1 1,-1-1 0,0 0-1,1 1 1,-1-1-1,0 1 1,1-1 0,-1 0-1,1 0 1,-1 1-1,1-1 1,-1 0 0,1 0-1,-1 0 1,0 1-1,1-1 1,-1 0-1,1 0 1,-1 0 0,1 0-1,-1 0 1,1 0-1,0 0 1,-1 0 0,1 0-1,-1 0 1,1 0-1,-1 0 1,1 0 0,-1-1-1,0 1 1,1 0-1,-1 0 1,1-1 0,-1 1-1,1 0 1,-1 0-1,0-1 1,1 1-1,-1 0 1,1-1 0,-1 1-1,0-1 1,1 1-1,-1-1 1,0 1 0,0 0-1,1-1 1,15-25 132,4-21 250,25-88 1,-16 41-29,-21 78-252,-4 26-6,-4 31-23,0-39-81,-7 80 69,3-54-363,2 0 0,1 0 0,3 42 0,-2-69 265,0-1 1,0 1-1,0-1 1,0 0-1,0 1 1,0-1-1,0 1 0,0-1 1,0 0-1,0 1 1,0-1-1,0 1 1,0-1-1,0 0 1,0 1-1,1-1 1,-1 1-1,0-1 1,0 0-1,0 1 1,1-1-1,-1 0 1,0 1-1,0-1 0,1 0 1,-1 0-1,0 1 1,1-1-1,-1 0 1,0 0-1,1 0 1,-1 1-1,1-1 1,9-14-616,-2-6 64</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8.552"/>
    </inkml:context>
    <inkml:brush xml:id="br0">
      <inkml:brushProperty name="width" value="0.025" units="cm"/>
      <inkml:brushProperty name="height" value="0.025" units="cm"/>
    </inkml:brush>
  </inkml:definitions>
  <inkml:trace contextRef="#ctx0" brushRef="#br0">115 1 11499,'0'0'14648,"-7"11"-14365,-15 24-96,-30 68 0,46-91-158,1 1 0,0 0 0,0 0 0,2 0 1,0 0-1,0 1 0,1 0 0,1-1 0,0 1 0,2 24 0,0-36-22,0 0-1,0-1 0,-1 1 1,1-1-1,0 1 0,0-1 0,1 1 1,-1-1-1,0 0 0,0 1 1,1-1-1,-1 0 0,1 0 0,-1 0 1,1 0-1,-1 0 0,1 0 1,-1 0-1,1-1 0,0 1 0,0-1 1,-1 1-1,1-1 0,0 0 1,0 1-1,0-1 0,-1 0 1,1 0-1,0 0 0,0-1 0,0 1 1,2-1-1,5 0 17,-1 0 0,0-1 1,0 0-1,0 0 0,14-6 0,-16 4-56,38-15-63,-43 19 87,-1-1 0,1 1 0,0-1 1,-1 1-1,1 0 0,0-1 0,0 1 1,-1 0-1,1-1 0,0 1 0,0 0 1,-1 0-1,1 0 0,0 0 0,0 0 1,0 0-1,-1 0 0,1 0 0,0 0 1,0 0-1,0 1 0,-1-1 1,1 0-1,0 0 0,0 1 0,-1-1 1,1 1-1,0-1 0,-1 0 0,1 1 1,0-1-1,-1 1 0,1 0 0,-1-1 1,1 1-1,-1-1 0,1 1 0,-1 0 1,1-1-1,-1 1 0,0 0 0,1 0 1,-1-1-1,0 2 0,1 5 107,-1-1 0,0 0 0,-1 1 0,1-1 1,-1 1-1,-1-1 0,1 0 0,-1 0 0,0 0 0,-1 0 0,1 0 0,-1 0 0,0-1 0,0 1 0,-1-1 0,0 0 0,0 0 0,0 0 1,-1 0-1,1-1 0,-1 0 0,0 0 0,0 0 0,-1-1 0,1 1 0,-1-1 0,1 0 0,-1-1 0,0 0 0,0 1 0,0-2 1,-1 1-1,1-1 0,-7 1 0,11-2-89,1-1 1,-1 1 0,0 0 0,1-1-1,-1 1 1,1 0 0,-1-1-1,0 0 1,1 1 0,-1-1 0,1 0-1,-1 0 1,1 0 0,0 0-1,-1 0 1,1 0 0,0-1 0,0 1-1,0 0 1,0 0 0,0-1 0,0 1-1,0-1 1,0 1 0,0-1-1,1 1 1,-1-1 0,0-3 0,-1-2-1044,0-1 0,1 1 0,0-1 1,1 1-1,-1-9 0,1 16 821,0-1 0,0 1-1,0-1 1,0 1 0,0-1-1,0 1 1,0-1-1,0 1 1,1-1 0,-1 1-1,0 0 1,0-1-1,0 1 1,0-1 0,1 1-1,-1-1 1,0 1-1,0 0 1,1-1 0,-1 1-1,0 0 1,1-1-1,-1 1 1,0 0 0,1-1-1,-1 1 1,1 0-1,-1 0 1,0 0 0,1-1-1,-1 1 1,1 0 0,-1 0-1,1 0 1,-1 0-1,1 0 1,13-3-5494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8.930"/>
    </inkml:context>
    <inkml:brush xml:id="br0">
      <inkml:brushProperty name="width" value="0.025" units="cm"/>
      <inkml:brushProperty name="height" value="0.025" units="cm"/>
    </inkml:brush>
  </inkml:definitions>
  <inkml:trace contextRef="#ctx0" brushRef="#br0">62 0 8808,'0'0'17841,"-8"10"-17520,5-7-328,-33 47 536,34-46-497,0-1-1,0 0 1,0 1 0,1 0 0,0-1 0,0 1-1,0 0 1,0-1 0,0 1 0,1 0-1,0 0 1,0 0 0,0 0 0,0-1 0,0 1-1,1 0 1,1 7 0,0-9-17,0-1 0,0 1 0,-1 0 0,1 0 0,0-1 0,0 1 0,1-1 1,-1 0-1,0 0 0,0 1 0,1-2 0,-1 1 0,1 0 0,-1 0 0,1-1 0,-1 1 0,1-1 0,-1 0 0,1 0 1,-1 0-1,1 0 0,4-1 0,59-6 172,-4-18-200,-53 20-6,-1 1 0,1 0 0,0 0 0,0 1 0,0 0-1,1 1 1,17-3 0,-15 39-221,-10-32 249,0 0 1,-1 0-1,1 0 0,1 0 1,-1 0-1,0 0 0,0-1 1,1 1-1,-1-1 1,1 1-1,-1-1 0,1 0 1,-1 0-1,1 0 0,0-1 1,0 1-1,-1-1 0,1 1 1,4-1-1,61 0 117,-48-1-188,7-2-619,53-10-1,-56 7 375,2 2 0,41-3-1,-66 8 315,0-1 0,0 0 0,0 1 0,0-1 0,0 1 0,0-1 0,0 1 0,0 0 0,0-1 1,0 1-1,0 0 0,-1 0 0,1 0 0,0 0 0,-1-1 0,1 1 0,0 2 0,14 10 427,0-10-373,0-1 1,1-1-1,-1 0 1,0-1-1,27-4 1,-25 3-362,-1 0-350,34-3-2339,-23-7-2741,-23 4-558,-3-2-4843</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9.305"/>
    </inkml:context>
    <inkml:brush xml:id="br0">
      <inkml:brushProperty name="width" value="0.025" units="cm"/>
      <inkml:brushProperty name="height" value="0.025" units="cm"/>
    </inkml:brush>
  </inkml:definitions>
  <inkml:trace contextRef="#ctx0" brushRef="#br0">0 1 21012,'0'0'4772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19.684"/>
    </inkml:context>
    <inkml:brush xml:id="br0">
      <inkml:brushProperty name="width" value="0.025" units="cm"/>
      <inkml:brushProperty name="height" value="0.025" units="cm"/>
    </inkml:brush>
  </inkml:definitions>
  <inkml:trace contextRef="#ctx0" brushRef="#br0">252 27 17296,'0'0'4351,"-8"-5"-3128,3 2-1186,-1 0 1,0 0 0,0 0 0,0 1 0,-1 0 0,1 0-1,0 1 1,-1 0 0,1 0 0,-1 0 0,1 1 0,-1 0-1,0 0 1,1 1 0,-1 0 0,1 0 0,-1 0 0,1 1-1,0 0 1,0 0 0,-1 1 0,-8 4 0,5-1 18,1 0 0,0 1 0,0 0 0,-11 11 0,17-15-20,0 1 0,0 0-1,0-1 1,0 1-1,0 0 1,1 0 0,0 1-1,0-1 1,0 0 0,0 1-1,1-1 1,0 1 0,-1 4-1,2-7-33,0-1 0,0 0 0,0 0 0,0 1 0,1-1 0,-1 0 0,0 0 0,1 1-1,-1-1 1,1 0 0,0 0 0,-1 0 0,1 0 0,0 0 0,0 0 0,-1 0 0,1 0 0,0 0 0,0 0-1,0 0 1,0-1 0,0 1 0,0 0 0,0-1 0,1 1 0,-1-1 0,0 1 0,0-1 0,0 1 0,1-1 0,-1 0-1,0 0 1,0 0 0,2 0 0,54 4 31,-45-4-95,85-3-2288,-33-9-2731,-16-4-2724</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0.015"/>
    </inkml:context>
    <inkml:brush xml:id="br0">
      <inkml:brushProperty name="width" value="0.025" units="cm"/>
      <inkml:brushProperty name="height" value="0.025" units="cm"/>
    </inkml:brush>
  </inkml:definitions>
  <inkml:trace contextRef="#ctx0" brushRef="#br0">85 1 13869,'0'0'4452,"-10"3"-3122,6-2-1258,-38 15 1643,40-15-1627,0 0-1,0 0 0,1 0 1,-1 0-1,0 1 0,1-1 1,-1 0-1,0 1 0,1-1 0,0 1 1,-1 0-1,1-1 0,0 1 1,0 0-1,0 0 0,0 0 0,0 0 1,1 0-1,-1 0 0,0 0 1,1 0-1,-1 3 0,2-4-65,-1 0 1,1 0-1,-1 0 0,1 0 0,-1-1 0,1 1 1,0 0-1,-1 0 0,1-1 0,0 1 0,0-1 1,0 1-1,-1 0 0,1-1 0,0 0 0,0 1 1,0-1-1,0 1 0,0-1 0,0 0 0,0 0 1,0 0-1,0 1 0,0-1 0,2 0 0,34 3 619,-31-3-572,222 30-875,-217-29 504,0 0 1,0 0-1,0-1 1,18-2-1,43-13-6214,-34 4 799</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0.597"/>
    </inkml:context>
    <inkml:brush xml:id="br0">
      <inkml:brushProperty name="width" value="0.025" units="cm"/>
      <inkml:brushProperty name="height" value="0.025" units="cm"/>
    </inkml:brush>
  </inkml:definitions>
  <inkml:trace contextRef="#ctx0" brushRef="#br0">193 112 14478,'0'0'9897,"-11"-7"-9534,5 2-307,3 3-43,0-1 0,1 1 0,-1 0 0,0 0-1,0 0 1,-1 0 0,1 0 0,0 1 0,0 0 0,-1-1-1,1 1 1,-1 0 0,1 1 0,-1-1 0,0 1 0,1-1-1,-1 1 1,0 0 0,1 1 0,-5 0 0,2 1 14,-1 0 0,1 1 0,-1 0 1,1 0-1,0 1 0,0 0 0,1 0 1,-1 0-1,1 0 0,0 1 0,0 0 1,0 0-1,1 1 0,0-1 1,0 1-1,0 0 0,1 0 0,-4 7 1,7-12-21,0 0 0,0-1 0,0 1 1,-1 0-1,1-1 0,0 1 0,0 0 1,0 0-1,0-1 0,0 1 1,0 0-1,1 0 0,-1-1 0,0 1 1,0 0-1,0-1 0,1 1 1,-1 0-1,0-1 0,1 1 0,-1 0 1,1-1-1,-1 1 0,0-1 1,1 1-1,-1-1 0,1 1 0,0-1 1,0 2-1,26 5 161,29-9 22,-46 1-228,0-2-1,-1 1 1,0-1 0,1-1-1,-1 0 1,-1 0 0,1-1-1,-1 0 1,1 0-1,-1-1 1,-1 0 0,1 0-1,8-10 1,-3 2-187,-1-1 1,0 0-1,-1-1 1,0-1-1,14-29 1,-40 70-629,8-14 983,0 1-1,0 0 0,1 0 1,1 1-1,0 0 1,-7 24-1,11-34-89,1 1 0,-1-1 0,1 1 0,0 0 1,0-1-1,0 1 0,0-1 0,0 1 0,0 0 0,1-1 0,-1 1 0,1-1 0,0 1 0,0-1 0,0 1 1,0-1-1,0 0 0,0 1 0,1-1 0,-1 0 0,1 0 0,-1 0 0,1 0 0,0 0 0,0 0 1,4 2-1,-2-2-4,0-1 0,0 1 0,0-1 1,0 0-1,0 0 0,0 0 0,0-1 1,0 0-1,0 0 0,1 0 0,-1 0 1,0 0-1,0-1 0,0 0 0,0 0 1,0 0-1,5-2 0,-1 0-25,0-1 1,0-1-1,0 1 1,0-1-1,-1 0 0,0-1 1,0 0-1,0 0 0,-1 0 1,0-1-1,0 0 1,0 0-1,-1-1 0,4-8 1,-21 37-253,-12 22 491,23-41-221,0 1 0,0-1 0,1 1 0,-1-1 0,1 1 1,-1-1-1,1 1 0,0-1 0,0 1 0,0-1 0,0 1 1,0-1-1,1 1 0,-1-1 0,1 1 0,0-1 0,0 3 1,1-3-93,-1-1 1,1 1 0,-1 0-1,1-1 1,0 0-1,-1 1 1,1-1 0,0 0-1,0 0 1,0 0-1,0 0 1,0 0 0,0-1-1,0 1 1,0-1-1,1 1 1,-1-1 0,0 0-1,0 1 1,0-1 0,0 0-1,1-1 1,-1 1-1,0 0 1,0-1 0,4 0-1,1-1-1103,-1 1 1,0-1-1,0 0 0,0 0 0,0 0 0,0-1 0,0 0 1,5-4-1,13-16-9324</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1.230"/>
    </inkml:context>
    <inkml:brush xml:id="br0">
      <inkml:brushProperty name="width" value="0.025" units="cm"/>
      <inkml:brushProperty name="height" value="0.025" units="cm"/>
    </inkml:brush>
  </inkml:definitions>
  <inkml:trace contextRef="#ctx0" brushRef="#br0">92 1 16848,'0'0'5013,"-10"8"-3075,8-6-1838,-3 1 73,1 1-1,0-1 0,1 1 1,-1 0-1,0 0 0,1 0 1,0 1-1,0-1 0,0 1 1,1 0-1,-1-1 1,1 1-1,1 0 0,-1 0 1,0 1-1,1-1 0,-1 10 1,9 52 125,-4-59-576,-1 0 1,-1 0-1,0 1 1,0-1-1,0 0 1,-1 1-1,-1-1 1,1 0-1,-1 0 0,-1 1 1,1-1-1,-5 11 1,-8-2-3392,13-17 3534,1 0 0,0 0-1,-1 0 1,1 0 0,0 0 0,-1 0-1,1 0 1,0 0 0,-1 0 0,1 0-1,0 0 1,-1-1 0,1 1 0,0 0-1,0 0 1,-1 0 0,1 0 0,0-1-1,0 1 1,-1 0 0,1 0 0,0-1-1,0 1 1,0 0 0,-1-1 0,1 1-1,0 0 1,0-1 0,0 1 0,0 0-1,0 0 1,0-1 0,0 1 0,-1-1-1,-4-48-6006,4 25 9070,0 23-2576,0-1-1,1 1 0,-1-1 1,1 1-1,-1-1 0,1 1 0,0-1 1,0 1-1,0-1 0,0 1 1,0-1-1,0 0 0,0 1 0,0-1 1,0 1-1,1-1 0,-1 1 1,1-1-1,-1 1 0,1-1 0,0 1 1,-1 0-1,3-3 0,14 2 2675,11 7-3560,-9 0 622,-1 0-46,1 0-1,0-1 1,0-1 0,0-1-1,1 0 1,-1-2 0,33-3-1,-50 3 28,0-1 0,0 1-1,-1-1 1,1 0 0,0 1-1,-1-1 1,1 0-1,-1 0 1,1 0 0,-1-1-1,1 1 1,-1 0-1,0 0 1,0-1 0,1 1-1,-1-1 1,0 1-1,0-1 1,-1 1 0,1-1-1,0 0 1,0 0-1,-1 1 1,1-1 0,-1 0-1,1-3 1,-17 12 331,12-4-319,1 1 1,0 0-1,0-1 0,1 1 0,-1 0 0,1 0 0,0 1 0,0-1 1,0 0-1,1 1 0,-1-1 0,1 1 0,0-1 0,0 1 0,1 0 1,-1 0-1,1-1 0,0 1 0,1 5 0,0-9-59,0-1 0,0 1 0,0 0 0,0 0 1,0-1-1,0 1 0,1-1 0,-1 1 0,0-1 0,0 1 0,0-1 0,1 0 0,-1 1 0,0-1 0,0 0 0,1 0 1,-1 0-1,0 0 0,1 0 0,1-1 0,28-3 197,-23 1-384,-1 0 0,0-1 0,-1 0 0,1 0 0,-1 0 0,1-1 0,-1 0 0,-1 0 0,1-1 0,-1 0 0,0 0 0,0 0 0,-1 0 0,7-12 0,-7 10-476,0 0-1,0 0 1,-1 0-1,0 0 1,0-1-1,-1 0 0,0 1 1,0-1-1,-1 0 1,-1 0-1,1 0 0,-2-13 1,1 22 657,0-1-1,-1 1 1,1 0 0,0-1-1,0 1 1,0 0 0,-1-1 0,1 1-1,0 0 1,0-1 0,-1 1-1,1 0 1,0 0 0,0-1-1,-1 1 1,1 0 0,0 0 0,-1 0-1,1-1 1,-1 1 0,1 0-1,0 0 1,-1 0 0,1 0 0,0 0-1,-1 0 1,1 0 0,-1 0-1,1 0 1,0 0 0,-1 0-1,1 0 1,-1 0 0,1 0 0,0 0-1,-1 0 1,1 0 0,-1 0-1,1 1 1,0-1 0,-1 0 0,1 0-1,0 0 1,-1 1 0,1-1-1,0 0 1,0 0 0,-1 1-1,1-1 1,0 0 0,0 1 0,-1-1-1,1 1 1,-16 13 1004,5 11-345,7-11-2999</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1.590"/>
    </inkml:context>
    <inkml:brush xml:id="br0">
      <inkml:brushProperty name="width" value="0.025" units="cm"/>
      <inkml:brushProperty name="height" value="0.025" units="cm"/>
    </inkml:brush>
  </inkml:definitions>
  <inkml:trace contextRef="#ctx0" brushRef="#br0">0 0 17809,'0'0'9449,"25"52"-12204,-23-40-800,4-5-2307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21.951"/>
    </inkml:context>
    <inkml:brush xml:id="br0">
      <inkml:brushProperty name="width" value="0.025" units="cm"/>
      <inkml:brushProperty name="height" value="0.025" units="cm"/>
    </inkml:brush>
  </inkml:definitions>
  <inkml:trace contextRef="#ctx0" brushRef="#br0">116 21 14253,'0'0'4207,"-8"-2"-796,3 0-3136,-6-1 350,0-1-1,1 2 0,-1-1 0,-1 1 0,1 1 1,-15 0-1,25 1-615,1 0 0,-1 0 1,1 0-1,-1 0 0,1 0 0,0 1 1,-1-1-1,1 0 0,-1 0 0,1 0 1,0 1-1,-1-1 0,1 0 1,-1 0-1,1 1 0,0-1 0,0 0 1,-1 1-1,1-1 0,0 0 0,-1 1 1,1-1-1,0 1 0,0-1 1,0 0-1,-1 1 0,1-1 0,0 1 1,0-1-1,0 1 0,0-1 1,0 0-1,0 1 0,0-1 0,0 1 1,0-1-1,0 1 0,0-1 0,0 1 1,0-1-1,0 0 0,1 1 1,-1-1-1,0 1 0,0-1 0,0 0 1,1 1-1,-1-1 0,0 1 0,0-1 1,1 0-1,-1 1 0,0-1 1,1 0-1,-1 0 0,0 1 0,1-1 1,22 21 108,-10-17-70,0-1-1,1 0 0,-1 0 1,1-2-1,-1 1 0,19-2 1,85-8-460,2-6 172,-118 14 252,-1 0 0,1 0 0,-1 0 0,1 0 0,-1 1 0,0-1 0,1 0 0,-1 0-1,1 1 1,-1-1 0,0 0 0,1 1 0,-1-1 0,1 0 0,-1 1 0,0-1 0,0 1 0,1-1 0,-1 0 0,0 1 0,0-1 0,1 1-1,-1-1 1,0 1 0,0-1 0,0 1 0,0-1 0,0 1 0,0-1 0,0 1 0,0-1 0,0 1 0,0-1 0,0 1 0,0-1 0,0 1-1,0-1 1,-1 1 0,-4 31 648,1-6-290,4-25-363,1 1 1,0-1-1,-1 0 0,1 0 1,0 0-1,0 0 1,0 0-1,0-1 0,0 1 1,0 0-1,0 0 1,0-1-1,0 1 0,0 0 1,0-1-1,0 1 1,0-1-1,1 1 0,-1-1 1,0 0-1,0 0 1,1 1-1,1-1 0,36 2 195,-30-2-186,56 2-2058,-31 0-1322,0-1 0,-1-2 0,54-7 1,-76 6-2771</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5.542"/>
    </inkml:context>
    <inkml:brush xml:id="br0">
      <inkml:brushProperty name="width" value="0.025" units="cm"/>
      <inkml:brushProperty name="height" value="0.025" units="cm"/>
    </inkml:brush>
  </inkml:definitions>
  <inkml:trace contextRef="#ctx0" brushRef="#br0">93 1 11082,'0'0'13309,"-6"10"-12941,-17 31-197,23-41-167,-1 1 0,0-1 1,1 1-1,0 0 0,-1-1 0,1 1 0,-1 0 0,1-1 0,0 1 0,-1 0 0,1-1 1,0 1-1,0 0 0,0 0 0,0 0 0,0-1 0,-1 1 0,1 0 0,0 0 1,1-1-1,-1 1 0,0 0 0,0 0 0,0-1 0,0 1 0,1 0 0,-1 0 0,0-1 1,1 1-1,-1 0 0,0-1 0,1 1 0,-1 0 0,1-1 0,-1 1 0,1-1 0,-1 1 1,1-1-1,1 2 0,27 0 131,-17-2-104,-2 1-84,1 0 0,-1 1 0,0 0 0,0 0 1,0 2-1,0-1 0,17 10 0,-24-12 43,0 1 0,-1-1 0,1 1 0,-1 0 0,0 0 0,0 0 0,0 0 0,0 0 0,0 0 0,0 1 0,0-1 0,-1 1 0,1-1 0,-1 1 0,0 0 0,0-1 0,0 1 0,0 0 0,0 0 0,0 0 0,-1 0 0,1 0 0,-1 0 0,0 0 0,0 0 0,0 0 0,-1 0 0,1 0 0,-1 0 0,1-1 1,-1 1-1,-1 4 0,0-3 64,0-1 1,0 1-1,-1-1 1,1 0 0,-1 0-1,1 0 1,-1 0-1,0 0 1,0-1 0,0 1-1,-1-1 1,1 0-1,-1 0 1,1 0 0,-1 0-1,1-1 1,-1 1-1,0-1 1,0 0 0,-5 1-1,-2 0 87,0 0 1,0 0-1,0-1 0,1-1 0,-2 1 1,-13-3-1,23 2-221,-1-1-1,1 0 1,-1 1 0,0-1 0,1 0 0,-1 0-1,1-1 1,0 1 0,-1 0 0,1-1 0,0 1-1,0-1 1,0 0 0,0 0 0,-3-4 0,-19-37-6442,11 12-914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849"/>
    </inkml:context>
    <inkml:brush xml:id="br0">
      <inkml:brushProperty name="width" value="0.035" units="cm"/>
      <inkml:brushProperty name="height" value="0.035" units="cm"/>
    </inkml:brush>
  </inkml:definitions>
  <inkml:trace contextRef="#ctx0" brushRef="#br0">37 12 13123,'15'-12'3447,"-14"13"-3324,-1 0 1,1-1-1,-1 1 1,0 0-1,0-1 1,1 1-1,-1 0 1,0 0-1,0 0 1,0-1-1,0 1 1,0 0-1,0 0 1,0 0-1,0-1 1,0 1-1,0 0 1,0 0-1,0-1 1,-1 1-1,0 1 1,-1 5 177,-1-9-415,2 2 94,1 0 0,0-1 0,-1 1-1,1 0 1,0 0 0,-1-1 0,1 1-1,0 0 1,-1 0 0,1 0 0,-1 0-1,1-1 1,0 1 0,-1 0 0,1 0 0,-1 0-1,1 0 1,0 0 0,-1 0 0,1 0-1,-1 0 1,1 0 0,-1 0 0,1 0 0,0 1-1,-1-1 1,1 0 0,-1 0 0,1 0-1,0 0 1,-1 1 0,1-1 0,0 0-1,-1 0 1,1 1 0,0-1 0,-1 0 0,1 1-1,0-1 1,0 0 0,-1 1 0,1-1-1,0 0 1,0 1 0,-20 19-288,8-6 96</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5.899"/>
    </inkml:context>
    <inkml:brush xml:id="br0">
      <inkml:brushProperty name="width" value="0.025" units="cm"/>
      <inkml:brushProperty name="height" value="0.025" units="cm"/>
    </inkml:brush>
  </inkml:definitions>
  <inkml:trace contextRef="#ctx0" brushRef="#br0">1 29 15086,'0'0'5606,"61"-4"-3300,-30-3-545,8-1-575,3 3-706,6 1-480,3 4 0,-4 0-1377,-6 0-1922,-1 0-2211,-6 0-5252</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6.232"/>
    </inkml:context>
    <inkml:brush xml:id="br0">
      <inkml:brushProperty name="width" value="0.025" units="cm"/>
      <inkml:brushProperty name="height" value="0.025" units="cm"/>
    </inkml:brush>
  </inkml:definitions>
  <inkml:trace contextRef="#ctx0" brushRef="#br0">185 1 15182,'0'0'4997,"-33"46"-3491,21-23-546,1 5-191,5-1-449,6 0-255,0-2-1,0 1-64,11-4-321,0-5-832,-4-4-1121,-3-5-1698</inkml:trace>
  <inkml:trace contextRef="#ctx0" brushRef="#br0" timeOffset="1">1 102 10346,'0'0'14510,"83"6"-13710,-38-3-608,3-2-127,-3-1-578,-7 0-1985,0 0-1474,-11-8-3908</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7.293"/>
    </inkml:context>
    <inkml:brush xml:id="br0">
      <inkml:brushProperty name="width" value="0.025" units="cm"/>
      <inkml:brushProperty name="height" value="0.025" units="cm"/>
    </inkml:brush>
  </inkml:definitions>
  <inkml:trace contextRef="#ctx0" brushRef="#br0">211 17 3812,'0'0'8861,"-8"-3"-5215,2 0-3430,-1 1 0,1 0 0,0 0-1,-1 1 1,1-1 0,-1 1 0,1 1 0,-1-1-1,0 1 1,1 0 0,-1 1 0,0 0-1,1 0 1,-1 0 0,1 1 0,0 0-1,-1 0 1,1 0 0,0 1 0,0 0-1,0 0 1,1 1 0,-10 7 0,10-7-76,1 1 1,0-1 0,0 1 0,1 0-1,0 0 1,0 0 0,0 1 0,0-1-1,1 1 1,-3 8 0,4-12-121,1-1 0,0 1 0,-1 0 0,1-1 0,0 1 0,0-1 0,0 1 0,0 0 0,0-1 0,0 1 0,1-1 0,-1 1 0,0-1 0,1 1 0,-1-1 0,1 1 0,0-1 0,0 1 0,-1-1 0,1 1 0,0-1 0,0 0 0,0 0 0,0 1 0,0-1 0,1 0 0,-1 0 0,0 0-1,0 0 1,1 0 0,-1-1 0,1 1 0,-1 0 0,1-1 0,-1 1 0,1-1 0,-1 1 0,1-1 0,-1 0 0,1 1 0,-1-1 0,4 0 0,6 1 5,0 0 0,0-1 0,1 0 0,-1 0-1,0-1 1,0-1 0,1 0 0,-1 0 0,-1-1 0,1-1-1,0 0 1,-1 0 0,0-1 0,0 0 0,0-1 0,0 0-1,-1 0 1,0-1 0,-1-1 0,1 1 0,-1-1 0,10-14-1,-17 20-16,1 0 0,-1 1 0,0-1 0,0 0 0,0 0 0,0 0 0,0 0 0,0 0-1,-1 0 1,1 0 0,-1 0 0,1 0 0,-1 0 0,0-1 0,0 1 0,0-3-1,0 4 5,-1 0-1,1 1 1,-1-1-1,1 0 0,-1 1 1,1-1-1,-1 1 0,1-1 1,-1 0-1,1 1 1,-1-1-1,0 1 0,1-1 1,-1 1-1,0 0 0,0-1 1,1 1-1,-1 0 1,0-1-1,0 1 0,0 0 1,1 0-1,-1 0 0,0 0 1,0 0-1,0 0 1,-1 0-1,-2 0 15,-1 1 1,0-1-1,1 1 0,-1 0 1,1 0-1,0 1 1,-1 0-1,1-1 0,0 1 1,0 1-1,0-1 1,-6 5-1,5-2-48,0-1-1,1 1 1,0 0-1,0 1 1,1-1 0,-1 0-1,1 1 1,0 0 0,1 0-1,-1 0 1,1 0-1,0 0 1,1 0 0,-1 1-1,1-1 1,1 0 0,-1 1-1,1-1 1,0 1-1,2 10 1,-2-16-120,1 0 0,-1 1 0,1-1-1,0 0 1,0 0 0,0 0 0,0 1 0,0-1 0,0 0 0,0 0-1,0 0 1,0 0 0,0 0 0,0-1 0,1 1 0,-1 0-1,0-1 1,1 1 0,-1 0 0,0-1 0,1 0 0,1 1-1,34 2-5502,-33-3 4738,27 0-8436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7.665"/>
    </inkml:context>
    <inkml:brush xml:id="br0">
      <inkml:brushProperty name="width" value="0.025" units="cm"/>
      <inkml:brushProperty name="height" value="0.025" units="cm"/>
    </inkml:brush>
  </inkml:definitions>
  <inkml:trace contextRef="#ctx0" brushRef="#br0">57 0 13485,'0'0'1890,"-45"65"1184,34-35-1376,11-9-801,0-8-769,16-9-929,9-4-2466,2-11-4965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7.999"/>
    </inkml:context>
    <inkml:brush xml:id="br0">
      <inkml:brushProperty name="width" value="0.025" units="cm"/>
      <inkml:brushProperty name="height" value="0.025" units="cm"/>
    </inkml:brush>
  </inkml:definitions>
  <inkml:trace contextRef="#ctx0" brushRef="#br0">1 72 11883,'0'0'10805,"11"-8"-9689,-3 1-993,1 1-1,0 0 1,0 0 0,0 1 0,1 1 0,0-1-1,0 2 1,0-1 0,0 1 0,12-1-1,72-6-31,-93 10-90,0 1 0,0 0 0,0-1 0,-1 1 0,1 0 0,0-1 0,0 1 0,0 0 0,-1 0-1,1 0 1,0 0 0,-1 0 0,1 0 0,-1 0 0,1 0 0,-1 0 0,0 0 0,1 0 0,-1 0 0,0 0 0,0 0 0,0 1-1,0-1 1,0 0 0,0 0 0,0 0 0,0 0 0,-1 2 0,-2 39 170,-8 1-1127,-14 21 3631,-5 18-3749,22-27-10664,8-65-978</inkml:trace>
  <inkml:trace contextRef="#ctx0" brushRef="#br0" timeOffset="1">29 191 14606,'0'0'9705,"65"-3"-8840,-30 2-545,1-2-224,-2 2-96,0-1-1537,-2 0-1570,-6-4-2050,-3-4-2370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8.330"/>
    </inkml:context>
    <inkml:brush xml:id="br0">
      <inkml:brushProperty name="width" value="0.025" units="cm"/>
      <inkml:brushProperty name="height" value="0.025" units="cm"/>
    </inkml:brush>
  </inkml:definitions>
  <inkml:trace contextRef="#ctx0" brushRef="#br0">107 1 13613,'0'0'6817,"-9"5"-4538,7-4-2108,-38 22 2027,37-21-2015,1-1 0,0 0-1,0 1 1,-1 0 0,1-1 0,0 1 0,1 0-1,-1 0 1,0 0 0,1 0 0,-1 1-1,1-1 1,-1 0 0,1 0 0,0 1 0,0-1-1,-1 4 1,53 0-626,-44-5 0,0 0 0,1 1 0,-1 0 0,0 0 0,0 1 0,0 0 0,-1 0 0,1 0 0,-1 1 0,0 0 0,0 1 0,0-1 0,7 8 0,-11-11 448,-1 1 0,1 0 0,-1 0 0,1 0 1,-1 1-1,0-1 0,1 0 0,-1 0 0,0 1 0,-1-1 0,1 0 0,0 1 0,-1-1 0,1 1 0,-1-1 1,0 6-1,0-5 198,-1-1 0,0 1 0,0 0 0,0 0 0,0 0 0,0-1 0,-1 1 0,1-1 0,-1 1 0,1-1 0,-1 1 0,0-1 0,0 0 0,0 0 0,-1 0 0,1 0 0,-4 3 0,-3 1 331,1-1-1,-1 0 0,0 0 1,-1 0-1,-18 5 1,26-9-578,0 0 1,0 0 0,0-1 0,0 1 0,0-1-1,0 1 1,0-1 0,0 0 0,0 0-1,-1 0 1,1 0 0,0 0 0,0 0-1,0-1 1,0 1 0,0-1 0,0 1-1,0-1 1,0 0 0,0 0 0,1 0 0,-1 0-1,0 0 1,0 0 0,1 0 0,-1-1-1,1 1 1,-1-1 0,1 1 0,-1-1-1,1 1 1,0-1 0,0 0 0,0 0 0,-2-3-1,-12-47-8033,9 18 353</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8.662"/>
    </inkml:context>
    <inkml:brush xml:id="br0">
      <inkml:brushProperty name="width" value="0.025" units="cm"/>
      <inkml:brushProperty name="height" value="0.025" units="cm"/>
    </inkml:brush>
  </inkml:definitions>
  <inkml:trace contextRef="#ctx0" brushRef="#br0">1 41 5285,'0'0'13741,"50"-9"-11115,-26 4-576,10 0-192,-5 0-705,5 1-704,0 2-417,0 0-224,-1 2-2019,-1-2-1888,4-4-4966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39.068"/>
    </inkml:context>
    <inkml:brush xml:id="br0">
      <inkml:brushProperty name="width" value="0.025" units="cm"/>
      <inkml:brushProperty name="height" value="0.025" units="cm"/>
    </inkml:brush>
  </inkml:definitions>
  <inkml:trace contextRef="#ctx0" brushRef="#br0">21 0 7207,'0'0'12881,"-3"8"-10473,-10 24-333,12-31-2012,0 0 0,1 0 0,-1 0 0,1 0 0,0 0 0,-1 0 0,1 0 0,0 0 0,-1 0-1,1 0 1,0 0 0,0 0 0,0 1 0,0-1 0,0 0 0,0 0 0,0 0 0,1 0 0,-1 0 0,0 0 0,1 0 0,-1 1 0,0-1 0,1 0 0,0 0 0,-1 0 0,1-1 0,-1 1 0,1 0-1,0 0 1,0 0 0,-1 0 0,1-1 0,0 1 0,0 0 0,2 1 0,8-1-29,0 1 1,0-2-1,0 1 0,0-1 1,0-1-1,0 0 1,1-1-1,11-3 0,88-31-1685,-31 7-2687,-80 29 4291,1 0-1,-1 0 1,0 0 0,1-1-1,-1 1 1,0 0 0,1 0-1,-1 0 1,1 0 0,-1 0 0,0 0-1,1 0 1,-1-1 0,1 1-1,-1 0 1,0 0 0,1 1-1,-1-1 1,0 0 0,1 0-1,-1 0 1,1 0 0,-1 0-1,0 0 1,1 0 0,-1 1-1,0-1 1,1 0 0,-1 0-1,0 0 1,1 1 0,-1-1-1,0 0 1,1 1 0,-1-1-1,0 0 1,0 0 0,0 1-1,1-1 1,-1 1 0,0 0-1,-5 20-217,-24 26 1511,27-43-1178,-133 201 5617,136-206-5771,-1 1-1,0 0 1,0 0-1,1 0 1,-1-1 0,0 1-1,1 0 1,-1 0 0,0 0-1,1 0 1,-1 0 0,0 0-1,1 0 1,-1 0 0,1 0-1,-1 0 1,0 0-1,1 0 1,-1 0 0,0 0-1,1 0 1,-1 0 0,0 0-1,1 0 1,-1 0 0,0 0-1,1 1 1,-1-1 0,0 0-1,1 0 1,-1 0-1,0 1 1,0-1 0,1 0-1,-1 0 1,0 1 0,0-1-1,0 0 1,1 1 0,-1-1-1,0 0 1,0 1 0,0-1-1,0 0 1,1 1-1,-1-1 1,0 0 0,0 1-1,0-1 1,0 0 0,0 1-1,0-1 1,0 0 0,0 1-1,0-1 1,0 0 0,0 1-1,-1-1 1,1 0-1,0 1 1,0-1 0,0 0-1,0 1 1,0-1 0,-1 0-1,1 1 1,0-1 0,10-7-7516</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0.094"/>
    </inkml:context>
    <inkml:brush xml:id="br0">
      <inkml:brushProperty name="width" value="0.025" units="cm"/>
      <inkml:brushProperty name="height" value="0.025" units="cm"/>
    </inkml:brush>
  </inkml:definitions>
  <inkml:trace contextRef="#ctx0" brushRef="#br0">29 1 8008,'9'0'10954,"-9"9"-9993,-4 13 768,-5 4-543,0 7-514,-1 1-544,4 1 0,6-3-128,0-4-416,0-5-417,0-6-384,6-8-673,-1-5-960</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0.469"/>
    </inkml:context>
    <inkml:brush xml:id="br0">
      <inkml:brushProperty name="width" value="0.025" units="cm"/>
      <inkml:brushProperty name="height" value="0.025" units="cm"/>
    </inkml:brush>
  </inkml:definitions>
  <inkml:trace contextRef="#ctx0" brushRef="#br0">0 24 9289,'0'0'6214,"49"8"-3844,-15-8-961,7 0-608,4 0-673,6-1-96,-3-8-1025,-2-2-3395,2 0-3139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366"/>
    </inkml:context>
    <inkml:brush xml:id="br0">
      <inkml:brushProperty name="width" value="0.035" units="cm"/>
      <inkml:brushProperty name="height" value="0.035" units="cm"/>
    </inkml:brush>
  </inkml:definitions>
  <inkml:trace contextRef="#ctx0" brushRef="#br0">246 116 17348,'0'-10'591,"0"0"1,0 1-1,-1-1 1,0 1-1,0-1 1,-6-15-1,7 23-498,-1 1 0,1-1 0,-1 0 0,0 0 1,0 1-1,0-1 0,0 1 0,0-1 0,0 1 0,0-1 0,-1 1 0,1-1 1,0 1-1,-1 0 0,1 0 0,-1 0 0,1 0 0,-1 0 0,0 0 0,1 0 0,-1 1 1,0-1-1,0 0 0,1 1 0,-1 0 0,0-1 0,0 1 0,0 0 0,0 0 1,0 0-1,1 0 0,-1 0 0,0 0 0,0 1 0,0-1 0,0 1 0,1-1 1,-1 1-1,0 0 0,0-1 0,1 1 0,-3 2 0,-4 1 37,0 2 0,0-1-1,0 1 1,1 0 0,0 0-1,0 1 1,1 0 0,0 0-1,0 1 1,1-1 0,-6 12 0,-2 3-27,1 1 1,-16 48-1,28-70-102,-8 24 31,-9 42 0,15-60-35,1 0 1,1-1-1,-1 1 0,1 0 0,0-1 1,0 1-1,1 0 0,0-1 0,0 1 1,1-1-1,0 1 0,3 6 1,-4-11-11,0 0 1,0 0 0,0 0 0,0-1 0,1 1 0,-1-1 0,0 1 0,1-1 0,0 1 0,-1-1 0,1 0 0,0 0 0,-1 0 0,1 0 0,0 0 0,0 0 0,0 0 0,0-1 0,0 1 0,0-1 0,0 1 0,0-1 0,0 0 0,0 0 0,0 1 0,0-2 0,1 1 0,-1 0 0,3-1 0,1 0-137,1-1 1,-1 0 0,1-1 0,-1 1-1,0-1 1,0 0 0,0-1 0,6-3-1,4-6-168,0-1-1,-1 0 0,0-1 0,-2-1 1,1 0-1,17-29 0,8-16-370</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0.813"/>
    </inkml:context>
    <inkml:brush xml:id="br0">
      <inkml:brushProperty name="width" value="0.025" units="cm"/>
      <inkml:brushProperty name="height" value="0.025" units="cm"/>
    </inkml:brush>
  </inkml:definitions>
  <inkml:trace contextRef="#ctx0" brushRef="#br0">98 0 11851,'0'0'9599,"-9"7"-8585,8-6-986,-35 28 833,35-28-821,-1 1-1,0-1 1,1 0 0,-1 1-1,1-1 1,-1 1-1,1 0 1,0-1 0,0 1-1,0 0 1,0 0-1,0 0 1,0-1-1,0 1 1,1 0 0,-1 0-1,1 0 1,-1 0-1,1 1 1,0-1 0,0 0-1,-1 0 1,2 0-1,-1 3 1,3-3-29,0 0 1,0 1-1,1-1 1,-1 0-1,1-1 1,-1 1-1,1-1 1,0 0-1,-1 1 0,1-1 1,0-1-1,0 1 1,0-1-1,0 1 1,5-2-1,6 3-210,-3 0-384,-1 0-1,1 1 1,0 1 0,-1 0-1,19 9 1,-26-11 483,-1-1 0,0 1-1,0 0 1,0 0 0,0 0 0,-1 1 0,1-1 0,-1 1-1,1-1 1,-1 1 0,0 0 0,0 0 0,0 0 0,0 0-1,-1 0 1,1 1 0,-1-1 0,0 0 0,0 1-1,0-1 1,0 1 0,0-1 0,-1 6 0,0-6 220,-1-1 1,0 1 0,0-1-1,0 1 1,0-1-1,-1 0 1,1 1-1,0-1 1,-1 0 0,0 0-1,0 0 1,1 0-1,-1 0 1,0-1 0,0 1-1,-1-1 1,1 1-1,0-1 1,0 0 0,-1 1-1,1-1 1,-1 0-1,1-1 1,-4 2-1,-65 16 3117,63-17-3075,-1 1 99,0 0 0,0-2 0,0 1 0,0-1 0,-12-1 0,-5-11-1721,24 10 1012,0 0 1,0 0-1,1 0 1,-1 0-1,0 0 1,1 0-1,0-1 1,0 1-1,0 0 0,-2-5 1,-6-20-5703</inkml:trace>
  <inkml:trace contextRef="#ctx0" brushRef="#br0" timeOffset="1">78 25 12588,'0'0'3043,"49"-8"-385,-15 7-1088,4 0-705,3 1-673,-3 0-192,1 0-2755,-4 0-6149</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1.131"/>
    </inkml:context>
    <inkml:brush xml:id="br0">
      <inkml:brushProperty name="width" value="0.025" units="cm"/>
      <inkml:brushProperty name="height" value="0.025" units="cm"/>
    </inkml:brush>
  </inkml:definitions>
  <inkml:trace contextRef="#ctx0" brushRef="#br0">0 13 17681,'0'0'8007,"69"-8"-7911,-35 3-64,-2 5-1217,3 0-1954,-5 0-2242,-1 0-1313</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1.508"/>
    </inkml:context>
    <inkml:brush xml:id="br0">
      <inkml:brushProperty name="width" value="0.025" units="cm"/>
      <inkml:brushProperty name="height" value="0.025" units="cm"/>
    </inkml:brush>
  </inkml:definitions>
  <inkml:trace contextRef="#ctx0" brushRef="#br0">0 205 3331,'0'0'16490,"12"-6"-14995,211-159 984,-180 131-2395,-45 62-154,-13 10 78,10-28-4,0 1 1,1 0 0,0 1-1,0-1 1,1 1-1,1 0 1,0-1-1,1 1 1,0 20 0,1-31-45,0 0 1,1 0-1,-1 0 0,0 0 1,1 0-1,-1 0 1,1 0-1,-1 0 1,1-1-1,0 1 1,-1 0-1,1 0 1,0 0-1,-1-1 1,1 1-1,0 0 1,0-1-1,0 1 0,0 0 1,0-1-1,-1 1 1,1-1-1,0 0 1,0 1-1,0-1 1,0 0-1,1 1 1,1-1-1,0 0-344,0 1-1,0-1 1,0-1-1,0 1 1,0 0-1,0-1 1,0 1-1,0-1 1,5-2-1,18-11-6603</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1.902"/>
    </inkml:context>
    <inkml:brush xml:id="br0">
      <inkml:brushProperty name="width" value="0.025" units="cm"/>
      <inkml:brushProperty name="height" value="0.025" units="cm"/>
    </inkml:brush>
  </inkml:definitions>
  <inkml:trace contextRef="#ctx0" brushRef="#br0">89 20 11915,'-9'9'1837,"3"-4"-1379,-38 39 2122,41-41-2209,0 0 0,0 1 0,0-1 0,1 1 0,-1 0 0,1 0 0,0 0 0,0 0 0,1 0 0,-1 1 0,1-1 0,0 0 0,-1 6-1,2-10-315,1 1-1,-1 0 1,0-1-1,0 1 0,0 0 1,1 0-1,-1-1 1,0 1-1,0-1 0,1 1 1,-1 0-1,1-1 1,-1 1-1,1-1 0,-1 1 1,1-1-1,-1 1 0,1-1 1,-1 1-1,1-1 1,0 1-1,-1-1 0,1 0 1,-1 1-1,1-1 1,1 0-1,28 6 621,28-9-185,-57 3-476,12-1 86,0-1-1,0 0 0,-1-1 0,1-1 1,-1 1-1,1-2 0,-1 0 1,-1 0-1,1-1 0,-1-1 1,0 0-1,0 0 0,-1-1 0,17-17 1,-26 24-84,0 0 1,0 1 0,0-1 0,0 0-1,0 0 1,0 0 0,0-1-1,-1 1 1,1 0 0,0 0-1,-1 0 1,1-1 0,-1 1 0,1 0-1,-1 0 1,0-1 0,1 1-1,-1 0 1,0-1 0,0 1-1,0-1 1,0 1 0,0 0 0,0-1-1,0 1 1,-1 0 0,1-1-1,0 1 1,-1 0 0,1 0-1,-1-1 1,1 1 0,-1 0 0,0 0-1,0 0 1,1 0 0,-1-1-1,0 1 1,0 0 0,0 1 0,0-1-1,0 0 1,0 0 0,0 0-1,-1 1 1,1-1 0,0 0-1,0 1 1,-1-1 0,1 1 0,0 0-1,-1-1 1,1 1 0,0 0-1,-3 0 1,-9-3-18,-1 0-1,0 2 1,-29 0 0,40 1-6,-44 5-474,46-5 370,-1 0-1,1 0 0,0 0 1,0 0-1,0 0 0,-1 0 1,1 1-1,0-1 0,0 0 1,0 1-1,0-1 1,-1 1-1,1-1 0,0 1 1,0 0-1,0-1 0,0 1 1,0 0-1,1 0 0,-1 0 1,0 0-1,0 0 0,0 0 1,1 0-1,-1 0 0,0 0 1,1 0-1,-1 0 1,1 0-1,0 0 0,-1 0 1,1 1-1,0-1 0,-1 0 1,1 2-1,3-2-306,-1 1-1,1-1 1,0 0-1,-1 0 1,1 0-1,0-1 1,-1 1-1,1-1 1,0 1 0,0-1-1,0 0 1,0 0-1,0 0 1,-1-1-1,5 0 1,-1 1-1103,28 0-4543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2.247"/>
    </inkml:context>
    <inkml:brush xml:id="br0">
      <inkml:brushProperty name="width" value="0.025" units="cm"/>
      <inkml:brushProperty name="height" value="0.025" units="cm"/>
    </inkml:brush>
  </inkml:definitions>
  <inkml:trace contextRef="#ctx0" brushRef="#br0">172 5 15759,'-10'-1'3315,"-2"-1"-2644,0 1 0,0 0 1,-1 1-1,1 1 0,0 0 0,-13 3 0,22-4-599,0 1 0,0 0-1,0 0 1,0 0 0,0 0 0,0 0-1,0 1 1,0-1 0,0 1-1,1 0 1,-1 0 0,0 0 0,1 0-1,0 0 1,0 1 0,-1-1 0,1 1-1,0-1 1,1 1 0,-1 0-1,1 0 1,-1 0 0,1-1 0,0 2-1,0-1 1,0 0 0,0 0-1,0 0 1,1 0 0,0 0 0,-1 6-1,2-6-62,0 0 0,-1 0 0,1 0-1,0 0 1,0 0 0,1-1 0,-1 1-1,1 0 1,-1-1 0,1 1 0,0-1-1,0 1 1,0-1 0,0 0 0,0 0-1,1 0 1,-1 0 0,0 0 0,1-1-1,0 1 1,-1-1 0,1 1 0,0-1 0,0 0-1,0 0 1,0 0 0,0-1 0,4 2-1,9 1 14,1 0 0,-1 0 0,32-1 0,-44-2-30,-1 0 0,1-1 0,-1 1-1,0-1 1,1 0 0,-1 0 0,0 0 0,0 0 0,0-1-1,0 1 1,0-1 0,0 0 0,0 0 0,0 0 0,-1 0 0,1 0-1,-1-1 1,1 1 0,-1-1 0,0 0 0,0 1 0,0-1-1,0 0 1,-1 0 0,1 0 0,-1 0 0,0-1 0,0 1 0,0 0-1,0-1 1,-1 1 0,1 0 0,-1-1 0,0 1 0,0-1 0,0 1-1,0 0 1,0-1 0,-1 1 0,0 0 0,0-1 0,0 1-1,0 0 1,0 0 0,0-1 0,-1 1 0,0 0 0,0 1 0,0-1-1,0 0 1,0 0 0,0 1 0,0-1 0,-4-1 0,-3-1-1576</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2.669"/>
    </inkml:context>
    <inkml:brush xml:id="br0">
      <inkml:brushProperty name="width" value="0.025" units="cm"/>
      <inkml:brushProperty name="height" value="0.025" units="cm"/>
    </inkml:brush>
  </inkml:definitions>
  <inkml:trace contextRef="#ctx0" brushRef="#br0">52 225 14894,'0'0'10474,"-14"51"-9513,10-33-641,4-4-256,0-1-224,0-2-2018,0-7-1730</inkml:trace>
  <inkml:trace contextRef="#ctx0" brushRef="#br0" timeOffset="1">0 0 15214,'0'0'8040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3.595"/>
    </inkml:context>
    <inkml:brush xml:id="br0">
      <inkml:brushProperty name="width" value="0.025" units="cm"/>
      <inkml:brushProperty name="height" value="0.025" units="cm"/>
    </inkml:brush>
  </inkml:definitions>
  <inkml:trace contextRef="#ctx0" brushRef="#br0">11 18 7719,'-10'13'5670,"10"-1"-2852,9-7-640,21-1-576,21-4-449,12 0-352,11 0-353,5-9-256,-5-3-128,-8 1-64,-17 2-1409,-20 3-1506,-18 2-1377,-35 4-8328</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3.972"/>
    </inkml:context>
    <inkml:brush xml:id="br0">
      <inkml:brushProperty name="width" value="0.025" units="cm"/>
      <inkml:brushProperty name="height" value="0.025" units="cm"/>
    </inkml:brush>
  </inkml:definitions>
  <inkml:trace contextRef="#ctx0" brushRef="#br0">0 5 10186,'0'0'9897,"63"9"-8392,-10-9-480,10 0-480,0 0-385,-4 0-96,-5-1-608,-9-6-2788,-12 2-4515</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5.008"/>
    </inkml:context>
    <inkml:brush xml:id="br0">
      <inkml:brushProperty name="width" value="0.025" units="cm"/>
      <inkml:brushProperty name="height" value="0.025" units="cm"/>
    </inkml:brush>
  </inkml:definitions>
  <inkml:trace contextRef="#ctx0" brushRef="#br0">27 0 17809,'0'0'7052,"-2"9"-6433,0 13-518,0-1-1,1 1 1,1-1 0,1 1-1,1-1 1,7 34 0,-7-46-124,0-1 0,-1 0 0,0 1 0,0-1 0,-1 1-1,0-1 1,0 1 0,-1 0 0,-1-1 0,-3 16 0,3-20-475,0 0-1,0 1 1,0-1-1,0 0 0,-1-1 1,1 1-1,-1 0 1,-4 3-1,2-6-5538</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5.640"/>
    </inkml:context>
    <inkml:brush xml:id="br0">
      <inkml:brushProperty name="width" value="0.025" units="cm"/>
      <inkml:brushProperty name="height" value="0.025" units="cm"/>
    </inkml:brush>
  </inkml:definitions>
  <inkml:trace contextRef="#ctx0" brushRef="#br0">29 85 11018,'0'0'9492,"13"-2"-8157,141-18 1046,179 0 0,-358 18-2243,1-1 0,-45-10 1,-9-2-133,22 9-2,0 2-1,-99 8 1,148-3-8,1 1 1,-1 0-1,0 0 0,1 1 0,-12 6 1,17-9 1,1 0 1,-1 0-1,0 0 1,0 0-1,1 1 0,-1-1 1,0 0-1,1 1 1,-1-1-1,0 0 1,1 1-1,-1-1 1,1 1-1,-1-1 0,1 1 1,-1-1-1,1 1 1,-1-1-1,1 1 1,-1 0-1,1-1 1,0 1-1,-1 0 0,1-1 1,0 1-1,0 0 1,0-1-1,-1 1 1,1 0-1,0 0 0,0-1 1,0 1-1,0 0 1,0 0-1,0-1 1,0 1-1,0 0 1,1-1-1,-1 1 0,0 0 1,0 0-1,1-1 1,-1 1-1,0 0 1,1-1-1,-1 1 1,0-1-1,1 1 0,-1 0 1,1-1-1,-1 1 1,1-1-1,-1 1 1,1-1-1,0 0 1,-1 1-1,1-1 0,0 1 1,-1-1-1,1 0 1,0 0-1,-1 1 1,1-1-1,0 0 0,0 0 1,-1 0-1,2 0 1,19 6 2,0-1 1,0-1 0,1-1-1,-1-1 1,1-1-1,-1-1 1,24-2 0,8 0-127,144-7-1488,-327-5 2473,56 14-557,51 2-560,0-2-1,0-1 1,-43-7 0,64 8-1254,45-4-11125,-12 2 3961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931"/>
    </inkml:context>
    <inkml:brush xml:id="br0">
      <inkml:brushProperty name="width" value="0.035" units="cm"/>
      <inkml:brushProperty name="height" value="0.035" units="cm"/>
    </inkml:brush>
  </inkml:definitions>
  <inkml:trace contextRef="#ctx0" brushRef="#br0">45 0 18364,'-10'33'1135,"2"0"0,1 0 0,-4 52 0,10-71-989,0 0 0,2-1-1,0 1 1,0-1 0,1 1 0,1-1 0,0 0-1,1 0 1,0 0 0,1 0 0,11 19-1,-20-40 151,0 0-1,1 0 1,0 0 0,1-1-1,-4-17 1,-4-53 95,6 38-89,0 15-120,-2-29 562,6 56-743,1 0 0,0 1 0,-1-1 0,1 0 1,0 0-1,0 0 0,0 0 0,0 0 0,0 0 0,0 0 0,1 0 1,-1 0-1,0-1 0,0 1 0,1 0 0,-1-1 0,3 1 0,30 10-134,-30-11 6,0 0 1,0 0-1,-1 0 1,1 0-1,0 0 1,0-1-1,0 0 1,0 0-1,-1 0 1,1 0-1,0 0 1,-1-1-1,1 0 1,-1 0-1,1 0 1,-1 0 0,0 0-1,0-1 1,0 1-1,0-1 1,-1 0-1,1 0 1,-1 0-1,1 0 1,-1 0-1,0 0 1,0-1-1,-1 1 1,1-1-1,1-6 1,2-5-585</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6.097"/>
    </inkml:context>
    <inkml:brush xml:id="br0">
      <inkml:brushProperty name="width" value="0.025" units="cm"/>
      <inkml:brushProperty name="height" value="0.025" units="cm"/>
    </inkml:brush>
  </inkml:definitions>
  <inkml:trace contextRef="#ctx0" brushRef="#br0">190 1 8648,'0'0'19715,"-8"4"-19400,-33 22-57,39-24-251,0 0 0,0 0 0,0 0 0,0 0 0,1 0 1,-1 0-1,1 1 0,0-1 0,0 1 0,0-1 0,0 1 0,0-1 0,0 1 0,1-1 1,-1 1-1,1 0 0,-1 0 0,1-1 0,1 6 0,-1-7-21,1 0 1,0 0-1,-1 0 0,1 0 1,0-1-1,0 1 0,0 0 0,0 0 1,0-1-1,0 1 0,0-1 0,0 1 1,0-1-1,0 1 0,0-1 1,0 0-1,0 0 0,0 1 0,0-1 1,0 0-1,2 0 0,34 4-584,-26-3 249,64 14-1476,-70-14 1747,0 1 1,-1 0-1,1 0 1,-1 0-1,1 0 1,-1 0 0,0 1-1,0 0 1,0 0-1,0 0 1,-1 0-1,1 1 1,4 6 0,-7-9 96,0 0 1,-1 1 0,1-1-1,0 1 1,-1-1 0,1 1 0,-1-1-1,1 1 1,-1-1 0,0 1-1,1-1 1,-1 1 0,0 0 0,0-1-1,0 1 1,-1 0 0,1-1-1,0 1 1,-1-1 0,1 1 0,-1-1-1,1 1 1,-1-1 0,1 1-1,-1-1 1,0 1 0,0-1 0,0 0-1,0 0 1,0 1 0,0-1-1,0 0 1,0 0 0,-1 0 0,1 0-1,-2 1 1,-6 4 289,-1 0-1,1-1 1,-1 1-1,-13 3 1,9-3-19,-4 3-116,0-2 1,0 0-1,0 0 1,-1-2-1,1-1 0,-1 0 1,-1-1-1,-32 0 0,51-3-333,-1 0 0,1 0-1,-1 0 1,1-1-1,0 1 1,-1-1 0,1 1-1,0-1 1,-1 0-1,1 1 1,0-1 0,0 0-1,-1 0 1,1 0-1,0 0 1,0 0 0,0 0-1,-1-2 1,-10-25-6267,8-1-2441</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6.429"/>
    </inkml:context>
    <inkml:brush xml:id="br0">
      <inkml:brushProperty name="width" value="0.025" units="cm"/>
      <inkml:brushProperty name="height" value="0.025" units="cm"/>
    </inkml:brush>
  </inkml:definitions>
  <inkml:trace contextRef="#ctx0" brushRef="#br0">1 80 13837,'0'0'3940,"50"-26"-1218,-16 12-800,10 2-128,-1 3-769,2 3-705,-2 3-288,-3 2-833,-4-2-2594,-2-2-3395</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7.480"/>
    </inkml:context>
    <inkml:brush xml:id="br0">
      <inkml:brushProperty name="width" value="0.025" units="cm"/>
      <inkml:brushProperty name="height" value="0.025" units="cm"/>
    </inkml:brush>
  </inkml:definitions>
  <inkml:trace contextRef="#ctx0" brushRef="#br0">1 72 8936,'0'0'8488,"70"-29"-7014,-34 17-289,15 0-384,5 4-449,1 2-256,6 2-96,-7 4-320,-9 0-1025,-9 0-930,-18 1-1632,-17 7-1923</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7.842"/>
    </inkml:context>
    <inkml:brush xml:id="br0">
      <inkml:brushProperty name="width" value="0.025" units="cm"/>
      <inkml:brushProperty name="height" value="0.025" units="cm"/>
    </inkml:brush>
  </inkml:definitions>
  <inkml:trace contextRef="#ctx0" brushRef="#br0">1 1 15022,'0'0'6823,"65"7"-5542,-27-5-608,7 0-641,-2 0 0,7-2-1153,-7 0-2787,-3-4-7079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8.550"/>
    </inkml:context>
    <inkml:brush xml:id="br0">
      <inkml:brushProperty name="width" value="0.025" units="cm"/>
      <inkml:brushProperty name="height" value="0.025" units="cm"/>
    </inkml:brush>
  </inkml:definitions>
  <inkml:trace contextRef="#ctx0" brushRef="#br0">1 1 7976,'0'0'16239,"20"52"-15566,12-36-417,4 0-192,4-4 0,-1-4-160,1-4-1346,-6-4-928,-5 0-929,-5-6-1537,-5-8-1058</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48.900"/>
    </inkml:context>
    <inkml:brush xml:id="br0">
      <inkml:brushProperty name="width" value="0.025" units="cm"/>
      <inkml:brushProperty name="height" value="0.025" units="cm"/>
    </inkml:brush>
  </inkml:definitions>
  <inkml:trace contextRef="#ctx0" brushRef="#br0">156 0 6983,'0'0'13901,"-43"69"-12300,28-29-544,-1 3-288,0 2-96,0 1-289,3 0-224,0-4-96,3-2-32,1-6-1601,5-12-3140,4-9-9128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51.210"/>
    </inkml:context>
    <inkml:brush xml:id="br0">
      <inkml:brushProperty name="width" value="0.025" units="cm"/>
      <inkml:brushProperty name="height" value="0.025" units="cm"/>
    </inkml:brush>
  </inkml:definitions>
  <inkml:trace contextRef="#ctx0" brushRef="#br0">1 3 10122,'0'0'11306,"73"23"-10313,-22-21-576,12-2-289,5 0-64,6 0-160,-2-12-2627,-7-4-6277</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51.835"/>
    </inkml:context>
    <inkml:brush xml:id="br0">
      <inkml:brushProperty name="width" value="0.025" units="cm"/>
      <inkml:brushProperty name="height" value="0.025" units="cm"/>
    </inkml:brush>
  </inkml:definitions>
  <inkml:trace contextRef="#ctx0" brushRef="#br0">0 12 13325,'0'0'6950,"69"19"-6149,-22-16-128,10-3-225,6 0-384,6 0-544,-6-16-4069,0-2-11530</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9:59:52.417"/>
    </inkml:context>
    <inkml:brush xml:id="br0">
      <inkml:brushProperty name="width" value="0.025" units="cm"/>
      <inkml:brushProperty name="height" value="0.025" units="cm"/>
    </inkml:brush>
  </inkml:definitions>
  <inkml:trace contextRef="#ctx0" brushRef="#br0">1 35 7655,'0'0'14478,"72"8"-13229,-24-8-384,12 0-705,8-7-128,1-2-1537,1-2-2083,0-5-5092</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3.055"/>
    </inkml:context>
    <inkml:brush xml:id="br0">
      <inkml:brushProperty name="width" value="0.025" units="cm"/>
      <inkml:brushProperty name="height" value="0.025" units="cm"/>
    </inkml:brush>
  </inkml:definitions>
  <inkml:trace contextRef="#ctx0" brushRef="#br0">1 201 7847,'0'0'15444,"10"-3"-13858,24-12-1273,-1 0-1,-1-3 1,0-1 0,-2-1-1,30-25 1,32-20 587,-122 121 531,14-29-1287,1 0 0,-19 46 0,29-59-114,1 0 0,0 0 0,1 0 0,0 0 0,1 1 0,1-1 0,1 28 0,0-41-149,0 1 0,0-1 0,0 1 0,0 0-1,0-1 1,1 1 0,-1-1 0,0 1 0,1-1 0,0 0 0,-1 1-1,1-1 1,0 1 0,-1-1 0,1 0 0,0 0 0,0 1 0,0-1 0,0 0-1,0 0 1,1 0 0,-1 0 0,0 0 0,0 0 0,1-1 0,-1 1-1,0 0 1,1-1 0,-1 1 0,1-1 0,-1 1 0,1-1 0,-1 0-1,1 1 1,-1-1 0,3 0 0,0 0-393,-1-1 0,1 1-1,-1-1 1,0 0 0,0 0 0,1 0-1,-1 0 1,0-1 0,0 1 0,0-1-1,0 0 1,0 0 0,0 0 0,-1 0-1,4-4 1,16-19-8696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480"/>
    </inkml:context>
    <inkml:brush xml:id="br0">
      <inkml:brushProperty name="width" value="0.035" units="cm"/>
      <inkml:brushProperty name="height" value="0.035" units="cm"/>
    </inkml:brush>
  </inkml:definitions>
  <inkml:trace contextRef="#ctx0" brushRef="#br0">143 57 18876,'-1'0'84,"-1"-1"1,1 1-1,0-1 0,-1 1 0,1-1 1,-1 1-1,1 0 0,0 0 1,-1 0-1,1 0 0,-1 0 0,1 0 1,0 0-1,-1 0 0,1 1 1,-1-1-1,1 0 0,0 1 1,-1-1-1,1 1 0,0 0 0,0-1 1,-1 1-1,1 0 0,-1 1 1,-4 2 48,1 0 1,1 0-1,-1 1 1,-5 5-1,1 1-20,1 1 0,0 0 0,0 1 0,1-1 0,1 1 0,0 1 0,1-1 0,0 1 0,1 0 0,1 0 0,0 1 0,1-1 0,1 0-1,0 1 1,2 26 0,-1-38-101,0-1 0,0 0 0,1 0 0,-1 0 0,0 1 0,1-1 0,0 0 0,0 0 0,-1 0 0,1 0 0,0 0 0,1 0 0,-1 0-1,0 0 1,0-1 0,1 1 0,-1 0 0,1-1 0,0 1 0,-1-1 0,1 0 0,0 1 0,0-1 0,0 0 0,0 0 0,0 0 0,0 0 0,0-1-1,0 1 1,0 0 0,0-1 0,1 0 0,-1 1 0,0-1 0,0 0 0,1 0 0,-1 0 0,0 0 0,4-2 0,3 0 46,0-1 1,0 0-1,0 0 0,-1-1 1,1 0-1,-1-1 0,0 0 1,0 0-1,0-1 0,-1 1 1,0-2-1,8-8 1,4-5 120,-2-1 0,0-1 1,14-24-1,-22 32-59,-1 0 0,-1-1 1,10-25-1,-15 35-103,-1-1 1,1 1 0,-1-1-1,0 1 1,-1-1 0,1 1-1,-1-1 1,0 1 0,0-1-1,-1 0 1,0 1 0,0-1-1,0 1 1,-3-8 0,3 11-34,0 0 1,0 0-1,0 1 0,0-1 1,0 0-1,0 1 1,0-1-1,0 1 1,-1-1-1,1 1 1,-1 0-1,1-1 0,-1 1 1,0 0-1,1 0 1,-1 0-1,0 0 1,0 0-1,0 1 1,-3-2-1,2 2-55,-1-1 0,0 1 0,0 0-1,0 0 1,0 0 0,0 0 0,0 1 0,1 0 0,-1 0 0,-4 1-1,-4 3-3,0 0 1,1 0-1,-1 1 0,1 1 0,-15 11 0,4 0-241,5-5-46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3.417"/>
    </inkml:context>
    <inkml:brush xml:id="br0">
      <inkml:brushProperty name="width" value="0.025" units="cm"/>
      <inkml:brushProperty name="height" value="0.025" units="cm"/>
    </inkml:brush>
  </inkml:definitions>
  <inkml:trace contextRef="#ctx0" brushRef="#br0">87 0 14061,'0'0'9444,"-8"9"-8045,2-3-1155,-1 0 53,0 0-1,1 0 1,0 0 0,1 1-1,-1 0 1,1 0-1,1 1 1,-1-1 0,1 1-1,-6 16 1,10-23-288,0-1 1,1 1-1,-1 0 1,0 0-1,0 0 1,0 0 0,1 0-1,-1-1 1,0 1-1,1 0 1,-1 0-1,1 0 1,-1-1-1,1 1 1,-1 0-1,1-1 1,-1 1-1,1 0 1,0-1-1,0 1 1,-1-1-1,1 1 1,0-1-1,0 1 1,-1-1-1,1 0 1,0 1-1,0-1 1,0 0-1,1 1 1,33 6-6,-22-5-36,11 2-198,48 13-442,-67-15 616,1 0 0,0 0 0,-1 0 0,0 1 0,0 0-1,1 0 1,-2 0 0,1 1 0,8 7 0,-12-10 74,0 1 1,0 0-1,0 0 1,0-1-1,0 1 0,0 0 1,-1 0-1,1 0 1,-1 0-1,1 0 0,-1 0 1,0 0-1,1 0 1,-1 0-1,0 0 0,0 0 1,0 0-1,-1 0 1,1 0-1,-1 0 0,1 0 1,-1 0-1,1-1 1,-1 1-1,0 0 0,0 0 1,0 0-1,0-1 1,0 1-1,0 0 0,-1-1 1,1 1-1,-3 2 1,-4 3 252,0 1 0,0-1 0,0 0 0,-17 10 0,18-12-190,-1-1 1,0 0-1,0 0 1,0-1-1,0 0 1,0 0-1,-1-1 1,1 0-1,-14 1 1,19-2-290,0-2 0,1 1 1,-1 0-1,0 0 1,0-1-1,0 1 1,1-1-1,-1 0 1,1 0-1,-1 0 1,0 0-1,1-1 0,-4-2 1,3 2-334,1 0 0,0 0 1,0-1-1,0 1 0,0-1 1,0 1-1,0-1 0,1 0 0,0 0 1,-1 0-1,1 0 0,0 0 0,0 0 1,0-4-1,-4-28-8588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3.748"/>
    </inkml:context>
    <inkml:brush xml:id="br0">
      <inkml:brushProperty name="width" value="0.025" units="cm"/>
      <inkml:brushProperty name="height" value="0.025" units="cm"/>
    </inkml:brush>
  </inkml:definitions>
  <inkml:trace contextRef="#ctx0" brushRef="#br0">1 30 15599,'0'0'6214,"68"-10"-3332,-32 6-640,4 1-608,1 1-897,-1 0-577,-1 1-128,-6 1-673,-6-1-1697,-7-1-2851,-2-3-5765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4.330"/>
    </inkml:context>
    <inkml:brush xml:id="br0">
      <inkml:brushProperty name="width" value="0.025" units="cm"/>
      <inkml:brushProperty name="height" value="0.025" units="cm"/>
    </inkml:brush>
  </inkml:definitions>
  <inkml:trace contextRef="#ctx0" brushRef="#br0">0 36 14958,'0'0'6887,"80"-4"-5542,-34-3-224,10 1-576,4 2-417,3 2-192,-2-2-2243,-9 1-3234,2-3-6791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4.741"/>
    </inkml:context>
    <inkml:brush xml:id="br0">
      <inkml:brushProperty name="width" value="0.025" units="cm"/>
      <inkml:brushProperty name="height" value="0.025" units="cm"/>
    </inkml:brush>
  </inkml:definitions>
  <inkml:trace contextRef="#ctx0" brushRef="#br0">0 139 14510,'0'0'7660,"10"2"-6138,-3-1-1365,0 0 1,0 0 0,0-1-1,1-1 1,-1 1 0,0-1-1,0 0 1,0-1-1,8-2 1,5-2-14,-1-2-1,30-15 1,-34 16-164,1-2 0,-1 0 0,-1-1 0,1-1 0,-2 0 0,1-1 0,13-16 0,-27 28-39,-3 3 47,0 0-1,0 0 1,0 1-1,0-1 1,0 1 0,-3 7-1,4-8 20,-6 8 209,1 1 0,0 0 1,1 0-1,0 0 0,1 1 0,0 0 0,1 0 1,1 0-1,0 0 0,1 1 0,-2 21 0,5-33-234,-1-1-1,1 0 1,-1 1-1,1-1 0,-1 0 1,1 0-1,0 1 0,0-1 1,0 0-1,0 0 0,0 0 1,0 0-1,0 0 1,0 0-1,0 0 0,0-1 1,0 1-1,0 0 0,1 0 1,-1-1-1,0 1 0,1-1 1,-1 1-1,0-1 0,1 0 1,-1 0-1,1 1 1,-1-1-1,0 0 0,1 0 1,1-1-1,4 2-1111,0-1 0,0-1-1,0 1 1,0-1 0,11-3 0,14-9-6579</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5.118"/>
    </inkml:context>
    <inkml:brush xml:id="br0">
      <inkml:brushProperty name="width" value="0.025" units="cm"/>
      <inkml:brushProperty name="height" value="0.025" units="cm"/>
    </inkml:brush>
  </inkml:definitions>
  <inkml:trace contextRef="#ctx0" brushRef="#br0">81 15 13901,'0'0'5840,"-10"3"-3854,7-2-1883,-1-1-1,1 1 1,0 0 0,-1 0-1,1 1 1,0-1-1,-1 1 1,1-1-1,0 1 1,0 0 0,1 0-1,-1 1 1,0-1-1,1 0 1,-1 1 0,1 0-1,0-1 1,-1 1-1,2 0 1,-1 0-1,0 0 1,0 1 0,1-1-1,0 0 1,0 0-1,0 1 1,0-1 0,0 1-1,1-1 1,-1 1-1,1-1 1,0 1-1,0-1 1,0 1 0,1 0-1,1 5 1,-2-5-95,2-1 1,-1 0 0,0 0-1,1 0 1,-1 0-1,1 0 1,0-1 0,0 1-1,0-1 1,0 1-1,0-1 1,1 1 0,-1-1-1,1 0 1,-1 0-1,1 0 1,0-1 0,0 1-1,0-1 1,0 1-1,0-1 1,0 0 0,0 0-1,0 0 1,1-1-1,-1 1 1,0-1 0,1 0-1,-1 0 1,5 0-1,-4 0 8,1 0 0,0 0 0,0-1-1,0 1 1,-1-1 0,1 0 0,-1-1 0,1 1-1,-1-1 1,1 0 0,-1 0 0,0 0-1,1-1 1,-2 1 0,1-1 0,0 0 0,0 0-1,-1 0 1,1-1 0,3-5 0,-4 5 103,0-1 1,-1 0-1,0 0 0,0 0 1,0 0-1,0 0 1,-1 0-1,0-1 1,0 1-1,0-1 0,-1 1 1,0 0-1,0-1 1,-1-8-1,1 12-84,-1-1-1,0 1 1,0 0 0,0-1-1,-1 1 1,1 0-1,0 0 1,-1-1 0,1 1-1,-1 0 1,0 1-1,0-1 1,0 0 0,0 0-1,0 1 1,0-1-1,0 1 1,0 0 0,-1-1-1,1 1 1,-1 0-1,1 1 1,-1-1 0,1 0-1,-1 1 1,1-1-1,-1 1 1,1 0 0,-1 0-1,0 0 1,-2 0-1,3 0-140,-44 4 237,29 7-1920,16-10 1511,1 0 1,0 0-1,-1 0 0,1 0 0,0 0 1,-1 0-1,1 0 0,0 0 1,0 0-1,0 0 0,0 0 0,0 0 1,0 0-1,0 0 0,0 0 1,0 0-1,1 0 0,-1 0 0,0 0 1,1 1-1,6 5-5028,10-3-2547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5.466"/>
    </inkml:context>
    <inkml:brush xml:id="br0">
      <inkml:brushProperty name="width" value="0.025" units="cm"/>
      <inkml:brushProperty name="height" value="0.025" units="cm"/>
    </inkml:brush>
  </inkml:definitions>
  <inkml:trace contextRef="#ctx0" brushRef="#br0">254 6 14446,'0'0'2989,"-9"-1"-469,-3-1-2124,-1 0 1,1 2-1,-1-1 1,1 2-1,-1-1 1,1 2-1,0 0 1,0 0-1,-1 1 1,2 1-1,-1 0 0,0 0 1,1 1-1,-12 7 1,20-10-293,-1 0 0,0 1 0,1 0 0,0-1 0,-1 1 0,1 0 1,0 1-1,0-1 0,1 1 0,-1-1 0,1 1 0,0 0 0,0 0 0,0 0 0,0 0 0,1 0 1,0 0-1,-1 0 0,2 1 0,-1-1 0,0 0 0,1 1 0,0-1 0,0 0 0,0 5 0,1-7-89,0 1 0,0-1-1,0 0 1,0 0 0,1-1-1,-1 1 1,0 0 0,1 0-1,-1-1 1,1 1 0,0 0-1,0-1 1,-1 0 0,1 1 0,0-1-1,0 0 1,0 0 0,0 0-1,0 0 1,1-1 0,-1 1-1,0 0 1,0-1 0,0 0-1,1 1 1,2-1 0,8 1 26,-1 1 0,1-2 0,18-1 0,-23 0-25,0-1 0,0 0 0,0-1 0,0 1 0,0-1 0,0-1 0,-1 0 0,0 0 0,0 0 0,0-1 0,9-7 0,-12 9-9,-1 0-1,0 1 1,0-1 0,0-1-1,0 1 1,0 0 0,-1-1-1,1 0 1,-1 1 0,0-1 0,0 0-1,0 0 1,-1 0 0,1 0-1,-1 0 1,0-1 0,0 1-1,-1 0 1,1 0 0,-1-1-1,0 1 1,0 0 0,-2-9-1,1 12-298,0-1 0,0 0 1,0 1-1,-1-1 0,1 1 0,-1-1 0,1 1 0,-1-1 0,0 1 0,1 0 0,-1 0 1,0 0-1,0 0 0,0 0 0,0 1 0,0-1 0,0 0 0,0 1 0,0 0 0,-3-1 0,4 1 14,0-1-1,0 1 1,0-1-1,0 1 0,-1 0 1,1 0-1,0 0 1,0 0-1,0 0 0,0 0 1,0 0-1,-1 0 1,1 0-1,0 0 0,0 0 1,0 1-1,0-1 1,0 1-1,0-1 1,0 1-1,0-1 0,0 1 1,0-1-1,0 1 1,0 0-1,0-1 0,0 1 1,0 0-1,1 0 1,-1 0-1,0 0 0,1 0 1,-1 0-1,0 0 1,0 1-1,1 10-8727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5.796"/>
    </inkml:context>
    <inkml:brush xml:id="br0">
      <inkml:brushProperty name="width" value="0.025" units="cm"/>
      <inkml:brushProperty name="height" value="0.025" units="cm"/>
    </inkml:brush>
  </inkml:definitions>
  <inkml:trace contextRef="#ctx0" brushRef="#br0">33 169 15759,'0'0'12940,"-27"65"-12491,22-43-289,5 0-128,0-3 0,0-2-192,5-6-801,6-2-769,-4-6-896,4-3-1570,0-7-3364</inkml:trace>
  <inkml:trace contextRef="#ctx0" brushRef="#br0" timeOffset="1">64 0 11627,'0'0'14414,"43"49"-18226,-23-49-6982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6.293"/>
    </inkml:context>
    <inkml:brush xml:id="br0">
      <inkml:brushProperty name="width" value="0.025" units="cm"/>
      <inkml:brushProperty name="height" value="0.025" units="cm"/>
    </inkml:brush>
  </inkml:definitions>
  <inkml:trace contextRef="#ctx0" brushRef="#br0">0 40 8616,'0'0'8040,"51"0"-6182,-6-8 127,7-4-447,11 3-545,2 1-481,-4 5-448,-9 3-384,-7 0-1826,-12 0-1826,-15 0-3939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6.669"/>
    </inkml:context>
    <inkml:brush xml:id="br0">
      <inkml:brushProperty name="width" value="0.025" units="cm"/>
      <inkml:brushProperty name="height" value="0.025" units="cm"/>
    </inkml:brush>
  </inkml:definitions>
  <inkml:trace contextRef="#ctx0" brushRef="#br0">1 22 13357,'0'0'2530,"50"1"737,-16-1-1249,8 0-1121,5-1-513,7-3-320,-2-1-384,0-1-2499,0 0-4323</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7.169"/>
    </inkml:context>
    <inkml:brush xml:id="br0">
      <inkml:brushProperty name="width" value="0.025" units="cm"/>
      <inkml:brushProperty name="height" value="0.025" units="cm"/>
    </inkml:brush>
  </inkml:definitions>
  <inkml:trace contextRef="#ctx0" brushRef="#br0">0 297 2851,'0'0'21412,"12"-9"-20259,344-279 1575,-357 300-2445,-15 20-267,2-4-7,-18 51-1,29-69-14,1 0 0,0 0 0,0 0 0,1 0 0,0 0 0,0 0 0,1 0 0,1 0 0,2 17 0,-2-25-61,-1 0 0,1 0 0,0 0 0,-1-1-1,1 1 1,0 0 0,0 0 0,0 0 0,0-1 0,1 1-1,-1-1 1,0 1 0,1-1 0,-1 1 0,1-1 0,-1 0-1,1 0 1,0 0 0,-1 0 0,1 0 0,2 1 0,28 4-5599,-11-6-1338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997"/>
    </inkml:context>
    <inkml:brush xml:id="br0">
      <inkml:brushProperty name="width" value="0.035" units="cm"/>
      <inkml:brushProperty name="height" value="0.035" units="cm"/>
    </inkml:brush>
  </inkml:definitions>
  <inkml:trace contextRef="#ctx0" brushRef="#br0">8 14 18236,'-3'-13'1434,"1"18"-193,0 26 115,1 44-516,3 1 0,18 107 0,-19-175-829,1 0-1,0-1 1,0 1 0,1-1 0,4 9 0,-7-15-10,0 0 1,1 0-1,-1 0 0,1 0 1,-1 0-1,1-1 0,0 1 1,-1 0-1,1 0 0,0-1 1,-1 1-1,1 0 0,0-1 1,0 1-1,0 0 0,0-1 1,0 1-1,-1-1 0,1 0 1,0 1-1,0-1 0,0 0 1,0 0-1,0 1 0,0-1 1,0 0-1,0 0 0,0 0 1,0 0-1,1 0 0,-1 0 1,0-1-1,0 1 0,0 0 1,-1-1-1,1 1 0,0 0 1,0-1-1,0 1 0,0-1 1,0 1-1,0-1 0,0 1 1,-1-1-1,1 0 0,0 0 1,0 1-1,0-3 0,4-2 11,0-1-1,0-1 1,-1 1 0,0 0-1,0-1 1,0 0-1,-1 0 1,0 0-1,3-14 1,14-72 75,-17 76-71,3-16 18,-1 0 0,-2 0 0,-1 0 1,-3-50-1,-5 60-45,6 23 11,0 0 0,0 0 0,0 0 0,0-1-1,0 1 1,0 0 0,0 0 0,0 0 0,-1 0 0,1 0 0,0 0-1,0-1 1,0 1 0,0 0 0,0 0 0,0 0 0,-1 0 0,1 0 0,0 0-1,0 0 1,0 0 0,0 0 0,-1 0 0,1 0 0,0 0 0,0 0-1,0 0 1,0 0 0,-1 0 0,1 0 0,0 0 0,0 0 0,0 0-1,0 0 1,-1 0 0,1 0 0,0 0 0,0 0 0,0 0 0,0 0 0,0 0-1,-1 0 1,1 0 0,0 0 0,0 1 0,0-1 0,0 0 0,0 0-1,0 0 1,-1 0 0,1 0 0,0 1 0,0-1 0,0 0 0,0 0 0,0 0-1,0 0 1,0 0 0,0 1 0,0-1 0,0 0 0,0 0 0,0 0-1,0 0 1,0 1 0,0-1 0,-5 14-10,-4 35-136,3 0-1,1 1 0,3 53 1,1-93-46,2 0 0,-1 0 0,2 1 0,-1-1 1,4 12-1,1-3-135</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7.518"/>
    </inkml:context>
    <inkml:brush xml:id="br0">
      <inkml:brushProperty name="width" value="0.025" units="cm"/>
      <inkml:brushProperty name="height" value="0.025" units="cm"/>
    </inkml:brush>
  </inkml:definitions>
  <inkml:trace contextRef="#ctx0" brushRef="#br0">1 77 13581,'0'0'14446,"57"-32"-14414,-26 27-32,5-3-705,0 0-1249,7-2-2306,-7-3-4612</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7.849"/>
    </inkml:context>
    <inkml:brush xml:id="br0">
      <inkml:brushProperty name="width" value="0.025" units="cm"/>
      <inkml:brushProperty name="height" value="0.025" units="cm"/>
    </inkml:brush>
  </inkml:definitions>
  <inkml:trace contextRef="#ctx0" brushRef="#br0">1 1 1153</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8.199"/>
    </inkml:context>
    <inkml:brush xml:id="br0">
      <inkml:brushProperty name="width" value="0.025" units="cm"/>
      <inkml:brushProperty name="height" value="0.025" units="cm"/>
    </inkml:brush>
  </inkml:definitions>
  <inkml:trace contextRef="#ctx0" brushRef="#br0">192 72 6438,'0'0'7244,"-10"-9"-4366,-32-27-572,38 34-2055,0-1 0,0 1 0,0 0 0,-1 0 0,1 1 0,0-1 1,-1 1-1,1 0 0,-1 0 0,1 1 0,-1-1 0,1 1 0,-1 0 0,0 0 0,1 0 0,-1 1 0,-5 1 1,7-1-194,0-1 1,0 1-1,1 0 1,-1 0 0,0 0-1,1 0 1,-1 1-1,1-1 1,0 1-1,-1-1 1,1 1 0,0 0-1,0 0 1,0 0-1,0 0 1,0 0 0,1 1-1,-1-1 1,1 0-1,-1 1 1,1-1 0,0 1-1,0 0 1,0-1-1,-1 5 1,1-4-25,1-1 1,0 1-1,0 0 1,-1-1-1,1 1 1,1 0-1,-1-1 1,0 1-1,1-1 1,-1 1-1,1 0 1,0-1-1,0 1 1,0-1-1,0 0 1,0 1-1,1-1 0,-1 0 1,1 0-1,-1 0 1,1 0-1,2 2 1,-1-1 52,1-1 0,0 1 0,0-1 0,-1-1 1,1 1-1,1 0 0,-1-1 0,0 0 0,0 0 0,0 0 1,1 0-1,5-1 0,4 0 56,0 0 1,0-1 0,0-1-1,0 0 1,0-1 0,0 0-1,22-9 1,-20 5-110,-1-1 1,1 0-1,14-11 0,-27 16-20,0 1 0,1 0-1,-1-1 1,0 0 0,0 1-1,0-1 1,-1-1 0,1 1-1,-1 0 1,1 0 0,-1-1-1,0 0 1,-1 1 0,1-1-1,0 0 1,-1 0 0,0 0 0,0 0-1,0-4 1,-1 8-21,0-1 0,0 1 0,0 0 0,0 0 0,0 0 0,0-1 1,0 1-1,0 0 0,0 0 0,0 0 0,0-1 0,0 1 0,0 0 0,0 0 0,0 0 0,0-1 0,0 1 1,-1 0-1,1 0 0,0 0 0,0 0 0,0-1 0,0 1 0,0 0 0,-1 0 0,1 0 0,0 0 1,0 0-1,0 0 0,0 0 0,-1-1 0,1 1 0,0 0 0,0 0 0,-1 0 0,1 0 0,0 0 0,0 0 1,0 0-1,-1 0 0,1 0 0,0 0 0,0 0 0,-1 0 0,-13 6-518,-8 12-662,19-13 747,1-1 1,0 1 0,0-1 0,0 1-1,0 0 1,1-1 0,0 1 0,-1 7 0,3 23-6712,5-19 1236</inkml:trace>
  <inkml:trace contextRef="#ctx0" brushRef="#br0" timeOffset="1">394 178 15118,'0'0'4773,"-25"61"-3876,17-37-513,-2 0-64,8-2 65,-2-2-321,4-8-32,6-6-961,6-6-1794,3-5-3138,1-15-6599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8.546"/>
    </inkml:context>
    <inkml:brush xml:id="br0">
      <inkml:brushProperty name="width" value="0.025" units="cm"/>
      <inkml:brushProperty name="height" value="0.025" units="cm"/>
    </inkml:brush>
  </inkml:definitions>
  <inkml:trace contextRef="#ctx0" brushRef="#br0">1 72 14157,'0'0'12188,"10"-6"-11782,14-6-364,0 2 1,1 1 0,1 0-1,0 2 1,0 1 0,0 1 0,51-2-1,-77 7-45,1 0 0,0 1 0,-1-1 0,1 1 0,-1 0 0,1-1 0,-1 1 0,1-1-1,-1 1 1,1 0 0,-1 0 0,0-1 0,1 1 0,-1 0 0,0-1 0,1 1 0,-1 0 0,0 0 0,0 0-1,0-1 1,0 1 0,0 0 0,0 0 0,0 0 0,0-1 0,0 1 0,0 0 0,0 0 0,-1 0-1,1-1 1,0 1 0,0 0 0,-1-1 0,0 2 0,-9 31 15,-27 37-72,28-56-124,1 0 1,1 0-1,0 0 1,0 1-1,2 0 1,0 0-1,0 1 1,2-1 0,-3 20-1</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8.923"/>
    </inkml:context>
    <inkml:brush xml:id="br0">
      <inkml:brushProperty name="width" value="0.025" units="cm"/>
      <inkml:brushProperty name="height" value="0.025" units="cm"/>
    </inkml:brush>
  </inkml:definitions>
  <inkml:trace contextRef="#ctx0" brushRef="#br0">1 205 14221,'0'0'8104,"49"-13"-6855,-15 11-672,0 0-385,6-2-192,-1-1-128,-1 0-1602,-2-4-1825,2-4-3268,-2-5-3074</inkml:trace>
  <inkml:trace contextRef="#ctx0" brushRef="#br0" timeOffset="1">550 1 13741,'0'0'8670,"-8"5"-7325,1 0-1192,-43 31 1668,47-34-1741,1 1 0,-1-1 1,0 1-1,1-1 0,0 1 0,0 0 0,0 0 0,0 0 0,0 0 0,0 0 1,1 1-1,0-1 0,-1 0 0,1 1 0,0-1 0,0 5 0,2-7-132,-1 1-1,1-1 1,-1 0 0,1 1-1,0-1 1,0 0-1,0 0 1,0 0-1,0 0 1,0 0-1,0 0 1,0 0 0,0 0-1,0 0 1,0 0-1,1 0 1,1 0-1,34 18-2492,-16-8 1235,-18-9 1288,1 0 0,-1 1-1,1 0 1,-1 0 0,0 0-1,0 0 1,0 0 0,0 0 0,-1 1-1,1 0 1,-1-1 0,0 1-1,3 8 1,-4-10 167,-1 0 0,0 0 0,0 0 0,0 0 0,0 0-1,0 0 1,0-1 0,0 1 0,-1 0 0,1 0 0,-1 0 0,1 0 0,-1 0-1,0 0 1,0 0 0,0-1 0,0 1 0,0 0 0,0 0 0,0-1 0,0 1-1,-1-1 1,1 0 0,-1 1 0,1-1 0,-1 0 0,1 0 0,-1 0 0,0 0-1,0 0 1,-2 1 0,-3 2-134,0-1 1,0 0-1,-1 0 0,1-1 0,0 1 0,-1-2 0,0 1 0,1-1 1,-1 0-1,-13-1 0,19-1-341,1 1 1,0-1-1,-1 0 1,1 1-1,0-1 0,0 0 1,0 0-1,0 0 0,0 0 1,0 0-1,0 0 1,0-1-1,0 1 0,1 0 1,-1 0-1,0 0 1,1-1-1,-1 1 0,1 0 1,-1-1-1,1 1 0,0-1 1,-1 1-1,1-1 1,0 1-1,0 0 0,0-1 1,1-2-1,-2-3-1722,-3-22-6735</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9.318"/>
    </inkml:context>
    <inkml:brush xml:id="br0">
      <inkml:brushProperty name="width" value="0.025" units="cm"/>
      <inkml:brushProperty name="height" value="0.025" units="cm"/>
    </inkml:brush>
  </inkml:definitions>
  <inkml:trace contextRef="#ctx0" brushRef="#br0">18 137 11499,'0'0'3811,"47"-4"-543,-20 3-1507,2 1-608,5 0-768,-5 0-321,1 0-513,1 0-2594,-6 0-3843</inkml:trace>
  <inkml:trace contextRef="#ctx0" brushRef="#br0" timeOffset="1">485 1 12107,'0'0'6342,"-22"47"-3971,18-21-482,4 3-287,0 3-417,0 6-416,0 2-353,-7 2-224,-9 2-160,-8 3 33,-10 2-65,-13-1-65,-8 1-415,-8-2-1218,-6-6-832,-3-8-1250,0-7-6822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09.746"/>
    </inkml:context>
    <inkml:brush xml:id="br0">
      <inkml:brushProperty name="width" value="0.025" units="cm"/>
      <inkml:brushProperty name="height" value="0.025" units="cm"/>
    </inkml:brush>
  </inkml:definitions>
  <inkml:trace contextRef="#ctx0" brushRef="#br0">313 0 12940,'0'0'1212,"-8"2"448,1 0-1553,-1 1 0,0 1-1,1-1 1,0 1 0,0 0-1,0 1 1,0-1 0,1 2-1,0-1 1,0 1-1,0-1 1,-5 9 0,-16 19 84,-25 42 0,21-29 629,12-19 52,2 0 0,-22 46 0,35-63-763,-1 0 1,1 1-1,1 0 0,0 0 0,1 0 0,0 0 1,0 0-1,1 0 0,1 1 0,1 20 0,1-25-99,-1-1 0,2 0 1,-1-1-1,1 1 0,-1 0 0,2-1 0,-1 1 0,1-1 0,-1 0 0,1 0 0,1-1 0,-1 1 0,1-1 0,0 0 0,0 0 0,0 0 0,0-1 0,0 1 0,1-2 0,0 1 0,0 0 0,11 2 0,7 3 32,1-1-1,-1-2 0,1 0 1,33 1-1,124-4-3708,-87-10-4400</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0.253"/>
    </inkml:context>
    <inkml:brush xml:id="br0">
      <inkml:brushProperty name="width" value="0.025" units="cm"/>
      <inkml:brushProperty name="height" value="0.025" units="cm"/>
    </inkml:brush>
  </inkml:definitions>
  <inkml:trace contextRef="#ctx0" brushRef="#br0">0 0 7527,'0'0'19635,"25"58"-19219,-16-32-256,13-1-128,1-5 0,1-4 0,5-8-929,-2-2-1345,0-6-1121,-8 0-1634,1-8-3811</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0.596"/>
    </inkml:context>
    <inkml:brush xml:id="br0">
      <inkml:brushProperty name="width" value="0.025" units="cm"/>
      <inkml:brushProperty name="height" value="0.025" units="cm"/>
    </inkml:brush>
  </inkml:definitions>
  <inkml:trace contextRef="#ctx0" brushRef="#br0">188 0 3427,'0'0'10506,"-27"57"-7687,4-20-609,-4 7-1057,-4 3 192,1 4 65,6 1 31,6-3-864,11-3-481,7-7-192,0-9-2499,14-9-4708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3.223"/>
    </inkml:context>
    <inkml:brush xml:id="br0">
      <inkml:brushProperty name="width" value="0.025" units="cm"/>
      <inkml:brushProperty name="height" value="0.025" units="cm"/>
    </inkml:brush>
  </inkml:definitions>
  <inkml:trace contextRef="#ctx0" brushRef="#br0">14 1 8040,'0'0'4793,"-3"11"-2294,-6 35-455,8-45-1929,1 1 0,0 0 0,0-1-1,0 1 1,0 0 0,0-1-1,0 1 1,0 0 0,0-1-1,1 1 1,-1 0 0,1-1-1,-1 1 1,1 0 0,-1-1 0,1 1-1,0-1 1,0 0 0,0 1-1,0-1 1,0 1 0,0-1-1,0 0 1,1 0 0,-1 0-1,0 0 1,1 0 0,-1 0 0,1 0-1,-1 0 1,1 0 0,2 0-1,3 1 169,1 1 0,0-2 0,-1 1 0,1-1 0,10 0 0,-14-1-171,59 1 433,0-4-1,0-2 1,89-18-1,59-7-490,-157 25-57,-10 0-22,66 1 0,-98 5 21,-1-1 1,0 2-1,0-1 1,0 2-1,0-1 1,0 2-1,0-1 1,0 1 0,-1 1-1,19 11 1,-26-13-73,0-1 1,-1 0-1,1 1 0,-1-1 1,0 1-1,0 0 0,0-1 1,0 1-1,-1 0 0,1 0 1,-1 0-1,0 1 1,0-1-1,0 0 0,0 0 1,0 1-1,-1-1 0,1 0 1,-1 1-1,0-1 1,0 1-1,0-1 0,-1 0 1,1 1-1,-1-1 0,1 0 1,-1 1-1,0-1 1,-1 0-1,1 0 0,-1 0 1,1 0-1,-1 0 0,0 0 1,-3 3-1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9.595"/>
    </inkml:context>
    <inkml:brush xml:id="br0">
      <inkml:brushProperty name="width" value="0.035" units="cm"/>
      <inkml:brushProperty name="height" value="0.035" units="cm"/>
    </inkml:brush>
  </inkml:definitions>
  <inkml:trace contextRef="#ctx0" brushRef="#br0">361 92 18004,'2'-4'259,"3"-2"42,0-1-1,-1 0 1,0 0 0,3-9 0,-6 14-277,-1 1 0,1 0 0,-1 0 0,1 0 0,-1 0 0,0 0 0,0 0 0,1 0 0,-1-1-1,0 1 1,0 0 0,0 0 0,0 0 0,-1 0 0,1 0 0,0-1 0,0 1 0,-1 0 0,1 0 0,0 0 0,-1 0 0,1 0 0,-1 0 0,0 0 0,1 0 0,-1 0 0,0 0 0,1 0 0,-1 0 0,0 1 0,0-1 0,0 0 0,0 0 0,0 1 0,0-1 0,0 1 0,-2-2 0,-3 1 123,0-1 1,0 1-1,0 1 1,-1-1-1,1 1 1,0 0 0,-1 0-1,1 1 1,0 0-1,0 0 1,0 0-1,-11 5 1,-3 1 157,1 0 0,-31 18 1,30-14-150,1 2 0,0 0-1,-28 27 1,36-30-102,1 1-1,0 0 1,1 1-1,0 0 0,1 0 1,-13 25-1,13-11-62,7-26 4,1 1 0,0-1 0,0 1 0,0-1 0,-1 1 0,1-1 0,0 1 0,0-1 0,0 1 1,0-1-1,0 1 0,0 0 0,0-1 0,0 1 0,0-1 0,0 1 0,0-1 0,0 1 1,1-1-1,-1 1 0,0-1 0,0 1 0,0-1 0,1 0 0,-1 1 0,0-1 0,1 1 1,-1-1-1,0 1 0,1-1 0,-1 0 0,0 1 0,1-1 0,-1 0 0,1 0 0,-1 1 1,1-1-1,-1 0 0,1 0 0,-1 1 0,1-1 0,-1 0 0,1 0 0,-1 0 0,1 0 1,-1 0-1,1 0 0,0 0 0,7-2-52,0 0 0,1-1 1,-1 0-1,0-1 0,0 1 0,8-7 1,6-2-47,-1 2 22,0 1 0,0 0-1,37-8 1,-51 15 83,0 1 0,1 0 0,-1 0 0,0 1 0,0 0 0,0 1 0,8 1-1,-12-2 13,1 1 0,-1 0 0,1 0-1,-1 1 1,1-1 0,-1 1-1,0 0 1,0-1 0,0 2-1,0-1 1,0 0 0,0 0-1,0 1 1,3 4 0,-3-3 32,-1 1 0,1-1 0,-1 0 0,0 1-1,-1 0 1,1-1 0,-1 1 0,0 0 0,0 0 0,0 0 0,-1 0 0,1 0 0,-1 0 0,-1 0 0,1 0 0,-1 0 0,1-1 0,-2 1 0,1 0 0,-2 6 0,-3 5 157,0-1 0,-1 1 1,-1-1-1,-15 23 0,8-17 86,0-1 0,-1-1-1,-20 19 1,27-29-193,-1 0-1,-1-1 1,0 0-1,0-1 1,0 0-1,-1-1 1,-18 8 0,26-13-141,1 0 0,-1 0 0,0 0 1,0 0-1,0 0 0,0-1 0,0 0 0,0 0 1,0 0-1,0 0 0,0-1 0,-6-1 1,8 1-13,-1 0 0,1 0 0,-1 0 0,1 0 0,0-1 0,-1 1 0,1-1 0,0 0 0,0 1 0,0-1 0,0 0 0,1 0 0,-1 0 0,0-1 0,1 1 0,0 0 0,-1-1 0,1 1 0,-1-3 0,-6-25-273,6 1-138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3.590"/>
    </inkml:context>
    <inkml:brush xml:id="br0">
      <inkml:brushProperty name="width" value="0.025" units="cm"/>
      <inkml:brushProperty name="height" value="0.025" units="cm"/>
    </inkml:brush>
  </inkml:definitions>
  <inkml:trace contextRef="#ctx0" brushRef="#br0">0 126 10410,'0'0'12113,"12"-4"-10635,76-32-235,61-21-928,-127 50-315,0 1 1,0 1-1,0 1 0,46-2 0,-65 6 3,-1 1 0,1-1 0,0 1-1,0 0 1,0 0 0,0 0 0,0 0 0,-1 1-1,1-1 1,-1 1 0,1-1 0,-1 1 0,1 0 0,-1 0-1,0 0 1,0 0 0,0 1 0,0-1 0,2 4-1,-1-2 65,0 0 0,0 0 0,1-1-1,-1 1 1,1-1 0,0 0-1,0 0 1,7 3 0,2-1 207,0-1 1,1-1-1,-1 0 0,1-1 1,0 0-1,-1-1 1,1 0-1,17-3 0,9-1 64,61-13-1,8-8-321,-109 24-54,0 0-1,0 0 0,-1 0 1,1 0-1,0 0 1,0 0-1,0 0 1,0 0-1,0 0 1,0 0-1,0 0 0,-1 0 1,1 0-1,0 0 1,0 0-1,0 0 1,0 0-1,0 0 0,0 0 1,0 0-1,0 0 1,0 0-1,0-1 1,-1 1-1,1 0 1,0 0-1,0 0 0,0 0 1,0 0-1,0 0 1,0 0-1,0 0 1,0 0-1,0-1 1,0 1-1,0 0 0,0 0 1,0 0-1,0 0 1,0 0-1,0 0 1,0 0-1,0-1 1,0 1-1,0 0 0,0 0 1,0 0-1,0 0 1,0 0-1,0 0 1,0 0-1,0 0 0,0-1 1,0 1-1,0 0 1,1 0-1,-1 0 1,0 0-1,0 0 1,0 0-1,0 0 0,0 0 1,-14-6-2851,7 4 856,-15-9-5419</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4.091"/>
    </inkml:context>
    <inkml:brush xml:id="br0">
      <inkml:brushProperty name="width" value="0.025" units="cm"/>
      <inkml:brushProperty name="height" value="0.025" units="cm"/>
    </inkml:brush>
  </inkml:definitions>
  <inkml:trace contextRef="#ctx0" brushRef="#br0">165 83 11787,'0'0'4111,"3"-8"-1891,5-26-1050,-8 33-1127,0 0 1,-1 0 0,1 0 0,0 0-1,-1 0 1,1 0 0,0 0 0,-1 0-1,1 1 1,-1-1 0,0 0 0,1 0-1,-1 0 1,0 1 0,1-1 0,-1 0-1,0 1 1,0-1 0,1 1 0,-1-1-1,0 1 1,0-1 0,0 1 0,0 0-1,0-1 1,0 1 0,0 0 0,1 0-1,-1-1 1,0 1 0,0 0 0,0 0-1,0 0 1,0 0 0,0 0 0,-2 1-1,-34 2 501,30 0-376,-1 1 1,1-1-1,0 1 1,0 1 0,1-1-1,-1 1 1,1 1-1,0-1 1,0 1-1,1 0 1,-1 0 0,1 0-1,1 1 1,-1 0-1,1 0 1,0 0-1,1 1 1,-4 11 0,7-18-133,0 0 1,0 0-1,0 0 1,0 0-1,0 0 0,0 0 1,1 0-1,-1 0 1,0 0-1,1 0 1,-1 0-1,1 0 1,-1 0-1,1-1 1,0 1-1,-1 0 1,1 0-1,0 0 0,-1-1 1,1 1-1,0 0 1,0-1-1,0 1 1,-1-1-1,1 1 1,0-1-1,0 1 1,0-1-1,0 0 1,0 0-1,0 1 0,0-1 1,0 0-1,0 0 1,0 0-1,0 0 1,0 0-1,0 0 1,2 0-1,46-5 566,-35 1-559,0-1 0,0 0-1,0-1 1,-1-1 0,0 0 0,0-1-1,-1 0 1,0-1 0,0 0-1,-1-1 1,0 0 0,14-19-1,-23 28-37,-1 0 0,0-1-1,0 1 1,0-1 0,0 1-1,0-1 1,0 0 0,-1 1-1,1-1 1,-1 0 0,1 1-1,-1-1 1,1 0-1,-1 0 1,0 0 0,0-2-1,0 3-6,0 0 0,-1 1 0,1-1 0,0 0 0,-1 0 0,1 1-1,-1-1 1,1 0 0,-1 1 0,1-1 0,-1 1 0,1-1 0,-1 1-1,0-1 1,1 1 0,-1-1 0,0 1 0,1 0 0,-1-1 0,0 1 0,0 0-1,1-1 1,-1 1 0,0 0 0,-1 0 0,-2-1-9,0 1 0,0 0 0,-1 0 0,1 0 1,0 0-1,-1 1 0,1 0 0,0 0 0,0 0 0,0 0 1,-7 3-1,5-1-67,0 1-1,0 0 1,1 0 0,-1 0 0,1 0 0,0 1 0,0 0-1,-5 7 1,-6 19-1843,15-28 1367,0 0 1,0 0 0,1 0 0,0 0 0,-1 0-1,1 0 1,1 0 0,-1 0 0,1 4 0,4-1-5202,9-4-3267</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4.485"/>
    </inkml:context>
    <inkml:brush xml:id="br0">
      <inkml:brushProperty name="width" value="0.025" units="cm"/>
      <inkml:brushProperty name="height" value="0.025" units="cm"/>
    </inkml:brush>
  </inkml:definitions>
  <inkml:trace contextRef="#ctx0" brushRef="#br0">0 1 12556,'0'0'6534,"2"48"-4900,-2-27-866,0 0-159,0-1-289,0-4-160,0-1-128,5-8-320,6-3-1794,2-4-2114,-2-1-3395</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4.814"/>
    </inkml:context>
    <inkml:brush xml:id="br0">
      <inkml:brushProperty name="width" value="0.025" units="cm"/>
      <inkml:brushProperty name="height" value="0.025" units="cm"/>
    </inkml:brush>
  </inkml:definitions>
  <inkml:trace contextRef="#ctx0" brushRef="#br0">1 55 8680,'0'0'6380,"7"-8"-2345,26-24-1478,-32 31-2470,0-1 0,1 1 0,-1 0 0,1 0-1,-1 0 1,1 0 0,0 0 0,-1 0 0,1 0-1,0 0 1,0 1 0,0-1 0,0 1 0,-1-1-1,1 1 1,0 0 0,0 0 0,0 0 0,0 0-1,0 0 1,0 0 0,0 0 0,0 1 0,-1-1-1,1 1 1,0-1 0,0 1 0,0 0 0,-1 0-1,1 0 1,0 0 0,-1 0 0,1 0-1,-1 0 1,1 0 0,2 3 0,-1-1-56,-1 1 0,1-1 0,0 1 0,-1 0 0,0 0 0,0 0 0,0 0 0,0 0 0,-1 0 0,0 1 0,1-1 1,-2 1-1,2 4 0,-2-4 165,0 0 0,-1 0 0,1 0 0,-1 0 0,0 0 1,-1 0-1,1 0 0,-1 0 0,0 0 0,0 0 0,0-1 1,-1 1-1,0-1 0,0 0 0,0 0 0,0 0 0,0 0 1,-1 0-1,0-1 0,0 1 0,-6 3 0,-13 15 848,22-22-1029,1 0-1,-1 1 1,1-1-1,-1 0 0,1 1 1,-1-1-1,1 0 1,0 1-1,-1-1 0,1 1 1,0-1-1,-1 0 1,1 1-1,0-1 1,0 1-1,0-1 0,-1 1 1,1-1-1,0 1 1,0-1-1,0 1 0,0 0 1,0-1-1,0 1 1,0-1-1,0 1 1,0-1-1,0 1 0,0-1 1,0 1-1,0-1 1,0 1-1,1 0 0,16 5 67,26-8-732,16-13-2214,0-7-4144,-29 11 1503,-2-1-691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15.159"/>
    </inkml:context>
    <inkml:brush xml:id="br0">
      <inkml:brushProperty name="width" value="0.025" units="cm"/>
      <inkml:brushProperty name="height" value="0.025" units="cm"/>
    </inkml:brush>
  </inkml:definitions>
  <inkml:trace contextRef="#ctx0" brushRef="#br0">87 117 11179,'0'0'14376,"-3"4"-14109,2-3-251,-1 1 1,1 0 0,-1-1 0,1 1-1,0 0 1,0 0 0,0 0-1,0 0 1,0 0 0,1 0 0,-1 0-1,1 0 1,-1 0 0,1 0-1,-1 4 1,2-5-11,-1 0 1,0 1-1,1-1 0,-1 1 1,1-1-1,0 0 0,-1 1 0,1-1 1,0 0-1,0 0 0,0 0 0,0 0 1,0 1-1,0-1 0,0 0 1,0-1-1,0 1 0,0 0 0,0 0 1,1 0-1,-1-1 0,0 1 0,1 0 1,-1-1-1,1 0 0,-1 1 1,2-1-1,5 3-210,0-1 0,0 1 0,0 0 0,-1 1 0,0 0 0,13 9 0,-19-12 247,1 0 0,-1 0-1,0 0 1,0 1-1,0-1 1,0 0 0,0 1-1,0-1 1,-1 0 0,1 1-1,0 0 1,-1-1 0,1 1-1,-1-1 1,1 1-1,-1-1 1,0 1 0,0 0-1,0-1 1,0 1 0,0 0-1,0-1 1,0 1 0,0 0-1,-1-1 1,1 1-1,-1-1 1,1 1 0,-1 0-1,1-1 1,-1 1 0,0-1-1,0 0 1,0 1 0,0-1-1,0 0 1,0 1-1,0-1 1,0 0 0,-1 0-1,1 0 1,-2 1 0,-5 5 245,0 1 1,0-1 0,-1-1-1,-16 10 1,21-14-355,1 0 1,-1 0-1,0 0 0,0-1 0,1 0 1,-1 0-1,0 0 0,0 0 0,0 0 0,0-1 1,0 0-1,-1 1 0,1-2 0,0 1 1,0 0-1,-4-2 0,6 1-262,1 0-1,-1 0 1,1 0-1,0 0 1,0 0-1,-1 0 1,1 0-1,0 0 1,0-1-1,0 1 1,0 0-1,1-1 1,-1 1-1,0-1 1,0 1-1,1-1 1,-1 1-1,1-1 1,-1-1-1,0-1-628,-8-24-7333</inkml:trace>
  <inkml:trace contextRef="#ctx0" brushRef="#br0" timeOffset="1">35 94 5157,'0'0'14958,"58"-24"-12171,-29 16-481,8 0-1057,-1-1-961,10 2-288,-7-3-640,4-1-3492,-3-5-7463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3.166"/>
    </inkml:context>
    <inkml:brush xml:id="br0">
      <inkml:brushProperty name="width" value="0.025" units="cm"/>
      <inkml:brushProperty name="height" value="0.025" units="cm"/>
    </inkml:brush>
  </inkml:definitions>
  <inkml:trace contextRef="#ctx0" brushRef="#br0">0 20 8808,'0'0'6919,"74"-8"-4837,-34 3-801,5 2-544,3-1-193,1 4-287,1 0-161,-5 0-128,-9 0-1346,-10 0-1024,-14 5-1346,-12-2-960</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3.538"/>
    </inkml:context>
    <inkml:brush xml:id="br0">
      <inkml:brushProperty name="width" value="0.025" units="cm"/>
      <inkml:brushProperty name="height" value="0.025" units="cm"/>
    </inkml:brush>
  </inkml:definitions>
  <inkml:trace contextRef="#ctx0" brushRef="#br0">1 31 14286,'0'0'3907,"56"1"-2017,-13-1-737,4 0-801,9 0-255,-2-2-418,0-6-1953,-11-2-3395,-4-2-5702</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3.898"/>
    </inkml:context>
    <inkml:brush xml:id="br0">
      <inkml:brushProperty name="width" value="0.025" units="cm"/>
      <inkml:brushProperty name="height" value="0.025" units="cm"/>
    </inkml:brush>
  </inkml:definitions>
  <inkml:trace contextRef="#ctx0" brushRef="#br0">1 1 6662,'0'0'8301,"10"2"-6640,15 1-891,-10-2-387,-1 0 0,1 2 0,-1-1 0,0 2-1,0 0 1,0 0 0,17 9 0,-29-11-362,-1-1 0,1 1 0,-1-1-1,0 1 1,0 0 0,0-1 0,0 1 0,0 0 0,0 0 0,0 0 0,0-1 0,-1 1 0,1 0 0,-1 0 0,0 0 0,1 0 0,-1 0 0,0 0 0,0 0-1,0 0 1,0 0 0,-1 0 0,1 0 0,0 0 0,-1 0 0,0 0 0,1 0 0,-1 0 0,0 0 0,0-1 0,-2 4 0,-3 6 125,0 0 0,-1-1 0,-13 16 0,2-5-295,-33 30 0,17-27-4176,21-18-1937</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4.793"/>
    </inkml:context>
    <inkml:brush xml:id="br0">
      <inkml:brushProperty name="width" value="0.025" units="cm"/>
      <inkml:brushProperty name="height" value="0.025" units="cm"/>
    </inkml:brush>
  </inkml:definitions>
  <inkml:trace contextRef="#ctx0" brushRef="#br0">0 0 6246,'0'0'16880,"24"48"-16047,-3-20 31,3 1-319,3-3-385,9-3-96,4-6 0,3-6-672,-2-5-994,-5-4-800,-7-2-737,-7 0-1634,-12-12-704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5.140"/>
    </inkml:context>
    <inkml:brush xml:id="br0">
      <inkml:brushProperty name="width" value="0.025" units="cm"/>
      <inkml:brushProperty name="height" value="0.025" units="cm"/>
    </inkml:brush>
  </inkml:definitions>
  <inkml:trace contextRef="#ctx0" brushRef="#br0">168 0 9033,'0'0'8872,"-22"57"-7751,13-27-128,-7 5-128,0 6 0,-6 3-65,-1 3-159,1 1-417,4-4-160,6-4-32,5-8-1153,7-10-1922,0-9-3779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303"/>
    </inkml:context>
    <inkml:brush xml:id="br0">
      <inkml:brushProperty name="width" value="0.035" units="cm"/>
      <inkml:brushProperty name="height" value="0.035" units="cm"/>
    </inkml:brush>
  </inkml:definitions>
  <inkml:trace contextRef="#ctx0" brushRef="#br0">10 152 14603,'-1'-1'141,"0"-1"0,1 1-1,-1 0 1,0 0 0,0-1 0,0 1-1,1 0 1,-1-1 0,1 1 0,-1-1-1,1 1 1,0-1 0,-1 1 0,1-1 0,0 1-1,0-1 1,0 1 0,0-1 0,0 1-1,0-1 1,1-1 0,3-11 4224,-4 18-522,0 6-3734,0 0-1,0 0 1,1 0-1,3 13 1,0 9 44,-1-2-45,3 36 242,25 115-1,-31-179-348,1 0 0,-1 0 0,0-1 0,1 1 0,-1 0 0,1-1 0,0 1-1,0 0 1,-1-1 0,1 1 0,0-1 0,0 1 0,0-1 0,0 0 0,1 1 0,-1-1 0,0 0 0,1 0 0,-1 0-1,0 0 1,1 0 0,0 0 0,-1 0 0,4 1 0,-3-3-2,0 1 0,0 0-1,1-1 1,-1 1 0,0-1 0,0 0 0,0 0-1,0 0 1,0 0 0,0 0 0,0 0 0,0 0-1,0-1 1,0 1 0,-1-1 0,1 1-1,0-1 1,-1 0 0,2-2 0,12-15-39,-1 0 0,-1-1 0,-1 0 0,-1-1 1,10-26-1,36-116-203,-53 152 227,4-14-23,1 0-38,-2 0 0,0 0 0,4-39-1,-12 55 21,-2 10 29,-6 11 0,-2 24 21,2 0-1,1 1 1,-6 65 0,11-76 7,1-12-2,-4 28-123,3 1 1,1 51 0,2-88 52,0-1-1,1 0 1,0 0 0,0 0-1,3 7 1,-4-11 35,0 0 1,1-1-1,-1 1 0,0 0 1,1 0-1,-1 0 0,1-1 1,-1 1-1,1 0 0,-1 0 1,1-1-1,-1 1 0,1 0 1,0-1-1,-1 1 0,1-1 1,0 1-1,0-1 0,-1 1 1,1-1-1,0 0 0,0 1 1,0-1-1,0 0 0,0 0 1,-1 0-1,1 1 0,0-1 1,0 0-1,0 0 0,0 0 1,0 0-1,0 0 0,-1-1 1,1 1-1,0 0 0,0 0 1,0-1-1,0 1 0,0 0 1,0-1-1,4-2-113,-1 1 0,0-1 0,0 0 0,0 0 0,-1-1 0,1 1 0,-1-1 0,1 0 0,-1 0 0,4-7 1,24-49-435,-25 48 389,26-58-614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5.518"/>
    </inkml:context>
    <inkml:brush xml:id="br0">
      <inkml:brushProperty name="width" value="0.025" units="cm"/>
      <inkml:brushProperty name="height" value="0.025" units="cm"/>
    </inkml:brush>
  </inkml:definitions>
  <inkml:trace contextRef="#ctx0" brushRef="#br0">1 1 15695,'0'0'7367,"57"11"-5894,-17-11-960,8 0-321,-4 0-160,-1-4-160,-7 0-705,-4 4-833,-10 0-864,-13 0-961</inkml:trace>
  <inkml:trace contextRef="#ctx0" brushRef="#br0" timeOffset="1">56 83 13325,'0'0'9961,"51"20"-8327,-10-20-898,1 0-512,3 0-159,-6-1-194,-4-3-1472,-12-1-2371,-3-1-5124</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6.212"/>
    </inkml:context>
    <inkml:brush xml:id="br0">
      <inkml:brushProperty name="width" value="0.025" units="cm"/>
      <inkml:brushProperty name="height" value="0.025" units="cm"/>
    </inkml:brush>
  </inkml:definitions>
  <inkml:trace contextRef="#ctx0" brushRef="#br0">192 97 7143,'7'-9'7441,"-5"6"-6619,22-30 1299,-23 32-1929,1-1 1,-1 0-1,0 0 0,0 0 1,0 0-1,-1 0 1,1 0-1,0 0 1,-1 0-1,1 0 0,-1 0 1,0 0-1,0 0 1,0 0-1,0-1 0,0 1 1,0 0-1,-1-3 1,0 4-140,0 0-1,0 0 1,0 0 0,0 0 0,0 1 0,0-1 0,-1 0-1,1 1 1,0-1 0,0 1 0,-1-1 0,1 1 0,0-1 0,-1 1-1,1 0 1,0 0 0,-1 0 0,1 0 0,0 0 0,-1 0 0,1 0-1,0 0 1,-1 0 0,1 1 0,0-1 0,-1 0 0,1 1-1,0-1 1,-1 1 0,1 0 0,0-1 0,-2 2 0,-41 24 162,32-17-90,0 0 0,0 2 1,1-1-1,0 1 0,1 1 1,1 0-1,0 0 0,0 1 1,1 0-1,1 1 0,0 0 0,1 0 1,0 0-1,1 1 0,1 0 1,-4 28-1,7-40-97,1 0 1,0 0-1,0 0 1,1 1 0,-1-1-1,1 0 1,-1 0-1,1 0 1,0 0-1,0 0 1,0-1-1,1 1 1,-1 0-1,1 0 1,0-1-1,-1 1 1,1-1-1,0 1 1,0-1-1,1 0 1,3 4-1,0-2-3,0-1-1,0 0 1,0 0-1,0 0 1,1-1-1,-1 0 1,1 0-1,0 0 1,13 1-1,-9-2 66,0 0-1,0-1 0,0 0 1,0-1-1,0 0 0,0 0 1,0-1-1,-1-1 0,1 0 1,-1 0-1,1-1 0,18-10 1,-27 12-29,1 0 0,-1 0 0,1 0 0,-1 0 0,0 0 0,0 0-1,0-1 1,0 1 0,-1-1 0,1 1 0,0-1 0,-1 0 0,0 0 0,0 0 0,0 0 0,0 1 0,0-2 0,0 1 0,-1 0 0,1-4 0,-2 4-28,1 1 1,-1 0-1,1 0 0,-1-1 1,0 1-1,0 0 1,0 0-1,0 0 0,0 0 1,0 0-1,0 0 1,-1 0-1,1 0 0,-1 1 1,0-1-1,1 1 1,-1-1-1,0 1 1,0-1-1,0 1 0,0 0 1,0 0-1,0 0 1,0 0-1,0 0 0,-1 1 1,-1-2-1,-59-8-1147,61 9 1056,0 1 0,0-1 0,1 1-1,-1 0 1,0 0 0,0 0 0,1 0 0,-1 0 0,0 0 0,0 1 0,0-1 0,1 0 0,-1 1 0,0 0-1,1-1 1,-1 1 0,1 0 0,-1 0 0,0 0 0,1 0 0,0 0 0,-1 0 0,1 0 0,0 0-1,-1 1 1,1-1 0,0 0 0,0 1 0,0-1 0,0 1 0,0 1 0,0-2-119,1 0 0,0 0 0,1 0 0,-1 0 0,0 0 1,0 0-1,0 0 0,0 0 0,1 0 0,-1 0 0,1 0 0,-1 0 0,1 0 1,-1 0-1,1 0 0,-1 0 0,1 0 0,0-1 0,-1 1 0,1 0 0,0-1 1,0 1-1,-1 0 0,1-1 0,0 1 0,0-1 0,0 1 0,0-1 0,0 1 1,0-1-1,0 0 0,0 0 0,0 1 0,0-1 0,1 0 0,42 4-7033,-38-4 5531,33 0-8715</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6.571"/>
    </inkml:context>
    <inkml:brush xml:id="br0">
      <inkml:brushProperty name="width" value="0.025" units="cm"/>
      <inkml:brushProperty name="height" value="0.025" units="cm"/>
    </inkml:brush>
  </inkml:definitions>
  <inkml:trace contextRef="#ctx0" brushRef="#br0">191 37 16432,'-8'-2'1393,"0"0"-1050,0 0 1,0 1 0,0 0-1,0 0 1,0 1-1,0 0 1,0 0-1,1 1 1,-1 0 0,-9 3-1,12-3-207,0 1-1,1 0 0,-1 0 1,1 0-1,-1 0 0,1 1 1,0 0-1,0 0 0,0 0 1,0 0-1,1 1 0,-1-1 1,1 1-1,0 0 0,0 0 1,1 0-1,-1 1 0,1-1 1,-4 9-1,4-9-90,1 1-1,-1-1 1,1 0 0,0 0-1,0 0 1,0 1-1,1-1 1,-1 0 0,1 1-1,0-1 1,0 1 0,1-1-1,-1 0 1,1 1-1,0-1 1,0 0 0,1 0-1,-1 1 1,1-1 0,0 0-1,0-1 1,0 1-1,0 0 1,1-1 0,0 1-1,-1-1 1,1 0 0,1 1-1,-1-1 1,0-1-1,1 1 1,-1-1 0,1 1-1,0-1 1,0 0 0,0 0-1,0-1 1,0 1-1,7 1 1,-3 0 30,0-1-1,1 0 1,-1-1 0,1 0-1,-1 0 1,1 0 0,-1-1-1,1 0 1,-1-1-1,1 0 1,-1-1 0,0 1-1,1-1 1,-1-1 0,0 0-1,0 0 1,-1 0-1,1-1 1,14-10 0,-17 9 30,0 0 0,0 0 0,0-1 0,0 0 0,-1 0 0,0 0 0,0 0 0,-1-1 0,0 1 0,0-1 0,0 0 0,-1 0 0,0 0 0,2-12 0,-4 15-84,1 0 0,-1 0 0,0-1 0,-1 1 0,1 0 0,-1 0 0,1-1 0,-1 1 0,0 0 0,-1 0-1,1 0 1,-1 0 0,0 0 0,0 0 0,0 1 0,0-1 0,-1 1 0,1-1 0,-1 1 0,0 0 0,0 0-1,0 0 1,0 0 0,-1 1 0,-5-5 0,5 5-141,0 0 0,0 0-1,0 0 1,0 0 0,0 1 0,-1-1 0,1 1-1,0 0 1,-1 0 0,-8 0 0,12 1-244,-1 0 0,0 1 1,0-1-1,0 1 0,0-1 1,0 1-1,0 0 0,0 0 1,1-1-1,-1 1 0,0 1 1,1-1-1,-1 0 0,0 0 0,1 0 1,0 1-1,-1-1 0,1 1 1,0-1-1,0 1 0,0 0 1,0-1-1,0 1 0,0 0 1,-1 3-1,-4 13-6939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7.341"/>
    </inkml:context>
    <inkml:brush xml:id="br0">
      <inkml:brushProperty name="width" value="0.025" units="cm"/>
      <inkml:brushProperty name="height" value="0.025" units="cm"/>
    </inkml:brush>
  </inkml:definitions>
  <inkml:trace contextRef="#ctx0" brushRef="#br0">0 24 6438,'0'0'8397,"9"7"-4852,-9-7-3524,5 4 396,-1-1 0,1 1 0,0-1 1,0 0-1,0 0 0,0-1 0,0 0 0,1 1 0,-1-2 0,1 1 0,-1-1 0,1 0 0,0 0 0,-1 0 0,9-1 0,162-18 3490,-51 3-3783,-106 13-388,32-4-1303,-18-6-2592,-16 1-1564</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7.983"/>
    </inkml:context>
    <inkml:brush xml:id="br0">
      <inkml:brushProperty name="width" value="0.025" units="cm"/>
      <inkml:brushProperty name="height" value="0.025" units="cm"/>
    </inkml:brush>
  </inkml:definitions>
  <inkml:trace contextRef="#ctx0" brushRef="#br0">13 0 8136,'0'0'14349,"1"11"-12753,1 4-1209,-1 0 1,-1 0-1,-1-1 0,0 1 0,-6 28 0,5-35-336,0 0 0,1 0-1,0 0 1,0 0 0,1 0 0,0 0 0,0 0 0,1 0 0,0-1 0,3 10 0,-3-13-40,1 0-1,-1-1 1,1 1 0,0-1-1,0 1 1,1-1 0,-1 0-1,1 0 1,-1 0 0,1 0-1,0-1 1,0 1 0,0-1 0,0 0-1,1 0 1,-1 0 0,1 0-1,-1 0 1,1-1 0,0 0-1,0 1 1,5 0 0,57 6-1377,-58-7 494,-1-1 0,1-1-1,-1 0 1,0 0 0,1 0-1,-1-1 1,8-2 0,11-13-5726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8.330"/>
    </inkml:context>
    <inkml:brush xml:id="br0">
      <inkml:brushProperty name="width" value="0.025" units="cm"/>
      <inkml:brushProperty name="height" value="0.025" units="cm"/>
    </inkml:brush>
  </inkml:definitions>
  <inkml:trace contextRef="#ctx0" brushRef="#br0">80 1 14382,'0'0'5573,"-60"72"-3843,48-41-289,5-1-384,7 1-449,0-5-479,16-5-65,7-5-96,8-9-1154,3-5-607,0-2-1122,1-11-4228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8.661"/>
    </inkml:context>
    <inkml:brush xml:id="br0">
      <inkml:brushProperty name="width" value="0.025" units="cm"/>
      <inkml:brushProperty name="height" value="0.025" units="cm"/>
    </inkml:brush>
  </inkml:definitions>
  <inkml:trace contextRef="#ctx0" brushRef="#br0">124 0 13485,'-9'2'1185,"3"-1"-936,1 0 0,-1 1 0,0 0 0,1 0 0,-1 0 0,1 0 0,0 1 0,-1 0 0,1 0 0,1 1 0,-1-1 1,0 1-1,1 0 0,0 0 0,0 1 0,0-1 0,0 1 0,1 0 0,0 0 0,0 0 0,0 0 0,0 0 0,1 1 0,0-1 0,-2 9 0,4-11-160,-1 0 0,0 0 0,1 1 0,0-1 0,0 0 0,0 1 0,0-1 0,0 0 0,1 0 0,-1 1 0,1-1 0,0 0 0,0 0 0,0 0 0,0 0 0,1 0 0,-1 0 0,1 0 0,0 0 0,0 0 0,0-1 0,4 5 0,-2-4 67,1 0 1,0-1-1,0 1 0,0-1 0,0 0 1,0 0-1,1 0 0,-1-1 1,0 0-1,1 0 0,-1 0 1,11-1-1,-7 1-99,0-1 0,1-1 0,-1 0 0,0 0 0,0-1 0,1 0 0,-1 0 0,-1-1 0,1-1 0,0 1 0,8-6 0,-13 7-26,-1 0 0,1-1 0,-1 1 0,0-1 0,0 1 0,0-1 0,0 0 0,-1 0 0,1 0 0,-1-1 0,0 1 0,1-1 0,-2 1 0,1-1 1,0 0-1,-1 1 0,1-1 0,-1 0 0,0 0 0,-1 0 0,1 0 0,-1 0 0,0 0 0,0 0 0,0 0 0,0 0 0,-2-8 0,1 9-24,0-1 0,-1 1 0,1 0-1,-1 0 1,0 0 0,0 0-1,0 0 1,0 0 0,0 0 0,-1 1-1,1-1 1,-1 1 0,0 0-1,0-1 1,0 1 0,0 1 0,0-1-1,0 0 1,0 1 0,0-1 0,-7 0-1,3-1-399,-1 1-1,0 0 0,0 1 1,0 0-1,1 0 0,-1 0 0,0 1 1,-13 2-1,20-2 277,1 0 1,0 0-1,-1 0 0,1 0 1,0 0-1,0 0 0,-1 0 0,1 0 1,0 0-1,-1 0 0,1 0 1,0 0-1,0 1 0,-1-1 0,1 0 1,0 0-1,0 0 0,-1 0 1,1 1-1,0-1 0,0 0 0,0 0 1,0 1-1,-1-1 0,1 0 0,0 0 1,0 1-1,0-1 0,0 0 1,0 0-1,0 1 0,0-1 0,-1 0 1,1 1-1,0-1 0,0 0 1,0 1-1,8 8-7972,8-2-1776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8.994"/>
    </inkml:context>
    <inkml:brush xml:id="br0">
      <inkml:brushProperty name="width" value="0.025" units="cm"/>
      <inkml:brushProperty name="height" value="0.025" units="cm"/>
    </inkml:brush>
  </inkml:definitions>
  <inkml:trace contextRef="#ctx0" brushRef="#br0">251 31 13229,'0'0'4035,"-12"-1"-2535,10 1-1447,-4-1 115,-1 1 0,1-1 1,-1 1-1,1 1 1,-1-1-1,1 1 1,0 0-1,-1 1 0,1-1 1,0 1-1,0 1 1,0-1-1,0 1 0,-6 4 1,-6 5 410,0 1 0,0 1 0,-24 26 0,38-36-543,1 0 0,-1 0-1,1 0 1,-1 1-1,1-1 1,0 1 0,1 0-1,-1 0 1,1 0-1,0 0 1,1 0 0,-1 0-1,1 0 1,0 1-1,0-1 1,0 0 0,1 1-1,0-1 1,0 1 0,1 8-1,1-12-21,-1 1 0,0-1 0,1 0-1,-1 0 1,1 0 0,0 1 0,0-1 0,0-1 0,0 1 0,0 0-1,0 0 1,0-1 0,1 1 0,-1-1 0,0 0 0,1 0 0,-1 0-1,1 0 1,-1 0 0,1 0 0,0-1 0,-1 1 0,6-1-1,1 1 70,-1 0 0,0 0 0,1-1 0,-1-1 0,1 1 0,15-4 0,-17 1 24,0 0-1,-1 0 1,1 0 0,-1-1 0,1 0 0,-1 0-1,0-1 1,-1 0 0,1 0 0,-1 0-1,0 0 1,0-1 0,-1 0 0,1 0-1,-1 0 1,-1-1 0,4-7 0,-2 4 0,-1 0 1,0-1 0,0 1 0,-1-1-1,-1 0 1,1 0 0,-2 0 0,0-1-1,0 1 1,-2-19 0,0 27-144,1 1 1,-1 0-1,0 0 1,0 0-1,0-1 1,0 1-1,-1 0 1,1 0-1,0 1 1,-1-1-1,1 0 1,-1 0-1,0 1 1,0-1-1,1 1 1,-1-1-1,0 1 1,0 0-1,0 0 1,-1 0-1,1 0 1,0 0-1,0 1 1,-4-2-1,4 2-167,1-1-1,0 1 1,-1-1-1,1 1 1,-1 0-1,1 0 1,0 0-1,-1 0 1,1 0-1,-1 0 1,1 0-1,-1 0 1,1 0-1,0 1 1,-1-1-1,1 1 1,0-1-1,-1 1 1,1-1-1,0 1 1,-1 0-1,1 0 1,0-1-1,0 1 1,0 0-1,0 0 1,0 0-1,0 0 1,0 0-1,0 1 1,0-1-1,1 0 1,-1 0-1,0 1 1,1-1-1,-1 0 1,1 1-1,-1 2 1,0 31-9225,1-17 182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9.386"/>
    </inkml:context>
    <inkml:brush xml:id="br0">
      <inkml:brushProperty name="width" value="0.025" units="cm"/>
      <inkml:brushProperty name="height" value="0.025" units="cm"/>
    </inkml:brush>
  </inkml:definitions>
  <inkml:trace contextRef="#ctx0" brushRef="#br0">63 206 15759,'0'0'12364,"-47"67"-11692,40-40-319,2 3-289,1-1 0,4-5-128,0-3-737,0-2-673,0-8-479,0-7-994,4-4-1569</inkml:trace>
  <inkml:trace contextRef="#ctx0" brushRef="#br0" timeOffset="1">38 1 20211,'0'0'4356,"-4"52"-3971,19-37-481,-3-4-4261,1-5-9672</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29.983"/>
    </inkml:context>
    <inkml:brush xml:id="br0">
      <inkml:brushProperty name="width" value="0.025" units="cm"/>
      <inkml:brushProperty name="height" value="0.025" units="cm"/>
    </inkml:brush>
  </inkml:definitions>
  <inkml:trace contextRef="#ctx0" brushRef="#br0">1 0 4676,'0'0'6535,"29"63"-4453,-15-25-385,-1 12-31,-8 12-353,-5 10-128,0 9-224,0 6-256,-7 3-193,3 1-224,4-5-95,0-4-129,4-9 0,10-8-224,2-12-1538,2-12-1793,-1-14-1954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849"/>
    </inkml:context>
    <inkml:brush xml:id="br0">
      <inkml:brushProperty name="width" value="0.035" units="cm"/>
      <inkml:brushProperty name="height" value="0.035" units="cm"/>
    </inkml:brush>
  </inkml:definitions>
  <inkml:trace contextRef="#ctx0" brushRef="#br0">43 16 15899,'-14'93'1834,"-10"86"934,23-154-2463,1 0 1,0 0-1,2 0 0,1 0 1,7 28-1,4-2-96,-7-30-78,0 1 0,-2 0 0,-1 0 0,-1 1 0,1 40 0,-9-45 231,0-15-60,-1-13 23,2-4-218,0-1 0,2 1-1,0 0 1,0-1 0,2-22-1,8-77 64,-1 44-199,4 0 0,2 0 0,38-110 0,-47 167 17,14-29-37,-17 39 40,1 0 0,-1 1 0,1-1 0,-1 1 0,1-1-1,0 1 1,0 0 0,0 0 0,0 0 0,1 0 0,-1 0 0,4-1 0,-5 2 0,0 1 1,0 0-1,0 0 1,0 0-1,0 0 1,0 0 0,0 0-1,0 0 1,0 0-1,0 0 1,0 0-1,0 1 1,0-1-1,-1 0 1,1 1-1,0-1 1,0 1-1,0-1 1,0 1-1,0-1 1,0 1-1,-1-1 1,1 1-1,0 0 1,0 0-1,-1-1 1,1 1-1,-1 0 1,2 1-1,13 26-152,-11-16 180,-1-1 0,-1 1 0,0 0 0,-1 0-1,0 0 1,-1 0 0,0 0 0,-1 0 0,0 0 0,-1 0 0,0 0 0,-1-1 0,0 1 0,-6 11 0,0 1 143,-2-1 0,0 0 0,-2 0 0,0-1 0,-25 30 0,31-43-196,0 0 0,0-1-1,0 0 1,-1-1 0,-1 1 0,1-1 0,-1-1-1,-18 10 1,27-15-4,-1-1 0,1 0 0,-1 1-1,1-1 1,-1 0 0,1 1 0,-1-1 0,1 0-1,-1 0 1,0 0 0,1 0 0,-1 0 0,1 1 0,-1-1-1,0 0 1,1 0 0,-1 0 0,1 0 0,-1-1-1,0 1 1,1 0 0,-1 0 0,1 0 0,-1 0-1,1-1 1,-1 1 0,0 0 0,1 0 0,-1-1 0,1 1-1,-1 0 1,1-1 0,0 1 0,-1-1 0,1 1-1,-1-1 1,1 1 0,0-1 0,-1 1 0,1-1 0,0 1-1,-1-1 1,1 1 0,0-1 0,0 1 0,0-1-1,0 0 1,-1 0 0,1-3-73,0 0 0,0 0 0,1 0 0,-1 0-1,2-8 1,12-36-473,9-15-213</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0.472"/>
    </inkml:context>
    <inkml:brush xml:id="br0">
      <inkml:brushProperty name="width" value="0.025" units="cm"/>
      <inkml:brushProperty name="height" value="0.025" units="cm"/>
    </inkml:brush>
  </inkml:definitions>
  <inkml:trace contextRef="#ctx0" brushRef="#br0">0 394 11179,'0'0'1291,"10"0"135,83-4 1084,159-28 0,-85 8-1290,820-55-202,8 48-808,-61 2 2491,-576 0-2223,511-108 0,-817 128-529,0 2 0,0 2-1,0 3 1,66 5 0,-101-4-4679,-12-6-667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0.850"/>
    </inkml:context>
    <inkml:brush xml:id="br0">
      <inkml:brushProperty name="width" value="0.025" units="cm"/>
      <inkml:brushProperty name="height" value="0.025" units="cm"/>
    </inkml:brush>
  </inkml:definitions>
  <inkml:trace contextRef="#ctx0" brushRef="#br0">87 1 15246,'0'0'2862,"1"9"-1597,15 123 1935,-4-45-1827,1 152 0,-13-213-1895,-2-1-1,-1 0 1,0 0 0,-2 0 0,-1 0 0,-1-1 0,-1 0 0,-1 0 0,-1-1 0,-23 39 0,30-58-593,0 1 0,0 0 0,-1-1 0,0 0 0,1 0 0,-7 5 0,-3-2-4378</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1.465"/>
    </inkml:context>
    <inkml:brush xml:id="br0">
      <inkml:brushProperty name="width" value="0.025" units="cm"/>
      <inkml:brushProperty name="height" value="0.025" units="cm"/>
    </inkml:brush>
  </inkml:definitions>
  <inkml:trace contextRef="#ctx0" brushRef="#br0">0 270 12396,'0'0'5472,"16"-5"-4832,41-10-373,0 3 0,104-10 1,141 7-285,-169 10 65,2205-135 432,-855 85 2078,-1352 62-2270,240 46 0,-353-51-192,-18-6-329,-28-13-1349,12 8-228,-19-14-4484</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2.093"/>
    </inkml:context>
    <inkml:brush xml:id="br0">
      <inkml:brushProperty name="width" value="0.025" units="cm"/>
      <inkml:brushProperty name="height" value="0.025" units="cm"/>
    </inkml:brush>
  </inkml:definitions>
  <inkml:trace contextRef="#ctx0" brushRef="#br0">17 1 12460,'0'0'11851,"-17"64"-11851,17-29 32,6 5 0,8 0-512,-3-3-1314,9-7-1057,-13-5-2274,0-11-3363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2.631"/>
    </inkml:context>
    <inkml:brush xml:id="br0">
      <inkml:brushProperty name="width" value="0.025" units="cm"/>
      <inkml:brushProperty name="height" value="0.025" units="cm"/>
    </inkml:brush>
  </inkml:definitions>
  <inkml:trace contextRef="#ctx0" brushRef="#br0">270 86 14798,'0'0'2509,"-1"-10"-5,1 4-2223,0 4-170,0-1 0,0 0 0,0 1 0,0-1 0,0 0 0,0 1 0,-1-1 0,1 0 0,-1 1 0,0-1 0,0 1 0,0-1 0,0 1 0,0 0 0,-1-1 0,1 1 0,-1 0 0,1 0 0,-1 0 0,0 0 0,0 0 0,0 0 0,0 1 0,0-1 0,0 0 1,0 1-1,-1 0 0,1-1 0,0 1 0,-1 0 0,1 0 0,-5 0 0,-6 0-76,0 0 1,0 1-1,-1 1 0,1 0 1,0 1-1,0 0 0,0 1 1,-15 5-1,24-7-33,-1 1 0,0-1 0,0 1-1,1 0 1,-1 1 0,1-1 0,-1 1-1,1 0 1,0 0 0,0 0 0,0 0 0,1 1-1,-1-1 1,1 1 0,0 0 0,0 0 0,0 1-1,0-1 1,1 0 0,0 1 0,0 0-1,0-1 1,0 1 0,-1 7 0,4-10-9,-1 1 0,0-1-1,0 1 1,1 0 0,0-1 0,-1 1 0,1-1 0,0 0 0,0 1-1,0-1 1,1 0 0,-1 1 0,0-1 0,1 0 0,0 0 0,-1 0-1,1 0 1,0 0 0,0-1 0,0 1 0,0-1 0,4 3 0,60 29-663,-47-24 372,12 4-145,-14-6 335,-1 0 0,0 1 0,0 0 0,-1 1 0,0 1-1,-1 0 1,18 17 0,-31-26 124,0 0 0,0 0 0,0 0 1,0 0-1,0 1 0,0-1 0,0 0 0,0 0 0,0 1 0,-1-1 0,1 0 0,-1 1 0,1-1 0,-1 1 1,1-1-1,-1 1 0,0-1 0,0 1 0,0-1 0,1 1 0,-2-1 0,1 1 0,0-1 0,0 1 1,0-1-1,-1 1 0,1-1 0,-1 0 0,1 1 0,-1-1 0,1 1 0,-1-1 0,0 0 0,0 0 0,0 1 1,0-1-1,0 0 0,0 0 0,0 0 0,0 0 0,0 0 0,0 0 0,0 0 0,-1 0 0,1-1 0,0 1 1,-1 0-1,1-1 0,-1 1 0,-1-1 0,-9 5 367,0-1 1,0 0 0,0-1-1,-19 2 1,-79 0 1276,109-5-1728,1 0 1,0 0-1,-1 0 0,1 0 0,-1 0 1,1 0-1,0 0 0,-1 0 0,1 0 1,0 0-1,-1 0 0,1 0 1,0 0-1,-1 0 0,1-1 0,-1 1 1,1 0-1,0 0 0,-1 0 0,1-1 1,0 1-1,0 0 0,-1 0 0,1-1 1,0 1-1,0 0 0,-1-1 1,1 1-1,0 0 0,0-1 0,0 1 1,-1 0-1,1-1 0,0 1 0,0 0 1,0-1-1,0 1 0,0 0 1,0-1-1,0 1 0,0-1 0,0 1 1,0 0-1,0-1 0,0 1 0,0 0 1,0-1-1,0 1 0,0-1 0,0 1 1,1 0-1,-1-1 0,0 1 1,0 0-1,0-1 0,1 1 0,-1 0 1,0 0-1,0-1 0,1 1 0,-1 0 1,0 0-1,1-1 0,-1 1 1,0 0-1,1 0 0,17-19-5815,6 1-2119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3.039"/>
    </inkml:context>
    <inkml:brush xml:id="br0">
      <inkml:brushProperty name="width" value="0.025" units="cm"/>
      <inkml:brushProperty name="height" value="0.025" units="cm"/>
    </inkml:brush>
  </inkml:definitions>
  <inkml:trace contextRef="#ctx0" brushRef="#br0">0 86 7815,'0'0'10795,"56"-21"-7945,-27 15-1248,3-1-609,5 1-865,0-1-128,5-2-2242,-3-4-3267,-1-4-6503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3.448"/>
    </inkml:context>
    <inkml:brush xml:id="br0">
      <inkml:brushProperty name="width" value="0.025" units="cm"/>
      <inkml:brushProperty name="height" value="0.025" units="cm"/>
    </inkml:brush>
  </inkml:definitions>
  <inkml:trace contextRef="#ctx0" brushRef="#br0">178 65 5477,'0'0'6839,"1"-8"-3199,-1 6-3433,0 0-1,0-1 0,0 1 0,0 0 0,-1-1 0,1 1 0,-1 0 1,1-1-1,-1 1 0,0 0 0,0 0 0,0 0 0,0 0 0,0 0 1,0 0-1,-1 0 0,1 0 0,-1 0 0,1 0 0,-3-1 1,1 2-108,1-1 0,0 1 0,0 0 0,-1 0 1,1 0-1,-1 0 0,1 1 0,-1-1 0,0 1 1,1-1-1,-1 1 0,1 0 0,-1 0 1,0 0-1,1 0 0,-1 1 0,0-1 0,1 1 1,-1-1-1,1 1 0,-1 0 0,1 0 1,-4 2-1,-2 2-17,1 0 1,1 0-1,-1 0 0,1 1 1,0 0-1,0 0 1,0 1-1,1-1 1,0 1-1,1 0 0,-1 1 1,1-1-1,1 1 1,0 0-1,0 0 1,0 0-1,1 0 0,0 0 1,0 1-1,1-1 1,0 1-1,1-1 1,0 1-1,1 11 0,1-17-107,-1-1-1,0 1 0,1 0 1,0 0-1,0-1 0,0 1 0,0-1 1,0 0-1,0 1 0,1-1 1,-1 0-1,1 0 0,0-1 0,-1 1 1,1 0-1,0-1 0,0 0 1,0 0-1,0 0 0,0 0 0,0 0 1,0 0-1,5 0 0,11 1-1135,0 0-1,32-1 1,-39-1 255,34-2-3834,-2-11-2457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34.866"/>
    </inkml:context>
    <inkml:brush xml:id="br0">
      <inkml:brushProperty name="width" value="0.025" units="cm"/>
      <inkml:brushProperty name="height" value="0.025" units="cm"/>
    </inkml:brush>
  </inkml:definitions>
  <inkml:trace contextRef="#ctx0" brushRef="#br0">71 49 12716,'0'0'6726,"-8"4"-6507,4-2-166,0 0 0,0 0 0,0 0 0,0 1-1,0-1 1,1 1 0,-1 0 0,1 0 0,0 0 0,0 1-1,0-1 1,0 1 0,-4 6 0,6-6 265,-1 1 0,0-1 0,1 0 0,0 0 0,0 1 0,0-1 1,1 1-1,-1-1 0,1 1 0,1 8 0,-1-12-275,1 0 1,-1 0-1,1-1 1,-1 1-1,1 0 1,-1 0-1,1 0 0,0-1 1,-1 1-1,1 0 1,0-1-1,0 1 1,0-1-1,-1 1 1,1-1-1,0 1 0,0-1 1,0 0-1,0 1 1,0-1-1,0 0 1,0 0-1,0 1 1,0-1-1,0 0 0,0 0 1,0 0-1,0 0 1,1-1-1,33-2 400,-24-1-410,0 0 0,0-1 0,0-1 0,-1 0 0,0 0 1,0-1-1,-1 0 0,0-1 0,0 0 0,-1 0 1,0-1-1,0 0 0,10-18 0,-10 12 15,-8 15-50,0 1 1,-1-1-1,1 0 0,0 0 1,0 0-1,0 0 1,0 1-1,-1-1 0,1 0 1,0 0-1,0 0 0,-1 0 1,1 0-1,0 0 0,0 0 1,0 0-1,-1 0 0,1 1 1,0-1-1,0 0 1,-1 0-1,1 0 0,0 0 1,0 0-1,-1-1 0,1 1 1,0 0-1,0 0 0,-1 0 1,1 0-1,0 0 0,0 0 1,-1 0-1,1 0 0,0 0 1,0-1-1,0 1 1,-1 0-1,1 0 0,0 0 1,0 0-1,0-1 0,0 1 1,-1 0-1,1 0 0,0 0 1,0-1-1,0 1 0,0 0 1,0 0-1,0-1 0,0 1 1,0 0-1,0 0 1,0-1-1,0 1 0,0 0 1,0 0-1,0-1 0,0 1 1,0 0-1,0-1 0,0 1-6,-10 11 4,1 1-1,0-1 1,1 1-1,0 1 1,1 0-1,1 0 1,0 0-1,0 1 1,1-1-1,1 1 1,-3 17 0,7-30 19,-1 1 0,1 0 0,-1 0 0,1-1 0,0 1 0,0 0 0,0 0 0,0 0 1,0 0-1,0-1 0,0 1 0,1 0 0,-1 0 0,1 0 0,-1-1 0,1 1 0,0 0 0,-1-1 1,1 1-1,0 0 0,0-1 0,0 1 0,0-1 0,3 2 0,-2-2 7,0 0 0,0 0 0,0 0-1,0 0 1,0-1 0,1 1 0,-1-1 0,0 1 0,0-1-1,1 0 1,-1 0 0,0 0 0,1 0 0,-1-1 0,0 1-1,4-2 1,3 0 15,-1-1 1,1 0-1,-1 0 0,0-1 0,0 0 1,0-1-1,-1 1 0,0-1 0,10-9 1,-9 6-31,-1 0 1,0-1 0,0 1-1,-1-1 1,0 0-1,-1-1 1,0 1 0,0-1-1,-1 0 1,-1-1 0,0 1-1,0 0 1,2-18-1,-26 40-124,16-5 167,1 0-1,0 0 1,0 0 0,1 0 0,0 1-1,0 0 1,0-1 0,1 1-1,1 0 1,-1 0 0,1 0 0,0 0-1,1 1 1,0-1 0,1 8-1,0-15-44,-1-1 0,0 1 0,1-1-1,-1 1 1,1-1 0,-1 1 0,1-1-1,-1 1 1,1-1 0,0 0 0,-1 1 0,1-1-1,-1 0 1,1 0 0,0 0 0,-1 1-1,1-1 1,0 0 0,-1 0 0,1 0-1,-1 0 1,1 0 0,0 0 0,-1 0-1,1 0 1,0 0 0,-1 0 0,1-1-1,0 1 1,-1 0 0,1 0 0,0-1 0,-1 1-1,1 0 1,-1-1 0,2 0 0,27-11 203,-12 3-155,-9 4-54,-1 0-1,1 1 0,0 0 1,1 0-1,-1 1 1,1 0-1,-1 1 0,1-1 1,9 0-1,-17 4-2,0 0 0,0 0 1,0 0-1,0-1 0,0 1 0,0 0 0,0 0 1,-1 0-1,1 1 0,-1-1 0,1 0 0,0 0 0,-1 0 1,0 0-1,1 1 0,-1-1 0,0 0 0,0 0 1,1 1-1,-1-1 0,0 0 0,0 0 0,0 1 0,-1-1 1,1 0-1,0 2 0,-4 38 32,-13 14 448,16-55 63,21-110 982,-19 89-1509,0 4-6,-1-1 1,0 1-1,-3-17 0,3 20-22,14 15-28,-4 0 46,210 14-1358,-219-15 1352,1 0 0,0 0 0,-1 0 0,1 0-1,0 0 1,0 1 0,-1-1 0,1 1 0,0-1 0,-1 1 0,1-1 0,-1 1 0,1 0 0,-1 0 0,1 0 0,-1 0 0,1 0-1,-1 0 1,0 0 0,0 1 0,1-1 0,-1 0 0,0 1 0,0-1 0,0 1 0,-1-1 0,1 1 0,0-1 0,-1 1 0,1-1-1,0 1 1,-1 0 0,0 0 0,1-1 0,-1 4 0,-1 3-9,-1 0 0,0 0 0,0-1 0,-1 1 1,0-1-1,-7 13 0,7-13 16,-1 0 0,1 0 0,1 0 0,-1 0 0,-1 11 0,4-16 0,0-1-1,0 0 1,0 1 0,0-1-1,0 1 1,0-1-1,1 0 1,-1 1 0,0-1-1,1 0 1,-1 1 0,1-1-1,0 0 1,-1 0 0,1 0-1,0 0 1,0 1 0,-1-1-1,1 0 1,0 0 0,0 0-1,0-1 1,1 1 0,-1 0-1,0 0 1,0-1-1,0 1 1,1 0 0,-1-1-1,0 1 1,0-1 0,1 0-1,-1 1 1,0-1 0,1 0-1,-1 0 1,1 0 0,-1 0-1,0 0 1,1 0 0,-1 0-1,0 0 1,1-1-1,-1 1 1,2-1 0,4 0 10,0 0 1,0-1-1,0 0 1,0-1-1,0 1 1,0-1-1,11-7 1,-7 2 26,1 0 1,-2-1 0,1-1 0,-1 0 0,-1 0 0,0-1 0,0 0 0,-1 0 0,0-1 0,-1 0 0,10-24 0,-10 20-77,0 19-38,17 13 7,-8-11 79,0-1-1,1 0 0,-1-2 1,0 1-1,1-2 1,0 0-1,-1-1 0,1-1 1,-1 0-1,1-2 0,-1 0 1,1 0-1,-1-2 0,0 0 1,27-12-1,-40 15-6,1 0 0,-1 0 0,0-1 0,0 1 0,-1 0-1,1-1 1,0 0 0,-1 0 0,0 0 0,0 0 0,1 0 0,0-4 0,-2 7-5,-1-1 0,0 1 1,0-1-1,0 1 0,0-1 1,0 0-1,1 1 0,-1-1 1,0 1-1,0-1 0,-1 1 0,1-1 1,0 0-1,0 1 0,0-1 1,0 1-1,0-1 0,-1 1 1,1-1-1,0 1 0,0-1 1,-1 1-1,1-1 0,0 1 0,-1-1 1,1 1-1,-1-1 0,1 1 1,-2-1-5,0 0 1,0 0-1,0 0 1,0 0-1,0 1 0,0-1 1,0 1-1,0-1 1,0 1-1,0 0 1,0 0-1,-3 0 1,-5 0-3,-1 1 0,1 1 0,0 0 0,0 0-1,1 0 1,-1 1 0,0 1 0,1 0 0,-16 9 0,21-11 27,0 0 1,0 0-1,0 1 0,1 0 0,-1 0 0,1 0 1,0 0-1,-1 1 0,1-1 0,1 1 0,-1 0 1,1-1-1,-1 1 0,1 1 0,0-1 0,0 0 1,1 0-1,-1 1 0,1-1 0,0 1 0,0-1 1,1 1-1,-1 7 0,2-8-10,0 0 0,-1-1 0,2 1 0,-1-1 1,0 1-1,1-1 0,-1 0 0,1 0 0,0 0 0,0 0 0,1 0 0,-1 0 0,0 0 0,1 0 1,0-1-1,-1 0 0,1 1 0,0-1 0,0 0 0,6 3 0,8 3-4,0 0-1,32 9 1,-42-14-9,19 5-344,1-2 0,53 7 0,14-7-3266,-6-6-3221</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57.089"/>
    </inkml:context>
    <inkml:brush xml:id="br0">
      <inkml:brushProperty name="width" value="0.025" units="cm"/>
      <inkml:brushProperty name="height" value="0.025" units="cm"/>
    </inkml:brush>
  </inkml:definitions>
  <inkml:trace contextRef="#ctx0" brushRef="#br0">91 78 6822,'-12'0'1709,"-5"0"-791,-13 0-223,-1 0 6404,82 0-5267,219 0 3166,364-13-4643,-577 10-701,139-10-483,-169 9-1416,-1-1-1,43-14 1,-51 10-3440,-12-2-3193</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58.148"/>
    </inkml:context>
    <inkml:brush xml:id="br0">
      <inkml:brushProperty name="width" value="0.025" units="cm"/>
      <inkml:brushProperty name="height" value="0.025" units="cm"/>
    </inkml:brush>
  </inkml:definitions>
  <inkml:trace contextRef="#ctx0" brushRef="#br0">15 48 8168,'0'0'7682,"10"-8"-4837,31-23-640,-40 30-2093,0 0-1,0 0 1,0 1 0,0-1 0,0 0-1,0 1 1,0-1 0,0 1 0,1-1 0,-1 1-1,0 0 1,0-1 0,1 1 0,-1 0 0,0 0-1,1 0 1,-1 0 0,0 0 0,1 0-1,-1 0 1,2 1 0,-2-1-58,0 1 0,0 0 0,-1 0 0,1-1-1,0 1 1,0 0 0,-1 0 0,1 0 0,0 0 0,-1 0 0,1 0 0,-1 0 0,0 0-1,1 0 1,-1 0 0,0 0 0,1 0 0,-1 0 0,0 1 0,-1 51 591,0-52-626,-3 18 91,-1 0 1,-1 0-1,-1-1 0,0 1 1,-14 21-1,12-25-96,2 1-1,-1 0 1,2 0 0,0 1 0,1 0-1,-6 33 1,11-48 5,0-1-1,0 1 0,0 0 1,0-1-1,0 1 0,0-1 1,1 1-1,-1 0 1,1-1-1,-1 1 0,1-1 1,-1 1-1,1-1 0,0 1 1,0-1-1,0 1 1,-1-1-1,2 0 0,-1 1 1,0-1-1,0 0 0,0 0 1,0 0-1,1 0 1,-1 0-1,0 0 0,3 1 1,0-1 37,1 1 1,0 0-1,0-1 1,0 0 0,1 0-1,-1-1 1,0 1-1,0-1 1,5-1 0,16-1 82,-2-1 0,43-12 0,-67 15-142,30-7-61,71-22-1016,-41 0-4513,-44 14-749,-1-3-5307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432"/>
    </inkml:context>
    <inkml:brush xml:id="br0">
      <inkml:brushProperty name="width" value="0.035" units="cm"/>
      <inkml:brushProperty name="height" value="0.035" units="cm"/>
    </inkml:brush>
  </inkml:definitions>
  <inkml:trace contextRef="#ctx0" brushRef="#br0">21 0 15867,'2'45'1359,"-1"0"-1,-11 78 0,2-29 257,11 367 1247,-3-426-2789,0-21 33,-1-12 2,0-6 49,-3-27-62,2 0 1,2-59-1,15-64-131,-14 139 27,30-200-150,-21 165 88,3 0 0,22-59 0,-33 103 58,0 0 0,1 0-1,0 0 1,0 0 0,1 1 0,0-1-1,7-7 1,-10 12 11,0 0 0,1 0 0,-1 0-1,0 0 1,0 0 0,1 0 0,-1 1-1,0-1 1,1 0 0,-1 1 0,1-1 0,-1 1-1,1 0 1,-1-1 0,1 1 0,-1 0-1,1 0 1,0 0 0,-1 0 0,1 0 0,-1 1-1,1-1 1,-1 0 0,1 1 0,-1-1-1,1 1 1,-1-1 0,0 1 0,1 0-1,-1 0 1,0-1 0,1 1 0,-1 0 0,0 0-1,0 0 1,2 2 0,3 3 1,0 1 0,0-1 1,0 1-1,-1 0 0,0 0 0,-1 0 1,1 1-1,-1 0 0,-1 0 0,1 0 0,-2 0 1,1 0-1,-1 1 0,0-1 0,-1 1 1,1 12-1,-2-11 54,0 1 0,0 0 0,-2-1 0,1 1-1,-1 0 1,-1-1 0,0 0 0,0 0 0,-1 0 0,0 0 0,-1 0 0,-12 17 0,4-9 145,-2 0 0,-30 30 1,36-40-208,-1 0 1,1 0-1,-1-1 1,-1 0 0,1-1-1,-22 9 1,32-15-30,-1 1 1,0-1-1,1 0 1,-1 1 0,0-1-1,0 0 1,1 0-1,-1 1 1,0-1-1,0 0 1,0 0-1,1 0 1,-1 0-1,0 0 1,0 0-1,0 0 1,1 0-1,-1 0 1,0-1 0,0 1-1,1 0 1,-1 0-1,0-1 1,0 1-1,1-1 1,-1 1-1,0 0 1,1-1-1,-1 1 1,0-1-1,1 1 1,-1-1 0,1 0-1,-1 1 1,1-1-1,-1 0 1,1 1-1,0-1 1,-1 0-1,1 1 1,0-1-1,-1 0 1,1-1-1,-1-3-48,1 1 0,0-1-1,-1 1 1,2-1-1,0-9 1,10-41-373,10-16-177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58.672"/>
    </inkml:context>
    <inkml:brush xml:id="br0">
      <inkml:brushProperty name="width" value="0.025" units="cm"/>
      <inkml:brushProperty name="height" value="0.025" units="cm"/>
    </inkml:brush>
  </inkml:definitions>
  <inkml:trace contextRef="#ctx0" brushRef="#br0">51 89 17809,'0'0'5552,"-2"10"-4976,-4 13-266,-7 28-84,2 0 0,-7 97 0,18-146-178,0-5 107,18-95-185,9-152 1,-24 230-14,2 17-7,9 28 43,3 7 331,-12-27-261,0 0 0,0-1-1,0 1 1,0-1 0,1 0-1,0-1 1,0 0 0,0 1-1,0-2 1,0 1 0,0-1-1,1 0 1,-1 0 0,1-1-1,11 1 1,-14-1-23,1-1-1,-1 0 1,1 0 0,-1 0-1,1 0 1,-1-1-1,0 0 1,1 0 0,-1 0-1,0 0 1,1-1 0,-1 1-1,0-1 1,0 0-1,0-1 1,-1 1 0,1-1-1,0 1 1,-1-1 0,0 0-1,1-1 1,-1 1-1,5-7 1,-6 14-208,-4 16 99,-5 27 34,3-22 21,1 1 0,1-1 0,1 0 0,2 1 0,4 31 0,-3-45-943,1 0 0,0 0 0,1 0 0,6 14 0,-2-13-4573,-2-8-4352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0:59.067"/>
    </inkml:context>
    <inkml:brush xml:id="br0">
      <inkml:brushProperty name="width" value="0.025" units="cm"/>
      <inkml:brushProperty name="height" value="0.025" units="cm"/>
    </inkml:brush>
  </inkml:definitions>
  <inkml:trace contextRef="#ctx0" brushRef="#br0">0 105 14542,'0'0'1954,"81"-8"1088,-12-5-928,21-1-480,20-2 0,9-1-738,5 2-607,-7 4-193,-5 3-64,-17 6-32,-17 2-417,-17 0-672,-14 10-800,-8 3-610,-10-1-1344,-2-7-2724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3.240"/>
    </inkml:context>
    <inkml:brush xml:id="br0">
      <inkml:brushProperty name="width" value="0.025" units="cm"/>
      <inkml:brushProperty name="height" value="0.025" units="cm"/>
    </inkml:brush>
  </inkml:definitions>
  <inkml:trace contextRef="#ctx0" brushRef="#br0">40 27 10218,'0'0'10682,"9"-5"-8883,27-16-358,-36 21-1403,1 0 1,-1 0-1,0 0 0,1 0 0,-1-1 1,0 1-1,1 0 0,-1 0 0,1 0 0,-1 0 1,0 0-1,1 0 0,-1 0 0,0 0 1,1 0-1,-1 0 0,1 0 0,-1 0 1,0 0-1,1 1 0,-1-1 0,0 0 0,1 0 1,-1 0-1,0 0 0,1 1 0,-1-1 1,0 0-1,1 0 0,-1 1 0,0-1 1,1 0-1,-1 1 0,0-1 0,0 0 0,0 1 1,1-1-1,-1 0 0,0 1 0,0-1 1,0 0-1,0 1 0,0-1 0,0 0 1,1 1-1,-1-1 0,0 1 0,0-1 1,0 0-1,0 1 0,-1 0 0,1 25 442,0-21-241,-2 17-41,-1-1 0,-1 1 0,0-1 0,-2 1 1,-1-2-1,0 1 0,-11 20 0,4-8-139,-14 49 0,27-80-53,1 0 1,-1-1 0,0 1 0,1 0-1,-1 0 1,1-1 0,0 1 0,-1 0-1,1 0 1,0 0 0,0 0 0,0 0-1,1-1 1,-1 1 0,0 0 0,1 0-1,-1 0 1,1-1 0,-1 1 0,1 0 0,0 0-1,0-1 1,0 1 0,0-1 0,0 1-1,0-1 1,0 1 0,3 1 0,1-1 19,0 0 1,0-1-1,0 1 1,0-1 0,1 0-1,-1-1 1,0 0-1,10 0 1,-12 0-25,113-2 315,-58-9-1844,-3-10-4437,-37 9-410</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3.617"/>
    </inkml:context>
    <inkml:brush xml:id="br0">
      <inkml:brushProperty name="width" value="0.025" units="cm"/>
      <inkml:brushProperty name="height" value="0.025" units="cm"/>
    </inkml:brush>
  </inkml:definitions>
  <inkml:trace contextRef="#ctx0" brushRef="#br0">102 1 16912,'0'0'10074,"-4"11"-9733,-30 87 66,21-68-270,2 0 0,1 0 0,2 1 0,1 0 0,1 0 1,-2 40-1,8-69-143,0 1 0,0-1 0,0 1 1,0-1-1,0 0 0,1 1 0,-1-1 0,1 0 0,0 1 1,0-1-1,0 0 0,0 0 0,0 1 0,0-1 1,1 0-1,-1 0 0,0 0 0,1-1 0,0 1 1,-1 0-1,1 0 0,0-1 0,0 0 0,0 1 0,0-1 1,3 2-1,2-1-531,0 0 0,1 0 0,-1 0 0,0-1 0,0 0 0,1-1 1,11 0-1,19 0-5320</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4.166"/>
    </inkml:context>
    <inkml:brush xml:id="br0">
      <inkml:brushProperty name="width" value="0.025" units="cm"/>
      <inkml:brushProperty name="height" value="0.025" units="cm"/>
    </inkml:brush>
  </inkml:definitions>
  <inkml:trace contextRef="#ctx0" brushRef="#br0">1 0 14926,'0'0'12001,"8"10"-10966,-2-3-860,-1-2-98,-1 0 0,1 1 1,-1 0-1,0-1 0,-1 1 1,1 0-1,-1 1 0,0-1 1,-1 1-1,3 7 0,-4-8-83,0-1 0,1 0-1,0 1 1,0-1-1,1 0 1,0 0 0,0 0-1,0-1 1,0 1-1,1-1 1,-1 1 0,1-1-1,0 0 1,1-1 0,-1 1-1,0-1 1,1 0-1,0 0 1,0 0 0,0 0-1,0-1 1,0 0-1,9 2 1,-10-3-295,0 0 0,1-1 1,-1 1-1,1-1 0,-1 0 1,1 0-1,-1-1 0,0 1 0,1-1 1,-1 0-1,0 0 0,9-4 0,-9 3-479,0 0 0,0-1 0,1 0 0,-2 0 0,1 0 0,0 0 0,-1-1-1,1 1 1,-1-1 0,0 0 0,0 0 0,-1 0 0,4-6 0,10-21-6497</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4.496"/>
    </inkml:context>
    <inkml:brush xml:id="br0">
      <inkml:brushProperty name="width" value="0.025" units="cm"/>
      <inkml:brushProperty name="height" value="0.025" units="cm"/>
    </inkml:brush>
  </inkml:definitions>
  <inkml:trace contextRef="#ctx0" brushRef="#br0">127 1 10698,'0'0'3555,"-31"55"-191,9-17-898,-1 2-704,1 3-257,6 0 257,7-5-929,6-3-545,3-5-224,10-6-513,3-13-2241,7-9-3140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4.843"/>
    </inkml:context>
    <inkml:brush xml:id="br0">
      <inkml:brushProperty name="width" value="0.025" units="cm"/>
      <inkml:brushProperty name="height" value="0.025" units="cm"/>
    </inkml:brush>
  </inkml:definitions>
  <inkml:trace contextRef="#ctx0" brushRef="#br0">51 0 18289,'0'0'8584,"-15"49"-8520,1-14-31,3 4-66,2-2-159,7-4-1345,2-7-1602,0-9-3139</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5.190"/>
    </inkml:context>
    <inkml:brush xml:id="br0">
      <inkml:brushProperty name="width" value="0.025" units="cm"/>
      <inkml:brushProperty name="height" value="0.025" units="cm"/>
    </inkml:brush>
  </inkml:definitions>
  <inkml:trace contextRef="#ctx0" brushRef="#br0">17 186 18481,'0'0'8392,"7"55"-7879,-5-28-417,2 0-64,-2 0 32,3-3-160,-1-3-641,-4-5-576,0-2-1089,0-6-1410</inkml:trace>
  <inkml:trace contextRef="#ctx0" brushRef="#br0" timeOffset="1">1 0 18353,'0'0'6791,"36"39"-20180</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5.585"/>
    </inkml:context>
    <inkml:brush xml:id="br0">
      <inkml:brushProperty name="width" value="0.025" units="cm"/>
      <inkml:brushProperty name="height" value="0.025" units="cm"/>
    </inkml:brush>
  </inkml:definitions>
  <inkml:trace contextRef="#ctx0" brushRef="#br0">211 1 15246,'0'0'3364,"4"8"-1373,22 51 854,-15-39-2422,-2 0 1,0 0-1,-2 1 0,0 0 0,-1 1 1,4 28-1,-10-30-402,0-1 0,-1 1 1,-2-1-1,0 0 0,-1 0 0,0 0 0,-2 0 0,0-1 1,-2 0-1,0 0 0,-12 21 0,-5 2-1161,-2-1-1,-2-1 0,-47 49 1,35-46-2394,3-10-3854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6.399"/>
    </inkml:context>
    <inkml:brush xml:id="br0">
      <inkml:brushProperty name="width" value="0.025" units="cm"/>
      <inkml:brushProperty name="height" value="0.025" units="cm"/>
    </inkml:brush>
  </inkml:definitions>
  <inkml:trace contextRef="#ctx0" brushRef="#br0">0 28 13741,'0'0'7559,"74"6"-6021,-22-6-33,9 0-384,8-1-769,1-6-288,-2-1-224,-4 3-1345,-19 0-1474,-17 1-1185,-19 0-1665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977"/>
    </inkml:context>
    <inkml:brush xml:id="br0">
      <inkml:brushProperty name="width" value="0.035" units="cm"/>
      <inkml:brushProperty name="height" value="0.035" units="cm"/>
    </inkml:brush>
  </inkml:definitions>
  <inkml:trace contextRef="#ctx0" brushRef="#br0">72 0 16940,'-34'176'2920,"22"-125"-2131,2 1-1,-5 82 1,15-125-710,-1 0 1,2 1-1,-1-1 0,1 0 0,1 0 1,0 0-1,0 0 0,7 17 1,-9-24-74,1-1 0,-1 0 1,1 0-1,0 0 1,0 0-1,0 0 0,-1 0 1,1 0-1,0 0 1,0 0-1,0 0 0,0 0 1,1-1-1,-1 1 1,0 0-1,0-1 0,0 1 1,1-1-1,-1 1 1,0-1-1,0 0 0,1 1 1,-1-1-1,0 0 1,1 0-1,-1 0 0,0 0 1,1 0-1,-1 0 1,0 0-1,1-1 1,-1 1-1,0 0 0,0-1 1,1 1-1,0-1 1,3-2-37,0 0 1,0 0 0,0 0 0,-1-1 0,1 1 0,6-8 0,2-4-111,-1-1 1,0 1 0,-1-2-1,15-29 1,27-74-678,-38 81 451,-15 39 362,0 0 1,0 0-1,0-1 1,0 1 0,0 0-1,0 0 1,0 0 0,0 0-1,0 0 1,0 0 0,0-1-1,0 1 1,0 0 0,0 0-1,0 0 1,0 0 0,0 0-1,0 0 1,0-1 0,0 1-1,0 0 1,0 0 0,0 0-1,0 0 1,0 0 0,0 0-1,0 0 1,1-1 0,-1 1-1,0 0 1,0 0 0,0 0-1,0 0 1,0 0 0,0 0-1,0 0 1,0 0 0,1 0-1,-1 0 1,0 0-1,0 0 1,0 0 0,0-1-1,0 1 1,0 0 0,1 0-1,-1 0 1,0 0 0,0 0-1,0 0 1,0 0 0,0 1-1,0-1 1,1 0 0,-1 0-1,0 0 1,0 0 0,0 0-1,1 11-36,-2 21 102,1-32-63,-6 72 590,6 120-1,0-185-507,1 1 1,0-1-1,1 0 0,4 14 1,-6-20-67,1 0 0,-1-1 0,1 1-1,-1 0 1,1 0 0,-1 0 0,1 0 0,-1-1 0,1 1 0,0 0 0,-1-1 0,1 1-1,0 0 1,0-1 0,0 1 0,-1-1 0,1 1 0,2 0 0,-2-1-7,0 0 0,0 0 0,0 0 0,0 0 0,0-1 0,0 1 0,0 0 0,0 0 1,0-1-1,0 1 0,0-1 0,0 1 0,0-1 0,0 1 0,0-1 0,0 0 0,-1 1 0,1-1 1,0 0-1,0 1 0,0-2 0,7-7-51,-1 1 0,-1-1 0,0 0 0,5-11 0,17-22-322,-28 41 353,1 0 0,-1 0 0,1 1 0,-1-1 0,1 0 1,-1 1-1,1-1 0,0 0 0,-1 1 0,1-1 0,0 1 0,-1-1 1,1 1-1,0 0 0,0-1 0,0 1 0,-1 0 0,1-1 0,0 1 0,0 0 1,0 0-1,0 0 0,1 0 0,-1 0-1,-1 0 0,1 1-1,0-1 1,0 1 0,-1-1 0,1 1 0,-1-1-1,1 1 1,0 0 0,-1-1 0,1 1 0,-1 0-1,1 0 1,-1-1 0,0 1 0,1 0-1,-1 0 1,0-1 0,1 2 0,1 7-56,0-1 0,0 1 0,0 14 1,3 121 842,-26 276 0,20-404-666,-8 48 317,8-58-377,0 0 0,-1-1 0,1 1 0,-1-1 0,-1 1 0,1-1 0,-1 0 0,-4 6 0,7-11-44,0 1-1,-1-1 0,1 1 1,0 0-1,-1-1 0,1 1 0,-1-1 1,1 1-1,-1-1 0,0 0 1,1 1-1,-1-1 0,1 1 1,-1-1-1,0 0 0,1 0 0,-1 1 1,0-1-1,1 0 0,-1 0 1,0 0-1,1 0 0,-1 0 0,0 0 1,1 0-1,-1 0 0,0 0 1,1 0-1,-1 0 0,0 0 0,0 0 1,1 0-1,-1-1 0,1 1 1,-1 0-1,0-1 0,1 1 0,-1 0 1,0-1-1,1 1 0,-1-1 1,1 1-1,-1-1 0,1 1 0,-1-1 1,1 1-1,-1-2 0,-2-1 8,1-1-1,-1 0 1,1 0 0,0 0-1,-3-9 1,1 0 0,0-1 0,1 1 0,0-1-1,1 0 1,1 1 0,1-1 0,-1 0 0,2 0 0,0 1 0,1-1 0,6-25-1,0 13-156,2 0 0,0 1 0,1 1 0,2 0-1,17-26 1,-21 36 63,3-5-12,0 0 0,12-28 0,-4-13-101</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6.740"/>
    </inkml:context>
    <inkml:brush xml:id="br0">
      <inkml:brushProperty name="width" value="0.025" units="cm"/>
      <inkml:brushProperty name="height" value="0.025" units="cm"/>
    </inkml:brush>
  </inkml:definitions>
  <inkml:trace contextRef="#ctx0" brushRef="#br0">0 17 12556,'0'0'7559,"61"10"-6086,-3-10-63,9 0-289,8-1-769,-3-3-288,-8 3-448,-10-3-1698,-15-3-3395,-10-3-10987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7.511"/>
    </inkml:context>
    <inkml:brush xml:id="br0">
      <inkml:brushProperty name="width" value="0.025" units="cm"/>
      <inkml:brushProperty name="height" value="0.025" units="cm"/>
    </inkml:brush>
  </inkml:definitions>
  <inkml:trace contextRef="#ctx0" brushRef="#br0">1 149 7143,'0'0'4297,"2"-8"-806,-2 2-2611,0 4-609,0-1-1,0 1 1,1-1-1,-1 1 0,0-1 1,1 1-1,0-1 1,0 1-1,0 0 1,0-1-1,0 1 0,0 0 1,0 0-1,1 0 1,-1 0-1,4-4 1,-5 6-173,1 0 1,-1 0-1,1 0 1,-1 0 0,1 0-1,-1-1 1,1 1-1,0 0 1,-1 0-1,1 1 1,-1-1 0,1 0-1,-1 0 1,1 0-1,-1 0 1,1 0 0,-1 1-1,1-1 1,-1 0-1,1 0 1,-1 1-1,1-1 1,-1 0 0,1 1-1,-1-1 1,1 0-1,-1 1 1,0-1-1,1 1 1,-1-1 0,0 1-1,1-1 1,-1 1-1,0-1 1,0 1 0,1-1-1,-1 1 1,0-1-1,0 1 1,0-1-1,0 1 1,0-1 0,0 1-1,0 0 1,8 32 60,-7-29 200,19 190 1260,-17-157-1562,-3-36-47,0-1-1,0 0 1,-1 1 0,1-1 0,0 0-1,0 1 1,0-1 0,0 0 0,0 1-1,0-1 1,0 0 0,0 1 0,0-1-1,0 0 1,1 1 0,-1-1 0,0 0-1,0 0 1,0 1 0,0-1 0,0 0-1,1 1 1,-1-1 0,0 0 0,0 0-1,0 1 1,1-1 0,-1 0-1,0 0 1,0 0 0,1 1 0,-1-1-1,0 0 1,0 0 0,1 0 0,-1 0-1,0 1 1,1-1 0,8-11 384,6-20-42,-7 2-352,-1 0-1,-1-1 1,-2 1-1,-1-1 0,-1 1 1,-2-1-1,-1 0 1,-7-43-1,8 71-13,-1-1 0,1 1-1,-1 0 1,1-1 0,-1 1 0,0 0-1,0 0 1,0 0 0,0 0 0,-1 0-1,1 0 1,0 0 0,-3-2 0,-4 5-144,5 18 77,3-16 82,0 0 0,0-1-1,0 1 1,1 0 0,0 0-1,-1 0 1,1 0 0,0-1 0,0 1-1,1 0 1,-1-1 0,0 1-1,1-1 1,0 0 0,-1 1 0,1-1-1,0 0 1,0 0 0,3 2-1,0 0 5,0-1-1,1 0 1,-1 0-1,1 0 0,0 0 1,0-1-1,0 0 1,9 2-1,4-1 20,1 0 1,0-2-1,0 0 1,34-3-1,-50 1-28,0 0 0,0-1 0,0 1 0,0-1 0,0 0 0,0 0 0,-1 0 0,1-1 0,-1 1 0,1-1 0,-1 0 0,0 0 0,0 0 0,4-6 0,-2 4-261,-16 76 334,0-7 113,10-54-403,0 7 367,0 0 0,1 0-1,3 21 1,11 3-1797,-12-38 1120,-1-1 0,1 1 1,1 0-1,-1-1 0,0 1 1,1-1-1,-1 0 0,1 0 0,-1 0 1,6 3-1,4-1-5368</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7.884"/>
    </inkml:context>
    <inkml:brush xml:id="br0">
      <inkml:brushProperty name="width" value="0.025" units="cm"/>
      <inkml:brushProperty name="height" value="0.025" units="cm"/>
    </inkml:brush>
  </inkml:definitions>
  <inkml:trace contextRef="#ctx0" brushRef="#br0">0 93 2594,'0'0'18098,"78"10"-15824,-24-10-481,20-2-704,10-8-352,8-1-352,2-3-289,-11 4-64,-15-1-993,-12 1-1730,-18-2-928,-15 1-2563,-6 0-6214</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8.233"/>
    </inkml:context>
    <inkml:brush xml:id="br0">
      <inkml:brushProperty name="width" value="0.025" units="cm"/>
      <inkml:brushProperty name="height" value="0.025" units="cm"/>
    </inkml:brush>
  </inkml:definitions>
  <inkml:trace contextRef="#ctx0" brushRef="#br0">0 0 16528,'0'0'2658,"5"51"-63,-5-16-930,0 3-640,0 2-128,0-2-288,0-3-417,2-1-128,2-3-128,-4-5-833,0-5-929,0-4-736,0-6-994,-6-7-2465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08.563"/>
    </inkml:context>
    <inkml:brush xml:id="br0">
      <inkml:brushProperty name="width" value="0.025" units="cm"/>
      <inkml:brushProperty name="height" value="0.025" units="cm"/>
    </inkml:brush>
  </inkml:definitions>
  <inkml:trace contextRef="#ctx0" brushRef="#br0">1 112 11755,'6'-8'2087,"2"0"-1544,-1 0-1,1 1 1,0 0-1,1 0 1,-1 1-1,1 0 1,1 1-1,-1 0 1,1 0-1,0 1 1,0 1-1,11-4 0,28-2 528,0 1 0,0 3 0,1 2 0,79 4-1,-118 0-1055,0 0 0,-1 1-1,1 0 1,0 1 0,11 4-1,-21-7-11,0 0-1,0 1 1,1-1-1,-1 0 0,0 1 1,0-1-1,0 1 0,1-1 1,-1 1-1,0 0 0,0-1 1,0 1-1,0 0 1,0 0-1,0 0 0,0 0 1,-1 0-1,1 0 0,0 0 1,0 0-1,-1 0 1,1 0-1,-1 0 0,1 1 1,-1-1-1,1 0 0,-1 0 1,0 0-1,1 1 1,-1-1-1,0 0 0,0 1 1,0-1-1,0 0 0,0 0 1,0 1-1,-1-1 1,1 0-1,0 0 0,-1 1 1,1-1-1,-1 0 0,1 0 1,-1 0-1,1 1 1,-1-1-1,0 0 0,0 0 1,1 0-1,-1 0 0,0 0 1,0-1-1,0 1 1,0 0-1,0 0 0,-2 0 1,-8 8 167,0 0 1,-1-1 0,0-1 0,0 0-1,-1-1 1,0 0 0,-23 6 0,9-4 12,0-1 1,-54 6-1,73-12-473,-27 2-383,20-7-4430,13-4-801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1.359"/>
    </inkml:context>
    <inkml:brush xml:id="br0">
      <inkml:brushProperty name="width" value="0.025" units="cm"/>
      <inkml:brushProperty name="height" value="0.025" units="cm"/>
    </inkml:brush>
  </inkml:definitions>
  <inkml:trace contextRef="#ctx0" brushRef="#br0">1 1 769,'0'0'18866,"59"19"-17329,-15-14-320,10-2-448,5-3-513,2 0-128,1 0-64,-16 0-64,-10 0-224,-7 0-641,-18 0-512,-18 1-5830,-20 3 1826</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1.752"/>
    </inkml:context>
    <inkml:brush xml:id="br0">
      <inkml:brushProperty name="width" value="0.025" units="cm"/>
      <inkml:brushProperty name="height" value="0.025" units="cm"/>
    </inkml:brush>
  </inkml:definitions>
  <inkml:trace contextRef="#ctx0" brushRef="#br0">1 41 12139,'0'0'8681,"64"20"-7112,-15-21-352,5-7-704,11-2-417,-2 0-256,-5 1-1858,-6-1-1954,-13-3-3395</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2.097"/>
    </inkml:context>
    <inkml:brush xml:id="br0">
      <inkml:brushProperty name="width" value="0.025" units="cm"/>
      <inkml:brushProperty name="height" value="0.025" units="cm"/>
    </inkml:brush>
  </inkml:definitions>
  <inkml:trace contextRef="#ctx0" brushRef="#br0">1 30 12492,'0'0'1858,"9"-4"-70,17-3-1289,-1 1-1,1 1 1,0 1 0,0 2 0,0 0-1,52 5 1,-76-4-487,-1 1 0,1 0 0,0 0 0,-1 0-1,1 1 1,0-1 0,0 0 0,-1 1 0,1-1 0,0 1-1,-1-1 1,1 1 0,-1 0 0,1 0 0,0 0 0,-1 0 0,0 0-1,1 0 1,-1 0 0,0 0 0,0 1 0,1-1 0,-1 0-1,0 1 1,0-1 0,0 1 0,-1-1 0,1 1 0,0-1-1,0 1 1,-1 0 0,1-1 0,-1 1 0,0 0 0,1-1 0,-1 1-1,0 0 1,0 0 0,0-1 0,0 1 0,-1 0 0,1 0-1,0-1 1,-1 1 0,1 0 0,-1-1 0,1 1 0,-1 0-1,0-1 1,0 1 0,0-1 0,-1 2 0,-5 10 262,-1 0-1,0-1 1,-1 0 0,-19 20 0,-139 146-1075,161-173-3758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3.526"/>
    </inkml:context>
    <inkml:brush xml:id="br0">
      <inkml:brushProperty name="width" value="0.025" units="cm"/>
      <inkml:brushProperty name="height" value="0.025" units="cm"/>
    </inkml:brush>
  </inkml:definitions>
  <inkml:trace contextRef="#ctx0" brushRef="#br0">1 70 3555,'8'-5'8398,"9"-4"-6951,0 0 0,1 1 0,0 1 1,29-7-1,-25 9-907,-1 0-1,0 2 1,1 1 0,28 1-1,-48 0-535,-1 1 0,1 0-1,-1 0 1,1 0 0,-1 0-1,1 0 1,-1 0 0,1 1-1,-1-1 1,1 0 0,-1 1-1,1-1 1,-1 1 0,1 0-1,-1-1 1,0 1 0,1 0-1,-1 0 1,0 0-1,0 0 1,0 0 0,1 0-1,-1 0 1,0 0 0,0 0-1,-1 1 1,1-1 0,0 0-1,0 1 1,-1-1 0,1 0-1,0 1 1,-1-1 0,0 1-1,1-1 1,-1 1 0,0-1-1,0 2 1,0 1 2,-1-1-1,1 0 1,-1 1 0,0-1 0,0 0-1,0 0 1,-1 0 0,1 0 0,-1 0-1,0 0 1,0 0 0,0 0 0,0-1-1,0 1 1,-1-1 0,-4 4 0,-89 61 221,-4 2 1152,75-40-353,25-29-1007,-1 1 0,1-1 0,0 1 0,-1-1 0,1 1 0,0 0 0,0-1 0,-1 1 0,1 0 0,0-1 0,0 1 0,0-1 0,0 1 0,0 0 0,0-1 1,0 1-1,0 0 0,0-1 0,0 1 0,0 0 0,0-1 0,0 1 0,1 0 0,-1-1 0,0 1 0,1-1 0,-1 1 0,0 0 0,1-1 0,-1 1 0,0-1 0,1 1 0,-1-1 0,1 1 0,-1-1 0,1 0 0,-1 1 0,1-1 0,0 0 0,-1 1 0,1-1 0,-1 0 0,1 1 0,0-1 0,-1 0 0,1 0 0,0 0 0,-1 0 0,1 0 0,0 0 0,-1 0 0,2 0 0,40 5 104,0-3 0,1-1-1,72-9 1,-36 2-1436,19-2-5803,-62 4 176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3.899"/>
    </inkml:context>
    <inkml:brush xml:id="br0">
      <inkml:brushProperty name="width" value="0.025" units="cm"/>
      <inkml:brushProperty name="height" value="0.025" units="cm"/>
    </inkml:brush>
  </inkml:definitions>
  <inkml:trace contextRef="#ctx0" brushRef="#br0">3 1 13196,'0'0'8456,"0"8"-7270,-1 12-596,0-10-343,1 0 0,-1 0 0,2 0 0,0-1-1,2 13 1,-3-19-231,1-1-1,0 0 0,-1 0 1,1 0-1,0 0 0,0 1 0,0-1 1,1-1-1,-1 1 0,0 0 1,1 0-1,-1 0 0,1-1 0,0 1 1,0-1-1,-1 1 0,1-1 1,0 0-1,0 1 0,0-1 0,0 0 1,0 0-1,1-1 0,-1 1 1,0 0-1,0-1 0,1 1 0,-1-1 1,3 0-1,2 1-294,1-1 1,-1 0-1,0-1 0,0 0 0,1 0 1,-1-1-1,0 1 0,0-2 0,0 1 1,0-1-1,-1 0 0,1 0 0,-1-1 1,9-6-1,0-2-1126,0-1 0,-1 0 0,0-1 1,14-20-1,-72 93 8371,25-30-5711,1 0-1,1 1 1,-14 37-1,12 1-406,18-63-1084,0 0-1,0 1 1,1-1-1,0 0 0,0 1 1,0-1-1,1 0 1,-1 0-1,1 1 0,0-1 1,2 5-1,5-2-4477,-1-7-3581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3.653"/>
    </inkml:context>
    <inkml:brush xml:id="br0">
      <inkml:brushProperty name="width" value="0.035" units="cm"/>
      <inkml:brushProperty name="height" value="0.035" units="cm"/>
    </inkml:brush>
  </inkml:definitions>
  <inkml:trace contextRef="#ctx0" brushRef="#br0">61 47 14187,'14'-26'1718,"-14"30"-1478,0 1-1,1 0 1,-1 0 0,1 0 0,0 0 0,0-1 0,1 1 0,3 8-1,3 11 361,7 43 848,12 109 0,-10 71-70,0-102-393,-15-198-430,1 3-436,-16-332 221,11 352-324,-2 0 1,0 0-1,-2 0 1,-2 1-1,-14-39 1,21 66-17,1 0 1,-1 0 0,0 0 0,0 0 0,0 0-1,-1 1 1,1-1 0,0 0 0,-1 1 0,1-1-1,-1 1 1,1 0 0,-1-1 0,0 1 0,0 0-1,-2-1 1,4 2-1,-1-1 0,0 1 0,1 0 0,-1 0 0,1 0 0,-1 0 0,0 0 0,1 0 0,-1 0 0,1 0 0,-1 0 0,0 0 0,1 1 0,-1-1 0,1 0 0,-1 0 0,0 1 0,1-1 0,-1 0 0,1 1 0,-1-1 0,-1 2-1,1-1-1,0 0 1,0 1 0,0-1-1,0 0 1,0 1 0,0-1-1,1 1 1,-1 0 0,0-1-1,0 3 1,0 2 15,-1 1-1,0-1 1,-1 0-1,1 0 1,-1 0 0,-1 0-1,1 0 1,-1-1-1,0 1 1,0-1 0,0 0-1,-1-1 1,0 1-1,-10 7 1,14-11-13,1-1-1,0 0 1,-1 1 0,1-1 0,0 1-1,-1-1 1,1 1 0,0-1 0,0 0-1,-1 1 1,1 0 0,0-1-1,0 1 1,0-1 0,0 1 0,0-1-1,-1 1 1,1-1 0,0 1-1,0-1 1,0 1 0,1-1 0,-1 1-1,0 0 1,0-1 0,0 1-1,0-1 1,1 2 0,8 17-9,-3-7 76,-6-11-41,0 0-1,0 1 0,1-1 0,-1 0 1,0 0-1,0 0 0,0 1 0,0-1 1,-1 0-1,1 0 0,0 0 0,0 0 1,-1 1-1,1-1 0,-1 0 0,0 1 1,-2 6 169,3-3-182,-1-1 0,1 1 0,0 0 0,1-1 0,-1 1 0,1 0 0,0-1-1,0 1 1,0-1 0,1 1 0,1 4 0,3 7 6,50 198 136,120 416-61,-89-367-126,-105-309-433,-2 2 0,-36-57 1,42 76 248,-66-102-857,0 1-20,80 126 1087,0-1 0,0 1 0,-1 0 0,1 0 1,0-1-1,0 1 0,0 0 0,0 0 0,0-1 0,-1 1 1,1 0-1,0 0 0,0-1 0,0 1 0,0 0 0,0 0 0,0-1 1,0 1-1,0 0 0,0-1 0,0 1 0,0 0 0,0 0 1,0-1-1,0 1 0,0 0 0,1-1 0,-1 1 0,0 0 1,0 0-1,0 0 0,0-1 0,0 1 0,1 0 0,-1-1 0,13 0-111,30 11-2,-17-3 75,-19-7 42,-1 1 1,1-1 0,0 0-1,-1 0 1,1-1-1,-1 0 1,1 0 0,-1 0-1,1-1 1,-1 0 0,0-1-1,0 1 1,0-1-1,0 0 1,0 0 0,-1-1-1,1 0 1,-1 0-1,0 0 1,0-1 0,-1 1-1,1-1 1,5-8 0,1-3 30,-1-1 0,0 0 0,-1-1 1,-1 0-1,0 0 0,7-30 0,-8 33 133,-7 15-159,0 0 1,0 0-1,0 0 1,0 0-1,1 0 1,-1 0-1,0 0 1,0 0-1,0 0 1,0 0-1,1 0 0,-1 0 1,0 1-1,0-1 1,0 0-1,0 0 1,0 0-1,1 0 1,-1 0-1,0 0 1,0 0-1,0 0 1,0 0-1,0 0 1,0 1-1,1-1 1,-1 0-1,0 0 1,0 0-1,0 0 1,0 0-1,0 0 1,0 1-1,0-1 1,0 0-1,0 0 1,0 0-1,0 0 1,0 1-1,0-1 1,0 0-1,0 0 1,0 0-1,6 33 344,-5-23-285,4 28 212,10 54 285,-13-81-457,1 1-1,1-1 0,0 0 1,0 0-1,9 16 1,-12-26-90,0 0-1,-1 0 1,1 0 0,0 1 0,0-1-1,0 0 1,0 0 0,0 0 0,0-1-1,0 1 1,0 0 0,0 0 0,0 0-1,0-1 1,1 1 0,-1 0 0,0-1-1,0 0 1,1 1 0,-1-1 0,0 0-1,1 1 1,-1-1 0,0 0 0,1 0-1,-1 0 1,1 0 0,-1 0 0,0 0-1,1-1 1,-1 1 0,0 0 0,1-1-1,-1 1 1,0-1 0,0 1 0,0-1-1,1 0 1,-1 0 0,0 1-1,0-1 1,2-2 0,5-3 43,-1-2-1,1 1 1,-1-1-1,9-13 1,-12 16-41,44-62 153,24-29-88,-60 82-102,0 0-1,1 1 0,1 1 1,19-14-1,-31 24 11,1 0 1,0 0-1,0 0 0,1 0 1,-1 1-1,0-1 0,0 1 1,1 0-1,-1 0 0,1 0 0,-1 1 1,1-1-1,-1 1 0,1-1 1,0 1-1,5 1 0,-7 0 0,1 0 0,0 0-1,0 0 1,-1 1 0,1-1-1,0 1 1,-1 0 0,0-1-1,1 1 1,-1 0 0,0 0-1,0 1 1,0-1 0,0 0-1,0 1 1,-1-1 0,1 1-1,-1 0 1,2 3 0,2 6-52,-1 0-1,0 1 1,3 17 0,-6-20-165,2 1-1,-1-1 0,2 0 0,-1 0 1,1 0-1,6 10 0,-10-20 201,0 0 1,0 1-1,0-1 0,1 1 0,-1-1 0,0 0 1,0 1-1,1-1 0,-1 0 0,0 1 0,0-1 0,1 0 1,-1 0-1,0 1 0,1-1 0,-1 0 0,1 0 1,-1 0-1,0 1 0,1-1 0,-1 0 0,1 0 0,-1 0 1,0 0-1,1 0 0,-1 0 0,1 0 0,-1 0 1,0 0-1,1 0 0,-1 0 0,1 0 0,-1 0 0,1 0 1,-1 0-1,0 0 0,1 0 0,-1-1 0,1 1 1,-1 0-1,0 0 0,1 0 0,-1-1 0,1 1 0,13-20-473,-11 16 380,14-24-499</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4.289"/>
    </inkml:context>
    <inkml:brush xml:id="br0">
      <inkml:brushProperty name="width" value="0.025" units="cm"/>
      <inkml:brushProperty name="height" value="0.025" units="cm"/>
    </inkml:brush>
  </inkml:definitions>
  <inkml:trace contextRef="#ctx0" brushRef="#br0">0 0 15471,'0'0'9385,"52"22"-7912,-23-15-416,5-1-481,4-2-319,-4-1-161,2-1-32,-7 0-64,-3-1-320,-7-1-898,-2 0-1536,-10 0-1955,-7-8-4483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4.946"/>
    </inkml:context>
    <inkml:brush xml:id="br0">
      <inkml:brushProperty name="width" value="0.025" units="cm"/>
      <inkml:brushProperty name="height" value="0.025" units="cm"/>
    </inkml:brush>
  </inkml:definitions>
  <inkml:trace contextRef="#ctx0" brushRef="#br0">1 56 11499,'0'0'2514,"10"-6"81,5-2-1927,1 1-1,0 0 1,0 1 0,1 1 0,-1 1 0,1 0 0,0 1-1,0 1 1,18-1 0,-26 3-445,0 0-1,0 0 1,0 0-1,-1 1 1,1 1-1,0-1 1,12 5-1,-19-5-204,0 1 0,0-1 0,0 0 0,0 1 0,0-1 0,0 1 0,0 0 0,0-1 0,-1 1 0,1 0 0,-1 0 0,1 0-1,-1 0 1,0 0 0,0 1 0,0-1 0,0 0 0,0 1 0,-1-1 0,1 0 0,0 1 0,-1-1 0,0 1 0,0-1 0,0 0 0,0 1 0,0-1-1,0 1 1,0-1 0,-1 1 0,-1 4 0,0 0 30,0 1-1,0 0 0,-1-1 1,0 0-1,-1 1 0,1-1 1,-1 0-1,-1-1 0,-6 9 1,-53 52 281,13-15-219,50-51-109,0-1 1,0 1-1,0 0 1,0-1-1,1 1 0,-1 0 1,0 0-1,1 0 0,-1 0 1,0-1-1,1 1 1,-1 0-1,1 0 0,0 0 1,-1 0-1,1 0 0,0 0 1,-1 0-1,1 1 0,0-1 1,0 0-1,0 0 1,0 0-1,0 0 0,0 0 1,0 0-1,0 0 0,1 0 1,-1 0-1,0 0 0,1 0 1,-1 0-1,0 0 1,1 0-1,-1 0 0,1 0 1,0 0-1,-1 0 0,1 0 1,0-1-1,0 1 1,-1 0-1,1 0 0,0-1 1,0 1-1,0-1 0,0 1 1,0-1-1,0 1 0,0-1 1,0 1-1,0-1 1,0 0-1,0 0 0,0 1 1,0-1-1,0 0 0,0 0 1,2 0-1,11 2-231,1 0 0,-1-1 0,22-1 0,-27 0-229,-7 0 354,21 0-2360,0-1 0,42-6-1,-1-10-5488</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5.281"/>
    </inkml:context>
    <inkml:brush xml:id="br0">
      <inkml:brushProperty name="width" value="0.025" units="cm"/>
      <inkml:brushProperty name="height" value="0.025" units="cm"/>
    </inkml:brush>
  </inkml:definitions>
  <inkml:trace contextRef="#ctx0" brushRef="#br0">196 46 15535,'-11'-1'2914,"-4"-1"-2220,-1 0 0,1 2-1,-1 0 1,0 0-1,-18 4 1,29-3-556,1 0 1,-1 0-1,1 1 1,0-1-1,0 1 1,0 0-1,0 0 0,0 0 1,0 1-1,0-1 1,-4 6-1,6-6-95,0 0 0,0 0 0,1 1 0,-1-1 0,1 1 0,-1 0 0,1-1 0,0 1 1,0 0-1,0 0 0,0 0 0,1 0 0,-1 0 0,1 0 0,0 0 0,0 0 0,0-1 0,0 1 0,1 5 0,0-5-35,0-1-1,0 0 1,0 0-1,0 0 1,0 1 0,0-1-1,1 0 1,-1-1-1,1 1 1,0 0 0,-1 0-1,1-1 1,0 1-1,0-1 1,0 1 0,0-1-1,0 0 1,0 0-1,0 0 1,0 0-1,1 0 1,-1-1 0,0 1-1,1 0 1,-1-1-1,4 0 1,68 6 142,-70-6-142,3 0 4,0-1 0,0 1 0,-1-1-1,1 0 1,0-1 0,-1 0 0,1 0 0,-1 0-1,0-1 1,1 0 0,-1 0 0,0-1 0,-1 0-1,8-5 1,-10 6-2,0 0-1,0 0 1,0 0-1,-1-1 1,1 1 0,-1-1-1,0 1 1,0-1-1,0 0 1,0 0-1,-1 0 1,0 0 0,0 0-1,0 0 1,0 0-1,0 0 1,-1 0-1,0 0 1,0-1 0,0 1-1,0 0 1,-1 0-1,1 0 1,-3-8 0,1 10-7,0-1 0,1 1 0,-1-1 1,0 1-1,0 0 0,0 0 0,0 0 1,-1 0-1,1 0 0,-1 0 0,1 1 1,-1-1-1,1 1 0,-1-1 0,0 1 1,0 0-1,1 0 0,-1 1 0,0-1 1,0 0-1,0 1 0,0 0 0,0 0 1,0 0-1,-5 0 0,2 0-54,0 0-1,0 0 1,1 1 0,-1-1 0,0 1-1,1 0 1,-1 1 0,0-1 0,1 1-1,0 0 1,-1 1 0,-6 4 0,10-6-132,0 1 0,0 0 0,1-1-1,-1 1 1,1 0 0,-1 0 0,1 1 0,0-1 0,0 0 0,0 0 0,0 0 0,0 1 0,0-1 0,1 1 0,-1-1 0,1 0 0,-1 1 0,1-1 0,0 1 0,0 2 0,1-3-189,-1 1 0,1-1 0,-1 0 0,1 0 0,0 1 0,0-1 0,0 0 0,0 0 0,0 0 0,1 0 0,-1 0 0,1-1 0,-1 1 0,1 0 0,-1-1 0,1 1 0,0-1 0,0 1 0,0-1 0,0 0 0,2 1 0,24 10-4763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5.613"/>
    </inkml:context>
    <inkml:brush xml:id="br0">
      <inkml:brushProperty name="width" value="0.025" units="cm"/>
      <inkml:brushProperty name="height" value="0.025" units="cm"/>
    </inkml:brush>
  </inkml:definitions>
  <inkml:trace contextRef="#ctx0" brushRef="#br0">183 57 17008,'0'0'2974,"-3"-9"-647,2 9-2300,1-3 40,-1 1 0,0-1 0,1 1 0,-1 0 0,0-1 0,-1 1 0,1 0 0,0 0 0,-1 0 0,1 0 0,-1 0 0,1 0 0,-1 0 0,0 0 0,0 1 0,0-1 0,0 1-1,0-1 1,0 1 0,0 0 0,-1 0 0,1 0 0,0 0 0,-1 0 0,1 0 0,-1 1 0,1-1 0,-1 1 0,1 0 0,-1 0 0,1 0 0,-4 0 0,1 1-26,0-1-1,0 1 1,0 0 0,1 1 0,-1-1-1,0 1 1,1 0 0,-1 0-1,1 1 1,0-1 0,0 1 0,0 0-1,0 0 1,0 0 0,1 1-1,-1-1 1,1 1 0,0 0 0,0 0-1,0 0 1,-3 6 0,3-4 30,-1 1 0,1-1-1,1 1 1,-1 0 0,1 0 0,0 0 0,1 0 0,0 0 0,0 1 0,0-1 0,1 0-1,0 0 1,0 1 0,2 8 0,0-12-58,0 0-1,-1-1 1,2 1-1,-1 0 1,0 0 0,1-1-1,0 0 1,-1 1-1,1-1 1,1 0-1,-1 0 1,0-1 0,1 1-1,-1-1 1,1 1-1,0-1 1,0 0 0,0-1-1,0 1 1,0-1-1,0 0 1,0 0-1,1 0 1,7 1 0,2 0 15,0 0 0,1-1 0,-1-1 1,0 0-1,1-1 0,19-4 1,-27 3 89,0 0 0,0 0 0,0-1 0,-1 0 0,1-1 0,-1 0 0,0 1 1,0-2-1,-1 1 0,1-1 0,-1 0 0,0 0 0,7-9 0,-9 10-7,0 0-1,-1 1 1,1-1-1,-1 0 1,0-1-1,0 1 1,0 0-1,0-1 0,-1 1 1,0-1-1,0 1 1,0-1-1,-1 0 1,1 1-1,-1-1 1,0 0-1,0 0 1,-1 1-1,1-1 1,-1 0-1,-3-7 0,2 9-111,0 0-1,0 0 0,-1 0 1,1 1-1,-1-1 0,0 1 1,0-1-1,0 1 0,0 0 1,0 0-1,0 0 0,0 1 1,-1-1-1,1 1 0,-1-1 1,1 1-1,-1 1 0,0-1 1,-3 0-1,1-1-205,-1 1 0,1 0 0,-1 1 0,0 0-1,1 0 1,-1 0 0,1 0 0,-1 1 0,1 0 0,-8 3 0,12-3-26,1 0-1,-1 0 1,1 1-1,-1-1 1,1 0 0,-1 1-1,1-1 1,0 1 0,0-1-1,0 1 1,0 0 0,0-1-1,0 1 1,0 0-1,0 0 1,1 0 0,-1 0-1,1 0 1,-1 0 0,1 0-1,0 0 1,0 0 0,0 3-1,0-3-187,-1 0 1,1 0-1,0 0 0,1 0 0,-1-1 0,0 1 0,1 0 0,-1 0 1,1 0-1,-1 0 0,1-1 0,0 1 0,0 0 0,0-1 0,0 1 1,0-1-1,0 1 0,0-1 0,0 1 0,1-1 0,-1 0 1,0 1-1,1-1 0,2 1 0,13 3-5360</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5.944"/>
    </inkml:context>
    <inkml:brush xml:id="br0">
      <inkml:brushProperty name="width" value="0.025" units="cm"/>
      <inkml:brushProperty name="height" value="0.025" units="cm"/>
    </inkml:brush>
  </inkml:definitions>
  <inkml:trace contextRef="#ctx0" brushRef="#br0">1 212 9449,'0'0'8344,"8"-6"-5189,24-14-1116,-32 19-2007,0 1 0,1 0 0,-1 0 0,0 0-1,0 0 1,0 0 0,0 0 0,0 0 0,1 0 0,-1 0 0,0 0-1,0 0 1,0 0 0,1 0 0,-1 0 0,0 0 0,0 0 0,0 0-1,0 0 1,1 0 0,-1 0 0,0 0 0,0 0 0,0 0 0,0 0 0,0 1-1,1-1 1,-1 0 0,0 0 0,0 0 0,0 0 0,0 0 0,0 0-1,0 1 1,1-1 0,-1 0 0,0 0 0,0 0 0,0 0 0,0 0-1,0 1 1,0-1 0,0 0 0,0 0 0,0 0 0,0 0 0,0 1-1,0-1 1,0 0 0,0 0 0,0 17 863,-5 11 108,-8 17-36,9-34-898,0-1 1,1 2-1,0-1 0,0 0 1,2 0-1,-1 1 1,1-1-1,1 1 0,0-1 1,3 20-1,-2-30-197,-1 1 0,1-1 0,0 1 0,0-1 0,0 0 0,-1 0 0,1 0 0,1 1 0,-1-1 0,0 0 0,0 0 0,0 0 0,0-1 0,1 1 0,-1 0 0,0 0 0,1-1 0,1 2 0,-2-2-119,-1 0 0,1 0 1,0 0-1,0 1 0,0-1 0,-1 0 0,1 0 0,0 0 0,0 0 0,0 0 0,-1 0 0,1 0 0,0-1 0,0 1 0,-1 0 0,1 0 0,0-1 0,0 1 0,-1 0 0,1-1 0,0 1 0,-1-1 0,1 1 1,0-1-1,7-14-6159</inkml:trace>
  <inkml:trace contextRef="#ctx0" brushRef="#br0" timeOffset="1">60 5 15278,'0'0'12492,"11"-4"-14574,-6 10-2210</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6.458"/>
    </inkml:context>
    <inkml:brush xml:id="br0">
      <inkml:brushProperty name="width" value="0.025" units="cm"/>
      <inkml:brushProperty name="height" value="0.025" units="cm"/>
    </inkml:brush>
  </inkml:definitions>
  <inkml:trace contextRef="#ctx0" brushRef="#br0">0 19 13933,'0'0'9898,"78"-6"-7656,-30 1-833,6 3-480,8 0-385,-1 0-383,-7 0-129,-4 2-32,-10 0-1154,-17 0-1216,-12 0-1794</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6.822"/>
    </inkml:context>
    <inkml:brush xml:id="br0">
      <inkml:brushProperty name="width" value="0.025" units="cm"/>
      <inkml:brushProperty name="height" value="0.025" units="cm"/>
    </inkml:brush>
  </inkml:definitions>
  <inkml:trace contextRef="#ctx0" brushRef="#br0">1 26 12204,'0'0'7911,"59"15"-5925,-3-15-449,9-5-672,1-3-512,3 1-321,-6 1-1442,-5 0-2369,-4-3-4677</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7.185"/>
    </inkml:context>
    <inkml:brush xml:id="br0">
      <inkml:brushProperty name="width" value="0.025" units="cm"/>
      <inkml:brushProperty name="height" value="0.025" units="cm"/>
    </inkml:brush>
  </inkml:definitions>
  <inkml:trace contextRef="#ctx0" brushRef="#br0">170 1 16656,'0'0'7708,"-8"7"-6805,-25 26-204,31-32-681,1 0-1,0 0 1,-1 0 0,1 1 0,0-1 0,0 0-1,0 1 1,0-1 0,0 1 0,0-1-1,0 1 1,1-1 0,-1 1 0,1-1 0,-1 1-1,1 0 1,-1-1 0,1 1 0,0 0-1,0-1 1,0 1 0,0 0 0,0 0 0,0-1-1,0 1 1,1 0 0,-1-1 0,1 1-1,-1 0 1,1-1 0,-1 1 0,1-1 0,0 1-1,0-1 1,0 1 0,0-1 0,0 0-1,0 1 1,0-1 0,1 0 0,-1 0 0,0 0-1,1 0 1,1 2 0,7 2-17,0 0 1,0-1-1,0 0 0,0 0 0,16 2 1,-13-2 28,3 0-325,0 1 1,0 1-1,0 1 1,25 14-1,-38-19 275,-1-1 1,1 1-1,-1 0 0,1 1 1,-1-1-1,0 0 1,0 1-1,1-1 0,-2 1 1,1-1-1,0 1 0,-1 0 1,1 0-1,0 3 0,-1-4 62,-1 1-1,0-1 1,0 1-1,0-1 0,0 0 1,0 1-1,0-1 0,-1 0 1,1 1-1,-1-1 0,0 0 1,0 0-1,0 1 0,0-1 1,0 0-1,0 0 0,0 0 1,-1 0-1,1 0 0,-1-1 1,1 1-1,-3 1 0,-7 8 209,0-2 1,-1 1-1,0-2 0,0 1 0,-1-2 0,0 0 0,0 0 0,-20 6 1,12-6-458,1 0 1,-1-2 0,0-1 0,0 0 0,-26 0 0,45-3-154,0-1 1,0 0 0,-1 0 0,1 0 0,-1 0 0,1 0 0,0-1 0,0 1 0,-1-1 0,1 1 0,0-1 0,0 0 0,-1 0-1,1 0 1,0 0 0,0 0 0,0 0 0,-3-3 0,-8-18-6527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27.530"/>
    </inkml:context>
    <inkml:brush xml:id="br0">
      <inkml:brushProperty name="width" value="0.025" units="cm"/>
      <inkml:brushProperty name="height" value="0.025" units="cm"/>
    </inkml:brush>
  </inkml:definitions>
  <inkml:trace contextRef="#ctx0" brushRef="#br0">0 68 14926,'0'0'3716,"47"-11"-353,-13 6-1057,8 3-704,8 0-706,2 2-735,8 0-161,-3 0-1218,-3 0-3074,6 0-4004</inkml:trace>
  <inkml:trace contextRef="#ctx0" brushRef="#br0" timeOffset="1">769 0 15118,'-10'2'3006,"-7"2"-1807,-1 1 0,1 0-1,1 1 1,-1 1 0,-27 15 0,38-18-1071,1-1-1,-1 1 1,0 0 0,1 1 0,0-1-1,0 1 1,0 0 0,1 0 0,0 1-1,0-1 1,0 1 0,1 0 0,-1 0-1,1 0 1,1 1 0,-1-1 0,1 1-1,0-1 1,-1 12 0,2-12-99,1 0 0,-1 0 0,1 0-1,1 0 1,-1 0 0,1-1 0,0 1 0,0 0 0,1 0 0,0-1 0,0 1 0,0-1 0,0 1 0,4 4 0,-3-6-14,1 0 0,-1 0 1,1-1-1,-1 0 0,1 1 0,0-1 1,1 0-1,-1-1 0,0 1 1,1-1-1,-1 0 0,1 0 1,0 0-1,0-1 0,0 1 0,7 0 1,-4-1 39,0 0 0,0 0 0,0 0 1,0-1-1,0-1 0,0 1 1,0-1-1,0 0 0,0-1 0,0 0 1,-1 0-1,1-1 0,-1 0 0,1 0 1,-1-1-1,0 0 0,-1 0 0,1-1 1,-1 0-1,1 0 0,-1 0 0,-1-1 1,1 1-1,-1-2 0,0 1 0,0 0 1,-1-1-1,0 0 0,0 0 0,-1 0 1,0-1-1,0 1 0,0-1 1,-1 0-1,0 1 0,0-11 0,0 12-46,-1-1-1,-1 1 1,0-1-1,0 1 1,0-1-1,0 1 1,-1 0-1,0-1 1,-1 1-1,-2-8 1,3 11-133,0 1 1,0-1-1,-1 1 1,1 0-1,-1-1 1,0 1-1,0 0 1,0 0-1,0 0 1,0 1-1,0-1 1,0 0-1,-1 1 1,1-1-1,0 1 1,-1 0-1,1 0 1,-1 0-1,0 0 1,1 0-1,-1 0 1,0 1-1,1 0 1,-1-1-1,-5 1 1,-31 2-7308,26 7-524</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4.630"/>
    </inkml:context>
    <inkml:brush xml:id="br0">
      <inkml:brushProperty name="width" value="0.025" units="cm"/>
      <inkml:brushProperty name="height" value="0.025" units="cm"/>
    </inkml:brush>
  </inkml:definitions>
  <inkml:trace contextRef="#ctx0" brushRef="#br0">16 101 5157,'0'0'8883,"-4"-8"-6844,2 3-1619,1 5-335,0-1 1,0 0 0,0 0-1,1 0 1,-1 0 0,0 0-1,1 0 1,-1 0 0,1-1 0,-1 1-1,1 0 1,-1 0 0,1 0-1,0-1 1,0 1 0,-1 0 0,1 0-1,0 0 1,0-1 0,0 1-1,1 0 1,-1 0 0,0-1-1,0 1 1,1 0 0,-1 0 0,0 0-1,1 0 1,-1 0 0,1-1-1,0 1 1,-1 0 0,1 0-1,0 0 1,0 0 0,0 1 0,-1-1-1,1 0 1,0 0 0,0 0-1,0 1 1,0-1 0,0 0 0,2 0-1,27-9 578,0 2 0,0 1-1,0 1 1,1 2 0,0 1 0,44 1-1,-74 2-652,0 0-1,1-1 1,-1 1 0,0 0-1,1 1 1,-1-1-1,1 0 1,-1 0 0,0 1-1,1-1 1,-1 0-1,0 1 1,0-1-1,1 1 1,-1 0 0,0-1-1,0 1 1,0 0-1,0 0 1,1 0-1,0 2 1,-1-2 5,-1 0 1,0 0-1,1 0 1,-1 1-1,0-1 1,0 0-1,0 0 0,0 1 1,0-1-1,0 0 1,0 0-1,0 1 1,0-1-1,-1 0 0,1 0 1,0 1-1,-1-1 1,0 2-1,-3 5 81,-1 0 0,0 0-1,0-1 1,0 0 0,-8 7 0,-14 15 84,-35 40 230,58-63-319,-1 0-1,1 1 0,0-1 1,1 1-1,0-1 1,0 1-1,0 0 1,1 0-1,-3 12 0,5-17-75,0 0 0,0 0-1,0 0 1,0 0-1,1 0 1,-1 0-1,0 0 1,1 0-1,0 0 1,-1 0-1,1 0 1,0-1 0,0 1-1,0 0 1,0-1-1,0 1 1,0 0-1,1-1 1,-1 1-1,0-1 1,1 0-1,-1 1 1,1-1 0,0 0-1,-1 0 1,1 0-1,0 0 1,0 0-1,0-1 1,-1 1-1,1 0 1,0-1-1,0 0 1,4 1 0,8 2-254,1-1 0,-1-1 1,26-1-1,-29 0-282,70-1-6819,-46-8-262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229"/>
    </inkml:context>
    <inkml:brush xml:id="br0">
      <inkml:brushProperty name="width" value="0.035" units="cm"/>
      <inkml:brushProperty name="height" value="0.035" units="cm"/>
    </inkml:brush>
  </inkml:definitions>
  <inkml:trace contextRef="#ctx0" brushRef="#br0">124 0 15547,'-4'1'254,"0"-1"-1,0 1 1,0 0 0,0 0-1,0 0 1,0 1-1,0-1 1,0 1 0,1 0-1,-1 0 1,1 1-1,-1-1 1,1 1-1,0-1 1,0 1 0,0 0-1,0 0 1,1 1-1,-1-1 1,-2 5-1,-2 2 38,2 1-1,-1-1 1,1 1-1,1 0 1,-7 22 0,8-16-84,0 0 1,0 1-1,2-1 1,0 24-1,2-32-180,-1-1-1,1 0 1,0 1-1,1-1 1,0 0-1,0 0 0,1 0 1,0 0-1,0-1 1,1 1-1,4 7 0,-6-14-60,-1 1 0,0-1 0,1 1 0,-1-1 0,1 1 0,-1-1 0,1 0 0,0 1-1,-1-1 1,1 0 0,0 0 0,0 0 0,0-1 0,0 1 0,0 0 0,0-1 0,0 1 0,0-1-1,0 0 1,0 1 0,0-1 0,0 0 0,0 0 0,0 0 0,0-1 0,0 1 0,0-1-1,0 1 1,0-1 0,0 1 0,3-3 0,3-1 62,0 0 0,0-1 0,-1 0 0,0 0 0,0-1 1,8-8-1,67-82-190,-78 91 146,43-56-221</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4.994"/>
    </inkml:context>
    <inkml:brush xml:id="br0">
      <inkml:brushProperty name="width" value="0.025" units="cm"/>
      <inkml:brushProperty name="height" value="0.025" units="cm"/>
    </inkml:brush>
  </inkml:definitions>
  <inkml:trace contextRef="#ctx0" brushRef="#br0">39 1 14029,'0'0'5349,"-38"51"-3715,38-31 31,0-1-159,5-6-385,11-4-512,2-5-353,9-4-128,-3 0-64,-1-8 0,1-2-769,-8-3-1281,2 0-896,-7 0-1186,3 1-1569,-10 2-1570</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5.351"/>
    </inkml:context>
    <inkml:brush xml:id="br0">
      <inkml:brushProperty name="width" value="0.025" units="cm"/>
      <inkml:brushProperty name="height" value="0.025" units="cm"/>
    </inkml:brush>
  </inkml:definitions>
  <inkml:trace contextRef="#ctx0" brushRef="#br0">103 0 8232,'0'0'10442,"-9"51"-8649,0-30-159,-2 2 64,6 7-289,-4 0-352,-6 5-288,3 4-257,1-2-256,0 1-224,4-6 0,3-3-736,4-11-1827,0-9-2113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8.968"/>
    </inkml:context>
    <inkml:brush xml:id="br0">
      <inkml:brushProperty name="width" value="0.025" units="cm"/>
      <inkml:brushProperty name="height" value="0.025" units="cm"/>
    </inkml:brush>
  </inkml:definitions>
  <inkml:trace contextRef="#ctx0" brushRef="#br0">1 1 7303,'0'0'16944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1.005"/>
    </inkml:context>
    <inkml:brush xml:id="br0">
      <inkml:brushProperty name="width" value="0.025" units="cm"/>
      <inkml:brushProperty name="height" value="0.025" units="cm"/>
    </inkml:brush>
  </inkml:definitions>
  <inkml:trace contextRef="#ctx0" brushRef="#br0">1 1 15599,'0'0'4932,"25"61"-4547,-5-47-289,3-1-32,9-1-128,1-5-673,-3-4-192,3-3-384,-8 0-609,4-9-864,-13-5-770,-3-3-3106</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1.368"/>
    </inkml:context>
    <inkml:brush xml:id="br0">
      <inkml:brushProperty name="width" value="0.025" units="cm"/>
      <inkml:brushProperty name="height" value="0.025" units="cm"/>
    </inkml:brush>
  </inkml:definitions>
  <inkml:trace contextRef="#ctx0" brushRef="#br0">104 0 13581,'0'0'3779,"-53"78"-2049,37-43-929,3 3-321,3 1 289,2-2-481,5-5-192,3-6-64,3-5-160,10-4-705,0-7-704,1-6-2050,-7-4-2531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5.695"/>
    </inkml:context>
    <inkml:brush xml:id="br0">
      <inkml:brushProperty name="width" value="0.025" units="cm"/>
      <inkml:brushProperty name="height" value="0.025" units="cm"/>
    </inkml:brush>
  </inkml:definitions>
  <inkml:trace contextRef="#ctx0" brushRef="#br0">1 7 8936,'0'0'12108,"45"13"-10058,-11-13-417,5 0-864,12 0-449,1-6-223,4 1-162,-4 1-960,-3 2-1249,-13 0-2210,-13 1-4068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6.044"/>
    </inkml:context>
    <inkml:brush xml:id="br0">
      <inkml:brushProperty name="width" value="0.025" units="cm"/>
      <inkml:brushProperty name="height" value="0.025" units="cm"/>
    </inkml:brush>
  </inkml:definitions>
  <inkml:trace contextRef="#ctx0" brushRef="#br0">1 0 11563,'0'0'8936,"63"15"-7398,-18-15-449,9 0-737,5 0-256,4 0-608,-1 0-2467,-10-4-5093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6.420"/>
    </inkml:context>
    <inkml:brush xml:id="br0">
      <inkml:brushProperty name="width" value="0.025" units="cm"/>
      <inkml:brushProperty name="height" value="0.025" units="cm"/>
    </inkml:brush>
  </inkml:definitions>
  <inkml:trace contextRef="#ctx0" brushRef="#br0">61 20 17905,'0'0'4858,"-8"4"-3358,2-1-1269,4-2-135,-1 0 0,0 0 0,1 0 0,-1 1 0,1-1 0,-1 1 0,1-1 0,0 1 0,-1 0 0,1 0 0,0 0 0,0 0 0,1 0 0,-1 0 0,0 1 0,1-1 0,-1 1 0,1-1 1,0 1-1,-1-1 0,1 1 0,1 0 0,-1-1 0,-1 7 0,3-8-95,-1 0 0,1 0 0,0 0 0,0 0 0,-1 0 0,1 0 0,0 0 0,0-1 0,0 1 0,0 0 0,0 0 0,0-1 0,0 1 1,0-1-1,0 1 0,0-1 0,0 1 0,1-1 0,-1 1 0,0-1 0,0 0 0,3 0 0,36 7-285,-28-6 31,5 1-290,1 2-1,-1-1 0,0 2 0,29 12 0,-43-16 557,-1 0 0,1 0 0,0 1 0,0-1 0,-1 1 0,1 0 0,0 0 0,-1 0 0,0 0 0,1 0 0,-1 0 0,0 1 0,0-1 0,-1 1 0,1-1 0,0 1 0,-1 0-1,1-1 1,-1 1 0,0 0 0,0 0 0,0 0 0,-1 0 0,1 0 0,-1 0 0,1 1 0,-1-1 0,0 0 0,0 0 0,0 0 0,-1 0 0,1 0 0,-1 0 0,0 0 0,-2 6-1,1-4 181,-1-1 0,1 1-1,-2 0 1,1-1-1,0 0 1,-1 0-1,1 0 1,-1 0-1,0 0 1,-1-1-1,1 0 1,-1 0-1,1 0 1,-1 0-1,0-1 1,-5 3-1,1-2-151,1 0 0,-1 0 0,1-1 0,-1 0 0,0 0 0,0-1 0,0 0-1,-16-1 1,23 0-251,0 0 0,0-1-1,0 1 1,0-1 0,1 1-1,-1-1 1,0 0 0,1 0-1,-1 0 1,0 0-1,1 0 1,-1 0 0,1 0-1,-1 0 1,1-1 0,0 1-1,0 0 1,0-1 0,-1 1-1,0-4 1,-10-22-5468,1-6-3957</inkml:trace>
  <inkml:trace contextRef="#ctx0" brushRef="#br0" timeOffset="1">29 21 16624,'0'0'8360,"63"-10"-6919,-34 6-800,10 1-481,-1 1-160,2 0-961,-2 2-1826,-4 0-1281,4 4-3235,-4 3-4804</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6.763"/>
    </inkml:context>
    <inkml:brush xml:id="br0">
      <inkml:brushProperty name="width" value="0.025" units="cm"/>
      <inkml:brushProperty name="height" value="0.025" units="cm"/>
    </inkml:brush>
  </inkml:definitions>
  <inkml:trace contextRef="#ctx0" brushRef="#br0">199 0 14125,'-10'0'3625,"0"1"-3151,0 0-1,0 0 1,0 1 0,1 1-1,-1-1 1,1 1 0,0 1-1,0 0 1,0 0 0,-16 11-1,19-11-311,1 0-1,0 0 0,0 0 0,1 0 0,-1 1 1,1 0-1,0 0 0,0 0 0,1 0 1,-1 1-1,1-1 0,0 1 0,1 0 0,0 0 1,-1 0-1,2 0 0,-1 0 0,1 1 1,-1 11-1,2-14-144,0-1 0,0 1 1,1-1-1,0 1 0,0-1 1,0 0-1,0 1 0,0-1 1,0 0-1,1 0 0,0 0 0,0 0 1,-1 0-1,2 0 0,-1 0 1,0 0-1,1-1 0,-1 1 1,1-1-1,0 0 0,-1 0 1,1 0-1,0 0 0,0 0 1,1-1-1,-1 0 0,5 2 0,-1 0-2,1-1-1,-1 0 0,1 0 1,0-1-1,-1 0 0,1 0 1,0-1-1,0 0 0,0 0 1,-1-1-1,15-3 0,-18 2 33,0 1 0,0-1-1,0-1 1,0 1 0,-1 0-1,1-1 1,-1 0 0,1 0-1,-1 0 1,0 0 0,0 0-1,-1-1 1,1 1 0,-1-1-1,1 0 1,-1 1 0,0-1-1,-1 0 1,1 0 0,-1-1-1,1 1 1,-1 0 0,-1 0-1,1-1 1,0 1-1,-1-7 1,0 8-17,0-1 0,1 1 0,-2-1-1,1 1 1,0-1 0,-1 1 0,1-1 0,-1 1 0,0-1-1,0 1 1,0 0 0,-1 0 0,1 0 0,-1-1 0,0 1 0,0 1-1,0-1 1,0 0 0,0 0 0,-1 1 0,1-1 0,-1 1-1,0 0 1,1 0 0,-1 0 0,0 0 0,0 0 0,-1 1-1,1-1 1,0 1 0,0 0 0,-1 0 0,-4-1 0,7 2-144,-30-2-691,31 2 676,-1 0 0,1 0 0,0 0 0,-1 0 0,1 0 0,-1 0 0,1 0 0,-1 0 0,1 0 0,-1 0 0,1 0 0,0 1 0,-1-1 0,1 0 0,-1 0 0,1 0 0,0 0 0,-1 1 0,1-1 0,-1 0 0,1 0 0,0 1 0,-1-1 0,1 0 0,0 1 0,0-1 0,-1 0 0,1 1 0,0-1 0,0 1 0,-1-1 0,1 0 0,0 1 0,0-1 0,0 1-1,0-1 1,0 0 0,0 1 0,0-1 0,0 1 0,0-1 0,0 1 0,0-1 0,0 1 0,0-1 0,0 0 0,0 1 0,0-1 0,0 1 0,0-1 0,0 0 0,1 1 0,-1-1 0,0 1 0,0-1 0,1 0 0,-1 1 0,1-1 0,8 7-5386,9-1-2444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7.151"/>
    </inkml:context>
    <inkml:brush xml:id="br0">
      <inkml:brushProperty name="width" value="0.025" units="cm"/>
      <inkml:brushProperty name="height" value="0.025" units="cm"/>
    </inkml:brush>
  </inkml:definitions>
  <inkml:trace contextRef="#ctx0" brushRef="#br0">132 0 9737,'0'0'13677,"-51"62"-11723,42-36-545,4 0-768,5 0-353,0-2-224,12-1-32,6-4-576,0-4-1346,-1-2-961,-3-5-160,-7-6-2498</inkml:trace>
  <inkml:trace contextRef="#ctx0" brushRef="#br0" timeOffset="1">13 152 11723,'0'0'11883,"-13"-47"-10954,46 47-608,6 0-289,4 0-32,6 0-1122,3-5-2337,1-5-6150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777"/>
    </inkml:context>
    <inkml:brush xml:id="br0">
      <inkml:brushProperty name="width" value="0.035" units="cm"/>
      <inkml:brushProperty name="height" value="0.035" units="cm"/>
    </inkml:brush>
  </inkml:definitions>
  <inkml:trace contextRef="#ctx0" brushRef="#br0">35 1 18860,'-13'72'1826,"-8"123"-1,20-166-1554,2 0-1,0 0 1,2 0-1,1 0 0,2-1 1,0 1-1,13 32 1,-17-55-248,0 0 1,1 0-1,0-1 1,0 1-1,0-1 1,0 1-1,1-1 1,0 0-1,0-1 1,0 1-1,1-1 1,5 5-1,-10-9-20,1 1 1,-1-1-1,1 0 0,-1 1 1,1-1-1,-1 0 1,1 1-1,-1-1 0,1 0 1,0 0-1,-1 1 0,1-1 1,-1 0-1,1 0 0,0 0 1,-1 0-1,1 0 1,0 0-1,-1 0 0,1 0 1,0 0-1,-1 0 0,1 0 1,-1-1-1,1 1 0,0 0 1,-1 0-1,1 0 0,-1-1 1,1 1-1,0-1 1,0 0-1,0 0 0,0-1 0,0 1 0,0-1 0,-1 1 1,1-1-1,-1 1 0,1-1 0,-1 1 0,1-1 1,-1 1-1,1-3 0,0-5-1,-1-1-1,0 1 1,-1-14 0,-2-5-3,-8-27-1,9 45-15,-1 1-1,0-1 0,0 1 0,-1 0 1,-1 0-1,-7-13 0,12 22 18,-1-1-1,1 1 1,0-1-1,0 1 1,-1 0-1,1-1 0,0 1 1,0-1-1,-1 1 1,1 0-1,-1-1 1,1 1-1,0 0 1,-1-1-1,1 1 0,-1 0 1,1-1-1,-1 1 1,1 0-1,-1 0 1,1 0-1,-1 0 1,1-1-1,-1 1 0,1 0 1,-1 0-1,1 0 1,-1 0-1,1 0 1,-1 0-1,0 0 1,1 1 2,-1 0 1,0-1-1,1 1 0,-1 0 1,1 0-1,-1 0 1,1-1-1,-1 1 1,1 0-1,-1 0 1,1 0-1,0 0 1,-1 0-1,1 0 1,0 0-1,-4 38 96,5-26-56,-1 1 0,2-1 0,0 1-1,0-1 1,1 0 0,1 0 0,6 14 0,-8-23-28,-1 0 0,1-1 0,0 0 0,0 1 0,1-1 1,-1 0-1,1 0 0,0 0 0,-1 0 0,1-1 0,1 1 0,4 3 1,-6-5-6,1 0 0,0 0 0,0 0 0,-1-1 0,1 1 0,0 0 0,0-1 0,0 0 0,0 0 0,0 0 0,0 0 0,0 0 0,-1-1 0,1 1 0,0-1 0,0 1 0,0-1 0,-1 0 0,4-2 0,5-2-2,-2 0 1,1-1-1,-1 0 0,0-1 0,0 0 0,0 0 0,-1-1 1,0 0-1,9-13 0,7-12-31,25-45-1,-5 7-79,-35 61 73,-4 13 47,-2 20 81,-3-19-83,0 33 165,6 110 489,-3-118-482,1-1 0,1 0 0,9 29 0,-13-53-158,1 0 0,-1 0 0,1 0 0,0 0 0,0-1 0,0 1 1,1-1-1,-1 1 0,1-1 0,6 6 0,-8-8-28,0-1-1,-1 1 1,1 0 0,0-1-1,0 1 1,0-1 0,0 0-1,0 1 1,0-1 0,0 0 0,0 0-1,0 1 1,0-1 0,0 0-1,0 0 1,0 0 0,0 0-1,2-1 1,-2 1-17,1-1-1,-1 0 1,1 1-1,-1-1 1,1 0-1,-1 0 1,0 0 0,1 0-1,-1 0 1,0 0-1,0-1 1,0 1-1,0 0 1,0-1-1,1-1 1,4-6-291,-2-1 0,1 0 0,-1-1 0,0 1 0,-1 0 0,-1-1 0,3-19 0,-1 0-739,-3-52 0,-7 4 237,-9-3-268</inkml:trace>
  <inkml:trace contextRef="#ctx0" brushRef="#br0" timeOffset="1">396 140 20676,'-6'26'2049,"-3"-5"-1529,1-7-336,5-3 856,5-11-1160,5-8-392,6-10 392,-1-7-200,11-4-168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7.481"/>
    </inkml:context>
    <inkml:brush xml:id="br0">
      <inkml:brushProperty name="width" value="0.025" units="cm"/>
      <inkml:brushProperty name="height" value="0.025" units="cm"/>
    </inkml:brush>
  </inkml:definitions>
  <inkml:trace contextRef="#ctx0" brushRef="#br0">1 46 6694,'8'-4'6454,"80"-27"834,-78 28-6775,0 1-1,-1 0 0,1 0 1,0 1-1,0 1 1,0-1-1,0 2 0,15 1 1,-25-2-504,1 0 0,-1 1 1,1-1-1,0 0 0,-1 0 1,1 0-1,-1 1 0,1-1 1,-1 0-1,1 0 0,-1 1 0,1-1 1,-1 1-1,1-1 0,-1 0 1,1 1-1,-1-1 0,0 1 1,1-1-1,-1 1 0,0-1 1,1 1-1,-1 0 0,0-1 1,0 1-1,1-1 0,-1 1 1,0-1-1,0 1 0,0 0 0,0 0 1,-7 23 67,-22 15 17,-15 0-6,34-32-83,0 1 0,1 0 0,0 1 0,0-1 1,1 2-1,0-1 0,1 1 0,-7 11 0,14-20-5,-1 0-1,1 0 1,-1 0 0,1 1-1,-1-1 1,1 0 0,0 0-1,-1 0 1,1 1 0,0-1-1,0 0 1,0 0 0,0 0-1,0 1 1,0-1 0,0 0-1,1 0 1,-1 1 0,0-1-1,1 0 1,-1 0 0,1 0-1,-1 0 1,1 0 0,-1 0-1,1 0 1,0 0 0,0 0-1,0 0 1,-1 0 0,1 0-1,0 0 1,0-1 0,0 1-1,0 0 1,0-1 0,0 1-1,0 0 1,1-1-1,-1 1 1,0-1 0,0 0-1,0 1 1,2-1 0,7 2-45,1 0 1,-1-1-1,0 0 1,14-1-1,-14 1-107,89-4-3574,-31-10-2493,-6-4-3428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7.885"/>
    </inkml:context>
    <inkml:brush xml:id="br0">
      <inkml:brushProperty name="width" value="0.025" units="cm"/>
      <inkml:brushProperty name="height" value="0.025" units="cm"/>
    </inkml:brush>
  </inkml:definitions>
  <inkml:trace contextRef="#ctx0" brushRef="#br0">171 44 8552,'-11'0'9049,"-1"1"-8167,1 1 0,0 0 1,-1 0-1,1 1 1,-18 7-1,24-8-673,0 0 0,1 1 0,-1-1 1,1 1-1,-1 0 0,1 0 0,0 0 0,0 0 0,0 1 1,0 0-1,1 0 0,0 0 0,0 0 0,0 0 0,0 1 1,0-1-1,-2 9 0,4-12-185,1 1-1,-1-1 1,1 1-1,0-1 1,0 1 0,0-1-1,0 1 1,0-1 0,0 1-1,0-1 1,0 1-1,1-1 1,-1 1 0,0-1-1,1 0 1,0 1 0,-1-1-1,1 0 1,0 1-1,-1-1 1,1 0 0,0 0-1,0 1 1,0-1 0,0 0-1,0 0 1,0 0-1,1 0 1,-1 0 0,0-1-1,0 1 1,1 0 0,-1 0-1,0-1 1,1 1 0,-1-1-1,1 1 1,-1-1-1,1 0 1,-1 0 0,2 1-1,9 1-6,1 0 1,-1-1-1,23-1 0,-27 0 27,1 0-44,1 0 1,0-1-1,-1-1 0,1 1 0,-1-2 1,0 1-1,0-1 0,0-1 1,0 1-1,15-10 0,-21 11-5,0 0 0,1 0-1,-1-1 1,-1 1 0,1-1 0,0 0-1,-1 0 1,1 0 0,-1 0 0,0-1-1,0 1 1,0 0 0,0-1-1,-1 1 1,1-1 0,-1 0 0,0 0-1,0 1 1,0-1 0,-1 0 0,1 0-1,-1 0 1,0 0 0,0 0-1,0 0 1,-1 0 0,0 1 0,1-1-1,-3-5 1,2 6-9,-1 0-1,0 0 1,0 0-1,0 0 1,0 0-1,0 1 1,0-1-1,-1 1 1,1 0-1,-1 0 1,1-1-1,-1 2 1,0-1-1,0 0 1,0 0-1,0 1 1,0 0-1,-1 0 1,1 0-1,0 0 1,-1 0-1,1 1 1,0-1-1,-1 1 1,1 0-1,-7 0 1,6 0-219,0 0 0,-1 1 1,1-1-1,0 1 0,0 0 1,0 0-1,0 1 0,0-1 1,-8 5-1,10-5-100,0 0 0,0 0-1,1 1 1,-1-1 0,0 1 0,1-1 0,-1 1-1,0 0 1,1 0 0,0 0 0,-1 0 0,1 0 0,0 0-1,0 0 1,0 0 0,1 0 0,-1 0 0,0 4 0,1 7-4920,4-3-2675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8.231"/>
    </inkml:context>
    <inkml:brush xml:id="br0">
      <inkml:brushProperty name="width" value="0.025" units="cm"/>
      <inkml:brushProperty name="height" value="0.025" units="cm"/>
    </inkml:brush>
  </inkml:definitions>
  <inkml:trace contextRef="#ctx0" brushRef="#br0">126 66 13293,'0'0'10078,"-9"-2"-8791,5 1-1233,1 0 1,-1 0-1,1 0 1,-1 1-1,1-1 0,-1 1 1,1 0-1,-1 0 1,1 0-1,-1 0 0,1 1 1,-1-1-1,1 1 1,-1 0-1,1 0 0,-1 0 1,1 1-1,0-1 0,0 1 1,0 0-1,0 0 1,0 0-1,0 0 0,0 0 1,1 1-1,-1-1 1,1 1-1,0 0 0,0-1 1,0 1-1,0 0 1,0 0-1,0 1 0,1-1 1,-1 0-1,-1 7 1,2-5-112,-1 0 0,1 1 0,0-1 0,0 1 0,0-1 0,1 1 0,0 8 1,0-12 40,1-1 1,-1 1 0,0-1 0,1 1-1,0-1 1,-1 1 0,1-1-1,0 1 1,0-1 0,0 0 0,0 0-1,0 1 1,0-1 0,0 0 0,0 0-1,0 0 1,1 0 0,-1 0 0,0 0-1,1 0 1,-1-1 0,1 1 0,-1 0-1,1-1 1,-1 1 0,1-1 0,-1 0-1,1 1 1,1-1 0,6 2 11,0-1 0,-1-1 1,1 1-1,0-1 0,0-1 1,-1 1-1,1-1 0,-1-1 0,1 0 1,-1 0-1,1-1 0,-1 0 1,0 0-1,12-7 0,-16 7 113,1 0 0,-1 0 0,-1 0 0,1-1 0,0 0 0,-1 1 0,0-1 0,1 0 0,-2 0 0,1-1 0,0 1 0,-1-1 0,0 1 1,0-1-1,0 0 0,-1 0 0,1 0 0,-1 0 0,0 0 0,-1 0 0,1 0 0,-1 0 0,0 0 0,0 0 0,-1 0 0,-1-8 0,1 11-69,1-1 0,-1 1-1,0 0 1,0-1 0,0 1 0,0 0 0,-1 0 0,1 0 0,-1 0 0,1 0-1,-1 0 1,0 0 0,1 1 0,-1-1 0,0 1 0,0-1 0,0 1 0,-3-2 0,0 1 2,0-1 0,0 1 0,0 0 0,-1 0 0,1 1 0,-1-1 0,0 1 0,-6 0 0,7 1-81,0-1 0,1 1 0,-1 1 0,0-1 0,0 1 0,0 0 0,1 0 0,-1 0 0,-7 3 0,10-3-32,0 0 1,0 0 0,0 0-1,1 0 1,-1 1 0,0-1-1,1 0 1,-1 1 0,1-1 0,0 1-1,-1 0 1,1-1 0,0 1-1,0 0 1,0 0 0,0 0 0,0 0-1,0-1 1,1 1 0,-1 0-1,0 4 1,0-2-329,1 0 0,-1 0-1,1 1 1,0-1 0,0 0 0,1 0 0,0 1-1,-1-1 1,3 5 0,-2-7-137,-1 0 0,1 0 0,0-1 0,0 1 0,0 0 0,1-1 0,-1 1 0,0-1 0,1 1-1,-1-1 1,1 1 0,-1-1 0,1 0 0,2 1 0,16 7-9831</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38.594"/>
    </inkml:context>
    <inkml:brush xml:id="br0">
      <inkml:brushProperty name="width" value="0.025" units="cm"/>
      <inkml:brushProperty name="height" value="0.025" units="cm"/>
    </inkml:brush>
  </inkml:definitions>
  <inkml:trace contextRef="#ctx0" brushRef="#br0">26 0 19218,'0'0'6150,"-26"56"-4901,26-31-704,0-3-353,0 1-64,8-4-224,4-4-1249,3-5-1314,-8-5-832,0-5-1666,2-6-4933</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1.711"/>
    </inkml:context>
    <inkml:brush xml:id="br0">
      <inkml:brushProperty name="width" value="0.025" units="cm"/>
      <inkml:brushProperty name="height" value="0.025" units="cm"/>
    </inkml:brush>
  </inkml:definitions>
  <inkml:trace contextRef="#ctx0" brushRef="#br0">0 0 17649,'0'0'7559,"80"13"-7015,-37-13-448,6-2-64,-4 0-704,-11 1-802,-5 1-1120,-13 0-897,-13 1-1410,-3 6-192</inkml:trace>
  <inkml:trace contextRef="#ctx0" brushRef="#br0" timeOffset="1">9 101 9161,'0'0'10986,"-9"48"-9384,37-42-481,8-4-289,14-2-351,6 0-353,1-6-384,-4-5-1954,-3 1-5510</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2.230"/>
    </inkml:context>
    <inkml:brush xml:id="br0">
      <inkml:brushProperty name="width" value="0.025" units="cm"/>
      <inkml:brushProperty name="height" value="0.025" units="cm"/>
    </inkml:brush>
  </inkml:definitions>
  <inkml:trace contextRef="#ctx0" brushRef="#br0">1 38 13613,'0'0'1719,"9"-5"373,9-2-1507,0 1-1,0 1 0,1 0 0,0 2 0,-1 0 0,1 1 0,0 0 0,0 2 0,20 2 0,-36-2-555,-1 0 1,1 0 0,0 1 0,0-1-1,-1 1 1,1 0 0,0 0 0,-1 0-1,1 0 1,0 1 0,-1-1 0,0 1-1,1-1 1,-1 1 0,0 0-1,0 0 1,4 4 0,-5-4 14,0 0 1,0 1 0,0-1-1,0 0 1,0 1-1,-1-1 1,1 0-1,-1 1 1,0-1-1,1 1 1,-1-1-1,0 1 1,-1-1-1,1 1 1,0-1-1,-2 4 1,-1 4 148,0 0 1,-2 0-1,1 0 1,-1-1-1,0 1 1,-1-1-1,-13 15 1,5-7-8,8-11-161,0 0 0,0 0 1,1 1-1,0 0 0,1 0 1,-1 0-1,1 1 0,1-1 1,-1 1-1,-3 14 0,7-21-23,0 0 0,0 0 0,0 0 1,0 0-1,0 0 0,0 0 0,1 0 0,-1 1 0,0-1 0,1 0 0,-1 0 0,0 0 0,1 0 0,0 0 1,-1 0-1,1 0 0,-1-1 0,1 1 0,0 0 0,0 0 0,-1 0 0,1-1 0,0 1 0,0 0 1,0-1-1,0 1 0,0-1 0,0 1 0,0-1 0,0 1 0,0-1 0,0 0 0,0 1 0,0-1 0,0 0 1,2 0-1,47 3 115,-40-3-109,14 0-541,0-1 0,0-2 0,46-9 0,-52 7-1908,-1-1 1,0 0 0,21-12-1,3-5-8433</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2.601"/>
    </inkml:context>
    <inkml:brush xml:id="br0">
      <inkml:brushProperty name="width" value="0.025" units="cm"/>
      <inkml:brushProperty name="height" value="0.025" units="cm"/>
    </inkml:brush>
  </inkml:definitions>
  <inkml:trace contextRef="#ctx0" brushRef="#br0">72 0 14798,'0'0'6625,"-9"1"-4831,-27 4-508,13 6-413,23-10-855,-1-1-1,1 1 1,0-1-1,-1 1 1,1-1-1,0 1 1,0 0-1,-1-1 1,1 1-1,0-1 1,0 1-1,0 0 1,0-1-1,0 1 1,-1-1-1,1 1 1,0 0-1,1-1 1,-1 1-1,0 0 1,0-1-1,0 1 1,0-1-1,0 1 1,1 0-1,-1-1 1,0 1-1,0-1 1,1 1-1,-1-1 1,0 1-1,1-1 1,0 2-1,2-1-51,1 1 1,-1 0-1,1-1 0,-1 0 0,1 0 1,0 0-1,-1 0 0,1 0 0,0-1 1,0 0-1,0 0 0,5 0 0,7 1-135,-9 0 82,-1 0 1,1 0-1,0 1 1,-1 0-1,1 0 1,-1 1 0,0 0-1,0 0 1,0 0-1,0 1 1,-1 0-1,1 0 1,-1 0-1,0 1 1,0-1 0,7 11-1,-10-12 206,0 0 0,0 1 0,0-1 0,-1 1 0,1-1 0,-1 1 0,0 0 0,0-1 0,-1 1 0,1 0 0,-1 0 0,0-1 0,0 1 0,0 0 0,0 0 0,-1-1 0,1 1 0,-1 0 0,0 0 0,0-1 0,0 1 0,-1-1 0,1 1 0,-1-1 0,0 0 0,0 1 0,0-1 0,-1 0 0,1 0 0,0-1 0,-5 4 0,6-4-75,-1 0 1,1 0 0,-1 0-1,0-1 1,0 1-1,0-1 1,0 1 0,0-1-1,0 0 1,0 0-1,0 0 1,-1 0 0,1 0-1,0 0 1,-1 0 0,1-1-1,0 0 1,-1 1-1,1-1 1,-1 0 0,1 0-1,-1 0 1,1 0-1,0-1 1,-1 1 0,1-1-1,-1 1 1,1-1-1,0 0 1,0 0 0,-1 0-1,1 0 1,-4-3-1,-25-26-3591,9-7-4303,13 12-905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2.975"/>
    </inkml:context>
    <inkml:brush xml:id="br0">
      <inkml:brushProperty name="width" value="0.025" units="cm"/>
      <inkml:brushProperty name="height" value="0.025" units="cm"/>
    </inkml:brush>
  </inkml:definitions>
  <inkml:trace contextRef="#ctx0" brushRef="#br0">1 82 11659,'0'0'12236,"56"-53"-10539,-18 42-640,5 2-480,5 4-449,3 1-128,-4 4-1377,-6 0-2339,2 0-4131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3.350"/>
    </inkml:context>
    <inkml:brush xml:id="br0">
      <inkml:brushProperty name="width" value="0.025" units="cm"/>
      <inkml:brushProperty name="height" value="0.025" units="cm"/>
    </inkml:brush>
  </inkml:definitions>
  <inkml:trace contextRef="#ctx0" brushRef="#br0">137 1 17200,'0'0'3972,"-7"52"-2659,7-30 1,0 2-770,2-1-480,14-2-32,2-1-1217,-3-3-1602,1-5-1825,-13-1-3107</inkml:trace>
  <inkml:trace contextRef="#ctx0" brushRef="#br0" timeOffset="1">1 118 13837,'0'0'8104,"54"-23"-7560,-17 21-448,8 1-96,6-1-993,-4-2-1985,-2-3-4710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3.725"/>
    </inkml:context>
    <inkml:brush xml:id="br0">
      <inkml:brushProperty name="width" value="0.025" units="cm"/>
      <inkml:brushProperty name="height" value="0.025" units="cm"/>
    </inkml:brush>
  </inkml:definitions>
  <inkml:trace contextRef="#ctx0" brushRef="#br0">0 354 6758,'0'0'12017,"10"-10"-9839,36-37-102,79-86 195,-101 105-2191,-1 0 0,-2-2-1,19-33 1,-32 49-112,-10 22-120,-2 8 149,-2 15-2,0 0-1,2 0 1,2 1 0,1-1-1,2 32 1,0-59-206,-1-1 0,1 1 0,0-1 0,0 1 0,0-1 0,0 0 0,1 1 0,-1-1-1,1 0 1,0 0 0,0 0 0,0 0 0,0-1 0,1 1 0,-1 0 0,1-1 0,-1 0 0,1 1 0,0-1 0,0 0 0,0-1 0,0 1 0,0 0 0,1-1-1,-1 0 1,0 0 0,1 0 0,-1 0 0,1 0 0,-1-1 0,1 1 0,-1-1 0,1 0 0,-1 0 0,1 0 0,0-1 0,-1 1 0,1-1 0,-1 0 0,6-2 0,22-15-6286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5.323"/>
    </inkml:context>
    <inkml:brush xml:id="br0">
      <inkml:brushProperty name="width" value="0.035" units="cm"/>
      <inkml:brushProperty name="height" value="0.035" units="cm"/>
    </inkml:brush>
  </inkml:definitions>
  <inkml:trace contextRef="#ctx0" brushRef="#br0">17 31 18564,'-16'178'3878,"16"-177"-3849,-1-1-1,1 1 1,0 0 0,0-1-1,0 1 1,0 0 0,0-1-1,1 1 1,-1 0-1,0-1 1,0 1 0,0-1-1,0 1 1,1 0 0,-1-1-1,0 1 1,1-1-1,-1 1 1,0-1 0,1 2-1,0-2-19,-1 0 0,1 0 0,-1 0 0,1 0 0,-1 0 0,1 1 0,-1-1 0,1 0 0,-1 0 0,1 0 0,-1 0 0,0-1 0,1 1 0,-1 0-1,1 0 1,-1 0 0,1 0 0,-1 0 0,1 0 0,-1-1 0,1 1 0,28-23-194,-16 12 130,-9 10 67,-1-1 0,1 1 1,-1 0-1,1 0 0,0 0 1,-1 0-1,1 0 0,0 1 1,0 0-1,0 0 0,-1 0 1,1 0-1,0 1 0,5 0 1,-5 0 35,0 0 1,0-1 0,0 1 0,0-1 0,0 0 0,0 0 0,0-1 0,-1 1 0,1-1 0,0 0-1,0 0 1,0 0 0,6-3 0,3-5 14,0-1 1,-1 0-1,0-1 0,-1 0 0,15-19 1,-18 20-72,0 0 1,1 1 0,-1 0 0,2 1 0,-1 0 0,1 0 0,0 1-1,1 0 1,17-8 0,-27 14 12,1 1 1,-1-1-1,0 1 0,0 0 1,1 0-1,-1-1 0,0 1 1,1 0-1,-1 0 0,0 0 1,1 1-1,-1-1 0,0 0 1,0 0-1,1 1 0,-1-1 0,0 0 1,0 1-1,0-1 0,1 1 1,-1 0-1,0-1 0,0 1 1,0 0-1,0 0 0,0 0 1,0 0-1,0 0 0,-1 0 0,1 0 1,0 0-1,0 0 0,-1 0 1,1 0-1,0 2 0,2 4 82,0 0 0,-1 0 0,0 1-1,2 12 1,-3-14-38,6 61 517,-6-45-169,6 30 0,-7-51-406,0-1-1,0 1 1,0-1-1,0 1 1,0 0 0,0-1-1,0 1 1,1-1-1,-1 1 1,0-1 0,0 1-1,1 0 1,-1-1-1,0 1 1,0-1 0,1 1-1,-1-1 1,1 1-1,-1-1 1,1 0 0,-1 1-1,0-1 1,1 0 0,-1 1-1,1-1 1,-1 0-1,1 1 1,0-1 0,-1 0-1,1 0 1,-1 0-1,1 1 1,0-1 0,-1 0-1,1 0 1,-1 0-1,1 0 1,1 0 0,-1-1-7,0 1-1,0-1 1,0 1 0,0-1 0,0 0 0,0 1 0,-1-1 0,1 0 0,0 0 0,0 0 0,0 0 0,-1 0-1,1 0 1,-1 0 0,1 0 0,-1 0 0,1 0 0,-1 0 0,1 0 0,-1-1 0,3-22-222</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4.100"/>
    </inkml:context>
    <inkml:brush xml:id="br0">
      <inkml:brushProperty name="width" value="0.025" units="cm"/>
      <inkml:brushProperty name="height" value="0.025" units="cm"/>
    </inkml:brush>
  </inkml:definitions>
  <inkml:trace contextRef="#ctx0" brushRef="#br0">83 14 16912,'-5'8'1794,"-6"6"-1168,1 0 0,1 1 1,1 0-1,0 0 1,1 1-1,0 0 0,2 0 1,-7 28-1,12-43-617,0 1 0,0-1 0,0 0 0,0 1-1,0-1 1,0 0 0,0 0 0,1 1 0,-1-1 0,1 0 0,-1 0 0,1 1-1,-1-1 1,1 0 0,-1 0 0,1 0 0,0 0 0,0 0 0,0 0 0,-1 0-1,1 0 1,0 0 0,0 0 0,0-1 0,2 2 0,0 0 3,1-1 0,-1 0 0,1 0 0,-1 0 1,1 0-1,-1 0 0,1 0 0,0-1 0,4 0 0,1 0-4,1 0 0,-1-1-1,1 0 1,-1-1-1,0 0 1,16-6 0,-20 6-1,0-1 0,-1 1 0,1-2 0,-1 1 0,0 0 0,0-1 0,0 1 0,0-1 0,0 0 0,-1-1 0,0 1 0,0-1 0,0 1 0,-1-1 0,1 0 0,-1 0 0,0 0-1,0 0 1,-1 0 0,0 0 0,0-1 0,0 1 0,0 0 0,-1-1 0,0-6 0,0 8 18,-1-1 0,1 1 0,-1 0 0,0 1 0,0-1 0,0 0 0,0 0 0,-1 0 0,0 0 0,1 1 0,-1-1 0,-1 1 0,1 0 0,0-1 0,-1 1 0,0 0 0,1 0 0,-1 1 0,0-1 0,-1 1 0,1-1 0,0 1-1,-1 0 1,1 0 0,-1 0 0,0 1 0,0-1 0,1 1 0,-1 0 0,0 0 0,0 0 0,0 1 0,-8-1 0,9 1-46,0 0 0,-1 0 1,1 0-1,0 1 0,0-1 0,-1 1 0,1 0 0,0 0 0,0 0 1,0 0-1,0 0 0,0 1 0,0-1 0,0 1 0,0 0 1,-4 4-1,5-5-87,1 1 0,0 0 1,0-1-1,0 1 1,0 0-1,0 0 1,0 0-1,0 0 0,1 0 1,-1 0-1,1 0 1,-1 0-1,1 0 0,0 0 1,0 0-1,0 0 1,0 0-1,0 0 0,0 0 1,0 0-1,1 0 1,-1 0-1,1 0 1,0 0-1,-1 0 0,1-1 1,0 1-1,0 0 1,2 3-1,0-1-538,1 0-1,-1-1 1,1 1-1,0-1 1,0 1-1,0-1 1,1 0 0,-1-1-1,1 1 1,6 2-1,27 9-6143</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4.459"/>
    </inkml:context>
    <inkml:brush xml:id="br0">
      <inkml:brushProperty name="width" value="0.025" units="cm"/>
      <inkml:brushProperty name="height" value="0.025" units="cm"/>
    </inkml:brush>
  </inkml:definitions>
  <inkml:trace contextRef="#ctx0" brushRef="#br0">186 43 14990,'0'0'2568,"-13"-3"-273,10 3-2198,-3-2 42,0 0 0,0 1 0,-1 0-1,1 0 1,0 1 0,-1 0 0,1 0-1,-1 0 1,1 1 0,0 0 0,-1 0-1,1 0 1,0 1 0,0 0 0,0 0-1,0 1 1,-9 5 0,11-5 48,0 0 0,0 1 0,0 0 1,0 0-1,0 0 0,1 1 0,0-1 0,0 1 1,0-1-1,1 1 0,-1 0 0,1 0 0,-2 10 1,3-13-164,1 0 1,0 0-1,-1 0 1,1 0 0,0 0-1,0 0 1,0 0-1,1 0 1,-1 0 0,0 0-1,1 0 1,0 0-1,-1 0 1,1 0 0,0 0-1,0 0 1,0 0-1,0 0 1,0-1 0,0 1-1,1 0 1,-1-1-1,0 1 1,1-1 0,0 1-1,-1-1 1,1 0-1,0 0 1,-1 0 0,1 0-1,0 0 1,0 0-1,0 0 1,0-1 0,0 1-1,0 0 1,4-1-1,2 3-53,1-2 0,-1 1 0,1-1-1,0 0 1,-1-1 0,1 0 0,0-1 0,0 0-1,-1 0 1,1 0 0,16-6 0,-22 5 27,0 1 0,0-1 0,0 1 0,0-1 0,0 0 0,-1 0 0,1-1 0,-1 1 0,1-1 0,-1 1 0,0-1 0,0 0 0,0 1 0,0-1 0,0 0 0,-1 0 0,1-1 0,-1 1 0,0 0 0,0 0 0,0-1 0,0 1 0,-1-1 0,1 1 0,-1 0 0,0-1 0,0 1 0,0-1 0,0 1 0,-1-1 0,0 1 0,-1-5 0,1 3-42,-1 0 1,0 1-1,0-1 0,0 1 1,-1-1-1,1 1 0,-1 0 0,0 0 1,0 0-1,-1 0 0,1 1 1,-1-1-1,1 1 0,-1 0 1,-7-4-1,8 5-404,1 1-1,-1-1 1,0 1-1,0-1 1,0 1-1,0 0 1,0 0-1,-1 0 1,1 1 0,0-1-1,0 1 1,-1 0-1,1 0 1,0 0-1,-4 0 1,3 5-3887,3 6-1356</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4.833"/>
    </inkml:context>
    <inkml:brush xml:id="br0">
      <inkml:brushProperty name="width" value="0.025" units="cm"/>
      <inkml:brushProperty name="height" value="0.025" units="cm"/>
    </inkml:brush>
  </inkml:definitions>
  <inkml:trace contextRef="#ctx0" brushRef="#br0">74 170 16848,'0'0'6310,"-45"50"-4484,29-25-225,9 3-1056,1-1-449,6-2-32,0-3-128,8-9-1602,2-5-1185,-2-8-1665,-3 0-3652</inkml:trace>
  <inkml:trace contextRef="#ctx0" brushRef="#br0" timeOffset="1">2 0 17296,'0'0'6887</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5.690"/>
    </inkml:context>
    <inkml:brush xml:id="br0">
      <inkml:brushProperty name="width" value="0.025" units="cm"/>
      <inkml:brushProperty name="height" value="0.025" units="cm"/>
    </inkml:brush>
  </inkml:definitions>
  <inkml:trace contextRef="#ctx0" brushRef="#br0">7 1 14894,'0'0'5477,"-7"74"-5092,20-29-97,3 5-64,2 10-128,2 6-32,-6 4-32,3 2 0,-7 2-224,-4-3-641,-4-3-352,-2-3-1281,0-10-1762,-6-8 320,1-11-3106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6.117"/>
    </inkml:context>
    <inkml:brush xml:id="br0">
      <inkml:brushProperty name="width" value="0.025" units="cm"/>
      <inkml:brushProperty name="height" value="0.025" units="cm"/>
    </inkml:brush>
  </inkml:definitions>
  <inkml:trace contextRef="#ctx0" brushRef="#br0">0 857 9961,'8'-4'2792,"154"-44"4641,103-5-5768,-206 42-1399,733-96-292,10 41 574,-277 25-355,282-35 452,-5-35-78,-136-17-419,330-53 932,-970 178-1225,23-4 505,-40 5-995,-22 0-1219,-36-6-4931,24-1-1517</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6.792"/>
    </inkml:context>
    <inkml:brush xml:id="br0">
      <inkml:brushProperty name="width" value="0.025" units="cm"/>
      <inkml:brushProperty name="height" value="0.025" units="cm"/>
    </inkml:brush>
  </inkml:definitions>
  <inkml:trace contextRef="#ctx0" brushRef="#br0">1 721 14189,'0'0'3230,"14"0"-3203,20 0-69,267-14-664,669-153 153,-380 57 669,578-52 690,4 48 715,-1154 112-1509,641-63 893,-228-4-3680,-387 60-759,-17 0-1110</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7.152"/>
    </inkml:context>
    <inkml:brush xml:id="br0">
      <inkml:brushProperty name="width" value="0.025" units="cm"/>
      <inkml:brushProperty name="height" value="0.025" units="cm"/>
    </inkml:brush>
  </inkml:definitions>
  <inkml:trace contextRef="#ctx0" brushRef="#br0">67 1 14221,'0'0'3225,"-9"10"-1923,2-2-981,3-4-210,1-1 1,-1 1-1,1-1 1,0 1-1,1 0 1,-1 0-1,1 1 0,-1-1 1,1 0-1,0 1 1,1-1-1,-1 1 0,1 0 1,0-1-1,-1 9 1,2 51 678,3 0 0,11 66 0,3 85 144,-19-169-895,-1 0 0,-3-1-1,-22 89 1,20-77-1822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8.440"/>
    </inkml:context>
    <inkml:brush xml:id="br0">
      <inkml:brushProperty name="width" value="0.025" units="cm"/>
      <inkml:brushProperty name="height" value="0.025" units="cm"/>
    </inkml:brush>
  </inkml:definitions>
  <inkml:trace contextRef="#ctx0" brushRef="#br0">50 1 7687,'-2'69'9854,"-4"-1"-5478,-24 132-4018,21-151 1016,9-48-1323,-1 1 0,1-1 1,-1 1-1,1-1 0,0 1 0,-1-1 0,1 1 0,0-1 0,0 1 1,0 0-1,0-1 0,1 1 0,-1-1 0,0 1 0,1-1 0,-1 1 1,1-1-1,-1 1 0,1-1 0,0 1 0,-1-1 0,1 1 1,0-1-1,0 0 0,0 0 0,0 1 0,0-1 0,0 0 0,1 0 1,-1 0-1,0 0 0,1 0 0,2 1 0,1-1 67,0-1 0,0 1 0,0-1 0,0 0 0,0-1 0,0 1 0,0-1 0,0 0 1,0 0-1,6-2 0,44-15 219,56-25 0,-20 6-2239,-63 24-1705,-15 2-1637,-5-2-5310</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8.991"/>
    </inkml:context>
    <inkml:brush xml:id="br0">
      <inkml:brushProperty name="width" value="0.025" units="cm"/>
      <inkml:brushProperty name="height" value="0.025" units="cm"/>
    </inkml:brush>
  </inkml:definitions>
  <inkml:trace contextRef="#ctx0" brushRef="#br0">13 109 13325,'0'0'10025,"0"14"-9326,-13 268 3193,14-293-3676,1 0 1,0 1-1,1-1 0,5-14 0,6-29-272,-9 22-72,-2-1 0,-2 1 0,0-1 0,-6-38-1,-4 52 42,4 19-31,2 11 3,3-8 108,0 0 0,0 0 0,0 1 0,1-1-1,-1 0 1,1 0 0,-1 0 0,1 0 0,0 1 0,0-1-1,1-1 1,-1 1 0,1 0 0,-1 0 0,1 0 0,0-1 0,0 1-1,3 2 1,-4-3 9,2-1 1,-1 0-1,0 1 0,0-1 0,0 0 0,0 0 0,1 0 0,-1-1 1,1 1-1,-1 0 0,0-1 0,1 0 0,-1 1 0,1-1 0,-1 0 1,1 0-1,-1 0 0,1-1 0,-1 1 0,1-1 0,-1 1 1,0-1-1,1 0 0,-1 0 0,4-2 0,0 0 6,-1 0-1,0-1 1,-1 1-1,1-1 1,0 0-1,-1 0 1,0-1-1,0 1 1,0-1-1,-1 0 1,5-8-1,28-62 68,-34 70-74,-2 5-2,0 0 0,0 0 1,0 0-1,0 0 1,0 0-1,0 0 0,0 1 1,0-1-1,0 0 1,0 0-1,0 0 1,0 0-1,0 0 0,0 0 1,0 0-1,0 0 1,0 0-1,0 1 0,0-1 1,1 0-1,-1 0 1,0 0-1,0 0 1,0 0-1,0 0 0,0 0 1,0 0-1,0 0 1,0 0-1,0 0 0,0 0 1,0 0-1,1 0 1,-1 1-1,0-1 1,0 0-1,0 0 0,0 0 1,0 0-1,0 0 1,0 0-1,0 0 0,1 0 1,-1 0-1,0 0 1,0 0-1,0 0 1,0 0-1,0-1 0,0 1 1,0 0-1,0 0 1,0 0-1,1 0 0,-1 0 1,2 20-73,0 24-40,-4 16 107,0-39 6,1 1 0,1-1 0,1 0 0,6 35 0,-6-53-122,0 0 0,0 0 0,0 0 0,0 0 0,0 0 0,1 0 0,0 0 0,-1-1 0,1 1 0,0-1 0,0 1 0,1-1 0,-1 0 0,0 0 0,1 0 0,3 3 0,-2-3-437,0 0-1,1-1 0,-1 1 0,0-1 0,1 1 1,-1-1-1,1-1 0,-1 1 0,1-1 0,7 0 1,19 0-10043</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9.402"/>
    </inkml:context>
    <inkml:brush xml:id="br0">
      <inkml:brushProperty name="width" value="0.025" units="cm"/>
      <inkml:brushProperty name="height" value="0.025" units="cm"/>
    </inkml:brush>
  </inkml:definitions>
  <inkml:trace contextRef="#ctx0" brushRef="#br0">0 9 14382,'0'0'8872,"74"34"-8584,-27-33-128,11-1-160,5-1-1441,0-16-1858,-7-9-4837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6.651"/>
    </inkml:context>
    <inkml:brush xml:id="br0">
      <inkml:brushProperty name="width" value="0.035" units="cm"/>
      <inkml:brushProperty name="height" value="0.035" units="cm"/>
    </inkml:brush>
  </inkml:definitions>
  <inkml:trace contextRef="#ctx0" brushRef="#br0">1 45 15803,'7'-22'1361,"-7"10"-801,-3 3-168,3 7 520,0 7-112,6 16-32,-1 10 17,4 13-105,2 10-48,1 15-136,-3 1-40,3 8-32,-2-4-88,-4-6-504,3-5-320,-6-15 456,0-7-88,-12-24-104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49.794"/>
    </inkml:context>
    <inkml:brush xml:id="br0">
      <inkml:brushProperty name="width" value="0.025" units="cm"/>
      <inkml:brushProperty name="height" value="0.025" units="cm"/>
    </inkml:brush>
  </inkml:definitions>
  <inkml:trace contextRef="#ctx0" brushRef="#br0">178 59 8840,'0'0'6412,"0"-9"-2921,0 5-3295,0 3-93,1-1 0,-1 1 0,0-1 1,0 1-1,0-1 0,0 0 0,0 1 1,0-1-1,0 1 0,0-1 0,-1 1 1,1-1-1,0 1 0,-1-1 0,0 1 1,1-1-1,-1 1 0,0 0 0,0-1 1,1 1-1,-1 0 0,0 0 0,0 0 1,-1 0-1,1-1 0,0 2 0,0-1 1,0 0-1,-1 0 0,1 0 0,0 0 1,-1 1-1,1-1 0,-1 1 0,1-1 1,-1 1-1,1-1 0,-1 1 0,1 0 1,-1 0-1,1 0 0,-1 0 0,1 0 1,-3 0-1,-2 1-46,0-1-1,1 1 1,-1 0 0,1 1-1,0-1 1,-1 1 0,1 0-1,0 1 1,0-1 0,0 1-1,1 0 1,-1 0 0,0 0-1,1 1 1,0 0 0,0 0-1,0 0 1,0 0 0,1 0-1,0 1 1,0 0 0,0-1-1,-2 7 1,0-3-37,1 1 0,0 0-1,1 0 1,0 0 0,1 1 0,0-1 0,0 1-1,1-1 1,0 1 0,1 0 0,0-1 0,2 19 0,-1-26-37,0 1 1,0-1 0,0 1-1,1-1 1,-1 0 0,1 1 0,-1-1-1,1 0 1,0 0 0,0 0-1,0 0 1,0-1 0,0 1-1,0 0 1,0-1 0,1 1 0,-1-1-1,1 0 1,-1 0 0,1 0-1,-1 0 1,1-1 0,0 1 0,-1 0-1,1-1 1,0 0 0,4 0-1,7 1-481,0 0 0,-1-2 0,1 0 0,16-3 0,21-11-2844,-2-6-2728</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50.861"/>
    </inkml:context>
    <inkml:brush xml:id="br0">
      <inkml:brushProperty name="width" value="0.025" units="cm"/>
      <inkml:brushProperty name="height" value="0.025" units="cm"/>
    </inkml:brush>
  </inkml:definitions>
  <inkml:trace contextRef="#ctx0" brushRef="#br0">66 155 12684,'0'0'1495,"-9"9"656,-29 30-603,36-37-1451,0-1 0,1 1-1,-1 0 1,1 0 0,-1 0 0,1 0-1,0 0 1,0 0 0,0 1 0,0-1-1,0 0 1,0 0 0,1 1 0,-1-1-1,1 0 1,-1 1 0,1-1 0,0 1-1,0-1 1,0 3 0,1-3-61,0 0 0,0-1 1,0 1-1,0 0 0,0-1 0,0 1 0,0-1 1,0 1-1,1-1 0,-1 1 0,0-1 0,1 0 1,-1 0-1,1 0 0,0 0 0,-1 0 1,1 0-1,0 0 0,2 1 0,2 0 81,-1 0-1,1-1 1,0 0 0,0 1-1,0-2 1,1 1-1,-1-1 1,0 0-1,0 0 1,0-1 0,0 1-1,0-1 1,8-3-1,-6 0 24,0-1-1,-1 1 1,0-2 0,0 1-1,-1-1 1,1 0-1,-1 0 1,8-12-1,-9 13-24,-1 0 0,-1 0-1,1-1 1,-1 0 0,1 0-1,-2 0 1,1 0 0,-1 0-1,0-1 1,0 1 0,2-13-1,-5 19-63,0 0-1,0 0 1,0 0-1,0 0 0,0 1 1,0-1-1,0 0 1,0 1-1,0-1 1,0 1-1,0-1 1,1 1-1,-1-1 0,0 1 1,0-1-1,0 1 1,1 0-1,-1 0 1,0 1-1,-4 4 15,1 1 0,-1 0 1,2 1-1,-1-1 0,1 0 0,0 1 0,1 0 0,0 0 0,0 0 0,1 0 1,0 0-1,0 0 0,1 0 0,0 13 0,1-20-59,-1 0-1,1 0 1,-1 0 0,1 1-1,-1-1 1,1 0 0,0 0-1,-1 0 1,1 0-1,0 0 1,0 0 0,0 0-1,0-1 1,0 1 0,0 0-1,0 0 1,0-1 0,0 1-1,0 0 1,0-1 0,0 1-1,0-1 1,1 0-1,-1 1 1,0-1 0,0 0-1,1 0 1,-1 0 0,0 0-1,0 0 1,1 0 0,-1 0-1,0 0 1,0 0-1,1 0 1,-1-1 0,0 1-1,0-1 1,1 1 0,-1-1-1,1 0 1,3-1-8,0 0-1,0 0 1,-1 0 0,0 0-1,1-1 1,-1 0 0,0 0-1,0 0 1,5-6 0,-5 5-11,-1 0 1,1-1 0,-1 1 0,0-1 0,-1 0-1,1 0 1,-1 0 0,0 0 0,0-1 0,0 1-1,-1 0 1,0-1 0,1-11 0,-2 17-36,1 1 37,-1 0 0,0 1 1,0-1-1,1 0 0,-1 0 1,1 0-1,-1 1 0,1-1 1,0 0-1,-1 0 0,1 0 1,0 0-1,0 0 0,0 0 1,0-1-1,0 1 0,0 0 1,0 0-1,1 1 0,8 0-94,0 0-1,0-1 0,0 0 1,0-1-1,0 0 1,16-2-1,46 3-847,-68-1 925,-1 1 0,1 0-1,-1 0 1,1 0 0,-1 0-1,1 1 1,-1-1 0,0 1 0,0 0-1,1 0 1,-1 0 0,-1 0 0,1 0-1,0 1 1,-1-1 0,4 4 0,-4-2 217,0 0 1,-1 0 0,1 1 0,-1-1 0,0 0 0,0 0 0,0 1 0,-1-1-1,1 1 1,-1-1 0,0 0 0,0 1 0,-2 4 0,2 7 253,0-16-407,0 0 0,0 1 0,1-1 0,-1 0 1,0 0-1,0 0 0,0 1 0,1-1 0,-1 0 0,0 0 0,0 0 0,0 0 0,1 1 0,-1-1 0,0 0 0,1 0 1,-1 0-1,0 0 0,0 0 0,1 0 0,-1 0 0,0 0 0,0 0 0,1 0 0,-1 0 0,0 0 0,1 0 1,-1 0-1,0 0 0,0 0 0,1 0 0,-1 0 0,0 0 0,0-1 0,1 1 0,-1 0 0,0 0 0,0 0 0,1 0 1,-1 0-1,0-1 0,0 1 0,0 0 0,1 0 0,-1 0 0,0-1 0,0 1 0,0 0 0,0 0 0,0-1 1,1 1-1,-1 0 0,0-1 0,13-11 407,-7 0-435,0 0 0,-1-1 0,-1 1 1,0-1-1,-1 0 0,0 0 0,0 0 1,-2 0-1,0 0 0,-1-27 0,0 41-17,0 0-1,1 0 0,-1 1 0,0-1 1,0 0-1,1 0 0,-1 0 0,1 0 0,-1 0 1,1 0-1,-1 0 0,1 0 0,0 0 0,-1 0 1,1 0-1,0 0 0,0 0 0,0 0 0,0-1 1,0 1-1,0 0 0,0-1 0,0 1 1,2 0-1,38 9-30,-21-9 3,-1-1 0,27-3 0,-33 1-42,0 0 0,-1-1 0,0 0 0,0-1-1,0-1 1,0 0 0,0 0 0,-1-1 0,0 0 0,0-1-1,16-14 1,-31 21 120,1 0 0,-1 0 0,0 0 1,1 1-1,-1-1 0,1 1 0,-1 0 0,1 0 0,-6 2 0,7-1-44,1-1-1,0 0 0,-1 1 1,1-1-1,0 1 0,-1-1 1,1 1-1,0 0 0,0-1 1,0 1-1,0 0 0,0 2 1,1-4 2,0 1 0,0 0 0,0-1 0,0 1 1,0-1-1,0 1 0,0-1 0,0 1 1,0 0-1,0-1 0,0 1 0,0-1 0,0 1 1,1-1-1,-1 1 0,0-1 0,0 1 0,1-1 1,-1 1-1,0-1 0,1 1 0,-1-1 1,1 1-1,-1-1 0,0 0 0,2 1 0,0 0 3,0 0 0,0 0 0,0-1 0,0 1 0,1-1-1,-1 1 1,0-1 0,0 0 0,1 0 0,-1 0 0,0 0-1,0 0 1,1-1 0,-1 1 0,0-1 0,0 1 0,0-1 0,0 0-1,4-2 1,4-2 20,0-1 0,-1-1 1,1 0-1,-1-1 0,-1 1 0,1-2 0,-1 1 0,-1-1 0,0 0 0,0-1 0,-1 1 1,0-2-1,8-18 0,-13 29-14,-1 0 0,0 0 0,0-1-1,0 1 1,0 0 0,0 0 0,0-1 0,0 1 0,0 0 0,0-1 0,0 1 0,0 0 0,0 0-1,0-1 1,0 1 0,0 0 0,0-1 0,0 1 0,0 0 0,0 0 0,0-1 0,0 1 0,0 0-1,0 0 1,-1-1 0,1 1 0,0 0 0,0 0 0,0-1 0,0 1 0,-1 0 0,1 0 0,0 0-1,0-1 1,-1 1 0,1 0 0,0 0 0,0 0 0,-1 0 0,1-1 0,-17 2 71,-15 9-108,24-5 59,1 0 0,0 0 1,0 0-1,0 1 1,1 0-1,0 0 0,0 1 1,0-1-1,1 1 1,0 1-1,1-1 0,-1 1 1,1 0-1,1 0 1,0 0-1,0 0 0,0 0 1,1 1-1,0-1 1,1 1-1,0 0 0,0 13 1,1-19-26,1-1 1,-1 1-1,1-1 0,0 1 1,-1-1-1,1 1 0,0-1 1,1 0-1,-1 0 0,0 1 1,1-1-1,-1 0 0,1 0 1,-1 0-1,1 0 0,0-1 1,0 1-1,2 1 0,1 1-39,0-2-1,0 1 1,1 0-1,-1-1 0,0 0 1,1 0-1,10 1 1,7 0-647,1 0 0,-1-2 1,26-2-1,-36 0-46,38-3-2940,1-11-2750</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51.440"/>
    </inkml:context>
    <inkml:brush xml:id="br0">
      <inkml:brushProperty name="width" value="0.025" units="cm"/>
      <inkml:brushProperty name="height" value="0.025" units="cm"/>
    </inkml:brush>
  </inkml:definitions>
  <inkml:trace contextRef="#ctx0" brushRef="#br0">92 316 13453,'-11'5'97,"-38"17"221,47-21-258,0 0 1,-1 0-1,1 1 0,0-1 1,0 1-1,0 0 0,0 0 1,0-1-1,1 1 1,-1 0-1,1 1 0,-1-1 1,1 0-1,0 0 0,-1 1 1,0 3-1,2-5-2,0 0 0,1 0 0,-1 0 0,0 0 0,1 0 0,-1 0 0,1 0-1,-1 0 1,1 0 0,0 0 0,-1 0 0,1-1 0,0 1 0,-1 0 0,1 0 0,0-1 0,0 1 0,0 0 0,0-1-1,0 1 1,0-1 0,0 1 0,0-1 0,0 1 0,0-1 0,0 0 0,0 0 0,0 1 0,0-1 0,0 0 0,0 0 0,2 0-1,45 5 1112,-46-5-1073,88 3 1119,171-19-1,93-37-1148,-228 32 87,812-116 32,-162 27-1902,-767 109 1609,133-25-1372,-50 0-4229,-53 9-959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51.777"/>
    </inkml:context>
    <inkml:brush xml:id="br0">
      <inkml:brushProperty name="width" value="0.025" units="cm"/>
      <inkml:brushProperty name="height" value="0.025" units="cm"/>
    </inkml:brush>
  </inkml:definitions>
  <inkml:trace contextRef="#ctx0" brushRef="#br0">25 1 19314,'0'0'257,"-23"45"-1,21-12 673,2 6 128,0 8-353,2 4-191,11 3-385,1 0-32,4 0-96,-2-1 0,-3-3-256,-8 0-1314,-5-7-1312,-2-9-2051,-19-7-5253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52.151"/>
    </inkml:context>
    <inkml:brush xml:id="br0">
      <inkml:brushProperty name="width" value="0.025" units="cm"/>
      <inkml:brushProperty name="height" value="0.025" units="cm"/>
    </inkml:brush>
  </inkml:definitions>
  <inkml:trace contextRef="#ctx0" brushRef="#br0">130 291 9449,'-24'-12'402,"-39"-22"1321,59 32-1428,1-1-1,-1 0 1,0 0-1,1 0 1,-1 0-1,1-1 0,0 1 1,0-1-1,0 0 1,1 0-1,-4-6 1,6 9-207,0 0 1,0 0-1,0 0 1,1 0-1,-1 0 1,0 0-1,1 0 1,-1 1 0,1-1-1,-1 0 1,1 0-1,-1 0 1,1 1-1,0-1 1,-1 0-1,1 1 1,0-1 0,0 0-1,-1 1 1,1-1-1,0 1 1,0-1-1,0 1 1,0 0-1,0-1 1,0 1 0,0 0-1,0 0 1,-1-1-1,1 1 1,0 0-1,0 0 1,0 0-1,1 0 1,46-7 826,-42 6-643,432-29 2134,-211 19-2276,1350-47-1908,-1504 58 1613,44 1-3,1-5 1,162-26 0,-247 20 116,-21 1-711,-12 9 689,0-1 0,0 1 0,0-1 0,0 1 0,0 0 1,0-1-1,0 1 0,0 0 0,0-1 0,0 1 0,0 0 0,-1-1 0,1 1 1,0 0-1,0-1 0,0 1 0,-1 0 0,1-1 0,0 1 0,0 0 1,-1 0-1,1-1 0,0 1 0,0 0 0,-1 0 0,1 0 0,0-1 1,-1 1-1,1 0 0,0 0 0,-1 0 0,1 0 0,0 0 0,-1 0 1,1 0-1,0 0 0,-1 0 0,-37-11-4715</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1:52.479"/>
    </inkml:context>
    <inkml:brush xml:id="br0">
      <inkml:brushProperty name="width" value="0.025" units="cm"/>
      <inkml:brushProperty name="height" value="0.025" units="cm"/>
    </inkml:brush>
  </inkml:definitions>
  <inkml:trace contextRef="#ctx0" brushRef="#br0">44 1 12268,'0'0'5194,"-8"11"-4420,4-5-678,0 0-16,0 0-1,1 1 0,0-1 0,-1 0 0,2 1 1,-1 0-1,1 0 0,0 0 0,1 0 1,-1 0-1,1 0 0,0 8 0,3 30 800,2 0 0,16 80 0,35 86 363,-47-183-1218,-1-5-147,8 32 373,24 56 1,-33-97-610,0-1-1,0 0 1,2 0 0,-1-1 0,1 0 0,1-1 0,0 1-1,1-2 1,18 16 0,4-8-4125,-1-16-2275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02.800"/>
    </inkml:context>
    <inkml:brush xml:id="br0">
      <inkml:brushProperty name="width" value="0.025" units="cm"/>
      <inkml:brushProperty name="height" value="0.025" units="cm"/>
    </inkml:brush>
  </inkml:definitions>
  <inkml:trace contextRef="#ctx0" brushRef="#br0">304 106 4484,'0'0'1746,"10"-8"1174,-5 3-2413,31-27 1462,-34 30-1537,1-1 0,-1 1 0,0-1 0,0 1 0,-1-1 1,1 0-1,0 0 0,-1 0 0,0 0 0,0 0 0,0 0 0,0 0 1,0 0-1,0-4 0,-1 6-331,0 0 0,0 1-1,0-1 1,-1 0 0,1 1 0,0-1 0,0 1 0,-1-1 0,1 1 0,0-1-1,-1 1 1,1-1 0,0 1 0,-1-1 0,1 1 0,-1-1 0,1 1-1,-1 0 1,1-1 0,-1 1 0,1 0 0,-1-1 0,0 1 0,1 0 0,-1 0-1,1-1 1,-1 1 0,0 0 0,1 0 0,-1 0 0,0 0 0,-25-1 862,19 1-633,-7 1-107,0 0 0,0 1 0,0 1 1,0 0-1,0 1 0,1 1 0,0 0 0,0 0 0,-22 14 0,17-9-216,1 2 1,0 0 0,1 1 0,0 1 0,1 0-1,-13 17 1,22-24-4,1 0-1,0 1 1,1-1 0,0 1-1,0 0 1,1 0 0,0 0-1,0 1 1,0-1-1,-1 14 1,3-19 5,1 1 0,0 0 0,0-1 0,0 1 0,0-1 0,0 1 1,1-1-1,-1 1 0,1-1 0,0 1 0,0-1 0,0 1 0,1-1 0,-1 0 0,1 0 0,0 1 0,0-1 0,0 0 0,0-1 0,0 1 0,1 0 0,-1-1 1,1 1-1,0-1 0,-1 0 0,1 0 0,6 3 0,6 2-66,1-1 0,0-1 1,0-1-1,0 0 0,0-1 1,1 0-1,25-1 0,-13-1-1559,-1-2 0,0-1 0,48-9-1,-14-7-5237</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03.149"/>
    </inkml:context>
    <inkml:brush xml:id="br0">
      <inkml:brushProperty name="width" value="0.025" units="cm"/>
      <inkml:brushProperty name="height" value="0.025" units="cm"/>
    </inkml:brush>
  </inkml:definitions>
  <inkml:trace contextRef="#ctx0" brushRef="#br0">377 0 9321,'0'0'7687,"70"47"-6438,-45-10-224,0 6-224,-7 2-481,-1 9-31,-14 4-193,-3 7 96,-27 3 224,-18 6 193,-14 5-321,-21 5-160,-2-2-64,-1-9-1089,-2-8-2850,11-14-13294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3.934"/>
    </inkml:context>
    <inkml:brush xml:id="br0">
      <inkml:brushProperty name="width" value="0.025" units="cm"/>
      <inkml:brushProperty name="height" value="0.025" units="cm"/>
    </inkml:brush>
  </inkml:definitions>
  <inkml:trace contextRef="#ctx0" brushRef="#br0">0 0 12620,'0'0'9353,"7"59"-7784,-7-32-320,0 5-672,0 7-481,0 2-96,6 1 64,-1 1-128,-1-4-1409,-2-4-705,-2-6-1121,0-8-2307,-6-8-2017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4.265"/>
    </inkml:context>
    <inkml:brush xml:id="br0">
      <inkml:brushProperty name="width" value="0.025" units="cm"/>
      <inkml:brushProperty name="height" value="0.025" units="cm"/>
    </inkml:brush>
  </inkml:definitions>
  <inkml:trace contextRef="#ctx0" brushRef="#br0">0 1 10442,'0'0'11755,"69"27"-11627,-19-23 0,6-3-128,-2-1-768,0 0-1026,-11 0-640,-7-3-1698,-16-5-801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183"/>
    </inkml:context>
    <inkml:brush xml:id="br0">
      <inkml:brushProperty name="width" value="0.035" units="cm"/>
      <inkml:brushProperty name="height" value="0.035" units="cm"/>
    </inkml:brush>
  </inkml:definitions>
  <inkml:trace contextRef="#ctx0" brushRef="#br0">5 48 18524,'5'16'1424,"-5"-6"-1152,0-5-224,0-10-24,0-8-1464,1-3 1368,-1-5-224,-11-2-248</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4.597"/>
    </inkml:context>
    <inkml:brush xml:id="br0">
      <inkml:brushProperty name="width" value="0.025" units="cm"/>
      <inkml:brushProperty name="height" value="0.025" units="cm"/>
    </inkml:brush>
  </inkml:definitions>
  <inkml:trace contextRef="#ctx0" brushRef="#br0">0 118 13293,'0'0'6053,"69"-37"-5252,-14 22 192,10 0-609,9-1-352,0 6 0,0 0-448,-11 4-1474,-7 1-3042,-9 2-2147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4.985"/>
    </inkml:context>
    <inkml:brush xml:id="br0">
      <inkml:brushProperty name="width" value="0.025" units="cm"/>
      <inkml:brushProperty name="height" value="0.025" units="cm"/>
    </inkml:brush>
  </inkml:definitions>
  <inkml:trace contextRef="#ctx0" brushRef="#br0">267 3 12300,'0'0'6171,"-11"-1"-4965,5 0-1159,0 1-1,0 0 1,0 0 0,0 0-1,0 1 1,0 0-1,0 0 1,0 0-1,1 1 1,-1-1-1,0 2 1,1-1 0,0 1-1,-1-1 1,1 1-1,0 1 1,-5 3-1,3-1-11,0 0 0,1 1 0,-1 0 0,1 0 0,0 0 0,1 1-1,0 0 1,-4 8 0,7-14-57,1 0 0,0 1 0,1-1 0,-1 0 0,0 0 0,1 1 0,-1-1 0,1 0 0,0 1 0,-1-1 0,1 0 0,0 1 0,1-1 0,-1 0 0,0 1 0,1-1 0,-1 0 0,1 1 0,0-1 0,0 0 0,0 0 0,0 0 0,0 1 0,0-1 0,0 0 0,1-1 0,-1 1-1,1 0 1,-1 0 0,1-1 0,0 1 0,0-1 0,0 1 0,0-1 0,0 0 0,0 0 0,2 2 0,44 19-1041,29 16 309,-71-34 751,0 0 1,0 0-1,0 0 0,0 1 0,-1 0 1,0 0-1,0 1 0,8 9 1,-12-13 37,0 0 0,0 0 0,0 0 0,0-1 0,-1 1 0,1 0 0,0 0 0,-1 0 0,1 0 0,-1 0 0,0 0 0,0 0 0,0 1 0,0-1 0,0 0 0,0 0 0,-1 0 0,1 0 0,0 0 0,-2 4 0,0-3 74,0 1 0,-1-1 0,1 1 0,0-1 0,-1 0 0,0 0 0,0 0-1,0 0 1,-6 4 0,-5 2 433,-1 0 0,0-1 1,-30 11-1,32-14-299,0 0 1,0-1-1,0 0 1,0-1 0,-1 0-1,0-2 1,1 1 0,-1-2-1,0 1 1,-20-4-1,34 3-298,-1 0-1,0-1 0,0 1 1,0-1-1,0 1 0,0-1 1,1 1-1,-1-1 0,0 1 1,0-1-1,1 0 0,-1 1 1,0-1-1,1 0 0,-1 0 1,1 0-1,-1 1 0,1-1 1,-1 0-1,1 0 0,0 0 1,-1 0-1,1 0 0,0 0 1,0 0-1,0 0 0,-1 0 1,1 0-1,0 0 0,0 0 1,1 0-1,-1 0 1,0 1-1,0-1 0,1-2 1,0-1-712,0 1 0,0 0 0,0-1 0,0 1 0,1 0 0,0 0 0,-1 0 0,1 0 0,3-4 0,23-19-8425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5.328"/>
    </inkml:context>
    <inkml:brush xml:id="br0">
      <inkml:brushProperty name="width" value="0.025" units="cm"/>
      <inkml:brushProperty name="height" value="0.025" units="cm"/>
    </inkml:brush>
  </inkml:definitions>
  <inkml:trace contextRef="#ctx0" brushRef="#br0">1 1 5285,'0'0'14830,"72"0"-13965,-42 0-545,4 0-256,-1 0-32,-8 0-256,-3 0-1313,-11 0-962</inkml:trace>
  <inkml:trace contextRef="#ctx0" brushRef="#br0" timeOffset="1">17 92 12588,'0'0'5733,"66"13"-4804,-26-13-416,-2 0-385,1-1-96,-4-8-1441,-1-4-4613</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5.926"/>
    </inkml:context>
    <inkml:brush xml:id="br0">
      <inkml:brushProperty name="width" value="0.025" units="cm"/>
      <inkml:brushProperty name="height" value="0.025" units="cm"/>
    </inkml:brush>
  </inkml:definitions>
  <inkml:trace contextRef="#ctx0" brushRef="#br0">21 10 15631,'0'0'7116,"9"-4"-5851,-8 3-1211,1 1 0,0-1 0,0 0-1,0 0 1,0 1 0,0-1 0,0 1 0,0-1 0,0 1 0,0 0-1,0 0 1,1 0 0,-1 0 0,0 1 0,0-1 0,3 1-1,-4 1-7,1 0-1,-1-1 1,0 1-1,1 0 0,-1 0 1,0 1-1,0-1 1,0 0-1,0 0 0,-1 0 1,1 1-1,-1-1 0,1 0 1,-1 1-1,0-1 1,0 0-1,0 1 0,0-1 1,0 0-1,-1 3 0,-1 22 9,-1-1 0,-1 1-1,-2-1 1,0 0-1,-13 30 1,10-31-27,1 0-1,2 1 0,0 0 1,2 0-1,-2 31 1,6-56-25,0 0-1,0 1 1,0-1 0,0 0 0,1 0 0,-1 0-1,0 1 1,1-1 0,-1 0 0,1 0-1,-1 0 1,1 0 0,0 0 0,-1 0-1,1 0 1,0 0 0,0 0 0,0 0-1,0 0 1,0 0 0,0-1 0,0 1-1,0 0 1,2 0 0,1 1 10,0-1 1,0 1 0,0-1-1,0 0 1,1 0-1,-1-1 1,7 1-1,7-1 47,1-1 0,26-5-1,-2-2-333,0-2 0,-1-2 0,0-2 1,-1-1-1,58-32 0,-93 43-789,0 1-1,-1-1 1,1 0 0,-1-1 0,1 0 0,-1 0 0,-1 0 0,5-6 0,9-14-9074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6.493"/>
    </inkml:context>
    <inkml:brush xml:id="br0">
      <inkml:brushProperty name="width" value="0.025" units="cm"/>
      <inkml:brushProperty name="height" value="0.025" units="cm"/>
    </inkml:brush>
  </inkml:definitions>
  <inkml:trace contextRef="#ctx0" brushRef="#br0">67 86 15567,'0'0'5712,"-3"10"-5296,-12 47 88,2-17-400,3 1 0,1 0 1,2 0-1,-2 48 0,9-88-100,0-1 0,0 0 0,0 0-1,0 1 1,0-1 0,0 0 0,0 0 0,0 1 0,0-1-1,0 0 1,0 0 0,0 0 0,0 1 0,1-1-1,-1 0 1,0 0 0,0 0 0,0 1 0,0-1 0,1 0-1,-1 0 1,0 0 0,0 0 0,0 0 0,1 1 0,-1-1-1,0 0 1,0 0 0,0 0 0,1 0 0,-1 0-1,0 0 1,0 0 0,1 0 0,-1 0 0,0 0 0,0 0-1,1 0 1,-1 0 0,0 0 0,0 0 0,1 0 0,-1 0-1,0 0 1,0 0 0,0 0 0,1 0 0,-1-1-1,0 1 1,0 0 0,0 0 0,1 0 0,-1 0 0,0 0-1,0-1 1,0 1 0,0 0 0,1 0 0,-1 0-1,0-1 1,0 1 0,0 0 0,0 0 0,0 0 0,0-1-1,0 1 1,1-1 0,12-13 131,-7 2-146,0-1 0,0 0 0,-1 0-1,-1 0 1,0 0 0,2-19 0,9-86-64,-14 108 84,1-91-117,-2 58 374,-1 33 272,0 11 394,-1 8-855,1 0 1,0 1-1,1-1 0,0 0 0,1 0 0,-1 1 0,2-1 1,2 10-1,-3-16-61,0 0 0,0 1 0,0-1 0,1-1 0,-1 1 0,1 0 0,0 0 0,0 0 0,0-1 0,0 1 0,1-1 0,-1 0 0,1 0 0,-1 0 0,1 0 0,0 0 0,-1 0 0,1-1 0,0 1 0,0-1 0,0 0 0,1 0 0,-1 0 0,0 0 0,0 0 0,5-1 0,-4 1 1,1 0 0,-1-1 0,1 0 0,-1 0 0,1 0 1,-1-1-1,1 0 0,-1 1 0,0-1 0,1-1 0,-1 1 1,0-1-1,0 0 0,0 0 0,0 0 0,0 0 0,0-1 1,-1 1-1,1-1 0,3-4 0,1-2 23,-1 0 0,0-1 0,-1 0 0,0-1 0,0 1 0,6-18 0,-8 20-270,-1 11 87,-3 24 49,-7 43 172,3-45-166,-9 81 422,13-97-510,0 0 1,0-1 0,1 1 0,0 0 0,0-1 0,1 1 0,0-1-1,1 1 1,6 12 0,6-1-2052,-2-12-2165,-3-7-3531</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6.896"/>
    </inkml:context>
    <inkml:brush xml:id="br0">
      <inkml:brushProperty name="width" value="0.025" units="cm"/>
      <inkml:brushProperty name="height" value="0.025" units="cm"/>
    </inkml:brush>
  </inkml:definitions>
  <inkml:trace contextRef="#ctx0" brushRef="#br0">1 24 12396,'0'0'10943,"2"9"-10361,2 17-460,-4-17-29,2 0 0,-1 0-1,1 0 1,0 0 0,7 16 0,-8-23-155,1 0 0,-1 0 0,0 0 1,1 0-1,-1 0 0,1 0 0,0 0 0,-1 0 0,1-1 0,0 1 0,0-1 0,0 1 1,0-1-1,1 0 0,-1 0 0,0 0 0,1 0 0,-1 0 0,0 0 0,1-1 1,-1 1-1,1-1 0,-1 1 0,1-1 0,-1 0 0,1 0 0,-1 0 0,3-1 1,-2 0-130,0 0 0,0 0 1,0 0-1,0-1 1,-1 1-1,1-1 1,-1 0-1,1 0 0,-1 1 1,0-1-1,1-1 1,-1 1-1,0 0 0,-1-1 1,1 1-1,0-1 1,-1 1-1,1-1 1,-1 0-1,0 1 0,0-1 1,0 0-1,0 0 1,0-3-1,4-12-61,-1 1 0,3-29 1,-5 22 586,-3 32 742,-7 40 350,7-44-1528,-6 104 612,7-62-3081,0-18-1547,0-6-7937</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37.635"/>
    </inkml:context>
    <inkml:brush xml:id="br0">
      <inkml:brushProperty name="width" value="0.025" units="cm"/>
      <inkml:brushProperty name="height" value="0.025" units="cm"/>
    </inkml:brush>
  </inkml:definitions>
  <inkml:trace contextRef="#ctx0" brushRef="#br0">1 0 17360,'0'0'2211,"9"6"-2195,18 7 848,26 6-3970,-49-18 2835,0 0 0,0 0-1,1 0 1,-1-1 0,0 0-1,0 0 1,0 0 0,0 0-1,0 0 1,1-1 0,-1 0-1,0 0 1,0 0 0,0 0-1,-1-1 1,1 0 0,0 1-1,0-1 1,-1-1 0,1 1-1,5-5 1,-9 7 351,0-1 1,1 1-1,-1-1 1,0 1-1,1 0 1,-1-1-1,1 1 0,-1 0 1,1-1-1,-1 1 1,1 0-1,-1-1 0,1 1 1,-1 0-1,1 0 1,-1 0-1,1 0 0,-1 0 1,1 0-1,-1-1 1,1 1-1,0 0 0,-1 1 1,1-1-1,-1 0 1,1 0-1,-1 0 0,1 0 1,-1 0-1,1 0 1,-1 1-1,1-1 0,-1 0 1,1 0-1,-1 1 1,1-1-1,-1 0 0,1 1 1,-1-1-1,1 1 1,-1-1-1,0 0 0,1 1 1,-1-1-1,0 1 1,0-1-1,1 1 0,-1-1 1,0 1-1,0-1 1,0 1-1,1-1 0,-1 1 1,0 0-1,0-1 1,0 1-1,0-1 0,0 1 1,0-1-1,0 1 1,0 0-1,7 56 1473,-4-27-1381,13 15 148,-15-43-461,0 0 0,0 0-1,1 0 1,-1 0 0,1-1 0,-1 1-1,1-1 1,-1 1 0,1-1-1,0 1 1,0-1 0,-1 0-1,1 0 1,0 0 0,0 0-1,0 0 1,0 0 0,5 1 0,10-2-6420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0.858"/>
    </inkml:context>
    <inkml:brush xml:id="br0">
      <inkml:brushProperty name="width" value="0.025" units="cm"/>
      <inkml:brushProperty name="height" value="0.025" units="cm"/>
    </inkml:brush>
  </inkml:definitions>
  <inkml:trace contextRef="#ctx0" brushRef="#br0">188 95 3331,'0'0'4933,"0"-9"-4020,2-26 212,-2 8 1689,-6 10 3859,4 16-6527,-1 0 1,1 0-1,0 0 0,0 1 0,-1-1 0,1 1 0,0-1 0,-1 1 0,1 0 0,-1 0 0,1 0 0,0 0 0,-1 0 0,1 0 1,-1 1-1,1-1 0,0 1 0,-1 0 0,1-1 0,0 1 0,0 0 0,0 0 0,0 1 0,0-1 0,0 0 0,0 1 0,-2 1 1,-6 5-97,0 0 1,1 0-1,-14 16 0,16-16 0,0 1 1,1-1-1,0 1 0,0 0 0,1 1 0,0-1 0,0 1 0,1 0 0,1 0 0,0 1 0,0-1 0,1 1 0,0-1 0,1 1 0,0 12 0,1-20-44,0-1-1,0 1 1,1 0-1,-1-1 1,1 1-1,0-1 1,0 1-1,0-1 1,0 1-1,0-1 1,0 0-1,1 0 1,-1 1-1,1-1 1,0 0-1,-1 0 1,1 0-1,0-1 1,4 4-1,-1-2 22,0 0-1,0 0 0,0-1 1,1 1-1,-1-1 0,1 0 1,0-1-1,9 2 0,-2-1 15,0-1 0,0 0-1,1-1 1,-1-1 0,0 0-1,0 0 1,23-7 0,-31 6-29,0 0 0,-1 0 0,1 0 0,0-1 0,-1 0 0,0 1-1,0-2 1,1 1 0,-2 0 0,1-1 0,0 0 0,5-8 0,-8 11-2,-1 0-1,1 0 0,0 0 1,-1 0-1,1-1 0,-1 1 1,1 0-1,-1 0 0,0-1 1,0 1-1,0 0 0,1-1 1,-1 1-1,0 0 0,0-1 1,-1 1-1,1 0 0,0-1 1,0 1-1,-1 0 1,0-2-1,0 1 10,0 0 0,-1 1 1,1-1-1,-1 0 0,0 1 0,1-1 1,-1 1-1,0-1 0,0 1 1,0 0-1,0 0 0,0 0 0,0 0 1,0 0-1,0 0 0,-5 0 0,-4-2-1,0 1 0,-1 0 0,1 1 0,-1 0-1,-21 2 1,33-1-40,0 0 0,-1 0-1,1 0 1,0 0 0,0-1 0,0 1-1,0 0 1,-1 0 0,1 0 0,0 0-1,0 0 1,0 0 0,-1 0 0,1 0-1,0 0 1,0 0 0,0 0 0,0 0-1,-1 0 1,1 0 0,0 0-1,0 0 1,0 1 0,0-1 0,-1 0-1,1 0 1,0 0 0,0 0 0,0 0-1,0 0 1,-1 0 0,1 0 0,0 1-1,0-1 1,0 0 0,0 0 0,0 0-1,0 0 1,0 0 0,0 1-1,-1-1 1,1 0 0,0 0 0,0 0-1,0 1 1,0-1 0,0 0 0,0 0-1,0 0 1,0 0 0,0 1 0,0-1-1,0 0 1,0 0 0,0 0 0,0 0-1,0 1 1,0-1 0,1 0-1,-1 0 1,0 0 0,0 1 0,12 4-2580,-2-4 795,0 0-1,0-1 1,0-1-1,11-1 1,18-9-6121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1.233"/>
    </inkml:context>
    <inkml:brush xml:id="br0">
      <inkml:brushProperty name="width" value="0.025" units="cm"/>
      <inkml:brushProperty name="height" value="0.025" units="cm"/>
    </inkml:brush>
  </inkml:definitions>
  <inkml:trace contextRef="#ctx0" brushRef="#br0">91 8 9545,'0'0'9908,"-8"1"-7943,4-1-1911,1 0 1,-1 0 0,1 1-1,0-1 1,-1 1-1,1 0 1,0 0 0,-1 0-1,1 0 1,0 1 0,0 0-1,0-1 1,0 1 0,0 0-1,1 0 1,-1 0-1,0 1 1,1-1 0,0 1-1,-1-1 1,1 1 0,0 0-1,1 0 1,-1 0 0,0 0-1,1 0 1,-1 0-1,1 0 1,0 0 0,0 1-1,1-1 1,-1 1 0,0 2-1,1-2-41,-1 0 0,1-1-1,0 1 1,0 0-1,0 0 1,0-1 0,0 1-1,1 0 1,0-1-1,0 1 1,0 0 0,0-1-1,1 0 1,-1 1-1,1-1 1,0 0 0,0 1-1,0-1 1,0 0-1,0-1 1,5 5 0,-3-3 13,1-1 0,1 0 1,-1 0-1,0 0 0,1-1 1,-1 0-1,1 0 0,0 0 0,-1 0 1,1-1-1,0 0 0,12 0 1,-13 0 51,0-1 0,0 1 1,1-1-1,-1-1 0,0 1 1,0-1-1,0 1 0,0-2 1,1 1-1,-1 0 0,0-1 1,-1 0-1,1 0 0,0-1 1,-1 1-1,1-1 0,-1 0 1,0 0-1,0 0 0,0-1 1,0 0-1,0 0 0,-1 0 1,0 0-1,0 0 0,0 0 1,0-1-1,-1 1 1,1-1-1,-1 0 0,-1 0 1,1 0-1,-1 0 0,1 0 1,-1 0-1,-1 0 0,1-1 1,-1 1-1,0-10 0,-1 12-46,1 0-1,-1 0 0,0 1 1,0-1-1,0 0 0,0 0 1,0 1-1,0-1 0,-1 1 1,1-1-1,-1 1 0,0 0 1,0 0-1,0-1 0,0 1 1,0 0-1,0 1 0,0-1 1,-1 0-1,1 1 0,-1-1 1,1 1-1,-1 0 0,0 0 1,1 0-1,-1 0 0,0 0 1,0 1-1,-3-1 0,4 0-90,0 0-1,0 1 0,-1 0 1,1-1-1,0 1 0,-1 0 0,1 0 1,0 0-1,0 1 0,-1-1 0,1 0 1,0 1-1,0-1 0,0 1 1,-1 0-1,1 0 0,0 0 0,0 0 1,0 0-1,0 0 0,1 1 1,-1-1-1,0 1 0,0-1 0,1 1 1,-1 0-1,1-1 0,-1 1 1,1 0-1,0 0 0,0 0 0,0 0 1,0 0-1,0 0 0,0 0 0,1 1 1,-1 1-1,1-4-18,-2 26-3623,10-12-4056,5-12-2338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1.833"/>
    </inkml:context>
    <inkml:brush xml:id="br0">
      <inkml:brushProperty name="width" value="0.025" units="cm"/>
      <inkml:brushProperty name="height" value="0.025" units="cm"/>
    </inkml:brush>
  </inkml:definitions>
  <inkml:trace contextRef="#ctx0" brushRef="#br0">0 1 5573,'0'0'20307,"62"19"-20178,-23-17-97,6-1-577,2-1-1953,2 0-1250,-8-3-4195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746"/>
    </inkml:context>
    <inkml:brush xml:id="br0">
      <inkml:brushProperty name="width" value="0.035" units="cm"/>
      <inkml:brushProperty name="height" value="0.035" units="cm"/>
    </inkml:brush>
  </inkml:definitions>
  <inkml:trace contextRef="#ctx0" brushRef="#br0">3 1 16388,'-3'7'1856,"5"15"-968,-1 4-304,2 13 1441,4 12-833,-1 10-336,3 10-160,0 1-256,3-1-240,-1-11-544,1-6-296,-3-19-560,-1-11-1121,-6-21 1769,-1-9-376,-7-18-296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2.194"/>
    </inkml:context>
    <inkml:brush xml:id="br0">
      <inkml:brushProperty name="width" value="0.025" units="cm"/>
      <inkml:brushProperty name="height" value="0.025" units="cm"/>
    </inkml:brush>
  </inkml:definitions>
  <inkml:trace contextRef="#ctx0" brushRef="#br0">86 1 16912,'0'0'3956,"-8"8"-2616,-41 57 1128,45-59-2341,1 1 1,-1 0-1,1 0 1,0 0-1,1 0 1,-1 1-1,1-1 1,1 1-1,0-1 1,-1 11-1,2-17-124,0 0 0,0 0-1,0 0 1,1 0 0,-1 1 0,0-1-1,1 0 1,-1 0 0,0 0 0,1 0 0,0 0-1,-1 0 1,1 0 0,0 0 0,-1 0-1,1 0 1,0 0 0,0-1 0,0 1 0,-1 0-1,1 0 1,0-1 0,0 1 0,1 0 0,35 8 268,-25-8-651,0-1 0,0-1 0,0 0 0,13-3 0,-16 2-1003,-1-1 0,1 0 0,-1 0 0,12-7 0,-18 9 1079,0 0 0,0 0 1,0 0-1,0-1 0,0 1 1,0-1-1,0 1 0,0-1 1,0 0-1,-1 0 0,1 0 1,-1 0-1,1 0 0,-1 0 1,0 0-1,0 0 0,0 0 1,0-1-1,0 1 0,0-5 1,-4 10 4678,-12 14-1645,15-16-2656,-28 64 4096,26-60-4011,1 0 0,-1 0 0,1-1 0,1 1-1,-1 0 1,0 0 0,1 0 0,0 0 0,1 0 0,-1 0 0,1 0 0,1 6 0,-1-9-184,0-1 0,0 1 1,0-1-1,0 0 0,0 1 0,0-1 0,0 0 1,0 0-1,1 0 0,-1 0 0,1 0 0,-1 0 1,0 0-1,1-1 0,0 1 0,-1 0 0,1-1 1,-1 1-1,1-1 0,0 0 0,-1 1 0,4-1 1,0 1-1016,0-1 0,0 0 1,1 0-1,-1 0 1,0-1-1,7-1 1,12-9-7716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2.585"/>
    </inkml:context>
    <inkml:brush xml:id="br0">
      <inkml:brushProperty name="width" value="0.025" units="cm"/>
      <inkml:brushProperty name="height" value="0.025" units="cm"/>
    </inkml:brush>
  </inkml:definitions>
  <inkml:trace contextRef="#ctx0" brushRef="#br0">69 10 5894,'0'0'14210,"-8"6"-13217,3-2-906,0 0 0,0 1 0,0-1 0,1 1 0,0 0 1,0 0-1,0 1 0,1-1 0,-1 1 0,1 0 0,1 0 0,-1 0 0,1 0 0,0 0 0,0 0 0,1 1 0,0-1 0,0 1 0,0-1 0,1 1 0,0-1 0,2 12 0,-2-15-71,1 0 0,1 0 0,-1 0-1,0 0 1,1-1 0,0 1 0,-1 0-1,1-1 1,0 1 0,0-1 0,1 1 0,-1-1-1,0 0 1,1 0 0,-1 0 0,1 0-1,0-1 1,0 1 0,-1-1 0,1 1 0,0-1-1,0 0 1,0 0 0,1-1 0,-1 1 0,0 0-1,0-1 1,0 0 0,6 0 0,-2 1 12,0-1 0,0 0 0,-1 0-1,1-1 1,0 0 0,0 0 0,0-1 0,-1 1 0,1-2 0,0 1 0,-1-1 0,0 1 0,7-5 0,-8 2-8,0 0 0,0-1 1,-1 1-1,1-1 0,-1 0 0,0 0 0,-1 0 1,1 0-1,-1-1 0,-1 1 0,1-1 0,-1 0 1,0 0-1,1-13 0,-2 17-13,-1 0 1,1 0-1,-1 0 0,0 0 1,0 0-1,0 1 0,0-1 1,-1 0-1,1 0 0,-1 0 1,0 0-1,1 0 0,-1 1 1,-1-1-1,1 0 0,0 1 1,-1-1-1,1 1 0,-1-1 1,0 1-1,0 0 0,0 0 1,0 0-1,0 0 0,0 0 1,0 0-1,-1 0 0,1 1 1,-1-1-1,1 1 0,-1 0 1,0 0-1,1 0 1,-1 0-1,0 0 0,0 0 1,-5 0-1,1 0-76,-1 1 1,1 0-1,-1 0 1,1 0-1,0 1 1,-1 0-1,-12 3 0,18-3 3,-1 0-1,1 0 0,0 0 0,-1 0 0,1 0 0,0 0 0,0 1 0,0-1 0,0 1 1,0-1-1,0 1 0,0 0 0,1 0 0,-1 0 0,0 0 0,1 0 0,0 0 1,-1 0-1,1 0 0,0 1 0,0-1 0,0 0 0,1 1 0,-1-1 0,1 1 1,-1 3-1,1-5-210,-1 0-1,1 0 1,0 1 0,0-1 0,0 0 0,0 0 0,1 0 0,-1 1 0,0-1 0,0 0 0,1 0 0,-1 0-1,1 0 1,-1 0 0,1 0 0,-1 0 0,1 0 0,0 0 0,-1 0 0,1 0 0,0 0 0,0 0-1,0 0 1,0 0 0,0-1 0,0 1 0,0 0 0,0-1 0,0 1 0,0-1 0,2 1 0,24 8-7475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2.915"/>
    </inkml:context>
    <inkml:brush xml:id="br0">
      <inkml:brushProperty name="width" value="0.025" units="cm"/>
      <inkml:brushProperty name="height" value="0.025" units="cm"/>
    </inkml:brush>
  </inkml:definitions>
  <inkml:trace contextRef="#ctx0" brushRef="#br0">160 0 4484,'0'0'15423,"-10"1"-13576,1 0-1594,0 1 1,1 0 0,-1 0-1,1 1 1,0 0-1,0 0 1,0 1-1,-9 5 1,12-6-181,1 0 0,-1 0 0,0 1-1,1 0 1,0-1 0,0 2 0,0-1 0,1 0 0,-1 1 0,1 0 0,0 0 0,0 0 0,0 0 0,1 0 0,-3 11 0,3-13-68,2 1 1,-1-1 0,0 0 0,1 1 0,0-1 0,-1 1 0,1-1 0,1 0 0,-1 1 0,0-1 0,1 1 0,0-1 0,0 0 0,0 0 0,0 1 0,0-1 0,1 0 0,-1 0 0,1 0 0,0 0 0,0 0 0,0-1 0,0 1 0,0-1 0,1 1 0,-1-1 0,4 3 0,-2-3 5,0 0 0,0 0 1,0 0-1,1 0 1,-1-1-1,1 0 0,-1 0 1,1 0-1,-1 0 1,1-1-1,0 0 0,-1 0 1,1 0-1,0 0 1,-1-1-1,1 1 0,0-1 1,-1-1-1,8-2 1,-5 1-4,-1-1 0,1 0 0,-1 0 1,0 0-1,0-1 0,-1 0 0,1 0 1,-1-1-1,0 0 0,0 0 0,3-6 1,-5 8 77,0 1 0,-1-1 1,0 0-1,0 0 0,0 0 1,0 0-1,0 0 0,-1-1 1,0 1-1,0 0 0,0-1 1,0 1-1,-1-1 0,1 1 1,-1-1-1,0 1 0,-1-1 1,1 1-1,-3-8 0,2 10-52,-1 0-1,1 0 0,-1 0 0,0 0 1,0 0-1,0 0 0,0 1 0,-1-1 1,1 1-1,0-1 0,-1 1 0,1 0 1,0 0-1,-1 0 0,0 0 1,1 0-1,-1 1 0,0-1 0,1 1 1,-1 0-1,0 0 0,-4 0 0,5-1-221,-1 1 0,1 0 0,0 0 0,-1 0 0,1 0 0,0 1-1,-1-1 1,1 1 0,0-1 0,-1 1 0,1 0 0,0 0 0,0 0-1,0 0 1,0 0 0,0 0 0,0 1 0,0-1 0,0 1 0,1-1-1,-1 1 1,0 0 0,1-1 0,-1 1 0,-1 4 0,-1 26-9902,4-17 1335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3.258"/>
    </inkml:context>
    <inkml:brush xml:id="br0">
      <inkml:brushProperty name="width" value="0.025" units="cm"/>
      <inkml:brushProperty name="height" value="0.025" units="cm"/>
    </inkml:brush>
  </inkml:definitions>
  <inkml:trace contextRef="#ctx0" brushRef="#br0">35 229 10570,'0'0'13164,"-13"58"-12010,6-31-322,3 0-511,4-2-225,0-2-64,0-4-353,9-5-1664,2-9-1347,-7-5-1664</inkml:trace>
  <inkml:trace contextRef="#ctx0" brushRef="#br0" timeOffset="1">1 0 16752,'0'0'8264,"39"59"-9642,-28-53-4483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3.650"/>
    </inkml:context>
    <inkml:brush xml:id="br0">
      <inkml:brushProperty name="width" value="0.025" units="cm"/>
      <inkml:brushProperty name="height" value="0.025" units="cm"/>
    </inkml:brush>
  </inkml:definitions>
  <inkml:trace contextRef="#ctx0" brushRef="#br0">0 1 5317,'0'0'15535,"51"23"-13357,-8-17-352,7-2-577,13-2-641,0-1-384,6-1-191,-4 0-1,-11 0-737,-15-2-1761,-15-5-1346,-19 0-3587</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3.999"/>
    </inkml:context>
    <inkml:brush xml:id="br0">
      <inkml:brushProperty name="width" value="0.025" units="cm"/>
      <inkml:brushProperty name="height" value="0.025" units="cm"/>
    </inkml:brush>
  </inkml:definitions>
  <inkml:trace contextRef="#ctx0" brushRef="#br0">0 26 1505,'0'0'16528,"94"13"-14702,-42-14-609,8-7-512,-1 0-481,-10 0-224,-6 5-641,-12-2-1697,-15 4-3075,-9-4-3267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4.929"/>
    </inkml:context>
    <inkml:brush xml:id="br0">
      <inkml:brushProperty name="width" value="0.025" units="cm"/>
      <inkml:brushProperty name="height" value="0.025" units="cm"/>
    </inkml:brush>
  </inkml:definitions>
  <inkml:trace contextRef="#ctx0" brushRef="#br0">0 61 9097,'10'-4'5701,"25"-10"-3033,58-15 0,-75 25-2274,0 0 1,0 1-1,0 1 1,1 1 0,35 2-1,-52-1-381,-1 0-1,1 0 0,-1 1 0,1-1 1,0 0-1,-1 0 0,1 1 1,-1-1-1,1 1 0,-1 0 1,1-1-1,-1 1 0,1 0 0,-1 0 1,0 0-1,1 0 0,-1 0 1,0 0-1,0 0 0,0 0 1,0 0-1,0 1 0,0-1 0,1 3 1,-1-2 24,-1 1 0,0-1 0,0 0 0,0 0 0,0 1 0,0-1 0,0 0 0,-1 0 0,1 0 1,-1 0-1,1 1 0,-1-1 0,0 0 0,0 0 0,-2 3 0,-4 7 181,-1-1 0,-1 1 0,0-2 0,-13 14 1,-30 21 117,38-35-306,1 1 0,0 0 0,1 1 0,0 1 0,1 0 0,0 0 0,-11 21 0,21-33-28,0 0-1,1 0 1,-1 0 0,1 0-1,-1 0 1,1 1 0,0-1-1,-1 0 1,1 0 0,0 0 0,0 1-1,0-1 1,0 0 0,0 0-1,0 0 1,0 1 0,1-1-1,-1 0 1,0 0 0,1 0-1,-1 1 1,0-1 0,1 0-1,0 0 1,0 2 0,1-2 6,0 1 1,0-1-1,0 1 1,0-1-1,0 0 1,0 0-1,0 0 1,0 0-1,0 0 1,0 0-1,1 0 1,3 0-1,11 1-258,0 0 0,-1-2-1,22-1 1,-21 1-654,-1 0-910,0-1 0,-1 0 0,1-1 0,27-8 0,7-7-7661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5.289"/>
    </inkml:context>
    <inkml:brush xml:id="br0">
      <inkml:brushProperty name="width" value="0.025" units="cm"/>
      <inkml:brushProperty name="height" value="0.025" units="cm"/>
    </inkml:brush>
  </inkml:definitions>
  <inkml:trace contextRef="#ctx0" brushRef="#br0">142 1 16111,'0'0'4175,"-9"2"-3220,1 1-744,0 0 1,1 1-1,-1 0 0,1 0 0,0 0 0,-10 9 0,15-12-168,1 0-1,0 1 1,-1-1 0,1 0-1,0 1 1,0-1 0,0 1-1,0 0 1,0-1 0,0 1 0,0 0-1,0-1 1,1 1 0,-1 0-1,1 0 1,-1 0 0,1 2 0,0-2-28,1 0 0,-1-1 0,1 1 0,-1 0 0,1 0 0,0 0 0,0-1 0,0 1 1,0 0-1,0-1 0,0 1 0,0-1 0,1 1 0,-1-1 0,0 1 0,1-1 0,-1 0 0,1 0 1,0 0-1,-1 0 0,4 1 0,49 27-1405,-40-23 854,-1 0 1,-1 1-1,1 0 1,-1 1-1,-1 0 0,1 1 1,10 11-1,-21-19 594,1 1 0,-1 0 0,0-1 0,1 1 0,-1 0 0,0 0-1,0-1 1,0 1 0,0 0 0,-1 0 0,1 0 0,0 0 0,-1 0 0,0 1 0,1-1 0,-1 0-1,0 0 1,0 0 0,0 0 0,0 0 0,0 0 0,-1 0 0,1 1 0,-1 1 0,-1-1 114,0 1 1,0-1-1,-1 1 1,1-1-1,-1 0 1,1 0-1,-1 0 0,0 0 1,0 0-1,0-1 1,-7 5-1,-8 3 384,0 0 0,-1-1 0,-34 11-1,51-20-577,-5 3 63,0-1 0,-1 0 1,1 0-1,-1-1 0,-13 1 0,19-2-237,0 0 0,0 0 0,0 0-1,0-1 1,1 1 0,-1-1 0,0 1-1,0-1 1,0 1 0,0-1 0,1 0-1,-1 0 1,0 0 0,1 0-1,-1 0 1,1 0 0,-1 0 0,1-1-1,0 1 1,-1 0 0,1-1 0,0 1-1,0-1 1,0 0 0,0 1-1,0-1 1,-1-3 0,-5-25-6536</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5.631"/>
    </inkml:context>
    <inkml:brush xml:id="br0">
      <inkml:brushProperty name="width" value="0.025" units="cm"/>
      <inkml:brushProperty name="height" value="0.025" units="cm"/>
    </inkml:brush>
  </inkml:definitions>
  <inkml:trace contextRef="#ctx0" brushRef="#br0">1 31 15054,'0'0'3363,"47"-12"-736,-19 9-994,10 2-800,-2-1-609,2 2-192,-2-4-1377,-2 1-3203,1-3-7207</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6.524"/>
    </inkml:context>
    <inkml:brush xml:id="br0">
      <inkml:brushProperty name="width" value="0.025" units="cm"/>
      <inkml:brushProperty name="height" value="0.025" units="cm"/>
    </inkml:brush>
  </inkml:definitions>
  <inkml:trace contextRef="#ctx0" brushRef="#br0">1 1 8296,'2'0'10794,"-2"8"-10346,5 12 161,-1 6 64,3 5-321,2 4-192,0 3-96,2-2-32,3-3 0,-1-5-64,-2-4-1153,-4-8-1313,-2-9-2179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258"/>
    </inkml:context>
    <inkml:brush xml:id="br0">
      <inkml:brushProperty name="width" value="0.035" units="cm"/>
      <inkml:brushProperty name="height" value="0.035" units="cm"/>
    </inkml:brush>
  </inkml:definitions>
  <inkml:trace contextRef="#ctx0" brushRef="#br0">0 332 16323,'8'-22'386,"0"0"0,1 1 0,1 0-1,2 1 1,0 0 0,0 1 0,2 0-1,1 1 1,0 0 0,1 1 0,1 1-1,0 1 1,1 1 0,1 0 0,28-16-1,-38 26-298,0 0 0,0 0 0,0 1 0,1 0-1,0 1 1,0 0 0,-1 0 0,20 0 0,-24 2-53,0 1 0,0-1 0,0 1 0,0 0 0,0 0 0,0 0 0,0 1 1,0 0-1,-1 0 0,1 0 0,-1 0 0,1 1 0,-1 0 0,0 0 1,0 0-1,0 0 0,0 0 0,6 9 0,-4-4 7,-1 1 0,0 0-1,0 1 1,-1-1 0,0 1 0,-1 0 0,0 0-1,-1 0 1,0 0 0,0 0 0,-1 0 0,0 20-1,-2-7 35,0-1-1,-2 0 1,0 0 0,-2 0-1,-6 22 1,7-33-34,1 0 0,-1 0-1,-1 0 1,0-1 0,0 1 0,-1-1 0,-1-1 0,1 1 0,-10 10 0,15-20-59,0 1 1,1 0-1,-1 0 0,0-1 0,0 1 0,0 0 1,0-1-1,1 1 0,-1-1 0,0 1 1,0-1-1,0 1 0,0-1 0,0 0 1,0 0-1,0 1 0,0-1 0,0 0 1,-2 0-1,3 0-7,-1-1 0,1 1 1,-1 0-1,1 0 0,-1-1 1,1 1-1,-1-1 0,1 1 1,0 0-1,-1-1 0,1 1 1,0-1-1,-1 1 0,1-1 1,0 1-1,0-1 0,0 1 1,-1-1-1,1 1 0,0-1 1,0 1-1,0-1 0,0 0 1,0 0-1,0-2-68,-1 0 0,2 0 0,-1 0 0,0 0 0,0 0 0,1 1 0,0-1 0,0 0 0,-1 0-1,2 0 1,-1 1 0,1-3 0,0 3 32,-1 0 0,0 0-1,0 1 1,1-1 0,-1 1-1,1-1 1,0 1 0,-1-1 0,1 1-1,0 0 1,0 0 0,0 0-1,-1 0 1,1 0 0,0 1-1,0-1 1,0 0 0,1 1-1,-1 0 1,2-1 0,-1 1 11,0 1 1,0-1-1,0 1 1,-1-1-1,1 1 1,0 0-1,-1 0 1,1 0-1,0 1 1,-1-1-1,1 0 1,-1 1-1,3 2 1,2 2 18,0 1 1,0 0-1,0 0 1,-1 1-1,0 0 1,0 0-1,5 13 1,-4-6 171,0 0 0,-2 0-1,0 1 1,0 0 0,-2 0 0,0 0 0,-1 0 0,0 1 0,-1-1 0,-1 1 0,-1-1 0,-3 18-1,3-23 20,-1-1 0,-1 0 0,0 0 0,0 0 0,-1 0 0,0 0 0,-1-1 0,0 0 0,0 0 0,-1 0 0,0-1 0,-1 0 0,0 0 0,0 0 0,-1-1-1,0 0 1,0 0 0,0-1 0,-18 10 0,19-13-135,0 0 1,0-1-1,0 1 0,0-1 0,0-1 1,0 1-1,-1-1 0,1 0 0,0-1 1,-1 0-1,1 0 0,-15-3 0,19 3-136,-1-1 0,1 0 0,-1 0-1,1 0 1,0-1 0,0 1 0,0-1-1,-1 1 1,2-1 0,-1 0 0,0 0-1,0-1 1,1 1 0,-1-1 0,1 1-1,-1-1 1,1 0 0,0 0 0,0 0-1,1 0 1,-1 0 0,1 0 0,-1 0-1,1 0 1,0-1 0,0 1 0,0-1-1,0-4 1,1 4-57,0 0 0,0-1 1,1 1-1,-1-1 0,1 1 0,0 0 0,0 0 0,1 0 0,-1-1 0,1 1 0,0 0 0,0 1 1,0-1-1,0 0 0,1 1 0,0-1 0,0 1 0,0 0 0,6-6 0,19-13-1004</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6.865"/>
    </inkml:context>
    <inkml:brush xml:id="br0">
      <inkml:brushProperty name="width" value="0.025" units="cm"/>
      <inkml:brushProperty name="height" value="0.025" units="cm"/>
    </inkml:brush>
  </inkml:definitions>
  <inkml:trace contextRef="#ctx0" brushRef="#br0">1 0 3844,'0'0'17008,"43"0"-16079,0 2-577,4 0-288,4 0-480,-5-2-2435,-2 0-3619</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7.194"/>
    </inkml:context>
    <inkml:brush xml:id="br0">
      <inkml:brushProperty name="width" value="0.025" units="cm"/>
      <inkml:brushProperty name="height" value="0.025" units="cm"/>
    </inkml:brush>
  </inkml:definitions>
  <inkml:trace contextRef="#ctx0" brushRef="#br0">0 220 6951,'0'0'11589,"7"4"-9432,-4-2-2029,-1-1-1,0 1 1,1-1 0,-1 0-1,1 0 1,-1 0-1,1 0 1,0-1 0,-1 1-1,1-1 1,0 1 0,0-1-1,-1 0 1,1 0 0,0 0-1,4-1 1,0-2 26,-1 1 1,0-1-1,0 1 1,0-2-1,0 1 1,0-1-1,8-6 1,13-11-6,47-45 1,-68 59-147,0 1-1,0-1 1,0 0 0,-1-1 0,0 1 0,-1-1 0,1 0 0,-1 0 0,-1 0-1,0-1 1,0 0 0,3-14 0,-10 21-76,-4 11 70,-7 12 68,9-6-17,0 0-1,2 0 0,0 0 0,0 1 0,0 15 0,3-26-180,0 1 0,0-1 1,1 0-1,0 1 0,0-1 0,1 0 0,0 1 0,-1-1 0,2 0 0,-1 0 0,1 1 1,-1-1-1,2 0 0,-1 0 0,0-1 0,1 1 0,0 0 0,4 4 0,11 2-3566,3-7-2520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7.585"/>
    </inkml:context>
    <inkml:brush xml:id="br0">
      <inkml:brushProperty name="width" value="0.025" units="cm"/>
      <inkml:brushProperty name="height" value="0.025" units="cm"/>
    </inkml:brush>
  </inkml:definitions>
  <inkml:trace contextRef="#ctx0" brushRef="#br0">112 5 14510,'0'0'2541,"-9"-1"-336,5 1-2076,0 0 0,1 0 0,-1 0 0,0 0 0,0 0 1,0 1-1,1 0 0,-1 0 0,0 0 0,1 0 1,-1 1-1,1-1 0,-1 1 0,1 0 0,0 0 1,0 0-1,0 1 0,0-1 0,0 1 0,0-1 1,1 1-1,-1 0 0,1 0 0,0 0 0,0 0 0,0 1 1,0-1-1,0 0 0,-1 5 0,1-3-111,0 0 0,1 0 0,-1 0 0,1 0 0,0 1-1,1-1 1,-1 0 0,1 0 0,0 1 0,0-1 0,1 0 0,0 1-1,0-1 1,0 0 0,0 0 0,1 0 0,0 0 0,0 0 0,0 0-1,3 4 1,-2-5-10,-1-1 0,0 0 0,1-1 0,0 1 0,0 0 0,0-1-1,0 0 1,0 1 0,0-1 0,1-1 0,-1 1 0,1 0 0,-1-1-1,1 0 1,0 1 0,-1-1 0,1-1 0,0 1 0,0-1 0,0 1 0,-1-1-1,1 0 1,0 0 0,0-1 0,0 1 0,0-1 0,-1 0 0,6-2-1,-4 1 3,0-1-1,0 1 0,0-1 0,-1 0 0,0 0 0,1-1 0,-1 1 0,0-1 1,-1 0-1,1 0 0,-1 0 0,0-1 0,0 1 0,0-1 0,0 0 0,3-8 0,-3 7 9,-1 0 0,0 0 0,0 0 0,0 0-1,0-1 1,-1 1 0,0 0 0,-1-1-1,1 1 1,-1 0 0,0-1 0,-1 1 0,0-1-1,-1-6 1,0 11-8,0-1 0,0 0-1,0 1 1,0 0 0,-1-1-1,1 1 1,-1 0 0,0 0-1,1 0 1,-1 1 0,0-1-1,0 1 1,0-1 0,0 1-1,0 0 1,0 0 0,-1 0-1,1 1 1,0-1 0,0 1-1,-1 0 1,-4 0 0,6-1-39,0 1 1,-1 0-1,1 0 0,-1 0 1,1 0-1,-1 0 1,1 0-1,-1 0 0,1 1 1,0-1-1,-1 1 1,1 0-1,-1 0 0,1 0 1,0 0-1,0 0 1,0 0-1,0 0 0,0 1 1,0-1-1,0 1 1,0 0-1,0 0 0,1-1 1,-1 1-1,1 0 1,-1 0-1,1 0 1,-2 5-1,1 22-2621,3-27 2255,-1 0 1,0-1 0,1 1 0,-1 0-1,1-1 1,0 1 0,0-1 0,-1 1 0,1 0-1,0-1 1,0 0 0,0 1 0,0-1 0,1 0-1,1 2 1,17 10-6001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7.932"/>
    </inkml:context>
    <inkml:brush xml:id="br0">
      <inkml:brushProperty name="width" value="0.025" units="cm"/>
      <inkml:brushProperty name="height" value="0.025" units="cm"/>
    </inkml:brush>
  </inkml:definitions>
  <inkml:trace contextRef="#ctx0" brushRef="#br0">208 82 15278,'0'0'3673,"-9"-4"-1281,3 1-2264,0 1 0,0 0 0,-1 0 0,1 0 0,0 1 1,-1 0-1,1 0 0,-1 0 0,1 1 0,-1 0 0,1 1 0,-1-1 0,1 1 1,0 0-1,-1 1 0,1 0 0,0 0 0,0 0 0,0 0 0,0 1 0,0 0 1,0 1-1,1-1 0,0 1 0,-1 0 0,-8 9 0,11-9-110,1 0-1,-1 0 1,1 0-1,-1 0 1,1 1-1,0-1 1,1 1-1,-1-1 1,1 1-1,0-1 0,0 1 1,1 0-1,-1 0 1,1-1-1,0 1 1,0 0-1,2 8 1,-2-10-18,1 0 0,0 0-1,0 0 1,0 0 0,0 0 0,1 0 0,-1-1-1,1 1 1,0 0 0,-1-1 0,1 1 0,1-1 0,-1 0-1,0 0 1,0 1 0,1-2 0,-1 1 0,1 0-1,0 0 1,-1-1 0,1 1 0,0-1 0,0 0-1,0 0 1,0 0 0,0 0 0,6 0 0,-2 0 12,0 0 0,0-1 1,1 0-1,-1 0 1,0-1-1,0 0 0,0 0 1,0-1-1,0 0 0,0 0 1,0 0-1,-1-1 0,1 0 1,-1 0-1,0-1 1,1 0-1,-2 0 0,1 0 1,0-1-1,-1 0 0,0 0 1,0 0-1,-1-1 0,1 1 1,-1-1-1,0 0 1,-1 0-1,1-1 0,-1 1 1,0-1-1,-1 0 0,0 0 1,0 0-1,0 0 0,-1 0 1,0 0-1,0-12 1,-1 16-3,-1 1 1,1 0-1,0 0 1,-1 0-1,1 0 1,-1-1-1,0 1 1,0 0-1,0 0 1,0 0-1,0 0 1,0 1-1,0-1 1,-1 0-1,1 0 1,-1 1-1,1-1 1,-1 1-1,0-1 1,1 1-1,-1 0 1,0 0-1,-4-2 1,-23-8-1453,0 8-4372,19 3-913</inkml:trace>
  <inkml:trace contextRef="#ctx0" brushRef="#br0" timeOffset="1">480 0 10282,'0'0'13100,"-40"59"-11755,35-28-512,3-1-288,2 4-385,0-3-96,7-2-96,1-7-1281,8-6-865,-3-7-417,-3-9-256,5-3-2498</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48.274"/>
    </inkml:context>
    <inkml:brush xml:id="br0">
      <inkml:brushProperty name="width" value="0.025" units="cm"/>
      <inkml:brushProperty name="height" value="0.025" units="cm"/>
    </inkml:brush>
  </inkml:definitions>
  <inkml:trace contextRef="#ctx0" brushRef="#br0">17 1 12780,'0'0'9737,"-17"65"-8616,30-33-800,9-5-289,-4-6-3395,5-9-9706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2.759"/>
    </inkml:context>
    <inkml:brush xml:id="br0">
      <inkml:brushProperty name="width" value="0.025" units="cm"/>
      <inkml:brushProperty name="height" value="0.025" units="cm"/>
    </inkml:brush>
  </inkml:definitions>
  <inkml:trace contextRef="#ctx0" brushRef="#br0">1 17 14542,'0'0'10223,"13"0"-9246,68-7-275,-43 2-621,73 1 1,-109 4-85,-1 0 0,0 0 0,1-1 0,-1 1 0,0 1 0,1-1 0,-1 0 0,0 0 0,0 0 0,1 1 0,-1-1 0,0 1 0,0-1 0,1 1 1,-1-1-1,0 1 0,0 0 0,0-1 0,0 1 0,0 0 0,0 0 0,0 0 0,0 0 0,0 0 0,0 0 0,-1 0 0,1 0 0,0 0 0,-1 0 0,1 1 1,-1-1-1,1 0 0,-1 0 0,1 1 0,-1-1 0,0 0 0,0 1 0,0-1 0,1 0 0,-1 1 0,-1-1 0,1 0 0,0 0 0,0 1 0,0-1 1,-1 0-1,1 1 0,-1-1 0,1 0 0,-1 0 0,1 0 0,-1 1 0,-1 0 0,-2 6 71,0 0-1,-1-1 1,0 0 0,0 0-1,-1 0 1,-10 9-1,-23 12 692,37-27-663,24-3 58,-20 1-185,1 1 0,0-1 0,-1 1-1,1 0 1,0 0 0,-1 0 0,1 0-1,0 0 1,-1 0 0,1 1 0,0 0-1,-1-1 1,1 1 0,-1 0-1,1 0 1,-1 0 0,1 0 0,-1 1-1,0-1 1,0 1 0,1-1 0,-1 1-1,0 0 1,-1 0 0,4 4 0,-2-1 59,0 0 1,-1 0-1,0 0 1,0 0-1,0 1 1,-1-1 0,0 1-1,0-1 1,0 1-1,-1 0 1,0 9 0,0-14 46,-1 1 0,0-1 1,0 0-1,0 1 0,0-1 1,0 0-1,0 1 1,-1-1-1,1 0 0,0 0 1,-1 0-1,1 0 0,0 0 1,-1 0-1,0-1 0,1 1 1,-1 0-1,1-1 1,-1 1-1,0-1 0,1 0 1,-1 1-1,0-1 0,1 0 1,-3 0-1,-51 6 947,52-6-1009,-13 1 62,6 1-90,1-2 0,-1 1 0,0-1 0,-18-3 0,28 3-46,-1 0 0,1-1 0,0 1 0,0 0 0,-1 0 0,1 0 0,0-1 0,0 1 0,-1 0 0,1 0 0,0 0 0,0-1 0,0 1 0,0 0 0,-1 0 0,1-1 0,0 1 0,0 0 0,0-1 0,0 1 0,0 0 0,0 0 0,0-1 0,0 1 0,0 0 0,0-1 0,0 1 0,0 0 0,0-1 0,0 1 0,0 0 0,0 0 0,0-1 0,0 1 0,0 0-1,0-1 1,1 1 0,-1 0 0,0 0 0,0-1 0,0 1 0,1 0 0,-1 0 0,0-1 0,0 1 0,0 0 0,1 0 0,-1 0 0,0 0 0,0-1 0,1 1 0,-1 0 0,14-12-2940,12-5-2428,6-4-2280</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3.095"/>
    </inkml:context>
    <inkml:brush xml:id="br0">
      <inkml:brushProperty name="width" value="0.025" units="cm"/>
      <inkml:brushProperty name="height" value="0.025" units="cm"/>
    </inkml:brush>
  </inkml:definitions>
  <inkml:trace contextRef="#ctx0" brushRef="#br0">26 0 14830,'0'0'11430,"-3"9"-10619,-1 0-654,1-1-75,-1 1 1,1-1-1,0 1 1,-1 12-1,3-19-78,1 0 1,0 0-1,-1 0 1,1-1-1,0 1 0,0 0 1,1 0-1,-1 0 0,0 0 1,1 0-1,-1-1 0,1 1 1,-1 0-1,1 0 0,0-1 1,0 1-1,0 0 0,0-1 1,0 1-1,0-1 0,0 1 1,0-1-1,0 0 0,1 1 1,-1-1-1,1 0 0,-1 0 1,1 0-1,2 1 0,18 8-305,-8-5-137,-1 1 0,0 0 0,0 1 0,22 17-1,-32-22 480,0 1-1,0-1 1,-1 1-1,1 0 1,-1 0-1,0 0 0,0 0 1,0 1-1,0-1 1,0 1-1,-1-1 1,0 1-1,1-1 0,-1 1 1,0 0-1,-1-1 1,1 1-1,-1 0 1,0 0-1,0 0 1,0-1-1,0 1 0,-2 7 1,1-7 37,0-1-1,-1 0 1,1 0 0,-1 0-1,0 0 1,0-1 0,0 1-1,0 0 1,-1-1 0,1 1 0,-1-1-1,1 0 1,-1 0 0,0 0-1,0 0 1,1-1 0,-1 1-1,-1-1 1,-3 2 0,5-2-122,0 0 1,1 0-1,-1 0 1,0-1-1,0 1 1,0-1-1,0 1 1,1-1-1,-1 0 1,0 0-1,0 0 1,0 0 0,0 0-1,0 0 1,0 0-1,0-1 1,1 1-1,-1-1 1,0 1-1,0-1 1,0 0-1,1 0 1,-1 1-1,0-1 1,1 0-1,-1-1 1,1 1-1,-1 0 1,1 0-1,0-1 1,-1 1-1,1-1 1,0 1-1,-1-3 1,-12-50-8109,7 17 305</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3.484"/>
    </inkml:context>
    <inkml:brush xml:id="br0">
      <inkml:brushProperty name="width" value="0.025" units="cm"/>
      <inkml:brushProperty name="height" value="0.025" units="cm"/>
    </inkml:brush>
  </inkml:definitions>
  <inkml:trace contextRef="#ctx0" brushRef="#br0">0 43 12268,'0'0'15855,"65"-6"-14382,-34 4-576,7-2-641,1 0-224,1 3-224,3-3-1634,2-5-3042,-3-3-5798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3.815"/>
    </inkml:context>
    <inkml:brush xml:id="br0">
      <inkml:brushProperty name="width" value="0.025" units="cm"/>
      <inkml:brushProperty name="height" value="0.025" units="cm"/>
    </inkml:brush>
  </inkml:definitions>
  <inkml:trace contextRef="#ctx0" brushRef="#br0">0 8 10186,'0'0'14477,"69"10"-13035,-20-11-513,6-6-449,8 2-352,-5 1-96,1 4-416,-17 0-1634,-10 0-1473,-19 0-1442,-13 5-2530</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4.147"/>
    </inkml:context>
    <inkml:brush xml:id="br0">
      <inkml:brushProperty name="width" value="0.025" units="cm"/>
      <inkml:brushProperty name="height" value="0.025" units="cm"/>
    </inkml:brush>
  </inkml:definitions>
  <inkml:trace contextRef="#ctx0" brushRef="#br0">1 103 12492,'0'0'7079,"61"2"-4453,-16-4-704,11-9-833,9-2-705,2-3-320,1-2-800,-3-4-2788,-13-1-5957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837"/>
    </inkml:context>
    <inkml:brush xml:id="br0">
      <inkml:brushProperty name="width" value="0.035" units="cm"/>
      <inkml:brushProperty name="height" value="0.035" units="cm"/>
    </inkml:brush>
  </inkml:definitions>
  <inkml:trace contextRef="#ctx0" brushRef="#br0">5 631 17244,'4'-6'700,"2"-5"284,-4 10-265,-4 6 270,-2 10-576,0 0 0,2 0 0,0 0 0,0 0-1,1 1 1,1-1 0,1 1 0,0-1 0,1 0 0,5 23-1,-5-33-365,-1 0 0,1 0 0,0 0 0,0 0-1,1 0 1,0-1 0,5 8 0,-7-10-35,1 0-1,-1-1 1,1 1 0,-1-1 0,1 1 0,0-1 0,0 0-1,0 0 1,0 0 0,0 0 0,0 0 0,0 0 0,0 0 0,0-1-1,0 1 1,0-1 0,0 1 0,1-1 0,-1 0 0,0 0-1,4 0 1,0-2-5,0 1 1,0-1-1,-1-1 0,1 1 0,-1-1 1,1 0-1,-1 0 0,0-1 0,-1 1 1,1-1-1,0 0 0,-1 0 0,0-1 1,0 1-1,4-8 0,7-8 9,-2 0-1,17-33 1,-9 8-57,-2-1-1,18-64 1,-42 136-93,-2 35 1,6-44 139,0-1 1,1 1-1,1-1 1,4 29-1,-5-44-3,0-1 1,0 1-1,0-1 0,0 1 1,0-1-1,0 1 0,0-1 0,0 1 1,1-1-1,-1 1 0,0-1 0,0 1 1,0-1-1,1 1 0,-1-1 1,0 1-1,1-1 0,-1 1 0,0-1 1,1 0-1,-1 1 0,0-1 1,1 0-1,-1 1 0,1-1 0,-1 0 1,1 1-1,-1-1 0,1 0 0,-1 0 1,1 0-1,-1 1 0,1-1 1,-1 0-1,1 0 0,-1 0 0,1 0 1,-1 0-1,1 0 0,-1 0 1,1 0-1,0 0 0,-1 0 0,1-1 1,-1 1-1,1 0 0,-1 0 0,1 0 1,-1-1-1,1 1 0,-1 0 1,0 0-1,1-1 0,-1 1 0,1 0 1,-1-1-1,1 0 0,20-23 115,-5-3-44,0-1 0,-2-1 1,-1 0-1,9-34 0,31-125 207,-47 161-239,2-4 0,12-47 31,16-125 0,-37 316-254,2-54 159,-1-13 25,3 141 123,-1-139-16,18 86-1,-19-125-92,1 1 1,0-1-1,1 0 0,0 0 1,0-1-1,1 1 0,0 0 1,0-1-1,1 0 0,0 0 1,10 11-1,-14-18-25,-1-1 1,1 1-1,0 0 0,-1-1 1,1 1-1,0 0 0,-1-1 1,1 1-1,0-1 0,0 1 1,0-1-1,0 0 0,-1 1 1,1-1-1,0 0 0,0 0 1,0 1-1,0-1 0,0 0 1,0 0-1,0 0 0,0 0 1,0 0-1,0 0 0,0-1 1,0 1-1,-1 0 0,1 0 1,2-1-1,-3 0-16,1 0 0,-1 1 0,1-1 0,0 0 0,-1 0 0,0 0 0,1 1 0,-1-1 0,1 0 0,-1 0 0,0 0 0,0 0 0,1 0 0,-1 0 0,0 0 0,0 0 0,0 0 0,0 0-1,0 0 1,0 0 0,-1 0 0,1 1 0,0-1 0,0 0 0,-1 0 0,1 0 0,0 0 0,-1 0 0,0-1 0,-2-4-121,-1-1 1,0 1-1,0 0 0,-1 0 0,1 1 0,-1-1 0,0 1 0,-7-5 1,-51-37-1042,49 37 901,-15-11 188,-1 2-1,0 1 0,-1 1 1,-43-16-1,80 33 303,0 0 0,0 0-1,0 0 1,-1-1 0,1 0-1,0 0 1,-1-1 0,1 1-1,7-4 1,8-3-514,35-18 1,44-41 82,-95 63 208,53-38-205</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4.555"/>
    </inkml:context>
    <inkml:brush xml:id="br0">
      <inkml:brushProperty name="width" value="0.025" units="cm"/>
      <inkml:brushProperty name="height" value="0.025" units="cm"/>
    </inkml:brush>
  </inkml:definitions>
  <inkml:trace contextRef="#ctx0" brushRef="#br0">1 1 7079,'0'0'19186,"8"8"-19037,-1-2-130,0 0-1,0 0 1,1-1-1,-1 0 1,1 0-1,1 0 0,-1-1 1,1-1-1,-1 0 1,13 3-1,-17-5-14,12 2-11,0 1 0,0 1 0,0 0 0,0 1 0,-1 0 0,0 2 0,0 0 0,21 15 0,-34-22 5,-1 0 0,1 0 0,-1 0 0,0 1 0,1-1 0,-1 0 0,0 1 0,0-1 0,0 1 0,0 0 0,0-1 0,0 1 0,-1 0 0,1-1 0,0 1 0,-1 0 0,1 0 0,-1 0-1,0 0 1,0-1 0,0 1 0,0 0 0,0 4 0,-1-4 10,0 0 0,0 1 0,0-1-1,-1 0 1,1 0 0,-1 0 0,1 0 0,-1 0-1,0 0 1,0 0 0,0 0 0,0-1 0,0 1-1,0-1 1,-3 2 0,-5 2 157,0 0-1,0 0 1,-1-1-1,0-1 1,1 0 0,-21 3-1,25-5-86,-1 0 0,0 0 1,0-1-1,0 0 0,0-1 0,0 1 0,0-1 0,-11-3 0,16 3-234,0-1 0,-1 1 1,1 0-1,0-1 0,-1 1 0,1-1 0,0 1 0,0-1 0,0 0 0,-2-2 1,2 0-507,0 1 0,-1-1 1,2 1-1,-1-1 0,0 0 1,1 0-1,-3-7 1,-2-20-6306,-2-6-4313</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4.898"/>
    </inkml:context>
    <inkml:brush xml:id="br0">
      <inkml:brushProperty name="width" value="0.025" units="cm"/>
      <inkml:brushProperty name="height" value="0.025" units="cm"/>
    </inkml:brush>
  </inkml:definitions>
  <inkml:trace contextRef="#ctx0" brushRef="#br0">1 84 15278</inkml:trace>
  <inkml:trace contextRef="#ctx0" brushRef="#br0" timeOffset="1">1 84 15278,'39'-34'3812,"-21"29"-705,8-3-833,4 2-736,13 0-962,1 0-480,6-1-96,6 5-1313,0-2-1602,-8 1-2017,3 1-4133</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5.245"/>
    </inkml:context>
    <inkml:brush xml:id="br0">
      <inkml:brushProperty name="width" value="0.025" units="cm"/>
      <inkml:brushProperty name="height" value="0.025" units="cm"/>
    </inkml:brush>
  </inkml:definitions>
  <inkml:trace contextRef="#ctx0" brushRef="#br0">199 5 5765,'0'0'12444,"-11"-1"-10388,7 0-1899,-2 0-32,1 1 0,-1-1 0,0 1 1,1-1-1,-1 2 0,0-1 1,0 1-1,1 0 0,-1 0 1,0 0-1,1 1 0,-1 0 1,1 0-1,0 0 0,-10 6 1,5 0 141,1 0 0,0 0 0,1 0 0,0 1 0,-13 18 0,19-23-194,-1 0 0,1 0 0,0 0 0,0 0 0,0 0 0,1 1 0,0-1 0,-1 1 0,1-1 0,1 1 0,-1-1 0,1 1 0,0-1 0,0 1 0,0-1 0,0 1 0,1-1 0,2 8 0,-1-9-61,0 1-1,0-1 1,0 0-1,0-1 1,1 1-1,-1 0 1,1-1-1,0 1 1,0-1-1,0 0 1,0 0-1,0 0 1,1 0-1,-1-1 1,0 1-1,1-1 1,-1 0-1,1 0 1,0 0-1,-1 0 1,1-1-1,0 1 1,-1-1-1,7-1 1,0 2-23,-1-1 0,1 0 1,0-1-1,0 0 1,-1-1-1,1 0 0,-1 0 1,14-6-1,-18 6 36,1-2-1,0 1 0,-1-1 1,0 0-1,0 0 1,0 0-1,0 0 0,-1-1 1,0 0-1,0 0 1,0 0-1,-1-1 0,1 1 1,-1-1-1,0 0 1,-1 0-1,1 0 0,-1 0 1,-1 0-1,1 0 1,-1-1-1,0 1 1,0-1-1,-1 1 0,0-1 1,0 1-1,-2-10 1,2 14-8,-1 0 1,0 0 0,1 0 0,-1 0 0,0 0-1,0 1 1,0-1 0,0 0 0,-1 0 0,1 1 0,0-1-1,-1 0 1,0 1 0,1-1 0,-1 1 0,1 0-1,-1 0 1,0 0 0,0 0 0,0 0 0,0 0 0,0 0-1,0 0 1,0 1 0,-3-1 0,-4-1-38,0 1 0,0 0 0,0 0 0,-15 2 0,23-1-22,0 0 0,0 0 1,0 0-1,0 0 1,0 0-1,0 0 0,0 1 1,0-1-1,1 0 1,-1 0-1,0 1 1,0-1-1,0 1 0,0-1 1,0 1-1,0-1 1,1 1-1,-1 0 0,0-1 1,1 1-1,-1 0 1,0-1-1,1 1 1,-1 0-1,1 0 0,-1 0 1,1-1-1,-1 1 1,1 0-1,0 0 0,-1 0 1,1 0-1,0 0 1,0 0-1,0 0 1,-1 0-1,1 0 0,0 0 1,1 1-1,-1 0-182,0 0 0,0-1-1,1 1 1,-1 0 0,1 0-1,0-1 1,-1 1 0,1 0-1,0-1 1,0 1 0,0-1-1,0 1 1,0-1 0,1 1-1,-1-1 1,0 0 0,1 0-1,-1 1 1,3 1 0,22 7-3625,7-1-2109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5.636"/>
    </inkml:context>
    <inkml:brush xml:id="br0">
      <inkml:brushProperty name="width" value="0.025" units="cm"/>
      <inkml:brushProperty name="height" value="0.025" units="cm"/>
    </inkml:brush>
  </inkml:definitions>
  <inkml:trace contextRef="#ctx0" brushRef="#br0">254 20 7111,'0'0'10159,"-12"-3"-5531,-3 0-4013,0 0 0,-1 1-1,1 0 1,0 2 0,-27 1 0,36-1-468,0 1 1,0 0 0,-1 0 0,1 1 0,0 0 0,0 0 0,0 0 0,1 1 0,-1-1-1,0 2 1,1-1 0,0 0 0,0 1 0,0 0 0,0 0 0,1 1 0,-1-1 0,1 1-1,-4 7 1,6-10-140,1-1-1,0 1 0,-1 0 1,1 0-1,0 1 0,1-1 0,-1 0 1,0 0-1,1 0 0,-1 1 1,1-1-1,-1 0 0,1 0 1,0 1-1,0-1 0,0 0 0,0 1 1,1-1-1,-1 0 0,1 0 1,-1 1-1,1-1 0,1 3 1,0-2-3,0 0 0,1 0 1,-1 0-1,1-1 1,-1 1-1,1-1 1,0 0-1,0 1 1,0-1-1,1 0 1,-1-1-1,0 1 0,4 1 1,8 2-32,-1-1 0,0 0 0,1-1 0,0-1 0,-1 0 0,17 0 0,-21-3 10,-1 0 1,1 0-1,-1-1 1,1 0-1,-1-1 1,0 0-1,0 0 1,15-9-1,-22 11 45,1 0-1,0-1 1,0 1-1,-1-1 0,1 0 1,-1 1-1,1-1 0,-1-1 1,0 1-1,0 0 1,0 0-1,0-1 0,0 1 1,0-1-1,-1 0 0,1 1 1,-1-1-1,0 0 1,0 0-1,0 0 0,0 0 1,0 0-1,-1 0 0,1 0 1,-1 0-1,0 0 1,0 0-1,0 0 0,0-1 1,-1 1-1,0-3 0,-1 3 51,0-1-1,0 1 1,-1-1-1,1 1 1,-1 0-1,0 0 1,0 0-1,0 1 1,0-1-1,-1 1 0,1-1 1,0 1-1,-1 0 1,0 1-1,0-1 1,-5-1-1,-66-19-77,70 21-92,-1 0 0,1 0 0,0 1 0,-1 0 0,1 0 0,0 0 0,-7 1 0,11-1-49,0 1-1,0-1 0,0 1 1,0-1-1,0 0 0,0 1 0,1 0 1,-1-1-1,0 1 0,0-1 1,0 1-1,1 0 0,-1 0 1,0-1-1,1 1 0,-1 0 0,1 0 1,-1 0-1,1 0 0,-1 0 1,1 0-1,0 0 0,-1 0 1,1 0-1,0 0 0,0 0 0,0 0 1,-1 0-1,1 0 0,0 0 1,0 0-1,1 0 0,-1 0 1,0 0-1,0 0 0,0 0 0,1 0 1,-1 0-1,1 0 0,-1 0 1,1 0-1,-1 0 0,1 0 1,1 3-678,0-1 0,0 1-1,0-1 1,1 0 0,-1 0 0,1 0 0,0 0 0,0-1 0,0 1 0,0-1 0,0 0 0,4 3 0,21 11-9720</inkml:trace>
  <inkml:trace contextRef="#ctx0" brushRef="#br0" timeOffset="1">692 17 8072,'0'0'12139,"-51"17"-9641,39 3-608,-1 2-416,4 1-577,4 3-353,5 0-352,0-2-96,5-4-32,10-4-64,-6-4-800,1-5-546,1-7-768,-4 0-1025,-1-12-2178,-1-10-6150</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5.963"/>
    </inkml:context>
    <inkml:brush xml:id="br0">
      <inkml:brushProperty name="width" value="0.025" units="cm"/>
      <inkml:brushProperty name="height" value="0.025" units="cm"/>
    </inkml:brush>
  </inkml:definitions>
  <inkml:trace contextRef="#ctx0" brushRef="#br0">0 1 7335,'0'0'15919,"9"44"-22133</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8.332"/>
    </inkml:context>
    <inkml:brush xml:id="br0">
      <inkml:brushProperty name="width" value="0.025" units="cm"/>
      <inkml:brushProperty name="height" value="0.025" units="cm"/>
    </inkml:brush>
  </inkml:definitions>
  <inkml:trace contextRef="#ctx0" brushRef="#br0">16 0 16496,'0'0'2792,"-2"9"-1324,-2 5-1120,1 0 1,1 0-1,0 0 0,1 0 1,0 1-1,1-1 1,1 0-1,3 24 1,-3-32-261,1-1 1,-1 1-1,1 0 0,0-1 1,0 0-1,1 1 1,-1-1-1,1 0 0,1 0 1,-1 0-1,1-1 1,-1 1-1,1-1 0,0 0 1,1 0-1,-1 0 1,1-1-1,0 0 0,0 1 1,0-2-1,0 1 1,0 0-1,0-1 0,1 0 1,8 2-1,-5-2 73,0 0-1,0-1 0,0 0 1,16 0-1,-24-1-275,1 0 0,0 0-1,-1 0 1,1-1 0,0 1-1,-1-1 1,1 1 0,0-1-1,-1 0 1,1 0 0,-1 1 0,1-1-1,1-2 1,-2 2-208,0 0 0,0 0 0,-1 0 0,1 0 0,0-1 0,-1 1 0,1 0 0,-1 0 0,1-1 1,-1 1-1,1 0 0,-1-1 0,0 1 0,0 0 0,0-1 0,0 1 0,0-1 0,0 1 0,0-2 0,-3-23-8026</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8.676"/>
    </inkml:context>
    <inkml:brush xml:id="br0">
      <inkml:brushProperty name="width" value="0.025" units="cm"/>
      <inkml:brushProperty name="height" value="0.025" units="cm"/>
    </inkml:brush>
  </inkml:definitions>
  <inkml:trace contextRef="#ctx0" brushRef="#br0">0 1 15791,'0'0'7175,"54"25"-7079,-16-12-320,2 0-2723,-1-9-2819,1-2-5124</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9.040"/>
    </inkml:context>
    <inkml:brush xml:id="br0">
      <inkml:brushProperty name="width" value="0.025" units="cm"/>
      <inkml:brushProperty name="height" value="0.025" units="cm"/>
    </inkml:brush>
  </inkml:definitions>
  <inkml:trace contextRef="#ctx0" brushRef="#br0">182 0 12364,'0'0'11082,"-8"12"-10890,-127 170 171,123-151-731,15-27-1319,4-18-1035,-2 2 95,-1-1 1,-1 0-1,0 0 1,0 0-1,0-23 1,-3 28 2434,0 0 1,0 0-1,-1 0 1,-3-14-1,3 19 791,0 0 0,0 0 0,0 1-1,0-1 1,0 0 0,-1 1 0,1-1 0,-1 1-1,0 0 1,1-1 0,-1 1 0,0 0 0,-4-3-1,6 5-404,-1-1 1,1 1-1,-1-1 0,1 1 0,-1-1 0,1 1 0,-1 0 0,0 0 1,1-1-1,-1 1 0,1 0 0,-1 0 0,0-1 0,1 1 0,-1 0 1,1 0-1,-1 0 0,0 0 0,1 0 0,-1 0 0,0 0 0,1 0 1,-1 0-1,0 0 0,1 1 0,-1-1 0,0 0 0,1 0 0,-1 0 1,0 1-1,-8 20 2137,8 31-995,2-50-980,0 7-140,0 0 1,1 0 0,0-1-1,1 1 1,0-1 0,0 0-1,1 1 1,0-2 0,1 1-1,-1 0 1,9 9 0,-9-12-183,-1-1 0,1 1 0,0-1 0,1 0 0,-1 0 0,1 0 0,-1-1 0,1 0 0,0 0 0,1 0 0,-1 0 0,0-1 0,1 0 0,-1 0 0,1 0 0,0-1 0,0 0 0,7 1 0,-12-3-57,-1 1 0,1-1 0,-1 1 1,1-1-1,-1 1 0,1-1 0,-1 0 1,0 1-1,1-1 0,-1 0 1,0 1-1,1-1 0,-1 0 0,0 0 1,0 1-1,0-1 0,0 0 1,0 1-1,0-1 0,0 0 0,0 0 1,0 1-1,0-1 0,0 0 0,0 0 1,0 1-1,-1-1 0,1 0 1,0 1-1,-1-1 0,1 0 0,0 1 1,-1-1-1,1 1 0,-2-2 1,-10-27-271,8 22 275,0 0 0,0 0 0,1 0 0,0 0-1,1-1 1,0 0 0,0 1 0,0-1 0,0-11 0,2 18 12,1 1 0,-1-1 0,1 1 0,0-1 0,-1 1 0,1-1 0,-1 1 0,1-1 0,0 1 0,-1 0 0,1-1 0,0 1 0,-1 0 0,1 0 0,0-1 0,-1 1 0,1 0 0,0 0 0,0 0 0,-1 0 0,1 0 0,0 0 0,0 0 0,-1 0 0,1 0 0,0 0 1,0 1-1,-1-1 0,1 0 0,0 0 0,-1 1 0,1-1 0,0 0 0,-1 1 0,1-1 0,0 1 0,30 13-200,-13-5-1846,0 0 1,0-1 0,22 7-1,6-3-5026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2:59.401"/>
    </inkml:context>
    <inkml:brush xml:id="br0">
      <inkml:brushProperty name="width" value="0.025" units="cm"/>
      <inkml:brushProperty name="height" value="0.025" units="cm"/>
    </inkml:brush>
  </inkml:definitions>
  <inkml:trace contextRef="#ctx0" brushRef="#br0">64 1 8968,'0'0'8296,"39"45"-7687,-13-45-257,-7 0-224,5 0-160,-8-3-1761,-2-5-2403,-5 1-3428</inkml:trace>
  <inkml:trace contextRef="#ctx0" brushRef="#br0" timeOffset="1">1 130 6438,'0'0'18033,"54"30"-17648,-6-34-289,12-1-64,-6-3-481,3 0-1985,-3-4-1762,-5-4-4997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00.032"/>
    </inkml:context>
    <inkml:brush xml:id="br0">
      <inkml:brushProperty name="width" value="0.025" units="cm"/>
      <inkml:brushProperty name="height" value="0.025" units="cm"/>
    </inkml:brush>
  </inkml:definitions>
  <inkml:trace contextRef="#ctx0" brushRef="#br0">1 144 10410,'0'0'8867,"12"-7"-7586,15-8-780,1 2 1,1 1-1,32-9 0,110-27 155,-73 22-621,-98 26-43,0 0 0,1 0 1,-1 0-1,1-1 0,-1 1 0,1 0 1,-1 0-1,0 0 0,1 0 0,-1 0 1,1 0-1,-1 0 0,1 0 0,-1 0 1,1 0-1,-1 0 0,1 0 0,-1 0 0,1 1 1,-1-1-1,0 0 0,1 0 0,-1 0 1,1 1-1,-1-1 0,0 0 0,1 0 1,-1 1-1,1-1 0,-1 0 0,0 1 1,0-1-1,1 0 0,-1 1 0,-1 19-45,-22 36 188,15-36-153,-2 8 183,3 1 1,0 0-1,2 0 1,1 1-1,1 0 1,2-1-1,3 48 1,-2-74-210,0-1 0,1 1-1,-1 0 1,1-1 0,-1 1 0,1 0 0,0-1 0,0 1 0,0-1 0,3 5 0,8-2-4735,-11-19-12373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372"/>
    </inkml:context>
    <inkml:brush xml:id="br0">
      <inkml:brushProperty name="width" value="0.035" units="cm"/>
      <inkml:brushProperty name="height" value="0.035" units="cm"/>
    </inkml:brush>
  </inkml:definitions>
  <inkml:trace contextRef="#ctx0" brushRef="#br0">1 4 13195,'0'-1'77,"1"1"0,-1 0 1,1-1-1,-1 1 0,1 0 0,-1 0 1,1-1-1,-1 1 0,1 0 1,-1 0-1,1 0 0,-1 0 0,1 0 1,-1-1-1,1 1 0,-1 0 0,1 0 1,-1 0-1,1 0 0,0 1 1,-1-1-1,1 0 0,-1 0 0,1 0 1,-1 0-1,1 1 0,-1-1 0,1 0 1,-1 0-1,1 1 0,-1-1 0,0 0 1,1 1-1,-1-1 0,1 0 1,-1 1-1,0-1 0,1 1 0,-1-1 1,0 1-1,1-1 0,-1 1 0,10 29 1354,-2 21 1769,4 102 0,-11-100-2261,17 99 1,-18-149-929,1-1 1,-1 0-1,1 1 1,0-1 0,0 0-1,-1 1 1,1-1-1,1 0 1,-1 0-1,0 0 1,1 0-1,-1 0 1,3 2-1,-3-3-15,0-1 0,0 1-1,0-1 1,1 1 0,-1-1-1,0 0 1,0 1 0,1-1 0,-1 0-1,0 0 1,1 0 0,-1 0 0,0 0-1,1 0 1,-1-1 0,0 1-1,0 0 1,1-1 0,-1 1 0,0 0-1,0-1 1,0 0 0,1 1-1,-1-1 1,0 0 0,0 0 0,2-1-1,14-11-135,0-1-1,26-28 0,-31 29 41,1 0 1,1 0-1,0 2 0,0 0 0,22-13 0,-33 23 80,0-1 0,0 1 1,0-1-1,0 1 1,0 0-1,0 0 0,0 1 1,0-1-1,0 1 0,0-1 1,0 1-1,1 0 1,-1 0-1,0 1 0,0-1 1,0 1-1,0-1 0,0 1 1,4 1-1,-4 0 13,0 0-1,0 0 1,-1 0-1,1 0 1,-1 0-1,1 1 0,-1-1 1,0 1-1,0-1 1,0 1-1,0 0 1,0 0-1,-1 0 1,1 0-1,-1 0 1,0 0-1,2 7 1,-1 0 55,1 1-1,-2 0 1,1 0 0,-2 0 0,1 0 0,-1 1 0,-1-1 0,0 0 0,-1 0 0,0 0 0,-1-1 0,0 1 0,0 0-1,-1-1 1,-1 0 0,1 0 0,-2 0 0,1-1 0,-2 1 0,1-1 0,-16 16 0,14-17 4,0 0 0,-1 0 0,0-1 1,-1 0-1,1 0 0,-1-1 0,0-1 0,-1 1 0,1-2 1,-1 1-1,0-2 0,-1 1 0,1-2 0,0 1 0,-1-2 1,1 1-1,-1-1 0,0-1 0,1 0 0,-22-4 0,31 4-111,0 0-1,0-1 0,-1 1 1,1-1-1,0 0 0,0 1 0,0-1 1,0 0-1,0 0 0,0 0 0,0-1 1,1 1-1,-1 0 0,0-1 1,1 1-1,-3-3 0,4 3-23,-1 0 0,1 0 0,-1 0 0,1 0 0,-1-1 0,1 1 0,0 0 0,0 0 0,-1-1 0,1 1 0,0 0 0,0-1 1,0 1-1,1 0 0,-1 0 0,0-1 0,0 1 0,1 0 0,-1 0 0,1-2 0,2-2-121,-1 0 0,1 0 0,0 1 0,1-1-1,-1 1 1,1-1 0,0 1 0,0 0 0,0 1 0,7-6 0,29-12-671,9 4-112</inkml:trace>
  <inkml:trace contextRef="#ctx0" brushRef="#br0" timeOffset="1">697 434 19396,'2'0'126,"-1"0"-1,0-1 1,0 1 0,0 0 0,0-1-1,0 1 1,1 0 0,-1-1-1,0 1 1,0-1 0,0 0-1,0 1 1,0-1 0,-1 0-1,1 0 1,0 0 0,0 1-1,0-1 1,-1 0 0,1 0-1,0 0 1,-1 0 0,1 0-1,-1 0 1,2-3 0,8-33 854,-8 25-583,3-9-266,-1 0-1,0 1 1,-2-1-1,0 0 1,-2 0-1,0-1 1,-5-32-1,4 52-111,1 0 0,0 0 0,-1 0 0,1 0-1,-1 0 1,0 0 0,1 0 0,-1 0 0,0 0-1,0 0 1,-1 0 0,1 1 0,0-1-1,0 0 1,-1 1 0,-2-3 0,3 4-3,0-1 0,1 1 0,-1 0 0,0 0 1,0 0-1,0 0 0,0 0 0,0 0 0,0 0 0,0 0 0,1 0 1,-1 0-1,0 0 0,0 0 0,0 1 0,0-1 0,0 0 0,1 1 1,-1-1-1,0 0 0,0 1 0,0-1 0,1 1 0,-1 0 1,-1 0-1,-3 4 52,1 0 0,-1 0 0,1 1 0,0 0 0,1-1 0,-1 1 0,1 0 1,-3 9-1,-2 10 56,0 0-1,2 1 1,1 0 0,1 0 0,1 0 0,2 0 0,0 1 0,2-1 0,5 35 0,-5-56-116,0 1 0,0-1 0,1 0 1,0 1-1,0-1 0,0 0 0,0 0 0,1-1 1,0 1-1,0 0 0,0-1 0,5 5 1,-6-7-6,0 0 0,0-1 0,0 1 0,0-1 1,0 1-1,1-1 0,-1 0 0,0 0 0,1 0 0,-1 0 1,1-1-1,-1 1 0,1-1 0,-1 1 0,1-1 0,-1 0 1,1 0-1,-1 0 0,1 0 0,-1 0 0,1 0 1,-1-1-1,1 0 0,-1 1 0,1-1 0,-1 0 0,5-2 1,-2 0-7,-1 0 1,1 0 0,-1 0-1,0-1 1,0 0 0,6-6 0,26-35-41</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00.379"/>
    </inkml:context>
    <inkml:brush xml:id="br0">
      <inkml:brushProperty name="width" value="0.025" units="cm"/>
      <inkml:brushProperty name="height" value="0.025" units="cm"/>
    </inkml:brush>
  </inkml:definitions>
  <inkml:trace contextRef="#ctx0" brushRef="#br0">1 39 10218,'0'0'9513,"77"0"-7752,-30 0-511,9 0-546,7-7-416,0 3-256,-3-4-416,-5 1-2403,-6-5-4804</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00.768"/>
    </inkml:context>
    <inkml:brush xml:id="br0">
      <inkml:brushProperty name="width" value="0.025" units="cm"/>
      <inkml:brushProperty name="height" value="0.025" units="cm"/>
    </inkml:brush>
  </inkml:definitions>
  <inkml:trace contextRef="#ctx0" brushRef="#br0">475 121 8616,'0'0'13517,"-45"28"-12332,16-4-288,0 5-160,0 2-97,1 4-384,4-1-159,3 0-97,8-4 0,4-1-193,5-6-1120,1-6-673,3-6-1409</inkml:trace>
  <inkml:trace contextRef="#ctx0" brushRef="#br0" timeOffset="1">156 2 7783,'-9'0'5488,"3"0"-4892,-68 4 3544,70-4-3939,1 1 0,-1-1 0,1 1 0,-1 0 1,0 0-1,1 0 0,0 0 0,-1 1 0,1 0 0,0-1 0,-1 1 1,1 0-1,0 0 0,1 1 0,-1-1 0,0 1 0,1-1 0,-5 6 1,7-7-168,0 0 1,-1 0 0,1-1-1,0 1 1,0 0 0,0 0 0,0 0-1,0 0 1,0 0 0,0 0-1,0 0 1,0 0 0,0-1-1,0 1 1,1 0 0,-1 0-1,0 0 1,1 0 0,-1 0 0,0-1-1,1 1 1,-1 0 0,1 0-1,-1-1 1,1 1 0,0 0-1,-1-1 1,1 1 0,0-1-1,-1 1 1,1-1 0,0 1 0,0-1-1,0 1 1,-1-1 0,1 0-1,0 1 1,0-1 0,0 0-1,0 0 1,0 0 0,-1 1-1,1-1 1,0 0 0,0 0 0,0 0-1,1-1 1,52 4 380,-47-3-381,-4 0-24,62-5 47,-62 5-51,-1-1 0,1 1 0,0-1 0,-1 0 0,1 1 0,-1-1 0,1-1 0,-1 1 0,0 0-1,0 0 1,1-1 0,-1 1 0,0-1 0,0 0 0,0 0 0,-1 0 0,1 0 0,0 0 0,-1 0-1,1 0 1,1-4 0,-2 5-3,-1-1-1,0 1 1,0 0 0,0 0-1,0 0 1,0 0-1,0 0 1,0 0 0,-1 0-1,1 0 1,0-1-1,0 1 1,-1 0 0,1 0-1,-1 0 1,1 0-1,-1 0 1,1 0 0,-1 1-1,0-1 1,1 0 0,-1 0-1,0 0 1,0 0-1,0 1 1,0-1 0,0 0-1,1 1 1,-1-1-1,0 1 1,0-1 0,0 1-1,-1 0 1,1-1-1,0 1 1,0 0 0,0 0-1,0-1 1,0 1-1,0 0 1,0 0 0,-3 1-1,-48-3 78,48 3-170,1 0 0,-1-1 0,1 1 0,0 1 0,-1-1 0,1 0-1,0 1 1,0 0 0,0-1 0,0 1 0,0 0 0,0 1 0,1-1-1,-1 1 1,1-1 0,-1 1 0,1 0 0,0-1 0,0 1 0,0 0-1,0 0 1,1 1 0,-1-1 0,1 0 0,-1 6 0,0-4-242,1 0 0,-1 1 0,1-1 0,1 1 0,-1-1 0,1 1 0,0-1 0,1 1 1,-1-1-1,1 0 0,0 1 0,0-1 0,1 1 0,-1-1 0,1 0 0,4 7 0,20 22-7718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01.098"/>
    </inkml:context>
    <inkml:brush xml:id="br0">
      <inkml:brushProperty name="width" value="0.025" units="cm"/>
      <inkml:brushProperty name="height" value="0.025" units="cm"/>
    </inkml:brush>
  </inkml:definitions>
  <inkml:trace contextRef="#ctx0" brushRef="#br0">211 54 8680,'-11'0'7196,"-6"-1"-5172,-5-1-821,-1 1 1,-38 4-1,55-2-1094,0 0 1,0 0 0,1 0-1,-1 1 1,1 0-1,-1 0 1,-4 4-1,8-5-54,0 0 0,0 0-1,0 1 1,0-1 0,1 1-1,-1-1 1,1 1 0,-1 0-1,1-1 1,0 1 0,-1 0-1,1 0 1,0 0 0,0 0-1,0 0 1,1 0 0,-1 1-1,0 2 1,0-4-48,1 0 0,0-1 0,0 1 0,0 0 0,0 0 0,0 0 0,0 0 0,0 0 1,1 0-1,-1 0 0,0 0 0,0 0 0,1 0 0,-1 0 0,1-1 0,-1 1 0,1 0 0,-1 0 0,1 0 0,-1-1 0,1 1 1,-1 0-1,1-1 0,0 1 0,0 0 0,-1-1 0,1 1 0,1 0 0,33 7 382,-23-7-218,0-1-1,0-1 0,23-4 1,-28 3-150,0-1-1,0 0 1,0 0 0,0-1 0,-1 1 0,1-2 0,-1 1 0,7-6-1,-11 8-13,0 1-1,0-1 1,0 1-1,-1-1 0,1 0 1,0 0-1,-1 0 1,1 0-1,-1 0 1,0 0-1,1 0 0,-1 0 1,0-1-1,0 1 1,-1 0-1,1-1 0,0 1 1,-1-1-1,0 1 1,1-1-1,-1 1 1,0-1-1,0 1 0,0-1 1,-1 1-1,1-1 1,0 1-1,-2-3 0,0 3-3,0-1 0,0 1 1,0 0-1,0 0 0,0 0 0,0 0 0,-1 1 0,1-1 0,-1 0 0,1 1 0,-1 0 0,0 0 0,0 0 0,1 0 0,-1 0 0,0 0 0,0 1 0,0-1 0,0 1 0,0 0 0,0 0 1,0 0-1,0 0 0,-3 1 0,4-1-174,-1 0 0,0 0 0,1 0 0,-1 1 0,0-1 0,1 1 0,-1 0 1,1 0-1,-1 0 0,1 0 0,-1 0 0,1 0 0,0 0 0,-1 1 0,1 0 1,0-1-1,0 1 0,0 0 0,0 0 0,0 0 0,1 0 0,-1 0 0,1 0 0,-1 1 1,1-1-1,-2 4 0,2 11-5152</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2.270"/>
    </inkml:context>
    <inkml:brush xml:id="br0">
      <inkml:brushProperty name="width" value="0.025" units="cm"/>
      <inkml:brushProperty name="height" value="0.025" units="cm"/>
    </inkml:brush>
  </inkml:definitions>
  <inkml:trace contextRef="#ctx0" brushRef="#br0">12 135 4420,'0'0'6732,"-2"-9"-4026,0 2-2482,1 5-32,0-1 0,0 1 0,0-1 0,0 0 0,0 1 0,0-1 0,1 0 0,-1 0 0,1 0 0,0 1 0,0-1 0,0 0 0,0 0 0,1 0 0,-1 1 0,1-1 0,0 0 0,-1 0 0,1 1 0,1-1 0,-1 1 0,0-1 0,0 1 0,1-1 0,0 1 0,3-4 0,7-1 35,1 1-1,0 0 1,0 1-1,0 0 1,1 1 0,0 1-1,0 0 1,-1 1-1,1 1 1,1 0-1,-1 1 1,0 0-1,0 1 1,0 1-1,26 5 1,-36-6-222,1 1 1,-1-1-1,0 1 0,1 0 1,-1 0-1,0 0 0,0 0 1,0 1-1,-1 0 0,1 0 1,0 0-1,-1 0 0,0 0 1,0 1-1,0-1 0,0 1 1,-1 0-1,1 0 0,2 7 0,-1 1 15,0 0-1,-1 0 0,-1 1 0,0-1 0,0 21 0,-2-20 311,1 0 1,1 0 0,0 0-1,1 0 1,7 20 0,-8-29-249,0-1 0,0 1 0,1-1 0,0 1 0,-1-1 0,1 0 0,1 0 0,-1 0 0,0-1 0,1 1 0,-1-1 0,1 0 0,0 0 0,-1 0 1,1 0-1,0-1 0,0 1 0,0-1 0,1 0 0,-1 0 0,6 0 0,13 1 20,0 0 1,42-4-1,-28 1-68,35 1-408,-7 0-2722,-21 0-4373,-33 0-890</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2.635"/>
    </inkml:context>
    <inkml:brush xml:id="br0">
      <inkml:brushProperty name="width" value="0.025" units="cm"/>
      <inkml:brushProperty name="height" value="0.025" units="cm"/>
    </inkml:brush>
  </inkml:definitions>
  <inkml:trace contextRef="#ctx0" brushRef="#br0">219 0 12556,'0'0'8007,"5"8"-7072,-2-4-846,0 1 1,0 0 0,-1 0-1,1 0 1,-1 0 0,0 0-1,-1 1 1,1-1 0,-1 0 0,0 1-1,-1-1 1,1 1 0,-1 0-1,0-1 1,0 1 0,-1-1-1,0 1 1,0-1 0,-2 8-1,-10 12 210,-1-1-1,-1 0 0,-1-1 1,-1-1-1,-1 0 0,-23 21 1,-48 60-17,77-80-75,11-23-383,0 1 0,1 0 0,-1-1 0,1 1 0,-1 0 1,1-1-1,0 1 0,-1 0 0,1 0 0,0 0 0,-1-1 0,1 1 0,0 0 0,0 0 0,0 0 0,0 0 0,0 0 0,0-1 1,0 1-1,0 0 0,0 0 0,0 0 0,0 0 0,1 0 0,11 0-5440</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4.932"/>
    </inkml:context>
    <inkml:brush xml:id="br0">
      <inkml:brushProperty name="width" value="0.025" units="cm"/>
      <inkml:brushProperty name="height" value="0.025" units="cm"/>
    </inkml:brush>
  </inkml:definitions>
  <inkml:trace contextRef="#ctx0" brushRef="#br0">1 59 4484,'0'0'6897,"5"-8"-3411,1-2-2420,9-14 197,4 8 2745,-18 23-3434,-1-1 0,0 1 0,0 0 0,0 0-1,-4 14 1,0-7-497,1 0-1,0 1 0,0-1 0,2 1 1,0-1-1,1 24 0,1-36-41,-1 0-1,1 0 1,-1 1 0,1-1-1,0 0 1,0 0-1,0 0 1,1-1-1,-1 1 1,0 0 0,1 0-1,-1-1 1,1 1-1,-1-1 1,1 1 0,0-1-1,-1 1 1,5 1-1,16 3-916,-20-6 620,-1 0-1,0 0 1,0 0 0,0 0 0,0 0 0,1-1 0,-1 1 0,0-1 0,0 1 0,0-1 0,0 1-1,0-1 1,0 1 0,0-1 0,0 0 0,0 1 0,1-2 0,7-13-6171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5.294"/>
    </inkml:context>
    <inkml:brush xml:id="br0">
      <inkml:brushProperty name="width" value="0.025" units="cm"/>
      <inkml:brushProperty name="height" value="0.025" units="cm"/>
    </inkml:brush>
  </inkml:definitions>
  <inkml:trace contextRef="#ctx0" brushRef="#br0">1 4 8776,'0'0'13741,"58"-2"-17232,-39 1-4132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5.651"/>
    </inkml:context>
    <inkml:brush xml:id="br0">
      <inkml:brushProperty name="width" value="0.025" units="cm"/>
      <inkml:brushProperty name="height" value="0.025" units="cm"/>
    </inkml:brush>
  </inkml:definitions>
  <inkml:trace contextRef="#ctx0" brushRef="#br0">1 0 8104,'0'0'17360,"75"19"-17168,-35-20-128,3-4-64,-7 0-768,-7 2-898,-11-1-576,-7 3-737,-24 1-10826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5.983"/>
    </inkml:context>
    <inkml:brush xml:id="br0">
      <inkml:brushProperty name="width" value="0.025" units="cm"/>
      <inkml:brushProperty name="height" value="0.025" units="cm"/>
    </inkml:brush>
  </inkml:definitions>
  <inkml:trace contextRef="#ctx0" brushRef="#br0">0 0 7143,'0'0'12363,"69"18"-10345,-32-18-768,3 0-706,-4 0-288,-2-2-224,-5 2-128,-7 0-961,-4 0-768,-7 0-1026,-6-5-3299</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6.333"/>
    </inkml:context>
    <inkml:brush xml:id="br0">
      <inkml:brushProperty name="width" value="0.025" units="cm"/>
      <inkml:brushProperty name="height" value="0.025" units="cm"/>
    </inkml:brush>
  </inkml:definitions>
  <inkml:trace contextRef="#ctx0" brushRef="#br0">165 1 13837,'0'0'6246,"-1"10"-4901,-1 3-1115,0 0-1,-1 0 1,-1-1-1,-1 1 1,1-1 0,-2 0-1,0 0 1,0-1-1,-1 0 1,0 0-1,-10 11 1,-56 66 859,145-229-6609,-77 221 5168,-1-28 1336,6-51-991,0 0-1,-1 1 0,1-1 0,0 0 1,0 0-1,0 0 0,1 0 1,-1 0-1,0 1 0,0-1 0,1 0 1,-1 0-1,0 0 0,1 0 1,-1 0-1,1 0 0,0 0 0,-1 0 1,1 0-1,0 0 0,-1 0 1,1 0-1,0-1 0,0 1 1,0 0-1,0 0 0,0-1 0,0 1 1,0-1-1,0 1 0,0-1 1,0 1-1,0-1 0,0 0 0,0 1 1,3-1-1,-4 0-82,0 0 1,1-1-1,-1 1 1,0 0-1,1-1 0,-1 1 1,0-1-1,1 1 1,-1-1-1,0 1 0,0 0 1,0-1-1,1 1 0,-1-1 1,0 1-1,0-1 1,0 1-1,0-1 0,0 1 1,0-1-1,0 1 1,0-1-1,0 1 0,0-1 1,0 1-1,0-1 1,0 1-1,0-1 0,0 1 1,-1-1-1,1 1 1,0-1-1,0 1 0,-1 0 1,1-1-1,0 1 0,-1-1 1,-9-19-798,4 14 1148,0 1 0,0 0 1,-1 1-1,0 0 0,-13-7 1,-24-17 3754,43 21-1719,11 4-1648,18 2-862,-26 1 389,29 2-785,47 7 0,-30-2-3063,-2-1-3470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980"/>
    </inkml:context>
    <inkml:brush xml:id="br0">
      <inkml:brushProperty name="width" value="0.035" units="cm"/>
      <inkml:brushProperty name="height" value="0.035" units="cm"/>
    </inkml:brush>
  </inkml:definitions>
  <inkml:trace contextRef="#ctx0" brushRef="#br0">213 40 16612,'1'-2'199,"-1"0"0,0 1 1,0-1-1,1 1 1,-1-1-1,0 0 1,0 1-1,-1-1 0,1 0 1,0 1-1,-1-1 1,1 1-1,0-1 1,-1 1-1,0-1 0,1 1 1,-1-1-1,-1-1 1,1 2-63,0 0-1,-1 0 1,1 1 0,0-1 0,0 0 0,-1 1 0,1-1 0,0 1-1,-1 0 1,1-1 0,-1 1 0,1 0 0,0 0 0,-1 0-1,1 0 1,-1 0 0,1 0 0,-1 0 0,1 0 0,0 1 0,-1-1-1,1 0 1,-2 2 0,-5 1 91,0 0 1,1 0-1,0 1 1,0 0-1,0 1 1,0-1-1,1 2 1,-1-1-1,1 0 0,0 1 1,1 0-1,0 1 1,0-1-1,0 1 1,-7 14-1,2-1-141,0 0 0,2 1-1,0 0 1,-8 38 0,11-34-54,1 1 0,0 29 0,3-47-79,1 0 0,0 0-1,1-1 1,0 1 0,0 0 0,0 0-1,1-1 1,0 1 0,1-1-1,0 0 1,4 9 0,-6-14-4,1-1 1,-1 1-1,0 0 1,1-1-1,-1 1 1,1-1-1,0 1 1,0-1-1,-1 0 1,1 0-1,0 0 1,0 0-1,0 0 1,0 0-1,0 0 1,0-1-1,0 1 1,1-1-1,-1 1 1,0-1-1,0 0 1,0 0-1,0 0 1,1 0-1,3-1 1,1-1 55,1 0 0,-1 0 0,0-1 0,1 1 0,11-8 0,3-4-121,0 0-1,-1-2 1,27-25-1,16-15-316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7.687"/>
    </inkml:context>
    <inkml:brush xml:id="br0">
      <inkml:brushProperty name="width" value="0.025" units="cm"/>
      <inkml:brushProperty name="height" value="0.025" units="cm"/>
    </inkml:brush>
  </inkml:definitions>
  <inkml:trace contextRef="#ctx0" brushRef="#br0">5 14 7527,'0'0'199,"0"0"1,-1 0-1,1 0 1,0 0-1,0 0 0,0 0 1,-1 0-1,1 0 0,0 0 1,0 0-1,0 0 0,0-1 1,-1 1-1,1 0 0,0 0 1,0 0-1,0 0 0,0 0 1,-1 0-1,1-1 0,0 1 1,0 0-1,0 0 1,0 0-1,0 0 0,0 0 1,-1-1-1,1 1 0,0 0 1,0 0-1,0 0 0,0-1 1,0 1-1,0 0 0,0 0 1,0 0-1,0-1 0,0 1 1,0 0-1,0 0 0,0 0 1,0-1-1,0 1 0,0 0 1,0 0-1,0 0 1,0-1-1,1 1 0,-1 0 1,0 0-1,0 0 0,0 0 1,0-1-1,0 1 0,0 0 1,0 0-1,1 0 0,-1 0 1,0 0-1,0-1 0,0 1 1,0 0-1,1 0 0,-1 0 1,23-4 3966,41 4-4334,-57 0 1042,85 12-532,-93-13-196,1 1-146,0-1-1,0 1 1,0 0-1,0-1 1,0 1 0,-1 0-1,1-1 1,0 1-1,0 0 1,0-1 0,-1 1-1,1 0 1,0 0-1,0-1 1,-1 1-1,1 0 1,0 0 0,0 0-1,-1-1 1,1 1-1,0 0 1,-1 0 0,1 0-1,0 0 1,-1 0-1,1 0 1,0-1-1,-1 1 1,1 0 0,0 0-1,-1 0 1,1 0-1,0 0 1,-1 0 0,1 0-1,0 1 1,-1-1-1,1 0 1,0 0-1,-1 0 1,1 0 0,0 0-1,0 0 1,-1 1-1,1-1 1,0 0 0,-1 0-1,1 0 1,0 1-1,0-1 1,-1 0-1,1 0 1,0 1 0,0-1-1,-1 1 1,-1 1 5,0 1 0,0 0 1,0 0-1,0 0 0,0 1 1,1-1-1,-1 0 0,1 1 1,0-1-1,0 1 0,0-1 1,0 1-1,1-1 0,-1 1 1,1 0-1,0-1 1,1 7-1,0-12 14,-1 0-1,1 0 1,0 0 0,1 0-1,-1 0 1,0 0 0,1 0-1,-1 1 1,1-1 0,-1 1-1,1-1 1,0 1 0,-1-1-1,5-1 1,26-16-54,-22 15 31,1 0-1,-1 1 0,1 1 0,0 0 0,0 0 0,0 1 0,0 1 0,0-1 0,0 2 0,0 0 1,18 3-1,-28-4 5,1 1 0,-1-1 0,0 0 0,0 1 0,0-1 0,0 1 0,0-1 0,0 1 1,0-1-1,0 1 0,0 0 0,0 0 0,0-1 0,0 1 0,-1 0 0,1 0 0,0 0 0,-1 0 0,1 0 1,0 0-1,-1 0 0,1 0 0,-1 0 0,1 0 0,-1 0 0,0 0 0,0 1 0,1-1 0,-1 0 1,0 0-1,0 0 0,0 0 0,0 1 0,0-1 0,0 0 0,-1 0 0,1 0 0,0 0 0,0 0 0,-1 1 1,1-1-1,-1 0 0,1 0 0,-1 0 0,0 0 0,1 0 0,-1 0 0,0 0 0,1-1 0,-1 1 0,0 0 1,0 0-1,0-1 0,0 1 0,0 0 0,-2 0 0,-58 31 1258,-2-3 0,-130 41 0,294-66-1834,-84-4 378,71 5-710,-82-4 878,0 0 1,0 0-1,0 0 0,0 1 0,0 0 1,-1 0-1,1 1 0,0 0 0,-1 0 1,0 0-1,9 7 0,-13-9 27,0-1 0,0 1-1,0 0 1,0 1 0,0-1 0,0 0-1,0 0 1,0 0 0,0 1 0,0-1 0,-1 0-1,1 1 1,-1-1 0,1 0 0,-1 1-1,1-1 1,-1 1 0,0-1 0,0 1 0,1-1-1,-1 1 1,0-1 0,0 1 0,-1-1-1,1 1 1,0-1 0,-1 2 0,0 0 24,-1-1 0,0 1 1,1-1-1,-1 0 0,0 0 1,0 1-1,0-1 0,-1-1 1,1 1-1,0 0 0,-1-1 1,1 1-1,-4 1 0,-7 3 209,-1 0-1,0-1 1,0-1-1,-20 4 1,18-5-73,-1 0 0,0-1 0,0-1 0,-1 0 0,1-1 1,-30-5-1,46 5-174,0 0 0,0 0 0,0 0 0,0 0 0,0-1 0,0 1 0,0 0 0,0-1 0,0 1 0,0-1 0,0 1 0,0-1 0,0 0 0,0 1 0,1-1 0,-1 0 0,0 1 0,0-1 0,1 0 0,-1 0 0,0 0 0,1 0 0,-1-1 0,1 1-67,0 0 0,0 1 0,0-1-1,1 0 1,-1 0 0,0 0 0,1 0 0,-1 0-1,0 0 1,1 1 0,-1-1 0,1 0 0,0 0-1,-1 1 1,1-1 0,0 0 0,-1 1-1,1-1 1,0 1 0,1-2 0,49-25-5269,-46 25 4442,31-16-5543,3-4-3860</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8.049"/>
    </inkml:context>
    <inkml:brush xml:id="br0">
      <inkml:brushProperty name="width" value="0.025" units="cm"/>
      <inkml:brushProperty name="height" value="0.025" units="cm"/>
    </inkml:brush>
  </inkml:definitions>
  <inkml:trace contextRef="#ctx0" brushRef="#br0">109 0 9545,'0'0'13624,"3"9"-14169,4 3 536,0 0 0,1 0 0,0-1 0,1 0 0,0-1 0,1 0 0,0-1-1,0 0 1,15 9 0,-23-16 40,0-1-1,0 1 0,0-1 0,0 1 1,0 0-1,0 0 0,0 0 1,0 0-1,-1 0 0,1 0 0,-1 0 1,0 0-1,1 1 0,-1-1 1,0 0-1,0 1 0,-1-1 0,1 1 1,0 0-1,-1-1 0,0 1 1,1-1-1,-1 1 0,0 4 0,-2-3 61,1 0-1,0 0 0,-1 0 0,0 0 1,0-1-1,0 1 0,0-1 0,-1 1 0,1-1 1,-1 0-1,0 0 0,0 0 0,0 0 1,-5 3-1,1-1-9,0 1 0,-1-2 0,1 1 0,-1-1 0,0 0 0,-1-1 0,1 1 0,0-2 0,-1 1 0,0-1 0,1-1 0,-1 1 0,0-2 0,-17 1 0,23-3-404,-1 0 0,1 1 0,-1-1 0,1 0 0,0-1 0,0 1-1,0-1 1,0 1 0,1-1 0,-1 0 0,1 0 0,-1 0 0,1 0 0,0 0 0,0-1 0,0 1-1,1-1 1,-1 1 0,1-1 0,-1-5 0,-11-29-6708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8.380"/>
    </inkml:context>
    <inkml:brush xml:id="br0">
      <inkml:brushProperty name="width" value="0.025" units="cm"/>
      <inkml:brushProperty name="height" value="0.025" units="cm"/>
    </inkml:brush>
  </inkml:definitions>
  <inkml:trace contextRef="#ctx0" brushRef="#br0">0 31 6502,'0'0'7047,"49"-9"-3844,-15 3-224,6 0-609,10 1-352,-3 2-641,-2 2-960,0 1-353,-11 0-225,-7 0-1921,-9 0-1569,-12 4-3684</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8.743"/>
    </inkml:context>
    <inkml:brush xml:id="br0">
      <inkml:brushProperty name="width" value="0.025" units="cm"/>
      <inkml:brushProperty name="height" value="0.025" units="cm"/>
    </inkml:brush>
  </inkml:definitions>
  <inkml:trace contextRef="#ctx0" brushRef="#br0">0 35 6406,'0'0'14670,"56"22"-12780,5-27-193,15-5-255,9-1-513,6-2-577,-4 4-256,-8 5-160,-10 0-705,-15 3-1185,-18 1-800,-13 0-577,-7 0-833</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9.118"/>
    </inkml:context>
    <inkml:brush xml:id="br0">
      <inkml:brushProperty name="width" value="0.025" units="cm"/>
      <inkml:brushProperty name="height" value="0.025" units="cm"/>
    </inkml:brush>
  </inkml:definitions>
  <inkml:trace contextRef="#ctx0" brushRef="#br0">35 45 13613,'0'0'11312,"5"7"-11227,1-2-178,0 0-1,0 0 0,0 0 0,0-1 1,1 0-1,0 0 0,-1-1 0,1 0 1,1 0-1,-1 0 0,0-1 0,1 0 1,-1-1-1,1 1 0,13-1 0,-12 0-85,3 0 27,0 1-1,-1 0 1,1 0-1,13 6 0,-23-8 172,-1 1 0,0-1-1,0 0 1,0 1 0,0-1-1,1 1 1,-1-1 0,0 1-1,0 0 1,0-1 0,0 1-1,-1 0 1,1 0 0,0 0-1,0 0 1,0-1 0,-1 1-1,1 0 1,0 1 0,-1-1 0,1 0-1,-1 0 1,1 0 0,-1 0-1,1 0 1,-1 0 0,0 1-1,0-1 1,0 0 0,0 0-1,0 0 1,0 1 0,0-1-1,0 0 1,0 0 0,0 0-1,0 1 1,-1-1 0,1 0-1,-1 0 1,1 0 0,-1 0-1,1 0 1,-1 0 0,0 0 0,1 0-1,-1 0 1,0 0 0,0 0-1,0 0 1,1 0 0,-3 1-1,-6 7 428,-1 0-1,1-1 0,-1 0 0,-1 0 1,0-1-1,-14 7 0,17-10-301,0 0 0,0-1-1,0 0 1,0 0 0,0-1 0,-1 1-1,1-2 1,-1 0 0,0 0-1,-11 0 1,18-1-248,0-1 0,0 1 1,0-1-1,0 0 0,1 1 0,-1-1 0,0 0 0,0 0 0,0 0 1,1 0-1,-1-1 0,1 1 0,-1 0 0,1-1 0,-1 1 1,1-1-1,0 0 0,0 1 0,-1-1 0,0-2 0,-16-42-6391,15 37 4596,-7-26-7518</inkml:trace>
  <inkml:trace contextRef="#ctx0" brushRef="#br0" timeOffset="1">35 45 4805</inkml:trace>
  <inkml:trace contextRef="#ctx0" brushRef="#br0" timeOffset="2">35 45 4805,'-13'-8'8680,"26"6"-5061,3 1-896,7-2-353,12-2-1185,10 2-929,5-1-192,6 0-736,-2-4-3076,-4 1-4868</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9.446"/>
    </inkml:context>
    <inkml:brush xml:id="br0">
      <inkml:brushProperty name="width" value="0.025" units="cm"/>
      <inkml:brushProperty name="height" value="0.025" units="cm"/>
    </inkml:brush>
  </inkml:definitions>
  <inkml:trace contextRef="#ctx0" brushRef="#br0">143 0 14734,'-8'3'2947,"-7"2"-1834,0 0 0,0 2 0,1-1 0,-18 13 0,29-18-1046,0 1 0,0 0 1,1-1-1,-1 1 0,0 0 1,1 1-1,0-1 0,-1 0 1,1 1-1,0-1 0,0 1 1,0-1-1,1 1 0,-1 0 1,1 0-1,-1 0 0,1 0 1,0 0-1,0 0 0,0 1 0,1-1 1,-1 0-1,1 0 0,0 0 1,0 1-1,0-1 0,0 0 1,0 0-1,1 1 0,-1-1 1,3 5-1,-1-5-62,0 0 0,1 0 1,-1-1-1,1 1 0,-1-1 0,1 0 1,0 0-1,0 0 0,0 0 0,0 0 0,0 0 1,1-1-1,-1 0 0,0 0 0,1 0 1,-1 0-1,1 0 0,-1-1 0,1 1 0,-1-1 1,5 0-1,-1 1 5,1-1 0,-1 0-1,0 0 1,0-1 0,0 0 0,1 0 0,-1-1 0,0 0 0,12-5 0,-14 4 28,0-1 1,-1 1 0,1-1 0,-1 0-1,0-1 1,0 1 0,-1-1 0,1 1 0,-1-1-1,0 0 1,-1-1 0,1 1 0,-1 0 0,0-1-1,2-5 1,-4 9-24,1 0-1,-1 0 1,1 0 0,-1 0-1,1 0 1,-1 0 0,0 0-1,0 0 1,0-1 0,-1 1-1,1 0 1,0 0 0,-1 0-1,1 0 1,-1 0 0,0 0-1,0 0 1,1 0-1,-1 1 1,0-1 0,-1 0-1,1 0 1,0 1 0,0-1-1,-1 1 1,1-1 0,-1 1-1,0-1 1,1 1 0,-1 0-1,0 0 1,0 0 0,1 0-1,-1 0 1,0 0 0,0 1-1,0-1 1,0 0-1,0 1 1,0 0 0,0-1-1,-1 1 1,-2 0 0,-3 0 0,0 0 0,-1 0 1,1 1-1,0 0 0,0 0 1,0 1-1,0 0 0,0 0 1,-8 5-1,13-6-80,0 0-1,1 0 1,-1 0 0,1 0 0,-1 1 0,1-1-1,0 1 1,0 0 0,0 0 0,0 0 0,0 0-1,0 0 1,0 0 0,0 0 0,1 1 0,-1-1-1,1 0 1,0 1 0,0 0 0,0-1-1,0 1 1,0 0 0,0-1 0,1 1 0,-1 0-1,1 0 1,0-1 0,0 1 0,0 0 0,1 4-1,-1-6-70,0 0 0,1 0 0,-1 0 0,0 0 1,1 0-1,-1 0 0,1-1 0,0 1 0,-1 0 0,1 0 0,-1 0 0,1-1 0,0 1 0,0 0 0,-1-1 0,1 1 0,0-1 0,0 1 0,0-1 0,0 1 0,0-1 0,0 0 0,0 1 0,0-1 0,0 0 0,1 0 0,31 2-3119,-25-2 1944,29 0-4347</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3:49.825"/>
    </inkml:context>
    <inkml:brush xml:id="br0">
      <inkml:brushProperty name="width" value="0.025" units="cm"/>
      <inkml:brushProperty name="height" value="0.025" units="cm"/>
    </inkml:brush>
  </inkml:definitions>
  <inkml:trace contextRef="#ctx0" brushRef="#br0">118 1 17617,'0'0'2733,"-12"3"-518,4-1-1900,0 1 0,0 0 0,0 0 0,1 1 0,-1 0 0,1 0 0,-12 10 0,17-12-252,-1 0 0,0 0-1,1 1 1,-1-1 0,1 1 0,0 0 0,0 0 0,0 0 0,1 0 0,-1 0 0,0 0-1,1 0 1,0 1 0,0-1 0,0 0 0,0 1 0,1-1 0,-1 1 0,1-1-1,0 1 1,0-1 0,0 1 0,0-1 0,1 1 0,-1-1 0,2 5 0,-1-6-62,0 0 1,0 0-1,1 0 1,-1 0-1,0-1 0,1 1 1,-1 0-1,1 0 1,-1-1-1,1 1 1,0-1-1,-1 0 1,1 1-1,0-1 1,0 0-1,0 0 1,0 0-1,0 0 1,1-1-1,-1 1 0,0 0 1,0-1-1,4 1 1,57 2-87,-51-3 23,-8 1 48,1-1 1,-1 0 0,1-1 0,-1 1 0,0-1 0,1 0 0,-1 0 0,0 0 0,0-1 0,0 1 0,0-1 0,0 0-1,0 0 1,0 0 0,0-1 0,-1 1 0,1-1 0,-1 0 0,0 0 0,0 0 0,0-1 0,0 1 0,-1-1-1,1 1 1,-1-1 0,0 0 0,0 0 0,0 0 0,-1 0 0,2-6 0,-3 9 39,0-1 1,0 1 0,0-1-1,0 1 1,-1-1-1,1 1 1,-1 0-1,1-1 1,-1 1-1,1 0 1,-1-1 0,0 1-1,0 0 1,1 0-1,-1 0 1,0-1-1,0 1 1,0 0-1,0 0 1,-1 1 0,1-1-1,0 0 1,0 0-1,0 0 1,-1 1-1,1-1 1,0 1 0,-1-1-1,1 1 1,-1-1-1,1 1 1,0 0-1,-3 0 1,-52-8 226,54 7-261,-14 0-83,-30-1-373,19 6-2676,21 1-447,5 0-2034</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51.488"/>
    </inkml:context>
    <inkml:brush xml:id="br0">
      <inkml:brushProperty name="width" value="0.025" units="cm"/>
      <inkml:brushProperty name="height" value="0.025" units="cm"/>
    </inkml:brush>
  </inkml:definitions>
  <inkml:trace contextRef="#ctx0" brushRef="#br0">1 1 7495,'0'0'12844,"14"46"-11402,6-27 31,3 1-672,6-2-513,2-1-224,6-5 0,-1-4-736,4-5-482,-2-3 33,-4-3-832,-3-11-546,-2-4-1280,-8-4-642</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51.850"/>
    </inkml:context>
    <inkml:brush xml:id="br0">
      <inkml:brushProperty name="width" value="0.025" units="cm"/>
      <inkml:brushProperty name="height" value="0.025" units="cm"/>
    </inkml:brush>
  </inkml:definitions>
  <inkml:trace contextRef="#ctx0" brushRef="#br0">143 0 10186,'0'0'6181,"-5"47"-3778,-6-13-449,-2 4-641,-3 2-192,2 2-384,-6-1-321,7-4-256,1-4-128,1-4 0,2-6-768,2-8-1154,1-8-2018,1-7-3427</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52.308"/>
    </inkml:context>
    <inkml:brush xml:id="br0">
      <inkml:brushProperty name="width" value="0.025" units="cm"/>
      <inkml:brushProperty name="height" value="0.025" units="cm"/>
    </inkml:brush>
  </inkml:definitions>
  <inkml:trace contextRef="#ctx0" brushRef="#br0">253 0 10666,'0'0'14905,"-11"9"-14281,-11 12-442,0 0-1,1 2 1,2 1-1,-23 34 1,-31 57-38,72-114-192,6-19-598,6-15-113,34-104-4632,-50 162 5788,0 0-1,2 1 1,1 0 0,2-1-1,0 1 1,5 34-1,-5-58-391,0-1 0,1 1 0,-1 0 0,0 0 0,1 0 0,-1 0 0,1 0 0,0-1-1,-1 1 1,1 0 0,0 0 0,0-1 0,0 1 0,1-1 0,-1 1 0,0-1 0,0 1 0,1-1 0,-1 0 0,1 0-1,-1 0 1,1 0 0,0 0 0,2 2 0,-5-31-74,-6 11 13,-1 1 0,-1 0 0,-1 1 0,0 0 0,-19-21 1,-14-21 107,43 57-21,0-1 1,0 1 0,-1 0-1,1 0 1,0-1 0,0 1 0,0 0-1,0 0 1,-1-1 0,1 1-1,0 0 1,0-1 0,0 1-1,0 0 1,0-1 0,0 1-1,0 0 1,0-1 0,0 1-1,0 0 1,0-1 0,0 1 0,0 0-1,0-1 1,0 1 0,0 0-1,0-1 1,0 1 0,1 0-1,-1 0 1,0-1 0,0 1-1,0 0 1,0-1 0,1 1 0,-1 0-1,0 0 1,0-1 0,1 1-1,-1 0 1,0 0 0,0 0-1,1 0 1,-1-1 0,0 1-1,1 0 1,-1 0 0,0 0-1,1 0 1,-1 0 0,0 0 0,1 0-1,30-1 643,53 16-718,-67-11 52,57 11-2006,-25-4-2640,-16-4-1950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0.467"/>
    </inkml:context>
    <inkml:brush xml:id="br0">
      <inkml:brushProperty name="width" value="0.035" units="cm"/>
      <inkml:brushProperty name="height" value="0.035" units="cm"/>
    </inkml:brush>
  </inkml:definitions>
  <inkml:trace contextRef="#ctx0" brushRef="#br0">106 136 16764,'-97'177'5494,"95"-174"-5362,1 0 1,0 0-1,0 0 1,0 0-1,0 1 0,-1 5 1,2-9-120,0 0 1,0 1 0,0-1 0,0 0-1,0 0 1,0 0 0,1 1 0,-1-1 0,0 0-1,0 0 1,0 0 0,0 1 0,0-1-1,0 0 1,0 0 0,0 0 0,0 0-1,0 1 1,1-1 0,-1 0 0,0 0 0,0 0-1,0 0 1,0 0 0,0 0 0,1 1-1,-1-1 1,0 0 0,0 0 0,0 0 0,0 0-1,1 0 1,-1 0 0,0 0 0,0 0-1,0 0 1,1 0 0,-1 0 0,14-7 242,37-35 60,-40 31-299,1 0 0,0 1-1,1 1 1,0 0-1,0 1 1,23-11 0,-34 18-19,0 0 0,1 0 0,-1 1 0,0-1 0,0 1 0,0-1 0,0 1 0,0 0 0,1 0 0,-1 0 0,0 0 0,0 0 0,1 0 0,-1 1 1,0-1-1,0 1 0,0-1 0,0 1 0,0 0 0,0 0 0,0 0 0,0 0 0,0 0 0,0 0 0,0 1 0,-1-1 0,1 1 0,-1-1 0,1 1 0,-1 0 1,1-1-1,-1 1 0,0 0 0,0 0 0,2 2 0,-1 2 22,0-1 0,0 1 0,-1-1 0,0 1 0,0-1 0,0 1 0,0 0 0,-1-1 0,0 1 0,0 0 0,-1 0 0,-1 8 0,-3-45 584,5 14-502,-1-17 98,2-1-1,10-60 1,-11 93-203,0 1 1,0 0 0,1 0 0,-1 0 0,0-1 0,1 1 0,-1 0 0,1 0 0,-1 0-1,1 0 1,0 0 0,-1 0 0,1 0 0,0 0 0,0 0 0,1-1 0,-2 2-1,1 0 1,-1 0-1,1-1 0,-1 1 1,1 0-1,-1 0 1,1 0-1,-1 0 1,1 0-1,0 0 1,-1 1-1,1-1 1,-1 0-1,1 0 1,-1 0-1,1 0 1,-1 0-1,0 1 0,1-1 1,-1 0-1,1 1 1,-1-1-1,1 0 1,-1 1-1,0-1 1,1 1-1,4 4-24,0 1 0,-1 0 1,0 0-1,5 9 0,-2-3 9,-1-3 5,1-1-1,-1 1 1,2-1-1,-1 0 1,1-1-1,0 1 1,0-2-1,15 10 0,-19-14 15,1 1-1,-1-1 0,1 0 0,0 0 1,-1-1-1,1 0 0,0 0 0,0 0 0,0 0 1,0-1-1,0 1 0,0-1 0,0-1 1,0 1-1,0-1 0,-1 0 0,1 0 0,0 0 1,0 0-1,9-5 0,-7 2 5,1-1 0,-1 0 0,0 0-1,0-1 1,0 0 0,-1 0 0,0 0 0,0-1-1,-1 0 1,0 0 0,8-14 0,-9 15-4,-1 0 1,-1 0 0,1 0 0,-1 0-1,0-1 1,0 1 0,-1-1-1,1 1 1,-2-1 0,1 0 0,-1 1-1,0-1 1,0 0 0,-1 1-1,0-1 1,-1-6 0,2 11-3,-1 1 0,1-1 1,0 1-1,-1-1 0,0 1 0,1-1 1,-1 1-1,0 0 0,1-1 1,-1 1-1,0 0 0,0 0 0,0-1 1,0 1-1,0 0 0,0 0 0,-1 0 1,1 0-1,0 0 0,0 1 1,-1-1-1,1 0 0,-1 0 0,1 1 1,-1-1-1,1 1 0,-1 0 1,1-1-1,-1 1 0,1 0 0,-1 0 1,1 0-1,-1 0 0,1 0 0,-1 0 1,1 0-1,-1 0 0,1 1 1,-1-1-1,1 1 0,-3 0 0,-1 2 4,0-1 0,0 1 0,0 0-1,0 0 1,1 1 0,0-1 0,-1 1 0,1 0-1,0 0 1,-3 5 0,1 1 11,0 0 0,0 1 1,1-1-1,0 1 0,1 0 0,1 1 1,-1-1-1,-1 17 0,3-14-9,0 0-1,1 1 1,1-1-1,0 0 1,1 1-1,4 21 1,-5-33-46,1 1 1,0-1-1,0 0 1,0 1-1,1-1 0,-1 0 1,1 0-1,-1 0 1,1 0-1,0 0 1,0 0-1,1-1 1,-1 1-1,0-1 0,1 0 1,0 1-1,-1-1 1,5 2-1,-3-2 12,-1-1-1,1 0 1,0 0-1,-1 0 1,1 0-1,0 0 1,0-1-1,-1 0 1,1 0-1,0 0 1,0 0-1,-1 0 1,1-1-1,0 0 1,0 0-1,5-2 1,34-16-233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52.702"/>
    </inkml:context>
    <inkml:brush xml:id="br0">
      <inkml:brushProperty name="width" value="0.025" units="cm"/>
      <inkml:brushProperty name="height" value="0.025" units="cm"/>
    </inkml:brush>
  </inkml:definitions>
  <inkml:trace contextRef="#ctx0" brushRef="#br0">1 41 9033,'0'0'17488,"83"1"-16527,-29-11-609,9-3-320,-2 4-576,-3 2-1058,-6 5-1120,-9 2-2179,-20 0-3555</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4:53.050"/>
    </inkml:context>
    <inkml:brush xml:id="br0">
      <inkml:brushProperty name="width" value="0.025" units="cm"/>
      <inkml:brushProperty name="height" value="0.025" units="cm"/>
    </inkml:brush>
  </inkml:definitions>
  <inkml:trace contextRef="#ctx0" brushRef="#br0">0 61 14926,'0'0'3427,"54"0"-1345,-9-5 577,11-6-801,4 1-994,1 2-671,0 1-193,-3 3-1282,-6-3-1632,-9-1-3268</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4.633"/>
    </inkml:context>
    <inkml:brush xml:id="br0">
      <inkml:brushProperty name="width" value="0.025" units="cm"/>
      <inkml:brushProperty name="height" value="0.025" units="cm"/>
    </inkml:brush>
  </inkml:definitions>
  <inkml:trace contextRef="#ctx0" brushRef="#br0">0 54 11563,'0'0'2877,"9"-5"-597,5-4-991,2 1 1,29-12-1,-38 18-1052,-1-1-1,1 1 1,-1 1 0,1 0-1,0 0 1,0 0 0,-1 0 0,1 1-1,0 0 1,0 1 0,0 0-1,7 1 1,-12-1-210,0-1 1,1 1-1,-2 0 1,1 0-1,0 0 0,0 0 1,0 0-1,0 0 0,-1 1 1,1-1-1,0 1 0,-1-1 1,1 1-1,-1-1 1,0 1-1,0 0 0,1 0 1,-1-1-1,0 1 0,0 0 1,-1 0-1,1 0 0,0 0 1,-1 0-1,1 1 0,-1-1 1,0 0-1,1 0 1,-1 0-1,0 0 0,-1 0 1,1 1-1,0-1 0,0 0 1,-1 0-1,1 0 0,-1 0 1,0 0-1,0 0 1,-1 2-1,-2 6 146,0 0 0,-1-1 0,0 0 0,-1 0 0,0 0 0,-11 12 0,-13 5 225,24-22-337,1 0 0,0 0 0,0 0 0,0 1 1,0 0-1,1 0 0,0 0 0,0 0 0,-4 7 0,8-11-50,0 0 1,0 0-1,0-1 0,1 1 0,-1 0 1,0-1-1,0 1 0,0 0 1,0-1-1,1 1 0,-1 0 1,0-1-1,1 1 0,-1-1 1,0 1-1,1 0 0,-1-1 1,1 1-1,-1-1 0,1 1 0,-1-1 1,1 1-1,-1-1 0,1 0 1,-1 1-1,1-1 0,0 0 1,-1 1-1,1-1 0,0 0 1,-1 0-1,1 1 0,0-1 1,-1 0-1,1 0 0,0 0 0,-1 0 1,2 0-1,34 4 34,-32-4-29,11 1-82,82 1-884,-87-2-199,0-2 1,1 1-1,-1-1 1,10-4-1,10-6-5860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4.981"/>
    </inkml:context>
    <inkml:brush xml:id="br0">
      <inkml:brushProperty name="width" value="0.025" units="cm"/>
      <inkml:brushProperty name="height" value="0.025" units="cm"/>
    </inkml:brush>
  </inkml:definitions>
  <inkml:trace contextRef="#ctx0" brushRef="#br0">51 1 15887,'0'0'7266,"-7"9"-7234,-25 30-16,32-39-14,-1 1-1,0 0 1,1-1 0,-1 1 0,1 0 0,-1 0 0,1-1 0,-1 1 0,1 0 0,0 0 0,-1 0 0,1 0 0,0-1 0,-1 1 0,1 0 0,0 0-1,0 0 1,0 0 0,0 0 0,0 0 0,0 0 0,0 0 0,0-1 0,1 1 0,-1 0 0,0 0 0,0 0 0,1 0 0,-1 0 0,0-1 0,1 1-1,-1 0 1,1 0 0,-1 0 0,1-1 0,0 1 0,-1 0 0,1-1 0,0 1 0,33 12 74,-24-10-53,0 0-35,-1 1 0,1 0 0,-1 0 0,0 1 0,-1 1 0,1 0 0,11 10-1,-18-14 56,0 0-1,0 0 0,0 1 0,-1-1 1,1 1-1,0-1 0,-1 1 0,0-1 0,0 1 1,0 0-1,0 0 0,0 0 0,-1 0 0,1-1 1,-1 1-1,1 0 0,-1 0 0,0 0 1,-1 0-1,1 0 0,0 0 0,-1 0 0,1 0 1,-1 0-1,0-1 0,0 1 0,0 0 0,0-1 1,-1 1-1,1 0 0,-3 2 0,0 1 62,0 0 0,-1 0-1,1-1 1,-1 0 0,0 0-1,0 0 1,-1-1 0,0 1-1,0-1 1,0-1 0,0 1-1,0-1 1,-1 0 0,1 0-1,-1-1 1,0 0 0,0 0-1,-7 0 1,12-2-324,1-1 0,0 1 0,-1-1 0,1 0 0,-1 0 0,1 1 0,0-1 0,0 0 0,-1 0 0,1 0 0,0-1 0,0 1 0,0 0 0,0 0 0,0 0 0,1-1 0,-1 1 0,0-1 0,1 1 0,-1-1 0,1 1 0,-1 0 0,1-1 0,-1 0 0,1 1 0,0-1 0,0 1 0,0-1 0,0 1 0,0-3 0,-1-1-839,-4-30-6324</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5.311"/>
    </inkml:context>
    <inkml:brush xml:id="br0">
      <inkml:brushProperty name="width" value="0.025" units="cm"/>
      <inkml:brushProperty name="height" value="0.025" units="cm"/>
    </inkml:brush>
  </inkml:definitions>
  <inkml:trace contextRef="#ctx0" brushRef="#br0">1 37 14446,'0'0'11306,"58"-1"-9800,-30 1-289,7 0-641,1-4-415,2 2-129,-2-2-96,1 0-1410,-2-3-2017,-5 2-2915,3-4-8488</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5.764"/>
    </inkml:context>
    <inkml:brush xml:id="br0">
      <inkml:brushProperty name="width" value="0.025" units="cm"/>
      <inkml:brushProperty name="height" value="0.025" units="cm"/>
    </inkml:brush>
  </inkml:definitions>
  <inkml:trace contextRef="#ctx0" brushRef="#br0">1 1 13132,'0'0'10314,"7"47"-9801,-4-15-321,-3 2-128,0 1-32,0 0 32,0-4-256,0-4-769,2-3-512,2-6-706,-4-4-1408,2-7-1698</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6.110"/>
    </inkml:context>
    <inkml:brush xml:id="br0">
      <inkml:brushProperty name="width" value="0.025" units="cm"/>
      <inkml:brushProperty name="height" value="0.025" units="cm"/>
    </inkml:brush>
  </inkml:definitions>
  <inkml:trace contextRef="#ctx0" brushRef="#br0">1 49 8104,'0'0'13581,"47"-37"-13293,-13 37-256,7-2 0,8-1-865,0 0-2338,1 0-4132</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6.468"/>
    </inkml:context>
    <inkml:brush xml:id="br0">
      <inkml:brushProperty name="width" value="0.025" units="cm"/>
      <inkml:brushProperty name="height" value="0.025" units="cm"/>
    </inkml:brush>
  </inkml:definitions>
  <inkml:trace contextRef="#ctx0" brushRef="#br0">1 192 15246,'0'0'8125,"9"-2"-6742,5-3-1246,0 1 0,-1-2 0,1 0 0,-1 0 0,-1-2 0,1 1 0,-1-1 0,14-14 0,-6 7-120,-2-2 0,0-1 0,-1 0 1,22-32-1,-50 67-251,1-1 0,1 1 1,0 1-1,1 0 0,1 0 0,1 1 1,1 0-1,-5 30 0,11-30-2298,0-18 2282,-1-1 1,1 1 0,-1 0-1,1-1 1,-1 1 0,1-1 0,-1 0-1,1 1 1,0-1 0,-1 1-1,1-1 1,0 0 0,-1 1-1,1-1 1,0 0 0,-1 0-1,1 0 1,0 1 0,0-1-1,-1 0 1,1 0 0,0 0-1,0 0 1,0-1 0,18 1-5410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6.799"/>
    </inkml:context>
    <inkml:brush xml:id="br0">
      <inkml:brushProperty name="width" value="0.025" units="cm"/>
      <inkml:brushProperty name="height" value="0.025" units="cm"/>
    </inkml:brush>
  </inkml:definitions>
  <inkml:trace contextRef="#ctx0" brushRef="#br0">25 0 11435,'0'0'9561,"0"10"-9300,-10 66-31,4-44 482,-3 53 1,9-84-686,0 0-1,0 1 1,0-1-1,1 1 1,-1-1-1,0 0 1,0 1-1,1-1 1,-1 0-1,1 0 1,-1 1-1,1-1 1,0 0-1,-1 0 1,1 0 0,0 1-1,0-1 1,0 0-1,0 0 1,0 0-1,0-1 1,0 1-1,3 2 1,-2-2 35,1 0 0,0 0 0,0 0 0,1 0 0,-1-1 0,0 1 0,0-1 0,0 1 0,0-1 0,5-1 0,1 0 96,0 0-1,0 0 1,0-1 0,0-1 0,0 1 0,15-8 0,-17 6-48,0 0-1,0 0 1,-1 0 0,0-1 0,0 0 0,0 0-1,0 0 1,-1-1 0,0 0 0,0 0-1,0 0 1,-1 0 0,0-1 0,0 0-1,-1 0 1,0 0 0,0 0 0,0-1-1,-1 1 1,0-1 0,-1 1 0,0-1-1,0 0 1,0-7 0,-1 13-73,0 1 0,-1 0 0,1 0 0,0 0 0,-1 0 0,1 0 0,0 0 0,-1 0 0,1 1 0,-1-1 0,0 0 0,1 0 0,-1 0 0,0 0 0,1 1 0,-1-1 0,0 0 0,0 1 0,0-1 0,1 0 0,-1 1 0,0-1 0,0 1 0,-2-1 0,-34-6 177,29 7-225,-1 1 0,1-1 0,-1 1 0,1 1 0,0-1 0,-11 5 0,17-5-41,-1 0 1,0 0-1,1 1 0,-1-1 0,1 1 0,-1 0 0,1 0 1,0 0-1,0 0 0,0 0 0,0 1 0,0-1 0,0 0 0,1 1 1,-1-1-1,1 1 0,-2 4 0,3-6-128,0 0 1,0 0-1,-1 0 1,1 0-1,0 0 0,0 0 1,0 0-1,0 0 1,1 1-1,-1-1 0,0 0 1,0 0-1,1 0 0,-1 0 1,0 0-1,1 0 1,-1 0-1,1 0 0,0 0 1,1 1-340,-1-1 0,1 1 0,-1-1-1,1 0 1,0 0 0,-1 1 0,1-1 0,0-1 0,0 1 0,0 0 0,0 0 0,0-1 0,2 1 0,17 4-7382</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7.144"/>
    </inkml:context>
    <inkml:brush xml:id="br0">
      <inkml:brushProperty name="width" value="0.025" units="cm"/>
      <inkml:brushProperty name="height" value="0.025" units="cm"/>
    </inkml:brush>
  </inkml:definitions>
  <inkml:trace contextRef="#ctx0" brushRef="#br0">107 1 13164,'0'0'8051,"-9"6"-8078,-3 3 258,1 0 1,1 1-1,-18 20 1,24-25 44,0 0 1,0 1 0,0-1-1,1 1 1,0-1 0,1 1-1,-1 0 1,1 0 0,0 0 0,0 0-1,1 1 1,0-1 0,-1 8-1,2-13-245,0 0 0,0 0 0,1 0 1,-1 0-1,0 0 0,0 0 0,1 0 0,-1 0 0,1 0 0,-1 0 0,1 0 0,-1 0 0,1 0 0,-1 0 0,1-1 0,0 1 0,-1 0 1,1 0-1,0-1 0,0 1 0,0 0 0,0-1 0,-1 1 0,1-1 0,2 1 0,33 7 592,-26-9-429,0 1 0,-1-1 0,1 0 0,0-1 0,14-4 0,-17 3-134,0-1 0,0 1 0,0-1 1,0-1-1,-1 1 0,0-1 0,0 0 1,7-7-1,-11 10-35,0 0 1,0-1-1,0 1 0,-1 0 1,1-1-1,-1 1 0,1-1 1,-1 1-1,0-1 0,0 0 1,0 0-1,0 1 0,0-1 1,-1 0-1,1 0 0,-1 0 1,0 0-1,0 0 0,0 0 1,0 0-1,0 1 0,-1-1 1,1 0-1,-1 0 0,-2-5 1,2 6-100,-1-1 1,1 1-1,-1 0 1,0 0-1,0 0 1,0 0-1,0 1 1,0-1-1,-1 0 1,1 1-1,0-1 1,-1 1-1,1 0 1,-1 0-1,-3-1 1,-10-3-2842,1 4-3388,6 0-2996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1.685"/>
    </inkml:context>
    <inkml:brush xml:id="br0">
      <inkml:brushProperty name="width" value="0.035" units="cm"/>
      <inkml:brushProperty name="height" value="0.035" units="cm"/>
    </inkml:brush>
  </inkml:definitions>
  <inkml:trace contextRef="#ctx0" brushRef="#br0">0 214 16412,'2'7'341,"0"0"0,0-1 1,-1 1-1,0 0 1,0 0-1,-1 0 1,0 0-1,-1 9 0,1 8 253,7 312 4774,25 168-3391,-32-500-1971,0 5 9,2 1-1,-1 0 0,1-1 1,0 0-1,6 15 0,-8-24-13,0 0 0,0 0 0,0 1 0,0-1 0,0 0 1,0 0-1,1 0 0,-1 0 0,0 1 0,0-1 0,0 0 0,1 0 0,-1 0 0,0 0 0,0 0 0,0 1 0,1-1 0,-1 0 0,0 0 0,0 0 0,1 0 0,-1 0 0,0 0 0,0 0 0,1 0 1,-1 0-1,0 0 0,0 0 0,0 0 0,1 0 0,-1 0 0,0 0 0,0 0 0,1 0 0,-1 0 0,0 0 0,0-1 0,1 1 0,-1 0 0,0 0 0,0 0 0,0 0 0,1 0 0,-1-1 0,0 1 1,0 0-1,0 0 0,0 0 0,0-1 0,1 1 0,-1 0 0,0 0 0,0 0 0,0-1 0,0 1 0,0 0 0,0 0 0,0-1 0,0 1 0,0 0 0,7-19 17,0-29-51,-3 0 0,-1-66 1,-3 62-25,2-271-581,0 310 449,1 23 78,6 31 1,-7-31 71,3 14-23,9 27 1,-11-44 62,0-1 0,-1 1 0,2 0 0,-1-1 0,1 0 0,0 0 0,1 0 1,6 7-1,-9-11 7,-1-1 1,1 1-1,0-1 1,1 1-1,-1-1 1,0 0-1,0 0 1,0 0-1,1 0 1,-1 0-1,1 0 1,-1-1-1,1 1 1,-1-1 0,1 1-1,-1-1 1,1 0-1,-1 0 1,1 0-1,-1-1 1,1 1-1,-1-1 1,0 1-1,1-1 1,-1 0-1,1 0 1,-1 0-1,0 0 1,0 0-1,1 0 1,-1-1 0,0 1-1,0-1 1,2-2-1,4-3 28,1-1-1,-1-1 1,-1 1 0,0-1-1,0 0 1,7-14 0,0-3 14,-1-1 1,-2 0 0,-1 0-1,-1-2 1,-1 1 0,-2-1-1,4-36 1,-9 43-62,-1 22 11,0 0 0,0 0-1,0 0 1,0 0 0,0 0 0,0 1-1,0-1 1,0 0 0,0 0-1,0 0 1,0 0 0,0 0-1,0 0 1,0 0 0,-1 0-1,1 0 1,0 0 0,0 0-1,0 0 1,0 0 0,0 0-1,0 0 1,0 0 0,0 0-1,0 0 1,0 0 0,0 0-1,-1 0 1,1 0 0,0 0-1,0 0 1,0 0 0,0 0-1,0 0 1,0 0 0,0 0-1,0 0 1,0 0 0,-1 0-1,1 0 1,0 0 0,0 0-1,0 0 1,0 0 0,0 0-1,0 0 1,0 0 0,0 0-1,0 0 1,0 0 0,0 0-1,0 0 1,0 0 0,0-1-1,0 1 1,-1 0 0,1 0-1,0 0 1,0 0 0,0 0-1,0 0 1,0 0 0,0 0-1,0 0 1,-4 8-16,-1 8 6,1 0 0,1 0 1,1 0-1,-1 25 0,4 70 39,-1-104-17,1 1 15,-1 1 0,1 0-1,0-1 1,5 15 0,-6-22-23,0 0 1,0 0 0,1 0 0,-1 0 0,0 0 0,1 0 0,-1 0 0,1 0 0,-1 0 0,1 0-1,0 0 1,-1 0 0,1-1 0,0 1 0,0 0 0,0 0 0,-1-1 0,1 1 0,0 0 0,0-1-1,0 1 1,0-1 0,0 1 0,0-1 0,0 0 0,0 1 0,0-1 0,0 0 0,1 0-1,-1 0 1,0 1 0,0-1 0,0 0 0,0-1 0,0 1 0,0 0 0,0 0 0,0 0 0,0-1-1,1 1 1,-1 0 0,0-1 0,0 1 0,0-1 0,1-1 0,7-4 10,-1 0 0,-1-1 0,1 0 0,-1-1 0,0 1 0,-1-1 0,0-1 0,0 1 0,9-19 0,-7 12-6,87-174-135,-68 131-35,-18 45 27,-9 13 129,0 0 0,0 0 1,1 0-1,-1 0 1,0 0-1,0 0 0,0 0 1,1 0-1,-1 0 1,0 0-1,0 0 0,0 1 1,0-1-1,1 0 1,-1 0-1,0 0 1,0 0-1,0 0 0,0 1 1,0-1-1,0 0 1,1 0-1,-1 0 0,0 0 1,0 1-1,0-1 1,0 0-1,0 0 0,0 0 1,0 1-1,0-1 1,0 0-1,0 0 0,0 0 1,0 1-1,0-1 1,0 0-1,0 35-229,-1-28 242,-1 39-77,0-8 119,1 0 0,5 46-1,-4-82-32,0 0 0,0 0 1,1 0-1,-1 0 0,1 0 0,-1 0 0,1 0 0,0 0 1,-1 0-1,1-1 0,0 1 0,1 0 0,0 2 0,-1-4-7,-1 0-1,1 1 1,-1-1-1,1 0 0,-1 0 1,1 1-1,-1-1 1,1 0-1,-1 0 0,1 0 1,0 0-1,-1 0 0,1 0 1,-1 0-1,1 0 1,-1 0-1,1 0 0,0 0 1,-1 0-1,1 0 1,-1 0-1,1 0 0,-1-1 1,1 1-1,-1 0 1,1 0-1,-1-1 0,2 1 1,2-4 29,0 1 0,0-1 0,-1 0 0,1 1 0,-1-2 0,0 1 0,5-9 1,14-24-12,-2-1 1,-1-1-1,-3-1 1,21-71-1,-36 109-40,0-1-1,-1 0 0,1 1 0,-1-1 0,0 1 1,1-1-1,-1 0 0,0 0 0,-1 1 0,1-4 1,-1 5 1,0 0 0,0 0-1,1 0 1,-1-1 0,0 1 0,0 0 0,0 0 0,0 0 0,0 1 0,-1-1 0,1 0-1,0 0 1,0 0 0,0 1 0,-1-1 0,1 1 0,0-1 0,-1 1 0,-1-1 0,1 1-3,0 0 0,1-1 0,-1 1 0,0-1 0,1 0 0,-1 0 0,0 1 0,1-1 0,-1 0 0,1 0 0,-1 0 0,1 0 0,0-1 0,-1 1 0,1 0 0,0-1 0,0 1 0,0-1 0,0 1 0,0-1 0,0 1 0,0-1 0,1 1 0,-1-1 0,1 0 0,-1 0 0,1 1 0,-1-1 0,1 0 0,0 0 0,0 0 0,0 1 0,0-1 0,0 0 0,0 0 0,1 1 1,-1-1-1,1 0 0,-1 0 0,1 1 0,-1-1 0,1 0 0,0 1 0,0-1 0,1-1 0,22-57-106,-16 36-1,17-32 0,-5 21 11,-8 15 29,13-30 0,-26 46 196,-6 6-64,-6 6-2,1 1-27,0 0-1,1 1 1,0 1-1,0-1 1,1 2 0,1-1-1,0 1 1,1 1-1,0 0 1,1 0 0,0 0-1,1 1 1,0 0-1,1 0 1,1 1 0,1-1-1,0 1 1,0 0-1,0 24 1,2-9 22,2-1 1,0 1-1,9 41 0,-8-62-30,0 0-1,0 1 1,1-1-1,0-1 1,1 1-1,0 0 1,0-1-1,1 0 1,0 0 0,0 0-1,1-1 1,0 1-1,1-1 1,11 10-1,-13-14-1,-1 0 0,1 0 0,0 0 0,0-1 0,0 0 0,0 0-1,1 0 1,-1-1 0,1 1 0,-1-1 0,0-1 0,1 1 0,6-1 0,-3 0-61,0-1-1,0-1 1,-1 1 0,1-1-1,0-1 1,-1 0 0,13-6 0,-1-1-143,-2-1 1,1-1 0,-1-1 0,-1-1-1,30-30 1,-5-3-60,-9 0-85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7.523"/>
    </inkml:context>
    <inkml:brush xml:id="br0">
      <inkml:brushProperty name="width" value="0.025" units="cm"/>
      <inkml:brushProperty name="height" value="0.025" units="cm"/>
    </inkml:brush>
  </inkml:definitions>
  <inkml:trace contextRef="#ctx0" brushRef="#br0">0 32 18385,'0'0'7624,"63"-5"-7496,-39-1-481,3-4-2882,-4 0-5573</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7.930"/>
    </inkml:context>
    <inkml:brush xml:id="br0">
      <inkml:brushProperty name="width" value="0.025" units="cm"/>
      <inkml:brushProperty name="height" value="0.025" units="cm"/>
    </inkml:brush>
  </inkml:definitions>
  <inkml:trace contextRef="#ctx0" brushRef="#br0">1 13 13613,'0'0'7015,"12"4"-5996,8 2-862,0 0-1,1-1 1,0-2 0,-1 0-1,27 0 1,-28-3-12,79-4-998,-90 3 676,-2 0-1,1 0 1,0-1 0,0 0 0,0 0-1,-1-1 1,1 0 0,-1 0 0,0 0-1,0-1 1,8-6 0,-14 10 191,-1-1-1,0 1 1,1-1 0,-1 1-1,0 0 1,0 0 0,1-1 0,-1 1-1,0 0 1,0 0 0,0 0-1,1 0 1,-1 0 0,0 0-1,0 0 1,0 0 0,1 0 0,-1 0-1,0 0 1,0 1 0,0-1-1,0 0 1,-7 4 145,1 0 0,0 0-1,0 0 1,1 1 0,-1 0 0,1 0-1,0 1 1,0 0 0,-7 10 0,-44 62 671,48-64-609,0 0 0,2 1 0,-1 1 0,2-1-1,0 1 1,-7 26 0,7 20-8141</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8.320"/>
    </inkml:context>
    <inkml:brush xml:id="br0">
      <inkml:brushProperty name="width" value="0.025" units="cm"/>
      <inkml:brushProperty name="height" value="0.025" units="cm"/>
    </inkml:brush>
  </inkml:definitions>
  <inkml:trace contextRef="#ctx0" brushRef="#br0">1 36 10025,'0'0'7560,"68"0"-4870,-30-2-1024,11-6-898,-1 1-671,3 1-33,-8 2-1121,-4 0-2467,-4 0-4387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8.666"/>
    </inkml:context>
    <inkml:brush xml:id="br0">
      <inkml:brushProperty name="width" value="0.025" units="cm"/>
      <inkml:brushProperty name="height" value="0.025" units="cm"/>
    </inkml:brush>
  </inkml:definitions>
  <inkml:trace contextRef="#ctx0" brushRef="#br0">258 0 15887,'0'0'7399,"-74"69"-6694,40-37-449,3 8-128,-1-4-64,7 1-96,0-4-480,10-6-513,1-7-609,8-10-1121,5-6-1857</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9.014"/>
    </inkml:context>
    <inkml:brush xml:id="br0">
      <inkml:brushProperty name="width" value="0.025" units="cm"/>
      <inkml:brushProperty name="height" value="0.025" units="cm"/>
    </inkml:brush>
  </inkml:definitions>
  <inkml:trace contextRef="#ctx0" brushRef="#br0">150 26 10602,'0'0'1425,"-10"0"380,4-1-1501,-6 0 151,-1 1 1,1 0-1,0 0 0,-16 3 0,26-2-309,1-1 0,-1 0 1,0 0-1,0 0 1,0 1-1,1-1 0,-1 1 1,0 0-1,1-1 0,-1 1 1,0 0-1,1 0 1,-1 0-1,1 0 0,-1 0 1,1 0-1,0 1 1,-1-1-1,1 0 0,0 1 1,0-1-1,0 1 1,0-1-1,0 1 0,0 0 1,1-1-1,-1 1 1,0 0-1,1-1 0,0 1 1,-1 0-1,1 0 0,0-1 1,0 1-1,0 0 1,0 0-1,0 0 0,0 0 1,0-1-1,1 1 1,0 2-1,0-2-89,0 0 0,1-1-1,0 1 1,-1 0 0,1-1 0,0 0 0,0 1 0,0-1-1,0 0 1,0 0 0,0 0 0,0 0 0,0 0-1,0 0 1,0-1 0,0 1 0,1-1 0,-1 0-1,0 1 1,0-1 0,1 0 0,2-1 0,53-1 35,-56 1-85,0 0 0,0 0 1,0 0-1,0 0 0,0 0 0,0 0 1,0-1-1,0 1 0,0 0 1,-1-1-1,1 0 0,-1 1 0,1-1 1,-1 0-1,1 0 0,-1 0 1,0 0-1,0 0 0,0 0 0,0 0 1,-1 0-1,1-1 0,0 1 1,-1 0-1,1 0 0,-1-1 0,0-2 1,0 3-7,0 1 1,1-1-1,-1 0 0,-1 0 1,1 0-1,0 0 1,0 0-1,-1 0 0,1 1 1,-1-1-1,1 0 1,-1 0-1,0 1 1,0-1-1,0 0 0,0 1 1,0-1-1,0 1 1,0-1-1,0 1 1,-1-1-1,1 1 0,-1 0 1,1 0-1,-1 0 1,1 0-1,-1 0 0,0 0 1,1 0-1,-1 0 1,0 1-1,-2-2 1,-1 2 8,0-1 0,1 1-1,-1 0 1,0 0 0,0 1 0,0-1 0,1 1 0,-1 0 0,0 1 0,1-1 0,-1 1 0,1 0 0,-1 0 0,1 0 0,0 0 0,0 1 0,0 0 0,0-1 0,0 2 0,1-1 0,-1 0 0,1 1 0,0 0 0,0-1 0,0 1 0,1 0 0,-1 1 0,1-1 0,0 0 0,0 1 0,0-1 0,1 1 0,0-1 0,0 1 0,0 0 0,0 0 0,1 8 0,0-12 1,1 1 0,-1-1 0,1 0 1,0 1-1,0-1 0,0 0 0,0 0 1,0 0-1,0 1 0,0-1 1,0 0-1,0 0 0,0-1 0,0 1 1,1 0-1,-1 0 0,0-1 0,1 1 1,-1 0-1,1-1 0,-1 1 1,1-1-1,-1 0 0,1 0 0,-1 1 1,1-1-1,-1 0 0,1 0 0,-1 0 1,4-1-1,-3 1-147,1 0 1,-1 0-1,1 0 0,-1 0 0,0 0 1,1 0-1,-1-1 0,1 1 1,-1-1-1,0 0 0,1 0 0,-1 0 1,0 0-1,0 0 0,1 0 1,-1-1-1,0 1 0,0 0 0,3-4 1,3-19-4287,-6 7-1331,-2 5-1684</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19.347"/>
    </inkml:context>
    <inkml:brush xml:id="br0">
      <inkml:brushProperty name="width" value="0.025" units="cm"/>
      <inkml:brushProperty name="height" value="0.025" units="cm"/>
    </inkml:brush>
  </inkml:definitions>
  <inkml:trace contextRef="#ctx0" brushRef="#br0">145 49 12940,'0'0'7522,"-9"-3"-5275,0 1-1896,-1 0 0,1 0-1,0 1 1,-1 1-1,1-1 1,-18 3-1,24-2-328,1 0 1,-1 1-1,1-1 0,0 1 0,-1 0 1,1 0-1,0 0 0,-1 0 1,1 0-1,0 0 0,0 1 0,0-1 1,0 0-1,0 1 0,0 0 0,1 0 1,-1-1-1,0 1 0,1 0 1,0 0-1,-1 0 0,1 1 0,0-1 1,0 0-1,0 0 0,0 1 1,0-1-1,1 0 0,-1 1 0,1-1 1,0 1-1,-1-1 0,1 1 0,0-1 1,0 0-1,1 5 0,0-6-9,0 1-1,-1-1 0,1 1 1,0-1-1,0 1 0,0-1 1,0 0-1,0 1 0,1-1 1,-1 0-1,0 0 1,1 0-1,-1 0 0,0 0 1,1 0-1,-1 0 0,1-1 1,0 1-1,-1 0 0,1-1 1,-1 1-1,1-1 0,0 0 1,0 1-1,-1-1 1,1 0-1,0 0 0,-1 0 1,1 0-1,0-1 0,2 0 1,3 1 3,0 0 0,0-1 0,0 0-1,0 0 1,-1-1 0,13-4 0,-16 5-26,-1-1 0,1 0 0,-1 0-1,1 0 1,-1 0 0,0 0-1,1 0 1,-1-1 0,-1 1 0,1-1-1,0 1 1,-1-1 0,1 0 0,-1 0-1,0 0 1,1 1 0,-2-1-1,1 0 1,0-1 0,0-2 0,-2-41-5380,-3 30 164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21.749"/>
    </inkml:context>
    <inkml:brush xml:id="br0">
      <inkml:brushProperty name="width" value="0.025" units="cm"/>
      <inkml:brushProperty name="height" value="0.025" units="cm"/>
    </inkml:brush>
  </inkml:definitions>
  <inkml:trace contextRef="#ctx0" brushRef="#br0">1 41 15695,'0'0'3203,"50"5"-1826,-10-5-640,12-4-577,4-3-128,2-2-32,-2 1-801,-6 1-864,-10 0-1026,-15 5-544,-11 1 641</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22.081"/>
    </inkml:context>
    <inkml:brush xml:id="br0">
      <inkml:brushProperty name="width" value="0.025" units="cm"/>
      <inkml:brushProperty name="height" value="0.025" units="cm"/>
    </inkml:brush>
  </inkml:definitions>
  <inkml:trace contextRef="#ctx0" brushRef="#br0">1 1 13132,'0'0'9001,"68"45"-8713,-23-41-256,6-3 0,1-1-1569,-5 0-2179,1-5-4900</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22.536"/>
    </inkml:context>
    <inkml:brush xml:id="br0">
      <inkml:brushProperty name="width" value="0.025" units="cm"/>
      <inkml:brushProperty name="height" value="0.025" units="cm"/>
    </inkml:brush>
  </inkml:definitions>
  <inkml:trace contextRef="#ctx0" brushRef="#br0">34 37 9769,'0'0'9887,"8"-5"-8147,-2 0-1582,1 1 0,0 1 0,1-1 1,-1 1-1,1 0 0,-1 1 0,1 0 0,0 0 0,0 1 0,0 0 0,-1 0 0,1 1 0,0 0 0,0 0 0,0 1 0,0 0 1,9 2-1,-10 0-157,0-1 0,0 1 0,0 0 0,0 0 0,-1 1 0,0 0 1,1 0-1,-1 0 0,10 10 0,-15-12-4,0-1 0,1 0-1,-1 1 1,0-1 0,0 0 0,0 1 0,0 0 0,0-1-1,0 1 1,0-1 0,0 1 0,-1 0 0,1 0 0,-1-1-1,1 1 1,-1 0 0,0 0 0,0 0 0,0 0 0,0-1-1,0 1 1,0 0 0,0 0 0,0 0 0,-1 0 0,1-1-1,-1 1 1,0 0 0,1 0 0,-1-1 0,0 1 0,0 0-1,0-1 1,0 1 0,0-1 0,0 0 0,0 1 0,-1-1-1,1 0 1,-1 1 0,1-1 0,-1 0 0,-1 1-1,-6 4 76,-1 0-1,0 0 1,0-1-1,0-1 0,0 0 1,-1 0-1,-12 3 1,23-7-149,-1 0 1,1 0-1,0 0 1,0 0-1,0 0 1,-1 0-1,1 0 1,0 0-1,0 1 1,0-1-1,-1 0 1,1 0-1,0 0 1,0 0-1,0 1 1,0-1-1,-1 0 1,1 0-1,0 0 1,0 1-1,0-1 1,0 0-1,0 0 1,0 0-1,0 1 1,0-1-1,-1 0 1,1 0-1,0 1 1,0-1-1,0 0 1,0 0-1,0 1 1,0-1-1,1 0 1,-1 0-1,0 1 1,0-1-1,0 0 1,0 0-1,0 0 1,0 1-1,0-1 1,10 15-1029,16 10 835,18-1 214,-38-22 53,1 1 0,-1-1 1,0 1-1,-1 1 1,1-1-1,0 1 0,-1 0 1,9 9-1,-13-12 98,0 1 0,0-1 0,0 1 0,-1 0 0,1-1 0,-1 1 0,1 0 0,-1 0 0,0-1 0,0 1 1,0 0-1,1 0 0,-2-1 0,1 1 0,0 0 0,0 0 0,-1-1 0,1 1 0,0 0 0,-1-1 0,0 1 0,1 0 0,-1-1 0,0 1 0,0-1 0,0 1 0,0-1 0,0 0 0,0 1 0,-1-1 0,1 0 0,0 0 0,-2 2 0,-6 5 372,-1 0 0,0-1 0,-15 9 0,22-14-393,-10 6 107,1 0 0,-1-2-1,0 1 1,0-2 0,-1 0-1,1 0 1,-1-2 0,0 1 0,-1-2-1,1 0 1,0-1 0,-1 0 0,-24-2-1,38 1-230,0 0 0,0-1 0,0 1 0,1 0 0,-1-1 0,0 1 0,0-1-1,1 1 1,-1-1 0,0 1 0,1-1 0,-1 1 0,0-1 0,1 1 0,-1-1-1,1 0 1,-1 0 0,1 1 0,-1-1 0,1 0 0,0 0 0,-1 1 0,1-1-1,0 0 1,0 0 0,-1 0 0,1 1 0,0-1 0,0 0 0,0 0 0,0 0-1,0 0 1,0 0 0,0 1 0,0-1 0,1 0 0,-1 0 0,0 0 0,0 0-1,1 1 1,-1-1 0,1-1 0,19-34-5840,0 14-179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22.882"/>
    </inkml:context>
    <inkml:brush xml:id="br0">
      <inkml:brushProperty name="width" value="0.025" units="cm"/>
      <inkml:brushProperty name="height" value="0.025" units="cm"/>
    </inkml:brush>
  </inkml:definitions>
  <inkml:trace contextRef="#ctx0" brushRef="#br0">0 82 16816,'10'-6'1575,"8"-6"-602,1 1 1,1 1-1,31-12 1,-39 18-687,0 0 1,1 0-1,0 1 0,0 1 1,0 0-1,0 1 1,0 0-1,18 2 1,-29-1-277,0 0 0,0 1 0,0-1 0,0 0 0,0 1 0,0-1 0,0 1 0,-1 0 0,1 0 0,0-1 0,0 1 0,-1 0 0,1 1 0,0-1 1,-1 0-1,1 0 0,-1 1 0,0-1 0,1 1 0,-1-1 0,0 1 0,0-1 0,0 1 0,0 0 0,0 0 0,0-1 0,-1 1 0,1 0 0,-1 0 1,1 0-1,-1 0 0,1 0 0,-1 0 0,0 0 0,0 0 0,0 0 0,0 0 0,-1 0 0,1 0 0,0 0 0,-1-1 0,1 1 0,-1 0 0,0 0 1,0 2-1,-3 6 198,0 1 1,-1-1-1,0-1 0,0 1 1,-1-1-1,-11 15 1,-58 52 987,52-56-760,2 2 1,-28 34-1,48-55-426,0 0 0,0 1 0,0-1 0,1 0 1,-1 0-1,0 1 0,0-1 0,1 1 0,-1-1 1,1 1-1,-1-1 0,1 1 0,0-1 0,-1 1 0,1-1 1,0 1-1,0 2 0,1-3-6,-1 0-1,1 0 1,-1 0-1,1-1 1,-1 1-1,1 0 1,-1-1-1,1 1 1,0 0-1,-1-1 1,1 1-1,0-1 1,-1 1-1,1-1 1,0 1-1,0-1 1,0 1-1,0-1 1,-1 0-1,1 1 1,0-1-1,1 0 1,8 2 2,0-2 1,0 1 0,0-1 0,15-2 0,-4 1-11,159-4-2707,-61-11-6110,-65 3 294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3.409"/>
    </inkml:context>
    <inkml:brush xml:id="br0">
      <inkml:brushProperty name="width" value="0.035" units="cm"/>
      <inkml:brushProperty name="height" value="0.035" units="cm"/>
    </inkml:brush>
  </inkml:definitions>
  <inkml:trace contextRef="#ctx0" brushRef="#br0">5 1 11282,'2'156'8112,"-3"139"-4585,-1-248-3226,-1 162 417,8-259-1248,-9-346-719,5 391 1181,3 13 32,9 33 18,5 16-3,-17-54 31,0 0 0,1 1 0,0-1 0,-1 0 0,1 0 0,1 0 0,-1 0 0,0 0 0,1 0 0,-1-1 0,1 1 0,4 2 1,-5-4 4,-1 0 0,1-1 0,0 1 0,-1-1 0,1 1 0,0-1 1,0 1-1,-1-1 0,1 0 0,0 0 0,0 0 0,0 0 1,-1 0-1,1-1 0,0 1 0,0 0 0,-1-1 0,1 1 0,0-1 1,-1 0-1,1 1 0,-1-1 0,1 0 0,-1 0 0,1 0 1,-1 0-1,2-2 0,6-5 61,0-1 0,-1 0 0,0 0-1,-1-1 1,0 0 0,-1 0 0,0-1 0,0 1 0,4-14 0,5-17 265,12-47-1,-22 71-247,-2 9-54,-1 0 0,0 1 0,0-2 0,0 1 0,-1 0 0,0 0 0,-1 0 0,-1-14 0,-1 20 17,-2 7-37,-3 9-4,-1 15-24,2 1 0,1 0 0,1 0 1,0 49-1,2-50-2,1 2 7,-2 79-11,3-98 15,1 0 0,1 0 0,0 0 0,1 0 0,0-1 0,8 21 0,-11-30 2,1 0 0,0-1 1,0 1-1,-1-1 0,1 1 0,0-1 0,0 1 0,1-1 0,-1 0 0,0 1 1,0-1-1,1 0 0,-1 0 0,0 0 0,1 0 0,-1 0 0,1 0 0,0 0 1,-1 0-1,1-1 0,0 1 0,-1-1 0,1 1 0,0-1 0,0 0 0,-1 1 1,1-1-1,0 0 0,0 0 0,-1 0 0,1-1 0,0 1 0,0 0 0,-1-1 1,1 1-1,2-2 0,3-1 11,-1 0-1,0 0 1,0-1 0,0 0 0,0 0-1,-1-1 1,0 0 0,7-7 0,14-19 57,-1-2 0,20-36 0,18-24 32,-46 76-117,-16 17 14,-1-1-1,0 1 0,1 0 1,-1 0-1,1-1 1,-1 1-1,1 0 1,-1 0-1,1 0 1,-1 0-1,1-1 1,-1 1-1,1 0 1,-1 0-1,1 0 1,-1 0-1,1 0 1,-1 0-1,1 0 1,-1 0-1,1 1 1,0-1-1,1 2-2,-1-1 0,0 1-1,0-1 1,0 1 0,1 0-1,-1 0 1,-1 0 0,1 0 0,0 0-1,0-1 1,-1 1 0,1 1-1,-1-1 1,0 0 0,1 0-1,-1 2 1,10 97-79,-9-70 104,2 1 1,2-1-1,15 59 1,-19-87-19,0 0-1,0 0 1,1 0 0,-1 0 0,1 0 0,0 0 0,0-1 0,2 4-1,-3-6-14,-1 1 0,1-1-1,-1 1 1,1-1 0,-1 0-1,1 1 1,0-1-1,-1 0 1,1 0 0,-1 1-1,1-1 1,0 0-1,-1 0 1,1 0 0,0 0-1,-1 0 1,1 1-1,0-1 1,-1-1 0,1 1-1,0 0 1,-1 0-1,1 0 1,0 0 0,-1 0-1,1 0 1,-1-1-1,1 1 1,0 0 0,-1-1-1,1 1 1,-1 0-1,1-1 1,-1 1 0,1-1-1,-1 1 1,1-1-1,-1 1 1,1-1 0,-1 1-1,1-1 1,4-7-94,0 1 1,0-1 0,-1 0-1,0 0 1,0-1-1,-1 1 1,0-1-1,0 0 1,-1 0-1,1-13 1,1-8 43,-1-55 0,-6 17-309</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0.022"/>
    </inkml:context>
    <inkml:brush xml:id="br0">
      <inkml:brushProperty name="width" value="0.025" units="cm"/>
      <inkml:brushProperty name="height" value="0.025" units="cm"/>
    </inkml:brush>
  </inkml:definitions>
  <inkml:trace contextRef="#ctx0" brushRef="#br0">0 12 4228,'0'0'17072,"58"-9"-17072,-20 7 32,-2 1 0,-2 1-32,-1 0-448,-8 3-833,-11 7-577,-8 3-2050,-6-1-864</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0.400"/>
    </inkml:context>
    <inkml:brush xml:id="br0">
      <inkml:brushProperty name="width" value="0.025" units="cm"/>
      <inkml:brushProperty name="height" value="0.025" units="cm"/>
    </inkml:brush>
  </inkml:definitions>
  <inkml:trace contextRef="#ctx0" brushRef="#br0">1 0 2274,'0'0'18738,"77"25"-18610,-35-21-128,3-1-288,-6 0-1954,-3 0-2435,-7-3-2273</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0.747"/>
    </inkml:context>
    <inkml:brush xml:id="br0">
      <inkml:brushProperty name="width" value="0.025" units="cm"/>
      <inkml:brushProperty name="height" value="0.025" units="cm"/>
    </inkml:brush>
  </inkml:definitions>
  <inkml:trace contextRef="#ctx0" brushRef="#br0">208 0 3619,'0'0'10469,"-9"2"-9204,-1 1-1062,0 1 1,1 0-1,0 1 0,0 0 1,0 0-1,0 1 0,1 0 1,0 1-1,0 0 0,0 0 1,-11 15-1,4-5 151,3-4 169,1 0 0,-17 25-1,26-34-419,0 0 0,0 0 1,0 0-1,0 1 0,0-1 0,1 0 0,0 1 0,0-1 0,0 1 0,1-1 0,-1 1 0,1-1 0,0 1 0,0-1 0,2 7 0,-1-9-69,0 0 0,1 0 0,0 0 0,-1 0 0,1 0 0,0 0 0,0-1 0,0 1 0,0-1 0,0 0 0,0 1 0,0-1 0,1 0 0,-1 0 0,0 0 0,1-1-1,-1 1 1,1 0 0,-1-1 0,1 0 0,-1 1 0,1-1 0,-1 0 0,1 0 0,2-1 0,66-3 380,-65 3-404,0 0 0,0-1 0,0 0-1,0 0 1,0-1 0,0 0 0,5-3-1,-8 4 18,-1 1 0,1-1 0,-1 0 0,0 0-1,1 0 1,-1 0 0,0 0 0,0 0 0,0-1-1,-1 1 1,1-1 0,-1 1 0,1-1 0,-1 0 0,0 1-1,0-1 1,1-3 0,-2 5 18,-1 0 1,1 0-1,0 0 0,0 0 1,-1 0-1,1 1 0,0-1 1,-1 0-1,1 0 0,-1 0 1,0 1-1,1-1 1,-1 0-1,1 1 0,-1-1 1,0 0-1,1 1 0,-1-1 1,0 1-1,0-1 0,0 1 1,1-1-1,-1 1 0,0 0 1,0-1-1,0 1 0,0 0 1,0 0-1,0-1 0,0 1 1,0 0-1,0 0 0,0 0 1,-1 1-1,-44-3 275,38 2-246,4 0-74,-34 4 72,37-4-81,0 0 0,0 0 0,0 0 0,0 1 0,0-1 0,0 0 0,0 1 0,0-1 0,1 1 0,-1-1 1,0 1-1,0-1 0,0 1 0,1 0 0,-1-1 0,0 1 0,1 0 0,-1 0 0,0-1 0,1 1 0,-1 0 0,1 0 0,-1 0 0,1 0 1,0 0-1,-1 0 0,1 0 0,0 0 0,0 0 0,-1 0 0,1 0 0,0 0 0,0 0 0,0 1 0,1-1-131,-1 0-1,1-1 0,0 1 0,-1 0 0,1 0 1,0 0-1,0-1 0,-1 1 0,1 0 1,0-1-1,0 1 0,0 0 0,0-1 0,0 1 1,0-1-1,0 0 0,0 1 0,0-1 1,0 0-1,0 1 0,0-1 0,0 0 0,0 0 1,0 0-1,1 0 0,0 0 0,37-1-4755,-33 1 3434,28-2-4789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1.121"/>
    </inkml:context>
    <inkml:brush xml:id="br0">
      <inkml:brushProperty name="width" value="0.025" units="cm"/>
      <inkml:brushProperty name="height" value="0.025" units="cm"/>
    </inkml:brush>
  </inkml:definitions>
  <inkml:trace contextRef="#ctx0" brushRef="#br0">125 54 13421,'0'0'4724,"-9"-3"-3565,6 2-1130,0 0 1,0 0-1,0 0 1,-1 0 0,1 1-1,0-1 1,0 1-1,0 0 1,-1 0 0,1 0-1,0 1 1,0-1-1,0 1 1,-1-1-1,1 1 1,0 0 0,0 0-1,0 1 1,0-1-1,0 1 1,1-1 0,-1 1-1,0 0 1,1 0-1,-1 0 1,1 0 0,0 0-1,0 1 1,0-1-1,0 1 1,0-1 0,0 1-1,0 0 1,-1 4-1,0-2 6,1-1 0,0 1-1,0 0 1,0-1 0,0 1-1,1 0 1,0 0 0,0 0-1,0 0 1,1 0 0,-1 0-1,1 1 1,1-1 0,-1 0-1,2 6 1,-2-8 12,1 0 0,1-1 0,-1 1 0,0-1 0,0 1-1,1-1 1,0 1 0,-1-1 0,1 0 0,0 0 0,0 0 0,0 0 0,1 0 0,-1 0 0,0-1 0,1 1 0,-1-1 0,1 1-1,-1-1 1,1 0 0,0 0 0,-1 0 0,1 0 0,0-1 0,0 1 0,-1-1 0,6 1 0,2-1 62,0 1 1,0-1 0,0-1 0,1 0-1,-1-1 1,0 0 0,0 0 0,-1-1-1,1 0 1,0-1 0,-1 0 0,0 0-1,10-7 1,-14 8-5,-1 0-1,0 0 1,0 0 0,0-1-1,0 1 1,0-1 0,-1 0-1,0-1 1,0 1-1,0 0 1,0-1 0,0 0-1,-1 1 1,0-1 0,0 0-1,-1 0 1,1 0-1,-1-1 1,0 1 0,0 0-1,-1 0 1,1-1 0,-1 1-1,-1 0 1,1-1 0,-2-9-1,1 12-69,-1 0 0,1 0 0,0 0 0,-1 1 1,1-1-1,-1 1 0,0-1 0,0 1 0,0-1 0,0 1 0,0 0 0,-1 0 0,1 0 0,-1 0 0,1 1 0,-1-1 1,0 0-1,1 1 0,-1 0 0,-5-2 0,2 1-52,1 0 1,-1 1-1,0 0 1,1 0-1,-1 0 1,0 0-1,0 1 1,1 0-1,-1 1 1,-9 0-1,14 0-140,-1 0-1,0-1 0,1 1 0,-1 0 1,0 0-1,1 0 0,-1 0 0,1 1 0,-1-1 1,1 0-1,0 1 0,0-1 0,-1 1 1,1-1-1,0 1 0,0-1 0,0 1 1,1 0-1,-1-1 0,0 1 0,0 3 1,-5 23-5790,5-13-1574</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1.657"/>
    </inkml:context>
    <inkml:brush xml:id="br0">
      <inkml:brushProperty name="width" value="0.025" units="cm"/>
      <inkml:brushProperty name="height" value="0.025" units="cm"/>
    </inkml:brush>
  </inkml:definitions>
  <inkml:trace contextRef="#ctx0" brushRef="#br0">1 25 10314,'0'0'13741,"47"-24"-13005,-18 30-415,5 2-225,5-3 0,7 0-96,-1-3-481,-6-2-2337,-5-4-3620</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3.021"/>
    </inkml:context>
    <inkml:brush xml:id="br0">
      <inkml:brushProperty name="width" value="0.025" units="cm"/>
      <inkml:brushProperty name="height" value="0.025" units="cm"/>
    </inkml:brush>
  </inkml:definitions>
  <inkml:trace contextRef="#ctx0" brushRef="#br0">7 16 5830,'17'-15'7003,"-16"15"-6873,-1 0-1,0 0 1,0 0-1,1 0 1,-1-1-1,0 1 1,0 0-1,1 0 1,-1 0-1,0 0 1,0 0-1,1 0 1,-1 0-1,0 1 1,0-1-1,1 0 1,-1 0-1,0 0 1,0 0-1,1 0 1,-1 0-1,0 0 1,0 0-1,0 1 1,1-1-1,-1 0 1,0 0-1,0 0 1,0 0-1,1 1 1,-1-1-1,0 0 1,0 0-1,0 1 1,0-1-1,0 0 1,0 0-1,0 0 1,1 1-1,0 39 3729,-2-31-4215,-1 9 682,-1 0 1,-8 27 0,7-34-199,1 1 1,0-1-1,0 1 1,2 0-1,-1 0 1,2 0-1,-1 0 1,3 21-1,-1-32-112,0 0-1,0 0 0,0 0 0,0-1 0,0 1 0,0 0 1,0 0-1,0-1 0,0 1 0,0 0 0,0-1 1,0 1-1,0-1 0,1 1 0,-1-1 0,0 0 0,0 0 1,1 1-1,-1-1 0,0 0 0,0 0 0,1 0 0,-1 0 1,0 0-1,2-1 0,34-3 151,-24 0-402,-1 0 0,1 0 1,-1-1-1,17-10 0,5-13-4276,-32 26 3859,-1 0 0,1 0 0,-1 0 0,0 0 0,1 0 0,-1 0 0,0 0 0,-1 0 0,1 0-1,0-1 1,-1 1 0,1 0 0,-1-1 0,1-2 0,-2 5 687,1-1 0,0 1-1,-1 0 1,1 0 0,-1-1 0,1 1-1,0 0 1,-1 0 0,1 0-1,-1 0 1,1 0 0,-1 0 0,1-1-1,-1 1 1,1 0 0,0 0 0,-1 0-1,1 0 1,-1 0 0,1 1-1,-1-1 1,1 0 0,-1 0 0,1 0-1,0 0 1,-1 0 0,1 1-1,-1-1 1,1 0 0,0 0 0,-1 1-1,1-1 1,-1 0 0,1 1 0,0-1-1,0 0 1,-1 1 0,1-1-1,-1 1 1,-17 12 2176,13-6-1642,0-1 0,0 1-1,1 0 1,0 0 0,0 0-1,1 1 1,0-1 0,0 1-1,1 0 1,0 0 0,-2 11 0,3-15-478,1 1 0,0 0 1,0-1-1,0 1 0,0 0 1,1-1-1,0 1 0,0 0 1,0-1-1,1 0 0,-1 1 1,1-1-1,0 0 0,0 1 1,0-1-1,1-1 0,0 1 1,-1 0-1,2 0 0,-1-1 1,4 4-1,-4-5-233,28 21 19,-8-15-4752,-12-8-643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3.368"/>
    </inkml:context>
    <inkml:brush xml:id="br0">
      <inkml:brushProperty name="width" value="0.025" units="cm"/>
      <inkml:brushProperty name="height" value="0.025" units="cm"/>
    </inkml:brush>
  </inkml:definitions>
  <inkml:trace contextRef="#ctx0" brushRef="#br0">68 45 14830,'0'0'4741,"-9"12"-4507,2-4-140,1 0 0,0 1 0,0 0-1,1 0 1,0 0 0,1 1 0,0 0-1,0 0 1,1 0 0,1 0 0,-1 0-1,2 1 1,-1-1 0,1 1 0,1 10-1,0-20-65,0 1 0,1-1 0,-1 0 0,0 0-1,1 1 1,-1-1 0,1 0 0,-1 0 0,1 1-1,0-1 1,-1 0 0,1 0 0,0 0 0,0 0-1,0 0 1,0 0 0,0 0 0,0 0 0,0-1-1,0 1 1,0 0 0,0-1 0,0 1-1,2 0 1,1 0 56,-1 0 0,0-1-1,0 1 1,1-1 0,-1 0 0,0 0-1,1 0 1,-1 0 0,6-1 0,-1-1 34,1 0 0,-1-1 0,0 1 0,-1-2 0,1 1 0,0-1 0,8-6 1,-10 6-38,1-1 0,-1-1 0,-1 1 0,1-1 0,-1 0 1,0-1-1,0 1 0,-1-1 0,0 0 0,0 0 1,0 0-1,-1 0 0,0-1 0,-1 0 0,0 1 0,0-1 1,0 0-1,-1 0 0,0 0 0,-1 0 0,0 0 1,0 0-1,-2-10 0,2 16-67,-1-1 0,0 1-1,0 0 1,0-1 0,-1 1 0,1 0-1,0 0 1,-1 0 0,1 0 0,-1 0-1,0 0 1,0 0 0,0 1 0,0-1 0,0 1-1,0-1 1,0 1 0,0 0 0,-1-1-1,1 1 1,0 0 0,-1 1 0,1-1 0,-1 0-1,1 1 1,-1-1 0,1 1 0,-1 0-1,1 0 1,-1 0 0,0 0 0,1 1-1,-1-1 1,1 0 0,-1 1 0,1 0 0,-4 1-1,4-2-114,-1 1 1,0 0-1,0 0 0,1 0 0,-1 0 0,1 0 0,-1 1 1,1-1-1,-1 1 0,1-1 0,0 1 0,0 0 0,0 0 1,0 0-1,0 0 0,0 0 0,1 1 0,-1-1 0,1 0 1,-1 1-1,1-1 0,0 1 0,0 0 0,0-1 0,0 1 0,0 0 1,1 0-1,0-1 0,-1 1 0,1 0 0,0 0 0,0 0 1,0-1-1,1 1 0,0 3 0,0-4-287,0 0-1,0 0 1,1-1 0,-1 1 0,1 0-1,-1-1 1,1 1 0,0-1-1,0 1 1,-1-1 0,1 0-1,0 0 1,0 0 0,0 0 0,1 0-1,-1 0 1,0 0 0,0-1-1,0 1 1,1-1 0,-1 0-1,0 1 1,0-1 0,1 0 0,-1-1-1,0 1 1,3-1 0,-4 1 290,32 1-7937</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3.697"/>
    </inkml:context>
    <inkml:brush xml:id="br0">
      <inkml:brushProperty name="width" value="0.025" units="cm"/>
      <inkml:brushProperty name="height" value="0.025" units="cm"/>
    </inkml:brush>
  </inkml:definitions>
  <inkml:trace contextRef="#ctx0" brushRef="#br0">127 0 14350,'0'0'2274,"-9"4"-16,1 0-1997,0 1-1,0-1 1,1 1 0,-1 1 0,1-1 0,1 1-1,-1 1 1,1-1 0,0 1 0,1 0-1,-1 0 1,1 1 0,1-1 0,0 1 0,0 0-1,0 1 1,1-1 0,0 0 0,-2 11-1,4-16-240,1-1-1,-1 1 0,0 0 0,1 0 0,0 0 0,0 0 0,0 0 0,0-1 0,0 1 0,0 0 0,1 0 0,-1 0 0,1 0 0,0-1 0,0 1 0,0 0 0,0-1 0,1 1 0,-1 0 0,1-1 0,-1 0 0,1 1 0,0-1 0,0 0 0,0 0 0,0 0 0,0 0 0,1 0 1,-1-1-1,0 1 0,1-1 0,-1 1 0,1-1 0,0 0 0,-1 0 0,1 0 0,0 0 0,0-1 0,0 1 0,-1-1 0,1 0 0,0 1 0,0-1 0,0-1 0,0 1 0,0 0 0,0-1 0,-1 1 0,1-1 0,0 0 0,0 0 0,3-2 0,-2 2 13,-1-1 0,0 0 0,1 0 0,-1 0 0,0-1 0,0 1 0,0-1 0,-1 1 0,1-1 0,-1 0 0,1 0 0,-1 0 0,0 0 0,0-1 0,0 1 0,-1 0 0,1-1 0,-1 0 0,2-6 0,-1 2 111,0 0-1,0-1 0,-1 1 0,0-1 0,-1 1 1,0-1-1,-1-14 0,0 22-149,1-1 1,0 1-1,0 0 0,0 0 1,-1-1-1,1 1 0,-1 0 1,1 0-1,-1 0 0,1 0 1,-1 0-1,0 0 0,1 0 1,-1 0-1,0 0 0,0 0 1,0 0-1,0 0 0,0 0 1,0 1-1,0-1 0,0 0 1,0 1-1,0-1 0,0 1 1,-1-1-1,1 1 0,0-1 1,0 1-1,0 0 0,-1 0 1,1 0-1,0-1 0,0 1 1,-1 0-1,1 1 0,0-1 1,0 0-1,-1 0 0,1 0 1,0 1-1,0-1 0,-2 2 1,1-2-341,1 1 0,0 0 0,-1-1 0,1 1 1,0 0-1,-1 0 0,1 0 0,0 0 1,0 1-1,0-1 0,0 0 0,0 0 0,0 0 1,1 1-1,-1-1 0,0 1 0,0-1 1,1 0-1,-1 1 0,1-1 0,0 1 1,-1 0-1,1 1 0,0 8-6518</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4.073"/>
    </inkml:context>
    <inkml:brush xml:id="br0">
      <inkml:brushProperty name="width" value="0.025" units="cm"/>
      <inkml:brushProperty name="height" value="0.025" units="cm"/>
    </inkml:brush>
  </inkml:definitions>
  <inkml:trace contextRef="#ctx0" brushRef="#br0">0 0 16015,'0'0'9930,"56"15"-26586</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4.413"/>
    </inkml:context>
    <inkml:brush xml:id="br0">
      <inkml:brushProperty name="width" value="0.025" units="cm"/>
      <inkml:brushProperty name="height" value="0.025" units="cm"/>
    </inkml:brush>
  </inkml:definitions>
  <inkml:trace contextRef="#ctx0" brushRef="#br0">0 37 12588,'0'0'9214,"9"-2"-8744,242-32-33,-253 37-299,1 0 0,-1 0-1,1 0 1,-1 0 0,0 0-1,-1-1 1,1 1-1,-3 2 1,-24 29 1073,-32 46 1,51-64-1009,-1 1 0,2 0 0,0 0 0,2 1 0,-9 27 0,14-34-492,0 0 0,1 0 0,0 1 0,2 15 0,-1-7-5131,-1-15-1152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045"/>
    </inkml:context>
    <inkml:brush xml:id="br0">
      <inkml:brushProperty name="width" value="0.035" units="cm"/>
      <inkml:brushProperty name="height" value="0.035" units="cm"/>
    </inkml:brush>
  </inkml:definitions>
  <inkml:trace contextRef="#ctx0" brushRef="#br0">4 0 13179,'-3'14'1800,"3"12"-968,3 0-376,-1 2 2113,1-4-1625,1-2-808,5-6-304,5-8 200,3-6-96,12 1-104</inkml:trace>
  <inkml:trace contextRef="#ctx0" brushRef="#br0" timeOffset="1">448 159 15395,'-20'24'1391,"-2"-1"0,0-1-1,-28 20 1,23-19 301,-40 42-1,66-63-1687,7-4-89,9-5-185,12-9-387,0 1 0,0 2 0,57-18-1,-69 26 501,1 1 0,0 1 0,0 0 0,0 1-1,0 1 1,0 0 0,0 2 0,0 0 0,19 3 0,-31-3 182,-1-1 0,1 1 0,0 0 1,-1 1-1,1-1 0,-1 1 1,0-1-1,1 1 0,-1 0 1,0 0-1,0 1 0,0-1 1,0 1-1,-1-1 0,1 1 1,-1 0-1,1 0 0,3 6 0,-5-6 33,0 0 0,0 1 0,0-1 0,0 0 0,-1 1 0,1-1 0,-1 0 0,0 1 0,0-1 0,0 1 0,-1-1 0,1 0 0,-1 1 0,1-1 0,-1 0 0,0 1 0,-1-1 0,1 0 0,0 0 0,-1 0 0,-3 4 0,-4 8 87,-2-2 0,0 1 0,0-2 0,-1 1 0,-1-2 0,0 1 0,0-2 0,-1 0 0,-1 0 0,1-2 0,-1 1 0,-1-2 0,-21 8 0,32-14-165,-1 1 1,1-1 0,0 0-1,-1 0 1,1 0 0,-1-1-1,1 0 1,-1 0 0,1 0-1,-1-1 1,1 1 0,-1-1-1,1-1 1,0 1 0,0-1-1,-1 0 1,1 0 0,0 0-1,-7-6 1,-8-14-205</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4.744"/>
    </inkml:context>
    <inkml:brush xml:id="br0">
      <inkml:brushProperty name="width" value="0.025" units="cm"/>
      <inkml:brushProperty name="height" value="0.025" units="cm"/>
    </inkml:brush>
  </inkml:definitions>
  <inkml:trace contextRef="#ctx0" brushRef="#br0">1 169 13293,'0'0'11242,"73"-34"-10569,-33 32-513,3 0-128,-1 2-32,-1 0-993,-1-2-2498,-6-4-4132</inkml:trace>
  <inkml:trace contextRef="#ctx0" brushRef="#br0" timeOffset="1">485 1 13196,'0'0'9353,"-29"66"-9032,9-33-193,-1 2-96,-1 0 0,1-5 0,6-1-96,1-8-385,8-7-576,6-9-704,4-13-6439,7-10-736</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5.118"/>
    </inkml:context>
    <inkml:brush xml:id="br0">
      <inkml:brushProperty name="width" value="0.025" units="cm"/>
      <inkml:brushProperty name="height" value="0.025" units="cm"/>
    </inkml:brush>
  </inkml:definitions>
  <inkml:trace contextRef="#ctx0" brushRef="#br0">116 39 9769,'0'0'1842,"-8"0"-54,-3-2-1170,4 1-106,0 0-1,1 1 0,-1 0 1,0 0-1,-11 2 1,16-2-396,1 0 1,-1 1 0,1-1-1,-1 1 1,1-1 0,0 1 0,-1 0-1,1-1 1,0 1 0,-1 0-1,1 0 1,0 0 0,0 0 0,0 0-1,0 0 1,0 1 0,0-1-1,0 0 1,0 0 0,0 1 0,0-1-1,1 1 1,-1-1 0,1 0-1,-1 1 1,1-1 0,-1 1 0,1 0-1,0-1 1,0 1 0,0-1-1,0 3 1,1-2-66,0-1 0,-1 0 1,1 0-1,0 0 0,0 0 0,1 0 0,-1 0 0,0 0 0,0 0 1,0-1-1,1 1 0,-1 0 0,0-1 0,1 1 0,-1-1 0,0 1 1,1-1-1,-1 0 0,1 1 0,-1-1 0,0 0 0,1 0 0,-1 0 1,1 0-1,-1 0 0,3-1 0,42-1 292,-40 0-331,-1 1-1,0-1 0,1 0 0,-1-1 0,0 1 0,0-1 1,8-6-1,-12 8 2,0 1 1,1-1 0,-1 0 0,0 1-1,0-1 1,0 0 0,0 0 0,0 0-1,0 0 1,0 0 0,-1 0-1,1 0 1,0 0 0,0 0 0,-1-1-1,1 1 1,-1 0 0,1 0 0,-1-1-1,1 1 1,-1 0 0,0-1-1,0 1 1,0 0 0,0-1 0,0 1-1,0 0 1,0-1 0,0 1 0,0 0-1,-1-1 1,1 1 0,0 0-1,-1-1 1,1 1 0,-1 0 0,0 0-1,0-2 1,-2 1 17,1 0-1,-1 0 1,0 1 0,0-1-1,0 1 1,0-1 0,0 1 0,0 0-1,0 0 1,0 0 0,-1 1-1,1-1 1,0 1 0,0 0-1,-1 0 1,1 0 0,0 0-1,-1 0 1,-4 2 0,3-1-43,0-1 1,0 1-1,0 1 1,0-1-1,0 1 1,0 0-1,0 0 1,0 0-1,1 1 1,0-1-1,-1 1 1,-3 4-1,5-4-249,0 0 0,1 1 0,0-1 0,-1 1 0,1 0 0,1-1 0,-1 1 0,0 0-1,1 0 1,0 0 0,0 0 0,-1 7 0,1 30-9013,1-22-367</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5:55.462"/>
    </inkml:context>
    <inkml:brush xml:id="br0">
      <inkml:brushProperty name="width" value="0.025" units="cm"/>
      <inkml:brushProperty name="height" value="0.025" units="cm"/>
    </inkml:brush>
  </inkml:definitions>
  <inkml:trace contextRef="#ctx0" brushRef="#br0">49 30 13869,'0'0'2600,"-6"8"-123,1-2-2229,1 0 0,-1 0 0,1 0 0,1 1 0,-1-1 0,1 1 0,0 0 0,1 0 0,-1 0 0,1 0 1,1 0-1,0 1 0,0-1 0,0 12 0,1-18-181,1 0-1,-1 0 1,1 0 0,0 0 0,0-1-1,0 1 1,0 0 0,0 0 0,-1-1 0,1 1-1,0 0 1,1-1 0,-1 1 0,0-1-1,0 1 1,0-1 0,0 1 0,0-1 0,0 0-1,1 0 1,-1 0 0,0 0 0,0 1-1,0-2 1,1 1 0,-1 0 0,0 0 0,0 0-1,0 0 1,2-1 0,39-9 1813,-33 5-1771,-1 0-1,1-1 1,-1 0-1,-1 0 0,1-1 1,6-7-1,-11 10-92,1 0 0,-1 0 0,0 0 0,0-1 0,0 1 0,-1-1 0,1 0 0,-1 0 0,0 1 0,-1-1 0,1-1-1,1-9 1,-3 14-5,-1-1 0,1 0-1,-1 1 1,1-1-1,-1 1 1,1-1-1,-1 1 1,0-1-1,0 1 1,0-1-1,0 1 1,0 0-1,0-1 1,0 1-1,0 0 1,-1 0 0,1 0-1,0 0 1,-1 0-1,1 0 1,-1 0-1,1 0 1,-1 1-1,1-1 1,-1 1-1,0-1 1,1 1-1,-1-1 1,1 1-1,-1 0 1,0 0 0,0 0-1,-2 0 1,1 0-32,-1-1-1,0 1 1,1 0 0,-1 0 0,0 0 0,1 1 0,-1 0 0,0-1 0,1 1 0,-1 0 0,1 1 0,0-1 0,-1 0 0,1 1 0,-4 2 0,-8 18-2048,9-5-3683,6-5-2885</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6:05.880"/>
    </inkml:context>
    <inkml:brush xml:id="br0">
      <inkml:brushProperty name="width" value="0.025" units="cm"/>
      <inkml:brushProperty name="height" value="0.025" units="cm"/>
      <inkml:brushProperty name="color" value="#F6630D"/>
    </inkml:brush>
  </inkml:definitions>
  <inkml:trace contextRef="#ctx0" brushRef="#br0">123 0 25528,'0'0'-128,"-83"18"544,54-6-159,18 6-321,11 3-1314,22-8-1472,10-13-3941</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6:31.466"/>
    </inkml:context>
    <inkml:brush xml:id="br0">
      <inkml:brushProperty name="width" value="0.025" units="cm"/>
      <inkml:brushProperty name="height" value="0.025" units="cm"/>
      <inkml:brushProperty name="color" value="#F6630D"/>
    </inkml:brush>
  </inkml:definitions>
  <inkml:trace contextRef="#ctx0" brushRef="#br0">4787 446 8904,'-15'-9'2013,"-21"-14"-1868,-1 3 1,-1 1-1,-59-21 1,-123-16-1654,-360-44 0,-183 40 644,-1 52 1518,737 8-620,-234 3 459,1 12 1,1 12 0,-382 88 0,553-93-355,2 4 0,-129 57 0,180-67-65,2 2-1,0 1 1,1 1-1,1 2 0,1 1 1,1 1-1,1 2 1,-43 52-1,61-66-57,1 1 0,1 0 1,0 1-1,1 0 0,0 0 0,1 1 0,1 0 0,0 0 1,-5 27-1,9-33-9,0 1-1,1-1 1,0 1 0,0-1-1,1 1 1,0-1 0,1 0 0,0 0-1,0 1 1,1-1 0,0-1 0,1 1-1,0 0 1,0-1 0,1 0 0,0 0-1,10 12 1,8 4 45,0-1-1,2-1 1,0-1-1,2-1 1,0-2-1,1-1 1,1 0-1,60 23 1,-7-10-4,0-4 0,106 19 1,-13-14 54,276 13 1,182-33 265,-577-11-321,928-31 408,-10-93-421,-474 2-150,-418 95 389,-2-3 1,-2-3-1,147-87 1,-200 104 51,0-2 0,0 0 0,-2-1 0,0-2 0,-2 0 0,28-35 0,-43 47-262,0 1 1,0 0 0,-1-1-1,0 0 1,-1-1 0,0 1-1,-1-1 1,0 1-1,0-1 1,-1 0 0,0 0-1,-1 0 1,0 0 0,0-1-1,-1 1 1,-1 0 0,1 0-1,-2 0 1,1 0 0,-2 0-1,1 0 1,-9-19-1,3 13-48,-2-1 0,0 2 0,-1-1 0,-1 1-1,0 1 1,-1 0 0,-1 1 0,0 0 0,-1 1-1,-21-13 1,-20-11 9,-95-44 1,41 32-726,-187-52 1,237 79-2707,14-4-2092</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6:33.180"/>
    </inkml:context>
    <inkml:brush xml:id="br0">
      <inkml:brushProperty name="width" value="0.025" units="cm"/>
      <inkml:brushProperty name="height" value="0.025" units="cm"/>
      <inkml:brushProperty name="color" value="#F6630D"/>
    </inkml:brush>
  </inkml:definitions>
  <inkml:trace contextRef="#ctx0" brushRef="#br0">5787 377 7111,'-12'-11'741,"-1"1"1,0 1-1,-1 0 1,0 0-1,-20-8 1,12 8-471,-1 1-1,1 1 1,-26-4-1,-18 1-801,-113-3-1,120 11 847,-2086-47-1447,1922 56 1212,0 10 0,1 9 0,-224 58 0,129-4 81,-439 174-1,330-61-154,356-154-6,2 2 0,2 4-1,-110 95 1,162-127 19,0 1-1,1 0 1,0 1 0,1 1-1,1 0 1,0 1 0,1 0-1,-10 25 1,17-36-15,1 0 1,1-1-1,-1 1 1,1 0-1,0 0 1,0 0-1,1 0 0,0 0 1,0 0-1,0 0 1,1 0-1,-1 0 1,2 0-1,-1 0 0,1 0 1,-1 0-1,2-1 1,-1 1-1,1-1 1,-1 1-1,1-1 0,1 0 1,-1 0-1,1-1 1,0 1-1,0-1 1,0 1-1,1-1 0,0 0 1,-1-1-1,7 4 1,10 6 7,1-1 0,0-1 0,0-2 0,1 0 0,0-1 0,1-1 0,41 6 0,180 10 223,685-42-78,1-72-95,1331-280 2431,-1694 239-1591,-401 84-790,212-90 0,-371 135-117,43-19 18,0-2 1,65-43 0,-105 61-63,-1-1 1,0-1 0,0 0 0,0 0-1,-1-1 1,-1 0 0,1-1 0,-1 1-1,-1-2 1,0 1 0,-1-1 0,0 0-1,0 0 1,-1-1 0,-1 0 0,6-19-1,-9 24-54,-1 0 0,1 0 0,-1 0 0,0 0 0,-1 0 0,0 0 0,0 0 0,0 0 0,-1 0 0,0 0-1,-1 0 1,1 1 0,-6-10 0,1 5-36,1 1-1,-2 0 0,1 1 1,-2-1-1,1 1 0,-1 1 1,-13-10-1,-8-3-121,-2 1 0,-1 2 0,0 1 0,-46-16 0,0 4-38,-2 5-1,0 2 0,-87-10 0,-252-14-2319,399 44 2369,-198-16-3300</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8:24.735"/>
    </inkml:context>
    <inkml:brush xml:id="br0">
      <inkml:brushProperty name="width" value="0.025" units="cm"/>
      <inkml:brushProperty name="height" value="0.025" units="cm"/>
      <inkml:brushProperty name="color" value="#F6630D"/>
    </inkml:brush>
  </inkml:definitions>
  <inkml:trace contextRef="#ctx0" brushRef="#br0">4298 440 9865,'0'0'-37,"-9"-6"90,-4-2-127,0-1-1,1 0 0,0-1 0,0 0 1,1-1-1,1 0 0,-12-15 0,15 15-148,-11-16-121,-39-43-1,48 61 456,0 1 0,-1 0-1,0 0 1,0 1 0,-1 0-1,1 1 1,-23-10 0,4 6-44,1 1-1,-1 2 1,-1 0 0,-49-3 0,-124 4 146,83 4-173,-233-18 358,-171-3 416,253 31-457,-449 70 1,479-41-328,-450 89-305,603-104 312,0 3 0,2 4 1,1 4-1,-105 57 0,180-85-49,1 1-1,-1 0 1,1 0-1,0 1 0,0 0 1,1 1-1,0 0 1,0 0-1,1 1 0,0-1 1,0 2-1,1-1 1,1 1-1,-1 0 0,2 0 1,-1 0-1,1 1 1,1-1-1,0 1 0,0 0 1,1 0-1,1 0 1,0 1-1,1 21 0,0 1-70,2 0 0,1 0-1,2-1 1,1 1 0,2-1-1,14 40 1,-12-49 66,0-1 1,2 0 0,0 0-1,2-1 1,0-1-1,2 0 1,0-1 0,37 35-1,-6-15 111,1-3-1,2-1 1,84 44-1,-49-37 89,144 51-1,-112-58-123,0-5 1,2-5-1,1-5 1,161 7 0,-86-22-11,381-38 0,580-168 1287,-1004 161-1153,-2-6 0,164-73 1,-226 78-126,-1-4 0,-2-3 0,-3-5 1,126-101-1,-185 133-14,-1 0 1,-1-1-1,-1-1 1,-1-1-1,-1-1 1,-1-1-1,19-36 0,-31 51-2,0 0 0,-1 0-1,0-1 1,-1 0-1,0 1 1,-1-1 0,0 0-1,-1 0 1,0-1-1,0 1 1,-1 0 0,-1 0-1,0 0 1,0 0-1,-1 0 1,-1 0 0,0 0-1,0 0 1,-1 1-1,0 0 1,-1-1-1,-10-15 1,-3 2 18,-1 1 0,-1 0-1,-1 2 1,0 0 0,-2 2-1,0 0 1,-1 1 0,-1 2-1,-45-22 1,-4 3 151,-1 4 0,-104-28 0,30 18-79,0 6-1,-2 6 0,-2 7 0,-261-3 1,357 27-436,-1 2 1,1 3-1,-65 17 1,-162 63-4676,153-40 666</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8:25.889"/>
    </inkml:context>
    <inkml:brush xml:id="br0">
      <inkml:brushProperty name="width" value="0.025" units="cm"/>
      <inkml:brushProperty name="height" value="0.025" units="cm"/>
      <inkml:brushProperty name="color" value="#F6630D"/>
    </inkml:brush>
  </inkml:definitions>
  <inkml:trace contextRef="#ctx0" brushRef="#br0">5691 309 10025,'-80'-65'64,"-72"-52"236,127 101-261,0 1-1,-1 1 0,0 2 0,-47-16 1,29 16-16,1 3 1,-2 1 0,-69-3 0,-140 10 91,214 2-112,-725 55 11,450-25-22,247-25 15,-1113 108-329,904-79 524,-372 98 1,513-95-80,1 5 0,3 7-1,2 5 1,-202 119 0,266-133-125,2 3 0,2 2 0,2 3 0,3 3 0,1 3 0,3 1 0,-48 68 0,86-102-37,0 0 0,2 2 0,1-1-1,1 2 1,-15 45 0,23-59 14,0-1 0,1 1 0,0-1 0,0 1 1,2-1-1,-1 1 0,1 0 0,1 0 0,0-1 0,0 1 0,1-1 0,0 1 0,1-1 0,0 0 1,1 1-1,0-2 0,8 14 0,1-5 21,1 0 0,1-1 0,0-1 0,2 0 0,0-1 1,0-1-1,1-1 0,1 0 0,0-1 0,25 10 0,14 5 98,2-3 1,83 23-1,-19-16-29,0-6-1,1-4 1,130 3-1,385-27-130,-313-25-134,427-90 0,308-142 461,-162-10 649,-23-62-549,-851 321-357,166-79 84,-168 77-68,-2-1 0,0-1 1,0-1-1,-2-1 0,34-34 1,-48 44-8,0 0 0,-1 0 0,0 0 0,0-1 1,-1 0-1,1 0 0,-2 0 0,1-1 0,-1 1 0,-1-1 1,1 0-1,-1 1 0,-1-1 0,0 0 0,0 0 1,-1 0-1,0-1 0,0 1 0,-1 0 0,-1 0 1,1 0-1,-1 1 0,-1-1 0,1 0 0,-2 1 0,1-1 1,-1 1-1,0 0 0,-1 0 0,0 1 0,0-1 1,-1 1-1,-9-9 0,-9-8 54,-1 2 0,-2 0 0,0 2 0,-1 1 0,-1 1 0,0 1 0,-33-12 0,-10-1 143,-147-39 0,51 31-184,-1 8 1,-1 8 0,-1 6-1,-1 9 1,-261 21 0,-109 68-2551,281-36-56,-36-1-1594</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9:02.709"/>
    </inkml:context>
    <inkml:brush xml:id="br0">
      <inkml:brushProperty name="width" value="0.025" units="cm"/>
      <inkml:brushProperty name="height" value="0.025" units="cm"/>
    </inkml:brush>
  </inkml:definitions>
  <inkml:trace contextRef="#ctx0" brushRef="#br0">0 0 16111,'0'0'5029,"2"47"-5413,23-44-1538,-1-3-3363,-4-14-5894</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9:07.570"/>
    </inkml:context>
    <inkml:brush xml:id="br0">
      <inkml:brushProperty name="width" value="0.025" units="cm"/>
      <inkml:brushProperty name="height" value="0.025" units="cm"/>
    </inkml:brush>
  </inkml:definitions>
  <inkml:trace contextRef="#ctx0" brushRef="#br0">184 80 5990,'-12'2'4158,"-8"0"-3388,2-1 356,0 0 0,0 2 1,0 0-1,1 1 0,-1 1 0,-24 9 1,42-14-1094,0 0 1,0 0 0,0 0-1,0 0 1,0 0 0,-1 0-1,1 0 1,0 1 0,0-1-1,0 0 1,0 0 0,0 0-1,-1 0 1,1 0-1,0 0 1,0 0 0,0 0-1,0 0 1,0 1 0,0-1-1,0 0 1,0 0 0,-1 0-1,1 0 1,0 0 0,0 0-1,0 1 1,0-1 0,0 0-1,0 0 1,0 0-1,0 0 1,0 0 0,0 1-1,0-1 1,0 0 0,0 0-1,0 0 1,0 0 0,0 0-1,0 1 1,0-1 0,0 0-1,0 0 1,0 0-1,0 0 1,0 0 0,1 1-1,-1-1 1,0 0 0,0 0-1,0 0 1,0 0 0,0 0-1,0 0 1,1 1 0,12 2 621,16 0-201,736-16 2562,-306 1-2787,-398 11-248,27 1-816,1-3 0,152-27-1,-203 17-631,-37 12 1135,0 0-1,0 0 1,1 0-1,-1 0 1,0 0-1,0-1 1,0 1-1,0 0 1,0-1-1,0 1 1,-1 0-1,1-1 1,0 1-1,-1-1 1,1 1 0,-1-1-1,1 1 1,-1-1-1,0 1 1,0-1-1,0-2 1,1-19-11450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750"/>
    </inkml:context>
    <inkml:brush xml:id="br0">
      <inkml:brushProperty name="width" value="0.035" units="cm"/>
      <inkml:brushProperty name="height" value="0.035" units="cm"/>
    </inkml:brush>
  </inkml:definitions>
  <inkml:trace contextRef="#ctx0" brushRef="#br0">1 1 17164,'4'3'1904,"7"11"-1032,1 10-360,-1 16 1505,3 17-1025,1 10-376,0 2-72,-1-5-424,0-3-264,-3-16-576,-1-8-264,-5-21 760,-5-11-184,-5-20-200</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9:28.090"/>
    </inkml:context>
    <inkml:brush xml:id="br0">
      <inkml:brushProperty name="width" value="0.025" units="cm"/>
      <inkml:brushProperty name="height" value="0.025" units="cm"/>
      <inkml:brushProperty name="color" value="#E71224"/>
    </inkml:brush>
  </inkml:definitions>
  <inkml:trace contextRef="#ctx0" brushRef="#br0">1117 194 4004,'0'0'5397,"5"-9"-3395,-1 2-1599,0 0 1,-1-1-1,0 1 1,0-1-1,3-15 1,-6 20-264,0 0 1,1 1 0,-1-1-1,0 0 1,0 0-1,-1 0 1,1 0 0,0 1-1,-1-1 1,0 0 0,0 0-1,0 1 1,0-1-1,0 0 1,0 1 0,-1-1-1,1 1 1,-1 0-1,1 0 1,-1-1 0,0 1-1,0 0 1,0 0-1,-5-3 1,-6-3-43,-1 1 0,1 0 0,-2 1 0,1 0 0,-1 1 0,0 1-1,0 0 1,0 1 0,0 0 0,-18 1 0,-26-1-147,-75 7 1,117-3 77,-28 3-82,1 2 0,1 1-1,-1 3 1,1 1 0,-78 33-1,87-29 72,1 1 0,1 2 0,0 1 0,1 2 0,2 0 0,0 3 0,-38 39 0,56-52-10,1 0-1,1 1 1,0 0 0,0 1-1,1 0 1,1 0 0,0 1-1,1 0 1,0 0 0,1 1-1,1-1 1,0 1 0,1 0-1,1 0 1,0 0 0,1 0-1,1 1 1,0-1 0,1 0-1,1 0 1,0 0 0,1 0-1,1 0 1,0 0 0,1-1-1,0 1 1,2-1 0,-1-1-1,2 1 1,-1-1 0,17 20-1,-10-18 21,0-1-1,1-1 0,0 0 0,1-1 0,1 0 0,-1-2 1,2 0-1,0 0 0,0-2 0,0 0 0,1-1 0,0-1 0,1-1 1,-1-1-1,25 3 0,3-3 215,0-1-1,0-3 1,0-2 0,-1-1-1,67-15 1,-51 5 2,-1-3-1,0-2 1,70-32-1,-91 31-148,-1-1 0,-1-1 0,-1-3-1,-1 0 1,49-45 0,-72 57-47,-1-1 0,0 0 0,-1-1 0,-1 0 0,0-1 0,-1 0 0,-1-1 0,0 1 0,8-25 0,-13 32-39,0-1 1,-1 0-1,0 0 0,-1 0 0,0-1 0,0 1 0,-1 0 0,0 0 0,-1-1 0,0 1 0,0 0 0,-1 0 0,0 0 0,-1 0 0,0 0 0,0 1 0,-1-1 1,0 1-1,-8-12 0,1 5-49,-2 1 1,0 0 0,0 1 0,-1 1 0,-1 0 0,0 1 0,0 1 0,-1 0-1,-1 1 1,-21-9 0,16 9-562,-1 1 0,-46-11 0,52 16-623,0 1 0,-1 0-1,1 1 1,-24 2 0,15 4-4088</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09.218"/>
    </inkml:context>
    <inkml:brush xml:id="br0">
      <inkml:brushProperty name="width" value="0.025" units="cm"/>
      <inkml:brushProperty name="height" value="0.025" units="cm"/>
      <inkml:brushProperty name="color" value="#E71224"/>
    </inkml:brush>
  </inkml:definitions>
  <inkml:trace contextRef="#ctx0" brushRef="#br0">592 54 5605,'0'0'1484,"-5"-9"-1195,3 6-225,-1 0 0,1 0 0,0 0 0,-1 0 0,1 0 0,-1 1 0,0-1 0,0 1 0,0 0 0,0 0 0,0 0 0,-1 0 0,1 0 0,-7-2 0,4 3 137,-1-1 1,0 1-1,1 0 0,-1 1 1,0-1-1,0 1 0,1 1 1,-1-1-1,-12 4 0,0 1 74,1 0-1,-1 2 1,1 0 0,1 1-1,-1 1 1,1 0-1,1 2 1,0 0 0,0 0-1,1 2 1,1 0 0,-25 28-1,13-9 9,1 1 1,2 1-1,1 1 0,2 0 0,-17 42 0,25-50-121,2 1 0,0 0 1,2 0-1,1 1 0,1 0 0,1 0 0,0 54 1,4-72-149,2 0 1,0 0 0,0 0 0,1 0 0,0 0 0,1 0 0,0-1 0,1 1 0,0-1-1,1 0 1,0 0 0,1 0 0,0-1 0,0 0 0,1 0 0,0 0 0,0-1 0,1 0 0,0-1-1,1 1 1,-1-2 0,1 1 0,15 7 0,-12-8 4,-1 0 1,1-1-1,1-1 1,-1 0-1,0 0 1,1-2-1,0 1 1,-1-2-1,1 1 1,0-2-1,0 0 0,0 0 1,0-1-1,0-1 1,0 0-1,-1-1 1,22-7-1,-14 2 92,-2-1 1,1-1-1,-1 0 0,-1-2 1,0 0-1,0 0 0,-2-2 1,1 0-1,-2-1 0,18-21 1,-13 11 59,-1-1 0,-1 0 0,-1-1 1,-1 0-1,-1-2 0,-2 0 0,-1 0 1,-1-1-1,-2 0 0,0 0 0,-3-1 0,0 0 1,0-59-1,-5 79-147,0 0 0,-1 0 0,-1 0 1,0 0-1,0 0 0,-1 1 0,0-1 0,-1 1 1,0-1-1,-1 1 0,-8-14 0,8 18-96,1 0 1,-1 0-1,0 0 1,0 1-1,-1 0 1,0 0-1,0 1 0,0-1 1,0 1-1,-1 1 1,1-1-1,-1 1 0,0 0 1,0 1-1,0-1 1,-1 1-1,-12-1 0,8 1-418,1 1-1,-1 1 0,1 0 1,-1 0-1,1 1 0,-1 1 0,1 0 1,0 0-1,0 1 0,0 1 1,0 0-1,-13 7 0,-24 16-4666</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13.597"/>
    </inkml:context>
    <inkml:brush xml:id="br0">
      <inkml:brushProperty name="width" value="0.025" units="cm"/>
      <inkml:brushProperty name="height" value="0.025" units="cm"/>
      <inkml:brushProperty name="color" value="#E71224"/>
    </inkml:brush>
  </inkml:definitions>
  <inkml:trace contextRef="#ctx0" brushRef="#br0">200 6 5541,'0'0'9166,"-11"-2"-8221,7 1-875,0 0 0,-1 0 0,1 1-1,-1 0 1,1 0 0,-1 0 0,1 0 0,-1 1 0,1-1-1,-1 1 1,1 0 0,0 1 0,-1-1 0,1 1 0,0 0-1,0 0 1,0 0 0,0 0 0,1 1 0,-1-1-1,1 1 1,-1 0 0,1 0 0,-5 7 0,-2 2 19,1 0 0,1 1 0,0 0 0,1 0 0,0 1 0,1 0 0,0 0 0,2 0 1,-1 1-1,2 0 0,0 0 0,1 0 0,0 0 0,1 0 0,1 18 0,0-30-55,1 1-1,0-1 1,-1 1-1,1-1 1,0 0-1,0 1 1,1-1-1,-1 0 1,1 0-1,0 0 1,0 0-1,0 0 1,0 0-1,0 0 1,1-1-1,-1 1 1,1-1-1,4 4 1,-2-3 46,0 0 1,1 0 0,0 0-1,0 0 1,0-1 0,0 0 0,0 0-1,0-1 1,0 0 0,7 1-1,-6-1 37,0-1-1,1 0 1,-1 0-1,0 0 1,0 0-1,0-1 1,0-1-1,0 1 1,0-1-1,0 0 1,0-1-1,0 0 1,-1 0-1,0 0 1,1-1-1,-1 1 1,0-2-1,-1 1 1,6-6-1,-10 9-67,1 0-1,-1 0 0,0 0 1,0 0-1,-1-1 0,1 1 0,0 0 1,0 0-1,-1-1 0,1 1 0,0-1 1,-1 1-1,0-1 0,1 1 1,-1-1-1,0 1 0,0-1 0,1 1 1,-1-1-1,-1 1 0,1-1 1,0 1-1,0-1 0,0 1 0,-1-1 1,1 1-1,-1-1 0,1 1 0,-1 0 1,0-1-1,1 1 0,-1 0 1,0-1-1,0 1 0,0 0 0,0 0 1,0 0-1,0 0 0,0 0 0,0 0 1,-1 0-1,1 0 0,0 0 1,-1 1-1,1-1 0,0 0 0,-1 1 1,1-1-1,-3 0 0,-6-2 38,0 0 1,0 0-1,0 1 0,0 0 0,-16-1 0,14 2-144,-2 0 104,1 0 0,-1 1 0,-18 2-1,31-2-74,-1 0-1,1 0 0,0 0 0,-1 0 0,1 0 1,-1 0-1,1 1 0,0-1 0,-1 0 0,1 1 1,0-1-1,-1 1 0,1 0 0,0-1 0,0 1 1,0 0-1,-1 0 0,1 0 0,0 0 0,0 0 1,0 0-1,0 0 0,1 0 0,-1 0 0,0 0 1,0 0-1,1 1 0,-1-1 0,0 0 0,1 1 1,-1-1-1,1 0 0,0 1 0,0-1 0,-1 1 1,1-1-1,0 0 0,0 1 0,0-1 0,0 1 1,1 1-1,0-1-225,0 0 0,0 0 0,1 0 0,-1-1 0,1 1 0,-1 0 0,1-1 1,0 1-1,0-1 0,0 0 0,-1 1 0,1-1 0,0 0 0,1 0 0,-1 0 0,0 0 0,0-1 0,0 1 1,0-1-1,1 1 0,-1-1 0,0 0 0,1 1 0,-1-1 0,0-1 0,0 1 0,4-1 0,27 2-6263</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20.340"/>
    </inkml:context>
    <inkml:brush xml:id="br0">
      <inkml:brushProperty name="width" value="0.025" units="cm"/>
      <inkml:brushProperty name="height" value="0.025" units="cm"/>
      <inkml:brushProperty name="color" value="#E71224"/>
    </inkml:brush>
  </inkml:definitions>
  <inkml:trace contextRef="#ctx0" brushRef="#br0">694 190 5990,'0'0'2503,"0"-9"-1681,-1 1-672,0 1 0,0-1 1,0 1-1,-1-1 0,0 1 0,-1 0 0,0 0 0,0 0 0,0 0 0,-1 1 0,0-1 0,0 1 0,0 0 0,-1 0 0,0 0 0,0 1 0,-1 0 0,1 0 0,-10-6 0,3 4-29,0 1 0,0 0 0,-1 1 0,1 1 0,-1-1 0,0 2 1,-1 0-1,1 1 0,-1 0 0,1 1 0,-1 0 0,1 1 0,-1 1 0,-25 4 1,21-1-80,-1 0 0,1 1 0,0 2 0,0-1 0,1 2 0,0 1 0,0 0 0,1 1 0,0 0 0,-15 14 0,14-10 99,1 1 0,0 0 0,1 1 0,1 1 1,0 0-1,2 1 0,0 0 0,1 1 0,0 1 0,2-1 0,1 2 0,0-1 0,1 1 0,1 0 0,2 0 1,0 1-1,1 0 0,0 0 0,2-1 0,3 35 0,0-45-131,0 1 1,1-1 0,0 1-1,1-1 1,0 0-1,1 0 1,0-1-1,0 1 1,1-1-1,1 0 1,7 9-1,-1-5 2,1 0-1,0-1 1,0 0-1,1-1 1,1 0 0,20 11-1,-3-6 5,0-1 0,1-2 1,1-1-1,0-2 0,1-1 0,59 8 0,-60-14 22,1-2-1,0-1 0,-1-2 0,1-2 1,-1-1-1,0-1 0,0-2 1,0-2-1,-1-1 0,34-15 0,-42 14 46,-2 0 0,0-2 0,0-1 0,-1-1 0,-1-1-1,-1 0 1,0-2 0,-1-1 0,-1 0 0,-1-1-1,0-1 1,-2-1 0,24-42 0,-34 53 4,-1 0 1,0 0 0,-1 0-1,0-1 1,0 0-1,-2 0 1,1 0 0,-2 0-1,0 0 1,0-1 0,-1 1-1,0 0 1,-1 0-1,-3-15 1,1 17-34,0 0 0,-1-1 0,0 1 0,0 1 0,-1-1 0,0 1 0,-1-1 0,0 2 0,-1-1 0,1 1 0,-2 0-1,1 0 1,-1 1 0,0 0 0,-1 0 0,-11-7 0,1 4-83,0 1 1,0 1-1,0 0 0,-1 2 0,0 0 0,-1 1 0,1 1 1,-1 1-1,0 1 0,0 1 0,0 0 0,0 2 0,0 0 1,-25 6-1,37-5-212,1 0 1,0 1 0,0 0-1,0 0 1,-10 6-1,-17 13-4984,24-15-1058</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21.112"/>
    </inkml:context>
    <inkml:brush xml:id="br0">
      <inkml:brushProperty name="width" value="0.025" units="cm"/>
      <inkml:brushProperty name="height" value="0.025" units="cm"/>
      <inkml:brushProperty name="color" value="#E71224"/>
    </inkml:brush>
  </inkml:definitions>
  <inkml:trace contextRef="#ctx0" brushRef="#br0">1 0 6502,'5'28'9802,"-7"20"-8750,0-17-135,2-2-405,5 105 314,-4-119-793,1-1 1,1 0 0,0 1-1,1-1 1,1 0 0,0-1-1,7 14 1,-11-25-118,0 0 0,0-1 0,0 1 0,1-1 0,-1 1 0,0 0 0,1-1 1,-1 0-1,1 1 0,-1-1 0,1 0 0,0 0 0,-1 0 0,1 0 0,0 0 0,3 1 0,-4-2-123,0 0 0,-1 0 1,1 0-1,0 0 0,0 0 0,0-1 1,0 1-1,0 0 0,0 0 1,0-1-1,-1 1 0,1 0 0,0-1 1,0 1-1,-1-1 0,1 1 0,0-1 1,0 0-1,-1 1 0,1-1 0,-1 0 1,1 1-1,0-1 0,-1 0 0,1 0 1,-1 1-1,0-1 0,1 0 0,-1 0 1,0 0-1,1 0 0,-1 1 0,0-1 1,0 0-1,0 0 0,0 0 0,0-2 1,4-22-4850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21.509"/>
    </inkml:context>
    <inkml:brush xml:id="br0">
      <inkml:brushProperty name="width" value="0.025" units="cm"/>
      <inkml:brushProperty name="height" value="0.025" units="cm"/>
      <inkml:brushProperty name="color" value="#E71224"/>
    </inkml:brush>
  </inkml:definitions>
  <inkml:trace contextRef="#ctx0" brushRef="#br0">45 0 10378,'0'0'7036,"-5"8"-6972,-2 4-56,1 1 0,1 0 1,1 0-1,0 0 0,0 0 0,1 1 1,1 0-1,0 0 0,1-1 0,1 23 1,-1-18 199,1-6 128,0-1 1,0 1-1,1-1 0,4 21 1,-4-30-286,-1 0-1,1 1 1,0-1 0,0 0 0,0 0 0,0 0-1,0 1 1,0-1 0,1 0 0,-1 0 0,1-1-1,0 1 1,-1 0 0,1-1 0,0 1 0,0 0-1,0-1 1,0 0 0,0 0 0,0 1-1,0-1 1,1-1 0,-1 1 0,0 0 0,1 0-1,-1-1 1,0 1 0,4-1 0,2 0-14,0-1 0,0 0 1,0 0-1,0 0 0,0-1 0,-1-1 0,1 1 1,0-1-1,-1 0 0,0-1 0,0 0 1,0 0-1,12-10 0,-15 11-16,0 0 0,0 0-1,0 0 1,-1-1 0,1 1 0,-1-1-1,0 0 1,0 0 0,0 0 0,-1 0 0,0-1-1,1 1 1,-2-1 0,1 1 0,0-1-1,-1 0 1,0 0 0,0 1 0,0-1-1,-1 0 1,1 0 0,-1 0 0,-1-10-1,0 14 10,0 0-1,0 0 1,0 0-1,0-1 1,0 1-1,0 0 1,0 0-1,0 0 1,0 1-1,0-1 1,-1 0-1,1 0 1,0 1-1,-1-1 1,1 0-1,0 1 1,-1-1-1,1 1 1,-1 0-1,1 0 1,0-1-1,-1 1 1,1 0-1,-1 0 1,1 0-1,-1 0 1,1 1-1,-3 0 1,-45 9 476,37-5-408,1 2 1,0-1-1,-20 16 1,28-21-118,1 1 1,-1 0-1,1 0 1,-1 0 0,1 0-1,0 1 1,0-1-1,0 1 1,0-1 0,0 1-1,0-1 1,1 1 0,-1 0-1,1 0 1,0 0-1,0 0 1,0 0 0,0 0-1,1 0 1,-1 1-1,0 4 1,2-8-94,-1 1 1,0-1-1,1 1 1,-1-1-1,1 1 0,-1-1 1,1 1-1,-1-1 0,1 0 1,-1 1-1,1-1 0,-1 0 1,1 1-1,0-1 1,-1 0-1,1 0 0,-1 1 1,1-1-1,0 0 0,-1 0 1,1 0-1,0 0 0,-1 0 1,1 0-1,0 0 1,-1 0-1,1 0 0,0 0 1,-1 0-1,2-1 0,21-5-4440,0-12-3530</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1.743"/>
    </inkml:context>
    <inkml:brush xml:id="br0">
      <inkml:brushProperty name="width" value="0.025" units="cm"/>
      <inkml:brushProperty name="height" value="0.025" units="cm"/>
      <inkml:brushProperty name="color" value="#E71224"/>
    </inkml:brush>
  </inkml:definitions>
  <inkml:trace contextRef="#ctx0" brushRef="#br0">798 161 4837,'2'-10'-1036,"-2"9"1036,1-7 283,0 0 1,0 0-1,-1 0 1,0 0-1,0 0 1,-2-9-1,1 13-99,0 1-1,0 0 0,-1-1 1,1 1-1,-1 0 0,1 0 1,-1 0-1,0 0 0,0 0 1,0 0-1,-1 1 1,1-1-1,-1 1 0,1-1 1,-1 1-1,0 0 0,0 0 1,0 0-1,0 1 0,-5-3 1,-7-2 184,0 1 0,-1 1-1,0 0 1,0 1 0,0 1 0,0 0 0,0 1 0,0 1 0,-1 1-1,-21 3 1,8 0-143,0 2-1,1 1 0,0 1 0,-47 21 0,49-17-93,1 2-1,1 1 1,0 1 0,0 1-1,2 1 1,0 1-1,2 1 1,0 1-1,-25 33 1,34-39-121,1 1 1,1 0-1,0 1 1,1 0-1,1 1 1,1 0-1,0 0 1,1 0-1,1 1 1,1 0-1,1 0 1,0 0-1,2 0 1,0 0-1,2 27 1,0-38-9,0 0 0,1 0 0,0-1 0,0 1 0,0-1 0,1 0 0,0 0 0,1 0 0,0 0 0,0 0 1,0-1-1,1 0 0,0 0 0,8 8 0,-4-6 4,1 0 0,0 0 1,0-1-1,1-1 0,0 0 1,0-1-1,1 0 0,15 5 1,7-1 99,0-2 0,0-1 1,1-1-1,0-3 0,53-1 1,-52-3 157,-1-2 1,1-1 0,-1-2 0,0-2-1,0-1 1,-1-1 0,-1-2 0,0-2-1,0 0 1,44-31 0,-56 31-82,0 0 1,-1-2-1,-1 0 0,0-1 1,-2-1-1,26-35 1,-33 38-156,0 0 0,-1 0 0,-1-1 1,-1 0-1,0 0 0,-1-1 1,-1 0-1,-1 0 0,4-35 1,-7 45 3,0-1 0,-1 1 0,0 0 0,-1 0 0,0 0 0,0 0 0,-1 0 0,0 0 0,0 0 0,-1 0 0,1 1 0,-2-1 0,-5-9 0,5 12-14,0 0-1,1 1 1,-2 0 0,1 0-1,0 0 1,-1 0-1,0 1 1,0-1 0,0 1-1,0 0 1,0 1-1,-1-1 1,1 1 0,-1 0-1,1 1 1,-1-1 0,0 1-1,0 0 1,-6 0-1,-6 0-318,0 1-1,0 1 1,0 0-1,0 2 0,1 0 1,-1 0-1,1 2 0,0 0 1,0 1-1,0 1 1,-21 12-1,21-8-3024,11-3-1633</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2.422"/>
    </inkml:context>
    <inkml:brush xml:id="br0">
      <inkml:brushProperty name="width" value="0.025" units="cm"/>
      <inkml:brushProperty name="height" value="0.025" units="cm"/>
      <inkml:brushProperty name="color" value="#E71224"/>
    </inkml:brush>
  </inkml:definitions>
  <inkml:trace contextRef="#ctx0" brushRef="#br0">244 21 9705,'0'0'7981,"-10"-5"-6983,6 3-954,-1 0-1,1 0 0,0 0 0,-1 0 0,1 1 0,-1 0 1,0 0-1,1 0 0,-1 0 0,0 1 0,1-1 1,-1 1-1,0 1 0,0-1 0,1 1 0,-1-1 1,0 1-1,1 1 0,-1-1 0,1 1 0,-7 2 1,0 2 106,1 1 1,0 0 0,0 0 0,1 1 0,0 0-1,0 0 1,-11 15 0,16-17-70,-1 1-1,1-1 0,0 1 1,1-1-1,0 1 1,0 0-1,0 0 1,1 1-1,0-1 1,0 1-1,1-1 1,0 1-1,0 7 0,1-13-68,0-1 0,0 1 0,0 0 0,1-1-1,-1 1 1,1 0 0,-1-1 0,1 1 0,-1-1-1,1 1 1,0-1 0,0 1 0,0-1 0,0 1-1,0-1 1,0 0 0,0 0 0,0 0 0,1 1-1,-1-1 1,0 0 0,1 0 0,1 0 0,2 2 37,-1-1 0,1 0 0,0-1 1,0 1-1,0-1 0,0 0 0,0 0 0,6-1 1,-4 1 52,0-1 0,0 0 0,0 0 1,0-1-1,0 0 0,0 0 0,0 0 1,0-1-1,0 0 0,0-1 0,-1 0 0,7-3 1,-12 6-68,0-1 1,0 1-1,0-1 1,-1 1-1,1-1 1,0 1-1,-1-1 1,1 0-1,0 1 1,-1-1-1,1 0 1,-1 1-1,1-1 1,-1 0-1,1 0 1,-1 1-1,0-1 1,1 0-1,-1 0 1,0 0-1,0 0 1,0 1-1,1-1 1,-1 0-1,0 0 1,0 0-1,0 0 1,0 0-1,0 0 1,-1 1-1,1-1 1,0 0-1,0 0 1,-1 0-1,1 0 1,0 1-1,-1-1 1,1 0-1,-1 0 1,1 1-1,-1-1 1,1 0-1,-1 1 1,1-1-1,-1 0 1,0 1-1,1-1 1,-1 1-1,0-1 1,0 1-1,1-1 1,-1 1-1,0 0 1,-1-1-1,-2-1-3,-1 0-1,1 0 1,-1 0 0,0 0-1,0 1 1,0 0-1,0 0 1,-6 0 0,9 1-41,-1 0 1,0 0 0,0 0 0,0 0 0,0 1 0,0-1 0,0 1 0,1 0 0,-5 1-1,6-1-73,0 0 0,0 0 0,0 0-1,0 0 1,0-1 0,1 1 0,-1 0-1,0 1 1,1-1 0,-1 0 0,0 0-1,1 0 1,-1 0 0,1 0 0,0 1-1,-1-1 1,1 0 0,0 0 0,0 1-1,-1-1 1,1 0 0,0 0 0,1 3-1,-1-3-39,0-1 0,1 1 0,-1 0 0,0 0 0,1 0 0,-1 0 0,1-1 0,-1 1 0,1 0 0,-1-1 0,1 1 0,-1 0 0,1-1 0,0 1 0,-1 0 0,1-1 0,0 1 0,0-1 0,0 0 0,-1 1 0,1-1 0,0 0 0,0 1 0,0-1 0,0 0 0,-1 0 0,1 0 0,0 1 0,0-1 0,0 0 0,2-1 0,34 1-4204,-33 0 3385,24-3-4323</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2.801"/>
    </inkml:context>
    <inkml:brush xml:id="br0">
      <inkml:brushProperty name="width" value="0.025" units="cm"/>
      <inkml:brushProperty name="height" value="0.025" units="cm"/>
      <inkml:brushProperty name="color" value="#E71224"/>
    </inkml:brush>
  </inkml:definitions>
  <inkml:trace contextRef="#ctx0" brushRef="#br0">96 0 7111,'0'0'10452,"-6"27"-6726,5-20-3390,0 0-1,-1-1 0,1 1 1,-2-1-1,1 1 0,-1-1 1,0 0-1,0 0 0,0 0 1,-1 0-1,0 0 0,0-1 1,-6 6-1,5-6-276,0 0 0,1 1 0,0 0 0,0 0 0,0 0 0,1 0 0,0 0 0,0 1 0,1 0-1,-1-1 1,1 1 0,1 0 0,-2 9 0,4-15-54,-1 0 0,1 0 0,0 0 0,-1 0 0,1 0 0,0 0 0,0-1 0,0 1-1,0 0 1,-1 0 0,1-1 0,0 1 0,0 0 0,1-1 0,-1 1 0,0-1 0,0 1 0,0-1-1,0 0 1,0 1 0,0-1 0,1 0 0,-1 0 0,0 0 0,0 0 0,0 0 0,1 0-1,-1 0 1,0 0 0,2-1 0,42-6-482,2-18-3207,-19 2-2402,-13 7-442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3.145"/>
    </inkml:context>
    <inkml:brush xml:id="br0">
      <inkml:brushProperty name="width" value="0.025" units="cm"/>
      <inkml:brushProperty name="height" value="0.025" units="cm"/>
      <inkml:brushProperty name="color" value="#E71224"/>
    </inkml:brush>
  </inkml:definitions>
  <inkml:trace contextRef="#ctx0" brushRef="#br0">69 0 9225,'0'0'8103,"-46"60"-6277,35-37-96,5-2-865,1 1-577,5-1-256,0-2-32,0-2-833,3-5-1697,-1-4-3108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298"/>
    </inkml:context>
    <inkml:brush xml:id="br0">
      <inkml:brushProperty name="width" value="0.035" units="cm"/>
      <inkml:brushProperty name="height" value="0.035" units="cm"/>
    </inkml:brush>
  </inkml:definitions>
  <inkml:trace contextRef="#ctx0" brushRef="#br0">2 57 17692,'0'-26'1640,"-1"8"-1152,1 5-240,3 13 728,-2 3-303,8 11-673,0 2-288,8 5-329,0 0 449,3-1-136,1-9-96</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08.447"/>
    </inkml:context>
    <inkml:brush xml:id="br0">
      <inkml:brushProperty name="width" value="0.025" units="cm"/>
      <inkml:brushProperty name="height" value="0.025" units="cm"/>
      <inkml:brushProperty name="color" value="#E71224"/>
    </inkml:brush>
  </inkml:definitions>
  <inkml:trace contextRef="#ctx0" brushRef="#br0">756 38 9353,'-9'-4'1415,"-9"-3"-1233,-1 1 1,0 0 0,0 2-1,-1 0 1,1 1 0,-1 1-1,1 1 1,-1 1 0,0 0-1,1 2 1,-1 0 0,1 1-1,-1 1 1,-20 7 0,14-2-87,1 1 0,0 2 0,1 0 0,0 1 1,1 2-1,0 0 0,1 2 0,1 0 0,-35 37 1,38-34-38,1 2 1,0 0 0,1 0-1,2 2 1,0 0-1,2 0 1,0 1 0,2 1-1,-13 48 1,18-54 57,2 0 1,0 0-1,1 1 0,1-1 1,1 1-1,1 0 1,1-1-1,1 0 0,0 1 1,2-1-1,0 0 0,1-1 1,16 35-1,-10-31-59,1 1-1,1-1 1,1-1 0,1-1-1,1 0 1,1-1 0,1-1-1,0-1 1,2 0 0,0-1-1,37 22 1,-46-33 21,-1 0 0,1 0-1,0-1 1,1-1 0,-1 0-1,1 0 1,0-1 0,0-1 0,0 0-1,0-1 1,0-1 0,0 0-1,0 0 1,0-1 0,0-1 0,0 0-1,0-1 1,-1 0 0,1-1-1,-1-1 1,0 0 0,0 0 0,0-1-1,-1-1 1,15-10 0,-2-3 210,0 0 1,-1-2-1,-2 0 1,0-1-1,-1-2 1,-1 0-1,-2-1 1,-1 0-1,0-2 1,-2 1-1,-2-2 1,0 0-1,-2-1 1,-1 0-1,-1 0 0,-2 0 1,-1-1-1,-1 0 1,-2-1-1,-1 1 1,-5-46-1,1 59-417,-1-1 0,-1 1 0,0 0 0,-1 0 0,-1 1 0,-1 0 0,-11-19 0,14 29-149,1 0 0,-1 0 1,-1 1-1,1-1 0,-1 1 0,0 1 1,0-1-1,-10-6 0,12 10-35,1 0-1,-1 0 1,0 1-1,0-1 1,0 1 0,0 0-1,0 0 1,0 0-1,0 0 1,0 1-1,0-1 1,0 1-1,0 0 1,0 1-1,-1-1 1,1 1 0,-6 1-1,-12 9-3915,-2 4-1559</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09.198"/>
    </inkml:context>
    <inkml:brush xml:id="br0">
      <inkml:brushProperty name="width" value="0.025" units="cm"/>
      <inkml:brushProperty name="height" value="0.025" units="cm"/>
      <inkml:brushProperty name="color" value="#E71224"/>
    </inkml:brush>
  </inkml:definitions>
  <inkml:trace contextRef="#ctx0" brushRef="#br0">0 21 8392,'0'0'3523,"11"-2"-1217,36-3-847,1 1 0,66 5 0,50-3-1164,-129-6-103,-32 8 272,-6 2 300,-19 19-516,1 1 1,1 1 0,1 1 0,1 0-1,1 2 1,1 0 0,2 0 0,0 2-1,-16 49 1,26-55-8,3-12-1624,-7-26-15150</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09.542"/>
    </inkml:context>
    <inkml:brush xml:id="br0">
      <inkml:brushProperty name="width" value="0.025" units="cm"/>
      <inkml:brushProperty name="height" value="0.025" units="cm"/>
      <inkml:brushProperty name="color" value="#E71224"/>
    </inkml:brush>
  </inkml:definitions>
  <inkml:trace contextRef="#ctx0" brushRef="#br0">1 10 6150,'0'0'12716,"48"45"-11755,-17-43-673,7-2-192,-2 0-480,4-1-1282,-6-9-2370,-5-1-2113</inkml:trace>
  <inkml:trace contextRef="#ctx0" brushRef="#br0" timeOffset="1">325 1 9225,'0'0'6278,"-14"51"-4068,5-30-481,1 2-543,5-3-290,3-3-671,0-3-161,5-7-545,10-7-928,3 0-929,0-12-2211,0-9-2241</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09.979"/>
    </inkml:context>
    <inkml:brush xml:id="br0">
      <inkml:brushProperty name="width" value="0.025" units="cm"/>
      <inkml:brushProperty name="height" value="0.025" units="cm"/>
      <inkml:brushProperty name="color" value="#E71224"/>
    </inkml:brush>
  </inkml:definitions>
  <inkml:trace contextRef="#ctx0" brushRef="#br0">44 47 9705,'0'0'9326,"-6"2"-9246,4-2-84,0 1 0,1-1 0,-1 1 0,0 0 0,1-1 0,-1 1 0,0 0-1,1 0 1,-1 0 0,1 1 0,0-1 0,-1 0 0,1 0 0,0 1 0,0-1 0,0 1-1,0-1 1,0 1 0,0-1 0,0 1 0,0 0 0,1 0 0,-2 1 0,1 4-31,0 1 1,0-1 0,0 0 0,1 1-1,1 12 1,-1-17 35,1-1 0,-1 0 1,1 0-1,0 1 0,0-1 0,0 0 0,0 0 0,1 0 1,-1 0-1,1 0 0,-1 0 0,1-1 0,-1 1 0,1 0 0,0-1 1,0 1-1,0-1 0,0 0 0,0 0 0,0 0 0,0 0 0,0 0 1,5 1-1,62 17 32,-54-16-51,-7-2-30,0 1 1,-1 0-1,1 1 1,-1 0-1,12 6 1,-18-9 49,0 1 1,0 0 0,0-1-1,0 1 1,0 0-1,-1 0 1,1 0-1,0 0 1,0 0-1,-1 0 1,1 0-1,0 0 1,-1 0-1,1 0 1,-1 0 0,1 0-1,-1 0 1,0 0-1,0 0 1,1 1-1,-1-1 1,0 0-1,0 0 1,0 0-1,0 1 1,0-1-1,0 0 1,-1 0 0,1 0-1,0 0 1,-1 1-1,1-1 1,0 0-1,-1 0 1,0 0-1,1 0 1,-1 0-1,0 0 1,1 0 0,-1 0-1,0 0 1,0 0-1,0-1 1,1 1-1,-1 0 1,-2 0-1,-5 7 160,-1 0-1,1-1 1,-2 0-1,1 0 0,-17 8 1,21-13-12,1 1 0,-1-1 1,0 0-1,1-1 0,-1 1 1,0-1-1,0 0 0,0 0 1,0 0-1,0-1 1,0 0-1,0 0 0,0 0 1,0 0-1,-8-3 0,11 2-137,0 0-1,0 0 1,0 0-1,1-1 0,-1 1 1,0-1-1,1 0 1,-1 1-1,1-1 1,0 0-1,-1 0 1,1 0-1,0 0 1,0 0-1,0 0 0,1 0 1,-1 0-1,0 0 1,1 0-1,-1-1 1,1 1-1,0 0 1,0 0-1,0-1 1,0 1-1,0 0 0,1-3 1,-1 0-42,0 0 0,1 0 0,0 0 0,0 0 0,0 1 0,1-1 0,-1 0-1,1 1 1,0-1 0,1 1 0,4-7 0,3 1 15,0 1 0,1 1-1,1 0 1,-1 1 0,18-9-1,-20 13 40,0-2-1,0 1 1,-1-2-1,0 1 1,0-1-1,0 0 1,0 0-1,-1-1 1,0 0-1,-1 0 1,10-14-1,-15 20-11,-1-1-1,1 1 0,0-1 1,0 0-1,0 1 0,-1-1 0,1 0 1,-1 1-1,0-1 0,1 0 1,-1 1-1,0-1 0,0 0 1,0 0-1,0 0 0,0 1 0,0-1 1,-1 0-1,1 0 0,0 1 1,-1-1-1,0 0 0,1 1 1,-1-1-1,0 1 0,0-1 0,0 1 1,0-1-1,0 1 0,0-1 1,0 1-1,0 0 0,-1 0 0,1 0 1,-1-1-1,-1 0 0,-2 0-17,1 0-1,-1 0 1,0 0 0,0 1-1,-1-1 1,1 1-1,0 0 1,0 1-1,0-1 1,-1 1 0,-5 1-1,10-1-74,0 0 1,0 1-1,-1-1 0,1 0 0,0 1 1,0-1-1,0 1 0,-1 0 0,1-1 1,0 1-1,0 0 0,0 0 1,0-1-1,0 1 0,1 0 0,-1 0 1,0 0-1,0 0 0,0 0 0,1 0 1,-1 1-1,1-1 0,-1 0 0,1 0 1,-1 0-1,1 0 0,0 1 0,-1-1 1,1 0-1,0 2 0,3 25-7479,6-16 828</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0.385"/>
    </inkml:context>
    <inkml:brush xml:id="br0">
      <inkml:brushProperty name="width" value="0.025" units="cm"/>
      <inkml:brushProperty name="height" value="0.025" units="cm"/>
      <inkml:brushProperty name="color" value="#E71224"/>
    </inkml:brush>
  </inkml:definitions>
  <inkml:trace contextRef="#ctx0" brushRef="#br0">131 0 17328,'0'0'3300,"-40"56"-2596,22-28 385,-2 3-512,8 1-385,-1-3-128,2-3-32,4-3-480,3-6-513,-1-6-160,5-5-833,0-11-5477,0-12-1666</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0.734"/>
    </inkml:context>
    <inkml:brush xml:id="br0">
      <inkml:brushProperty name="width" value="0.025" units="cm"/>
      <inkml:brushProperty name="height" value="0.025" units="cm"/>
      <inkml:brushProperty name="color" value="#E71224"/>
    </inkml:brush>
  </inkml:definitions>
  <inkml:trace contextRef="#ctx0" brushRef="#br0">88 1 3523,'0'0'10549,"-8"1"-8152,4-1-2261,1 1 0,-1-1 0,1 1 0,0 0 0,-1 0 0,1 0 0,0 0 0,0 1 0,0-1 0,0 1 0,0 0 0,0 0 0,0 0 1,1 0-1,-1 1 0,1-1 0,-1 1 0,1-1 0,0 1 0,0 0 0,0 0 0,0 0 0,1 0 0,-1 0 0,1 0 0,0 0 0,0 1 0,0-1 0,0 0 0,0 4 0,0-2-75,-1 0 0,2-1 0,-1 1 0,0 0 0,1-1 0,0 1 0,0 0 0,0-1 0,1 1 0,-1 0 0,1-1 0,0 1 0,1 0 1,2 5-1,-2-7-51,-1 0 1,1-1-1,0 0 1,0 1-1,1-1 1,-1 0 0,0 0-1,1 0 1,-1-1-1,1 1 1,0 0-1,-1-1 1,1 0 0,0 0-1,0 1 1,0-2-1,0 1 1,0 0-1,0-1 1,0 1 0,0-1-1,5 0 1,4 0-3,0 0 0,0-1 0,1 0 0,-1-1 0,0 0 0,-1-1 1,1 0-1,14-7 0,-21 8-17,-1 1 0,1-2-1,-1 1 1,0 0 0,0-1 0,0 1 0,0-1 0,-1 0 0,1-1 0,-1 1 0,0-1-1,0 1 1,0-1 0,0 0 0,-1 0 0,1 0 0,-1 0 0,0-1 0,0 1-1,-1-1 1,1 1 0,-1-1 0,0 1 0,0-6 0,0 8 13,-1 1 1,0 0 0,0 0-1,-1 0 1,1-1-1,0 1 1,0 0-1,0 0 1,-1 0-1,1 0 1,-1-1-1,1 1 1,-1 0 0,1 0-1,-1 0 1,0 0-1,1 0 1,-1 0-1,0 0 1,0 0-1,0 1 1,0-1 0,0 0-1,-1 0 1,-1-1 19,1 1 0,-1 0 0,0 0 0,0 0 0,0 0 0,0 1 0,0-1 0,0 1 0,-5 0 0,0 0 19,0 0 0,0 1 0,0 0 0,0 0 1,1 1-1,-1 0 0,-8 4 0,7-2-87,0 1-1,1 0 0,-1 0 1,1 1-1,0 0 1,-12 12-1,17-15-14,0 1 1,0 0-1,0 0 1,0 0-1,1 0 1,0 0-1,0 0 0,0 0 1,0 1-1,0-1 1,1 1-1,0 0 1,0-1-1,0 1 1,0 7-1,2-11-151,-1 1 0,0-1 0,1 0 1,-1 0-1,1 0 0,-1 0 0,1 0 0,-1-1 0,1 1 0,0 0 1,-1 0-1,1 0 0,0 0 0,0-1 0,0 1 0,0 0 0,-1-1 1,1 1-1,0-1 0,0 1 0,0-1 0,0 1 0,1-1 0,-1 0 0,0 1 1,0-1-1,0 0 0,0 0 0,0 0 0,0 0 0,0 0 0,0 0 1,0 0-1,1 0 0,-1 0 0,1-1 0,0 1-337,19 0-6964</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1.064"/>
    </inkml:context>
    <inkml:brush xml:id="br0">
      <inkml:brushProperty name="width" value="0.025" units="cm"/>
      <inkml:brushProperty name="height" value="0.025" units="cm"/>
      <inkml:brushProperty name="color" value="#E71224"/>
    </inkml:brush>
  </inkml:definitions>
  <inkml:trace contextRef="#ctx0" brushRef="#br0">113 49 5669,'0'0'10405,"-7"9"-8585,-1-1-1313,5-6-322,0 1 0,0 0-1,1 0 1,-1 0 0,1 0 0,-1 0-1,1 1 1,0-1 0,-3 7-1,6-9-105,-1-1 0,1 1 0,0 0-1,-1-1 1,1 1 0,-1-1 0,1 0-1,0 1 1,-1-1 0,1 1 0,0-1-1,0 0 1,-1 1 0,1-1 0,0 0-1,0 0 1,-1 0 0,1 0 0,0 0-1,0 0 1,0 0 0,-1 0 0,1 0-1,0 0 1,0 0 0,0 0 0,-1 0-1,2-1 1,29-2 349,-19 0-366,-1-1 0,1-1 0,-1 0-1,11-6 1,-18 9-55,-1 0 1,1 0-1,-1 0 1,1-1-1,-1 0 0,0 1 1,0-1-1,0 0 1,0 0-1,-1-1 0,1 1 1,-1 0-1,0-1 1,0 0-1,3-6 0,-5 9 9,0 0 0,0 0 0,0 0 0,-1 0 0,1 0-1,0 0 1,0 0 0,-1 0 0,1 0 0,-1 0-1,1 1 1,-1-1 0,1 0 0,-1 0 0,0 0 0,1 0-1,-1 1 1,0-1 0,0 0 0,1 1 0,-1-1-1,0 0 1,0 1 0,0-1 0,0 1 0,0 0-1,0-1 1,0 1 0,0 0 0,0-1 0,0 1 0,0 0-1,0 0 1,0 0 0,0 0 0,0 0 0,-1 0-1,-51-2 511,43 2-467,-7 0-4,0 1 0,0 0 1,-17 5-1,30-6-95,1 1 0,0-1 0,0 1 0,-1 0 0,1 0 0,0 0 0,0 1 1,0-1-1,0 1 0,0-1 0,0 1 0,1 0 0,-1 0 0,1 1 0,-1-1 0,1 0 0,0 1 0,-1 0 0,2-1 1,-1 1-1,0 0 0,0 0 0,-1 3 0,6 1-2240,12-5-2524</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1.757"/>
    </inkml:context>
    <inkml:brush xml:id="br0">
      <inkml:brushProperty name="width" value="0.025" units="cm"/>
      <inkml:brushProperty name="height" value="0.025" units="cm"/>
      <inkml:brushProperty name="color" value="#E71224"/>
    </inkml:brush>
  </inkml:definitions>
  <inkml:trace contextRef="#ctx0" brushRef="#br0">882 41 2947,'0'0'1137,"-12"-7"2290,2 1-3295,0 2-1,-1-1 1,0 1 0,0 0 0,0 1-1,0 1 1,0 0 0,-1 0-1,1 1 1,-1 0 0,1 1-1,-1 1 1,1 0 0,-14 3-1,-12 4-117,1 2 0,1 2 0,0 1 0,-43 23 0,22-5 547,-90 64-1,120-76 145,2 2 0,0 0 1,2 1-1,0 2 0,2 0 0,0 1 1,2 1-1,-23 43 0,33-54-651,0 0 0,2 1 0,0 0 0,1 0 0,0 1 0,1-1 0,1 1 0,1 0 0,0 0 0,2 0 0,-1 0 0,2 0 0,1 0 0,0 0 0,1 0 0,0 0 0,10 24 0,-8-29-48,1 0 0,1 0 1,0-1-1,0 0 0,1 0 1,0-1-1,1 0 0,1-1 1,-1 0-1,1 0 0,1-1 1,0 0-1,0-1 0,0 0 1,1-1-1,0 0 1,0-1-1,0 0 0,18 4 1,5-1 12,0 0 0,1-3 0,-1-1 1,1-1-1,0-2 0,35-4 0,-40 0 158,0-1 0,-1-1 0,0-2 0,0-1 0,-1-1 0,0-1 0,0-2 0,-1-1 0,-1-1 0,0-2 0,-1 0 0,-1-2-1,40-36 1,-46 37 137,-2-2-1,0 0 1,-1-1-1,-1-1 0,0 0 1,-2-1-1,-1 0 1,-1-1-1,0 0 0,-2-1 1,-1 0-1,-1-1 0,-1 1 1,-1-2-1,-1 1 1,1-48-1,-4 65-346,-1 0 0,-1 0-1,1 0 1,-1 0 0,-1 0 0,1 0-1,-1 1 1,-1-1 0,1 1 0,-1-1-1,-1 1 1,1 0 0,-1 0 0,-1 0-1,1 1 1,-1-1 0,0 1 0,-1 0 0,1 0-1,-1 1 1,0 0 0,-1 0 0,1 0-1,-1 1 1,0 0 0,0 0 0,0 1-1,0 0 1,-1 0 0,-14-3 0,8 3-472,-1 0 1,1 1-1,-1 1 0,0 0 1,0 1-1,1 0 1,-1 1-1,0 1 1,1 0-1,-24 8 0,24-6-762,1 1-1,0 1 0,0 0 1,1 1-1,0 1 0,-20 14 0,-2 7-4054</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2.368"/>
    </inkml:context>
    <inkml:brush xml:id="br0">
      <inkml:brushProperty name="width" value="0.025" units="cm"/>
      <inkml:brushProperty name="height" value="0.025" units="cm"/>
      <inkml:brushProperty name="color" value="#E71224"/>
    </inkml:brush>
  </inkml:definitions>
  <inkml:trace contextRef="#ctx0" brushRef="#br0">4 101 9929,'0'0'2296,"3"-11"400,-3 7-2493,1 1 1,0-1-1,0 0 0,0 0 1,0 1-1,1-1 1,-1 0-1,1 1 0,0 0 1,0-1-1,1 1 1,-1 0-1,0 0 1,1 0-1,0 0 0,0 1 1,0-1-1,0 1 1,0-1-1,0 1 0,1 0 1,-1 1-1,1-1 1,-1 0-1,1 1 0,0 0 1,-1 0-1,6-1 1,12-2 426,0 1-1,35 0 1,-50 2-615,-1 1 0,0 0 1,1 1-1,-1-1 0,0 1 0,0 0 0,0 0 0,1 1 0,-1-1 0,0 1 0,-1 0 0,1 0 0,0 1 0,0 0 1,-1 0-1,5 3 0,-8-4-10,1 0 0,-1 0 0,1 0 0,-1 0 0,0 0 0,0 0 0,0 0 0,0 0 0,0 0 0,-1 0 0,1 1 0,0-1 0,-1 0 0,0 1 0,0-1 0,0 0 0,0 1 0,0-1 0,0 0 0,-1 3 0,0 0 7,0-1-1,-1 0 0,0 1 1,0-1-1,0 0 1,0 0-1,-1 0 0,0-1 1,-5 7-1,-5 3 62,-1 0 1,0-1-1,-29 18 0,34-24-2,1 0-1,-2 0 0,1-1 1,-1-1-1,1 0 0,-1 0 1,0 0-1,-1-1 1,1-1-1,-11 2 0,19-4-38,36 0-293,-5-1 174,45 2-347,-69 0 401,0 0 0,0 0 0,1 0 0,-1 0-1,-1 1 1,1 0 0,0 0 0,0 0 0,-1 1 0,1-1 0,6 6 0,-10-7 31,1 0 0,-1 1 0,0-1 1,0 0-1,0 0 0,0 1 1,0-1-1,0 0 0,0 1 1,0-1-1,-1 1 0,1-1 1,0 1-1,-1 0 0,1-1 1,-1 1-1,0 0 0,0-1 0,1 1 1,-1 0-1,0-1 0,0 1 1,-1 3-1,0-2 48,0 0 0,-1 1 0,1-1 1,-1 0-1,1 0 0,-1 0 0,0 0 0,0-1 0,-1 1 1,-4 5-1,-3 0 240,0 0 0,0 0 0,-1-1 0,0 0 0,-15 7 0,13-9-14,0 0 0,0-1 0,-1-1 0,-18 4 0,28-7-284,0 1 0,1 0-1,-1-1 1,0 0 0,0 0 0,0 0 0,0 0 0,1-1 0,-1 1 0,0-1-1,0 0 1,1 0 0,-1 0 0,0-1 0,1 1 0,-1-1 0,1 0-1,0 0 1,0 0 0,-4-3 0,7 5-97,-1-1-1,1 1 1,0-1 0,-1 1 0,1-1-1,-1 1 1,1-1 0,0 1-1,-1-1 1,1 0 0,0 1 0,0-1-1,0 1 1,-1-1 0,1 0-1,0 1 1,0-1 0,0 0 0,0 1-1,0-1 1,0 0 0,0 1-1,0-1 1,0 1 0,1-1-1,-1 0 1,0 1 0,0-1 0,0 1-1,1-1 1,-1 0 0,0 1-1,1-1 1,-1 1 0,1-1 0,-1 1-1,0-1 1,1 0 0,24-12-6899,-16 9 3976,14-8-5856</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2.717"/>
    </inkml:context>
    <inkml:brush xml:id="br0">
      <inkml:brushProperty name="width" value="0.025" units="cm"/>
      <inkml:brushProperty name="height" value="0.025" units="cm"/>
      <inkml:brushProperty name="color" value="#E71224"/>
    </inkml:brush>
  </inkml:definitions>
  <inkml:trace contextRef="#ctx0" brushRef="#br0">5 61 13581,'0'0'3283,"11"-9"-774,-1 1-1918,-6 4-356,1 0 0,0 0 0,0 0 0,0 0 0,0 1 0,0 0 0,1 0 0,-1 1 0,1 0 0,0 0 0,0 0 0,9-2 0,-6 3-37,0 0 0,0 0-1,0 1 1,0 1 0,1-1 0,-1 1-1,0 1 1,0-1 0,13 6 0,-19-6-185,-1 0 0,0 0 0,0 0 0,1 1 0,-1-1 0,0 0 0,0 1 0,-1 0 0,1 0 0,0-1 0,0 1 0,-1 0 0,1 0 0,-1 0 0,0 1 0,2 2 0,-2-2 8,0 1-1,-1-1 1,1 1 0,-1-1-1,0 1 1,0-1 0,0 1-1,0 0 1,0-1 0,-1 1-1,0-1 1,1 1 0,-1-1-1,-3 6 1,0 1 80,-1-1 1,0 0-1,0-1 0,-1 1 1,0-1-1,0 0 0,-1 0 1,-8 6-1,-68 57 692,49-45-560,20-15-160,-18 16 37,31-26-106,-1 0 1,1 1-1,0-1 0,0 0 1,0 1-1,0-1 0,0 1 1,0-1-1,0 1 1,0 0-1,1-1 0,-1 1 1,1 0-1,-1-1 0,1 1 1,0 0-1,-1 2 1,2-3-5,-1 0 1,0-1 0,1 1 0,-1-1 0,1 1 0,-1-1 0,0 1 0,1-1-1,-1 1 1,1-1 0,-1 0 0,1 1 0,0-1 0,-1 0 0,1 1 0,-1-1-1,1 0 1,0 0 0,-1 0 0,1 1 0,0-1 0,-1 0 0,1 0 0,0 0-1,-1 0 1,2 0 0,24 0 8,-20 0-36,25-1-1654,54-8-1,-8-9-8210,-42 7-999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851"/>
    </inkml:context>
    <inkml:brush xml:id="br0">
      <inkml:brushProperty name="width" value="0.035" units="cm"/>
      <inkml:brushProperty name="height" value="0.035" units="cm"/>
    </inkml:brush>
  </inkml:definitions>
  <inkml:trace contextRef="#ctx0" brushRef="#br0">155 48 18644,'-5'-5'634,"-1"-1"-1,0 1 1,0 1-1,0-1 1,-1 1 0,0 0-1,0 1 1,-9-4-1,14 6-576,0 0-1,-1 1 0,1-1 1,0 1-1,0-1 1,0 1-1,-1 0 0,1 0 1,0 0-1,0 0 1,-1 0-1,1 0 0,0 1 1,0-1-1,0 1 0,-1 0 1,1-1-1,0 1 1,0 0-1,0 0 0,0 0 1,0 1-1,1-1 0,-1 0 1,0 1-1,0-1 1,1 1-1,-1 0 0,1-1 1,0 1-1,-1 0 1,0 2-1,-2 4-101,0 0 1,1 0-1,0 1 0,1-1 1,0 1-1,0 0 1,1-1-1,0 1 0,0 0 1,1 9-1,1-7-86,-1 1 0,2-1 0,-1 0 0,2 0 0,-1 0 0,2 0 0,5 15 0,-6-21 25,0 0 1,0-1-1,0 1 1,1 0-1,0-1 1,0 0-1,0 0 1,0 0-1,0-1 1,1 1-1,0-1 1,0 0-1,0 0 0,0-1 1,0 1-1,0-1 1,1 0-1,-1-1 1,1 1-1,6 0 1,12 1-299,-1-1 0,1-1 0,37-3 0,-34 1 88,-6 0 98,38 0-191,-55 2 406,0-1 0,0 1 0,0-1-1,0 1 1,0 0 0,0 1 0,0-1 0,0 1-1,-1-1 1,1 1 0,4 4 0,-6-4 33,0-1 0,-1 1 0,0 0 0,1-1 0,-1 1 0,0 0 0,0 0 0,0 0 0,0 0 0,-1 0 0,1 0 1,0 0-1,-1 0 0,1 0 0,-1 1 0,0-1 0,0 0 0,0 0 0,0 0 0,0 1 0,0-1 0,-1 0 0,1 0 0,-1 0 0,1 0 0,-1 0 0,0 0 0,-1 3 0,-1 2 139,0 0-1,-1-1 0,0 1 0,0-1 0,-1 0 0,-9 11 0,3-7 46,0-1 0,-1 0 0,0-1 0,0 0 0,-1-1 0,0 0 0,0-1 0,-1-1 0,-17 6-1,21-9-232,1 1-1,0-1 0,-1-1 0,0 1 0,1-2 0,-1 1 0,0-1 0,1-1 0,-1 0 0,1 0 0,-1-1 0,1 0 1,-1-1-1,-15-6 0,7-3-179,5-3-77</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3.066"/>
    </inkml:context>
    <inkml:brush xml:id="br0">
      <inkml:brushProperty name="width" value="0.025" units="cm"/>
      <inkml:brushProperty name="height" value="0.025" units="cm"/>
      <inkml:brushProperty name="color" value="#E71224"/>
    </inkml:brush>
  </inkml:definitions>
  <inkml:trace contextRef="#ctx0" brushRef="#br0">28 1 9737,'0'0'8008,"-18"62"-5926,12-31-545,3 0-384,3 0-640,0-1-353,0-3-96,9-6-673,0-6-1473,2-7-2210,-2-8-3715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3.540"/>
    </inkml:context>
    <inkml:brush xml:id="br0">
      <inkml:brushProperty name="width" value="0.025" units="cm"/>
      <inkml:brushProperty name="height" value="0.025" units="cm"/>
      <inkml:brushProperty name="color" value="#E71224"/>
    </inkml:brush>
  </inkml:definitions>
  <inkml:trace contextRef="#ctx0" brushRef="#br0">95 85 13357,'0'0'10377,"-3"4"-9976,1-2-377,0 1 0,0-1 0,0 1 0,1-1 0,-1 1 0,1-1 0,-1 1 0,1 0 0,0 0 0,0-1 0,0 1 0,0 0 0,1 0 0,-1 0 0,1 0 0,0 0 0,0 0 0,0 0 0,0 0 0,0 0-1,1 0 1,-1 0 0,1 0 0,0 0 0,0 0 0,0 0 0,0 0 0,1-1 0,-1 1 0,3 3 0,6 7-113,1-1-1,0 0 1,0 0-1,25 18 1,-24-21-203,0 1 1,-1 0-1,17 20 1,-27-28 299,1 0 1,-1 0-1,0 0 0,1 0 1,-1 0-1,0 0 1,0 0-1,0 0 1,-1 1-1,1-1 1,0 0-1,-1 0 1,1 1-1,-1-1 0,0 1 1,0-1-1,0 0 1,0 1-1,0-1 1,-1 0-1,1 1 1,-1-1-1,1 0 1,-2 4-1,-1-3 72,1-1 0,0 1-1,-1 0 1,1-1 0,-1 1 0,0-1 0,1 0 0,-1 0-1,0 0 1,-1 0 0,1 0 0,0-1 0,0 1 0,-5 0-1,-5 2 106,0-1 0,0 0 0,0-1 0,0 0 0,0-1 0,0-1 0,-26-2 0,36 2-227,0-1 0,1 1 0,-1-1 0,0 0 0,0 0 0,0 0 0,1-1 0,-1 1 0,1 0 0,-1-1 0,1 0 0,-1 0 0,1 0 0,0 0 0,0 0 0,0 0 0,0 0-1,0 0 1,1-1 0,-1 1 0,1-1 0,-1 0 0,1 1 0,0-1 0,0 0 0,0 0 0,0 1 0,1-1 0,-1 0 0,1 0 0,-1 0 0,1 0 0,0 0 0,1 0 0,-1 0 0,0 0 0,1 0 0,-1 0 0,1 1 0,0-1 0,0 0 0,0 0 0,0 1 0,1-1 0,-1 0 0,1 1 0,0 0 0,-1-1 0,1 1 0,0 0 0,0 0 0,1 0 0,1-2 0,80-54-387,3-1 555,-80 53 43,-1 0 1,1 0-1,-1-1 1,0 1-1,0-1 1,-1-1-1,0 1 1,8-16-1,-12 21-107,0-1-1,0 1 1,0-1-1,0 0 1,-1 0-1,1 1 0,-1-1 1,0 0-1,1 0 1,-1 1-1,0-1 0,-1 0 1,1 0-1,0 0 1,-1 1-1,0-1 1,1 0-1,-1 1 0,0-1 1,-1 0-1,1 1 1,0-1-1,-1 1 1,1 0-1,-1-1 0,0 1 1,0 0-1,0 0 1,0 0-1,0 0 0,0 1 1,0-1-1,-1 0 1,1 1-1,0 0 1,-1 0-1,-3-2 0,-1 0-369,0 0-1,-1 1 1,1 0-1,-1 0 1,1 0 0,-1 1-1,0 0 1,0 1-1,1 0 1,-1 0-1,0 1 1,-14 2-1,9 3-2465,7 2-2176,3 1-2973</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7.083"/>
    </inkml:context>
    <inkml:brush xml:id="br0">
      <inkml:brushProperty name="width" value="0.025" units="cm"/>
      <inkml:brushProperty name="height" value="0.025" units="cm"/>
      <inkml:brushProperty name="color" value="#E71224"/>
    </inkml:brush>
  </inkml:definitions>
  <inkml:trace contextRef="#ctx0" brushRef="#br0">473 0 3844,'-19'1'631,"0"0"-1,1 0 1,-1 2 0,1 0 0,0 2 0,0 0 0,0 1 0,1 0-1,0 1 1,0 1 0,0 1 0,1 1 0,-29 22 0,29-18-339,0 2 1,1-1-1,1 2 1,0 0-1,1 1 1,1 0-1,1 1 1,0 0-1,2 1 1,0 0-1,-10 34 1,9-21-152,2 0 0,1 1 1,2 1-1,1-1 0,1 0 0,2 1 1,2 0-1,6 47 0,-3-61-219,1 0 0,0 0-1,2-1 1,0 0-1,1 0 1,1-1 0,1 0-1,1 0 1,0-1 0,2-1-1,0 0 1,0 0 0,2-2-1,27 24 1,-34-32 87,1 0-1,-1-1 0,2 0 1,-1-1-1,0 0 1,1 0-1,0-1 1,0 0-1,1-1 1,11 2-1,-15-4 169,1 0 0,-1 0-1,1-1 1,-1-1 0,1 1-1,-1-1 1,1 0 0,-1-1-1,0 0 1,1 0 0,-1 0-1,0-1 1,-1 0 0,1-1-1,8-5 1,13-11 387,-1-1-1,0-2 0,-2 0 1,-1-2-1,-1 0 1,-1-2-1,-2-1 1,19-32-1,-15 20-189,-2-2 0,-2 0-1,-2-1 1,-2-1 0,15-66 0,-25 84-363,-2-1 1,0 0-1,-2 0 1,-1 1-1,-1-1 1,-2 0-1,-5-33 1,5 49-254,0 1 0,-1-1 0,0 1-1,0 0 1,-1 0 0,-1 0 0,0 0 0,0 1 0,0-1 0,-2 2 0,1-1 0,-1 1 0,0-1 0,0 2 0,-1-1 0,-1 1 0,1 1 0,-1-1-1,0 1 1,-16-8 0,18 12-278,1-1-1,-1 1 0,1 0 0,-1 1 0,0 0 0,-13-1 1,16 2-193,1 0 0,-1 0 0,1 1 0,-1-1 0,1 1 0,-1 0 0,1 0 0,-6 2 0,-5 7-5144</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9.097"/>
    </inkml:context>
    <inkml:brush xml:id="br0">
      <inkml:brushProperty name="width" value="0.025" units="cm"/>
      <inkml:brushProperty name="height" value="0.025" units="cm"/>
      <inkml:brushProperty name="color" value="#E71224"/>
    </inkml:brush>
  </inkml:definitions>
  <inkml:trace contextRef="#ctx0" brushRef="#br0">1 45 12364,'12'-4'9015,"22"4"-8900,-26 0 791,-3 0-810,11 1-24,-1 0 1,0-2-1,0 0 0,0 0 1,0-2-1,0 0 0,0 0 0,0-1 1,-1-1-1,15-7 0,-18 2 162,-28 31-46,10-6-33,0 1 0,1 1 0,0-1 0,1 1-1,1 0 1,-3 28 0,2 107-923,5-119-311,-20-38-8344,8-6 3455</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9.442"/>
    </inkml:context>
    <inkml:brush xml:id="br0">
      <inkml:brushProperty name="width" value="0.025" units="cm"/>
      <inkml:brushProperty name="height" value="0.025" units="cm"/>
      <inkml:brushProperty name="color" value="#E71224"/>
    </inkml:brush>
  </inkml:definitions>
  <inkml:trace contextRef="#ctx0" brushRef="#br0">0 48 10570,'0'0'11691,"59"-12"-10506,-21 7-704,7 1-385,-7 0-160,2 2-1153,-11-3-1442,-8-1-2530,-8-3-4036</inkml:trace>
  <inkml:trace contextRef="#ctx0" brushRef="#br0" timeOffset="1">279 13 11179,'0'0'5445,"-25"60"-3331,23-37-769,2 1-961,0-3-352,6-2-64,4-1-864,3-5-866,0-9-1409,-4-4-1474,-2 0-4483</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19.962"/>
    </inkml:context>
    <inkml:brush xml:id="br0">
      <inkml:brushProperty name="width" value="0.025" units="cm"/>
      <inkml:brushProperty name="height" value="0.025" units="cm"/>
      <inkml:brushProperty name="color" value="#E71224"/>
    </inkml:brush>
  </inkml:definitions>
  <inkml:trace contextRef="#ctx0" brushRef="#br0">110 4 12844,'0'0'3668,"-10"1"-2152,5-1-1327,2 0-103,1 0-1,-1 0 1,1 0-1,0 1 1,-1-1-1,1 0 1,-1 1-1,1 0 1,0 0-1,0-1 1,-1 1-1,1 1 1,0-1-1,0 0 1,0 0-1,0 1 1,0-1-1,0 1 1,1 0-1,-1-1 1,0 1-1,1 0 1,-1 0-1,1 0 1,0 0-1,0 0 1,0 1-1,-2 2 1,2-1-21,-1 0 0,1 1 0,0-1 0,0 0 0,0 1 1,0-1-1,1 0 0,0 1 0,0-1 0,0 1 0,1-1 0,-1 1 0,3 7 1,-1-9-52,0 0 1,0 0-1,0 0 1,1 0 0,-1-1-1,1 1 1,0-1-1,0 1 1,0-1 0,0 0-1,0 0 1,0 0-1,1-1 1,-1 1 0,1-1-1,-1 0 1,5 1-1,6 3 9,2 0-17,-1 1 0,1 0 0,-1 1 0,25 16 0,-37-21-4,-1 0-1,1 0 1,-1 0-1,1 0 1,-1 0-1,0 0 1,0 1-1,0-1 1,0 1 0,0 0-1,0-1 1,-1 1-1,0 0 1,1 0-1,-1 0 1,0 0-1,0 0 1,-1 0-1,1 0 1,-1 0-1,1 1 1,-1-1-1,0 0 1,0 0-1,0 0 1,-1 1-1,1-1 1,-1 0-1,0 0 1,0 0-1,-2 6 1,1-6 11,-1 1 0,1-1-1,-1 1 1,0-1 0,0 0 0,0 0 0,0 0 0,0-1 0,-1 1 0,1-1 0,-1 0 0,1 0-1,-1 0 1,0 0 0,0-1 0,0 1 0,0-1 0,0 0 0,-6 0 0,-3 2-22,0-1 0,-1-1 0,0 0 0,-22-2 0,35 1-26,0 0-1,0 0 0,0 0 1,0 0-1,-1 0 0,1 0 1,0-1-1,0 1 0,0 0 1,0-1-1,0 1 0,0 0 1,1-1-1,-1 1 0,0-1 1,0 0-1,0 1 0,0-1 1,1 0-1,-1 0 0,0 1 1,0-1-1,1 0 0,-1 0 1,1 0-1,-1-1 0,0 0-2,1 1 0,0-1 1,0 0-1,0 1 0,0-1 0,0 0 0,0 0 0,1 1 0,-1-1 0,1 0 0,-1 1 0,1-1 1,0 1-1,1-3 0,4-7-15,0 1-1,1 0 1,12-13 0,-17 21 78,13-15-8,-2-1 0,22-34 0,-31 45 59,-1 1 0,0-1 1,0-1-1,0 1 0,-1 0 1,0-1-1,-1 1 0,1-1 1,-1 1-1,-1-1 0,0-14 1,-1 18-71,-1 1 0,1-1 0,-1 1 0,1-1 0,-1 1 1,0 0-1,0 0 0,-1 0 0,1 0 0,0 1 0,-1-1 0,0 0 1,0 1-1,0 0 0,0 0 0,0 0 0,0 0 0,0 0 0,-1 1 1,1-1-1,-1 1 0,1 0 0,-1 0 0,0 0 0,-4 0 0,4 0-8,0 0-1,0 0 0,0 0 0,0 0 0,0 1 0,0 0 0,0 0 0,0 0 1,0 1-1,0-1 0,0 1 0,0 0 0,0 0 0,0 0 0,0 1 0,1-1 1,-1 1-1,0 0 0,1 0 0,-1 0 0,1 0 0,0 1 0,-4 3 0,5-3-27,1-1 0,0 1 0,0-1 0,0 1 0,0 0 0,0-1 0,1 1 0,-1 0 0,1 0 0,0-1 0,-1 5-1,1-6-168,1 0 0,-1 1 0,0-1 0,0 0-1,0 0 1,0 0 0,1 0 0,-1 0-1,1 0 1,-1 0 0,1 0 0,-1 0 0,1 0-1,0 0 1,-1 0 0,1 0 0,0 0-1,0 0 1,0 0 0,16 6-5001</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20.403"/>
    </inkml:context>
    <inkml:brush xml:id="br0">
      <inkml:brushProperty name="width" value="0.025" units="cm"/>
      <inkml:brushProperty name="height" value="0.025" units="cm"/>
      <inkml:brushProperty name="color" value="#E71224"/>
    </inkml:brush>
  </inkml:definitions>
  <inkml:trace contextRef="#ctx0" brushRef="#br0">114 1 10954,'0'0'9577,"-11"70"-8199,-2-37-545,1 3-449,-3 2-256,1-3-128,-1-1 32,8-5 0,0-3-96,-2-5-961,4-7-737,5-6-608,-6-8-1794</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20.747"/>
    </inkml:context>
    <inkml:brush xml:id="br0">
      <inkml:brushProperty name="width" value="0.025" units="cm"/>
      <inkml:brushProperty name="height" value="0.025" units="cm"/>
      <inkml:brushProperty name="color" value="#E71224"/>
    </inkml:brush>
  </inkml:definitions>
  <inkml:trace contextRef="#ctx0" brushRef="#br0">169 60 11371,'-8'0'1115,"0"1"-405,-1-1-1,0 1 1,1 1 0,-14 3-1,20-4-573,0-1-1,-1 1 1,1 0 0,0 0-1,0 0 1,0 0 0,0 0-1,0 0 1,0 0-1,1 0 1,-1 1 0,0-1-1,1 1 1,-1-1 0,1 1-1,-1 0 1,1 0 0,0 0-1,0 0 1,0 0 0,0 0-1,0 0 1,0 0 0,0 0-1,1 0 1,-1 0-1,0 4 1,24-12 1514,-18 2-1609,1 0 1,-1 0 0,0 0 0,0-1-1,-1 1 1,1-1 0,-1-1 0,0 1 0,-1 0-1,1-1 1,-1 0 0,0 0 0,0 0-1,-1 0 1,0 0 0,2-8 0,-4 13-40,0 0 1,0 1-1,-1-1 1,1 1 0,0-1-1,0 0 1,-1 1-1,1-1 1,-1 1 0,1-1-1,0 1 1,-1-1-1,1 1 1,-1-1 0,1 1-1,-1-1 1,1 1-1,-1-1 1,0 1 0,1 0-1,-1 0 1,1-1-1,-1 1 1,0 0 0,1 0-1,-1-1 1,0 1-1,1 0 1,-1 0 0,0 0-1,1 0 1,-1 0-1,0 0 1,1 0 0,-1 0-1,0 1 1,1-1-1,-2 0 1,-30 10-3,24-3 12,-1-1 1,1 2-1,1-1 1,0 1-1,0 0 1,0 0-1,1 1 0,0-1 1,-5 11-1,8-13-16,0 0 1,0 1-1,0-1 1,1 1-1,-1-1 0,2 1 1,-1 0-1,1 0 0,0 0 1,0 0-1,1 0 0,0 0 1,0 0-1,3 13 1,-3-18-111,1 0 0,0 0 0,0 0 1,0 0-1,0 0 0,1 0 1,-1-1-1,0 1 0,1 0 1,-1-1-1,1 1 0,0-1 1,-1 0-1,1 1 0,0-1 0,0 0 1,0 0-1,0 0 0,0 0 1,0-1-1,3 2 0,46 5-5248,-16-7 248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21.094"/>
    </inkml:context>
    <inkml:brush xml:id="br0">
      <inkml:brushProperty name="width" value="0.025" units="cm"/>
      <inkml:brushProperty name="height" value="0.025" units="cm"/>
      <inkml:brushProperty name="color" value="#E71224"/>
    </inkml:brush>
  </inkml:definitions>
  <inkml:trace contextRef="#ctx0" brushRef="#br0">73 6 9737,'0'0'1554,"-6"9"698,-1 3-1407,1 0 0,0 0-1,0 0 1,1 1-1,1 0 1,0 0-1,1 0 1,0 0-1,-1 20 1,4-33-830,0 0 1,0 1 0,0-1-1,0 1 1,0-1 0,0 0 0,0 1-1,0-1 1,0 1 0,0-1-1,0 0 1,0 1 0,0-1-1,1 0 1,-1 1 0,0-1-1,0 0 1,0 1 0,1-1-1,-1 0 1,0 1 0,1-1-1,-1 0 1,0 0 0,0 1-1,1-1 1,-1 0 0,0 0-1,1 1 1,-1-1 0,0 0-1,1 0 1,-1 0 0,1 0-1,-1 0 1,0 0 0,1 0-1,-1 0 1,1 0 0,20-6 360,15-18-119,-30 17-240,0 1 0,0-1-1,-1 0 1,0-1 0,-1 1 0,1-1 0,-1 0 0,-1 0 0,4-10 0,-6 16-17,-1 0 0,1 0-1,-1 0 1,0 0 0,0 0-1,1 0 1,-1 0 0,-1 0 0,1 0-1,0 0 1,0 0 0,-1 0 0,1 0-1,-1 0 1,0 0 0,1 0-1,-3-3 1,2 3-20,-1 1 0,0-1 0,0 1 0,1-1 0,-1 1 0,0 0 0,0 0 0,0 0 0,0 0 0,0 0 1,-1 0-1,1 0 0,0 1 0,0-1 0,-1 1 0,1 0 0,0-1 0,0 1 0,-5 1 0,2-2-136,-33 2-1790,13 6-2300,7 1-2555</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22.258"/>
    </inkml:context>
    <inkml:brush xml:id="br0">
      <inkml:brushProperty name="width" value="0.025" units="cm"/>
      <inkml:brushProperty name="height" value="0.025" units="cm"/>
      <inkml:brushProperty name="color" value="#E71224"/>
    </inkml:brush>
  </inkml:definitions>
  <inkml:trace contextRef="#ctx0" brushRef="#br0">543 0 3267,'-30'1'2566,"0"0"0,-32 7 0,42-4-2041,0 1 0,0 1-1,1 1 1,0 0 0,0 2-1,-32 18 1,28-12-124,0 1 0,2 1 0,0 1 0,0 1 0,2 1 0,1 0 0,-25 36 1,35-45-234,0 1 1,1 0 0,1 1 0,0-1 0,0 1 0,1 1 0,1-1 0,0 1 0,1 0 0,1-1 0,0 1 0,1 0 0,0 1-1,1-1 1,1 0 0,3 21 0,-1-25-129,0-1 0,0 0-1,1 0 1,1 0-1,-1 0 1,1-1 0,1 0-1,0 0 1,0 0 0,0-1-1,1 1 1,0-2-1,1 1 1,0-1 0,-1 0-1,2-1 1,-1 1 0,1-2-1,16 7 1,-6-3 7,0-1 0,0-1 0,0-1 1,1-1-1,0 0 0,0-2 0,0 0 0,34-2 0,-37-1 59,0-2-1,-1 0 0,1 0 1,-1-2-1,0 0 0,0-1 0,0-1 1,-1 0-1,0-1 0,0 0 1,-1-2-1,0 1 0,-1-2 0,0 0 1,0 0-1,14-19 0,-14 14 104,-1 0-1,0-1 1,-1 0-1,-1-1 1,-1 0-1,0-1 1,-2 0-1,0 0 0,-1-1 1,-1 1-1,-1-1 1,0-1-1,0-24 1,-3 28-155,0 0 0,-2 0 0,0 0 0,-1 0 0,0 0 0,-7-21 0,7 32-79,0 0 0,-1 0 0,0 1 1,0-1-1,0 1 0,-1-1 0,0 1 1,0 0-1,0 0 0,0 1 0,-1-1 1,0 1-1,0 0 0,0 0 0,-1 1 1,1 0-1,-1 0 0,0 0 0,-10-4 0,8 5-154,0-1 0,0 1 0,0 1 0,0-1 0,-1 2 0,1-1 0,0 1 0,0 0 0,-1 0 0,1 1 0,0 1 0,0-1 0,0 1 0,0 0 0,-8 4 0,11-4-214,0 1 0,0 0 0,0 0 0,0 0-1,1 0 1,-1 0 0,1 1 0,0 0 0,0 0 0,0 0 0,1 1 0,-1-1 0,1 1 0,0 0 0,0 0 0,1 0 0,0 0 0,0 0 0,0 1 0,0-1 0,1 1 0,-1 7 0,0 19-5741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6.382"/>
    </inkml:context>
    <inkml:brush xml:id="br0">
      <inkml:brushProperty name="width" value="0.035" units="cm"/>
      <inkml:brushProperty name="height" value="0.035" units="cm"/>
    </inkml:brush>
  </inkml:definitions>
  <inkml:trace contextRef="#ctx0" brushRef="#br0">82 302 19172,'0'-1'49,"0"1"-1,0-1 1,0 0-1,0 0 1,0 1 0,0-1-1,0 0 1,0 1-1,0-1 1,-1 0-1,1 1 1,0-1-1,-1 0 1,1 1 0,0-1-1,-1 0 1,1 1-1,-1-1 1,1 1-1,-1-1 1,1 1 0,-1-1-1,1 1 1,-1 0-1,0-1 1,1 1-1,-1-1 1,0 1 0,1 0-1,-1 0 1,0-1-1,1 1 1,-1 0-1,0 0 1,1 0 0,-1 0-1,0 0 1,0 0-1,1 0 1,-1 0-1,0 0 1,1 0 0,-1 0-1,0 1 1,0-1-1,1 0 1,-1 0-1,0 1 1,1-1 0,-1 0-1,1 1 1,-1-1-1,0 1 1,1-1-1,-1 1 1,1-1 0,-1 1-1,1-1 1,-1 1-1,1-1 1,-1 2-1,-4 5 179,0 1 0,1 0-1,0 0 1,0 1 0,0-1-1,1 1 1,1-1 0,-1 1-1,0 10 1,-2 15 116,-1 37 0,4-43-316,1-1 0,2 1 0,1 0 1,1-1-1,9 38 0,-11-60-31,1 1 1,0 0 0,1 0 0,-1-1-1,1 1 1,0-1 0,5 7 0,-7-11 1,0 0 1,0 0-1,0 0 1,0 0-1,0 0 1,0 0-1,1 0 1,-1-1 0,0 1-1,0 0 1,1-1-1,-1 1 1,0 0-1,1-1 1,-1 0-1,0 1 1,1-1-1,-1 0 1,1 0 0,-1 0-1,1 0 1,-1 0-1,0 0 1,1 0-1,-1 0 1,1 0-1,-1-1 1,1 1 0,-1-1-1,0 1 1,1-1-1,-1 1 1,0-1-1,0 0 1,0 0-1,1 1 1,-1-1 0,2-2-1,4-4-4,1-1 1,-1 0-1,-1-1 0,1 1 1,-1-1-1,-1 0 0,9-19 1,26-75-28,-39 100 32,23-70 45,-3 0-1,-4-1 0,-2-1 1,-4 0-1,1-79 0,-13 123-19,1 32-23,0-1-1,0 0 1,0 0-1,0 0 0,0 0 1,0 0-1,0 0 0,0 0 1,0 0-1,0 0 1,0 0-1,-1 1 0,1-1 1,0 0-1,0 0 0,0 0 1,0 0-1,0 0 1,0 0-1,0 0 0,0 0 1,-1 0-1,1 0 0,0 0 1,0 0-1,0 0 1,0 0-1,0 0 0,0 0 1,0 0-1,-1 0 0,1 0 1,0 0-1,0 0 1,0 0-1,0 0 0,0 0 1,0 0-1,0-1 0,0 1 1,0 0-1,-1 0 1,1 0-1,0 0 0,0 0 1,0 0-1,0 0 0,0 0 1,0 0-1,0 0 1,0 0-1,0-1 0,0 1 1,0 0-1,0 0 0,-5 13-5,0 48-54,3 1 0,7 84-1,-3-114-28,-2-29 74,2 46-137,2 0 1,14 65-1,-12-99 33,-1-18-48</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29.940"/>
    </inkml:context>
    <inkml:brush xml:id="br0">
      <inkml:brushProperty name="width" value="0.025" units="cm"/>
      <inkml:brushProperty name="height" value="0.025" units="cm"/>
      <inkml:brushProperty name="color" value="#E71224"/>
    </inkml:brush>
  </inkml:definitions>
  <inkml:trace contextRef="#ctx0" brushRef="#br0">182 22 4068,'0'0'15892,"-10"-5"-15550,4 2-314,4 1-23,0 1 1,0 0-1,1-1 1,-1 1-1,0 0 1,-1 0-1,1 0 1,0 1-1,0-1 1,0 0-1,0 1 1,-1-1-1,1 1 0,0 0 1,0 0-1,-1 0 1,1 0-1,0 0 1,0 0-1,-1 1 1,1-1-1,0 1 1,0-1-1,0 1 1,-1 0-1,1 0 1,0 0-1,0 0 0,0 0 1,-2 3-1,-9 9 316,2 1-1,0 0 0,0 1 0,1 0 1,-10 22-1,16-29-163,1-1 1,0 0-1,0 1 0,1 0 0,0 0 1,0-1-1,1 1 0,0 0 1,0 0-1,1 0 0,0 1 1,1-1-1,-1 0 0,3 10 1,-2-16-137,0 0 1,1 0 0,-1 0 0,0 0-1,1 0 1,-1 0 0,1 0-1,-1-1 1,1 1 0,0-1-1,0 1 1,-1-1 0,1 1 0,0-1-1,1 0 1,-1 0 0,0 0-1,0 0 1,0-1 0,0 1-1,1 0 1,-1-1 0,0 0-1,1 1 1,-1-1 0,0 0 0,1 0-1,-1 0 1,0-1 0,1 1-1,-1-1 1,0 1 0,4-2-1,4 0 91,-1 0 0,1-1 0,0-1 0,-1 1 0,0-1 0,12-8 0,-15 9-65,0 0 0,-1-1 0,1 1 0,-1-1 0,0-1 0,0 1 1,-1-1-1,1 0 0,-1 0 0,0 0 0,0-1 0,-1 1 0,1-1 0,-1 0 0,4-12 0,-7 17-43,0 0 1,0 1-1,0-1 0,0 0 1,0 1-1,0-1 1,0 0-1,0 0 0,0 1 1,0-1-1,-1 0 1,1 1-1,0-1 0,0 0 1,-1 1-1,1-1 0,-1 0 1,1 1-1,0-1 1,-1 1-1,1-1 0,-1 1 1,1-1-1,-1 1 1,0-1-1,1 1 0,-1 0 1,0-1-1,-28-7 109,-27 11-1,52-2-118,0 1 0,-1-1 0,1 1-1,0 0 1,0 0 0,0 0 0,0 1-1,0-1 1,0 1 0,1 0 0,-1 0 0,1 0-1,0 1 1,0-1 0,0 1 0,0 0-1,-2 4 1,5-7-44,0-1-1,0 1 0,1 0 1,-1-1-1,0 1 0,0-1 1,1 1-1,-1 0 0,0-1 1,1 1-1,-1-1 0,0 1 1,1-1-1,-1 1 1,1-1-1,-1 1 0,1-1 1,-1 1-1,1-1 0,-1 0 1,1 1-1,0-1 0,-1 0 1,1 0-1,-1 1 1,1-1-1,0 0 0,-1 0 1,1 0-1,0 0 0,-1 0 1,1 0-1,0 0 0,-1 0 1,1 0-1,0 0 1,-1 0-1,1 0 0,0 0 1,-1-1-1,2 1 0,32-5-2194,-21 0 43,0 0 0,-1-1 0,20-12 0,3-5-6276</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30.335"/>
    </inkml:context>
    <inkml:brush xml:id="br0">
      <inkml:brushProperty name="width" value="0.025" units="cm"/>
      <inkml:brushProperty name="height" value="0.025" units="cm"/>
      <inkml:brushProperty name="color" value="#E71224"/>
    </inkml:brush>
  </inkml:definitions>
  <inkml:trace contextRef="#ctx0" brushRef="#br0">39 0 12107,'0'0'11275,"1"8"-10896,-2 10 160,0-1-1,-1 0 1,0 0 0,-2 0-1,-10 31 1,0 4 457,14-51-992,0-1-1,-1 1 1,1 0-1,0 0 1,0-1-1,-1 1 1,1 0-1,0-1 1,0 1 0,0 0-1,0 0 1,0-1-1,0 1 1,0 0-1,0 0 1,0-1-1,1 1 1,-1 0-1,0-1 1,0 1-1,1 0 1,-1 0-1,0-1 1,1 1 0,-1-1-1,0 1 1,1 0-1,-1-1 1,1 1-1,-1-1 1,1 1-1,0-1 1,-1 1-1,1-1 1,-1 1-1,1-1 1,0 0-1,-1 1 1,1-1 0,0 0-1,-1 0 1,1 0-1,0 1 1,0-1-1,-1 0 1,1 0-1,0 0 1,0 0-1,-1 0 1,1 0-1,0 0 1,0 0 0,-1-1-1,1 1 1,0 0-1,-1 0 1,1-1-1,0 1 1,-1 0-1,1-1 1,0 0-1,6-1-499,-1 0-1,0-1 1,0 0-1,-1 0 1,11-7-1,-11 5-1011,0 1 0,0-1 0,-1 0 0,0 0 0,6-8 0,0-7-5352</inkml:trace>
  <inkml:trace contextRef="#ctx0" brushRef="#br0" timeOffset="1">127 93 8552,'0'0'8232,"-14"51"-5670,5-29-576,7 3-480,-2 0-417,4-3-449,0 1-544,4-4-96,8-10-2050,1-3-3971</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39.402"/>
    </inkml:context>
    <inkml:brush xml:id="br0">
      <inkml:brushProperty name="width" value="0.025" units="cm"/>
      <inkml:brushProperty name="height" value="0.025" units="cm"/>
      <inkml:brushProperty name="color" value="#E71224"/>
    </inkml:brush>
  </inkml:definitions>
  <inkml:trace contextRef="#ctx0" brushRef="#br0">1 198 4740,'0'0'10282,"12"-3"-9465,165-32 1120,404-100-1135,-566 131-759,-10 3 91,0 0 0,-1 0 0,1-1 0,0 0 0,0 0 0,-1 0 0,1 0 0,5-5 0,-31 6 880,-17 5-992,1 2-1,-65 17 1,16-2-7,-266 58-495,316-75-3012,14-3-4553</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43.697"/>
    </inkml:context>
    <inkml:brush xml:id="br0">
      <inkml:brushProperty name="width" value="0.025" units="cm"/>
      <inkml:brushProperty name="height" value="0.025" units="cm"/>
      <inkml:brushProperty name="color" value="#E71224"/>
    </inkml:brush>
  </inkml:definitions>
  <inkml:trace contextRef="#ctx0" brushRef="#br0">0 1 10794,'0'0'3022,"11"5"-2942,32 16-11,-40-19 62,0-1 1,1 0-1,-1 0 0,1 0 0,0-1 0,-1 0 1,1 1-1,0-1 0,-1 0 0,1-1 0,0 1 0,-1 0 1,1-1-1,3-1 0,16-2 1152,0 6-959,1 0-1,35 8 1,-34-5-311,0-1-1,30 1 1,305 10 1385,-272-6-1216,0 4 0,91 26-1,-44-5-321,1-6 0,2-5 0,188 5 0,-43-12 318,130 3 119,40-44-51,-185 5-54,-38 13 109,-84 4-462,162-23-1,-63-18 237,-110 17 14,2 6 0,161-5 0,-214 26-92,281 2-62,-272 4 40,177 33 1,-107-12 108,325 12 1,-434-37-68,677 20 10,-169-50 6,-315 8-23,306-44-13,-148 13 33,150 22-73,1 31-238,-480-1 156,911 64-35,682-9 112,-1502-69-288,4 0 213,-194 32-4490,7-17 161</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53.784"/>
    </inkml:context>
    <inkml:brush xml:id="br0">
      <inkml:brushProperty name="width" value="0.025" units="cm"/>
      <inkml:brushProperty name="height" value="0.025" units="cm"/>
      <inkml:brushProperty name="color" value="#E71224"/>
    </inkml:brush>
  </inkml:definitions>
  <inkml:trace contextRef="#ctx0" brushRef="#br0">88 104 4548,'0'0'8024,"-8"1"-5750,-39 6 1538,130-7 281,-12 2-3690,1-4-1,89-13 1,88-40-354,-104 20-34,-93 29-53,-51 6 39,-1 0 0,0 0 0,0 0-1,0 0 1,1 0 0,-1 0 0,0 0 0,0 0-1,0 0 1,0 0 0,1 0 0,-1 0-1,0 1 1,0-1 0,0 0 0,0 0 0,0 0-1,1 0 1,-1 0 0,0 1 0,0-1-1,0 0 1,0 0 0,0 0 0,0 0 0,0 1-1,0-1 1,0 0 0,0 0 0,1 0-1,-1 1 1,0-1 0,0 0 0,0 0-1,0 0 1,0 1 0,0-1 0,-1 0 0,1 0-1,0 0 1,0 0 0,0 1 0,0-1-1,0 0 1,0 0 0,0 0 0,0 1 0,0-1-1,0 0 1,-1 0 0,1 0 0,0 0-1,0 1 1,-6 7 59,0-4-46,0 0 0,0-1 0,0 1 1,0-1-1,0-1 0,-1 0 0,0 0 1,-13 3-1,-58 5 82,-78-2-90,-71 8 11,192-10-16,1 0 0,0 2-1,0 2 1,-50 21 0,61-21-8,1 1 0,0 1 1,-22 16-1,56-28-28,10-6 17,48-25-101,1 4 1,1 3 0,2 3 0,0 4 0,0 2 0,2 4 0,95-2 0,-187 13 90,-68 0 82,-133 16 0,134-5 184,2 0-26,-97 26 0,175-36-205,-29 10 69,32-11-72,-1 0 0,0 0 0,0 1 0,1-1 0,-1 0 0,0 1 0,1-1 0,-1 0 0,0 1 0,1-1 0,-1 1 0,1-1 0,-1 1 0,1-1-1,-1 1 1,1-1 0,-1 1 0,1 0 0,-1-1 0,1 1 0,0 0 0,-1-1 0,1 1 0,0 0 0,-1-1 0,1 1 0,0 0 0,0 0 0,0-1 0,0 1 0,0 0 0,0 0 0,0-1-1,0 1 1,0 0 0,0 1 0,2-1-8,-1 0 0,0 0 1,0-1-1,0 1 0,1 0 0,-1 0 0,0-1 0,1 1 0,-1-1 0,1 1 0,-1-1 0,0 0 0,1 0 0,-1 1 1,1-1-1,-1 0 0,3 0 0,34-1 32,-27 1-18,49-5-181,0-1 0,0-4-1,91-26 1,10-1-729,-1 16-1604,-258 31 2976,0 4-1,-138 38 1,9-1-109,194-49-1341,34-9-2507,15-8-1592,8-5-2455</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3.135"/>
    </inkml:context>
    <inkml:brush xml:id="br0">
      <inkml:brushProperty name="width" value="0.025" units="cm"/>
      <inkml:brushProperty name="height" value="0.025" units="cm"/>
      <inkml:brushProperty name="color" value="#E71224"/>
    </inkml:brush>
  </inkml:definitions>
  <inkml:trace contextRef="#ctx0" brushRef="#br0">745 114 10314,'-12'-3'1478,"-7"-2"-1203,-1 2-1,1 1 0,-1 0 0,0 2 0,0 0 0,0 1 0,0 1 0,0 1 0,1 0 0,-1 2 0,-28 10 0,16 0-118,2 1-1,0 1 1,1 1 0,0 2 0,2 1-1,0 1 1,2 1 0,0 1-1,2 2 1,-36 49 0,41-49 30,2 1 0,1 0 0,1 1 0,1 0 0,2 1 0,1 1 0,1-1 0,1 2 1,2-1-1,1 1 0,2 0 0,0 33 0,3-54-133,0-1 0,1 1 0,1-1 1,-1 0-1,2 0 0,-1 0 0,1 0 0,0 0 1,1 0-1,0-1 0,1 0 0,0 1 1,0-2-1,0 1 0,1-1 0,0 1 0,1-2 1,-1 1-1,2-1 0,-1 0 0,0 0 0,1-1 1,0 0-1,0 0 0,1-1 0,-1 0 0,1-1 1,0 0-1,9 2 0,12 2 93,-1-1 0,1-2 0,0-1-1,0-1 1,0-1 0,0-2 0,57-9 0,-36 0 40,0-2 0,-1-2 0,85-37 0,-89 31 28,-1-3 0,-1-1 0,-1-2 0,-1-2 0,-2-2 0,-1-2-1,40-41 1,-62 55-98,-1 0-1,0-2 0,-1 0 1,-2 0-1,0-1 1,-1-1-1,-1 0 0,-1-1 1,0 0-1,-2 0 1,-1-1-1,-1 0 0,-2 0 1,0-1-1,-1 1 1,-1-34-1,-2 45-218,-1 1 0,-1-1 0,0 1 1,-1 0-1,0 0 0,-1 0 0,0 0 0,-1 0 0,0 1 0,-1 0 1,0 0-1,-1 1 0,0-1 0,-1 2 0,0-1 0,-1 1 0,1 0 1,-2 0-1,1 1 0,-1 1 0,0 0 0,-1 0 0,0 1 1,0 0-1,0 1 0,-1 0 0,0 1 0,0 0 0,-22-4 0,10 4-869,0 1 0,0 0 0,-1 2-1,1 1 1,-1 1 0,1 1 0,-28 6-1,-9 9-5043</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14.245"/>
    </inkml:context>
    <inkml:brush xml:id="br0">
      <inkml:brushProperty name="width" value="0.025" units="cm"/>
      <inkml:brushProperty name="height" value="0.025" units="cm"/>
      <inkml:brushProperty name="color" value="#E71224"/>
    </inkml:brush>
  </inkml:definitions>
  <inkml:trace contextRef="#ctx0" brushRef="#br0">240 371 7239,'0'0'1826,"1"-8"-1592,-1 7-232,0-1 42,0 0 0,-1 0 0,1 0 1,1 0-1,-1 0 0,0 0 0,0 0 0,1 0 0,-1 0 0,1 0 0,0 0 1,-1 1-1,1-1 0,0 0 0,0 0 0,0 1 0,0-1 0,1 0 1,-1 1-1,0-1 0,1 1 0,-1 0 0,1-1 0,-1 1 0,1 0 1,0 0-1,-1 0 0,1 0 0,0 0 0,0 0 0,0 1 0,0-1 1,0 1-1,-1-1 0,1 1 0,0 0 0,0-1 0,0 1 0,4 1 0,273-8 1690,165-7-1663,-330 6 25,-1-4 0,-1-5 0,163-46 0,-185 37 154,1 5-1,1 3 1,102-6-1,-146 11-97,-47 13-145,0 0 0,0 0 0,-1 0 0,1 0 1,0-1-1,0 1 0,0 0 0,-1 0 1,1-1-1,0 1 0,-1-1 0,1 1 1,0-1-1,-1 1 0,1-1 0,0 1 1,-1-1-1,1 1 0,-1-1 0,1 0 1,-1 1-1,1-1 0,-1 0 0,0 0 1,1 1-1,-1-1 0,0 0 0,1 0 1,-1 0-1,0 1 0,0-1 0,0 0 1,0 0-1,0 0 0,0 1 0,0-1 1,0 0-1,0 0 0,0 0 0,-1 0 1,1 1-1,0-1 0,0 0 0,-1 0 0,1 1 1,0-1-1,-1 0 0,1 1 0,-1-1 1,1 0-1,-1 1 0,1-1 0,-1 0 1,0 1-1,1-1 0,-1 1 0,-1-1 1,-3-3-5,-1 1 0,1 0 1,-1 1-1,1-1 0,-1 1 1,0 0-1,0 0 0,0 1 1,0 0-1,-12-1 0,-72 1-1,57 2-3,-357 17 1,103-12 11,223-1-8,0 3 1,-93 24-1,-34 24 4,79-22 8,-208 37 1,268-64-11,9-3-1,0 2 1,1 1-1,-1 3 0,-73 27 0,114-36-10,0-1 0,0 1 0,1 0 0,-1-1-1,0 1 1,1 0 0,-1 0 0,1 0 0,-1 1-1,1-1 1,0 0 0,-1 0 0,1 1 0,0-1-1,0 1 1,0-1 0,0 1 0,0 0 0,-1 2-1,3-3 3,-1 0 0,0 0-1,1 0 1,0-1 0,-1 1-1,1 0 1,-1 0 0,1 0-1,0 0 1,0-1-1,-1 1 1,1 0 0,0-1-1,0 1 1,0 0 0,0-1-1,0 1 1,0-1 0,0 0-1,0 1 1,0-1-1,0 0 1,0 1 0,0-1-1,0 0 1,0 0 0,0 0-1,0 0 1,0 0 0,0 0-1,0 0 1,0-1 0,1 1-1,58 0-19,0-3-1,80-14 0,-6 1-72,721-113-506,-715 98 499,295-75-1046,-353 76-1674,-7-6-2226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29.374"/>
    </inkml:context>
    <inkml:brush xml:id="br0">
      <inkml:brushProperty name="width" value="0.025" units="cm"/>
      <inkml:brushProperty name="height" value="0.025" units="cm"/>
      <inkml:brushProperty name="color" value="#E71224"/>
    </inkml:brush>
  </inkml:definitions>
  <inkml:trace contextRef="#ctx0" brushRef="#br0">2346 353 5349,'-11'3'1447,"6"-1"-1344,-52 12 154,54-14-251,-1 1-1,1-1 1,-1 0-1,1 0 1,-1 0-1,1-1 1,-1 1-1,1-1 1,0 0-1,-1 0 1,1 0-1,0 0 1,-1 0-1,1-1 1,0 0-1,-5-3 1,-17-18 28,21 18-25,0 1 0,-1-1-1,0 1 1,0-1 0,0 1 0,0 1 0,-1-1 0,1 1 0,-1 0 0,0 0-1,0 1 1,0-1 0,0 1 0,-1 1 0,1-1 0,-1 1 0,1 0 0,-10 1-1,-9 2 8,0 1 0,0 1 0,1 2 0,-1 0 0,-40 17 0,-23 7 27,-10-5-25,-1-4-1,-113 10 1,146-26-10,-2-3 1,1-3 0,0-3 0,-78-15-1,76 7 283,0 3 0,-1 3-1,-138 6 1,168 4-112,1 1-1,-1 2 1,1 2 0,1 1-1,-1 2 1,2 2 0,0 1-1,-49 29 1,71-35-94,0 1 0,1 0 1,1 2-1,0-1 0,0 1 0,-13 17 0,21-22-53,-1 0 0,1 1 0,0-1-1,0 1 1,1 0 0,0 1 0,1-1-1,0 1 1,0 0 0,1-1 0,0 1-1,0 0 1,0 13 0,2-10-38,0-1 0,1 0 0,0 0 0,1 1 0,0-1 0,1 0 0,0-1 0,1 1 0,0 0 0,0-1 0,1 0 0,1 0 0,0 0 0,0-1 0,12 14 0,6 4-2,1-1 0,2-2 0,0 0 1,1-2-1,38 23 0,-12-13-10,0-3 0,73 28-1,-40-25 32,1-4 0,1-4-1,1-4 1,174 16 0,-153-31 49,0-4 1,1-5 0,189-33 0,146-52 29,-116 21-45,-258 54-13,0-3 0,-2-2 0,124-54 0,-167 60-17,-2-2-1,0-1 0,0-1 1,-2-1-1,23-21 0,-32 25-10,0-2 0,-1 0 0,-1 0 0,-1-1 0,0-1 0,-1 0 0,-1-1 0,9-22 0,-15 29 11,0 1 1,0-1-1,-2-1 0,1 1 0,-1 0 0,-1-1 0,0 1 0,-1-1 0,-1 1 0,1-1 0,-5-17 0,1 13 20,-1-1 0,-1 0 0,-1 1 0,0 0-1,-1 1 1,-1 0 0,-11-16 0,-11-8 16,-1 1-1,-2 2 1,-2 1 0,-67-53 0,77 68-37,-1 2 0,-1 1 1,0 0-1,-1 3 0,-1 0 0,0 2 1,-56-17-1,58 24-127,-1 0-1,0 2 1,0 1 0,0 1 0,0 2-1,-1 1 1,1 1 0,0 1 0,-31 9 0,-64 22-1656,-15 11-1693</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10.193"/>
    </inkml:context>
    <inkml:brush xml:id="br0">
      <inkml:brushProperty name="width" value="0.025" units="cm"/>
      <inkml:brushProperty name="height" value="0.025" units="cm"/>
      <inkml:brushProperty name="color" value="#E71224"/>
    </inkml:brush>
  </inkml:definitions>
  <inkml:trace contextRef="#ctx0" brushRef="#br0">0 82 4324,'0'0'9807,"6"-5"-9161,-1 1-546,0 1 1,1 0 0,-1 0 0,0 0 0,1 1 0,0 0-1,-1 0 1,1 0 0,0 1 0,0 0 0,0 0 0,0 0 0,0 1-1,0 0 1,0 0 0,0 0 0,10 2 0,93-4 538,-89-1-495,0 2 0,0 0-1,0 1 1,0 1 0,0 1-1,0 1 1,0 1 0,29 9-1,-14 2 294,2-1 0,-1-2 0,2-1 1,-1-2-1,2-2 0,-1-1 0,54 1 0,-3-12-226,0-4 1,128-29-1,-129 19-212,0 5-1,132-5 1,-166 21 15,106 20 0,-34-3-5,-81-16-1,-1-2 0,1-1 0,57-9 0,134-32 33,-187 31-39,15-7-24,-40 8 77,-22 6 56,-9 2 81,3 1-183,0-1 0,1 1 0,-1 1 0,0-1-1,1 0 1,-1 1 0,1 0 0,-1 0 0,-6 2 0,-2 10-2158,2 10-4690,8-17 2024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4.953"/>
    </inkml:context>
    <inkml:brush xml:id="br0">
      <inkml:brushProperty name="width" value="0.025" units="cm"/>
      <inkml:brushProperty name="height" value="0.025" units="cm"/>
      <inkml:brushProperty name="color" value="#E71224"/>
    </inkml:brush>
  </inkml:definitions>
  <inkml:trace contextRef="#ctx0" brushRef="#br0">115 0 7655,'0'0'8750,"-10"6"-7037,2-1-1519,0 0 0,1 1-1,0 0 1,0 0-1,0 1 1,1-1 0,0 1-1,0 1 1,1-1-1,0 1 1,0 0 0,1 0-1,-1 1 1,2-1-1,0 1 1,0 0-1,0 0 1,-2 15 0,5-20-172,-1 0 1,1 0 0,0 0 0,0 0 0,0 1-1,0-1 1,1 0 0,-1 0 0,1 0 0,0 0-1,0 0 1,1 0 0,-1-1 0,1 1 0,0 0-1,0-1 1,4 7 0,-2-8-11,-1 0 0,0 0 0,0 0 0,1 0 0,-1 0 0,1-1 0,-1 1 0,1-1 0,0 0 0,0 0 1,-1-1-1,1 1 0,0-1 0,0 0 0,0 0 0,0 0 0,-1 0 0,1 0 0,4-2 0,-2 1-180,0-1 1,1 1-1,-1-1 1,0-1-1,-1 1 1,1-1-1,0 0 0,-1 0 1,1-1-1,-1 1 1,0-1-1,0 0 1,6-8-1,-6 7-963,-1 0 1,0-1-1,0 1 0,0-1 0,-1 0 0,1 0 1,3-11-1,3-19-9252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006"/>
    </inkml:context>
    <inkml:brush xml:id="br0">
      <inkml:brushProperty name="width" value="0.035" units="cm"/>
      <inkml:brushProperty name="height" value="0.035" units="cm"/>
    </inkml:brush>
  </inkml:definitions>
  <inkml:trace contextRef="#ctx0" brushRef="#br0">112 245 17508,'0'0'48,"0"0"0,0 0 1,0 0-1,0 0 1,0 0-1,1 0 0,-1 0 1,0 0-1,0 0 0,0 0 1,0 0-1,0 0 1,1 0-1,-1 0 0,0 0 1,0 0-1,0 0 1,0 0-1,1 0 0,-1 0 1,0 0-1,0 0 0,0 0 1,0 0-1,0 0 1,0 0-1,1-1 0,-1 1 1,0 0-1,0 0 0,0 0 1,0 0-1,0 0 1,0 0-1,0-1 0,0 1 1,0 0-1,1 0 0,-1 0 1,0 0-1,0 0 1,0-1-1,0 1 0,0 0 1,0 0-1,0 0 0,0 0 1,0 0-1,0-1 1,0 1-1,0 0 0,0 0 1,0 0-1,0 0 0,-1-1 1,1 1-1,0 0 1,0 0-1,0 0 0,0 0 1,0 0-1,0 0 0,0-1 1,-4-22 1055,-9-27-386,10 41-569,-16-39 333,17 45-448,1 0 1,-1 0-1,1 1 1,-1-1 0,0 0-1,0 1 1,0-1-1,0 1 1,0 0 0,-1 0-1,1 0 1,-5-3-1,6 4-25,0 1 0,0 0-1,1-1 1,-1 1-1,0 0 1,0 0-1,1 0 1,-1 0 0,0-1-1,0 1 1,0 0-1,1 1 1,-1-1 0,0 0-1,0 0 1,0 0-1,1 0 1,-1 1-1,0-1 1,0 0 0,1 0-1,-1 1 1,0-1-1,1 1 1,-1-1 0,0 1-1,0 0 1,-1 1 4,1 0 0,-1 0 1,1 0-1,-1 0 0,1 0 0,0 1 1,0-1-1,-2 5 0,1 3 5,-1 1 0,2-1 0,-2 16 0,2 1-3,0 0 0,2 0-1,1 0 1,2-1 0,0 1-1,2-1 1,16 49 0,-21-72-12,1 1-1,-1-1 1,1 0 0,-1 0 0,1 0-1,0 0 1,0 0 0,1 0 0,-1 0 0,1-1-1,-1 1 1,1-1 0,0 0 0,3 3-1,-5-5 0,0 1 0,1-1-1,-1 0 1,0 1-1,0-1 1,1 0 0,-1 0-1,0 0 1,0 0-1,1 0 1,-1 0 0,0 0-1,0 0 1,1 0-1,-1-1 1,2 0 0,-1 0-1,1 0 1,-1 0 0,0-1 0,1 1 0,-1-1-1,0 0 1,0 0 0,0 0 0,3-3-1,8-13 10,-2 0-1,0-1 0,-1 0 1,-1 0-1,11-34 0,-12 31-31,1-1-1,2 1 1,21-36-1,-31 56 17,0 1 0,0-1-1,0 1 1,0 0 0,0-1-1,0 1 1,0 0 0,0 0-1,1 0 1,-1 0 0,1 0-1,-1 0 1,0 0 0,1 0-1,0 0 1,-1 1 0,1-1-1,2 0 1,-3 1 1,0 0-1,0 1 1,0-1-1,0 0 0,0 1 1,0-1-1,0 0 1,0 1-1,0 0 1,0-1-1,0 1 1,0-1-1,-1 1 1,1 0-1,0 0 1,-1-1-1,1 1 1,0 0-1,-1 0 0,1 0 1,-1 0-1,1 1 1,3 7-20,0 0 0,-1 0 1,0 1-1,2 15 0,-5-24 24,13 101-61,2 6 68,-11-97 27,0-12-6,2-16-22,2-53-70,-6 49-2,0 1 1,1-1 0,1 1-1,9-24 1,-13 44 63,0 0 0,0 0 0,0 0 0,0 0 0,0-1 0,0 1-1,0 0 1,0 0 0,0 0 0,0 0 0,0 0 0,0 0 0,0 0 0,0 0 0,0-1 0,1 1 0,-1 0 0,0 0 0,0 0-1,0 0 1,0 0 0,0 0 0,0 0 0,0 0 0,1 0 0,-1 0 0,0 0 0,0 0 0,0 0 0,0 0 0,0 0 0,0 0-1,0 0 1,1 0 0,-1 0 0,0 0 0,0 0 0,0 0 0,0 0 0,0 0 0,0 0 0,1 0 0,-1 0 0,0 0 0,0 0-1,0 0 1,0 0 0,0 0 0,0 0 0,0 0 0,0 0 0,1 1 0,-1-1 0,0 0 0,0 0 0,0 0 0,0 0 0,0 0-1,0 0 1,0 0 0,0 0 0,0 1 0,0-1 0,0 0 0,0 0 0,0 0 0,7 16-49,2 17 29,-7-24 19,2 7 26,0-1 1,11 28 0,-15-42-15,0-1 0,0 1-1,0 0 1,1-1 0,-1 1 0,0-1 0,0 1 0,1 0-1,-1-1 1,1 1 0,-1-1 0,0 1 0,1-1-1,-1 1 1,1-1 0,-1 1 0,1-1 0,0 0 0,-1 1-1,1-1 1,-1 0 0,1 1 0,0-1 0,-1 0-1,1 0 1,0 0 0,-1 0 0,1 1 0,0-1 0,-1 0-1,1 0 1,0 0 0,-1 0 0,1-1 0,0 1-1,-1 0 1,1 0 0,-1 0 0,1 0 0,0-1 0,-1 1-1,1 0 1,0-1 0,-1 1 0,1 0 0,-1-1-1,1 1 1,-1-1 0,1 1 0,-1 0 0,1-1 0,-1 0-1,0 1 1,1-1 0,-1 0 0,5-5 76,-1 0-1,0 0 1,6-13 0,-9 17-67,17-40 188,-2 0 1,-2-1-1,-2-1 1,-1 0-1,6-66 1,-16 100-189,-2 11-4,-2 18 2,1 14-1,1 0 0,1 0 0,2-1 0,12 65-1,-13-91 1,0-1-1,1 1 0,0 0 0,0-1 0,0 1 0,1-1 0,-1 1 0,1-1 1,1 0-1,4 7 0,-6-11-8,-1 0 1,0 0-1,0 0 1,0 0-1,1 0 1,-1 0-1,0-1 0,1 1 1,-1 0-1,1-1 1,-1 1-1,1-1 1,-1 1-1,1-1 1,-1 0-1,1 0 0,2 0 1,-1 0 2,-1-1 0,1 1 0,-1-1 0,1 0 0,-1 0 0,1 0 1,-1 0-1,1 0 0,-1-1 0,0 1 0,0-1 0,0 0 0,4-3 0,8-11 20,-1 0-1,-1-1 1,0 0 0,-2-1-1,0 0 1,12-29-1,18-32-69,-39 77 36,0 1 0,-1-1 0,1 1-1,0 0 1,0 0 0,0-1 0,0 1 0,0 0 0,0 0 0,1 0 0,-1 0-1,0 0 1,2-1 0,-3 2 2,1 0 0,-1 0 0,0 0 0,1 0 0,-1 0 0,0 0 0,1 0 0,-1 1-1,0-1 1,1 0 0,-1 0 0,0 0 0,1 0 0,-1 0 0,0 1 0,0-1 0,1 0 0,-1 0 0,0 1 0,0-1 0,1 0-1,-1 0 1,0 1 0,0-1 0,0 0 0,1 0 0,-1 1 0,0-1 0,0 0 0,0 1 0,0-1 0,0 0 0,0 1 0,0 0-1,2 6-27,-1 0-1,0 1 0,-1 12 0,1-15 42,-4 195-1020,4-228-520,1-2 1041</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5.298"/>
    </inkml:context>
    <inkml:brush xml:id="br0">
      <inkml:brushProperty name="width" value="0.025" units="cm"/>
      <inkml:brushProperty name="height" value="0.025" units="cm"/>
      <inkml:brushProperty name="color" value="#E71224"/>
    </inkml:brush>
  </inkml:definitions>
  <inkml:trace contextRef="#ctx0" brushRef="#br0">35 0 13869,'0'0'4837,"-34"57"-4197,39-43-127,15-2-161,3-5-224,3-1-32,2-4-1217,-1-2-1505,-5 0-2339,-6 0-3171</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5.632"/>
    </inkml:context>
    <inkml:brush xml:id="br0">
      <inkml:brushProperty name="width" value="0.025" units="cm"/>
      <inkml:brushProperty name="height" value="0.025" units="cm"/>
      <inkml:brushProperty name="color" value="#E71224"/>
    </inkml:brush>
  </inkml:definitions>
  <inkml:trace contextRef="#ctx0" brushRef="#br0">17 1 11243,'0'0'5253,"-16"75"-4068,16-45 64,0 4 0,7-4-576,9-4-385,2-8-192,4-1-32,-1-6-192,-6-1-705,-1-5-448,-7 2-1249,-7-5-2019,-5 2-1889</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5.993"/>
    </inkml:context>
    <inkml:brush xml:id="br0">
      <inkml:brushProperty name="width" value="0.025" units="cm"/>
      <inkml:brushProperty name="height" value="0.025" units="cm"/>
      <inkml:brushProperty name="color" value="#E71224"/>
    </inkml:brush>
  </inkml:definitions>
  <inkml:trace contextRef="#ctx0" brushRef="#br0">1 197 3267,'0'0'13442,"9"-4"-11947,52-22-112,-36 17-1431,0-1 0,0-2 0,-1 0-1,-1-2 1,0 0 0,36-30 0,-58 42-169,1 0 0,-1 0 0,1 1 1,-1-1-1,0 0 0,1 0 0,-1-1 0,0 1 0,-1 0 0,1 0 0,0 0 0,-1-1 0,1 1 0,-1 0 0,1-1 0,-1-3 0,0 6 46,0-1 0,0 1 0,0-1 0,0 1 0,-1-1 0,1 1 0,0-1-1,0 1 1,0-1 0,-1 1 0,1-1 0,0 1 0,0-1 0,-1 1-1,1-1 1,-1 1 0,1-1 0,0 1 0,-1 0 0,1-1 0,-1 1 0,1 0-1,-1-1 1,1 1 0,-1 0 0,-1-1-89,1 1 1,0 0-1,0 0 1,-1 0-1,1 0 0,0 0 1,-1 1-1,1-1 1,0 0-1,0 1 0,-1-1 1,1 0-1,0 1 0,0 0 1,0-1-1,-1 2 1,-2 0-162,1 0 1,0 1 0,0-1 0,0 1-1,1 0 1,-1 0 0,1 0-1,0 0 1,-1 0 0,-1 5 0,-4 7-1529</inkml:trace>
  <inkml:trace contextRef="#ctx0" brushRef="#br0" timeOffset="1">89 167 9097,'0'0'8968,"54"-29"-8359,-30 18-417,-1-1-160,-1 0-224,-8 1-481,-3 1-320,-6 2-929,-5 3-672,-5 1-673,-11-1-3972</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6.389"/>
    </inkml:context>
    <inkml:brush xml:id="br0">
      <inkml:brushProperty name="width" value="0.025" units="cm"/>
      <inkml:brushProperty name="height" value="0.025" units="cm"/>
      <inkml:brushProperty name="color" value="#E71224"/>
    </inkml:brush>
  </inkml:definitions>
  <inkml:trace contextRef="#ctx0" brushRef="#br0">11 1 4901,'0'0'11499,"-10"46"-10090,31-37-128,8-2-544,5-3-481,6 2-160,3 0-320,0-1-1762,-7 0-3267,-1-2-4068</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6.734"/>
    </inkml:context>
    <inkml:brush xml:id="br0">
      <inkml:brushProperty name="width" value="0.025" units="cm"/>
      <inkml:brushProperty name="height" value="0.025" units="cm"/>
      <inkml:brushProperty name="color" value="#E71224"/>
    </inkml:brush>
  </inkml:definitions>
  <inkml:trace contextRef="#ctx0" brushRef="#br0">51 1 12812,'0'0'7655,"58"22"-7174,-13-22-289,7 0-160,-5-3 0,-2-3-737,-11 1-896,-7 5-609,-16 0-513</inkml:trace>
  <inkml:trace contextRef="#ctx0" brushRef="#br0" timeOffset="1">1 158 10794,'0'0'4741,"47"-7"-3652,1-7-128,5-5-385,4 2-448,1-1-128,-2 4-1249,-4 3-2338,-9 2-577,-9 2 256</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7.064"/>
    </inkml:context>
    <inkml:brush xml:id="br0">
      <inkml:brushProperty name="width" value="0.025" units="cm"/>
      <inkml:brushProperty name="height" value="0.025" units="cm"/>
      <inkml:brushProperty name="color" value="#E71224"/>
    </inkml:brush>
  </inkml:definitions>
  <inkml:trace contextRef="#ctx0" brushRef="#br0">1 98 13325,'0'0'4265,"9"2"-3165,8 1-917,-1 0 0,0-2 0,1 0 0,-1-1 0,1 0 0,-1-2 0,0 0 1,1-1-1,18-5 0,-11 1-341,0-1 0,-1-1 0,0 0 0,0-2 0,-1-1 1,34-24-1,-71 72 590,1-9-37,0 1 0,2 0 0,1 1 0,1 0 0,1 1 0,2 0 0,1 0 0,2 0 0,0 1 1,2 34-1,2-64-492,-1 0 1,1-1-1,0 1 1,0 0 0,0 0-1,0 0 1,0-1-1,0 1 1,0 0 0,0 0-1,0 0 1,0-1-1,0 1 1,1 0 0,-1 0-1,0 0 1,1-1-1,-1 1 1,0 0 0,1-1-1,-1 1 1,1 0-1,-1-1 1,1 1 0,-1 0-1,1-1 1,0 1-1,-1-1 1,1 1 0,0-1-1,-1 1 1,1-1 0,0 0-1,1 1 1,-2-4-3374,0-11-2669</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7.440"/>
    </inkml:context>
    <inkml:brush xml:id="br0">
      <inkml:brushProperty name="width" value="0.025" units="cm"/>
      <inkml:brushProperty name="height" value="0.025" units="cm"/>
      <inkml:brushProperty name="color" value="#E71224"/>
    </inkml:brush>
  </inkml:definitions>
  <inkml:trace contextRef="#ctx0" brushRef="#br0">1 0 12460,'0'0'8712,"68"27"-8039,-30-24-449,-2-2-192,4-1-481,-4 0-1536,-2 0-2243,-4 0-2595</inkml:trace>
  <inkml:trace contextRef="#ctx0" brushRef="#br0" timeOffset="1">372 65 8904,'0'0'3780,"-26"51"-1057,12-20-673,1 5-833,3-1-160,4 1-96,6-3-673,0-6-256,9-5-609,4-8-992,-1-11-2179,5-3-3715</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7.834"/>
    </inkml:context>
    <inkml:brush xml:id="br0">
      <inkml:brushProperty name="width" value="0.025" units="cm"/>
      <inkml:brushProperty name="height" value="0.025" units="cm"/>
      <inkml:brushProperty name="color" value="#E71224"/>
    </inkml:brush>
  </inkml:definitions>
  <inkml:trace contextRef="#ctx0" brushRef="#br0">128 8 17072,'0'0'1079,"-10"3"218,2 0-1162,0-1 1,0 2 0,0-1 0,1 1-1,-1 0 1,1 1 0,0 0-1,-8 7 1,11-9-107,0 1 0,0 0-1,1 0 1,0 0 0,0 0 0,0 1 0,0-1 0,1 1 0,0-1-1,0 1 1,0 0 0,0 0 0,1 0 0,0 0 0,0 0-1,0 1 1,0 7 0,1-8-73,0-1 0,1 1 0,-1 0 0,1-1 0,0 1 0,0-1-1,0 0 1,1 1 0,-1-1 0,1 0 0,0 0 0,0 0 0,5 6 0,-2-4-4,0 0 1,1-1-1,0 0 0,0 0 1,0-1-1,0 0 0,12 6 1,49 16 48,-57-23 1,1 0 0,-1 0 0,1 1 1,-1 1-1,-1 0 0,1 0 1,-1 1-1,18 13 0,-25-16 45,0-1 0,0 1-1,-1 0 1,1 0 0,-1 0 0,0 0-1,0 0 1,0 0 0,0 1 0,0-1-1,0 0 1,-1 0 0,0 1 0,0-1-1,0 0 1,0 1 0,0-1 0,-1 0 0,1 0-1,-1 1 1,0-1 0,0 0 0,0 0-1,-2 3 1,-1 4 152,0 0 0,-1-1 0,-1 1 0,0-1 0,0-1 0,-9 10 1,5-6 137,-1-1 1,-26 20-1,33-28-266,0 0 0,0 0 0,0-1 0,-1 1 0,1-1 1,-1 0-1,0-1 0,0 1 0,0-1 0,1 0 0,-1 0 0,0-1 0,-9 1 0,12-2-72,0 1 1,0-1 0,0 0-1,0 0 1,-1 0 0,1 0-1,0 0 1,1 0 0,-1-1-1,0 1 1,0 0 0,0-1-1,1 0 1,-1 1 0,1-1-1,0 0 1,-1 0 0,1 0-1,0 0 1,0 0 0,0 0-1,0 0 1,0 0 0,1 0-1,-1-1 1,1 1 0,-1 0-1,1 0 1,0-1 0,0 1-1,0-4 1,-1-4-212,1-1 1,0 1-1,1-1 0,0 1 0,5-20 1,-2 18 69,1 0 0,0 0 1,0 1-1,2 0 0,-1 0 0,1 0 1,12-13-1,8-6 107,31-26-1,-36 36 361,-1 0 0,-1-1 1,28-39-1,-46 57-264,0 1 1,0 0 0,0-1 0,-1 0-1,0 1 1,1-1 0,-1 0 0,0 0-1,0 0 1,-1 0 0,1 0 0,0 0-1,-1 0 1,0 0 0,0 0 0,0 0-1,0 0 1,0 0 0,-1 0 0,1 0-1,-1 0 1,0 1 0,0-1 0,0 0-1,-1-3 1,-1 2-35,0 1-1,0 0 1,0 0-1,0 0 1,-1 1-1,1-1 1,-1 1-1,0 0 0,0 0 1,1 0-1,-1 0 1,0 0-1,-1 1 1,1 0-1,0 0 1,0 0-1,-7 0 1,2 0-41,0 0 1,0 1 0,0 0-1,0 0 1,0 1 0,0 0 0,0 1-1,0 0 1,0 0 0,-11 5-1,18-6-163,-1 0 0,0 1 0,1-1-1,-1 1 1,1-1 0,0 1-1,0 0 1,-1 0 0,1 0 0,0 0-1,1 0 1,-1 0 0,0 1 0,1-1-1,-1 1 1,1-1 0,0 1 0,-1 0-1,1-1 1,1 1 0,-1 0 0,0 0-1,1-1 1,-1 1 0,1 0-1,0 0 1,0 0 0,0 0 0,0 0-1,1 0 1,-1-1 0,1 1 0,-1 0-1,1 0 1,0 0 0,2 3 0,10 12-4318,6-5-1623</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8.285"/>
    </inkml:context>
    <inkml:brush xml:id="br0">
      <inkml:brushProperty name="width" value="0.025" units="cm"/>
      <inkml:brushProperty name="height" value="0.025" units="cm"/>
      <inkml:brushProperty name="color" value="#E71224"/>
    </inkml:brush>
  </inkml:definitions>
  <inkml:trace contextRef="#ctx0" brushRef="#br0">229 1 14542,'0'0'6630,"-38"80"-5509,13-35 160,1 6-192,-4 2-448,2 3-481,1-5-64,5-4-32,6-10-64,1-10-608,6-11-1058,2-11-736,1-5-1570,4-21-3043</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8.632"/>
    </inkml:context>
    <inkml:brush xml:id="br0">
      <inkml:brushProperty name="width" value="0.025" units="cm"/>
      <inkml:brushProperty name="height" value="0.025" units="cm"/>
      <inkml:brushProperty name="color" value="#E71224"/>
    </inkml:brush>
  </inkml:definitions>
  <inkml:trace contextRef="#ctx0" brushRef="#br0">217 12 16496,'0'0'2354,"-11"-2"-1094,2 0-1168,-7-1 76,0 1 0,1 1-1,-19-1 1,30 2-145,-1 1 1,1-1 0,0 1 0,-1-1-1,1 1 1,-1 0 0,1 1 0,0-1-1,0 1 1,0 0 0,0 0 0,0 0-1,0 1 1,0-1 0,1 1 0,-1 0-1,-4 5 1,4-3 60,-1 1 0,1 0-1,1 1 1,-1-1 0,1 1-1,1-1 1,-1 1 0,1 0-1,0 0 1,0 0 0,1 0 0,-1 14-1,2-17-55,0-1 0,0 0 0,0 0-1,1 0 1,-1 0 0,1 0 0,0 0-1,0 0 1,0 0 0,0 0 0,0 0-1,1 0 1,-1 0 0,1-1 0,0 1-1,0-1 1,0 1 0,0-1 0,0 0-1,0 0 1,1 0 0,-1 0 0,1 0-1,0 0 1,-1-1 0,1 1 0,0-1-1,0 1 1,0-1 0,5 1 0,3 0-36,0 0-1,0-1 1,1 0 0,-1-1 0,0 0 0,1-1 0,-1 0 0,0-1 0,0 0-1,17-6 1,-22 7 2,0-2-1,0 1 1,0 0-1,0-1 1,0 0-1,0-1 1,-1 1-1,0-1 1,1 0 0,-1 0-1,-1-1 1,1 1-1,-1-1 1,0 0-1,0 0 1,0-1-1,0 1 1,-1-1-1,3-8 1,-5 13-7,0 0 0,-1 0 0,1 0 1,-1 0-1,1 0 0,-1 0 0,1-1 1,-1 1-1,0 0 0,0 0 0,1 0 0,-1 0 1,0-1-1,0 1 0,0 0 0,-1 0 0,1 0 1,0 0-1,0-1 0,0 1 0,-1 0 1,1 0-1,-1 0 0,1 0 0,-1 0 0,1 0 1,-1 0-1,0 0 0,1 0 0,-1 0 0,0 0 1,0 0-1,0 1 0,0-1 0,1 0 1,-1 0-1,0 1 0,0-1 0,-1 1 0,1-1 1,0 1-1,0-1 0,0 1 0,0 0 0,0-1 1,0 1-1,-1 0 0,1 0 0,0 0 1,0 0-1,0 0 0,0 0 0,-1 0 0,1 0 1,0 1-1,-1-1 0,-4 1-116,0 0 0,1 1 1,-1-1-1,1 1 0,0 0 0,0 0 0,0 1 0,0-1 0,0 1 1,-8 6-1,9-4-482,-1-1-1,1 1 1,0 0 0,0 0 0,1 0-1,-1 0 1,1 1 0,0 0 0,1-1-1,0 1 1,-1 0 0,2 0 0,-3 10-1,3 13-3803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600"/>
    </inkml:context>
    <inkml:brush xml:id="br0">
      <inkml:brushProperty name="width" value="0.035" units="cm"/>
      <inkml:brushProperty name="height" value="0.035" units="cm"/>
    </inkml:brush>
  </inkml:definitions>
  <inkml:trace contextRef="#ctx0" brushRef="#br0">0 329 17180,'2'31'1280,"7"-2"-1208,-7-3-200,5-3 488,1-2-272,7-4-232,4 0-56</inkml:trace>
  <inkml:trace contextRef="#ctx0" brushRef="#br0" timeOffset="1">287 551 17380,'-14'24'810,"2"1"0,1 1 0,-9 29 1,15-40-470,2 0 1,0 0 0,0 1 0,2-1-1,-1 1 1,3 30 0,0-43-273,-1 1 0,1-1 0,-1 1 0,1-1-1,0 0 1,1 1 0,-1-1 0,0 0 0,3 4 0,-3-6-53,0 0-1,0 0 1,-1 0-1,1-1 1,0 1 0,0 0-1,0 0 1,0-1-1,0 1 1,0-1 0,0 1-1,0-1 1,0 1 0,0-1-1,0 1 1,0-1-1,1 0 1,-1 0 0,0 0-1,0 0 1,0 0-1,0 0 1,1 0 0,-1 0-1,0 0 1,0 0-1,0 0 1,0-1 0,0 1-1,1-1 1,-1 1 0,2-2-1,4-1 2,0-2 0,0 1 0,-1-1 0,1 0 0,-1 0 1,0 0-1,0-1 0,5-7 0,39-58 17,-44 62-28,27-45 9,-2-2-1,-2-1 1,-3-1 0,-2-2 0,-4 0 0,-1-1 0,-4-1 0,13-110 0,-26 165-7,-1 0 1,-1-1-1,0 1 0,0-1 0,0 1 0,-1 0 0,0-1 0,0 1 0,-5-13 1,6 19-7,-1 1 0,1 0 0,0-1 0,0 1 0,0 0 0,-1-1 0,1 1 0,0 0 0,-1-1 0,1 1 0,0 0 0,-1 0 0,1 0 0,0-1 0,-1 1 0,1 0 0,-1 0 0,1 0 0,0 0 1,-1 0-1,1-1 0,-1 1 0,1 0 0,0 0 0,-1 0 0,1 0 0,-1 0 0,1 0 0,0 1 0,-1-1 0,1 0 0,-1 0 0,1 0 0,0 0 0,-1 0 0,1 0 0,0 1 0,-1-1 0,1 0 0,0 0 1,-1 1-1,1-1 0,0 0 0,-1 1 0,-12 17 90,4 5 1,1 1-1,1 0 1,1 0 0,-3 37 0,5-33-15,-4 21 132,0 57 0,8-80-165,1-1 0,1 1 0,1-1 0,7 29 0,-10-54-45,2 10-70,1 0 1,0-1-1,1 1 0,4 9 0,-6-17 41,-1 0 0,0 0 0,0 0 0,1 0 0,-1 0-1,1 0 1,0 0 0,-1 0 0,1-1 0,0 1 0,0-1 0,0 1 0,0-1 0,0 0 0,1 0-1,-1 0 1,0 0 0,0 0 0,1 0 0,-1-1 0,1 1 0,-1-1 0,4 0 0,-2 0-7,1 0 1,-1-1 0,0 0-1,0 0 1,8-3 0,22-11-275</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8.993"/>
    </inkml:context>
    <inkml:brush xml:id="br0">
      <inkml:brushProperty name="width" value="0.025" units="cm"/>
      <inkml:brushProperty name="height" value="0.025" units="cm"/>
      <inkml:brushProperty name="color" value="#E71224"/>
    </inkml:brush>
  </inkml:definitions>
  <inkml:trace contextRef="#ctx0" brushRef="#br0">62 0 12492,'0'0'1916,"-6"8"76,-33 59 733,37-61-2453,-1 1 0,0-1 0,1 1 0,1-1 0,-1 1 0,1 0 0,0 0 0,0-1 0,1 1 0,0 0 0,1 7 0,-1-12-242,0-1 0,1 0 0,-1 0 0,0 0 0,1 1 1,-1-1-1,1 0 0,0 0 0,-1 0 0,1 0 0,0 0 0,-1 0 0,1 0 0,0 0 0,0-1 0,0 1 0,0 0 0,0 0 0,0-1 0,0 1 0,0-1 0,0 1 0,0-1 1,2 1-1,1 0 47,0 0 0,0 0 0,-1-1 0,1 0 0,0 1 1,0-1-1,0-1 0,4 0 0,0 0 8,1-1 0,-1 0-1,1 0 1,-1-1 0,0 0 0,13-8-1,31-30 19,-49 38-43,0 0 1,0 0 0,0-1-1,-1 1 1,1-1 0,-1 0 0,0 0-1,0 0 1,0 0 0,-1 0 0,1 0-1,1-8 1,-3 11-35,0 1 0,0-1 0,0 0 0,0 0 0,0 1 0,0-1 0,0 0-1,-1 1 1,1-1 0,0 0 0,0 1 0,0-1 0,-1 0 0,1 1 0,0-1 0,-1 1 0,1-1 0,-1 0 0,1 1 0,-1-1 0,1 1 0,-1-1-1,1 1 1,-1 0 0,1-1 0,-1 1 0,1-1 0,-1 1 0,0 0 0,0-1 0,-29-3 161,22 5-235,1-1 1,0 1-1,0 1 0,0-1 0,0 1 0,-9 4 1,-9 12-1531,11-7-2647</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9:21.148"/>
    </inkml:context>
    <inkml:brush xml:id="br0">
      <inkml:brushProperty name="width" value="0.025" units="cm"/>
      <inkml:brushProperty name="height" value="0.025" units="cm"/>
      <inkml:brushProperty name="color" value="#E71224"/>
    </inkml:brush>
  </inkml:definitions>
  <inkml:trace contextRef="#ctx0" brushRef="#br0">231 137 4356,'-2'-23'9632,"-5"5"-4887,5 16-4554,0 0 0,0 0 0,0 0 0,0 1 0,0-1 1,0 0-1,0 1 0,-1-1 0,1 1 0,-1 0 0,1 0 0,-1 0 1,1 0-1,-1 0 0,0 0 0,0 1 0,1-1 0,-1 1 1,0 0-1,-4 0 0,0 0-103,0 0 1,1 1 0,-1-1-1,0 1 1,0 1 0,1-1-1,-1 1 1,1 0-1,-1 1 1,1 0 0,0 0-1,0 0 1,0 0-1,0 1 1,1 0 0,-1 1-1,1-1 1,0 1 0,0 0-1,1 0 1,0 0-1,0 1 1,0-1 0,0 1-1,1 0 1,0 0 0,0 1-1,1-1 1,-3 10-1,3-11-42,1 0 0,-1 0 0,1 1 0,1-1 0,-1 0 0,1 1 0,0-1 1,0 1-1,0-1 0,1 0 0,1 9 0,-1-12-30,0 0 0,0 0 0,1-1 1,-1 1-1,0 0 0,0-1 1,1 1-1,-1-1 0,1 1 0,0-1 1,-1 1-1,1-1 0,0 0 0,0 0 1,0 0-1,0 0 0,0 0 1,0-1-1,0 1 0,0 0 0,0-1 1,0 0-1,0 1 0,0-1 0,0 0 1,0 0-1,1 0 0,-1 0 1,0-1-1,0 1 0,2-1 0,6-1 20,0-1-1,0 1 0,-1-2 0,0 1 1,1-1-1,-1-1 0,-1 0 0,1 0 0,-1 0 1,1-1-1,-2-1 0,1 1 0,-1-1 1,11-13-1,-7 7 11,1-2 0,-2 0 0,0 0 0,-1-1 0,0 0 0,-2 0 0,9-24 0,-14 32-50,0 0-1,-1 0 1,1 0-1,-2 0 1,1-12 0,-21 60-178,12-20 184,0 0-1,2 1 1,1-1-1,0 1 1,2 1 0,0-1-1,1 0 1,1 1-1,4 41 1,-3-61-70,1 0 0,-1-1 0,0 1 0,1 0 0,0 0-1,-1 0 1,1 0 0,0-1 0,0 1 0,0 0 0,0-1 0,0 1 0,0-1 0,0 1 0,1-1-1,-1 1 1,0-1 0,1 0 0,-1 0 0,1 1 0,0-1 0,-1 0 0,1-1 0,0 1 0,-1 0-1,1 0 1,0-1 0,0 1 0,0-1 0,0 0 0,0 1 0,0-1 0,-1 0 0,1 0 0,0 0-1,0 0 1,4-1 0,-4 0-415,0 0 0,0 0 0,1 0 1,-1 0-1,0 0 0,0 0 0,0 0 0,0-1 0,0 1 0,0-1 0,-1 0 0,1 1 0,0-1 0,-1 0 0,0 0 0,1 0 1,-1 0-1,0 0 0,2-4 0,8-26-9265</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09:21.476"/>
    </inkml:context>
    <inkml:brush xml:id="br0">
      <inkml:brushProperty name="width" value="0.025" units="cm"/>
      <inkml:brushProperty name="height" value="0.025" units="cm"/>
      <inkml:brushProperty name="color" value="#E71224"/>
    </inkml:brush>
  </inkml:definitions>
  <inkml:trace contextRef="#ctx0" brushRef="#br0">231 0 15855,'0'0'5285,"54"75"-3651,-30-37-257,-5 6-801,-11 7-447,-8 9-65,-2 10 0,-27 11 0,-9 5 0,-9 6-192,-7 3-385,0-2-1152,2-11-2179,-7-8-8680</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4.117"/>
    </inkml:context>
    <inkml:brush xml:id="br0">
      <inkml:brushProperty name="width" value="0.025" units="cm"/>
      <inkml:brushProperty name="height" value="0.025" units="cm"/>
      <inkml:brushProperty name="color" value="#E71224"/>
    </inkml:brush>
  </inkml:definitions>
  <inkml:trace contextRef="#ctx0" brushRef="#br0">1 18 11723,'0'0'4805,"58"0"-3332,-15-4-544,5-1-385,12 0-415,-1 2-97,-1 3 0,-4 0-417,-7 0-255,-9 0 31,-9 2-32,-11 4-384,-6 0-480,-6 0-641,-6-4 32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4.444"/>
    </inkml:context>
    <inkml:brush xml:id="br0">
      <inkml:brushProperty name="width" value="0.025" units="cm"/>
      <inkml:brushProperty name="height" value="0.025" units="cm"/>
      <inkml:brushProperty name="color" value="#E71224"/>
    </inkml:brush>
  </inkml:definitions>
  <inkml:trace contextRef="#ctx0" brushRef="#br0">1 262 7271,'0'0'11979,"90"23"-10601,-29-23-546,7 0-543,6 0-193,-2-4-32,-7-1-705,-7 0-1377,-13-1-1473,-20-1-737,-9-2-2819</inkml:trace>
  <inkml:trace contextRef="#ctx0" brushRef="#br0" timeOffset="1">642 1 13869,'0'0'1185,"47"0"513,-19 2-705,5 9-353,-3 5-95,-2 3-225,-14 3-224,-10 3-64,-4 8 32,-18 2 417,-15 7-33,-12 3 1,-4 5-257,-5 3-128,9-1 0,6-1-64,14-12-1249,14-11-3748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7.253"/>
    </inkml:context>
    <inkml:brush xml:id="br0">
      <inkml:brushProperty name="width" value="0.025" units="cm"/>
      <inkml:brushProperty name="height" value="0.025" units="cm"/>
      <inkml:brushProperty name="color" value="#E71224"/>
    </inkml:brush>
  </inkml:definitions>
  <inkml:trace contextRef="#ctx0" brushRef="#br0">750 78 3587,'0'0'3988,"-2"-10"-2045,1 7-1865,1 0 0,-1 0-1,0 0 1,0 0 0,0 0-1,0 0 1,0 0 0,0 0-1,-1 1 1,1-1 0,-1 0-1,0 1 1,0-1 0,0 1-1,0 0 1,-1 0 0,1 0-1,0 0 1,-1 0 0,1 0-1,-1 1 1,0-1 0,0 1-1,1 0 1,-1 0 0,0 0-1,0 0 1,0 0 0,0 0-1,-6 0 1,-18 0-39,1 0 0,-1 1 1,0 2-1,0 0 0,0 2 0,1 1 1,-1 2-1,2 0 0,-1 1 1,1 2-1,0 1 0,1 0 0,0 2 1,1 1-1,0 1 0,-27 24 0,30-23 65,2 1-1,0 1 0,0 0 0,2 2 0,0 0 1,2 1-1,0 0 0,1 1 0,1 0 0,1 1 1,1 1-1,2 0 0,0 0 0,1 0 0,1 1 1,2 0-1,-3 37 0,7-52-29,0 0 0,1 0 0,-1 1 0,2-1 1,0 0-1,0 0 0,1 0 0,0 0 0,0-1 0,1 1 0,1-1 0,0 0 0,0 0 1,0-1-1,10 11 0,-5-8-19,0-1-1,1-1 1,0 0 0,0 0 0,1-1-1,0-1 1,1 0 0,0-1 0,0 0-1,13 4 1,8 0 2,0-2 0,1-1 0,-1-2 0,1-1 0,0-2 0,0-1 0,0-2 0,44-7 0,-40 1 61,0-1 1,-1-2 0,0-2-1,-1-2 1,0-1-1,-1-2 1,0-1-1,42-30 1,-54 32 59,-2-1 0,0-1 0,-1 0-1,0-2 1,-2 0 0,0-1 0,-2-1 0,0-1 0,-2-1 0,0 0-1,-2-1 1,17-40 0,-27 57-111,-1 0 0,1 0 0,-1 0 1,-1 0-1,0-1 0,0 1 0,0 0 0,-1-1 0,0 1 0,-1-1 1,0 1-1,0 0 0,-1 0 0,0 0 0,0 0 0,-1 0 0,-4-8 0,2 8-33,1 1-1,-2 0 0,1 0 0,-1 1 0,0-1 1,-1 1-1,1 1 0,-1-1 0,0 1 0,-1 0 0,1 1 1,-1-1-1,0 2 0,0-1 0,0 1 0,-9-2 0,1 0-51,0 1 0,-1 1-1,1 1 1,-1 0 0,1 1-1,-1 1 1,1 0 0,-1 1 0,-22 5-1,13-1-2007,1 2 0,-45 18-1,38-13-2884</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8.082"/>
    </inkml:context>
    <inkml:brush xml:id="br0">
      <inkml:brushProperty name="width" value="0.025" units="cm"/>
      <inkml:brushProperty name="height" value="0.025" units="cm"/>
      <inkml:brushProperty name="color" value="#E71224"/>
    </inkml:brush>
  </inkml:definitions>
  <inkml:trace contextRef="#ctx0" brushRef="#br0">224 11 3940,'0'0'7842,"-9"-2"-6235,2 1-1417,3-1-21,0 1 0,0 0-1,-1 0 1,1 0 0,0 0-1,-1 1 1,1 0 0,-1 0-1,1 0 1,0 1 0,-1-1-1,1 1 1,-1 0 0,1 0-1,0 0 1,0 1 0,0 0-1,-6 3 1,0 3 91,0 2 0,1-1 0,0 1 0,1 0 0,0 1 0,1 0 0,0 0 0,1 1 0,0 0 0,0 0 0,2 0 0,-6 22 0,4-12-140,1 1 1,1 0-1,1 0 1,1 0-1,1 1 0,3 31 1,-1-50-111,-1-1 1,1 1 0,0-1-1,0 1 1,1-1 0,-1 1-1,1-1 1,0 0 0,0 1-1,1-1 1,-1 0 0,1-1-1,0 1 1,0 0 0,0-1-1,0 0 1,1 1 0,-1-1-1,1 0 1,0-1 0,0 1-1,0-1 1,0 0 0,0 0-1,1 0 1,-1 0 0,1-1 0,-1 0-1,1 0 1,-1 0 0,1 0-1,0-1 1,-1 0 0,1 0-1,0 0 1,-1 0 0,1-1-1,0 0 1,-1 0 0,1 0-1,-1 0 1,1-1 0,-1 0-1,0 0 1,0 0 0,1 0-1,-2-1 1,1 0 0,0 1-1,0-2 1,-1 1 0,0 0-1,6-8 1,-5 6 8,-1 0 0,0 0 0,0 0 0,-1-1 0,0 1 1,0-1-1,0 1 0,0-1 0,-1 0 0,0 0 0,0 0 0,-1 0 0,0-11 0,0 16-5,0-1-1,0 0 1,-1 0 0,1 1-1,-1-1 1,1 0-1,-1 0 1,0 1 0,1-1-1,-1 1 1,0-1-1,0 0 1,0 1 0,0 0-1,0-1 1,-1 1-1,1 0 1,0-1 0,-3 0-1,2 1-2,0 0-1,-1 0 0,1 1 1,0-1-1,-1 1 1,1-1-1,-1 1 0,1 0 1,0 0-1,-1 0 1,1 0-1,-1 0 0,1 1 1,-1-1-1,1 1 1,0 0-1,-1 0 0,-2 1 1,1 0-14,1 0 0,0 0 1,-1 1-1,1-1 0,0 1 1,1 0-1,-1-1 0,0 1 0,-3 7 1,4-9 0,1 1 1,0-1 0,0 1-1,0 0 1,0-1-1,0 1 1,0 0 0,1 0-1,-1 0 1,0 0 0,1 0-1,0 0 1,-1 0-1,1 0 1,0 0 0,0 0-1,0-1 1,0 1 0,0 0-1,1 0 1,-1 0-1,2 3 1,-1-4-12,0 0 1,0 1-1,1-1 0,-1-1 1,1 1-1,-1 0 0,1 0 1,-1 0-1,1-1 0,-1 1 1,1-1-1,0 1 0,-1-1 1,1 0-1,0 0 0,-1 0 1,1 0-1,0 0 0,-1 0 1,1 0-1,0 0 0,0 0 1,1-1-1,40-12-1829,-36 9 934,0 0-1,-1-1 1,0 0 0,1 0 0,-2 0-1,7-7 1,7-13-3945</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8.429"/>
    </inkml:context>
    <inkml:brush xml:id="br0">
      <inkml:brushProperty name="width" value="0.025" units="cm"/>
      <inkml:brushProperty name="height" value="0.025" units="cm"/>
      <inkml:brushProperty name="color" value="#E71224"/>
    </inkml:brush>
  </inkml:definitions>
  <inkml:trace contextRef="#ctx0" brushRef="#br0">1 0 9353,'0'0'8669,"0"8"-7772,0 9-516,2 79 543,-1-87-890,0 1 0,1 0-1,0-1 1,0 1 0,1-1 0,0 0-1,8 17 1,-10-25-81,-1 0 0,1 0 0,-1 0 0,1 0 0,-1 0 0,1-1 0,0 1 0,-1 0 0,1 0 1,0-1-1,0 1 0,-1 0 0,1-1 0,0 1 0,0-1 0,0 1 0,0-1 0,0 1 0,0-1 0,0 0 0,0 1 0,0-1 0,0 0 0,0 0 0,0 0 0,0 0 0,0 0 0,0 0 0,0 0 0,0 0 0,0 0 1,0 0-1,0 0 0,0-1 0,0 1 0,0 0 0,0-1 0,0 1 0,0-1 0,0 1 0,-1-1 0,1 0 0,0 1 0,0-1 0,0 0 0,1-1 0,1-2-909,0 1-1,0-1 1,0 0-1,0 0 1,0-1-1,-1 1 1,0-1-1,2-4 0,5-21-8016</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38.819"/>
    </inkml:context>
    <inkml:brush xml:id="br0">
      <inkml:brushProperty name="width" value="0.025" units="cm"/>
      <inkml:brushProperty name="height" value="0.025" units="cm"/>
      <inkml:brushProperty name="color" value="#E71224"/>
    </inkml:brush>
  </inkml:definitions>
  <inkml:trace contextRef="#ctx0" brushRef="#br0">35 1 9257,'0'0'3972,"-22"65"-2083,16-34 161,1 3-192,3 3-577,2-5-320,0-1-577,11-5-287,11-3-65,7-7-32,5-4-1089,-5-9-2179,-1-3-5155</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49.040"/>
    </inkml:context>
    <inkml:brush xml:id="br0">
      <inkml:brushProperty name="width" value="0.025" units="cm"/>
      <inkml:brushProperty name="height" value="0.025" units="cm"/>
      <inkml:brushProperty name="color" value="#E71224"/>
    </inkml:brush>
  </inkml:definitions>
  <inkml:trace contextRef="#ctx0" brushRef="#br0">889 185 3555,'0'-9'166,"1"-1"184,0 0 1,-1 0 0,-1 0-1,0-1 1,-3-13 0,3 19-167,-1 1 1,1-1-1,-1 1 1,0 0 0,0-1-1,-1 1 1,1 0 0,-1 0-1,0 1 1,0-1-1,-1 0 1,1 1 0,-1 0-1,1 0 1,-1 0 0,-5-3-1,-3 0 58,1 1-1,-1 1 1,0 0-1,-1 0 1,1 1-1,0 1 1,-1 0-1,0 1 1,1 0-1,-1 1 1,0 0-1,-22 4 1,-2 2-107,0 1 0,-72 25 0,63-16-148,1 3 0,0 1 1,-78 50-1,105-58 108,0 1-1,1 1 1,1 0-1,0 1 1,1 1-1,1 0 1,0 1-1,1 0 1,1 1-1,1 1 1,-11 22 0,18-30-48,0 0 0,0 1 0,1-1 1,1 1-1,0-1 0,0 1 1,1 0-1,1-1 0,0 1 1,0 0-1,2 0 0,-1-1 1,1 1-1,1 0 0,0-1 1,1 0-1,0 0 0,0 0 0,1 0 1,1-1-1,0 0 0,0 0 1,1 0-1,0-1 0,14 15 1,3-1-25,2 0 1,0-2 0,1 0 0,0-2-1,2-1 1,0-2 0,57 24 0,-42-23-2,0-1 1,1-2-1,1-2 1,0-2 0,1-3-1,70 4 1,-88-10 150,-1-2 0,1-1 0,-1-1 1,1-2-1,-1-1 0,-1 0 0,1-2 0,-1-2 1,-1 0-1,1-2 0,46-28 0,-47 22 138,-1-1 1,0 0-1,-2-2 0,0-1 0,-2-1 0,0-1 0,22-34 0,-33 43-271,0-1 0,-2 0 0,0 0 0,-1-1-1,0 0 1,-1 0 0,-1-1 0,-1 1-1,-1-1 1,0 0 0,-1 0 0,-1-1-1,-1 1 1,-2-19 0,1 27-47,-1-1 0,0 0 0,-1 1 0,0-1 0,-1 1 1,0 0-1,0 0 0,-1 0 0,-1 1 0,1 0 0,-1 0 0,-1 0 0,0 0 0,-12-10 0,8 9-74,-1 1-1,-1 0 1,1 1-1,-2 0 1,1 1-1,-1 0 1,0 1-1,0 1 1,-23-6-1,11 6-534,1 0-1,-1 2 0,0 1 1,0 1-1,1 1 1,-1 1-1,0 2 1,0 0-1,1 2 1,0 0-1,-47 18 1,21 1-4130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115"/>
    </inkml:context>
    <inkml:brush xml:id="br0">
      <inkml:brushProperty name="width" value="0.035" units="cm"/>
      <inkml:brushProperty name="height" value="0.035" units="cm"/>
    </inkml:brush>
  </inkml:definitions>
  <inkml:trace contextRef="#ctx0" brushRef="#br0">0 899 16355,'2'-9'461,"0"0"0,1 0-1,-1 0 1,7-12 0,3-9-207,28-101 647,-6-2-1,-5-2 0,12-153 0,-41 287-894,2-23 193,0 0 1,-2-37-1,0 60-188,0 0-1,0 1 0,0-1 0,0 0 1,0 0-1,-1 1 0,1-1 0,0 0 1,0 1-1,-1-1 0,1 0 0,0 1 0,-1-1 1,1 0-1,0 1 0,-1-1 0,1 1 1,-1-1-1,1 1 0,-2-1 0,2 1-4,-1 0-1,1 0 0,-1 0 0,1 0 0,-1 0 0,1 0 1,0 0-1,-1 0 0,1 0 0,-1 1 0,1-1 0,0 0 0,-1 0 1,1 1-1,0-1 0,-1 0 0,1 0 0,0 1 0,-1-1 0,1 0 1,0 1-1,0-1 0,-1 1 0,1-1 0,0 0 0,0 1 0,0-1 1,-1 1-1,1-1 0,0 1 0,-5 15 32,0 0-1,1 0 1,1 0-1,1 1 1,0-1-1,1 22 1,0-14-21,-4 164-21,9 1 1,8-1-1,39 205 0,-36-323-1037,-20-116 237,-6 1 423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49.953"/>
    </inkml:context>
    <inkml:brush xml:id="br0">
      <inkml:brushProperty name="width" value="0.025" units="cm"/>
      <inkml:brushProperty name="height" value="0.025" units="cm"/>
      <inkml:brushProperty name="color" value="#E71224"/>
    </inkml:brush>
  </inkml:definitions>
  <inkml:trace contextRef="#ctx0" brushRef="#br0">0 56 5733,'0'0'12738,"5"-8"-11911,-2 4-749,-1 0 1,1 1-1,0 0 0,0-1 0,0 1 0,0 0 0,1 1 1,-1-1-1,1 1 0,0-1 0,0 1 0,0 0 0,0 0 1,0 1-1,0-1 0,0 1 0,0 0 0,1 0 0,-1 0 1,0 1-1,1-1 0,-1 1 0,1 0 0,-1 1 0,0-1 1,1 1-1,6 1 0,-9-1-77,-1 0 1,1 0-1,-1 0 1,0 0-1,1 0 0,-1 0 1,0 0-1,0 1 0,0-1 1,0 0-1,0 1 1,0-1-1,0 0 0,-1 1 1,1-1-1,0 1 1,-1 0-1,1-1 0,-1 1 1,0-1-1,1 1 0,-1 0 1,0-1-1,0 1 1,0 0-1,0-1 0,0 1 1,0 0-1,-1 2 0,0 2 31,0 1-1,0 0 1,0-1-1,-1 1 0,-5 12 1,-5 0 44,9-15-102,0 0 0,1 0 1,-1 0-1,1 0 0,0 1 1,0-1-1,1 1 0,-3 8 1,44-13-552,-10-2 557,-23 0 14,1 1 0,0 0 0,0 1 0,0 0 0,0 0 0,-1 1 0,1 0-1,12 3 1,-19-3 3,1 0-1,-1 0 1,0 0-1,0 0 0,1 1 1,-1-1-1,0 0 1,0 1-1,0-1 0,0 0 1,-1 1-1,1-1 1,0 1-1,-1 0 0,1-1 1,-1 1-1,1-1 1,-1 1-1,0 0 0,1-1 1,-1 1-1,0 0 0,0-1 1,0 1-1,-1 0 1,1-1-1,0 1 0,-1 0 1,1-1-1,-2 3 1,1 3 103,-1 0 1,-1-1 0,1 1-1,-1-1 1,0 0-1,-5 7 1,3-5 50,-1-1 0,1 0 0,-2 0 0,1 0 0,-1-1 0,0 0 1,0 0-1,-1-1 0,0 0 0,1 0 0,-2 0 0,1-1 0,-1-1 0,1 0 0,-1 0 0,0 0 0,0-1 0,0 0 0,-17 0 1,25-1-227,0-1 1,1 0 0,-1 0 0,0 0 0,1 0-1,-1 0 1,1-1 0,-1 1 0,0 0 0,1 0 0,-1 0-1,1 0 1,-1-1 0,1 1 0,-1 0 0,0-1 0,1 1-1,-1 0 1,1-1 0,0 1 0,-1-1 0,1 1-1,-1-1 1,1 1 0,0-1 0,-1 1 0,1-1 0,0 1-1,-1-1 1,1 1 0,0-1 0,0 1 0,-1-1 0,1 0-1,0 1 1,0-1 0,0 1 0,0-1 0,0 0 0,0 1-1,0-1 1,0 0 0,0 1 0,0-1 0,1 1-1,-1-1 1,0 0 0,0 1 0,0-1 0,1 1 0,-1-1-1,0 1 1,1-1 0,-1 1 0,0-1 0,2 0 0,20-31-6333,-3 13 1902</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0:50.513"/>
    </inkml:context>
    <inkml:brush xml:id="br0">
      <inkml:brushProperty name="width" value="0.025" units="cm"/>
      <inkml:brushProperty name="height" value="0.025" units="cm"/>
      <inkml:brushProperty name="color" value="#E71224"/>
    </inkml:brush>
  </inkml:definitions>
  <inkml:trace contextRef="#ctx0" brushRef="#br0">182 34 12332,'0'0'4361,"-11"-4"-3064,7 2-1256,0 0 9,0 0-1,0 0 0,0 1 1,0-1-1,0 1 1,0 0-1,-1 0 1,1 1-1,-1-1 1,1 1-1,0 0 0,-1 0 1,1 0-1,-1 1 1,1-1-1,0 1 1,-1 0-1,1 1 1,0-1-1,0 1 1,0-1-1,0 1 0,0 0 1,0 1-1,0-1 1,1 1-1,-7 5 1,6-4 35,0 1-1,0 0 1,0 0 0,0 0 0,1 0 0,0 0 0,0 1 0,0-1 0,1 1 0,0 0-1,0-1 1,0 1 0,1 0 0,-1 0 0,2 1 0,-1-1 0,1 0 0,0 0-1,1 12 1,0-17-70,-1 1 0,1-1-1,0 0 1,0 1 0,0-1-1,0 0 1,0 1 0,0-1-1,0 0 1,0 0 0,1 0-1,-1 0 1,0 0 0,1 0-1,-1-1 1,0 1 0,1 0-1,-1-1 1,1 1 0,0-1-1,-1 1 1,1-1 0,-1 0-1,1 0 1,0 1 0,-1-1-1,1 0 1,2-1 0,3 1 23,0-1 1,-1 1-1,1-1 1,0-1-1,12-3 1,-10 1-25,0-1 0,-1 0 0,1 0 0,-1 0 0,0-1 0,0 0 0,-1-1 0,0 0-1,9-10 1,-12 11-21,1 1 1,-1-1-1,0 0 0,0 0 0,-1-1 0,0 1 0,0-1 0,-1 0 0,1 0 0,-1 0 0,-1 0 0,1 0 1,0-11-1,-2 18 5,0 0 1,0-1-1,0 1 1,0 0-1,0-1 1,0 1-1,0-1 1,0 1-1,0 0 1,0-1-1,0 1 1,-1 0-1,1-1 1,0 1-1,0 0 1,0-1-1,0 1 1,-1 0-1,1-1 1,0 1-1,0 0 1,0-1-1,-1 1 1,1 0-1,0 0 1,-1-1-1,1 1 1,0 0-1,0 0 1,-1 0-1,1-1 1,0 1-1,-1 0 1,1 0-1,0 0 1,-1 0 0,1 0-1,-1 0 1,1 0-1,0 0 1,-1 0-1,1 0 1,0 0-1,-1 0 1,1 0-1,-1 0 1,1 0-1,0 0 1,-1 0-1,-16 13-84,15-9 86,0 0-1,0 0 0,0-1 1,0 1-1,1 0 0,0 0 1,-1 1-1,1-1 0,1 0 1,-1 0-1,1 0 0,0 1 1,0-1-1,0 0 0,0 1 1,1-1-1,-1 0 0,1 0 1,0 0-1,1 0 0,-1 0 1,1 0-1,-1 0 0,1 0 1,0 0-1,1-1 0,-1 1 1,1-1-1,-1 1 0,1-1 1,0 0-1,1 0 0,-1 0 1,0-1-1,1 1 0,-1-1 1,1 0-1,0 0 0,0 0 1,0 0-1,0-1 0,0 0 1,0 1-1,0-1 0,0-1 1,0 1-1,8 0 0,25-1-70,-32-1 52,1 1 1,0-1-1,-1 2 1,1-1-1,0 0 1,0 1-1,-1 0 1,1 1-1,-1-1 1,1 1-1,5 2 1,-10-3 23,0 0 1,0 0-1,0 0 0,0 0 1,-1 0-1,1 1 1,0-1-1,0 0 0,-1 0 1,1 1-1,-1-1 0,1 0 1,-1 1-1,1-1 1,-1 0-1,0 1 0,0-1 1,1 1-1,-1-1 0,0 0 1,0 1-1,-1-1 1,1 1-1,0-1 0,0 0 1,-1 1-1,1-1 1,-1 0-1,0 3 0,-1 1 92,0-1 0,0 0-1,0 0 1,0 0-1,-1 0 1,0 0-1,-4 5 1,-14 8 259,0-1 0,0-1 1,-1-2-1,-1 0 0,0-1 0,-1-1 1,-1-1-1,1-1 0,-1-2 0,-40 8 0,57-13-1105,14-2-1136,17-2-3104,2-4-787</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8.447"/>
    </inkml:context>
    <inkml:brush xml:id="br0">
      <inkml:brushProperty name="width" value="0.025" units="cm"/>
      <inkml:brushProperty name="height" value="0.025" units="cm"/>
      <inkml:brushProperty name="color" value="#E71224"/>
    </inkml:brush>
  </inkml:definitions>
  <inkml:trace contextRef="#ctx0" brushRef="#br0">28 0 11275,'0'0'7612,"-3"10"-6453,-4 13-674,2 0 1,0 0 0,2 1 0,0-1 0,1 47-1,3-68-466,-1 1 0,0-1 0,1 1 0,0-1-1,-1 1 1,1-1 0,0 0 0,0 1-1,0-1 1,1 0 0,-1 0 0,0 0 0,1 0-1,-1 0 1,1 0 0,0 0 0,0 0 0,0-1-1,0 1 1,0-1 0,0 1 0,0-1-1,0 0 1,0 0 0,1 0 0,-1 0 0,0 0-1,1-1 1,-1 1 0,1-1 0,-1 1 0,1-1-1,-1 0 1,1 0 0,2 0 0,1 0 14,0-1 1,1 0 0,-1 0-1,0 0 1,0-1 0,0 1-1,0-1 1,0-1 0,0 1-1,0-1 1,-1 0 0,1-1-1,4-3 1,68-74 180,-77 81-192,0 0 0,-1 0 0,1 0 0,0 0 0,-1 0-1,1 0 1,0 1 0,-1-1 0,1 0 0,0 0 0,-1 1 0,1-1 0,-1 1 0,1-1 0,0 0 0,-1 1 0,1-1 0,-1 1 0,1-1 0,-1 1 0,0-1 0,1 1 0,-1-1 0,0 1 0,1 0 0,-1-1 0,0 1 0,1 0 0,-1-1 0,0 1 0,0 0 0,0 0 0,1 1-2,1 1 0,-1-1 0,0 0 0,1 0 1,-1 0-1,1 0 0,0-1 0,-1 1 0,1 0 1,0-1-1,0 1 0,3 1 0,1-2-21,0 0 0,0-1-1,-1 1 1,1-1 0,0-1-1,0 1 1,0-1 0,-1 0-1,1 0 1,0-1-1,-1 1 1,1-1 0,-1-1-1,0 1 1,0-1 0,9-5-1,4-2-263,-18 10 255,1 0-1,-1-1 1,0 1 0,1 0 0,-1 0-1,0 0 1,0 0 0,1-1 0,-1 1-1,0 0 1,1 0 0,-1 0 0,0 0-1,1 0 1,-1 0 0,0 0-1,1 0 1,-1 0 0,0 0 0,1 0-1,-1 0 1,0 0 0,1 0 0,-1 0-1,0 0 1,0 1 0,1-1-1,-1 0 1,0 0 0,1 0 0,-1 0-1,0 1 1,0-1 0,1 0 0,-1 0-1,0 0 1,0 1 0,1-1-1,0 17-23,-14 30 320,9-36-308,4 17-1801,0-28 1604,0 1 1,0-1 0,0 1 0,0-1 0,0 1-1,1-1 1,-1 0 0,0 1 0,0-1-1,0 1 1,1-1 0,-1 0 0,0 1 0,1-1-1,-1 0 1,0 1 0,1-1 0,-1 0-1,0 0 1,1 1 0,-1-1 0,0 0 0,1 0-1,-1 0 1,1 1 0,-1-1 0,1 0-1,-1 0 1,0 0 0,1 0 0,-1 0 0,1 0-1,-1 0 1,1 0 0,-1 0 0,1 0-1,-1 0 1,0 0 0,1 0 0,-1 0 0,1-1-1,-1 1 1,0 0 0,1 0 0,-1 0-1,1-1 1,-1 1 0,0 0 0,1 0 0,-1-1-1,0 1 1,1 0 0,-1-1 0,13-15-11025</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9.202"/>
    </inkml:context>
    <inkml:brush xml:id="br0">
      <inkml:brushProperty name="width" value="0.025" units="cm"/>
      <inkml:brushProperty name="height" value="0.025" units="cm"/>
      <inkml:brushProperty name="color" value="#E71224"/>
    </inkml:brush>
  </inkml:definitions>
  <inkml:trace contextRef="#ctx0" brushRef="#br0">1 0 14830,'0'0'5984,"2"11"-5359,9 63 73,-4 0-1,-2 98 1,-1-208 300,1-18-833,-5 51-163,0 0 0,0 1 0,0-1 0,-1 1 0,1-1 0,-1 0 0,1 1 0,-1-1 0,0 1 0,0-1 0,0 1 0,0 0 0,-1-1 0,1 1 0,-3-3 0,5 7-70,-1-1 70,0 0 0,0 0 0,1 0 0,-1 0 0,0 0 0,1 0 0,-1 0 0,1 0 0,-1 0 0,1 0 0,-1 0 0,1-1 0,0 1 0,-1 0 0,1 0 0,0-1 0,1 2 0,7 2 21,-1-1-1,0 0 0,1 0 0,0-1 0,-1 0 1,1 0-1,0-1 0,15 0 0,-19-1-13,0 1 1,0-2-1,0 1 0,0 0 1,-1-1-1,1 0 0,0 0 0,0 0 1,0-1-1,-1 1 0,1-1 1,0 0-1,-1-1 0,0 1 0,0-1 1,6-4-1,-9 6 2,1-1 0,-1 1-1,0 0 1,0-1 0,0 1 0,-1-1-1,1 0 1,0 1 0,0-1 0,-1 0-1,1 1 1,-1-1 0,1-3 0,-1 5-8,0-1 1,0 1 0,0-1-1,0 0 1,0 1-1,-1-1 1,1 0 0,0 1-1,0-1 1,0 1-1,-1-1 1,1 1 0,0-1-1,-1 1 1,1-1-1,0 1 1,-1-1 0,1 1-1,-1-1 1,1 1-1,-1 0 1,1-1 0,-1 1-1,1 0 1,-2-1-1,1 0-2,-1 1 0,1 0-1,-1 0 1,0 0 0,1 0-1,-1 0 1,1 0-1,-1 0 1,0 0 0,1 1-1,-1-1 1,1 0-1,-1 1 1,1-1 0,-1 1-1,1 0 1,-1 0-1,1-1 1,0 1 0,-1 0-1,1 0 1,0 0 0,0 1-1,0-1 1,0 0-1,0 0 1,-2 3 0,-2 3 15,1 0 0,-1 0 0,1 0 1,1 0-1,-1 1 0,1 0 1,1 0-1,-1 0 0,1 0 1,-1 12-1,3-17-17,0 0 0,0-1 0,0 1 0,0-1 0,0 1 0,1 0 0,-1-1 0,1 1 0,-1-1 0,1 1 0,0-1 0,0 0 0,0 1 1,1-1-1,-1 0 0,1 0 0,-1 0 0,1 0 0,-1 0 0,1 0 0,0 0 0,0 0 0,0-1 0,0 1 0,0-1 0,1 1 0,-1-1 0,0 0 0,1 0 0,-1 0 0,0 0 0,1 0 1,0-1-1,-1 1 0,1-1 0,4 0 0,70 6-1035,-71-6 1028,0 0 0,0 0-1,0 0 1,0-1 0,-1 0 0,1 0-1,0-1 1,0 0 0,-1 0 0,11-5-1,-15 5 206,1 1 0,-1-1 0,0 0-1,0 0 1,0 0 0,0 0 0,0 0-1,0 0 1,0 0 0,-1 0-1,1 0 1,-1 0 0,0 0 0,1-1-1,-1 1 1,0-3 0,-2-46-62,1 31-22,1 18-114,0 0 0,0 0 0,0 0 0,0 1-1,0-1 1,-1 0 0,1 0 0,-1 1 0,1-1 0,-1 0 0,1 1-1,-1-1 1,0 0 0,0 1 0,0-1 0,0 1 0,0 0 0,0-1 0,0 1-1,-1 0 1,1-1 0,0 1 0,-1 0 0,1 0 0,-1 0 0,1 0-1,-1 1 1,0-1 0,1 0 0,-1 1 0,0-1 0,-2 0 0,4 1-4,0 1 1,0-1 0,0 0 0,0 0-1,-1 0 1,1 1 0,0-1-1,0 0 1,0 0 0,0 1-1,0-1 1,0 0 0,0 0 0,0 1-1,-1-1 1,1 0 0,0 0-1,0 1 1,0-1 0,0 0 0,1 0-1,-1 1 1,0-1 0,0 0-1,0 0 1,0 1 0,0-1-1,0 0 1,0 0 0,0 1 0,0-1-1,1 0 1,-1 0 0,0 0-1,0 1 1,0-1 0,0 0 0,1 0-1,-1 0 1,0 1 0,0-1-1,1 0 1,-1 0 0,0 0-1,0 0 1,0 0 0,1 0 0,-1 1-1,12 10-83,0-6-572,0 0 1,0 0 0,1-1-1,0-1 1,-1 0 0,16 1-1,-21-3-287,1 0-1,0-1 1,-1 0-1,1-1 1,-1 0-1,1 0 1,-1 0-1,1-1 0,-1 0 1,0-1-1,0 1 1,7-5-1,5-3-3109</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9.546"/>
    </inkml:context>
    <inkml:brush xml:id="br0">
      <inkml:brushProperty name="width" value="0.025" units="cm"/>
      <inkml:brushProperty name="height" value="0.025" units="cm"/>
      <inkml:brushProperty name="color" value="#E71224"/>
    </inkml:brush>
  </inkml:definitions>
  <inkml:trace contextRef="#ctx0" brushRef="#br0">0 1 5701,'0'0'3972</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49.936"/>
    </inkml:context>
    <inkml:brush xml:id="br0">
      <inkml:brushProperty name="width" value="0.025" units="cm"/>
      <inkml:brushProperty name="height" value="0.025" units="cm"/>
      <inkml:brushProperty name="color" value="#E71224"/>
    </inkml:brush>
  </inkml:definitions>
  <inkml:trace contextRef="#ctx0" brushRef="#br0">75 51 5958,'-43'30'5952,"34"-24"-2018,15-8 541,10 2-3386,-6 0-668,-3-2-248,0 0 0,0 0 0,0 0 0,0-1 0,0 0 0,11-7 0,-16 9-103,0-1-1,0 1 1,0-1-1,0 0 0,0 0 1,0 0-1,0 0 1,-1 0-1,1 0 0,-1 0 1,0-1-1,1 1 1,-1-1-1,0 1 0,0 0 1,-1-1-1,1 0 1,0 1-1,-1-1 0,0 1 1,1-4-1,-2 5-45,1 1-1,0-1 0,-1 1 0,1-1 1,0 1-1,-1-1 0,1 1 1,-1-1-1,1 1 0,-1-1 1,1 1-1,-1-1 0,1 1 1,-1 0-1,1-1 0,-1 1 1,1 0-1,-1-1 0,0 1 1,1 0-1,-1 0 0,1 0 0,-1 0 1,0 0-1,1 0 0,-1-1 1,0 1-1,1 1 0,-1-1 1,0 0-1,1 0 0,-1 0 1,0 0-1,-25 6 134,18-1-74,0 1 0,1 0-1,-1 1 1,1 0-1,1 0 1,0 0 0,0 1-1,0 0 1,1 0-1,0 1 1,0-1 0,1 1-1,0 0 1,1 0-1,0 1 1,-3 14-1,6-22-103,-1-1-1,1 1 1,0-1-1,0 1 0,0-1 1,0 1-1,0 0 1,0-1-1,0 1 1,0-1-1,1 1 0,-1-1 1,0 1-1,1-1 1,0 1-1,-1-1 0,1 1 1,0-1-1,0 0 1,-1 1-1,1-1 0,0 0 1,0 0-1,1 0 1,-1 1-1,0-1 0,0 0 1,3 1-1,0-1-321,0 0 0,-1 0-1,1 0 1,0-1 0,0 0-1,0 1 1,0-1 0,0-1 0,0 1-1,0-1 1,4 0 0,24-11-4761,-1-9-3960</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0.264"/>
    </inkml:context>
    <inkml:brush xml:id="br0">
      <inkml:brushProperty name="width" value="0.025" units="cm"/>
      <inkml:brushProperty name="height" value="0.025" units="cm"/>
      <inkml:brushProperty name="color" value="#E71224"/>
    </inkml:brush>
  </inkml:definitions>
  <inkml:trace contextRef="#ctx0" brushRef="#br0">107 0 11723,'0'0'3908,"-9"4"-812,0 1-2468,-1 0 0,1 1 0,0 0-1,-14 12 1,20-15-479,-1 0 0,1 1 0,0-1 0,0 0-1,1 1 1,-1 0 0,1-1 0,0 1 0,0 0 0,0 0-1,0 1 1,1-1 0,-1 0 0,1 0 0,0 1 0,0 8-1,1-12-170,0 0-1,1 0 0,-1 0 1,1 0-1,-1 0 0,1 0 1,0 0-1,-1 0 0,1 0 1,0 0-1,0 0 0,-1 0 1,1 0-1,0-1 0,0 1 1,0 0-1,0 0 0,0-1 1,0 1-1,0-1 0,1 1 1,-1-1-1,0 0 0,0 1 1,0-1-1,0 0 0,1 0 1,-1 0-1,1 0 0,47 4-1840,-35-3 936,-3 0 556,1 0 0,0 1 0,-1 1-1,1 0 1,16 7 0,-26-10 472,-1 1 1,1 0 0,0 0-1,0 0 1,-1 0-1,1 0 1,-1 0-1,1 1 1,-1-1 0,0 0-1,1 1 1,-1-1-1,0 1 1,0 0-1,0-1 1,0 1 0,1 3-1,-2-3 74,0 0 0,0 0 0,0 0 0,0-1 0,0 1 0,-1 0-1,1 0 1,-1 0 0,1 0 0,-1 0 0,0 0 0,0-1 0,0 1 0,0 0 0,0-1 0,0 1 0,0 0-1,0-1 1,-1 1 0,1-1 0,-3 2 0,-8 8 194,0 0 0,0-1 0,-1-1 0,0 0 0,0 0 0,-1-2 0,0 0 0,-18 6 0,32-12-448,-1-1 0,0 0 1,1 1-1,-1-1 0,0 0 1,1 0-1,-1 1 1,0-1-1,0 0 0,1 0 1,-1 0-1,0 0 0,0 0 1,0 0-1,1 0 1,-1-1-1,0 1 0,1 0 1,-1 0-1,0 0 0,0-1 1,1 1-1,-1 0 1,0-1-1,1 1 0,-1-1 1,1 1-1,-1-1 0,0 1 1,1-1-1,-1 1 1,0-2-1,-2-24-6066,3 26 6114,0-30-8132</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0.636"/>
    </inkml:context>
    <inkml:brush xml:id="br0">
      <inkml:brushProperty name="width" value="0.025" units="cm"/>
      <inkml:brushProperty name="height" value="0.025" units="cm"/>
      <inkml:brushProperty name="color" value="#E71224"/>
    </inkml:brush>
  </inkml:definitions>
  <inkml:trace contextRef="#ctx0" brushRef="#br0">110 1 6278,'0'0'11232,"0"11"-9177,-6 84 750,2-50-1791,3 54 0,1-85-1126,2 1 1,0-1-1,0 0 0,1 0 1,1 0-1,1 0 0,0 0 0,7 13 1,2-4-624,-6-8-4829,-17-26 850,-43-57 2720,-31-29 10799,82 96-8675,0 1-1,0-1 0,0 0 0,0 0 0,1 0 1,-1 0-1,0 0 0,1 0 0,-1 0 0,0 0 1,1-1-1,0 1 0,-1 0 0,1 0 0,-1 0 0,1 0 1,0-1-1,0 1 0,0 0 0,0 0 0,0-1 1,0 1-1,0-2 0,1 2-70,0 0-1,0 0 1,0 0 0,-1 0-1,1 0 1,0 0 0,0 0 0,1 0-1,-1 1 1,0-1 0,0 0 0,0 1-1,0-1 1,1 1 0,-1-1-1,0 1 1,0-1 0,2 1 0,9-2-110,1 0 0,-1 1 1,21 1-1,-25 0 95,66-1-3536,-33-3-1595</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1.560"/>
    </inkml:context>
    <inkml:brush xml:id="br0">
      <inkml:brushProperty name="width" value="0.025" units="cm"/>
      <inkml:brushProperty name="height" value="0.025" units="cm"/>
      <inkml:brushProperty name="color" value="#E71224"/>
    </inkml:brush>
  </inkml:definitions>
  <inkml:trace contextRef="#ctx0" brushRef="#br0">184 42 4837,'-5'-22'9243,"-8"9"-4228,10 12-4763,0 0 0,0 0 0,0 0 0,0 0 0,0 1 0,0-1 1,0 1-1,0 0 0,0 0 0,-1 0 0,-4 1 0,-1 0-166,0 1-1,1 0 1,-1 1 0,1 0-1,-1 0 1,1 0 0,0 1-1,-8 6 1,16-10-82,-3 1 73,0 1-1,1 0 1,-1 0-1,0 0 1,1 0-1,-1 0 1,1 1-1,0-1 1,0 1-1,0-1 1,0 1-1,0 0 0,1 0 1,-1 0-1,1 0 1,0 0-1,-1 0 1,0 5-1,5-8-39,-1 1-1,1-1 1,-1-1 0,1 1-1,-1 0 1,1-1-1,-1 1 1,1-1-1,-1 1 1,1-1-1,-1 0 1,3-2-1,8-13 26,-12 14-86,0 1 0,0 0 0,0-1 0,0 1 0,0 0 1,0 0-1,1 0 0,-1 0 0,0 0 0,0 0 0,1 0 1,-1 0-1,1 1 0,-1-1 0,1 0 0,-1 1 1,1-1-1,-1 1 0,1 0 0,-1-1 0,1 1 0,0 0 1,-1 0-1,1 0 0,-1 0 0,1 0 0,0 1 0,1-1 1,16-5 632,-10 1-2392,-1 3-7064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3.168"/>
    </inkml:context>
    <inkml:brush xml:id="br0">
      <inkml:brushProperty name="width" value="0.025" units="cm"/>
      <inkml:brushProperty name="height" value="0.025" units="cm"/>
      <inkml:brushProperty name="color" value="#E71224"/>
    </inkml:brush>
  </inkml:definitions>
  <inkml:trace contextRef="#ctx0" brushRef="#br0">2 1 7751,'0'1'7735,"0"13"-6368,0 54 2254,0 89-718,0-156-2865,0-1-1,-1 1 1,1-1 0,0 1 0,0-1-1,0 1 1,0-1 0,0 1 0,0-1-1,0 1 1,0-1 0,0 0 0,0 1-1,0-1 1,0 1 0,0-1 0,1 1-1,-1-1 1,0 1 0,0-1 0,0 1-1,1-1 1,-1 0 0,0 1 0,1-1-1,-1 0 1,0 1 0,1-1 0,-1 0-1,0 1 1,1-1 0,-1 0 0,1 1-1,-1-1 1,1 0 0,14-11 683,9-28-287,-17 21-446,0-1-1,-2 1 1,0-1-1,-1-1 1,-1 1-1,-1 0 1,-1-1 0,-1-27-1,-2 44 64,-3 10 39,-2 12 52,7-15-129,-1 1-1,1-1 1,0 1-1,1-1 1,-1 1 0,1-1-1,0 1 1,0-1-1,0 1 1,0-1 0,1 0-1,0 0 1,2 5-1,-2-7-63,1 1 1,-1-1-1,0 0 0,1 0 0,0 0 0,0 0 0,-1 0 0,1-1 1,0 1-1,0-1 0,0 0 0,1 0 0,-1 0 0,0 0 0,0-1 1,1 1-1,-1-1 0,6 0 0,-1 1-418,-1-1 0,1 0-1,-1-1 1,1 1 0,-1-1 0,0-1 0,1 0 0,-1 0-1,8-3 1,34-25-8858,-20 7-1862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647"/>
    </inkml:context>
    <inkml:brush xml:id="br0">
      <inkml:brushProperty name="width" value="0.035" units="cm"/>
      <inkml:brushProperty name="height" value="0.035" units="cm"/>
    </inkml:brush>
  </inkml:definitions>
  <inkml:trace contextRef="#ctx0" brushRef="#br0">1 463 14323,'6'0'202,"-1"-1"1,1 0-1,0 0 1,-1 0-1,1-1 1,0 0-1,-1 0 1,0-1-1,0 1 0,0-1 1,7-5-1,8-7 294,25-24-1,-24 20-37,84-80 967,-61 54-808,2 3 0,59-42 1,-98 79-560,0 0 0,1 1-1,-1 0 1,1 0 0,10-3 0,-17 7-45,1-1 1,0 1-1,0-1 1,0 1-1,-1 0 1,1 0 0,0 0-1,0 0 1,0 0-1,-1 0 1,1 0-1,0 0 1,0 1-1,0-1 1,-1 1-1,1-1 1,0 1 0,0 0-1,-1 0 1,1-1-1,-1 1 1,1 0-1,-1 1 1,1-1-1,-1 0 1,0 0-1,1 1 1,-1-1-1,0 0 1,0 1 0,2 2-1,0 4 25,0 0 0,0-1-1,-1 1 1,0 0 0,0 0-1,-1 1 1,1 11 0,-2 62 251,-2-36 163,-2 1 1,-14 63 0,14-97-251,1-12 62,1-24 78,3-132 111,-6-96-398,3 233-62,1 6-21,2 21-21,2 13-26,-1-9-123,0 1 1,0 0-1,1 0 0,1-1 0,0 1 0,1-1 0,9 16 0,-14-28 135,1 1-1,-1-1 1,1 0 0,0 0-1,0 0 1,-1 0-1,1 0 1,0 0 0,0-1-1,0 1 1,0 0-1,0 0 1,0-1 0,0 1-1,0 0 1,0-1 0,1 1-1,-1-1 1,0 0-1,0 1 1,0-1 0,1 0-1,-1 0 1,0 1-1,0-1 1,1 0 0,-1 0-1,0 0 1,0-1 0,1 1-1,-1 0 1,0 0-1,0-1 1,0 1 0,0-1-1,1 1 1,-1-1-1,0 1 1,0-1 0,0 0-1,0 1 1,0-1 0,0 0-1,0 0 1,1-1-1,5-5-243,-1-1 1,1 0-1,-2 0 0,9-13 0,-13 18 289,21-35-739</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3.932"/>
    </inkml:context>
    <inkml:brush xml:id="br0">
      <inkml:brushProperty name="width" value="0.025" units="cm"/>
      <inkml:brushProperty name="height" value="0.025" units="cm"/>
      <inkml:brushProperty name="color" value="#E71224"/>
    </inkml:brush>
  </inkml:definitions>
  <inkml:trace contextRef="#ctx0" brushRef="#br0">89 130 10634,'0'0'6951,"-8"7"-4869,1-2-1819,1 0 0,-1 1 0,1 0 0,1-1 0,-1 2 0,1-1 0,0 1 0,1-1-1,-1 1 1,1 1 0,1-1 0,-1 1 0,1-1 0,1 1 0,-1 0 0,1 0 0,1 0 0,-1 9 0,2-15-264,0-1 1,0 0-1,1 0 0,-1 0 0,0 0 0,1 0 0,-1 0 0,1 0 0,-1 0 0,1 0 1,0 0-1,-1 0 0,1 0 0,0 0 0,0-1 0,0 1 0,-1 0 0,1 0 1,0-1-1,0 1 0,0-1 0,0 1 0,0-1 0,0 1 0,1-1 0,-1 0 0,0 1 1,0-1-1,0 0 0,0 0 0,0 0 0,0 0 0,1 0 0,-1 0 0,0 0 0,0 0 1,0 0-1,0 0 0,0-1 0,0 1 0,3-2 0,0 2-135,1-1 0,-1-1 0,1 1 0,0-1-1,-1 1 1,0-1 0,0-1 0,1 1 0,6-6 0,-6 4 22,0-1 1,0-1 0,-1 1 0,1-1-1,-1 1 1,-1-1 0,1-1 0,-1 1-1,0 0 1,0-1 0,-1 1 0,0-1-1,3-12 1,-20 40 903,12-15-712,1 0-1,1-1 1,-1 1-1,1 0 1,0 0-1,0 0 1,1 0-1,-1 0 1,1 0-1,1-1 1,-1 1-1,1 0 1,3 11-1,-3-15-61,0 1 0,1 0 1,-1-1-1,1 0 0,-1 1 0,1-1 0,0 0 0,0 0 1,0 0-1,0 0 0,0 0 0,0-1 0,1 1 0,-1-1 0,0 1 1,1-1-1,0 0 0,-1 0 0,1 0 0,0 0 0,-1 0 0,1-1 1,0 1-1,0-1 0,-1 0 0,1 0 0,0 0 0,0 0 0,0 0 1,4-1-1,-1-1 1,0 1 0,-1-1 1,1-1-1,-1 1 1,1-1-1,-1 0 0,0 0 1,0-1-1,0 1 0,0-1 1,0 0-1,-1 0 0,0-1 1,0 1-1,0-1 1,-1 0-1,1 0 0,3-9 1,4-4-2,-2-1 0,0 0 0,-1-1 1,5-21-1,-12 38-14,4-11 21,-1-1-1,0 0 0,-1 0 1,-1 0-1,0-1 1,-2 1-1,0-16 0,-19 59 534,10 2-492,1 1 1,1-1 0,2 1-1,1 0 1,1 0 0,2 1 0,4 43-1,2-53-154,5-18 669,-9-5-504,1 0 1,-1 0-1,1 0 1,-1 0-1,1 0 1,-1 0-1,0 0 1,0-1-1,0 1 1,1 0-1,-1-1 1,0 1-1,-1-1 1,1 0-1,0 1 0,0-1 1,0-1-1,3-14 29,-1 0 1,-1 0-1,1-33 0,-1 33-275,-1 20 173,0 1-1,1-1 1,0 0-1,0 1 1,0-1-1,0 0 1,0-1-1,1 1 1,-1 0 0,1-1-1,0 1 1,0-1-1,0 0 1,0 0-1,0 0 1,4 2 0,-1-1-3,1 0 1,0-1 0,0 0-1,0 0 1,1 0 0,-1-1-1,0 0 1,9 0 0,-10 0-3,-1-1 1,1 0-1,-1 0 1,1-1 0,-1 1-1,1-1 1,-1 0-1,0-1 1,1 1-1,-1-1 1,0 0-1,0 0 1,0-1 0,0 1-1,-1-1 1,1 0-1,-1-1 1,0 1-1,0-1 1,0 0-1,0 0 1,0 0 0,-1 0-1,4-5 1,-7 8 2,1 0 0,-1 0 0,1 1 0,0-1 0,-1 0 1,0 0-1,1 0 0,-1 0 0,1 0 0,-1 0 0,0 0 1,0 1-1,1-1 0,-1 0 0,0 0 0,0 0 0,0 0 0,0 0 1,0 0-1,-1 0 0,1 0 0,0 0 0,0 0 0,0 0 1,-1 0-1,1 0 0,-1 0 0,1 1 0,0-1 0,-1 0 1,0 0-1,1 0 0,-1 1 0,1-1 0,-1 0 0,0 0 0,0 1 1,1-1-1,-1 1 0,0-1 0,0 1 0,0-1 0,0 1 1,-1-1-1,0 1-4,-1 0 0,1 0 1,0 0-1,-1 0 0,1 0 0,0 1 1,-1-1-1,1 1 0,0 0 0,0 0 1,-1-1-1,1 1 0,0 1 0,0-1 1,0 0-1,0 0 0,0 1 0,-1 1 1,-2 2 16,0 0 0,0 0 0,1 0 0,0 1 0,0 0 0,1 0-1,-1 0 1,1 0 0,0 0 0,1 1 0,0-1 0,0 1 0,0 0 0,1-1 0,-1 11 0,2-14-79,0 1 0,0-1 0,0 0 0,0 1 0,1-1 0,0 0 0,0 1 0,0-1 0,0 0 0,0 0 0,1 0 0,-1 0 1,1 0-1,0 0 0,0 0 0,0-1 0,0 1 0,0-1 0,1 1 0,-1-1 0,1 0 0,-1 0 0,1 0 0,0 0 0,0 0 0,0-1 0,0 1 0,0-1 0,0 0 0,1 0 0,-1 0 0,6 0 0,30 4-3004,2-4-3235</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4.984"/>
    </inkml:context>
    <inkml:brush xml:id="br0">
      <inkml:brushProperty name="width" value="0.025" units="cm"/>
      <inkml:brushProperty name="height" value="0.025" units="cm"/>
      <inkml:brushProperty name="color" value="#E71224"/>
    </inkml:brush>
  </inkml:definitions>
  <inkml:trace contextRef="#ctx0" brushRef="#br0">129 99 4548,'0'-1'715,"0"0"0,0-1-1,0 1 1,-1 0-1,1-1 1,0 1 0,-1 0-1,1-1 1,-1 1 0,1 0-1,-1 0 1,0-1 0,1 1-1,-1 0 1,0 0-1,0 0 1,0 0 0,0 0-1,0 0 1,-1-1 0,0 1-319,-1-1 0,1 1 0,0 0 1,-1 0-1,1 0 0,-1 0 0,1 1 1,-1-1-1,1 0 0,-5 1 0,4-1-357,-1 1-1,1 0 0,0 0 0,0 0 1,-1 1-1,1-1 0,0 1 1,0 0-1,0 0 0,0 0 1,0 0-1,0 0 0,0 1 0,0-1 1,0 1-1,0 0 0,1 0 1,-5 3-1,4 0-24,0-1 0,1 1 1,-1 0-1,1 0 0,0 0 0,0 0 1,1 1-1,0-1 0,-1 0 0,2 1 1,-1-1-1,1 1 0,-1-1 0,2 9 1,-1-13-11,1 0 0,-1 1 0,1-1 1,-1 0-1,1 1 0,-1-1 0,1 0 1,0 0-1,-1 0 0,1 0 0,0 0 1,0 0-1,0 0 0,0 0 1,0 0-1,0 0 0,0 0 0,0 0 1,0-1-1,0 1 0,1 0 0,-1-1 1,0 1-1,0-1 0,1 0 1,-1 1-1,0-1 0,1 0 0,-1 0 1,0 0-1,1 1 0,-1-2 0,0 1 1,1 0-1,-1 0 0,0 0 0,1-1 1,1 0-1,4 1 23,0-1-1,0-1 1,0 1-1,0-1 1,0 0-1,8-4 1,0-3-92,0-1 0,-1 0 0,20-18 0,-29 23 20,1 0-1,-1 0 0,0-1 0,0 0 0,-1 0 0,0 0 1,0 0-1,0-1 0,-1 0 0,5-11 0,-8 18 44,-1 0-1,1 1 0,0-1 0,0 0 0,0 0 0,0 0 0,-1 0 0,1 0 0,0 0 0,0 0 0,0 0 0,-1 0 0,1 0 0,0 0 0,0 0 1,0 0-1,-1 0 0,1 0 0,0 0 0,0 0 0,0 0 0,-1 0 0,1 0 0,0 0 0,0 0 0,0-1 0,0 1 0,-1 0 0,1 0 0,0 0 0,0 0 1,0 0-1,0 0 0,-1-1 0,1 1 0,0 0 0,0 0 0,0 0 0,0 0 0,0-1 0,0 1 0,0 0 0,0 0 0,0 0 0,0-1 0,0 1 1,0 0-1,-1-1 0,-12 18-94,8-9 148,1 0-1,0 0 0,1 0 1,0 0-1,0 1 0,0 0 1,1 0-1,-1 15 1,2-21-26,2-1 1,-1 0-1,0 1 1,0-1-1,1 0 1,-1 1 0,1-1-1,0 0 1,0 0-1,0 1 1,0-1-1,0 0 1,0 0 0,1 0-1,-1 0 1,0-1-1,1 1 1,0 0 0,-1 0-1,1-1 1,0 1-1,0-1 1,0 0-1,0 0 1,0 1 0,0-1-1,0 0 1,1-1-1,-1 1 1,0 0-1,0-1 1,1 1 0,-1-1-1,1 0 1,-1 0-1,0 0 1,4 0 0,13 1-34,1 0 1,-1-2 0,28-3 0,-38 3-141,-1-1 1,1 0-1,-1-1 0,0 1 1,0-2-1,0 1 0,0-1 1,0 0-1,13-10 0,-20 13 158,0 1-1,-1 0 0,1-1 1,0 1-1,-1 0 0,1-1 1,0 1-1,-1-1 0,1 1 1,-1-1-1,1 1 1,-1-1-1,1 1 0,-1-1 1,1 0-1,-1 1 0,0-1 1,1 0-1,-1 1 0,0-1 1,0 0-1,1 1 1,-1-1-1,0 0 0,0 0 1,0 1-1,0-1 0,0 0 1,0 0-1,0 1 1,0-1-1,0 0 0,0 0 1,0 1-1,-1-1 0,1 0 1,0 1-1,-1-1 0,1 0 1,0 1-1,-1-1 1,1 0-1,-1 1 0,1-1 1,-1 1-1,1-1 0,-1 0 1,1 1-1,-1 0 0,1-1 1,-1 1-1,0-1 1,1 1-1,-1 0 0,0-1 1,1 1-1,-1 0 0,0 0 1,0-1-1,1 1 1,-1 0-1,0 0 0,0 0 1,0 0-1,-57-9 995,52 8-882,5 1-108,0 0 1,0 0-1,0-1 0,1 1 0,-1 0 1,0-1-1,0 1 0,1 0 1,-1-1-1,0 1 0,1-1 0,-1 1 1,0-1-1,1 1 0,-1-1 0,1 1 1,-1-1-1,1 0 0,-1 1 0,1-1 1,0 0-1,-1 0 0,1 1 0,0-1 1,-1 0-1,1 0 0,0 1 1,0-1-1,0 0 0,0 0 0,0 0 1,0 1-1,0-1 0,0 0 0,0 0 1,0 0-1,0 1 0,0-1 0,0 0 1,1 0-1,-1 1 0,0-1 0,1 0 1,-1 0-1,1 1 0,-1-1 1,0 0-1,1 1 0,-1-1 0,1 1 1,0-1-1,-1 1 0,1-1 0,0 1 1,-1-1-1,1 1 0,0-1 0,-1 1 1,1 0-1,0-1 0,0 1 0,-1 0 1,2 0-1,14-5-23,0 1-1,0 1 1,0 1-1,0 0 1,0 1 0,1 1-1,-1 1 1,32 4-1,26 0-300,-67-5 307,-1 0-1,1 0 1,-1-1 0,1 0 0,-1 0-1,0 0 1,1-1 0,-1 0 0,6-3-1,-10 3 9,1 1 0,-1-1 0,0 1 0,0-1 0,0 0 0,0 1 0,0-1 0,-1 0 0,1 0 0,-1-1 0,1 1 0,-1 0-1,0 0 1,1-1 0,-1 1 0,-1-1 0,1 1 0,0-1 0,0 1 0,-1-1 0,0 1 0,1-1 0,-1 0 0,0-3 0,-5 2 54,-5 10-17,-5 7 1,12-9-22,0-1 1,1 0 0,-1 1-1,1 0 1,0-1-1,0 1 1,0 0-1,1 0 1,-1 0-1,1 0 1,0 1 0,0-1-1,1 0 1,-1 0-1,1 1 1,0-1-1,0 0 1,0 1-1,0-1 1,3 7-1,-2-7-57,1-1 0,0 0-1,0 0 1,0 0-1,0 0 1,1 0-1,-1 0 1,1-1-1,-1 1 1,1-1-1,0 0 1,0 0-1,0 0 1,1 0-1,-1 0 1,0 0-1,1-1 1,-1 0 0,1 0-1,-1 0 1,1 0-1,-1 0 1,1-1-1,4 0 1,28 3-3139,-12-4-1871,6-4-6320</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5.693"/>
    </inkml:context>
    <inkml:brush xml:id="br0">
      <inkml:brushProperty name="width" value="0.025" units="cm"/>
      <inkml:brushProperty name="height" value="0.025" units="cm"/>
      <inkml:brushProperty name="color" value="#E71224"/>
    </inkml:brush>
  </inkml:definitions>
  <inkml:trace contextRef="#ctx0" brushRef="#br0">0 1 6182,'0'1'7355,"0"1"-3384,0 21-1017,0-18-2554,0 1 0,1-1 0,-1 0 1,1 1-1,0-1 0,1 1 0,-1-1 0,1 0 0,0 0 0,0 0 0,4 5 1,-4-7-348,1 1 0,0-1 0,0 0 1,0 0-1,0 0 0,1 0 1,-1 0-1,1-1 0,-1 0 0,1 0 1,0 0-1,0 0 0,0 0 0,0-1 1,0 0-1,1 1 0,-1-2 1,0 1-1,1 0 0,-1-1 0,9 0 1,5-1 18,0-1 0,0-1 0,30-8 0,-31 6-69,0 1 0,1 1-1,28-2 1,-44 5-5,-1 0 1,0 1 0,0-1 0,1 1 0,-1-1-1,0 1 1,0-1 0,0 1 0,0 0-1,0 0 1,0 0 0,0-1 0,0 1 0,0 0-1,0 0 1,0 0 0,-1 0 0,1 0 0,0 1-1,-1-1 1,1 0 0,-1 0 0,1 0-1,-1 1 1,1-1 0,-1 0 0,0 0 0,0 1-1,0-1 1,1 0 0,-1 1 0,0-1-1,-1 0 1,1 2 0,0-1 11,0 0 0,0-1-1,0 1 1,0 0 0,0-1 0,0 1-1,0-1 1,1 1 0,-1 0 0,1-1-1,-1 1 1,1-1 0,0 1 0,0-1-1,-1 0 1,1 1 0,0-1 0,0 0-1,0 1 1,0-1 0,1 0 0,-1 0-1,0 0 1,0 0 0,1 0 0,-1 0-1,1 0 1,1 0 0,2 0-37,0-1 1,0 0-1,0 0 1,0-1-1,0 1 0,1-1 1,-1 0-1,-1-1 1,1 1-1,0-1 0,0 0 1,0 0-1,-1 0 1,1-1-1,-1 0 0,0 0 1,5-4-1,16-17-3157,-8-3-3883,-9 11-210</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6.085"/>
    </inkml:context>
    <inkml:brush xml:id="br0">
      <inkml:brushProperty name="width" value="0.025" units="cm"/>
      <inkml:brushProperty name="height" value="0.025" units="cm"/>
      <inkml:brushProperty name="color" value="#E71224"/>
    </inkml:brush>
  </inkml:definitions>
  <inkml:trace contextRef="#ctx0" brushRef="#br0">1 68 13100,'0'0'8488,"7"-47"-8424,16 40-800,2 1-3140,1-2-9833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6.433"/>
    </inkml:context>
    <inkml:brush xml:id="br0">
      <inkml:brushProperty name="width" value="0.025" units="cm"/>
      <inkml:brushProperty name="height" value="0.025" units="cm"/>
      <inkml:brushProperty name="color" value="#E71224"/>
    </inkml:brush>
  </inkml:definitions>
  <inkml:trace contextRef="#ctx0" brushRef="#br0">177 52 7783,'0'0'11846,"-3"-9"-9876,2 7-1910,0-1 0,-1 1 0,1-1-1,0 1 1,-1-1 0,0 1 0,1 0 0,-1 0 0,0 0 0,0 0-1,0 0 1,0 0 0,-1 0 0,1 1 0,0-1 0,-1 1-1,1 0 1,-1 0 0,0 0 0,1 0 0,-1 0 0,0 0-1,1 1 1,-1-1 0,0 1 0,0 0 0,0-1 0,1 1-1,-1 1 1,0-1 0,0 0 0,0 1 0,1 0 0,-1-1 0,0 1-1,1 0 1,-1 0 0,0 1 0,1-1 0,0 0 0,-1 1-1,-3 3 1,-1 1 71,0 1-1,0 0 1,1 0-1,0 0 0,1 1 1,-1 0-1,2 0 1,-8 16-1,10-22-105,1 0 0,0 1 0,0-1 0,0 1-1,0-1 1,1 1 0,-1-1 0,1 1 0,-1-1-1,1 1 1,0-1 0,0 1 0,0-1 0,0 1 0,0-1-1,1 1 1,-1 0 0,1-1 0,0 0 0,0 1 0,0-1-1,0 1 1,0-1 0,0 0 0,1 0 0,-1 0 0,1 0-1,-1 0 1,1 0 0,0 0 0,0 0 0,0 0 0,0-1-1,0 1 1,0-1 0,4 2 0,7 2-139,0-1-1,0-1 1,0 0 0,0 0-1,1-2 1,-1 0 0,20 0-1,53-8-3962,-45-4 341,-5-6-1662</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6.939"/>
    </inkml:context>
    <inkml:brush xml:id="br0">
      <inkml:brushProperty name="width" value="0.025" units="cm"/>
      <inkml:brushProperty name="height" value="0.025" units="cm"/>
      <inkml:brushProperty name="color" value="#E71224"/>
    </inkml:brush>
  </inkml:definitions>
  <inkml:trace contextRef="#ctx0" brushRef="#br0">60 1 16015,'0'0'4522,"-8"8"-2867,3-2-1411,0 1 0,0 0 0,0 0 0,1 0 0,0 1 1,1 0-1,-1 0 0,1 0 0,1 0 0,0 0 0,0 0 0,0 1 0,1-1 1,0 11-1,0 8-49,-1-14-137,2 0 0,-1 0 0,2 0 0,3 21 1,-4-33-55,0-1 0,0 0 0,0 1 0,0-1 0,0 1 1,0-1-1,0 0 0,0 1 0,1-1 0,-1 0 0,0 1 0,0-1 1,0 1-1,1-1 0,-1 0 0,0 0 0,1 1 0,-1-1 1,0 0-1,0 1 0,1-1 0,-1 0 0,1 0 0,-1 0 0,0 1 1,1-1-1,-1 0 0,0 0 0,1 0 0,-1 0 0,1 0 1,-1 0-1,0 0 0,1 0 0,-1 0 0,1 0 0,-1 0 0,0 0 1,1 0-1,-1 0 0,1 0 0,-1 0 0,0 0 0,1 0 1,-1-1-1,1 1 0,-1 0 0,0 0 0,1 0 0,-1-1 0,0 1 1,1 0-1,-1 0 0,0-1 0,0 1 0,1 0 0,-1-1 1,0 1-1,0 0 0,0-1 0,1 1 0,-1-1 0,0 1 0,0 0 1,0-1-1,0 0 0,16-26 97,-9 7-226,-1-1 0,0 0 1,-2 0-1,0-1 1,0-37-1,-4 59 119,0 0-1,0 0 1,0 0-1,0 0 1,-1 0-1,1 0 0,0 0 1,0 0-1,0 0 1,-1 1-1,1-1 1,0 0-1,0 0 1,0 0-1,-1 0 0,1 0 1,0 0-1,0 0 1,-1 0-1,1-1 1,0 1-1,0 0 1,0 0-1,-1 0 1,1 0-1,0 0 0,0 0 1,0 0-1,0 0 1,-1 0-1,1-1 1,0 1-1,0 0 1,0 0-1,0 0 1,0 0-1,-1-1 0,1 1 1,0 0-1,0 0 1,0 0-1,0 0 1,0-1-1,0 1 1,-8 23-68,8-20 82,0 0 0,0-1 0,1 1 0,-1 0 0,1-1-1,-1 1 1,1-1 0,0 1 0,0-1 0,1 1 0,-1-1 0,0 0 0,1 1 0,-1-1 0,1 0 0,0 0 0,0 0 0,0 0 0,0-1-1,0 1 1,0 0 0,0-1 0,0 1 0,1-1 0,-1 0 0,1 0 0,-1 0 0,1 0 0,-1 0 0,1-1 0,-1 1 0,1-1-1,3 1 1,10 1 32,-1 0 1,1-1-1,0-1 0,22-2 0,-30 0-29,1-1 0,0 0-1,0 0 1,-1-1 0,0 0 0,0 0 0,0-1 0,0 0 0,-1-1 0,0 1 0,0-1 0,0-1 0,-1 1 0,1-1 0,-2 0 0,1-1-1,-1 0 1,0 1 0,-1-1 0,7-17 0,-15 21 99,-8 9-67,-9 8-4,15-7-19,-52 61 779,54-62-720,1 0 0,0 0 0,0 1 0,0-1 0,1 1 0,0 0 0,0 0 0,0 0 0,1 0 0,0 0 0,-1 12 0,2-16-79,1 0-1,-1 0 0,1 0 0,0 0 0,-1 0 0,1 0 1,0 0-1,0 0 0,0 0 0,0-1 0,1 1 1,-1 0-1,0-1 0,1 1 0,-1-1 0,1 1 0,0-1 1,-1 0-1,1 0 0,0 0 0,0 0 0,0 0 0,0 0 1,0 0-1,0 0 0,0-1 0,0 1 0,0-1 0,0 0 1,3 1-1,10 1-658,1 0-1,29-1 1,-39-1 201,4 0-683,0 0-1,0-1 0,-1-1 0,1 0 1,-1 0-1,1 0 0,8-5 0,25-11-8189</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7.335"/>
    </inkml:context>
    <inkml:brush xml:id="br0">
      <inkml:brushProperty name="width" value="0.025" units="cm"/>
      <inkml:brushProperty name="height" value="0.025" units="cm"/>
      <inkml:brushProperty name="color" value="#E71224"/>
    </inkml:brush>
  </inkml:definitions>
  <inkml:trace contextRef="#ctx0" brushRef="#br0">98 7 15695,'0'0'5237,"-11"4"-3742,4-2-1230,-1 1 1,1 0-1,0 1 1,0 0-1,0 0 1,-8 7-1,12-9-213,1 0 0,0 1-1,-1-1 1,1 0-1,0 1 1,0-1-1,1 1 1,-1 0-1,0-1 1,1 1 0,0 0-1,0 0 1,0 0-1,0 0 1,0 0-1,0 0 1,1 1-1,-1-1 1,1 0 0,0 0-1,0 0 1,0 1-1,1 4 1,0-6-46,0-1-1,0 1 1,0-1 0,0 1-1,0-1 1,1 1 0,-1-1 0,0 0-1,1 1 1,-1-1 0,1 0 0,-1 0-1,1 0 1,-1 0 0,1 0 0,0 0-1,0-1 1,-1 1 0,1-1-1,0 1 1,0-1 0,0 1 0,0-1-1,-1 0 1,1 0 0,0 0 0,0 0-1,0 0 1,0-1 0,2 0 0,3 1-45,-1-1 1,0 0 0,1 0 0,-1 0 0,0-1 0,0 0 0,0 0-1,6-4 1,-3-1-188,1 0 0,-1 0-1,0-1 1,12-16-1,-17 20 206,-1 0-1,0 0 0,0 0 0,0 0 1,0-1-1,-1 1 0,0-1 0,0 0 1,0 0-1,-1 0 0,1 0 0,0-10 1,-28 54 1200,22-31-1083,0-1-1,1 1 0,-1 0 1,2-1-1,-1 1 0,1 1 0,1-1 1,-1 0-1,2 0 0,-1 1 0,1-1 1,1 12-1,-1-18-86,0-1 0,0 0 0,1 0 0,-1 0 0,0 0 0,1 0 0,-1 0 0,1 0 0,-1 0 0,1 0 0,-1-1 0,1 1 0,0 0 0,-1 0 0,1 0 1,0-1-1,0 1 0,0 0 0,-1-1 0,1 1 0,0 0 0,0-1 0,0 1 0,0-1 0,2 1 0,0-1-35,0 1 0,-1-1 1,1 0-1,0 0 0,-1 0 1,1 0-1,0-1 0,0 1 0,-1-1 1,4 0-1,0-1-358,0-1 0,0 1 1,0-1-1,0 0 0,-1 0 0,1-1 0,-1 1 1,6-6-1,5-16-2970,-13 13-3835,-10 13 1071,-1 5 3347</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7.731"/>
    </inkml:context>
    <inkml:brush xml:id="br0">
      <inkml:brushProperty name="width" value="0.025" units="cm"/>
      <inkml:brushProperty name="height" value="0.025" units="cm"/>
      <inkml:brushProperty name="color" value="#E71224"/>
    </inkml:brush>
  </inkml:definitions>
  <inkml:trace contextRef="#ctx0" brushRef="#br0">143 1 14157,'0'0'2595,"-8"-1"-337,-4 1-1667,1 1-1,-1 0 1,1 0 0,-17 5-1,25-5-511,0 0 0,0-1 0,0 1 0,0 0-1,0 0 1,0 1 0,0-1 0,1 0 0,-1 1-1,0 0 1,1 0 0,-1 0 0,1 0 0,0 0-1,0 0 1,0 0 0,0 1 0,0-1 0,0 1-1,0-1 1,1 1 0,0 0 0,-1 0-1,1 0 1,-1 4 0,2-5-90,0-1-1,1 0 1,-1 1-1,1-1 1,-1 1-1,1-1 1,0 0-1,-1 1 1,1-1-1,0 0 1,0 0-1,0 1 1,0-1-1,0 0 1,0 0-1,0 0 1,1 0-1,-1 0 1,0 0-1,0-1 1,1 1-1,-1 0 1,0-1-1,1 1 1,-1-1-1,2 1 1,49 15-636,-35-12 350,-4 0 14,48 19-1428,-60-23 1762,1 0 1,-1 1-1,0-1 0,0 1 1,1-1-1,-1 1 1,0 0-1,0 0 1,0-1-1,0 1 1,0 0-1,0 0 0,0 0 1,0 0-1,0 0 1,0 0-1,-1 0 1,1 1-1,0-1 0,-1 0 1,1 0-1,-1 1 1,1-1-1,-1 0 1,0 1-1,1-1 0,-1 0 1,0 1-1,0-1 1,0 0-1,0 1 1,0-1-1,0 0 0,0 1 1,-1-1-1,0 2 1,-1 0 173,0 0 0,-1 0 1,0 0-1,1-1 0,-1 1 0,0-1 1,0 0-1,0 0 0,-1 0 0,1 0 1,-1-1-1,1 1 0,-1-1 0,-5 2 1,-1 0-414,0-1 0,0 0 0,1-1 0,-14 1 0,22-2-40,1-1 0,-1 1 0,1 0-1,-1-1 1,1 1 0,0-1-1,-1 0 1,1 1 0,0-1-1,0 1 1,-1-1 0,1 1 0,0-1-1,0 0 1,0 1 0,0-1-1,0 0 1,-1 1 0,1-1-1,0 1 1,1-1 0,-1 0-1,0 1 1,0-1 0,0 0 0,0 1-1,0-1 1,1 1 0,-1-1-1,0 0 1,1 0 0,7-21-7740,5 6-1256</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8.060"/>
    </inkml:context>
    <inkml:brush xml:id="br0">
      <inkml:brushProperty name="width" value="0.025" units="cm"/>
      <inkml:brushProperty name="height" value="0.025" units="cm"/>
      <inkml:brushProperty name="color" value="#E71224"/>
    </inkml:brush>
  </inkml:definitions>
  <inkml:trace contextRef="#ctx0" brushRef="#br0">0 0 11691,'0'0'12289,"10"3"-11627,15 3-640,1-1 0,0-1 0,0-1 0,0-1 0,1-2 0,-1-1 0,0 0 0,43-10 0,-68 11-31,-1 0 0,0 0 0,1 0 0,-1 0 1,1 0-1,-1 0 0,1 0 0,-1 0 0,0 0 1,1 0-1,-1 0 0,1 1 0,-1-1 1,0 0-1,1 0 0,-1 0 0,1 0 0,-1 1 1,0-1-1,1 0 0,-1 0 0,0 1 0,0-1 1,1 0-1,-1 1 0,0-1 0,1 0 1,-1 1-1,0-1 0,0 0 0,0 1 0,1-1 1,-1 1-1,0-1 0,0 0 0,0 1 0,0-1 1,0 1-1,0-1 0,0 0 0,0 1 1,0-1-1,0 2 0,0-2-12,0 1-1,0 0 1,0 0 0,1 0 0,-1 0-1,0 0 1,0 0 0,1-1 0,-1 1-1,1 0 1,-1 0 0,0-1 0,1 1-1,-1 0 1,1 0 0,0-1 0,-1 1-1,1 0 1,0-1 0,-1 1 0,2 0-1,2 0-493,0 1 0,0-1 0,0 0 0,0 0 0,0-1 1,0 1-1,7-1 0,-8 0-384,0 0 0,0-1 1,0 1-1,1-1 1,-1 1-1,0-1 0,0 0 1,0 0-1,6-3 1,6-9-6010</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8.421"/>
    </inkml:context>
    <inkml:brush xml:id="br0">
      <inkml:brushProperty name="width" value="0.025" units="cm"/>
      <inkml:brushProperty name="height" value="0.025" units="cm"/>
      <inkml:brushProperty name="color" value="#E71224"/>
    </inkml:brush>
  </inkml:definitions>
  <inkml:trace contextRef="#ctx0" brushRef="#br0">12 61 8008,'0'0'5829,"0"-55"-3042,-4 50-289,2 5-704,-3 0-737,5 14 224,0 0-224,0 3-737,5 0-224,4-6-896,11-5-2852,4-6-7366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197"/>
    </inkml:context>
    <inkml:brush xml:id="br0">
      <inkml:brushProperty name="width" value="0.035" units="cm"/>
      <inkml:brushProperty name="height" value="0.035" units="cm"/>
    </inkml:brush>
  </inkml:definitions>
  <inkml:trace contextRef="#ctx0" brushRef="#br0">31 172 15923,'-2'29'1202,"-12"53"0,-1-1 615,17-66-1234,-2-15-570,0 0-1,0 0 1,0 0-1,0 0 1,1 0-1,-1 0 1,0 1-1,0-1 1,0 0-1,0 0 1,1 0-1,-1 0 1,0 0-1,0 0 1,0 0-1,1 0 1,-1 0-1,0 0 1,0 0-1,0 0 1,1 0-1,-1 0 1,0 0-1,0 0 0,0 0 1,0 0-1,1 0 1,-1 0-1,0 0 1,0 0-1,0-1 1,0 1-1,1 0 1,-1 0-1,0 0 1,16-18 336,0-3-222,78-103 166,-82 110-305,1 0 0,1 1 0,0 0 1,1 1-1,32-20 0,-44 30 20,0 0 0,1 1 0,-1-1 0,0 1 0,0-1 0,1 1-1,-1 0 1,1 1 0,-1-1 0,1 1 0,-1-1 0,1 1 0,-1 0 0,1 0-1,0 0 1,-1 1 0,1 0 0,-1-1 0,0 1 0,1 0 0,-1 0-1,1 1 1,-1-1 0,0 1 0,0 0 0,0 0 0,0 0 0,0 0 0,-1 0-1,1 0 1,0 1 0,-1 0 0,0-1 0,1 1 0,-1 0 0,0 0-1,-1 0 1,1 0 0,2 6 0,2 6 110,-1-1-1,0 1 1,2 16-1,-3-14 143,0-1 0,7 17 0,-11-33-242,0 1 0,1-1 0,-1 1 0,0-1 0,0 1 0,1-1 0,-1 1 0,0-1 1,0 1-1,1-1 0,-1 1 0,1-1 0,-1 1 0,0-1 0,1 1 0,-1-1 0,1 0 0,-1 1 1,1-1-1,-1 0 0,1 0 0,-1 1 0,1-1 0,-1 0 0,1 0 0,0 0 0,-1 0 1,1 1-1,-1-1 0,1 0 0,-1 0 0,2 0 0,0-1 12,-1 0 0,1 0 0,0 1-1,-1-1 1,0 0 0,1 0 0,-1 0 0,1 0 0,-1-1 0,0 1 0,2-2-1,6-9 84,-1 1 0,8-17 0,-12 21-55,6-9 18,18-33 123,63-81 1,-86 124-218,1 0-1,0 0 1,12-9 0,-17 14 13,0 0 1,0 0-1,0 0 1,1 0-1,-1 0 0,1 1 1,-1-1-1,0 0 1,1 1-1,-1-1 1,1 1-1,0 0 0,-1-1 1,1 1-1,-1 0 1,1 0-1,-1 0 1,1 0-1,-1 0 0,1 1 1,0-1-1,-1 0 1,1 1-1,-1-1 1,1 1-1,-1-1 0,0 1 1,3 1-1,-2 0 1,0 0 0,0 1 1,1 0-1,-1-1 0,-1 1 0,1 0 0,0 0 0,-1 0 0,1 0 0,-1 0 0,0 0 0,0 0 0,0 4 0,7 47 1,-7-46 7,2 36 54,7 46 294,-10-88-335,0 0-1,0 0 1,1 0-1,-1-1 0,1 1 1,-1 0-1,1 0 0,0 0 1,0-1-1,0 1 1,0 0-1,0-1 0,0 1 1,0-1-1,0 1 1,1-1-1,-1 0 0,1 1 1,1 0-1,-2-2-5,0 1 1,1-1-1,-1 0 0,0 0 1,1 0-1,-1 0 0,0 0 0,1 0 1,-1 0-1,0 0 0,1 0 1,-1-1-1,0 1 0,1 0 0,-1-1 1,0 1-1,0-1 0,0 0 1,1 1-1,0-2 0,7-5 28,0-1 1,0 1-1,-1-2 0,13-15 1,-17 20-41,30-39 7,-12 15-206,0 1 1,2 1 0,1 1-1,33-26 1,-56 50 173,-1 0 1,0 0-1,1 0 1,-1 0-1,1 0 1,0 0-1,-1 0 1,1 1-1,0-1 1,-1 0-1,1 1 1,0 0-1,-1-1 1,1 1-1,0 0 1,0 0-1,0 0 1,-1 0-1,1 0 1,2 1-1,-3 0 1,1-1-1,-1 1 0,0 0 0,0 0 1,0 0-1,0 0 0,0 0 0,0 0 1,0 0-1,0 0 0,0 1 0,0-1 1,-1 0-1,1 0 0,-1 1 0,1-1 1,-1 0-1,1 1 0,-1 1 0,2 7-221,0 0-1,-2 1 0,1-1 1,-1 1-1,-2 11 0,-4 16-241,5-33 173</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8.894"/>
    </inkml:context>
    <inkml:brush xml:id="br0">
      <inkml:brushProperty name="width" value="0.025" units="cm"/>
      <inkml:brushProperty name="height" value="0.025" units="cm"/>
      <inkml:brushProperty name="color" value="#E71224"/>
    </inkml:brush>
  </inkml:definitions>
  <inkml:trace contextRef="#ctx0" brushRef="#br0">144 1 13036,'0'0'6198,"-11"-1"-5338,4 1-765,0 1 0,0-1-1,0 1 1,1 0 0,-1 1 0,0-1 0,1 1 0,-1 1 0,1-1 0,-7 5 0,9-5-28,1 0 0,-1 0 0,1 0 0,-1 1 0,1 0-1,0-1 1,0 1 0,1 0 0,-1 1 0,0-1 0,1 0 0,0 1 0,0-1 0,0 1 0,0 0 0,0 0 0,1-1 0,0 1 0,0 0 0,0 0 0,0 1 0,0 3-1,1-6-53,1-1-1,-1 1 1,0-1-1,0 1 0,1-1 1,-1 1-1,1-1 1,-1 0-1,1 1 0,0-1 1,0 0-1,-1 1 1,1-1-1,0 0 0,0 0 1,0 0-1,0 0 1,1 0-1,-1 0 0,0 0 1,0 0-1,0 0 1,1-1-1,-1 1 0,0 0 1,1-1-1,-1 1 0,1-1 1,-1 0-1,1 1 1,-1-1-1,1 0 0,-1 0 1,1 0-1,1 0 1,67-1-202,-47 0-309,-21 1 465,1-1 0,0 1 0,0 0 0,-1 0 0,1 0 0,0 0 0,0 1 0,-1-1-1,1 1 1,0 0 0,-1 0 0,1 0 0,-1 0 0,1 0 0,-1 0 0,1 1 0,-1-1 0,3 3 0,-3 0 5,0-1 1,-1 1 0,1-1 0,-1 1 0,0-1 0,0 1-1,0 0 1,-1-1 0,1 1 0,-1 0 0,0 0 0,0 0-1,0 3 1,-1 5 140,0-1 0,-1 1 0,0-1 0,-1 1 0,0-1 1,-1 0-1,0 0 0,-1 0 0,-10 17 0,12-23-45,0 1 0,-1 0 1,0-1-1,0 0 0,0 0 1,-1 0-1,1 0 0,-1-1 1,-1 0-1,1 0 0,0 0 1,-1-1-1,0 1 1,0-1-1,0-1 0,0 1 1,0-1-1,-10 2 0,15-4-50,0 1 0,0-1 0,0 0 0,0 0 0,0 0 0,0-1 0,0 1 0,0 0 0,0 0 0,0 0 0,0-1 0,0 1 0,0-1 0,0 1 0,0 0 0,1-1-1,-1 0 1,0 1 0,0-1 0,0 1 0,1-1 0,-1 0 0,0 0 0,1 1 0,-1-1 0,1 0 0,-2-1 0,1-1-8,0-1 0,-1 1-1,1 0 1,1-1 0,-1 1 0,0-1 0,1 1 0,-1-6-1,2-3-86,-1 0-1,1 0 0,1-1 1,3-12-1,-1 14 57,-1 1 0,2 0 0,-1 0 0,1 0 0,1 1 0,0-1 0,0 1 1,1 1-1,0-1 0,0 1 0,1 0 0,0 1 0,0 0 0,15-9 0,56-29-1554,5 9-4275,-68 29 3959,26-10-6517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9.273"/>
    </inkml:context>
    <inkml:brush xml:id="br0">
      <inkml:brushProperty name="width" value="0.025" units="cm"/>
      <inkml:brushProperty name="height" value="0.025" units="cm"/>
      <inkml:brushProperty name="color" value="#E71224"/>
    </inkml:brush>
  </inkml:definitions>
  <inkml:trace contextRef="#ctx0" brushRef="#br0">144 1 14189,'0'0'3203,"-28"47"-1249,20-13-737,3 5 257,1 0-513,4 1-481,0 1-352,6-3-96,5-3 32,-1-1-416,1-5-865,-4-6-481,-1-7-768,-6-7-1185</inkml:trace>
  <inkml:trace contextRef="#ctx0" brushRef="#br0" timeOffset="1">51 295 7399,'0'0'6182,"-45"-53"-3043,39 44-1217,6 4-129,6 5-736,15 0-993,8 0-64,11 4-480,1 4-1090,4-2-1633,6 2-2242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1:59.633"/>
    </inkml:context>
    <inkml:brush xml:id="br0">
      <inkml:brushProperty name="width" value="0.025" units="cm"/>
      <inkml:brushProperty name="height" value="0.025" units="cm"/>
      <inkml:brushProperty name="color" value="#E71224"/>
    </inkml:brush>
  </inkml:definitions>
  <inkml:trace contextRef="#ctx0" brushRef="#br0">177 21 12204,'0'0'6032,"-12"-1"-4404,2 0-1272,0 1-1,0 1 1,0-1 0,0 2-1,1-1 1,-1 1-1,0 1 1,-15 5 0,22-6-272,-1-1 0,0 1 1,1 0-1,-1 0 1,1 0-1,0 0 1,0 1-1,0-1 0,0 1 1,0 0-1,1 0 1,-1 0-1,1 0 1,-1 0-1,1 0 0,0 1 1,1-1-1,-1 1 1,0 0-1,1-1 1,0 1-1,0 0 1,0 0-1,1 0 0,-1 0 1,1-1-1,0 1 1,0 0-1,0 5 1,1-8-76,-1 1 0,0 0 0,1-1 0,-1 1 1,1-1-1,-1 1 0,1 0 0,0-1 0,0 0 1,0 1-1,0-1 0,0 1 0,0-1 0,0 0 0,0 0 1,0 0-1,1 1 0,-1-1 0,0 0 0,1-1 1,2 2-1,0 1 11,1-1-1,0-1 1,0 1 0,0-1 0,0 0 0,0 0-1,7 0 1,-3 0 3,0-1 0,-1 0 0,1-1-1,0 0 1,-1 0 0,1-1 0,-1 0 0,15-5-1,-18 4 18,-1 0-1,1 0 0,-1 0 0,0 0 0,0-1 0,0 0 0,-1 0 0,1 0 0,-1 0 0,0 0 0,0-1 1,0 1-1,0-1 0,-1 0 0,0 0 0,0 0 0,0 0 0,1-9 0,-3 11-81,1 0 0,-1 1 1,0-1-1,0 0 0,-1 0 0,1 1 0,-1-1 0,1 0 0,-1 1 0,0-1 0,0 1 1,0-1-1,0 1 0,0-1 0,-1 1 0,1 0 0,-1-1 0,1 1 0,-1 0 1,0 0-1,0 0 0,0 0 0,0 1 0,0-1 0,0 1 0,-1-1 0,1 1 0,-1 0 1,1-1-1,-1 1 0,1 0 0,-1 1 0,1-1 0,-1 0 0,0 1 0,1 0 1,-5-1-1,-9-1-2825,5 2-3107,0 0-6208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0.562"/>
    </inkml:context>
    <inkml:brush xml:id="br0">
      <inkml:brushProperty name="width" value="0.025" units="cm"/>
      <inkml:brushProperty name="height" value="0.025" units="cm"/>
      <inkml:brushProperty name="color" value="#E71224"/>
    </inkml:brush>
  </inkml:definitions>
  <inkml:trace contextRef="#ctx0" brushRef="#br0">0 30 5093,'0'0'13127,"9"0"-12257,45 1 461,-21 1-1160,-1-2-1,0-1 1,1-1-1,-1-2 1,0-1 0,47-14-1,-79 19-157,0 0 0,0 0 0,1-1-1,-1 1 1,0 0 0,0 0 0,1 0 0,-1 0 0,0 0-1,0 0 1,1-1 0,-1 1 0,0 0 0,0 0 0,1 0-1,-1 0 1,0 0 0,1 0 0,-1 0 0,0 0 0,0 0-1,1 0 1,-1 1 0,0-1 0,1 0 0,-1 0 0,0 0-1,0 0 1,1 0 0,-1 0 0,0 1 0,0-1 0,0 0-1,1 0 1,-1 0 0,0 0 0,0 1 0,0-1 0,1 0-1,-1 0 1,0 1 0,0-1 0,-3 17 202,-22 31-162,15-31 83,-5 14-44,2 0 1,1 1 0,1 0 0,1 1 0,-7 57-1,11-34-3034,4 1-3283,2-63-3347</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0.956"/>
    </inkml:context>
    <inkml:brush xml:id="br0">
      <inkml:brushProperty name="width" value="0.025" units="cm"/>
      <inkml:brushProperty name="height" value="0.025" units="cm"/>
      <inkml:brushProperty name="color" value="#E71224"/>
    </inkml:brush>
  </inkml:definitions>
  <inkml:trace contextRef="#ctx0" brushRef="#br0">0 1 13613,'0'0'8488,"51"9"-7431,-17-2-449,8-2-415,3 0-193,3-2-1057,-3-2-1570,-3-1-3010,-6 0-6278</inkml:trace>
  <inkml:trace contextRef="#ctx0" brushRef="#br0" timeOffset="1">438 36 11339,'0'0'8584,"-61"69"-6278,52-47-1089,0-2-256,9-3-448,0-3-321,5-4-128,8 0-737,3-3-1088,-3-4-1443,-2-3-4579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1.398"/>
    </inkml:context>
    <inkml:brush xml:id="br0">
      <inkml:brushProperty name="width" value="0.025" units="cm"/>
      <inkml:brushProperty name="height" value="0.025" units="cm"/>
      <inkml:brushProperty name="color" value="#E71224"/>
    </inkml:brush>
  </inkml:definitions>
  <inkml:trace contextRef="#ctx0" brushRef="#br0">145 19 18449,'-11'0'550,"4"0"-523,-3 0 242,-1 0 0,1 0-1,-1 1 1,0 1 0,-14 4 0,22-6-231,0 1 0,1 0 0,-1 0 1,1 1-1,-1-1 0,1 0 0,-1 1 1,1 0-1,0-1 0,0 1 0,0 0 1,0 0-1,0 0 0,0 0 0,1 1 0,-1-1 1,1 0-1,-1 1 0,1-1 0,0 1 1,0-1-1,0 1 0,0 0 0,0-1 1,1 1-1,-1 0 0,1 0 0,0 0 1,0 3-1,1 1-99,0 0-1,0 0 1,1 0-1,0 0 1,0 0-1,1 0 1,0 0-1,0-1 1,1 1 0,0-1-1,0 0 1,9 11-1,7 6-587,39 34-1,-25-31-245,23 21-2950,-55-45 3580,1 1-1,-1-1 1,0 1 0,0 0-1,0 0 1,0 0-1,0 0 1,0 0 0,-1 1-1,0-1 1,0 0 0,0 1-1,0-1 1,0 1-1,-1-1 1,1 7 0,-2-8 387,0 1 1,0-1 0,0 1 0,0-1 0,-1 1 0,1-1-1,-1 0 1,1 0 0,-1 0 0,0 0 0,0 0-1,0 0 1,0 0 0,0 0 0,-1-1 0,1 1 0,0-1-1,-1 0 1,1 0 0,-1 0 0,0 0 0,1 0 0,-1 0-1,0-1 1,1 1 0,-6-1 0,-4 3 1109,0-1 0,0-1-1,0 0 1,-25-2 0,34 1-1107,1-1-1,-1 1 0,0-1 1,1 0-1,-1 1 1,0-1-1,1 0 0,-1-1 1,1 1-1,-1 0 1,1-1-1,0 1 0,0-1 1,0 0-1,0 1 0,0-1 1,0 0-1,0-1 1,0 1-1,1 0 0,-1 0 1,1-1-1,0 1 1,-1-1-1,1 1 0,0-1 1,1 1-1,-1-1 1,0 0-1,1 1 0,-1-1 1,1 0-1,0 0 1,0 1-1,0-4 0,1-1-152,-1 1 0,1 0 0,0 0 0,1 0 0,0 0 0,0 0 0,0 0 0,0 0 0,1 0 0,0 1 0,0-1 0,1 1-1,-1 0 1,9-9 0,8-3-242,1 1 1,41-23-1,-45 29 427,-1 0-1,1-1 1,-2-1 0,1 0 0,-2-1 0,23-25 0,-35 37-113,-1-1 1,1 0 0,-1 0 0,1 0-1,-1 0 1,0 0 0,0 0 0,0 0-1,0-1 1,0 1 0,0 0-1,-1-1 1,1 1 0,-1 0 0,1-1-1,-1 1 1,0-1 0,0 1 0,0 0-1,0-1 1,-1 1 0,1-1 0,-1 1-1,1 0 1,-1-1 0,0 1 0,0 0-1,0 0 1,0-1 0,0 1 0,0 0-1,-1 0 1,1 0 0,-3-2-1,0 1-125,0 0 0,0 0 0,-1 0-1,1 0 1,-1 1 0,0 0 0,0 0-1,0 0 1,0 0 0,0 1 0,0 0-1,0 0 1,-1 0 0,-8 0 0,-31 5-2632,19 11-2283,9 0-2323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2.152"/>
    </inkml:context>
    <inkml:brush xml:id="br0">
      <inkml:brushProperty name="width" value="0.025" units="cm"/>
      <inkml:brushProperty name="height" value="0.025" units="cm"/>
      <inkml:brushProperty name="color" value="#E71224"/>
    </inkml:brush>
  </inkml:definitions>
  <inkml:trace contextRef="#ctx0" brushRef="#br0">8 11 16592,'-7'1'6886,"23"-1"-5989,13 0-128,11-1-321,6-4-384,7 2-64,1 0-384,-8 3-993,-4 0-321,-8 0-672,-12 0-417,-15 0-2370</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2.517"/>
    </inkml:context>
    <inkml:brush xml:id="br0">
      <inkml:brushProperty name="width" value="0.025" units="cm"/>
      <inkml:brushProperty name="height" value="0.025" units="cm"/>
      <inkml:brushProperty name="color" value="#E71224"/>
    </inkml:brush>
  </inkml:definitions>
  <inkml:trace contextRef="#ctx0" brushRef="#br0">0 64 13805,'0'0'5637,"49"31"-5316,1-31-65,11-6 0,8-7-192,1-2-576,-1-3-1602,-6-1-1281,-9-4-5061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2.866"/>
    </inkml:context>
    <inkml:brush xml:id="br0">
      <inkml:brushProperty name="width" value="0.025" units="cm"/>
      <inkml:brushProperty name="height" value="0.025" units="cm"/>
      <inkml:brushProperty name="color" value="#E71224"/>
    </inkml:brush>
  </inkml:definitions>
  <inkml:trace contextRef="#ctx0" brushRef="#br0">97 207 10730,'0'0'12310,"-11"10"-11434,11-9-874,-8 6 224,0 1 0,0 0 0,1 1 0,0 0 0,0 0 0,1 0 0,1 1 0,-1 0 0,2 0 0,-1 0 0,1 1 0,1-1 0,-3 15 0,5-21-194,1 1 0,-1-1 1,1 1-1,0-1 1,1 1-1,-1-1 1,1 1-1,0-1 0,0 1 1,0-1-1,0 0 1,1 1-1,0-1 0,0 0 1,0 0-1,0 0 1,5 5-1,-4-6-63,1 0 0,0 0 1,1 0-1,-1 0 0,0-1 0,1 0 1,-1 1-1,1-2 0,0 1 0,0-1 0,0 1 1,0-1-1,-1-1 0,1 1 0,9-1 0,-9 1-297,1 0-1,0-1 1,0 0-1,0-1 1,0 1-1,-1-1 0,1 0 1,0 0-1,-1-1 1,7-2-1,-9 2-231,0 0 0,-1 0-1,1 0 1,-1 0 0,0 0 0,1-1-1,-1 1 1,0-1 0,-1 1 0,1-1-1,0 0 1,-1 0 0,1 0 0,-1 0-1,0 0 1,0 0 0,0 0 0,0 0-1,0-6 1,2-23-6860</inkml:trace>
  <inkml:trace contextRef="#ctx0" brushRef="#br0" timeOffset="1">70 11 14157,'0'0'12492,"0"-11"-13068,10 17-2179,-1-6-1953,-1 0-5542</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4.203"/>
    </inkml:context>
    <inkml:brush xml:id="br0">
      <inkml:brushProperty name="width" value="0.025" units="cm"/>
      <inkml:brushProperty name="height" value="0.025" units="cm"/>
      <inkml:brushProperty name="color" value="#E71224"/>
    </inkml:brush>
  </inkml:definitions>
  <inkml:trace contextRef="#ctx0" brushRef="#br0">167 0 16367,'0'0'87,"0"0"1,1 0-1,-1 0 0,0 0 0,0 0 0,1 0 0,-1 1 0,0-1 0,0 0 0,1 0 0,-1 0 0,0 0 0,0 0 0,1 1 0,-1-1 0,0 0 0,0 0 0,0 0 0,1 0 0,-1 1 0,0-1 0,0 0 0,0 0 0,0 1 0,0-1 0,1 0 0,-1 0 0,0 1 0,0-1 0,0 0 0,0 0 0,0 1 0,0-1 0,0 0 0,0 0 0,0 1 0,0-1 0,0 0 0,0 1 0,0-1 0,0 0 0,0 0 0,0 1 0,0-1 0,-1 0 0,1 1 0,-10 21 1294,-18 22-746,27-43-431,-63 73 720,45-54 18,-29 39 0,87-86-1999,-31 19 787,-1 0-1,0 0 1,-1-1 0,0 0-1,0 0 1,-1 0-1,0-1 1,-1 0-1,0 0 1,0 0-1,-1 0 1,0-1-1,-1 0 1,2-19-1,-5 30 302,1-1-1,0 1 1,0 0-1,0 0 0,0 0 1,-1 0-1,1 0 1,0 0-1,0-1 0,0 1 1,-1 0-1,1 0 1,0 0-1,0 0 1,0 0-1,-1 0 0,1 0 1,0 0-1,0 0 1,-1 0-1,1 0 0,0 0 1,0 0-1,0 0 1,-1 0-1,1 0 1,0 0-1,0 0 0,-1 0 1,1 0-1,0 1 1,0-1-1,0 0 0,0 0 1,-1 0-1,1 0 1,0 0-1,0 1 1,0-1-1,0 0 0,-1 0 1,1 1-1,-4 3 117,0 0 0,0 1 0,0-1 0,1 1-1,0 0 1,0 0 0,0 1 0,1-1 0,-1 1 0,1-1-1,1 1 1,-3 9 0,1 0 138,0 1 0,2-1 0,-1 28-1,3-39-255,-1 0-1,1 0 0,0-1 0,0 1 1,1 0-1,-1 0 0,1-1 0,0 1 1,0-1-1,0 0 0,0 0 1,1 1-1,-1-2 0,1 1 0,-1 0 1,1 0-1,0-1 0,0 1 0,1-1 1,-1 0-1,0 0 0,1 0 0,-1-1 1,1 1-1,0-1 0,-1 0 0,1 0 1,0 0-1,0 0 0,0-1 1,0 1-1,0-1 0,4 0 0,-7 0-27,0 0 1,0 0-1,-1 0 0,1 0 0,0 0 0,0-1 0,0 1 0,-1 0 0,1 0 0,0 0 0,-1-1 1,1 1-1,0 0 0,0-1 0,-1 1 0,1-1 0,0 1 0,-1-1 0,1 1 0,-1-1 1,1 1-1,-1-1 0,1 0 0,-1 1 0,1-1 0,-1 0 0,0 1 0,1-1 0,-1 0 0,1-1 1,-3-28-403,0 22 150,-1 0 0,0 0 0,0 1-1,-1-1 1,-7-10 0,3 6 125,-1 1 1,-1 0-1,0 0 1,0 1-1,-1 1 1,0 0-1,0 0 1,-1 1-1,-1 0 1,1 1 0,-16-6-1,112 42 3143,22 7-3029,-80-28-1530,-1-2-1,31 4 0,-10-7-5402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728"/>
    </inkml:context>
    <inkml:brush xml:id="br0">
      <inkml:brushProperty name="width" value="0.035" units="cm"/>
      <inkml:brushProperty name="height" value="0.035" units="cm"/>
    </inkml:brush>
  </inkml:definitions>
  <inkml:trace contextRef="#ctx0" brushRef="#br0">206 138 14931,'0'-5'274,"0"1"-1,-1-1 0,0 0 1,0 0-1,-1 1 1,1-1-1,-1 1 0,-3-7 1,4 9-173,0 1 0,0 0 0,0-1 0,0 1 0,-1 0 1,1 0-1,0 0 0,0 0 0,-1 0 0,1 0 0,-1 0 0,1 0 0,-1 0 0,1 1 1,-1-1-1,0 1 0,1-1 0,-1 1 0,0-1 0,1 1 0,-1 0 0,0 0 0,0 0 1,1 0-1,-1 0 0,0 1 0,-2-1 0,-2 2 114,1 0 0,-1 0 0,1 1 0,-1-1 0,1 1 0,0 0 0,0 1 0,0-1 0,0 1-1,1 0 1,-1 0 0,1 1 0,0-1 0,1 1 0,-6 8 0,0 1 23,0 0 0,1 1-1,1 0 1,-7 22 0,10-27-193,0 0 0,1 0 0,0 1 1,1-1-1,1 1 0,-1-1 0,2 1 0,-1-1 1,1 1-1,3 14 0,-3-24-44,0 0-1,0 0 0,0 0 1,0 0-1,0 1 1,1-1-1,-1 0 0,0 0 1,1 0-1,-1 0 1,1 0-1,-1 0 0,1 0 1,0 0-1,-1 0 1,1 0-1,0 0 1,0-1-1,0 1 0,0 0 1,0 0-1,-1-1 1,1 1-1,0 0 0,0-1 1,1 1-1,-1-1 1,0 0-1,0 1 1,0-1-1,0 0 0,0 1 1,0-1-1,1 0 1,-1 0-1,0 0 0,0 0 1,0 0-1,0 0 1,1-1-1,-1 1 0,0 0 1,0-1-1,0 1 1,1-1-1,3-1 1,0-1-1,-1 0 1,1 0-1,-1 0 1,0-1-1,0 1 1,0-1 0,7-8-1,3-8 11,-1-1 1,-1 0-1,-1 0 0,-1-1 0,13-40 1,-9 15-20,14-85 1,-32 177-725,1-1 0,3 1-1,2-1 1,12 76-1,-14-112 579,2-1 0,-1 1 0,1 0 0,0 0 0,1-1 0,-1 0 0,2 1-1,7 13 1,6-3-714</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6.753"/>
    </inkml:context>
    <inkml:brush xml:id="br0">
      <inkml:brushProperty name="width" value="0.025" units="cm"/>
      <inkml:brushProperty name="height" value="0.025" units="cm"/>
      <inkml:brushProperty name="color" value="#E71224"/>
    </inkml:brush>
  </inkml:definitions>
  <inkml:trace contextRef="#ctx0" brushRef="#br0">20 2 5285,'-7'-2'10291,"2"12"-4445,-1 32-2321,5-30-3452,1-1-1,0 1 0,1-1 0,0 1 1,1-1-1,3 14 0,-4-23-36,1 0 0,-1 1 0,0-1-1,1 0 1,-1 0 0,1 0 0,0 0-1,0 0 1,0-1 0,0 1 0,0-1-1,0 1 1,0-1 0,0 1 0,0-1-1,1 0 1,3 1 0,0 0 19,1-1 1,-1 0-1,0 0 1,1 0-1,-1-1 1,13 0-1,-3-2 4,0-1-1,0 0 0,0-1 1,28-11-1,-10-2-23,-28 13-32,0 0-1,1 0 0,0 1 1,-1 0-1,1 1 1,0-1-1,1 1 0,-1 1 1,8-2-1,-14 3 10,0 1-1,1-1 0,-1 1 1,0-1-1,0 1 1,1-1-1,-1 1 1,0-1-1,0 1 0,0 0 1,0 0-1,0 0 1,0-1-1,0 1 1,0 0-1,-1 0 1,1 0-1,1 2 0,-2-2 4,1 0-1,0 1 0,0-1 0,0 0 0,0 0 0,0 0 0,1 0 0,-1 0 0,0 0 0,0 0 0,1-1 0,-1 1 0,0 0 0,1-1 0,-1 1 0,1-1 0,1 1 0,7-1 22,-1-1 0,1-1 1,0 0-1,-1 0 0,1 0 0,-1-1 1,0-1-1,0 0 0,0 0 0,10-7 1,-11 6-104,-1 1 1,1 0 0,0 0 0,0 1 0,0 0-1,0 0 1,1 1 0,-1 0 0,1 0-1,-1 1 1,1 0 0,0 1 0,12 1-1,-20-1 63,0 1-1,1-1 0,-1 1 0,0-1 1,0 1-1,0 0 0,0 0 0,0-1 0,0 1 1,0 0-1,0 0 0,0 0 0,0 0 1,0 0-1,0 0 0,-1 1 0,1-1 1,-1 0-1,1 0 0,-1 0 0,1 1 0,-1-1 1,1 0-1,-1 1 0,0-1 0,0 0 1,0 2-1,1 45 187,-2-33-124,6-20-6124,1-10 1733,-4-7-3600</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7.098"/>
    </inkml:context>
    <inkml:brush xml:id="br0">
      <inkml:brushProperty name="width" value="0.025" units="cm"/>
      <inkml:brushProperty name="height" value="0.025" units="cm"/>
      <inkml:brushProperty name="color" value="#E71224"/>
    </inkml:brush>
  </inkml:definitions>
  <inkml:trace contextRef="#ctx0" brushRef="#br0">1 1 14221,'0'0'5157,"23"57"-8520,-3-48-2819</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7.448"/>
    </inkml:context>
    <inkml:brush xml:id="br0">
      <inkml:brushProperty name="width" value="0.025" units="cm"/>
      <inkml:brushProperty name="height" value="0.025" units="cm"/>
      <inkml:brushProperty name="color" value="#E71224"/>
    </inkml:brush>
  </inkml:definitions>
  <inkml:trace contextRef="#ctx0" brushRef="#br0">220 11 4676,'0'0'17137,"-9"-2"-15536,6 1-1493,-2-1 81,0 1 0,1 0 0,-1-1 0,0 2 1,0-1-1,0 1 0,0-1 0,0 1 0,0 1 0,0-1 1,0 1-1,1 0 0,-1 0 0,0 0 0,0 1 0,1-1 1,-5 3-1,-4 4 105,1 1 0,0 0 1,0 1-1,-13 15 0,21-20-219,-1 0-1,1 0 0,0 0 0,0 1 0,1-1 0,0 1 0,0 0 0,0 0 0,1 0 0,-1 1 0,2-1 0,-3 8 0,4-13-69,0 0 0,0 0 0,0 1 0,0-1 1,0 0-1,1 0 0,-1 0 0,0 0 0,0 0 0,1 0 0,-1 0 0,0 0 0,1 0 0,-1 0 0,1 0 1,0 0-1,-1 0 0,1-1 0,0 1 0,-1 0 0,1 0 0,0 0 0,0-1 0,0 1 0,0-1 0,1 2 1,1-1 0,1 1 0,-1-1 1,1 0-1,0 0 1,-1 0-1,1 0 0,0-1 1,4 1-1,10-1-422,0-1 1,26-4-1,-39 4 96,54-11-3573,-3-7-3745,-24 3-620</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7.917"/>
    </inkml:context>
    <inkml:brush xml:id="br0">
      <inkml:brushProperty name="width" value="0.025" units="cm"/>
      <inkml:brushProperty name="height" value="0.025" units="cm"/>
      <inkml:brushProperty name="color" value="#E71224"/>
    </inkml:brush>
  </inkml:definitions>
  <inkml:trace contextRef="#ctx0" brushRef="#br0">116 93 13773,'0'0'2328,"-11"0"373,-34 0-865,42 1-1695,1-1-1,-1 1 1,0-1 0,1 1-1,-1 0 1,0 0 0,1 0-1,-1 0 1,1 0-1,0 1 1,-1-1 0,1 1-1,0-1 1,0 1 0,0 0-1,0 0 1,0 0-1,0 0 1,1 0 0,-1 1-1,1-1 1,-1 0 0,1 1-1,0-1 1,0 1-1,0-1 1,0 1 0,0 0-1,1-1 1,-1 1 0,1 3-1,-1-4-87,1 0 0,0 1 0,0-1 0,0 0 0,0 0 0,0 1 0,0-1 0,0 0 0,1 1 0,-1-1-1,1 0 1,0 0 0,0 0 0,-1 1 0,2-1 0,-1 0 0,0 0 0,0 0 0,0-1 0,1 1 0,-1 0 0,1 0 0,0-1 0,-1 1 0,1-1-1,0 1 1,0-1 0,0 0 0,0 0 0,0 0 0,0 0 0,0 0 0,1 0 0,3 0 0,8 0-98,-1 0-1,1-1 1,-1-1-1,1-1 1,-1 0 0,0 0-1,1-1 1,-1-1 0,17-7-1,31-8-253,-59 18 339,1 0-1,-1 0 0,0 1 1,0-1-1,0 1 0,1 0 1,-1-1-1,0 1 0,0 0 1,1 0-1,-1 1 0,0-1 1,0 0-1,1 1 0,-1-1 1,0 1-1,0 0 1,0 0-1,0-1 0,0 2 1,0-1-1,0 0 0,0 0 1,0 0-1,1 2 0,17 11 251,-13-11-244,-1 0 0,0-1 0,1 0 0,0 0 1,-1 0-1,1-1 0,0 0 0,0-1 0,0 1 0,0-1 0,12-2 0,82-17-430,-79 14 18,-7 1 100,0 1 0,0 0 0,-1 2 0,1 0 0,26 1 0,-40 0 280,0 0 1,0 1-1,0-1 1,0 0-1,0 1 1,0-1-1,0 1 0,0 0 1,0-1-1,0 1 1,0 0-1,0-1 1,-1 1-1,1 0 1,0 0-1,0 0 1,-1 0-1,1 0 1,-1 0-1,1-1 1,-1 2-1,1-1 1,-1 0-1,1 0 1,-1 0-1,0 0 1,0 0-1,0 0 0,0 0 1,0 2-1,0-1 13,0-1 0,1 0-1,-1 0 1,0 0 0,0 1 0,0-1-1,1 0 1,-1 0 0,0 0-1,1 0 1,-1 0 0,1 0-1,0 0 1,-1 0 0,1 0-1,0 0 1,0 0 0,-1 0-1,1 0 1,0 0 0,0 0-1,0-1 1,0 1 0,0 0-1,0-1 1,0 1 0,0-1 0,0 1-1,1-1 1,0 1 0,10-1-102,0 0 1,0-1 0,0 0 0,0-1 0,-1 0 0,1-1-1,-1-1 1,1 1 0,-1-2 0,0 0 0,0 0 0,13-9-1,-7 5-177,2 0-1,-1 1 0,21-6 0,-31 13 460,0 0-1,0 0 0,0 1 1,-1 0-1,14 2 0,-13-2-158,0 1-1,-1-1 0,1 0 0,0 0 1,14-4-1,1-3-279,0-2-1,-1 0 1,0-2 0,-1 0 0,0-2 0,-1 0-1,21-19 1,-38 31 269,-1-1-1,0 0 0,0 0 1,0 0-1,0-1 1,0 1-1,-1 0 1,1-1-1,-1 1 1,2-4-1,-6-3 715,-15 8-344,11 3-353,1 0 0,0 0-1,0 1 1,0 0 0,1 0 0,-1 0 0,0 0 0,1 1-1,0 0 1,0 0 0,0 1 0,1 0 0,-1-1 0,1 1 0,-5 8-1,5-7 50,-1 2 0,1-1-1,0 0 1,0 1-1,1-1 1,0 1 0,1 0-1,-1 0 1,1 0-1,1 1 1,-1 11 0,2-17-133,0 0 0,0-1 1,1 1-1,-1-1 1,1 1-1,-1-1 0,1 1 1,0-1-1,0 0 1,0 1-1,1-1 1,-1 0-1,0 0 0,1 0 1,-1 0-1,1 0 1,0 0-1,0 0 1,0 0-1,0-1 0,0 1 1,4 2-1,-1-1-638,1-1 0,0 1 0,-1-1-1,1 0 1,0-1 0,0 1 0,0-1-1,10 1 1,24-2-7686</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9.366"/>
    </inkml:context>
    <inkml:brush xml:id="br0">
      <inkml:brushProperty name="width" value="0.025" units="cm"/>
      <inkml:brushProperty name="height" value="0.025" units="cm"/>
      <inkml:brushProperty name="color" value="#E71224"/>
    </inkml:brush>
  </inkml:definitions>
  <inkml:trace contextRef="#ctx0" brushRef="#br0">0 0 8584,'0'1'8552,"0"7"-6214,0 8-1857,0 6-1,4 0 65,5 4-321,1-2-128,3-4-32,0-1-96,3-8-705,0-2-608,-3-9-1345,-2 0-2115,-4-15-2562</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09.840"/>
    </inkml:context>
    <inkml:brush xml:id="br0">
      <inkml:brushProperty name="width" value="0.025" units="cm"/>
      <inkml:brushProperty name="height" value="0.025" units="cm"/>
      <inkml:brushProperty name="color" value="#E71224"/>
    </inkml:brush>
  </inkml:definitions>
  <inkml:trace contextRef="#ctx0" brushRef="#br0">19 1 14926,'0'0'3897,"-5"8"-4068,2-3 167,2-3-85,0 0 0,-1-1 0,1 1 0,0 0 0,0 1 0,1-1 0,-1 0 0,0 0 0,1 0 0,-1 0 0,0 3 0,2-4-7,-1 0 0,1 0 0,0 0-1,-1 0 1,1 0 0,0 0 0,-1 0 0,1 0 0,0 0 0,0-1 0,0 1 0,0 0-1,0 0 1,0-1 0,0 1 0,0-1 0,0 1 0,0-1 0,0 0 0,0 1 0,0-1-1,0 0 1,0 1 0,1-1 0,-1 0 0,0 0 0,0 0 0,0 0 0,0 0 0,1-1 0,0 1-1,57-1-4371,-32 0 2000,47 4 0,-28 9 3633,-42-11-501,1 1-1,-1 1 1,0-1-1,0 1 1,0-1 0,0 1-1,5 5 1,-9-1 6581,-9 1-4230,-20 6-2742,21-10 410,5-3-676,1 1 1,-1-1 0,1 1-1,0-1 1,0 1 0,0 0 0,0 0-1,0 0 1,0 0 0,-3 5 0,4-6-32,1 0 0,-1 0 0,1 0 1,0 0-1,-1 0 0,1 0 0,0 1 0,0-1 1,0 0-1,0 0 0,0 0 0,0 0 1,0 0-1,0 1 0,0-1 0,0 0 0,1 0 1,-1 0-1,1 1 0,1 2-42,0-1 1,1 0-1,-1 0 0,1 0 0,-1-1 0,1 1 1,0-1-1,0 1 0,0-1 0,1 0 0,-1 0 1,0-1-1,1 1 0,4 1 0,32 11-271,32 12-448,-69-24 755,1-1-1,0 1 0,-1 0 0,1 1 0,-1-1 0,1 1 1,-1-1-1,0 1 0,0 0 0,-1 0 0,1 0 0,0 1 1,3 6-1,-5-8 107,0 0 1,0 0 0,-1 1-1,1-1 1,-1 0 0,1 1-1,-1-1 1,0 0 0,0 1-1,0-1 1,0 0-1,0 1 1,-1-1 0,1 0-1,-1 1 1,1-1 0,-1 0-1,0 0 1,0 0 0,0 1-1,0-1 1,0 0-1,0 0 1,-1-1 0,1 1-1,-1 0 1,1 0 0,-1-1-1,0 1 1,0-1 0,0 1-1,-3 1 1,0 0 168,0 0 0,-1 0 0,0 0 1,1-1-1,-1 0 0,0 0 0,0 0 0,0-1 1,-1 0-1,-10 0 0,17-1-260,-1 1 1,1-1-1,-1 0 1,1 0-1,-1 0 0,0 0 1,1 0-1,-1 0 0,1-1 1,-1 1-1,1 0 0,-1 0 1,1 0-1,-1 0 0,1-1 1,-1 1-1,1 0 1,-1 0-1,1-1 0,0 1 1,-1 0-1,1-1 0,-1 1 1,1-1-1,0 1 0,-1 0 1,1-1-1,0 1 1,0-1-1,-1 1 0,1-1 1,0 1-1,0-1 0,0 1 1,-1-1-1,1 1 0,0-1 1,0 1-1,0-1 1,0 1-1,0-1 0,0 1 1,0-1-1,0 1 0,0-1 1,0 0-1,1 1 0,-1-1 1,0 1-1,0-1 1,0 1-1,1-1 0,-1 1 1,0 0-1,1-1 0,18-26-4920,2 12-654</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0.743"/>
    </inkml:context>
    <inkml:brush xml:id="br0">
      <inkml:brushProperty name="width" value="0.025" units="cm"/>
      <inkml:brushProperty name="height" value="0.025" units="cm"/>
      <inkml:brushProperty name="color" value="#E71224"/>
    </inkml:brush>
  </inkml:definitions>
  <inkml:trace contextRef="#ctx0" brushRef="#br0">15 0 7976,'-1'2'460,"-1"-1"1,1 1-1,-1 0 1,1 0 0,0 0-1,0 0 1,0 0-1,0 0 1,0 0 0,1 0-1,-1 0 1,0 0 0,1 0-1,0 1 1,-1-1-1,1 0 1,0 0 0,0 1-1,0-1 1,1 0-1,-1 0 1,1 4 0,1-3-312,-1-1 1,1 1-1,0-1 0,0 0 1,0 1-1,0-1 1,0 0-1,0 0 1,0-1-1,1 1 1,-1 0-1,1-1 1,-1 1-1,6 1 1,5 2-248,0-1 1,0 0 0,0-1 0,0-1-1,1 0 1,14 0 0,-11-1-181,0-2 1,-1 0-1,1-1 1,-1-1-1,0 0 0,17-7 1,-32 11 375,0 0 1,-1-1-1,1 1 0,-1 0 1,1 0-1,-1-1 0,0 1 1,1 0-1,-1 0 0,0 0 1,1 0-1,-1-1 0,0 1 1,0 0-1,0 0 0,0 0 1,0 0-1,0 0 0,0 0 1,0 0-1,0-1 0,-1 3 1,0 29 1322,1-28-1277,0-1-83,-1 0 0,1 0 0,0-1 0,1 1 0,-1 0 0,0 0 0,1 0 0,0-1 0,-1 1 0,3 3 0,-3-5-179,1 0 1,0 0 0,0 0 0,-1 0 0,1-1 0,0 1-1,0 0 1,0-1 0,0 1 0,0 0 0,0-1 0,0 1-1,0-1 1,0 0 0,0 1 0,0-1 0,0 0-1,0 0 1,0 1 0,1-1 0,-1 0 0,0 0 0,0 0-1,0 0 1,0-1 0,0 1 0,0 0 0,2-1 0,8-3-6615</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1.332"/>
    </inkml:context>
    <inkml:brush xml:id="br0">
      <inkml:brushProperty name="width" value="0.025" units="cm"/>
      <inkml:brushProperty name="height" value="0.025" units="cm"/>
      <inkml:brushProperty name="color" value="#E71224"/>
    </inkml:brush>
  </inkml:definitions>
  <inkml:trace contextRef="#ctx0" brushRef="#br0">32 0 16784,'0'0'4981,"-5"10"-4245,-17 30-127,22-40-598,-1 1 0,1 0 1,-1-1-1,1 1 0,-1 0 0,1 0 0,0-1 1,-1 1-1,1 0 0,0 0 0,0 0 1,0 0-1,-1-1 0,1 1 0,0 0 1,0 0-1,0 0 0,0 0 0,1 0 0,-1 0 1,0-1-1,0 1 0,0 0 0,1 0 1,-1 0-1,0-1 0,1 1 0,-1 0 0,1 0 1,-1-1-1,1 1 0,-1 0 0,1-1 1,-1 1-1,1 0 0,0-1 0,-1 1 1,1-1-1,0 1 0,-1-1 0,1 1 0,1 0 1,35 2-382,-31-4 268,12 1-568,-1-2 1,1 0-1,0-1 1,31-11 0,-28 8 220,-20 7 496,-1-1 1,0 0-1,1 0 0,-1 1 1,0-1-1,1 0 0,-1 0 1,0 1-1,1-1 0,-1 0 1,0 1-1,1-1 0,-1 0 1,0 1-1,0-1 1,0 1-1,1-1 0,-1 0 1,0 1-1,0-1 0,0 1 1,0-1-1,0 0 0,0 1 1,0-1-1,0 1 0,0-1 1,0 1-1,0-1 0,0 1 1,0-1-1,0 0 0,0 1 1,0-1-1,0 1 0,-1-1 1,1 0-1,0 1 1,-5 30 428,2-17-728,4-14 141,-1 0-1,0 0 1,0 1-1,0-1 1,0 0-1,0 0 1,0 1-1,0-1 1,0 0-1,1 0 1,-1 1 0,0-1-1,0 0 1,0 0-1,1 0 1,-1 1-1,0-1 1,0 0-1,0 0 1,1 0-1,-1 0 1,0 0-1,0 0 1,1 1-1,-1-1 1,0 0-1,0 0 1,1 0-1,-1 0 1,0 0-1,0 0 1,1 0-1,-1 0 1,0 0-1,1 0 1,-1 0 0,0 0-1,0 0 1,1 0-1,-1-1 1,0 1-1,0 0 1,1 0-1,-1 0 1,1 0-852,10-3-7856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3.198"/>
    </inkml:context>
    <inkml:brush xml:id="br0">
      <inkml:brushProperty name="width" value="0.025" units="cm"/>
      <inkml:brushProperty name="height" value="0.025" units="cm"/>
      <inkml:brushProperty name="color" value="#E71224"/>
    </inkml:brush>
  </inkml:definitions>
  <inkml:trace contextRef="#ctx0" brushRef="#br0">10 41 3940,'0'1'235,"0"-1"1,0 0 0,-1 0 0,1 0-1,0 0 1,0 0 0,-1 0-1,1 0 1,0 1 0,0-1 0,0 0-1,-1 0 1,1 0 0,0 0-1,0 0 1,-1 0 0,1 0-1,0 0 1,0 0 0,-1 0 0,1 0-1,0-1 1,0 1 0,-1 0-1,1 0 1,0 0 0,0 0 0,0 0-1,-1 0 1,1 0 0,0-1-1,0 1 1,0 0 0,-1 0 0,1 0-1,0 0 1,0-1 0,0 1-1,0 0 1,0 0 0,-1 0 0,1-1-1,0 1 1,0 0 0,0 0-1,0-1 1,0 1 0,13-8 2948,25-6-1966,-16 9-783,1 1-1,-1 1 1,1 0 0,0 2-1,-1 1 1,31 4 0,-52-4-432,1 0 1,-1 0 0,1 0-1,-1 0 1,0 0-1,1 0 1,-1 1 0,1-1-1,-1 1 1,0-1-1,1 1 1,-1-1-1,0 1 1,0 0 0,1 0-1,-1-1 1,0 1-1,0 0 1,0 0 0,0 0-1,0 0 1,0 0-1,0 1 1,-1-1 0,1 0-1,0 0 1,-1 1-1,1-1 1,0 0-1,-1 1 1,0-1 0,1 0-1,-1 1 1,0-1-1,0 1 1,1-1 0,-1 0-1,0 1 1,-1-1-1,1 1 1,0-1-1,0 1 1,0-1 0,-1 0-1,1 1 1,-2 0-1,1 2 41,-1 0 0,-1 0 0,1-1 0,0 1 0,-1-1 0,0 0 0,0 0 0,0 0 0,0 0 0,0 0 0,-1-1 0,1 0-1,-1 1 1,-6 2 0,-24 2 467,25-4-104,31 4-444,-13-5 11,0 2 0,0-1 0,0 1 0,0 1 0,-1-1 0,0 1 0,0 1 0,12 10 0,-17-14 22,0 1-1,0-1 1,-1 1 0,1 0-1,-1 0 1,1 0 0,-1 0-1,0 0 1,0 0 0,-1 1-1,1-1 1,-1 1-1,1-1 1,-1 1 0,0 0-1,0-1 1,-1 1 0,1 0-1,-1 0 1,0-1 0,0 1-1,0 0 1,0 0 0,-1-1-1,0 5 1,-1-5 67,0 0 0,0 0 0,0 0 0,0 0 0,0-1 0,-1 1 0,1-1 0,-1 1 0,0-1 0,0 0 0,1 0 0,-1 0 0,-1-1 0,1 1 0,0-1 0,0 1 0,0-1 0,-1 0 0,1 0 0,-7 0 0,-6 2 539,0 0 0,0-2 0,-17 0 1,30-1-534,0-1 0,-1 1 0,1-1 0,0 0 0,0 0 0,0 0 0,0 0 0,0 0 1,0-1-1,0 0 0,-3-2 0,5 4-134,0-1 0,0 1-1,0-1 1,1 0 0,-1 1 0,0-1 0,1 0 0,-1 1 0,0-1-1,1 0 1,-1 0 0,1 1 0,-1-1 0,1 0 0,-1 0 0,1 0-1,0 0 1,-1 0 0,1 0 0,0 0 0,0 0 0,0 0 0,0 0-1,0 0 1,0 0 0,0 0 0,0 1 0,0-1 0,0 0 0,0 0-1,1 0 1,-1 0 0,0 0 0,1 0 0,-1 0 0,1 0-1,-1 0 1,1 1 0,-1-1 0,2-1 0,1 0-640,0-1 0,0 1 1,0 1-1,1-1 0,-1 0 0,1 1 0,-1 0 1,1 0-1,6-1 0,9-4-3805,6-4-3796</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3.621"/>
    </inkml:context>
    <inkml:brush xml:id="br0">
      <inkml:brushProperty name="width" value="0.025" units="cm"/>
      <inkml:brushProperty name="height" value="0.025" units="cm"/>
      <inkml:brushProperty name="color" value="#E71224"/>
    </inkml:brush>
  </inkml:definitions>
  <inkml:trace contextRef="#ctx0" brushRef="#br0">1 36 13229,'0'0'7169,"11"-6"-5995,2 0-794,1 1-1,0 0 0,0 2 1,0-1-1,22-1 0,-31 4-299,-1 1-1,0 0 1,0 0-1,0 0 1,1 1 0,-1-1-1,0 1 1,0 0-1,0 0 1,0 1-1,0-1 1,5 4-1,-7-4-71,0 1-1,0-1 0,-1 1 1,1 0-1,-1 0 0,1-1 1,-1 1-1,1 0 0,-1 1 1,0-1-1,0 0 0,0 0 1,0 0-1,0 1 0,-1-1 1,1 1-1,-1-1 0,1 0 1,-1 1-1,0-1 0,0 1 1,0-1-1,-1 5 0,0-1 41,-1 1-1,0-1 0,0 1 1,0-1-1,-1 0 0,0 0 0,0 0 1,0-1-1,-1 1 0,0-1 0,0 1 1,0-1-1,-1-1 0,-7 7 1,-12 10 503,-44 29 1,58-43-389,9-7-148,1 0 0,-1 1 1,1-1-1,-1 0 1,0 0-1,1 1 1,-1-1-1,1 0 1,-1 1-1,1-1 1,-1 1-1,1-1 1,-1 1-1,1-1 0,-1 1 1,1-1-1,0 1 1,-1-1-1,1 1 1,0 0-1,0-1 1,-1 1-1,1 0 1,0-1-1,0 1 1,0 0-1,0-1 0,0 1 1,0-1-1,0 1 1,0 1-1,20 6 203,46-6-823,-57-2 204,23 0-1087,17 0-2869,-16-2-1959,1-4-4932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241"/>
    </inkml:context>
    <inkml:brush xml:id="br0">
      <inkml:brushProperty name="width" value="0.035" units="cm"/>
      <inkml:brushProperty name="height" value="0.035" units="cm"/>
    </inkml:brush>
  </inkml:definitions>
  <inkml:trace contextRef="#ctx0" brushRef="#br0">38 83 18252,'-7'34'959,"-23"163"1388,31-159-1743,-1-38-593,0 1-1,0-1 1,0 1-1,0 0 1,0-1 0,0 1-1,0-1 1,0 1-1,0-1 1,0 1-1,0-1 1,1 1-1,-1-1 1,0 0-1,0 1 1,1-1-1,-1 1 1,0-1-1,0 1 1,1-1-1,-1 0 1,0 1 0,1-1-1,-1 0 1,1 1-1,-1-1 1,0 0-1,1 1 1,-1-1-1,1 0 1,-1 0-1,1 0 1,-1 1-1,1-1 1,-1 0-1,1 0 1,-1 0 0,1 0-1,-1 0 1,1 0-1,-1 0 1,1 0-1,-1 0 1,1 0-1,-1 0 1,1 0-1,-1-1 1,1 1-1,-1 0 1,1 0-1,-1 0 1,1-1-1,-1 1 1,1 0 0,-1-1-1,0 1 1,1 0-1,-1-1 1,1 1-1,6-8 42,-1 1-1,1-1 1,-1 0-1,-1-1 1,0 1 0,0-1-1,0 0 1,4-14-1,2-1 0,71-171-103,-70 178 22,-12 17 30,1 0 0,-1 0 0,0 0 0,0 0 0,1 0 0,-1 1 0,0-1 0,0 0 0,0 0 0,1 0-1,-1 0 1,0 0 0,0 0 0,0 0 0,1 0 0,-1 0 0,0 1 0,0-1 0,0 0 0,1 0 0,-1 0 0,0 0 0,0 1 0,0-1 0,0 0 0,0 0 0,0 0 0,1 1 0,-1-1 0,0 0 0,0 0-1,0 1 1,0-1 0,0 0 0,0 0 0,0 0 0,0 1 0,0-1 0,0 0 0,2 37 38,-2-32-31,-1 48 135,1 50 379,0-102-503,0 0 0,0 0 0,0 0 0,0 0 0,0 0 0,1 0 0,-1 0 0,0 0-1,1 0 1,-1 0 0,0 0 0,1 0 0,-1 0 0,1 0 0,-1 0 0,1 0 0,0 0 0,-1 0 0,2 0 0,-1 0-7,-1-1 0,1 0 0,-1 0 0,1 0 0,0 0 0,-1 0 1,1 0-1,-1 0 0,1 0 0,0-1 0,-1 1 0,1 0 0,-1 0 0,1 0 0,-1-1 1,1 1-1,-1 0 0,1 0 0,-1-1 0,1 1 0,-1-1 0,1 1 0,-1 0 0,1-1 1,5-6 70,0 0 1,-1 1 0,7-12 0,-9 14-63,29-49 235,20-30-1,-45 73-241,1-1-1,1 2 1,-1-1-1,2 1 1,11-9-1,-20 16-12,0 1 0,1 1-1,-1-1 1,0 0 0,0 0-1,0 0 1,1 0 0,-1 1-1,0-1 1,1 1 0,-1-1-1,1 1 1,-1 0 0,0-1-1,1 1 1,-1 0-1,1 0 1,-1 0 0,1 0-1,-1 0 1,1 0 0,-1 0-1,1 1 1,-1-1 0,0 1-1,1-1 1,-1 1 0,1-1-1,-1 1 1,0 0-1,0-1 1,1 1 0,-1 0-1,0 0 1,0 0 0,0 0-1,0 0 1,0 0 0,2 3-1,0 2 1,1 0 0,-1 1 0,0-1 0,-1 1 0,1 0 0,-1 0 0,1 7 0,29 180 40,-25-167-46,0-16-286,-6-11 269,-1 0 1,0 0-1,0 0 1,1 0-1,-1 0 1,0 0-1,0 0 1,1 0-1,-1 0 1,0 0 0,0 0-1,1 0 1,-1 0-1,0 0 1,1 0-1,-1 0 1,0 0-1,0 0 1,0-1-1,1 1 1,-1 0 0,0 0-1,0 0 1,1 0-1,-1-1 1,0 1-1,0 0 1,0 0-1,0 0 1,1-1-1,-1 1 1,0 0 0,0 0-1,0-1 1,0 1-1,0 0 1,0 0-1,0-1 1,0 1-1,0 0 1,4-9-66,-1 0 0,0-1 0,-1 1 1,0-1-1,1-10 0,1-32-244</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3.946"/>
    </inkml:context>
    <inkml:brush xml:id="br0">
      <inkml:brushProperty name="width" value="0.025" units="cm"/>
      <inkml:brushProperty name="height" value="0.025" units="cm"/>
      <inkml:brushProperty name="color" value="#E71224"/>
    </inkml:brush>
  </inkml:definitions>
  <inkml:trace contextRef="#ctx0" brushRef="#br0">40 0 9929,'0'0'13805,"-38"53"-13036,36-39-481,2 3-191,0-5-65,8 0-1025,6-3-929,-5-5-1730,0-4-3971</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4.323"/>
    </inkml:context>
    <inkml:brush xml:id="br0">
      <inkml:brushProperty name="width" value="0.025" units="cm"/>
      <inkml:brushProperty name="height" value="0.025" units="cm"/>
      <inkml:brushProperty name="color" value="#E71224"/>
    </inkml:brush>
  </inkml:definitions>
  <inkml:trace contextRef="#ctx0" brushRef="#br0">96 18 9737,'0'0'13143,"-7"9"-12796,-20 31-133,26-39-202,0 1 0,0-1 0,1 0 0,-1 1 1,1-1-1,-1 0 0,1 1 0,-1-1 0,1 1 0,0-1 0,0 1 0,0-1 1,0 1-1,0-1 0,0 1 0,0-1 0,0 1 0,1-1 0,-1 1 0,1-1 1,-1 0-1,1 1 0,-1-1 0,1 0 0,0 1 0,-1-1 0,1 0 1,0 0-1,0 1 0,1 0 0,4 3 4,-1-1 0,0 0 0,1 0 0,0 0 1,7 3-1,5 4-3,-9-4-25,-1 0 0,0 1 0,-1 0 0,1 0 0,-1 0-1,-1 1 1,8 14 0,-12-21 16,-1 1-1,1-1 1,-1 1-1,0 0 1,0-1-1,0 1 1,0 0-1,0 0 1,-1 0 0,1 0-1,-1 0 1,0 0-1,1 0 1,-1 0-1,-1 0 1,1 0-1,0 0 1,-1 0-1,0 0 1,0 0-1,1-1 1,-2 1-1,1 0 1,0 0-1,0-1 1,-1 1-1,0-1 1,1 1-1,-1-1 1,0 0-1,-3 3 1,-1 0 134,-1 1 0,0-2 0,0 1 0,-1-1 0,1 0 0,-1 0 1,0-1-1,0 0 0,0 0 0,-1-1 0,1 0 0,-1-1 0,1 0 0,-1 0 1,-14-1-1,21 0-120,0 0 1,1 0-1,-1-1 1,0 1-1,0 0 1,0-1 0,1 0-1,-1 1 1,0-1-1,1 0 1,-1 0-1,0 0 1,1 0-1,-1 0 1,1 0 0,-1 0-1,1-1 1,0 1-1,0 0 1,0-1-1,-1 1 1,1-1-1,1 0 1,-1 1-1,0-1 1,0 0 0,0 1-1,1-1 1,-1 0-1,1 0 1,0 0-1,-1 1 1,1-1-1,0 0 1,0 0 0,0 0-1,0 0 1,1 0-1,-1 1 1,0-1-1,2-3 1,-1-1-28,0-1-1,1 1 1,-1 0 0,2 0-1,-1 0 1,1 0 0,0 0-1,0 0 1,0 1 0,1-1-1,5-5 1,4-1-22,1 1 0,31-19 0,-33 24 196,-1-1 0,0 0 0,-1-1 0,1-1 1,-2 1-1,1-2 0,8-10 0,-16 16-84,0 1 0,-1 0-1,0-1 1,1 1 0,-1-1 0,-1 1 0,1-1-1,0 1 1,-1-1 0,0 0 0,0 1 0,0-1 0,0 1-1,0-1 1,-3-6 0,3 8-136,0 0 0,-1 0 0,1 0 1,-1 0-1,0 0 0,1 0 0,-1 1 0,0-1 0,0 0 1,0 0-1,0 1 0,-1-1 0,1 1 0,0-1 0,-1 1 0,1 0 1,-1-1-1,1 1 0,-1 0 0,0 0 0,1 0 0,-1 0 0,0 0 1,0 0-1,0 1 0,1-1 0,-1 1 0,0-1 0,-4 1 1,6 0-303,-1 0 0,0 0 0,1 0 0,-1 0 0,0 0 0,1 1 1,-1-1-1,0 0 0,1 0 0,-1 1 0,1-1 0,-1 1 0,1-1 1,-1 0-1,1 1 0,-1-1 0,1 1 0,-1-1 0,1 1 1,-1-1-1,1 1 0,0 0 0,-1-1 0,1 1 0,0 0 0,-1 6-7170</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7.309"/>
    </inkml:context>
    <inkml:brush xml:id="br0">
      <inkml:brushProperty name="width" value="0.025" units="cm"/>
      <inkml:brushProperty name="height" value="0.025" units="cm"/>
      <inkml:brushProperty name="color" value="#E71224"/>
    </inkml:brush>
  </inkml:definitions>
  <inkml:trace contextRef="#ctx0" brushRef="#br0">1 38 7015,'0'0'8135,"5"-3"-5156,6-2-865,7 2-1057,5 2-160,10 1-224,-3 0-289,14 0-384,-5 0 32,-1 0-224,0 0-1057,-4-2-1218,-7-8-2177,-3-3-2499</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7.686"/>
    </inkml:context>
    <inkml:brush xml:id="br0">
      <inkml:brushProperty name="width" value="0.025" units="cm"/>
      <inkml:brushProperty name="height" value="0.025" units="cm"/>
      <inkml:brushProperty name="color" value="#E71224"/>
    </inkml:brush>
  </inkml:definitions>
  <inkml:trace contextRef="#ctx0" brushRef="#br0">0 2 13036,'0'0'6599,"12"-1"-6167,8 0-287,-1 1 0,1 1 0,38 7 0,-49-7-136,0 1 0,1 0 0,-1 1 0,0 0 0,0 1 0,0 0 0,-1 0 0,1 1 1,-1 0-1,0 0 0,13 13 0,-19-16-3,0 0 1,0 1-1,0-1 1,-1 0-1,1 1 1,-1 0-1,0-1 1,0 1-1,0 0 1,0 0-1,0-1 1,0 1-1,-1 0 1,1 0-1,-1 0 1,0 0-1,0 0 1,0 0-1,0 0 1,-1 0-1,1 0 1,-1-1-1,0 1 1,0 0 0,0 0-1,0 0 1,0-1-1,0 1 1,-1-1-1,1 1 1,-1-1-1,0 1 1,-2 1-1,-7 9 86,-1 0 0,0-1 0,-1 0 0,-20 13 0,16-12-53,-11 10-123,-23 17 92,17-15-3001,22-15-3050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8.302"/>
    </inkml:context>
    <inkml:brush xml:id="br0">
      <inkml:brushProperty name="width" value="0.025" units="cm"/>
      <inkml:brushProperty name="height" value="0.025" units="cm"/>
      <inkml:brushProperty name="color" value="#E71224"/>
    </inkml:brush>
  </inkml:definitions>
  <inkml:trace contextRef="#ctx0" brushRef="#br0">243 0 12684,'0'0'12406,"-11"12"-12155,-149 181 217,95-102-3610,58-83 521</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8.666"/>
    </inkml:context>
    <inkml:brush xml:id="br0">
      <inkml:brushProperty name="width" value="0.025" units="cm"/>
      <inkml:brushProperty name="height" value="0.025" units="cm"/>
      <inkml:brushProperty name="color" value="#E71224"/>
    </inkml:brush>
  </inkml:definitions>
  <inkml:trace contextRef="#ctx0" brushRef="#br0">4 0 9993,'0'0'7688,"0"49"-5094,-4-24-1249,4 3-63,0 5-1,0-1-576,9-1-449,8-1-160,1-3-64,3-3-32,-3-3-737,-7-2-416,-2-6-448,-7 0-642,-2-6-1760,-11-4-2756</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8.998"/>
    </inkml:context>
    <inkml:brush xml:id="br0">
      <inkml:brushProperty name="width" value="0.025" units="cm"/>
      <inkml:brushProperty name="height" value="0.025" units="cm"/>
      <inkml:brushProperty name="color" value="#E71224"/>
    </inkml:brush>
  </inkml:definitions>
  <inkml:trace contextRef="#ctx0" brushRef="#br0">0 1 14606,'0'0'6694,"72"20"-5637,-27-14-96,2-5-705,5 1-192,-3-2-320,-11 0-929,-4 0-1185,-12 0-2211,-10-10-2561</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9.359"/>
    </inkml:context>
    <inkml:brush xml:id="br0">
      <inkml:brushProperty name="width" value="0.025" units="cm"/>
      <inkml:brushProperty name="height" value="0.025" units="cm"/>
      <inkml:brushProperty name="color" value="#E71224"/>
    </inkml:brush>
  </inkml:definitions>
  <inkml:trace contextRef="#ctx0" brushRef="#br0">25 1 15855,'0'0'1233,"-3"9"972,2-8-2149,-3 8 566,0 1 0,1 0 0,0-1-1,-2 20 1,4-27-565,1 0-1,0 0 1,0 0-1,-1 0 1,1 0-1,1 0 1,-1 0 0,0 0-1,0 0 1,1 0-1,-1 0 1,1 0 0,0 0-1,-1 0 1,1 0-1,0 0 1,0-1-1,0 1 1,0 0 0,1-1-1,-1 1 1,0-1-1,1 1 1,-1-1-1,1 1 1,-1-1 0,1 0-1,0 0 1,0 0-1,-1 0 1,1 0-1,0 0 1,0-1 0,0 1-1,0 0 1,3 0-1,3-1-156,-1 1-1,1-1 0,0 0 0,-1 0 1,1-1-1,-1 0 0,0 0 0,1-1 1,-1 0-1,0 0 0,0-1 0,0 0 1,0 0-1,7-5 0,-5 2-350,1 0 1,-1-1-1,0-1 0,-1 1 0,0-1 1,0-1-1,-1 0 0,11-15 0,-40 60 2065,2 0 0,-20 52-1,32-67-1469,0 1-1,1 0 1,2 1-1,0-1 1,2 1-1,-2 32 1,5-6-4959,2-34-465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19.848"/>
    </inkml:context>
    <inkml:brush xml:id="br0">
      <inkml:brushProperty name="width" value="0.025" units="cm"/>
      <inkml:brushProperty name="height" value="0.025" units="cm"/>
      <inkml:brushProperty name="color" value="#E71224"/>
    </inkml:brush>
  </inkml:definitions>
  <inkml:trace contextRef="#ctx0" brushRef="#br0">0 35 4708,'0'0'19187,"58"-30"-18707,-15 28-224,-3 0-192,3 2-64,-3 0 0,-2 0-736,-8 3-1026,-8 3-1185,-11 0-2146</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0.194"/>
    </inkml:context>
    <inkml:brush xml:id="br0">
      <inkml:brushProperty name="width" value="0.025" units="cm"/>
      <inkml:brushProperty name="height" value="0.025" units="cm"/>
      <inkml:brushProperty name="color" value="#E71224"/>
    </inkml:brush>
  </inkml:definitions>
  <inkml:trace contextRef="#ctx0" brushRef="#br0">0 1 13068,'0'0'7367,"60"15"-6790,-30-15-449,3 0-96,-3 0-641,-1-2-1280,-9-1-2435,-6-2-4517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759"/>
    </inkml:context>
    <inkml:brush xml:id="br0">
      <inkml:brushProperty name="width" value="0.035" units="cm"/>
      <inkml:brushProperty name="height" value="0.035" units="cm"/>
    </inkml:brush>
  </inkml:definitions>
  <inkml:trace contextRef="#ctx0" brushRef="#br0">289 42 13363,'0'-1'122,"0"1"-1,0-1 1,-1 1 0,1 0-1,0-1 1,0 1 0,-1 0-1,1-1 1,0 1 0,-1 0-1,1 0 1,0-1 0,-1 1-1,1 0 1,0 0 0,-1 0-1,1-1 1,-1 1 0,1 0-1,0 0 1,-1 0 0,1 0-1,-1 0 1,1 0 0,-1 0-1,1 0 1,0 0 0,-1 0-1,1 0 1,-1 0 0,0 0-1,-17 10 1762,-14 20 44,30-29-1682,-40 47 1012,2 1 1,3 1-1,-37 65 0,43-55-953,57-98-382,11-27-67,-2-3 1,51-140-1,-81 189 7,-12 35 32,-6 33 53,2 1-1,2 1 0,-4 94 0,13-134 38,-1 7 0,2 35 0,0-48-22,-1-1 0,1 0 0,0 0 0,0 0 0,0 0 0,1 1 0,-1-2 0,1 1-1,0 0 1,0 0 0,0 0 0,1-1 0,4 6 0,-6-8-11,0 0-1,1 0 1,-1-1 0,0 1-1,0 0 1,1-1-1,-1 1 1,0-1 0,1 1-1,-1-1 1,1 1 0,-1-1-1,1 0 1,-1 0-1,1 0 1,-1 0 0,0 0-1,1 0 1,-1 0 0,1 0-1,-1-1 1,1 1-1,-1 0 1,1-1 0,-1 1-1,0-1 1,1 0 0,-1 1-1,0-1 1,0 0-1,1 0 1,-1 0 0,1-1-1,6-5-99,-2 1 0,1-1 1,-1 0-1,7-9 0,36-61-638,-30 45 356,20-30-632</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0.809"/>
    </inkml:context>
    <inkml:brush xml:id="br0">
      <inkml:brushProperty name="width" value="0.025" units="cm"/>
      <inkml:brushProperty name="height" value="0.025" units="cm"/>
      <inkml:brushProperty name="color" value="#E71224"/>
    </inkml:brush>
  </inkml:definitions>
  <inkml:trace contextRef="#ctx0" brushRef="#br0">0 28 11499,'0'0'8306,"12"-4"-6907,10-2-1053,0 0 1,0 2-1,1 1 0,-1 0 1,1 2-1,0 1 0,31 3 1,-52-3-349,-1 0 0,1 0 0,-1 1 1,1-1-1,-1 0 0,0 1 0,1-1 0,-1 1 1,0 0-1,1 0 0,-1-1 0,0 1 1,0 0-1,1 0 0,1 2 0,-3-2 2,0 0 0,1-1-1,-1 1 1,0 0 0,1-1-1,-1 1 1,0 0-1,0 0 1,0 0 0,0-1-1,0 1 1,0 0 0,0 0-1,0-1 1,0 1 0,0 0-1,0 0 1,0 0-1,-1-1 1,1 1 0,-1 1-1,-1 1 17,1 0-1,-1 0 1,-1 0-1,1 0 1,0-1-1,-1 1 0,1-1 1,-1 1-1,0-1 1,-5 3-1,-6 2 55,0-1-1,0 0 0,-22 5 1,21-7 54,1 1 0,-1 0 0,-14 9 0,82-11-716,-37-4 298,1 2-1,-1 0 1,0 1 0,18 5 0,-31-6 276,0-1 0,-1 1 1,1 0-1,-1 0 0,1 1 0,-1-1 0,1 0 0,-1 1 0,0-1 0,1 1 0,-1 0 0,0 0 0,0 0 1,2 3-1,-3-3 28,0 0 1,-1 0 0,1 0 0,-1 0 0,1 0 0,-1 0 0,0 0-1,0-1 1,0 1 0,0 0 0,0 0 0,0 0 0,0 0-1,-1 0 1,1 0 0,-1 0 0,1 0 0,-1 0 0,0-1 0,0 1-1,0 0 1,0 0 0,-2 2 0,-5 6 292,0 0 0,0-1 0,-1 0 0,-1 0 0,1-1 0,-2 0 0,1-1 0,-1 0 0,0-1 0,0 0 0,0 0 0,-1-2 0,0 1 0,0-1 0,0-1 0,-22 3 0,33-6-374,0 0 1,0 0-1,0 0 0,0 0 0,0 0 0,-1 0 0,1 0 0,0-1 0,0 1 0,0 0 0,0-1 0,0 1 0,0 0 0,0-1 0,1 0 0,-1 1 0,0-1 0,0 1 0,0-1 0,0 0 0,1 0 0,-1 0 0,0 1 0,1-1 1,-1 0-1,1 0 0,-1 0 0,1 0 0,-1 0 0,1 0 0,-1 0 0,1 0 0,0 0 0,0 0 0,-1-2 0,1-1-761,0-1-1,0 1 1,1-1-1,-1 1 1,1 0-1,0-1 1,0 1-1,3-5 1,10-20-6738</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1.184"/>
    </inkml:context>
    <inkml:brush xml:id="br0">
      <inkml:brushProperty name="width" value="0.025" units="cm"/>
      <inkml:brushProperty name="height" value="0.025" units="cm"/>
      <inkml:brushProperty name="color" value="#E71224"/>
    </inkml:brush>
  </inkml:definitions>
  <inkml:trace contextRef="#ctx0" brushRef="#br0">16 22 5477,'9'-2'8365,"74"-14"-1060,-75 15-6767,-1 0 1,1 0-1,0 1 1,0 0-1,0 0 1,0 1-1,0 0 1,0 1-1,15 4 1,-22-5-519,1-1 0,-1 1 1,0 0-1,0-1 0,1 1 0,-1 0 1,0 0-1,0 0 0,0 0 1,0 0-1,0 0 0,0 0 0,0 0 1,0 0-1,0 0 0,-1 1 1,1-1-1,0 0 0,-1 1 0,1-1 1,-1 0-1,0 1 0,1-1 1,-1 1-1,0-1 0,0 2 0,0 0 10,-1 0-1,1-1 0,-1 1 1,0 0-1,0 0 0,0-1 1,-1 1-1,1 0 0,0-1 1,-1 0-1,0 1 0,-2 2 1,-7 6 160,0 0 0,0 0 1,-21 13-1,32-23-172,-25 16 69,-47 38 70,67-51-152,1-1-1,0 1 0,1 0 0,-1 0 0,1 1 1,-1-1-1,1 1 0,1 0 0,-1 0 0,1-1 1,0 2-1,-3 9 0,5-14-19,0 0 1,0 1-1,0-1 0,0 0 1,0 1-1,0-1 0,0 0 1,1 0-1,-1 1 1,1-1-1,-1 0 0,1 0 1,-1 0-1,1 1 0,0-1 1,-1 0-1,1 0 0,0 0 1,0 0-1,0 0 0,0-1 1,0 1-1,0 0 1,0 0-1,0 0 0,0-1 1,0 1-1,1-1 0,-1 1 1,0-1-1,0 1 0,1-1 1,-1 0-1,0 0 0,0 1 1,2-1-1,55 3-1307,-47-3 907,2 0-1433,-1 0 1,0-1 0,19-4 0,-2-5-6166</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1.511"/>
    </inkml:context>
    <inkml:brush xml:id="br0">
      <inkml:brushProperty name="width" value="0.025" units="cm"/>
      <inkml:brushProperty name="height" value="0.025" units="cm"/>
      <inkml:brushProperty name="color" value="#E71224"/>
    </inkml:brush>
  </inkml:definitions>
  <inkml:trace contextRef="#ctx0" brushRef="#br0">42 1 14414,'0'0'2754,"-27"47"-480,18-23-928,4 1-834,5-6-256,0-2-192,5-9-352,8-4-2242,5-4-3556</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1.885"/>
    </inkml:context>
    <inkml:brush xml:id="br0">
      <inkml:brushProperty name="width" value="0.025" units="cm"/>
      <inkml:brushProperty name="height" value="0.025" units="cm"/>
      <inkml:brushProperty name="color" value="#E71224"/>
    </inkml:brush>
  </inkml:definitions>
  <inkml:trace contextRef="#ctx0" brushRef="#br0">120 21 13581,'0'0'4548,"-8"0"-3133,6 0-1380,-1 0 0,1 0 0,-1 0 0,1 0 1,0 0-1,-1 1 0,1-1 0,0 1 0,-1-1 0,1 1 1,0 0-1,0 0 0,-1 0 0,1 0 0,0 1 0,0-1 0,0 0 1,1 1-1,-1 0 0,0-1 0,0 1 0,1 0 0,-1 0 1,1 0-1,0 0 0,-1 0 0,1 0 0,0 0 0,0 0 0,0 0 1,1 1-1,-1-1 0,0 0 0,1 1 0,0-1 0,-1 1 1,1-1-1,0 0 0,0 1 0,1 3 0,-1 0 7,0 0 1,1 0-1,0 0 0,-1 0 0,2 0 1,-1-1-1,1 1 0,0-1 0,0 1 1,1-1-1,3 6 0,1-1 18,0 0 0,1-1 0,0 0-1,14 12 1,-19-19 8,0 0 0,-1 0 0,0 0 0,0 1 0,1-1-1,-1 1 1,-1 0 0,1-1 0,0 1 0,-1 0 0,1 0 0,-1 0 0,0 0-1,0 0 1,0 0 0,0 1 0,-1-1 0,1 0 0,-1 0 0,0 1 0,0 4-1,-2-3 67,1-1 0,0 0 0,-1 0 0,0 0 0,0-1 0,0 1 0,0 0 0,-1-1-1,1 1 1,-1-1 0,0 0 0,0 0 0,0 0 0,-1 0 0,-6 4 0,9-7-125,-45 29 369,43-27-362,1-1 0,-1 1 0,1-1 0,-1 0 0,0 0-1,0 0 1,0-1 0,0 1 0,0-1 0,1 0-1,-1 1 1,0-1 0,0 0 0,0-1 0,0 1 0,-3-1-1,5 0-4,0 0-1,0 0 0,0 0 1,0-1-1,0 1 0,0 0 0,1 0 1,-1-1-1,0 1 0,1 0 1,0-1-1,-1 1 0,1-1 0,0 1 1,-1 0-1,1-1 0,0 1 1,0-1-1,0 1 0,0-1 0,0 1 1,1-2-1,6-36-407,-4 33 287,1-1-1,0 1 0,0-1 1,0 1-1,1 1 1,-1-1-1,1 0 1,1 1-1,10-8 0,63-40 59,-15 11 676,-52 33-180,-1 0-1,0-1 0,13-16 0,-22 24-371,0 0 0,0 0 1,0-1-1,-1 1 0,1 0 0,-1-1 0,0 1 0,1-1 1,-1 0-1,0 1 0,-1-1 0,1 0 0,0 1 0,-1-1 1,1 0-1,-1 0 0,0 0 0,0 0 0,0 1 0,-1-1 0,1 0 1,0 0-1,-1 0 0,-2-5 0,1 6-64,0 0-1,0-1 1,-1 1-1,1 0 1,-1 0-1,1 1 1,-1-1-1,0 0 1,0 1-1,0 0 1,0-1-1,0 1 1,0 1-1,0-1 1,0 0-1,0 1 1,0-1-1,0 1 1,-1 0-1,-3 0 1,1 0-26,-1 0 1,1 0 0,0 1-1,-1 0 1,1 0-1,0 0 1,-1 1 0,1 0-1,-8 3 1,10-2-199,0-1 0,1 1-1,-1 0 1,1 0 0,0 0 0,0 0-1,0 1 1,0 0 0,0-1 0,1 1 0,-5 8-1,6-8-828,-1 0 0,1 1 0,-1-1 1,1 0-1,1 1 0,-1-1 0,0 8 0,1 1-6125</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2.213"/>
    </inkml:context>
    <inkml:brush xml:id="br0">
      <inkml:brushProperty name="width" value="0.025" units="cm"/>
      <inkml:brushProperty name="height" value="0.025" units="cm"/>
      <inkml:brushProperty name="color" value="#E71224"/>
    </inkml:brush>
  </inkml:definitions>
  <inkml:trace contextRef="#ctx0" brushRef="#br0">0 13 14286,'0'0'12171,"44"6"-14765,-19-16-1666,-2 1-4901</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2.573"/>
    </inkml:context>
    <inkml:brush xml:id="br0">
      <inkml:brushProperty name="width" value="0.025" units="cm"/>
      <inkml:brushProperty name="height" value="0.025" units="cm"/>
      <inkml:brushProperty name="color" value="#E71224"/>
    </inkml:brush>
  </inkml:definitions>
  <inkml:trace contextRef="#ctx0" brushRef="#br0">0 46 6438,'0'0'16079,"12"-8"-14904,2 1-827,0 1 0,1 0 1,0 1-1,25-6 0,-36 10-253,0 0 0,1 1 0,-1 0 0,1-1 0,-1 1 0,1 1 0,-1-1 0,1 1 0,-1-1 0,0 1 0,7 2 0,-10-2-78,1 0 1,0 1-1,0-1 1,-1 0-1,1 0 1,0 1-1,-1-1 1,0 1-1,1-1 0,-1 1 1,0 0-1,0 0 1,0-1-1,0 1 1,0 0-1,0 0 1,0 0-1,-1 0 1,1 0-1,-1 0 1,1 0-1,-1 0 0,0 0 1,0 1-1,0-1 1,0 2-1,-1 1 90,0-1 0,0 1-1,0 0 1,-1-1 0,1 1-1,-1-1 1,0 0 0,0 1 0,-1-1-1,1 0 1,-1 0 0,0-1-1,0 1 1,0-1 0,-1 1-1,1-1 1,-1 0 0,0 0-1,0-1 1,-5 4 0,-21 19 193,30-24-305,0-1 0,0 0-1,0 1 1,0-1 0,0 1-1,0-1 1,1 1 0,-1-1-1,0 1 1,0-1 0,1 0-1,-1 1 1,0-1 0,1 0-1,-1 1 1,0-1 0,1 0-1,-1 1 1,1-1 0,-1 0-1,0 0 1,1 1 0,-1-1-1,1 0 1,-1 0 0,1 0-1,-1 0 1,0 0 0,1 1-1,-1-1 1,1 0 0,-1 0-1,1 0 1,-1 0 0,1 0-1,-1-1 1,1 1 0,0 0-1,31 5-527,-27-4 388,4 0-16,0 1 0,0 0 0,-1 0 0,1 1 0,-1 0-1,0 1 1,0 0 0,8 5 0,-14-8 161,0 0 0,0 1 0,-1 0-1,1-1 1,0 1 0,-1 0 0,1 0 0,-1 0-1,0 0 1,1 0 0,-1 0 0,0 0-1,0 0 1,0 0 0,-1 1 0,1-1 0,0 0-1,-1 1 1,0-1 0,1 0 0,-1 1 0,0-1-1,0 1 1,-1-1 0,1 0 0,0 1 0,-1-1-1,1 0 1,-1 1 0,0-1 0,0 0 0,0 0-1,0 1 1,0-1 0,-2 2 0,-1 2 179,0 0 0,0-1 0,0 1 0,0-1-1,-1 0 1,0 0 0,0-1 0,-1 0 0,-8 6 0,11-8-108,-1 1-1,0-1 1,1-1-1,-1 1 1,0 0-1,0-1 1,0 0-1,0 0 1,0 0-1,-1-1 1,1 1 0,0-1-1,0 0 1,0 0-1,-1 0 1,1-1-1,-5-1 1,8 2-143,-1-1 0,1 0 1,0 1-1,-1-1 0,1 0 1,0 0-1,0 0 0,0 0 0,0 0 1,0 0-1,0-1 0,0 1 1,0 0-1,0-1 0,0 1 1,1 0-1,-1-1 0,0 1 1,1-1-1,-1 1 0,1-1 1,0 1-1,0-1 0,-1-1 0,1-2-1199,-1 0-1,1 0 1,0-1-1,1 1 1,-1 0-1,3-8 1,6-9-6710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2.953"/>
    </inkml:context>
    <inkml:brush xml:id="br0">
      <inkml:brushProperty name="width" value="0.025" units="cm"/>
      <inkml:brushProperty name="height" value="0.025" units="cm"/>
      <inkml:brushProperty name="color" value="#E71224"/>
    </inkml:brush>
  </inkml:definitions>
  <inkml:trace contextRef="#ctx0" brushRef="#br0">1 16 13453,'0'0'4292,"11"-4"-1260,4 1-2197,-1 0 1,1 0-1,0 2 1,18-1-1,-31 2-734,1 0-1,0 0 1,-1 1-1,1-1 1,0 0-1,-1 1 1,1 0-1,-1 0 0,1-1 1,-1 1-1,1 1 1,-1-1-1,0 0 1,0 1-1,1-1 1,1 3-1,-3-3-67,0 1-1,-1 0 0,1 0 1,0 0-1,-1-1 0,1 1 1,-1 0-1,0 0 0,0 0 1,0 0-1,0 0 0,0 0 1,0 0-1,0 0 0,0 0 1,-1 0-1,1 0 0,-1-1 1,0 1-1,1 0 0,-1 0 1,0 0-1,0-1 0,0 1 1,0-1-1,-2 3 0,-4 5 254,1 0-1,-2-1 0,1 0 0,-1 0 0,0-1 1,-1 0-1,-10 7 0,7-6-151,0 1 1,1 1-1,-12 13 0,22-22-127,0 0 1,0 0-1,0 0 1,0 0-1,0 0 1,0 0-1,1 1 1,-1-1-1,0 0 0,1 0 1,-1 1-1,1-1 1,-1 0-1,1 1 1,0-1-1,0 0 0,0 1 1,-1-1-1,1 1 1,0-1-1,1 2 1,-1-2-1,1 0 1,0 0 0,-1 0-1,1 0 1,0 0 0,0 0 0,-1-1-1,1 1 1,0 0 0,0 0-1,0-1 1,0 1 0,0-1 0,0 1-1,0-1 1,0 1 0,0-1 0,1 0-1,1 1 1,8 1 21,1-1 0,-1 0 1,24-2-1,-23 1-74,28 1-548,-14 0-709,47-5 0,-63 3-425,-1-1 0,0 0 0,0-1 0,-1 0-1,10-4 1,7-5-9788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3.333"/>
    </inkml:context>
    <inkml:brush xml:id="br0">
      <inkml:brushProperty name="width" value="0.025" units="cm"/>
      <inkml:brushProperty name="height" value="0.025" units="cm"/>
      <inkml:brushProperty name="color" value="#E71224"/>
    </inkml:brush>
  </inkml:definitions>
  <inkml:trace contextRef="#ctx0" brushRef="#br0">0 1 8168,'0'0'15534,"54"27"-14829,-5-27-321,-1 0-287,3-2-97,-2-3-289,-12 3-864,-10-1-961,-14-1-1153,-9 2-2498</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3.680"/>
    </inkml:context>
    <inkml:brush xml:id="br0">
      <inkml:brushProperty name="width" value="0.025" units="cm"/>
      <inkml:brushProperty name="height" value="0.025" units="cm"/>
      <inkml:brushProperty name="color" value="#E71224"/>
    </inkml:brush>
  </inkml:definitions>
  <inkml:trace contextRef="#ctx0" brushRef="#br0">0 42 12716,'0'0'10794,"83"6"-10473,-38-15-257,4 1-705,5 1-1473,-5 0-1505,5-1-1026,-6-1-2273</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4.052"/>
    </inkml:context>
    <inkml:brush xml:id="br0">
      <inkml:brushProperty name="width" value="0.025" units="cm"/>
      <inkml:brushProperty name="height" value="0.025" units="cm"/>
      <inkml:brushProperty name="color" value="#E71224"/>
    </inkml:brush>
  </inkml:definitions>
  <inkml:trace contextRef="#ctx0" brushRef="#br0">246 29 3171,'0'0'13906,"-12"-3"-11743,5 1-1919,0-1-109,0 1 1,0 0 0,-1 1 0,1-1-1,0 2 1,-1-1 0,1 1-1,0 0 1,-1 0 0,1 1-1,0 0 1,-1 0 0,1 1-1,-13 4 1,11 0 183,-1 0 0,1 0 1,-1 1-1,2 0 0,-1 1 0,-14 16 1,20-21-248,1 0 1,-1 0 0,1 0-1,0 1 1,0-1 0,0 0-1,0 1 1,0-1 0,1 1 0,0 0-1,-1-1 1,2 1 0,-1 0-1,0 0 1,1 0 0,-1 0-1,1 0 1,0 0 0,1-1-1,-1 1 1,0 0 0,1 0-1,0 0 1,2 4 0,-2-6-61,0 0 0,1 0 0,-1-1 0,1 1 0,0 0 0,0-1 0,0 1 0,0-1 0,0 1 0,0-1 0,0 0 0,0 0 0,0 0 1,1 0-1,-1 0 0,0 0 0,1-1 0,-1 1 0,0-1 0,1 0 0,-1 0 0,1 0 0,-1 0 0,1 0 0,-1 0 0,3-1 0,2 0 11,-1 0-1,1 0 1,-1 0-1,0-1 1,1 0 0,-1-1-1,0 1 1,10-7-1,-6 1-1,1-1-1,-1 0 1,0 0-1,-1-2 1,15-19-1,-21 27-13,0-2 0,0 1-1,-1 0 1,1-1 0,-1 1 0,0-1-1,0 0 1,0 1 0,0-1 0,-1 0-1,0 0 1,0 0 0,-1 0 0,1 0-1,-1-1 1,0 1 0,0 0 0,-2-7-1,2 11-10,-1 1-1,1-1 1,-1 0 0,0 0-1,1 0 1,-1 1 0,0-1-1,1 0 1,-1 1-1,0-1 1,0 1 0,0-1-1,1 1 1,-1-1-1,0 1 1,0 0 0,0-1-1,0 1 1,0 0-1,0 0 1,0 0 0,0 0-1,0-1 1,0 1 0,0 1-1,0-1 1,0 0-1,0 0 1,0 0 0,0 0-1,0 1 1,-1-1-1,0 1-14,-1 0 0,0 0-1,1-1 1,-1 1 0,1 1-1,0-1 1,-1 0 0,1 1-1,0-1 1,-4 4 0,2-1-257,1 1 1,0 0 0,0 0-1,0 0 1,0 1 0,1-1-1,0 1 1,0-1 0,0 1-1,-1 8 1,0 36-7213,3-32 1333</inkml:trace>
  <inkml:trace contextRef="#ctx0" brushRef="#br0" timeOffset="1">302 164 16496,'0'0'3939,"-34"64"-2978,19-38 0,5 1-416,4-1-193,6 0-192,0-4-96,6-5-1249,10-8-1441,2-8-2051,4-1-4323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276"/>
    </inkml:context>
    <inkml:brush xml:id="br0">
      <inkml:brushProperty name="width" value="0.035" units="cm"/>
      <inkml:brushProperty name="height" value="0.035" units="cm"/>
    </inkml:brush>
  </inkml:definitions>
  <inkml:trace contextRef="#ctx0" brushRef="#br0">170 18 18828,'0'-1'75,"0"1"1,0-1-1,0 0 1,0 1-1,0-1 0,0 0 1,0 1-1,0-1 1,0 0-1,0 1 0,0-1 1,0 0-1,-1 1 1,1-1-1,0 0 0,0 1 1,-1-1-1,1 1 0,-1-1 1,1 1-1,0-1 1,-1 1-1,1-1 0,-1 1 1,1-1-1,-1 1 1,1-1-1,-1 1 0,0-1 1,0 1 4,-1 0 1,1 0 0,0 0 0,0 0-1,0 1 1,0-1 0,-1 0-1,1 0 1,0 1 0,0-1 0,0 1-1,0-1 1,0 1 0,0 0-1,-1 0 1,-6 5 336,1 0 0,0 0 0,-9 10 0,4-2-289,1 2 1,0 0-1,1 0 0,1 1 0,0 0 0,1 0 0,1 1 1,1 0-1,0 0 0,2 1 0,0 0 0,1 0 1,0 0-1,2 0 0,1 30 0,1-43-176,0-1 0,0 1 0,0 0 0,4 10 0,-4-15 14,-1 0-1,1 0 1,-1 0 0,1 1 0,-1-1-1,1 0 1,0 0 0,0 0-1,-1 0 1,1 0 0,0 0-1,0 0 1,0-1 0,0 1-1,0 0 1,0 0 0,0-1-1,1 1 1,-1 0 0,0-1-1,0 0 1,0 1 0,1-1 0,-1 0-1,0 1 1,0-1 0,1 0-1,-1 0 1,2 0 0,1-1-95,-1 0 1,1 0 0,-1 0 0,1-1 0,-1 0-1,0 1 1,1-1 0,-1 0 0,0-1 0,0 1-1,-1 0 1,1-1 0,2-3 0,32-41-733,-31 38 793,30-46-589,1-11-85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4.479"/>
    </inkml:context>
    <inkml:brush xml:id="br0">
      <inkml:brushProperty name="width" value="0.025" units="cm"/>
      <inkml:brushProperty name="height" value="0.025" units="cm"/>
      <inkml:brushProperty name="color" value="#E71224"/>
    </inkml:brush>
  </inkml:definitions>
  <inkml:trace contextRef="#ctx0" brushRef="#br0">125 18 8008,'0'0'9513,"-9"1"-7853,-2 2-1325,1 0-1,-1 0 1,1 1 0,0 0-1,1 1 1,-16 9 0,23-12-254,-1-1 0,1 1 0,0 0 1,0 0-1,0 0 0,0 0 0,0 0 0,0 1 1,0-1-1,1 0 0,-1 1 0,1-1 0,0 1 1,-2 5-1,3-6-72,-1 0 0,1 0 0,1 1 0,-1-1 0,0 0 0,0 0 1,1 0-1,0 1 0,-1-1 0,1 0 0,0 0 0,0 0 0,0 0 0,0 0 0,0 0 1,0-1-1,1 1 0,-1 0 0,1-1 0,-1 1 0,1 0 0,0-1 0,2 2 0,61 47 10,-46-37-20,0 1 1,-1 1-1,25 26 0,-42-40 40,0 0-1,-1 0 0,1 0 0,0-1 1,0 1-1,-1 0 0,1 0 1,0 0-1,-1 0 0,1 0 0,-1 1 1,0-1-1,1 0 0,-1 0 0,0 0 1,1 0-1,-1 0 0,0 1 1,0-1-1,0 0 0,0 0 0,0 0 1,0 0-1,-1 1 0,1-1 0,0 0 1,0 0-1,-1 0 0,1 0 1,-1 0-1,1 0 0,-1 0 0,-1 2 1,0-1 36,0 0 0,0 0 0,-1-1 0,1 1 0,-1-1 0,1 1 1,-1-1-1,0 0 0,0 0 0,1 0 0,-1 0 0,0 0 0,-5 0 1,3-1 4,0 1 0,0-1 0,0 0 0,0 0 0,0 0 0,0-1 0,0 0 0,-8-2 0,12 3-67,-1-1 0,0 1 1,0-1-1,1 0 0,-1 0 0,0 1 1,1-1-1,-1 0 0,1-1 1,-1 1-1,1 0 0,0 0 1,-1 0-1,1-1 0,0 1 0,0-1 1,0 1-1,0-1 0,0 0 1,0 1-1,1-1 0,-2-2 1,1 0-8,1 0 0,-1 0 0,1 0 1,0 0-1,0-1 0,0 1 0,1 0 0,-1 0 1,1 0-1,0 0 0,0 0 0,1 1 1,-1-1-1,1 0 0,0 0 0,-1 1 1,2-1-1,-1 1 0,0 0 0,1 0 0,4-5 1,5-3-13,1 0 1,1 1-1,0 0 0,16-8 1,-15 10 402,-1-1 0,0-1 0,15-13 0,-25 19-233,0 0-1,-1 0 1,1-1-1,-1 0 1,0 1-1,0-1 1,0 0-1,-1 0 1,0 0-1,3-9 1,-5 13-160,0 0 0,0-1 0,1 1 0,-1 0 0,0-1 0,0 1 0,-1 0 0,1-1 0,0 1 0,0 0 0,0-1 0,-1 1 0,1 0 0,-1 0 0,1-1 0,-1 1 0,0 0 0,1 0 0,-2-1 0,1 0-25,-1 1 0,0 0 0,1 0 0,-1-1 0,0 1 0,0 0 0,0 1 0,0-1 0,0 0 0,0 0 0,0 1 0,0-1 0,0 1 0,0 0 0,0 0 0,-2 0 0,-5-1-237,0 1 1,1 1 0,-1-1 0,0 1 0,1 1-1,-1 0 1,1 0 0,-1 1 0,1 0 0,0 0-1,0 1 1,0 0 0,-7 5 0,-18 20-4161,7 7-3861,16-14-3461</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2:25.183"/>
    </inkml:context>
    <inkml:brush xml:id="br0">
      <inkml:brushProperty name="width" value="0.025" units="cm"/>
      <inkml:brushProperty name="height" value="0.025" units="cm"/>
      <inkml:brushProperty name="color" value="#E71224"/>
    </inkml:brush>
  </inkml:definitions>
  <inkml:trace contextRef="#ctx0" brushRef="#br0">65 106 6822,'0'0'12524,"15"0"-10815,128-9 161,187-35 0,-199 23-1842,-64 10-1,-23 3 926,90-4 0,-166 23-1747,12-2 237,-222 53-2578,-134-3 3940,305-50-354,44-5-172,-20 3 705,-56 1 1,92-11-519,18-4-200,21-5-69,31-7-243,2 2-1,101-14 1,130 0-214,-249 27 253,88-6 49,144-16 183,-260 23-81,-26 5-174,0 0-1,0-1 1,0-1 0,-14-1-1,-34 2-105,-184 43-469,25-4-3846,148-31-417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1.671"/>
    </inkml:context>
    <inkml:brush xml:id="br0">
      <inkml:brushProperty name="width" value="0.025" units="cm"/>
      <inkml:brushProperty name="height" value="0.025" units="cm"/>
      <inkml:brushProperty name="color" value="#E71224"/>
    </inkml:brush>
  </inkml:definitions>
  <inkml:trace contextRef="#ctx0" brushRef="#br0">4 256 1345,'0'0'1025,"9"-5"-902,82-43 1371,3-1 1813,-75 38-934,0-1 0,30-26 1,-39 29-1329,-4 5-388,-1 0-1,0-1 0,0 1 0,-1-1 0,1 0 1,-1 0-1,0-1 0,0 1 0,-1-1 1,0 0-1,5-12 0,-8 17-614,0 1 0,0-1 1,-1 1-1,1-1 0,0 0 0,-1 1 0,1-1 0,-1 1 0,1-1 1,0 1-1,-1-1 0,1 1 0,-1 0 0,1-1 0,-1 1 1,0 0-1,1-1 0,-1 1 0,1 0 0,-1 0 0,0-1 0,1 1 1,-1 0-1,0 0 0,1 0 0,-1 0 0,0 0 0,1 0 1,-1 0-1,1 0 0,-1 0 0,0 0 0,1 0 0,-1 1 1,0-1-1,1 0 0,-1 0 0,0 1 0,-32 5-138,8 3 139,1 1 1,0 1-1,1 1 0,1 1 0,0 1 0,0 1 1,1 1-1,1 0 0,1 2 0,-30 35 0,46-50-37,0 1-1,1-1 0,-1 1 0,1 0 1,0 0-1,0 0 0,0 0 0,1 1 1,-1-1-1,1 1 0,0-1 1,0 0-1,1 1 0,0-1 0,-1 1 1,1 0-1,1-1 0,-1 1 0,1 4 1,1-6-119,-1 0-1,1 1 1,0-1 0,0-1 0,0 1 0,0 0 0,0 0 0,1-1 0,-1 1-1,1-1 1,-1 0 0,1 0 0,0 0 0,0 0 0,0 0 0,0-1 0,0 1 0,1-1-1,-1 0 1,0 0 0,1 0 0,-1 0 0,1-1 0,6 1 0,34 1-3448,3-2-2252</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2.441"/>
    </inkml:context>
    <inkml:brush xml:id="br0">
      <inkml:brushProperty name="width" value="0.025" units="cm"/>
      <inkml:brushProperty name="height" value="0.025" units="cm"/>
      <inkml:brushProperty name="color" value="#E71224"/>
    </inkml:brush>
  </inkml:definitions>
  <inkml:trace contextRef="#ctx0" brushRef="#br0">136 16 8232,'0'0'10484,"-9"-4"-10121,7 2-352,-1 0 0,0 1 0,1 0 0,-1 0 0,0 0-1,0 0 1,0 0 0,0 0 0,0 1 0,0-1 0,0 1-1,-4 0 1,4 1 12,1 0 1,-1 0-1,0 0 0,1 0 0,-1 1 1,1-1-1,0 1 0,-1-1 0,1 1 0,0 0 1,0 0-1,0 0 0,0 0 0,1 0 0,-1 1 1,0-1-1,1 0 0,-2 5 0,-6 7 539,-19 36 1459,27-47-1924,0-1 1,0 1-1,0-1 1,0 1-1,0 0 0,1 0 1,-1 0-1,1-1 1,0 1-1,0 0 0,0 0 1,0 0-1,1-1 1,-1 1-1,1 0 1,1 4-1,-1-6-73,0 1 1,1-1-1,-1 0 1,1 0-1,-1 0 1,1 0-1,0-1 1,-1 1-1,1 0 1,0-1-1,-1 1 1,1-1-1,0 1 1,0-1-1,0 0 1,-1 0-1,1 0 1,0 0-1,0 0 1,0 0-1,2-1 1,43-6 253,-32 2-252,0-1 1,0-1 0,-1 0-1,1-1 1,-2 0 0,1-1 0,-1-1-1,0 0 1,21-24 0,-24 22 191,-18 18 159,-17 22-33,23-24-309,0-1-1,0 0 1,0 1-1,1-1 1,0 1-1,0 0 1,0-1-1,0 1 1,0 0-1,1 0 1,-1 0-1,1 4 1,2-6-21,1-2 1,-1 1 0,0 0 0,0 0 0,0-1 0,1 1-1,-1-1 1,0 1 0,1-1 0,-1 0 0,0 0 0,1 0-1,-1 0 1,0-1 0,5 0 0,-6 1-1,9-3-40,0 1 1,0-1 0,0-1-1,-1 1 1,0-2 0,1 1 0,-2-1-1,10-7 1,-10 6-41,1 1-1,0 0 1,0 0 0,0 1-1,1 0 1,-1 1 0,20-5-1,-28 9 73,0 0-1,0-1 0,0 1 0,0 0 0,0 0 0,0-1 0,0 1 0,0 0 0,0 0 0,-1 0 1,1 0-1,0 0 0,-1 0 0,1 1 0,0-1 0,-1 0 0,1 0 0,-1 0 0,0 0 0,1 1 1,-1-1-1,0 0 0,0 0 0,0 1 0,0-1 0,0 3 0,8 22 226,-5-23-211,0 0 0,1-1 1,-1 1-1,1-1 0,0 1 1,0-1-1,0 0 0,0 0 1,0-1-1,0 1 0,1-1 0,-1 0 1,0 0-1,1-1 0,-1 1 1,1-1-1,-1 0 0,1 0 1,-1 0-1,0-1 0,7-1 0,10-1-71,-1-1-1,0-1 1,22-9-1,-34 11 15,1 0-1,-1 1 1,1 0 0,-1 1-1,17-2 1,-18 17 373,-6-12-308,-1 1 0,1-1 1,-1 0-1,1 0 0,0 0 0,0 0 0,0 0 0,0 0 0,1 0 0,-1 0 0,0 0 1,1 0-1,-1-1 0,5 4 0,4-3-112,0 0 1,0 0-1,0-1 1,0-1-1,1 0 0,-1 0 1,0-1-1,0 0 1,1-1-1,-1 0 1,-1-1-1,1 0 1,12-5-1,-7 3-152,0 0 0,0 1 1,1 1-1,25-1 0,-17 13 1106,-22-7-839,0-1-1,1 1 1,-1-1 0,1 0-1,-1 0 1,1 0 0,-1 0 0,1 0-1,0 0 1,-1-1 0,6 1 0,38-1-1411,-15 0-3412,-16 0 185</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3.247"/>
    </inkml:context>
    <inkml:brush xml:id="br0">
      <inkml:brushProperty name="width" value="0.025" units="cm"/>
      <inkml:brushProperty name="height" value="0.025" units="cm"/>
      <inkml:brushProperty name="color" value="#E71224"/>
    </inkml:brush>
  </inkml:definitions>
  <inkml:trace contextRef="#ctx0" brushRef="#br0">7 44 6951,'-1'-5'3378,"-4"-19"3712,5 24-6901,0 0 1,0-1-1,0 1 1,-1-1-1,1 1 0,0-1 1,0 1-1,0-1 1,0 1-1,0-1 1,0 1-1,0-1 1,0 1-1,0-1 0,0 1 1,1 0-1,-1-1 1,0 1-1,0-1 1,0 1-1,0-1 1,1 1-1,-1 0 0,0-1 1,0 1-1,1-1 1,-1 1-1,0 0 1,1-1-1,-1 1 1,1 0-1,-1 0 1,0-1-1,1 1 0,0 27 1082,-2-5-676,0-13-404,1 0 1,-1 0-1,2 0 1,1 12-1,-2-19-181,0-1-1,1 1 1,-1-1-1,1 1 1,-1-1-1,1 1 1,-1-1-1,1 0 1,0 1-1,0-1 1,-1 0-1,1 1 1,0-1-1,0 0 1,1 0-1,-1 0 1,0 0-1,0 0 1,0 0-1,1 0 1,-1 0-1,0-1 1,1 1-1,-1 0 1,1-1-1,-1 1 1,1-1 0,-1 0-1,1 1 1,2-1-1,6 0 3,1-1 0,-1 0 0,0 0-1,0-1 1,0-1 0,0 0 0,0 0 0,17-9 0,35-10 14,-62 22-51,0 0-1,0 0 0,0 0 1,0 0-1,0 0 0,0 0 1,0 1-1,0-1 0,0 0 1,0 0-1,0 0 0,0 0 1,0 0-1,0 0 0,0 0 1,0 0-1,0 0 0,0 0 1,0 0-1,0 0 0,0 1 1,0-1-1,0 0 0,1 0 1,-1 0-1,0 0 0,0 0 1,0 0-1,0 0 0,0 0 1,0 0-1,0 0 0,0 0 1,0 0-1,0 0 0,0 0 1,0 0-1,0 0 0,0 0 1,0 0-1,1 0 0,-1 0 1,0 0-1,0 0 0,0 0 1,0 0-1,0 0 0,0 0 1,0 0-1,0 0 0,0 0 1,0 0-1,-9 9-3205,-2 4-2449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3.749"/>
    </inkml:context>
    <inkml:brush xml:id="br0">
      <inkml:brushProperty name="width" value="0.025" units="cm"/>
      <inkml:brushProperty name="height" value="0.025" units="cm"/>
      <inkml:brushProperty name="color" value="#E71224"/>
    </inkml:brush>
  </inkml:definitions>
  <inkml:trace contextRef="#ctx0" brushRef="#br0">179 23 15503,'0'0'4425,"-10"-4"-3042,3 1-1246,1 0-1,-1 0 1,0 1 0,0-1 0,0 2 0,0-1-1,-9 0 1,13 2-80,-1 0 0,1 1 0,-1-1 0,1 1 0,-1-1 0,1 1 0,-1 0 0,1 0 0,0 1 0,0-1 0,-1 1-1,1 0 1,0 0 0,0 0 0,1 0 0,-1 0 0,0 0 0,1 1 0,-1-1 0,-2 5 0,0 0 124,1-1 0,-1 1 0,1 0 0,1 0 0,0 0 0,0 0 0,0 0 0,-2 10 1,5-16-171,-1 1 1,1 0-1,0-1 1,0 1 0,-1 0-1,1-1 1,0 1 0,0 0-1,1 0 1,-1-1 0,0 1-1,0 0 1,1-1-1,-1 1 1,1 0 0,0-1-1,-1 1 1,1-1 0,0 1-1,0-1 1,0 1 0,0-1-1,0 0 1,0 1 0,0-1-1,1 0 1,-1 0-1,0 0 1,1 0 0,-1 0-1,1 0 1,-1 0 0,1-1-1,-1 1 1,1 0 0,0-1-1,-1 1 1,1-1-1,0 0 1,-1 1 0,1-1-1,3 0 1,2 0 15,0 0 0,-1 0 0,1-1 0,0 0 0,0 0 0,-1 0 0,1-1 0,-1 0 0,0-1 1,1 1-1,-1-1 0,10-7 0,-13 9 1,0-1 1,0-1-1,0 1 1,0 0 0,0-1-1,-1 1 1,0-1-1,1 0 1,-1 0-1,0 0 1,0 0-1,0 0 1,-1 0 0,1-1-1,-1 1 1,0-1-1,0 1 1,0-1-1,0 1 1,-1-1 0,1 0-1,-1 1 1,0-1-1,0 1 1,-1-7-1,1 9-28,-1 0-1,1 1 0,0-1 0,-1 0 0,1 1 1,-1-1-1,1 0 0,-1 1 0,0-1 1,1 1-1,-1-1 0,0 1 0,1-1 0,-1 1 1,0-1-1,1 1 0,-1 0 0,0-1 1,0 1-1,0 0 0,1 0 0,-1-1 0,0 1 1,0 0-1,0 0 0,0 0 0,1 0 1,-1 0-1,0 0 0,0 1 0,0-1 0,1 0 1,-1 0-1,0 0 0,0 1 0,0-1 0,0 1 1,-29 14 8,29-14-7,0 0-1,0 0 1,1 0-1,-1 0 1,0 0-1,0 0 0,1 1 1,-1-1-1,1 0 1,-1 0-1,1 1 1,0-1-1,-1 0 1,1 1-1,0-1 1,0 0-1,0 1 1,0-1-1,0 0 1,0 1-1,0-1 1,1 0-1,-1 1 1,0-1-1,1 0 1,-1 1-1,1-1 1,-1 0-1,1 0 1,0 0-1,0 1 1,-1-1-1,1 0 1,0 0-1,0 0 1,0 0-1,0 0 1,0-1-1,0 1 1,0 0-1,1 0 1,-1-1-1,0 1 1,0 0-1,0-1 1,1 0-1,-1 1 1,0-1-1,1 0 1,-1 1-1,0-1 1,1 0-1,1 0 1,7 1-391,0-1 1,-1 0 0,1-1-1,0 0 1,0 0-1,-1-1 1,1 0 0,8-4-1,-9 3-801,-1-1 1,0 0-1,0 0 0,0-1 0,-1 0 1,0-1-1,0 1 0,12-13 0,3-9-4275</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4.388"/>
    </inkml:context>
    <inkml:brush xml:id="br0">
      <inkml:brushProperty name="width" value="0.025" units="cm"/>
      <inkml:brushProperty name="height" value="0.025" units="cm"/>
      <inkml:brushProperty name="color" value="#E71224"/>
    </inkml:brush>
  </inkml:definitions>
  <inkml:trace contextRef="#ctx0" brushRef="#br0">148 161 11723,'0'0'4009,"-2"-9"-325,1 5-3303,0 0 0,0-1 1,0 1-1,-1 0 0,1 0 1,-1 0-1,0 0 0,-1 1 1,1-1-1,-5-5 0,5 7-290,1 1-1,-1 0 0,0-1 0,0 1 1,1 0-1,-1 0 0,0 0 0,0 0 1,0 1-1,0-1 0,-1 0 1,1 1-1,0 0 0,0-1 0,0 1 1,0 0-1,0 0 0,-1 0 0,1 0 1,0 1-1,0-1 0,0 0 0,0 1 1,0 0-1,0-1 0,0 1 0,0 0 1,0 0-1,-3 2 0,1 0-32,0-1-1,0 2 1,0-1-1,0 0 0,0 1 1,0 0-1,1 0 1,0 0-1,0 0 1,0 0-1,0 1 1,1-1-1,-2 6 1,2-7-8,0 1 1,1-1 0,0 1-1,0 0 1,0-1 0,0 1-1,0 0 1,1 0 0,0 0-1,0 0 1,0-1 0,0 1-1,0 0 1,1 0 0,0 0-1,0 0 1,0-1 0,2 5-1,-2-6-41,1 0-1,0 0 0,0 0 0,0 0 1,0 0-1,0-1 0,1 1 0,-1-1 1,0 1-1,1-1 0,0 0 0,-1 0 1,1 0-1,-1 0 0,1 0 0,0-1 1,0 1-1,-1-1 0,1 0 0,0 0 1,0 0-1,-1 0 0,5-1 0,0 1 5,0-1 0,0 0-1,0 0 1,0-1-1,0 0 1,0 0 0,13-7-1,-8 1-60,-2 0 1,1 0-1,-1-2 0,0 1 0,-1-1 1,0 0-1,-1-1 0,0 0 0,0 0 1,-1-1-1,-1 0 0,0 0 0,-1-1 0,0 0 1,-1 1-1,0-2 0,-1 1 0,2-24 1,-8 34-125,-6 10 97,-6 11 49,8-6 69,1 0 0,0 0 0,1 1 0,0 0 0,1 0 0,0 0 0,1 0 0,1 1 0,0-1 0,0 16 0,2-25-43,0 0 0,0-1 0,0 1 0,0 0-1,1-1 1,0 1 0,-1 0 0,1-1 0,1 1-1,-1-1 1,0 1 0,1-1 0,0 0 0,0 1-1,0-1 1,0 0 0,0 0 0,1-1-1,-1 1 1,1 0 0,0-1 0,-1 1 0,1-1-1,1 0 1,-1 0 0,0 0 0,0-1 0,1 1-1,-1-1 1,1 1 0,-1-1 0,1 0 0,-1-1-1,1 1 1,0-1 0,-1 1 0,1-1-1,0 0 1,0 0 0,6-2 0,-5 1-17,0 0 0,0 0 0,-1-1 0,1 0 0,-1 0 0,1 0 0,-1 0 0,0-1 0,1 0 0,-1 0 0,-1 0 0,1 0 0,0 0 0,-1-1 0,0 0 0,4-4 0,-3 3 26,0 0-1,-1-1 1,1 1 0,-1-1-1,0 1 1,-1-1 0,1 0-1,-1 0 1,0 0 0,-1 0-1,0-1 1,1-7 0,-2 14-3,0-1 1,0 1 0,0 0-1,0-1 1,0 1 0,0 0-1,0 0 1,0-1 0,0 1-1,0 0 1,0-1 0,-1 1-1,1 0 1,0 0 0,0-1-1,0 1 1,0 0-1,-1 0 1,1 0 0,0-1-1,0 1 1,0 0 0,-1 0-1,1 0 1,0 0 0,0 0-1,-1-1 1,1 1 0,0 0-1,-1 0 1,1 0 0,0 0-1,0 0 1,-1 0 0,1 0-1,0 0 1,-1 0 0,1 0-1,0 0 1,0 0 0,-1 0-1,1 0 1,0 0 0,-1 0-1,1 0 1,0 1 0,0-1-1,-1 0 1,1 0-1,0 0 1,0 0 0,-1 1-1,1-1 1,0 0 0,0 0-1,0 0 1,-1 1 0,1-1-1,0 0 1,0 0 0,0 1-1,0-1 1,0 0 0,0 0-1,-1 1 1,1-1 0,0 1-1,-15 17 81,13-12-43,0 0 0,0 0 1,1 0-1,-1 0 0,1 0 1,1 0-1,-1 0 0,1 0 1,0 0-1,2 8 0,-2-12-54,1 1 0,-1-1 0,1 0-1,0 0 1,0 0 0,0 0 0,0 0 0,0 0-1,0 0 1,1 0 0,-1 0 0,1 0 0,-1-1-1,1 1 1,0-1 0,0 1 0,0-1-1,-1 0 1,1 1 0,1-1 0,-1 0 0,0 0-1,0-1 1,0 1 0,0 0 0,1-1 0,-1 1-1,0-1 1,0 0 0,4 0 0,0 1-307,1-1 0,-1 0 1,0-1-1,0 1 1,1-1-1,-1-1 0,0 1 1,0-1-1,0 0 1,0 0-1,0-1 0,-1 0 1,1 0-1,-1 0 0,7-6 1,-2 1-969,-2 0 1,1 0-1,-1-1 1,-1 0-1,0-1 0,0 0 1,8-15-1,7-21-3920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5.049"/>
    </inkml:context>
    <inkml:brush xml:id="br0">
      <inkml:brushProperty name="width" value="0.025" units="cm"/>
      <inkml:brushProperty name="height" value="0.025" units="cm"/>
      <inkml:brushProperty name="color" value="#E71224"/>
    </inkml:brush>
  </inkml:definitions>
  <inkml:trace contextRef="#ctx0" brushRef="#br0">91 0 9961,'0'0'4479,"-9"4"-806,4 0-3325,-1-1 0,0 1-1,1 1 1,0-1 0,0 1-1,0 0 1,1 0 0,-1 0 0,1 1-1,1-1 1,-1 1 0,1 0 0,0 0-1,0 0 1,0 1 0,1-1-1,0 1 1,1-1 0,-1 1 0,1 0-1,0 8 1,-1 4-294,1 0 0,1 1 0,0-1 1,2 1-1,0-1 0,1 0 0,1 0 0,1 0 0,1-1 1,0 1-1,1-1 0,1-1 0,14 24 0,-21-40-69,-1 0 0,0 0 0,1 0-1,-1-1 1,1 1 0,-1 0 0,1 0 0,-1 0 0,1-1-1,0 1 1,-1 0 0,1-1 0,0 1 0,-1-1 0,1 1-1,0 0 1,0-1 0,0 0 0,-1 1 0,1-1 0,0 0-1,0 1 1,0-1 0,0 0 0,0 0 0,0 0 0,0 1-1,0-1 1,0 0 0,-1 0 0,1-1 0,0 1 0,0 0-1,1 0 1,0-2 12,0 0 0,0 1 0,-1-1 0,1 0-1,-1 0 1,1 0 0,-1 0 0,0 0 0,1 0-1,-1 0 1,0-1 0,1-3 0,2-9-70,0-1 0,0 1-1,0-19 1,-3 25 2,0 1 1,-1 0-1,0 0 0,-1-1 0,0 1 1,-1 0-1,-3-13 0,4 19 77,1-1 0,-1 1 0,0 0 0,-1 0 0,1 1 0,0-1 0,0 0 0,-1 0 0,1 0 0,-1 1 0,0-1 0,1 1 0,-1-1 0,0 1 0,0 0 0,0 0 0,0 0 0,0 0 0,0 0 0,0 0 0,0 0 0,-1 1 0,1-1 0,0 1 0,0 0 0,0-1 0,-1 1 0,1 0 0,0 0 0,-1 1 0,1-1 0,-4 1 0,4-1 21,1 1 1,0-1-1,-1 0 1,1 1-1,-1-1 1,1 1-1,0-1 0,-1 1 1,1-1-1,0 1 1,-1 0-1,1 0 1,0 0-1,0 0 0,0 0 1,0 0-1,0 0 1,0 0-1,0 0 1,0 0-1,0 1 1,1-1-1,-1 0 0,0 1 1,1-1-1,-1 0 1,1 1-1,0-1 1,-1 1-1,1-1 0,0 0 1,0 1-1,0-1 1,0 1-1,0-1 1,0 1-1,0-1 1,0 1-1,1-1 0,-1 1 1,1-1-1,-1 0 1,2 3-1,-1 0 8,1 1 1,0-1-1,0 0 0,0 1 0,1-1 1,-1 0-1,1 0 0,0-1 0,0 1 1,1-1-1,-1 1 0,7 4 0,-3-4-38,-1-1 0,1 0-1,0 0 1,1-1-1,-1 0 1,0 0-1,1 0 1,-1-1-1,1 0 1,-1-1-1,1 1 1,0-2-1,-1 1 1,1-1 0,-1 0-1,1-1 1,-1 1-1,0-1 1,1-1-1,-1 0 1,0 0-1,0 0 1,-1-1-1,1 0 1,-1 0-1,0 0 1,0-1 0,0 0-1,-1 0 1,1-1-1,-1 1 1,0-1-1,-1 0 1,0-1-1,0 1 1,4-9-1,-11 27 1,1-1-1,0 1 0,0 0 0,1 0 0,1 0 1,0 0-1,1 0 0,0 0 0,1 0 0,0 0 0,1 0 1,0 0-1,8 18 0,6 0-648,-1-2-322,21 53 1,-33-71 983,-1 1-1,0-1 1,-1 1-1,0 0 1,-1 0-1,0 0 1,-1 0-1,0 0 1,-1 12-1,0-19 108,0-1 0,1 1 0,-1-1 0,-1 1 0,1-1 0,0 0 0,-1 0 0,0 1 0,0-1 0,0 0 0,0 0 0,0 0 0,0-1 0,-1 1 0,1-1 0,-1 1 0,0-1 0,0 0 0,0 0 0,0 0 0,0 0 0,0 0 0,-1-1-1,1 0 1,0 0 0,-1 1 0,-4-1 0,3 0-34,0 0 0,1-1-1,-1 1 1,1-1 0,-1 0-1,0-1 1,1 1-1,-1-1 1,1 0 0,-1 0-1,1 0 1,-1-1 0,1 0-1,0 1 1,-1-2-1,1 1 1,0 0 0,1-1-1,-1 0 1,0 0-1,-3-3 1,-4-6-203,1-1 0,1 0-1,0 0 1,0-1 0,1 0-1,1 0 1,1-1 0,0 0-1,1 0 1,0-1 0,1 1 0,1-1-1,0 0 1,0-20 0,3 33 127,1 0-1,-1 0 1,1 0 0,0 0 0,0 0 0,0 0 0,0 0 0,0 0 0,1 1 0,-1-1-1,1 0 1,0 1 0,0-1 0,0 1 0,0 0 0,0 0 0,0 0 0,0 0-1,1 0 1,-1 0 0,1 0 0,0 1 0,3-2 0,10-5-16,0 1-1,1 1 1,18-4 0,1-2-397,-30 10 30,0 0 0,0 0 0,-1-1-1,1 0 1,-1-1 0,0 1 0,7-7 0,-10 8-82,0 0 0,0 0 0,0-1 0,0 1 0,-1-1 0,1 0 0,-1 1 0,0-1 0,0 0 0,0 0 0,0 0 0,0 0 0,-1 0 0,1 0 0,-1 0 0,0 0 0,0-3 0,0-29-8041</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5.398"/>
    </inkml:context>
    <inkml:brush xml:id="br0">
      <inkml:brushProperty name="width" value="0.025" units="cm"/>
      <inkml:brushProperty name="height" value="0.025" units="cm"/>
      <inkml:brushProperty name="color" value="#E71224"/>
    </inkml:brush>
  </inkml:definitions>
  <inkml:trace contextRef="#ctx0" brushRef="#br0">67 82 15182,'0'0'1474,"-59"-58"1024,52 42-896,7 9-257,5 7-1153,17 0-288,1 0-2338,8 0-5894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6.092"/>
    </inkml:context>
    <inkml:brush xml:id="br0">
      <inkml:brushProperty name="width" value="0.025" units="cm"/>
      <inkml:brushProperty name="height" value="0.025" units="cm"/>
      <inkml:brushProperty name="color" value="#E71224"/>
    </inkml:brush>
  </inkml:definitions>
  <inkml:trace contextRef="#ctx0" brushRef="#br0">11 64 3748,'0'0'6053,"0"-9"-2882,-1 1-2234,0 5-577,1 0 0,0 0 0,-1 0-1,1 0 1,0 0 0,0 0 0,1 0-1,-1 0 1,1 0 0,-1 0 0,1 0-1,0 0 1,2-5 0,-2 18 4009,1 15-4131,-20 143 2677,18-167-2893,0 0 0,0 0-1,0 0 1,1 0 0,-1 0 0,0 0 0,1 0 0,-1-1 0,0 1 0,1 0 0,-1 0 0,1 0-1,-1 0 1,1-1 0,-1 1 0,1 0 0,0-1 0,-1 1 0,1 0 0,0-1 0,0 1 0,-1-1-1,1 1 1,0-1 0,0 0 0,0 1 0,0-1 0,-1 0 0,1 1 0,0-1 0,0 0 0,0 0-1,0 0 1,0 0 0,0 0 0,0 0 0,0 0 0,0 0 0,0 0 0,0 0 0,-1-1 0,1 1-1,0 0 1,0-1 0,0 1 0,0 0 0,1-2 0,4 1 83,0-2 0,0 1 0,0-1 0,0 0 0,9-6 0,20-21-27,38-39-1,-53 49-50,-20 19-32,0 1 1,1 0 0,-1-1-1,0 1 1,0 0 0,0-1-1,1 1 1,-1 0 0,0-1-1,0 1 1,1 0 0,-1-1-1,0 1 1,1 0 0,-1 0-1,0 0 1,1-1 0,-1 1-1,0 0 1,1 0 0,-1 0-1,1 0 1,-1 0 0,0-1-1,1 1 1,-1 0 0,1 0-1,-1 0 1,0 0 0,1 0-1,-1 0 1,1 0 0,-1 1-1,0-1 1,1 0 0,-1 0-1,0 0 1,1 0 0,-1 0-1,1 1 1,-1-1 0,0 0-1,1 0 1,-1 0 0,0 1-1,0-1 1,1 0 0,-1 1-1,0-1 1,0 0 0,1 1-1,-1-1 1,0 0 0,0 1-1,0-1 1,1 0 0,-1 1-1,0-1 1,0 1 0,0-1-1,0 0 1,0 1 0,4 43 212,-4-38-143,-1-1 0,1 0 0,1 1 0,-1-1 0,1 0 0,0 0 0,0 0 0,0 1 0,1-1 0,0 0 0,3 7 0,-2-10-49,1 0 0,0 0 0,-1 0 0,1 0 0,0-1 1,0 1-1,0-1 0,0 0 0,0 0 0,0-1 0,1 1 0,-1-1 0,0 0 0,0 0 0,0 0 0,0-1 0,1 1 0,-1-1 0,7-2 0,-2 0-338,0 0 0,-1 0-1,1-1 1,-1 0-1,0 0 1,0-1-1,14-11 1,-6 0-2022,-1 1-2388,2 3-5093,-8 8 2212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827"/>
    </inkml:context>
    <inkml:brush xml:id="br0">
      <inkml:brushProperty name="width" value="0.035" units="cm"/>
      <inkml:brushProperty name="height" value="0.035" units="cm"/>
    </inkml:brush>
  </inkml:definitions>
  <inkml:trace contextRef="#ctx0" brushRef="#br0">89 222 17372,'-37'117'2900,"25"-86"-2178,2 1 1,1 0 0,1 1-1,-4 45 1,12-77-702,-1 0 0,1 0-1,0 0 1,0 0 0,0 0 0,0 1-1,0-1 1,0 0 0,0 0 0,1 0-1,-1 0 1,0 1 0,1-1 0,-1 0-1,1 0 1,-1 0 0,1 0 0,-1 0-1,1 0 1,0 0 0,0 0 0,-1 0-1,1-1 1,0 1 0,0 0 0,2 1-1,-2-2-6,1 0 0,-1 1-1,1-1 1,-1 0-1,1 0 1,0 0 0,-1 0-1,1-1 1,-1 1-1,1 0 1,-1-1 0,1 1-1,0-1 1,-1 1-1,0-1 1,1 0 0,-1 0-1,1 1 1,0-3-1,5-1 8,-2-1 0,1 0 1,-1 0-1,1 0 0,-1-1 0,-1 0 0,1 0 0,-1 0 0,0 0 0,-1-1 0,1 0 0,-1 0 0,-1 0 0,1 0 1,-1 0-1,0 0 0,1-14 0,-1 3 2,-1 1 0,0-1 0,-2 1 0,0-1 0,-1 1-1,-6-25 1,6 29-3,2 10-9,-1 0 0,1 0-1,-1-1 1,1 1 0,-1 0 0,0 0 0,0 0 0,-1 0 0,1 0 0,-1 0 0,1 1 0,-1-1 0,-3-3-1,5 6-7,-1-1-1,1 1 0,0 0 1,-1 0-1,1 0 0,0 0 1,-1 0-1,1 0 0,0 0 1,-1 1-1,1-1 0,0 0 1,-1 0-1,1 0 0,0 0 1,-1 0-1,1 0 0,0 1 1,0-1-1,-1 0 0,1 0 1,0 0-1,0 1 0,-1-1 1,1 0-1,0 0 0,0 1 1,0-1-1,-1 0 0,1 1 1,0-1-1,0 0 0,0 1 1,0-1-1,0 0 0,-1 0 1,1 1-1,0-1 0,0 1 1,0-1-1,0 0 0,0 1 1,0-1-1,0 0 0,0 1 1,0-1-1,1 1 0,-2 19 52,1-13-41,0-1 0,1 1 0,0-1 0,1 0 0,0 1 0,-1-1 0,2 0 0,-1 0 0,1 0 0,4 7 0,-6-11-15,1 1 1,0-1-1,0 0 0,0 0 0,0 0 0,0 0 0,0 0 0,0 0 1,0-1-1,1 1 0,-1-1 0,1 0 0,-1 1 0,1-1 0,0 0 1,-1 0-1,1-1 0,0 1 0,-1-1 0,1 1 0,0-1 0,0 0 1,0 0-1,0 0 0,-1 0 0,5-1 0,2-1-120,0-1 0,0 0 0,0 0-1,0-1 1,0 0 0,-1-1 0,0 0 0,0 0-1,12-10 1,7-9-1356,29-33-1,-9 9-2026,-27 31 1177,0 1 0,1 1 0,26-13-1,-25 14 1094,-3-2 2302,-14 8 924,-5 8-1883,-1 0 1,1 0-1,0-1 0,0 1 0,0 0 0,-1 0 0,1 0 1,0 0-1,0-1 0,-1 1 0,1 0 0,0 0 1,0 0-1,-1 0 0,1 0 0,0 0 0,-1 0 0,1 0 1,0 0-1,0 0 0,-1 0 0,1 0 0,0 0 1,-1 0-1,1 0 0,0 0 0,0 0 0,-1 0 0,1 0 1,0 0-1,0 0 0,-1 1 0,1-1 0,-4 1 190,1 1-1,0-1 1,0 1 0,-1-1-1,1 1 1,0 0-1,1 1 1,-1-1-1,0 0 1,1 1 0,-5 4-1,-24 35 1467,17-20-1031,2 1 0,0 0 1,-12 35-1,18-42-432,1 0-1,1 1 1,0 0 0,1 0 0,1 0-1,0 20 1,2-35-269,0 0 0,0 0 0,0 0 0,0 0-1,0 0 1,1 0 0,-1 1 0,1-1 0,-1 0-1,1 0 1,0 0 0,0 0 0,-1 0 0,1-1 0,1 1-1,-1 0 1,0 0 0,0-1 0,1 1 0,-1-1-1,1 1 1,-1-1 0,4 3 0,-3-4-10,1 1 0,0 0 0,-1-1 0,1 0 0,-1 0 0,1 1 0,0-2 0,-1 1 0,1 0 0,-1 0 0,1-1 0,-1 1 0,1-1 0,-1 0 0,1 0 0,-1 0 0,1 0 0,-1 0 0,3-3 0,11-6 49,-2 0-1,1-1 1,-1 0-1,-1-2 0,0 1 1,21-29-1,-9 7 121,39-70-1,-55 85-125,0 1 0,13-38 0,-21 51-63,1 1 0,-1-1-1,0 0 1,0 0-1,0 1 1,-1-1-1,0 0 1,0 0 0,0 0-1,0 0 1,-1 0-1,0 1 1,0-1 0,0 0-1,-1 1 1,1-1-1,-1 1 1,-3-6-1,4 8-21,-1 1-1,1-1 0,-1 1 1,1 0-1,-1 0 0,0-1 1,1 1-1,-1 0 0,0 1 1,0-1-1,0 0 0,0 0 0,0 1 1,0-1-1,0 1 0,0 0 1,0 0-1,0 0 0,0-1 1,0 2-1,0-1 0,0 0 1,0 0-1,0 1 0,0-1 0,0 1 1,0-1-1,1 1 0,-1 0 1,-3 2-1,-5 2-97,1 0 0,0 0 0,0 1-1,-13 11 1,-33 30-347,38-35 139</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6.597"/>
    </inkml:context>
    <inkml:brush xml:id="br0">
      <inkml:brushProperty name="width" value="0.025" units="cm"/>
      <inkml:brushProperty name="height" value="0.025" units="cm"/>
      <inkml:brushProperty name="color" value="#E71224"/>
    </inkml:brush>
  </inkml:definitions>
  <inkml:trace contextRef="#ctx0" brushRef="#br0">202 38 13261,'0'0'7532,"-10"-5"-5322,5 2-2099,-3-2 180,0 0-1,-1 1 1,1 0 0,-18-5-1,23 9-254,0-1-1,0 0 0,0 1 0,-1 0 1,1 0-1,0 0 0,0 0 1,0 0-1,0 0 0,0 1 0,0 0 1,0-1-1,0 1 0,0 1 0,0-1 1,0 0-1,0 1 0,1-1 1,-1 1-1,0 0 0,1-1 0,-3 4 1,-1 1 20,1-1 1,0 2-1,0-1 1,0 1-1,1-1 1,0 1-1,0 1 1,0-1-1,1 0 1,1 1-1,-1 0 1,1-1-1,0 1 1,1 0 0,0 0-1,-1 12 1,2-18-54,1-1 1,-1 1-1,0-1 1,0 1-1,0-1 1,1 0-1,-1 1 1,1-1-1,-1 1 1,1-1 0,0 0-1,0 0 1,-1 1-1,1-1 1,0 0-1,0 0 1,0 0-1,0 0 1,0 0-1,0 0 1,1 0 0,-1 0-1,0 0 1,2 0-1,2 1 2,-1 0-1,1 0 1,0-1-1,-1 0 1,1 0-1,0 0 1,9-1-1,-1 0-56,-1 0-1,0-1 0,0-1 0,1 0 0,20-7 0,-18 3-67,-1-1 0,0-1 0,0 0 0,-1-1 0,13-12 0,-4 5 61,-19 16 91,-6 7 53,-6 9 193,5-12-223,1 0 0,0 0-1,0 0 1,0 1 0,1 0 0,0 0 0,0-1 0,0 1-1,0 0 1,1 0 0,0 1 0,0-1 0,0 0-1,0 9 1,2-13-49,-1-1 0,0 1-1,0-1 1,1 0 0,-1 1 0,0-1-1,1 1 1,-1-1 0,0 0 0,1 1 0,-1-1-1,0 0 1,1 0 0,-1 1 0,1-1-1,-1 0 1,1 0 0,-1 0 0,1 1-1,-1-1 1,1 0 0,-1 0 0,1 0-1,-1 0 1,1 0 0,-1 0 0,1 0-1,-1 0 1,1 0 0,-1 0 0,1 0-1,-1 0 1,0 0 0,1-1 0,0 1-1,19-8 167,-15 3-172,-1 0-1,0 0 1,0-1-1,0 1 1,-1-1 0,0 0-1,0 0 1,-1 0-1,1 0 1,-1 0 0,0 0-1,-1-1 1,2-10-1,0-11-104,0-49 0,-3 74 97,1 2-96,1 0-1,-1 1 1,1-1-1,0 1 1,-1 0-1,1-1 1,0 1 0,0 0-1,-1 0 1,1 0-1,0 0 1,0 0-1,-1 0 1,1 1-1,1 0 1,37 9-2503,23 4-3797,-34-14 916</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6.974"/>
    </inkml:context>
    <inkml:brush xml:id="br0">
      <inkml:brushProperty name="width" value="0.025" units="cm"/>
      <inkml:brushProperty name="height" value="0.025" units="cm"/>
      <inkml:brushProperty name="color" value="#E71224"/>
    </inkml:brush>
  </inkml:definitions>
  <inkml:trace contextRef="#ctx0" brushRef="#br0">70 1 10218,'0'0'10324,"-1"10"-9859,-3 45 198,1-12 725,-2 1-1,-11 48 0,3-50-396,7-26-548,1 1-1,0-1 1,2 1 0,-1 0-1,2 0 1,0 31 0,2-48-413,0 1 1,1 0 0,-1 0-1,1-1 1,-1 1 0,1 0-1,0-1 1,-1 1-1,1-1 1,0 1 0,-1-1-1,1 1 1,0-1 0,0 0-1,-1 1 1,1-1 0,0 0-1,0 1 1,0-1 0,0 0-1,-1 0 1,1 0-1,0 0 1,0 0 0,0 0-1,0 0 1,-1 0 0,1 0-1,0 0 1,0 0 0,0-1-1,0 1 1,-1 0 0,1-1-1,0 1 1,0 0 0,0-1-1,34-14 439,-13-3-569,0-1 0,-2-1-1,0-1 1,-1-1 0,-2 0 0,0-2-1,-1 0 1,24-50 0,-34 57-1333,-6 13-2550</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7.369"/>
    </inkml:context>
    <inkml:brush xml:id="br0">
      <inkml:brushProperty name="width" value="0.025" units="cm"/>
      <inkml:brushProperty name="height" value="0.025" units="cm"/>
      <inkml:brushProperty name="color" value="#E71224"/>
    </inkml:brush>
  </inkml:definitions>
  <inkml:trace contextRef="#ctx0" brushRef="#br0">9 1 11211,'0'0'7943,"-9"56"-4868,9-36-897,9-5-1057,8 1-704,1-1-321,3-3-897,4-4-2626,-3-3-3172</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7.782"/>
    </inkml:context>
    <inkml:brush xml:id="br0">
      <inkml:brushProperty name="width" value="0.025" units="cm"/>
      <inkml:brushProperty name="height" value="0.025" units="cm"/>
      <inkml:brushProperty name="color" value="#E71224"/>
    </inkml:brush>
  </inkml:definitions>
  <inkml:trace contextRef="#ctx0" brushRef="#br0">0 315 17200,'0'0'5872,"8"8"-5252,-3-2-527,-3-3-75,0 0-1,0-1 1,0 1-1,0-1 1,1 1-1,-1-1 1,1 0-1,-1 0 1,1 0-1,0-1 1,-1 1-1,1-1 0,0 1 1,0-1-1,0 0 1,1 0-1,-1 0 1,0-1-1,5 1 1,2 0-21,0-1 1,0 0 0,-1 0-1,1-2 1,0 1-1,-1-1 1,1 0 0,11-5-1,-18 5 14,1 1-1,-1-1 1,-1 0-1,1 0 1,0 0-1,0-1 1,-1 1-1,1-1 1,-1 1-1,0-1 1,0 0-1,0 0 1,0 0-1,0 0 1,-1 0-1,1-1 1,-1 1-1,0 0 1,0-1-1,0 1 0,-1-1 1,1 1-1,-1-1 1,1 1-1,-1-1 1,-1-4-1,1 7 7,0 0-1,0 0 0,0-1 0,0 1 0,-1 0 0,1 0 1,-1 0-1,1-1 0,0 1 0,-1 0 0,0 0 1,1 0-1,-1 0 0,0 0 0,1 0 0,-1 0 0,0 0 1,0 0-1,0 0 0,0 1 0,0-1 0,0 0 1,0 0-1,0 1 0,0-1 0,-1 1 0,1-1 0,0 1 1,0-1-1,0 1 0,-1 0 0,1 0 0,0 0 1,0-1-1,-1 1 0,-1 1 0,0-1 35,1 0 1,-1 0-1,0 0 1,0 1-1,0-1 1,1 1-1,-1 0 1,0-1-1,1 1 1,-1 1-1,1-1 1,-1 0-1,1 1 0,0-1 1,-1 1-1,-2 2 1,-1 3 86,1-1 0,0 1 0,0 0 0,0 1 0,1-1 0,0 1 0,0 0 0,1 0 0,0 1 0,0-1 0,1 0 0,0 1 0,1 0 0,0-1 0,0 1 0,1 0 0,0-1 0,0 1 0,1 0 1,2 9-1,-2-16-131,1 1 1,-1-1 0,1 0 0,0 0 0,0 1 0,0-1 0,0-1 0,0 1 0,0 0-1,0 0 1,1-1 0,-1 1 0,1-1 0,-1 0 0,1 0 0,-1 0 0,1 0 0,0 0-1,-1 0 1,1-1 0,0 0 0,0 1 0,-1-1 0,1 0 0,0 0 0,0 0-1,4-2 1,4 2-16,-1-1-1,0-1 0,0 0 1,0 0-1,0-1 0,13-6 1,-6 0-67,0-1-1,-1-1 1,0-1 0,-1 0 0,-1-1 0,0-1-1,0 0 1,-1-1 0,-1 0 0,-1-1 0,11-18-1,-8 9 81,-1 0 0,-1-1-1,-2 0 1,0 0 0,-2-1 0,-1 0-1,4-30 1,-9 30 69,-3 18 129,-4 17 182,-5 18-275,1 1 0,1 0 1,2 0-1,1 1 0,1 0 0,-1 33 1,5-41-237,0 0 0,1 0 0,0 0 1,2-1-1,1 1 0,0-1 0,1 0 1,1 0-1,14 30 0,-18-46 87,-1 0 25,0-1 0,0 0 0,0 1 0,0-1-1,0 0 1,1 1 0,-1-1 0,1 0 0,0 0 0,0 0-1,-1-1 1,1 1 0,0 0 0,0-1 0,1 1 0,-1-1-1,0 1 1,0-1 0,1 0 0,2 1 0,-4-4-7,0 1-1,0-1 1,0 0 0,0 1 0,-1-1 0,1 0 0,-1 1-1,1-1 1,-1 0 0,0 0 0,0 0 0,0 1 0,0-1-1,0 0 1,0 0 0,0-2 0,0 2-78,-1-5-172,0 0 0,0 0 0,-1 0 0,0 0 1,0 0-1,0 0 0,-1 1 0,0-1 0,0 1 1,-8-11-1,-50-61-1698,37 49 1813,-9-8 70,-20-28 1352,53 64-1206,1 1-1,-1-1 1,0 1 0,0-1 0,0 1-1,0 0 1,0-1 0,1 1-1,-1-1 1,0 1 0,0-1 0,1 1-1,-1 0 1,0-1 0,0 1-1,1 0 1,-1-1 0,1 1 0,-1 0-1,0-1 1,1 1 0,-1 0 0,1 0-1,-1 0 1,0-1 0,1 1-1,-1 0 1,1 0 0,-1 0 0,1 0-1,-1 0 1,1 0 0,-1 0-1,1 0 1,-1 0 0,1 0 0,-1 0-1,0 0 1,1 0 0,-1 0 0,1 0-1,0 1 1,32-2-65,-27 2 213,125 8 37,-24 1-5087,-63-10-1831</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8.803"/>
    </inkml:context>
    <inkml:brush xml:id="br0">
      <inkml:brushProperty name="width" value="0.025" units="cm"/>
      <inkml:brushProperty name="height" value="0.025" units="cm"/>
      <inkml:brushProperty name="color" value="#E71224"/>
    </inkml:brush>
  </inkml:definitions>
  <inkml:trace contextRef="#ctx0" brushRef="#br0">27 0 15054,'-2'1'4442,"-8"13"-3433,4 16-96,2-1 1,1 1-1,1 0 1,4 52-1,0-20-307,-3-20-280,-1-24-220,2 0-1,0-1 1,1 1-1,6 31 1,-8-60 66,0-1 0,1 0 1,0 0-1,1 0 0,4-19 1,-1-5-134,-1-18 18,-3 28-200,1 0 1,2 1 0,0-1-1,2 1 1,0 0 0,13-32-1,-18 55 133,1 0 0,0 0 0,0 1 0,0-1 0,0 0 0,1 1 0,-1-1 0,0 1 0,1-1 0,-1 1 0,1 0 0,-1 0 0,1 0 0,0-1 0,-1 2 0,1-1 0,0 0 0,0 0 0,0 0 0,0 1 0,-1-1 0,1 1 0,0 0 0,0-1 0,0 1 0,0 0 0,0 0 0,0 0 0,0 1 0,0-1 0,0 0 0,0 1 0,0-1 0,0 1 0,0-1 0,-1 1 0,1 0 0,0 0-1,0 0 1,-1 0 0,1 0 0,-1 0 0,3 2 0,0 0 1,0 0-1,0 0 1,0 1-1,0-1 1,0 1-1,-1 0 1,0 0-1,0 0 0,0 1 1,0-1-1,0 1 1,-1-1-1,0 1 1,0 0-1,0 0 1,0 5-1,-1-8 18,-1 1 1,0-1-1,0 1 1,0 0-1,0-1 1,0 1-1,-1-1 1,1 1-1,-1-1 1,0 1-1,1-1 1,-1 1-1,0-1 1,0 0-1,-1 0 1,1 1-1,0-1 1,-1 0-1,0 0 1,1 0-1,-1 0 1,0-1-1,0 1 1,0 0-1,0-1 1,0 1-1,-3 0 1,-1 1 54,1-1-1,-1 0 1,0 0 0,0-1 0,0 0 0,-1 0 0,1 0-1,0-1 1,0 0 0,-8-1 0,11 1-129,0 0 1,0-1-1,0 1 0,1-1 1,-1 0-1,0 0 0,1 0 1,-1 0-1,1 0 0,-1-1 1,1 1-1,-1-1 1,-2-2-1,4 3-441,0 0 0,0 0 0,0-1 0,0 1-1,1 0 1,-1 0 0,0 0 0,0-1 0,1 1 0,-1 0 0,1-1 0,-1 1 0,1 0-1,0-1 1,0 1 0,-1-3 0,9 4-3923,21-2 2817,-5-2-415,3-4-2291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39.450"/>
    </inkml:context>
    <inkml:brush xml:id="br0">
      <inkml:brushProperty name="width" value="0.025" units="cm"/>
      <inkml:brushProperty name="height" value="0.025" units="cm"/>
      <inkml:brushProperty name="color" value="#E71224"/>
    </inkml:brush>
  </inkml:definitions>
  <inkml:trace contextRef="#ctx0" brushRef="#br0">52 80 12396,'0'0'10511,"-8"6"-10420,5-3-90,-1-1 1,1 1-1,0 0 1,0 0-1,0 0 0,0 0 1,1 1-1,-1-1 1,1 1-1,0 0 1,0-1-1,0 1 0,0 0 1,1 0-1,-1 0 1,1 0-1,0 1 1,1-1-1,-1 0 1,1 0-1,0 1 0,0-1 1,0 0-1,0 0 1,2 6-1,-2-9 3,1-1-1,-1 1 1,1 0-1,-1 0 1,1 0-1,0 0 1,-1-1-1,1 1 1,0 0-1,0-1 1,0 1-1,-1-1 1,1 1-1,0-1 1,0 1-1,0-1 1,0 1-1,0-1 1,0 0-1,0 1 1,0-1-1,0 0 1,0 0-1,0 0 1,0 0-1,0 0 1,0 0-1,0 0 1,0 0-1,0-1 1,0 1-1,0 0 1,0-1-1,0 1 1,0 0-1,0-1 1,0 1-1,1-2 1,35-18-301,-23 5-110,7-7 108,-21 21 290,1 1 1,-1 0 0,1-1-1,-1 1 1,1 0 0,-1 0-1,1 0 1,-1-1 0,1 1-1,0 0 1,-1 0-1,1 0 1,-1 0 0,1 0-1,-1 0 1,1 0 0,0 0-1,-1 0 1,1 0 0,-1 1-1,1-1 1,-1 0 0,1 0-1,-1 0 1,1 1 0,-1-1-1,1 0 1,-1 1 0,1-1-1,-1 0 1,1 1-1,-1-1 1,0 1 0,1-1-1,-1 0 1,1 1 0,-1-1-1,0 1 1,0-1 0,1 1-1,-1 0 1,4 6 9,0-1 0,1-1 0,0 1 0,0 0-1,0-1 1,1 0 0,0-1 0,-1 1 0,10 4 0,-11-6 18,0-1 1,1 0-1,-1 0 1,0 0-1,1-1 1,0 1-1,-1-1 1,1 0-1,0-1 1,0 1-1,-1-1 0,1 0 1,0 0-1,0 0 1,7-2-1,-11 2 8,0-1-1,0 0 0,1 0 1,-1 0-1,0 1 1,0-1-1,0 0 0,0-1 1,0 1-1,0 0 1,0 0-1,-1 0 0,1 0 1,0-1-1,-1 1 1,1 0-1,-1-1 0,1 1 1,-1 0-1,1-1 1,-1 1-1,0-1 0,0 1 1,0-1-1,0 1 1,0 0-1,0-1 0,0 1 1,0-1-1,-1 1 1,1 0-1,-1-2 0,0-3 224,0 0 0,0 1 0,-1-1 0,0 1 0,0-1 0,-5-8 0,-7-4 265,6 5 357,36 13-716,37 11-119,51 5-187,-105-15 74,1-1 0,0 0 0,0 0 0,-1-2 0,1 1 0,0-2 1,15-4-1,-22 5 79,-1 0 1,0 0-1,-1 0 1,1-1-1,0 1 1,-1-1 0,1 0-1,-1 0 1,0 0-1,0 0 1,5-8 0,-6 9 42,-1 0 0,0 0 0,0 0 0,1-1 0,-1 1 1,-1 0-1,1-1 0,0 1 0,-1-1 0,1 1 1,-1-1-1,1 1 0,-1-1 0,0 1 0,0-1 0,-1 1 1,1-1-1,0 1 0,-1-1 0,1 1 0,-1 0 0,-1-5 1,1 6-33,1 0 0,-1 1 1,1-1-1,-1 0 1,0 0-1,1 0 0,-1 0 1,0 1-1,1-1 0,-1 0 1,0 0-1,0 1 1,0-1-1,0 1 0,0-1 1,1 1-1,-1-1 1,0 1-1,0-1 0,0 1 1,0 0-1,0 0 1,-1-1-1,1 1 0,0 0 1,0 0-1,0 0 1,0 0-1,0 0 0,0 1 1,0-1-1,0 0 0,0 0 1,0 1-1,0-1 1,0 0-1,0 1 0,0-1 1,0 1-1,0 0 1,0 0-1,-3 1-27,0 1 0,0 0-1,1 0 1,-1 0 0,1 0 0,0 1 0,0-1 0,-3 6-1,-1 2 9,1-1 0,1 1 0,0 0 0,0 0 0,-3 15 0,7-24 9,0 0 0,1 0-1,-1 0 1,1 1 0,0-1-1,-1 0 1,1 0-1,0 1 1,0-1 0,1 0-1,-1 0 1,0 1 0,1-1-1,-1 0 1,1 0 0,0 0-1,0 0 1,0 1 0,0-1-1,0-1 1,0 1 0,1 0-1,-1 0 1,1 0 0,-1-1-1,1 1 1,-1 0 0,1-1-1,0 0 1,0 1 0,0-1-1,0 0 1,0 0-1,0 0 1,3 1 0,13 3-193,0-1-1,0-1 1,0 0 0,0-2 0,1 0 0,22-1 0,-18-2-1432,0 0 0,30-8 0,5-8-4732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2.685"/>
    </inkml:context>
    <inkml:brush xml:id="br0">
      <inkml:brushProperty name="width" value="0.025" units="cm"/>
      <inkml:brushProperty name="height" value="0.025" units="cm"/>
      <inkml:brushProperty name="color" value="#E71224"/>
    </inkml:brush>
  </inkml:definitions>
  <inkml:trace contextRef="#ctx0" brushRef="#br0">162 0 6054,'0'0'15123,"0"13"-14786,0-12-334,0 7 45,0 1 1,-1-1 0,1 1-1,-1-1 1,-1 1 0,0-1-1,0 0 1,-1 0 0,0 0 0,0 0-1,-7 12 1,-50 58 349,38-51-415,-30 48-1,75-90-4125,-13 4 2246,0-1-1,-1 1 0,10-19 0,2-13-4092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3.014"/>
    </inkml:context>
    <inkml:brush xml:id="br0">
      <inkml:brushProperty name="width" value="0.025" units="cm"/>
      <inkml:brushProperty name="height" value="0.025" units="cm"/>
      <inkml:brushProperty name="color" value="#E71224"/>
    </inkml:brush>
  </inkml:definitions>
  <inkml:trace contextRef="#ctx0" brushRef="#br0">0 0 9801,'0'0'7244,"2"9"-5872,4 25-31,0 6 15,19 64 0,-21-92-1357,0-1 0,1 1 0,0-1 0,1 0 0,0 0 0,1-1 0,0 1 0,1-2 0,0 1 0,10 8 0,-7-5-550,-6-6-1908,-19-2-13050</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3.389"/>
    </inkml:context>
    <inkml:brush xml:id="br0">
      <inkml:brushProperty name="width" value="0.025" units="cm"/>
      <inkml:brushProperty name="height" value="0.025" units="cm"/>
      <inkml:brushProperty name="color" value="#E71224"/>
    </inkml:brush>
  </inkml:definitions>
  <inkml:trace contextRef="#ctx0" brushRef="#br0">0 198 8392,'0'0'13997,"60"22"-13516,-26-14-289,5 1-96,3-1 0,-6-1-705,3-1-1793,-4-4-1345,-6-2-1987</inkml:trace>
  <inkml:trace contextRef="#ctx0" brushRef="#br0" timeOffset="1">515 0 11499,'0'0'8168,"-25"50"-6599,25-32-256,4 1-320,8-3-448,6-3-321,7-5-160,4-7 64,2-1-32,3-1-832,0-13-1571,-5-6-1857,-4-1-2562,-7-1-3812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3.768"/>
    </inkml:context>
    <inkml:brush xml:id="br0">
      <inkml:brushProperty name="width" value="0.025" units="cm"/>
      <inkml:brushProperty name="height" value="0.025" units="cm"/>
      <inkml:brushProperty name="color" value="#E71224"/>
    </inkml:brush>
  </inkml:definitions>
  <inkml:trace contextRef="#ctx0" brushRef="#br0">849 0 10858,'0'0'3107,"-34"52"64,14-20-1185,0 3 128,0 1-160,6-4-577,7-1-704,5-5-449,2-3-192,0-2 0,4-5-961,6-6-1377,-1-4-1826</inkml:trace>
  <inkml:trace contextRef="#ctx0" brushRef="#br0" timeOffset="1">1 412 11499,'0'0'5680,"11"0"-3486,60-2 218,74-12 0,39-2-1823,144 12-1136,-187 6-7239,-130-1 718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3.733"/>
    </inkml:context>
    <inkml:brush xml:id="br0">
      <inkml:brushProperty name="width" value="0.035" units="cm"/>
      <inkml:brushProperty name="height" value="0.035" units="cm"/>
    </inkml:brush>
  </inkml:definitions>
  <inkml:trace contextRef="#ctx0" brushRef="#br0">0 3 18020,'2'-2'2091,"1"10"-1332,5 17-42,71 372 3781,-52-245-4135,22 76-567,-62-314-127,-2-131-1,15 156 281,3 0-1,2 1 0,14-63 1,-14 104 44,0 0 1,0 1 0,2-1-1,1 1 1,14-27-1,-18 40 6,-1 0 0,1 0 0,0 0-1,0 0 1,0 1 0,1-1 0,-1 1-1,1 1 1,9-7 0,-11 9-2,0-1 0,1 1 1,-1 0-1,1 0 0,-1 0 1,1 0-1,-1 0 1,1 1-1,0 0 0,-1 0 1,1 0-1,-1 0 0,1 0 1,0 1-1,-1-1 0,1 1 1,5 2-1,-5-2-2,-1 1 0,0-1 0,0 1 0,1-1 1,-1 1-1,0 0 0,0 0 0,-1 1 0,1-1 0,0 0 0,-1 1 0,1 0 0,-1 0 0,0-1 0,0 1 0,0 0 1,0 1-1,-1-1 0,1 0 0,-1 0 0,0 1 0,0-1 0,0 1 0,0-1 0,-1 1 0,1-1 0,-1 7 1,0-2 4,-1 0 0,0 0 1,0 0-1,-1 0 0,0-1 1,0 1-1,-1-1 0,0 1 1,0-1-1,0 0 0,-8 11 1,-2 0-53,-1-1-1,0-1 1,-1 0 0,-1 0 0,0-2 0,-1 0 0,-1-1 0,0 0 0,-1-2-1,-39 19 1,55-29 114,1-1-1,-1 1 1,1 0-1,-1 0 0,0-1 1,1 0-1,-6 1 1,7-1-60,1 0 0,-1-1 1,0 1-1,1 0 0,-1 0 0,1 0 1,-1-1-1,0 1 0,1 0 1,-1-1-1,1 1 0,-1 0 0,1-1 1,-1 1-1,1-1 0,-1 1 1,1-1-1,-1 1 0,1-1 0,-1 1 1,1-1-1,0 1 0,-1-1 1,1 1-1,0-1 0,0 0 0,0 1 1,-1-1-1,1 0 0,0 1 1,0-1-1,0 0 0,0 1 1,0-1-1,0 0 0,0 0 0,3-23-70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4.194"/>
    </inkml:context>
    <inkml:brush xml:id="br0">
      <inkml:brushProperty name="width" value="0.025" units="cm"/>
      <inkml:brushProperty name="height" value="0.025" units="cm"/>
      <inkml:brushProperty name="color" value="#E71224"/>
    </inkml:brush>
  </inkml:definitions>
  <inkml:trace contextRef="#ctx0" brushRef="#br0">274 1 7591,'0'0'15716,"-5"9"-15347,-34 48-265,-2-2 0,-3-2 0,-72 70 0,96-108-1139,11-12-1513,10-15-905,12-14-2761,8-9-3347</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4.569"/>
    </inkml:context>
    <inkml:brush xml:id="br0">
      <inkml:brushProperty name="width" value="0.025" units="cm"/>
      <inkml:brushProperty name="height" value="0.025" units="cm"/>
      <inkml:brushProperty name="color" value="#E71224"/>
    </inkml:brush>
  </inkml:definitions>
  <inkml:trace contextRef="#ctx0" brushRef="#br0">216 0 11082,'0'0'4613,"-3"60"-2339,-5-30-352,-1 4-289,4 1-319,0 0-418,5-2-575,0-4-225,3-1-32,10-6-64,5-1-160,2-4-641,-2-4-256,-2 0-897,-5-5-768,-10-3-1570,-1-2-129</inkml:trace>
  <inkml:trace contextRef="#ctx0" brushRef="#br0" timeOffset="1">0 317 9001,'0'0'5252,"63"14"-4098,-21-13-290,8-1-127,11 0-417,2 0-224,-9-4-128,0-1-2082,-16 0-3235</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45.434"/>
    </inkml:context>
    <inkml:brush xml:id="br0">
      <inkml:brushProperty name="width" value="0.025" units="cm"/>
      <inkml:brushProperty name="height" value="0.025" units="cm"/>
      <inkml:brushProperty name="color" value="#E71224"/>
    </inkml:brush>
  </inkml:definitions>
  <inkml:trace contextRef="#ctx0" brushRef="#br0">243 115 10090,'7'-8'3240,"-4"3"-2728,1 1 81,0-1 0,0 1 0,-1-1 0,0 0 0,0-1 0,0 1 0,-1 0 0,1-1 0,-1 0 0,-1 1 0,1-1 0,1-12 0,-3 17-521,-1 0-1,1 0 1,0 0-1,-1 0 1,1 0-1,-1-1 1,1 1-1,-1 0 1,0 0 0,0 0-1,1 1 1,-1-1-1,0 0 1,0 0-1,0 0 1,0 0-1,0 1 1,0-1-1,0 0 1,0 1 0,0-1-1,0 1 1,0 0-1,0-1 1,0 1-1,-1 0 1,1-1-1,0 1 1,0 0-1,0 0 1,-1 0-1,1 0 1,0 0 0,0 0-1,-2 1 1,-49 7 310,40-3-363,-1 0 1,0 2 0,1-1-1,0 1 1,1 1 0,0 0 0,0 1-1,1 0 1,0 1 0,0 0-1,-11 15 1,14-16 105,1 0 0,0 0 1,0 0-1,1 1 0,0 0 0,1 0 0,0 0 0,1 1 1,0 0-1,0-1 0,1 1 0,0 0 0,1 0 0,1 20 1,0-29-120,1 1 0,-1-1 0,1 1 0,-1-1 0,1 1 0,0-1 0,0 0 0,0 1 0,0-1 0,1 0 0,-1 0 1,0 0-1,1 0 0,0 0 0,-1 0 0,1 0 0,0 0 0,0-1 0,3 3 0,0-2 7,0 1-1,0-1 0,0 0 1,0 0-1,0-1 0,0 1 1,0-1-1,0 0 0,7 0 1,-3-1-4,0 1 1,1-1 0,-1-1 0,0 0-1,0 0 1,0-1 0,1 0 0,-2-1-1,1 0 1,14-6 0,-21 8-2,1-1-1,-1 1 1,1-1-1,-1 1 1,0-1 0,0 0-1,0 0 1,0 0 0,0 0-1,0 0 1,-1-1 0,1 1-1,0 0 1,-1-1-1,2-4 1,-3 6-6,0 1-1,0-1 1,0 1-1,0-1 1,0 1 0,0-1-1,0 1 1,0-1-1,0 0 1,0 1 0,-1-1-1,1 1 1,0-1-1,0 1 1,-1-1 0,1 1-1,0-1 1,-1 1-1,1 0 1,0-1 0,-1 1-1,1-1 1,-1 1-1,1 0 1,-1-1 0,1 1-1,-1 0 1,-28-6-100,20 6 83,3-1 11,-1 0 0,1 1 0,-1 0 1,1 0-1,0 1 0,-1 0 0,1 0 0,0 0 0,0 1 0,-1 0 0,1 0 1,1 1-1,-9 4 0,12-1 18,11-4-16,13-2 11,-6-4-151,1 1-1,0-2 0,-1 0 0,28-14 1,-30 13-82,-1 0 0,1 1 0,0 0 1,0 1-1,1 1 0,-1 0 0,17-1 1,-30 4 230,-1 1 1,1-1 0,0 0 0,0 1 0,-1-1 0,1 1 0,-1-1-1,1 1 1,0-1 0,-1 1 0,1 0 0,-1-1 0,1 1 0,-1 0 0,1-1-1,-1 1 1,0 0 0,1-1 0,-1 1 0,0 0 0,0 0 0,1 0-1,-1-1 1,0 1 0,0 0 0,0 0 0,0 0 0,0-1 0,0 1 0,0 0-1,0 0 1,-1 0 0,1-1 0,0 1 0,0 0 0,-1 0 0,1-1-1,0 1 1,-1 1 0,-11 33 729,9-29-1013,-16 46 1357,14-16-7705</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4.965"/>
    </inkml:context>
    <inkml:brush xml:id="br0">
      <inkml:brushProperty name="width" value="0.025" units="cm"/>
      <inkml:brushProperty name="height" value="0.025" units="cm"/>
      <inkml:brushProperty name="color" value="#E71224"/>
    </inkml:brush>
  </inkml:definitions>
  <inkml:trace contextRef="#ctx0" brushRef="#br0">0 1 11531,'0'0'6726,"72"12"-5669,-34-12-448,7 0-257,4 0-192,-1-1-96,-3-1-32,-2 0-128,-8 2-608,-17 0-706,-6 0-1665,-13 9-6277</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5.308"/>
    </inkml:context>
    <inkml:brush xml:id="br0">
      <inkml:brushProperty name="width" value="0.025" units="cm"/>
      <inkml:brushProperty name="height" value="0.025" units="cm"/>
      <inkml:brushProperty name="color" value="#E71224"/>
    </inkml:brush>
  </inkml:definitions>
  <inkml:trace contextRef="#ctx0" brushRef="#br0">1 1 6150,'0'0'13388,"56"43"-12170,-13-43-546,5 0-319,6-6-225,-5 1-128,0-1-1217,-10 1-3204,-4-4-5604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6.003"/>
    </inkml:context>
    <inkml:brush xml:id="br0">
      <inkml:brushProperty name="width" value="0.025" units="cm"/>
      <inkml:brushProperty name="height" value="0.025" units="cm"/>
      <inkml:brushProperty name="color" value="#E71224"/>
    </inkml:brush>
  </inkml:definitions>
  <inkml:trace contextRef="#ctx0" brushRef="#br0">43 245 7655,'0'0'7234,"-9"8"-4715,-24 27-629,33-35-1843,0 0-1,1 0 1,-1 0-1,0 0 1,1 0-1,-1 0 1,0 0-1,0 0 1,1 0 0,-1 0-1,0 1 1,0-1-1,1 0 1,-1 0-1,0 0 1,0 0-1,1 0 1,-1 0-1,0 0 1,0 1-1,1-1 1,-1 0-1,0 0 1,0 0 0,0 1-1,0-1 1,1 0-1,-1 0 1,0 1-1,0-1 1,0 0-1,0 0 1,0 1-1,0-1 1,1 0-1,-1 0 1,0 1-1,0-1 1,0 0-1,0 0 1,0 1 0,0-1-1,0 0 1,0 0-1,0 1 1,0-1-1,-1 0 1,1 1-1,0-1 1,0 0-1,0 0 1,0 1-1,0-1 1,0 0-1,0 0 1,-1 0-1,1 1 1,0-1 0,0 0-1,0 0 1,-1 0-1,1 1 1,0-1-1,0 0 1,-1 0-1,21-3 695,17-11-451,0-3 0,-2-1 0,0-1 0,-1-2 0,41-33 0,-35 25-311,0-1-1,64-65 1,-123 143 664,-14 49 1,26-73-554,1 1 1,0-1 0,2 1 0,-1 36-1,5-59-229,0-1-1,0 1 0,0-1 1,0 1-1,0-1 0,1 1 0,-1-1 1,1 0-1,-1 1 0,1-1 0,0 1 1,-1-1-1,1 0 0,0 0 1,1 2-1,7 4-9145</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6.360"/>
    </inkml:context>
    <inkml:brush xml:id="br0">
      <inkml:brushProperty name="width" value="0.025" units="cm"/>
      <inkml:brushProperty name="height" value="0.025" units="cm"/>
      <inkml:brushProperty name="color" value="#E71224"/>
    </inkml:brush>
  </inkml:definitions>
  <inkml:trace contextRef="#ctx0" brushRef="#br0">0 72 11275,'0'0'7158,"9"4"-5380,3 0-1307,0 0 0,1-1-1,-1 0 1,1-1 0,0 0 0,-1-1 0,1 0-1,25-3 1,120-19 948,-76 7-1224,497-22 229,-329 35-3845,-233 1 2980,-22-9-8341,-13-3-2434</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6.859"/>
    </inkml:context>
    <inkml:brush xml:id="br0">
      <inkml:brushProperty name="width" value="0.025" units="cm"/>
      <inkml:brushProperty name="height" value="0.025" units="cm"/>
      <inkml:brushProperty name="color" value="#E71224"/>
    </inkml:brush>
  </inkml:definitions>
  <inkml:trace contextRef="#ctx0" brushRef="#br0">0 195 9705,'0'0'11392,"14"-4"-10207,25-11-866,0-2-1,46-27 1,84-58-82,-154 93-180,-15 9-39,0-1 1,0 1-1,0 0 1,0 0-1,1 0 1,-1-1 0,0 1-1,0 0 1,1 0-1,-1 0 1,0-1-1,0 1 1,1 0 0,-1 0-1,0 0 1,0 0-1,1 0 1,-1 0-1,0 0 1,0 0 0,1 0-1,-1 0 1,0 0-1,1 0 1,-1 0-1,0 0 1,1 0 0,-1 0-1,0 0 1,0 0-1,1 0 1,-1 0-1,0 0 1,0 0 0,1 1-1,-1-1 1,0 0-1,0 0 1,1 0-1,-1 0 1,0 1 0,0-1-1,0 0 1,1 0-1,-1 1 1,0-1-1,0 0 1,0 0 0,0 1-1,0-1 1,1 0-1,-1 0 1,0 1-1,0-1 1,-3 25 394,-17 28 26,-4-7 221,12-25-333,1 0 0,0 2 0,2-1 0,0 1 0,-10 46 0,19-68-344,0 0 1,-1 0 0,1 0 0,0-1 0,0 1 0,0 0 0,0 0 0,0 0 0,0 0-1,0 0 1,0 0 0,0-1 0,0 1 0,1 0 0,-1 0 0,0 0 0,1 0 0,-1 0 0,0-1-1,1 1 1,-1 0 0,1 0 0,-1-1 0,1 1 0,-1 0 0,1-1 0,0 1 0,-1-1-1,1 1 1,0-1 0,0 1 0,-1-1 0,1 1 0,0-1 0,0 0 0,0 1 0,-1-1 0,1 0-1,0 0 1,0 1 0,0-1 0,0 0 0,0 0 0,0 0 0,-1 0 0,1 0 0,0 0-1,0 0 1,0-1 0,1 1 0,2-1-403,0 0 0,0 0 0,0-1 0,-1 1-1,1-1 1,0 1 0,-1-1 0,1 0 0,6-6 0,13-17-5907,0-6-4629</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7.222"/>
    </inkml:context>
    <inkml:brush xml:id="br0">
      <inkml:brushProperty name="width" value="0.025" units="cm"/>
      <inkml:brushProperty name="height" value="0.025" units="cm"/>
      <inkml:brushProperty name="color" value="#E71224"/>
    </inkml:brush>
  </inkml:definitions>
  <inkml:trace contextRef="#ctx0" brushRef="#br0">1 22 15054,'0'0'11371,"63"8"-11019,-24-16-320,1 0 32,-4 0-576,2 6-1250,-8-1-1377,-6 2-1249,-2 1-3619</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7.601"/>
    </inkml:context>
    <inkml:brush xml:id="br0">
      <inkml:brushProperty name="width" value="0.025" units="cm"/>
      <inkml:brushProperty name="height" value="0.025" units="cm"/>
      <inkml:brushProperty name="color" value="#E71224"/>
    </inkml:brush>
  </inkml:definitions>
  <inkml:trace contextRef="#ctx0" brushRef="#br0">324 10 11307,'0'0'11440,"-8"-3"-10244,2 1-1092,0 1 0,0 0 0,0 0 0,0 0 0,0 1 0,0 0 0,0 0 0,0 1 1,1-1-1,-1 1 0,0 0 0,0 1 0,0-1 0,1 1 0,-11 5 0,9-3-70,-26 12 10,-43 27 1,67-37 6,0 1 0,0-1 1,1 2-1,0-1 0,1 1 0,0 0 1,0 1-1,0-1 0,-6 14 0,11-20-43,1 0-1,0 0 1,0 0-1,-1 0 1,1 1-1,1-1 1,-1 0-1,0 1 0,0-1 1,1 1-1,0-1 1,-1 1-1,1-1 1,0 1-1,0-1 0,0 1 1,1-1-1,-1 1 1,1-1-1,-1 1 1,1-1-1,0 1 0,0-1 1,0 0-1,0 0 1,0 1-1,0-1 1,1 0-1,-1 0 0,1 0 1,0 0-1,-1-1 1,1 1-1,0 0 1,0-1-1,0 1 0,0-1 1,0 1-1,1-1 1,-1 0-1,0 0 1,0 0-1,5 1 0,7 2-339,0 0-1,1-1 0,-1 0 1,1-2-1,0 1 0,15-2 1,16 0-2871,0-2-2301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294"/>
    </inkml:context>
    <inkml:brush xml:id="br0">
      <inkml:brushProperty name="width" value="0.035" units="cm"/>
      <inkml:brushProperty name="height" value="0.035" units="cm"/>
    </inkml:brush>
  </inkml:definitions>
  <inkml:trace contextRef="#ctx0" brushRef="#br0">0 252 16988,'1'6'319,"0"0"1,0 0 0,1 1 0,0-1 0,0 0 0,0-1 0,0 1-1,1 0 1,0-1 0,1 1 0,5 7 0,-7-11-250,-1-1 0,0 1 0,1 0 0,-1-1 0,1 0 0,0 1 0,-1-1 0,1 0 0,0 0 0,0 0 0,0 0 0,-1 0 0,1 0 0,0-1 0,0 1 0,0-1 0,1 1 0,-1-1 0,0 0 0,0 0 1,0 0-1,0 0 0,0 0 0,0 0 0,0 0 0,0-1 0,0 1 0,0-1 0,0 0 0,0 1 0,0-1 0,0 0 0,0 0 0,0 0 0,-1 0 0,1-1 0,0 1 0,1-2 0,5-5 51,0-1 0,0 1 0,0-1 0,-1-1 0,-1 1-1,0-1 1,0-1 0,5-13 0,-3 4-10,0-1-1,-1 0 0,5-33 1,-10 43-68,-1 0 1,0 0-1,-1 0 0,-2-20 1,2 30-38,0 0 1,0-1-1,-1 1 1,1 0-1,0 0 1,-1-1-1,1 1 0,-1 0 1,1 0-1,-1 0 1,1 0-1,-1-1 1,0 1-1,0 0 1,1 0-1,-1 0 1,0 1-1,0-1 1,0 0-1,-2-1 0,1 2-1,1 0 0,-1 0-1,1 0 1,-1 0 0,0 0-1,1 1 1,-1-1 0,1 0-1,-1 1 1,1-1 0,-1 1-1,1 0 1,0 0 0,-1-1-1,1 1 1,0 0 0,-1 0-1,1 0 1,0 0 0,0 0-1,0 1 1,-1 1 0,-7 6 5,1 1 0,0 0 0,1 1 0,1-1 0,-1 1 0,2 1 0,-1-1 0,2 1 0,0 0 0,-3 13 0,1 0-22,1 0 0,1 1-1,-1 49 1,5-67 8,0 0 1,1 0-1,0 0 0,3 14 0,-3-21 3,-1 0 0,0 0 1,1 0-1,-1 0 0,1 0 0,-1 0 0,1 0 1,-1 0-1,1 0 0,-1 0 0,1-1 0,0 1 0,0 0 1,-1-1-1,1 1 0,0 0 0,0-1 0,0 1 0,1 0 1,-1-1-1,0 0 0,1 0-1,-1 0 1,0 0 0,0 0 0,0 0 0,1-1 0,-1 1 0,0 0 0,0-1 0,0 1 0,1-1 0,-1 1 0,0-1 0,0 1 0,0-1 0,0 0 0,0 0 0,0 0 0,1-1 0,21-20-4,30-38 1,20-20-5,-53 61-17,1 2-1,41-28 1,-56 41 19,0 0 0,1 1 0,-1 0 0,1 0 0,0 1-1,0-1 1,-1 1 0,2 1 0,-1-1 0,0 1 0,0 1 0,0-1 0,0 1 0,1 1 0,12 1 0,-16-1 4,0 1 0,-1-1 0,1 1-1,0 0 1,-1 0 0,0 0 0,1 1-1,-1-1 1,0 1 0,0 0 0,3 4-1,-4-6 17,-1 1 0,0-1-1,0 1 1,0-1-1,0 1 1,0-1 0,0 1-1,0-1 1,0 1-1,-1 0 1,1 0 0,-1-1-1,1 1 1,-1 0 0,0 0-1,0 0 1,0 0-1,0-1 1,0 1 0,0 0-1,0 0 1,0 0-1,-1 0 1,1-1 0,-1 1-1,-1 3 1,2-5 3,0 1 0,-1-1 0,1 1 0,-1-1 0,1 0 1,0 1-1,-1-1 0,1 1 0,-1-1 0,0 0 0,1 1 0,-1-1 0,1 0 0,-1 0 1,1 1-1,-1-1 0,0 0 0,1 0 0,-1 0 0,0 0 0,1 0 0,-1 0 0,1 0 1,-1 0-1,0 0 0,1 0 0,-1 0 0,0 0 0,1 0 0,-1 0 0,1-1 1,-1 1-1,0 0 0,1-1 0,-1 1 0,1 0 0,-1-1 0,1 1 0,-1 0 0,1-1 1,-1 1-1,1-1 0,0 1 0,-1-2 0,-23-24 409,23 23-380,-109-161 319,154 198-2122,-20-20 1303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3:57.929"/>
    </inkml:context>
    <inkml:brush xml:id="br0">
      <inkml:brushProperty name="width" value="0.025" units="cm"/>
      <inkml:brushProperty name="height" value="0.025" units="cm"/>
      <inkml:brushProperty name="color" value="#E71224"/>
    </inkml:brush>
  </inkml:definitions>
  <inkml:trace contextRef="#ctx0" brushRef="#br0">1 46 384,'0'0'25310,"5"7"-25102,-3-5-215,-1 1 1,1-1 0,0 0-1,0 0 1,-1 0-1,2 0 1,-1 0 0,0 0-1,0-1 1,0 1-1,1-1 1,-1 1 0,1-1-1,-1 0 1,1 0-1,-1 0 1,1 0 0,0-1-1,0 1 1,-1-1-1,1 1 1,0-1 0,0 0-1,-1 0 1,1 0-1,0-1 1,0 1-1,-1-1 1,1 1 0,0-1-1,-1 0 1,1 0-1,0 0 1,2-2 0,137-73-8637,-146 80 9208,1 0 1,-1 0 0,1 0-1,0 1 1,0-1-1,0 1 1,-3 8 0,-1 0 236,-21 36 310,2 1 0,3 2 0,-21 64-1,38-80-2161,6-13-2526,0-23 3537,1 5-5754</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4.055"/>
    </inkml:context>
    <inkml:brush xml:id="br0">
      <inkml:brushProperty name="width" value="0.025" units="cm"/>
      <inkml:brushProperty name="height" value="0.025" units="cm"/>
      <inkml:brushProperty name="color" value="#E71224"/>
    </inkml:brush>
  </inkml:definitions>
  <inkml:trace contextRef="#ctx0" brushRef="#br0">62 276 5926,'-7'8'3998,"1"-1"-3246,1-3-325,0 1 1,1 0 0,-1 0-1,1 0 1,0 0-1,1 0 1,0 1-1,0 0 1,0 0-1,0 0 1,1 0-1,-2 8 1,4-14-341,0 1-1,0-1 1,1 1-1,-1-1 1,1 1-1,-1-1 1,0 1-1,1-1 1,-1 1-1,1-1 1,-1 0-1,1 1 1,-1-1 0,1 0-1,-1 0 1,1 1-1,0-1 1,-1 0-1,1 0 1,-1 0-1,1 0 1,0 0-1,-1 0 1,1 0-1,-1 0 1,1 0 0,0 0-1,-1 0 1,1 0-1,0 0 1,24-4 1282,0-8-1064,0-1 0,-1-1 0,0-1 0,-1-1 1,-1-2-1,27-25 0,-24 21-210,4-2-178,69-64-691,-90 79-128,1-1 1,-1 0-1,-1-1 1,9-14-1,-9 2-3262,-6 4-1137</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4.418"/>
    </inkml:context>
    <inkml:brush xml:id="br0">
      <inkml:brushProperty name="width" value="0.025" units="cm"/>
      <inkml:brushProperty name="height" value="0.025" units="cm"/>
      <inkml:brushProperty name="color" value="#E71224"/>
    </inkml:brush>
  </inkml:definitions>
  <inkml:trace contextRef="#ctx0" brushRef="#br0">0 129 12812,'0'0'4020,"12"-4"-3219,111-48 37,46-17-187,-140 65-627,-28 5-21,0-1 0,0 0 0,-1 0 1,1 1-1,0-1 0,0 0 0,-1 1 0,1-1 1,0 1-1,-1-1 0,1 1 0,-1-1 0,1 1 1,-1-1-1,1 1 0,-1 0 0,1-1 1,-1 1-1,1 0 0,-1-1 0,0 1 0,1 1 1,0 2 22,-1 0 0,0 0 0,0 1 0,0-1 0,0 0 0,-1 0 0,1 0 1,-1 1-1,0-1 0,0 0 0,-3 5 0,-32 86 597,24-68-756,1 1-1,1-1 1,2 2 0,1-1 0,1 1 0,-4 58 0,12-62-3450,12-14-3890</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4.839"/>
    </inkml:context>
    <inkml:brush xml:id="br0">
      <inkml:brushProperty name="width" value="0.025" units="cm"/>
      <inkml:brushProperty name="height" value="0.025" units="cm"/>
      <inkml:brushProperty name="color" value="#E71224"/>
    </inkml:brush>
  </inkml:definitions>
  <inkml:trace contextRef="#ctx0" brushRef="#br0">34 0 12748,'0'0'7799,"-1"13"-7628,-1 2-223,-22 220-93,21-236-5530,-1-9 1527</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5.200"/>
    </inkml:context>
    <inkml:brush xml:id="br0">
      <inkml:brushProperty name="width" value="0.025" units="cm"/>
      <inkml:brushProperty name="height" value="0.025" units="cm"/>
      <inkml:brushProperty name="color" value="#E71224"/>
    </inkml:brush>
  </inkml:definitions>
  <inkml:trace contextRef="#ctx0" brushRef="#br0">1 65 13741,'0'0'7164,"10"5"-6587,-5-3-538,0 1 1,0-1-1,1-1 1,-1 1-1,0-1 1,0 0 0,1 0-1,-1 0 1,1-1-1,-1 0 1,0 0-1,1-1 1,-1 1 0,1-1-1,-1 0 1,9-3-1,47-20-412,-26 9 530,43-12 0,-39 19-3681,1 5-3537</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5.559"/>
    </inkml:context>
    <inkml:brush xml:id="br0">
      <inkml:brushProperty name="width" value="0.025" units="cm"/>
      <inkml:brushProperty name="height" value="0.025" units="cm"/>
      <inkml:brushProperty name="color" value="#E71224"/>
    </inkml:brush>
  </inkml:definitions>
  <inkml:trace contextRef="#ctx0" brushRef="#br0">0 99 12172,'0'0'9705,"69"-14"-9449,-35 1-192,0 2-224,0 1-1442,-5 5-864,-4 1-1314,-5 2-736,-5 0-3363</inkml:trace>
  <inkml:trace contextRef="#ctx0" brushRef="#br0" timeOffset="1">339 0 11371,'0'0'4324,"-6"55"-2979,-1-30-320,0-1-192,3-2-32,3-5-353,1-5-352,0-7-32,9-5 0,5-2-352,2-15-705,-9-11-1409,1-5-2467,-3-10-4099</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5.936"/>
    </inkml:context>
    <inkml:brush xml:id="br0">
      <inkml:brushProperty name="width" value="0.025" units="cm"/>
      <inkml:brushProperty name="height" value="0.025" units="cm"/>
      <inkml:brushProperty name="color" value="#E71224"/>
    </inkml:brush>
  </inkml:definitions>
  <inkml:trace contextRef="#ctx0" brushRef="#br0">54 0 14958,'0'0'4452,"-48"40"-4035,42-24-1,6 0-96,0-7-255,8-4-354,13-5-1344,4 0-513,6-9-2178,-2-4-1090</inkml:trace>
  <inkml:trace contextRef="#ctx0" brushRef="#br0" timeOffset="1">197 41 3876,'0'0'8723,"-3"11"-5643,-2 4-1970,-1 0 1,-1 0-1,0 0 0,-1-1 1,-15 21-1,26-31-634,11-4-326,19-5-288,-29 4 115,15-1-358,0-1 0,36 2 0,-54 1 375,0 0 1,0 0-1,-1 1 0,1-1 1,0 0-1,0 0 0,0 0 0,0 1 1,0-1-1,-1 0 0,1 1 0,0-1 1,0 1-1,-1-1 0,1 1 1,0-1-1,-1 1 0,1-1 0,0 1 1,-1 0-1,1-1 0,-1 1 0,1 0 1,-1 0-1,1-1 0,-1 1 1,1 1-1,-1 27 434,-2-22-161,0 1 0,0-1-1,-1 0 1,0 0 0,-6 11 0,6-13-109,-1 0 1,1 0 0,-1 0-1,-1 0 1,1 0 0,-1-1-1,1 0 1,-1 0 0,-1 0 0,1 0-1,0-1 1,-1 0 0,0 0-1,0-1 1,1 1 0,-2-1-1,1-1 1,0 1 0,0-1 0,0 0-1,-7 0 1,12-1-207,0 0-1,1 0 1,-1 0 0,0 0-1,0 0 1,1 0 0,-1 0-1,0 0 1,1 0 0,-1-1-1,0 1 1,1 0 0,-1 0 0,0-1-1,1 1 1,-1 0 0,1-1-1,-1 1 1,1-1 0,-1 1-1,0-1 1,1 1 0,0-1-1,-1 1 1,1-1 0,-1 1-1,1-1 1,0 0 0,-1 0 0,6-22-3736,23-15-4148,-7 19 3171</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6.283"/>
    </inkml:context>
    <inkml:brush xml:id="br0">
      <inkml:brushProperty name="width" value="0.025" units="cm"/>
      <inkml:brushProperty name="height" value="0.025" units="cm"/>
      <inkml:brushProperty name="color" value="#E71224"/>
    </inkml:brush>
  </inkml:definitions>
  <inkml:trace contextRef="#ctx0" brushRef="#br0">134 0 11755,'0'0'11259,"-8"0"-11046,4 0-210,0 1-1,0-1 1,0 1-1,0-1 0,0 1 1,1 0-1,-1 1 1,0-1-1,1 1 1,-1-1-1,1 1 1,-1 0-1,-5 5 0,4-3 28,0 1 0,0 1 0,0-1 1,1 1-1,0-1 0,0 1 0,1 0 0,-6 11 0,9-15 14,-5 8 211,1-1 0,0 2 1,-4 17-1,8-27-245,-1 0 0,1 1 0,-1-1 0,1 0 0,0 1 0,0-1 0,0 0 0,0 0 0,0 1 0,0-1 0,0 0 0,0 1 0,0-1 0,0 0 0,1 1 0,-1-1 0,1 0 0,-1 0 0,1 0 0,-1 1 0,1-1 0,0 0 0,-1 0 0,1 0 0,0 0 0,0 0 0,0 0 0,0 0 0,0 0 0,0-1 0,0 1 0,0 0 0,0 0 0,0-1-1,0 1 1,1-1 0,-1 1 0,0-1 0,0 0 0,1 1 0,-1-1 0,2 0 0,5 0-221,0 0 0,0 0 0,0-1 0,0 0 0,0-1 0,0 0 0,0 0 0,0-1 0,-1 0 0,1 0 0,9-6 0,0-1-2507,0-1 0,-1-1 0,23-21 0,-14 9-3299</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6.647"/>
    </inkml:context>
    <inkml:brush xml:id="br0">
      <inkml:brushProperty name="width" value="0.025" units="cm"/>
      <inkml:brushProperty name="height" value="0.025" units="cm"/>
      <inkml:brushProperty name="color" value="#E71224"/>
    </inkml:brush>
  </inkml:definitions>
  <inkml:trace contextRef="#ctx0" brushRef="#br0">45 173 9257,'0'0'9273,"-6"8"-8377,5-7-879,-3 3 167,1 0-1,-1 1 1,1 0-1,0-1 0,0 1 1,0 0-1,0 1 1,1-1-1,0 0 1,0 1-1,1-1 1,-1 1-1,1 0 1,0-1-1,0 8 0,2-12-168,-1-1-1,0 0 1,0 1-1,0-1 1,1 0-1,-1 0 1,0 1-1,0-1 0,1 0 1,-1 1-1,0-1 1,1 0-1,-1 0 1,0 0-1,1 1 1,-1-1-1,0 0 0,1 0 1,-1 0-1,0 0 1,1 0-1,-1 0 1,1 1-1,-1-1 0,0 0 1,1 0-1,-1 0 1,0 0-1,1 0 1,-1-1-1,1 1 1,-1 0-1,0 0 0,1 0 1,-1 0-1,0 0 1,1 0-1,-1-1 1,0 1-1,1 0 0,-1 0 1,0-1-1,1 1 1,-1 0-1,0 0 1,0-1-1,1 0 1,17-10 151,59-68-593,-47 46 171,-30 58 934,0-24-662,-4 14 203,0 0 0,0 1-1,1 0 1,0 22 0,3-37-205,0-1 0,0 1 1,0-1-1,0 1 0,0-1 0,0 1 0,0-1 1,0 1-1,0 0 0,0-1 0,0 1 1,1-1-1,-1 1 0,0-1 0,0 1 0,1-1 1,-1 1-1,0-1 0,1 0 0,-1 1 0,0-1 1,1 1-1,-1-1 0,1 0 0,-1 1 0,1-1 1,-1 0-1,1 1 0,-1-1 0,1 0 1,0 0-1,20-2 236,19-20 33,-3-5-554,53-49 0,-79 66 267,-1-1 0,0 0 0,-1 0 0,-1-1 0,1 0 0,-2-1 0,0 0 0,0 0 0,5-16 0,-11 28 35,-1-1 1,1 1 0,-1 0-1,0-1 1,1 1-1,-1-1 1,0 1 0,1 0-1,-1-1 1,0 1-1,0-1 1,0 1 0,-1 0-1,1-1 1,0 1-1,-1-3 1,1 4-24,-1 0-1,1 0 1,-1 0-1,1 0 1,-1-1 0,1 1-1,-1 0 1,1 0-1,-1 0 1,1 0 0,-1 0-1,1 0 1,-1 0-1,1 0 1,-1 0 0,1 1-1,0-1 1,-1 0-1,1 0 1,-1 0 0,1 0-1,-1 1 1,1-1-1,-1 0 1,1 0 0,0 1-1,-1-1 1,1 0-1,-1 1 1,-33 34-26,26-23-47,-6 7 163,2 0 1,-14 28-1,24-42-58,-1 0 1,1 0-1,1 0 0,-1 0 0,1 0 0,0 0 0,0 0 1,0 1-1,1-1 0,0 0 0,0 1 0,0-1 0,1 0 1,-1 1-1,1-1 0,2 5 0,-2-7-44,1-1 0,0 0 0,0 1 0,0-1 0,0 0 0,0 0 0,0 0 0,1-1 0,-1 1 1,1 0-1,-1-1 0,1 0 0,0 1 0,-1-1 0,1 0 0,0-1 0,0 1 0,0 0 0,0-1 0,-1 1 0,1-1 0,5 0 0,2 0-402,0 1 1,0-2-1,-1 1 0,1-2 1,18-3-1,-21 2-546,0 0 0,-1 0 0,1 0 0,-1-1 0,10-7 0,34-29-10269</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8.661"/>
    </inkml:context>
    <inkml:brush xml:id="br0">
      <inkml:brushProperty name="width" value="0.025" units="cm"/>
      <inkml:brushProperty name="height" value="0.025" units="cm"/>
      <inkml:brushProperty name="color" value="#E71224"/>
    </inkml:brush>
  </inkml:definitions>
  <inkml:trace contextRef="#ctx0" brushRef="#br0">1 303 11147,'4'13'7826,"-4"24"-6546,0-30-190,0 114 2118,-1-121-3202,1 1-1,0-1 0,0 0 1,1 1-1,-1-1 1,0 1-1,0-1 1,0 0-1,0 1 0,0-1 1,0 0-1,0 1 1,1-1-1,-1 1 1,0-1-1,0 0 0,1 1 1,-1-1-1,0 0 1,0 0-1,1 1 0,-1-1 1,0 0-1,1 0 1,-1 1-1,0-1 1,1 0-1,-1 0 0,1 0 1,-1 1-1,0-1 1,1 0-1,-1 0 1,1 0-1,-1 0 0,0 0 1,1 0-1,-1 0 1,1 0-1,-1 0 0,0 0 1,1 0-1,-1 0 1,1 0-1,-1-1 1,0 1-1,1 0 0,-1 0 1,0 0-1,1 0 1,-1-1-1,0 1 0,1 0 1,-1 0-1,1-1 1,22-15 208,14-22-441,-2-2 0,-2-1 0,36-57 1,-68 96 589,-6 43 149,-4-10-422,6-23 44,0 1-1,0 0 1,1 0-1,0 0 1,0 12 0,2-20-130,0-1 1,1 0 0,-1 1 0,0-1-1,0 0 1,0 1 0,1-1-1,-1 0 1,0 0 0,0 1 0,1-1-1,-1 0 1,0 0 0,1 1 0,-1-1-1,0 0 1,1 0 0,-1 0 0,0 0-1,1 0 1,-1 1 0,0-1 0,1 0-1,-1 0 1,0 0 0,1 0 0,-1 0-1,1 0 1,-1 0 0,0 0 0,1 0-1,-1-1 1,0 1 0,1 0 0,-1 0-1,0 0 1,1 0 0,0-1 0,16-4 98,-1-6-511,1 0 0,-1-1 0,-1 0 0,24-26-1,-12 12-438,-8 11 524,-19 15 326,1 0 0,-1 0-1,0 0 1,0 0 0,0 0 0,0 0-1,0 0 1,1-1 0,-1 1-1,0 0 1,0 0 0,0 0-1,0 0 1,1 0 0,-1 0-1,0 0 1,0 0 0,0 0-1,0 0 1,1 0 0,-1 0-1,0 0 1,0 0 0,0 0-1,0 0 1,1 1 0,-1-1 0,0 0-1,0 0 1,0 0 0,0 0-1,1 0 1,-1 0 0,0 0-1,0 0 1,0 1 0,0-1-1,0 0 1,0 0 0,0 0-1,1 0 1,-1 0 0,0 1-1,0-1 1,0 0 0,0 0-1,0 0 1,-8 32 693,3-13-590,3-13-6,1-1 0,0 1 0,0-1 0,1 1 0,-1 0 0,2 9 0,-1-14-85,0 0 0,0-1 0,0 1 0,1 0 0,-1 0 0,0 0 0,1 0 0,-1-1 0,0 1 0,1 0 0,-1 0 0,1-1-1,0 1 1,-1 0 0,1-1 0,-1 1 0,1 0 0,0-1 0,-1 1 0,1-1 0,0 1 0,0-1 0,0 1 0,-1-1 0,1 0 0,0 1 0,0-1-1,0 0 1,0 0 0,0 0 0,0 0 0,-1 0 0,1 0 0,0 0 0,0 0 0,0 0 0,0 0 0,0 0 0,0 0 0,-1-1 0,1 1 0,0 0-1,0 0 1,0-1 0,0 1 0,-1-1 0,1 1 0,0-1 0,0 0 0,7-4-9,0 0 1,-1 0-1,1-1 0,-1 0 0,-1 0 1,1-1-1,-1 0 0,0 0 1,-1-1-1,0 1 0,0-1 1,5-11-1,27-38-563,-51 108 584,13-47 49,0 0 1,0 0 0,0 0 0,1 0-1,-1 0 1,1 0 0,0 0 0,0 0-1,2 8 1,-2-11-62,0-1-1,0 1 1,1-1-1,-1 1 1,0-1-1,0 1 1,1-1-1,-1 0 1,0 1-1,1-1 1,-1 0 0,0 1-1,1-1 1,-1 0-1,1 1 1,-1-1-1,0 0 1,1 0-1,-1 1 1,1-1-1,-1 0 1,1 0-1,-1 0 1,1 0-1,-1 0 1,1 0 0,-1 1-1,1-1 1,-1 0-1,1-1 1,26-12 149,40-48-537,-14 11-674,-48 50 787,-6 10 191,-6 11 137,1-8-29,-19 53 515,24-61-452,-1-1 0,1 1 0,0 0-1,0-1 1,1 1 0,0 0 0,-1 0 0,1 0-1,1-1 1,-1 1 0,2 7 0,-1-12-94,0 1 0,-1-1 0,1 1 0,0-1 0,-1 1 0,1-1 0,0 1 0,0-1 0,-1 0 0,1 1 0,0-1 0,0 0 0,0 0 0,-1 0 0,1 0 0,0 0 0,0 0 0,0 0 0,0 0 0,-1 0 0,1 0 0,0 0 0,0 0 0,0 0 0,1-1 0,20-5 93,-12 0-408,-1 1 0,1-2-1,-1 1 1,0-1-1,-1 0 1,1-1 0,-1 0-1,-1-1 1,0 1-1,0-2 1,10-16-1,-17 21 742,-9 17-126,-9 22 130,17-29-330,0-1 0,0 0 0,0 1 0,0-1-1,1 1 1,-1-1 0,1 1 0,0-1 0,2 9 0,-2-12-87,0 0 0,1 0 1,-1 0-1,1 0 0,-1-1 1,1 1-1,-1 0 0,1 0 1,-1-1-1,1 1 0,-1-1 1,1 1-1,0 0 1,0-1-1,-1 1 0,1-1 1,0 1-1,0-1 0,-1 0 1,3 1-1,-1 0-11,1-1-1,-1 0 1,1 1 0,-1-1 0,1 0-1,-1-1 1,1 1 0,-1 0-1,1-1 1,3-1 0,4-1-53,0-1 0,0 0-1,-1-1 1,0 0 0,0-1 0,0 0 0,-1 0 0,0-1 0,9-9-1,0-1-326,0-2 0,25-37-1,-25 29 289,26-54 1,-37 69 213,-2-1-1,1 1 1,-2-1 0,1 0 0,-2 0 0,0 0 0,1-16 0,-19 31 236,9 2-375,0 1-1,0 1 1,1-1 0,0 1-1,0 0 1,0 1 0,1-1 0,0 1-1,0 0 1,-4 8 0,-37 80 133,44-91-108,-3 8 37,1 0 1,0 0-1,0 1 1,1-1 0,1 1-1,0-1 1,0 17-1,2-26-46,0 0 1,0 0-1,0 0 0,0 0 1,0 0-1,1 0 0,0-1 1,-1 1-1,1 0 1,0 0-1,0 0 0,1-1 1,-1 1-1,0-1 0,1 1 1,0-1-1,-1 1 0,1-1 1,0 0-1,0 0 0,0 0 1,1 0-1,-1 0 0,0-1 1,1 1-1,-1-1 1,1 1-1,0-1 0,-1 0 1,1 0-1,0 0 0,0 0 1,0 0-1,0-1 0,-1 0 1,6 1-1,1-2-37,0 1-1,1-2 1,-1 1 0,0-1-1,0-1 1,0 0-1,0 0 1,0 0 0,-1-1-1,0-1 1,0 1 0,0-2-1,0 1 1,0-1-1,-1 0 1,0 0 0,7-9-1,6-6-183,-2-1-1,0-1 0,-2 0 0,21-39 0,-31 51 171,0 0 0,0-1 0,-1 0 0,-1 0 0,0-1 0,-1 1-1,0-1 1,1-21 0,-18 40 405,9 0-334,0 0-1,1 0 1,0 0-1,0 1 1,0 0-1,1 0 0,0 0 1,1 0-1,-1 0 1,1 0-1,1 1 1,-1-1-1,0 9 1,0 16 254,1 53 1,1-81-246,1 5 24,-1 0 0,2 0 1,-1 1-1,2-2 0,-1 1 0,1 0 1,0 0-1,1-1 0,0 0 1,0 1-1,1-1 0,0-1 0,0 1 1,8 7-1,-3-10 81,-9-12-99,-11-15-247,-3 10-24,0 1 0,-1 0 0,-1 1 0,0 1 0,-23-11 0,-39-26 212,76 45 37,1 1 1,0 0-1,-1 0 1,1 0-1,0-1 1,0 1-1,-1 0 1,1-1-1,0 1 1,0 0-1,0 0 1,-1-1-1,1 1 1,0 0-1,0-1 1,0 1 0,0-1-1,0 1 1,0 0-1,0-1 1,0 1-1,0 0 1,0-1-1,0 1 1,0 0-1,0-1 1,0 1-1,0 0 1,0-1-1,0 1 1,0-1-1,0 1 1,1 0-1,-1-1 1,0 1-1,0 0 1,0 0-1,0-1 1,1 1-1,-1 0 1,0-1 0,1 1-1,-1 0 1,0 0-1,0 0 1,1-1-1,-1 1 1,0 0-1,1 0 1,-1 0-1,0 0 1,1-1-1,-1 1 1,0 0-1,1 0 1,-1 0-1,0 0 1,1 0-1,-1 0 1,1 0-1,-1 0 1,0 0-1,1 0 1,-1 1-1,32-8 67,-29 7-24,76-9 43,55-9-142,-115 14-1044,-2-1 0,31-12 0,-25 3-5051,-9-5-8023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871"/>
    </inkml:context>
    <inkml:brush xml:id="br0">
      <inkml:brushProperty name="width" value="0.035" units="cm"/>
      <inkml:brushProperty name="height" value="0.035" units="cm"/>
    </inkml:brush>
  </inkml:definitions>
  <inkml:trace contextRef="#ctx0" brushRef="#br0">72 0 19212,'-5'4'301,"1"-1"1,1 1-1,-1 0 1,0 0-1,1 0 0,0 1 1,0-1-1,0 1 0,1 0 1,-4 8-1,-16 52 1113,22-64-1387,-2 7 109,0 0 0,0 0 0,1 0 1,-1 15-1,2-22-136,0 0 1,0 0 0,0 0-1,0 0 1,0 0-1,0 0 1,1 0 0,-1 1-1,0-1 1,1 0-1,-1 0 1,1-1-1,-1 1 1,1 0 0,-1 0-1,1 0 1,-1 0-1,1 0 1,0 0-1,0-1 1,-1 1 0,1 0-1,0-1 1,0 1-1,0-1 1,0 1-1,0 0 1,0-1 0,0 0-1,0 1 1,0-1-1,0 0 1,0 1-1,0-1 1,0 0 0,0 0-1,0 0 1,0 0-1,0 0 1,0 0-1,0 0 1,0-1 0,0 1-1,0 0 1,0 0-1,2-1 1,46-15-618,8-2-219,-52 17 739,-1 0-1,1 1 1,0-1 0,0 1 0,-1 0 0,1 0 0,0 1 0,0-1 0,7 3-1,-10-2 101,-1-1-1,0 0 0,0 1 0,0-1 0,0 1 0,0-1 0,0 1 0,0 0 0,0-1 0,0 1 0,0 0 0,0 0 0,0 0 0,-1-1 0,1 1 1,0 0-1,-1 0 0,1 0 0,0 0 0,-1 0 0,1 1 0,-1-1 0,0 0 0,1 0 0,-1 0 0,0 0 0,0 0 0,1 1 0,-1-1 0,0 0 1,0 0-1,0 0 0,-1 1 0,1-1 0,0 0 0,0 0 0,-1 0 0,1 0 0,0 0 0,-1 1 0,1-1 0,-1 0 0,-1 1 0,-2 6 139,0-2-1,0 1 1,-1 0-1,0-1 1,-7 7-1,1-2-116,-1 0 1,0 0-1,0-2 0,-1 1 1,-1-2-1,1 1 0,-22 8 1,33-17-101,1 1-1,-1-1 1,0 1 0,0-1 0,1 0 0,-1 1 0,0-1 0,0 0-1,1 0 1,-4-1 0,5 1 59,-1 0-1,1 0 1,-1 0 0,0 0-1,1-1 1,-1 1 0,1 0-1,-1 0 1,1-1 0,-1 1-1,1 0 1,0-1 0,-1 1-1,1-1 1,-1 1 0,1-1-1,0 1 1,-1 0 0,1-1-1,0 1 1,0-1 0,-1 1-1,1-1 1,0 0 0,0 1-1,0-1 1,0 1 0,-1-1-1,1 1 1,0-1 0,0 1-1,0-1 1,0 0 0,0 1-1,1-2 1,4-14-488</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9.316"/>
    </inkml:context>
    <inkml:brush xml:id="br0">
      <inkml:brushProperty name="width" value="0.025" units="cm"/>
      <inkml:brushProperty name="height" value="0.025" units="cm"/>
      <inkml:brushProperty name="color" value="#E71224"/>
    </inkml:brush>
  </inkml:definitions>
  <inkml:trace contextRef="#ctx0" brushRef="#br0">13 9 12043,'2'-9'12268,"-2"22"-11916,-3 4-192,-3 3 193,1 2-33,5-1-128,0-3-128,0 0-32,0-4-608,5-6-2339,1-7-2370</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09.663"/>
    </inkml:context>
    <inkml:brush xml:id="br0">
      <inkml:brushProperty name="width" value="0.025" units="cm"/>
      <inkml:brushProperty name="height" value="0.025" units="cm"/>
      <inkml:brushProperty name="color" value="#E71224"/>
    </inkml:brush>
  </inkml:definitions>
  <inkml:trace contextRef="#ctx0" brushRef="#br0">1 0 18834,'0'0'3651</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0.044"/>
    </inkml:context>
    <inkml:brush xml:id="br0">
      <inkml:brushProperty name="width" value="0.025" units="cm"/>
      <inkml:brushProperty name="height" value="0.025" units="cm"/>
      <inkml:brushProperty name="color" value="#E71224"/>
    </inkml:brush>
  </inkml:definitions>
  <inkml:trace contextRef="#ctx0" brushRef="#br0">61 1 13933,'0'0'2301,"-5"11"-155,-6 13-1330,2 0-1,0 1 1,2 1 0,-9 49 0,13 138 387,4-124-880,1-105-123,1 0 0,0 0-1,1 1 1,1-1-1,7-16 1,-6 19-116,6-22-300,3 0 1,1 2-1,28-45 1,-39 70 163,0-1 0,1 1-1,0 0 1,1 1 0,-1 0 0,2 0 0,-1 0 0,1 1 0,0 0 0,0 0 0,0 1 0,1 0 0,0 0 0,0 1 0,0 1 0,0-1 0,20-3 0,-29 7 63,1 0 1,0 0 0,0 0 0,0-1 0,-1 1 0,1 0 0,0 0 0,0 1 0,-1-1 0,1 0 0,0 0 0,0 0 0,-1 0 0,1 1 0,0-1 0,0 0-1,-1 1 1,1-1 0,0 0 0,-1 1 0,1-1 0,0 1 0,-1-1 0,1 1 0,-1 0 0,1-1 0,-1 1 0,1-1 0,0 2 0,-1 0 32,1 0 0,-1 0 0,0 0 0,0-1 1,0 1-1,1 0 0,-2 0 0,1 0 0,0 0 1,0 0-1,-1-1 0,0 3 0,-1 3 48,0 0 0,-1-1-1,1 0 1,-2 0 0,1 0 0,-7 9-1,4-7 90,-1 0 0,0-1 0,0 1 0,-1-2 0,0 1 0,0-1 0,0 0 0,-1-1 0,0 0-1,0 0 1,-1-1 0,1 0 0,-1-1 0,0 0 0,1 0 0,-2-1 0,-13 1 0,23-3-218,-1 0-1,1 0 1,-1 0 0,1 0 0,-1 0 0,1-1 0,-1 1 0,1-1-1,-1 1 1,1-1 0,0 1 0,-1-1 0,1 0 0,0 0 0,0 1-1,-1-1 1,1 0 0,0 0 0,0 0 0,0 0 0,0-1-1,0 1 1,0 0 0,1 0 0,-1-1 0,0 1 0,1 0 0,-1-1-1,1 1 1,-1 0 0,1-1 0,-1 1 0,1-1 0,0 1 0,0-1-1,0 1 1,0-1 0,0 1 0,0-1 0,0 1 0,1-3 0,0-2-617,0 0 0,0 1 0,1-1 0,-1 0 0,1 1 1,0-1-1,1 1 0,0 0 0,5-9 0,71-68-11885,-50 55 5230</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0.503"/>
    </inkml:context>
    <inkml:brush xml:id="br0">
      <inkml:brushProperty name="width" value="0.025" units="cm"/>
      <inkml:brushProperty name="height" value="0.025" units="cm"/>
      <inkml:brushProperty name="color" value="#E71224"/>
    </inkml:brush>
  </inkml:definitions>
  <inkml:trace contextRef="#ctx0" brushRef="#br0">28 0 9417,'0'0'12732,"0"8"-11563,-1 9-641,-1 0 0,0 0-1,-6 17 1,3-12-71,1 0-1,-1 35 1,4-56-451,1 0 0,0 1 0,0-1 1,0 0-1,0 1 0,0-1 1,1 0-1,-1 1 0,0-1 0,1 0 1,-1 0-1,1 1 0,-1-1 0,1 0 1,-1 0-1,1 0 0,0 0 1,0 0-1,-1 0 0,1 0 0,0 0 1,0 0-1,0 0 0,0 0 0,0 0 1,2 0-1,-1 0-9,0-1-1,0 1 1,1-1 0,-1 0 0,0 0-1,0 0 1,1 0 0,-1 0-1,0 0 1,0 0 0,1-1 0,-1 1-1,4-3 1,5-1-246,0-1 0,-1 0 0,1-1 1,14-11-1,-25 17 255,0 0 1,0 0-1,0 0 1,0 0 0,1 0-1,-1 0 1,0 0-1,0 0 1,0 0 0,0 0-1,0 0 1,1 0 0,-1 0-1,0 0 1,0 0-1,0 0 1,0 0 0,0 0-1,0 0 1,0 1-1,1-1 1,-1 0 0,0 0-1,0 0 1,0 0-1,0 0 1,0 0 0,0 0-1,0 0 1,0 0 0,1 1-1,-1-1 1,0 0-1,0 0 1,0 0 0,0 0-1,0 0 1,0 0-1,0 0 1,0 1 0,0-1-1,0 0 1,0 0-1,0 0 1,0 0 0,0 0-1,0 1 1,0-1-1,0 0 1,0 0 0,0 0-1,0 0 1,0 0 0,0 0-1,0 1 1,0-1-1,-1 0 1,1 0 0,0 0-1,0 0 1,0 0-1,-2 21 281,-1 27 92,3-47-362,0 0 0,0 0-1,0 0 1,0 1 0,0-1-1,0 0 1,0 0 0,0 0-1,1 0 1,-1 0-1,0 0 1,1 0 0,-1 0-1,1 1 1,-1-1 0,1-1-1,-1 1 1,1 0-1,0 0 1,0 0 0,-1 0-1,1 0 1,0-1 0,0 1-1,0 0 1,0-1 0,0 1-1,0 0 1,1 0-1,1-1 8,1 0-1,0-1 1,-1 1-1,1-1 1,-1 1-1,0-1 1,1 0-1,-1 0 1,1-1 0,-1 1-1,0-1 1,0 1-1,0-1 1,0 0-1,0 0 1,0-1-1,3-3 1,34-39-198,-36 41 63,-5 6-12,-4 8 118,1-1 0,0 1-1,1 0 1,0 0 0,1 0-1,0 0 1,0 1 0,0 10-1,2-21-57,1 0 0,-1 1 0,0-1-1,1 0 1,-1 0 0,0 1-1,0-1 1,1 0 0,-1 0-1,0 0 1,1 0 0,-1 1 0,0-1-1,1 0 1,-1 0 0,1 0-1,-1 0 1,0 0 0,1 0-1,-1 0 1,0 0 0,1 0 0,-1 0-1,1 0 1,-1 0 0,0 0-1,1 0 1,-1 0 0,0 0 0,1-1-1,-1 1 1,0 0 0,1 0-1,-1 0 1,0 0 0,1-1-1,-1 1 1,0 0 0,0 0 0,1-1-1,-1 1 1,0 0 0,0-1-1,1 1 1,-1 0 0,0-1-1,0 0 1,17-12-3310,-5-8-2766</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0.849"/>
    </inkml:context>
    <inkml:brush xml:id="br0">
      <inkml:brushProperty name="width" value="0.025" units="cm"/>
      <inkml:brushProperty name="height" value="0.025" units="cm"/>
      <inkml:brushProperty name="color" value="#E71224"/>
    </inkml:brush>
  </inkml:definitions>
  <inkml:trace contextRef="#ctx0" brushRef="#br0">49 6 17168,'0'0'6406,"-48"4"-5957,57-4-1058,3-2-1313,-1-4-1665,0 4-5221</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1.228"/>
    </inkml:context>
    <inkml:brush xml:id="br0">
      <inkml:brushProperty name="width" value="0.025" units="cm"/>
      <inkml:brushProperty name="height" value="0.025" units="cm"/>
      <inkml:brushProperty name="color" value="#E71224"/>
    </inkml:brush>
  </inkml:definitions>
  <inkml:trace contextRef="#ctx0" brushRef="#br0">1 181 12043,'0'0'12866,"9"-7"-12242,-1 1-493,21-16 57,-2-2 0,41-43-1,-58 45-153,-10 22-36,0 0 0,-1-1 0,1 1 0,0-1 0,0 1 0,0 0 0,0-1-1,0 1 1,-1-1 0,1 1 0,0 0 0,0-1 0,-1 1 0,1 0 0,0-1 0,-1 1 0,1 0-1,0 0 1,-1-1 0,1 1 0,0 0 0,-1 0 0,1-1 0,0 1 0,-1 0 0,1 0 0,-1 0 0,1 0-1,0 0 1,-1 0 0,-2-1-9,1 1 1,-1 0-1,1 1 0,-1-1 1,1 0-1,-1 1 0,1-1 0,-1 1 1,1 0-1,0 0 0,0 0 0,-1 0 1,1 0-1,-4 3 0,-1 2 6,1 0 0,-1 0 0,1 0 0,0 1 0,0 0 0,1 0 0,0 1 0,0-1 0,1 1 0,0 0 0,1 0 0,-1 1 0,1-1-1,1 1 1,0 0 0,0-1 0,1 1 0,-1 13 0,2-21 9,0 1 1,0-1-1,0 0 0,1 1 0,-1-1 0,0 0 1,1 1-1,-1-1 0,1 0 0,0 0 0,-1 1 1,1-1-1,0 0 0,0 0 0,0 0 1,-1 0-1,1 0 0,0 0 0,0 0 0,1 0 1,-1 0-1,0-1 0,2 2 0,1 0 7,0-1 0,0 0 0,0 1 0,0-2 0,0 1 0,0 0 0,1-1-1,4 0 1,6 0-158,-1-1 0,1-1 0,26-7 0,46-26-3081,-72 28 2950,-1 0 0,1 1 1,1 0-1,-1 1 0,1 1 0,0 0 0,25-2 0,-40 6 397,0 0 0,-1 0 0,1 0 0,0 1 0,-1-1 0,1 0 0,0 0 0,-1 0 1,1 0-1,0 1 0,-1-1 0,1 0 0,0 0 0,-1 1 0,1-1 0,-1 1 0,1-1 0,-1 1 0,1-1 0,-1 1 0,1-1 0,-1 1 0,1-1 0,-1 1 0,1-1 0,-1 1 1,0 0-1,1-1 0,-1 1 0,0 0 0,0-1 0,0 1 0,1 0 0,-1 30 1854,0-1-998,0-30-944,0 1 0,0 0 0,0-1 0,0 1 1,1 0-1,-1-1 0,0 1 0,1-1 0,-1 1 0,0-1 1,1 1-1,-1 0 0,1-1 0,-1 1 0,1-1 0,-1 0 1,1 1-1,-1-1 0,1 1 0,-1-1 0,1 0 1,-1 1-1,1-1 0,0 0 0,-1 0 0,1 1 0,0-1 1,-1 0-1,1 0 0,0 0 0,-1 0 0,1 0 0,0 0 1,1 0-9,0-1 0,0 0 0,-1 1 0,1-1 0,0 0 0,-1 0 0,1 0 0,-1 0 0,1 0 0,-1 0 0,1-1 0,-1 1-1,0 0 1,0-1 0,1 1 0,-1-1 0,0 0 0,-1 1 0,1-1 0,0 0 0,0 1 0,-1-1 0,1 0 0,-1 0 0,1 1 0,-1-1 0,0-2 0,7-54 97,-7 50-119,-1-1 1,0 0-1,-1 0 0,0 1 1,0-1-1,-1 1 1,-4-9-1,-8-29-177,15 46 119,0 0 1,0-1 0,0 1-1,1 0 1,-1-1 0,0 1-1,0 0 1,0-1 0,0 1 0,1 0-1,-1 0 1,0-1 0,0 1-1,1 0 1,-1 0 0,0 0 0,1-1-1,-1 1 1,0 0 0,1 0-1,-1 0 1,0 0 0,1 0 0,-1-1-1,0 1 1,1 0 0,-1 0-1,0 0 1,1 0 0,-1 0-1,0 0 1,1 0 0,-1 0 0,0 1-1,1-1 1,-1 0 0,0 0-1,1 0 1,-1 0 0,0 0 0,1 0-1,-1 1 1,22 4-1575,-18-4 1108,27 4-2798,6-2-2290</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1.781"/>
    </inkml:context>
    <inkml:brush xml:id="br0">
      <inkml:brushProperty name="width" value="0.025" units="cm"/>
      <inkml:brushProperty name="height" value="0.025" units="cm"/>
      <inkml:brushProperty name="color" value="#E71224"/>
    </inkml:brush>
  </inkml:definitions>
  <inkml:trace contextRef="#ctx0" brushRef="#br0">0 0 15278,'0'0'2307,"74"26"-1475,-20-16 97,15-4-192,15-3-321,8-3-159,4 0-193,-6-8 0,-13-1-577,-18 3-672,-28 1-448,-20 5-1186</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2.130"/>
    </inkml:context>
    <inkml:brush xml:id="br0">
      <inkml:brushProperty name="width" value="0.025" units="cm"/>
      <inkml:brushProperty name="height" value="0.025" units="cm"/>
      <inkml:brushProperty name="color" value="#E71224"/>
    </inkml:brush>
  </inkml:definitions>
  <inkml:trace contextRef="#ctx0" brushRef="#br0">0 29 13164,'0'0'3043,"83"12"-2242,-16-12-577,14 0-64,7-6-95,4-3-33,-11-2-1025,-7-3-8168</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24.585"/>
    </inkml:context>
    <inkml:brush xml:id="br0">
      <inkml:brushProperty name="width" value="0.025" units="cm"/>
      <inkml:brushProperty name="height" value="0.025" units="cm"/>
      <inkml:brushProperty name="color" value="#E71224"/>
    </inkml:brush>
  </inkml:definitions>
  <inkml:trace contextRef="#ctx0" brushRef="#br0">175 1 8296,'0'0'15337,"-7"13"-14147,-40 69 88,20-38-595,2 2 0,2 0 0,-18 50 0,40-93-634,0 0 1,0 0-1,1 0 0,-1 0 1,1 0-1,0 0 1,0 0-1,0 0 1,0 0-1,0 0 1,1 4-1,0-6-19,-1 1 0,1-1 0,-1 0 0,1 0 0,0 1 0,0-1 0,-1 0 0,1 0-1,0 0 1,0 0 0,0 0 0,0 0 0,0 0 0,0 0 0,1 0 0,-1-1 0,3 2 0,3 0 42,0 0 0,0 0 1,1-1-1,-1 0 1,1-1-1,-1 0 0,12-1 1,-13 1-71,15-1-127,0-1-1,0-1 0,0-1 1,0-1-1,26-10 1,-35 11-1088,0-1 0,0-1 1,-1 0-1,0-1 1,20-15-1,-11 0-4520,-8-4-3460</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24.931"/>
    </inkml:context>
    <inkml:brush xml:id="br0">
      <inkml:brushProperty name="width" value="0.025" units="cm"/>
      <inkml:brushProperty name="height" value="0.025" units="cm"/>
      <inkml:brushProperty name="color" value="#E71224"/>
    </inkml:brush>
  </inkml:definitions>
  <inkml:trace contextRef="#ctx0" brushRef="#br0">121 1 16271,'0'0'2435,"-50"60"576,30-25-833,0 2-225,6 3-383,3 1-609,5-2-449,6 2-287,0-3-161,11-1 0,5-6-833,-3-10-2466,3-9-5317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408"/>
    </inkml:context>
    <inkml:brush xml:id="br0">
      <inkml:brushProperty name="width" value="0.035" units="cm"/>
      <inkml:brushProperty name="height" value="0.035" units="cm"/>
    </inkml:brush>
  </inkml:definitions>
  <inkml:trace contextRef="#ctx0" brushRef="#br0">1 205 14219,'2'3'214,"0"0"0,0-1 0,0 1 1,0 0-1,0 0 0,-1 0 0,1 0 0,-1 0 0,0 1 0,0-1 1,0 0-1,0 1 0,0-1 0,-1 5 0,1 56 1535,-2-38-358,1 20-467,8 237 2172,-4-243-2939,1 0 0,3-1 0,1 0 0,27 75 0,-34-108-151,1 0 0,0 0 0,0-1 0,0 1 1,0-1-1,9 10 0,-12-14-7,0-1 0,0 0 0,1 0 0,-1 0 0,0 1 0,0-1 0,1 0 0,-1 0 0,0 0 0,1 0 0,-1 1 0,0-1 0,0 0 0,1 0 0,-1 0 0,0 0 0,1 0 0,-1 0 0,0 0 0,1 0 0,-1 0 0,0 0 0,0 0 0,1 0 0,-1 0 0,0 0 0,1 0 0,-1 0 0,0-1 0,0 1 0,1 0 0,-1 0 0,0 0 0,1 0 0,-1-1 0,7-11-46,-1-19-54,-6 29 91,15-145-491,12-79-274,-25 220 754,8-50-327,3 1 0,3 0 0,23-53 1,-19 70-39,-19 37 353,0-1-1,0 1 1,0 0-1,0-1 0,0 1 1,1 0-1,-1 0 1,0-1-1,1 1 1,-1 0-1,1 0 1,-1 1-1,1-1 1,-1 0-1,1 0 1,0 1-1,-1-1 1,1 1-1,3-1 1,-5 1 6,1 0 0,0 0 0,0 0 0,0 1 0,0-1 0,0 0 0,0 1 0,-1-1 1,1 0-1,0 1 0,0-1 0,0 1 0,-1-1 0,1 1 0,0-1 0,-1 1 1,1 0-1,0-1 0,-1 1 0,1 0 0,-1 0 0,1-1 0,-1 1 0,1 0 0,-1 0 1,0 0-1,1 0 0,-1-1 0,0 1 0,0 2 0,3 29-123,-3-28 169,-1 15 259,-1-1 0,0 1 0,-1-1 0,-1 0 0,-1 0 0,-10 22 0,4-13 225,-1 0 1,-2-1-1,-21 30 0,35-55-575,0 0 0,-1 0 1,1 0-1,-1 0 1,0 0-1,1 0 1,-1-1-1,0 1 1,1 0-1,-1 0 1,0-1-1,0 1 1,0 0-1,1-1 1,-1 1-1,0-1 0,0 1 1,0-1-1,0 1 1,0-1-1,0 0 1,0 1-1,0-1 1,-2 0-1,2-1 14,1 0-1,-1 1 0,1-1 1,0 0-1,-1 0 0,1 0 0,0 0 1,0 0-1,0 0 0,0 0 1,0 0-1,0 0 0,0 0 1,0 0-1,0 0 0,0 0 1,0 0-1,1 0 0,-1 1 1,0-1-1,1 0 0,-1 0 1,0 0-1,1 0 0,-1 0 1,1 1-1,1-2 0,13-25-772</inkml:trace>
  <inkml:trace contextRef="#ctx0" brushRef="#br0" timeOffset="1">541 152 19244,'-1'27'1353,"1"-16"-1049,-1 0 1,1 0-1,1 0 1,0-1 0,0 1-1,5 13 1,-6-23-258,0 0 0,0 0 0,1 0 0,-1 1 1,1-1-1,-1 0 0,1 0 0,-1 0 0,1 0 0,0-1 0,-1 1 0,1 0 1,0 0-1,0 0 0,-1 0 0,1-1 0,0 1 0,0 0 0,0-1 0,0 1 1,0-1-1,0 1 0,0-1 0,0 1 0,0-1 0,2 0 0,-1 0-3,-1 0-1,1 0 0,0-1 1,0 1-1,-1-1 0,1 1 1,0-1-1,-1 0 1,1 0-1,0 0 0,-1 0 1,1 0-1,-1 0 0,3-2 1,3-5 54,1 1 1,-1-2-1,-1 1 1,9-14-1,-4 5-47,-1-2-1,0 1 1,-2-2-1,0 1 0,-1-1 1,9-41-1,-16 59-45,1 0-1,-1 0 0,0 0 0,0-1 0,0 1 0,0 0 0,0 0 0,0 0 0,-1 0 0,1 0 0,-1-1 0,1 1 0,-1 0 0,0 0 0,0 0 0,0 0 1,0 1-1,0-1 0,-3-3 0,3 4-1,0 1-1,1-1 1,-1 1 0,0-1 0,1 1 0,-1 0 0,0 0 0,0-1-1,0 1 1,1 0 0,-1 0 0,0 0 0,0 0 0,0 0 0,1 0-1,-1 0 1,0 0 0,0 0 0,0 0 0,-1 1 0,0-1 5,0 1 0,0 0 0,0 0 0,0 1 0,0-1 0,0 0 1,0 1-1,0-1 0,0 1 0,-1 2 0,-9 9 82,2 1-1,0 0 1,1 0-1,0 1 0,1 0 1,-11 30-1,10-18 77,0 0 0,2 1 0,-5 41 0,9-40 22,0 30 0,3-50-158,1 0 0,-1 0 1,2 0-1,-1 0 0,1-1 0,1 1 0,4 13 0,-6-20-52,0 0 0,0 1-1,1-1 1,-1 0 0,0 0-1,1 0 1,0 0 0,-1 0 0,1 0-1,0-1 1,0 1 0,0 0-1,0-1 1,0 0 0,0 1-1,0-1 1,1 0 0,-1 0-1,0 0 1,1-1 0,-1 1 0,0 0-1,1-1 1,-1 0 0,1 1-1,3-1 1,-1-1-6,-1 1-1,1-1 1,0 0-1,-1-1 1,1 1-1,-1-1 1,1 0 0,-1 0-1,0 0 1,0 0-1,0-1 1,0 0-1,4-3 1,27-33-241</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3.840"/>
    </inkml:context>
    <inkml:brush xml:id="br0">
      <inkml:brushProperty name="width" value="0.025" units="cm"/>
      <inkml:brushProperty name="height" value="0.025" units="cm"/>
      <inkml:brushProperty name="color" value="#E71224"/>
    </inkml:brush>
  </inkml:definitions>
  <inkml:trace contextRef="#ctx0" brushRef="#br0">0 0 12524,'0'0'10458,"11"2"-9567,237 16 161,-197-17-4396,-6 0-3578,-67-1 2545</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4.234"/>
    </inkml:context>
    <inkml:brush xml:id="br0">
      <inkml:brushProperty name="width" value="0.025" units="cm"/>
      <inkml:brushProperty name="height" value="0.025" units="cm"/>
      <inkml:brushProperty name="color" value="#E71224"/>
    </inkml:brush>
  </inkml:definitions>
  <inkml:trace contextRef="#ctx0" brushRef="#br0">0 1 9769,'0'0'10794,"69"46"-9352,-21-46-738,3 0-543,1 0-129,2 0-673,-9-6-1793,-7-3-2787,-7-2-2819</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4.580"/>
    </inkml:context>
    <inkml:brush xml:id="br0">
      <inkml:brushProperty name="width" value="0.025" units="cm"/>
      <inkml:brushProperty name="height" value="0.025" units="cm"/>
      <inkml:brushProperty name="color" value="#E71224"/>
    </inkml:brush>
  </inkml:definitions>
  <inkml:trace contextRef="#ctx0" brushRef="#br0">1 2 6822,'0'0'5269,"12"0"-2429,22-1-1653,-1 1-1,1 2 1,45 8-1,-55-5-1027,50 13 23,-71-17-178,-1 0 0,1 0-1,-1 0 1,1 0 0,-1 0-1,1 1 1,-1-1 0,0 1-1,1 0 1,-1-1 0,0 1-1,0 0 1,0 0 0,-1 1-1,1-1 1,0 0 0,-1 1-1,0-1 1,1 1 0,-1-1-1,1 6 1,-1-6 34,-1 0-1,-1 1 1,1-1 0,0 0 0,0 1-1,-1-1 1,1 0 0,-1 1-1,0-1 1,0 0 0,0 0-1,0 0 1,0 0 0,0 0-1,-1 0 1,1 0 0,-1 0 0,-2 2-1,-37 32 837,26-25-617,-7 7-488,-91 81 2381,80-63-4401,3 3-3796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4.929"/>
    </inkml:context>
    <inkml:brush xml:id="br0">
      <inkml:brushProperty name="width" value="0.025" units="cm"/>
      <inkml:brushProperty name="height" value="0.025" units="cm"/>
      <inkml:brushProperty name="color" value="#E71224"/>
    </inkml:brush>
  </inkml:definitions>
  <inkml:trace contextRef="#ctx0" brushRef="#br0">160 43 9289,'8'-5'2706,"-8"5"-2546,37-25 2424,-36 23-2356,1 1-1,0 0 1,0 0 0,-1 0-1,1 0 1,0 0 0,0 0 0,0 0-1,0 1 1,0-1 0,0 1-1,0-1 1,0 1 0,1 0 0,-1 0-1,0 0 1,0 0 0,0 0-1,0 0 1,0 1 0,0-1 0,3 2-1,-5-1-104,1 0-1,0 1 1,0-1 0,-1 1-1,1-1 1,-1 1 0,1 0-1,-1-1 1,0 1 0,0-1-1,1 1 1,-1 0-1,0-1 1,-1 1 0,1-1-1,0 1 1,0 0 0,-1-1-1,1 1 1,-1 1-1,-12 34 1008,-5-6-824,-1 0 0,-2-1-1,0-2 1,-38 39 0,-35 46-378,84-94-420,10-19 463,0 0 0,0 0 0,0 0 0,0 0 0,0 0 0,0 0 0,0 0 0,0 0 0,0 1-1,0-1 1,0 0 0,0 0 0,0 0 0,0 0 0,0 0 0,0 0 0,0 0 0,0 1 0,0-1 0,0 0 0,0 0-1,0 0 1,0 0 0,0 0 0,0 0 0,0 0 0,0 0 0,1 0 0,-1 0 0,0 1 0,0-1 0,0 0-1,0 0 1,0 0 0,0 0 0,0 0 0,0 0 0,0 0 0,1 0 0,-1 0 0,0 0 0,0 0 0,0 0-1,0 0 1,0 0 0,0 0 0,0 0 0,0 0 0,1 0 0,-1 0 0,0 0 0,0 0 0,0 0 0,0 0-1,0 0 1,0 0 0,0 0 0,0 0 0,1 0 0,-1 0 0,0 0 0,0 0 0,0-1 0,0 1 0,0 0-1,3-1-390,-1-1-1,0 0 0,0 0 0,0 0 0,0 0 0,0 0 1,0 0-1,0-1 0,-1 1 0,3-5 0,12-26-4992</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5.277"/>
    </inkml:context>
    <inkml:brush xml:id="br0">
      <inkml:brushProperty name="width" value="0.025" units="cm"/>
      <inkml:brushProperty name="height" value="0.025" units="cm"/>
      <inkml:brushProperty name="color" value="#E71224"/>
    </inkml:brush>
  </inkml:definitions>
  <inkml:trace contextRef="#ctx0" brushRef="#br0">1 1 8200,'0'0'7239,"0"12"-5045,0 42 176,3 0 0,12 65 0,40 71-2838,-30-110-4301,-25-79 4140,1 3-237,-12-2-11540</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5.610"/>
    </inkml:context>
    <inkml:brush xml:id="br0">
      <inkml:brushProperty name="width" value="0.025" units="cm"/>
      <inkml:brushProperty name="height" value="0.025" units="cm"/>
      <inkml:brushProperty name="color" value="#E71224"/>
    </inkml:brush>
  </inkml:definitions>
  <inkml:trace contextRef="#ctx0" brushRef="#br0">1 1 8008,'0'0'11819,"63"44"-11115,-11-41-351,4-2-257,1-1-64,-1 0-481,-5 0-1600,-12-4-2212,-8-5-735</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5.988"/>
    </inkml:context>
    <inkml:brush xml:id="br0">
      <inkml:brushProperty name="width" value="0.025" units="cm"/>
      <inkml:brushProperty name="height" value="0.025" units="cm"/>
      <inkml:brushProperty name="color" value="#E71224"/>
    </inkml:brush>
  </inkml:definitions>
  <inkml:trace contextRef="#ctx0" brushRef="#br0">1 0 11627,'0'0'11429,"6"10"-10275,-2-2-1099,1-1 0,0 1 1,0-1-1,1 0 1,0 0-1,1 0 1,-1-1-1,1 0 1,1-1-1,-1 1 1,1-1-1,0-1 1,0 1-1,0-1 0,0-1 1,1 1-1,12 2 1,-9-4-629,0-1-1,0 0 1,0-1 0,0 0-1,0-1 1,18-3 0,-28 3 439,1 1 1,0-1-1,0 0 1,0 0-1,-1 0 1,1 0-1,0-1 1,-1 1-1,1-1 1,-1 1-1,0-1 1,1 0-1,-1 0 1,0 0-1,0 0 1,0 0-1,0-1 1,-1 1-1,1-1 1,-1 1-1,1-1 1,-1 1-1,0-1 1,0 0-1,0 0 1,0 1-1,-1-1 1,1 0-1,-1 0 1,0 0-1,1-4 1,-31 37 5172,15-6-4062,1 1 0,1 1 0,0-1 0,-11 39 0,21-53-1061,-1 1-1,1 0 1,1 0 0,0 0 0,1 0 0,0 0 0,1 1-1,0-1 1,1 0 0,0 0 0,1 0 0,6 22-1,6-10-3128,0-8-1902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6.367"/>
    </inkml:context>
    <inkml:brush xml:id="br0">
      <inkml:brushProperty name="width" value="0.025" units="cm"/>
      <inkml:brushProperty name="height" value="0.025" units="cm"/>
      <inkml:brushProperty name="color" value="#E71224"/>
    </inkml:brush>
  </inkml:definitions>
  <inkml:trace contextRef="#ctx0" brushRef="#br0">1 34 12908,'0'0'7944,"52"-1"-6439,-7-6-31,7 1-546,13-2-479,-5 3-385,3 2 32,-9 0-320,-17 3-1218,-15 0-1120,-11 3-929,-11 2-1282,-16-1-3074</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6.711"/>
    </inkml:context>
    <inkml:brush xml:id="br0">
      <inkml:brushProperty name="width" value="0.025" units="cm"/>
      <inkml:brushProperty name="height" value="0.025" units="cm"/>
      <inkml:brushProperty name="color" value="#E71224"/>
    </inkml:brush>
  </inkml:definitions>
  <inkml:trace contextRef="#ctx0" brushRef="#br0">0 34 13036,'0'0'2435,"47"1"1024,1-1-1633,1-8-705,2-1-609,4 1-384,-4 3-256,-6 2-1922,-9 1-2690,-4 2-5830</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8.539"/>
    </inkml:context>
    <inkml:brush xml:id="br0">
      <inkml:brushProperty name="width" value="0.025" units="cm"/>
      <inkml:brushProperty name="height" value="0.025" units="cm"/>
      <inkml:brushProperty name="color" value="#E71224"/>
    </inkml:brush>
  </inkml:definitions>
  <inkml:trace contextRef="#ctx0" brushRef="#br0">47 8 12396,'0'0'259,"0"-1"1,1 0-1,-1 1 0,1-1 1,-1 1-1,0-1 1,1 1-1,-1 0 0,1-1 1,0 1-1,-1-1 0,1 1 1,-1 0-1,1-1 1,-1 1-1,1 0 0,0 0 1,-1 0-1,1-1 1,0 1-1,-1 0 0,1 0 1,0 0-1,-1 0 1,1 0-1,0 0 0,-1 0 1,1 0-1,0 0 1,-1 1-1,1-1 0,-1 0 1,2 1-1,2 21 2927,-15 37-1712,-3-20-796,-21 72 698,32-99-1144,1 1 1,0-1 0,0 1 0,1 0 0,1 0 0,2 21 0,-2-32-220,1-1 1,-1 1-1,1 0 1,0 0-1,0 0 1,0-1-1,0 1 1,0 0 0,0-1-1,0 1 1,1-1-1,-1 0 1,1 1-1,-1-1 1,1 0-1,-1 0 1,1 0-1,0 0 1,-1 0 0,1 0-1,0 0 1,0 0-1,0-1 1,0 1-1,-1-1 1,1 1-1,3-1 1,58 4 130,-52-5-118,7 1-40,-1-1 0,0 0 0,0-2 0,24-6 0,-35 8-379,-1-1 1,1-1-1,0 1 1,-1-1-1,0 0 1,1 0-1,4-5 1,-7 7-213,-1-1 0,0 0 1,0-1-1,-1 1 0,1 0 0,0 0 0,-1-1 1,1 1-1,-1-1 0,0 0 0,1 1 1,-1-1-1,-1 0 0,1 1 0,1-7 1,-2-16-7201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981"/>
    </inkml:context>
    <inkml:brush xml:id="br0">
      <inkml:brushProperty name="width" value="0.035" units="cm"/>
      <inkml:brushProperty name="height" value="0.035" units="cm"/>
    </inkml:brush>
  </inkml:definitions>
  <inkml:trace contextRef="#ctx0" brushRef="#br0">180 1 16227,'-9'4'422,"-1"1"0,1 0 0,-1 1 0,1 0 0,1 0 0,-1 1-1,1 0 1,1 0 0,-1 1 0,1 0 0,1 1 0,-1-1-1,1 1 1,1 0 0,-8 17 0,4-7-191,1 2 1,1-1-1,1 1 0,0 0 1,2 0-1,0 1 1,2-1-1,0 1 0,2 0 1,0-1-1,5 33 1,-5-51-230,0 0 1,1 0-1,0 0 1,0 0-1,0 0 1,0 0 0,0 0-1,0-1 1,1 1-1,-1 0 1,1-1-1,0 1 1,0-1 0,0 0-1,0 1 1,4 2-1,-5-4-28,1-1 0,0 1 1,0 0-1,0-1 0,0 0 0,0 1 0,0-1 0,0 0 0,0 0 0,0 0 0,1 0 1,-1 0-1,0-1 0,0 1 0,0 0 0,0-1 0,-1 0 0,1 1 0,0-1 0,0 0 1,0 0-1,0 0 0,-1 0 0,1-1 0,2-1 0,9-7-11,0 0 0,-1-1-1,0-1 1,-1 0 0,18-24 0,-12 11 24,0-1 1,15-35 0,-1-11-175</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8.917"/>
    </inkml:context>
    <inkml:brush xml:id="br0">
      <inkml:brushProperty name="width" value="0.025" units="cm"/>
      <inkml:brushProperty name="height" value="0.025" units="cm"/>
      <inkml:brushProperty name="color" value="#E71224"/>
    </inkml:brush>
  </inkml:definitions>
  <inkml:trace contextRef="#ctx0" brushRef="#br0">43 1 14157,'0'0'4997,"-23"59"-2691,17-27-640,1 6 96,1 1-770,-1 3-703,5 1-193,0-5-32,0-2-32,5-2-64,6-2-481,2-5-415,-2-3-994,3-7-1345,-5-6-3171</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9.247"/>
    </inkml:context>
    <inkml:brush xml:id="br0">
      <inkml:brushProperty name="width" value="0.025" units="cm"/>
      <inkml:brushProperty name="height" value="0.025" units="cm"/>
      <inkml:brushProperty name="color" value="#E71224"/>
    </inkml:brush>
  </inkml:definitions>
  <inkml:trace contextRef="#ctx0" brushRef="#br0">1 1 19250,'0'0'11659,"14"22"-12844,-5-22-1602,0 0-3330</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9.577"/>
    </inkml:context>
    <inkml:brush xml:id="br0">
      <inkml:brushProperty name="width" value="0.025" units="cm"/>
      <inkml:brushProperty name="height" value="0.025" units="cm"/>
      <inkml:brushProperty name="color" value="#E71224"/>
    </inkml:brush>
  </inkml:definitions>
  <inkml:trace contextRef="#ctx0" brushRef="#br0">270 1 13869,'0'0'7239,"-6"12"-5824,-41 75 273,-80 111 1,51-83-1068,63-94-3931,21-35-2818,6-11-705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39.954"/>
    </inkml:context>
    <inkml:brush xml:id="br0">
      <inkml:brushProperty name="width" value="0.025" units="cm"/>
      <inkml:brushProperty name="height" value="0.025" units="cm"/>
      <inkml:brushProperty name="color" value="#E71224"/>
    </inkml:brush>
  </inkml:definitions>
  <inkml:trace contextRef="#ctx0" brushRef="#br0">0 0 10410,'0'0'15204,"1"11"-14735,1 71 46,-2-50-431,0 0 0,2-1 0,2 1 0,12 52 0,4-29-431,-8-24-1439,-1 0-3806,-10-26 1038</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0.296"/>
    </inkml:context>
    <inkml:brush xml:id="br0">
      <inkml:brushProperty name="width" value="0.025" units="cm"/>
      <inkml:brushProperty name="height" value="0.025" units="cm"/>
      <inkml:brushProperty name="color" value="#E71224"/>
    </inkml:brush>
  </inkml:definitions>
  <inkml:trace contextRef="#ctx0" brushRef="#br0">1 91 11627,'0'0'8840,"50"4"-7719,-5-4-416,5-4-385,6-4-224,-3-1-63,-3-1-354,-1-1-1537,-10-3-1152,-1-4-2019,-7-2-160</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0.658"/>
    </inkml:context>
    <inkml:brush xml:id="br0">
      <inkml:brushProperty name="width" value="0.025" units="cm"/>
      <inkml:brushProperty name="height" value="0.025" units="cm"/>
      <inkml:brushProperty name="color" value="#E71224"/>
    </inkml:brush>
  </inkml:definitions>
  <inkml:trace contextRef="#ctx0" brushRef="#br0">226 69 2819,'0'-8'6523,"-1"-28"-2583,1 35-3787,0 0 0,0 0 1,0 0-1,0-1 0,-1 1 0,1 0 1,0 0-1,-1 0 0,1 0 0,-1 0 1,1 0-1,-1 0 0,0 0 0,1 1 1,-1-1-1,0 0 0,0 0 0,1 0 1,-1 1-1,0-1 0,0 0 0,0 1 0,0-1 1,0 1-1,0-1 0,0 1 0,0-1 1,0 1-1,0 0 0,0 0 0,-1-1 1,1 1-1,0 0 0,0 0 0,0 0 1,0 0-1,0 0 0,0 1 0,-2-1 1,-2 1 64,0 0 0,1 0 0,-1 0 0,0 1 0,1 0 0,-1-1 0,-4 4 0,-3 3 25,0 1 0,1 0 0,0 1 0,1 0 0,0 0 0,1 1 0,0 0 0,0 1 0,1 0 0,1 0 0,0 1 0,1 0 0,0 0 0,1 1 0,1-1 0,0 1 0,0 0 0,2 0 0,0 0 0,-1 27 1,4-37-233,0 0 1,0-1 0,0 1 0,0-1 0,1 1 0,-1-1 0,1 0 0,0 1 0,0-1 0,0 0 0,1 0 0,-1 0 0,1 0 0,-1-1 0,1 1 0,0-1 0,0 0 0,0 1 0,0-1 0,1-1 0,-1 1 0,0 0 0,1-1 0,0 0 0,-1 0 0,1 0 0,0 0 0,-1 0 0,1-1 0,7 1 0,-6-1 1,0 1-1,0-1 1,0 0 0,0 0 0,0 0 0,0 0-1,-1-1 1,1 0 0,0 0 0,0-1-1,0 1 1,-1-1 0,1 0 0,-1 0-1,0 0 1,1-1 0,-1 0 0,0 0 0,0 0-1,-1 0 1,1 0 0,-1-1 0,5-6-1,-6 6-2,0 0 0,0 0 0,-1 0 0,1-1 0,-1 1-1,0 0 1,0-9 0,-1 13-12,0-1 0,0 0 0,1 0 0,-1 0 0,-1 1 0,1-1 0,0 0 0,0 0 0,0 0 0,0 1 0,0-1 0,-1 0 0,1 0 0,0 1 0,-1-1-1,1 0 1,-1 1 0,1-1 0,-1 0 0,1 1 0,-1-1 0,1 1 0,-1-1 0,1 1 0,-1-1 0,0 1 0,1-1 0,-1 1 0,0-1 0,1 1 0,-1 0 0,0 0 0,0-1 0,1 1 0,-1 0 0,0 0 0,0 0 0,0 0 0,1 0 0,-1 0-1,0 0 1,0 0 0,0 0 0,1 0 0,-1 0 0,0 0 0,0 1 0,-1-1 0,1 1 4,1-1-1,-1 0 1,0 0-1,0 1 0,1-1 1,-1 1-1,0-1 1,0 0-1,1 1 1,-1-1-1,1 1 1,-1 0-1,0-1 1,1 1-1,-1-1 0,1 1 1,-1 0-1,1 0 1,0-1-1,-1 1 1,1 0-1,0 0 1,-1-1-1,1 1 1,0 0-1,0 0 1,0 0-1,0-1 0,-1 1 1,1 0-1,0 0 1,1 0-1,-1 0 1,0-1-1,0 1 1,0 0-1,0 0 1,1 0-1,-1-1 0,0 1 1,1 0-1,-1 0 1,1-1-1,0 2 1,0 1 4,0-1 1,1 1-1,-1-1 1,1 1-1,-1-1 1,1 1 0,0-1-1,0 0 1,0 0-1,1 0 1,2 2-1,29 5 16,-30-8-57,-1-1 1,0 1-1,1 0 0,-1 0 0,0 0 0,1 0 1,-1 0-1,5 4 0,-7-4 25,0 0 0,0 0 0,0 0 0,0 0 0,-1 0 0,1 1 0,0-1 0,-1 0 0,1 1 1,-1-1-1,1 0 0,-1 1 0,0-1 0,1 1 0,-1-1 0,0 1 0,0-1 0,0 1 0,0-1 0,0 0 0,0 1 0,-1-1 0,1 1 0,0-1 0,-2 3 0,-8 33 217,6-27-181,1 0 0,1 0 0,0 1 0,0-1 0,0 14 0,2-23-130,0 0 0,0 0-1,0 1 1,0-1 0,0 0 0,0 0-1,0 0 1,1 0 0,-1 0-1,0 0 1,1 0 0,-1-1-1,1 1 1,-1 0 0,1 0-1,-1 0 1,1 0 0,0 0-1,-1-1 1,1 1 0,0 0-1,0-1 1,-1 1 0,1 0 0,0-1-1,2 1 1,18 4-5370,1-5-1354</inkml:trace>
  <inkml:trace contextRef="#ctx0" brushRef="#br0" timeOffset="1">513 186 15567,'0'0'7527,"65"-19"-6086,-31 11-608,2 1-353,2-1-351,0 3-97,-8 1-289,-5 4-1088,-12 0-865,-4 0-1217,-18 9-5606</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1.051"/>
    </inkml:context>
    <inkml:brush xml:id="br0">
      <inkml:brushProperty name="width" value="0.025" units="cm"/>
      <inkml:brushProperty name="height" value="0.025" units="cm"/>
      <inkml:brushProperty name="color" value="#E71224"/>
    </inkml:brush>
  </inkml:definitions>
  <inkml:trace contextRef="#ctx0" brushRef="#br0">23 1 9769,'0'0'13037,"-22"47"-11756,49-42-288,7-2-481,0-2-384,4-1-96,0 0-32,-2 0-1633,-2 0-2339,4-10-3811</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1.864"/>
    </inkml:context>
    <inkml:brush xml:id="br0">
      <inkml:brushProperty name="width" value="0.025" units="cm"/>
      <inkml:brushProperty name="height" value="0.025" units="cm"/>
      <inkml:brushProperty name="color" value="#E71224"/>
    </inkml:brush>
  </inkml:definitions>
  <inkml:trace contextRef="#ctx0" brushRef="#br0">1 325 9961,'0'0'10699,"5"-10"-9194,10-11-971,2 1 0,0 1-1,0 1 1,2 0 0,31-23 0,-8 7-417,-1-1 1,64-73-1,-137 194-154,26-68 61,2-1 0,0 1 1,1 0-1,1 0 0,0 0 0,1 0 0,1 0 0,5 31 1,-3-34-1775,1 0 1,1 0 0,8 18-1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2.354"/>
    </inkml:context>
    <inkml:brush xml:id="br0">
      <inkml:brushProperty name="width" value="0.025" units="cm"/>
      <inkml:brushProperty name="height" value="0.025" units="cm"/>
      <inkml:brushProperty name="color" value="#E71224"/>
    </inkml:brush>
  </inkml:definitions>
  <inkml:trace contextRef="#ctx0" brushRef="#br0">0 42 10218,'0'0'1441,"12"-5"1186,-7 3-2444,10-5 958,1 0 0,1 2 0,30-7 0,-43 11-1050,0 0 0,0 0 0,0 1 0,0-1 0,0 1 0,1 0 0,-1 1 0,0-1 1,0 1-1,0-1 0,0 1 0,0 0 0,-1 1 0,1-1 0,0 1 0,0 0 1,-1 0-1,1 0 0,-1 0 0,0 0 0,1 1 0,-1-1 0,0 1 0,-1 0 0,4 3 1,-4-2-17,0 0 0,0 0 0,1-1 1,0 1-1,-1-1 0,1 0 0,1 0 1,-1 0-1,0 0 0,1 0 0,-1-1 1,1 0-1,0 1 0,0-1 0,0-1 1,0 1-1,0-1 0,0 1 0,0-1 1,0 0-1,1-1 0,-1 1 0,0-1 1,1 0-1,-1 0 0,1 0 0,-1 0 1,0-1-1,0 0 0,7-1 0,44-13 47,-48 11-119,1 2-1,0-1 0,-1 1 0,1 0 0,0 0 0,0 1 0,0 0 0,0 1 0,0-1 1,1 2-1,-1-1 0,9 3 0,-15-2 15,0 0 0,0 0-1,-1 0 1,1 1 0,0-1 0,-1 1 0,1-1-1,-1 1 1,1-1 0,-1 1 0,0 0 0,0 0 0,0 0-1,0 0 1,0 0 0,0 0 0,0 0 0,-1 0-1,1 0 1,0 3 0,-1-2 39,0-1-1,1 0 1,-1 1-1,1-1 1,0 0-1,0 0 1,0 1-1,0-1 1,0 0-1,1 0 1,-1 0-1,0 0 1,1-1-1,0 1 1,-1 0 0,1-1-1,0 1 1,0-1-1,0 1 1,0-1-1,2 1 1,6 1 59,0-1-1,0-1 1,0 0 0,0 0 0,0-1 0,0 0 0,0 0 0,0-1-1,0-1 1,0 0 0,0 0 0,11-5 0,-13 5-350,-1-1-1,0 0 1,0-1 0,0 0 0,0 0-1,-1 0 1,1-1 0,-1 1 0,10-12-1,-9-1-5908,-4 7-172</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4.241"/>
    </inkml:context>
    <inkml:brush xml:id="br0">
      <inkml:brushProperty name="width" value="0.025" units="cm"/>
      <inkml:brushProperty name="height" value="0.025" units="cm"/>
      <inkml:brushProperty name="color" value="#E71224"/>
    </inkml:brush>
  </inkml:definitions>
  <inkml:trace contextRef="#ctx0" brushRef="#br0">59 3 13773,'1'-1'250,"0"1"0,-1 0 0,1-1 0,0 1 1,0 0-1,-1 0 0,1-1 0,0 1 0,-1 0 0,1 0 0,0 0 0,0 0 0,-1 0 1,1 0-1,0 0 0,0 1 0,-1-1 0,1 0 0,0 0 0,-1 0 0,1 1 0,0-1 1,-1 0-1,1 1 0,0-1 0,-1 1 0,1-1 0,-1 0 0,1 1 0,-1-1 0,1 1 1,-1 0-1,1-1 0,-1 1 0,1 0 0,0 2 88,1 1-1,-1-1 0,-1 0 1,1 0-1,0 0 1,-1 1-1,0-1 1,0 7-1,0 3 4,-1 0 0,-1 0 0,-6 23 0,-20 37 585,-10 29-189,35-93-675,0 1 0,1 0 0,1 0 0,0-1 0,0 1 0,1 0 0,0 0 0,2 13-1,-1-21-42,0 1 0,-1-1 0,1 0-1,0 0 1,0 0 0,1 0 0,-1 0-1,0 0 1,1 0 0,-1 0-1,1 0 1,-1-1 0,1 1 0,0-1-1,0 1 1,0-1 0,0 0-1,0 1 1,0-1 0,0 0 0,0 0-1,0-1 1,0 1 0,1 0 0,-1-1-1,3 1 1,9 1 38,-1 0-1,0-2 1,20 0 0,-17 0-26,-3 0-152,0 0-1,-1-2 1,1 1 0,-1-1 0,1-1 0,20-7-1,-27 7-356,0 0 0,0 0 0,-1 0-1,0 0 1,1-1 0,6-6-1,-8 6-356,-1 0 0,1 0 0,-1 0 0,0 0 0,0-1 0,-1 0 0,1 1 0,3-10-1,2-20-6755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6.889"/>
    </inkml:context>
    <inkml:brush xml:id="br0">
      <inkml:brushProperty name="width" value="0.035" units="cm"/>
      <inkml:brushProperty name="height" value="0.035" units="cm"/>
    </inkml:brush>
  </inkml:definitions>
  <inkml:trace contextRef="#ctx0" brushRef="#br0">2 157 18820,'0'109'2249,"-1"-61"-1426,6 65 1,3-53-220,3 0 0,3-1 0,38 105 0,-50-158-566,11 21 108,-12-26-137,0 0 0,-1 0-1,1 0 1,0 0 0,0 0 0,0 0 0,0 0 0,0 0 0,0-1 0,0 1 0,0 0 0,0-1 0,0 1-1,0-1 1,0 1 0,1-1 0,-1 0 0,0 1 0,0-1 0,2 0 0,-2 0-4,0 0 1,0 0 0,0 0 0,-1 0-1,1 0 1,0-1 0,0 1-1,0 0 1,0-1 0,0 1-1,0-1 1,0 1 0,-1-1-1,1 1 1,0-1 0,0 1 0,-1-1-1,1 0 1,0 1 0,-1-1-1,1 0 1,-1 0 0,1 1-1,0-3 1,8-23 60,-8 23-54,2-14 25,0 1 0,-1-1 1,-1 1-1,-1-34 0,-14-67 127,13 114-158,0-9 12,-10-45 16,10 54-36,0-1 0,0 1 1,0 0-1,0 0 0,0 0 0,-1 0 1,0 1-1,1-1 0,-1 0 0,0 1 0,0-1 1,0 1-1,-1-1 0,-2-1 0,4 3 2,1 1-1,0 0 1,-1 0-1,1-1 1,-1 1-1,1 0 1,-1 0-1,1 0 1,-1 0-1,1 0 1,-1 0 0,1 0-1,-1 0 1,1 0-1,-1 0 1,1 0-1,-1 0 1,1 0-1,-1 0 1,1 0-1,-1 0 1,1 1-1,-1-1 1,1 0-1,-1 0 1,1 1-1,-1-1 1,1 0-1,0 0 1,-1 1 0,1-1-1,-1 1 1,-8 18-18,6-5 10,1 1 1,1 0-1,0 0 0,1 0 1,3 24-1,1-13 40,0-1 0,13 38-1,-16-57-14,1-1-1,0 0 0,1 0 1,-1 0-1,5 7 0,-6-11-9,-1 0 0,1-1-1,-1 1 1,1 0-1,0 0 1,0 0-1,0 0 1,0-1 0,-1 1-1,1 0 1,0-1-1,0 1 1,0-1-1,0 1 1,0-1 0,0 0-1,0 1 1,1-1-1,-1 0 1,0 0-1,0 1 1,0-1 0,0 0-1,0 0 1,0 0-1,0-1 1,1 1-1,-1 0 1,0 0 0,0 0-1,0-1 1,0 1-1,0-1 1,0 1-1,2-2 1,1-1 14,1-1-1,-1 1 1,1-1 0,-1 0-1,0-1 1,-1 1 0,1-1-1,4-7 1,23-46 77,-25 44-85,64-154 138,-26 55-282,-35 96 47,-9 17 83,0 0 0,0 0 0,1 0-1,-1 0 1,0 0 0,0 0 0,0 0 0,0 0-1,0 0 1,0-1 0,0 1 0,0 0-1,0 0 1,1 0 0,-1 0 0,0 0 0,0 0-1,0 0 1,0 0 0,0 0 0,0 0 0,0 0-1,1 0 1,-1 0 0,0 0 0,0 0-1,0 0 1,0 1 0,0-1 0,0 0 0,0 0-1,0 0 1,0 0 0,1 0 0,-1 0 0,0 0-1,0 0 1,0 0 0,0 0 0,0 0-1,0 0 1,0 0 0,0 1 0,0-1 0,0 0-1,0 0 1,0 0 0,0 0 0,0 0 0,0 0-1,0 0 1,0 0 0,0 1 0,0-1-1,0 0 1,0 0 0,0 0 0,0 0 0,0 0-1,0 0 1,0 0 0,0 0 0,0 1 0,0 32-91,-1-21 93,-3 44 0,-1 180 594,6-228-551,-2-5-23,1 0 1,0 0-1,0-1 0,1 1 1,-1 0-1,0 0 0,1 0 1,0-1-1,0 1 1,0 0-1,0-1 0,0 1 1,0 0-1,0-1 0,1 0 1,0 1-1,2 2 1,-4-4-15,1-1 0,-1 0 0,1 0 0,-1 1 0,1-1 0,-1 0 0,1 0 0,0 0 0,-1 0 0,1 0 0,-1 1 0,1-1 0,-1 0 0,1 0 0,-1 0 0,1 0 1,0-1-1,-1 1 0,1 0 0,-1 0 0,1 0 0,-1 0 0,1-1 0,-1 1 0,1 0 0,-1 0 0,1-1 0,-1 1 0,1 0 0,-1-1 0,1 1 0,-1-1 0,14-17 76,-11 12-50,73-132 86,-59 102-328,1 1-1,2 1 0,34-45 1,-51 74 143,1 1 1,0 0 0,0 1 0,8-7-1,-11 9 54,0 1-1,-1-1 0,1 1 1,0-1-1,0 1 1,-1 0-1,1-1 0,0 1 1,0 0-1,0-1 1,-1 1-1,1 0 0,0 0 1,0 0-1,0 0 1,0 0-1,0 0 0,-1 0 1,1 0-1,0 0 0,0 0 1,0 1-1,0-1 1,-1 0-1,1 0 0,0 1 1,0-1-1,-1 1 1,1-1-1,0 1 0,-1-1 1,1 1-1,0-1 1,-1 1-1,1-1 0,0 1 1,-1 0-1,1-1 0,-1 1 1,0 0-1,1 1 1,2 4-30,0 0 0,-1 0 0,0 1-1,0-1 1,-1 1 0,2 12 0,0 46 137,-2-32 41,-1-19-50,0-7-33,0 0 0,0-1 0,1 1 0,0 0 0,0 0 0,0-1 0,1 1 0,0-1 0,0 1 0,1-1 0,6 12 0,-8-17-38,-1 0-1,1-1 1,0 1-1,0 0 0,0 0 1,0 0-1,0 0 1,1-1-1,-1 1 0,0-1 1,0 1-1,0-1 1,0 1-1,1-1 0,-1 0 1,0 1-1,1-1 0,-1 0 1,0 0-1,0 0 1,1 0-1,-1 0 0,0 0 1,1 0-1,-1-1 1,0 1-1,0 0 0,1-1 1,-1 1-1,0-1 1,0 1-1,0-1 0,0 1 1,0-1-1,0 0 1,2-1-1,3-3 26,0 1 0,-1-1 0,0-1 0,0 1 0,6-8 0,46-75 60,-49 75-155,-1-1-1,-1 0 1,-1 0-1,8-28 0,-11 11-167,-2 30 213,0 1 0,0-1 0,0 1 0,0-1 1,0 1-1,0-1 0,0 0 0,0 1 0,0-1 0,0 1 0,0-1 0,-1 1 0,1-1 0,0 1 0,0-1 1,-1 1-1,1-1 0,0 1 0,0-1 0,-1 1 0,1-1 0,0 1 0,-1-1 0,1 1 0,-1 0 0,1-1 1,-1 1-1,1 0 0,-1-1 0,1 1 0,-1 0 0,1 0 0,-1-1 0,1 1 0,-1 0 0,1 0 0,-1 0 0,1 0 1,-1 0-1,1 0 0,-1 0 0,0 0 0,1 0 0,-1 0 0,1 0 0,-1 0 0,0 0 0,-1 1 2,1 1-1,-1-1 0,1 0 0,-1 1 1,1-1-1,0 1 0,0 0 0,-1-1 1,1 1-1,1 0 0,-1 0 0,0-1 0,0 1 1,0 0-1,1 0 0,-1 0 0,1 0 1,0 0-1,0 0 0,-1 0 0,1 0 1,1 0-1,-1 0 0,0 0 0,0 0 1,1 3-1,-1-4 17,1 0 0,-1 0 0,0 0 0,0 1 0,0-1 0,1 0 0,-1 0 0,0 0 0,1 0 0,-1 0 0,1 0 0,-1-1 0,1 1 0,0 0 0,-1 0 0,1 0 0,0 0 0,0-1 0,-1 1 1,1 0-1,0-1 0,0 1 0,0-1 0,0 1 0,0-1 0,0 1 0,0-1 0,0 1 0,0-1 0,0 0 0,0 0 0,0 0 0,0 1 0,0-1 0,0 0 0,0 0 0,1 0 0,-1-1 0,0 1 0,0 0 0,0 0 0,0-1 0,0 1 0,0 0 0,0-1 1,0 1-1,0-1 0,0 1 0,-1-1 0,1 0 0,0 1 0,1-2 0,8-6 40,0-1 0,0 0 0,-1 0 0,0-1 0,-1 0 0,14-21 0,35-73 35,-57 104-83,12-21-57,-2-1 0,0 0 0,-1 0 0,-1-1 1,-2 0-1,6-32 0,-12 54 51,1 0 0,-1 1 0,0-1 0,0 0 0,0 1 0,1-1 0,-1 0 0,0 1 0,0-1-1,0 0 1,0 1 0,0-1 0,0 0 0,-1 0 0,1 1 0,0-1 0,0 0 0,0 1 0,-1-1 0,1 1 0,0-1 0,-1 0 0,1 1 0,0-1 0,-1 1-1,1-1 1,-1 1 0,1-1 0,-1 1 0,0-2 0,-1 3-3,1 0 0,0-1 1,0 1-1,-1 0 0,1 0 0,0 0 0,0 0 0,0 0 0,0 0 0,0 0 1,0 0-1,0 0 0,0 0 0,1 1 0,-1-1 0,-1 3 0,-6 12 37,1 0-1,0 1 0,1 0 0,1 0 0,-7 35 0,6-7 187,-2 55 0,8-73-39,3 44-1,-2-63-134,0 0-1,1 0 1,-1-1-1,2 1 1,-1 0-1,1-1 1,1 1-1,-1-1 1,9 13-1,-11-18-38,0-1 1,0 0-1,0 1 0,1-1 0,-1 0 0,0 0 0,0 0 0,1 0 0,-1 0 0,1 0 0,-1 0 0,1 0 1,-1 0-1,1-1 0,-1 1 0,1-1 0,0 1 0,-1-1 0,1 1 0,0-1 0,-1 0 0,3 0 1,-1-1-75,-1 1 0,1-1 1,-1 0-1,0 1 0,1-1 1,-1-1-1,0 1 0,1 0 1,-1 0-1,0-1 0,0 1 1,0-1-1,2-2 0,2-2-163,-1 0 0,0 0 0,-1-1 0,0 1 0,0-1 0,0 0 0,0 0 0,3-13 0,-1-11-319,-5 2-192</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4.600"/>
    </inkml:context>
    <inkml:brush xml:id="br0">
      <inkml:brushProperty name="width" value="0.025" units="cm"/>
      <inkml:brushProperty name="height" value="0.025" units="cm"/>
      <inkml:brushProperty name="color" value="#E71224"/>
    </inkml:brush>
  </inkml:definitions>
  <inkml:trace contextRef="#ctx0" brushRef="#br0">75 0 14574,'0'0'6021,"-35"57"-3907,23-23-96,3 7-160,-2 6-705,7 5-608,1 2-353,3-2-128,0-3 0,11-6-32,1-6-673,10-8-1056,-4-11-1858,0-10-2852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45.230"/>
    </inkml:context>
    <inkml:brush xml:id="br0">
      <inkml:brushProperty name="width" value="0.025" units="cm"/>
      <inkml:brushProperty name="height" value="0.025" units="cm"/>
      <inkml:brushProperty name="color" value="#E71224"/>
    </inkml:brush>
  </inkml:definitions>
  <inkml:trace contextRef="#ctx0" brushRef="#br0">0 230 13389,'0'0'7292,"16"-2"-6283,343-59 1294,-185 27-2183,-5 5-41,165-32 51,-368 61 73,-47 6-1,-678 119-106,731-122-96,18-2 0,16-2 0,324-47-59,-210 27 6,-111 20 49,546-101-584,-555 102 588,0 0 1,0 0-1,0 0 0,0 0 1,0 0-1,0-1 0,0 1 1,0 0-1,0 0 0,0 0 1,0 0-1,0 0 0,0 0 1,0 0-1,0 0 0,0 0 1,0 0-1,0-1 0,0 1 1,0 0-1,0 0 0,0 0 1,0 0-1,0 0 0,0 0 1,0 0-1,0 0 0,0 0 1,0 0-1,0 0 0,0 0 1,0 0-1,0-1 1,1 1-1,-20-1 36,-31 1 108,-171 30 1375,-299 78 0,482-99-1525,12-4-102,1 1 0,0 2 0,-37 16 0,49-16-1063,14-4-1347,23-2-2564,15-6-3321</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7.070"/>
    </inkml:context>
    <inkml:brush xml:id="br0">
      <inkml:brushProperty name="width" value="0.025" units="cm"/>
      <inkml:brushProperty name="height" value="0.025" units="cm"/>
      <inkml:brushProperty name="color" value="#E71224"/>
    </inkml:brush>
  </inkml:definitions>
  <inkml:trace contextRef="#ctx0" brushRef="#br0">0 269 6182,'0'0'11552,"8"4"-9774,-2-3-1569,1 0 0,-1 0 0,1 0 1,-1-1-1,1 1 0,-1-2 0,1 1 0,-1-1 1,1 0-1,-1 0 0,1-1 0,-1 0 1,0 0-1,0 0 0,11-7 0,22-10 87,45-31 0,-57 34-269,9-5-229,0-2 1,-2-1-1,0-2 0,53-52 0,-100 94 333,0 0-1,1 1 0,1 1 1,1 0-1,1 0 1,0 1-1,1 0 1,1 0-1,1 1 0,1 0 1,1 0-1,0 0 1,-1 33-1,5-49-152,1-1 0,-1 0 0,1 1 0,-1-1 0,1 0 0,0 0 0,0 1 0,1-1 0,-1 0 0,1 0 0,-1 0 0,1 0 0,0-1 0,0 1 0,0 0-1,1-1 1,3 5 0,6 1-3614,1-2-3552</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7.412"/>
    </inkml:context>
    <inkml:brush xml:id="br0">
      <inkml:brushProperty name="width" value="0.025" units="cm"/>
      <inkml:brushProperty name="height" value="0.025" units="cm"/>
      <inkml:brushProperty name="color" value="#E71224"/>
    </inkml:brush>
  </inkml:definitions>
  <inkml:trace contextRef="#ctx0" brushRef="#br0">71 0 7591,'-9'5'2931,"5"-3"-2333,-29 17 1327,31-18-1657,0 0 0,0 0 0,1 0 0,-1 1 0,1-1 0,-1 1 0,1-1 0,-1 1 0,1-1 0,0 1 0,0 0 0,-1 0 0,1-1 0,1 1 0,-1 0 0,-1 3 0,2-4-170,0 0 1,1 0 0,-1 0 0,0 0 0,1-1 0,-1 1-1,0 0 1,1 0 0,-1 0 0,1-1 0,-1 1-1,1 0 1,0-1 0,-1 1 0,1 0 0,0-1-1,-1 1 1,1-1 0,0 1 0,0-1 0,-1 0-1,1 1 1,0-1 0,0 0 0,0 1 0,0-1 0,-1 0-1,1 0 1,0 0 0,1 0 0,34 5 1332,-32-5-1185,126 3 1686,232-25 0,-61 0-1813,306 19-1059,-597 3 681,-6 0 86,1 0 0,0 1 0,-1-2 0,1 1 0,0 0 0,0-1 0,-1 0 0,1 0-1,-1-1 1,1 1 0,-1-1 0,8-4 0,-26-1-6527,-9 0-1531</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7.885"/>
    </inkml:context>
    <inkml:brush xml:id="br0">
      <inkml:brushProperty name="width" value="0.025" units="cm"/>
      <inkml:brushProperty name="height" value="0.025" units="cm"/>
      <inkml:brushProperty name="color" value="#E71224"/>
    </inkml:brush>
  </inkml:definitions>
  <inkml:trace contextRef="#ctx0" brushRef="#br0">0 247 11435,'0'0'11077,"11"2"-9075,-4-2-1818,0 0-1,0 0 1,0 0 0,0-1 0,0 0 0,0 0-1,0-1 1,-1 0 0,12-5 0,1-2 11,1-1 0,25-18 0,203-154 56,-236 176-301,-8 10 67,-13 23 137,-26 34 83,26-48-233,0 0-1,0 1 1,1 0-1,1 0 1,1 1-1,0 0 1,1 0 0,-6 30-1,11-44-95,0-1 0,0 1 0,0 0 1,0-1-1,1 1 0,-1 0 0,0-1 0,0 1 0,1-1 0,-1 1 0,0 0 0,1-1 1,-1 1-1,0-1 0,1 1 0,-1-1 0,1 1 0,-1-1 0,1 0 0,-1 1 1,1-1-1,0 0 0,-1 1 0,1-1 0,-1 0 0,1 1 0,0-1 0,-1 0 0,1 0 1,-1 0-1,1 0 0,0 0 0,-1 0 0,1 0 0,0 0 0,-1 0 0,1 0 1,0 0-1,-1 0 0,1 0 0,0-1 0,31-6-8466,-5-8-6507</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8.231"/>
    </inkml:context>
    <inkml:brush xml:id="br0">
      <inkml:brushProperty name="width" value="0.025" units="cm"/>
      <inkml:brushProperty name="height" value="0.025" units="cm"/>
      <inkml:brushProperty name="color" value="#E71224"/>
    </inkml:brush>
  </inkml:definitions>
  <inkml:trace contextRef="#ctx0" brushRef="#br0">1 6 18385,'0'0'10314,"59"28"-10282,-14-30-833,-2-6-1345,6-3-2498,-4-2-3428</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8.593"/>
    </inkml:context>
    <inkml:brush xml:id="br0">
      <inkml:brushProperty name="width" value="0.025" units="cm"/>
      <inkml:brushProperty name="height" value="0.025" units="cm"/>
      <inkml:brushProperty name="color" value="#E71224"/>
    </inkml:brush>
  </inkml:definitions>
  <inkml:trace contextRef="#ctx0" brushRef="#br0">190 0 16239,'0'0'2584,"-11"1"-139,3-1-2274,0 1-1,0 0 1,0 1-1,1 0 1,-1 0-1,1 0 1,-1 1 0,1 0-1,0 1 1,0-1-1,0 1 1,0 1-1,1-1 1,0 1 0,0 0-1,0 1 1,0-1-1,1 1 1,-5 8-1,5-7-28,0 0 0,0 1 0,1 0 0,1 0 0,-1 1 0,1-1 0,1 0 0,-3 11 0,5-17-122,0 0-1,-1 0 1,1 0-1,0 0 1,0 0-1,0 0 1,0 0 0,1 0-1,-1 0 1,1 0-1,-1 0 1,1 0-1,-1 0 1,1 0 0,0 0-1,0-1 1,0 1-1,0 0 1,0 0 0,1-1-1,-1 1 1,0-1-1,1 1 1,-1-1-1,1 0 1,0 1 0,-1-1-1,1 0 1,0 0-1,0 0 1,0 0-1,-1-1 1,1 1 0,0 0-1,0-1 1,0 1-1,0-1 1,0 0-1,4 0 1,6 2-9,0-2 0,1 0-1,-1 0 1,0-1 0,0-1 0,0 0 0,0 0-1,0-1 1,0-1 0,21-9 0,-28 11-9,0-1-1,0 1 1,0-1 0,-1 0 0,1-1 0,-1 1-1,1-1 1,-1 0 0,0 0 0,-1 0 0,1-1-1,-1 1 1,0-1 0,0 0 0,0 0 0,0 0-1,-1 0 1,0 0 0,0 0 0,-1-1-1,1 1 1,-1-1 0,0 1 0,-1-1 0,1-11-1,-1 16-6,0 0-1,0 0 0,0 0 0,-1 0 0,1 0 0,0 0 0,-1 0 0,1 0 0,0 0 0,-1 0 0,1 0 0,-1 0 0,1 0 0,-1 1 0,0-1 0,1 0 0,-1 0 0,0 0 0,0 1 1,0-1-1,1 0 0,-1 1 0,0-1 0,0 1 0,0-1 0,0 1 0,-1-1 0,-1 0-37,-1 0 0,1 1 0,0 0 0,0-1 1,-1 1-1,1 0 0,0 0 0,-1 1 0,-3 0 0,0 0-109,0 1-1,0 0 1,0 0-1,0 0 1,0 1-1,0 0 1,-12 9-1,17-11-185,0 1-1,-1 0 1,1 0-1,0 1 1,0-1-1,1 0 0,-1 1 1,0-1-1,-2 6 1,0 16-8293,4-14 2379</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19.001"/>
    </inkml:context>
    <inkml:brush xml:id="br0">
      <inkml:brushProperty name="width" value="0.025" units="cm"/>
      <inkml:brushProperty name="height" value="0.025" units="cm"/>
      <inkml:brushProperty name="color" value="#E71224"/>
    </inkml:brush>
  </inkml:definitions>
  <inkml:trace contextRef="#ctx0" brushRef="#br0">94 0 11275,'0'0'6182,"-41"52"-3780,23-25-480,-2 3-929,11-3-193,3-2-672,6-7-128,6-6-1185,8-8-1409,6-4-1794,-2 0-4357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4:20.450"/>
    </inkml:context>
    <inkml:brush xml:id="br0">
      <inkml:brushProperty name="width" value="0.025" units="cm"/>
      <inkml:brushProperty name="height" value="0.025" units="cm"/>
      <inkml:brushProperty name="color" value="#E71224"/>
    </inkml:brush>
  </inkml:definitions>
  <inkml:trace contextRef="#ctx0" brushRef="#br0">0 0 15310,'0'0'7335,"54"2"-5957,-14-1-33,3 0-384,16-1-481,-6 2-384,2-2-64,-6 2-160,-9 3-865,-11-1-864,-13 1-834,-13 1-704,-12-2-2499</inkml:trace>
  <inkml:trace contextRef="#ctx0" brushRef="#br0" timeOffset="1">31 193 13645,'0'0'1890,"47"5"1024,3-5-1504,9 0-481,10-9-481,5 0-352,3-3-288,-8 1-2499,-10-3-4323</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50.459"/>
    </inkml:context>
    <inkml:brush xml:id="br0">
      <inkml:brushProperty name="width" value="0.025" units="cm"/>
      <inkml:brushProperty name="height" value="0.025" units="cm"/>
      <inkml:brushProperty name="color" value="#E71224"/>
    </inkml:brush>
  </inkml:definitions>
  <inkml:trace contextRef="#ctx0" brushRef="#br0">67 3 5317,'0'0'5189,"-8"0"-2819,8 0-2311,-31-2 2472,4 1 3858,26 1-4873,31 6 1703,7-3-3035,0-1-1,40-4 0,-2 0-167,-74 3-12,0 0 0,0 0 0,-1 0-1,1 0 1,0 0 0,-1 0 0,1 0-1,0 1 1,-1-1 0,1 0 0,-1 1 0,0-1-1,0 0 1,1 1 0,-1-1 0,0 0-1,0 1 1,0-1 0,0 0 0,0 1-1,-1 1 1,-1 36 52,-3-20 5,-1 1 0,-1-2-1,-1 1 1,-17 32 0,-48 66 617,71-130-2119,-10 1-10389,7 7 6593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7.486"/>
    </inkml:context>
    <inkml:brush xml:id="br0">
      <inkml:brushProperty name="width" value="0.035" units="cm"/>
      <inkml:brushProperty name="height" value="0.035" units="cm"/>
    </inkml:brush>
  </inkml:definitions>
  <inkml:trace contextRef="#ctx0" brushRef="#br0">17 0 24653,'-1'2'1521,"1"-1"-1513,-2 4-272,-2 6 1256,-1-1-888,2-4-56,2 5 32</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50.833"/>
    </inkml:context>
    <inkml:brush xml:id="br0">
      <inkml:brushProperty name="width" value="0.025" units="cm"/>
      <inkml:brushProperty name="height" value="0.025" units="cm"/>
      <inkml:brushProperty name="color" value="#E71224"/>
    </inkml:brush>
  </inkml:definitions>
  <inkml:trace contextRef="#ctx0" brushRef="#br0">1 26 6150,'0'0'19613,"9"-5"-18978,-5 3-599,0-1-12,0 1 1,0 0-1,0 0 1,0 0-1,1 0 0,-1 1 1,0-1-1,1 1 1,0 0-1,-1 1 1,1-1-1,-1 1 0,1 0 1,0 0-1,-1 1 1,1-1-1,7 2 0,10 5-276,35 9-361,-54-16-210,0 1 0,0-1 0,0 0-1,1 0 1,-1 0 0,0 0 0,0-1 0,0 1 0,3-2 0,2-2-5839</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51.161"/>
    </inkml:context>
    <inkml:brush xml:id="br0">
      <inkml:brushProperty name="width" value="0.025" units="cm"/>
      <inkml:brushProperty name="height" value="0.025" units="cm"/>
      <inkml:brushProperty name="color" value="#E71224"/>
    </inkml:brush>
  </inkml:definitions>
  <inkml:trace contextRef="#ctx0" brushRef="#br0">11 1 16784,'0'0'8669,"2"8"-8508,0 7-127,0 0 1,-1 0 0,-2 26-1,1-40-31,0 0-1,1 0 1,-1 0 0,1 0-1,-1 0 1,1 0-1,-1 0 1,1 0-1,0 0 1,-1 0 0,1 0-1,0-1 1,0 1-1,-1 0 1,1 0-1,0-1 1,0 1 0,0 0-1,0-1 1,0 1-1,0-1 1,0 0-1,0 1 1,0-1 0,0 0-1,0 1 1,1-1-1,-1 0 1,0 0-1,0 0 1,0 0-1,0 0 1,2-1 0,53 1-325,-38-1-90,-15 1 388,0 0-1,0 0 1,0 0-1,0 0 1,0 1-1,0-1 1,-1 1-1,1 0 1,0 0-1,0 0 1,-1 0-1,1 0 1,0 0-1,-1 1 1,1-1 0,-1 1-1,4 3 1,-5-3 46,1 0 0,-1 1 0,0-1 1,0 1-1,0-1 0,0 1 1,0-1-1,-1 1 0,1 0 1,-1-1-1,0 1 0,0 0 1,0 0-1,0-1 0,0 1 1,0 0-1,-1-1 0,1 1 0,-3 4 1,-1 6 238,-1-1 1,0 0-1,-1-1 1,0 0 0,-1 1-1,0-2 1,-1 1-1,-1-1 1,1-1 0,-1 1-1,-1-1 1,0-1-1,-17 12 1,26-19-309,-1 0 0,1-1 0,0 1 0,0-1 0,0 0 0,0 1 0,-1-1 0,1 0 0,0 0 0,0 1 0,-1-1 0,1 0 0,0 0 0,0-1 0,0 1 0,-1 0 0,1 0 0,0 0 0,0-1 0,0 1 0,-1-1 0,1 1 0,0-1 0,0 1 0,0-1 0,0 0 0,0 0 0,0 1 0,0-1 0,0 0 0,0 0 0,1 0 0,-1 0 0,0 0 0,0 0 0,1 0 0,-1 0 0,1 0 0,-1 0 0,1 0 0,-1-1 0,1 1 0,0 0 0,-1 0 0,1-3 0,-3-9-1490,0 0 0,1 0 0,0-20 0,1 20-520,-3-28-4499</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6:51.552"/>
    </inkml:context>
    <inkml:brush xml:id="br0">
      <inkml:brushProperty name="width" value="0.025" units="cm"/>
      <inkml:brushProperty name="height" value="0.025" units="cm"/>
      <inkml:brushProperty name="color" value="#E71224"/>
    </inkml:brush>
  </inkml:definitions>
  <inkml:trace contextRef="#ctx0" brushRef="#br0">1 17 9833,'0'0'14222,"66"-4"-12589,-35 4-832,8 0-609,-1 0-160,2 0-128,-4 0-1730,-4-1-1985,-1-10-5958</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2.426"/>
    </inkml:context>
    <inkml:brush xml:id="br0">
      <inkml:brushProperty name="width" value="0.025" units="cm"/>
      <inkml:brushProperty name="height" value="0.025" units="cm"/>
      <inkml:brushProperty name="color" value="#E71224"/>
    </inkml:brush>
  </inkml:definitions>
  <inkml:trace contextRef="#ctx0" brushRef="#br0">0 0 4901,'1'35'11680,"2"5"-5971,23 165-4425,-25-202-1952,1 12 1918,-3-10-4048,-13-12-12090</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2.791"/>
    </inkml:context>
    <inkml:brush xml:id="br0">
      <inkml:brushProperty name="width" value="0.025" units="cm"/>
      <inkml:brushProperty name="height" value="0.025" units="cm"/>
      <inkml:brushProperty name="color" value="#E71224"/>
    </inkml:brush>
  </inkml:definitions>
  <inkml:trace contextRef="#ctx0" brushRef="#br0">0 26 10090,'0'0'9705,"51"9"-7880,-15-9-479,5 0-353,4-3-513,5-4-256,-3 0-160,-2 0-160,-5 3-1249,-11 3-1121,-8-3-1698,-13 2-3043</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3.172"/>
    </inkml:context>
    <inkml:brush xml:id="br0">
      <inkml:brushProperty name="width" value="0.025" units="cm"/>
      <inkml:brushProperty name="height" value="0.025" units="cm"/>
      <inkml:brushProperty name="color" value="#E71224"/>
    </inkml:brush>
  </inkml:definitions>
  <inkml:trace contextRef="#ctx0" brushRef="#br0">4 1 17809,'0'0'4436,"0"12"-3977,-1 28-19,-1 1 288,5 56 0,-2-88-672,0 1 1,1-1-1,0 1 1,0-1-1,1 1 1,0-1-1,0 0 0,1 0 1,1-1-1,-1 1 1,11 14-1,-13-22-44,-1 1-1,0 0 0,1-1 0,0 1 1,-1-1-1,1 0 0,0 1 1,0-1-1,0 0 0,-1 0 1,1 0-1,0 0 0,0 0 1,1-1-1,-1 1 0,0-1 1,0 1-1,0-1 0,0 0 0,1 0 1,-1 1-1,0-2 0,4 1 1,0-2 27,0 0 0,-1-1 0,1 1 0,-1-1-1,1 0 1,7-7 0,-8 7-29,0-1 1,-1 1-1,1 0 0,1 1 0,-1-1 0,0 1 0,8-2 0,-12 4-10,0 0 1,0 0-1,0 1 0,-1-1 1,1 0-1,0 1 0,0-1 1,-1 1-1,1-1 0,0 0 1,-1 1-1,1 0 0,-1-1 1,1 1-1,0-1 0,-1 1 1,1 0-1,-1-1 1,0 1-1,1 0 0,-1 0 1,1-1-1,-1 1 0,0 0 1,0 0-1,0 0 0,1-1 1,-1 1-1,0 0 0,0 0 1,0 0-1,0 0 1,0-1-1,0 1 0,-1 1 1,1 41 416,0-32-260,7 38 396,-6-49-610,-1 1 1,0 0-1,0-1 1,0 1-1,1 0 1,-1-1-1,0 1 1,1 0-1,-1-1 0,0 1 1,1-1-1,-1 1 1,1 0-1,-1-1 1,1 1-1,-1-1 1,1 0-1,-1 1 0,1-1 1,0 1-1,-1-1 1,2 1-1,-1-2-170,0 1 0,0 0-1,0-1 1,0 1-1,0-1 1,0 1 0,-1-1-1,1 0 1,0 1 0,0-1-1,-1 0 1,1 0 0,0 1-1,-1-1 1,1 0 0,0 0-1,-1 0 1,1 0 0,-1 0-1,0 0 1,1-1 0,16-46-10135,-7 19 657</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3.533"/>
    </inkml:context>
    <inkml:brush xml:id="br0">
      <inkml:brushProperty name="width" value="0.025" units="cm"/>
      <inkml:brushProperty name="height" value="0.025" units="cm"/>
      <inkml:brushProperty name="color" value="#E71224"/>
    </inkml:brush>
  </inkml:definitions>
  <inkml:trace contextRef="#ctx0" brushRef="#br0">0 101 10346,'0'0'8499,"8"5"-7106,1 0-1141,0 0 0,0 0 1,0-1-1,1 0 0,-1-1 0,18 3 1,-21-4-223,0-1 0,0-1 0,-1 1 0,1-1 0,0 0 0,0 0 0,0-1 0,0 0 1,-1 0-1,1 0 0,0-1 0,-1 0 0,1 0 0,-1 0 0,8-4 0,-6 1 35,-1 0-1,1 0 0,-1-1 0,0 1 0,-1-1 1,8-10-1,-11 13 47,1 0 0,-1 0 0,-1-1 0,1 1 0,0 0 0,-1-1 1,0 0-1,1 1 0,-2-1 0,1 0 0,0 1 0,-1-1 0,1 0 0,-1 0 0,0 0 0,-1-3 0,1 6-92,-1 0-1,1 1 0,0-1 0,-1 0 0,1 1 0,-1-1 0,1 0 0,-1 1 0,1-1 0,-1 1 0,1-1 0,-1 1 0,0-1 0,1 1 0,-1-1 0,0 1 0,0 0 0,1-1 0,-1 1 0,0 0 0,0 0 0,1 0 0,-1-1 0,0 1 0,0 0 0,1 0 0,-1 0 0,0 0 0,0 0 0,0 0 0,1 1 0,-1-1 0,0 0 0,0 0 0,1 0 0,-1 1 0,0-1 0,0 0 1,1 1-1,-1-1 0,0 1 0,-31 17 233,24-10-102,1 0 0,0 0-1,0 0 1,1 1-1,0 0 1,0 1-1,1-1 1,0 1-1,1 0 1,0 0-1,1 1 1,0-1-1,0 1 1,1 0-1,1-1 1,-1 19-1,2-27-144,0 0 0,1 1 0,-1-1 0,1 0 0,0 0 0,-1 0-1,1 0 1,0 0 0,0 0 0,1 0 0,-1 0 0,0 0 0,1 0-1,-1 0 1,1-1 0,-1 1 0,1 0 0,0-1 0,2 2-1,1 0 15,-1-1 0,1 1 0,0-1-1,0 0 1,0 0 0,0-1-1,1 0 1,5 1 0,48-1-2957,-53-2 1622,0 0 0,-1 0 0,1 0 0,0-1 1,-1 0-1,8-3 0,20-19-14800</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4.213"/>
    </inkml:context>
    <inkml:brush xml:id="br0">
      <inkml:brushProperty name="width" value="0.025" units="cm"/>
      <inkml:brushProperty name="height" value="0.025" units="cm"/>
      <inkml:brushProperty name="color" value="#E71224"/>
    </inkml:brush>
  </inkml:definitions>
  <inkml:trace contextRef="#ctx0" brushRef="#br0">6 17 5285,'0'0'18257,"0"11"-17130,-2 9-721,0 11 235,1 0-1,4 42 0,-3-74-621,0 0 0,0 0 0,0 0 0,1 0 0,-1 0-1,1 0 1,-1 1 0,1-1 0,-1 0 0,1 0 0,-1 0 0,1 1 0,0-1 0,-1 0-1,1 0 1,0 1 0,-1-1 0,1 1 0,0-1 0,0 1 0,0-1 0,0 1-1,0-1 1,0 1 0,-1 0 0,1-1 0,0 1 0,0 0 0,0 0 0,0 0-1,0 0 1,0 0 0,0 0 0,0 0 0,0 0 0,0 0 0,0 0 0,0 1-1,0-1 1,0 0 0,0 1 0,0-1 0,0 1 0,-1-1 0,1 1 0,0-1-1,0 1 1,0-1 0,-1 1 0,1 0 0,0-1 0,-1 1 0,1 0 0,0 0 0,-1 0-1,1-1 1,-1 1 0,0 0 0,1 0 0,-1 0 0,0 0 0,1 0 0,-1 0-1,0 0 1,0 0 0,0 0 0,0 0 0,0 1 0,5-15 25,-1 0 0,0 0 0,-1-1 0,0 1 0,-1-1 0,-1 0 0,0-23 0,0 40-52,-1 1 1,1 0-1,0-1 1,0 1-1,1-1 0,-1 0 1,1 1-1,-1-1 1,1 0-1,0 0 0,0 0 1,1 0-1,-1 0 1,0 0-1,1-1 0,0 1 1,4 2-1,-1 0 12,0-1 0,0 0-1,1 0 1,-1 0 0,1-1 0,0 0 0,12 4-1,-9-5 7,-1 0 0,1-1 0,0 0 0,0 0 0,0-1 1,0 0-1,0-1 0,0 0 0,-1-1 0,1 0 0,10-4 0,-16 5-1,0-1 0,0 1 0,-1-1 0,1 0 0,0 0 0,-1-1 0,1 1 0,-1-1 0,0 0 0,0 0 0,0 0 0,0 0 0,0 0 0,-1-1 0,1 1 0,-1-1 0,0 0 1,0 0-1,-1 1 0,1-1 0,-1 0 0,0-1 0,0 1 0,0 0 0,0 0 0,-1 0 0,0-9 0,1 11-7,-1 0-1,0-1 1,0 1-1,-1 0 1,1 0-1,0-1 1,-1 1-1,1 0 1,-1-1 0,0 1-1,0 0 1,0 0-1,0 0 1,0 0-1,0 0 1,-1 0-1,1 0 1,-1 0 0,1 1-1,-3-3 1,3 4-7,0 0 1,-1-1 0,1 1 0,-1 0-1,1 0 1,-1 0 0,1-1 0,0 2-1,-1-1 1,1 0 0,-1 0 0,1 0-1,-1 1 1,1-1 0,0 1 0,-1-1-1,1 1 1,0-1 0,-1 1 0,1 0-1,0 0 1,0-1 0,0 1-1,0 0 1,0 0 0,0 0 0,0 0-1,0 1 1,0-1 0,0 0 0,0 0-1,1 1 1,-2 1 0,-9 13 11,1 0-1,-16 32 1,24-44-3,-1 1 0,2 0 0,-1 0-1,0 0 1,1 0 0,0 0 0,0 0 0,1 0 0,-1 0-1,1 0 1,0 0 0,0 1 0,1-1 0,0 0 0,0 0 0,1 5-1,0-7-91,0-1-1,0 1 1,0 0-1,1-1 1,-1 0-1,0 0 1,1 0-1,0 0 1,-1 0-1,1 0 1,0-1-1,0 1 1,0-1-1,0 0 1,0 0-1,0 0 1,0 0-1,1 0 1,-1-1-1,0 1 1,0-1-1,1 0 1,-1 0-1,5-1 1,41-5-4299,-12-10-3529,-8-7-1143</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4.593"/>
    </inkml:context>
    <inkml:brush xml:id="br0">
      <inkml:brushProperty name="width" value="0.025" units="cm"/>
      <inkml:brushProperty name="height" value="0.025" units="cm"/>
      <inkml:brushProperty name="color" value="#E71224"/>
    </inkml:brush>
  </inkml:definitions>
  <inkml:trace contextRef="#ctx0" brushRef="#br0">69 0 12011,'0'0'9070,"-8"9"-7313,3-4-1587,0 0 64,0-1 1,0 1-1,1 1 0,-1-1 0,1 1 1,0-1-1,1 1 0,0 0 0,0 1 1,0-1-1,0 0 0,1 1 0,0-1 1,1 1-1,-2 9 0,3-15-230,0 0-1,0 0 1,0 0-1,0 0 1,0 0 0,1 0-1,-1 0 1,0 0-1,1 0 1,-1 0-1,0 0 1,1 0 0,-1 0-1,1 0 1,0 0-1,-1 0 1,1-1 0,0 1-1,-1 0 1,1 0-1,0-1 1,0 1 0,0 0-1,0-1 1,-1 1-1,3 0 1,0 0 6,-1 0 0,1-1 0,0 1 0,0-1 0,-1 1 0,1-1 0,0 0 0,0 0 0,0 0 0,3-1 0,-1 0 1,0 0 0,0 0 0,0 0-1,0-1 1,0 0 0,0 0 0,-1 0-1,1 0 1,-1-1 0,1 0 0,6-5-1,-6 1-10,0 0 0,0 0 0,0 0 0,-1-1 0,0 1 0,-1-1 0,0 0 0,0 0 0,0-1 0,1-9 0,-20 45-53,12-18 67,1 0 0,0 1 0,0-1 0,1 0 0,0 1 0,1 0 0,0-1 1,0 1-1,1 0 0,3 19 0,-3-27-112,1-1 0,-1 1 1,1-1-1,0 1 0,0-1 0,0 1 1,-1-1-1,1 0 0,1 1 0,-1-1 1,0 0-1,0 0 0,0 1 1,1-1-1,-1 0 0,1-1 0,-1 1 1,0 0-1,1 0 0,0 0 0,-1-1 1,1 1-1,-1-1 0,1 1 1,0-1-1,-1 0 0,1 0 0,0 0 1,-1 0-1,4 0 0,-1 0-849,1 0 0,0 0 0,-1-1 0,1 0 0,-1 0 0,1 0 0,-1 0 0,0-1 0,1 1-1,6-5 1,16-15-9948</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4.953"/>
    </inkml:context>
    <inkml:brush xml:id="br0">
      <inkml:brushProperty name="width" value="0.025" units="cm"/>
      <inkml:brushProperty name="height" value="0.025" units="cm"/>
      <inkml:brushProperty name="color" value="#E71224"/>
    </inkml:brush>
  </inkml:definitions>
  <inkml:trace contextRef="#ctx0" brushRef="#br0">64 1 14318,'0'0'7665,"-8"5"-5833,5-4-1682,-32 25 1510,34-25-1625,-1 1 1,1-1 0,0 1-1,-1-1 1,1 1 0,0-1 0,0 1-1,0 0 1,0 0 0,0 0 0,0 0-1,0-1 1,1 1 0,-1 0-1,1 0 1,-1 0 0,1 0 0,0 0-1,0 1 1,0-1 0,0 0 0,0 4-1,1-5-94,0 0 1,0 0-1,1 1 0,-1-1 0,0 0 0,0 0 0,1 0 0,-1 0 0,0-1 1,1 1-1,-1 0 0,1 0 0,-1-1 0,1 1 0,-1-1 0,1 1 0,2-1 1,37 8-898,-31-7 649,-3 1 171,9 0-261,0 1 0,-1 1 1,25 10-1,-38-13 412,0 0-1,0-1 1,0 1 0,-1 0 0,1 1-1,0-1 1,-1 0 0,1 0 0,-1 1-1,1-1 1,-1 1 0,0-1-1,1 1 1,-1 0 0,0-1 0,1 3-1,-2-2 71,0-1 0,0 1-1,0-1 1,0 1-1,0-1 1,0 1-1,-1-1 1,1 1-1,0-1 1,-1 1-1,1-1 1,-1 1-1,0-1 1,1 0-1,-1 1 1,0-1-1,0 0 1,0 1 0,0-1-1,0 0 1,0 0-1,0 0 1,0 0-1,-2 1 1,-5 5 222,1-1 1,-1 1-1,0-2 1,0 1-1,-1-1 1,0-1-1,0 1 1,0-2-1,0 1 1,-1-1-1,1-1 1,-1 1-1,1-2 1,-20 2-1,28-3-487,1 0-1,-1 0 1,0 0 0,0-1-1,1 1 1,-1 0 0,0-1-1,0 1 1,1 0 0,-1-1-1,1 1 1,-1-1 0,0 1-1,1-1 1,-1 1 0,1-1-1,-1 0 1,1 1 0,-1-1-1,1 1 1,-1-1 0,1 0-1,0 0 1,-1 1 0,1-1-1,0 0 1,0 0-1,0 1 1,-1-1 0,1 0-1,0 0 1,0 1 0,0-1-1,0 0 1,0 0 0,0 0-1,1 1 1,-1-1 0,0 0-1,1-1 1,-1-1-839,0-16-7229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051"/>
    </inkml:context>
    <inkml:brush xml:id="br0">
      <inkml:brushProperty name="width" value="0.035" units="cm"/>
      <inkml:brushProperty name="height" value="0.035" units="cm"/>
    </inkml:brush>
  </inkml:definitions>
  <inkml:trace contextRef="#ctx0" brushRef="#br0">10 0 20468,'-7'17'1857,"7"24"-1297,-2 8-280,4 15 1432,4 7-952,3 2-479,6 1-9,4-8-184,2-5-152,0-12-857,-1-8 897,-1-12-128,-3-7-120</inkml:trace>
  <inkml:trace contextRef="#ctx0" brushRef="#br0" timeOffset="1">221 1075 20860,'-6'6'1681,"2"-5"-1665,-4-4-544,3-3 1456,2-2-1080,3-1-304,2 3-152</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5.612"/>
    </inkml:context>
    <inkml:brush xml:id="br0">
      <inkml:brushProperty name="width" value="0.025" units="cm"/>
      <inkml:brushProperty name="height" value="0.025" units="cm"/>
      <inkml:brushProperty name="color" value="#E71224"/>
    </inkml:brush>
  </inkml:definitions>
  <inkml:trace contextRef="#ctx0" brushRef="#br0">161 93 4933,'0'0'4745,"2"-8"-1264,-1 3-2805,1 1 0,-1-1-1,0 0 1,-1 0 0,1 1-1,-1-1 1,0 0 0,-1-9 0,0 12-510,1 1 1,-1-1 0,0 0-1,0 0 1,0 0 0,0 1-1,0-1 1,0 1 0,-1-1 0,1 1-1,0-1 1,-1 1 0,1-1-1,-1 1 1,1 0 0,-1 0 0,0 0-1,0 0 1,1 0 0,-1 0-1,0 1 1,0-1 0,0 1-1,0-1 1,0 1 0,0 0 0,0-1-1,0 1 1,-2 0 0,0 0-100,0 0 0,0 0 1,-1 1-1,1-1 1,0 1-1,0 0 0,0 0 1,0 0-1,0 0 0,0 1 1,0 0-1,0 0 1,1 0-1,-1 0 0,0 0 1,1 1-1,0 0 0,0-1 1,0 1-1,0 1 1,0-1-1,0 0 0,-2 5 1,1-1 4,0-1 1,0 1 0,1 0 0,0 0-1,0 0 1,1 1 0,0-1-1,0 1 1,1-1 0,0 1 0,0-1-1,1 10 1,0-16-67,0 0-1,0 0 1,0 0-1,1 1 1,-1-1 0,0 0-1,1 0 1,-1 0-1,1 0 1,-1 0-1,1 0 1,-1 0 0,1 0-1,0 0 1,0 0-1,-1-1 1,1 1-1,0 0 1,0 0 0,0-1-1,0 1 1,0 0-1,2 0 1,31 6 134,-22-7-105,0-1 0,-1 0 0,1-1-1,12-3 1,36-23 3,-52 23-42,0 0 0,1 1 0,-1 0-1,1 0 1,0 1 0,0 0 0,0 0 0,16-1-1,-25 4 1,1 0-1,0 1 0,-1-1 0,1 0 1,-1 1-1,1-1 0,-1 1 0,1-1 1,-1 0-1,1 1 0,-1-1 0,0 1 1,1-1-1,-1 1 0,1 0 0,-1-1 1,0 1-1,0-1 0,1 1 0,-1 0 1,0-1-1,0 1 0,0-1 0,0 1 1,0 0-1,0-1 0,0 1 0,0 1 1,2 30 152,-1-10 210,-1-20-310,0 0 1,1-1-1,-1 1 0,1 0 1,0 0-1,0-1 1,0 1-1,0 0 1,0-1-1,0 1 0,0-1 1,0 1-1,0-1 1,1 0-1,-1 1 1,1-1-1,-1 0 0,1 0 1,-1 0-1,1 0 1,3 1-1,-1-1 15,0 1-1,1-1 1,-1-1 0,0 1 0,1-1-1,-1 1 1,1-1 0,8-1-1,4-2 0,-1 0-1,0-1 0,30-12 0,-32 10-59,-9 3-19,1 0 1,-1 0 0,1 1 0,-1 0 0,1 0 0,0 1-1,0-1 1,0 1 0,0 1 0,0-1 0,7 1-1,-8 51 113,-4-50-126,-1 1 0,0-1-1,1 1 1,0-1-1,-1 0 1,1 1 0,0-1-1,0 0 1,-1 0-1,1 0 1,0 1-1,0-1 1,0 0 0,0 0-1,1 0 1,-1-1-1,0 1 1,0 0 0,1 0-1,-1-1 1,0 1-1,1 0 1,-1-1-1,0 0 1,4 1 0,7-3-3301,0-8-3529,-1-8-7553</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6.550"/>
    </inkml:context>
    <inkml:brush xml:id="br0">
      <inkml:brushProperty name="width" value="0.025" units="cm"/>
      <inkml:brushProperty name="height" value="0.025" units="cm"/>
      <inkml:brushProperty name="color" value="#E71224"/>
    </inkml:brush>
  </inkml:definitions>
  <inkml:trace contextRef="#ctx0" brushRef="#br0">25 3 13421,'0'0'7495,"-2"12"-6646,-1 12-286,-16 133 2362,18-142-2796,1 0 0,0 0 0,1-1 0,1 1 0,0 0 0,1-1 0,1 1 0,9 24 0,-13-38-125,0-1-1,1 1 1,-1 0-1,0-1 1,1 1-1,-1 0 1,0 0-1,1-1 1,-1 1-1,1-1 1,-1 1-1,1 0 1,-1-1-1,1 1 1,0-1-1,-1 1 1,1-1-1,0 0 1,-1 1-1,1-1 1,0 0-1,0 1 1,8-11 46,-1-27-330,-7 24 131,0-1 1,-1 1-1,0 0 1,-1 0-1,-1 0 0,0 0 1,0 0-1,-2 1 1,1-1-1,-2 1 0,-7-17 1,12 28 139,-1 0 1,1 0 0,-1 0-1,1 1 1,-1-1 0,1 0-1,-1 0 1,0 1 0,1-1-1,-1 0 1,0 1-1,1-1 1,-1 1 0,0-1-1,0 1 1,0-1 0,1 1-1,-1 0 1,0-1-1,-2 1 1,3 0 7,0 0 0,-1 0 1,1 0-1,-1 1 0,1-1 0,0 0 0,-1 1 0,1-1 0,0 0 1,-1 1-1,1-1 0,0 0 0,-1 1 0,1-1 0,0 1 0,0-1 1,-1 1-1,1-1 0,0 0 0,0 1 0,0-1 0,0 1 0,0-1 1,0 1-1,0-1 0,0 1 0,0 0 0,-1 1 18,1 0 1,0 1-1,0-1 0,0 0 1,1 1-1,-1-1 0,1 0 1,-1 1-1,1-1 0,0 0 1,0 0-1,0 0 0,0 0 1,0 0-1,0 0 0,0 0 1,3 3-1,2-1 41,1 0 1,-1 0-1,1 0 1,-1-1-1,1 0 0,0-1 1,0 1-1,0-2 1,1 1-1,-1-1 0,0 0 1,1 0-1,-1-1 1,1 0-1,-1 0 1,1 0-1,11-4 0,-9 3 4,0-1 0,-1 0-1,1-1 1,0-1-1,-1 1 1,0-1 0,0-1-1,0 0 1,0 0 0,-1 0-1,0-1 1,12-11-1,-15 10-41,0 1 0,0-1-1,-1 0 1,0-1-1,0 1 1,-1-1 0,4-13-1,-5 18-15,-1 0-1,0-1 1,0 1-1,-1-1 1,1 1-1,-1 0 0,0-1 1,0 1-1,0-1 1,0 1-1,0-1 1,-1 1-1,0-1 1,1 1-1,-1 0 1,-1-1-1,1 1 1,0 0-1,-1 0 0,-2-5 1,3 8-8,1-1 1,-1 0-1,0 0 0,0 1 1,1-1-1,-1 1 0,0-1 1,0 0-1,0 1 1,0-1-1,1 1 0,-1 0 1,0-1-1,0 1 0,0 0 1,0 0-1,0-1 1,0 1-1,0 0 0,0 0 1,0 0-1,0 0 0,0 0 1,0 0-1,-2 1 0,0 0 0,1 0 0,0 0-1,0 0 1,0 1 0,-1-1-1,1 1 1,0-1 0,1 1-1,-1 0 1,-2 2 0,-30 47 93,29-39-4,-1 0 1,1 1 0,1-1 0,1 1 0,-3 14 0,5-24-72,0-1-1,1 1 1,-1-1 0,1 1 0,0-1-1,0 1 1,0-1 0,0 1 0,0-1-1,0 1 1,1-1 0,-1 1-1,1-1 1,0 1 0,0-1 0,0 0-1,0 0 1,0 1 0,0-1 0,1 0-1,-1 0 1,1 0 0,-1 0-1,1 0 1,0 0 0,0-1 0,0 1-1,0-1 1,0 1 0,0-1 0,0 0-1,0 0 1,5 2 0,5-1-94,0 0 1,0-1-1,0 0 1,0-1-1,0-1 1,0 0-1,0 0 1,-1-1 0,1-1-1,0 0 1,15-6-1,15-2-50,-42 11 141,1 0-1,0 0 0,0 0 1,-1 0-1,1 0 1,0 1-1,-1-1 1,1 0-1,0 0 0,-1 1 1,1-1-1,0 1 1,-1-1-1,1 0 1,-1 1-1,1-1 0,-1 1 1,1-1-1,-1 1 1,1 0-1,-1-1 0,0 1 1,1-1-1,-1 1 1,0 0-1,1-1 1,-1 1-1,0 0 0,0-1 1,1 1-1,-1 0 1,0 0-1,0-1 1,0 1-1,0 0 0,0-1 1,0 1-1,0 0 1,-1 0-1,1-1 1,0 1-1,-1 1 0,-4 47 704,3-33-552,1-7-653,1 16 1365,4-15-3130,6-7-4498,-2-3-2471</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6.980"/>
    </inkml:context>
    <inkml:brush xml:id="br0">
      <inkml:brushProperty name="width" value="0.025" units="cm"/>
      <inkml:brushProperty name="height" value="0.025" units="cm"/>
      <inkml:brushProperty name="color" value="#E71224"/>
    </inkml:brush>
  </inkml:definitions>
  <inkml:trace contextRef="#ctx0" brushRef="#br0">0 12 14510,'0'0'7132,"15"-2"-7084,-14-7 345,7 8-4965,-3 1 1758,6 0-4292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7.623"/>
    </inkml:context>
    <inkml:brush xml:id="br0">
      <inkml:brushProperty name="width" value="0.025" units="cm"/>
      <inkml:brushProperty name="height" value="0.025" units="cm"/>
      <inkml:brushProperty name="color" value="#E71224"/>
    </inkml:brush>
  </inkml:definitions>
  <inkml:trace contextRef="#ctx0" brushRef="#br0">137 229 9929,'0'0'8697,"-9"-2"-5799,3 2-2507,-1-1 0,0 1-1,1 0 1,-1 0 0,0 1-1,1-1 1,-1 2 0,0-1-1,-9 4 1,12-3-285,1-1 0,0 1 0,0 0 0,0-1 0,0 1 0,0 1 0,1-1 0,-1 0 0,1 1 0,-1-1 0,1 1 0,0 0 0,0 0-1,0 0 1,0 0 0,1 0 0,-1 0 0,1 0 0,0 0 0,0 1 0,0-1 0,0 1 0,1-1 0,-1 4 0,1-5-103,0 0 0,0-1 1,1 1-1,-1-1 0,0 1 0,1-1 0,0 1 1,-1-1-1,1 1 0,0-1 0,0 0 1,-1 1-1,1-1 0,0 0 0,0 1 0,1-1 1,-1 0-1,0 0 0,0 0 0,0 0 1,1 0-1,-1 0 0,1-1 0,-1 1 0,1 0 1,-1-1-1,1 1 0,-1-1 0,1 1 1,-1-1-1,1 0 0,-1 0 0,1 0 0,0 1 1,2-2-1,3 2-8,0-1 1,-1 0-1,1 0 1,0 0-1,0-1 0,-1 0 1,1 0-1,6-3 1,-2-2-203,0 0 0,0-1 0,-1-1 0,0 0 0,0 0 0,-1 0 1,0-1-1,-1-1 0,0 0 0,0 0 0,8-14 0,-26 74 312,9-48-68,1 0 1,0 0-1,0 0 0,0 1 0,0-1 1,0 0-1,0 0 0,0 0 0,1 0 1,-1 0-1,1 1 0,0-1 0,-1 0 1,1 0-1,0 0 0,0 0 0,0-1 1,1 1-1,-1 0 0,0 0 0,1-1 1,-1 1-1,1-1 0,-1 1 0,1-1 1,0 0-1,0 1 0,2 0 0,0 0-25,1-1 0,-1 0-1,1 0 1,0 0 0,-1-1-1,1 1 1,0-1-1,-1 0 1,1-1 0,0 1-1,-1-1 1,1 0 0,-1 0-1,1 0 1,-1-1-1,1 1 1,7-6 0,-6 3-6,0 0 0,0-1 1,0 0-1,0 0 1,-1-1-1,0 0 0,0 1 1,-1-2-1,0 1 0,5-9 1,-1-1 2,-1-1 0,0 0 1,-1 0-1,-1 0 0,-1-1 1,0 0-1,-1 0 0,0-28 0,-3 37-4,0-30-5,0 38 0,0 1 0,0-1 1,0 1-1,0-1 0,0 0 0,0 1 1,0-1-1,0 1 0,0-1 0,-1 0 1,1 1-1,0-1 0,0 1 0,0-1 1,-1 1-1,1-1 0,0 1 0,-1-1 1,1 1-1,0-1 0,-1 1 0,1-1 1,-1 1-1,1-1 0,-1 1 0,1 0 1,-1-1-1,1 1 0,-1 0 0,1 0 1,-1-1-1,0 1 0,1 0 0,-1 0 1,1 0-1,-1 0 0,0-1 0,1 1 1,-1 0-1,1 0 0,-1 0 0,0 0 1,1 1-1,-1-1 0,0 0 0,-1 2 5,-1 0 0,1 0 0,1 0 0,-1 0 0,0 0 0,0 0 0,1 0-1,-1 1 1,1-1 0,0 1 0,0-1 0,-1 1 0,2-1 0,-1 1-1,0 0 1,1 0 0,-1 4 0,-7 53 57,7-57-51,-1 30 114,0 0 0,5 52 1,-2-77-193,0 0 1,0 0 0,1 0-1,0 0 1,0 0-1,0 0 1,1-1 0,1 1-1,-1-1 1,1 1-1,0-1 1,1-1 0,0 1-1,0-1 1,0 1-1,8 5 1,-13-12 43,0 1 0,1-1-1,-1 1 1,1-1 0,-1 0 0,0 1 0,1-1 0,-1 0-1,1 1 1,-1-1 0,1 0 0,-1 1 0,1-1 0,-1 0-1,1 0 1,-1 0 0,1 0 0,0 0 0,-1 0 0,1 1-1,-1-1 1,1 0 0,-1-1 0,1 1 0,-1 0 0,1 0-1,-1 0 1,1 0 0,0 0 0,-1 0 0,1-1 0,-1 1-1,1 0 1,0-1 0,4-20-820,-13-28-466,1 35 1407,0 1 0,0-1 0,-1 1 0,-1 1-1,0 0 1,-1 0 0,-1 1 0,1 0 0,-2 1 0,1 0 0,-23-14 0,33 24 473,13 1 59,93 14-1097,-32-12-5003,-23-3-3439</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38.508"/>
    </inkml:context>
    <inkml:brush xml:id="br0">
      <inkml:brushProperty name="width" value="0.025" units="cm"/>
      <inkml:brushProperty name="height" value="0.025" units="cm"/>
      <inkml:brushProperty name="color" value="#E71224"/>
    </inkml:brush>
  </inkml:definitions>
  <inkml:trace contextRef="#ctx0" brushRef="#br0">19 1 8360,'0'0'10436,"1"12"-8386,-20 211 3017,19-222-5041,0 0 1,-1 1 0,1-1 0,0 0 0,1 0 0,-1 1 0,0-1 0,0 0 0,0 0 0,1 1 0,-1-1 0,0 0 0,1 0 0,-1 0 0,1 0 0,0 0-1,-1 0 1,1 0 0,0 0 0,0 0 0,0 0 0,-1 0 0,3 1 0,-2-2-5,0 1 0,0-1 1,0 0-1,0 0 0,1 0 0,-1 0 1,0 0-1,0 0 0,0 0 0,1 0 1,-1 0-1,0-1 0,0 1 0,0 0 1,0-1-1,0 1 0,1-1 0,-1 1 1,1-2-1,2 0 2,0-1 0,0 0-1,0 0 1,-1 0 0,1 0 0,-1-1 0,0 1 0,0-1-1,0 0 1,0 0 0,2-6 0,-1 0-106,-2 0 0,1 0 0,-1 0 0,-1 0-1,0-1 1,0 1 0,-1-15 0,-4 13-263,-3 13 73,-3 19 78,9-15 201,1 0 1,0 0 0,0 0-1,0 0 1,0 0 0,1 0-1,0 0 1,0 0 0,0-1-1,0 1 1,1 0 0,0-1-1,0 1 1,0-1 0,1 1-1,-1-1 1,1 0 0,0 0-1,0 0 1,1-1 0,-1 1-1,1-1 1,0 0 0,-1 0-1,1 0 1,9 5 0,-4-4 31,0 0 0,0-1 1,1 0-1,-1 0 0,1-1 1,-1 0-1,1-1 1,0 0-1,0 0 0,0-1 1,-1-1-1,1 0 0,10-2 1,-12 2-30,0-2 0,-1 1 0,0-1 1,1 0-1,-1-1 0,-1 0 0,1 0 0,0 0 0,-1-1 1,0 0-1,0 0 0,0-1 0,-1 1 0,0-1 1,0-1-1,0 1 0,-1 0 0,6-13 0,-5 9-2,0 0-1,-1 0 0,0 0 0,-1-1 1,0 1-1,-1-1 0,0 0 1,0 0-1,-1 0 0,-1 0 0,0 0 1,-2-18-1,2 29-9,0-1 1,0 1-1,0-1 0,0 1 1,0 0-1,0-1 0,0 1 1,-1-1-1,1 1 0,0-1 1,0 1-1,0-1 0,0 1 1,-1 0-1,1-1 1,0 1-1,0-1 0,-1 1 1,1 0-1,0-1 0,-1 1 1,1 0-1,0-1 0,-1 1 1,1 0-1,-1 0 0,1-1 1,0 1-1,-1 0 0,1 0 1,-1 0-1,0-1 0,-13 10-46,-6 21 2,15-19 66,0 0 1,0 0 0,2 1 0,-1 0-1,1 0 1,1 0 0,0 0 0,1 14-1,0-21-12,2-1-1,-1 0 0,0 0 1,1 1-1,0-1 0,0 0 1,0 0-1,1 0 0,-1 0 1,1 0-1,0 0 0,0-1 1,0 1-1,0 0 0,1-1 0,0 0 1,0 1-1,0-1 0,0 0 1,0-1-1,0 1 0,1 0 1,-1-1-1,1 0 0,0 0 1,5 2-1,3 0 6,-1 0 1,1-2-1,-1 1 1,1-1-1,0-1 1,0 0-1,0-1 1,0-1-1,0 1 1,0-2-1,12-2 1,-18 3-6,-1-1 0,1 0 0,-1 0 0,1 0 0,-1 0 0,0-1 1,0 0-1,0 0 0,0-1 0,8-7 0,-10 9 1,-1-1-1,1 0 0,-1-1 1,0 1-1,0 0 1,-1 0-1,1-1 0,0 1 1,-1-1-1,0 0 1,0 1-1,0-1 1,-1 0-1,1 0 0,-1 1 1,0-1-1,0 0 1,0-4-1,0 7-6,0 1 0,0-1 0,0 1 0,-1-1-1,1 1 1,0-1 0,0 1 0,0-1 0,0 1 0,0-1 0,-1 1 0,1-1 0,0 1 0,-1-1-1,1 1 1,0 0 0,-1-1 0,1 1 0,0-1 0,-1 1 0,1 0 0,0 0 0,-1-1-1,1 1 1,-1 0 0,1 0 0,-1-1 0,1 1 0,-1 0 0,1 0 0,-1 0 0,1 0-1,-1 0 1,0-1 0,-22 7 121,-17 19 227,37-23-325,1 1 0,0 0-1,0-1 1,0 1-1,0 0 1,0 0 0,1 1-1,-1-1 1,1 0 0,0 0-1,0 1 1,0-1 0,0 0-1,1 1 1,0-1 0,-1 1-1,1 4 1,1-5 8,0 0 1,0 0-1,0 0 0,0 0 1,0-1-1,0 1 1,1 0-1,-1-1 0,1 1 1,0-1-1,0 1 1,0-1-1,0 0 0,0 0 1,0 0-1,4 2 1,1 1-354,-1-1 1,1 0-1,0 0 1,1-1-1,-1 0 1,10 2-1,-7-2-1273,0 0-1,1-2 1,-1 1-1,12-1 1,20 0-10702</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1.143"/>
    </inkml:context>
    <inkml:brush xml:id="br0">
      <inkml:brushProperty name="width" value="0.025" units="cm"/>
      <inkml:brushProperty name="height" value="0.025" units="cm"/>
      <inkml:brushProperty name="color" value="#E71224"/>
    </inkml:brush>
  </inkml:definitions>
  <inkml:trace contextRef="#ctx0" brushRef="#br0">8 0 13389,'0'0'1612,"-1"7"1415,-1 5-2308,0 1 0,0 1 0,1-1 0,2 24 0,-1-34-677,0-1 0,1 1-1,-1-1 1,1 0 0,-1 1-1,1-1 1,0 0 0,0 1-1,0-1 1,0 0 0,0 0-1,0 0 1,1 0 0,-1 0-1,1 0 1,-1 0 0,1-1 0,0 1-1,0 0 1,0-1 0,0 1-1,0-1 1,0 0 0,0 0-1,0 0 1,0 0 0,1 0-1,-1 0 1,0-1 0,1 1-1,-1-1 1,0 1 0,5-1-1,1 0 19,-1 0 0,0-1-1,1 0 1,-1 0 0,0-1-1,0 0 1,0 0-1,0 0 1,0-1 0,0 0-1,0-1 1,-1 1-1,0-1 1,0-1 0,6-4-1,19-12 60,-30 20-76,0 1-1,0-1 1,0 0-1,0 1 1,-1-1-1,1 1 0,0-1 1,0 1-1,0 0 1,0-1-1,0 1 0,0 0 1,0 0-1,0 0 1,1 0-1,-1 0 0,0 0 1,0 0-1,0 0 1,0 0-1,0 0 0,0 0 1,0 1-1,0-1 1,1 1-1,14 20 1147,-15-19-1130,0 0 0,0 1 0,0-1 1,0 0-1,0 0 0,1 0 0,-1 0 0,1-1 1,-1 1-1,1 0 0,0-1 0,0 1 0,0-1 1,0 1-1,0-1 0,0 0 0,0 0 0,0 0 1,5 2-1,7-2 18,0-1 1,0 0-1,0 0 1,0-2-1,0 0 1,0 0-1,-1-1 1,1-1-1,-1 0 1,1-1-1,18-10 0,35-10-115,-66 24 38,0 1-1,-1 0 1,1-1-1,0 1 1,0-1-1,0 1 1,-1 0-1,1 0 1,0-1-1,0 1 1,0 0-1,-1 0 1,1 0-1,0 0 1,0 0 0,0 0-1,0 0 1,-1 0-1,1 1 1,0-1-1,0 0 1,0 0-1,-1 1 1,1-1-1,0 0 1,0 1-1,-1-1 1,1 1-1,0-1 1,-1 1-1,1-1 1,-1 1-1,1-1 1,0 1-1,-1 0 1,1-1-1,-1 1 1,0 0-1,1 0 1,-1-1-1,1 1 1,-1 0-1,0 0 1,0-1-1,1 1 1,-1 0-1,0 0 1,0 0-1,0 0 1,0-1-1,0 2 1,0 0 13,0-1 0,0 0 0,0 0 0,0 0 0,0 0 0,1 1 0,-1-1 1,0 0-1,1 0 0,-1 0 0,1 0 0,-1 0 0,1 0 0,0 0 0,-1 0 0,1 0 0,0 0 0,0 0 0,0-1 0,-1 1 0,1 0 0,0-1 0,0 1 0,0 0 1,0-1-1,0 1 0,0-1 0,1 1 0,-1-1 0,0 0 0,0 1 0,2-1 0,-1 1-128,1-1 0,0 0 0,-1 0 0,1 0 0,-1 0 0,1 0 0,0-1 0,-1 1 0,1-1 1,-1 0-1,1 1 0,-1-1 0,0 0 0,1-1 0,-1 1 0,0 0 0,1-1 0,-1 1 0,3-3 0,-3 1-682,0 0 1,1 0-1,-1-1 0,0 1 1,-1 0-1,1-1 0,-1 1 0,1-1 1,-1 1-1,0-1 0,-1 1 1,1-1-1,0-6 0,1-20-6949</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1.517"/>
    </inkml:context>
    <inkml:brush xml:id="br0">
      <inkml:brushProperty name="width" value="0.025" units="cm"/>
      <inkml:brushProperty name="height" value="0.025" units="cm"/>
      <inkml:brushProperty name="color" value="#E71224"/>
    </inkml:brush>
  </inkml:definitions>
  <inkml:trace contextRef="#ctx0" brushRef="#br0">1 0 11915,'0'0'12748,"54"43"-20755,-34-37-3012</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1.863"/>
    </inkml:context>
    <inkml:brush xml:id="br0">
      <inkml:brushProperty name="width" value="0.025" units="cm"/>
      <inkml:brushProperty name="height" value="0.025" units="cm"/>
      <inkml:brushProperty name="color" value="#E71224"/>
    </inkml:brush>
  </inkml:definitions>
  <inkml:trace contextRef="#ctx0" brushRef="#br0">69 18 15983,'-4'11'2194,"-6"17"-1429,1 0-1,2 2 1,-7 55 0,1 102 3085,2-14-2116,70-494-2131,-56 308 351,2-11-199,1 0 0,1 0 0,1 1 0,20-39 1,-25 56 226,0 1 0,1-1 0,0 1 1,0 0-1,0 0 0,1 1 0,0-1 1,0 1-1,0 0 0,7-4 0,-8 6 9,-1 0 0,1 1 1,0-1-1,1 1 0,-1 0 0,0 0 0,0 0 0,0 1 0,1-1 0,-1 1 0,0 0 0,0 1 0,1-1 0,-1 1 1,0-1-1,0 1 0,5 2 0,-8-3 7,0 1 0,0-1-1,0 1 1,0-1 0,0 1 0,0-1 0,0 1 0,0-1 0,-1 1 0,1 0 0,0-1-1,0 1 1,-1 0 0,1 0 0,0 0 0,-1 0 0,1 0 0,-1 0 0,1 0-1,-1 0 1,1 0 0,-1 0 0,0 0 0,1 0 0,-1 0 0,0 0 0,0 0 0,0 0-1,0 0 1,0 0 0,0 0 0,0 0 0,0 0 0,-1 0 0,1 0 0,0 0-1,0 0 1,-1 0 0,1 0 0,-1 0 0,1 0 0,-1 0 0,1 0 0,-2 1-1,0 2 41,-1 1 0,0 0 0,0-1 0,-1 0 0,1 0 0,-1 0 0,-6 6 0,-1-2 88,-1 0 1,0 0-1,0-1 0,0 0 1,-1-1-1,0-1 0,0 0 1,-23 5-1,34-10-836,30-10-5189,-7-2 1121,2-1-2418</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2.240"/>
    </inkml:context>
    <inkml:brush xml:id="br0">
      <inkml:brushProperty name="width" value="0.025" units="cm"/>
      <inkml:brushProperty name="height" value="0.025" units="cm"/>
      <inkml:brushProperty name="color" value="#E71224"/>
    </inkml:brush>
  </inkml:definitions>
  <inkml:trace contextRef="#ctx0" brushRef="#br0">21 208 12204,'0'0'9192,"-3"8"-7430,2-5-1619,-3 5 282,2 0 0,-1 0 1,1 0-1,0 1 0,-1 12 0,3-20-394,0 1-1,0 0 0,0 0 0,0 0 0,0 0 1,1 0-1,-1 0 0,0 0 0,1 0 1,0-1-1,-1 1 0,1 0 0,0 0 1,0-1-1,0 1 0,0 0 0,0-1 1,0 1-1,1-1 0,-1 0 0,0 1 1,1-1-1,-1 0 0,1 0 0,-1 0 1,1 0-1,0 0 0,-1 0 0,1 0 1,0 0-1,0-1 0,0 1 0,-1-1 1,4 1-1,1 0-22,-1 0 0,1-1 0,-1 0 0,0 0 0,1 0 0,-1-1 0,1 0 1,-1 0-1,0 0 0,0 0 0,1-1 0,-1 0 0,0 0 0,-1-1 0,1 1 0,0-1 0,6-5 0,-4 2-78,0 0-1,0-1 1,0 0-1,-1 0 0,0-1 1,-1 1-1,0-1 0,0-1 1,5-11-1,-14 28-12,-1 0 221,0 1 0,1-1 0,0 1 0,0 0-1,1 0 1,0 0 0,-3 18 0,6-26-97,0 1 0,0-1 0,0 1 0,0 0 0,0-1 0,0 1 0,0-1 0,0 1 0,1-1 0,-1 1 0,1-1 0,-1 1 0,1-1 0,-1 1 0,1-1 0,0 0 0,0 1 0,-1-1 0,1 0 0,0 0 0,0 1 0,1-1 0,-1 0 0,2 1 0,-1-1-17,0 0 1,1-1-1,-1 1 0,1-1 1,-1 0-1,0 1 0,1-1 1,-1 0-1,1 0 0,-1-1 1,1 1-1,-1 0 0,1-1 1,-1 0-1,5-1 1,2-2-37,-1 0 0,0 0 0,0-1 0,0 0 0,0-1 0,-1 0 0,0 0 0,0 0 0,-1-1 0,0 0 0,0 0 0,6-10 0,1-2-43,-2 1 0,0-2-1,-1 0 1,7-22-1,-12 24 52,0 0-1,-1 1 1,-1-1-1,-1-1 1,0-31-1,-1 50 11,-1 0 0,0-1 0,0 1 0,0 0-1,0 0 1,0-1 0,0 1 0,0 0-1,0 0 1,0-1 0,0 1 0,0 0 0,0 0-1,0 0 1,0-1 0,0 1 0,-1 0-1,1 0 1,0-1 0,0 1 0,0 0 0,0 0-1,0 0 1,0-1 0,-1 1 0,1 0 0,0 0-1,0 0 1,0 0 0,0 0 0,-1-1-1,1 1 1,0 0 0,0 0 0,0 0 0,-1 0-1,1 0 1,0 0 0,0 0 0,-1 0-1,1 0 1,0 0 0,0 0 0,0 0 0,-1 0-1,1 0 1,0 0 0,-14 8 183,-7 16 81,15-14-251,0 0 0,1 1 1,1 0-1,0-1 0,0 1 0,1 1 0,0-1 0,1 0 0,1 1 1,0-1-1,0 1 0,1-1 0,0 1 0,1 0 0,1-1 0,0 0 1,0 1-1,1-1 0,0 0 0,1 0 0,0 0 0,1-1 0,1 1 1,-1-1-1,1 0 0,1-1 0,0 0 0,11 12 0,-16-19-219,-1-1-1,1 1 1,0-1-1,0 0 1,0 1-1,0-1 0,0 0 1,0 0-1,0 0 1,1 0-1,-1-1 1,0 1-1,0-1 0,1 1 1,-1-1-1,0 0 1,1 0-1,2 0 1,-2 0-396,0 0 0,0-1 0,0 0 0,0 0 0,0 0 0,0 0 0,0 0 0,0-1 0,0 1 0,-1-1 1,1 0-1,4-3 0,16-18-7182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2.652"/>
    </inkml:context>
    <inkml:brush xml:id="br0">
      <inkml:brushProperty name="width" value="0.025" units="cm"/>
      <inkml:brushProperty name="height" value="0.025" units="cm"/>
      <inkml:brushProperty name="color" value="#E71224"/>
    </inkml:brush>
  </inkml:definitions>
  <inkml:trace contextRef="#ctx0" brushRef="#br0">125 1 14638,'0'0'10308,"-10"1"-9555,7-1-649,-44 6 346,45-5-441,-1-1-1,1 1 1,-1-1-1,1 1 1,0 0 0,-1 0-1,1 0 1,0 0-1,0 0 1,-1 1 0,1-1-1,0 1 1,0-1-1,1 1 1,-1 0 0,0-1-1,0 1 1,1 0-1,-3 4 1,4-5-9,0 0 0,0 0 0,0 1 1,0-1-1,0 0 0,1 0 0,-1 1 0,0-1 0,0 0 1,1 0-1,-1 0 0,1 0 0,-1 1 0,1-1 0,-1 0 1,1 0-1,0 0 0,0 0 0,-1 0 0,1 0 0,0-1 0,0 1 1,0 0-1,0 0 0,0 0 0,0-1 0,0 1 0,0-1 1,0 1-1,1-1 0,-1 1 0,2 0 0,46 15-17,-43-15 8,2 1-13,5 1-48,1 1-1,-1 0 1,-1 1-1,16 8 1,-26-12 79,-1-1-1,1 1 1,-1-1 0,0 1 0,0 0 0,1 0 0,-1 0 0,0-1 0,0 1-1,0 0 1,0 1 0,0-1 0,0 0 0,0 0 0,-1 0 0,1 0-1,0 1 1,-1-1 0,1 0 0,0 1 0,-1-1 0,0 1 0,1-1 0,-1 0-1,0 1 1,0-1 0,0 1 0,0-1 0,0 1 0,0-1 0,0 1 0,0-1-1,0 0 1,-1 1 0,1-1 0,-1 1 0,1-1 0,-1 0 0,0 1-1,1-1 1,-1 0 0,0 0 0,0 0 0,0 1 0,0-1 0,0 0 0,0 0-1,0 0 1,0 0 0,0-1 0,0 1 0,-2 1 0,-6 5 183,0 0 1,0-1-1,-1 0 1,1-1-1,-1 0 1,-1 0-1,1-1 1,-1 0 0,1-1-1,-1 0 1,0-1-1,0 0 1,-1-1-1,-16 0 1,28 0-234,-1-1 1,0 0 0,0 0-1,0 0 1,1 0-1,-1 0 1,0-1 0,0 1-1,1 0 1,-1 0 0,0 0-1,0-1 1,1 1-1,-1 0 1,0-1 0,0 1-1,1-1 1,-1 1-1,0-1 1,1 1 0,-1-1-1,1 1 1,-1-2 0,-2-18-4436,3 1-2619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596"/>
    </inkml:context>
    <inkml:brush xml:id="br0">
      <inkml:brushProperty name="width" value="0.035" units="cm"/>
      <inkml:brushProperty name="height" value="0.035" units="cm"/>
    </inkml:brush>
  </inkml:definitions>
  <inkml:trace contextRef="#ctx0" brushRef="#br0">1 1966 18252,'531'-111'2818,"-23"19"-3126,-6-29 396,272-160 943,-19-56 569,-687 306-1465,793-336 1288,327-43-1951,-1145 397 380,200-66-2640,-230 75 2653,-1-1 0,0 0 0,0-1 0,-1-1 0,1 1 0,-1-2 0,-1 1 0,0-2 0,0 1 0,9-11 0,-16 15 2,0-1 1,-1 1 0,1-1 0,-1 0 0,0 0-1,1-6 1</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3.437"/>
    </inkml:context>
    <inkml:brush xml:id="br0">
      <inkml:brushProperty name="width" value="0.025" units="cm"/>
      <inkml:brushProperty name="height" value="0.025" units="cm"/>
      <inkml:brushProperty name="color" value="#E71224"/>
    </inkml:brush>
  </inkml:definitions>
  <inkml:trace contextRef="#ctx0" brushRef="#br0">144 92 5573,'0'0'7143,"8"-10"-4314,22-30-336,-30 40-2381,1-1-1,0 0 0,-1 1 1,1-1-1,0 0 1,-1 0-1,1 0 0,-1 1 1,1-1-1,-1 0 0,1 0 1,-1 0-1,0 0 0,1 0 1,-1 0-1,0 0 0,0 0 1,0 0-1,0 0 1,0 0-1,0 0 0,0 0 1,0 0-1,0 0 0,0 0 1,-1 0-1,1 0 0,0 0 1,-1 0-1,1 1 0,0-1 1,-1 0-1,1 0 1,-1 0-1,0 0 0,1 1 1,-1-1-1,0 0 0,1 0 1,-1 1-1,0-1 0,0 1 1,1-1-1,-1 1 0,0-1 1,0 1-1,0-1 0,0 1 1,0 0-1,0-1 1,0 1-1,0 0 0,0 0 1,0 0-1,0 0 0,0 0 1,-1 0-1,-6-1 258,1 1-1,-1 0 0,1 0 1,0 0-1,-8 3 1,8-1-279,0 0 0,1 0 0,-1 1 0,1 0 0,0 1 0,0-1 0,0 1 0,1 0 0,-1 1 0,1-1 0,0 1 0,0 0 0,1 0 0,-1 1 0,1-1 0,0 1 0,1 0 0,-1 0 0,1 0 0,0 1 0,-2 9 0,5-16-86,-1 1-1,1-1 0,0 1 1,0 0-1,0-1 0,0 1 0,0-1 1,0 1-1,0 0 0,0-1 1,0 1-1,0 0 0,1-1 0,-1 1 1,0-1-1,0 1 0,1-1 1,-1 1-1,0 0 0,0-1 1,1 1-1,-1-1 0,1 1 0,-1-1 1,0 0-1,1 1 0,-1-1 1,1 1-1,-1-1 0,1 0 0,-1 1 1,2-1-1,24 2 97,25-17 12,-17-8-80,-29 19-39,-1 0 0,2 0 0,-1 1 0,0 0-1,1 0 1,-1 0 0,1 0 0,0 1 0,0 0 0,0 0 0,10-1-1,-14 4 3,0 0-1,0 0 0,0 0 0,0 0 0,-1 0 1,1 1-1,0-1 0,-1 0 0,1 1 0,0 0 1,-1-1-1,0 1 0,1 0 0,-1 0 1,0 0-1,0 0 0,0 0 0,0 0 0,0 0 1,-1 0-1,1 2 0,12 19-27,-9-19 35,0 0 1,0-1-1,1 1 0,0-1 0,0 0 0,0 0 1,0 0-1,0-1 0,1 0 0,-1 0 0,1 0 0,-1-1 1,1 0-1,0 0 0,0 0 0,-1-1 0,1 1 1,0-1-1,0-1 0,0 1 0,8-3 0,10-2 10,-1 0 0,1-2 0,36-16 0,-36 18-12,-22 20 321,-4 0 58,6-14-329,0 0 1,-1-1 0,1 1 0,-1-1-1,1 0 1,0 0 0,-1 0-1,1-1 1,0 1 0,-1-1 0,4-1-1,40-14 35,-38 12-166,0 1 0,0-1 1,0 2-1,1-1 1,-1 1-1,1 1 0,10-1 1,-4 28-2008,6-23-8695,-6-6-3166</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4.004"/>
    </inkml:context>
    <inkml:brush xml:id="br0">
      <inkml:brushProperty name="width" value="0.025" units="cm"/>
      <inkml:brushProperty name="height" value="0.025" units="cm"/>
      <inkml:brushProperty name="color" value="#E71224"/>
    </inkml:brush>
  </inkml:definitions>
  <inkml:trace contextRef="#ctx0" brushRef="#br0">1 0 9833,'0'0'13501,"5"10"-12118,-3-5-1288,0 1-1,1-1 1,0-1 0,0 1 0,0 0 0,0-1 0,1 1 0,0-1 0,0 0-1,0 0 1,0 0 0,1-1 0,-1 0 0,1 0 0,0 0 0,0 0 0,0-1 0,0 1-1,1-1 1,-1-1 0,9 3 0,-2-3-67,0 0 1,0-1-1,1 0 0,-1 0 0,0-2 1,0 0-1,0 0 0,0-1 0,0 0 1,0-1-1,-1 0 0,0-1 0,0 0 1,0-1-1,0 0 0,15-13 0,-26 19-28,0 0-1,0-1 0,0 1 0,1 0 1,-1 0-1,0 0 0,0 0 0,0-1 1,0 1-1,0 0 0,1 0 0,-1 0 0,0 0 1,0 0-1,0 0 0,0 0 0,1 0 1,-1-1-1,0 1 0,0 0 0,0 0 1,1 0-1,-1 0 0,0 0 0,0 0 0,0 0 1,1 0-1,-1 0 0,0 0 0,0 0 1,0 0-1,1 1 0,-1-1 0,0 0 1,0 0-1,0 0 0,1 0 0,-1 0 0,0 0 1,0 0-1,0 0 0,0 1 0,1-1 1,-1 0-1,0 0 0,0 0 0,0 0 1,0 0-1,0 1 0,0 13-33,-11 19 32,-14 21-355,7-17 1059,-20 59 0,34-82-1939,1 0-1,0-1 0,1 1 1,-1 25-1</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5.120"/>
    </inkml:context>
    <inkml:brush xml:id="br0">
      <inkml:brushProperty name="width" value="0.025" units="cm"/>
      <inkml:brushProperty name="height" value="0.025" units="cm"/>
      <inkml:brushProperty name="color" value="#E71224"/>
    </inkml:brush>
  </inkml:definitions>
  <inkml:trace contextRef="#ctx0" brushRef="#br0">38 1 15535,'0'0'1825,"-3"5"-223,-8 10-225,2 3-384,4 5 192,-1-2-352,4 1-417,1-1-319,1-4-65,0-4 0,0-4-353,1-4-1184,5-5-1122,-4-9-8903</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5.467"/>
    </inkml:context>
    <inkml:brush xml:id="br0">
      <inkml:brushProperty name="width" value="0.025" units="cm"/>
      <inkml:brushProperty name="height" value="0.025" units="cm"/>
      <inkml:brushProperty name="color" value="#E71224"/>
    </inkml:brush>
  </inkml:definitions>
  <inkml:trace contextRef="#ctx0" brushRef="#br0">1 1 4100,'0'0'14157,"29"52"-14189,8-46-1826,5-5-2209,1-1-97,-3 0-3716</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5.815"/>
    </inkml:context>
    <inkml:brush xml:id="br0">
      <inkml:brushProperty name="width" value="0.025" units="cm"/>
      <inkml:brushProperty name="height" value="0.025" units="cm"/>
      <inkml:brushProperty name="color" value="#E71224"/>
    </inkml:brush>
  </inkml:definitions>
  <inkml:trace contextRef="#ctx0" brushRef="#br0">116 1 9353,'0'0'12673,"-9"7"-11691,3 0-801,-1-1 15,1 0 0,-1 0 0,-1-1-1,1 0 1,-16 8 0,23-13-202,-1 0 0,1 0-1,0 1 1,0-1-1,0 0 1,0 0-1,0 0 1,-1 0 0,1 1-1,0-1 1,0 0-1,0 0 1,0 1 0,0-1-1,0 0 1,0 0-1,0 0 1,0 1-1,0-1 1,0 0 0,0 0-1,0 1 1,0-1-1,0 0 1,0 0 0,0 0-1,0 1 1,0-1-1,0 0 1,0 0-1,0 0 1,0 1 0,0-1-1,1 0 1,-1 0-1,0 0 1,0 1 0,0-1-1,0 0 1,0 0-1,1 0 1,-1 0-1,0 0 1,0 1 0,0-1-1,1 0 1,-1 0-1,0 0 1,0 0 0,0 0-1,1 0 1,10 7-358,-11-6 346,10 4-237,5 3 120,1 0 1,-1 1 0,-1 1-1,0 1 1,0 0 0,19 20-1,-32-30 165,-1-1 0,1 1-1,-1 0 1,1-1 0,-1 1 0,1 0-1,-1 0 1,0-1 0,1 1 0,-1 0-1,0 0 1,0 0 0,0 0-1,1-1 1,-1 1 0,0 0 0,0 0-1,0 0 1,0 0 0,0 0 0,-1 0-1,1-1 1,0 1 0,0 0-1,0 0 1,-1 0 0,1 0 0,0-1-1,-1 1 1,0 1 0,-1 0 38,0 0 0,0 0 1,0-1-1,0 1 0,-1 0 0,1-1 1,0 0-1,-1 1 0,1-1 1,-4 1-1,-61 14 1404,55-15-1140,0 0 0,0 0 1,-18-2-1,28 1-371,1 0-1,-1 0 1,1 0 0,-1-1-1,0 1 1,1-1-1,-1 1 1,1-1 0,-1 1-1,1-1 1,-1 0-1,1 0 1,0 0 0,-1 0-1,-1-2 1,3 3-98,-1-1 0,1 0 0,0 0 0,0 0 0,0 0 0,-1 0 0,1 0 0,0 0 0,0 0 0,0 0 0,1 0 0,-1 0 0,0 0 0,0 0 1,0 0-1,1 0 0,-1 0 0,0 0 0,1 0 0,-1 0 0,1 0 0,-1 0 0,1 0 0,0 1 0,-1-1 0,1 0 0,0 0 0,1 0 0,14-14-3509,5-1-1933</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6.225"/>
    </inkml:context>
    <inkml:brush xml:id="br0">
      <inkml:brushProperty name="width" value="0.025" units="cm"/>
      <inkml:brushProperty name="height" value="0.025" units="cm"/>
      <inkml:brushProperty name="color" value="#E71224"/>
    </inkml:brush>
  </inkml:definitions>
  <inkml:trace contextRef="#ctx0" brushRef="#br0">1 0 7495,'0'0'19208,"5"9"-18616,0 0-438,-1 1 0,0-1 0,0 1 0,-1 0-1,0 0 1,-1 0 0,0 0 0,-1 0 0,0 1 0,-1 15-1,-2 38 87,1-31-201,0 1 1,7 44-1,-6-75-71,0-1-1,1 1 1,0-1 0,0 1-1,0-1 1,0 1 0,0-1-1,0 0 1,0 0 0,1 1-1,-1-1 1,1 0 0,0 0-1,-1 0 1,1-1 0,0 1-1,0 0 1,0-1-1,0 1 1,1-1 0,-1 1-1,0-1 1,1 0 0,-1 0-1,1 0 1,-1-1 0,1 1-1,-1 0 1,1-1 0,-1 0-1,4 1 1,-4-2-328,1 1-1,0 0 1,0 0 0,-1-1-1,1 0 1,-1 1-1,1-1 1,-1 0 0,1 0-1,-1-1 1,1 1 0,-1 0-1,0-1 1,0 1-1,1-1 1,-1 0 0,0 0-1,-1 0 1,4-3 0,10-20-6457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6.634"/>
    </inkml:context>
    <inkml:brush xml:id="br0">
      <inkml:brushProperty name="width" value="0.025" units="cm"/>
      <inkml:brushProperty name="height" value="0.025" units="cm"/>
      <inkml:brushProperty name="color" value="#E71224"/>
    </inkml:brush>
  </inkml:definitions>
  <inkml:trace contextRef="#ctx0" brushRef="#br0">0 47 15855,'0'0'5915,"6"8"-4698,-4-4-1159,0 0 1,1 0-1,0-1 0,-1 0 0,1 1 1,1-1-1,-1 0 0,0 0 1,1-1-1,0 1 0,-1-1 0,1 0 1,0 0-1,0 0 0,0 0 1,0-1-1,1 1 0,-1-1 0,0 0 1,1-1-1,-1 1 0,1-1 0,6 0 1,-8 0-38,14 1-93,-1-1 0,0-1 1,0 0-1,24-5 0,-37 5 55,0 1 0,-1-1-1,1 0 1,0 0-1,0 0 1,0 0 0,-1-1-1,1 1 1,0-1 0,-1 0-1,1 0 1,-1 1 0,0-1-1,0-1 1,0 1 0,0 0-1,0-1 1,0 1-1,0-1 1,-1 1 0,0-1-1,1 0 1,-1 1 0,0-1-1,0 0 1,0 0 0,-1 0-1,1 0 1,-1 0 0,1-6-1,-1 8 25,-1-1 0,1 1 0,0 0 0,-1-1 0,1 1 0,-1 0 0,1-1 0,-1 1 0,0 0 0,0-1 0,1 1 0,-1 0 0,0 0 0,0 0 0,0 0 0,0 0 0,0 0 0,-1 0 0,1 0 0,0 1 0,0-1 0,0 0 0,-1 1 0,1-1 0,0 1 0,-1-1 0,1 1 0,-1-1 0,1 1 0,0 0 0,-1 0 0,1 0 0,-1 0 0,1 0 0,-1 0 0,1 0 0,-1 0 0,1 1 0,-3 0 0,-2 0 96,-1 0 0,1 0 0,0 0 0,0 1 0,0 0 0,0 1 0,0-1 0,-6 4 0,0 3 236,1-1 1,0 2-1,1 0 1,0 0 0,0 1-1,-10 15 1,18-24-323,0 1 1,0-1-1,1 1 1,-1-1 0,1 1-1,-1 0 1,1-1-1,0 1 1,0 0-1,1 0 1,-1 0-1,0 0 1,1 0 0,0 0-1,-1 0 1,1 0-1,1 0 1,-1 0-1,0 0 1,1 0 0,-1 0-1,1 0 1,0 0-1,0 0 1,0-1-1,0 1 1,1 0 0,-1-1-1,1 1 1,0-1-1,-1 1 1,1-1-1,0 0 1,1 1-1,-1-1 1,4 2 0,3 3-67,1-2 0,-1 1 0,1-1 0,1-1 0,-1 0 0,1 0 0,-1-1 0,1 0 1,13 1-1,-2-2-1531,1 0 1,-1-1 0,37-4-1,-53 2 626,0 0-1,-1 0 1,1 0 0,-1 0-1,0-1 1,1 0-1,-1 0 1,9-6 0,3-6-4668</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7.201"/>
    </inkml:context>
    <inkml:brush xml:id="br0">
      <inkml:brushProperty name="width" value="0.025" units="cm"/>
      <inkml:brushProperty name="height" value="0.025" units="cm"/>
      <inkml:brushProperty name="color" value="#E71224"/>
    </inkml:brush>
  </inkml:definitions>
  <inkml:trace contextRef="#ctx0" brushRef="#br0">119 16 16464,'0'0'8322,"-8"-4"-8252,7 4-69,-1-2-1,0 1 1,0 0 0,0-1-1,-1 1 1,1 0 0,0 1-1,-1-1 1,1 0 0,-1 1-1,1-1 1,-1 1 0,1 0-1,-1-1 1,1 1 0,-1 1-1,1-1 1,-1 0 0,1 1-1,0-1 1,-1 1 0,1 0-1,-1-1 1,1 1 0,0 0 0,0 1-1,0-1 1,-1 0 0,1 1-1,-2 1 1,-4 2-2,-20 19-1,27-11 6,17-4 6,20 0 10,32 9 0,-63-16-35,0 0 0,0 0 0,0 0 0,-1 0 1,1 1-1,-1 0 0,0 0 0,1 0 0,-2 0 1,6 6-1,-8-8 12,0 0 0,0 0 1,0 0-1,0 0 0,-1 0 0,1 0 1,0 0-1,-1 1 0,1-1 0,0 0 1,-1 0-1,0 1 0,1-1 0,-1 0 1,0 1-1,0-1 0,1 0 0,-1 1 1,0-1-1,0 0 0,-1 1 0,1-1 1,0 0-1,0 1 0,-1-1 0,1 0 1,-1 2-1,-1-1 68,1 0 0,-1 0 0,0 0-1,0-1 1,0 1 0,0-1 0,0 1 0,0-1 0,0 0 0,0 0 0,0 0-1,-1 0 1,-3 1 0,-7 1 383,0 0-1,0-1 1,0 0 0,-17-1-1,26-1-403,0 0-1,0 0 0,0 0 0,0-1 0,0 1 0,0-1 1,0 0-1,-6-2 0,-1-11-2083,13-11-5021,7 7-1491</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7.749"/>
    </inkml:context>
    <inkml:brush xml:id="br0">
      <inkml:brushProperty name="width" value="0.025" units="cm"/>
      <inkml:brushProperty name="height" value="0.025" units="cm"/>
      <inkml:brushProperty name="color" value="#E71224"/>
    </inkml:brush>
  </inkml:definitions>
  <inkml:trace contextRef="#ctx0" brushRef="#br0">192 42 12620,'0'0'10410,"-9"-6"-8494,-2 0-1544,-1 0 0,1 1 0,-1 1 0,0 0 0,-22-4-1,30 7-320,-1 0-1,0 1 0,0-1 0,0 1 0,0 1 0,0-1 0,0 1 0,0-1 0,-7 3 0,10-2-54,0 0 0,0 0 0,-1 0-1,1 0 1,1 1 0,-1-1-1,0 1 1,0-1 0,0 1-1,1-1 1,-1 1 0,1 0-1,-1 0 1,1 0 0,0 0-1,0 0 1,0 0 0,0 0-1,0 0 1,0 0 0,-1 4-1,2-5 0,0 1 1,0-1-1,1 0 0,-1 0 0,0 1 0,0-1 0,1 0 0,-1 0 0,0 0 0,1 1 0,-1-1 0,1 0 0,0 0 0,-1 0 0,1 0 0,0 0 0,0 0 0,-1 0 1,1 0-1,0 0 0,0-1 0,0 1 0,0 0 0,0 0 0,0-1 0,1 1 0,-1-1 0,2 2 0,42 15-460,-34-14 225,12 5 8,-12-5 124,-1 0 1,0 0 0,0 1 0,-1 1 0,1-1 0,-1 2 0,0-1 0,0 1 0,9 9 0,-17-14 118,0 0 0,0 0 0,0 0 0,0 0 0,0 0 0,-1 0 0,1 0 1,-1 0-1,1 1 0,0-1 0,-1 0 0,0 0 0,1 1 0,-1-1 0,0 0 0,0 1 0,0-1 0,0 0 0,0 0 0,0 1 0,0-1 0,0 0 0,0 1 0,-1-1 1,0 2-1,0 0 38,-1-1 0,1 0-1,-1 0 1,0 0 0,1 0 0,-1-1 0,0 1 0,0 0 0,0-1 0,0 0 0,-1 1 0,-2 1 0,-9 2 192,0 0 0,0 0 1,-22 4-1,35-9-240,-6 2-222,-37 6 460,41-8-645,1 1 0,-1-1-1,1 0 1,-1 0 0,1 0 0,-1 0-1,1 0 1,-1-1 0,1 1 0,-1-1-1,1 1 1,-1-1 0,-3-2-1,-1-9-5999</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8.466"/>
    </inkml:context>
    <inkml:brush xml:id="br0">
      <inkml:brushProperty name="width" value="0.025" units="cm"/>
      <inkml:brushProperty name="height" value="0.025" units="cm"/>
      <inkml:brushProperty name="color" value="#E71224"/>
    </inkml:brush>
  </inkml:definitions>
  <inkml:trace contextRef="#ctx0" brushRef="#br0">6 10 7143,'0'0'16922,"-2"9"-16478,-2 27-167,4-34-260,1-1 0,-1 0-1,1 0 1,-1 0 0,1 1 0,0-1 0,0 0-1,-1 0 1,1 0 0,0 0 0,0 0-1,0 0 1,0-1 0,0 1 0,0 0-1,0 0 1,0-1 0,0 1 0,0-1 0,0 1-1,1-1 1,-1 1 0,0-1 0,0 0-1,1 1 1,-1-1 0,0 0 0,1 0 0,-1 0-1,0 0 1,0 0 0,2 0 0,41-4 379,-30 0-342,0-1-1,-1 0 0,0-1 1,16-9-1,-20 10-53,0 0 0,0 0 0,0 1 0,0 0 0,1 1 0,0 0 0,0 0 0,0 1 0,0 1 0,16-2 0,-25 3-4,0 1-1,0-1 1,0 0 0,0 1-1,0-1 1,0 1-1,0-1 1,0 1 0,-1-1-1,1 1 1,0 0-1,0-1 1,0 1 0,-1 0-1,1 0 1,0 0-1,-1-1 1,1 1 0,0 0-1,-1 0 1,0 0-1,1 0 1,-1 0 0,1 0-1,-1 0 1,0 0-1,1 2 1,4 39 16,-1-11 94,-4-30-66,1 1 0,0-1 1,0 1-1,0-1 0,0 0 0,0 0 1,1 1-1,-1-1 0,0 0 0,1 0 1,-1 0-1,0 0 0,1 0 0,-1-1 1,1 1-1,0 0 0,-1-1 0,1 1 1,-1-1-1,1 1 0,0-1 0,-1 0 1,1 0-1,0 0 0,0 0 0,-1 0 1,1 0-1,0 0 0,-1-1 0,1 1 1,0 0-1,-1-1 0,3 0 0,4-2 47,0 0 0,0 0 0,0 0 0,0-1 0,7-4 0,9-10-76,-19 14-79,0 0 0,1 0 1,-1 0-1,1 0 0,0 1 1,-1 0-1,1 0 1,1 1-1,-1-1 0,0 1 1,11-2-1,-16 6 71,0-1 0,0 0 1,0 1-1,-1-1 0,1 1 0,-1-1 0,1 0 1,-1 1-1,1-1 0,-1 1 0,0 0 0,0-1 1,0 1-1,0-1 0,0 1 0,0-1 1,0 1-1,0-1 0,-1 3 0,-3 16-2283,4-19 2056,0-1 1,0 0-1,0 0 1,0 0-1,0 1 1,0-1 0,0 0-1,0 0 1,0 0-1,0 0 1,0 1-1,0-1 1,0 0 0,0 0-1,0 0 1,0 1-1,0-1 1,-1 0-1,1 0 1,0 0 0,0 0-1,0 0 1,0 1-1,0-1 1,0 0-1,-1 0 1,1 0 0,0 0-1,0 0 1,0 0-1,0 0 1,-1 1-1,1-1 1,0 0 0,0 0-1,0 0 1,-1 0-1,1 0 1,0 0-1,0 0 1,0 0 0,-1 0-1,1 0 1,0 0-1,0 0 1,0 0-1,0 0 1,-1 0-1,-4-9-10175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12.844"/>
    </inkml:context>
    <inkml:brush xml:id="br0">
      <inkml:brushProperty name="width" value="0.035" units="cm"/>
      <inkml:brushProperty name="height" value="0.035" units="cm"/>
    </inkml:brush>
  </inkml:definitions>
  <inkml:trace contextRef="#ctx0" brushRef="#br0">2360 795 12731,'-66'-36'33,"1"-2"-1,-80-64 1,118 83-115,3 2-73,0 1 0,-1 1 1,-1 1-1,-35-13 0,44 21 114,0 0-1,0 2 1,-1 0-1,1 2 1,-1-1-1,1 2 1,-1 1-1,-23 1 1,6 4 109,0 1 1,0 2 0,1 2-1,0 0 1,0 3 0,-34 17-1,-185 114 780,215-120-755,-146 92 390,-178 149-1,311-220-462,2 1 0,2 3 1,2 2-1,3 1 0,2 3 1,-42 76-1,40-54-24,4 1 0,3 2 0,3 2 0,-28 118 0,47-143 16,2 0 0,3 0 1,2 1-1,2 77 0,6-100 17,1 0 1,1-1 0,2 0 0,2 0-1,1 0 1,1-1 0,2-1 0,24 49-1,-6-31 37,2 0-1,3-2 0,1-2 0,62 62 0,186 148 83,-248-225-140,65 53 6,138 89 1,-190-142-18,1-3 0,2-2 1,1-2-1,1-3 1,76 20-1,-79-29-3,0-3-1,1-2 0,0-3 1,68-2-1,-52-6-10,0-2 0,122-30-1,-80 5-8,-1-5-1,-2-5 0,181-98 0,-154 62-2,-3-6-1,215-180 1,-186 119-4,206-238-1,-270 267-10,-4-5-1,107-184 0,-146 208 9,-4-3-1,-4-1 0,-5-2 1,28-109-1,-56 162 54,-2 0 0,-2 0 0,2-70 0,-10 88 46,-1 0 0,-1 0-1,-2 0 1,-1 0 0,-1 0-1,-16-45 1,11 49 62,-1 1 0,0 0 0,-2 1 0,-1 0 0,-2 1 0,-29-34 0,20 30 74,-1 1 0,-2 1 0,0 2 0,-45-28 0,20 19 267,-111-48 0,-66-4 222,-787-183-1080,803 226 182,-12 6-64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8.798"/>
    </inkml:context>
    <inkml:brush xml:id="br0">
      <inkml:brushProperty name="width" value="0.025" units="cm"/>
      <inkml:brushProperty name="height" value="0.025" units="cm"/>
      <inkml:brushProperty name="color" value="#E71224"/>
    </inkml:brush>
  </inkml:definitions>
  <inkml:trace contextRef="#ctx0" brushRef="#br0">0 1 16784,'0'0'3235</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9.539"/>
    </inkml:context>
    <inkml:brush xml:id="br0">
      <inkml:brushProperty name="width" value="0.025" units="cm"/>
      <inkml:brushProperty name="height" value="0.025" units="cm"/>
      <inkml:brushProperty name="color" value="#E71224"/>
    </inkml:brush>
  </inkml:definitions>
  <inkml:trace contextRef="#ctx0" brushRef="#br0">1 0 4612,'0'0'18482,"5"9"-17388,1 6-745,-1 0 0,0 0 0,-1 0-1,0 0 1,-2 1 0,1 0 0,-2-1-1,0 22 1,-2-14-19,0-14-240,1-1-1,0 1 1,0 0-1,1-1 1,0 1-1,0-1 1,5 16-1,-6-23-81,0-1-1,1 1 1,-1-1-1,0 1 1,1-1-1,-1 1 1,1-1-1,-1 1 1,0-1-1,1 0 1,-1 1-1,1-1 1,-1 0-1,1 1 1,-1-1-1,1 0 1,-1 1-1,1-1 1,0 0-1,-1 0 1,1 0-1,-1 0 0,1 1 1,0-1-1,-1 0 1,1 0-1,-1 0 1,1 0-1,0 0 1,-1 0-1,1-1 1,-1 1-1,1 0 1,0 0-1,-1 0 1,1-1-1,-1 1 1,1 0-1,-1 0 1,1-1-1,-1 1 1,1 0-1,-1-1 0,1 1 1,-1-1-1,1 0 1,18-22 174,-14 13-309,-1 0 0,0-1-1,0 1 1,-1-1-1,0 0 1,-1 0-1,-1 0 1,0 0 0,0 0-1,-1 0 1,0 0-1,-1 0 1,0 0 0,-4-16-1,-7 11-361,11 16 479,1 0-1,0 0 1,0 0 0,-1-1-1,1 1 1,0 0-1,-1 0 1,1 0 0,0 0-1,-1 0 1,1 0 0,0 1-1,0-1 1,-1 0-1,1 0 1,0 0 0,-1 0-1,1 0 1,0 0 0,0 0-1,-1 1 1,1-1 0,0 0-1,0 0 1,-1 0-1,1 1 1,0-1 0,0 0-1,-1 0 1,1 1 0,0-1-1,0 0 1,0 1-1,-1 0 5,0 1-1,1 0 0,0-1 0,-1 1 0,1-1 0,0 1 0,0 0 0,0-1 1,0 1-1,0-1 0,0 1 0,0 0 0,1-1 0,-1 1 0,1-1 1,-1 1-1,1 0 0,-1-1 0,1 0 0,0 1 0,2 2 0,2 2 40,1-1 0,-1 0 0,1 0 0,1 0 0,-1-1 0,1 0 0,0 0 0,-1 0 0,2-1 0,-1 0-1,0 0 1,1-1 0,-1 0 0,1-1 0,0 1 0,-1-1 0,12 0 0,-10-1 13,0 1 0,0-1 0,1 0 0,-1-1-1,0 0 1,0-1 0,0 0 0,0 0 0,-1-1 0,1 0 0,0 0 0,-1-1 0,0 0 0,13-9-1,-17 9-32,1 0 0,0 0 0,-1-1 0,0 0 0,0 0 0,0 0 0,-1 0-1,0 0 1,0-1 0,0 0 0,0 1 0,-1-1 0,0 0 0,0 0 0,-1 0-1,2-11 1,-3 17-16,0 0 0,0 0 0,0-1-1,0 1 1,0 0 0,0 0 0,0 0-1,0 0 1,0-1 0,0 1 0,0 0-1,0 0 1,0 0 0,0-1-1,0 1 1,0 0 0,0 0 0,0 0-1,0-1 1,-1 1 0,1 0 0,0 0-1,0 0 1,0 0 0,0 0 0,0-1-1,0 1 1,-1 0 0,1 0 0,0 0-1,0 0 1,0 0 0,0 0 0,-1 0-1,1-1 1,0 1 0,0 0 0,0 0-1,0 0 1,-1 0 0,1 0 0,0 0-1,0 0 1,0 0 0,-1 0 0,1 0-1,-11 7-80,-8 13 17,11-6 68,0 0 1,0 1-1,2 0 0,-8 25 0,11-33 48,1 1-1,0 0 1,1 0-1,0 0 0,0 0 1,1 0-1,0 0 1,0 0-1,0 0 0,1 0 1,3 11-1,-2-16-35,0 1-1,0-1 0,0 0 0,0 0 1,1-1-1,-1 1 0,1 0 0,0-1 1,-1 0-1,1 0 0,0 1 0,0-2 1,1 1-1,-1 0 0,0-1 0,1 1 1,-1-1-1,1 0 0,-1 0 1,1 0-1,-1-1 0,1 1 0,0-1 1,-1 0-1,1 0 0,3-1 0,3 1 14,0 0-1,0-1 1,0 0-1,-1-1 1,1 0-1,-1 0 1,1-1-1,15-7 1,-19 7-19,0-1 1,0 1 0,-1-1-1,0 0 1,1 0-1,-1 0 1,0-1-1,-1 0 1,1 0-1,-1 0 1,0-1 0,-1 1-1,1-1 1,-1 0-1,0 0 1,0 0-1,-1 0 1,0 0 0,0-1-1,0 1 1,-1-1-1,0 0 1,0-10-1,-1 16-10,0 0-1,0 1 0,-1-1 0,1 0 1,0 1-1,0-1 0,-1 0 0,1 1 1,-1-1-1,1 1 0,0-1 0,-1 0 0,1 1 1,-1-1-1,0 1 0,1-1 0,-1 1 1,1 0-1,-1-1 0,0 1 0,1 0 1,-1-1-1,0 1 0,1 0 0,-1 0 1,0-1-1,1 1 0,-1 0 0,0 0 1,0 0-1,1 0 0,-1 0 0,0 0 1,1 0-1,-1 0 0,0 1 0,0-1 1,1 0-1,-1 0 0,0 0 0,1 1 1,-1-1-1,0 0 0,1 1 0,-1-1 0,1 1 1,-1-1-1,0 1 0,0 0 0,-3 1-2,1-1-1,-1 2 1,0-1-1,1 0 1,-1 1-1,1 0 1,-5 4-1,6-4 20,0-1 0,0 1 0,0 0 0,0 0 0,1 0 0,-1 0 0,1 1 0,-1-1 0,1 0 0,0 0 0,1 1 0,-1-1 0,1 1 0,-1-1 0,1 1 0,0-1 0,0 1 0,0-1 0,1 1 0,-1-1 0,1 0 0,0 1 0,0-1 0,0 0 0,0 1 0,1-1 0,-1 0 0,1 0 0,0 0 0,0 0 0,0-1 0,4 5 0,-2-3-265,0 0-1,1 0 0,0-1 0,-1 0 0,1 0 1,1 0-1,-1-1 0,6 3 0,-3-3-1181,-1 1-1,1-2 1,-1 1-1,1-1 1,15 1 0,13-2-11117</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49.932"/>
    </inkml:context>
    <inkml:brush xml:id="br0">
      <inkml:brushProperty name="width" value="0.025" units="cm"/>
      <inkml:brushProperty name="height" value="0.025" units="cm"/>
      <inkml:brushProperty name="color" value="#E71224"/>
    </inkml:brush>
  </inkml:definitions>
  <inkml:trace contextRef="#ctx0" brushRef="#br0">0 0 13613,'0'0'10121,"0"73"-9224,0-39-64,6-1-481,5-1-255,1-3-33,8-1-32,-6-5-257,6-6-1472,-14-2-1250,-3-9-1954</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0.309"/>
    </inkml:context>
    <inkml:brush xml:id="br0">
      <inkml:brushProperty name="width" value="0.025" units="cm"/>
      <inkml:brushProperty name="height" value="0.025" units="cm"/>
      <inkml:brushProperty name="color" value="#E71224"/>
    </inkml:brush>
  </inkml:definitions>
  <inkml:trace contextRef="#ctx0" brushRef="#br0">0 81 10602,'0'0'9097,"52"17"-7272,-10-17-351,6-5-385,6-6-353,8 1-543,-1 0-161,-7 1-257,-6 1-992,-8-1-993,-11-3-897,-15 1-2562,-5-1-3492</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0.664"/>
    </inkml:context>
    <inkml:brush xml:id="br0">
      <inkml:brushProperty name="width" value="0.025" units="cm"/>
      <inkml:brushProperty name="height" value="0.025" units="cm"/>
      <inkml:brushProperty name="color" value="#E71224"/>
    </inkml:brush>
  </inkml:definitions>
  <inkml:trace contextRef="#ctx0" brushRef="#br0">1 8 14157,'0'0'4389,"66"1"-1987,-21-1-1089,9-4-32,13 0-288,0 3-737,1 1-256,-10 0-928,-4 0-2115,-11 0-3876</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1.012"/>
    </inkml:context>
    <inkml:brush xml:id="br0">
      <inkml:brushProperty name="width" value="0.025" units="cm"/>
      <inkml:brushProperty name="height" value="0.025" units="cm"/>
      <inkml:brushProperty name="color" value="#E71224"/>
    </inkml:brush>
  </inkml:definitions>
  <inkml:trace contextRef="#ctx0" brushRef="#br0">259 134 12588,'-9'0'2642,"-20"0"-376,1 2-1,-30 5 0,46-5-1810,0 1-1,0 0 0,0 1 1,1 0-1,-1 0 0,1 2 1,0-1-1,-12 9 0,22-13-441,-1 0-1,1 0 1,0-1 0,0 1-1,0 0 1,0 0-1,0 0 1,0 0-1,0 0 1,0 1-1,0-1 1,0 0-1,1 0 1,-1 1 0,0-1-1,1 0 1,-1 1-1,1-1 1,-1 0-1,1 1 1,0-1-1,-1 3 1,2-2-7,-1-1 1,1 1-1,0-1 1,-1 0-1,1 1 1,0-1-1,0 0 1,0 0-1,0 1 1,0-1-1,0 0 1,0 0-1,0 0 0,0 0 1,0 0-1,1-1 1,2 2-1,8 4-51,1 0 0,-1-1 0,26 5 0,-27-7-51,12 4-127,4-1-180,-1 1 0,-1 2 0,1 0 0,-1 2 0,-1 1 0,25 16 1,-48-28 421,0 1 1,0-1-1,0 1 1,0 0-1,0 0 1,0 0 0,0-1-1,0 1 1,0 0-1,0 0 1,0 1-1,0-1 1,-1 0-1,1 0 1,-1 0 0,1 0-1,-1 0 1,1 1-1,-1-1 1,1 0-1,-1 1 1,0-1-1,0 0 1,0 1 0,0-1-1,0 0 1,0 3-1,-1-2 56,0 0 0,0-1-1,-1 1 1,1 0 0,0-1 0,-1 1-1,0-1 1,1 1 0,-1-1-1,0 0 1,1 1 0,-1-1-1,0 0 1,0 0 0,-2 0 0,-13 6 303,1-2 0,-1 0 0,-19 3 1,31-7-448,-56 5-12,21-8-3538,29-2-988,8-6-3032</inkml:trace>
  <inkml:trace contextRef="#ctx0" brushRef="#br0" timeOffset="1">419 1 13901,'0'0'8168,"0"71"-6855,-3-31 193,-6 2-417,-2 4-449,5-1-191,-1-1-225,5-1-192,-1-1 0,3-2-32,0-6-993,0-4-1954,0-11-2114,0-10-5605</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1.417"/>
    </inkml:context>
    <inkml:brush xml:id="br0">
      <inkml:brushProperty name="width" value="0.025" units="cm"/>
      <inkml:brushProperty name="height" value="0.025" units="cm"/>
      <inkml:brushProperty name="color" value="#E71224"/>
    </inkml:brush>
  </inkml:definitions>
  <inkml:trace contextRef="#ctx0" brushRef="#br0">65 0 14638,'0'0'9251,"1"12"-7863,-1 22-583,-2 0 0,-1 1 0,-1-1 0,-11 39 0,3-35-706,5-15-176,1 0-1,0 0 1,2 0 0,-3 31-1,10-53 30,-1 0-1,0 0 1,1 0 0,-1-1-1,1 1 1,-1-1-1,1 1 1,-1-1 0,1 0-1,-1 0 1,1 0-1,0-1 1,-1 1 0,5-2-1,10-2 52,-1-2-1,0 0 1,-1 0 0,17-11-1,38-15 12,38 5-9992,-89 23 3204</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1.857"/>
    </inkml:context>
    <inkml:brush xml:id="br0">
      <inkml:brushProperty name="width" value="0.025" units="cm"/>
      <inkml:brushProperty name="height" value="0.025" units="cm"/>
      <inkml:brushProperty name="color" value="#E71224"/>
    </inkml:brush>
  </inkml:definitions>
  <inkml:trace contextRef="#ctx0" brushRef="#br0">54 79 13933,'0'0'8958,"-4"8"-7586,-6 15-1053,2 1 0,0 1 0,2 0 0,0 0 0,2 0 0,1 1 0,0 47 0,3-72-317,-1-1 1,1 1-1,0-1 0,0 1 1,0-1-1,0 1 1,0-1-1,0 1 1,0-1-1,0 1 1,0-1-1,0 1 1,0-1-1,0 1 0,0-1 1,0 1-1,0-1 1,0 1-1,1-1 1,-1 1-1,0-1 1,0 1-1,1-1 0,-1 1 1,0-1-1,1 0 1,-1 1-1,0-1 1,1 0-1,-1 1 1,1-1-1,-1 0 0,0 1 1,1-1-1,-1 0 1,1 0-1,-1 1 1,1-1-1,-1 0 1,1 0-1,-1 0 0,1 0 1,-1 0-1,1 0 1,-1 0-1,1 0 1,-1 0-1,1 0 1,0 0-1,-1 0 1,1 0-1,-1 0 0,1 0 1,-1 0-1,1-1 1,-1 1-1,0 0 1,1 0-1,-1-1 1,1 1-1,-1 0 0,1-1 1,25-24 147,-21 15-169,0 0 0,0-1 0,-1 0 0,0 0 0,0 0 0,-2-1-1,3-19 1,0-81-638,-5 107 629,0 5 27,-2-28-25,2 27 25,0 0 1,0 0-1,0 0 0,0 1 0,0-1 0,0 0 0,0 0 0,-1 0 0,1 0 0,0 1 0,-1-1 0,1 0 0,-1 0 0,1 1 0,-1-1 1,1 0-1,-1 1 0,1-1 0,-1 0 0,0 1 0,1-1 0,-1 1 0,0-1 0,1 1 0,-1-1 0,0 1 0,0 0 0,-1-1 0,-1 4 111,9 4-35,10 5 2,-12-10-69,1 0 1,0 0-1,0-1 0,0 0 0,0 0 1,0 0-1,0 0 0,0-1 0,0 0 1,1 0-1,-1 0 0,0-1 1,0 1-1,0-1 0,0-1 0,0 1 1,0-1-1,0 0 0,-1 0 0,1 0 1,-1 0-1,1-1 0,-1 0 0,0 0 1,0 0-1,0 0 0,0-1 0,0 0 1,-1 0-1,6-8 0,20-16 21,-29 28-30,1 0 1,-1 0 0,0 0-1,1 0 1,-1-1-1,0 1 1,1 0-1,-1 0 1,1 0-1,-1 0 1,0 0-1,1 0 1,-1 0-1,0 0 1,1 0-1,-1 0 1,1 0-1,-1 0 1,0 0-1,1 0 1,-1 1-1,0-1 1,1 0 0,-1 0-1,0 0 1,1 0-1,-1 1 1,0-1-1,1 0 1,-1 1-1,5 20 14,-12 99 469,-1 0-2923,10-98-1691,4-8-2808</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2.234"/>
    </inkml:context>
    <inkml:brush xml:id="br0">
      <inkml:brushProperty name="width" value="0.025" units="cm"/>
      <inkml:brushProperty name="height" value="0.025" units="cm"/>
      <inkml:brushProperty name="color" value="#E71224"/>
    </inkml:brush>
  </inkml:definitions>
  <inkml:trace contextRef="#ctx0" brushRef="#br0">0 43 16560,'0'0'4164,"60"-13"-2851,-30 9-96,14 2-384,4-1-609,-3-1-192,4 2-1409,-6-4-3236,0-3-8551</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3.085"/>
    </inkml:context>
    <inkml:brush xml:id="br0">
      <inkml:brushProperty name="width" value="0.025" units="cm"/>
      <inkml:brushProperty name="height" value="0.025" units="cm"/>
      <inkml:brushProperty name="color" value="#E71224"/>
    </inkml:brush>
  </inkml:definitions>
  <inkml:trace contextRef="#ctx0" brushRef="#br0">12 1 9385,'0'0'15545,"-1"11"-14306,-1 2-810,-2 5-48,2-1 0,0 1 0,2 24 0,0-39-363,0 0-1,0 0 0,0 0 0,0 0 0,1 0 0,-1 1 1,1-1-1,0 0 0,0 0 0,0-1 0,0 1 0,1 0 1,-1 0-1,1-1 0,0 1 0,-1 0 0,1-1 0,0 0 1,1 1-1,-1-1 0,0 0 0,1 0 0,-1 0 0,1-1 1,-1 1-1,1-1 0,5 3 0,-3-3-3,0 0 0,0 0 0,0 0 1,0-1-1,0 1 0,0-1 0,-1-1 0,1 1 0,0-1 0,0 0 0,0 0 1,0 0-1,6-3 0,-1-1 4,-1 0-1,1-1 1,-1 0 0,11-9 0,31-21-139,-50 36 117,-1 0 0,0 0 1,1 0-1,-1 0 0,1 0 1,-1 0-1,0 0 0,1 0 1,-1 0-1,1 0 0,-1 0 0,1 0 1,-1 0-1,0 0 0,1 0 1,-1 1-1,1-1 0,-1 0 1,0 0-1,1 0 0,-1 1 1,0-1-1,1 0 0,-1 1 1,0-1-1,1 0 0,-1 1 1,0-1-1,0 0 0,1 1 1,-1-1-1,0 0 0,0 1 1,0-1-1,0 1 0,1-1 1,-1 0-1,0 1 0,0-1 1,0 1-1,0-1 0,0 0 1,0 1-1,0-1 0,0 1 1,0-1-1,0 1 0,2 35 129,1-10-20,-3-24-97,1 0 0,0 0 0,0 0 0,0 0 0,0 0 0,0 0 1,1 0-1,-1 0 0,1-1 0,-1 1 0,1 0 0,0-1 0,-1 0 0,1 1 0,0-1 0,0 0 0,0 0 0,0 0 0,0 0 1,0 0-1,0 0 0,0-1 0,1 1 0,-1-1 0,0 1 0,0-1 0,1 0 0,-1 0 0,0 0 0,0 0 0,1 0 1,-1-1-1,0 1 0,3-1 0,2-1-9,0 1 0,1-1 0,-1-1 0,0 1-1,0-1 1,0 0 0,-1-1 0,1 0 0,6-4 0,60-62-2081,-72 70 1767,-2 3 1,0 1 0,0 0 0,0 0 0,0 0-1,1 0 1,0 0 0,-1 0 0,2 6 0,-1-9 29,0 0 35,0 1 0,0-1 0,0 0 0,0 1 0,0-1 0,0 0 0,0 1 0,0-1 0,1 0 0,-1 0 0,0 1 0,1-1 0,0 0 0,-1 0 0,1 0 0,-1 1 0,1-1 0,0 0 0,0 0 0,0 0 1,0 0-1,1 1 0,16 7-5479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35.365"/>
    </inkml:context>
    <inkml:brush xml:id="br0">
      <inkml:brushProperty name="width" value="0.035" units="cm"/>
      <inkml:brushProperty name="height" value="0.035" units="cm"/>
    </inkml:brush>
  </inkml:definitions>
  <inkml:trace contextRef="#ctx0" brushRef="#br0">526 35 11947,'-2'-2'167,"1"0"1,-1 0-1,1 0 1,-1 0 0,0 1-1,0-1 1,0 1 0,0-1-1,0 1 1,0-1-1,0 1 1,0 0 0,-1 0-1,1 0 1,0 1 0,-1-1-1,1 0 1,0 1-1,-1 0 1,1-1 0,-1 1-1,1 0 1,-1 0 0,1 1-1,-1-1 1,1 0-1,0 1 1,-4 1 0,-8 2 400,1 1 1,1 0 0,-1 1 0,-13 9-1,-4 1-57,-23 8 194,15-7-340,2 0 0,-49 33 0,74-42-329,1-1 0,0 2 0,0 0 0,1 0 0,0 0 0,1 1 0,0 0 0,0 1 0,1 0 0,1 0 0,-10 23 0,10-16 10,0 0 0,1 0 0,2 1 0,-1-1 0,2 1 0,1 0 0,0 0 0,1-1 0,1 1 0,1 0 0,1 0 0,0-1 0,1 1 0,1-1 0,15 34 0,-9-29-26,0-1-1,2-1 1,0 0 0,2 0 0,0-2 0,1 0 0,1 0-1,1-2 1,0 0 0,1-1 0,36 22 0,-32-23-21,2-1 0,0-2 0,0 0 0,1-1 1,1-2-1,40 10 0,-54-17-8,0 0 1,0 0-1,1-2 0,-1 1 1,1-2-1,-1 0 1,0 0-1,1-1 0,-1-1 1,0 0-1,-1-1 0,1 0 1,0-1-1,-1-1 0,20-11 1,-14 4 4,0-1 1,0-1 0,-1 0 0,-1-1 0,-1-1 0,0-1 0,-1 0-1,-1-1 1,19-36 0,-18 26 17,-1 0 1,-1-1-1,-2 0 1,-1-1-1,-1 0 1,5-47-1,-11 64 10,-1 0 0,0 0-1,-1 0 1,-1 0 0,0 0 0,-1 0 0,0 0 0,-1 0 0,-1 1-1,0-1 1,-1 1 0,-1 0 0,0 0 0,0 1 0,-1 0-1,-1 0 1,0 0 0,-1 1 0,0 0 0,0 1 0,-1 0-1,-1 0 1,-21-15 0,-21-10 167,-1 3 0,-111-49 1,155 77-194,0 0 1,-1 1-1,0 0 1,1 0 0,-1 1-1,0 1 1,0 0-1,0 0 1,-13 2 0,17-1-40,0 2 1,0-1 0,1 1-1,-1 0 1,0 0 0,1 0 0,0 1-1,0 0 1,0 1 0,0-1-1,0 1 1,0 0 0,1 0-1,0 1 1,-8 8 0,-1 6-578,0 0 0,-21 41 0,15-24 239,6-10-132</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3.431"/>
    </inkml:context>
    <inkml:brush xml:id="br0">
      <inkml:brushProperty name="width" value="0.025" units="cm"/>
      <inkml:brushProperty name="height" value="0.025" units="cm"/>
      <inkml:brushProperty name="color" value="#E71224"/>
    </inkml:brush>
  </inkml:definitions>
  <inkml:trace contextRef="#ctx0" brushRef="#br0">143 1 15054,'-9'0'2253,"0"-1"-1635,-1 1-1,1 1 1,0 0-1,0 0 1,-1 1-1,1 0 1,-12 5-1,18-6-463,1 0-1,-1 0 1,0 1-1,0-1 1,1 1-1,-1 0 1,1 0-1,-1 0 1,1 0 0,0 0-1,0 0 1,0 1-1,0-1 1,0 1-1,1-1 1,-1 1-1,1 0 1,-1-1-1,1 1 1,0 0-1,0 0 1,1 0 0,-1 0-1,0 0 1,1 0-1,0 0 1,0 1-1,0-1 1,0 0-1,1 4 1,-1-5-145,1 0-1,0 0 1,0 0 0,0 0-1,0 0 1,0 0 0,0 0-1,0 0 1,1-1 0,-1 1 0,1 0-1,-1-1 1,1 1 0,0-1-1,-1 0 1,1 1 0,0-1-1,0 0 1,0 0 0,0 0 0,0 0-1,0-1 1,0 1 0,1 0-1,-1-1 1,0 0 0,0 1-1,0-1 1,3 0 0,0 1 8,1-1 0,-1 0 0,1 0 0,-1 0 0,1 0 0,-1-1 0,1 0-1,-1 0 1,0-1 0,0 0 0,7-2 0,-8 2-43,1-1-1,-1 1 0,-1-1 1,1 0-1,0 0 0,0 0 0,-1 0 1,0 0-1,0-1 0,0 0 1,0 1-1,0-1 0,-1-1 1,0 1-1,0 0 0,0 0 1,0-1-1,0 1 0,1-9 0,-3 12 20,-1 0 0,1 1-1,0-1 1,0 0-1,-1 0 1,1 1 0,-1-1-1,1 0 1,-1 0-1,1 1 1,-1-1-1,1 0 1,-1 1 0,1-1-1,-1 1 1,0-1-1,1 1 1,-1-1 0,0 1-1,0 0 1,1-1-1,-1 1 1,0 0 0,0-1-1,0 1 1,1 0-1,-1 0 1,0 0-1,0 0 1,0 0 0,0 0-1,1 0 1,-1 0-1,0 0 1,0 0 0,0 0-1,-1 1 1,1-1 2,-1 0 0,1 0 1,-1 0-1,1 1 0,0-1 0,-1 0 1,1 1-1,0-1 0,-1 1 0,1 0 1,0-1-1,0 1 0,-1 0 1,1 0-1,0 0 0,0 0 0,0 0 1,0 0-1,0 0 0,0 0 1,0 0-1,1 0 0,-2 3 0,1-3-85,1 0-1,0 0 1,0 0-1,0 0 1,0 1-1,0-1 1,0 0-1,0 0 1,0 1-1,0-1 1,0 0-1,0 0 1,1 0-1,-1 0 0,1 1 1,-1-1-1,1 0 1,-1 0-1,1 0 1,0 0-1,-1 0 1,1 0-1,0 0 1,0 0-1,0-1 1,-1 1-1,1 0 0,0 0 1,0-1-1,0 1 1,1 0-1,-1-1 1,0 1-1,0-1 1,1 1-1,45 6-7860,-17-7 18</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4.106"/>
    </inkml:context>
    <inkml:brush xml:id="br0">
      <inkml:brushProperty name="width" value="0.025" units="cm"/>
      <inkml:brushProperty name="height" value="0.025" units="cm"/>
      <inkml:brushProperty name="color" value="#E71224"/>
    </inkml:brush>
  </inkml:definitions>
  <inkml:trace contextRef="#ctx0" brushRef="#br0">111 181 7847,'0'0'9380,"-9"-1"-7768,5 1-1499,0-1 0,0 1 1,0 0-1,0 1 0,1-1 0,-1 1 0,0 0 0,0 0 0,0 0 1,1 0-1,-1 0 0,1 1 0,-1 0 0,1 0 0,0 0 0,-1 0 1,1 0-1,0 1 0,0-1 0,1 1 0,-1 0 0,0 0 0,1 0 1,0 0-1,0 0 0,0 0 0,0 1 0,0-1 0,1 1 1,-1-1-1,1 1 0,0 0 0,0 0 0,0-1 0,0 7 0,1-8-103,-1-1-1,1 1 0,0 0 1,0 0-1,0 0 0,0 0 1,0 0-1,0 0 0,0 0 1,1 0-1,-1 0 1,1 0-1,-1 0 0,1 0 1,0-1-1,0 1 0,0 0 1,0 0-1,0-1 0,0 1 1,0-1-1,1 1 0,1 1 1,-1-2 3,0 1 1,1-1 0,-1 0-1,1 0 1,0 0 0,-1-1-1,1 1 1,-1-1 0,1 1-1,0-1 1,0 0-1,-1 0 1,1 0 0,5-1-1,3-1 16,-1 0-1,1-1 1,0 0-1,-1-1 1,0 0-1,0-1 1,13-8-1,-9 4-31,-1-1 0,0-1 0,-1 0-1,0 0 1,-1-1 0,0-1 0,-1 0 0,0 0 0,-1-1 0,-1-1-1,0 1 1,-1-1 0,-1 0 0,0-1 0,-1 1 0,5-27 0,-10 41 24,1 0 0,-1-1 1,0 1-1,0-1 1,0 1-1,0 0 0,0-1 1,0 1-1,0-1 1,-1 1-1,1 0 0,0-1 1,-1 1-1,1 0 0,-1 0 1,1-1-1,-1 1 1,-1-2-1,2 3 14,-1 0-1,0-1 1,1 1 0,-1 0-1,0-1 1,1 1-1,-1 0 1,0 0 0,0 0-1,1 0 1,-1-1 0,0 1-1,1 0 1,-1 0 0,0 0-1,0 1 1,1-1-1,-1 0 1,0 0 0,1 0-1,-1 0 1,0 1 0,1-1-1,-2 1 1,-2 0 60,1 2 0,-1-1 0,1 0 0,-1 1 0,1-1 0,0 1 0,0 0 0,0 0 0,1 0-1,-4 4 1,-2 7 176,0 1-1,1-1 0,0 1 0,-6 24 0,10-30-196,1-1 0,0 1 0,1-1-1,0 1 1,1 0 0,-1-1 0,2 1-1,-1 0 1,1 0 0,3 10-1,-3-16-64,0-1-1,0 1 0,0 0 0,0-1 0,1 1 0,-1-1 0,1 1 0,0-1 0,0 0 0,0 1 0,0-1 1,0 0-1,0 0 0,0-1 0,1 1 0,-1 0 0,4 1 0,0 0 13,0-1 0,1 0 0,-1 0 0,1 0 0,-1 0 0,1-1 0,9 0 0,-2 0 11,0-1 0,-1-1 0,1 0 1,0-1-1,0-1 0,24-7 1,-18 2-13,0-1 0,0-1 0,23-15 0,-37 22-16,0-1 0,0-1 0,0 1 1,-1-1-1,0 0 0,0 0 0,0-1 0,-1 1 1,0-1-1,0 0 0,0 0 0,0-1 0,4-11 0,-8 16 3,1 1 0,-1 0-1,0-1 1,0 1 0,1 0-1,-1-1 1,0 1-1,0-1 1,-1 1 0,1 0-1,0-1 1,0 1-1,-1 0 1,1-1 0,0 1-1,-1 0 1,1-1 0,-1 1-1,0 0 1,0 0-1,1 0 1,-1-1 0,0 1-1,0 0 1,0 0-1,0 0 1,0 0 0,0 1-1,0-1 1,0 0 0,-1 0-1,1 1 1,0-1-1,0 1 1,-1-1 0,1 1-1,0-1 1,-1 1-1,1 0 1,0-1 0,-1 1-1,1 0 1,-1 0 0,1 0-1,0 0 1,-1 1-1,-1-1 1,-2 0 35,0 0 0,-1 1 0,1 0 0,0-1 0,0 2 1,0-1-1,0 0 0,0 1 0,0 0 0,0 1 0,1-1 0,-5 3 0,6-2-33,0-1 0,1 0 0,-1 1 0,1 0 0,0-1 0,-1 1 0,2 0 0,-1 0 0,0 0-1,0 0 1,1 1 0,0-1 0,-1 0 0,1 1 0,1-1 0,-1 0 0,0 1 0,1 0 0,0-1 0,0 1 0,0-1-1,0 1 1,1 4 0,0-6 0,0 1-1,0 0 1,0 0 0,0 0-1,1-1 1,-1 1-1,1-1 1,0 1-1,0-1 1,0 0-1,0 0 1,0 0 0,0 0-1,1 0 1,-1 0-1,1 0 1,-1-1-1,1 1 1,0-1 0,-1 0-1,1 0 1,0 0-1,0 0 1,0 0-1,0-1 1,0 1-1,4-1 1,7 1 6,1 0 0,0-1 0,0-1 0,0-1 0,-1 0-1,1 0 1,0-2 0,-1 0 0,0 0 0,0-2 0,18-8 0,-12 2 4,0 0-1,0-1 1,-1-1 0,-1-1-1,0 0 1,23-28 0,-37 39-19,-1 0 0,1-1 0,0 0 0,-1 0 0,0 0 0,0 0 0,-1 0 0,1 0 0,-1-1 0,0 0 0,0 1 0,1-10 0,-3 14-2,0 1 1,-1-1 0,1 0-1,0 1 1,0-1-1,0 0 1,-1 1 0,1-1-1,0 1 1,0-1 0,-1 0-1,1 1 1,-1-1 0,1 1-1,0-1 1,-1 1-1,1-1 1,-1 1 0,1-1-1,-1 1 1,0 0 0,1-1-1,-1 1 1,1 0 0,-1-1-1,0 1 1,1 0-1,-1 0 1,1 0 0,-1-1-1,0 1 1,1 0 0,-1 0-1,0 0 1,0 0 0,1 0-1,-1 0 1,0 0 0,1 1-1,-1-1 1,0 0-1,1 0 1,-1 0 0,1 1-1,-1-1 1,0 0 0,0 1-1,-35 13-87,26-5 96,0-1 0,0 2 1,0-1-1,1 1 0,1 1 0,0 0 1,0 0-1,-7 16 0,10-19 0,1 0 0,0 1 0,1 0 0,-1 0 0,2 0 0,-1 0-1,1 1 1,1-1 0,0 1 0,0-1 0,1 1 0,1 14 0,0-20-108,1 1 0,0-1 0,0 1 0,0-1 0,0 0 0,1 0 0,0 0 0,0 0 0,0 0 0,0-1 0,0 1 0,1-1 0,0 0 0,-1 0 0,1 0 0,0-1 0,1 1 0,-1-1 0,7 3 0,3 1-941,0-1-1,0 0 0,1-1 0,27 5 0,3-5-6874</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5.146"/>
    </inkml:context>
    <inkml:brush xml:id="br0">
      <inkml:brushProperty name="width" value="0.025" units="cm"/>
      <inkml:brushProperty name="height" value="0.025" units="cm"/>
      <inkml:brushProperty name="color" value="#E71224"/>
    </inkml:brush>
  </inkml:definitions>
  <inkml:trace contextRef="#ctx0" brushRef="#br0">230 68 9513,'1'-1'452,"0"0"0,0 0 0,0-1 0,0 1 0,0-1-1,0 1 1,0-1 0,-1 1 0,1-1 0,0 1 0,-1-1 0,1 1 0,-1-1 0,0 0 0,0 0 0,0 1-1,1-1 1,-1 0 0,-1 1 0,1-1 0,-1-2 0,1 2-202,-1 0 0,0 1 0,0-1 0,0 1 0,0-1 0,-1 1 0,1 0-1,0 0 1,-1-1 0,1 1 0,-1 0 0,1 0 0,-1 0 0,1 0 0,-1 1 0,-3-2 0,-1 0-68,-1 0 1,0 0-1,0 1 1,0 0-1,1 0 0,-1 0 1,0 1-1,0 0 1,-12 2-1,11 1-128,1-1 0,-1 1 0,1 0 0,0 0 0,0 1-1,0 0 1,0 1 0,1-1 0,-1 1 0,1 0 0,1 1 0,-8 8 0,8-10-32,1 1 0,1 0 0,-1 0 1,1 0-1,0 1 0,0-1 0,0 1 0,1 0 1,0-1-1,0 1 0,0 0 0,1 0 1,0 1-1,0-1 0,0 0 0,1 10 0,1-13-10,0 0 0,0-1 0,0 1-1,0 0 1,1-1 0,-1 1 0,1-1-1,-1 1 1,1-1 0,0 0-1,0 0 1,0 0 0,0 0 0,1 0-1,-1 0 1,0 0 0,1-1-1,-1 1 1,1-1 0,0 0 0,-1 0-1,1 0 1,0 0 0,0 0 0,0-1-1,-1 1 1,1-1 0,0 1-1,4-1 1,14 1-367,-1 0-1,40-4 1,-52 3-20,6-2-748,0 0 0,0-1-1,-1 0 1,15-6 0,23-13-6953,-19 3-3685</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5.591"/>
    </inkml:context>
    <inkml:brush xml:id="br0">
      <inkml:brushProperty name="width" value="0.025" units="cm"/>
      <inkml:brushProperty name="height" value="0.025" units="cm"/>
      <inkml:brushProperty name="color" value="#E71224"/>
    </inkml:brush>
  </inkml:definitions>
  <inkml:trace contextRef="#ctx0" brushRef="#br0">67 18 7399,'0'0'14761,"-8"-5"-14121,4 3-599,2 1-28,0-1 0,1 1 0,-1 0-1,0 0 1,0 0 0,0 0-1,0 1 1,-1-1 0,1 1-1,0-1 1,-4 0 0,5 2-15,0-1 0,0 1 1,0 0-1,0-1 0,-1 1 1,1 0-1,0-1 0,0 1 1,0 0-1,1 0 0,-1 0 0,0 0 1,0 0-1,0 0 0,1 0 1,-1 1-1,0-1 0,1 0 0,-1 0 1,1 0-1,0 1 0,-1-1 1,1 0-1,0 1 0,0-1 1,0 0-1,-1 0 0,2 2 0,-2 0-1,-1 8 18,0 1 0,1-1-1,0 1 1,0 0 0,2 13-1,0-23 0,-1 0 0,0 0-1,1 1 1,-1-1 0,1 0-1,0 0 1,-1 0 0,1 0-1,0 0 1,0 0 0,1 0-1,-1 0 1,0-1 0,1 1-1,-1 0 1,1-1 0,-1 1-1,1-1 1,0 0 0,-1 1-1,1-1 1,0 0 0,0 0 0,0 0-1,0 0 1,0 0 0,0-1-1,1 1 1,-1-1 0,0 1-1,0-1 1,0 0 0,5 0-1,12-1-44,-1 0-1,1-2 0,0 0 0,-1-1 1,0-1-1,0-1 0,0 0 1,32-18-1,-12 7-153,-36 16 221,-1 0 0,1 0-1,-1 1 1,1-1-1,-1 0 1,1 0-1,0 1 1,0-1-1,-1 1 1,1 0-1,0-1 1,0 1-1,0 0 1,-1 0-1,1 0 1,0 0-1,0 0 1,-1 1 0,1-1-1,0 0 1,0 1-1,-1 0 1,1-1-1,0 1 1,-1 0-1,1 0 1,-1 0-1,1 0 1,-1 0-1,1 0 1,-1 0-1,0 0 1,1 0 0,-1 1-1,0-1 1,0 1-1,0-1 1,1 3-1,11 11 469,-11-13-471,1 0 0,0 0 0,0-1-1,0 1 1,0-1 0,0 1 0,1-1-1,-1 0 1,0 0 0,1-1 0,-1 1-1,0-1 1,1 1 0,-1-1 0,1 0-1,-1 0 1,0-1 0,7 0 0,3-2 23,0 1 1,0-1-1,19-9 1,-8 3-21,0-3-980,1 2 0,0 1 0,0 1 0,1 1 0,0 1 0,1 1 0,40-1 0,-60 6 315,-1-1 0,1 1 1,0-1-1,0-1 0,0 1 0,-1-1 1,1 0-1,-1 0 0,1-1 1,-1 0-1,0 0 0,6-5 1,17-10-3520</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6.016"/>
    </inkml:context>
    <inkml:brush xml:id="br0">
      <inkml:brushProperty name="width" value="0.025" units="cm"/>
      <inkml:brushProperty name="height" value="0.025" units="cm"/>
      <inkml:brushProperty name="color" value="#E71224"/>
    </inkml:brush>
  </inkml:definitions>
  <inkml:trace contextRef="#ctx0" brushRef="#br0">20 0 8232,'0'0'12396,"-2"10"-11820,-7 53 294,3 0 0,3 1 1,8 94-1,-4-100-950,-2-42 45,1-1 0,1 1 1,4 25-1,4-76 515,-2-7-641,1 0-1,2 1 0,2 0 1,2 1-1,1 0 0,32-57 1,-42 88 155,1 0 0,0 0 1,1 0-1,0 1 1,0 0-1,10-8 1,-14 13-4,1 1 1,-1-1-1,1 1 0,-1 0 1,1 0-1,0 0 0,0 0 1,0 1-1,0-1 0,0 1 1,0 0-1,1 1 1,-1-1-1,0 1 0,0 0 1,1 0-1,-1 0 0,7 1 1,-10-1 2,0 0 0,0 0 0,0 1 1,0-1-1,0 0 0,0 1 0,0-1 0,0 0 1,0 1-1,0-1 0,0 1 0,0 0 0,0-1 1,0 1-1,-1 0 0,1-1 0,0 1 1,0 0-1,-1 0 0,1 0 0,0 0 0,-1-1 1,1 1-1,-1 0 0,0 0 0,1 2 1,0-1 0,-1 0 0,0 1 1,0-1-1,0 0 0,-1 0 1,1 0-1,0 1 0,-1-1 1,1 0-1,-1 0 0,0 0 1,-1 2-1,-2 4 147,0 0 0,0-1 0,-1 0 0,0 0 0,-11 11 0,12-14 11,0 1 1,-1-1-1,0 0 1,0 0-1,0 0 0,0-1 1,-1 0-1,1 0 0,-1 0 1,0-1-1,0 0 1,0 0-1,0 0 0,-11 1 1,17-3-274,-1-1-1,1 1 1,0-1 0,-1 0 0,1 1 0,0-1 0,-1 0 0,1 1-1,0-1 1,0 1 0,0-1 0,-1 0 0,1 0 0,0 1-1,0-1 1,0 0 0,0 1 0,0-1 0,0 0 0,0 1-1,1-1 1,-1 0 0,0 1 0,0-1 0,0 0 0,1 1 0,-1-1-1,0 1 1,1-2 0,8-20-5158,4 8-1641,4 0-2610</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6.615"/>
    </inkml:context>
    <inkml:brush xml:id="br0">
      <inkml:brushProperty name="width" value="0.025" units="cm"/>
      <inkml:brushProperty name="height" value="0.025" units="cm"/>
      <inkml:brushProperty name="color" value="#E71224"/>
    </inkml:brush>
  </inkml:definitions>
  <inkml:trace contextRef="#ctx0" brushRef="#br0">60 75 5990,'0'0'20024,"-8"11"-19848,3-6-159,-28 39 86,31-41-96,0 0 1,1 1-1,-1-1 1,1 0-1,0 0 0,0 1 1,0-1-1,0 0 1,0 1-1,1-1 0,-1 1 1,1-1-1,0 1 1,0 0-1,1-1 0,0 4 1,-1-6-8,1 0 0,-1-1 0,1 1 0,0 0 0,-1-1 0,1 1 1,0-1-1,-1 1 0,1-1 0,0 1 0,0-1 0,-1 1 0,1-1 1,0 0-1,0 0 0,0 1 0,0-1 0,-1 0 0,1 0 0,0 0 0,0 0 1,0 0-1,1 0 0,27 0-461,-20-1 166,123 1-15,-126-11 3509,0-17-2648,-6 26-446,4-23-342,-1 0 0,-1-28 1,27 53-298,23 4 552,-11 0-168,47-1 1,-77-3 127,-1-1 1,0 0-1,1 0 1,-1-1-1,0-1 1,0 0-1,0 0 0,-1-1 1,17-8-1,-24 11 27,-1 0 0,1 0-1,-1 0 1,1 0-1,-1 0 1,1 0 0,-1 0-1,0 0 1,0 0 0,1-1-1,-1 1 1,0-1-1,0 1 1,0-1 0,-1 1-1,2-4 1,-2 5-1,0-1 0,0 0 0,0 1 0,0-1 0,0 1 0,0-1 0,-1 0 0,1 1 0,0-1 0,0 1 0,-1-1 0,1 1 0,0-1 0,-1 1 0,1-1 0,-1 1 0,1-1 0,0 1 0,-1-1 0,1 1 0,-1 0 0,1-1 0,-1 1 0,0 0 0,1-1 0,-1 1 0,1 0 0,-1 0 0,1 0 0,-2-1 0,-1 1 4,-1-1 1,1 0-1,0 1 1,-1 0-1,1 0 1,-1 0-1,1 0 1,0 0-1,-1 1 1,1-1-1,0 1 1,-1 0-1,1 0 1,0 0-1,0 1 1,-5 2-1,2 0 30,1 0 0,-1 0 0,1 1 0,1-1 0,-1 1-1,1 1 1,-1-1 0,2 1 0,-1-1 0,0 1 0,1 0 0,0 0-1,1 1 1,-1-1 0,1 0 0,1 1 0,-1 0 0,1-1 0,0 1-1,0 0 1,1 10 0,1-15-64,-1-1 0,1 1-1,0 0 1,0 0 0,0-1-1,1 1 1,-1 0 0,0-1-1,0 0 1,1 1 0,-1-1 0,1 1-1,-1-1 1,1 0 0,0 0-1,-1 0 1,1 0 0,0 0-1,0-1 1,0 1 0,0 0 0,0-1-1,0 1 1,0-1 0,0 0-1,-1 0 1,1 0 0,3 0-1,6 1-699,1-1 0,-1 0 0,20-4 0,-18 1-652,-1-1 0,1 0 0,-1-1 0,0-1 0,0 0 0,0 0 0,18-14 0,6-8-5391</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6.962"/>
    </inkml:context>
    <inkml:brush xml:id="br0">
      <inkml:brushProperty name="width" value="0.025" units="cm"/>
      <inkml:brushProperty name="height" value="0.025" units="cm"/>
      <inkml:brushProperty name="color" value="#E71224"/>
    </inkml:brush>
  </inkml:definitions>
  <inkml:trace contextRef="#ctx0" brushRef="#br0">97 104 11018,'0'0'7373,"-8"3"-5451,0 2-1493,0 0 1,0 0-1,0 1 1,1 0 0,0 0-1,-10 11 1,15-15-310,0 1 1,-1-1-1,1 1 0,0 0 0,0-1 1,1 1-1,-1 0 0,0 0 0,1 1 0,0-1 1,0 0-1,0 0 0,0 0 0,0 1 1,1-1-1,-1 1 0,1-1 0,0 0 1,0 1-1,0-1 0,1 1 0,-1-1 1,1 0-1,0 1 0,1 3 0,-1-5-105,1-1 0,-1 1-1,1 0 1,-1-1 0,1 0-1,0 1 1,0-1-1,0 0 1,0 0 0,0 0-1,0 0 1,0 0 0,0 0-1,0-1 1,0 1-1,0-1 1,0 0 0,0 1-1,1-1 1,-1 0 0,0 0-1,0 0 1,0-1-1,1 1 1,-1 0 0,0-1-1,3 0 1,3-1-40,0 0 0,0 0 0,-1-1 0,1 0 0,-1 0 0,9-5 0,9-9-508,-1 0 0,0-2 0,-1-1-1,-1 0 1,-1-2 0,-1 0 0,0-1-1,29-49 1,-47 68 2030,-2 7-400,-7 17 174,-1 2-787,1 1 0,-6 29 0,13-45-443,-1 0-1,1 0 1,0 0-1,1 0 1,0 0-1,0 0 1,0 0-1,4 9 1,-4-13-283,0 0 0,0-1 0,1 0 0,-1 1 0,1-1 0,0 0-1,-1 0 1,1 0 0,4 4 0,-3-4-488,0-1 0,-1 1-1,1 0 1,0-1 0,0 0-1,0 0 1,0 0 0,0 0-1,0 0 1,4 0 0,21 0-14811</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7.529"/>
    </inkml:context>
    <inkml:brush xml:id="br0">
      <inkml:brushProperty name="width" value="0.025" units="cm"/>
      <inkml:brushProperty name="height" value="0.025" units="cm"/>
      <inkml:brushProperty name="color" value="#E71224"/>
    </inkml:brush>
  </inkml:definitions>
  <inkml:trace contextRef="#ctx0" brushRef="#br0">224 1 9257,'-1'10'7004,"-18"76"-2328,11-57-3870,1 0-1,2 0 0,0 1 1,2 0-1,2 0 0,2 38 0,1-59-739,0-1-1,0 0 0,1 0 0,0 0 1,6 12-1,-7-17-60,0 1 0,0-1 1,0 0-1,0 1 0,1-1 0,-1 0 0,1 0 1,0 0-1,0-1 0,0 1 0,0-1 1,0 1-1,7 2 0,-10-5-69,-1 0 0,1 0 0,0 0 0,0 0 1,0 0-1,-1-1 0,1 1 0,0 0 0,0 0 0,0 0 0,0 0 1,-1-1-1,1 1 0,0 0 0,0 0 0,0 0 0,0 0 0,0-1 1,0 1-1,0 0 0,0 0 0,0 0 0,0-1 0,-1 1 0,1 0 1,0 0-1,0-1 0,0 1 0,0 0 0,0 0 0,1 0 0,-1-1 1,0 1-1,0 0 0,0 0 0,0 0 0,0-1 0,0 1 0,0 0 1,0 0-1,0 0 0,0-1 0,1 1 0,-1 0 0,0 0 0,0 0 1,0 0-1,0-1 0,1 1 0,-1 0 0,0 0 0,0 0 0,0 0 1,0 0-1,1 0 0,-1 0 0,0 0 0,0 0 0,1 0 0,-1-1 1,0 1-1,0 0 0,0 0 0,1 0 0,-1 0 0,0 0 0,0 0 1,1 1-1,-12-18-2785,-62-64-9518,20 33 8783,6 10 5115,-2 4 5325,49 34-6624,-1 0 0,1-1 1,-1 1-1,1 0 0,-1 0 1,1-1-1,-1 1 1,1 0-1,-1 0 0,1-1 1,0 1-1,-1-1 1,1 1-1,-1 0 0,1-1 1,0 1-1,-1-1 0,1 1 1,0-1-1,0 1 1,-1-1-1,1 1 0,0-1 1,0 1-1,0-1 0,0 1 1,-1-1-1,1 0 1,0 1-1,0-1 0,0 1 1,0-1-1,1 0 0,17-6 2454,47 7-3101,-52 0 1230,162 4-452,-68-2-5178,-58-1-2921</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7.908"/>
    </inkml:context>
    <inkml:brush xml:id="br0">
      <inkml:brushProperty name="width" value="0.025" units="cm"/>
      <inkml:brushProperty name="height" value="0.025" units="cm"/>
      <inkml:brushProperty name="color" value="#E71224"/>
    </inkml:brush>
  </inkml:definitions>
  <inkml:trace contextRef="#ctx0" brushRef="#br0">95 30 13549,'0'0'3416,"-9"2"-261,2-1-2684,1 0 0,-1 1 0,1 0 0,0 1 0,-1-1 0,1 1 0,-10 7 0,14-9-370,0 1-1,0-1 1,1 1-1,-1 0 1,0-1 0,1 1-1,-1 0 1,1 0-1,-1 0 1,1 0 0,0 0-1,0 1 1,0-1 0,0 0-1,0 0 1,1 1-1,-1-1 1,1 1 0,-1-1-1,1 0 1,0 1-1,0-1 1,0 1 0,0-1-1,1 1 1,-1-1-1,1 0 1,-1 1 0,1-1-1,1 3 1,0-2-74,0 0 0,0 0 0,0-1 0,0 1 0,1-1-1,-1 0 1,1 0 0,-1 0 0,1 0 0,0 0 0,0 0 0,0-1 0,0 1 0,0-1 0,0 0 0,1 0 0,-1 0 0,0 0-1,1-1 1,-1 1 0,6-1 0,2 1 18,0 0-1,0-1 1,0 0-1,-1-1 1,19-3-1,-23 2-46,0-1 0,0 0-1,-1 1 1,1-2-1,-1 1 1,1-1 0,-1 0-1,0 0 1,-1 0 0,1 0-1,-1-1 1,7-9-1,-9 13 6,-1-1-1,0 0 1,1 0-1,-1 1 1,0-1-1,0 0 1,0 0-1,0 0 1,-1 0 0,1 0-1,0 0 1,-1 0-1,0 0 1,1 0-1,-1-1 1,0 1-1,0 0 1,0 0-1,0 0 1,0 0-1,-1 0 1,1-1-1,-1 1 1,1 0-1,-1 0 1,0 0-1,0 0 1,0 0-1,0 1 1,0-1-1,0 0 1,-1 0-1,1 1 1,0-1-1,-1 0 1,1 1-1,-1 0 1,0-1-1,-3-1 1,-2-1 42,-1 0 0,0 1 0,0 0 0,0 0 0,0 1 0,0 0 0,0 0 0,0 1 0,-1 0 0,1 1 0,-1-1 0,1 2 0,-9 0 0,16-1-94,1 0 1,-1 0-1,1 0 1,-1 0-1,1 0 1,-1 0 0,1 0-1,-1 1 1,0-1-1,1 0 1,-1 0-1,1 0 1,-1 1-1,1-1 1,0 0 0,-1 1-1,1-1 1,-1 0-1,1 1 1,-1-1-1,1 0 1,0 1-1,-1-1 1,1 1-1,0-1 1,-1 1 0,1-1-1,0 1 1,0-1-1,0 1 1,-1-1-1,1 1 1,0-1-1,0 1 1,0-1 0,0 1-1,0-1 1,0 1-1,0-1 1,0 2-1,0-1-313,1 0 1,-1 0-1,1-1 0,-1 1 0,1 0 0,-1 0 0,1 0 1,-1-1-1,1 1 0,0 0 0,-1 0 0,1-1 1,0 1-1,0-1 0,0 1 0,-1-1 0,1 1 0,0-1 1,0 1-1,0-1 0,0 0 0,2 1 0,21 2-10560</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7:58.831"/>
    </inkml:context>
    <inkml:brush xml:id="br0">
      <inkml:brushProperty name="width" value="0.025" units="cm"/>
      <inkml:brushProperty name="height" value="0.025" units="cm"/>
      <inkml:brushProperty name="color" value="#E71224"/>
    </inkml:brush>
  </inkml:definitions>
  <inkml:trace contextRef="#ctx0" brushRef="#br0">6 27 6983,'0'0'15833,"0"10"-14397,-5 210 2082,9-219-3309,4-9-79,6-9-31,-8 6-225,-1-1-1,1 0 1,-2 0 0,0-1-1,0 1 1,-2-1 0,1 0-1,-1 0 1,-1 0 0,0 0-1,-3-22 1,2 34 111,0 0 0,0 0 0,0 0 1,0 0-1,-1 0 0,1 0 0,0 0 0,-1 1 1,1-1-1,0 0 0,-1 0 0,1 0 0,-1 1 0,0-1 1,1 0-1,-1 0 0,0 1 0,1-1 0,-1 0 0,-1 0 1,2 1 6,-1 0 1,1 0 0,0 0 0,-1 0 0,1 0 0,-1 0 0,1 0 0,-1 0 0,1 0-1,0 0 1,-1 0 0,1 0 0,-1 1 0,1-1 0,0 0 0,-1 0 0,1 0-1,0 1 1,-1-1 0,1 0 0,0 0 0,-1 1 0,1-1 0,0 0 0,-1 1-1,1-1 1,0 0 0,0 1 0,-1-1 0,1 0 0,0 1 0,0-1 0,0 0 0,0 1-1,-1-1 1,1 1 0,0-1 0,0 0 0,0 1 0,0-1 0,0 1 0,0-1-1,0 1 1,0-1 0,0 0 0,1 1 0,-2 3 3,0-1-1,1 1 1,0 0 0,0-1-1,0 1 1,0-1 0,0 1-1,1 0 1,0-1 0,0 1-1,0-1 1,0 1 0,0-1-1,1 0 1,-1 0 0,1 1-1,0-1 1,0 0 0,3 3-1,-1-3 18,0 1 0,0 0 0,1-1 0,-1 0 0,1 0 0,0 0 0,0 0 0,0-1-1,1 0 1,-1 0 0,7 1 0,5 1 44,1-2 0,-1 0 0,1 0 0,0-2 0,-1 0-1,1-1 1,19-4 0,-31 4-22,0 0 0,0-1 0,0 1 0,0-1 0,0 0 0,-1-1 0,1 1 0,-1-1 0,0 0 0,1-1 1,-1 1-1,-1-1 0,1 0 0,0 0 0,-1 0 0,0-1 0,0 0 0,0 0 0,-1 0 0,0 0 0,0 0 0,0-1 0,0 1 0,-1-1 0,0 0 0,0 1 0,-1-1 0,1 0 0,-1 0 0,-1 0 0,1-12 0,-1 17-30,0 0 1,0 0-1,0 0 0,0 0 0,0 0 0,0 0 1,0 0-1,0 0 0,0 0 0,0 1 1,-1-1-1,1 0 0,0 0 0,-1 0 0,1 0 1,-1 0-1,1 1 0,-1-1 0,1 0 1,-1 0-1,0 1 0,-1-2 0,2 2-4,-1-1-1,0 1 1,0 0-1,0 0 0,1 0 1,-1 0-1,0 0 1,0 0-1,0 0 1,0 0-1,1 1 1,-1-1-1,0 0 0,0 0 1,1 1-1,-1-1 1,0 0-1,0 1 1,1-1-1,-2 1 1,-1 2-3,-1-1 1,1 1 0,0 0 0,0 0 0,0 0-1,0 0 1,1 0 0,-1 1 0,-2 4 0,0 4 6,1 0 0,0 0 1,1 1-1,0-1 0,1 1 0,1 0 1,0 0-1,1 25 0,0-34 2,0 0-1,0 0 0,1 0 0,-1 0 0,1 0 0,0 0 1,1 0-1,-1 0 0,1 0 0,-1 0 0,1-1 1,0 1-1,1-1 0,-1 1 0,1-1 0,-1 0 0,1 0 1,0 0-1,0 0 0,0 0 0,0-1 0,1 0 1,-1 1-1,1-1 0,0 0 0,-1-1 0,1 1 0,0-1 1,0 1-1,0-1 0,5 0 0,0 0-1,0 0 0,0-1 0,0-1 0,0 0 0,0 0 0,0 0 0,-1-1 0,1-1 0,0 1 0,-1-1-1,0-1 1,0 0 0,0 0 0,0 0 0,11-9 0,-14 9-6,-1 1 0,1-1 0,-1 0-1,0-1 1,0 1 0,0 0 0,-1-1 0,1 0-1,-1 0 1,0 0 0,-1 0 0,1-1 0,-1 1 0,0-1-1,-1 1 1,1-1 0,-1 0 0,0 1 0,0-1-1,-1 0 1,0 0 0,0 0 0,0 0 0,-1 1-1,-1-7 1,2 11 20,0 0 0,0 0 0,-1 0-1,1 0 1,0 0 0,-1 1 0,1-1-1,-1 0 1,1 0 0,-1 1 0,1-1-1,-1 0 1,1 1 0,-1-1 0,0 0-1,1 1 1,-1-1 0,0 1 0,1-1-1,-1 1 1,0 0 0,0-1 0,0 1 0,1 0-1,-1-1 1,0 1 0,0 0 0,0 0-1,0 0 1,0 0 0,1-1 0,-1 1-1,0 1 1,0-1 0,0 0 0,0 0-1,0 0 1,0 0 0,1 1 0,-1-1-1,0 0 1,0 1 0,0-1 0,1 0 0,-1 1-1,-1 0 1,-1 1 35,0 0 0,0-1-1,0 1 1,0 1 0,0-1 0,1 0 0,-1 1-1,1-1 1,-1 1 0,-2 5 0,3-5-65,0 0 1,1 1-1,-1-1 1,1 1 0,0 0-1,0-1 1,0 1-1,0 0 1,1 0-1,-1-1 1,1 1-1,0 0 1,0 0 0,1 0-1,-1-1 1,1 1-1,0 0 1,0 0-1,0-1 1,0 1 0,1-1-1,-1 1 1,1-1-1,0 1 1,0-1-1,0 0 1,1 0 0,-1 0-1,1 0 1,-1-1-1,1 1 1,0 0-1,0-1 1,0 0 0,1 0-1,-1 0 1,0 0-1,1-1 1,-1 1-1,1-1 1,0 0 0,4 1-1,4 2-1157,0-1 0,-1-1 0,1 0 0,21 0 0,9-2-6904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39.727"/>
    </inkml:context>
    <inkml:brush xml:id="br0">
      <inkml:brushProperty name="width" value="0.035" units="cm"/>
      <inkml:brushProperty name="height" value="0.035" units="cm"/>
    </inkml:brush>
  </inkml:definitions>
  <inkml:trace contextRef="#ctx0" brushRef="#br0">1 407 12355,'1'3'399,"5"4"545,7-10-771,309-125 316,-291 115-470,-17 7 44,0 0-1,1 1 1,0 1-1,0 1 1,0 0-1,15 0 1,-3 2 97,-1 1 0,43 6 1,8 1-15,105-3 0,77-19-75,230-4-16,-353 17 2,380 1 716,242 3-418,-306 22-310,-57-2-53,46-21 4,0-21 15,-96 3-80,86-2-102,404-12 198,619 34 166,-280-5-150,-80-30-202,-899 32 148,890 10-2,-635 21-7,-3 22 26,-116-12 7,632 22 32,5-53 107,-570-8-79,1214-56-85,-620-17-84,-333-27 86,-176 19 0,100 21 934,-554 58-231,-26 0-769,-19 0-1306,-51 0 582,10-3 286</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0.243"/>
    </inkml:context>
    <inkml:brush xml:id="br0">
      <inkml:brushProperty name="width" value="0.025" units="cm"/>
      <inkml:brushProperty name="height" value="0.025" units="cm"/>
      <inkml:brushProperty name="color" value="#E71224"/>
    </inkml:brush>
  </inkml:definitions>
  <inkml:trace contextRef="#ctx0" brushRef="#br0">13 0 14798,'7'15'3676,"-2"25"-2440,-5-37-890,4 61 1102,-2 0 0,-4-1 0,-17 120 0,10-122-727,8-59-635,3-24 234,12-38-416,3 0 0,3 2 0,2 1-1,31-60 1,-47 106 90,0 0-1,1 0 1,0 0-1,15-17 0,-19 25 2,-1 0 0,1 0 0,0 0 0,0 1 0,1-1 0,-1 1 0,1 0 0,-1 0 0,1 0 0,-1 0 0,1 0 0,0 1 0,0 0 0,0 0 0,0 0 0,0 0 0,0 1 0,6-1 0,-9 1 3,1 0-1,-1 0 0,1 1 1,-1-1-1,1 0 0,-1 1 1,1-1-1,-1 1 0,0-1 1,1 1-1,-1-1 0,0 1 1,1 0-1,-1 0 0,0 0 0,0 0 1,0 0-1,0 0 0,0 0 1,0 0-1,0 0 0,0 0 1,0 1-1,-1-1 0,1 0 1,0 1-1,-1-1 0,1 0 1,-1 1-1,1-1 0,-1 1 1,0-1-1,0 1 0,0-1 1,0 1-1,0-1 0,0 3 1,0 1-4,-1-1 1,1 1 0,-1-1-1,0 1 1,-1-1 0,1 0-1,-1 1 1,0-1 0,0 0-1,-4 6 1,-7 4 56,0 0 0,-1-1 0,-1-1 0,0 0 0,-1-1 0,0 0 0,0-1 0,-1-1 0,-1-1 0,-32 11 0,48-18-66,1 0 0,-1-1 0,1 1 0,-1 0 0,0-1 0,0 0 0,1 1 0,-1-1 0,0 0 0,0 0 0,1 0 0,-1 0 0,0 0 0,0 0 0,1-1 0,-3 1 0,4-1-85,0 0 1,-1 1 0,1-1 0,0 1 0,0-1 0,0 1 0,0-1-1,0 0 1,0 1 0,0-1 0,0 1 0,0-1 0,0 0-1,0 1 1,0-1 0,0 1 0,0-1 0,1 1 0,-1-1 0,0 0-1,0 1 1,1-1 0,-1 1 0,0-1 0,1 1 0,-1-1 0,1 1-1,0-1 1,5-7-1291,0 1-1,1 0 0,0 0 0,9-6 0,17-10-4273</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0.872"/>
    </inkml:context>
    <inkml:brush xml:id="br0">
      <inkml:brushProperty name="width" value="0.025" units="cm"/>
      <inkml:brushProperty name="height" value="0.025" units="cm"/>
      <inkml:brushProperty name="color" value="#E71224"/>
    </inkml:brush>
  </inkml:definitions>
  <inkml:trace contextRef="#ctx0" brushRef="#br0">0 8 6470,'0'0'12743,"2"9"-10773,1 5-1311,1 0 1,0 0-1,1-1 0,11 22 1,-14-31-624,0 0-1,1 0 1,-1 0 0,1 0 0,0-1 0,0 1 0,0-1-1,1 0 1,-1 0 0,1 0 0,0 0 0,-1-1 0,1 0-1,0 1 1,1-1 0,-1-1 0,0 1 0,0-1 0,1 1-1,-1-1 1,1 0 0,5 0 0,-8-1-52,1 0 0,0 0 1,0 0-1,0 0 0,0 0 0,0 0 1,0-1-1,0 0 0,0 1 0,0-1 0,0 0 1,0 0-1,-1-1 0,1 1 0,0 0 1,-1-1-1,1 0 0,-1 0 0,0 0 0,0 0 1,3-2-1,-3 0-13,0 0 0,1-1-1,-2 1 1,1 0 0,0-1 0,-1 1 0,0-1 0,0 0 0,0 1-1,-1-1 1,0 0 0,0-8 0,0 14 30,0 0 1,0-1 0,0 1-1,0 0 1,0-1-1,-1 1 1,1-1-1,0 1 1,0-1-1,-1 1 1,1 0-1,0-1 1,-1 1 0,1-1-1,-1 0 1,1 1-1,0-1 1,-1 1-1,1-1 1,-1 1-1,1-1 1,-1 0-1,1 1 1,-1-1 0,0 0-1,1 0 1,-1 0-1,1 1 1,-1-1-1,0 0 1,1 0-1,-1 0 1,1 0 0,-1 0-1,0 0 1,1 0-1,-1 0 1,0 0-1,1 0 1,-1 0-1,1-1 1,-1 1-1,1 0 1,-1 0 0,0 0-1,1-1 1,-1 1-1,1 0 1,-1-1-1,1 1 1,-1-1-1,1 1 1,-1 0-1,1-1 1,0 1 0,-1-1-1,1 1 1,0-1-1,-1 1 1,1-1-1,0 0 1,0 1-1,-1-1 1,1 1-1,0-1 1,0 0 0,0 1-1,0-2 1,-1 5 0,0 0 0,1 1 0,-1-1 0,1 0 0,0 0 1,0 0-1,0 1 0,0-1 0,1 0 0,0 0 0,-1 0 0,1 1 0,0-1 1,0 0-1,1 0 0,-1-1 0,0 1 0,1 0 0,0 0 0,0-1 1,0 1-1,0-1 0,0 1 0,0-1 0,4 3 0,-2-3-26,0 0-1,0 0 1,1 0-1,-1-1 0,0 0 1,1 1-1,-1-2 1,1 1-1,-1 0 1,1-1-1,-1 0 1,1 0-1,-1 0 0,1-1 1,-1 1-1,1-1 1,-1 0-1,7-2 1,-5-1-39,1 1-1,-1-1 1,1 0 0,-1 0 0,0 0 0,-1-1 0,1 0 0,-1 0 0,0-1 0,6-7 0,-10 12 287,28 19 411,-21-16-613,0 0 0,1 0 0,-1-1 0,0 0 0,1-1 0,-1 1-1,1-2 1,-1 1 0,1-1 0,-1 0 0,0-1 0,1 0 0,-1 0 0,15-7 0,-17 6-8,1 0 0,-1 0 1,0-1-1,0 0 0,0 0 1,-1-1-1,0 0 1,1 0-1,-1 0 0,-1 0 1,1-1-1,-1 1 0,0-1 1,0 0-1,-1-1 1,0 1-1,5-14 0,-8 20-4,0 0-1,0-1 1,0 1-1,0-1 0,1 1 1,-1 0-1,0-1 1,0 1-1,0 0 0,0-1 1,0 1-1,0-1 1,0 1-1,0 0 0,0-1 1,0 1-1,-1 0 1,1-1-1,0 1 1,0-1-1,0 1 0,0 0 1,0-1-1,-1 1 1,1 0-1,0 0 0,0-1 1,-1 1-1,1 0 1,0-1-1,0 1 0,-1 0 1,1 0-1,0 0 1,-1-1-1,1 1 0,0 0 1,-1 0-1,1 0 1,-1 0-1,1 0 1,0-1-1,-1 1 0,1 0 1,0 0-1,-1 0 1,1 0-1,-1 0 0,1 0 1,0 0-1,-1 0 1,1 1-1,0-1 0,-1 0 1,1 0-1,0 0 1,-1 0-1,1 0 1,0 1-1,-1-1 0,1 0 1,0 0-1,-1 1 1,1-1-1,-25 13 20,21-9 53,-1 0 0,1 1 0,1-1 0,-1 1-1,1 0 1,-1 0 0,1 0 0,1 0 0,-1 1 0,1-1 0,0 1 0,0-1 0,-1 9-1,2-11-67,1-1-1,0 1 1,0-1 0,0 1-1,0-1 1,0 1-1,1-1 1,-1 1-1,1-1 1,-1 1-1,1-1 1,0 0-1,0 1 1,0-1 0,0 0-1,0 0 1,1 0-1,-1 0 1,1 0-1,-1 0 1,1 0-1,0 0 1,0-1-1,0 1 1,0 0-1,0-1 1,0 0 0,0 0-1,0 1 1,0-1-1,1 0 1,-1-1-1,3 2 1,8 1-652,-1 0 0,1-1 0,0 0 0,-1-1 0,1 0 0,0-1 0,24-4 0,13-5-6734</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1.420"/>
    </inkml:context>
    <inkml:brush xml:id="br0">
      <inkml:brushProperty name="width" value="0.025" units="cm"/>
      <inkml:brushProperty name="height" value="0.025" units="cm"/>
      <inkml:brushProperty name="color" value="#E71224"/>
    </inkml:brush>
  </inkml:definitions>
  <inkml:trace contextRef="#ctx0" brushRef="#br0">136 12 13453,'0'0'6171,"-9"-2"-3555,5 0-2528,-3 0 289,0 1 0,-1-1 0,1 1 0,0 0 0,-1 0 0,-8 1-1,13 1-298,1-1-1,-1 1 0,0-1 0,1 1 1,-1 0-1,0 0 0,1 0 0,-1 0 1,1 1-1,0-1 0,-1 1 0,1-1 0,0 1 1,0 0-1,0 0 0,0 0 0,0 0 1,0 0-1,1 0 0,-1 0 0,1 1 1,-1-1-1,-1 5 0,2-5-59,0 0 1,0 1-1,0-1 0,0 0 0,0 1 0,0-1 1,1 0-1,-1 1 0,1-1 0,0 1 1,0-1-1,0 1 0,0-1 0,0 1 0,0-1 1,1 1-1,-1-1 0,1 1 0,-1-1 1,1 0-1,0 1 0,2 3 0,-1-4-3,1 0 0,-1 1 0,0-1 0,1 0 0,0 0 0,0 0 0,-1 0 0,1-1-1,0 1 1,0-1 0,1 0 0,-1 0 0,0 0 0,6 1 0,10 1-911,0-2-1,1 0 1,-1-1 0,29-3 0,-37 2-906,-1-1 0,1 0 1,-1-1-1,0 0 0,12-5 1,11-8-8866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1.959"/>
    </inkml:context>
    <inkml:brush xml:id="br0">
      <inkml:brushProperty name="width" value="0.025" units="cm"/>
      <inkml:brushProperty name="height" value="0.025" units="cm"/>
      <inkml:brushProperty name="color" value="#E71224"/>
    </inkml:brush>
  </inkml:definitions>
  <inkml:trace contextRef="#ctx0" brushRef="#br0">111 13 10698,'0'0'4191,"-10"-3"-668,3 1-3048,1 0 103,-1 1 0,0-1-1,1 1 1,-1 0-1,-14 1 1,20 0-477,-1 0 0,0 0 0,1 0 0,-1 1-1,0-1 1,1 1 0,-1-1 0,0 1 0,1 0 0,-1-1 0,1 1 0,-1 0 0,1 0 0,0 0 0,-1 0-1,1 1 1,0-1 0,0 0 0,0 0 0,0 1 0,0-1 0,0 1 0,0-1 0,0 1 0,0-1 0,1 1-1,-1-1 1,1 1 0,-1 0 0,1-1 0,0 1 0,-1 3 0,1-2-53,-1 0 1,1 0 0,0-1-1,0 1 1,0 0-1,0 0 1,1 0-1,-1 0 1,1 0-1,0-1 1,0 1-1,0 0 1,0 0-1,0-1 1,0 1-1,1-1 1,-1 1-1,1-1 1,3 4-1,-2-3-17,1 0-1,0 0 1,0-1 0,0 1-1,0-1 1,0 0-1,0 0 1,1 0-1,-1-1 1,10 3 0,8-1-65,0-1 1,1 0-1,-1-2 1,24-2-1,-38 2 21,3-1-336,-1-1 1,1 0-1,-1 0 0,0-1 0,14-6 0,5-1-45,-28 10 474,0 1 0,0-1 1,0 0-1,0 0 0,0 0 0,0 1 1,0-1-1,0 0 0,0 1 1,-1-1-1,1 1 0,0-1 0,0 1 1,0-1-1,-1 1 0,1 0 1,0-1-1,-1 1 0,1 0 0,0 0 1,-1-1-1,2 3 0,14 11-53,3-10-12,0-1 0,0 0 0,1-2-1,-1 0 1,0-1 0,1-1 0,31-6-1,5 1-201,-40 5 87,42-1-234,-56 2 356,0 0 1,0 0-1,0 0 1,0 1 0,0-1-1,0 1 1,0-1-1,0 1 1,0 0 0,0 0-1,0 0 1,0 0-1,-1 0 1,1 0 0,0 0-1,-1 0 1,1 1-1,-1-1 1,1 1 0,-1 0-1,0-1 1,2 3-1,-1-2 37,-1 0-1,1-1 0,0 1 0,-1-1 1,1 0-1,0 1 0,0-1 0,0 0 1,0 0-1,0 0 0,1 0 0,-1-1 1,0 1-1,0 0 0,1-1 0,-1 0 1,0 1-1,0-1 0,1 0 0,-1 0 1,0 0-1,1-1 0,-1 1 0,3-1 1,57-12-96,-53 9-45,10-3-15,-1 1 1,1 0-1,1 2 1,-1 0-1,31-2 1,-50 6 124,1 1 0,-1-1 0,1 0 0,-1 1 0,1-1 0,-1 0 0,1 1 0,-1-1 0,1 1 0,-1-1 0,1 1 0,-1-1 0,0 1 0,1-1 0,-1 1 0,0-1 0,1 1 0,-1 0 0,0-1 0,0 1 0,1-1 0,-1 1 0,0 0 0,0-1 0,0 1 0,0 0 0,0-1 0,0 1 0,0 0 0,0 0 0,0 0-22,-1 1 0,2-1 0,-1 0 0,0 0 0,0 1 0,0-1 0,0 0 0,1 0 0,-1 0 0,1 0 0,-1 1 0,1-1 0,-1 0 0,1 0 0,0 0 0,-1 0 0,1 0 0,0 0 0,0 0 0,0-1 0,0 1 0,0 0 0,-1 0 0,2-1 0,-1 1 0,1 0 0,32 1-454,-10-9-2894,-2-7-1970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2.808"/>
    </inkml:context>
    <inkml:brush xml:id="br0">
      <inkml:brushProperty name="width" value="0.025" units="cm"/>
      <inkml:brushProperty name="height" value="0.025" units="cm"/>
      <inkml:brushProperty name="color" value="#E71224"/>
    </inkml:brush>
  </inkml:definitions>
  <inkml:trace contextRef="#ctx0" brushRef="#br0">5 88 2530,'-5'11'17307,"21"-17"-11018,43-29-7966,-25 13 2986,-26 17-1294,0 1 0,0 0 0,1 0 1,-1 0-1,1 1 0,0 0 0,0 1 1,0 0-1,0 0 0,0 1 0,0 0 1,0 1-1,12 0 0,-20 1-16,1 0 0,-1-1 0,0 1 0,1 0 0,-1 0 0,0 0 0,0 0 0,1 0 0,-1 0 0,0 0 0,0 1 0,0-1 0,0 0 0,-1 0 0,1 1 0,0-1 0,-1 1 0,1-1 0,0 1 0,-1-1 0,0 1 0,1-1 0,-1 1 0,0-1 0,0 4 0,0 49 24,-1-35-41,1-19-67,0 0-1,0 1 1,1-1 0,-1 0 0,0 1-1,0-1 1,0 0 0,1 0 0,-1 1-1,0-1 1,1 0 0,-1 0 0,0 0-1,0 1 1,1-1 0,-1 0 0,0 0-1,1 0 1,-1 0 0,0 0 0,1 1-1,-1-1 1,1 0 0,-1 0 0,0 0-1,1 0 1,-1 0 0,0 0 0,1 0-1,-1 0 1,0-1 0,1 1 0,-1 0-1,0 0 1,1 0 0,-1 0 0,1-1-1,9-3-5125,-3-6-1814</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3.218"/>
    </inkml:context>
    <inkml:brush xml:id="br0">
      <inkml:brushProperty name="width" value="0.025" units="cm"/>
      <inkml:brushProperty name="height" value="0.025" units="cm"/>
      <inkml:brushProperty name="color" value="#E71224"/>
    </inkml:brush>
  </inkml:definitions>
  <inkml:trace contextRef="#ctx0" brushRef="#br0">126 28 13741,'0'0'8723,"-8"-6"-8211,5 3-472,2 2-27,0-1 1,-1 1-1,0-1 1,1 1-1,-1-1 1,0 1-1,1 0 1,-1 0-1,0 0 1,0 0-1,0 0 1,0 0-1,0 1 1,0-1-1,0 1 1,-1-1-1,1 1 1,0 0-1,0 0 1,0 0-1,0 0 1,0 0-1,-1 0 1,1 0-1,0 1 1,0-1-1,0 1 1,0 0-1,0 0 1,0-1 0,0 1-1,0 1 1,0-1-1,1 0 1,-1 0-1,-2 3 1,-1 1 76,1 0 0,0 0 0,0 0 0,1 1 0,0-1 0,0 1 0,0 0 1,1 0-1,-1 0 0,1 0 0,1 0 0,-1 0 0,0 9 0,2-13-53,0 1-1,0-1 1,0 0-1,0 1 1,0-1-1,1 0 1,-1 0-1,1 1 1,-1-1 0,1 0-1,0 0 1,0 0-1,0 0 1,0 0-1,0 0 1,0 0-1,0 0 1,1 0-1,-1-1 1,1 1-1,0 0 1,-1-1-1,1 1 1,0-1-1,0 0 1,0 0-1,0 1 1,0-1-1,0 0 1,0-1-1,0 1 1,0 0-1,1-1 1,-1 1 0,0-1-1,0 0 1,1 1-1,-1-1 1,3-1-1,2 1-21,0 0-1,0 0 1,0-1-1,0 0 1,-1 0-1,1-1 1,0 0-1,-1 0 1,1-1-1,-1 1 1,0-1-1,1-1 1,8-5-1,-12 6-7,1 0 0,-1 0 0,1-1 1,-1 1-1,0-1 0,0 1 0,0-1 0,-1 0 0,1 0 0,-1 0 0,0 0 0,0-1 1,0 1-1,-1-1 0,0 1 0,1-1 0,-2 1 0,1-1 0,0 0 0,-1-9 0,-1 13-2,1-1-1,0 1 1,-1-1-1,0 1 0,1-1 1,-1 1-1,0-1 0,0 1 1,0 0-1,0-1 0,0 1 1,0 0-1,0 0 0,0 0 1,-1 0-1,1 0 0,0 0 1,-1 0-1,1 0 0,-1 0 1,1 1-1,-1-1 0,1 1 1,-1-1-1,1 1 0,-1-1 1,-2 1-1,1-1 3,0 0 0,0 1 0,-1 0 0,1-1 0,0 1 0,0 0 0,-1 1 0,1-1 0,0 0 0,0 1-1,0 0 1,0 0 0,-5 2 0,7-3-9,1 0-1,-1 1 1,1-1-1,-1 0 1,0 1-1,1-1 1,-1 1-1,1-1 1,-1 1-1,1-1 1,-1 1-1,1-1 1,0 1-1,-1-1 1,1 1-1,-1 0 1,1-1-1,0 1 1,0-1-1,-1 1 1,1 0-1,0-1 1,0 1-1,0 0 1,0 0-1,0-1 1,0 1-1,0 0 1,0-1-1,0 1 1,0 0-1,0-1 1,1 1-1,-1 0 1,0-1-1,0 1 1,1 0-1,-1-1 1,0 1-1,1-1 1,-1 1-1,0 0 1,1-1-1,-1 1 1,1-1-1,-1 1 1,1-1-1,0 1 1,2 2-73,0-1 1,0 0 0,0 0 0,0 0 0,0 0 0,0 0 0,0-1-1,5 2 1,3 0-999,0-1 1,0 0-1,0-1 0,13 1 0,24-4-6925,-18-1 178</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3.724"/>
    </inkml:context>
    <inkml:brush xml:id="br0">
      <inkml:brushProperty name="width" value="0.025" units="cm"/>
      <inkml:brushProperty name="height" value="0.025" units="cm"/>
      <inkml:brushProperty name="color" value="#E71224"/>
    </inkml:brush>
  </inkml:definitions>
  <inkml:trace contextRef="#ctx0" brushRef="#br0">85 107 9321,'0'0'11408,"-8"3"-10047,2-1-1098,0 1-1,1 0 1,0 0 0,-1 1-1,1-1 1,1 1 0,-1 0-1,0 0 1,-5 8-1,8-10-191,0 0-1,0 1 1,0-1-1,1 0 0,-1 1 1,1 0-1,0-1 1,-1 1-1,1 0 0,0 0 1,1 0-1,-1 0 1,0 0-1,1 0 0,0 0 1,0 0-1,-1 0 1,2 0-1,-1 0 0,0 0 1,1-1-1,-1 1 1,1 0-1,0 0 0,0 0 1,2 4-1,-1-5-64,-1 0 0,1 0-1,0-1 1,0 1-1,0-1 1,-1 1 0,1-1-1,1 0 1,-1 0 0,0 0-1,0 0 1,0 0 0,1 0-1,-1-1 1,0 1 0,1-1-1,-1 1 1,0-1 0,1 0-1,-1 0 1,1 0 0,-1 0-1,4-1 1,0 0 5,1 0 0,-1 0 0,1 0 0,-1-1 0,0 0 0,0 0 0,10-5 0,-4-1-45,-2 0-1,1 0 1,-1-1 0,-1 0-1,1-1 1,-2 0-1,1 0 1,7-13-1,-12 16 31,0 1-1,0-1 0,0 0 1,-1 0-1,0 0 0,-1-1 1,1 1-1,-1-1 1,-1 0-1,1 1 0,-1-1 1,-1 0-1,0 0 0,0 1 1,-1-10-1,1 17 7,0-1-1,0 0 1,0 1 0,0-1-1,0 1 1,0-1 0,-1 1-1,1-1 1,0 1-1,0 0 1,-1-1 0,1 1-1,0-1 1,0 1 0,-1-1-1,1 1 1,0 0 0,-1-1-1,1 1 1,-1 0 0,1-1-1,0 1 1,-1 0-1,1 0 1,-1-1 0,1 1-1,-1 0 1,1 0 0,-1 0-1,1 0 1,-1-1 0,1 1-1,-1 0 1,1 0 0,-1 0-1,1 0 1,-1 0-1,1 0 1,-1 1 0,1-1-1,-1 0 1,1 0 0,-1 0-1,1 0 1,-1 0 0,1 1-1,-1-1 1,1 0 0,-1 1-1,1-1 1,-1 0-1,1 1 1,0-1 0,-1 1-1,-20 21 187,17-13-98,0 1 1,0 0-1,1 0 1,1 0-1,0 1 1,0-1 0,0 18-1,1-21-24,1 0-1,1 0 0,-1 0 1,1 0-1,0 0 1,0 0-1,1-1 0,0 1 1,1 0-1,-1-1 1,1 0-1,5 10 0,-6-14-59,1 1 0,-1-1-1,0 0 1,1 0-1,-1 0 1,1-1 0,0 1-1,-1 0 1,1-1-1,0 0 1,0 1 0,0-1-1,0-1 1,0 1-1,0 0 1,0-1 0,0 1-1,0-1 1,1 0-1,-1 0 1,0 0 0,0 0-1,0-1 1,0 0-1,0 1 1,0-1 0,0 0-1,0 0 1,0 0-1,4-3 1,-1 1-35,0 0 1,1 0-1,-2-1 1,1 1-1,0-1 1,-1-1-1,1 1 1,-1-1-1,-1 0 1,1 0-1,-1 0 0,7-12 1,-8 1 14,-14 17 189,-17 19 224,25-16-306,0 0-1,0 0 0,0 0 0,1 0 1,-1 0-1,1 1 0,0-1 0,0 1 1,1 0-1,0 0 0,-1-1 0,1 1 1,1 0-1,-1 0 0,1 0 0,0 0 0,1 6 1,-1-10-148,0-1 1,0 1 0,0-1-1,0 0 1,0 1-1,0-1 1,0 1 0,0-1-1,0 0 1,0 1 0,1-1-1,-1 1 1,0-1 0,0 0-1,0 1 1,1-1-1,-1 0 1,0 0 0,0 1-1,1-1 1,-1 0 0,0 1-1,1-1 1,-1 0-1,0 0 1,1 0 0,-1 1-1,1-1 1,-1 0 0,0 0-1,1 0 1,-1 0 0,1 0-1,-1 0 1,0 0-1,1 0 1,-1 0 0,1 0-1,-1 0 1,0 0 0,1 0-1,-1 0 1,1 0-1,-1 0 1,0 0 0,1 0-1,-1-1 1,0 1 0,1 0-1,-1 0 1,0 0-1,1-1 1,-1 1 0,1-1-1,15-14-8085,-9-1-300</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4.543"/>
    </inkml:context>
    <inkml:brush xml:id="br0">
      <inkml:brushProperty name="width" value="0.025" units="cm"/>
      <inkml:brushProperty name="height" value="0.025" units="cm"/>
      <inkml:brushProperty name="color" value="#E71224"/>
    </inkml:brush>
  </inkml:definitions>
  <inkml:trace contextRef="#ctx0" brushRef="#br0">66 1 3555,'0'0'24012,"-8"9"-23456,2-1-440,0 0 0,1 0 0,0 1 0,0-1 1,0 1-1,1 0 0,1 1 0,0-1 1,0 1-1,0-1 0,1 1 0,0 10 0,1-11 19,-1 4-40,1-1 0,0 1-1,1-1 1,0 1-1,1-1 1,0 1-1,5 18 1,-5-30-96,-1 0 0,1 1 0,0-1 1,-1 0-1,1 1 0,0-1 0,0 0 0,0 0 0,0 0 1,0 0-1,0 1 0,0-1 0,0-1 0,0 1 0,0 0 1,0 0-1,1 0 0,-1-1 0,0 1 0,1 0 0,-1-1 1,1 1-1,-1-1 0,0 0 0,1 0 0,-1 1 1,1-1-1,-1 0 0,1 0 0,-1 0 0,1 0 0,-1-1 1,1 1-1,-1 0 0,1-1 0,-1 1 0,0 0 0,1-1 1,-1 0-1,0 1 0,2-2 0,2-1-85,0 0 1,1 0-1,-2 0 0,1-1 1,0 1-1,-1-1 0,0 0 0,8-10 1,-9 9 61,0 1 0,0-1 0,0 0 0,-1-1 0,1 1 0,-1 0 0,-1-1 0,1 0 0,-1 1 0,0-1 0,1-7 0,-2 13 7,5 26 50,-2-23-33,0 1 1,0-1 0,1 1 0,0-1-1,-1 0 1,1 0 0,0-1 0,1 1-1,-1-1 1,0 0 0,1 0 0,-1 0 0,1-1-1,-1 0 1,1 0 0,0 0 0,8 1-1,2-1-5,-1 0 1,1-1-1,-1 0 0,25-4 0,-32 2-31,0 0 1,0-1-1,0 1 0,0-2 1,0 1-1,-1-1 1,1 0-1,6-6 1,-25 39-147,1-1 275,1 1 0,1 0 0,1 0 0,2 1 0,-4 36 0,-8 38 353,18-103-441,0 1 1,-1-1 0,1 1-1,-1 0 1,0-1-1,1 1 1,-1-1 0,0 0-1,0 1 1,0-1-1,0 0 1,0 1 0,0-1-1,-1 0 1,1 0 0,0 0-1,-1 0 1,1 0-1,0 0 1,-1-1 0,1 1-1,-3 1 1,-1-1 1,1 0 0,0 0 0,0-1 0,-1 0 0,1 1-1,0-1 1,-1-1 0,-6 0 0,-2-1 6,1-1-1,0-1 1,0 1-1,0-2 1,-15-7 0,-22-23-6,48 34-7,-1-1-1,1 0 1,-1 1 0,1-1-1,0 0 1,-1 0-1,1 0 1,0 1 0,0-1-1,0 0 1,0-4-1,1 5 3,-1 0-1,1 0 0,0 0 0,1 0 0,-1 0 1,0 0-1,0 0 0,0 0 0,1 1 1,-1-1-1,0 0 0,1 0 0,-1 0 1,1 0-1,-1 0 0,1 0 0,-1 1 1,1-1-1,-1 0 0,1 1 0,0-1 1,0 0-1,-1 1 0,1-1 0,0 0 0,0 1 1,1-1-1,78-41-164,-60 34 144,0-2 0,-1 0 0,-1-1 0,26-21 1,-38 27-385,-1 0 1,0 0-1,0-1 1,0 0 0,-1 0-1,0 0 1,0-1-1,-1 1 1,1-1 0,-1 0-1,-1 0 1,1 0-1,-1 0 1,-1 0 0,1 0-1,-1-1 1,0-10 0,-2-28-5962,-8-2-4537</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4.920"/>
    </inkml:context>
    <inkml:brush xml:id="br0">
      <inkml:brushProperty name="width" value="0.025" units="cm"/>
      <inkml:brushProperty name="height" value="0.025" units="cm"/>
      <inkml:brushProperty name="color" value="#E71224"/>
    </inkml:brush>
  </inkml:definitions>
  <inkml:trace contextRef="#ctx0" brushRef="#br0">31 47 4516,'0'0'9834,"-31"-47"-4485,51 51-4741,4 9-448,10 2-320,-3-2-4772</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5.375"/>
    </inkml:context>
    <inkml:brush xml:id="br0">
      <inkml:brushProperty name="width" value="0.025" units="cm"/>
      <inkml:brushProperty name="height" value="0.025" units="cm"/>
      <inkml:brushProperty name="color" value="#E71224"/>
    </inkml:brush>
  </inkml:definitions>
  <inkml:trace contextRef="#ctx0" brushRef="#br0">13 1 10858,'0'0'15369,"-1"10"-14744,-1-2-500,-7 58 527,9-62-617,-1 0 0,1 0 0,0-1 0,0 1 0,1 0 0,-1 0 0,1 0 0,-1-1 0,1 1 0,0 0 0,1-1 1,-1 1-1,1-1 0,3 7 0,-3-9-28,0 1 1,0-1 0,0 0-1,1 1 1,-1-1 0,0 0 0,1 0-1,-1-1 1,1 1 0,-1 0-1,1-1 1,-1 0 0,1 0 0,-1 1-1,1-1 1,0-1 0,-1 1-1,1 0 1,-1-1 0,1 1 0,-1-1-1,1 0 1,-1 0 0,1 0-1,-1 0 1,4-3 0,6-2 36,-1 0 0,0-1 0,19-17 0,-2-4-42,-21 20-4,-1 1 0,2 0 1,-1 0-1,1 1 0,0 0 0,11-7 0,-19 13-2,1 0-1,-1 0 1,0 0 0,1 1-1,-1-1 1,1 0-1,-1 0 1,0 0-1,1 0 1,-1 0-1,1 1 1,-1-1-1,0 0 1,1 0 0,-1 0-1,0 1 1,1-1-1,-1 0 1,0 1-1,1-1 1,-1 0-1,0 1 1,0-1-1,1 0 1,-1 1 0,0-1-1,0 1 1,0-1-1,0 0 1,0 1-1,1-1 1,-1 1-1,0-1 1,0 0 0,0 1-1,0-1 1,0 1-1,0-1 1,0 1-1,0-1 1,0 0-1,-1 2 1,1 24 28,0-22-33,-1 27 65,0-21 102,0-1 0,1 1 0,0-1 0,1 1 0,2 16 0,-2-25-159,0 0 0,-1 0 0,1 0 0,0-1-1,0 1 1,-1 0 0,1 0 0,0 0 0,0-1 0,0 1 0,0 0 0,0-1 0,0 1 0,0-1 0,0 1 0,0-1 0,1 1 0,-1-1 0,0 0 0,0 0 0,0 1 0,0-1-1,1 0 1,-1 0 0,0 0 0,0 0 0,0-1 0,0 1 0,1 0 0,-1 0 0,2-1 0,36-13-1972,9-18-3440,-19 8-1511,-8 4-2355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3.084"/>
    </inkml:context>
    <inkml:brush xml:id="br0">
      <inkml:brushProperty name="width" value="0.035" units="cm"/>
      <inkml:brushProperty name="height" value="0.035" units="cm"/>
    </inkml:brush>
  </inkml:definitions>
  <inkml:trace contextRef="#ctx0" brushRef="#br0">3238 74 8554,'-14'-7'417,"-1"0"0,0 2 1,0 0-1,0 0 0,-1 2 0,1 0 0,-1 0 1,-26 0-1,-11 4-415,-67 9 0,16 0 65,-309-5 1193,-74 5-196,410-3-1024,0 3 1,1 4-1,1 2 0,-98 37 1,104-25-44,1 3 0,1 3 1,3 3-1,0 2 0,-71 60 0,61-37-2,3 4-1,3 2 1,-95 123-1,130-148 3,-173 233-3,21 14 9,160-242 12,3 0 0,1 1 0,2 1 0,3 1 1,2 0-1,2 1 0,-6 69 0,15-80 7,1 1-1,2 0 0,2-1 0,2 0 0,2 0 0,1 0 0,2 0 1,2-1-1,31 74 0,-22-71-18,3-2 0,1 0 0,2-1 0,1-2 0,2-1 0,2-1 0,1-2 1,2-1-1,1-1 0,2-2 0,0-2 0,2-2 0,1-1 0,2-2 0,68 29 0,-38-25-11,0-3-1,2-3 1,0-4-1,1-3 0,87 6 1,-70-16-21,-1-3 0,0-4 0,177-30 1,-155 8 4,-2-4 0,-1-5 0,-1-5 0,-2-5 0,-2-4 1,-3-5-1,140-95 0,-153 83 11,-3-3 0,-4-4 1,-2-3-1,-4-4 0,119-160 0,-126 140 60,-5-4 0,-4-2 0,-5-2 0,-4-3 0,38-124 0,-70 175 62,-3-1 0,-2-1 0,-3 0 1,-2-1-1,-3 0 0,-3-65 0,-4 91-2,-2 0 1,-2 1 0,-1 0-1,-1-1 1,-2 2 0,-2 0-1,-1 0 1,-2 1-1,-1 0 1,-1 1 0,-39-55-1,38 63-94,-1 0 0,-2 2 0,0 1 0,-1 0 0,-1 1 0,-1 1 0,0 2-1,-49-28 1,35 29-25,-2 1 0,0 2-1,-70-13 1,-8 4-93</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5.798"/>
    </inkml:context>
    <inkml:brush xml:id="br0">
      <inkml:brushProperty name="width" value="0.025" units="cm"/>
      <inkml:brushProperty name="height" value="0.025" units="cm"/>
      <inkml:brushProperty name="color" value="#E71224"/>
    </inkml:brush>
  </inkml:definitions>
  <inkml:trace contextRef="#ctx0" brushRef="#br0">60 61 10602,'0'0'7378,"2"-9"-6711,5-25-336,-7 34-297,0 0-1,0 1 1,-1-1 0,1 0 0,0 0-1,0 1 1,-1-1 0,1 0 0,0 0-1,-1 1 1,1-1 0,0 0 0,-1 0-1,1 0 1,0 1 0,-1-1 0,1 0-1,0 0 1,-1 0 0,1 0-1,0 0 1,-1 0 0,1 0 0,-1 0-1,1 0 1,0 0 0,-1 0 0,1 0-1,-1 0 1,1 0 0,0 0 0,-1-1-1,1 1 1,0 0 0,-1 0 0,1 0-1,0 0 1,-1-1 0,1 1 0,0 0-1,0 0 1,-1-1 0,1 1-1,0 0 1,0-1 0,-1 1 0,1 0-1,0-1 1,0 1 0,0 0 0,0-1-1,-1 1 1,1 0 0,0-1 0,0 1-1,0 0 1,0-1 0,0 1 0,0-1-1,0 1 1,0 0 0,0-1 0,0 1-1,0-1 1,0 1 0,0 0-1,0-1 1,1 1 0,-23 17 1316,18-13-1186,1 1 1,-1 1-1,1-1 0,0 0 1,1 1-1,-1 0 0,1-1 1,0 1-1,1 0 0,-1 0 0,1 0 1,0 0-1,1 0 0,0 1 1,0-1-1,0 0 0,1 6 1,0-11-162,0 0 1,-1 0-1,1 0 1,0 0-1,0 0 1,0 0-1,0 0 1,0 0-1,0 0 1,0-1 0,1 1-1,-1-1 1,0 1-1,0-1 1,0 1-1,1-1 1,-1 1-1,0-1 1,1 0-1,-1 0 1,0 0 0,1 0-1,0 0 1,38 0 34,-31-1-28,-3 0-113,-1 1 1,1-2-1,0 1 0,-1-1 1,1 0-1,-1 0 1,8-4-1,-9 4 5,0 0 0,1 0-1,-1 0 1,1 1 0,0-1 0,0 1-1,9-1 1,-14 9 333,1 22 995,4-22-665,4-15-321,-5-1-251,0 0-1,0 0 0,-1 0 1,3-13-1,-4 13-239,0 1 0,0 0 1,1 0-1,0 0 0,7-12 0,-8 18 129,0 0 1,0-1-1,0 1 0,0 0 0,0 0 0,0 0 1,1 1-1,-1-1 0,1 0 0,-1 1 0,1 0 1,0-1-1,-1 1 0,1 0 0,0 0 0,0 1 0,0-1 1,0 1-1,-1-1 0,6 1 0,83-2-8012,-57-1 2359</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6.146"/>
    </inkml:context>
    <inkml:brush xml:id="br0">
      <inkml:brushProperty name="width" value="0.025" units="cm"/>
      <inkml:brushProperty name="height" value="0.025" units="cm"/>
      <inkml:brushProperty name="color" value="#E71224"/>
    </inkml:brush>
  </inkml:definitions>
  <inkml:trace contextRef="#ctx0" brushRef="#br0">63 0 9897,'0'0'11590,"-9"1"-10928,8-1-637,-1 0 0,0 0-1,0 0 1,0 1 0,0-1 0,0 1 0,0-1-1,0 1 1,1 0 0,-1 0 0,0 0 0,1 0-1,-1 0 1,0 0 0,1 0 0,-1 0 0,1 1-1,0-1 1,-1 0 0,1 1 0,0-1 0,0 1-1,0 0 1,-1 1 0,-1 5 210,1-1 1,0 1 0,0 0-1,1-1 1,0 1-1,0 11 1,0 2 335,0-1 1,4 35 0,-2-50-451,0 0 1,0 0-1,0 0 1,0 0-1,1 0 0,0 0 1,0-1-1,0 1 1,0-1-1,1 0 1,0 1-1,-1-1 1,2 0-1,-1-1 0,0 1 1,7 5-1,-8-8-40,0 0 1,0 0-1,0 0 0,1 0 0,-1 0 0,0 0 0,0-1 0,1 1 0,-1-1 0,1 1 0,-1-1 1,0 0-1,1 0 0,-1 0 0,1 0 0,-1-1 0,1 1 0,-1-1 0,0 1 0,1-1 0,-1 0 0,0 0 1,0 0-1,0 0 0,1 0 0,-1 0 0,2-3 0,7-4 88,-1 0 1,0-1-1,16-18 1,-14 14-167,-1 1 68,-1 4-55,-1-1 0,0-1 0,-1 0-1,0 0 1,0 0 0,-1-1 0,9-20 0,-22 39-6012,-11 14-6580,7-14 3933</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6.494"/>
    </inkml:context>
    <inkml:brush xml:id="br0">
      <inkml:brushProperty name="width" value="0.025" units="cm"/>
      <inkml:brushProperty name="height" value="0.025" units="cm"/>
      <inkml:brushProperty name="color" value="#E71224"/>
    </inkml:brush>
  </inkml:definitions>
  <inkml:trace contextRef="#ctx0" brushRef="#br0">0 0 7207,'0'0'11947,"0"47"-9384,0-32-994,0 1-320,2-3-512,7 1-545,2-2-128,3-3-96,3-4-1313,2-5-1570,-1 0-1954,0-1-4003</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6.967"/>
    </inkml:context>
    <inkml:brush xml:id="br0">
      <inkml:brushProperty name="width" value="0.025" units="cm"/>
      <inkml:brushProperty name="height" value="0.025" units="cm"/>
      <inkml:brushProperty name="color" value="#E71224"/>
    </inkml:brush>
  </inkml:definitions>
  <inkml:trace contextRef="#ctx0" brushRef="#br0">1 206 12716,'0'0'7388,"3"8"-6715,-3-5-657,1-1 0,0 1 0,0 0-1,0-1 1,0 1 0,1-1 0,-1 1 0,1-1 0,0 0-1,-1 0 1,1 0 0,0 0 0,0 0 0,0 0 0,1 0-1,-1 0 1,0-1 0,1 0 0,-1 1 0,1-1 0,-1 0 0,1 0-1,-1 0 1,1 0 0,0-1 0,0 1 0,-1-1 0,1 1-1,0-1 1,5 0 0,1 0 123,-1 0 0,1 0 0,0-1 0,-1 0 0,1-1 0,0 1 1,-1-2-1,11-3 0,-17 5-64,0 0 1,1 0-1,-1-1 1,0 1-1,0-1 1,0 1-1,0-1 1,0 0-1,0 0 1,0 0-1,-1 0 1,1 0-1,-1 0 1,1-1-1,-1 1 1,0 0-1,0-1 1,0 1-1,0-1 1,0 1-1,-1-1 1,1 1-1,-1-1 1,1 1-1,-1-1 1,0 0-1,0 1 1,0-1-1,-1 0 1,1 1-1,-1-4 1,0 5-74,1 0 1,-1 0-1,1 0 1,-1 1-1,1-1 1,-1 0 0,0 1-1,1-1 1,-1 0-1,0 1 1,0-1-1,1 1 1,-1-1 0,0 1-1,0 0 1,0-1-1,1 1 1,-1 0 0,0-1-1,0 1 1,0 0-1,0 0 1,0 0-1,0 0 1,0 0 0,1 0-1,-1 0 1,0 0-1,0 0 1,-2 1-1,-28 8-33,27-5 107,-1 1 1,1 0-1,0 1 0,0-1 1,0 1-1,1-1 1,0 1-1,0 0 1,1 0-1,-1 0 0,1 1 1,1-1-1,-1 1 1,1-1-1,0 1 1,0-1-1,1 1 0,0 0 1,0-1-1,1 1 1,1 8-1,-1-13-45,0-1 1,1 1-1,-1 0 0,0 0 0,1-1 1,-1 1-1,1-1 0,-1 1 0,1-1 1,0 0-1,0 0 0,-1 0 0,1 0 0,0 0 1,0 0-1,0 0 0,0 0 0,0-1 1,0 1-1,1-1 0,-1 0 0,0 1 1,0-1-1,0 0 0,0 0 0,0 0 1,1-1-1,-1 1 0,0 0 0,0-1 0,2 0 1,6-1 37,0 0 0,-1-1 0,0 0 0,0 0 1,15-8-1,-1-3-51,-1-1 0,0-1 1,-1-1-1,-1-1 0,19-23 0,-28 30-12,-1-2 1,0 1-1,-1-2 0,0 1 0,-1-1 0,-1 0 0,0-1 0,-1 1 1,7-30-1,-12 42-4,-1 1 1,1 0 0,-1-1-1,0 1 1,1 0-1,-1-1 1,0 1 0,0 0-1,0-1 1,0 1-1,0 0 1,-1-1 0,1 1-1,0-1 1,-1 1-1,1 0 1,-1 0 0,1-1-1,-1 1 1,0 0 0,0-2-1,0 3 0,0 0 0,0 0 0,0 1 0,0-1 0,0 0 0,1 0 0,-1 1 0,0-1 0,0 0 0,0 1 0,1-1 0,-1 1 0,0-1 0,1 1 0,-1 0 0,0-1 0,1 1 0,-1-1 0,1 1 0,-1 0 0,1 0 0,-1-1 0,1 1 0,-1 0 0,1 0 0,0 0 0,-1-1 0,1 1 0,0 0 0,0 0 0,0 0 0,-1 1 0,-6 14 33,1 1 0,0 0 0,1 0 0,1 1 0,0-1 0,2 1 1,0 0-1,1-1 0,0 1 0,2 0 0,4 32 0,-3-45-64,-1 0 0,1 0 1,1 0-1,-1 0 0,1 0 0,0-1 0,0 0 0,0 1 0,0-1 0,1 0 0,0 0 1,0-1-1,8 7 0,-9-8-372,0 0 1,1 0-1,-1 0 1,1 0-1,0-1 1,0 0-1,0 1 1,-1-1-1,1 0 1,0-1-1,8 1 1,-12-1 306,0 0 0,1 0 0,-1 0 0,1 0-1,-1 0 1,0 0 0,1 0 0,-1 0 0,1 0 0,-1 0 0,0 0 0,1-1 0,-1 1-1,0 0 1,1 0 0,-1 0 0,0-1 0,1 1 0,-1 0 0,0-1 0,1 1 0,-1 0 0,0 0-1,0-1 1,1 1 0,-1 0 0,0-1 0,0 1 0,0-1 0,1 1 0,-1 0 0,0-1-1,0 1 1,0-1 0,0 1 0,0 0 0,0-1 0,0 0 0,-5-21-2011,-19-20 1116,-9 3 2556,22 27-703,1 1 1,0-1-1,1-1 1,0 0-1,1 0 1,-9-21-1,17 34-833,0-1 1,0 1-1,0 0 0,0-1 0,0 1 0,-1-1 1,1 1-1,0 0 0,0-1 0,1 1 1,-1 0-1,0-1 0,0 1 0,0 0 0,0-1 1,0 1-1,0-1 0,0 1 0,1 0 1,-1-1-1,0 1 0,0 0 0,0 0 0,1-1 1,-1 1-1,0 0 0,0-1 0,1 1 1,-1 0-1,0 0 0,1 0 0,-1-1 0,0 1 1,1 0-1,18-4 251,30 6-1087,-42-2 539,80 6-6065,-33-6-934</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7.546"/>
    </inkml:context>
    <inkml:brush xml:id="br0">
      <inkml:brushProperty name="width" value="0.025" units="cm"/>
      <inkml:brushProperty name="height" value="0.025" units="cm"/>
      <inkml:brushProperty name="color" value="#E71224"/>
    </inkml:brush>
  </inkml:definitions>
  <inkml:trace contextRef="#ctx0" brushRef="#br0">1 4 14926,'0'0'12903,"9"7"-12866,-7-5-41,2 1 15,0 0 0,0 0 0,0 0 1,0-1-1,0 0 0,1 1 0,-1-1 0,1-1 0,-1 1 0,1-1 0,0 1 0,-1-1 1,1-1-1,0 1 0,0-1 0,0 0 0,0 0 0,-1 0 0,1-1 0,0 1 0,6-3 1,22-11-209,-28 11 133,-1 0-1,1 0 1,0 1-1,0 0 1,0 0-1,0 0 1,0 1-1,1 0 1,-1 0-1,0 0 1,1 1-1,-1-1 1,0 1-1,7 1 1,-11 2 60,1 0 0,-1-1 0,0 1 0,0 0 0,0 0 0,-1 0 0,1 0 0,-1 0 0,0 0 0,1 0 0,-1 0 0,-1 0 0,1 1 0,-1 4 0,0 1 101,1 7 64,2 15 328,-2-30-478,1 0 1,0-1-1,0 1 1,-1 0-1,1 0 1,0 0-1,0-1 1,0 1-1,0-1 1,0 1-1,0 0 1,0-1-1,0 0 1,0 1-1,0-1 1,0 0-1,0 1 1,0-1-1,1 0 1,-1 0-1,0 0 1,0 0-1,0 0 1,0 0-1,0 0 1,0 0-1,2-1 1,4 0-87,0-1 1,0 0-1,-1 0 1,1 0-1,-1-1 1,1 0-1,-1 0 1,0-1-1,8-5 1,53-46-5676,-48 38 1776,-3 2-2939</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7.924"/>
    </inkml:context>
    <inkml:brush xml:id="br0">
      <inkml:brushProperty name="width" value="0.025" units="cm"/>
      <inkml:brushProperty name="height" value="0.025" units="cm"/>
      <inkml:brushProperty name="color" value="#E71224"/>
    </inkml:brush>
  </inkml:definitions>
  <inkml:trace contextRef="#ctx0" brushRef="#br0">99 34 13325,'0'0'10030,"-10"-3"-9811,8 3-210,0-1 9,0 0-1,-1 0 1,1 0 0,-1 1 0,1-1 0,-1 1-1,1 0 1,-1-1 0,1 1 0,-1 0 0,1 1-1,-1-1 1,1 0 0,-1 1 0,1-1 0,-1 1-1,1 0 1,0 0 0,-1 0 0,1 0 0,0 0 0,0 0-1,-1 1 1,1-1 0,0 1 0,1-1 0,-1 1-1,0 0 1,0 0 0,1 0 0,-1 0 0,1 0-1,-1 0 1,1 0 0,0 1 0,-2 4 0,2-6 31,0 1 0,1 0 1,-1 0-1,0-1 0,1 1 1,-1 0-1,1 0 0,-1 0 1,1 0-1,0 0 0,0 0 1,0 0-1,0 0 0,0-1 1,0 1-1,1 0 0,-1 0 1,1 0-1,-1 0 1,2 3-1,-1-4-30,1 1-1,-1-1 1,0 0 0,0 0-1,1 0 1,-1 0 0,1 0-1,-1 0 1,1-1 0,-1 1-1,1 0 1,-1-1 0,1 1-1,0-1 1,-1 0 0,1 1-1,0-1 1,2 0 0,3 0-7,-1 0 0,1-1 0,-1 0 0,0 0 1,1 0-1,-1-1 0,0 0 0,0 0 0,0 0 1,0-1-1,7-4 0,31-33 34,-42 38-22,0 0 0,0 0 0,-1 0 0,1 0 0,-1-1 0,1 1 0,-1 0 0,0-1 0,0 1 0,0-1 0,0 1 0,0-1 0,-1 1 0,1-1 0,-1 1 0,0-1 0,0 0 0,0 1 0,0-1 0,0-2 0,-1 4-11,1 1 0,-1-1 0,1 1-1,-1-1 1,1 1 0,-1-1 0,1 1 0,-1 0 0,0-1 0,1 1-1,-1 0 1,1-1 0,-1 1 0,0 0 0,0 0 0,1 0 0,-1-1-1,0 1 1,1 0 0,-1 0 0,0 0 0,0 0 0,1 0 0,-1 1-1,0-1 1,1 0 0,-1 0 0,0 0 0,1 1 0,-1-1 0,0 0 0,1 0-1,-1 1 1,0-1 0,0 1 0,-21 12 127,20-12-130,0 1 1,1-1-1,-1 1 0,1-1 0,-1 1 0,1-1 1,0 1-1,-1 0 0,1 0 0,0 0 0,0 0 1,1 0-1,-1 0 0,0 0 0,1 0 0,-1 0 1,1 0-1,-1 0 0,1 0 0,0 0 0,0 0 1,0 1-1,0-1 0,0 0 0,1 0 0,-1 0 1,1 0-1,-1 0 0,1 0 0,0 0 0,1 2 1,0-1-44,1 0 1,0 0-1,-1 0 1,1-1 0,0 1-1,1-1 1,-1 0-1,0 0 1,1 0 0,-1 0-1,1-1 1,-1 1-1,1-1 1,0 0 0,-1 0-1,6 0 1,9 2-1076,0-1 1,30 0-1,-30-3-1848,1-1-1,30-6 0,-1-4-5056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8.445"/>
    </inkml:context>
    <inkml:brush xml:id="br0">
      <inkml:brushProperty name="width" value="0.025" units="cm"/>
      <inkml:brushProperty name="height" value="0.025" units="cm"/>
      <inkml:brushProperty name="color" value="#E71224"/>
    </inkml:brush>
  </inkml:definitions>
  <inkml:trace contextRef="#ctx0" brushRef="#br0">198 102 8936,'0'0'9812,"-11"-3"-7650,1 1-1841,0 0-1,-1 0 0,1 1 0,-1 1 0,1-1 1,-1 2-1,-18 2 0,25-2-160,0-1-1,0 1 1,0 0-1,0 0 1,0 1 0,0 0-1,0-1 1,0 1-1,1 0 1,-1 1-1,1-1 1,-1 1 0,1-1-1,0 1 1,0 0-1,0 0 1,0 0 0,1 1-1,-1-1 1,1 1-1,0-1 1,0 1 0,0 0-1,1 0 1,-1 0-1,0 5 1,1-8-142,1 1-1,-1 0 1,1 0 0,0 0-1,0-1 1,0 1 0,0 0-1,0 0 1,0 0 0,1-1-1,-1 1 1,1 0 0,-1 0-1,1-1 1,-1 1 0,1 0-1,0-1 1,0 1 0,0-1-1,0 1 1,0-1 0,0 1-1,0-1 1,3 3 0,0-2 1,0 1 1,0-1 0,1 0-1,-1 0 1,0 0-1,1 0 1,-1-1 0,1 0-1,7 2 1,3-2 5,0 1 1,1-2-1,-1 0 0,0 0 1,20-5-1,-22 2-16,1-1 0,-1-1 1,1 0-1,-1-1 0,-1-1 0,1 0 0,-1 0 1,-1-1-1,19-16 0,-24 19 0,-1 0 0,0 0 0,0 0 0,0 0 0,0-1 0,-1 0 1,0 0-1,0 0 0,-1 0 0,0-1 0,0 1 0,0-1 0,-1 0 0,0 0 0,0 0 0,0 0 1,-1 0-1,0 0 0,-1 0 0,0-12 0,0 19-7,-1-1 1,1 0-1,0 1 1,0-1-1,-1 1 1,1-1-1,0 0 0,-1 1 1,1-1-1,0 1 1,-1-1-1,1 1 1,-1-1-1,1 1 0,-1 0 1,1-1-1,-1 1 1,0 0-1,1-1 1,-1 1-1,1 0 1,-1 0-1,0-1 0,1 1 1,-1 0-1,0 0 1,1 0-1,-1 0 1,0 0-1,1 0 0,-1 0 1,0 0-1,1 0 1,-1 0-1,1 0 1,-1 0-1,0 0 1,1 1-1,-1-1 0,0 0 1,1 1-1,-1-1 1,1 0-1,-2 1 1,-25 17 47,23-12-5,0 0 0,0 0 0,1 1 0,0 0 0,0-1 0,1 1 0,-1 0 0,2 0 0,-1 0 0,1 1 0,0-1 0,0 11 0,0-15-28,1 1 1,0-1-1,1 1 1,-1-1-1,1 1 0,-1-1 1,1 1-1,0-1 1,0 0-1,1 1 1,-1-1-1,1 0 1,-1 0-1,1 0 0,0 0 1,0 0-1,0 0 1,1-1-1,-1 1 1,1-1-1,-1 0 0,1 1 1,0-1-1,0 0 1,0 0-1,0-1 1,5 3-1,4-1-16,0 0 0,-1 0 0,1-2 0,0 1 0,0-2-1,0 1 1,0-2 0,0 1 0,0-2 0,0 0 0,18-5 0,-20 5-3,0-2 1,-1 1-1,1-1 1,-1-1-1,1 1 1,-1-2-1,-1 1 1,1-1-1,-1-1 1,0 1-1,-1-1 1,1-1-1,10-13 0,-17 20 7,0 0-1,0 0 0,0-1 0,0 1 0,0 0 0,0-1 0,0 1 0,-1 0 0,1-1 1,0 1-1,-1-1 0,1 0 0,-1 1 0,0-1 0,1 1 0,-1-1 0,0 0 0,0 1 0,0-1 1,0 1-1,0-1 0,-1 0 0,1 1 0,0-1 0,-2-2 0,1 3 9,0 0 0,-1 0 0,1 0-1,-1 0 1,1 0 0,-1 0 0,1 1-1,-1-1 1,0 0 0,1 1 0,-1-1 0,0 1-1,0 0 1,1 0 0,-1-1 0,0 1 0,0 0-1,-3 1 1,-3-1 30,0 1 0,0 0 0,0 1 0,1 0 0,-1 0 0,0 1 0,1-1 0,-1 2 0,-8 4 0,12-5-9,0 0 1,1 1-1,-1-1 1,1 0-1,0 1 1,0 0-1,0 0 1,1 0-1,-1 0 0,1 0 1,0 1-1,0-1 1,0 1-1,1-1 1,0 1-1,0-1 1,-1 8-1,2-9-23,0 0-1,0 0 0,1 0 1,-1 0-1,1 0 1,0 0-1,0 0 1,0 0-1,0 0 1,0 0-1,0 0 0,1-1 1,0 1-1,-1 0 1,1-1-1,0 0 1,0 1-1,1-1 1,-1 0-1,0 0 0,1 0 1,-1 0-1,1-1 1,0 1-1,-1 0 1,6 1-1,5 2-332,-1-1 0,1 0 1,0-1-1,-1 0 0,2-1 0,15 1 0,43-6-7520,-40-5 176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08.821"/>
    </inkml:context>
    <inkml:brush xml:id="br0">
      <inkml:brushProperty name="width" value="0.025" units="cm"/>
      <inkml:brushProperty name="height" value="0.025" units="cm"/>
      <inkml:brushProperty name="color" value="#E71224"/>
    </inkml:brush>
  </inkml:definitions>
  <inkml:trace contextRef="#ctx0" brushRef="#br0">26 0 14542,'0'0'10057,"-22"48"-8167,20-22-385,1 3-480,1 3-320,0 0-449,9-2-160,5 2-31,0-5-33,3 1-289,1-3-1408,-2-6-2243,-2-5-4484</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1.040"/>
    </inkml:context>
    <inkml:brush xml:id="br0">
      <inkml:brushProperty name="width" value="0.025" units="cm"/>
      <inkml:brushProperty name="height" value="0.025" units="cm"/>
      <inkml:brushProperty name="color" value="#E71224"/>
    </inkml:brush>
  </inkml:definitions>
  <inkml:trace contextRef="#ctx0" brushRef="#br0">0 1 12332,'0'0'8231,"34"67"-7206,-28-27-512,3 2-193,-4-3 1,-1-4-33,1-4-160,4-8-32,2-8-160,-6-10-1121,3-5-2339,-3-9-4195</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1.400"/>
    </inkml:context>
    <inkml:brush xml:id="br0">
      <inkml:brushProperty name="width" value="0.025" units="cm"/>
      <inkml:brushProperty name="height" value="0.025" units="cm"/>
      <inkml:brushProperty name="color" value="#E71224"/>
    </inkml:brush>
  </inkml:definitions>
  <inkml:trace contextRef="#ctx0" brushRef="#br0">0 0 15663,'0'0'4068,"43"50"-8777,-10-42 1,3-3-449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4.933"/>
    </inkml:context>
    <inkml:brush xml:id="br0">
      <inkml:brushProperty name="width" value="0.035" units="cm"/>
      <inkml:brushProperty name="height" value="0.035" units="cm"/>
    </inkml:brush>
  </inkml:definitions>
  <inkml:trace contextRef="#ctx0" brushRef="#br0">597 2 15459,'0'0'21,"0"0"1,0 0-1,0 0 0,1-1 0,-1 1 0,0 0 0,0 0 1,0 0-1,0 0 0,0 0 0,0 0 0,1 0 1,-1 0-1,0 0 0,0-1 0,0 1 0,0 0 0,1 0 1,-1 0-1,0 0 0,0 0 0,0 0 0,0 0 0,1 0 1,-1 0-1,0 0 0,0 0 0,0 0 0,0 0 0,1 0 1,-1 1-1,0-1 0,0 0 0,0 0 0,0 0 0,1 0 1,-1 0-1,0 0 0,0 0 0,0 0 0,0 0 0,0 1 1,0-1-1,1 0 0,-1 0 0,0 0 0,-1 13 467,-13 28-237,5-17 29,-21 95 40,-19 165 0,21-102 56,-96 391 984,45-225-774,-27 219-137,52 7-114,52-470-251,-38 626 231,26-630-279,14-100-36,1 0 0,-1 0-1,0 0 1,0 0 0,0 0 0,0 0 0,0 0 0,0 1-1,0-1 1,0 0 0,0 0 0,0 0 0,0 0 0,0 0-1,0 0 1,0 0 0,0 0 0,0 1 0,0-1 0,0 0-1,0 0 1,0 0 0,-1 0 0,1 0 0,0 0-1,0 0 1,0 0 0,0 1 0,0-1 0,0 0 0,0 0-1,0 0 1,0 0 0,0 0 0,0 0 0,0 0 0,-1 0-1,1 0 1,0 0 0,0 0 0,0 0 0,0 0 0,0 0-1,0 0 1,0 0 0,-1 0 0,1 0 0,0 0 0,0 0-1,0 0 1,0 0 0,0 0 0,0 0 0,0 0 0,0 0-1,-1 0 1,1 0 0,0 0 0,0 0 0,0 0-1,0 0 1,0 0 0,0 0 0,-6-11-87,-3-19-345,8 27 307,0 0-3,-2-9-244,-1 0 1,-1 0 0,-11-22-1,10 26-33</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1.760"/>
    </inkml:context>
    <inkml:brush xml:id="br0">
      <inkml:brushProperty name="width" value="0.025" units="cm"/>
      <inkml:brushProperty name="height" value="0.025" units="cm"/>
      <inkml:brushProperty name="color" value="#E71224"/>
    </inkml:brush>
  </inkml:definitions>
  <inkml:trace contextRef="#ctx0" brushRef="#br0">115 213 4388,'0'0'19037,"-8"0"-18359,6 1-650,-60 9 728,60-10-740,0 1 0,0-1 0,0 0 0,0 1 0,0 0 0,0 0-1,0-1 1,0 1 0,1 0 0,-1 1 0,0-1 0,0 0-1,1 0 1,-1 1 0,1-1 0,-1 1 0,1-1 0,0 1 0,-1 0-1,1-1 1,0 1 0,0 0 0,0 0 0,1 0 0,-1 0-1,0 0 1,1 0 0,-1 0 0,1 0 0,-1 4 0,2-5-31,0 1 0,-1-1 0,1 1 0,0-1 0,0 0 0,0 1 0,0-1 0,0 0 1,0 0-1,1 0 0,-1 0 0,0 0 0,0 0 0,1 0 0,-1 0 0,1 0 0,1 0 0,36 17-474,-20-10 275,3 3 118,46 27-236,-65-36 302,-1 0 1,1 0-1,-1 0 1,1 0-1,-1 1 0,0-1 1,0 1-1,0-1 1,0 1-1,0 0 1,0 0-1,-1 0 0,0-1 1,1 1-1,-1 1 1,0-1-1,0 0 1,-1 0-1,1 5 0,-1-6 29,-1 0 0,1 0-1,-1 0 1,0 0 0,0 0-1,0 0 1,0 0-1,0 0 1,-1 0 0,1-1-1,0 1 1,-1 0-1,1-1 1,-1 1 0,0-1-1,1 0 1,-1 1 0,0-1-1,0 0 1,0 0-1,0 0 1,0 0 0,0 0-1,0-1 1,0 1-1,0-1 1,-5 1 0,-4 2 1,0-1 0,0-1 1,-1 0-1,-12 0 0,23-1-67,-1 0 0,1 0 0,0 0 0,-1-1 0,1 1 0,0 0 0,0-1 0,-1 1 0,1-1-1,0 1 1,0-1 0,0 0 0,0 1 0,0-1 0,0 0 0,0 0 0,0 0 0,0 0 0,0 0 0,0 0 0,0 0 0,1 0 0,-1 0 0,0 0-1,1 0 1,-1-1 0,1 1 0,-1 0 0,1 0 0,0-1 0,-1 1 0,1 0 0,0-1 0,0 1 0,0 0 0,0-1 0,0 1 0,0 0 0,1 0 0,-1-1-1,0 1 1,0 0 0,2-3 0,0-4-772,0 1 0,0-1 0,1 1 0,0-1 0,0 1 0,6-9 0,17-24-6000</inkml:trace>
  <inkml:trace contextRef="#ctx0" brushRef="#br0" timeOffset="1">261 1 14221,'0'0'5766,"0"57"-4997,0-23 416,2 5-256,3-4-353,3 2-159,2-4-257,7-4-96,-5-4-32,3-2-96,-5-4-1153,-8-5-577,-2-4-480,0-6-1474,-5-4-1505,-11 0-3651</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2.118"/>
    </inkml:context>
    <inkml:brush xml:id="br0">
      <inkml:brushProperty name="width" value="0.025" units="cm"/>
      <inkml:brushProperty name="height" value="0.025" units="cm"/>
      <inkml:brushProperty name="color" value="#E71224"/>
    </inkml:brush>
  </inkml:definitions>
  <inkml:trace contextRef="#ctx0" brushRef="#br0">31 50 9673,'0'0'8040,"-31"-50"-6215,33 50-383,16 0-834,9 0-383,6 9-161,1 5-64,4-2-1121,-4-3-2243,-2-4-4387</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3.341"/>
    </inkml:context>
    <inkml:brush xml:id="br0">
      <inkml:brushProperty name="width" value="0.025" units="cm"/>
      <inkml:brushProperty name="height" value="0.025" units="cm"/>
      <inkml:brushProperty name="color" value="#E71224"/>
    </inkml:brush>
  </inkml:definitions>
  <inkml:trace contextRef="#ctx0" brushRef="#br0">4 1 5157,'0'1'8005,"-1"2"-3804,0 24-1844,0-18-1991,1 0-1,0 0 1,0 0 0,1 0-1,0-1 1,0 1 0,1 0-1,0 0 1,1-1 0,0 1-1,0-1 1,1 0 0,0 0 0,1 0-1,6 9 1,-1-5-471,10 17 586,-15-5-3633</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4.143"/>
    </inkml:context>
    <inkml:brush xml:id="br0">
      <inkml:brushProperty name="width" value="0.025" units="cm"/>
      <inkml:brushProperty name="height" value="0.025" units="cm"/>
      <inkml:brushProperty name="color" value="#E71224"/>
    </inkml:brush>
  </inkml:definitions>
  <inkml:trace contextRef="#ctx0" brushRef="#br0">0 0 11851,'0'0'7250,"0"9"-6204,16 216 4015,-10-146-3919,-6-60-914,1 0 0,1-1-1,1 1 1,0 0 0,8 23 0,-10-40-204,-1-1 0,0 1 0,1-1 0,0 1 0,-1-1 0,1 1-1,0-1 1,0 1 0,0-1 0,0 0 0,0 1 0,0-1 0,0 0 0,0 0 0,0 0 0,0 0 0,1 0 0,-1 0 0,1 0 0,-1 0 0,0-1 0,1 1 0,-1 0-1,1-1 1,0 0 0,-1 1 0,1-1 0,-1 0 0,1 1 0,0-1 0,-1 0 0,1 0 0,0 0 0,-1-1 0,1 1 0,-1 0 0,1-1 0,0 1 0,-1-1 0,1 1-1,-1-1 1,1 0 0,-1 1 0,0-1 0,1 0 0,-1 0 0,2-2 0,8-5 23,0-1 1,-1 0-1,0 0 0,12-16 0,-18 19-44,9-8 4,-1-1-1,-1 0 1,14-25 0,-32 104-178,5-53 99,-1-5-16,1 1 0,1 1 0,0-1-1,0 0 1,0 0 0,0 0 0,1 1 0,2 9 0,-2-16-85,1-1 0,-1 0 0,0 1 1,1-1-1,-1 1 0,1-1 0,0 0 0,-1 0 1,1 1-1,-1-1 0,1 0 0,-1 0 0,1 0 0,0 0 1,-1 1-1,1-1 0,-1 0 0,1 0 0,0 0 0,-1 0 1,1-1-1,-1 1 0,1 0 0,0 0 0,-1 0 0,1 0 1,-1-1-1,1 1 0,-1 0 0,1 0 0,-1-1 1,1 1-1,0-1 0,19-10-5653,-6-6-94</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4.833"/>
    </inkml:context>
    <inkml:brush xml:id="br0">
      <inkml:brushProperty name="width" value="0.025" units="cm"/>
      <inkml:brushProperty name="height" value="0.025" units="cm"/>
      <inkml:brushProperty name="color" value="#E71224"/>
    </inkml:brush>
  </inkml:definitions>
  <inkml:trace contextRef="#ctx0" brushRef="#br0">83 227 11050,'0'0'8958,"-8"2"-7639,2 1-1062,0 0 0,-1 1 0,1-1 0,0 1 0,1 0 0,-1 1 0,-5 4 0,9-7-189,1 0 0,-1-1 0,0 1-1,0 0 1,1 0 0,-1 0-1,1 0 1,0 0 0,0 0-1,0 0 1,0 1 0,0-1 0,0 0-1,0 1 1,1-1 0,-1 1-1,1-1 1,0 1 0,0-1-1,-1 0 1,2 1 0,-1-1-1,0 1 1,0-1 0,1 1 0,0-1-1,-1 0 1,2 4 0,0-5-56,-1 0 0,1 1 1,-1-1-1,1 0 0,0 0 1,-1 0-1,1 0 0,0 0 1,0-1-1,0 1 1,0-1-1,-1 1 0,1-1 1,0 1-1,0-1 0,0 0 1,0 0-1,0 0 0,3 0 1,39-4 135,-38 3-172,1-1 1,-1-1-1,0 1 1,1-1 0,-1 0-1,0-1 1,-1 1-1,1-1 1,-1 0 0,0-1-1,0 1 1,0-1-1,0 0 1,-1-1 0,0 1-1,0 0 1,0-1-1,-1 0 1,0 0 0,0 0-1,0-1 1,-1 1-1,0-1 1,0 1 0,1-10-1,-3 15-115,0 2 132,0 1 0,0-1 0,0 1 0,0-1 0,0 0 0,0 1-1,0-1 1,0 1 0,1-1 0,-1 0 0,0 1 0,1-1 0,0 0 0,-1 1 0,1-1-1,0 0 1,-1 0 0,1 1 0,0-1 0,2 2 0,0-2 32,1 0 0,-1-1 1,0 1-1,1-1 0,-1 1 1,1-1-1,-1 0 0,1 0 1,-1-1-1,1 1 0,-1-1 1,0 0-1,1 1 0,-1-1 0,0-1 1,0 1-1,1-1 0,-1 1 1,3-3-1,0 0-12,-1-1 0,0 0 0,0 0 0,0 0 0,0 0 0,-1-1 0,0 0-1,7-12 1,-3 0-13,0-1-1,-1 1 1,0-1-1,-2-1 1,6-36-1,-9 35-58,-2 27-83,-1 31 87,0 2 12,0-10 117,1 0 0,1 0-1,2 0 1,6 28 0,-8-50-56,1-1 0,-1 0 0,1 0 1,1 0-1,-1 0 0,1 0 0,0 0 1,1 0-1,-1-1 0,1 0 0,0 0 0,0 0 1,1 0-1,-1 0 0,1-1 0,0 0 1,1 0-1,-1-1 0,1 1 0,-1-1 1,1 0-1,0 0 0,10 2 0,-15-4-15,1-1 1,-1 1-1,0-1 0,0 1 0,1-1 1,-1 0-1,0 0 0,1 0 0,-1 0 1,0 0-1,1 0 0,-1 0 0,0 0 1,0 0-1,1-1 0,-1 1 0,0 0 1,0-1-1,1 1 0,0-2 0,-1 2-10,-1-1 0,1 0 0,-1 0 0,1 1 0,-1-1 0,0 0-1,0 0 1,1 0 0,-1 1 0,0-1 0,0 0 0,0 0-1,0 0 1,0 0 0,0 1 0,0-1 0,0 0 0,0 0 0,0 0-1,0 0 1,-1 0 0,1 0 0,-3-6-81,1 1 1,-1 0-1,0 0 0,-1 0 1,1 1-1,-6-7 0,-17-16-403,-1 2-1,-1 1 0,-34-24 1,-4-3 722,66 52-216,0 0 0,0 0-1,0 0 1,-1 0 0,1-1-1,0 1 1,0 0 0,0 0-1,0 0 1,0 0 0,0 0-1,0 0 1,-1 0 0,1-1 0,0 1-1,0 0 1,0 0 0,0 0-1,0 0 1,0 0 0,0-1-1,0 1 1,0 0 0,0 0-1,0 0 1,0 0 0,0 0-1,0-1 1,0 1 0,0 0-1,0 0 1,0 0 0,0 0 0,0-1-1,0 1 1,0 0 0,0 0-1,0 0 1,0 0 0,1 0-1,-1 0 1,0-1 0,0 1-1,0 0 1,0 0 0,0 0-1,0 0 1,0 0 0,1 0 0,-1 0-1,0 0 1,0 0 0,0-1-1,0 1 1,0 0 0,1 0-1,-1 0 1,0 0 0,0 0-1,0 0 1,0 0 0,1 0-1,18-3 335,30 3-191,-44 0-84,54 4 53,14 1-1011,-25-9-4210,-23-4-2716</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7.929"/>
    </inkml:context>
    <inkml:brush xml:id="br0">
      <inkml:brushProperty name="width" value="0.025" units="cm"/>
      <inkml:brushProperty name="height" value="0.025" units="cm"/>
      <inkml:brushProperty name="color" value="#E71224"/>
    </inkml:brush>
  </inkml:definitions>
  <inkml:trace contextRef="#ctx0" brushRef="#br0">103 188 6951,'0'0'5439,"1"-8"-2390,2-26-765,-3 34-2202,0-1-1,-1 0 0,1 1 0,0-1 1,0 0-1,0 1 0,-1-1 0,1 1 1,0-1-1,-1 0 0,1 1 0,0-1 1,-1 1-1,1-1 0,-1 1 0,1-1 1,-1 1-1,1-1 0,-1 1 0,1 0 1,-1-1-1,1 1 0,-1 0 0,1-1 1,-1 1-1,0 0 0,1 0 0,-1-1 1,0 1-1,1 0 0,-1 0 0,0 0 1,1 0-1,-1 0 0,0 0 0,1 0 1,-1 0-1,0 0 0,1 0 0,-2 1 1,-25 6 217,23-5-290,0 0 1,0 1-1,0 0 1,0-1-1,1 1 1,-1 1-1,1-1 1,0 0 0,0 1-1,0-1 1,1 1-1,-1 0 1,1 0-1,0 0 1,0 0 0,0 1-1,1-1 1,-1 0-1,1 1 1,0-1-1,1 1 1,-1-1 0,0 7-1,2-10-6,-1 0 1,1-1-1,-1 1 0,1 0 1,-1-1-1,1 1 0,-1 0 1,1-1-1,-1 1 0,1-1 1,0 1-1,-1-1 0,1 1 1,0-1-1,0 1 0,-1-1 0,1 0 1,0 1-1,0-1 0,0 0 1,-1 0-1,1 0 0,0 0 1,0 1-1,0-1 0,0 0 1,0-1-1,-1 1 0,1 0 1,0 0-1,0 0 0,0 0 1,0-1-1,-1 1 0,2-1 1,35-9 95,-23 1-112,-1-1-1,0 0 1,-1-1 0,0-1-1,-1 0 1,0 0 0,-1-1-1,-1 0 1,0-1 0,0 0-1,-1 0 1,-1-1-1,-1 0 1,0 0 0,6-28-1,-12 43 34,0 0 0,0 0 0,0 1-1,0-1 1,0 0 0,0 0-1,0 0 1,0 0 0,0 0-1,0 0 1,-1 0 0,1 0 0,0 0-1,0 0 1,0 0 0,0 0-1,0 0 1,0 0 0,0 0 0,0 0-1,0 0 1,0 0 0,-1 0-1,1 0 1,0 0 0,0-1-1,0 1 1,0 0 0,0 0 0,0 0-1,0 0 1,0 0 0,0 0-1,0 0 1,0 0 0,0 0 0,0 0-1,0 0 1,0 0 0,-1-1-1,-9 18 371,-10 23-23,15-26-313,1 0 0,1 0 0,0 0 0,0 0 0,1 1 0,1-1 0,1 19 0,0-29-31,0-1 1,0 0 0,1 0 0,-1 0 0,1 0 0,-1 0 0,1 0 0,0 0 0,0 0 0,0-1-1,1 1 1,-1 0 0,1 0 0,-1-1 0,1 1 0,0-1 0,0 1 0,0-1 0,0 0 0,0 0-1,1 0 1,-1 0 0,1 0 0,-1-1 0,1 1 0,0-1 0,0 0 0,-1 1 0,1-1 0,0 0-1,0-1 1,0 1 0,0 0 0,0-1 0,0 0 0,1 0 0,-1 0 0,0 0 0,5-1 0,-3 0-14,-1 0 0,1-1 0,-1 1 0,0-1 0,0 0 0,0 0 0,0-1 0,0 1 0,0-1 0,-1 0 0,1 0 0,-1 0 0,0 0 0,0-1 0,0 1 0,0-1 0,0 0 0,-1 0 0,0 0 0,0 0 0,2-4 0,1-2 23,-1 0 0,0-1 0,-1 1 1,0-1-1,-1 0 0,0 0 0,1-19 0,-18 59 437,12-19-408,0 0 0,1 0-1,1 0 1,0 0 0,0 0 0,1 13-1,0-21-37,0 1-1,0-1 0,0 0 1,1 1-1,-1-1 0,1 0 0,-1 0 1,1 1-1,0-1 0,0 0 1,0 0-1,0 0 0,0 0 1,1 0-1,-1 0 0,1 0 0,-1-1 1,1 1-1,0 0 0,-1-1 1,1 1-1,0-1 0,0 0 1,0 0-1,0 1 0,0-1 0,0 0 1,1-1-1,-1 1 0,0 0 1,0-1-1,4 1 0,1-1-1,0 0-1,1 0 0,-1-1 1,0 0-1,1-1 0,-1 0 1,0 0-1,0 0 0,0-1 1,-1 0-1,1 0 0,0 0 1,-1-1-1,0 0 1,0-1-1,0 1 0,-1-1 1,1 0-1,-1-1 0,0 1 1,-1-1-1,0 0 0,1 0 1,-2 0-1,1-1 0,-1 1 1,0-1-1,0 0 0,3-13 1,-12 40 597,4-14-541,-1 0-1,2 0 1,-1 1-1,1-1 1,0 1-1,0 8 1,1-12-69,0-1 0,1 0 0,-1 0 0,1 1 0,-1-1 0,1 0 1,0 0-1,0 0 0,0 0 0,0 0 0,0 0 0,0 0 0,0 0 0,1-1 0,-1 1 0,1 0 1,0-1-1,-1 1 0,1-1 0,0 0 0,0 1 0,0-1 0,0 0 0,0 0 0,2 1 1,36 8-1222,-12-9-2456,-5-1-2220</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8.886"/>
    </inkml:context>
    <inkml:brush xml:id="br0">
      <inkml:brushProperty name="width" value="0.025" units="cm"/>
      <inkml:brushProperty name="height" value="0.025" units="cm"/>
      <inkml:brushProperty name="color" value="#E71224"/>
    </inkml:brush>
  </inkml:definitions>
  <inkml:trace contextRef="#ctx0" brushRef="#br0">1 175 10698,'48'-18'8056,"12"-17"-5928,-53 31-2084,-1-1 0,1 0 0,0 0 0,-1 0 0,0-1 0,-1 0-1,1-1 1,-1 1 0,0-1 0,-1 0 0,1 0 0,-2 0 0,1-1-1,3-11 1,-6 19-37,-1-1-1,0 1 1,0-1-1,1 1 1,-1-1-1,0 1 0,0-1 1,0 1-1,1-1 1,-1 1-1,0-1 1,0 1-1,0-1 0,0 1 1,0-1-1,0 1 1,0-1-1,0 1 1,-1-1-1,1 1 1,0-1-1,0 0 0,0 1 1,-1-1-1,1 1 1,0 0-1,0-1 1,-1 1-1,1-1 0,0 1 1,-1-1-1,1 1 1,0 0-1,-1-1 1,-16 10 207,-16 28 243,27-29-302,0 1 0,1 0 0,0 0-1,0 0 1,1 1 0,0-1 0,1 1 0,0 0 0,0 1-1,1-1 1,-1 15 0,4-24-143,0 1-1,0-1 1,0 1-1,0-1 1,0 1-1,0-1 1,0 1-1,1-1 1,-1 0-1,0 0 1,1 1-1,-1-1 1,1 0 0,-1 0-1,1-1 1,0 1-1,-1 0 1,1 0-1,0-1 1,0 1-1,-1-1 1,1 0-1,0 1 1,0-1 0,0 0-1,0 0 1,-1 0-1,1 0 1,3-1-1,59-5-218,-56 4-528,0-1 1,0 0 0,0 0-1,13-7 1,11-11-6719,-9 3-3742</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9.331"/>
    </inkml:context>
    <inkml:brush xml:id="br0">
      <inkml:brushProperty name="width" value="0.025" units="cm"/>
      <inkml:brushProperty name="height" value="0.025" units="cm"/>
      <inkml:brushProperty name="color" value="#E71224"/>
    </inkml:brush>
  </inkml:definitions>
  <inkml:trace contextRef="#ctx0" brushRef="#br0">140 1 128,'0'0'20104,"-3"8"-19244,-5 16-356,0 1 0,2 0 0,1 1 0,1-1 0,1 1 0,2 0 0,0 0 0,1 0-1,7 39 1,-7-64-493,0 1-1,0-1 0,1 1 1,-1-1-1,0 1 0,1-1 1,-1 0-1,1 1 0,0-1 1,-1 0-1,1 0 0,0 1 1,0-1-1,0 0 0,0 0 1,0 0-1,0 0 0,0 0 1,0 0-1,0 0 0,0 0 1,1-1-1,-1 1 0,0 0 1,1-1-1,-1 1 0,0-1 1,1 1-1,-1-1 0,3 1 1,-11-25-187,-4 8 158,-2 0-1,0 1 1,0 0 0,-1 2 0,-1-1 0,-1 2 0,-19-14 0,50 34 177,0 0 1,0-1-1,1-1 0,0-1 0,1-1 0,-1 0 0,1 0 0,0-2 0,19 1 0,-14-2-1071,26 1-3066,-21-6-5471,-17-4-1019</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19.679"/>
    </inkml:context>
    <inkml:brush xml:id="br0">
      <inkml:brushProperty name="width" value="0.025" units="cm"/>
      <inkml:brushProperty name="height" value="0.025" units="cm"/>
      <inkml:brushProperty name="color" value="#E71224"/>
    </inkml:brush>
  </inkml:definitions>
  <inkml:trace contextRef="#ctx0" brushRef="#br0">61 1 13773,'0'0'12065,"-8"3"-11878,4-1-154,1-1 0,0 1 0,0 0 0,0 0-1,0 0 1,0 1 0,0-1 0,0 0 0,1 1 0,-1 0 0,1 0 0,0 0 0,0 0 0,0 0 0,0 0 0,0 0 0,1 1 0,-1-1 0,1 0 0,0 1 0,0 0 0,1-1 0,-1 1 0,0-1 0,1 1 0,0 0 0,0-1 0,0 1 0,1 0 0,-1-1 0,1 1 0,0 0 0,1 4 0,0-6-17,0 0 1,0 0 0,0 0-1,0 0 1,1 0 0,-1 0-1,0 0 1,1-1 0,-1 1-1,1-1 1,0 0-1,0 1 1,-1-1 0,1-1-1,0 1 1,0 0 0,0-1-1,0 1 1,0-1 0,0 0-1,0 0 1,3 0 0,0 0 2,1 0 0,0 0 0,0-1 0,-1 0 0,1 0 0,-1 0 1,1-1-1,11-5 0,-14 4-6,0 1 0,-1-1-1,0 0 1,1 0 0,-1 0 0,-1-1 0,1 1 0,0-1 0,-1 1 0,0-1-1,0 0 1,0 0 0,0 0 0,0 0 0,1-7 0,-3 9-11,1 0 0,-1 1 0,1-1 0,-1 0 0,0 0 0,0 0 0,0 1 0,0-1 0,0 0 0,0 0 0,-1 0 0,1 1 0,0-1-1,-1 0 1,0 0 0,1 1 0,-1-1 0,0 0 0,0 1 0,0-1 0,0 1 0,0-1 0,0 1 0,0 0 0,-1-1 0,1 1 0,0 0 0,-1 0 0,1 0 0,-1 0 0,1 0 0,-1 0 0,0 0 0,1 1 0,-1-1 0,0 0 0,1 1 0,-4-1 0,-25-1-1958,23 6-8852</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0.761"/>
    </inkml:context>
    <inkml:brush xml:id="br0">
      <inkml:brushProperty name="width" value="0.025" units="cm"/>
      <inkml:brushProperty name="height" value="0.025" units="cm"/>
      <inkml:brushProperty name="color" value="#E71224"/>
    </inkml:brush>
  </inkml:definitions>
  <inkml:trace contextRef="#ctx0" brushRef="#br0">1 0 9769,'0'0'11291,"1"14"-9823,2 68 363,-3-45-1339,1 0 1,2 0-1,10 54 1,-12-90-485,-1 1 1,0-1 0,1 1-1,-1-1 1,1 0-1,-1 1 1,1-1-1,0 0 1,-1 0-1,1 1 1,0-1-1,0 0 1,0 0 0,0 0-1,0 0 1,2 2-1,-2-3-1,-1 0-1,1 0 1,-1 0-1,1 0 1,0 0-1,-1 0 1,1 0 0,-1 0-1,1 0 1,-1 0-1,1 0 1,-1-1-1,1 1 1,-1 0-1,1 0 1,0-1-1,-1 1 1,0 0 0,1 0-1,-1-1 1,1 1-1,-1 0 1,1-1-1,-1 1 1,0-1-1,1 1 1,0-1-1,1-3-16,0 1 0,0-1-1,0 0 1,0 0-1,0 0 1,-1 1-1,0-1 1,0-1 0,1-6-1,0-74-710,-3 78 682,1 0 0,-1 0 0,-1 1 1,1-1-1,-1 0 0,0 1 0,-1-1 1,0 1-1,0 0 0,-5-8 0,8 15 36,0-1-1,0 0 0,0 0 1,0 1-1,0-1 0,0 0 0,0 1 1,0-1-1,0 0 0,0 0 1,-1 1-1,1-1 0,0 0 0,0 0 1,0 1-1,-1-1 0,1 0 0,0 0 1,0 1-1,0-1 0,-1 0 1,1 0-1,0 0 0,-1 0 0,1 0 1,0 1-1,0-1 0,-1 0 1,1 0-1,0 0 0,-1 0 0,1 0 1,0 0-1,0 0 0,-1 0 1,1 0-1,0 0 0,-1 0 0,1 0 1,0 0-1,-1 0 0,1 0 1,0 0-1,0-1 0,-1 1 0,1 0 1,0 0-1,0 0 0,-1 0 1,1-1-1,0 1 0,0 0 0,-1 0 1,1 0-1,0-1 0,0 1 1,4 29 49,-1-25-27,0 0 0,1-1 0,-1 1-1,1-1 1,-1 0 0,1 0 0,0 0 0,0-1 0,1 1 0,-1-1 0,0 0 0,1 0-1,0 0 1,-1-1 0,1 0 0,0 1 0,0-2 0,-1 1 0,1-1 0,7 1-1,-1-1 25,-1 0 0,1 0-1,-1-1 1,0 0-1,1 0 1,-1-2-1,0 1 1,16-7-1,-17 5-30,0-1-1,-1 0 0,1-1 1,-1 0-1,0 0 1,-1-1-1,13-14 0,-16 16-5,0 0 1,0 0-1,-1 0 0,0 0 0,0-1 0,0 1 0,-1-1 0,0 0 0,0 0 0,0 0 0,-1 0 0,0 0 0,1-12 0,-2 18-6,0 0 0,0 0 0,0 0 0,0 0 0,0 0 0,0 0 0,0-1 0,0 1 0,0 0 0,0 0 0,0 0 0,0 0 0,0 0-1,0-1 1,0 1 0,0 0 0,0 0 0,0 0 0,0 0 0,0 0 0,0-1 0,0 1 0,0 0 0,0 0 0,0 0 0,0 0 0,0 0-1,0 0 1,0-1 0,0 1 0,0 0 0,-1 0 0,1 0 0,0 0 0,0 0 0,0 0 0,0 0 0,0 0 0,0 0 0,0-1 0,-1 1 0,1 0-1,0 0 1,0 0 0,0 0 0,0 0 0,0 0 0,-1 0 0,1 0 0,0 0 0,0 0 0,0 0 0,0 0 0,0 0 0,-1 0 0,1 0-1,0 0 1,0 0 0,0 1 0,-10 8-20,-6 18 2,9-7 129,0-1-1,2 1 1,0 0 0,2 1 0,0-1-1,1 1 1,1 30 0,1-49-85,0 1 1,1 0 0,-1 0-1,1-1 1,-1 1-1,1 0 1,0 0-1,0-1 1,0 1-1,0-1 1,1 1-1,-1-1 1,1 0 0,-1 1-1,1-1 1,0 0-1,0 0 1,0 0-1,0 0 1,0 0-1,0-1 1,1 1-1,-1-1 1,1 1 0,-1-1-1,1 0 1,-1 0-1,1 0 1,0 0-1,-1 0 1,1-1-1,0 1 1,0-1-1,-1 0 1,6 0 0,-2 0-12,0 0 0,0 0 0,0-1 0,-1 0 0,1 0 0,0 0 0,-1-1 0,1 0 0,-1 0 0,1 0 0,-1-1 0,0 0 0,0 0 1,0 0-1,0-1 0,7-6 0,-7 3-3,1 0 1,-1-1-1,-1 0 1,1 0 0,-1 0-1,6-17 1,-9 20-8,1 0 1,-1 0-1,1 0 1,-1-1 0,-1 1-1,1-1 1,-1 1-1,0 0 1,0-1-1,-1 1 1,0-1-1,-2-9 1,3 14-7,0 1-1,0-1 1,-1 0 0,1 1-1,0-1 1,0 1 0,0-1 0,-1 0-1,1 1 1,0-1 0,-1 1-1,1-1 1,0 1 0,-1-1 0,1 1-1,-1-1 1,1 1 0,-1 0-1,1-1 1,-1 1 0,1 0 0,-1-1-1,1 1 1,-1 0 0,1 0-1,-1-1 1,0 1 0,1 0 0,-1 0-1,1 0 1,-1 0 0,0 0-1,1 0 1,-1 0 0,0 0 0,1 0-1,-1 0 1,1 0 0,-1 0-1,0 0 1,1 0 0,-1 1 0,1-1-1,-1 0 1,0 0 0,1 1-1,-1-1 1,1 0 0,-1 1 0,1-1-1,-1 1 1,1-1 0,0 1-1,-1-1 1,1 1 0,-1 0-1,-2 2-7,1-1 0,0 1 0,0 0 0,0 0 0,0 1 0,0-1 0,0 0 0,-1 5 0,2-2-27,0 1-1,0 0 1,0 0-1,1-1 1,-1 1-1,2 0 1,-1 0-1,1-1 1,0 1-1,4 11 1,-4-13-648,1 1 0,1-1 0,-1 0 0,1 0 1,0-1-1,0 1 0,0 0 0,5 4 1,9 5-5451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5.638"/>
    </inkml:context>
    <inkml:brush xml:id="br0">
      <inkml:brushProperty name="width" value="0.035" units="cm"/>
      <inkml:brushProperty name="height" value="0.035" units="cm"/>
    </inkml:brush>
  </inkml:definitions>
  <inkml:trace contextRef="#ctx0" brushRef="#br0">0 37 15963,'33'16'1446,"17"-1"-1195,0-1-1,1-3 1,57 6-1,157 2 611,189-13-50,-176-6-578,442-17 159,-246-2-331,-1 37-27,62 50-22,-47-5 40,3-29 7,-360-36-58,0-6-1,-1-5 1,0-6 0,190-53 0,-137 19-11,212-47 58,-374 96-61,1 0-247,43-2 0,-104 12-2953,16-6 2595</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1.607"/>
    </inkml:context>
    <inkml:brush xml:id="br0">
      <inkml:brushProperty name="width" value="0.025" units="cm"/>
      <inkml:brushProperty name="height" value="0.025" units="cm"/>
      <inkml:brushProperty name="color" value="#E71224"/>
    </inkml:brush>
  </inkml:definitions>
  <inkml:trace contextRef="#ctx0" brushRef="#br0">13 10 8680,'0'0'14222,"-2"8"-13149,1-2-871,-8 48 1741,9-52-1895,0 0 1,0-1-1,0 1 0,0 0 0,0-1 1,1 1-1,-1 0 0,0-1 0,1 1 0,-1 0 1,1-1-1,0 1 0,-1-1 0,1 1 1,0-1-1,0 1 0,0-1 0,0 0 0,0 1 1,0-1-1,1 0 0,-1 0 0,0 0 1,1 0-1,-1 0 0,0 0 0,1 0 1,-1 0-1,1-1 0,0 1 0,1 0 0,7 1 10,0-1 0,0 0 0,0-1 0,0 0 0,0-1 0,0 0 0,-1 0 0,1-1 0,0 0 0,0-1 0,-1 0 0,0 0-1,1-1 1,8-5 0,4-4-49,0-1 0,-1-1 0,-1 0 0,23-23-1,-43 38-8,0 0 0,1 0 0,-1-1 0,0 1-1,0 0 1,0 0 0,0 0 0,1 0-1,-1 0 1,0 0 0,0 0 0,0 0 0,0 0-1,0 0 1,1 0 0,-1 0 0,0 0 0,0 0-1,0 0 1,0 0 0,1 1 0,-1-1-1,0 0 1,0 0 0,0 0 0,0 0 0,0 0-1,0 0 1,1 0 0,-1 0 0,0 0 0,0 1-1,0-1 1,0 0 0,0 0 0,0 0-1,0 0 1,0 0 0,0 1 0,0-1 0,0 0-1,1 0 1,-1 0 0,0 0 0,0 0 0,0 1-1,0-1 1,0 0 0,0 0 0,0 0 0,0 0-1,0 1 1,-1-1 0,1 0 0,0 0-1,0 0 1,2 20 86,-2 18 305,-1-36-360,1 1 1,0-1-1,0 0 0,0 0 1,0 0-1,0 1 1,0-1-1,1 0 1,-1 0-1,1 0 0,-1 0 1,1 1-1,0-1 1,0 0-1,0 0 1,0 0-1,0-1 0,0 1 1,1 0-1,-1 0 1,1-1-1,-1 1 0,3 1 1,-1-2-11,0 0 1,0 1 0,1-1-1,-1-1 1,1 1 0,-1 0-1,1-1 1,-1 0-1,1 0 1,-1 0 0,1 0-1,-1 0 1,1-1 0,4-1-1,-2 0-22,0 0-1,0 0 1,0-1-1,-1 0 1,1 0 0,-1-1-1,0 1 1,0-1-1,0 0 1,0-1-1,6-7 1,19-16-222,-27 83-503,-4-53 501,1-1 0,0 1 0,0 0 0,0 0 0,0-1 0,0 1 0,1 0 0,-1-1 0,0 1 0,1 0 0,0-1 0,-1 1 0,1-1 0,0 1 0,1 2 0,-1-4-465,1 1 0,-1 0 0,1-1 0,0 1 0,-1-1 0,1 1 0,-1-1 0,1 0 0,0 0 0,-1 1 0,1-1 0,0 0 0,-1-1 0,1 1 0,-1 0-1,1 0 1,3-2 0,14-2-7381</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1.967"/>
    </inkml:context>
    <inkml:brush xml:id="br0">
      <inkml:brushProperty name="width" value="0.025" units="cm"/>
      <inkml:brushProperty name="height" value="0.025" units="cm"/>
      <inkml:brushProperty name="color" value="#E71224"/>
    </inkml:brush>
  </inkml:definitions>
  <inkml:trace contextRef="#ctx0" brushRef="#br0">156 0 10922,'0'0'8141,"-11"2"-5893,-4 1-1540,0 1-1,1 1 1,0 0 0,-19 9 0,28-11-444,1-1 0,-1 1 0,1 0 0,0 1 0,0-1 0,0 1 0,0-1 0,-5 8 0,8-9-196,-1 0 1,1 0-1,0 1 0,0-1 0,0 0 1,0 1-1,0-1 0,1 1 0,-1-1 1,1 1-1,-1-1 0,1 1 0,0 0 1,0-1-1,0 1 0,1-1 0,-1 1 1,2 4-1,-1-4-59,1-1-1,-1 0 1,1 0 0,0 0-1,0 0 1,0-1 0,0 1 0,0 0-1,0-1 1,0 0 0,1 1-1,-1-1 1,0 0 0,1 0-1,-1 0 1,1-1 0,-1 1 0,1 0-1,0-1 1,-1 0 0,5 1-1,-1 0 5,0-1-1,1 1 1,-1-1-1,1 0 1,-1-1 0,0 1-1,1-1 1,7-3-1,-10 2-12,0 0 0,-1 0 0,1 0 0,-1-1 0,1 0 0,-1 1 0,0-1 0,0-1 0,-1 1 0,1 0 0,0-1 0,-1 1 0,0-1 0,0 0 0,0 0 0,-1 1 0,1-1 0,-1-1 0,0 1 0,0 0 0,0 0 0,0 0 0,-1 0 0,0-8 0,0 11-10,-1 0-1,0 0 0,1 0 1,-1 0-1,0 0 0,0 0 1,1 0-1,-1 0 0,0 0 1,0 1-1,0-1 0,0 0 1,0 1-1,0-1 1,0 0-1,-1 1 0,1 0 1,0-1-1,0 1 0,-1-1 1,1 1-134,1 0 1,-1 0 0,1-1 0,-1 1-1,1 0 1,-1 0 0,1 0 0,-1 0-1,1 0 1,-1-1 0,1 1 0,-1 0-1,1 0 1,-1 0 0,1 1-1,-1-1 1,1 0 0,-1 0 0,1 0-1,-1 0 1,1 0 0,-1 1 0,1-1-1,-1 0 1,1 0 0,-1 1 0,1-1-1,-1 0 1,1 1 0,0-1 0,-1 0-1,1 1 1,0-1 0,-1 1 0,1-1-1,0 0 1,0 1 0,-1-1-1,1 1 1,0-1 0,0 1 0,0 9-4053,0 0-2312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2.329"/>
    </inkml:context>
    <inkml:brush xml:id="br0">
      <inkml:brushProperty name="width" value="0.025" units="cm"/>
      <inkml:brushProperty name="height" value="0.025" units="cm"/>
      <inkml:brushProperty name="color" value="#E71224"/>
    </inkml:brush>
  </inkml:definitions>
  <inkml:trace contextRef="#ctx0" brushRef="#br0">12 1 12492,'0'0'13661,"-3"9"-13058,-5 27-293,7-35-304,1 0 0,0 0 0,0 1 0,1-1 0,-1 0 1,0 0-1,0 0 0,1 0 0,-1 0 0,0 0 0,1 0 1,-1 0-1,1 0 0,-1 0 0,1 0 0,0 0 0,-1 0 1,1 0-1,0 0 0,0 0 0,0 0 0,-1-1 0,1 1 1,0 0-1,0-1 0,0 1 0,0-1 0,0 1 0,0-1 1,1 1-1,-1-1 0,0 0 0,0 0 0,0 1 0,2-1 1,42 3 68,-39-3-52,79-5 121,-68 40 1554,-14-32-1674,0 0-1,1-1 1,-1 0 0,1 1 0,-1-1 0,1-1 0,0 1 0,0 0 0,0-1 0,0 0 0,0 0 0,0 0 0,0-1-1,0 1 1,0-1 0,1 0 0,5 0 0,1 0-271,-1-1 1,1 0-1,-1 0 0,1-1 0,-1 0 0,10-4 0,-19 5 218,34-16-1579,-34 16 1384,1 0-1,-1 0 1,1 0 0,-1 0-1,1 0 1,-1 0 0,0 0 0,0 0-1,1-1 1,-1 1 0,0 0-1,0-1 1,0 1 0,-1-1 0,1 0-1,0 1 1,0-1 0,-1 1 0,1-4-1,-1 5-202,7 23-4788,15-19-887,-7-4 1933</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2.961"/>
    </inkml:context>
    <inkml:brush xml:id="br0">
      <inkml:brushProperty name="width" value="0.025" units="cm"/>
      <inkml:brushProperty name="height" value="0.025" units="cm"/>
      <inkml:brushProperty name="color" value="#E71224"/>
    </inkml:brush>
  </inkml:definitions>
  <inkml:trace contextRef="#ctx0" brushRef="#br0">1 121 2114,'0'0'22699,"41"5"-22534,-38-5-201,0-1 0,1 0 0,-1 1 0,0-1 0,1 0 0,-1 0 0,0-1 0,0 1 0,0-1 0,0 0 0,0 0 0,0 1 0,0-2 0,-1 1 0,1 0 0,-1-1 0,0 1 0,1-1 0,-1 0 0,0 1 0,-1-1 0,1 0 1,0 0-1,-1-1 0,0 1 0,1 0 0,-1 0 0,-1-1 0,1 1 0,0-5 0,-1 8 38,0 0 0,0-1 0,0 1 0,0 0 0,0-1 0,0 1 0,0 0 0,0-1 0,0 1 0,0 0 0,0-1 0,0 1 0,0 0 0,0 0 0,-1-1 0,1 1 0,0 0 0,0-1 1,0 1-1,0 0 0,-1 0 0,1 0 0,0-1 0,0 1 0,-1 0 0,1 0 0,0 0 0,0-1 0,-1 1 0,1 0 0,0 0 0,-1 0 0,1 0 0,0 0 0,0 0 0,-1 0 0,1 0 1,0-1-1,-1 1 0,-15 6 192,-12 17 218,26-21-338,1 1 0,-1-1 0,1 1 0,0 0 0,0 0 0,0-1-1,0 1 1,0 0 0,0 0 0,1 0 0,0 0 0,0 0 0,-1 0 0,2 0-1,-1 0 1,0 0 0,1 0 0,-1 0 0,1 0 0,0 0 0,1 3 0,0-4-39,-1 1-1,1-1 1,0 0 0,0 0 0,1 0 0,-1 0 0,0 0 0,1-1 0,-1 1 0,1-1 0,-1 0 0,1 1 0,0-1 0,-1 0 0,1 0 0,0-1 0,5 2-1,1-1-25,0 0 0,0-1-1,0 0 1,0 0 0,0-1-1,0 0 1,0 0 0,0-1-1,0 0 1,-1-1 0,1 0-1,-1 0 1,9-5 0,-5 0-62,-1 0 1,0-1 0,-1 0-1,13-15 1,-19 20 53,0 0 0,-1 0 0,0-1 1,0 0-1,0 1 0,0-1 0,-1 0 0,1 0 0,-2 0 1,1 0-1,0-1 0,-1 1 0,1-11 0,-1 16 1,-1 0 0,0 0 1,0-1-1,0 1 0,0 0 0,0-1 0,0 1 0,0 0 0,0-1 0,0 1 0,0 0 1,0-1-1,0 1 0,0 0 0,0-1 0,0 1 0,0 0 0,0 0 0,0-1 1,-1 1-1,1 0 0,0-1 0,0 1 0,0 0 0,0 0 0,-1-1 0,1 1 0,0 0 1,0 0-1,-1-1 0,1 1 0,0 0 0,0 0 0,-1 0 0,1 0 0,0-1 0,0 1 1,-1 0-1,1 0 0,0 0 0,-1 0 0,-12 10 69,-8 22 68,18-23-98,-1-1-1,2 1 1,-1 0-1,2 0 1,-1 0-1,1 1 1,0-1-1,1 0 1,0 0-1,0 1 1,1-1-1,1 0 1,-1 0 0,1 0-1,1 0 1,0 0-1,0-1 1,0 1-1,1-1 1,1 0-1,8 14 1,-8-17-57,-1 0-1,0 0 1,-1 0 0,0 0 0,1 1 0,-2 0 0,1 0-1,-1 0 1,1 0 0,-2 0 0,1 0 0,-1 0-1,0 1 1,0-1 0,-1 0 0,1 1 0,-2-1 0,1 1-1,-1-1 1,0 0 0,0 1 0,0-1 0,-1 0 0,0 0-1,0 0 1,-1 0 0,0 0 0,0-1 0,0 1 0,-1-1-1,1 0 1,-1 0 0,-6 6 0,0 2 160,6-7-4,1-1 0,-1 0 0,0 0 0,0 0 0,-1-1 0,1 1 0,-1-1 0,0 0 0,0 0 0,-1-1-1,1 0 1,-1 0 0,-6 3 0,12-6-128,-1 0 0,0-1 0,0 1-1,1 0 1,-1-1 0,0 1 0,0-1 0,1 1 0,-1-1-1,1 1 1,-1-1 0,0 1 0,1-1 0,-1 1 0,1-1-1,-1 0 1,1 1 0,0-1 0,-1 0 0,1 0 0,-1 1-1,1-1 1,0 0 0,0 0 0,0 1 0,-1-1 0,1 0-1,0 0 1,0 0 0,0 1 0,0-1 0,0-1 0,-1-33 18,1 30-2,-1-45-19,0 14-454,4-51-1,-2 77 320,1 0 1,0 1-1,0-1 1,1 1-1,0 0 0,0-1 1,1 1-1,1 1 0,-1-1 1,7-8-1,-8 14 76,-1 0-1,1 1 0,0-1 1,0 1-1,0-1 0,0 1 1,1 0-1,-1 0 1,0 0-1,1 1 0,0-1 1,-1 1-1,1 0 0,0 0 1,-1 0-1,7 0 1,64 1-3544,-54 1 1642,21 2-3781</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4.109"/>
    </inkml:context>
    <inkml:brush xml:id="br0">
      <inkml:brushProperty name="width" value="0.025" units="cm"/>
      <inkml:brushProperty name="height" value="0.025" units="cm"/>
      <inkml:brushProperty name="color" value="#E71224"/>
    </inkml:brush>
  </inkml:definitions>
  <inkml:trace contextRef="#ctx0" brushRef="#br0">18 17 6790,'0'0'15370,"0"-1"-15261,0 1 0,-1-1 0,1 1 0,-1 0 0,1-1 0,-1 1 0,1-1 0,-1 1 0,1 0 0,-1 0 0,1-1 0,-1 1 0,1 0 0,-1 0 0,0 0 0,1-1 0,-1 1 0,1 0-1,-1 0 1,0 0 0,1 0 0,-1 0 0,0 0 0,-1 9 135,1 0 0,0-1 0,0 1 0,1 0-1,1-1 1,-1 1 0,1 0 0,2 8 0,-2-15-229,0 0 1,-1 1 0,1-1 0,0 0 0,0 0 0,0 0 0,0 0-1,1-1 1,-1 1 0,1 0 0,-1 0 0,1-1 0,-1 1 0,1-1-1,0 0 1,0 1 0,-1-1 0,1 0 0,0 0 0,0 0 0,0 0-1,1 0 1,-1-1 0,0 1 0,0 0 0,0-1 0,0 0 0,1 0-1,-1 1 1,0-1 0,0 0 0,1-1 0,-1 1 0,0 0 0,0-1-1,0 1 1,3-2 0,3 0 13,0-1-1,0 0 1,0 0-1,0-1 1,0 0-1,-1-1 1,1 0-1,7-7 1,76-80-499,-73 158 1671,-16-63-1180,1 0-1,-1 0 1,0-1 0,1 1-1,0-1 1,-1 1-1,1-1 1,0 0-1,0 0 1,0-1 0,1 1-1,-1 0 1,0-1-1,1 0 1,-1 0-1,1 0 1,-1 0 0,1 0-1,-1-1 1,1 0-1,0 0 1,-1 0-1,1 0 1,-1 0-1,1-1 1,0 1 0,-1-1-1,6-2 1,-1 0-286,0 1 1,0-2 0,0 1-1,14-9 1,19-23-4781,-24 13-2728,-9 13 2621</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5.013"/>
    </inkml:context>
    <inkml:brush xml:id="br0">
      <inkml:brushProperty name="width" value="0.025" units="cm"/>
      <inkml:brushProperty name="height" value="0.025" units="cm"/>
      <inkml:brushProperty name="color" value="#E71224"/>
    </inkml:brush>
  </inkml:definitions>
  <inkml:trace contextRef="#ctx0" brushRef="#br0">59 229 8072,'0'0'17232,"-8"5"-16853,4-3-300,1-1 0,0 1 0,0 0 0,0 0 0,0 0 0,0 0-1,1 1 1,-1-1 0,1 1 0,-1 0 0,1 0 0,0-1 0,0 1 0,0 1 0,1-1 0,-1 0 0,1 0 0,-1 1 0,1-1 0,0 1 0,1-1-1,-1 1 1,0-1 0,1 1 0,0-1 0,0 1 0,0 4 0,0-7-66,0 1 0,0-1 0,0 1 0,0-1 0,0 1-1,0-1 1,0 1 0,0-1 0,1 1 0,-1-1 0,1 1 0,-1-1 0,1 0 0,-1 1-1,1-1 1,0 0 0,-1 1 0,1-1 0,0 0 0,0 0 0,0 0 0,0 0 0,0 0 0,0 0-1,1 0 1,-1 0 0,0 0 0,0 0 0,1-1 0,-1 1 0,0 0 0,1-1 0,-1 1-1,1-1 1,-1 0 0,1 1 0,-1-1 0,1 0 0,-1 0 0,1 0 0,-1 0 0,1 0 0,-1 0-1,1 0 1,-1-1 0,1 1 0,-1-1 0,0 1 0,1-1 0,1-1 0,6-1-14,0 0 0,0-1 0,-1-1 0,0 0 0,0 0 0,14-11 0,-13 7-62,20-14-185,-28 23 243,0 0-1,-1 0 0,1-1 1,0 1-1,-1 0 0,1 0 1,0 0-1,-1 0 0,1 0 1,0 0-1,-1 0 1,1 0-1,0 1 0,-1-1 1,1 0-1,0 0 0,-1 0 1,1 1-1,0-1 0,-1 0 1,1 1-1,-1-1 0,1 1 1,0-1-1,-1 1 0,1-1 1,-1 1-1,0-1 0,1 1 1,-1-1-1,1 1 0,-1-1 1,0 1-1,1 0 0,-1-1 1,0 1-1,0 0 0,1-1 1,-1 1-1,0 0 0,0-1 1,0 1-1,0 0 0,0-1 1,0 2-1,4 16 10,-3-10 94,1 1 0,0-1 1,1 0-1,-1-1 0,2 1 1,-1 0-1,6 8 0,-9-16-87,1 1 1,-1 0-1,1 0 0,0-1 0,0 1 1,-1 0-1,1-1 0,0 1 0,0-1 1,0 1-1,0-1 0,-1 1 0,1-1 1,0 1-1,0-1 0,0 0 0,0 0 1,0 1-1,0-1 0,0 0 0,0 0 1,0 0-1,0 0 0,0 0 0,0 0 1,0-1-1,0 1 0,0 0 0,0 0 1,0-1-1,0 1 0,0-1 0,0 1 1,0-1-1,0 1 0,-1-1 0,1 1 1,0-1-1,0 0 0,-1 1 0,1-1 1,0 0-1,-1 0 0,1 1 0,0-1 1,-1 0-1,1-1 0,2-2 9,-1 1 0,1-1-1,-1 0 1,0 0 0,0 0-1,0-1 1,0 1 0,-1 0-1,1-7 1,-1 6-39,0-1 0,0 1 0,-1-1 0,0 1 1,0-1-1,-1 1 0,1-1 0,-1 1 0,0 0 0,-1-1 0,1 1 1,-1 0-1,0 0 0,-4-7 0,55-4-2821,-37 10 2296,-1 1 1,1-2-1,-1 1 1,0-2-1,0 0 1,-1 0-1,0 0 1,-1-2-1,16-17 1,-19 19 602,0 0 1,-1 0-1,0-1 1,0 0 0,-1 0-1,0-1 1,0 1-1,-1-1 1,0 1-1,-1-1 1,0 0-1,-1 0 1,1-12-1,-5 21 2173,-4 10-1518,-4 10-329,5 3-28,1 0 0,1 0 0,1 1 0,1 0 0,1 0 0,1 0 0,3 29 0,-3-50-346,1 1 0,-1-1 0,0 0 0,1 0 0,-1 0 0,1 0-1,0 0 1,0 0 0,0 0 0,0 0 0,0 0 0,2 2 0,-2-3-24,-1-1 0,1 1 0,-1-1 0,1 0 0,-1 1 0,1-1 0,0 0 0,-1 1 0,1-1 0,0 0 0,-1 1 0,1-1 0,0 0 0,-1 0 0,1 0 0,0 0 0,0 0 0,-1 0 0,1 0 0,0 0 0,-1 0 0,1 0 0,0 0 0,1-1 0,0 0-106,0 0 1,0-1 0,1 1 0,-1-1 0,0 1-1,0-1 1,0 0 0,-1 0 0,1 0 0,0 0-1,-1 0 1,1 0 0,-1-1 0,0 1 0,0 0-1,0-1 1,2-4 0,3-28-1669,-9 19 876,3 16 901,0-1 0,0 1 0,-1 0 0,1 0 0,0-1 0,0 1 0,-1 0 0,1 0 0,0 0 0,-1-1 0,1 1 0,0 0 1,-1 0-1,1 0 0,0 0 0,-1 0 0,1 0 0,0 0 0,-1-1 0,1 1 0,0 0 0,-1 0 0,1 0 0,0 1 0,-1-1 0,1 0 1,0 0-1,-1 0 0,1 0 0,0 0 0,-1 0 0,1 0 0,0 0 0,0 1 0,-1-1 0,1 0 0,0 0 0,-1 1 0,-1 1 62,1 0-1,-1 0 1,1 0-1,-1 0 1,1 1-1,0-1 1,0 0-1,0 1 0,0-1 1,0 1-1,0-1 1,1 1-1,-1 0 1,1 4-1,-4 39 1334,3-44-1324,1 0 0,0 0 1,0 0-1,0 0 0,0 0 0,0 0 0,0-1 1,1 1-1,-1 0 0,1 0 0,-1 0 0,1 0 1,0 0-1,0 0 0,0-1 0,0 1 1,0 0-1,0-1 0,0 1 0,0-1 0,1 1 1,-1-1-1,0 0 0,2 2 0,0-2-42,0-1 0,0 0 0,0 1-1,0-1 1,-1 0 0,1 0 0,0-1 0,0 1-1,0 0 1,-1-1 0,1 0 0,0 0 0,0 0-1,-1 0 1,1 0 0,-1 0 0,4-3-1,2 2 10,-2 0-2051,-2 0-4891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5.685"/>
    </inkml:context>
    <inkml:brush xml:id="br0">
      <inkml:brushProperty name="width" value="0.025" units="cm"/>
      <inkml:brushProperty name="height" value="0.025" units="cm"/>
      <inkml:brushProperty name="color" value="#E71224"/>
    </inkml:brush>
  </inkml:definitions>
  <inkml:trace contextRef="#ctx0" brushRef="#br0">1 307 5285,'0'0'19538,"9"-2"-18763,-1 0-700,-1 0 1,0-1-1,0 0 1,0 0 0,-1-1-1,13-7 1,-16 8-21,0 1 0,0 0 0,0-1 0,-1 1-1,1-1 1,-1 0 0,0 0 0,1 0 0,-1 0 0,-1 0 0,1 0 0,0-1 0,-1 1 0,0-1 0,1 1 0,-1-1 0,-1 1 0,1-1 0,0-7 0,-1 11-40,0 0 1,0 0-1,0-1 1,0 1-1,0 0 1,0 0 0,0-1-1,0 1 1,0 0-1,0-1 1,0 1-1,0 0 1,0 0-1,0-1 1,0 1-1,0 0 1,-1 0 0,1-1-1,0 1 1,0 0-1,0 0 1,0-1-1,-1 1 1,1 0-1,0 0 1,0 0-1,0-1 1,-1 1 0,1 0-1,0 0 1,0 0-1,-1 0 1,1 0-1,0-1 1,0 1-1,-1 0 1,1 0-1,0 0 1,0 0-1,-1 0 1,-13 6 92,-8 16-229,20-18 116,-1 1 0,1-1 0,0 1-1,1 0 1,-1-1 0,1 1 0,0 0-1,1 0 1,-1 0 0,1 0 0,0 0-1,0 0 1,0 0 0,0 0 0,1-1-1,0 1 1,3 9 0,-3-11 8,1 0 0,0 0 0,0 0 0,0 0 0,0 0 0,1-1 0,-1 1 0,1-1 0,-1 1 0,1-1 0,0 0 0,0 0 0,0 0 0,0 0 0,0-1 0,1 1 0,-1-1 0,0 0 0,1 0 0,-1 0 0,1 0 0,-1-1 0,1 1 0,-1-1 0,5 0 0,2-1-44,-1 0 0,1 0-1,0-1 1,-1-1 0,1 0-1,-1 0 1,1 0 0,-1-1-1,-1-1 1,1 0 0,0 0-1,-1 0 1,0-1 0,-1-1-1,1 1 1,-1-1 0,0 0-1,9-14 1,0 1-119,-1 0 0,-1-1 0,-2 0 0,0-1 0,-1-1 0,12-33 0,-20 45 185,0 0 1,-1-1 0,0 1 0,-1-1 0,0-18-1,-1 30-7,0 0 0,0 1-1,-1-1 1,1 0-1,0 0 1,0 1 0,0-1-1,-1 0 1,1 0 0,0 0-1,0 1 1,-1-1-1,1 0 1,0 0 0,-1 0-1,1 0 1,0 1 0,0-1-1,-1 0 1,1 0 0,0 0-1,-1 0 1,1 0-1,0 0 1,-1 0 0,1 0-1,0 0 1,-1 0 0,1 0-1,0 0 1,-1 0-1,1 0 1,0-1 0,-1 1-1,1 0 1,0 0 0,0 0-1,-1 0 1,1 0-1,0-1 1,0 1 0,-1 0-1,1 0 1,0-1 0,0 1-1,-1 0 1,1 0-1,0-1 1,0 1 0,0 0-1,0-1 1,-1 1 0,1 0-1,0 0 1,0-1-1,0 1 1,0 0 0,0-1-1,0 1 1,0 0 0,0-1-1,-16 26 214,12-13-210,1-1 0,0 1 0,1 0 0,0 0 0,1 0 0,1 0 0,0 0 0,0 0 0,1 0 0,1 0 0,4 18 0,-4-23-31,0-1 1,1 1 0,0 0 0,0-1 0,0 1 0,1-1-1,0 0 1,0 0 0,0-1 0,1 1 0,0-1 0,0 0-1,0 0 1,1 0 0,-1-1 0,1 0 0,0 0 0,1 0-1,-1-1 1,10 4 0,-15-7-10,-1 0 0,0 0 0,0 0 1,0 0-1,1 0 0,-1 0 0,0 0 0,0 0 0,1 0 0,-1 0 1,0 0-1,0-1 0,0 1 0,1 0 0,-1 0 0,0 0 0,0 0 1,0 0-1,0 0 0,1 0 0,-1-1 0,0 1 0,0 0 0,0 0 1,0 0-1,0-1 0,1 1 0,-1 0 0,0 0 0,0 0 0,0-1 1,0 1-1,0 0 0,0 0 0,0 0 0,0-1 0,0 1 0,0 0 1,0 0-1,0 0 0,0-1 0,0 1 0,0 0 0,0 0 0,0-1 1,0 1-1,0 0 0,0 0 0,0 0 0,0-1 0,0 1 0,-1 0 1,1 0-1,0 0 0,0-1 0,0 1 0,0 0 0,0 0 0,-1 0 1,1 0-1,0 0 0,0-1 0,0 1 0,-1 0 0,1 0 0,0 0 1,-1 0-1,-9-17-946,-5 3 707,-1 1 1,0 0 0,-33-19 0,-18-13 1248,66 45-969,1 0 0,0 0 0,0-1 0,0 1 0,0 0 0,-1 0-1,1 0 1,0 0 0,0 0 0,0 0 0,0 0 0,0-1 0,-1 1 0,1 0 0,0 0 0,0 0-1,0 0 1,0-1 0,0 1 0,0 0 0,0 0 0,0 0 0,0 0 0,0-1 0,0 1 0,0 0-1,0 0 1,0 0 0,0-1 0,0 1 0,0 0 0,0 0 0,0 0 0,0 0 0,0-1 0,0 1-1,0 0 1,0 0 0,0 0 0,0-1 0,0 1 0,0 0 0,0 0 0,1 0 0,-1 0 0,0 0-1,0-1 1,0 1 0,1 0 0,14-5 434,37 0-790,-22 2-328,10-6-1980,-1-3-2483</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6.362"/>
    </inkml:context>
    <inkml:brush xml:id="br0">
      <inkml:brushProperty name="width" value="0.025" units="cm"/>
      <inkml:brushProperty name="height" value="0.025" units="cm"/>
      <inkml:brushProperty name="color" value="#E71224"/>
    </inkml:brush>
  </inkml:definitions>
  <inkml:trace contextRef="#ctx0" brushRef="#br0">119 67 13581,'0'0'9006,"-4"-8"-7645,3 5-1314,-1 0 0,1 0 0,-1 0 0,0 1 0,0-1-1,0 0 1,0 1 0,0-1 0,0 1 0,-1 0 0,1 0 0,-1 0 0,0 0 0,1 0 0,-1 0 0,0 1 0,0 0-1,0-1 1,0 1 0,0 0 0,-1 0 0,1 1 0,0-1 0,0 1 0,-1-1 0,1 1 0,0 0 0,0 0-1,-1 1 1,1-1 0,0 1 0,-5 1 0,7-1-51,-1 0 0,0 0 0,1 0-1,0 0 1,-1 1 0,1-1 0,0 0 0,-1 1-1,1-1 1,0 1 0,0-1 0,0 1 0,1 0-1,-1 0 1,0-1 0,1 1 0,-1 0 0,1 0-1,-1 0 1,1-1 0,0 1 0,0 0-1,0 0 1,0 0 0,0 2 0,0-2 5,0 0 0,0 0 0,0 0 0,0 1 0,0-1 0,0 0 0,1 0 1,-1 0-1,1 0 0,0 0 0,-1-1 0,1 1 0,0 0 0,0 0 0,0 0 0,0-1 0,1 1 0,-1 0 0,0-1 1,1 1-1,2 1 0,2-1 18,0 0 1,0-1 0,0 0 0,0-1-1,0 1 1,0-1 0,1 0-1,-1 0 1,0-1 0,0 0 0,0 0-1,0-1 1,0 1 0,0-1-1,7-4 1,12-5-37,0-2 0,25-17 0,-19 11-199,-20 13 208,22-9-291,-32 15 301,-1 0-1,1 1 1,0-1-1,0 0 1,0 1-1,0-1 0,-1 0 1,1 1-1,0-1 1,0 1-1,-1-1 1,1 1-1,0 0 1,-1-1-1,1 1 1,0-1-1,-1 1 1,1 0-1,-1 0 1,0-1-1,1 1 0,-1 0 1,1 0-1,-1 0 1,0 0-1,0-1 1,1 1-1,-1 0 1,0 0-1,0 0 1,0 0-1,0 0 1,0 0-1,0-1 0,0 1 1,0 0-1,-1 2 1,1 0 45,0 0 1,0 0-1,0 0 0,1 1 1,0-1-1,-1 0 1,1 0-1,0 0 0,0 0 1,1 0-1,-1 0 1,1 0-1,-1-1 0,1 1 1,0 0-1,0-1 1,0 1-1,0-1 0,1 0 1,-1 0-1,1 0 1,3 3-1,-2-4-98,-1 1 0,1-1 1,0 0-1,0 0 0,0-1 0,0 1 1,0-1-1,0 0 0,0 0 0,0 0 0,1 0 1,-1-1-1,0 0 0,-1 1 0,1-2 1,0 1-1,7-4 0,77-41-9260,-62 31 3909,2-1-3667</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6.754"/>
    </inkml:context>
    <inkml:brush xml:id="br0">
      <inkml:brushProperty name="width" value="0.025" units="cm"/>
      <inkml:brushProperty name="height" value="0.025" units="cm"/>
      <inkml:brushProperty name="color" value="#E71224"/>
    </inkml:brush>
  </inkml:definitions>
  <inkml:trace contextRef="#ctx0" brushRef="#br0">38 147 1121,'0'0'16053,"-3"3"-15044,0-1-778,-1 1 1,2 1 0,-1-1-1,0 0 1,1 1 0,-1-1-1,1 1 1,0 0 0,0-1-1,0 1 1,1 0 0,0 0-1,-1 1 1,1-1 0,1 0 0,-1 0-1,1 0 1,-1 1 0,2 4-1,-1-8-189,0 0-1,1 0 1,-1 0-1,1 0 1,-1 0-1,1 0 1,-1 0-1,1 0 1,0 0-1,0 0 1,-1 0-1,1 0 1,0-1-1,0 1 1,0 0 0,0 0-1,0-1 1,0 1-1,0-1 1,0 1-1,0-1 1,0 1-1,0-1 1,0 0-1,1 0 1,-1 1-1,0-1 1,0 0-1,0 0 1,0 0-1,1 0 1,-1 0-1,0 0 1,0-1-1,0 1 1,2-1-1,3 1 11,0-1 0,0 0 1,1-1-1,-1 1 0,-1-1 0,8-3 0,1-3-29,-1-1 1,-1-1 0,1 0-1,-2 0 1,1-1 0,-2-1-1,1 0 1,-2 0-1,1-1 1,-2 0 0,0 0-1,0-1 1,8-24 0,-14 33 6,-1 0 0,0-1 0,0 1 0,-1-1 0,1 1 0,-2-8 0,1 8 128,-16 23 563,13-14-717,1 1 0,0 0 1,0 0-1,1-1 1,-1 1-1,1 0 0,0 1 1,1-1-1,-1 0 0,1 0 1,0 0-1,0 0 1,1 0-1,-1 0 0,1 0 1,3 9-1,-3-10-187,0-1 0,1 1-1,0-1 1,0 0 0,0 1-1,0-1 1,0 0 0,1-1 0,-1 1-1,4 3 1,-3-4-407,0 0 0,0 0 1,0 0-1,1 0 0,-1 0 0,1 0 1,0-1-1,-1 0 0,1 0 0,7 1 0,22 0-8181</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7.660"/>
    </inkml:context>
    <inkml:brush xml:id="br0">
      <inkml:brushProperty name="width" value="0.025" units="cm"/>
      <inkml:brushProperty name="height" value="0.025" units="cm"/>
      <inkml:brushProperty name="color" value="#E71224"/>
    </inkml:brush>
  </inkml:definitions>
  <inkml:trace contextRef="#ctx0" brushRef="#br0">18 0 14478,'0'0'7874,"-2"14"-6700,-4 22 220,-3 60 0,9-86-1207,-1-1-1,1 1 0,1 0 1,0-1-1,0 1 0,1-1 1,0 1-1,1-1 1,0 0-1,0 0 0,1 0 1,0 0-1,8 12 0,-11-20-172,0 0 0,0 0 0,0 0 0,1 0 0,-1 0-1,0 0 1,0 0 0,1 0 0,-1 0 0,0 0 0,1-1-1,-1 1 1,1-1 0,-1 1 0,0-1 0,1 1 0,0-1 0,-1 0-1,1 0 1,-1 0 0,1 0 0,-1 0 0,1 0 0,-1 0-1,1 0 1,-1-1 0,1 1 0,-1 0 0,1-1 0,-1 1 0,1-1-1,-1 0 1,0 0 0,1 1 0,-1-1 0,0 0 0,0 0-1,1 0 1,-1 0 0,0 0 0,0-1 0,0 1 0,0 0-1,0 0 1,-1-1 0,1 1 0,0 0 0,-1-1 0,1 1 0,-1-1-1,1 1 1,-1-1 0,0 1 0,1-1 0,-1 1 0,0-1-1,0 0 1,0-1 0,0-5-216,0 0-1,0 0 1,-1 0 0,0 0-1,0 0 1,-1 1-1,1-1 1,-5-9 0,5 13 119,-1 1 0,1 0 0,-1 0 1,1 0-1,-1 0 0,0 0 1,0 0-1,-1 0 0,1 1 1,0-1-1,-1 1 0,0 0 1,1 0-1,-1-1 0,0 2 0,0-1 1,0 0-1,0 1 0,-1-1 1,1 1-1,-5-1 0,8 2 78,-1-1 0,1 1 0,-1 0 0,0 0 0,1 0 0,-1 0 1,1 0-1,-1 0 0,0 0 0,1 0 0,-1 0 0,0 0 0,1 0 0,-1 0 0,1 0 0,-1 0 0,0 1 0,1-1 0,-1 0 0,1 0 0,-1 1 0,1-1 0,-1 0 0,1 1 0,-1-1 0,1 1 0,-1-1 0,1 1 0,0-1 0,-1 1 0,1-1 0,-1 1 0,2 23 44,1-20 4,0 1 1,0 0-1,0 0 1,0-1 0,1 0-1,-1 1 1,1-1 0,5 6-1,-2-6-12,0 0-1,0 0 1,1 0-1,-1-1 0,1 0 1,0 0-1,0-1 1,0 0-1,0 0 0,0 0 1,0-1-1,0 0 1,1-1-1,-1 1 0,0-2 1,1 1-1,-1-1 1,0 0-1,0 0 0,1-1 1,-1 0-1,0 0 1,-1 0-1,1-1 0,0 0 1,-1-1-1,1 0 1,-1 0-1,0 0 0,-1 0 1,1-1-1,-1 0 1,1 0-1,-2-1 0,1 0 1,-1 1-1,1-1 1,-1-1-1,-1 1 1,0-1-1,0 1 0,0-1 1,0 0-1,-1 0 1,1-8-1,-3 14-29,4-45 88,-4 45-88,0 1-1,1-1 1,-1 0 0,0 0 0,0 0 0,0 1-1,0-1 1,0 0 0,0 0 0,-1 0-1,1 1 1,0-1 0,0 0 0,0 0 0,-1 1-1,1-1 1,0 0 0,-1 0 0,1 1-1,-1-1 1,1 1 0,-1-1 0,1 0 0,-1 1-1,1-1 1,-1 1 0,0-1 0,1 1-1,-1-1 1,0 1 0,1 0 0,-1-1 0,0 1-1,0 0 1,1-1 0,-1 1 0,0 0 0,0 0-1,0 0 1,1 0 0,-1 0 0,0 0-1,0 0 1,0 0 0,1 0 0,-1 0 0,0 0-1,-1 1 1,0 0-4,0 1 0,0-1 0,0 1 0,0 0-1,0-1 1,0 1 0,1 0 0,-1 0 0,1 1 0,-1-1 0,1 0 0,0 0 0,0 1-1,0-1 1,0 0 0,0 1 0,0-1 0,1 1 0,-1 3 0,-6 54-57,6-57 59,1 10 26,-1 0 0,2 0-1,-1 0 1,2-1-1,0 1 1,0 0 0,1-1-1,8 21 1,-9-29-15,0 0-1,0-1 1,0 1 0,0 0-1,0-1 1,1 0 0,-1 0 0,1 1-1,0-1 1,0-1 0,0 1 0,1 0-1,-1-1 1,0 0 0,1 0-1,0 0 1,-1 0 0,1 0 0,0-1-1,0 0 1,0 1 0,0-2 0,0 1-1,0 0 1,0-1 0,1 0-1,-1 0 1,0 0 0,0 0 0,8-2-1,-6 0 25,-1 0 0,0 0 1,0 0-1,1-1 0,-1 1 0,-1-1 0,1-1 0,0 1 0,-1-1 0,0 1 0,1-1 0,-1-1 0,-1 1 0,1 0 0,-1-1 0,0 0 0,4-7 0,0 0 29,0-1-1,-1-1 1,-1 1-1,0-1 1,5-23-1,-9 4 88,-1 33-150,0 0 1,0-1-1,0 1 1,0-1 0,0 1-1,0-1 1,-1 1-1,1 0 1,0-1-1,0 1 1,0-1-1,0 1 1,0-1-1,-1 1 1,1 0-1,0-1 1,0 1 0,-1 0-1,1-1 1,0 1-1,-1 0 1,1-1-1,0 1 1,-1 0-1,1 0 1,0 0-1,-1-1 1,1 1-1,-1 0 1,1 0 0,0 0-1,-1 0 1,1-1-1,-1 1 1,1 0-1,-1 0 1,1 0-1,0 0 1,-1 0-1,1 0 1,-1 0-1,1 0 1,-1 1-1,1-1 1,0 0 0,-1 0-1,1 0 1,-1 0-1,1 1 1,0-1-1,-1 0 1,1 0-1,-1 1 1,1-1-1,0 0 1,0 0-1,-1 1 1,1-1 0,0 0-1,-1 1 1,1-1-1,0 1 1,0-1-1,0 0 1,-1 1-1,1-1 1,0 1-1,0-1 1,-3 4-18,1-1 0,-1 0 0,1 1 1,0-1-1,0 1 0,0 0 0,0 0 0,1 0 1,-1 0-1,1 0 0,0 0 0,0 0 0,1 0 1,-1 0-1,1 1 0,0-1 0,0 0 0,1 0 0,-1 0 1,1 0-1,0 1 0,0-1 0,0 0 0,0 0 1,1 0-1,0-1 0,-1 1 0,1 0 0,1-1 1,-1 1-1,1-1 0,-1 0 0,1 1 0,0-1 1,0 0-1,0-1 0,1 1 0,-1-1 0,0 1 0,1-1 1,0 0-1,0 0 0,-1-1 0,1 1 0,0-1 1,5 1-1,4 0-1034,-1 0 1,1-1-1,-1 0 0,17-2 1,17-5-5655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251"/>
    </inkml:context>
    <inkml:brush xml:id="br0">
      <inkml:brushProperty name="width" value="0.035" units="cm"/>
      <inkml:brushProperty name="height" value="0.035" units="cm"/>
    </inkml:brush>
  </inkml:definitions>
  <inkml:trace contextRef="#ctx0" brushRef="#br0">1 8 13539,'0'-1'52,"0"1"-1,0 0 1,0-1-1,0 1 1,0 0 0,1-1-1,-1 1 1,0 0 0,0-1-1,0 1 1,0 0 0,1-1-1,-1 1 1,0 0-1,0 0 1,1-1 0,-1 1-1,0 0 1,1 0 0,-1-1-1,0 1 1,1 0 0,-1 0-1,0 0 1,1 0-1,-1 0 1,0-1 0,1 1-1,-1 0 1,1 0 0,-1 0-1,0 0 1,1 0 0,-1 0-1,0 0 1,1 0 0,-1 0-1,1 0 1,-1 1-1,0-1 1,1 0 0,-1 0-1,0 0 1,1 0 0,-1 1-1,0-1 1,1 0 0,-1 1-1,25 14 1254,-13-7-750,1 0-454,0-2-1,0 0 0,1-1 1,0 0-1,0-1 1,1 0-1,-1-1 1,1-1-1,16 1 1,6-3 6,1-2 1,51-7-1,-88 8-93,-1 1-1,1 0 1,0 0-1,0 0 1,0 0 0,0 0-1,0 0 1,-1 0-1,1 0 1,0 0 0,0 1-1,0-1 1,0 0-1,-1 0 1,1 1 0,0-1-1,0 1 1,-1-1-1,1 0 1,0 1 0,-1-1-1,1 1 1,0 0-1,-1-1 1,1 1 0,-1 0-1,1-1 1,-1 1-1,1 0 1,-1-1 0,1 1-1,-1 0 1,0 0-1,1 0 1,-1-1 0,0 1-1,0 0 1,0 0-1,0 0 1,0 0 0,1-1-1,-1 1 1,-1 0-1,1 0 1,0 0 0,0 0-1,0 0 1,0-1-1,-1 2 1,-1 7 174,0-1 0,0 0 0,-6 15-1,6-20-126,-183 392 3702,146-332-4140,39-63 354,0 1-1,0-1 0,0 0 0,0 0 0,0 0 0,0 0 0,0 0 0,0 0 0,0 0 0,0 0 0,-1 0 0,1 0 0,0 0 0,0 0 0,0 0 0,0 0 0,0 0 0,0 0 0,0 1 0,-1-1 0,1 0 0,0 0 0,0 0 0,0 0 0,0-1 0,0 1 0,0 0 0,0 0 0,-1 0 0,1 0 0,0 0 0,0 0 0,0 0 0,0 0 0,0 0 0,0 0 0,0 0 0,0 0 0,-1 0 0,1 0 0,0 0 0,0 0 0,0-1 0,0 1 0,0 0 0,0 0 0,0 0 0,0 0 0,0 0 0,0 0 0,0 0 0,0 0 0,0-1 0,0 1 0,0 0 0,0 0 0,0 0 0,0 0 0,0 0 0,0 0 0,0 0 0,0-1 0,0 1 0,0 0 0,0 0 0,0 0 0,0 0 0,0 0 0,0 0 0,11-25-612,-5 15 392,7-18-367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8.194"/>
    </inkml:context>
    <inkml:brush xml:id="br0">
      <inkml:brushProperty name="width" value="0.025" units="cm"/>
      <inkml:brushProperty name="height" value="0.025" units="cm"/>
      <inkml:brushProperty name="color" value="#E71224"/>
    </inkml:brush>
  </inkml:definitions>
  <inkml:trace contextRef="#ctx0" brushRef="#br0">1 48 4933,'0'0'10767,"4"-8"-7179,16-23-925,-20 30-2589,1 1-1,-1-1 1,0 1-1,1-1 1,-1 1-1,0-1 1,1 1-1,-1 0 1,1-1-1,-1 1 1,1-1-1,-1 1 1,1 0-1,-1-1 1,1 1-1,0 0 1,-1 0-1,1 0 1,-1-1-1,1 1 1,-1 0-1,1 0 1,0 0-1,-1 0 0,1 0 1,0 0-1,-1 0 1,1 0-1,-1 0 1,1 0-1,0 0 1,-1 1-1,1-1 1,-1 0-1,1 0 1,-1 1-1,1-1 1,0 0-1,-1 0 1,1 1-1,-1-1 1,0 1-1,1-1 1,-1 1-1,1-1 1,-1 0-1,1 1 1,-1 0-1,0-1 1,0 1-1,1-1 1,-1 1-1,0-1 0,0 1 1,1-1-1,-1 1 1,0 0-1,0-1 1,0 2-1,10 35 1198,-10-36-1126,3 27 176,-2 1 1,-1-1 0,-1 1-1,-1-1 1,-2 0-1,-10 41 1,10-50-273,4 6-7,0-25-45,0 1 1,0-1 0,1 1 0,-1-1 0,0 0 0,0 1 0,1-1 0,-1 1 0,0-1 0,0 0 0,1 1 0,-1-1 0,1 0 0,-1 1 0,0-1 0,1 0 0,-1 0 0,1 1 0,-1-1 0,0 0 0,1 0 0,-1 0 0,1 0 0,-1 1 0,1-1 0,0 0 0,2-1-36,0 1 1,1-1-1,-1 0 1,0 0-1,0 0 0,0 0 1,0 0-1,0-1 1,0 1-1,4-4 0,100-51-1860,-62 35-1020,-1-2-3434,-11 4-2712</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8.664"/>
    </inkml:context>
    <inkml:brush xml:id="br0">
      <inkml:brushProperty name="width" value="0.025" units="cm"/>
      <inkml:brushProperty name="height" value="0.025" units="cm"/>
      <inkml:brushProperty name="color" value="#E71224"/>
    </inkml:brush>
  </inkml:definitions>
  <inkml:trace contextRef="#ctx0" brushRef="#br0">79 85 15791,'0'0'5333,"-5"10"-3545,-1 1-1438,-36 82 3543,37-80-3607,0 0 0,1 0-1,1 0 1,0 1 0,-2 26 0,5-40-299,0 0 1,0 0-1,0 1 0,0-1 1,0 0-1,0 1 0,0-1 1,0 0-1,0 0 0,0 1 1,0-1-1,0 0 0,0 1 1,0-1-1,1 0 0,-1 0 1,0 1-1,0-1 0,0 0 1,0 0-1,0 1 0,1-1 1,-1 0-1,0 0 0,0 0 1,1 1-1,-1-1 0,0 0 1,0 0-1,1 0 0,-1 0 0,0 0 1,0 0-1,1 1 0,-1-1 1,0 0-1,0 0 0,1 0 1,-1 0-1,0 0 0,1 0 1,-1 0-1,0 0 0,0 0 1,1 0-1,-1 0 0,0 0 1,1 0-1,-1-1 0,0 1 1,0 0-1,1 0 0,-1 0 1,0 0-1,0 0 0,1-1 1,-1 1-1,0 0 0,0 0 1,0 0-1,1-1 0,-1 1 1,15-14-621,-11 4 569,0 0 0,-1 0 0,0-1 0,0 1 0,-1 0 1,-1-1-1,1-10 0,-1-80-447,-2 56 423,1 32 121,1 11-10,-1-1 0,1 0 0,-1 1 0,0-1 0,0 1 0,0-1 0,0 0 0,-1 1 0,1-1 0,-1 0 0,1 1-1,-1-1 1,0 1 0,0-1 0,-2-1 0,3 4-10,-1 0 0,1 0 0,0 0 0,-1 0 0,1 0 0,-1 0 0,1 0 0,-1 0 0,1 1 0,-1-1 0,1 0 0,0 0 0,-1 1 0,1-1 0,0 0 0,-1 0 0,1 1 0,-1-1 0,1 1 0,0-1 0,0 0 0,-1 1 0,1-1 0,0 0 0,0 1 0,-1-1 0,1 1 0,0-1-1,0 1 1,0-1 0,0 1 0,0-1 0,0 0 0,0 1 0,0-1 0,0 1 0,0-1 0,0 1 0,0-1 0,0 1 0,0-1 0,0 1 0,0-1 0,1 1 0,-2 25 161,2-22-155,0-1-1,1 1 1,-1-1-1,1 0 1,-1 1-1,1-1 0,0 0 1,0 0-1,0 0 1,0 0-1,1-1 1,-1 1-1,1 0 1,0-1-1,0 0 0,0 0 1,0 0-1,0 0 1,0 0-1,0 0 1,1-1-1,-1 0 0,1 0 1,-1 0-1,1 0 1,-1 0-1,1-1 1,0 1-1,4-1 1,-2 1-27,0-1 1,-1 1 0,1-1 0,0-1 0,-1 1-1,1-1 1,0 0 0,-1 0 0,1 0 0,0-1-1,-1 0 1,0 0 0,0-1 0,1 1 0,-1-1-1,-1 0 1,1 0 0,4-5 0,16-15-216,-25 24 204,1 0 1,-1 0-1,1 0 0,-1 0 1,0 0-1,1 0 1,-1 0-1,0 0 0,0 0 1,1 0-1,-1 0 1,0 0-1,0 0 0,0 0 1,-1 0-1,1 0 1,0 0-1,0 0 0,-1 1 1,1 24 90,-1 1-201,0-13-245,1 0 1,0 1 0,4 21-1,-3-31-272,0-1 0,1 0 0,-1 0 0,1 0 0,0 0 0,0 0 0,0 0 0,0 0 0,5 5 0,14 9-8530</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29.058"/>
    </inkml:context>
    <inkml:brush xml:id="br0">
      <inkml:brushProperty name="width" value="0.025" units="cm"/>
      <inkml:brushProperty name="height" value="0.025" units="cm"/>
      <inkml:brushProperty name="color" value="#E71224"/>
    </inkml:brush>
  </inkml:definitions>
  <inkml:trace contextRef="#ctx0" brushRef="#br0">1 64 4708,'0'0'17937,"14"-50"-15310,8 49-1346,1 1-416,4 0-321,8 0-415,4 0-129,3 0-1154,6 0-2881,-4-13-5927</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0.406"/>
    </inkml:context>
    <inkml:brush xml:id="br0">
      <inkml:brushProperty name="width" value="0.025" units="cm"/>
      <inkml:brushProperty name="height" value="0.025" units="cm"/>
      <inkml:brushProperty name="color" value="#E71224"/>
    </inkml:brush>
  </inkml:definitions>
  <inkml:trace contextRef="#ctx0" brushRef="#br0">153 121 11371,'0'0'11088,"-9"-6"-9498,-30-18-698,37 23-855,0 0 0,0 1 1,0-1-1,0 1 0,0 0 0,-1-1 0,1 1 0,0 0 1,0 0-1,0 0 0,0 1 0,0-1 0,0 0 1,0 1-1,0 0 0,0-1 0,0 1 0,0 0 1,0 0-1,0 0 0,0 0 0,1 0 0,-1 0 1,0 1-1,1-1 0,-1 1 0,1-1 0,0 1 1,-1-1-1,-1 4 0,-3 4 33,0-1 1,1 1-1,0 0 1,-5 12-1,8-17-20,0 0 0,0 0-1,1 0 1,0 0 0,-1 0-1,2 0 1,-1 1-1,0-1 1,1 0 0,0 0-1,0 1 1,0-1 0,2 8-1,-1-10-43,0 0 0,0-1 0,0 1 0,0 0 0,1-1 0,-1 0 0,0 1 0,1-1 0,-1 0 0,1 0 0,0 1 0,-1-1 0,1 0 0,0-1 0,0 1 0,-1 0 0,1 0 0,0-1 0,0 1 0,0-1 0,0 0 0,0 0 0,0 1 0,0-1 0,0 0 0,0-1 0,0 1 0,0 0 0,-1-1 0,5 0 0,6-1-353,-1-1-1,1-1 0,-1 0 1,1 0-1,-1-1 0,-1-1 1,1 1-1,18-15 0,-14 9-601,-1 0 0,-1-1 0,0 0-1,-1-1 1,16-20 0,-14-1 177,-13 19 765,-2 15 16,1 0 0,0 0 1,-1 0-1,1 0 0,-1 0 1,1 0-1,0 0 0,-1 0 1,1 0-1,0 0 0,-1 0 1,1 0-1,0 0 0,-1 0 1,1 0-1,-1 0 0,1 0 1,0 0-1,-1 0 0,1 0 1,0 1-1,-1-1 0,1 0 1,0 0-1,-1 0 0,1 1 1,0-1-1,0 0 0,-1 0 1,1 1-1,0-1 0,0 0 1,0 1-1,-1-1 0,1 1 1,-4 3 182,0 1 0,0 0 1,1 0-1,0 0 1,0 0-1,0 1 0,0-1 1,1 1-1,0-1 0,0 1 1,1 0-1,-1 0 1,1 0-1,1 0 0,-1 0 1,1 0-1,0 0 0,0 0 1,1 0-1,1 8 1,-1-11-100,-1 1 0,1-1 0,-1 0 0,1 0 0,0 1 0,1-1 0,-1 0 0,0 0 0,1 0 0,0 0 0,-1-1 0,1 1 0,0 0 0,1-1 0,-1 1 0,0-1 0,1 0 0,-1 0 0,1 0 0,0 0 0,0 0 0,0 0 0,-1-1 0,2 0 0,-1 1 0,0-1 1,0 0-1,0 0 0,0-1 0,1 1 0,-1-1 0,0 0 0,1 1 0,-1-2 0,0 1 0,1 0 0,4-2 0,-3 1-62,-1-1 0,1 1 1,-1-1-1,0 0 0,0-1 0,0 1 0,0-1 0,0 0 1,-1 0-1,1 0 0,-1 0 0,0-1 0,0 1 1,0-1-1,0 0 0,-1 0 0,3-5 0,-1 2-25,0 0 0,-1-1 0,0 1 0,0-1-1,-1 1 1,0-1 0,0 0 0,-1 0-1,0-9 1,0 17-7,-1-1 0,0 1-1,-1 0 1,1-1 0,0 1-1,0 0 1,0 0 0,0-1-1,0 1 1,0 0 0,0-1-1,0 1 1,0 0 0,-1 0-1,1-1 1,0 1 0,0 0-1,0 0 1,-1-1 0,1 1-1,0 0 1,0 0 0,-1 0-1,1-1 1,0 1 0,0 0-1,-1 0 1,1 0 0,0 0-1,0 0 1,-1-1 0,1 1-1,0 0 1,-1 0 0,1 0-1,0 0 1,-1 0 0,1 0-1,0 0 1,-1 0 0,1 0-1,0 0 1,-1 0 0,1 1-1,0-1 1,0 0 0,-1 0-1,0 0 0,0 1-1,1-1 1,-1 0-1,0 1 1,0-1-1,0 0 1,1 1-1,-1-1 0,0 1 1,1 0-1,-1-1 1,0 1-1,1-1 1,-1 1-1,1 0 1,-1 0-1,1-1 1,-1 2-1,0 1 15,0 0 0,0 0 1,0 0-1,0 0 0,1 0 0,0 0 0,-1 0 0,1 0 1,0 0-1,0 0 0,1 0 0,-1 0 0,1 0 0,-1 0 1,1-1-1,0 1 0,0 0 0,0 0 0,1 0 0,-1-1 1,0 1-1,1-1 0,0 1 0,0-1 0,0 0 1,0 1-1,0-1 0,0 0 0,0 0 0,1 0 0,-1-1 1,6 4-1,-4-4-27,0 1-1,0-1 1,0 1 0,1-1 0,-1 0 0,0-1 0,1 1 0,-1-1-1,0 0 1,1 0 0,-1 0 0,0 0 0,1-1 0,-1 0 0,0 0-1,1 0 1,-1 0 0,0-1 0,0 1 0,0-1 0,0 0 0,6-5-1,-5 3-46,-1 0 0,1 0 0,-1-1 0,1 0 0,-1 1 0,-1-2-1,4-5 1,-2 4 277,-5 7-45,2 0-171,0 1 0,0-1 0,-1 1 0,1-1 0,-1 1 1,1 0-1,0 0 0,-1 0 0,1 0 0,-1 0 0,0 0 0,3 3 0,-3-2-43,1-1 1,-1 0-1,1 1 0,-1-1 1,1 0-1,0 0 1,0 0-1,-1 0 0,1 0 1,0 0-1,0 0 1,0-1-1,0 1 0,0-1 1,3 1-1,-2-1 48,1-1 0,0 1-1,0-1 1,0 0 0,0-1-1,0 1 1,-1-1 0,1 1-1,-1-1 1,4-2 0,-3 1 17,-1 1 0,1 0 0,-1 1 0,1-1 0,0 1 0,0-1 0,0 1 0,0 1 0,0-1 1,4 0-1,-7 1 0,0 1 1,0 0 0,0 0 0,0-1 0,0 1 0,-1 0 0,1 0 0,0 0 0,0 0 0,-1 0-1,1 0 1,0 0 0,-1 0 0,1 0 0,-1 0 0,0 0 0,1 0 0,-1 1 0,0-1 0,0 0-1,1 0 1,-1 0 0,0 1 0,0-1 0,0 0 0,-1 0 0,1 0 0,0 2 0,-4 38 1120,5-22-953,11-16 8,-9-4-181,-1 0-1,0 0 1,0-1-1,1 1 1,-1 0-1,0-1 1,-1 0-1,1 1 1,0-1-1,0 0 1,-1 0-1,1 0 1,1-3 0,0-3-14,0 0 1,-1 0 0,-1 0-1,1-1 1,-1 1 0,0 0-1,-1-1 1,0 1 0,0-1-1,-1 1 1,-2-9 0,40 30 247,-28-10-230,1-1 0,-1 0-1,1 0 1,0-1 0,-1 0 0,1-1-1,0 0 1,0-1 0,0 0-1,-1-1 1,1 1 0,14-6-1,-18 5-17,0 0-1,1-1 1,-1 0 0,0 0-1,-1 0 1,1-1 0,0 0-1,-1 0 1,0 0-1,0 0 1,0-1 0,-1 0-1,1 0 1,-1-1 0,-1 1-1,1-1 1,-1 1-1,1-1 1,1-8 0,-4 13 3,-1 0 1,1 0 0,-1 0 0,1 0-1,-1 0 1,0 0 0,1-1-1,-1 1 1,0 0 0,0 0 0,0 0-1,0-1 1,0 1 0,0 0-1,-1 0 1,1 0 0,0-1-1,0 1 1,-1 0 0,0-2 0,0 3 2,1 0 0,-1-1 1,0 1-1,1-1 0,-1 1 1,0 0-1,1-1 1,-1 1-1,0 0 0,0 0 1,1 0-1,-1-1 0,0 1 1,0 0-1,1 0 1,-1 0-1,0 0 0,0 0 1,1 1-1,-1-1 0,0 0 1,-1 1-1,-3 0 5,1 1 0,0 0-1,-1 0 1,1 0 0,0 0 0,0 1-1,0-1 1,-6 7 0,0 1 69,1 1-1,0 0 1,1 1 0,0-1-1,-11 25 1,18-33-60,0 0-1,0 0 1,0 1 0,0-1-1,0 0 1,1 0 0,-1 1-1,1-1 1,0 0 0,0 1-1,0-1 1,0 0 0,2 5-1,-2-6-18,1 0-1,0 0 0,0 0 1,1 0-1,-1 0 1,0-1-1,1 1 0,-1 0 1,1-1-1,-1 1 1,1-1-1,0 1 1,0-1-1,-1 0 0,1 1 1,0-1-1,0 0 1,0-1-1,0 1 0,1 0 1,-1 0-1,2 0 1,9 1-229,1 1 0,-1-2 0,0 1 0,1-2 0,16-1 0,34-8-4445,-19-6-1752</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2.498"/>
    </inkml:context>
    <inkml:brush xml:id="br0">
      <inkml:brushProperty name="width" value="0.025" units="cm"/>
      <inkml:brushProperty name="height" value="0.025" units="cm"/>
      <inkml:brushProperty name="color" value="#E71224"/>
    </inkml:brush>
  </inkml:definitions>
  <inkml:trace contextRef="#ctx0" brushRef="#br0">1 323 8680,'0'0'16272,"8"-3"-15103,10-4-912,1-2 1,-2 0-1,1-1 1,-1-1-1,-1 0 1,0-1-1,25-25 1,102-115-366,-130 137 184,-4 3-72,-7 9-4,0 0-1,-1 1 0,1-1 1,0 0-1,1 1 0,-1 0 1,0-1-1,1 1 0,-1 0 1,1 0-1,0 0 0,-1 1 1,6-3-1,-6 54-52,-3-29 152,-1 0 0,-2-1 0,0 1 1,-1 0-1,-1-1 0,-12 29 0,2-6 7,14-36-66,0 1-1,1 0 0,0 0 0,0 0 1,0 1-1,1-1 0,1 8 0,-1-13-31,0 0-1,0 0 1,1 0-1,-1 0 0,1 0 1,0 0-1,0 0 1,0 0-1,0 0 0,0 0 1,1 0-1,-1-1 1,1 1-1,-1-1 1,1 1-1,0-1 0,0 0 1,1 1-1,-1-1 1,4 3-1,-5-5-34,-21-36-13153,6 17 3816</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2.832"/>
    </inkml:context>
    <inkml:brush xml:id="br0">
      <inkml:brushProperty name="width" value="0.025" units="cm"/>
      <inkml:brushProperty name="height" value="0.025" units="cm"/>
      <inkml:brushProperty name="color" value="#E71224"/>
    </inkml:brush>
  </inkml:definitions>
  <inkml:trace contextRef="#ctx0" brushRef="#br0">0 5 10954,'0'0'14734,"67"21"-13933,-31-28-192,9-1-161,-5 2-288,3 3-160,-9 1 0,0 2-865,-8 0-1889,-3 0-1570,-3 0-3075</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3.210"/>
    </inkml:context>
    <inkml:brush xml:id="br0">
      <inkml:brushProperty name="width" value="0.025" units="cm"/>
      <inkml:brushProperty name="height" value="0.025" units="cm"/>
      <inkml:brushProperty name="color" value="#E71224"/>
    </inkml:brush>
  </inkml:definitions>
  <inkml:trace contextRef="#ctx0" brushRef="#br0">215 18 17072,'0'0'1959,"-10"-3"134,7 2-1978,-1-2-4,-1 1 1,1 1 0,-1-1 0,1 0 0,-1 1-1,0 0 1,1 0 0,-1 1 0,0-1 0,0 1-1,0 0 1,1 0 0,-1 1 0,0-1 0,0 1-1,1 0 1,-1 1 0,0-1 0,1 1 0,-1 0-1,1 0 1,0 0 0,-1 0 0,1 1 0,-5 4 0,1 1 93,0 1-1,1 0 1,0 0 0,1 0 0,0 1 0,1 0 0,-1 0 0,2 0 0,0 1 0,0 0 0,1 0 0,0 0 0,1 0 0,0 0 0,0 0 0,2 1 0,-1-1 0,1 1 0,3 17 0,-2-25-175,1-1-1,-1 0 0,1 1 1,0-1-1,-1 0 1,2 0-1,-1 0 0,0 0 1,0 0-1,1 0 0,0-1 1,-1 1-1,1-1 0,0 0 1,0 0-1,5 3 1,-1-2-6,0 1 1,1-1 0,-1 0 0,1-1 0,-1 0 0,1 0 0,15 1 0,-16-3-20,0 1 0,0-1 0,-1-1 0,1 0 0,0 1 0,-1-2 0,1 1 0,-1-1 0,9-3 0,-12 3-2,0 1 0,0 0-1,0-1 1,-1 0-1,1 0 1,-1 0-1,0 0 1,1 0 0,-1 0-1,0 0 1,0-1-1,0 1 1,0-1 0,-1 1-1,1-1 1,-1 0-1,0 0 1,1 0 0,0-5-1,-2 7 4,1 0 0,-1 0 0,0 0 1,0 0-1,0 0 0,0 0 0,0 0 0,0 0 0,0 0 0,0 0 0,-1 0 0,1-1 0,0 1 0,-1 0 0,1 1 1,0-1-1,-1 0 0,1 0 0,-1 0 0,0 0 0,1 0 0,-1 0 0,0 1 0,1-1 0,-1 0 0,0 0 1,-1 0-1,-2-1 34,1 0 1,0 1-1,-1-1 1,1 1-1,-1 0 1,1 0-1,-1 1 1,-5-1-1,-8 0 136,0 0 0,-28 4-1,34 1-195,20 0-25,22 0-12,107-8-1443,-137 4 1482,0 1 0,1 0 0,-1 0 0,0 0 0,0-1 0,1 1 0,-1 0 0,0 0 0,0 1 0,0-1 0,0 0 0,0 0 0,-1 0 0,1 1 0,0-1 0,0 0 0,-1 1 0,1-1 0,-1 1 0,1-1 0,-1 1 0,0-1 0,0 1 0,1-1 0,-1 1 0,0-1 0,0 1 0,0-1 0,-1 1 0,1 1 0,-2 65 113,1-52-124,0-9-317,1 24 106,5-22-2878,7-10-4554,-2-9-2540</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3.603"/>
    </inkml:context>
    <inkml:brush xml:id="br0">
      <inkml:brushProperty name="width" value="0.025" units="cm"/>
      <inkml:brushProperty name="height" value="0.025" units="cm"/>
      <inkml:brushProperty name="color" value="#E71224"/>
    </inkml:brush>
  </inkml:definitions>
  <inkml:trace contextRef="#ctx0" brushRef="#br0">0 0 13645,'0'0'17168,"24"66"-16591,-24-42-353,0-3-192,0 0 32,0-1-64,0-4 0,0-3-545,0-1-672,0-4-833,0-4-1537</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3.933"/>
    </inkml:context>
    <inkml:brush xml:id="br0">
      <inkml:brushProperty name="width" value="0.025" units="cm"/>
      <inkml:brushProperty name="height" value="0.025" units="cm"/>
      <inkml:brushProperty name="color" value="#E71224"/>
    </inkml:brush>
  </inkml:definitions>
  <inkml:trace contextRef="#ctx0" brushRef="#br0">1 207 13293,'0'0'15465,"10"-4"-14910,-2 2-536,0-2 0,0 1 0,0-1 0,0 0 0,-1-1 0,1 0 0,-1 0 0,-1-1 0,1 1 0,-1-2 0,0 1 0,0-1 0,0 1 0,-1-2 0,0 1 0,-1 0 0,6-13 0,-7 11-28,0 0 0,0 0 1,-1-1-1,-1 1 0,1-1 1,-2 1-1,0-18 0,2 31-14,0 0-1,0 0 0,0 0 1,1-1-1,-1 1 0,1-1 1,5 5-1,-1 1 0,79 119-2443,-73-110-1120,5-8-2755</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6.247"/>
    </inkml:context>
    <inkml:brush xml:id="br0">
      <inkml:brushProperty name="width" value="0.025" units="cm"/>
      <inkml:brushProperty name="height" value="0.025" units="cm"/>
      <inkml:brushProperty name="color" value="#E71224"/>
    </inkml:brush>
  </inkml:definitions>
  <inkml:trace contextRef="#ctx0" brushRef="#br0">1 20 13036,'0'0'12887,"5"6"-12604,4 6-225,-5-6-33,0-1 0,0 0 0,1 1 1,0-2-1,0 1 0,9 6 1,-12-9-20,1-1 1,-1 0 0,0 0 0,1 0 0,-1-1 0,0 1-1,1 0 1,-1-1 0,1 0 0,-1 1 0,1-1 0,-1 0 0,1 0-1,-1-1 1,1 1 0,-1 0 0,1-1 0,-1 0 0,1 1 0,-1-1-1,0 0 1,1 0 0,-1-1 0,4-1 0,40-34-320,-38 29 28,1 1 0,0-1 1,16-9-1,-25 17 280,0 0-1,0 0 1,0 0 0,0 0 0,1 0-1,-1 0 1,0 0 0,0-1 0,0 1-1,0 0 1,1 0 0,-1 0 0,0 0 0,0 0-1,0 0 1,1 0 0,-1 0 0,0 0-1,0 0 1,0 0 0,1 0 0,-1 0-1,0 1 1,0-1 0,0 0 0,1 0 0,-1 0-1,0 0 1,0 0 0,0 0 0,0 0-1,1 0 1,-1 1 0,0-1 0,0 0 0,0 0-1,0 0 1,0 0 0,0 0 0,0 1-1,1-1 1,-1 0 0,0 0 0,0 0-1,0 1 1,1 14 12,-7 23 379,5-31-245,0-4-96,1-1-1,-1 1 0,1-1 0,0 1 0,0-1 0,0 1 0,0 0 0,1-1 1,-1 1-1,1-1 0,0 1 0,1 4 0,-2-7-18,1 1 0,0 0 0,-1 0-1,1 0 1,0-1 0,-1 1 0,1 0 0,0-1 0,-1 1-1,1-1 1,0 1 0,0-1 0,0 1 0,0-1 0,0 1 0,0-1-1,0 0 1,-1 0 0,1 1 0,0-1 0,0 0 0,0 0-1,1 0 1,3-1-56,0 0-1,-1 0 0,1 0 1,-1 0-1,1-1 0,-1 0 1,0 0-1,0 0 0,0 0 1,0-1-1,0 0 1,4-3-1,-5 4-66,0 1 1,0-1-1,0 1 1,0 0-1,0 0 0,1 0 1,-1 1-1,0-1 1,0 1-1,1 0 1,-1-1-1,6 2 0,30-6 600,-16-9-286,-21 12-168,1-1 0,-1 1 0,1 1-1,-1-1 1,1 0 0,0 1 0,0-1 0,-1 1-1,1 0 1,0 0 0,0 0 0,0 0-1,1 1 1,-1-1 0,0 1 0,4 0-1,-6 0-36,0 1 0,-1 0-1,1 0 1,0 0-1,0 0 1,-1 0-1,1 0 1,0 0 0,-1 0-1,1 0 1,-1 0-1,0 0 1,1 0-1,-1 0 1,0 0 0,1 1-1,-1-1 1,0 0-1,0 0 1,0 0-1,0 3 1,-1 36 164,1-26-153,0-8-342,4 32 1056,-4-37-876,0 0-1,1 0 1,-1 0-1,0 0 1,0 0-1,1 0 1,-1 0-1,1 0 0,-1 0 1,1 0-1,-1 0 1,1 0-1,0-1 1,-1 1-1,1 0 1,0 0-1,-1-1 1,1 1-1,0 0 1,0-1-1,0 1 0,0-1 1,0 1-1,0-1 1,0 1-1,0-1 1,0 0-1,0 0 1,0 1-1,1-1 1,5-2-4089,-1-10-3070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915"/>
    </inkml:context>
    <inkml:brush xml:id="br0">
      <inkml:brushProperty name="width" value="0.035" units="cm"/>
      <inkml:brushProperty name="height" value="0.035" units="cm"/>
    </inkml:brush>
  </inkml:definitions>
  <inkml:trace contextRef="#ctx0" brushRef="#br0">20 818 12731,'0'0'67,"-1"0"0,1-1 0,-1 1 1,0-1-1,1 1 0,-1 0 0,1 0 1,-1-1-1,0 1 0,1 0 0,-1 0 1,1 0-1,-1 0 0,0 0 0,1 0 1,-1 0-1,0 0 0,1 0 0,-1 0 1,0 0-1,1 0 0,-1 0 0,-1 1 1,2-1-1,0 0 1,-1 1 0,1-1 0,0 0-1,0 1 1,-1-1 0,1 0 0,0 1 0,0-1-1,0 1 1,-1-1 0,1 0 0,0 1-1,0-1 1,0 1 0,0-1 0,0 1 0,0-1-1,0 0 1,0 1 0,0-1 0,0 1-1,0-1 1,0 1 0,1 0 0,-1 0-13,0-1 1,1 1-1,-1 0 0,0 0 1,1 0-1,-1 0 0,1-1 1,0 1-1,-1 0 1,1-1-1,-1 1 0,1 0 1,0-1-1,0 1 0,-1-1 1,1 1-1,0-1 1,0 1-1,0-1 0,0 0 1,-1 1-1,1-1 0,0 0 1,0 0-1,0 0 1,0 1-1,0-1 0,0 0 1,0 0-1,0 0 1,0-1-1,-1 1 0,1 0 1,0 0-1,0 0 0,0-1 1,0 1-1,1-1 1,6-3 117,-1-1 1,1 0-1,-1 0 1,0 0-1,0-1 0,0 0 1,-1 0-1,9-13 1,-2 6-19,57-70 532,103-154-1,34-109-307,-156 256-228,-51 89-147,0 1 0,0-1 0,0 1 0,1-1 0,-1 1 0,0-1 0,1 1 0,-1-1 0,0 1 0,1 0 0,-1-1 0,1 1 0,-1 0 0,1-1 0,-1 1 0,1 0 0,-1-1 0,1 1 0,-1 0 0,1 0 0,-1 0 0,1-1 0,-1 1 0,1 0 0,-1 0 0,1 0 0,-1 0 0,1 0 0,0 0 0,0 1 1,0-1 0,0 1 0,-1-1 0,1 1 0,0 0 0,0 0 0,-1-1 0,1 1 0,-1 0 0,1 0 1,-1 0-1,1 0 0,-1 0 0,1-1 0,-1 3 0,12 47 84,-9-38-70,61 236 186,-47-197-713,2-2 0,47 87-1,-52-112 230</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6.639"/>
    </inkml:context>
    <inkml:brush xml:id="br0">
      <inkml:brushProperty name="width" value="0.025" units="cm"/>
      <inkml:brushProperty name="height" value="0.025" units="cm"/>
      <inkml:brushProperty name="color" value="#E71224"/>
    </inkml:brush>
  </inkml:definitions>
  <inkml:trace contextRef="#ctx0" brushRef="#br0">0 142 14734,'0'0'11547,"12"-4"-10997,26-8-295,61-22-121,-92 32-85,-1-1 1,1 0 0,-1 0 0,0-1 0,0 1 0,0-1 0,-1-1 0,1 1 0,-1-1 0,0 0-1,7-9 1,-12 13-32,1 0-1,0-1 0,0 1 1,-1 0-1,1 0 0,-1 0 1,1-1-1,-1 1 0,1 0 0,-1 0 1,0-1-1,0 1 0,0 0 1,0-1-1,0 1 0,0 0 1,0-1-1,0 1 0,-1-3 1,1 3 4,-1 1 1,1-1 0,-1 0 0,1 1-1,-1-1 1,0 1 0,1-1-1,-1 1 1,0-1 0,1 1 0,-1-1-1,0 1 1,0 0 0,0-1-1,1 1 1,-1 0 0,0-1 0,0 1-1,0 0 1,0 0 0,1 0-1,-3 0 1,0 0 23,0 0-1,-1 1 1,1-1 0,-1 1-1,1-1 1,0 1 0,-1 0-1,1 1 1,0-1 0,0 0-1,0 1 1,0 0 0,0 0-1,-3 2 1,-3 4-36,1 0 0,0 1 0,1-1 0,0 2 0,0-1 0,1 1 0,1 0 0,-1 0 0,1 0 0,1 1 0,0 0 0,1 0 0,0 0 0,0 0 0,0 12 0,3-22-50,0 0 1,0 0 0,0 0-1,1 0 1,-1 0-1,0 0 1,0 0-1,1 0 1,-1-1-1,1 1 1,-1 0-1,1 0 1,-1 0-1,1 0 1,-1-1-1,1 1 1,0 0-1,-1-1 1,1 1-1,0 0 1,0-1-1,0 1 1,-1-1-1,3 2 1,30 5-2437,-23-7 1173,1 0 0,-1-1 0,0 0 0,16-4 0,6-6-5855</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7.017"/>
    </inkml:context>
    <inkml:brush xml:id="br0">
      <inkml:brushProperty name="width" value="0.025" units="cm"/>
      <inkml:brushProperty name="height" value="0.025" units="cm"/>
      <inkml:brushProperty name="color" value="#E71224"/>
    </inkml:brush>
  </inkml:definitions>
  <inkml:trace contextRef="#ctx0" brushRef="#br0">163 40 11499,'0'0'8280,"-9"-3"-5280,6 1-2807,-1 0 0,1 0 0,-1 1 0,0-1 1,0 1-1,1 0 0,-1 0 0,0 0 0,0 0 0,0 1 0,0 0 1,0 0-1,0 0 0,0 0 0,0 0 0,0 1 0,0 0 0,0 0 0,0 0 1,1 0-1,-1 1 0,0-1 0,1 1 0,-1 0 0,1 0 0,0 0 1,-6 5-1,4-1-37,0-1 0,0 1 0,1 1 0,0-1 0,0 1 0,-3 7 0,5-11-109,1 0 1,-1 1-1,1-1 1,0 1-1,1-1 1,-1 1-1,0-1 1,1 1-1,0-1 1,0 1-1,0-1 1,0 1-1,1-1 1,-1 1 0,2 5-1,0-8-39,-1 1 1,0 0-1,1-1 0,-1 1 1,1-1-1,-1 0 0,1 1 0,0-1 1,0 0-1,-1 0 0,1 0 1,0 0-1,0 0 0,0-1 0,0 1 1,0-1-1,0 1 0,0-1 1,1 0-1,-1 1 0,0-1 0,0 0 1,3-1-1,2 1 3,0 0 1,0 0-1,0-1 0,0 0 0,0-1 0,7-2 1,-7 1-62,-1 0 1,0-1 0,0 0 0,0 0 0,0-1 0,-1 0-1,1 0 1,-1 0 0,-1 0 0,1-1 0,-1 0-1,7-10 1,-4 3 13,0-1-1,-1 0 1,0 0-1,7-29 1,-39 75 356,20-20-308,1 0 1,1 0-1,0 0 1,0 0-1,1 0 1,1 1-1,0 0 1,1-1-1,0 1 0,1 0 1,2 21-1,-2-33-136,1 0 1,-1 0-1,1-1 0,-1 1 0,0 0 0,1-1 0,-1 1 0,1-1 0,0 1 0,-1-1 1,1 1-1,0-1 0,-1 1 0,1-1 0,0 1 0,-1-1 0,1 0 0,0 1 0,0-1 0,-1 0 1,1 0-1,0 0 0,0 1 0,-1-1 0,1 0 0,0 0 0,0 0 0,0 0 0,-1-1 1,1 1-1,1 0 0,29-8-9274,-9-6-638</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7.535"/>
    </inkml:context>
    <inkml:brush xml:id="br0">
      <inkml:brushProperty name="width" value="0.025" units="cm"/>
      <inkml:brushProperty name="height" value="0.025" units="cm"/>
      <inkml:brushProperty name="color" value="#E71224"/>
    </inkml:brush>
  </inkml:definitions>
  <inkml:trace contextRef="#ctx0" brushRef="#br0">94 0 7143,'0'0'14718,"-8"7"-13229,-2 1-860,0 1-1,1 1 1,-14 17-1,19-22-412,0 0-1,1 0 0,0 0 0,0 1 0,0-1 1,0 1-1,1 0 0,0-1 0,0 1 0,1 0 0,0 0 1,-1 8-1,2-13-201,1-1 0,-1 1 1,0 0-1,1-1 0,-1 1 0,1 0 1,0-1-1,-1 1 0,1-1 0,-1 1 1,1-1-1,0 1 0,-1-1 0,1 1 1,0-1-1,0 0 0,-1 1 0,1-1 1,0 0-1,0 0 0,0 0 0,-1 1 1,1-1-1,0 0 0,0 0 0,0 0 1,0 0-1,-1 0 0,1-1 0,1 1 1,30-4 93,-21 0-139,0-1 1,-1 0-1,1-1 1,-1 0 0,-1-1-1,17-14 1,-15 12-24,0 0 1,0 1-1,1 1 1,17-9-1,-29 16 58,0-1-1,0 1 1,1 0-1,-1 0 1,0 0-1,0 0 1,1 0-1,-1-1 1,0 1-1,1 0 1,-1 0-1,0 0 1,1 0-1,-1 0 1,0 0-1,1 0 1,-1 0-1,0 0 1,1 0-1,-1 0 1,0 0-1,1 0 1,-1 0-1,0 0 1,0 1-1,1-1 1,-1 0-1,0 0 1,1 0-1,-1 0 1,0 1-1,0-1 1,1 0-1,-1 0 1,0 0-1,0 1 1,0-1-1,1 0 1,-1 0-1,0 1 1,0-1-1,0 0 1,0 1-1,0-1 1,1 0-1,-1 1 1,0-1-1,0 0 1,0 1-1,0-1 1,0 0-1,0 0 1,0 1-1,0-1 1,0 0-1,0 1 1,0-1-1,0 0 1,-1 1-1,1-1 1,0 0-1,0 1 1,0-1-1,-10 53 359,8-46-367,0 1 0,0-1 0,0 1-1,1 0 1,1-1 0,-1 1 0,2 10 0,-1-17-131,0 1 1,1-1-1,-1 0 1,1 0 0,-1 0-1,1 0 1,0 0-1,-1 0 1,1 0-1,0 0 1,0-1 0,-1 1-1,1 0 1,0 0-1,0-1 1,0 1-1,0 0 1,0-1-1,0 1 1,0-1 0,1 1-1,-1-1 1,0 0-1,0 1 1,0-1-1,0 0 1,0 0 0,1 0-1,1 0 1,0 0-701,1 1 1,-1-2-1,0 1 1,1 0 0,-1-1-1,0 1 1,1-1-1,-1 0 1,6-2 0,9-11-6223</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7.881"/>
    </inkml:context>
    <inkml:brush xml:id="br0">
      <inkml:brushProperty name="width" value="0.025" units="cm"/>
      <inkml:brushProperty name="height" value="0.025" units="cm"/>
      <inkml:brushProperty name="color" value="#E71224"/>
    </inkml:brush>
  </inkml:definitions>
  <inkml:trace contextRef="#ctx0" brushRef="#br0">71 0 10826,'0'0'13800,"-8"4"-12668,5-3-1056,-32 18 870,33-18-904,0 0-1,1 0 0,-1 1 0,0-1 0,1 0 1,-1 1-1,1-1 0,0 1 0,-1-1 1,1 1-1,0 0 0,0 0 0,0-1 0,0 1 1,0 0-1,1 0 0,-1 0 0,0 0 1,0 3-1,4-3-60,0-1-1,1 1 1,-1-1 0,0 0 0,0 0-1,0 0 1,1 0 0,-1 0-1,1-1 1,-1 0 0,0 1 0,4-2 0,-2 2-68,2 0 10,0 0-1,1 1 0,-1 0 0,0 1 0,-1-1 0,1 1 0,0 1 0,-1-1 0,1 1 0,7 7 0,-12-10 104,-1 0-1,1 0 0,-1 0 0,0 0 1,1 1-1,-1-1 0,0 1 0,0-1 1,0 1-1,0-1 0,0 1 0,0-1 1,-1 1-1,1 0 0,0 0 0,-1-1 1,0 1-1,1 0 0,-1 0 0,0 0 1,0-1-1,0 1 0,0 0 0,0 0 1,0 0-1,0 0 0,-1-1 0,1 1 1,-1 0-1,1 0 0,-1-1 0,0 1 1,0 0-1,1-1 0,-1 1 0,0-1 1,-1 1-1,1-1 0,0 1 0,0-1 1,-1 0-1,1 0 0,0 1 0,-1-1 1,-1 1-1,-2 2 47,-1 1 0,1-1 0,-1-1 1,0 1-1,0-1 0,0 0 0,0 0 1,-1 0-1,1-1 0,-1 0 0,1-1 1,-1 1-1,0-1 0,-7 0 0,1-3-2655,5-9-3151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38.680"/>
    </inkml:context>
    <inkml:brush xml:id="br0">
      <inkml:brushProperty name="width" value="0.025" units="cm"/>
      <inkml:brushProperty name="height" value="0.025" units="cm"/>
      <inkml:brushProperty name="color" value="#E71224"/>
    </inkml:brush>
  </inkml:definitions>
  <inkml:trace contextRef="#ctx0" brushRef="#br0">220 1 9353,'0'0'9780,"-8"0"-9342,-10 0-73,-43-1 4304,57 1-4540,0 1 0,-1-1 0,1 1 0,0 0 0,0 0 0,0 0 0,-1 1 0,1-1 0,0 1 0,1 0 0,-8 4 0,5-1 28,-1 1-1,1 0 1,0 0 0,0 0 0,1 1 0,-1 0-1,2 0 1,-1 0 0,1 1 0,0-1 0,0 1 0,1 0-1,0 0 1,1 0 0,-3 16 0,6-23-151,-1 0 0,1 1 0,1-1 1,-1 0-1,0 0 0,0-1 0,0 1 1,0 0-1,1 0 0,-1-1 0,0 1 0,1 0 1,-1-1-1,0 1 0,1-1 0,-1 0 0,1 1 1,-1-1-1,1 0 0,-1 0 0,1 0 1,-1 0-1,1 0 0,-1 0 0,1-1 0,-1 1 1,2-1-1,49-6 103,-38 3-101,-1 0 1,0-1 0,0 0-1,0-1 1,-1-1 0,0 0-1,0-1 1,-1 0 0,0 0-1,0-1 1,-1-1 0,0 0-1,-1 0 1,0-1 0,7-12 0,-16 23 11,-5 11 57,0 0 1,1 0-1,0 1 1,1-1-1,0 1 1,1-1-1,0 1 1,1 0-1,0 14 1,2-24-93,0 0 0,0-1 0,0 1 1,0-1-1,0 1 0,0-1 0,0 0 0,0 1 0,1-1 1,-1 0-1,1 0 0,-1 0 0,1 0 0,-1 0 0,1 0 1,-1 0-1,1-1 0,0 1 0,0 0 0,-1-1 0,1 0 1,0 1-1,0-1 0,0 0 0,-1 0 0,1 0 0,0 0 1,0 0-1,2-1 0,29-3-2292,-9-5-3344,-3-8-2468</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0.059"/>
    </inkml:context>
    <inkml:brush xml:id="br0">
      <inkml:brushProperty name="width" value="0.025" units="cm"/>
      <inkml:brushProperty name="height" value="0.025" units="cm"/>
      <inkml:brushProperty name="color" value="#E71224"/>
    </inkml:brush>
  </inkml:definitions>
  <inkml:trace contextRef="#ctx0" brushRef="#br0">1 35 5189,'0'0'4901,"14"-28"6240,-9 21-7428,-9 20-2456,0 15-297,2 52-1,2-77-914,2-3 7,1-1 0,0 1-1,-1 0 1,1-1-1,-1 0 1,1 1 0,0-1-1,-1 0 1,0 0-1,1 0 1,3-3 0,-4 3-52,0-1-1,1-1-1,0 1 0,0 0 0,0 1 0,0-1 0,0 1 0,0-1 1,1 1-1,-1 0 0,0 0 0,5-1 0,-8 49-89,0-47 74,4 41 417,7-25-1226,-11-16 654,1 0 0,0 0 0,0 0 0,0 0 0,-1 0 1,1 0-1,0 0 0,0 0 0,0 0 0,0 0 0,-1 0 0,1 0 0,0-1 1,0 1-1,-1 0 0,1 0 0,0-1 0,0 1 0,-1-1 0,1 1 0,0-1 1,-1 1-1,1-1 0,0 0 0,8-9-4937,4-5-3689</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1.065"/>
    </inkml:context>
    <inkml:brush xml:id="br0">
      <inkml:brushProperty name="width" value="0.025" units="cm"/>
      <inkml:brushProperty name="height" value="0.025" units="cm"/>
      <inkml:brushProperty name="color" value="#E71224"/>
    </inkml:brush>
  </inkml:definitions>
  <inkml:trace contextRef="#ctx0" brushRef="#br0">22 1 13164,'0'0'7512,"1"8"-6552,-2 37 0,-9 55-1,-1 45 363,11-144-1339,0 0 0,0-1 1,0 1-1,0 0 0,0-1 1,0 1-1,0 0 0,0-1 1,1 1-1,-1 0 0,0-1 1,1 1-1,-1 0 0,0-1 0,1 1 1,-1-1-1,0 1 0,1-1 1,-1 1-1,1-1 0,-1 1 1,1-1-1,0 1 0,-1-1 1,1 0-1,-1 1 0,1-1 0,0 0 1,-1 1-1,1-1 0,0 0 1,-1 0-1,2 0 0,7 1-3060,0 0-3773,-9-1 5910</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1.472"/>
    </inkml:context>
    <inkml:brush xml:id="br0">
      <inkml:brushProperty name="width" value="0.025" units="cm"/>
      <inkml:brushProperty name="height" value="0.025" units="cm"/>
      <inkml:brushProperty name="color" value="#E71224"/>
    </inkml:brush>
  </inkml:definitions>
  <inkml:trace contextRef="#ctx0" brushRef="#br0">162 9 13773,'0'0'7394,"-9"-3"-6978,4 2-391,0 0 0,0 0 0,0 0-1,0 0 1,0 1 0,0 0 0,0 0 0,0 0-1,0 1 1,1 0 0,-1 0 0,0 0 0,0 0-1,0 1 1,1 0 0,-7 2 0,-33 26 477,43-29-475,-1 1 0,1-1-1,-1 0 1,1 0 0,0 0-1,0 1 1,-1-1 0,1 0-1,0 1 1,0-1 0,0 1-1,0 0 1,1-1 0,-1 1-1,0 0 1,1-1 0,-1 1-1,1 0 1,0 0 0,-1 0-1,1-1 1,0 1 0,0 0-1,0 0 1,0 0 0,1 2-1,1-2-21,0 0 0,1-1 0,-1 1 0,0-1-1,1 0 1,-1 0 0,1 0 0,-1 0 0,1 0-1,0-1 1,-1 1 0,1-1 0,0 1 0,-1-1-1,1 0 1,0 0 0,-1 0 0,1-1 0,4 0-1,2 1 12,166-2-891,-174 2 876,0 0 0,0 0 0,0 0 0,0 1 0,0-1 0,0 0 1,1 0-1,-1 1 0,0-1 0,0 0 0,0 1 0,0-1 0,0 1 0,0 0 0,-1-1 0,1 1 1,0 0-1,0-1 0,0 1 0,-1 0 0,1 0 0,0 0 0,-1 0 0,1-1 0,0 1 0,-1 0 0,1 0 1,-1 0-1,0 0 0,1 1 0,-1-1 0,0 0 0,0 0 0,1 0 0,-1 0 0,0 0 0,0 0 0,0 2 1,-1 0 89,1-1 1,-1 1-1,1 0 0,-1-1 1,0 1-1,0-1 1,0 1-1,0-1 1,0 1-1,-1-1 1,1 0-1,-1 1 1,1-1-1,-4 3 1,-7 5 563,-1 0 0,0-1 0,0 0 0,-17 8 0,25-14-537,-1-1-1,0 1 1,0-1-1,0 0 1,0 0 0,0 0-1,-1-1 1,1 0 0,0-1-1,-1 1 1,1-1 0,-13-2-1,18 2-197,1 0 1,-1-1-1,0 1 0,0-1 1,1 1-1,-1-1 1,1 1-1,-1-1 0,0 1 1,1-1-1,-1 0 0,1 1 1,0-1-1,-1 0 0,1 1 1,-1-1-1,1 0 0,0 0 1,0 1-1,-1-1 0,1 0 1,0 0-1,0 0 0,0 1 1,0-1-1,0 0 0,0 0 1,0 0-1,0 1 0,0-1 1,0 0-1,1 0 0,-1 0 1,0 1-1,1-2 0,12-26-7056,2 17 1098,4 1-2855</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2.104"/>
    </inkml:context>
    <inkml:brush xml:id="br0">
      <inkml:brushProperty name="width" value="0.025" units="cm"/>
      <inkml:brushProperty name="height" value="0.025" units="cm"/>
      <inkml:brushProperty name="color" value="#E71224"/>
    </inkml:brush>
  </inkml:definitions>
  <inkml:trace contextRef="#ctx0" brushRef="#br0">171 40 13004,'0'0'8947,"-9"-5"-8477,6 3-459,1 0 0,-1 0 0,0 1 0,0-1 0,1 1 0,-1 0 0,0 0 0,0 0 0,0 0 0,0 0 0,0 1 0,-1-1 0,1 1 0,0 0 0,0 0 0,0 0 0,0 0 0,0 1 0,-1-1 0,1 1 0,0 0 0,0 0 0,0 0 0,1 0 0,-1 1 0,0-1 0,0 1 0,1-1 0,-1 1 0,0 0 0,1 0 0,-3 3 0,-3 3 194,0-1-1,1 1 0,1 1 1,-1-1-1,-5 11 0,10-16-96,0 1-1,0-1 1,0 1-1,1 0 1,-1 0-1,1 0 1,0 0 0,0 0-1,0 0 1,1 0-1,0 1 1,-1-1-1,1 0 1,1 0-1,0 7 1,0-9-87,1 0 0,-1 0-1,1 0 1,-1 0 0,1 0 0,0 0-1,0-1 1,0 1 0,0-1 0,0 1-1,0-1 1,0 0 0,0 0 0,1 0 0,-1 0-1,0 0 1,1 0 0,-1-1 0,1 1-1,-1-1 1,1 1 0,-1-1 0,1 0-1,-1 0 1,1 0 0,-1-1 0,3 0-1,4 1-2,1-1 0,-1 0-1,0 0 1,0-1-1,0-1 1,10-3 0,-10 2-8,-1-1 0,0 0 0,-1-1 1,1 1-1,-1-1 0,0-1 0,-1 1 0,11-15 1,-13 17 13,-1 0 0,-1 0 0,1-1 0,-1 1 0,1 0 0,-1-1 0,-1 0 0,1 1 1,-1-1-1,1 0 0,-1 0 0,-1 0 0,1 0 0,-1 0 0,0 0 0,0 0 0,0 0 0,-2-6 1,2 9-27,-1 1 1,0-1 0,0 1 0,0 0-1,0-1 1,0 1 0,0 0 0,0-1 0,0 1-1,-1 0 1,1 0 0,0 0 0,-1 0-1,1 0 1,-1 0 0,1 1 0,-1-1-1,1 0 1,-1 1 0,1-1 0,-1 1 0,0 0-1,1-1 1,-1 1 0,0 0 0,1 0-1,-1 0 1,-3 1 0,-22 3-1812,7 9-3753,17-5-1225</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2.642"/>
    </inkml:context>
    <inkml:brush xml:id="br0">
      <inkml:brushProperty name="width" value="0.025" units="cm"/>
      <inkml:brushProperty name="height" value="0.025" units="cm"/>
      <inkml:brushProperty name="color" value="#E71224"/>
    </inkml:brush>
  </inkml:definitions>
  <inkml:trace contextRef="#ctx0" brushRef="#br0">45 1 9097,'0'0'16346,"-2"9"-15743,-13 38-316,9-33-203,1 0 0,0 1 0,1-1-1,1 1 1,-2 19 0,5-32-49,1 0 0,-1 0 0,0 0 1,1 0-1,0 0 0,-1 1 0,1-1 0,0 0 0,0 0 0,0-1 0,0 1 1,1 0-1,-1 0 0,0 0 0,1-1 0,-1 1 0,1-1 0,-1 1 0,1-1 0,0 0 1,0 0-1,0 1 0,0-1 0,0 0 0,0-1 0,0 1 0,0 0 0,0-1 1,0 1-1,0-1 0,0 1 0,4-1 0,9 2 89,0-1 1,0-1-1,24-1 0,-30 0-152,-2 1-180,0-1-1,0 0 0,0-1 0,-1 0 1,1 0-1,0 0 0,-1-1 1,1 0-1,-1 0 0,0 0 0,0-1 1,9-7-1,-11 8-596,-1-1 1,1 1-1,-1-1 0,0 1 0,0-1 0,-1 0 1,1 0-1,-1-1 0,0 1 0,0 0 1,0-1-1,1-5 0,3-24-9391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104"/>
    </inkml:context>
    <inkml:brush xml:id="br0">
      <inkml:brushProperty name="width" value="0.035" units="cm"/>
      <inkml:brushProperty name="height" value="0.035" units="cm"/>
    </inkml:brush>
  </inkml:definitions>
  <inkml:trace contextRef="#ctx0" brushRef="#br0">1 4 12747,'0'0'52,"1"0"1,-1-1-1,0 1 1,1 0 0,-1-1-1,0 1 1,1 0-1,-1 0 1,1-1-1,-1 1 1,0 0-1,1 0 1,-1 0 0,1 0-1,-1 0 1,1 0-1,-1-1 1,0 1-1,1 0 1,-1 0 0,1 0-1,-1 0 1,1 1-1,-1-1 1,1 0-1,-1 0 1,1 0-1,-1 0 1,0 0 0,1 1-1,-1-1 1,1 0-1,-1 0 1,0 1-1,1-1 1,-1 0 0,0 0-1,1 1 1,-1-1-1,0 0 1,1 1-1,16 19 602,-15-18-339,112 129 1243,150 134-1,-62-68-1340,108 137-65,-24-25 295,270 188 949,-463-417-1267,-3 5-1,-4 3 1,85 113 0,-15-32 754,-169-184-147,9 10-1099,1 0 0,-1 1-1,0 0 1,0 0 0,0 0 0,0 0 0,-1 0 0,1 1 0,-1 0 0,-9-5-1,-1 4-397</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3.021"/>
    </inkml:context>
    <inkml:brush xml:id="br0">
      <inkml:brushProperty name="width" value="0.025" units="cm"/>
      <inkml:brushProperty name="height" value="0.025" units="cm"/>
      <inkml:brushProperty name="color" value="#E71224"/>
    </inkml:brush>
  </inkml:definitions>
  <inkml:trace contextRef="#ctx0" brushRef="#br0">0 3 13068,'0'0'10250,"35"-2"-15471,-21 6-2754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3.365"/>
    </inkml:context>
    <inkml:brush xml:id="br0">
      <inkml:brushProperty name="width" value="0.025" units="cm"/>
      <inkml:brushProperty name="height" value="0.025" units="cm"/>
      <inkml:brushProperty name="color" value="#E71224"/>
    </inkml:brush>
  </inkml:definitions>
  <inkml:trace contextRef="#ctx0" brushRef="#br0">0 0 14286,'0'0'11627,"9"51"-10346,-9-19-416,0 5-257,0 0-320,0-1-159,0-5-65,0-2-64,0-4 32,0-4-289,0-6-672,0-7-704,0-3-1250</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3.711"/>
    </inkml:context>
    <inkml:brush xml:id="br0">
      <inkml:brushProperty name="width" value="0.025" units="cm"/>
      <inkml:brushProperty name="height" value="0.025" units="cm"/>
      <inkml:brushProperty name="color" value="#E71224"/>
    </inkml:brush>
  </inkml:definitions>
  <inkml:trace contextRef="#ctx0" brushRef="#br0">0 294 9257,'0'0'13719,"8"-1"-11503,10-4-1675,0-1 0,-1 0-1,1-1 1,-1-1 0,-1 0 0,1-2 0,-2 0 0,1 0-1,24-23 1,-29 23-512,-1 0-1,0 0 1,0-1-1,-1 0 1,0-1 0,-1 0-1,0 0 1,-1-1-1,0 0 1,-1 0-1,-1 0 1,0-1-1,4-21 1,-5 53-553,-1 1 508,0 0 1,10 29-1,-6-30-334,1-1 1,1 0 0,1 0 0,16 22-1,18 5-3021,-37-39 2192,0-1-1,0 0 1,0 0 0,0 0 0,14 4 0,30 2-7320</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5.945"/>
    </inkml:context>
    <inkml:brush xml:id="br0">
      <inkml:brushProperty name="width" value="0.025" units="cm"/>
      <inkml:brushProperty name="height" value="0.025" units="cm"/>
      <inkml:brushProperty name="color" value="#E71224"/>
    </inkml:brush>
  </inkml:definitions>
  <inkml:trace contextRef="#ctx0" brushRef="#br0">15 0 12172,'-9'0'3042,"3"0"3076,23 0-5445,4 0 352,10 0-353,3 2-383,9 4-193,6 0-64,0-1 0,1 1-32,-1 0-320,-6-6-930,-7 0-736,-7 0-608,-6 0-1538,-8-10-1185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6.280"/>
    </inkml:context>
    <inkml:brush xml:id="br0">
      <inkml:brushProperty name="width" value="0.025" units="cm"/>
      <inkml:brushProperty name="height" value="0.025" units="cm"/>
      <inkml:brushProperty name="color" value="#E71224"/>
    </inkml:brush>
  </inkml:definitions>
  <inkml:trace contextRef="#ctx0" brushRef="#br0">28 0 8808,'0'0'9663,"9"9"-8072,-1-3-1350,66 66 1807,-68-66-1904,-1 0 0,0 0-1,0 1 1,-1 0 0,0 0 0,0 0-1,0 0 1,-1 1 0,0-1 0,-1 1-1,3 14 1,-5-18-118,0 1 0,-1-1 0,0 1 0,0-1 0,0 0 0,0 1 0,-1-1-1,0 0 1,1 0 0,-2 0 0,1 0 0,0 0 0,-1 0 0,-3 3 0,-48 51-429,41-45-95,-25 23-3709,20-19-977,-1 4-7516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8.009"/>
    </inkml:context>
    <inkml:brush xml:id="br0">
      <inkml:brushProperty name="width" value="0.025" units="cm"/>
      <inkml:brushProperty name="height" value="0.025" units="cm"/>
      <inkml:brushProperty name="color" value="#E71224"/>
    </inkml:brush>
  </inkml:definitions>
  <inkml:trace contextRef="#ctx0" brushRef="#br0">118 102 7751,'26'-44'6673,"-25"41"-6277,0 1 0,0 0 0,0-1 0,0 1 0,0 0 0,0-1 0,0 1 0,-1-1 0,0 0 0,1 1 0,-1-1 0,0 1 0,0-1 0,0 0 0,-1 1 0,0-5 0,0 6-297,0 0 1,0 0-1,0 0 0,0 1 1,0-1-1,0 0 0,-1 1 0,1-1 1,0 0-1,0 1 0,-1-1 1,1 1-1,0 0 0,0-1 0,-1 1 1,1 0-1,-1 0 0,1 0 1,0 0-1,-1 0 0,1 0 1,0 0-1,-1 1 0,1-1 0,0 0 1,-1 1-1,-1 0 0,-36 16 377,31-10-445,0 0-1,1 0 1,0 1-1,0 0 0,0 0 1,-5 11-1,9-16-9,1 1 1,0 0-1,0-1 1,0 1-1,1 0 0,-1 0 1,1 0-1,0 0 1,0 0-1,0 0 0,1 0 1,-1 0-1,1 0 1,0 1-1,0-1 0,1 0 1,-1 0-1,2 6 1,-1-9-13,0 0 1,0 0 0,1 1-1,-1-1 1,0 0 0,0 0 0,1 0-1,-1 0 1,1 0 0,-1-1-1,1 1 1,-1 0 0,1-1-1,0 1 1,-1-1 0,1 1 0,0-1-1,-1 0 1,1 0 0,0 1-1,-1-1 1,1-1 0,0 1-1,2 0 1,42-8 143,-32 2-137,-1-1 1,0-1 0,-1 0 0,0 0-1,0-2 1,-1 1 0,17-19 0,-2 4 41,-26 24-43,0 0 1,0-1 0,0 1-1,1 0 1,-1 0-1,0 0 1,0-1-1,0 1 1,1 0-1,-1 0 1,0 0-1,0 0 1,1 0-1,-1 0 1,0-1-1,1 1 1,-1 0 0,0 0-1,0 0 1,1 0-1,-1 0 1,0 0-1,0 0 1,1 0-1,-1 0 1,0 0-1,1 0 1,-1 1-1,0-1 1,0 0 0,1 0-1,-1 0 1,0 0-1,0 0 1,1 0-1,-1 1 1,0-1-1,0 0 1,0 0-1,1 0 1,-1 0-1,0 1 1,0-1 0,0 0-1,0 0 1,1 1-1,-1-1 1,0 0-1,0 0 1,0 1-1,0-1 1,0 0-1,0 0 1,0 1-1,0-1 1,0 0-1,0 1 1,0-1 0,0 0-1,0 0 1,0 1-1,0-1 1,0 1-1,3 34 656,-4-31-623,1 0 1,-1-1 0,1 1 0,0 0 0,1 0-1,-1 0 1,1 0 0,0 0 0,0-1 0,0 1 0,0 0-1,1-1 1,-1 1 0,4 5 0,-1-7-3,0 0 0,0-1 0,0 0 0,0 0 0,1 0 0,-1 0 1,0-1-1,0 0 0,0 0 0,1 0 0,-1 0 0,0-1 0,0 1 0,0-1 0,0 0 0,8-3 1,2-2-3,0-1 1,-1-1 0,19-12 0,-25 14-82,0 0 0,1 1 1,-1 1-1,1-1 0,0 1 1,1 1-1,-1-1 1,1 1-1,-1 1 0,1-1 1,10 0-1,-18 8 5,0 0 0,1-1 0,-2 1 0,1 0 0,-1 0 0,1 0 0,-1 0 0,-1 0 0,0 5 0,1-3-267,0-6 238,0-1-74,0 1 0,0-1 0,0 0 0,0 1 0,0-1 0,0 0 0,0 1 0,0-1 0,0 0 0,0 1 0,0-1-1,0 0 1,0 1 0,0-1 0,0 0 0,0 1 0,0-1 0,0 0 0,0 1 0,1-1 0,-1 0 0,0 0 0,0 1 0,0-1 0,1 0 0,-1 0 0,0 1 0,0-1 0,0 0 0,1 0 0,-1 0 0,0 1 0,1-1 0,-1 0 0,0 0 0,0 0-1,1 0 1,-1 0 0,0 0 0,1 1 0,-1-1 0,0 0 0,1 0 0,-1 0 0,1 0 0,7 0-5016</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8.733"/>
    </inkml:context>
    <inkml:brush xml:id="br0">
      <inkml:brushProperty name="width" value="0.025" units="cm"/>
      <inkml:brushProperty name="height" value="0.025" units="cm"/>
      <inkml:brushProperty name="color" value="#E71224"/>
    </inkml:brush>
  </inkml:definitions>
  <inkml:trace contextRef="#ctx0" brushRef="#br0">60 31 3876,'0'0'21444,"-6"11"-20515,-3 12-539,0 1 1,1 1-1,1-1 0,2 1 1,0 1-1,2-1 0,-1 35 1,4-53-353,0 20 33,0-27-68,0-1 0,0 1 0,0 0 0,0 0 0,0-1 0,0 1 0,0 0 0,1-1 0,-1 1 0,0 0 0,0 0 0,0 0 0,0-1 0,1 1 0,-1 0 0,0 0 0,0-1 0,0 1 0,1 0 0,-1 0 0,0 0-1,0 0 1,1 0 0,-1-1 0,0 1 0,0 0 0,1 0 0,-1 0 0,0 0 0,1 0 0,-1 0 0,0 0 0,0 0 0,1 0 0,-1 0 0,0 0 0,1 0 0,-1 0 0,0 0 0,0 0 0,1 0 0,-1 0 0,0 1 0,1-1 0,-1 0 0,0 0 0,0 0 0,1 0 0,-1 0 0,0 1 0,0-1 0,0 0 0,1 0 0,-1 1 0,0-1 0,0 0 0,0 0 0,0 0 0,1 1 0,-1-1 0,0 0 0,0 1 0,0-1 0,0 0 0,0 0 0,0 1 0,0-1 0,0 1 0,4-7 0,0 0 1,0-1 0,0 1-1,-1-1 1,0 1 0,0-1-1,-1 0 1,0 0 0,2-13 0,2-66-394,-6 85 380,0 0-1,0 0 0,0-1 0,0 1 0,0 0 0,0 0 1,-1 0-1,1 0 0,0 0 0,-1 0 0,1 0 0,-1 0 1,1 0-1,-1 0 0,0 0 0,1 0 0,-1 0 0,0 0 1,0 1-1,1-1 0,-1 0 0,0 1 0,0-1 0,0 0 1,0 1-1,0-1 0,0 1 0,0-1 0,0 1 0,0 0 1,0-1-1,0 1 0,0 0 0,-1 0 0,1 0 0,0 0 1,0 0-1,0 0 0,0 0 0,0 0 0,0 0 0,-1 0 1,1 1-1,0-1 0,0 0 0,0 1 0,0-1 1,0 1-1,0-1 0,0 1 0,0 0 0,0-1 0,1 1 1,-1 0-1,0 0 0,0 0 0,1-1 0,-1 1 0,0 0 1,1 0-1,-1 0 0,1 0 0,-1 0 0,1 0 0,-1 0 1,1 0-1,0 0 0,-1 3 0,0-2 30,0 1 0,1 0 0,-1 0 0,0 0 1,1-1-1,0 1 0,0 0 0,0 0 0,0 0 0,0 0 0,1 0 0,-1-1 0,1 1 1,-1 0-1,1 0 0,0 0 0,0-1 0,1 1 0,-1-1 0,0 1 0,1-1 0,0 1 1,-1-1-1,1 0 0,0 0 0,0 0 0,0 0 0,5 3 0,-1-2 26,0 0 0,1-1 0,-1 0 0,1 0 0,0-1 0,0 1 0,-1-1 0,1-1 0,0 1 0,0-1 0,10-2 0,-10 2-35,0-1-1,0 0 0,0-1 1,-1 1-1,1-1 0,0-1 0,-1 1 1,0-1-1,1 0 0,-1-1 1,0 1-1,-1-1 0,1 0 0,-1-1 1,0 1-1,0-1 0,0 0 1,0-1-1,6-10 0,-5 7 3,0-1-1,-1-1 1,-1 1 0,0-1-1,0 0 1,-1 0 0,0 0-1,-1-1 1,0 1 0,-1 0-1,0-15 1,-1 26-13,0-1 0,0 1-1,0-1 1,1 1 0,-1-1 0,0 1-1,0-1 1,0 1 0,0-1 0,0 1-1,-1-1 1,1 1 0,0-1 0,0 1 0,0-1-1,0 1 1,-1-1 0,1 1 0,0-1-1,0 1 1,-1 0 0,1-1 0,0 1-1,0-1 1,-1 1 0,1 0 0,-1-1-1,1 1 1,0 0 0,-1 0 0,1-1-1,-1 1 1,0 0 0,-15 8-48,-11 24 49,20-22 118,1 0-1,1 0 1,0 1-1,1-1 1,0 1-1,0 0 0,1 1 1,1-1-1,0 0 1,-1 24-1,3-34-114,0 0 1,0 0-1,0 1 0,0-1 0,0 0 1,0 0-1,1 1 0,-1-1 0,1 0 1,-1 0-1,1 0 0,-1 0 0,1 0 1,0 0-1,-1 0 0,1 0 0,0 0 0,0 0 1,0 0-1,0 0 0,0 0 0,0-1 1,0 1-1,0 0 0,0-1 0,2 2 1,1-1-5,0 0 1,0 0 0,0 0 0,0 0 0,0-1-1,0 0 1,0 1 0,6-2 0,3 0-278,1-1 1,-1 0-1,0-1 0,17-7 1,-27 9 232,0-1 1,0 1-1,0 0 1,0 0-1,0 0 1,1 0-1,-1 1 0,0-1 1,1 1-1,-1 0 1,4 0-1,-5 1 67,-1 0 0,0-1 0,0 1-1,0 1 1,0-1 0,-1 0 0,1 0 0,0 0-1,0 0 1,-1 1 0,1-1 0,0 0-1,-1 1 1,1-1 0,-1 0 0,0 1-1,1-1 1,-1 0 0,0 1 0,0-1-1,0 1 1,0-1 0,0 1 0,0-1-1,-1 0 1,1 2 0,0 57 539,25-61-3524,-21-1 1958,1-1 0,0 1 1,-1-1-1,0-1 1,1 1-1,-1 0 0,-1-1 1,1 0-1,4-5 0,-1 1-1200,14-14-3651</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9.065"/>
    </inkml:context>
    <inkml:brush xml:id="br0">
      <inkml:brushProperty name="width" value="0.025" units="cm"/>
      <inkml:brushProperty name="height" value="0.025" units="cm"/>
      <inkml:brushProperty name="color" value="#E71224"/>
    </inkml:brush>
  </inkml:definitions>
  <inkml:trace contextRef="#ctx0" brushRef="#br0">0 52 8136,'0'0'16175,"11"2"-14808,3 1-1068,1 0 0,-1-2-1,1 0 1,16 0 0,-26-1-267,-1 0-1,1-1 0,-1 1 1,1-1-1,-1 0 0,0 0 0,1 0 1,-1 0-1,0-1 0,0 0 1,0 0-1,0 0 0,0 0 1,0-1-1,-1 1 0,1-1 1,-1 0-1,0 0 0,1-1 0,-1 1 1,3-5-1,-6 8-30,0 0 0,0-1-1,1 1 1,-1 0 0,0-1 0,0 1-1,0 0 1,0-1 0,1 1 0,-1-1-1,0 1 1,0 0 0,0-1 0,0 1-1,0-1 1,0 1 0,0 0 0,0-1-1,0 1 1,0-1 0,0 1 0,0-1 0,0 1-1,0 0 1,-1-1 0,1 1 0,0 0-1,0-1 1,0 1 0,-1-1 0,1 1-1,0 0 1,0 0 0,-1-1 0,1 1-1,0 0 1,-1-1 0,1 1 0,-21-3 77,-20 10 380,38-5-425,0-1 1,1 0-1,0 1 1,-1-1-1,1 1 1,0 0-1,0 0 1,0 0-1,0 0 1,0 0-1,0 0 1,1 0-1,-1 1 1,1-1-1,-1 0 1,1 1 0,0 0-1,0-1 1,0 1-1,0 0 1,1-1-1,-1 1 1,1 0-1,-1 0 1,1-1-1,0 1 1,0 0-1,1 5 1,0-4-109,0-1 0,0 1 0,0-1 1,1 0-1,0 0 0,-1 0 0,1 0 1,0 0-1,0 0 0,1 0 0,-1 0 1,0-1-1,1 1 0,0-1 0,0 0 1,-1 0-1,1 0 0,1 0 0,-1 0 1,0 0-1,0-1 0,5 2 1,1-1-1294,0 0 0,0 0 1,1-1-1,-1 0 1,13-1-1,17 0-8817</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49.584"/>
    </inkml:context>
    <inkml:brush xml:id="br0">
      <inkml:brushProperty name="width" value="0.025" units="cm"/>
      <inkml:brushProperty name="height" value="0.025" units="cm"/>
      <inkml:brushProperty name="color" value="#E71224"/>
    </inkml:brush>
  </inkml:definitions>
  <inkml:trace contextRef="#ctx0" brushRef="#br0">146 20 4805,'0'0'20761,"-9"-5"-19955,8 4-785,-1-1 4,-1 0 0,1 1 0,0 0 0,0 0 0,-1-1 1,1 1-1,-1 0 0,1 1 0,-1-1 0,1 0 0,-1 1 0,1-1 0,-1 1 0,0 0 0,1 0 0,-1 0 0,0 0 0,1 1 0,-1-1 1,1 1-1,-1-1 0,1 1 0,-1 0 0,1 0 0,-1 0 0,1 0 0,0 1 0,-1-1 0,1 1 0,0-1 0,0 1 0,-3 3 0,-1 0 8,1 1-1,0-1 1,0 2-1,1-1 1,-1 0-1,1 1 1,0 0-1,1 0 1,0 0-1,-2 7 1,4-12-26,0 0 1,1 0-1,0 0 1,-1 0-1,1 0 1,0 0-1,0 0 0,0 0 1,0 0-1,0 0 1,1 0-1,-1 0 1,0 0-1,1 0 1,0 0-1,-1 0 1,1 0-1,0-1 0,0 1 1,0 0-1,0 0 1,0-1-1,1 1 1,-1-1-1,0 1 1,1-1-1,-1 0 1,1 1-1,0-1 0,-1 0 1,1 0-1,0 0 1,0 0-1,-1 0 1,1-1-1,0 1 1,0-1-1,0 1 1,0-1-1,0 1 1,0-1-1,3 0 0,8 2-384,0-1 1,0 0-1,0 0 0,0-2 0,0 1 0,1-2 0,12-2 0,-15 1-1599,-1 0 0,1-1-1,-1 0 1,0 0 0,11-8 0,0-2-6534</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0.404"/>
    </inkml:context>
    <inkml:brush xml:id="br0">
      <inkml:brushProperty name="width" value="0.025" units="cm"/>
      <inkml:brushProperty name="height" value="0.025" units="cm"/>
      <inkml:brushProperty name="color" value="#E71224"/>
    </inkml:brush>
  </inkml:definitions>
  <inkml:trace contextRef="#ctx0" brushRef="#br0">51 0 9673,'0'0'15503,"-7"3"-14847,5-2-632,-25 13 584,26-13-566,0 0 1,-1 0 0,1 0 0,0 0 0,0 0 0,0 0 0,1 1 0,-1-1-1,0 0 1,0 0 0,1 1 0,-1-1 0,0 0 0,1 1 0,-1-1 0,1 0-1,0 1 1,0-1 0,-1 1 0,1-1 0,0 1 0,0-1 0,0 0 0,1 3-1,-1-3-28,1 0 0,0 0 0,-1 0 0,1 0 0,0-1 0,0 1 0,0 0 0,-1 0 0,1 0 0,0-1 0,0 1 0,0-1 0,0 1 0,0-1 0,1 1 0,-1-1 0,0 1 0,0-1 0,0 0 0,0 0 0,0 0 0,0 1 0,1-1 0,-1 0 0,1-1 0,39 1 148,-30 0-111,210-13-580,-220 13 564,-1 0 0,1 1-1,0-1 1,0 0 0,-1 0-1,1 1 1,0-1 0,-1 0 0,1 1-1,0-1 1,-1 0 0,1 1-1,0-1 1,-1 1 0,1-1-1,-1 1 1,1-1 0,-1 1-1,1 0 1,-1-1 0,0 1-1,1 0 1,-1-1 0,0 1-1,1 0 1,-1-1 0,0 1-1,0 0 1,0 0 0,1-1-1,-1 1 1,0 0 0,0 0-1,0-1 1,0 1 0,0 0-1,-1 0 1,1-1 0,0 1-1,0 0 1,0 0 0,-1-1-1,0 2 1,1-1-9,0 0 1,-1 0-1,1 0 1,0-1-1,-1 1 0,1 0 1,0 0-1,0 0 0,0 0 1,0 0-1,0 0 0,0 0 1,0 0-1,0-1 0,1 1 1,-1 0-1,0 0 0,0 0 1,1 0-1,-1 0 1,0-1-1,1 1 0,-1 0 1,1 0-1,-1-1 0,1 1 1,-1 0-1,1-1 0,0 1 1,-1 0-1,1-1 0,0 1 1,0-1-1,-1 1 0,1-1 1,0 1-1,0-1 1,0 0-1,-1 1 0,1-1 1,0 0-1,0 0 0,1 0 1,11 0-62,-1-1 1,1-1-1,-1-1 1,0 1-1,0-2 1,21-8 0,-23 8-52,0 0 1,0 1 0,0 0-1,1 0 1,-1 1 0,1 0-1,-1 1 1,1 0 0,15 2-1,-22 0 79,0 0 1,0 1-1,-1-1 0,1 1 0,0 0 0,-1 0 0,1 0 0,2 4 1,25 11-23,-21-14-261,-1-2 1,0 1 0,1-1-1,-1-1 1,1 1-1,-1-2 1,1 1 0,-1-1-1,1-1 1,-1 0 0,1 0-1,-1-1 1,0 0 0,0 0-1,-1-1 1,1 0 0,-1-1-1,0 0 1,14-11 0,-20 15 1722,-4 5-348,-9 18 686,11-21-1748,0-1-1,0 1 1,0-1 0,0 1-1,0 0 1,0-1 0,0 1-1,0-1 1,0 1 0,0-1-1,1 1 1,-1 0 0,0-1-1,0 1 1,0-1 0,1 1-1,-1-1 1,0 1 0,1-1-1,-1 0 1,0 1 0,1-1-1,-1 1 1,1-1 0,-1 0-1,1 1 1,-1-1 0,1 0-1,-1 1 1,1-1 0,-1 0-1,1 0 1,-1 0 0,1 1-1,-1-1 1,1 0-1,0 0 1,-1 0 0,1 0-1,-1 0 1,1 0 0,-1 0-1,1 0 1,0 0 0,-1 0-1,2-1 1,6 1 4,0-1 0,0-1 0,1 1 0,-1-1-1,0-1 1,-1 1 0,1-1 0,13-8 0,35-11-29,-54 23 43,-1 0 0,0 0 0,1 0-1,-1 0 1,0 0 0,0 0 0,0 0-1,0 1 1,0-1 0,0 0 0,0 0 0,0 1-1,-1-1 1,1 1 0,-1-1 0,2 3-1,-1 0 3,1-1-1,0 1 0,0-1 1,0 1-1,0-1 0,1 0 1,-1 0-1,1 0 0,0 0 0,6 5 1,-1-6-44,-1 0 0,1-1 0,0 0 0,0 0 0,0 0 0,0-1 0,0 0 0,0-1 0,0 0 0,0 0 0,-1 0 0,1-1 0,0-1 0,13-5 0,-10 4-305,1 1 0,0 0 1,0 0-1,22-1 1,-34 10 522,0-5-237,0-1 0,0 1 0,0-1 0,0 1 0,0-1 0,0 1 0,0-1 0,0 1 0,0-1 0,0 1 0,0-1-1,0 1 1,0-1 0,0 1 0,0 0 0,1-1 0,-1 0 0,0 1 0,0-1 0,1 1 0,-1-1 0,0 1 0,0-1 0,1 1 0,0 0 0,20-2-7780,-6-4-1585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969"/>
    </inkml:context>
    <inkml:brush xml:id="br0">
      <inkml:brushProperty name="width" value="0.035" units="cm"/>
      <inkml:brushProperty name="height" value="0.035" units="cm"/>
    </inkml:brush>
  </inkml:definitions>
  <inkml:trace contextRef="#ctx0" brushRef="#br0">129 47 13523,'1'-5'212,"0"-2"230,0 0 0,0 0 0,5-13 0,-4 42 1183,-73 408 2760,62-387-4158,3-10-45,-1 0 1,-2 0 0,-20 48-1,22-71-516,5-19-401,4-21-466,21-95-910,-12 72 1378</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0.766"/>
    </inkml:context>
    <inkml:brush xml:id="br0">
      <inkml:brushProperty name="width" value="0.025" units="cm"/>
      <inkml:brushProperty name="height" value="0.025" units="cm"/>
      <inkml:brushProperty name="color" value="#E71224"/>
    </inkml:brush>
  </inkml:definitions>
  <inkml:trace contextRef="#ctx0" brushRef="#br0">1 0 5285</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1.113"/>
    </inkml:context>
    <inkml:brush xml:id="br0">
      <inkml:brushProperty name="width" value="0.025" units="cm"/>
      <inkml:brushProperty name="height" value="0.025" units="cm"/>
      <inkml:brushProperty name="color" value="#E71224"/>
    </inkml:brush>
  </inkml:definitions>
  <inkml:trace contextRef="#ctx0" brushRef="#br0">12 93 8392,'8'-4'3470,"1"-1"-2218,45-26 4585,-52 30-5338,1-1 0,-1 1 0,0-1 0,1 0 0,-1 1 1,0-1-1,0 0 0,0-1 0,0 1 0,0 0 1,-1 0-1,1-1 0,-1 1 0,0-1 0,1 1 0,-1-1 1,1-4-1,-2 7-481,0-1 0,0 1 0,0-1 0,0 1 0,-1-1 0,1 1 0,0-1 1,0 1-1,0-1 0,0 1 0,-1 0 0,1-1 0,0 1 0,0-1 0,-1 1 0,1 0 0,0-1 1,-1 1-1,1 0 0,-1-1 0,1 1 0,0 0 0,-1-1 0,1 1 0,-1 0 0,1 0 0,-1 0 1,1 0-1,-1-1 0,1 1 0,-1 0 0,0 0 0,-23 1 515,-20 15-3,41-13-533,-1 0 0,1 1-1,0-1 1,0 1 0,0-1 0,1 1 0,-1 0-1,1 0 1,0 0 0,0 1 0,1-1 0,-1 0-1,1 1 1,0-1 0,0 1 0,0-1 0,0 1-1,1 0 1,0 6 0,1-10 1,-1 0 1,1 0-1,0 0 0,-1 1 1,1-1-1,0 0 1,0-1-1,0 1 0,0 0 1,0 0-1,0 0 1,0 0-1,0-1 0,0 1 1,0-1-1,1 1 0,-1-1 1,0 1-1,0-1 1,1 1-1,-1-1 0,0 0 1,0 0-1,1 0 1,-1 0-1,0 0 0,1 0 1,-1 0-1,0 0 0,0 0 1,1-1-1,1 0 1,3 1-25,0-1 0,0 0 0,0 0 0,0-1 0,-1 0 0,8-3 0,-9 3 8,0 0 1,-1-1-1,1 1 0,0-1 1,-1 0-1,0 0 0,0 0 1,0-1-1,0 1 0,0-1 1,-1 1-1,1-1 1,-1 0-1,0 0 0,0 0 1,-1 0-1,1 0 0,-1 0 1,0-1-1,0 1 0,0-1 1,-1 1-1,1 0 0,-1-1 1,0-4-1,-1 8 6,0 0 0,1 1 0,-1-1 0,0 1-1,1-1 1,-1 1 0,0-1 0,0 1 0,1 0 0,-1-1 0,0 1 0,0 0 0,0 0-1,1-1 1,-1 1 0,0 0 0,0 0 0,0 0 0,0 0 0,1 0 0,-1 0 0,0 0-1,0 1 1,0-1 0,0 0 0,1 0 0,-1 1 0,0-1 0,0 0 0,1 1 0,-1-1-1,0 0 1,0 1 0,1 0 0,-1-1 0,1 1 0,-1-1 0,0 1 0,1 0 0,-1 0-1,0 1-117,0 0-1,0 0 0,0 0 0,1 0 0,-1 0 0,1 0 0,0 0 0,-1 0 0,1 0 0,0 0 0,0 0 0,0 0 0,1 0 0,-1 0 0,0 0 0,1 0 0,-1 0 0,1 0 0,0 0 0,0 0 0,0 0 0,0 0 0,0 0 1,0-1-1,0 1 0,0 0 0,1-1 0,-1 1 0,1-1 0,-1 0 0,1 1 0,-1-1 0,1 0 0,0 0 0,0 0 0,0 0 0,-1 0 0,1 0 0,0-1 0,4 2 0,6 1-1832,0 0 0,0-1 0,0 0 0,1-1 1,17 0-1,-2-1-2634</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1.493"/>
    </inkml:context>
    <inkml:brush xml:id="br0">
      <inkml:brushProperty name="width" value="0.025" units="cm"/>
      <inkml:brushProperty name="height" value="0.025" units="cm"/>
      <inkml:brushProperty name="color" value="#E71224"/>
    </inkml:brush>
  </inkml:definitions>
  <inkml:trace contextRef="#ctx0" brushRef="#br0">57 142 5701,'3'-9'3647,"-1"2"-2864,2-3 541,0 0 0,-1-1 0,-1 1 0,0-1 1,1-12-1,-3 22-1256,0 0 0,0 1 0,0-1 0,0 1 1,0-1-1,0 1 0,0-1 0,0 1 0,-1-1 0,1 1 1,0-1-1,0 1 0,-1-1 0,1 1 0,0 0 0,0-1 1,-1 1-1,1-1 0,-1 1 0,1 0 0,0-1 0,-1 1 0,1 0 1,-1-1-1,1 1 0,-1 0 0,1 0 0,-1-1 0,1 1 1,-1 0-1,1 0 0,-1 0 0,1 0 0,-1 0 0,1 0 1,-1 0-1,1 0 0,-1 0 0,1 0 0,-1 0 0,1 0 1,-1 0-1,1 0 0,-1 0 0,1 0 0,-1 1 0,1-1 1,-2 1-1,-23 14 1370,21-11-1212,0 1-1,1-1 1,0 1 0,0 0 0,0 0 0,0 0 0,1 0 0,0 0 0,0 1 0,0-1 0,1 1-1,0-1 1,0 1 0,0-1 0,1 1 0,0 0 0,0-1 0,1 9 0,-1-12-217,1-1 1,0 0-1,-1 1 1,1-1-1,0 0 1,0 0-1,0 1 0,0-1 1,0 0-1,0 0 1,0 0-1,0 0 1,0 0-1,0 0 1,1 0-1,-1-1 1,0 1-1,0 0 1,1-1-1,-1 1 1,1-1-1,-1 1 1,1-1-1,-1 0 0,1 1 1,-1-1-1,1 0 1,-1 0-1,1 0 1,-1 0-1,1-1 1,-1 1-1,1 0 1,-1 0-1,0-1 1,1 1-1,-1-1 1,3-1-1,2 1 14,0-1 0,0-1 1,1 1-1,-1-1 0,-1 0 0,1 0 1,8-7-1,-6 2-32,-1 1 1,0-1-1,-1-1 1,0 1-1,0-1 1,-1 0-1,0-1 1,-1 1-1,0-1 0,-1 0 1,1 0-1,-2 0 1,0 0-1,2-17 1,-17 48-83,8-7 111,1 0-1,1 0 1,0 1-1,1-1 1,0 1 0,1-1-1,1 1 1,2 22-1,-2-33-3,1 0 0,-1 0 0,1 0 0,0 0 0,0 0 0,1 0 1,-1 0-1,1-1 0,0 1 0,0 0 0,0-1 0,0 0 0,1 1 0,-1-1 0,1 0 0,0 0 0,0-1 0,0 1 0,0-1 0,1 1 0,-1-1 0,0 0 0,1 0 0,0 0 0,-1-1 0,1 1 0,0-1 0,0 0 0,0 0 0,0 0 0,0-1 0,0 1 0,0-1 0,7-1 0,-4 1-7,-1-1 1,0-1 0,0 1-1,1-1 1,-1 0 0,0-1-1,-1 1 1,1-1 0,0 0-1,-1-1 1,0 1 0,0-1-1,0 0 1,0 0 0,0-1 0,6-7-1,-6 6-5,-1 0-1,1 0 1,-1 0-1,0-1 1,0 0-1,-1 0 1,1 0-1,-2 0 1,1 0-1,-1 0 1,0-1-1,0 1 1,0-13-1,-2 20-5,0 0 0,0-1 0,0 1 0,0 0 0,0 0 0,0-1 0,0 1 0,0 0 0,0 0 0,0-1 0,0 1 0,0 0 0,0 0 0,0-1 0,0 1 0,0 0 0,0 0 0,0-1 0,-1 1 0,1 0 0,0 0 0,0 0 0,0-1 0,0 1 0,-1 0 0,1 0 0,0 0 0,0-1 0,0 1 0,-1 0 0,1 0-1,0 0 1,0 0 0,-1 0 0,1 0 0,0 0 0,0 0 0,-1 0 0,1-1 0,-13 7-32,-8 14 5,16-13-32,1 1 0,0-1 0,0 1 0,1 0 0,-1 0 0,2 0 0,-1 0 0,1 1 0,1-1 0,-1 1-1,1-1 1,1 1 0,0-1 0,0 1 0,2 11 0,-2-19-85,1 0 1,-1 0-1,1 0 0,-1-1 0,0 1 1,1 0-1,0 0 0,-1-1 0,1 1 1,-1 0-1,1-1 0,0 1 0,0-1 1,-1 1-1,1-1 0,0 1 0,0-1 1,1 1-1,19 0-5979,-1-7-1626</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2.217"/>
    </inkml:context>
    <inkml:brush xml:id="br0">
      <inkml:brushProperty name="width" value="0.025" units="cm"/>
      <inkml:brushProperty name="height" value="0.025" units="cm"/>
      <inkml:brushProperty name="color" value="#E71224"/>
    </inkml:brush>
  </inkml:definitions>
  <inkml:trace contextRef="#ctx0" brushRef="#br0">20 1 13741,'0'0'12118,"-2"10"-10997,-6 43-388,2 0 0,2 0-1,7 101 1,-3-153-742,0 0-1,0 1 1,0-1 0,1 0-1,-1 1 1,0-1 0,1 0-1,-1 1 1,1-1 0,-1 0-1,1 0 1,0 0 0,-1 1-1,1-1 1,0 0 0,0 0-1,0 0 1,1 1 0,-2-2-12,1 0 0,-1 0 0,1 0 0,0 0 0,-1 0 1,1 0-1,0 0 0,-1 0 0,1 0 0,0 0 0,-1 0 0,1 0 0,0 0 1,-1 0-1,1 0 0,-1-1 0,1 1 0,0 0 0,-1-1 0,1 1 1,-1 0-1,1-1 0,-1 1 0,1-1 0,0 0 0,2-2-97,0 0-1,0-1 0,0 0 0,0 0 1,0 0-1,-1 0 0,0 0 0,3-7 1,-3 3-148,0 0 1,0 0 0,-1-1 0,0 1 0,0-12 0,-3 34-61,2-13 340,-1 0 1,1 1 0,0-1 0,-1 1-1,1-1 1,0 1 0,0-1 0,0 1-1,0-1 1,0 1 0,0-1-1,0 1 1,0-1 0,1 1 0,-1-1-1,1 0 1,-1 1 0,1-1 0,-1 1-1,1-1 1,0 0 0,0 0 0,0 1-1,0-1 1,0 0 0,0 0 0,0 0-1,1 1 1,5 2 29,0 0 0,0-1 0,0 0 0,0 0 0,1-1 0,-1 0 0,1 0 0,0-1 0,-1 0 0,1 0 0,0 0 0,0-1 0,-1-1 0,1 1 0,0-1 0,0-1 0,-1 1 0,1-1-1,-1 0 1,1-1 0,-1 0 0,0 0 0,0-1 0,0 0 0,-1 0 0,1 0 0,-1-1 0,0 0 0,0 0 0,-1-1 0,1 1 0,-1-1 0,4-7 0,-4-2-178,-12 13-119,5 3 245,1 0 0,-1 0-1,1 0 1,0 0-1,-1 0 1,1 0 0,0 1-1,-1-1 1,1 0-1,0 1 1,0-1 0,0 1-1,0-1 1,-1 3-1,-1 4 27,1 0-1,0 0 0,0 0 1,1 1-1,0-1 0,0 0 0,1 1 1,0-1-1,1 0 0,2 14 1,3 3-281,0-1 0,13 28 0,-13-37-77,0 0 1,-1 0-1,0 0 0,-2 1 0,0-1 0,0 1 0,-1 0 0,-1 26 1,-2-38 387,-1 1 0,1-1 1,-1 0-1,0 0 0,0 0 1,-1 0-1,1 0 0,-1 0 1,1-1-1,-1 1 1,0-1-1,-1 0 0,1 0 1,-1 0-1,1 0 0,-1-1 1,0 1-1,0-1 0,0 0 1,-7 3-1,6-3 138,1 0 1,-1 0-1,0 0 0,0-1 0,0 0 0,0 0 1,0 0-1,0 0 0,0-1 0,0 0 1,0 0-1,0 0 0,0-1 0,0 1 0,0-1 1,0 0-1,0-1 0,-8-3 0,9 2-158,1 1 1,1-1-1,-1 0 0,0-1 0,1 1 0,0 0 0,-1-1 0,1 1 1,0-1-1,1 0 0,-1 1 0,1-1 0,0 0 0,0 0 0,0 0 1,0 0-1,0-7 0,0-5-179,0 0 1,1 1-1,3-22 0,-2 30 16,0 0 1,0 0-1,1 0 0,0 0 0,1 0 0,-1 1 0,1-1 0,0 1 1,1 0-1,7-11 0,-1 6-685,0 0 0,1 0 0,0 1-1,15-10 1,-23 19-19,-1-1-1,1-1 1,-1 1-1,1 0 0,-1-1 1,0 1-1,0-1 1,0 1-1,0-1 0,1-4 1,4-13-8274</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2.544"/>
    </inkml:context>
    <inkml:brush xml:id="br0">
      <inkml:brushProperty name="width" value="0.025" units="cm"/>
      <inkml:brushProperty name="height" value="0.025" units="cm"/>
      <inkml:brushProperty name="color" value="#E71224"/>
    </inkml:brush>
  </inkml:definitions>
  <inkml:trace contextRef="#ctx0" brushRef="#br0">0 1 11979,'0'0'6278</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2.999"/>
    </inkml:context>
    <inkml:brush xml:id="br0">
      <inkml:brushProperty name="width" value="0.025" units="cm"/>
      <inkml:brushProperty name="height" value="0.025" units="cm"/>
      <inkml:brushProperty name="color" value="#E71224"/>
    </inkml:brush>
  </inkml:definitions>
  <inkml:trace contextRef="#ctx0" brushRef="#br0">1 0 8136,'0'0'20472,"0"11"-19735,0 31-326,0-40-395,0 0 0,1-1-1,-1 1 1,0 0 0,1-1 0,-1 1 0,1-1-1,0 1 1,-1-1 0,1 1 0,0-1-1,0 1 1,0-1 0,0 0 0,0 1-1,0-1 1,1 0 0,-1 0 0,0 0 0,1 0-1,-1 0 1,0 0 0,1 0 0,-1 0-1,1-1 1,0 1 0,-1 0 0,1-1-1,-1 0 1,1 1 0,0-1 0,0 0 0,-1 0-1,1 0 1,0 0 0,-1 0 0,1 0-1,2-1 1,4 1 5,-1-1 1,1 0-1,0 0 0,-1-1 0,1 0 0,11-5 1,69-56-119,-87 102 162,-2-35-27,1 1 0,0 0 0,0-1 0,1 1 0,-1-1 1,1 1-1,0 0 0,0-1 0,1 1 0,-1-1 1,1 0-1,4 7 0,-4-9-30,0 0-1,1 0 1,-1 0 0,0-1 0,1 1 0,0-1-1,-1 0 1,1 1 0,0-1 0,-1-1-1,1 1 1,0 0 0,0-1 0,0 1-1,0-1 1,0 0 0,0 0 0,0 0-1,0 0 1,-1 0 0,5-2 0,-3 2-275,0-1 0,0 0 0,0 0 0,-1 0 0,1 0 0,-1-1 0,1 1 0,-1-1 0,1 0 0,4-3 0,27-28-7376,-25 22 4322,6-5-4100</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3.442"/>
    </inkml:context>
    <inkml:brush xml:id="br0">
      <inkml:brushProperty name="width" value="0.025" units="cm"/>
      <inkml:brushProperty name="height" value="0.025" units="cm"/>
      <inkml:brushProperty name="color" value="#E71224"/>
    </inkml:brush>
  </inkml:definitions>
  <inkml:trace contextRef="#ctx0" brushRef="#br0">56 21 5349,'0'0'19645,"-1"0"-19629,0-1 0,0 1 0,0 0 0,0-1 0,0 1 0,0 0 0,0-1 0,0 1 0,-1 0 0,1 0 0,0 0 0,0 0 1,0 0-1,0 0 0,0 0 0,-2 1 0,-1 2 75,1 0 0,0 1 0,0-1 0,0 1 0,0 0-1,0 0 1,1 0 0,0 0 0,-3 8 0,4-12-83,0 2-1,1-1 0,-1 0 1,1 0-1,0 0 0,-1 0 1,1 0-1,0 0 0,-1 0 1,1 1-1,0-1 0,0 0 1,0 0-1,0 0 0,0 0 1,0 1-1,1-1 0,-1 0 0,0 0 1,1 0-1,-1 0 0,0 0 1,1 0-1,-1 0 0,1 0 1,0 0-1,-1 0 0,1 0 1,0 0-1,0 0 0,-1 0 1,1 0-1,0-1 0,0 1 1,0 0-1,0-1 0,0 1 0,0 0 1,0-1-1,0 1 0,2 0 1,7 0 34,-1 1 1,1-1 0,-1 0 0,1-1-1,0 0 1,12-3 0,-19 3-32,1 0 0,-1 0 0,0-1 0,0 0 1,0 1-1,0-1 0,0-1 0,0 1 0,0 0 0,-1-1 0,1 1 0,0-1 1,-1 0-1,1 0 0,-1 0 0,1 0 0,-1 0 0,0 0 0,0-1 1,0 1-1,0-1 0,2-5 0,-4 8 3,0 0 0,1 0 1,-1-1-1,0 1 0,0 0 1,0-1-1,1 1 0,-1 0 0,0-1 1,0 1-1,0 0 0,0-1 0,0 1 1,0 0-1,0-1 0,0 1 0,0-1 1,0 1-1,0 0 0,0-1 1,0 1-1,0 0 0,0-1 0,-1 1 1,1 0-1,0-1 0,0 1 0,0 0 1,0-1-1,-1 1 0,1 0 0,0 0 1,0-1-1,-1 1 0,1 0 1,0 0-1,0-1 0,-1 1 0,1 0 1,0 0-1,-1 0 0,1 0 0,0-1 1,-1 1-1,1 0 0,0 0 0,-1 0 1,1 0-1,0 0 0,-1 0 1,1 0-1,0 0 0,-1 0 0,1 0 1,0 0-1,-1 0 0,1 0 0,0 0 1,-1 0-1,1 0 0,0 1 0,-1-1 1,1 0-1,0 0 0,-1 0 1,1 1-1,0-1 0,-1 0 0,-22 16-16,22-14 3,0-1-1,0 0 1,0 1 0,0-1-1,1 1 1,-1-1 0,0 1-1,1-1 1,-1 1-1,1-1 1,-1 1 0,1 0-1,0-1 1,0 1-1,0 0 1,0-1 0,0 1-1,0 0 1,0-1 0,1 4-1,0-4 8,0-1-1,0 1 1,-1-1 0,1 1-1,0 0 1,0-1-1,0 0 1,0 1 0,0-1-1,0 0 1,0 1 0,0-1-1,0 0 1,0 0-1,0 0 1,0 0 0,1 0-1,-1 0 1,0 0-1,0 0 1,0 0 0,0-1-1,1 1 1,9-3-174,1-1 0,-1 0-1,0-1 1,12-6 0,-3 0-894,40-23-4087,-25 6-4282,-23 15 4213</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4.511"/>
    </inkml:context>
    <inkml:brush xml:id="br0">
      <inkml:brushProperty name="width" value="0.025" units="cm"/>
      <inkml:brushProperty name="height" value="0.025" units="cm"/>
      <inkml:brushProperty name="color" value="#E71224"/>
    </inkml:brush>
  </inkml:definitions>
  <inkml:trace contextRef="#ctx0" brushRef="#br0">66 72 7783,'0'0'3273,"0"-9"-198,0-23-878,0 9 2124,-18 52-1930,7-3-1163,1 0 0,-7 32 0,14-48-1073,1 1 0,0 0 0,0 0-1,2 0 1,-1 0 0,1 0 0,1 0-1,3 17 1,-3-25-141,0-1 0,1 1 0,-1-1 0,1 1 0,-1-1 0,1 0 0,0 0 0,0 0 0,0 0 0,0 0 0,1 0 0,-1 0 0,0-1 0,1 1 0,-1-1 0,1 0-1,-1 0 1,1 0 0,0 0 0,-1 0 0,1 0 0,0-1 0,0 1 0,0-1 0,0 0 0,-1 0 0,1 0 0,0 0 0,0 0 0,0-1 0,0 1 0,-1-1 0,5-1 0,-4 2-42,0-1 1,1 1-1,-1-1 1,0 0 0,1 0-1,-1 0 1,0 0-1,0-1 1,0 0 0,0 1-1,0-1 1,0 0-1,-1 0 1,1 0 0,-1-1-1,1 1 1,-1-1-1,0 1 1,0-1 0,0 0-1,0 0 1,0 0-1,-1 0 1,1 0 0,-1 0-1,0 0 1,0 0-1,1-5 1,-7-8-168,-4 18 58,7-1 133,1 1 0,-1 0 0,1-1 0,0 1 0,-1 0-1,1 0 1,0-1 0,0 1 0,0 0 0,0 0 0,1 0 0,-1 0-1,0 4 1,0-4 25,1-1-1,0 1 1,-1-1-1,1 1 1,0-1-1,0 1 1,0-1 0,0 1-1,0-1 1,0 1-1,0-1 1,1 1-1,-1-1 1,1 1-1,-1-1 1,1 1-1,-1-1 1,1 0-1,0 1 1,0-1-1,-1 0 1,1 1 0,0-1-1,0 0 1,0 0-1,1 0 1,-1 0-1,0 0 1,0 0-1,0 0 1,1-1-1,-1 1 1,1 0-1,-1-1 1,0 1-1,1-1 1,-1 1-1,1-1 1,-1 1 0,1-1-1,-1 0 1,1 0-1,-1 0 1,1 0-1,0 0 1,-1 0-1,1-1 1,-1 1-1,1 0 1,-1-1-1,0 1 1,2-2-1,5 0 17,0 0-1,0 0 0,-1-1 1,0-1-1,1 1 0,-1-1 0,0-1 1,12-9-1,-7 2-21,0-1 0,-1 0-1,0 0 1,-1-1 0,15-29 0,-21 35-19,0-1 1,-1 1-1,0-1 1,0 0-1,-1 0 0,0 0 1,0 0-1,-1 0 1,0 0-1,-1-1 1,0 1-1,-2-14 1,2 22 1,0 1 0,0-1 1,0 1-1,0-1 0,0 1 1,0-1-1,0 1 0,-1-1 1,1 1-1,0-1 1,0 0-1,0 1 0,-1-1 1,1 1-1,0 0 0,0-1 1,-1 1-1,1-1 0,0 1 1,-1-1-1,1 1 0,0 0 1,-1-1-1,1 1 0,-1 0 1,1-1-1,-1 1 0,1 0 1,-1-1-1,1 1 1,-1 0-1,0 0 0,-13 11-86,-7 26-31,12-9 96,1 1 0,1 0 0,1 1 1,2-1-1,1 1 0,1 37 0,2-66 22,0 0 1,1 0-1,-1 0 1,0 0 0,1 0-1,-1 0 1,1 0-1,-1 0 1,1 0-1,0 0 1,-1 0-1,1 0 1,0-1-1,0 1 1,-1 0-1,1 0 1,0-1-1,0 1 1,0 0-1,0-1 1,0 1-1,0-1 1,0 0-1,0 1 1,0-1-1,0 0 1,0 1 0,0-1-1,1 0 1,-1 0-1,0 0 1,0 0-1,0 0 1,0 0-1,0 0 1,0-1-1,0 1 1,0 0-1,0-1 1,0 1-1,0 0 1,0-1-1,0 1 1,0-1-1,0 0 1,0 1-1,0-1 1,0 0-1,0 1 1,0-1 0,-1 0-1,1 0 1,0 0-1,-1 0 1,1 0-1,-1 0 1,1 0-1,-1 0 1,1 0-1,-1 0 1,0 0-1,1 0 1,-1 0-1,0 0 1,0 0-1,0-2 1,0 2-40,0 0 0,-1 0 0,1 0-1,0 0 1,0 0 0,0 0 0,0 0 0,0 0 0,0 0 0,0 0 0,0 0-1,1 0 1,-1 0 0,0 0 0,1 0 0,-1 0 0,0 0 0,1 0 0,-1 0-1,1 0 1,0 1 0,-1-1 0,1 0 0,0 0 0,-1 0 0,1 1 0,0-1-1,0 0 1,0 1 0,-1-1 0,1 1 0,0-1 0,0 1 0,0-1 0,0 1-1,0 0 1,0-1 0,0 1 0,2 0 0,12-5 289,-7-1-120,-1 0 0,1-1 1,-1 0-1,9-12 0,-24 20-247,4 1 188,11-4-43,-5 1-24,-1 0 1,0 0-1,0 0 1,0 0-1,0 0 1,0 0-1,0 0 1,0-1-1,0 1 1,-1 0-1,1 0 1,0-1 0,-1 1-1,1 0 1,-1-1-1,1 1 1,-1 0-1,0-1 1,0-1-1,1 3-2,-1-1 0,0 0-1,0 1 1,1-1 0,-1 0-1,0 0 1,0 1 0,0-1-1,0 0 1,0 1-1,0-1 1,0 0 0,0 1-1,0-1 1,-1 0 0,1 1-1,0-1 1,0 0 0,0 1-1,-1-1 1,1 0 0,0 1-1,-1-1 1,1 1 0,-1-1-1,1 0 1,-1 1 0,1-1-1,-1 1 1,1 0-1,-1-1 1,1 1 0,-1-1-1,0 1 1,1 0 0,-1-1-1,0 1 1,0 0 0,-1-1 30,-1 1 0,1 0 1,-1 0-1,1 0 1,-1 0-1,1 0 0,0 1 1,-1-1-1,1 1 0,-1-1 1,1 1-1,0 0 1,0 0-1,-1 0 0,1 0 1,0 0-1,0 1 0,0-1 1,0 1-1,0-1 1,1 1-1,-1 0 0,0 0 1,1 0-1,-1-1 1,1 1-1,0 1 0,0-1 1,0 0-1,0 0 0,0 0 1,0 1-1,0-1 1,1 0-1,-1 1 0,1-1 1,-1 1-1,1-1 0,0 0 1,0 4-1,0-6-180,4-1-2838,0-5-2466,-1-4-638</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6.893"/>
    </inkml:context>
    <inkml:brush xml:id="br0">
      <inkml:brushProperty name="width" value="0.025" units="cm"/>
      <inkml:brushProperty name="height" value="0.025" units="cm"/>
      <inkml:brushProperty name="color" value="#E71224"/>
    </inkml:brush>
  </inkml:definitions>
  <inkml:trace contextRef="#ctx0" brushRef="#br0">142 304 9929,'0'-2'570,"1"0"-1,-1-1 1,0 1-1,0 0 0,0-1 1,0 1-1,0 0 0,0-1 1,-1 1-1,1 0 1,-1 0-1,0-1 0,0 1 1,0 0-1,0 0 0,0 0 1,0 0-1,0 0 1,-3-3-1,2 4-471,1 0 0,-1 0 0,0-1 0,0 1 0,0 0 0,0 1 0,0-1 0,0 0 0,0 0 0,0 1 0,0 0 0,0-1 0,0 1 0,0 0 0,0 0 0,0 0 0,-1 0 0,1 0 0,0 0 0,0 1 0,0-1 0,0 1 0,0 0 0,0-1 0,0 1 0,0 0 0,0 0 0,0 0 0,1 0 0,-1 1 0,0-1 0,-2 2 0,-1 2 137,-1 0-1,1 0 0,0 0 1,1 1-1,-1-1 0,1 1 1,0 0-1,0 1 0,1-1 0,0 1 1,0-1-1,0 1 0,1 0 1,0 0-1,1 0 0,-1 0 1,1 0-1,0 11 0,1-17-201,0 1-1,0-1 0,1 0 0,-1 0 0,0 1 0,1-1 0,-1 0 0,1 0 0,-1 0 0,1 0 0,0 1 1,-1-1-1,1 0 0,0 0 0,0 0 0,0-1 0,0 1 0,-1 0 0,1 0 0,0 0 0,1-1 0,-1 1 0,2 1 1,0-1 17,1 0 0,0 1 0,0-1 1,0 0-1,0-1 0,0 1 0,7-1 1,-1 1-11,0-2 1,-1 0 0,1 0 0,-1-1-1,1 0 1,9-3 0,-10 1-24,-1-1 0,1 1 0,-1-1 1,0-1-1,11-9 0,-17 13-14,0 1 1,0-1-1,0 0 1,0 0-1,0 0 0,-1 0 1,1 0-1,-1 0 1,1 0-1,-1 0 1,0-1-1,0 1 0,0 0 1,0-1-1,0 1 1,0-1-1,-1 1 1,1-1-1,-1 1 0,0-1 1,0 0-1,0 1 1,0-1-1,0 1 1,-1-5-1,0 7-3,1-1 0,-1 1 0,1-1 0,-1 1 0,1 0 0,-1-1 1,1 1-1,-1 0 0,1-1 0,-1 1 0,0 0 0,1 0 0,-1-1 0,0 1 0,1 0 0,-1 0 0,0 0 0,1 0 1,-1 0-1,0 0 0,1 0 0,-1 0 0,1 0 0,-1 0 0,0 1 0,1-1 0,-1 0 0,0 0 0,1 0 0,-1 1 1,1-1-1,-1 0 0,0 1 0,0 0 0,-20 13 72,18-10-12,-1 0 1,1 1-1,1-1 1,-1 1-1,1 0 1,-1 0-1,1 0 0,1 0 1,-3 8-1,4-11-44,-1-1-1,1 1 0,0-1 0,0 1 0,-1-1 0,1 1 0,0-1 0,0 1 1,1-1-1,-1 1 0,0-1 0,0 0 0,1 1 0,-1-1 0,1 1 1,-1-1-1,1 0 0,0 1 0,-1-1 0,1 0 0,0 0 0,0 1 1,0-1-1,0 0 0,0 0 0,0 0 0,0 0 0,0 0 0,1-1 0,-1 1 1,0 0-1,0 0 0,1-1 0,-1 1 0,1-1 0,-1 1 0,3 0 1,5 0 4,0 0 1,-1 0-1,1-1 1,0 0-1,0 0 1,-1-1-1,12-2 1,-15 2-17,0 0 0,-1 0 0,1-1 0,0 0 0,-1 0 0,0 0 0,1 0 0,-1-1 0,0 1 0,0-1 0,-1 0 0,1 0 0,0-1 0,4-5 0,-10 19 105,0 0 0,1 1-1,0-1 1,1 13 0,1-23-103,1 0-1,-1 0 0,1-1 1,-1 1-1,1-1 0,-1 1 1,1-1-1,-1 1 0,0-1 1,1 0-1,-1 0 0,0 0 1,1 0-1,-1 0 0,0 0 1,2-2-1,2-4-5,1-1 0,-2 0 0,1-1 0,-1 1 0,0-1 0,-1 0 0,0 0 0,0 0 0,-1 0 0,0 0 0,0 0 0,-1-1 0,-1 1 0,0-1 0,-2-18 0,2 28 0,0 0 0,0 0 0,0 0 0,0 0 0,0 1 0,0-1 0,-1 0 0,1 0 0,0 0 0,0 0 0,0 0 0,0 0 0,0 0 0,-1 0 0,1 0 0,0 0 0,0 0 0,0 0 0,0 0 0,0 0 0,-1 0 0,1 0 0,0 0 0,0 0 0,0 0 0,0 0 0,0 0 0,-1 0 0,1 0 0,0 0 0,0 0 0,0-1 0,0 1 0,0 0 0,0 0 0,0 0 0,-1 0 0,1 0 0,0 0 0,0 0 0,0-1 0,0 1 0,-2 16 0,2-14 0,1 0 0,-1 1 0,1-1 0,0 0 0,0 1 0,0-1 0,0 0 0,0 0 0,1 0 0,-1 0 0,1 0 0,-1 0 0,1 0 0,0-1 0,0 1 0,0-1 0,0 1 0,0-1 0,0 1 0,0-1 0,0 0 0,0 0 0,1 0 0,-1 0 0,0-1 0,1 1 0,-1-1 0,1 1 0,-1-1 0,0 0 0,1 0 0,-1 0 0,1 0 0,2-1 0,2 1 0,-1-1 0,0 1 0,1-2 0,-1 1 0,0-1 0,0 0 0,0 0 0,0 0 0,0-1 0,0 0 0,-1 0 0,6-5 0,0-1-1,0-1 0,-2 0 1,1-1-1,-1 0 0,-1 0 0,0-1 0,0 0 1,-1-1-1,-1 1 0,0-1 0,-1-1 0,0 1 1,-1-1-1,-1 0 0,0 0 0,-1 0 0,0 0 1,-1 0-1,-2-26 0,1 38-3,0 1 0,0 0-1,0-1 1,0 1 0,0-1 0,-1 1 0,1 0-1,-1 0 1,1-1 0,-1 1 0,1 0 0,-1 0-1,0 0 1,0-1 0,1 1 0,-1 0 0,0 0-1,0 0 1,0 0 0,-2-1 0,2 2 0,0 0-1,0 0 1,0-1 0,0 1-1,0 0 1,0 0 0,0 0 0,-1 0-1,1 0 1,0 0 0,0 0 0,0 1-1,0-1 1,0 0 0,0 1-1,0-1 1,0 1 0,0-1 0,-1 2-1,-3 0-2,1 1 0,0 0 0,1 1 0,-1-1-1,0 1 1,1 0 0,0-1 0,0 2 0,-4 5-1,-3 12 19,0 0 0,1 1-1,2 1 1,0-1 0,2 1-1,0 0 1,2 0 0,-2 34 0,6-56-9,-1 0 1,0 0 0,1-1 0,-1 1-1,1 0 1,-1 0 0,1-1 0,0 1 0,0 0-1,0-1 1,0 1 0,0-1 0,0 1-1,0-1 1,0 0 0,1 1 0,-1-1 0,1 0-1,-1 0 1,1 0 0,-1 0 0,1 0-1,-1 0 1,1 0 0,0-1 0,-1 1 0,1-1-1,0 1 1,0-1 0,0 0 0,-1 1-1,4-1 1,10 1-75,-1 0 0,1 0 0,17-3 0,-11 1-111,-21 2 182,1-1-1,-1 0 0,1 1 0,-1-1 1,1 0-1,-1 1 0,1-1 0,-1 1 1,0-1-1,1 1 0,-1-1 0,0 1 1,1-1-1,-1 1 0,0-1 0,0 1 1,1 0-1,-1-1 0,0 1 0,0-1 1,0 1-1,0-1 0,0 1 0,0 0 0,0-1 1,0 1-1,0 0 0,0-1 0,0 2 1,-3 18-37,-18 11 189,-6 8 162,26-38-304,0 1 1,0 0-1,0 0 1,0 0-1,0 0 1,1-1-1,-1 1 1,1 0-1,0 0 1,-1 0-1,1 0 1,0 0-1,0 0 1,0 0-1,0 0 1,1 0-1,0 3 1,0-4-26,0 0 0,0 0 0,0 0 0,0-1 0,1 1 0,-1 0 0,0-1 0,1 1-1,-1-1 1,0 1 0,1-1 0,-1 0 0,1 0 0,-1 0 0,0 1 0,1-1 0,-1 0 0,3-1 0,31-1-790,-33 2 700,7-2-668,1 0-1,0-1 1,-1 0 0,1 0-1,-1-1 1,0 0 0,0-1-1,0 0 1,9-7 0,39-34-10851,-36 25 3415</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7.600"/>
    </inkml:context>
    <inkml:brush xml:id="br0">
      <inkml:brushProperty name="width" value="0.025" units="cm"/>
      <inkml:brushProperty name="height" value="0.025" units="cm"/>
      <inkml:brushProperty name="color" value="#E71224"/>
    </inkml:brush>
  </inkml:definitions>
  <inkml:trace contextRef="#ctx0" brushRef="#br0">34 282 10282,'-2'1'493,"0"0"1,0 0 0,0 0 0,0 0-1,0 1 1,0-1 0,0 0-1,1 1 1,-1 0 0,1-1 0,-1 1-1,1 0 1,-1 0 0,1 0-1,0 0 1,0 0 0,0 0 0,0 0-1,0 0 1,1 0 0,-1 1 0,1-1-1,-1 0 1,1 3 0,0-3-380,0-1 1,1 1 0,-1-1 0,1 1 0,0-1 0,-1 1 0,1-1-1,0 1 1,0-1 0,-1 0 0,1 0 0,0 1 0,1-1-1,-1 0 1,0 0 0,0 0 0,0 0 0,1 0 0,-1 0-1,0 0 1,1-1 0,-1 1 0,1 0 0,-1-1 0,1 1-1,-1-1 1,1 1 0,-1-1 0,1 0 0,0 0 0,-1 0-1,1 0 1,-1 0 0,3 0 0,5 0-60,-1-1 1,0 0-1,0 0 0,1-1 1,-1 0-1,0 0 1,0-1-1,8-3 1,-13 4-69,1 1 0,-1-1 1,1 0-1,-1 0 0,0 0 1,0-1-1,0 1 0,0-1 1,0 0-1,0 0 0,-1 0 1,1 0-1,-1 0 0,0 0 1,0 0-1,0-1 0,0 1 1,-1-1-1,2-5 0,-3 8-7,0 1 0,1 0-1,-1-1 1,0 1-1,0 0 1,0-1-1,0 1 1,0 0 0,0-1-1,0 1 1,0 0-1,0-1 1,0 1 0,0 0-1,0-1 1,0 1-1,0 0 1,0-1-1,0 1 1,0 0 0,0-1-1,-1 1 1,1 0-1,0 0 1,0-1-1,0 1 1,0 0 0,-1 0-1,1-1 1,0 1-1,0 0 1,-1 0 0,1-1-1,0 1 1,-1 0-1,1 0 1,0 0-1,-14 4-165,-13 18 156,-2 26 372,27-44-286,1-1 0,-1 0-1,1 1 1,0-1-1,0 1 1,0-1 0,1 1-1,-1-1 1,1 1-1,0-1 1,0 1-1,0 0 1,2 5 0,-1-9-15,1 1 0,-1 0 0,1-1 1,0 1-1,-1-1 0,1 1 1,0-1-1,0 0 0,-1 0 1,1 1-1,0-1 0,0-1 0,-1 1 1,1 0-1,0 0 0,0-1 1,-1 1-1,3-2 0,5-1-19,-1-1-1,0 0 1,0-1-1,0 1 1,-1-2-1,0 1 0,0-1 1,0 0-1,11-13 1,-1-1-1,-1-1 0,16-29 0,-22 32-38,-1 0 1,0-2-1,-2 1 1,0-1-1,-1 0 1,-2 0-1,0 0 1,-1-1-1,0 1 1,-2-30-1,-2 57-9,0 0 0,-1 0-1,0 0 1,0 0-1,0 0 1,-6 9 0,-8 27 109,-10 99 122,23-120-180,1-1 0,1 1 0,1 0 1,5 35-1,-4-53 0,0 1 0,1-1 0,-1 0 0,1 0 0,0 0 1,1 0-1,-1 0 0,0 0 0,7 6 0,-8-9-54,0 1 0,0-1 0,0 0 0,1 0-1,-1 1 1,0-1 0,1 0 0,-1 0 0,0 0 0,1-1 0,0 1 0,-1 0 0,1 0 0,-1-1 0,1 1-1,0-1 1,-1 0 0,1 1 0,0-1 0,0 0 0,-1 0 0,1 0 0,0 0 0,0 0 0,-1-1 0,1 1 0,0 0-1,2-2 1,-4 2-142,1-1 1,0 0-1,-1 0 0,1 0 0,-1 0 0,1 0 0,-1 0 0,1 0 0,-1 0 0,0 0 0,1 0 0,-1 0 0,0 0 0,0 0 0,0 0 0,0 0 0,0 0 1,0 0-1,0 0 0,0 0 0,0 0 0,-1 0 0,1 0 0,0 0 0,-1 0 0,1 0 0,0 0 0,-1 0 0,1 0 0,-1 1 0,0-1 0,0-1 0,-20-32-1512,-8-3 1255,-25-37 387,50 67 566,1 0 0,-1 0-1,1-1 1,0 0 0,-1-9 0,4 17-419,-1 0 0,1-1 1,0 1-1,0 0 0,0-1 0,0 1 0,0 0 0,1 0 1,-1-1-1,0 1 0,0 0 0,0-1 0,0 1 0,0 0 1,0 0-1,0-1 0,0 1 0,1 0 0,-1-1 0,0 1 1,0 0-1,0 0 0,1 0 0,-1-1 0,0 1 0,0 0 1,1 0-1,-1 0 0,0-1 0,0 1 0,1 0 0,-1 0 1,0 0-1,0 0 0,1 0 0,-1 0 0,0 0 0,1 0 1,18-1 1005,23 10-1587,-38-8 774,9 3-507,1-2-1,-1 1 1,1-2 0,21 0-1,-5-5-3180,-2-6-3572,5-10-8974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9.545"/>
    </inkml:context>
    <inkml:brush xml:id="br0">
      <inkml:brushProperty name="width" value="0.035" units="cm"/>
      <inkml:brushProperty name="height" value="0.035" units="cm"/>
    </inkml:brush>
  </inkml:definitions>
  <inkml:trace contextRef="#ctx0" brushRef="#br0">34 135 12835,'4'-40'1301,"-3"22"-525,1 1 1,0-1-1,7-20 0,-9 38-742,0 0 0,0 0 0,0 0 0,0 0 0,0-1 0,0 1 0,0 0 0,0 0 0,0 0 0,0 0 0,0-1 0,0 1 0,0 0 0,0 0 0,0 0 0,1 0 0,-1 0 0,0 0 0,0-1-1,0 1 1,0 0 0,0 0 0,0 0 0,0 0 0,1 0 0,-1 0 0,0 0 0,0 0 0,0 0 0,0 0 0,0-1 0,1 1 0,-1 0 0,0 0 0,0 0 0,0 0 0,0 0 0,1 0 0,-1 0 0,0 0 0,0 0 0,0 0 0,1 1 0,4 6 758,5 17 6,-9-23-761,23 69 881,43 87-1,-55-136-929,0 1-1,1-2 0,1 0 1,1 0-1,1-1 1,1-1-1,0-1 0,21 16 1,-36-32-117,1 1-1,-1 0 1,0 0 0,0 0 0,0 0-1,0 0 1,0 0 0,0 1 0,1 2 0,-3-5 94,0 0 0,0 1 0,0-1 0,0 0 0,0 1 1,0-1-1,0 0 0,0 1 0,0-1 0,0 1 0,0-1 0,0 0 1,0 1-1,0-1 0,0 0 0,0 1 0,0-1 0,0 0 1,-1 1-1,1-1 0,0 0 0,0 1 0,0-1 0,-1 0 0,1 0 1,0 1-1,-1-1 0,-16 7-374,-9-3-163</inkml:trace>
  <inkml:trace contextRef="#ctx0" brushRef="#br0" timeOffset="1">3 468 15571,'-3'-4'1505,"8"-4"-913,2 0-224,9-1 864,4-1-344,6-4-384,3-3-264,4-1-672,1-1 2009,-8 7-1473,-2 3 48,-10 4 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8.544"/>
    </inkml:context>
    <inkml:brush xml:id="br0">
      <inkml:brushProperty name="width" value="0.025" units="cm"/>
      <inkml:brushProperty name="height" value="0.025" units="cm"/>
      <inkml:brushProperty name="color" value="#E71224"/>
    </inkml:brush>
  </inkml:definitions>
  <inkml:trace contextRef="#ctx0" brushRef="#br0">36 1 17905,'-2'27'2679,"0"0"-1,-10 41 1,6-41-1902,2-1 0,-2 44 0,5-47-736,0-16-99,0 0-1,0 0 1,1 0-1,1 0 0,-1 0 1,1 0-1,0 0 1,0 0-1,1 0 0,5 12 1,-1-15-3452,-2-18-15684</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8.939"/>
    </inkml:context>
    <inkml:brush xml:id="br0">
      <inkml:brushProperty name="width" value="0.025" units="cm"/>
      <inkml:brushProperty name="height" value="0.025" units="cm"/>
      <inkml:brushProperty name="color" value="#E71224"/>
    </inkml:brush>
  </inkml:definitions>
  <inkml:trace contextRef="#ctx0" brushRef="#br0">0 87 9993,'0'0'15866,"16"5"-15006,6 1-687,1-1 0,-1-1 0,1-1 0,0-1 0,0 0 0,35-4 0,-36 0-89,96-16 302,-107 16-428,0-1-1,0 0 0,0-1 0,0 0 1,-1-1-1,1 0 0,17-12 1,-17 0-2816,-9-1-3835,-2 5-572</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9.352"/>
    </inkml:context>
    <inkml:brush xml:id="br0">
      <inkml:brushProperty name="width" value="0.025" units="cm"/>
      <inkml:brushProperty name="height" value="0.025" units="cm"/>
      <inkml:brushProperty name="color" value="#E71224"/>
    </inkml:brush>
  </inkml:definitions>
  <inkml:trace contextRef="#ctx0" brushRef="#br0">1 221 13164,'0'0'9674,"57"-32"-8201,-10 32-480,7 0-481,6 0-319,3 2-193,1 0 32,-10 0-321,-5-2-960,-7 0-993,-8 0-1345,-7-11-3332</inkml:trace>
  <inkml:trace contextRef="#ctx0" brushRef="#br0" timeOffset="1">649 0 16496,'0'0'5861,"0"49"-4355,0-19-129,0 2-512,0 3-385,2 3-320,-2-3-96,3 4-64,-3-3 32,0 1-192,0 0-897,0-7-1313,0-4-1121,0-8-2499,0-9-4260</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8:59.681"/>
    </inkml:context>
    <inkml:brush xml:id="br0">
      <inkml:brushProperty name="width" value="0.025" units="cm"/>
      <inkml:brushProperty name="height" value="0.025" units="cm"/>
      <inkml:brushProperty name="color" value="#E71224"/>
    </inkml:brush>
  </inkml:definitions>
  <inkml:trace contextRef="#ctx0" brushRef="#br0">34 0 8712,'0'0'3406,"-5"10"-737,0-3-2216,1 1-1,1 0 1,0 0-1,0 0 0,0 0 1,1 0-1,0 0 1,1 1-1,0-1 1,0 1-1,1-1 0,0 1 1,0-1-1,1 1 1,0-1-1,0 0 1,1 1-1,1-1 0,3 10 1,3 4 382,1 3 63,1-1 0,2-1 0,14 23 0,-24-41-744,1 0 1,-1 0 0,1-1 0,0 0-1,0 1 1,0-1 0,1-1 0,0 1-1,-1-1 1,1 0 0,0 0 0,0 0-1,1 0 1,-1-1 0,1 0 0,-1 0-1,1-1 1,0 0 0,8 1 0,-3-2-100,0 0 0,-1-1 1,1-1-1,0 0 0,-1 0 1,0-1-1,1-1 0,-1 0 0,0 0 1,-1-1-1,1 0 0,-1 0 1,0-1-1,0 0 0,-1-1 1,0 0-1,13-14 0,-6 5-688,-1-1 0,23-36 0,11-41-6353,-26 47 590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3.984"/>
    </inkml:context>
    <inkml:brush xml:id="br0">
      <inkml:brushProperty name="width" value="0.025" units="cm"/>
      <inkml:brushProperty name="height" value="0.025" units="cm"/>
      <inkml:brushProperty name="color" value="#E71224"/>
    </inkml:brush>
  </inkml:definitions>
  <inkml:trace contextRef="#ctx0" brushRef="#br0">0 29 10602,'0'0'15214,"72"-14"-14605,-36 11-353,7 2-96,2 0-96,-1 1-64,1 0-32,0 0-704,-2 0-1474,-9 0-1442,-3 0-2145,-4-9-2691</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4.329"/>
    </inkml:context>
    <inkml:brush xml:id="br0">
      <inkml:brushProperty name="width" value="0.025" units="cm"/>
      <inkml:brushProperty name="height" value="0.025" units="cm"/>
      <inkml:brushProperty name="color" value="#E71224"/>
    </inkml:brush>
  </inkml:definitions>
  <inkml:trace contextRef="#ctx0" brushRef="#br0">56 0 9513,'0'0'12892,"2"8"-11958,2 1-729,0-1 0,0 0 0,1 0-1,0 0 1,6 7 0,2 4 115,-10-14-291,-1 1 0,1 0 0,-1 0 0,-1 0 0,1 0 0,-1 0 0,0 0 1,0 0-1,-1 1 0,1-1 0,-2 0 0,1 0 0,-1 1 0,1-1 1,-2 0-1,1 0 0,-1 0 0,0 0 0,0 0 0,-1 0 0,-3 6 1,-32 57-1560,-3-16-5087,19-31-4071</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4.893"/>
    </inkml:context>
    <inkml:brush xml:id="br0">
      <inkml:brushProperty name="width" value="0.025" units="cm"/>
      <inkml:brushProperty name="height" value="0.025" units="cm"/>
      <inkml:brushProperty name="color" value="#E71224"/>
    </inkml:brush>
  </inkml:definitions>
  <inkml:trace contextRef="#ctx0" brushRef="#br0">1 1 5381,'0'0'17697,"0"9"-16859,-1 4-554,2 0 1,-1 0-1,1 0 1,1 0-1,1 0 0,0 0 1,7 20-1,-8-28-261,0 0 0,1-1 0,-1 1-1,1-1 1,0 1 0,0-1 0,0 0 0,0 0-1,1-1 1,0 1 0,0-1 0,0 0 0,0 0-1,0 0 1,1 0 0,-1-1 0,1 1 0,-1-1-1,1-1 1,0 1 0,0-1 0,0 1 0,0-1 0,8 0-1,-4 0-461,1-1 0,-1 0-1,0-1 1,0 0-1,0 0 1,0-1 0,0 0-1,0-1 1,16-6-1,-15 3-1058,0 1 0,-1-1 0,1 0 0,-1-1 0,-1 0 0,1-1 0,12-14 0,-4 0-3536</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5.228"/>
    </inkml:context>
    <inkml:brush xml:id="br0">
      <inkml:brushProperty name="width" value="0.025" units="cm"/>
      <inkml:brushProperty name="height" value="0.025" units="cm"/>
      <inkml:brushProperty name="color" value="#E71224"/>
    </inkml:brush>
  </inkml:definitions>
  <inkml:trace contextRef="#ctx0" brushRef="#br0">168 0 7559,'0'0'10538,"-38"48"-9129,18-15-159,0 6-193,0 8-96,2 1-33,2 1-319,2-1-513,3-5 0,2-6-256,9-12-1474,-2-12-2209</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5.887"/>
    </inkml:context>
    <inkml:brush xml:id="br0">
      <inkml:brushProperty name="width" value="0.025" units="cm"/>
      <inkml:brushProperty name="height" value="0.025" units="cm"/>
      <inkml:brushProperty name="color" value="#E71224"/>
    </inkml:brush>
  </inkml:definitions>
  <inkml:trace contextRef="#ctx0" brushRef="#br0">1 1 5894,'0'0'16869,"4"12"-15946,3 21-923,-2-1-1,-1 0 0,-2 1 0,-1 0 1,-1 0-1,-7 44 0,7-76-442,-2 5-2170,-2-4-2616,-2-2-2576</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6.268"/>
    </inkml:context>
    <inkml:brush xml:id="br0">
      <inkml:brushProperty name="width" value="0.025" units="cm"/>
      <inkml:brushProperty name="height" value="0.025" units="cm"/>
      <inkml:brushProperty name="color" value="#E71224"/>
    </inkml:brush>
  </inkml:definitions>
  <inkml:trace contextRef="#ctx0" brushRef="#br0">1 31 10666,'0'0'2386,"0"9"-475,0-7-1731,0 33 3237,7 55 0,-6-81-3170,1 1 0,0-1-1,0 0 1,1 0 0,0 0 0,0 0 0,1-1 0,0 1 0,1-1 0,0 0 0,0 0 0,7 7 0,-9-13-196,0 1 0,0-1 0,0 0 0,0 0 0,0 0 1,1-1-1,-1 1 0,1-1 0,-1 0 0,1 0 1,0 0-1,-1 0 0,1 0 0,0-1 0,0 0 0,-1 0 1,1 0-1,0 0 0,0 0 0,-1-1 0,1 0 1,0 0-1,-1 0 0,1 0 0,-1 0 0,1-1 1,-1 0-1,0 1 0,1-1 0,2-3 0,11-6-8,0-1-1,-1-1 1,-1 0-1,16-18 1,-1 1-1102,30-42 0,-50 59-1244,-2 1 1,0-2-1,11-26 0,-9 11-6692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094"/>
    </inkml:context>
    <inkml:brush xml:id="br0">
      <inkml:brushProperty name="width" value="0.035" units="cm"/>
      <inkml:brushProperty name="height" value="0.035" units="cm"/>
    </inkml:brush>
  </inkml:definitions>
  <inkml:trace contextRef="#ctx0" brushRef="#br0">1 0 16371,'1'2'1393,"5"18"-953,4 7-136,2 15 632,3 7-168,5 7-304,-2 2-47,5 4-113,-1-6-40,-2-5-88,-2-5-120,-6-11-304,-3-9-160,-9-9-457,-3-10 969,-13-10-288,-12-7-128,-13-15-104</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8.543"/>
    </inkml:context>
    <inkml:brush xml:id="br0">
      <inkml:brushProperty name="width" value="0.025" units="cm"/>
      <inkml:brushProperty name="height" value="0.025" units="cm"/>
      <inkml:brushProperty name="color" value="#E71224"/>
    </inkml:brush>
  </inkml:definitions>
  <inkml:trace contextRef="#ctx0" brushRef="#br0">72 1 8520,'0'0'5013,"-10"1"-2654,2 0-1828,5-2-370,-1 1 1,1 0-1,0 0 1,-1 1-1,1-1 1,0 1 0,0-1-1,-1 1 1,1 0-1,0 1 1,0-1-1,0 0 1,-4 3-1,7-4-99,0 1-1,-1-1 1,1 0-1,0 1 1,-1-1-1,1 1 1,0-1-1,-1 1 1,1-1-1,0 0 1,0 1-1,-1-1 1,1 1-1,0-1 0,0 1 1,0 0-1,0-1 1,0 1-1,0-1 1,0 1-1,0-1 1,0 1-1,0-1 1,0 1-1,0-1 1,0 1-1,0-1 1,1 1-1,-1-1 1,0 1-1,0-1 1,0 1-1,1-1 0,-1 1 1,0-1-1,1 0 1,-1 1-1,0-1 1,1 1-1,-1-1 1,1 0-1,-1 1 1,1-1-1,0 1 1,21 11 812,-2-5-641,1-2 1,0 0-1,0-2 0,43 2 1,85-9-1860,-92-7-1879,-22-1-2700,-18 3 711</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8.934"/>
    </inkml:context>
    <inkml:brush xml:id="br0">
      <inkml:brushProperty name="width" value="0.025" units="cm"/>
      <inkml:brushProperty name="height" value="0.025" units="cm"/>
      <inkml:brushProperty name="color" value="#E71224"/>
    </inkml:brush>
  </inkml:definitions>
  <inkml:trace contextRef="#ctx0" brushRef="#br0">44 1 2851,'0'0'10463,"8"-1"-9305,-3 1-918,1 1-1,-1-1 1,1 1-1,-1 0 1,1 0 0,-1 1-1,1-1 1,-1 1-1,0 1 1,0-1-1,0 0 1,7 6-1,-9-6-102,0 0 0,1 1-1,-1-1 1,0 1 0,0 0-1,-1 0 1,1 0 0,-1 0-1,1 1 1,-1-1 0,0 1 0,0-1-1,-1 1 1,1 0 0,-1 0-1,0-1 1,0 1 0,0 0-1,0 0 1,0 8 0,-2-4-92,0 0 0,-1 1 0,1-1 0,-2 0 0,1 0 0,-1 0 0,-1 0 0,1-1 1,-1 1-1,-1-1 0,1 0 0,-1 0 0,-7 7 0,-37 35-1615,-3-12-4260,32-27-1132</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09.644"/>
    </inkml:context>
    <inkml:brush xml:id="br0">
      <inkml:brushProperty name="width" value="0.025" units="cm"/>
      <inkml:brushProperty name="height" value="0.025" units="cm"/>
      <inkml:brushProperty name="color" value="#E71224"/>
    </inkml:brush>
  </inkml:definitions>
  <inkml:trace contextRef="#ctx0" brushRef="#br0">314 66 11050,'0'0'2515,"7"-8"282,21-25-202,-27 32-2434,-1 1 1,1-1-1,-1 0 1,1 0-1,-1 0 1,1 1-1,-1-1 1,1 0 0,-1 0-1,0 0 1,1 0-1,-1 0 1,0 0-1,0 0 1,0 0-1,0 0 1,1 0 0,-2-1-1,-10-4 1270,-20 10-662,16 1-752,0 2 0,0-1 0,1 2 0,0 0 0,1 1 1,0 0-1,0 1 0,-12 13 0,-2 2 6,2 2 1,-32 43-1,46-55 51,1 1-1,0 0 1,-11 26 0,19-37-56,-1 1 0,1 0 0,0 0 0,1 0 0,-1 0 0,1 0 0,1 0 0,-1 0 0,1 0 1,0 0-1,0 1 0,1-1 0,-1 0 0,4 10 0,-3-14-13,1 1 1,-1-1-1,1 1 1,0-1 0,0 0-1,0 1 1,0-1-1,0 0 1,0 0-1,0-1 1,1 1-1,-1 0 1,1-1 0,0 0-1,-1 1 1,1-1-1,0 0 1,-1 0-1,1-1 1,0 1 0,4 0-1,67 4-432,-65-5 246,8 0-840,-1-1 0,0-1 0,1 0 0,-1-1 0,0-1 0,0 0 0,19-9 0,7-5-5187</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0.255"/>
    </inkml:context>
    <inkml:brush xml:id="br0">
      <inkml:brushProperty name="width" value="0.025" units="cm"/>
      <inkml:brushProperty name="height" value="0.025" units="cm"/>
      <inkml:brushProperty name="color" value="#E71224"/>
    </inkml:brush>
  </inkml:definitions>
  <inkml:trace contextRef="#ctx0" brushRef="#br0">35 1 15695,'0'0'10490,"0"11"-9796,-6 69-281,-21 104 1,26-179-387,2-6-11,5-17-12,4-30-83,-4-60-6,25 138 10,-25-25-111,-1-1 0,1 0 1,0 0-1,0 0 0,1-1 0,-1 1 1,1-2-1,-1 1 0,1-1 0,0 0 0,12 2 1,6-1-2736,-1-1 1,27-2 0,-34 0 794,23 0-5193</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0.948"/>
    </inkml:context>
    <inkml:brush xml:id="br0">
      <inkml:brushProperty name="width" value="0.025" units="cm"/>
      <inkml:brushProperty name="height" value="0.025" units="cm"/>
      <inkml:brushProperty name="color" value="#E71224"/>
    </inkml:brush>
  </inkml:definitions>
  <inkml:trace contextRef="#ctx0" brushRef="#br0">175 4 12107,'0'0'3150,"-9"-1"-294,5 0-2614,-1 1 0,0-1 0,1 1 1,-1-1-1,0 1 0,0 1 0,1-1 0,-1 1 0,0 0 0,1 0 0,-1 0 0,1 1 0,-1-1 0,1 1 1,0 0-1,-1 0 0,1 1 0,0-1 0,-3 4 0,-3 3 493,0 1 0,1 0 0,-14 20 0,20-26-639,0 0 0,1 0 1,0 0-1,0 1 0,0-1 0,1 1 0,-1-1 1,1 1-1,0 0 0,0-1 0,1 1 0,0 0 0,-1 0 1,2 6-1,-1-10-89,1 0 1,0 1-1,-1-1 0,1 0 1,0 1-1,0-1 0,-1 0 1,1 0-1,0 0 0,0 0 1,0 0-1,0 0 0,1 0 1,-1 0-1,0 0 0,0-1 1,1 1-1,-1 0 0,0-1 1,1 1-1,-1-1 0,0 1 1,1-1-1,-1 0 0,1 1 1,-1-1-1,1 0 0,-1 0 1,0 0-1,1 0 1,-1 0-1,1-1 0,1 1 1,2-1 14,0 1 0,0-1 0,-1 0 0,1 0 0,0 0 0,-1-1 0,1 0 0,0 1 0,4-4 0,-1-2-26,-1 1 1,0-1 0,-1-1-1,1 1 1,-1-1 0,-1 0 0,1-1-1,4-9 1,17-26-42,-25 42 33,0 0 1,0 1-1,0-1 1,1 0-1,-1 0 1,0 1-1,1 0 1,0-1-1,-1 1 1,1 0-1,0 0 1,-1 1-1,1-1 0,0 0 1,0 1-1,0 0 1,0 0-1,0 0 1,-1 0-1,1 0 1,0 0-1,0 1 1,0-1-1,0 1 1,-1 0-1,1 0 1,0 0-1,4 3 1,2-1-56,-1 1 1,0 0 0,0 1-1,0 0 1,-1 0 0,0 0-1,13 13 1,-18-16 60,0 0 1,-1 0-1,1 0 0,-1 0 0,0 0 1,0 1-1,0-1 0,0 0 0,0 1 0,0-1 1,0 0-1,-1 1 0,1-1 0,-1 1 1,0-1-1,0 1 0,0-1 0,0 1 1,0-1-1,-1 3 0,-1 2 28,0 0 0,0 0 0,-1 0 0,0 0 0,-6 7 0,6-9-160,0-1-1,1 1 0,0 0 0,-1 0 0,1 0 0,1 0 0,-1 0 1,1 1-1,-1 6 0,3-12 92,-1 1 0,1-1 0,0 1 1,-1-1-1,1 1 0,0-1 0,-1 1 0,1-1 0,0 0 1,0 1-1,0-1 0,-1 0 0,1 0 0,0 0 1,0 0-1,0 1 0,0-1 0,0 0 0,-1 0 1,1-1-1,0 1 0,0 0 0,0 0 0,0 0 1,-1 0-1,1-1 0,0 1 0,1-1 0,27-7 102,-13-2-49,-1-1 0,0-1 1,0 0-1,-1-1 0,0-1 0,21-28 0,-36 50 194,0-1-1,1 1 1,-1 0 0,2 0-1,-1 0 1,1 0 0,0-1-1,1 1 1,3 11-1,-3-16-178,0 0 0,1 0 0,-1-1 0,1 1 0,-1-1-1,1 1 1,0-1 0,0 0 0,0 0 0,0 0 0,1 0-1,-1-1 1,0 0 0,1 1 0,-1-1 0,1 0-1,-1 0 1,1-1 0,0 1 0,-1-1 0,1 0 0,0 0-1,-1 0 1,1 0 0,0-1 0,-1 1 0,1-1 0,-1 0-1,1 0 1,4-3 0,-3 2 17,0 0 1,0 0-1,0-1 1,-1 0-1,1 0 0,-1 0 1,0 0-1,0-1 1,0 0-1,-1 0 0,1 0 1,-1 0-1,0 0 1,0-1-1,0 0 0,0 1 1,-1-1-1,0 0 1,0 0-1,1-6 1,-1 2 135,-1 0 1,0 0 0,0 0 0,-2-17 0,1 23-137,-1 0 1,1 0-1,-1-1 0,0 1 1,0 0-1,0 0 1,0 0-1,0 0 0,-1 0 1,0 0-1,1 1 0,-1-1 1,0 0-1,0 1 1,0 0-1,-5-5 0,3 7-70,6 6-84,15 9-718,-8-12-421,1-1 0,0 0-1,-1-1 1,1 0 0,0 0 0,0-1 0,11-1 0,23-3-9945</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2.017"/>
    </inkml:context>
    <inkml:brush xml:id="br0">
      <inkml:brushProperty name="width" value="0.025" units="cm"/>
      <inkml:brushProperty name="height" value="0.025" units="cm"/>
      <inkml:brushProperty name="color" value="#E71224"/>
    </inkml:brush>
  </inkml:definitions>
  <inkml:trace contextRef="#ctx0" brushRef="#br0">143 238 5349,'25'-33'7244,"-21"28"-6556,-1 0-1,0-1 1,0 1-1,0-1 1,-1 0-1,1 0 1,-1 0-1,-1 0 1,1 0-1,-1-1 1,-1 1-1,1 0 1,-1-11-1,0 17-595,0-1 0,0 0 0,0 0 1,-1 0-1,1 0 0,0 1 0,0-1 0,-1 0 0,1 0 0,0 1 0,-1-1 0,1 0 0,-1 1 0,1-1 0,-1 0 0,1 1 0,-1-1 0,0 1 0,1-1 0,-1 0 0,0 1 0,1 0 0,-1-1 0,0 1 0,0-1 0,1 1 0,-1 0 0,0 0 1,-1-1-1,-29 4 927,23 0-967,0 0 1,0 1-1,0 0 0,0 0 1,-8 6-1,5-1 33,1 0 1,0 1-1,0 0 1,-12 17-1,18-21-50,1-1-1,0 1 0,0-1 0,0 1 0,0 0 1,1 0-1,0 1 0,0-1 0,1 0 1,-1 1-1,0 11 0,3-16-29,-1-1-1,1 0 1,-1 1-1,1-1 1,0 0 0,-1 1-1,1-1 1,0 0-1,0 0 1,0 0-1,0 0 1,0 0 0,0 0-1,0 0 1,0 0-1,0 0 1,1 0 0,-1 0-1,0-1 1,1 1-1,-1-1 1,0 1-1,1-1 1,-1 1 0,1-1-1,-1 0 1,1 0-1,-1 1 1,0-1 0,1 0-1,-1 0 1,1-1-1,-1 1 1,3-1 0,5 1 25,0 0 1,0-1 0,0-1 0,14-3 0,-8-1-21,0 0 0,-1-1-1,0-1 1,-1 0 0,0-1 0,0 0 0,-1-1 0,0 0-1,0-1 1,11-15 0,-15 17-5,-1 0 0,1-1 0,-2 0 0,1 0-1,-2-1 1,1 1 0,-1-1 0,-1-1 0,0 1 0,0-1 0,-1 1-1,-1-1 1,2-21 0,-4 33-5,0-1-1,0 1 1,0 0-1,0 0 1,0-1-1,0 1 1,0 0-1,0 0 1,0-1 0,0 1-1,0 0 1,0 0-1,0-1 1,0 1-1,0 0 1,0 0-1,0-1 1,0 1-1,0 0 1,-1 0 0,1-1-1,0 1 1,0 0-1,0 0 1,0 0-1,-1-1 1,1 1-1,0 0 1,0 0-1,0 0 1,-1 0 0,1 0-1,0-1 1,0 1-1,-1 0 1,1 0-1,0 0 1,0 0-1,-1 0 1,1 0-1,0 0 1,0 0-1,-1 0 1,1 0 0,0 0-1,0 0 1,-1 0-1,1 0 1,0 0-1,0 0 1,-1 0-1,1 0 1,0 1-1,0-1 1,-1 0 0,1 0-1,0 0 1,0 0-1,-1 0 1,1 1-1,0-1 1,0 0-1,0 0 1,0 0-1,-1 1 1,1-1 0,0 0-1,0 0 1,0 1-1,-15 15-31,9-5 51,1 1 0,-1-1 0,2 1 0,-1 0 0,2 1 0,0-1 0,0 1 0,1-1 0,0 1 0,2 0 0,-1 0 0,1-1 0,1 1 0,0 0 0,5 18 0,-4-27-18,0 0 0,0 0-1,1 0 1,-1 0 0,1-1-1,0 1 1,0-1 0,0 1-1,1-1 1,-1 0 0,1-1-1,-1 1 1,1-1 0,0 1-1,0-1 1,0 0 0,0 0-1,1-1 1,-1 1 0,0-1-1,1 0 1,6 0 0,-6 0-93,-1 0 1,1 0-1,0-1 1,0 0-1,0 0 1,0 0-1,0 0 1,-1-1-1,1 0 1,0 0-1,0-1 1,-1 1-1,1-1 1,0 0-1,-1 0 1,0 0-1,0-1 1,1 1 0,-1-1-1,5-5 1,17-34-354,3-1 452,-28 98 975,0-53-979,0 0-1,0 1 1,1-1 0,-1 0-1,0-1 1,1 1 0,-1 0-1,1 0 1,-1 0-1,1-1 1,0 1 0,0-1-1,0 0 1,0 1 0,0-1-1,0 0 1,0 0 0,0 0-1,0 0 1,1-1 0,-1 1-1,0 0 1,0-1-1,1 0 1,-1 0 0,0 1-1,4-2 1,71 1-631,-72-1 499,70-15-2832,-7 0 1089,-21 16 3534,-17 8 492,-27-7-2204,0 0 0,-1 1-1,1-2 1,0 1-1,0 0 1,0 0 0,0-1-1,0 0 1,0 0-1,0 0 1,0 0 0,0 0-1,0 0 1,0-1-1,0 1 1,0-1 0,0 0-1,0 0 1,0 0-1,-1 0 1,1-1 0,0 1-1,4-4 1,-3 1-771,0 1 1,0-1 0,0 0-1,-1 0 1,1 0 0,-1-1-1,0 1 1,-1-1 0,1 0-1,-1 0 1,4-9 0,1-14-5517</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2.383"/>
    </inkml:context>
    <inkml:brush xml:id="br0">
      <inkml:brushProperty name="width" value="0.025" units="cm"/>
      <inkml:brushProperty name="height" value="0.025" units="cm"/>
      <inkml:brushProperty name="color" value="#E71224"/>
    </inkml:brush>
  </inkml:definitions>
  <inkml:trace contextRef="#ctx0" brushRef="#br0">1 0 1602,'0'0'1793</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2.730"/>
    </inkml:context>
    <inkml:brush xml:id="br0">
      <inkml:brushProperty name="width" value="0.025" units="cm"/>
      <inkml:brushProperty name="height" value="0.025" units="cm"/>
      <inkml:brushProperty name="color" value="#E71224"/>
    </inkml:brush>
  </inkml:definitions>
  <inkml:trace contextRef="#ctx0" brushRef="#br0">71 70 17040,'0'0'2397,"-3"-7"-203,-15-51-603,18 58-1589,0 0-1,0-1 1,0 1-1,0 0 1,0 0-1,0-1 1,0 1-1,-1 0 1,1 0 0,0-1-1,0 1 1,0 0-1,0 0 1,-1 0-1,1-1 1,0 1-1,0 0 1,-1 0 0,1 0-1,0 0 1,0 0-1,-1-1 1,1 1-1,0 0 1,0 0-1,-1 0 1,1 0 0,0 0-1,-1 0 1,1 0-1,0 0 1,0 0-1,-1 0 1,1 0 0,0 0-1,-1 0 1,1 0-1,0 0 1,-1 1-1,-9 9-13,-3 16 42,12-23 23,0-1 1,0 1-1,0-1 1,1 1-1,-1-1 1,1 1-1,-1-1 1,1 1-1,0-1 0,0 1 1,0 3-1,1-5-68,-1 0 0,0 0 0,0-1-1,1 1 1,-1 0 0,1 0-1,-1-1 1,1 1 0,-1 0 0,1-1-1,-1 1 1,1-1 0,-1 1 0,1 0-1,0-1 1,-1 0 0,1 1 0,0-1-1,-1 1 1,1-1 0,0 0 0,0 1-1,1-1 1,5 1-340,0-1 1,0 0-1,0 0 1,0 0-1,0-1 0,13-4 1,-14 4 71,-1-1 0,1 1 1,-1 1-1,1-1 0,0 1 1,-1-1-1,1 2 0,0-1 1,7 2-1,-11 0 314,1 0-1,-1 0 1,1 0 0,-1 1-1,0-1 1,0 1 0,0-1-1,-1 1 1,1 0 0,0-1-1,-1 1 1,0 0 0,0 0-1,0 0 1,0 0 0,0 1-1,-1-1 1,1 4 0,4 59 1350,-5-45-1078,1 4 850,-1 0-1,-2 1 1,-9 47-1,10-66-942,-1-1 1,0 0-1,0 0 0,0 0 0,-1 0 0,0 0 0,0-1 1,-1 1-1,0-1 0,1 0 0,-2 0 0,1 0 0,0-1 1,-1 1-1,0-1 0,0 0 0,-1-1 0,1 1 0,-1-1 0,-11 5 1,16-7-198,-1-1 0,0 1 0,1-1 1,-1 1-1,1-1 0,-1 0 0,0 0 0,0 0 1,1 0-1,-1 0 0,0 0 0,1 0 0,-1 0 1,0-1-1,1 1 0,-1 0 0,0-1 1,1 0-1,-1 1 0,1-1 0,-1 0 0,1 0 1,-1 0-1,1 0 0,-2-1 0,0-1-13,0-1-1,0 0 0,1 1 0,-1-1 1,1 0-1,0 0 0,0 0 0,0-1 0,-1-5 1,-2-6-195,2 0 1,0-1 0,0 1 0,1-25-1,2 36 180,1 1-1,-1 0 0,1-1 1,0 1-1,0-1 0,0 1 1,1 0-1,0 0 0,-1 0 1,1 0-1,1 0 0,-1 0 1,1 1-1,-1-1 0,1 1 1,0-1-1,0 1 0,1 0 0,-1 0 1,1 1-1,-1-1 0,1 1 1,5-3-1,10-5-20,1 2 0,0 0-1,36-9 1,-27 9-185,83-28-5016,-55 9-1500</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3.948"/>
    </inkml:context>
    <inkml:brush xml:id="br0">
      <inkml:brushProperty name="width" value="0.025" units="cm"/>
      <inkml:brushProperty name="height" value="0.025" units="cm"/>
      <inkml:brushProperty name="color" value="#E71224"/>
    </inkml:brush>
  </inkml:definitions>
  <inkml:trace contextRef="#ctx0" brushRef="#br0">144 168 7015,'0'0'12246,"-11"2"-10057,8-1-2019,-13 3 239,1 0 1,-1 1-1,-21 11 0,33-14-351,0 0-1,0 0 1,1 1-1,-1-1 1,1 1-1,0 0 1,-1 0-1,1 0 0,-2 4 1,4-6-48,0 1-1,0 0 1,0-1 0,0 1-1,0 0 1,1 0 0,-1-1-1,1 1 1,0 0 0,-1 0-1,1 0 1,0 0 0,0-1 0,0 1-1,0 0 1,0 0 0,1 0-1,-1 0 1,0-1 0,1 1-1,0 0 1,0 2 0,0-3-6,0 0 1,0 0 0,0 0 0,0 0-1,0 0 1,0 0 0,1 0 0,-1 0-1,0 0 1,0-1 0,1 1-1,-1 0 1,1-1 0,-1 0 0,1 1-1,-1-1 1,1 1 0,-1-1-1,1 0 1,-1 0 0,3 0 0,37-1 155,-35 0-141,2 0-6,0 0 0,0-1 0,0 0 0,0 0 0,-1-1 0,1 0 0,-1 0 1,0-1-1,12-8 0,-15 10-13,0-1 0,0 0 0,0 0 0,-1-1 0,1 1 1,-1-1-1,0 0 0,0 1 0,0-1 0,0-1 0,-1 1 0,0 0 0,0-1 1,0 1-1,0-1 0,-1 0 0,2-4 0,-3 8 0,0 0 1,0 0-1,0 0 0,0 1 0,0-1 0,0 0 0,0 0 1,0 0-1,0 1 0,-1-1 0,1 0 0,0 0 0,0 1 1,-1-1-1,1 0 0,-1 0 0,1 1 0,0-1 0,-1 0 1,1 1-1,-1-1 0,0 1 0,1-1 0,-1 1 1,1-1-1,-1 1 0,0-1 0,1 1 0,-1-1 0,0 1 1,0 0-1,1-1 0,-1 1 0,0 0 0,0 0 0,1 0 1,-1 0-1,0 0 0,0-1 0,0 1 0,1 0 0,-1 1 1,0-1-1,0 0 0,0 0 0,0 0 0,-3 1 3,1-1-1,0 1 0,-1 0 0,1 0 0,0 0 0,0 0 1,0 1-1,0-1 0,0 1 0,-4 2 0,4-1 16,0 0 0,1 0 0,-1 0 0,1 0 0,-1 0 1,1 0-1,0 1 0,0-1 0,0 1 0,1 0 0,-1-1 0,1 1 0,0 0 0,0 0 0,0 0 0,1 0 0,-1 0 0,1 0 0,0 6 0,1-7-2,-1-1-1,1 1 1,-1-1 0,1 1-1,0-1 1,0 0-1,0 1 1,0-1-1,0 0 1,0 0 0,1 0-1,-1 0 1,1 0-1,0 0 1,-1 0-1,1 0 1,0-1 0,0 1-1,0-1 1,0 1-1,0-1 1,1 0-1,-1 0 1,0 0 0,0 0-1,1 0 1,-1 0-1,1-1 1,-1 1 0,1-1-1,4 0 1,1 1 10,0-2 1,0 1-1,0-1 1,0 0-1,0-1 0,0 0 1,0 0-1,0-1 1,-1 0-1,1 0 1,-1-1-1,0 0 1,12-8-1,-14 9-22,-1-1 0,1 0-1,-1 0 1,1 0-1,-1 0 1,0-1 0,-1 0-1,1 1 1,-1-1 0,0-1-1,0 1 1,-1 0-1,1-1 1,-1 1 0,0-1-1,-1 0 1,1 0 0,-1 0-1,0-9 1,-5 37-164,3-18 165,-1 1-1,1-1 1,0 0 0,1 1 0,-1-1-1,1 1 1,0-1 0,0 1 0,1 4 0,0-6 4,0 0 1,0 0-1,0 0 0,0 0 1,1 0-1,-1-1 1,1 1-1,0 0 1,-1-1-1,1 1 1,0-1-1,1 0 1,-1 0-1,0 0 0,1 0 1,-1 0-1,1 0 1,0 0-1,0-1 1,-1 1-1,1-1 1,0 0-1,0 0 1,0 0-1,0-1 0,0 1 1,0 0-1,1-1 1,-1 0-1,5 0 1,-3 0-17,1 0 1,-1-1 0,1 1 0,-1-1-1,1 0 1,-1-1 0,0 1 0,1-1-1,-1 0 1,0-1 0,0 1 0,0-1-1,-1 0 1,1 0 0,-1 0 0,8-7-1,11-34-1418,-25 48 1477,-1 1-1,1 0 0,-1 0 1,2 1-1,-1-1 1,0 0-1,1 1 1,0-1-1,0 1 0,1-1 1,0 1-1,0 7 1,0-11-21,1 0 1,-1 1-1,1-1 1,-1 0-1,1 0 1,0 0-1,0 0 1,0 0-1,0 0 1,0 0-1,0-1 1,0 1 0,1 0-1,-1 0 1,1-1-1,-1 1 1,1-1-1,0 0 1,0 1-1,-1-1 1,1 0-1,0 0 1,0 0-1,0 0 1,0 0-1,0-1 1,1 1-1,-1-1 1,0 1-1,0-1 1,0 0-1,0 1 1,5-2-1,1 1-19,1-1 0,-1-1 0,0 1-1,1-1 1,-1-1 0,0 1-1,0-2 1,0 1 0,-1-1-1,1 0 1,-1-1 0,0 1 0,0-1-1,0-1 1,-1 1 0,0-1-1,0-1 1,0 1 0,-1-1-1,7-10 1,-1 0-45,0 0 1,-2 0-1,0-1 0,0 0 1,-2-1-1,-1 1 0,8-37 0,-10 17-291,-6 28 192,-5 24 129,2 9 32,0 0-1,1 0 0,2 0 1,0 0-1,1 1 0,2-1 0,0 0 1,2 0-1,5 26 0,12 6 65,-19-53-286,0 1 0,1 0-1,-1-1 1,0 1 0,1-1 0,0 1-1,-1-1 1,1 0 0,0 0 0,0 0-1,1 0 1,-1 0 0,0 0 0,1 0-1,-1-1 1,5 3 0,-6-4 57,-1 0 1,1-1-1,-1 1 1,0 0-1,1-1 1,-1 1-1,1 0 1,-1-1-1,0 1 1,1 0-1,-1-1 1,1 1-1,-1-1 1,0 1-1,0 0 1,1-1-1,-1 1 1,0-1-1,0 1 1,0-1-1,1 1 1,-1-1-1,0 1 1,0-1-1,0 1 1,0-1-1,0 0 1,0 1-1,0-1 1,0 1-1,0-1 1,0 1-1,-1-1 1,1 1-1,0-1 1,0 0-1,-5-23-1539,0 12 1762,-1 0 0,-1 1-1,0 0 1,0 0 0,-1 0 0,-14-13 0,-62-53 3412,61 57-2225,29 17 1375,39 2-2250,6 6-408,57 2-4349,-63-7-1925</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4.829"/>
    </inkml:context>
    <inkml:brush xml:id="br0">
      <inkml:brushProperty name="width" value="0.025" units="cm"/>
      <inkml:brushProperty name="height" value="0.025" units="cm"/>
      <inkml:brushProperty name="color" value="#E71224"/>
    </inkml:brush>
  </inkml:definitions>
  <inkml:trace contextRef="#ctx0" brushRef="#br0">2 372 9257,'-1'6'1791,"2"13"5805,0-19-7449,0 1 0,1-1 0,-1 0 1,0 1-1,1-1 0,-1 0 0,1 0 0,-1 0 0,1 0 0,-1 0 0,0 0 1,1 0-1,-1-1 0,0 1 0,1-1 0,1 0 0,11-3 238,0-1-1,0 0 1,0-1-1,-1-1 1,0 0 0,22-17-1,69-60 178,-102 83-554,6-6 28,41-41 122,-46 46-146,-1-2 0,1 1-1,-1 0 1,0 0 0,1-1-1,-2 1 1,1-1 0,0 0-1,-1 1 1,0-1 0,0 0-1,0 0 1,1-7 0,-2 10-11,0 1 0,-1 0-1,1-1 1,0 1 0,0-1 0,0 1 0,-1-1 0,1 1 0,0 0 0,-1-1-1,1 1 1,0 0 0,-1-1 0,1 1 0,0 0 0,-1-1 0,1 1 0,-1 0-1,1 0 1,-1-1 0,1 1 0,0 0 0,-1 0 0,1 0 0,-1 0 0,1 0 0,-1 0-1,1 0 1,-1 0 0,1 0 0,-1 0 0,1 0 0,-1 0 0,1 0 0,-1 0-1,1 0 1,-1 0 0,1 1 0,-1-1 0,1 0 0,0 0 0,-1 0 0,1 1 0,-1-1-1,-23 11-82,15-4 66,0 0 0,1 0 0,0 1 0,0 0 0,1 0 0,0 1 0,1 0 0,0 0 0,0 1 0,1-1 0,0 1 0,1 1 0,0-1 0,0 0 0,1 1 0,1 0 0,0 0 0,0 0 0,1 0 0,0 16 0,1-25 27,1 0-1,-1 0 1,0 0 0,1 1 0,-1-1-1,1 0 1,0 0 0,-1 0 0,1 0 0,0 0-1,0 0 1,1 0 0,-1 0 0,0 0-1,1 0 1,-1-1 0,1 1 0,-1-1 0,1 1-1,0-1 1,0 1 0,3 1 0,-1-1 35,1-1 0,-1 0 0,0 0 0,0 0 1,1 0-1,-1-1 0,0 0 0,1 1 0,-1-2 0,0 1 1,6-1-1,4-2 81,0 0 0,0-1 0,-1 0 0,0-1 1,1-1-1,17-10 0,-12 4-88,-1-2 0,0 0 0,0-1 0,-2 0-1,0-1 1,0-1 0,20-31 0,-27 34-29,0 1 0,-2-1 0,1-1 1,-2 0-1,0 0 0,-1 0 0,0-1 0,-1 1 0,-1-1 0,0 0 0,0-25 0,-3 41-12,0-1-1,0 1 0,0-1 1,0 1-1,0-1 0,0 1 1,0-1-1,0 1 0,0-1 0,0 1 1,0-1-1,0 1 0,-1 0 1,1-1-1,0 1 0,0-1 1,0 1-1,-1-1 0,1 1 0,0-1 1,-1 1-1,1 0 0,0-1 1,-1 1-1,1 0 0,0-1 1,-1 1-1,1 0 0,-1-1 0,1 1 1,-1 0-1,1 0 0,0 0 1,-1-1-1,1 1 0,-1 0 1,1 0-1,-1 0 0,1 0 0,-1 0 1,1 0-1,-1 0 0,1 0 1,-1 0-1,1 0 0,-1 0 1,1 0-1,-1 0 0,1 1 0,-1-1 1,1 0-1,-1 0 0,1 0 1,-1 1-1,1-1 0,0 0 1,-1 1-1,1-1 0,-1 0 0,1 1 1,0-1-1,-1 0 0,1 1 1,-1 0-1,-27 26-30,5 11 101,1 1-1,2 1 0,2 0 1,1 1-1,2 1 0,2 1 1,2 0-1,2 0 0,2 1 1,2 0-1,1 1 0,4 61 1,0-104-126,0 1 1,0 0 0,1-1-1,-1 1 1,1 0 0,-1-1-1,1 1 1,0-1-1,0 1 1,0-1 0,0 1-1,1-1 1,-1 1 0,1-1-1,-1 0 1,1 0 0,0 0-1,0 0 1,0 0-1,0 0 1,2 1 0,-3-3-32,0 1 0,0-1 1,-1 0-1,1 1 0,0-1 0,0 0 1,0 0-1,0 0 0,0 0 1,0 0-1,-1 0 0,1 0 0,0 0 1,0 0-1,0 0 0,0-1 0,0 1 1,-1 0-1,1 0 0,0-1 1,0 1-1,0-1 0,0 0 0,1 0-124,0-1 0,0 0-1,-1 0 1,0 1-1,1-1 1,-1 0-1,0 0 1,0 0 0,0-1-1,0 1 1,0 0-1,1-4 1,9-71-9572,-8 31 544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694"/>
    </inkml:context>
    <inkml:brush xml:id="br0">
      <inkml:brushProperty name="width" value="0.035" units="cm"/>
      <inkml:brushProperty name="height" value="0.035" units="cm"/>
    </inkml:brush>
  </inkml:definitions>
  <inkml:trace contextRef="#ctx0" brushRef="#br0">10 240 15035,'-1'-3'115,"0"1"0,-1-1 0,1 0 0,0 0 1,0 0-1,0 0 0,1 1 0,-1-1 0,1 0 0,-1 0 0,1 0 0,0 0 0,0 0 0,1 0 0,-1 0 0,2-6 0,-1 5-15,1 1-1,0-1 0,0 0 1,0 1-1,1 0 0,-1-1 1,1 1-1,-1 0 0,1 0 1,0 1-1,0-1 0,6-3 1,21-13 275,1 1 1,1 2 0,0 1 0,1 2 0,1 1 0,62-14 0,-63 19-314,1 1 0,-1 2 1,1 1-1,0 2 0,51 5 0,-69-3-49,1 2-1,-1 0 0,1 1 1,-1 0-1,-1 2 0,1 0 0,-1 0 1,1 2-1,-2 0 0,1 0 0,-1 1 1,-1 1-1,14 13 0,-21-17 46,0 0 0,0 1-1,0 0 1,-1 0-1,0 1 1,-1-1 0,0 1-1,0 0 1,0 0 0,-1 0-1,-1 1 1,1-1-1,-1 1 1,-1 0 0,1-1-1,-2 1 1,1 0 0,-1 0-1,0 0 1,-1 0-1,0 0 1,0-1 0,-1 1-1,0-1 1,-6 13 0,1-1 113,-2-1 0,0-1 1,-2 1-1,0-2 1,0 1-1,-2-2 1,0 0-1,-1 0 0,-29 25 1,18-21-52,0-1 0,-1-2 0,0 0 0,-37 16 0,47-25-355,0-2-1,-1 0 1,1-1 0,-1 0-1,0-2 1,0 0-1,-1 0 1,1-2 0,-21-1-1,36 0 182,1 0-1,-1 0 0,0 0 1,1 0-1,-1 0 0,1-1 0,-1 1 1,0 0-1,1-1 0,-1 0 1,1 1-1,0-1 0,-1 0 1,1 0-1,-1 0 0,-1-1 1,4-3-538</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5.237"/>
    </inkml:context>
    <inkml:brush xml:id="br0">
      <inkml:brushProperty name="width" value="0.025" units="cm"/>
      <inkml:brushProperty name="height" value="0.025" units="cm"/>
      <inkml:brushProperty name="color" value="#E71224"/>
    </inkml:brush>
  </inkml:definitions>
  <inkml:trace contextRef="#ctx0" brushRef="#br0">1 494 9097,'0'0'7735,"12"-1"-4943,-9 1-2603,4 0 92,0-1 0,1 0 1,-1 0-1,0-1 1,0 0-1,-1 0 1,1 0-1,0-1 1,-1 0-1,1-1 0,9-6 1,12-12-65,-1-1 1,-1-1-1,-2-1 0,0-1 1,-1-1-1,-2-1 0,-1-1 1,-2-1-1,0-1 0,-2 0 1,-2-1-1,0-1 0,10-41 1,-21 48-277,-8 43 25,-80 270 2001,66-210-1385,-16 142-1,33-193-577,1 1-1,2 27 1,-1-54-6,0 0 0,0 1 0,0-1 1,0 0-1,0 0 0,0 0 0,0 0 0,0 0 0,0 0 1,0 0-1,0 1 0,0-1 0,0 0 0,0 0 0,0 0 0,0 0 1,0 0-1,0 0 0,0 0 0,0 1 0,0-1 0,0 0 0,0 0 1,1 0-1,-1 0 0,0 0 0,0 0 0,0 0 0,0 0 0,0 0 1,0 1-1,0-1 0,0 0 0,0 0 0,1 0 0,-1 0 1,0 0-1,0 0 0,0 0 0,0 0 0,0 0 0,0 0 0,0 0 1,1 0-1,-1 0 0,0 0 0,0 0 0,0 0 0,0 0 0,0 0 1,0 0-1,1 0 0,-1 0 0,0 0 0,0 0 0,0 0 0,0 0 1,0-1-1,0 1 0,0 0 0,1 0 0,7-10-310,5-13-531,-8 6-171,-1-1 1,-1 1 0,0-1 0,0-21 0,-2-35-5922,-1 70 6390,0-34-6016</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5.584"/>
    </inkml:context>
    <inkml:brush xml:id="br0">
      <inkml:brushProperty name="width" value="0.025" units="cm"/>
      <inkml:brushProperty name="height" value="0.025" units="cm"/>
      <inkml:brushProperty name="color" value="#E71224"/>
    </inkml:brush>
  </inkml:definitions>
  <inkml:trace contextRef="#ctx0" brushRef="#br0">1 266 2434,'0'0'10036,"8"6"-8210,27 21 544,-31-26-2133,-1 0-1,1 0 1,0-1-1,-1 1 1,1-1-1,-1 0 1,1 1-1,0-2 1,-1 1-1,1 0 1,0-1-1,-1 1 0,1-1 1,-1 0-1,1-1 1,-1 1-1,0 0 1,1-1-1,-1 0 1,0 0-1,4-3 1,4-1 246,43-21 932,60-40 1,-100 58-1394,0-1 0,-1 0-1,0-1 1,-1-1 0,0 0-1,-1 0 1,-1-1 0,0 0-1,12-21 1,-21 33 20,0-1 0,0 1 1,0-1-1,-1 0 0,1 1 0,0-1 0,-1 1 1,1-1-1,-1 0 0,1 0 0,-1 1 0,0-1 1,0 0-1,0 0 0,0 1 0,0-1 0,0 0 1,-1 0-1,1 1 0,0-1 0,-2-2 0,1 3 12,0 0 0,0 0 0,0 0 0,0 1 0,0-1 0,0 0 0,0 1 0,0-1 0,-1 1 0,1-1 0,0 1 0,0-1 0,-1 1 0,1 0 0,0 0 0,-1 0 0,1 0 0,0 0 0,-1 0 0,1 0 0,-2 0 0,-4 1 37,-1 1 0,1-1 0,0 1 0,-1 1 0,1-1 1,0 1-1,1 1 0,-10 5 0,6-2 63,1 1 0,0 0 0,1 1 0,0 0 0,0 0 0,-7 12 0,13-18-127,-1 0 0,1 1 1,0 0-1,0 0 0,0-1 0,1 1 1,-1 0-1,1 0 0,0 0 0,0 1 0,1-1 1,-1 0-1,1 0 0,0 0 0,0 1 1,0-1-1,0 0 0,1 0 0,0 0 0,2 8 1,-1-9-177,0 0 0,1 0 0,-1-1 1,1 1-1,0 0 0,0-1 0,0 0 1,0 0-1,0 0 0,0 0 0,0 0 1,1 0-1,-1-1 0,1 0 0,-1 0 1,1 0-1,0 0 0,-1 0 0,1-1 1,5 1-1,8 0-2116,-1 0 1,0-1-1,22-3 1,-2-6-3043,2-6-1457</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6.099"/>
    </inkml:context>
    <inkml:brush xml:id="br0">
      <inkml:brushProperty name="width" value="0.025" units="cm"/>
      <inkml:brushProperty name="height" value="0.025" units="cm"/>
      <inkml:brushProperty name="color" value="#E71224"/>
    </inkml:brush>
  </inkml:definitions>
  <inkml:trace contextRef="#ctx0" brushRef="#br0">184 264 6694,'0'0'13608,"-10"-3"-11660,5 2-1837,-1 0-1,1 0 0,-1 0 1,0 1-1,1 0 0,-1 0 1,0 0-1,1 1 0,-1-1 1,1 1-1,-1 1 0,1-1 1,-1 1-1,1 0 0,0 0 1,0 1-1,0-1 0,0 1 1,0 0-1,0 1 0,1-1 1,0 1-1,-6 5 0,5-3-30,0 0 0,0 1 0,1 0 0,0 0 0,0 0 0,1 0 0,-1 1 0,-2 10 0,6-15-44,-1-1 0,0 1 0,1 0 0,-1 0 0,1 0 0,0 0 0,0 0 0,0 0-1,1 0 1,-1 0 0,2 5 0,-2-7-29,1 0-1,0 1 0,0-1 0,0 0 0,-1 1 0,1-1 0,0 0 0,0 0 0,1 0 0,-1 0 0,0 0 0,0 0 1,1 0-1,-1 0 0,0 0 0,1-1 0,-1 1 0,0 0 0,1-1 0,-1 1 0,1-1 0,-1 0 0,3 1 0,7-1-240,1 1-1,-1-2 0,0 0 0,0 0 0,0-1 0,0 0 0,0-1 0,-1 0 0,1-1 0,-1 0 1,0-1-1,0 0 0,0 0 0,-1-1 0,0 0 0,11-10 0,11-10-619,-1 0 0,-1-3 0,29-35 0,-56 60 834,24-27-191,24-36 1,-45 59 290,0-1 1,0 1 0,-1-1 0,0 1 0,0-1 0,-1 0 0,0-1 0,-1 1-1,0-1 1,1-13 0,-3 22-48,0 1-1,0 0 1,0-1-1,0 1 1,0 0-1,0-1 1,0 1-1,0-1 1,0 1-1,0 0 1,0-1 0,0 1-1,0-1 1,0 1-1,0 0 1,-1-1-1,1 1 1,0 0-1,0-1 1,0 1-1,-1 0 1,1 0-1,0-1 1,0 1-1,-1 0 1,1-1-1,0 1 1,-1 0 0,1 0-1,0 0 1,-1-1-1,1 1 1,0 0-1,-1 0 1,1 0-1,0 0 1,-1 0-1,1 0 1,0-1-1,-1 1 1,1 0-1,-1 0 1,1 0-1,0 0 1,-1 1-1,1-1 1,0 0 0,-1 0-1,1 0 1,-1 0-1,1 0 1,0 0-1,-1 0 1,1 1-1,0-1 1,-1 0-1,-20 15 1013,11-4-781,1-1 0,0 1 0,1 1-1,0 0 1,1 0 0,0 1 0,1 0 0,0 0 0,1 0 0,1 0-1,0 1 1,-3 22 0,0 12 107,3 1 0,1 62 0,7-61-537,5-27-796,-8-22 875,-1-1-1,1 1 1,-1-1 0,0 1-1,1-1 1,-1 1 0,1-1-1,-1 1 1,1-1 0,0 0 0,-1 1-1,1-1 1,-1 0 0,1 0-1,0 0 1,-1 1 0,1-1-1,-1 0 1,1 0 0,0 0-1,-1 0 1,1 0 0,0 0-1,-1 0 1,1 0 0,0 0-1,-1 0 1,1-1 0,0 1-1,0-1-68,0 0 0,1 0 0,-1 1-1,0-1 1,0-1 0,0 1-1,0 0 1,-1 0 0,1 0 0,0 0-1,0-1 1,-1 1 0,1 0 0,-1-1-1,1 1 1,-1 0 0,1-1-1,-1 1 1,0-1 0,0 1 0,0 0-1,0-3 1,1-39-2389,-1 33 1793,0 2 669,-1-1 1,0 1 0,0 0 0,0 0-1,-1 0 1,0 0 0,-1 1 0,0-1-1,0 1 1,-7-12 0,-3 0 672,0 2 0,-23-26 0,7 10 755,28 33-1276,1 0 1,0-1 0,0 1-1,-1 0 1,1 0 0,0-1-1,0 1 1,-1 0 0,1 0-1,0-1 1,0 1 0,0 0-1,0-1 1,-1 1 0,1-1-1,0 1 1,0 0 0,0-1-1,0 1 1,0 0 0,0-1-1,0 1 1,0 0 0,0-1-1,0 1 1,0-1 0,0 1-1,0 0 1,0-1 0,1 1-1,-1 0 1,0-1 0,0 1-1,0 0 1,0-1 0,1 1-1,-1 0 1,0 0 0,0-1-1,1 1 1,-1 0 0,0-1-1,0 1 1,1 0 0,-1 0-1,1-1 1,25-5 1071,46 7-1188,-62-1 254,6 1-228,65 2-2003,-27-3-3469,-1-1-4570</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16.761"/>
    </inkml:context>
    <inkml:brush xml:id="br0">
      <inkml:brushProperty name="width" value="0.025" units="cm"/>
      <inkml:brushProperty name="height" value="0.025" units="cm"/>
      <inkml:brushProperty name="color" value="#E71224"/>
    </inkml:brush>
  </inkml:definitions>
  <inkml:trace contextRef="#ctx0" brushRef="#br0">1 33 19474,'0'0'4132,"5"0"-3491,1 0-673,8 0 64,-1-4-1153,3-9-2146,-2-3-8648</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0.781"/>
    </inkml:context>
    <inkml:brush xml:id="br0">
      <inkml:brushProperty name="width" value="0.025" units="cm"/>
      <inkml:brushProperty name="height" value="0.025" units="cm"/>
      <inkml:brushProperty name="color" value="#E71224"/>
    </inkml:brush>
  </inkml:definitions>
  <inkml:trace contextRef="#ctx0" brushRef="#br0">1 1 13261,'0'0'10249,"5"47"-9416,-5-15-353,0 5-255,0 5-97,-3-2-96,1-2-32,2-6-96,0-5-929,0-11-481,0-9-1184</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1.129"/>
    </inkml:context>
    <inkml:brush xml:id="br0">
      <inkml:brushProperty name="width" value="0.025" units="cm"/>
      <inkml:brushProperty name="height" value="0.025" units="cm"/>
      <inkml:brushProperty name="color" value="#E71224"/>
    </inkml:brush>
  </inkml:definitions>
  <inkml:trace contextRef="#ctx0" brushRef="#br0">1 131 13645,'0'0'1649,"6"-10"417,-1 2-1769,0 1-1,1 0 1,0 0-1,0 0 1,0 1-1,1 0 1,0 0-1,0 0 1,1 1-1,0 0 0,-1 1 1,2 0-1,-1 0 1,11-3-1,6-1 85,-1 2 0,1 0 0,0 2 0,44-2 0,-60 5-366,0 1 0,0 0 0,1 0-1,-1 1 1,0 1 0,0-1 0,0 2 0,0-1-1,-1 1 1,1 0 0,0 1 0,-1 0 0,0 0 0,0 1-1,0 0 1,8 8 0,-12-9 41,-1 1 0,0-1 0,0 1 0,0 0 0,0 0 0,-1 0 0,1 0 0,-1 1 0,-1-1 0,1 0 0,-1 1 0,0 0 0,0-1 0,-1 1 0,1 0 0,-1-1 0,0 1 0,-1 0 0,0-1 1,0 1-1,0-1 0,0 1 0,-1-1 0,0 1 0,-3 6 0,2-6-41,1 0 0,-1 0 0,0-1 0,-1 1 0,1-1 0,-1 0 0,0 0 1,0 0-1,-1-1 0,0 1 0,1-1 0,-1 0 0,-1-1 0,1 1 0,0-1 1,-1 0-1,0 0 0,0-1 0,0 1 0,0-1 0,0-1 0,-8 2 0,-6-4-2955,19 1 2720,1 0-1,-1-1 1,1 1 0,0 0-1,-1 0 1,1-1-1,0 1 1,0 0-1,-1-1 1,1 1-1,0 0 1,0-1 0,-1 1-1,1-1 1,0 1-1,0 0 1,0-1-1,0 1 1,0-1-1,0 1 1,0 0-1,-1-1 1,1 1 0,0-1-1,0 1 1,1-1-1,-1 1 1,0 0-1,0-1 1,0 1-1,0-1 1,0 1 0,0 0-1,0-1 1,1 1-1,-1-1 1,0 1-1,0 0 1,1-1-1,-1 1 1,0 0 0,0-1-1,1 1 1,-1 0-1,14-14-10669</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1.492"/>
    </inkml:context>
    <inkml:brush xml:id="br0">
      <inkml:brushProperty name="width" value="0.025" units="cm"/>
      <inkml:brushProperty name="height" value="0.025" units="cm"/>
      <inkml:brushProperty name="color" value="#E71224"/>
    </inkml:brush>
  </inkml:definitions>
  <inkml:trace contextRef="#ctx0" brushRef="#br0">15 1 15182,'0'0'10469,"-3"10"-9903,1-5-510,0 2-17,0 0 1,1-1-1,-1 1 1,1 0-1,0 0 1,1 10 0,0-14-38,0-1 1,1 0 0,-1 1 0,1-1 0,0 0 0,-1 1 0,1-1 0,0 0 0,1 0 0,-1 1-1,0-1 1,0 0 0,1 0 0,0 0 0,-1-1 0,1 1 0,0 0 0,0-1 0,0 1 0,0-1-1,0 1 1,0-1 0,0 0 0,0 0 0,0 0 0,4 1 0,-2-1 7,1 0 1,0 0-1,0 0 1,0-1 0,0 1-1,0-1 1,-1 0-1,1-1 1,0 1-1,0-1 1,0 0-1,0 0 1,0-1-1,-1 1 1,1-1 0,-1 0-1,1 0 1,-1-1-1,0 1 1,0-1-1,0 0 1,0 0-1,0 0 1,-1-1-1,1 1 1,-1-1 0,0 0-1,0 0 1,0 0-1,-1 0 1,1-1-1,-1 1 1,0-1-1,0 1 1,-1-1-1,0 0 1,1 1-1,-1-1 1,0-9 0,-7 19 1466,0 9-1433,5-9-53,1 1-1,-1-1 1,1 0-1,0 1 1,0-1-1,1 1 1,-1-1-1,1 0 1,1 1 0,-1-1-1,1 0 1,-1 0-1,2 0 1,-1 0-1,0 0 1,1 0-1,0-1 1,0 1 0,1-1-1,-1 0 1,1 0-1,0 0 1,7 6-1,-6-7-496,0 0-1,-1-1 1,1 0 0,0 0-1,0 0 1,0 0-1,1-1 1,-1 0-1,0 0 1,7 0 0,16 0-5356</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2.200"/>
    </inkml:context>
    <inkml:brush xml:id="br0">
      <inkml:brushProperty name="width" value="0.025" units="cm"/>
      <inkml:brushProperty name="height" value="0.025" units="cm"/>
      <inkml:brushProperty name="color" value="#E71224"/>
    </inkml:brush>
  </inkml:definitions>
  <inkml:trace contextRef="#ctx0" brushRef="#br0">0 1 15695,'0'0'1783,"1"8"75,1 26-262,-2-19-1198,0 0 0,1-1 1,0 1-1,2 0 1,0 0-1,0-1 0,6 15 1,-7-27-389,0 0 1,0 0-1,0 0 1,0 0-1,0 0 0,1-1 1,-1 1-1,0-1 1,1 1-1,-1-1 1,1 0-1,0 0 0,-1 0 1,1 0-1,0-1 1,0 1-1,-1-1 1,1 0-1,0 1 1,5-2-1,64-4 54,-58 4-118,-8 0 81,4 0-124,0 0-1,0 0 1,1 1 0,15 2-1,-25-2 130,0 0 1,0 0-1,1 0 0,-1 0 0,0 1 0,0-1 0,0 0 1,1 1-1,-1-1 0,0 1 0,0 0 0,0-1 0,0 1 1,0 0-1,0-1 0,0 1 0,0 0 0,0 0 0,0 0 1,0 0-1,-1 0 0,1 0 0,0 0 0,-1 0 0,1 0 1,-1 1-1,1-1 0,-1 0 0,1 0 0,-1 0 0,0 1 1,0-1-1,1 0 0,-1 0 0,0 1 0,0-1 0,0 0 1,-1 0-1,1 1 0,0-1 0,0 0 0,-1 0 0,1 1 1,-1-1-1,1 0 0,-2 2 0,0 1 148,0 0 0,-1-1 0,0 1 0,0-1 0,0 1 0,0-1 0,0 0 0,-1 0 0,1-1 0,-1 1 0,0-1 0,0 1 0,0-1 0,0 0 0,0-1 0,0 1 0,0-1 0,-1 0 0,1 0 0,-5 1 0,-4 0-12,0 0 0,-1-1 0,1 0 0,0-1 0,-21-2 1,32 2-188,-1-1 0,1 1 1,0-1-1,0 0 1,-1 0-1,1 0 0,0 0 1,0-1-1,0 1 1,0 0-1,0-1 0,0 0 1,1 1-1,-1-1 1,0 0-1,1 0 0,-2-3 1,2 5-121,1-1 0,-1 0 1,1 0-1,-1 0 0,1 0 1,0 1-1,-1-1 0,1 0 0,0 0 1,0 0-1,0 0 0,0 0 1,0 0-1,0 0 0,0 0 0,0 0 1,0 0-1,0 0 0,0 1 1,1-1-1,-1 0 0,0 0 0,1 0 1,-1 0-1,0 0 0,1 1 1,-1-1-1,1 0 0,-1 0 0,1 1 1,0-1-1,-1 0 0,1 1 1,0-1-1,0 0 0,-1 1 0,1-1 1,0 1-1,0-1 0,0 1 1,0 0-1,-1-1 0,1 1 0,1 0 1,40-11-10080,-16 6 1308</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2.716"/>
    </inkml:context>
    <inkml:brush xml:id="br0">
      <inkml:brushProperty name="width" value="0.025" units="cm"/>
      <inkml:brushProperty name="height" value="0.025" units="cm"/>
      <inkml:brushProperty name="color" value="#E71224"/>
    </inkml:brush>
  </inkml:definitions>
  <inkml:trace contextRef="#ctx0" brushRef="#br0">0 28 10314,'0'0'10725,"13"-3"-9353,18-5-595,1 2 1,61-4 0,-75 10-881,0 0 0,0 1 0,20 4 0,-30-3-371,0 0-1,0 0 1,-1 0-1,1 1 1,-1 0-1,0 1 1,0-1-1,10 8 1,-9-2-1839,-8-9 2172,1 0 1,-1 1-1,0-1 1,0 0 0,0 0-1,0 0 1,1 0-1,-1 1 1,0-1-1,0 0 1,0 0-1,0 0 1,0 1 0,0-1-1,0 0 1,0 0-1,1 1 1,-1-1-1,0 0 1,0 0-1,0 1 1,0-1 0,0 0-1,0 0 1,0 1-1,0-1 1,0 0-1,-1 0 1,1 0-1,0 1 1,0-1 0,0 0-1,0 0 1,0 1-1,0-1 1,0 0-1,-1 0 1,1 0-1,0 1 1,0-1-1,0 0 1,0 0 0,-1 0-1,1 0 1,0 0-1,0 1 1,0-1-1,-1 0 1,1 0-1,0 0 1,-15 1-4584</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3.048"/>
    </inkml:context>
    <inkml:brush xml:id="br0">
      <inkml:brushProperty name="width" value="0.025" units="cm"/>
      <inkml:brushProperty name="height" value="0.025" units="cm"/>
      <inkml:brushProperty name="color" value="#E71224"/>
    </inkml:brush>
  </inkml:definitions>
  <inkml:trace contextRef="#ctx0" brushRef="#br0">0 0 8200,'0'0'10954,"13"54"-10089,10-45-545,1-1-256,3-3 0,0-5-672,-2 0-1762,-3-5-2563,-6-12-1729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1.378"/>
    </inkml:context>
    <inkml:brush xml:id="br0">
      <inkml:brushProperty name="width" value="0.035" units="cm"/>
      <inkml:brushProperty name="height" value="0.035" units="cm"/>
    </inkml:brush>
  </inkml:definitions>
  <inkml:trace contextRef="#ctx0" brushRef="#br0">1 1 15539,'0'0'60,"0"0"0,1 0-1,-1 0 1,0 0 0,1 0-1,-1 0 1,1 0 0,-1 0-1,0 0 1,1 0 0,-1 0-1,0 0 1,1 0 0,-1 0-1,1 0 1,-1 0 0,0 0-1,1 0 1,-1 0 0,0 0-1,1 1 1,-1-1 0,0 0-1,0 0 1,1 0 0,-1 1-1,0-1 1,1 0 0,-1 0-1,0 1 1,0-1 0,0 0-1,1 1 1,-1-1 0,0 0-1,0 1 1,0-1 0,0 0-1,1 1 1,-1-1 0,0 0-1,0 1 1,0-1 0,0 0-1,0 1 1,6 19 319,19 133 2454,-15-74-2399,65 378 424,-74-451-857,2 10 9,0 0 0,0 20-1,-5-23 19,-3-12 2,3-2-26,1-1 0,-1 0 0,1 0 0,-1 0 0,1 1 0,0-1 0,0-1 0,-2-2 0,-6-18 4,0 0 1,2-1 0,1 1-1,0-1 1,2-1 0,-2-37-1,5 14-26,1 0 0,10-68 0,-5 79 5,2 1-1,19-60 1,-21 82 10,1 0 0,0 0 0,0 0 0,2 1 0,0 0 0,0 0 0,1 1 0,1 0 0,13-13 0,-20 22 5,0 0 1,0 0 0,1 1-1,-1 0 1,1-1 0,-1 1 0,1 0-1,0 1 1,-1-1 0,1 1-1,0 0 1,0 0 0,0 0 0,0 0-1,1 1 1,6-1 0,-7 2 3,-1-1 1,0 1-1,1 0 1,-1 0-1,0 1 0,0-1 1,0 1-1,0-1 1,0 1-1,0 0 1,0 0-1,0 0 0,-1 1 1,1-1-1,-1 0 1,1 1-1,-1 0 1,0 0-1,0 0 0,2 4 1,1 3 29,-1 0-1,0 0 1,-1 0 0,0 0 0,0 1-1,-1-1 1,0 1 0,-1 0 0,0 0 0,-1-1-1,0 1 1,-1 0 0,0 0 0,-1-1-1,-4 16 1,4-17-39,-1 0 1,1 0-1,-2-1 0,1 1 1,-1-1-1,-1 0 0,1 0 1,-2 0-1,1 0 0,-1-1 1,0 0-1,0 0 0,-1-1 1,0 0-1,0 0 0,0 0 1,-1-1-1,-10 6 0,-14-2-646,30-9 625,0 0 1,1 0 0,-1 0 0,1 0-1,-1 0 1,0 0 0,1 0 0,-1-1 0,1 1-1,-1-1 1,1 1 0,-1-1 0,1 1 0,-1-1-1,1 0 1,-1 0 0,1 0 0,-2-1-1,-2-8-310</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3.396"/>
    </inkml:context>
    <inkml:brush xml:id="br0">
      <inkml:brushProperty name="width" value="0.025" units="cm"/>
      <inkml:brushProperty name="height" value="0.025" units="cm"/>
      <inkml:brushProperty name="color" value="#E71224"/>
    </inkml:brush>
  </inkml:definitions>
  <inkml:trace contextRef="#ctx0" brushRef="#br0">1 1 11371,'0'0'8947,"10"5"-8499,1 0-293,9 4-75,-1 0 1,-1 2 0,0 0 0,26 21-1,-40-29-61,0 1 1,0 0-1,-1 0 0,1 0 0,-1 1 0,0-1 1,0 1-1,-1-1 0,1 1 0,2 10 0,-4-12 12,0 1 1,-1-1-1,1 1 0,-1-1 0,0 1 0,0-1 1,-1 1-1,1-1 0,-1 1 0,0-1 0,1 1 0,-2-1 1,1 0-1,0 1 0,-1-1 0,1 0 0,-1 0 0,-3 5 1,-11 11 74,-1 0 0,-1-1 0,-1-1 1,0-1-1,-26 17 0,34-25-226,9-6-291,-7 4-709,3-6-4075</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3.800"/>
    </inkml:context>
    <inkml:brush xml:id="br0">
      <inkml:brushProperty name="width" value="0.025" units="cm"/>
      <inkml:brushProperty name="height" value="0.025" units="cm"/>
      <inkml:brushProperty name="color" value="#E71224"/>
    </inkml:brush>
  </inkml:definitions>
  <inkml:trace contextRef="#ctx0" brushRef="#br0">50 0 10250,'0'0'5151,"-5"8"-2797,-2 5-1949,0 1 0,1-1 0,1 1 0,0 0 0,1 0 0,1 1 0,0 0 0,1-1 0,0 1 0,1 0 0,1 0 0,0 0 0,4 22 0,-3-34-352,0 1 0,0-1 0,0 1 0,1-1 0,0 0 0,-1 1 0,1-1 0,0 0 0,0 0 0,1 0 1,-1-1-1,1 1 0,-1 0 0,1-1 0,0 1 0,0-1 0,0 0 0,0 0 0,0 0 0,0-1 0,1 1 0,-1-1 0,1 0 0,-1 0 0,1 0 0,-1 0 1,1 0-1,6-1 0,-4 1-22,-1-1 0,1-1 0,0 1 0,0-1 0,0 0 0,-1 0 0,1-1 0,-1 1 0,1-1 0,-1 0 0,1-1 0,-1 0 0,0 1 1,0-2-1,-1 1 0,1 0 0,6-7 0,-6 5-17,-1 1 0,1-1-1,-1 0 1,0 0 0,-1 0 0,1 0 0,-1-1 0,0 1 0,-1-1 0,1 0-1,-1 0 1,0 0 0,-1 0 0,2-6 0,-3 10 119,-2 5-76,0 0-1,0 0 0,0 0 0,1 0 0,-1 0 0,1 1 0,0-1 0,0 0 0,0 1 0,1-1 0,-1 0 0,1 1 0,-1 5 0,3 52 238,-1-42-214,0-15-45,-1 0-1,1 0 1,1-1 0,-1 1-1,1 0 1,-1 0 0,1-1-1,0 1 1,0-1 0,1 0-1,-1 1 1,1-1 0,-1 0-1,1 0 1,4 2 0,-6-4-129,1 1 0,-1-1-1,1 0 1,-1 0 0,1 0 0,0 0 0,0 0 0,-1-1 0,1 1-1,0-1 1,0 1 0,0-1 0,0 1 0,2-1 0,-3 0-204,1 0-1,-1-1 1,0 1 0,1 0 0,-1-1 0,0 1 0,0-1 0,1 1 0,-1-1-1,0 0 1,0 0 0,0 1 0,0-1 0,0 0 0,0 0 0,0 0 0,0 0 0,0 0-1,-1 0 1,1 0 0,0 0 0,0-3 0,9-16-6839</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4.130"/>
    </inkml:context>
    <inkml:brush xml:id="br0">
      <inkml:brushProperty name="width" value="0.025" units="cm"/>
      <inkml:brushProperty name="height" value="0.025" units="cm"/>
      <inkml:brushProperty name="color" value="#E71224"/>
    </inkml:brush>
  </inkml:definitions>
  <inkml:trace contextRef="#ctx0" brushRef="#br0">1 0 11659,'0'0'9737,"18"66"-9705,0-47-1025,4 0-1473,1-2-1922,-1-1-1986</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4.522"/>
    </inkml:context>
    <inkml:brush xml:id="br0">
      <inkml:brushProperty name="width" value="0.025" units="cm"/>
      <inkml:brushProperty name="height" value="0.025" units="cm"/>
      <inkml:brushProperty name="color" value="#E71224"/>
    </inkml:brush>
  </inkml:definitions>
  <inkml:trace contextRef="#ctx0" brushRef="#br0">175 2 9161,'0'0'13282,"-10"-1"-12973,5 0-254,1 1-1,-1 0 1,0 0-1,1 1 1,-1-1-1,0 1 1,1 0-1,-1 0 1,0 1-1,1-1 0,0 1 1,-9 4-1,6-1 153,-1 0-1,1 1 1,0-1-1,0 2 1,1-1-1,0 1 0,-8 11 1,10-13-50,0 1 0,0 0 0,0 0 0,1 0 0,0 0 0,0 1 0,1-1 0,0 1 0,0 0 0,-1 10 0,2-14-140,1-1-1,1 1 0,-1-1 0,0 0 0,0 1 0,1-1 0,0 1 0,-1-1 0,1 0 0,0 1 0,0-1 0,0 0 0,0 0 0,1 0 1,-1 0-1,1 0 0,-1 0 0,1 0 0,-1 0 0,1-1 0,0 1 0,0-1 0,0 1 0,0-1 0,0 0 0,0 0 0,1 1 1,-1-2-1,0 1 0,0 0 0,1 0 0,-1-1 0,3 1 0,12 3-174,0-1 0,0-1 0,0-1 0,0 0 0,0-2 0,26-2 0,6-7-3182,-6-6-3350,1-7-8279</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4.916"/>
    </inkml:context>
    <inkml:brush xml:id="br0">
      <inkml:brushProperty name="width" value="0.025" units="cm"/>
      <inkml:brushProperty name="height" value="0.025" units="cm"/>
      <inkml:brushProperty name="color" value="#E71224"/>
    </inkml:brush>
  </inkml:definitions>
  <inkml:trace contextRef="#ctx0" brushRef="#br0">126 155 12460,'0'0'5045,"-10"0"-3492,6-1-1475,-1 1 1,0 0-1,1 1 0,-1-1 1,1 1-1,-1 0 0,1 0 0,-1 0 1,1 1-1,0-1 0,0 1 1,-1 0-1,1 1 0,0-1 0,1 1 1,-1-1-1,0 1 0,1 0 1,0 0-1,-1 1 0,1-1 1,1 1-1,-1-1 0,0 1 0,1 0 1,0 0-1,0 0 0,0 1 1,0-1-1,1 0 0,0 1 1,-2 5-1,3-8-59,-1 0 0,1 0-1,-1 0 1,1 0 0,0 0 0,0 0 0,0 0 0,0 0 0,0 0 0,0 0-1,0 0 1,1 0 0,-1 0 0,1 0 0,-1 0 0,1 0 0,0 0 0,0-1 0,0 1-1,0 0 1,0 0 0,2 1 0,-1-2 11,-1 0-1,1 0 0,0 0 1,0 0-1,0-1 1,0 1-1,0 0 1,0-1-1,0 0 1,0 0-1,0 1 1,0-1-1,0 0 1,0-1-1,0 1 1,0 0-1,4-1 1,6-3 66,0 0 0,-1 0 1,0-1-1,1 0 0,19-13 1,-10 3-83,-2 0 1,1-2 0,-2 0 0,26-30 0,-35 36 166,-1 0 0,0-1 0,0 1 0,-1-2 0,-1 1 0,0-1 0,0 0 0,-2 0 0,6-22 0,-10 35-146,0 1-1,0-1 1,0 0 0,0 0-1,0 0 1,0 0 0,0 0 0,0 0-1,-1 0 1,1 0 0,0 0-1,0 0 1,0 0 0,0 0-1,0 0 1,0 0 0,0 0-1,0 0 1,0 0 0,0 0-1,0 0 1,-1 0 0,1 0-1,0 0 1,0 0 0,0 0-1,0 0 1,0 0 0,0 0 0,0 0-1,0 0 1,0 0 0,0 0-1,-9 16 257,-8 26-218,11-20 51,0 0 0,2 1 0,1-1 0,0 1 0,2 0 1,1 0-1,2 27 0,-1-47-146,-1 0 1,1-1-1,-1 1 0,1 0 1,0 0-1,0 0 1,0-1-1,1 1 1,-1-1-1,0 1 0,1-1 1,0 1-1,0-1 1,-1 0-1,1 0 0,0 0 1,1 0-1,-1 0 1,0 0-1,1-1 1,-1 1-1,1-1 0,-1 0 1,1 1-1,0-1 1,4 1-1,18-4-3428,-23 1 2754,1 0 0,-1 0 1,0 0-1,0-1 0,0 1 1,0-1-1,0 1 0,0-1 0,-1 1 1,3-4-1,14-22-14550</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5.843"/>
    </inkml:context>
    <inkml:brush xml:id="br0">
      <inkml:brushProperty name="width" value="0.025" units="cm"/>
      <inkml:brushProperty name="height" value="0.025" units="cm"/>
      <inkml:brushProperty name="color" value="#E71224"/>
    </inkml:brush>
  </inkml:definitions>
  <inkml:trace contextRef="#ctx0" brushRef="#br0">5 90 11627,'0'0'3086,"-1"8"-22,-2 29-838,3-36-2147,0 0 0,0 0 0,0 0 0,1 0 0,-1 0 0,0 0 0,1 0 0,-1 0 0,1 0 0,-1 0 0,1 0 0,-1 0 0,1 0 0,0 0 0,-1 0 0,1-1 0,0 1 0,0 0 0,0-1 0,-1 1 0,1 0 0,0-1 0,0 1 0,0-1 0,0 1 0,0-1 0,0 0 0,0 1 0,0-1 0,2 0 0,33 3 950,-29-3-711,4 0-198,0-1 1,0 0 0,0-1-1,0 0 1,-1-1 0,1 0-1,-1 0 1,0-1 0,0-1 0,12-6-1,-17 9-110,-1-1 0,1 0 0,-1 0 0,1 0 0,-1-1 1,0 0-1,0 1 0,-1-1 0,1-1 0,-1 1 0,0 0 0,0-1 0,0 0 0,-1 1 0,1-1 0,-1 0 0,-1 0 0,1-1 0,0 1 0,-1 0 0,0 0 0,0-7 0,-1 11-10,-1 0 0,1 0 0,0 0 0,-1 0 0,1 0 0,-1 0-1,1 0 1,-1 0 0,0 0 0,1 0 0,-1 0 0,0 0 0,0 0 0,0 0-1,0 0 1,0 1 0,0-1 0,0 0 0,0 1 0,0-1 0,0 1-1,0-1 1,0 1 0,0-1 0,0 1 0,0 0 0,0 0 0,-1-1 0,1 1-1,0 0 1,0 0 0,0 0 0,-1 0 0,1 1 0,0-1 0,0 0 0,-1 1-1,-4-1-8,1 0-1,0 1 1,0 0-1,0 0 1,0 1-1,0-1 1,1 1-1,-6 3 1,0 1 11,1 1 1,0 0 0,0 1-1,1 0 1,0 0 0,0 1-1,1 0 1,0 1 0,1 0-1,0 0 1,0 0 0,1 0-1,-8 23 1,13-32 3,0-1 1,0 1-1,0 0 1,0 0-1,-1-1 1,1 1-1,0 0 0,0 0 1,1 0-1,-1-1 1,0 1-1,0 0 0,0 0 1,0-1-1,1 1 1,-1 0-1,0 0 1,1-1-1,-1 1 0,0 0 1,1-1-1,-1 1 1,1 0-1,-1-1 1,1 1-1,0-1 0,-1 1 1,1-1-1,-1 1 1,1-1-1,0 1 1,0-1-1,0 1 1,2-1 0,0 1 1,0-1 0,0 0 0,-1 1 0,1-1 0,0-1 0,0 1 0,0 0 0,-1-1 0,4 0 0,6-2 2,-1-1 1,1 0-1,17-10 0,-15 5-29,0-1 0,-1-1 0,0 0 0,14-16 0,32-27-9,-59 54 26,0 0 0,0 0 0,1 0 0,-1 0 0,0 0 0,0-1 1,0 1-1,1 0 0,-1 0 0,0 0 0,0 0 0,1 0 0,-1 0 0,0 0 0,0 0 0,0 0 0,1 0 0,-1 0 0,0 0 0,0 0 0,1 0 0,-1 0 0,0 0 0,0 0 0,1 0 0,-1 0 1,0 0-1,0 0 0,0 0 0,1 1 0,-1-1 0,0 0 0,0 0 0,0 0 0,0 0 0,1 0 0,-1 1 0,0-1 0,0 0 0,0 0 0,0 0 0,0 1 0,1-1 0,-1 0 0,0 1 0,4 17-1,-3 33 180,-1-36-42,0-12-91,0-1 0,0 0 0,0 0 0,0 0-1,1 0 1,-1 0 0,1 0 0,-1 0 0,1-1 0,0 1 0,0 0 0,0 0-1,0 0 1,0-1 0,0 1 0,0 0 0,1-1 0,-1 1 0,0-1 0,1 1-1,0-1 1,3 2 0,-2-1-16,0-1 0,1 0 0,-1 0 0,1 0 0,-1 0 0,1-1 0,-1 0 0,1 1 0,0-1 0,-1-1 0,1 1 0,3-1 0,7-2-71,-1 0 0,1-1 0,-1 0 0,0-1 1,20-11-1,-17 6-69,-13 7 108,-1 1 0,1 0 0,0 0 0,0 1 0,0-1 1,0 0-1,1 1 0,-1 0 0,0 0 0,7-1 0,-9 6 127,0 1 0,0 0 0,0 0 0,0 0 0,-1 0 0,0 0 0,0 0 0,-1 6 0,1-4 110,0-6-197,-1 1 0,1-1 1,0 0-1,0 1 0,0-1 0,0 1 1,1-1-1,-1 1 0,0-1 1,0 1-1,1-1 0,-1 0 0,1 1 1,0-1-1,-1 0 0,1 1 0,0-1 1,0 0-1,0 0 0,-1 0 1,1 0-1,0 0 0,1 0 0,0 1 1,2 0 7,0-1 0,0 0 0,1 0 0,-1-1 0,0 1 0,0-1 1,9-1-1,-13 1-44,7 0-4,-1-1 1,1 0 0,-1 0 0,1 0 0,-1-1-1,0 0 1,1 0 0,-1-1 0,0 0-1,11-7 1,51-44-571,-47 36 463,-21 18 115,0 0-1,0-1 0,0 1 1,0 0-1,1 0 1,-1 0-1,0 0 1,0-1-1,0 1 1,1 0-1,-1 0 1,0 0-1,0 0 0,1 0 1,-1 0-1,0 0 1,0 0-1,1 0 1,-1 0-1,0 0 1,0 0-1,1 0 1,-1 0-1,0 0 1,0 0-1,1 0 0,-1 0 1,0 0-1,0 0 1,0 0-1,1 0 1,-1 0-1,0 0 1,0 0-1,1 1 1,-1-1-1,0 0 1,0 0-1,0 0 0,0 0 1,1 1-1,-1-1 1,0 0-1,0 0 1,0 0-1,0 1 1,0-1-1,1 0 1,3 20 101,-3 35-18,-2-43-75,1-6-115,1 11-1530,6-10-3133,3-6-2447</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6.746"/>
    </inkml:context>
    <inkml:brush xml:id="br0">
      <inkml:brushProperty name="width" value="0.025" units="cm"/>
      <inkml:brushProperty name="height" value="0.025" units="cm"/>
      <inkml:brushProperty name="color" value="#E71224"/>
    </inkml:brush>
  </inkml:definitions>
  <inkml:trace contextRef="#ctx0" brushRef="#br0">149 37 9417,'0'-1'345,"1"0"1,0 1 0,-1-1-1,1 0 1,-1 0-1,1 0 1,-1 0-1,1 0 1,-1 0-1,0 0 1,1 0-1,-1 0 1,0 0 0,0 0-1,0 0 1,0 0-1,0 0 1,0 0-1,0 0 1,0 0-1,0 0 1,0 0-1,-1 0 1,1-1-1,-1 1-189,0 1 0,0-1 0,0 1 0,1-1 0,-1 1 0,0-1 0,0 1 0,0 0-1,0-1 1,0 1 0,0 0 0,0 0 0,0 0 0,0 0 0,0-1 0,0 2-1,0-1 1,0 0 0,-2 0 0,-3 1 15,-1 1-1,0-1 1,0 1 0,0 1-1,-12 5 1,10-2 87,-1 0 0,1 1 1,-14 13-1,20-17-203,1-1 0,-1 1 0,1-1 1,0 1-1,0 0 0,0 0 0,0 0 1,0 0-1,1 0 0,-1 1 0,1-1 1,0 0-1,0 1 0,0-1 0,0 6 0,1-8-49,0 0-1,0-1 0,0 1 0,0 0 0,0 0 0,0-1 0,1 1 0,-1 0 0,0-1 0,0 1 0,1 0 0,-1-1 0,1 1 0,-1-1 0,0 1 1,1 0-1,-1-1 0,1 1 0,-1-1 0,1 1 0,-1-1 0,1 0 0,0 1 0,-1-1 0,1 0 0,0 1 0,-1-1 0,2 1 0,27 0 136,-21-2-113,0 0 0,0-1 0,0 0 0,15-6 0,-5-1-11,-1-1 0,0-1 1,-1 0-1,0-1 0,-1 0 1,0-2-1,25-28 0,-46 52 98,1-1-1,0 1 0,-6 20 0,9-25 27,1-1 1,-1 1-1,1-1 0,0 1 0,0-1 1,1 1-1,-1 0 0,1 0 0,0-1 1,1 1-1,-1 0 0,1-1 0,1 8 1,0-10-90,0 0 0,0-1 0,0 1 0,0 0 0,1-1 0,-1 1 1,0-1-1,1 0 0,-1 0 0,1 0 0,-1 0 0,1 0 0,0-1 0,-1 1 1,1-1-1,0 1 0,-1-1 0,1 0 0,0 0 0,4-1 0,3 1-28,1-1-1,-1 0 1,1 0-1,11-4 0,-9 0-32,-1-1 0,-1 1 0,1-2 0,-1 0 1,16-13-1,8-4-12,-35 24 26,1 1 0,-1-1-1,1 0 1,-1 1 0,0-1 0,1 1 0,-1 0 0,0-1 0,1 1 0,-1-1 0,0 1 0,1-1-1,-1 1 1,0 0 0,0-1 0,0 1 0,0-1 0,0 1 0,0 0 0,0-1 0,0 1 0,0 0-1,0-1 1,0 1 0,0 0 0,0-1 0,0 1 0,-1 0 0,0 34 293,0-25-146,1-9-127,0 0-1,0 0 1,0 0 0,0 0-1,0 0 1,0 0-1,0-1 1,0 1-1,1 0 1,-1 0-1,0 0 1,1 0 0,-1 0-1,1-1 1,-1 1-1,0 0 1,1 0-1,0-1 1,-1 1 0,1 0-1,-1-1 1,1 1-1,0-1 1,0 1-1,-1-1 1,1 1 0,0-1-1,0 1 1,0-1-1,-1 0 1,1 1-1,1-1 1,1 1-25,1-1 0,-1 0 0,0 0 0,1 0-1,-1 0 1,0-1 0,0 0 0,1 1 0,3-3 0,8-2-1083,-1 0 0,0-2-1,14-8 1,-6 4-4130,13 10-7148,-20 2 6537</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7.093"/>
    </inkml:context>
    <inkml:brush xml:id="br0">
      <inkml:brushProperty name="width" value="0.025" units="cm"/>
      <inkml:brushProperty name="height" value="0.025" units="cm"/>
      <inkml:brushProperty name="color" value="#E71224"/>
    </inkml:brush>
  </inkml:definitions>
  <inkml:trace contextRef="#ctx0" brushRef="#br0">93 183 10890,'0'0'12028,"-10"-5"-10945,5 3-973,2 0-13,0 0 1,1 1 0,-1-1-1,0 1 1,-1 0 0,1 0-1,0 0 1,0 1 0,-5-2 0,6 3-29,1-1 1,-1 0 0,0 1-1,1-1 1,-1 1 0,1 0-1,-1-1 1,1 1 0,-1 0 0,1 0-1,-1 0 1,1 0 0,0 0-1,-1 0 1,1 0 0,0 1-1,0-1 1,0 0 0,0 1 0,0-1-1,0 1 1,1-1 0,-1 1-1,0-1 1,1 1 0,-1 2 0,-1-1 28,1-1 1,0 1 0,0 0-1,0-1 1,0 1 0,0 0-1,1-1 1,-1 1 0,1 0 0,0 0-1,-1 0 1,1 0 0,1 0-1,-1-1 1,0 1 0,1 0 0,-1 0-1,1 0 1,0-1 0,0 1-1,0 0 1,3 3 0,-2-3-85,1-1-1,0 0 1,0 0 0,0 0 0,0 0 0,1-1 0,-1 0 0,0 1 0,1-1-1,-1 0 1,1 0 0,-1-1 0,1 1 0,0-1 0,-1 0 0,1 0-1,5 0 1,1-1-67,0-1-1,-1 1 0,1-2 0,-1 1 1,0-1-1,0-1 0,0 0 0,0 0 1,0 0-1,-1-1 0,0-1 0,0 1 1,0-1-1,10-11 0,-3 3-206,-1-1-1,0-1 0,-1-1 0,0 0 1,17-32-1,-27 43 236,0 0 1,0-1-1,-1 0 1,1 1-1,-1-1 1,-1 0-1,0 0 1,0 0-1,1-13 0,-2 20 26,0 0-1,0 0 0,0-1 0,0 1 1,0 0-1,0 0 0,0 0 1,0-1-1,0 1 0,0 0 0,0 0 1,0 0-1,0-1 0,0 1 0,0 0 1,0 0-1,0-1 0,0 1 0,0 0 1,0 0-1,0 0 0,0 0 0,-1-1 1,1 1-1,0 0 0,0 0 1,0 0-1,0 0 0,0-1 0,-1 1 1,1 0-1,0 0 0,0 0 0,0 0 1,0 0-1,-1 0 0,1 0 0,0-1 1,0 1-1,0 0 0,-1 0 0,1 0 1,0 0-1,0 0 0,0 0 1,-1 0-1,1 0 0,0 0 0,0 0 1,0 0-1,-1 0 0,-11 10 40,-9 17 109,16-17 1,0 1-1,0-1 1,1 1-1,0 0 0,0 0 1,2 1-1,-1-1 1,2 1-1,-2 13 1,3-21-279,0 0 0,1-1 1,-1 1-1,1 0 1,0-1-1,0 1 1,0-1-1,0 1 0,1-1 1,-1 1-1,1-1 1,0 0-1,4 6 1,-3-6-461,0-1 0,0 1 0,0-1 0,0 1 1,0-1-1,1 0 0,-1 0 0,1-1 0,0 1 1,0-1-1,-1 0 0,1 0 0,0 0 0,0 0 1,6 0-1,21 0-10579</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7.689"/>
    </inkml:context>
    <inkml:brush xml:id="br0">
      <inkml:brushProperty name="width" value="0.025" units="cm"/>
      <inkml:brushProperty name="height" value="0.025" units="cm"/>
      <inkml:brushProperty name="color" value="#E71224"/>
    </inkml:brush>
  </inkml:definitions>
  <inkml:trace contextRef="#ctx0" brushRef="#br0">26 1 14990,'0'0'9481,"-15"56"-8168,10-30-416,0 0-641,5-1-191,0-7-33,0-6-32,0-3-481,5-6-1024,4-3-866,-7-1-735,1-15-3301</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8.047"/>
    </inkml:context>
    <inkml:brush xml:id="br0">
      <inkml:brushProperty name="width" value="0.025" units="cm"/>
      <inkml:brushProperty name="height" value="0.025" units="cm"/>
      <inkml:brushProperty name="color" value="#E71224"/>
    </inkml:brush>
  </inkml:definitions>
  <inkml:trace contextRef="#ctx0" brushRef="#br0">1 1 15855,'0'0'3011,"39"56"-2851,-19-40-160,2-1-865,5-4-3107,1-1-3106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2.520"/>
    </inkml:context>
    <inkml:brush xml:id="br0">
      <inkml:brushProperty name="width" value="0.035" units="cm"/>
      <inkml:brushProperty name="height" value="0.035" units="cm"/>
    </inkml:brush>
  </inkml:definitions>
  <inkml:trace contextRef="#ctx0" brushRef="#br0">19 85 17156,'-1'-1'162,"-10"-20"1754,6 16-879,4 16 13,5 15-762,1 1 1,2-1-1,0 0 1,2-1-1,1 0 1,1 0-1,0-1 1,28 41-1,-35-61-286,-1 1 1,1 0-1,0-1 0,0 1 1,0-1-1,1 0 0,6 4 1,-10-7-8,1 0-1,-1-1 1,1 1 0,-1 0 0,0-1-1,1 1 1,0-1 0,-1 0 0,1 1-1,-1-1 1,1 0 0,-1 0 0,1 0-1,-1 0 1,1 0 0,0 0 0,-1 0-1,1-1 1,-1 1 0,1-1 0,-1 1-1,1-1 1,-1 1 0,1-1 0,-1 0-1,0 0 1,1 0 0,-1 0 0,0 0-1,0 0 1,2-2 0,2-2-121,0-1-1,-1-1 1,0 1 0,0 0 0,-1-1 0,0 0 0,0 0 0,4-12-1,11-62-1568,-17 77 1605,18-170-4468,-18 148 3803,-1 25 751,0 1-1,0-1 1,0 1-1,0-1 1,0 0 0,0 1-1,0-1 1,0 0-1,0 1 1,0-1-1,0 1 1,0-1 0,1 0-1,-1 1 1,0-1-1,0 1 1,1-1 0,-1 1-1,0-1 1,1 1-1,-1-1 1,0 1 0,1-1-1,6 13 442,3 34 647,-9-43-1041,37 247 3595,12 54-3638,-48-298-147,-2-3-4,-3-8-117,-6-14-136</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8.381"/>
    </inkml:context>
    <inkml:brush xml:id="br0">
      <inkml:brushProperty name="width" value="0.025" units="cm"/>
      <inkml:brushProperty name="height" value="0.025" units="cm"/>
      <inkml:brushProperty name="color" value="#E71224"/>
    </inkml:brush>
  </inkml:definitions>
  <inkml:trace contextRef="#ctx0" brushRef="#br0">121 3 14318,'0'0'6592,"-9"0"-4472,-3 0-1580,5-2-311,0 2 0,-1-1 0,1 1 0,0 0 0,-1 1 0,1 0 0,0 0 0,0 1 0,-1-1 0,1 1 0,-7 4 0,14-6-236,0 0 0,-1 1 0,1-1 0,-1 0 0,1 1 0,-1-1 0,1 1 0,0-1 0,-1 1 0,1-1 0,0 1 0,0-1 0,-1 1 0,1-1 0,0 1 0,0-1 0,0 1 0,0-1 0,-1 1 0,1-1 0,0 1 0,0-1 0,0 1 0,0 0 0,0-1 0,0 1 0,1-1 0,-1 1 0,0-1 0,0 1 0,0-1 0,0 1 0,1-1 0,-1 1 0,0-1 0,0 1 0,1-1 0,-1 1 0,0-1 0,1 1 0,-1-1 0,1 0 0,-1 1 0,1-1 0,-1 0 0,1 1 0,27 15-829,-23-13 656,46 19-779,-35-16 626,-1 0-1,1 2 1,-1 0-1,25 18 0,-39-25 362,0-1-1,0 1 1,0 0-1,0 0 0,0 0 1,0-1-1,0 1 1,0 0-1,-1 0 0,1 0 1,0 0-1,-1 1 1,1-1-1,-1 0 0,1 0 1,-1 0-1,0 0 0,1 1 1,-1-1-1,0 0 1,0 0-1,0 1 0,0-1 1,0 0-1,0 0 1,0 1-1,0-1 0,0 0 1,-1 2-1,-1 0 102,1-1 1,-1 1-1,0-1 0,0 1 0,0-1 1,0 0-1,-1 0 0,1 0 0,-1 0 1,1 0-1,-5 2 0,-7 3 326,0 0-1,0-1 1,-25 7-1,35-12-424,0 1 0,0-1 0,1-1 1,-1 1-1,0 0 0,0-1 0,0 0 0,0 0 0,0 0 0,0-1 0,0 1 1,0-1-1,0 0 0,-4-2 0,7 3-129,0-1-1,-1 0 1,1 1 0,1-1-1,-1 0 1,0 0 0,0 0-1,0 0 1,0 0 0,1 0-1,-1 0 1,0 0 0,1 0-1,-1 0 1,1-1 0,-1 1-1,0-2 1,1-1-413,-1 1 1,1 0-1,0-1 0,0 1 0,1-1 0,-1 1 0,0 0 1,1-1-1,1-2 0,10-19-5739,6 0-3769</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9.054"/>
    </inkml:context>
    <inkml:brush xml:id="br0">
      <inkml:brushProperty name="width" value="0.025" units="cm"/>
      <inkml:brushProperty name="height" value="0.025" units="cm"/>
      <inkml:brushProperty name="color" value="#E71224"/>
    </inkml:brush>
  </inkml:definitions>
  <inkml:trace contextRef="#ctx0" brushRef="#br0">9 0 11787,'2'13'7620,"-2"22"-7005,0-30 236,-6 115 2249,2-66-2304,4 61 1,0-112-775,0 0 0,0 0 1,0 0-1,1 0 1,0 0-1,0 0 0,-1 0 1,2 0-1,-1 0 1,0-1-1,0 1 1,1 0-1,0-1 0,-1 1 1,1-1-1,0 1 1,0-1-1,1 0 0,2 2 1,22 8-2632,6-9-6478,-18-3 470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29.812"/>
    </inkml:context>
    <inkml:brush xml:id="br0">
      <inkml:brushProperty name="width" value="0.025" units="cm"/>
      <inkml:brushProperty name="height" value="0.025" units="cm"/>
      <inkml:brushProperty name="color" value="#E71224"/>
    </inkml:brush>
  </inkml:definitions>
  <inkml:trace contextRef="#ctx0" brushRef="#br0">110 42 16015,'0'0'1933,"-10"1"-150,6-1-1652,0 0 1,0 0-1,-1 1 1,1-1-1,0 1 1,0 0 0,0 1-1,0-1 1,0 1-1,0-1 1,0 1-1,0 0 1,1 1 0,-1-1-1,1 1 1,-1-1-1,1 1 1,0 0-1,0 0 1,0 1 0,1-1-1,-1 1 1,1-1-1,0 1 1,0 0-1,0 0 1,0-1-1,1 1 1,-1 1 0,0 4-1,2-4-58,-1 0 0,1 1 0,0-1 0,1 0 0,0 0 0,-1 0 0,2 0 0,-1 0 0,0 0 0,1 0 0,0-1 0,0 1 0,5 6 0,-6-9-34,0 0 0,1 0 1,-1 0-1,1 0 0,0-1 0,-1 1 1,1-1-1,0 1 0,0-1 0,0 0 1,0 1-1,0-1 0,0 0 0,1-1 1,-1 1-1,0 0 0,1 0 0,-1-1 1,0 0-1,1 1 0,-1-1 0,0 0 1,1 0-1,-1 0 0,0-1 0,1 1 1,-1 0-1,0-1 0,1 1 0,-1-1 1,0 0-1,3-1 0,-1-1-27,1 0-1,-1 0 1,0 0-1,0 0 0,0-1 1,0 1-1,-1-1 1,1 0-1,-1 0 1,0 0-1,0-1 1,-1 1-1,1-1 1,3-9-1,22-74 115,-26 81-125,2-12-8,-4 16 2,1 0 0,-1 0 1,1 0-1,0 0 0,0 0 0,0 0 0,0 0 1,1 1-1,-1-1 0,3-3 0,-4 6 4,0-1 0,1 1 0,-1 0 0,1 0 0,-1-1 0,1 1 0,-1 0 0,1 0 0,-1 0 0,1 0 0,-1 0 0,1-1 0,-1 1 0,1 0 0,-1 0 0,1 0 0,-1 0 1,1 0-1,-1 1 0,1-1 0,-1 0 0,1 0 0,-1 0 0,1 0 0,0 1 0,21 15-10,-15-7 15,1-1 1,-1 1-1,-1 0 1,0 0-1,0 1 1,0 0-1,-1 0 1,-1 0-1,0 1 1,0-1-1,-1 1 1,-1 0-1,0 0 1,0 0-1,-1 0 1,0 1-1,-1-1 1,-1 12-1,1-23-2,0 1-1,1 0 0,-1 0 1,0-1-1,1 1 0,-1 0 0,0-1 1,1 1-1,-1-1 0,1 1 1,-1 0-1,1-1 0,0 1 0,-1-1 1,1 1-1,-1-1 0,1 0 1,0 1-1,-1-1 0,1 0 1,0 1-1,0-1 0,-1 0 0,1 0 1,0 1-1,0-1 0,-1 0 1,1 0-1,0 0 0,0 0 1,-1 0-1,1 0 0,0 0 0,0-1 1,-1 1-1,1 0 0,0 0 1,0-1-1,0 1 0,34-11 49,-26 6-113,0 0-1,0 0 1,0-1 0,-1 0 0,0 0-1,0-1 1,-1 0 0,0 0 0,0-1-1,0 0 1,-1 0 0,7-13 0,-14 23 106,0 0 0,1 0-1,-1 0 1,0 0 0,1 0 0,0 0 0,-1 0 0,1 0 0,0 0 0,0 1 0,0-1 0,0 0 0,1 0 0,-1 0 0,0 0-1,1 0 1,0 0 0,-1 0 0,1 0 0,0 0 0,0 0 0,2 3 0,-1-2 62,1-1 0,0 1 0,0 0 0,0-1 0,0 0 0,0 1 0,0-1 0,1 0 0,-1-1-1,1 1 1,7 2 0,-4-2-12,1 0 0,0 0 0,0-1 0,0 0 0,0 0 0,0-1-1,0 0 1,0 0 0,0-1 0,0 0 0,0-1 0,9-2 0,-11 2-71,0-1 1,-1 0 0,1 0 0,-1-1-1,0 1 1,1-1 0,-2 0 0,1-1-1,0 1 1,-1-1 0,0 0 0,0 0-1,5-9 1,-8 11-10,1 0 0,-1 0-1,0 0 1,0 0 0,0 0 0,0-1-1,-1 1 1,1 0 0,-1-1-1,0 1 1,0 0 0,0-1 0,0 1-1,0 0 1,-1-1 0,0 1-1,0 0 1,0-1 0,0 1 0,0 0-1,0 0 1,-1 0 0,0 0-1,1 0 1,-1 0 0,-5-4 0,3 2-27,3 3 13,-1-1 1,0 1-1,1-1 1,-1 1-1,-1 0 1,1 0-1,0 0 1,0 0-1,-1 1 1,1-1-1,-1 1 1,1-1-1,-1 1 1,-5-2-1,22 21-106,-7-14-273,1 1-1,-1-1 0,1-1 0,0 0 1,1 0-1,-1 0 0,0-1 0,11 2 1,41 0-7516,-26-4-2327</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1.116"/>
    </inkml:context>
    <inkml:brush xml:id="br0">
      <inkml:brushProperty name="width" value="0.025" units="cm"/>
      <inkml:brushProperty name="height" value="0.025" units="cm"/>
      <inkml:brushProperty name="color" value="#E71224"/>
    </inkml:brush>
  </inkml:definitions>
  <inkml:trace contextRef="#ctx0" brushRef="#br0">12 198 7719,'-12'15'7365,"21"-9"-2271,-5-5-4696,0-1 1,0 0-1,0 0 1,0 0-1,0 0 1,0-1 0,6-1-1,8-6-44,0-1 0,0-1-1,-1 0 1,-1-1 0,0-1 0,0-1 0,-1 0-1,-1-1 1,0 0 0,20-29 0,-32 41-335,0-1 1,0 1 0,-1-1-1,1 1 1,0-1-1,-1 0 1,0 0-1,0 0 1,0 0 0,0 0-1,0 0 1,0 0-1,-1 0 1,0 0-1,1 0 1,-1 0 0,-1-4-1,1 7-18,-1-1 0,1 1 0,-1 0 0,1-1 0,-1 1 0,0-1 0,1 1 0,-1 0 0,0 0 0,0-1 0,1 1 0,-1 0 0,0 0 0,1 0 0,-1 0 0,0 0 0,0 0 0,1 0 0,-1 0 0,0 0 0,0 0 0,1 0 0,-1 0 0,0 0 0,0 1 0,1-1 0,-1 0 0,0 1 0,1-1 0,-1 0 0,0 1 0,0 0 1,-23 14-63,15-8 58,1 0-1,1 1 0,-1 0 0,1 0 0,1 0 0,0 1 0,0 0 1,0 0-1,1 1 0,1 0 0,-1 0 0,2 0 0,-1 0 0,1 0 1,1 1-1,0-1 0,-1 19 0,3-27 4,0 0 0,0 0 0,1 0 0,-1 0 0,1 1 1,-1-1-1,1 0 0,0 0 0,-1 0 0,1 0 0,0-1 0,1 1 0,-1 0 0,0 0 0,0 0 1,1-1-1,-1 1 0,1-1 0,-1 1 0,1-1 0,0 0 0,-1 0 0,1 1 0,0-1 0,0 0 0,0-1 1,0 1-1,0 0 0,0 0 0,0-1 0,4 1 0,7 1 4,1 0 0,0-1 0,-1-1 0,16-1 0,-6 0-6,3 0-104,0-2-1,-1-1 0,0-1 0,30-10 1,-56 15 115,0 0 0,0 0 0,1 0 0,-1 0 0,0 0 0,0 0 0,1 0 0,-1 0 1,0 0-1,0-1 0,1 1 0,-1 0 0,0 0 0,1-1 0,-1 1 0,0 0 0,1-1 1,-1 1-1,0-1 0,1 1 0,-1-1 0,1 1 0,-1-1 0,1 1 0,-1-1 0,0-1 1,-12-25 475,1-31 54,13 39-548,7 30-90,8 14 90,-9-19-15,-1 1 0,1-1 0,0-1 0,0 1 0,1-1 0,0-1 0,0 1 0,0-1 0,0-1 0,1 0 0,-1 0 0,1 0 0,17 2 1,-19-4 6,0-1 0,-1 1 0,1-1 0,-1 0 0,1-1 0,0 0 0,-1 0 1,1 0-1,-1-1 0,1 0 0,-1 0 0,0 0 0,0-1 0,0 0 0,0 0 0,-1-1 1,1 0-1,-1 0 0,8-7 0,-4 2 36,9-8-70,-17 17 54,-1 0-1,1 0 1,-1 0-1,1 0 1,-1 1 0,1-1-1,-1 0 1,1 0-1,-1 0 1,1 1-1,-1-1 1,1 0-1,-1 1 1,1-1-1,-1 0 1,1 1-1,-1-1 1,0 0-1,1 1 1,-1-1-1,0 1 1,1-1-1,-1 1 1,0-1 0,1 1-1,-1-1 1,0 1-1,0-1 1,0 1-1,0-1 1,0 1-1,1 0 1,-1-1-1,0 1 1,0-1-1,0 1 1,0-1-1,-1 1 1,1 0-1,1 2 5,1 1-1,-1-1 0,1 0 0,0-1 1,-1 1-1,1 0 0,0 0 1,1-1-1,-1 1 0,0-1 0,1 0 1,0 0-1,-1 0 0,1 0 0,0 0 1,0 0-1,0-1 0,0 1 1,0-1-1,0 0 0,1 0 0,-1 0 1,0-1-1,1 1 0,-1-1 0,0 0 1,4 0-1,12 2 21,-1-1 0,1-1-1,28-4 1,11-11 16,-47 11-38,-1 1-1,1 0 1,0 1-1,0 0 0,11 0 1,15 20 27,-25-15 0,0-1 1,-1-1 0,1 0-1,23-2 1,-31 1-236,0 0 1,0-1-1,0 1 1,0-1 0,0 0-1,0-1 1,0 1-1,0 0 1,-1-1 0,1 0-1,-1 0 1,1 0-1,-1 0 1,0-1-1,1 1 1,-1-1 0,5-6-1,-7 7-124,0 0 0,0-1 0,0 1 0,-1 0 0,1-1 0,0 1 0,-1-1-1,0 1 1,1-1 0,-1 1 0,0-1 0,-1-4 0,-4-16-6220,-3 5-1344</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1.447"/>
    </inkml:context>
    <inkml:brush xml:id="br0">
      <inkml:brushProperty name="width" value="0.025" units="cm"/>
      <inkml:brushProperty name="height" value="0.025" units="cm"/>
      <inkml:brushProperty name="color" value="#E71224"/>
    </inkml:brush>
  </inkml:definitions>
  <inkml:trace contextRef="#ctx0" brushRef="#br0">1 1 13837,'0'0'10250,"41"55"-18450,-17-37 833</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1.791"/>
    </inkml:context>
    <inkml:brush xml:id="br0">
      <inkml:brushProperty name="width" value="0.025" units="cm"/>
      <inkml:brushProperty name="height" value="0.025" units="cm"/>
      <inkml:brushProperty name="color" value="#E71224"/>
    </inkml:brush>
  </inkml:definitions>
  <inkml:trace contextRef="#ctx0" brushRef="#br0">125 10 10762,'0'0'14078,"-6"-4"-13342,5 4-700,0-1 0,0 0 0,0 1-1,0-1 1,0 1 0,0-1 0,0 1 0,0-1-1,-1 1 1,1 0 0,0 0 0,0 0 0,-1-1-1,1 1 1,0 0 0,0 0 0,0 1 0,-1-1-1,1 0 1,0 0 0,0 1 0,0-1 0,-1 0-1,1 1 1,0-1 0,0 1 0,0 0 0,0-1-1,0 1 1,-2 1 0,1 2 57,-1-1-1,1 1 1,0 0 0,0 0 0,0 0-1,0 0 1,1 0 0,0 0 0,0 1-1,-1 4 1,0 9-147,1 0 0,0 0 0,1 0 0,1 1 0,1-1 0,1 0 1,0 0-1,11 31 0,-7-25-49,-2 1 0,0 0 0,2 45 0,-7-59 92,-1 1-1,0-1 1,-1 0-1,-1 0 1,0 0-1,-5 12 1,8-20 92,-1 0 0,0 0 1,0-1-1,0 1 0,-1-1 1,1 1-1,0-1 0,-1 1 1,0-1-1,0 0 0,1 0 1,-1 0-1,-1 0 0,1 0 1,0 0-1,0 0 0,-1-1 1,1 1-1,-1-1 1,1 0-1,-1 0 0,0 0 1,1 0-1,-1 0 0,0 0 1,0-1-1,1 1 0,-1-1 1,-4 0-1,6 0-31,0 0 1,0-1-1,0 1 0,0-1 1,0 1-1,0-1 1,1 1-1,-1-1 0,0 0 1,0 1-1,1-1 0,-1 0 1,0 0-1,1 1 1,-1-1-1,1 0 0,-1 0 1,1 0-1,-1 0 1,1 1-1,0-1 0,-1 0 1,1 0-1,0 0 0,0 0 1,0-1-1,-3-28 150,3 26-143,-2-24-259,1 0 0,2 0 0,1 1 0,0-1 0,3 0-1,0 1 1,17-51 0,-20 75 121,-1 0 0,1-1 1,0 1-1,1 0 0,-1 0 0,0 1 1,1-1-1,-1 0 0,1 1 0,0 0 1,0-1-1,4-1 0,41-18-4874,-25 13 1223,15-8-5290</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2.624"/>
    </inkml:context>
    <inkml:brush xml:id="br0">
      <inkml:brushProperty name="width" value="0.025" units="cm"/>
      <inkml:brushProperty name="height" value="0.025" units="cm"/>
      <inkml:brushProperty name="color" value="#E71224"/>
    </inkml:brush>
  </inkml:definitions>
  <inkml:trace contextRef="#ctx0" brushRef="#br0">1 147 12204,'0'0'5455,"6"-9"-3725,4-3-1271,1 0 0,1 0 1,0 1-1,1 1 0,0 0 0,0 1 0,18-9 0,-20 11-240,0 1-1,0 1 0,1 0 1,-1 1-1,1 0 0,0 0 1,1 2-1,-1-1 0,0 1 1,23 0-1,-34 3-216,0-1 0,1 0 1,-1 0-1,0 1 0,0-1 0,0 1 0,0-1 0,0 0 1,0 1-1,0 0 0,0-1 0,-1 1 0,1 0 1,0-1-1,0 1 0,0 0 0,-1 0 0,1 0 0,0 0 1,-1 0-1,1 0 0,-1 0 0,1 0 0,-1 0 0,1 0 1,-1 0-1,0 0 0,0 0 0,1 0 0,-1 0 0,0 0 1,0 0-1,0 0 0,0 1 0,0-1 0,0 0 1,-1 0-1,1 0 0,0 0 0,0 0 0,-2 2 0,1 4 37,-1 0-1,0-1 0,-1 1 0,0 0 0,-5 8 0,-25 32 101,-12 19 30,42-61-162,1-1-1,0 1 0,0 1 1,0-1-1,0 0 0,1 0 1,0 1-1,0-1 1,0 0-1,1 1 0,0 8 1,0-12-5,1-1 0,0 1 1,-1 0-1,1-1 0,0 1 1,0 0-1,0-1 0,1 1 1,-1-1-1,0 1 0,0-1 1,1 0-1,-1 0 0,1 0 1,-1 1-1,1-1 0,-1-1 1,1 1-1,0 0 0,0 0 1,-1-1-1,1 1 0,0-1 1,0 1-1,0-1 0,0 0 1,-1 1-1,1-1 0,0 0 0,3-1 1,5 2 14,0-1 1,1 0 0,-1-1-1,13-3 1,-12 1-6,-1-1 1,1 0-1,-1-1 0,0 0 1,0 0-1,0-1 0,-1-1 1,0 0-1,0 0 0,-1 0 1,14-16-1,-7 5 38,-1 1 1,0-2-1,-2 0 1,19-38-1,-19 19-6,-13 24-38,0 14-5,1 0 1,-1 0-1,0 0 0,1 0 0,-1 1 0,1-1 0,-1 0 0,1 0 0,-1 0 0,1 0 0,-1 1 0,0-1 0,1 0 0,-1 0 0,1 1 1,0-1-1,-1 1 0,1-1 0,-1 0 0,1 1 0,-1-1 0,1 1 0,0-1 0,-1 1 0,1-1 0,0 1 0,-1 0 0,-2 2 8,0 1 0,1-1-1,-1 1 1,1 0-1,0 0 1,-1 0-1,2 0 1,-1 1 0,0-1-1,1 0 1,0 1-1,0-1 1,0 1-1,1-1 1,0 1 0,-1-1-1,2 10 1,0-12 2,-1 1 0,1-1 0,0 1 0,-1-1 0,1 0 0,0 0 0,1 1 0,-1-1 0,0 0 0,1 0 0,-1 0 0,1 0 0,-1 0 0,1 0 0,0-1 0,0 1 0,0 0 0,0-1 0,0 0 0,0 1 0,0-1 0,1 0 0,-1 0 0,0 0 0,1-1 0,-1 1 0,1 0 0,-1-1 0,1 1 0,-1-1 0,1 0 0,-1 0 0,3 0 0,3-1 18,-1 0 1,0 0-1,0 0 1,1-1-1,-1 0 0,0 0 1,-1-1-1,1 0 1,0 0-1,-1-1 1,0 0-1,1 0 1,-1 0-1,9-10 0,-6 6-20,-1-1 1,0 0-1,-1 0 0,0 0 0,0-1 0,-1-1 0,0 1 0,6-16 0,-8 9-7,-10 18-30,-14 24 59,12-10 31,1 2-1,0-1 1,1 1-1,0 0 0,1 0 1,2 0-1,-1 1 0,2 0 1,-1 30-1,3-48-98,0 1 0,0 0 0,0-1-1,0 1 1,0 0 0,0-1 0,0 1 0,0 0-1,0-1 1,0 1 0,0 0 0,0-1-1,1 1 1,-1 0 0,0-1 0,0 1 0,1-1-1,-1 1 1,0 0 0,1-1 0,-1 1 0,1-1-1,-1 1 1,0-1 0,1 1 0,-1-1-1,1 1 1,0-1 0,-1 0 0,1 1 0,-1-1-1,1 0 1,0 1 0,-1-1 0,1 0 0,-1 0-1,1 0 1,0 0 0,-1 1 0,1-1-1,0 0 1,0 0 0,-1 0 0,1 0 0,0 0-1,-1-1 1,1 1 0,0 0 0,-1 0-1,1 0 1,-1-1 0,1 1 0,0 0 0,-1-1-1,1 1 1,0-1 0,2 0-745,-1-1 0,1 1 0,-1-1 0,0 1 0,0-1 0,0 0 0,1 0 1,-2 0-1,1 0 0,0 0 0,0-1 0,-1 1 0,3-4 0,3-22-9793</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3.020"/>
    </inkml:context>
    <inkml:brush xml:id="br0">
      <inkml:brushProperty name="width" value="0.025" units="cm"/>
      <inkml:brushProperty name="height" value="0.025" units="cm"/>
      <inkml:brushProperty name="color" value="#E71224"/>
    </inkml:brush>
  </inkml:definitions>
  <inkml:trace contextRef="#ctx0" brushRef="#br0">0 0 14638,'0'0'9833,"49"25"-22965</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3.400"/>
    </inkml:context>
    <inkml:brush xml:id="br0">
      <inkml:brushProperty name="width" value="0.025" units="cm"/>
      <inkml:brushProperty name="height" value="0.025" units="cm"/>
      <inkml:brushProperty name="color" value="#E71224"/>
    </inkml:brush>
  </inkml:definitions>
  <inkml:trace contextRef="#ctx0" brushRef="#br0">211 1 13901,'0'0'7858,"-8"0"-6085,-3 0-1442,0 1-1,-1 0 1,1 1 0,0 1 0,0-1 0,1 2 0,-1 0 0,1 0 0,-18 10 0,22-11-222,1 0 0,0 1 0,0-1 0,0 1 0,0 0 0,1 1 0,-1-1 0,1 1 0,0 0 1,1 0-1,-1 0 0,1 1 0,0-1 0,0 1 0,1 0 0,0-1 0,0 1 0,0 0 0,1 1 0,-2 8 1,3-14-103,0 1 0,0-1 1,0 1-1,0-1 1,0 1-1,1 0 1,-1-1-1,0 1 1,1-1-1,-1 0 0,1 1 1,0-1-1,-1 1 1,1-1-1,0 0 1,0 1-1,0-1 1,0 0-1,0 0 0,0 0 1,2 2-1,1-1 3,-1 0 0,0 0 0,1 0 0,-1-1 0,1 1 0,-1-1 0,1 0 0,7 1 0,-2 0-4,0-1-1,-1-1 1,1 0 0,0 0 0,0-1-1,-1 0 1,16-3 0,-15 0-24,0-1 0,1 0 0,-1 0 1,-1 0-1,1-1 0,-1-1 0,0 0 1,-1 0-1,11-12 0,-7 7-10,-2 0 0,1-1-1,-2 0 1,1-1 0,8-21 0,-15 26 9,-8 12-21,-7 12-19,10-11 77,1 1 1,0 0-1,0 0 0,0 0 1,1 0-1,0 1 0,0-1 1,0 0-1,0 0 0,1 1 1,0-1-1,0 1 0,1-1 1,-1 0-1,1 0 1,0 1-1,1-1 0,-1 0 1,1 0-1,0 0 0,0 0 1,1 0-1,-1-1 0,1 1 1,4 4-1,-3-3-273,1-1 1,0 1 0,1-1-1,-1-1 1,1 1-1,0-1 1,11 7 0,-9-7-961,0-1 1,0 0 0,0 0 0,0 0 0,0-1 0,16 2 0,14-3-11257</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4.032"/>
    </inkml:context>
    <inkml:brush xml:id="br0">
      <inkml:brushProperty name="width" value="0.025" units="cm"/>
      <inkml:brushProperty name="height" value="0.025" units="cm"/>
      <inkml:brushProperty name="color" value="#E71224"/>
    </inkml:brush>
  </inkml:definitions>
  <inkml:trace contextRef="#ctx0" brushRef="#br0">1 190 15118,'0'0'5392,"1"9"-4399,0 2-618,0 0 0,1 1 0,1-1-1,5 17 1,-6-25-310,-1 0 0,0 0 1,1 0-1,-1 0 0,1-1 0,0 1 0,0 0 0,0-1 0,0 0 0,0 1 0,0-1 1,1 0-1,-1 0 0,1 0 0,0 0 0,-1 0 0,1-1 0,0 0 0,0 1 0,0-1 1,0 0-1,0 0 0,1 0 0,3 0 0,1-1-46,-1 0 0,1 0 0,0 0-1,0-1 1,-1 0 0,1-1 0,0 1 0,-1-2 0,0 1 0,9-4-1,2-4 43,-1 0 1,24-18-1,21-12-4,-61 39-47,-1 1-1,1 0 1,-1 0 0,0 0-1,1 0 1,-1-1-1,1 1 1,-1 0-1,1 0 1,-1 0-1,1 0 1,-1 0 0,1 0-1,-1 0 1,1 1-1,-1-1 1,1 0-1,-1 0 1,1 0-1,-1 0 1,1 1-1,-1-1 1,1 0 0,-1 0-1,0 1 1,1-1-1,-1 0 1,1 1-1,-1-1 1,0 0-1,1 1 1,-1-1 0,0 0-1,0 1 1,1-1-1,-1 1 1,0-1-1,0 1 1,0-1-1,1 1 1,-1-1-1,0 1 1,0-1 0,0 1-1,0-1 1,0 1-1,0-1 1,0 1-1,0-1 1,0 1-1,0 0 1,2 46 1030,-3-40-905,1-1 0,0 1 0,1 0 0,-1-1-1,1 1 1,0-1 0,3 8 0,-3-13-108,0 0 0,0 1 0,0-1 0,0 0 0,0 0 0,0 1-1,0-1 1,0 0 0,1 0 0,-1 0 0,1-1 0,-1 1 0,1 0 0,-1 0 0,1-1-1,-1 1 1,1-1 0,-1 1 0,1-1 0,0 0 0,-1 0 0,1 1 0,-1-1 0,1 0 0,0-1-1,-1 1 1,1 0 0,0 0 0,-1-1 0,1 1 0,-1-1 0,1 1 0,-1-1 0,1 0-1,-1 1 1,1-1 0,-1 0 0,2-2 0,4-1-62,0-1 1,-1 0-1,0-1 0,-1 1 1,1-1-1,7-10 0,-7 6-549,1-1-1,-1 0 0,-1 0 0,0 0 1,0-1-1,3-16 0,11-75-7202,-8 39 839,-4 24 1513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8.552"/>
    </inkml:context>
    <inkml:brush xml:id="br0">
      <inkml:brushProperty name="width" value="0.035" units="cm"/>
      <inkml:brushProperty name="height" value="0.035" units="cm"/>
    </inkml:brush>
  </inkml:definitions>
  <inkml:trace contextRef="#ctx0" brushRef="#br0">1287 46 12987,'-6'-5'80,"1"0"-1,-1 1 1,0 0 0,0 0 0,-1 0-1,1 1 1,-1 0 0,0 0 0,0 1-1,0 0 1,0 0 0,0 0 0,0 1 0,-1 0-1,-10 0 1,-198 5 438,180-1-522,1 1 1,-1 2-1,1 2 1,-36 12-1,36-6 2,0 2-1,2 1 1,0 1 0,0 3-1,2 0 1,1 2 0,0 1-1,2 1 1,-48 57 0,32-28 58,3 2 1,2 2-1,3 1 0,-44 99 1,53-92 92,3 0 0,2 2-1,4 0 1,3 1 0,3 1 0,3 0 0,-1 97 0,10-134-84,2-1 0,0 0 0,2 0-1,2 0 1,11 38 0,-11-52-50,1 0-1,0-1 1,1 0-1,1-1 1,1 0 0,0 0-1,1-1 1,0 0-1,1-1 1,22 19-1,-5-9-8,0-2-1,2-2 1,0 0-1,2-2 0,0-2 1,0 0-1,2-3 1,61 16-1,-42-16 1,1-3 0,0-3 0,0-2 0,0-2-1,64-6 1,-55-3-23,0-3-1,0-3 1,-2-3-1,0-2 1,0-3-1,-2-3 0,-1-2 1,-1-3-1,-1-2 1,-1-3-1,-2-2 1,76-66-1,-89 65-18,-1-3 0,-2-1 1,-2-2-1,-2-1 0,-2-2 0,-2-1 0,-2-2 0,-2-1 0,-2 0 0,-2-2 0,-2-1 0,14-64 0,-14 27 44,13-136 0,-29 169 3,-2 0-1,-3 0 0,-13-92 1,12 136-55,0-1 1,-1 0-1,-1 1 1,0 0-1,-1-1 1,0 2-1,-8-14 1,11 21 19,-1 0-1,0 1 1,1-1 0,-1 1 0,-1-1 0,1 1-1,0 0 1,-1 1 0,0-1 0,1 0 0,-1 1 0,0 0-1,0 0 1,-1 0 0,1 1 0,0-1 0,-1 1 0,1 0-1,0 0 1,-1 1 0,1-1 0,-10 1 0,-2 2-48,0 0 0,0 1 1,0 0-1,0 2 1,-17 6-1,-29 13-208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4.776"/>
    </inkml:context>
    <inkml:brush xml:id="br0">
      <inkml:brushProperty name="width" value="0.025" units="cm"/>
      <inkml:brushProperty name="height" value="0.025" units="cm"/>
      <inkml:brushProperty name="color" value="#E71224"/>
    </inkml:brush>
  </inkml:definitions>
  <inkml:trace contextRef="#ctx0" brushRef="#br0">0 1 7399,'0'0'3038,"0"11"-38,0-5-2695,3 213 8434,8-68-5703,-11-148-3001,0-1 0,0 1-1,1-1 1,0 1-1,-1-1 1,1 1-1,0-1 1,0 0-1,0 1 1,0-1-1,3 4 1,4-7 574,1-16-346,-3-1-288,-2 0 0,0 0 0,-1 0-1,0-1 1,-2 1 0,-1-33 0,0 51 20,0-1 1,0 0 0,0 0-1,-1 0 1,1 0 0,0 1-1,-1-1 1,1 0-1,0 0 1,-1 0 0,1 1-1,-1-1 1,1 0-1,-1 1 1,1-1 0,-1 0-1,1 1 1,-1-1 0,-1 0-1,2 1 1,0 0 1,0 0-1,-1 0 0,1 0 1,0 0-1,-1 0 0,1 0 1,0 0-1,-1 0 0,1 0 1,0 0-1,-1 0 0,1 0 1,0 0-1,0 0 0,-1 0 1,1 0-1,0 0 0,-1 1 0,1-1 1,0 0-1,0 0 0,-1 0 1,1 0-1,0 1 0,0-1 1,0 0-1,-1 0 0,1 1 1,0-1-1,0 0 0,0 0 1,-1 1-1,1-1 0,0 0 1,0 1-1,0-1 0,0 0 0,0 0 1,0 1-1,0-1 0,0 0 1,0 1-1,0-1 0,0 0 1,0 1-1,0-1 0,0 0 1,0 1-1,0-1 0,0 0 1,1 1-1,-2 2 1,1 0 0,0 1 1,1-1-1,-1 0 0,0 0 1,1 0-1,0 1 0,0-1 0,0 0 1,0 0-1,0 0 0,1 0 1,-1 0-1,1-1 0,0 1 0,0 0 1,0-1-1,3 4 0,-1-2 13,1-1 1,0 1-1,0-1 0,0 0 0,0 0 1,1 0-1,-1-1 0,1 1 0,8 1 0,1-1 35,-1 0-1,1-1 1,-1 0-1,1-2 0,0 1 1,0-2-1,25-4 1,-34 4-28,-1 0-1,1-1 1,-1 0 0,0 0 0,1-1 0,-1 0 0,0 1 0,-1-2-1,1 1 1,7-7 0,-10 8-11,0 0 0,0 0 0,0 0 0,0 0 0,0-1-1,-1 1 1,1-1 0,-1 0 0,1 1 0,-1-1 0,0 0 0,0 0 0,0 1 0,-1-1-1,1 0 1,-1 0 0,1 0 0,-1 0 0,0 0 0,0 0 0,-1-5 0,1 7-8,0 0 1,-1 1 0,1-1-1,0 1 1,0-1 0,-1 1 0,1-1-1,-1 0 1,1 1 0,0 0 0,-1-1-1,1 1 1,-1-1 0,1 1-1,-1-1 1,1 1 0,-1 0 0,0-1-1,1 1 1,-1 0 0,1 0 0,-1-1-1,0 1 1,1 0 0,-1 0-1,1 0 1,-1 0 0,0 0 0,1 0-1,-1 0 1,0 0 0,1 0 0,-1 0-1,0 0 1,1 0 0,-1 0-1,0 1 1,1-1 0,-1 0 0,1 0-1,-1 1 1,1-1 0,-1 1-1,0-1 1,-25 18-64,23-15 73,1 1 0,-1-1 0,1 1 0,0-1 0,-1 1 1,2 0-1,-1 0 0,0 0 0,1 0 0,0 0 0,0 0 0,0 0 0,0 0 1,1 1-1,-1 7 0,2-10-12,-1 0 0,1 1 1,0-1-1,0 0 0,0 1 1,0-1-1,0 0 0,0 0 1,1 0-1,-1 0 0,1 0 1,-1 0-1,1 0 0,0-1 0,0 1 1,0 0-1,0-1 0,0 0 1,0 1-1,0-1 0,0 0 1,1 0-1,-1 0 0,0 0 1,1-1-1,-1 1 0,4 0 1,11 3 71,1 0 1,0-1 0,0 0 0,0-2-1,0 0 1,19-2 0,-32 1-41,-1-1 0,1 1 1,-1-1-1,0 0 0,1 0 0,-1-1 1,0 1-1,0-1 0,0 0 0,0 0 0,0-1 1,0 1-1,0-1 0,-1 0 0,1 0 0,-1 0 1,0 0-1,0 0 0,0-1 0,-1 0 0,1 1 1,-1-1-1,0 0 0,0 0 0,0 0 0,0 0 1,-1-1-1,1 1 0,-1 0 0,0-5 0,0 4-6,0 0 0,-1 1-1,0-1 1,0 0-1,0 1 1,0-1-1,-1 1 1,0-1-1,1 0 1,-2 1-1,-1-6 1,2 8-21,0 1 1,0-1-1,0 0 1,0 0-1,0 0 1,0 1-1,-1-1 1,1 1-1,-1-1 1,1 1-1,-1-1 1,0 1-1,1 0 1,-1 0-1,0 0 1,0 0-1,0 0 1,0 0-1,0 1 1,0-1-1,0 1 1,0-1-1,0 1 1,0 0-1,0-1 1,-3 1-1,5 0-2,-1 0-1,1 0 0,-1 0 0,1 0 0,-1 0 0,1 0 0,-1 1 0,1-1 0,-1 0 1,1 0-1,0 0 0,-1 0 0,1 0 0,-1 1 0,1-1 0,0 0 0,-1 0 0,1 1 1,-1-1-1,1 0 0,0 1 0,0-1 0,-1 0 0,1 1 0,0-1 0,-1 1 0,1-1 1,0 0-1,0 1 0,0-1 0,0 1 0,-1-1 0,1 1 0,3 19 30,16 15 46,-10-28-234,-1-1 0,1 0 0,0 0 1,1-1-1,-1 0 0,1-1 0,0 0 0,0 0 1,0-1-1,0 0 0,1-1 0,20 2 0,21-8-4565,-44 2 3228,-1 0-1,0-1 1,0 0 0,0 0 0,7-4 0,11-9-9489</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5.169"/>
    </inkml:context>
    <inkml:brush xml:id="br0">
      <inkml:brushProperty name="width" value="0.025" units="cm"/>
      <inkml:brushProperty name="height" value="0.025" units="cm"/>
      <inkml:brushProperty name="color" value="#E71224"/>
    </inkml:brush>
  </inkml:definitions>
  <inkml:trace contextRef="#ctx0" brushRef="#br0">155 43 12716,'0'0'11755,"-9"-7"-10714,-33-22-560,40 28-472,0 0 1,0 0 0,-1 0 0,1 1-1,0-1 1,-1 0 0,1 1-1,0 0 1,-1-1 0,1 1 0,-1 0-1,1 0 1,0 0 0,-1 1 0,1-1-1,-1 0 1,1 1 0,0 0-1,-1-1 1,1 1 0,0 0 0,0 0-1,0 1 1,0-1 0,0 0 0,0 1-1,0-1 1,0 1 0,0-1-1,1 1 1,-1 0 0,1 0 0,-3 4-1,0-1 15,1 0 0,0 0 0,0 0 1,0 1-1,1-1 0,-1 1 0,1 0 0,1 0 0,-1 0 0,1 0 0,0 7 0,1-11-37,0-1 0,1 1 1,-1 0-1,1-1 0,0 1 0,-1 0 0,1-1 1,0 1-1,0-1 0,0 0 0,0 1 1,0-1-1,0 0 0,1 1 0,-1-1 0,0 0 1,1 0-1,-1 0 0,1 0 0,-1 0 1,1-1-1,-1 1 0,1 0 0,0-1 0,-1 1 1,1-1-1,0 1 0,-1-1 0,4 0 1,60 7-2155,-56-7 1524,26 0-1292,-25-1 1787,1 0-1,-1 1 0,1 0 1,-1 1-1,1 1 0,-1-1 1,1 2-1,-1-1 0,18 8 1,-27-9 261,0-1 0,0 1 0,-1-1 0,1 1 1,0-1-1,-1 1 0,1 0 0,-1-1 1,1 1-1,-1 0 0,1-1 0,-1 1 0,1 0 1,-1 0-1,0 0 0,1-1 0,-1 1 1,0 0-1,0 0 0,1 0 0,-1 0 0,0-1 1,0 1-1,0 0 0,0 0 0,0 0 1,0 0-1,-1 0 0,1-1 0,0 1 0,0 0 1,-1 0-1,1 0 0,0 0 0,-1-1 1,1 1-1,-1 0 0,1 0 0,-1-1 0,1 1 1,-1 0-1,1-1 0,-1 1 0,0-1 1,1 1-1,-1-1 0,0 1 0,-1 0 0,-40 27 863,39-25-955,1-3-24,-43 23 178,43-22-198,-1 0 1,1 0-1,0 0 1,-1 0-1,1-1 1,0 1-1,-1-1 0,1 1 1,-1-1-1,1 0 1,-1 0-1,1 0 0,0 0 1,-1-1-1,1 1 1,-1-1-1,-3-1 1,5-2-465,0 1 1,0-1 0,0 0 0,1 0 0,0 0 0,-1 0-1,2 1 1,-1-1 0,0 0 0,1 0 0,-1 0-1,1 0 1,2-3 0,10-27-4986,6-4-2151</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5.496"/>
    </inkml:context>
    <inkml:brush xml:id="br0">
      <inkml:brushProperty name="width" value="0.025" units="cm"/>
      <inkml:brushProperty name="height" value="0.025" units="cm"/>
      <inkml:brushProperty name="color" value="#E71224"/>
    </inkml:brush>
  </inkml:definitions>
  <inkml:trace contextRef="#ctx0" brushRef="#br0">133 0 13389,'0'0'6171,"-1"10"-4442,-3 38-25,-7 122 1642,12-148-3372,0 1 1,1-1-1,2 0 0,0 0 1,14 40-1,-16-50-4254,-7-9 1332,-17-17 103,-27-32 2732,39 36 506,3 4-86,0 0 0,1-1 1,0 0-1,0 0 0,0 0 0,1-1 0,0 1 0,1-1 1,-6-15-1,10 23-248,0-1 0,0 0 0,0 0 0,0 1 0,0-1 0,0 0 0,0 1 0,0-1 0,1 0 0,-1 1 0,0-1 0,1 0 0,-1 1 0,0-1 1,1 1-1,-1-1 0,1 1 0,-1-1 0,0 1 0,1-1 0,0 1 0,-1-1 0,1 1 0,-1-1 0,1 1 0,-1 0 0,1-1 0,0 1 0,-1 0 0,1 0 0,0-1 0,-1 1 0,1 0 0,0 0 1,0 0-1,-1 0 0,1 0 0,0 0 0,0 0 0,37-1 326,-30 1-143,13-1-196,86-1-103,-35-4-3044,-13-4-3524</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5.985"/>
    </inkml:context>
    <inkml:brush xml:id="br0">
      <inkml:brushProperty name="width" value="0.025" units="cm"/>
      <inkml:brushProperty name="height" value="0.025" units="cm"/>
      <inkml:brushProperty name="color" value="#E71224"/>
    </inkml:brush>
  </inkml:definitions>
  <inkml:trace contextRef="#ctx0" brushRef="#br0">43 0 10826,'0'0'13261,"-6"13"-11761,-2 6-818,1 0 1,-8 32-1,14-45-540,-1 1 0,1-1-1,0 1 1,0-1 0,1 1 0,0-1 0,0 1 0,0-1-1,1 1 1,0-1 0,0 1 0,1-1 0,0 0 0,5 12-1,-7-16-128,1-1-1,0 0 0,0 1 0,0-1 0,0 0 0,0 0 0,0 0 0,0 0 0,0 0 0,1 0 0,-1 0 0,0-1 0,1 1 0,-1 0 0,0-1 0,1 1 0,-1 0 0,1-1 0,-1 0 0,1 1 0,-1-1 0,1 0 0,-1 0 0,1 0 0,-1 0 0,1 0 0,0 0 0,-1-1 0,1 1 0,-1 0 0,0-1 0,1 1 0,-1-1 0,1 1 0,-1-1 0,0 0 0,1 0 0,-1 1 0,0-1 0,0 0 0,2-2 0,2-1-26,0 0 1,-1-1-1,0 1 0,0-1 1,0 0-1,0 0 1,-1 0-1,0-1 0,3-5 1,-3 3-291,0 1 1,-1-1 0,0 1-1,0-1 1,0 0-1,-1 0 1,0 0 0,-1 0-1,0 0 1,0 0-1,-2-12 1,-4 13-1114,0 17 791,0 16-678,7-24 1142,-1 0-1,0 0 1,0 0 0,1 0-1,-1 0 1,1 0 0,0-1 0,-1 1-1,1 0 1,0 0 0,0-1 0,0 1-1,0 0 1,1-1 0,-1 1-1,0-1 1,1 0 0,-1 1 0,1-1-1,-1 0 1,1 0 0,-1 0-1,1 0 1,0 0 0,0 0 0,-1 0-1,1-1 1,0 1 0,0-1-1,3 1 1,6 1-1657,0 0-1,1-1 1,21 0-1,-29-1 1231,26 0-3793</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6.788"/>
    </inkml:context>
    <inkml:brush xml:id="br0">
      <inkml:brushProperty name="width" value="0.025" units="cm"/>
      <inkml:brushProperty name="height" value="0.025" units="cm"/>
      <inkml:brushProperty name="color" value="#E71224"/>
    </inkml:brush>
  </inkml:definitions>
  <inkml:trace contextRef="#ctx0" brushRef="#br0">102 237 11851,'0'0'13074,"-10"-2"-12444,5 0-557,1 1 0,-1 0 0,1 1 1,-1-1-1,0 1 0,1 0 0,-1 0 0,0 0 1,-5 2-1,8-2-40,0 1 1,0 0-1,0 0 1,0 0-1,0 0 1,0 0 0,0 1-1,0-1 1,0 1-1,1-1 1,-1 1-1,1-1 1,-1 1-1,1 0 1,-1 0-1,1 0 1,0 0-1,0 0 1,0 0-1,0 0 1,0 0 0,1 0-1,-1 1 1,1-1-1,-1 0 1,1 0-1,0 4 1,-1-5-38,1 1 0,-1-1 0,1 1 0,0-1 0,0 1 0,0-1 0,0 1 0,0-1 0,0 1 0,1-1 0,-1 0 0,0 1 0,1-1 0,-1 1 0,1-1 0,-1 1-1,1-1 1,0 0 0,-1 0 0,1 1 0,0-1 0,0 0 0,0 0 0,0 0 0,0 0 0,0 0 0,1 0 0,-1 0 0,0 0 0,0 0 0,1-1 0,-1 1 0,2 0 0,2 1-108,0-2 0,0 1-1,0 0 1,0-1 0,0 0-1,1 0 1,-1-1 0,0 1-1,6-3 1,-2 0-245,-1 0 0,1 0-1,-1-1 1,0-1 0,-1 1 0,1-1 0,-1-1 0,0 1-1,0-1 1,-1-1 0,7-7 0,12-9-1117,-25 27 1440,4 27 2161,-4-30-2051,0 0 0,0 0 0,1 0 0,-1 0 0,0 0 0,0 0 0,1 0 0,-1 0 0,1-1 0,-1 1 0,1 0 0,-1 0 0,1 0 0,0 0 0,-1-1 0,1 1 0,0 0 0,-1-1 0,1 1 0,0-1 0,0 1 0,0-1 0,0 1 0,0-1 0,-1 1 0,1-1 0,0 0 0,2 1 0,1-1-28,0 0 0,-1-1-1,1 1 1,0-1 0,0 0-1,0 0 1,0 0 0,0 0-1,-1-1 1,1 0 0,-1 1-1,1-1 1,-1-1 0,0 1-1,4-3 1,-1-1-23,0 0 0,0 0 1,0-1-1,-1 0 0,0 0 0,6-12 0,0-3-32,-2-1 0,0 0-1,-2 0 1,5-24-1,0-18-342,-12 57 206,-2 8 29,-11 33 78,5-7 223,1 0-1,1 0 1,2 1-1,0 0 1,2 0-1,1 0 1,4 44-1,-3-67-157,1-1 0,0 0 0,0 0 0,0 0-1,1 1 1,-1-1 0,1 0 0,0-1 0,0 1-1,0 0 1,0 0 0,0-1 0,0 1-1,1-1 1,-1 0 0,1 0 0,0 0 0,-1 0-1,1 0 1,0 0 0,0-1 0,0 0-1,6 2 1,-7-2-21,-1-1 0,1 1 1,0-1-1,0 1 0,0-1 0,0 0 0,0 0 0,0 0 0,0 0 0,0 0 0,0-1 0,0 1 0,0 0 0,0-1 1,0 0-1,-1 1 0,1-1 0,0 0 0,0 0 0,-1 0 0,1 0 0,0 0 0,-1 0 0,1-1 0,-1 1 1,1 0-1,-1-1 0,0 1 0,0-1 0,0 0 0,0 1 0,0-1 0,0 0 0,0 0 0,0 1 0,0-1 0,-1 0 1,1 0-1,0-4 0,0 1-30,0 1 0,0-1 0,-1 0 0,1 0 1,-1 0-1,0 0 0,0 0 0,0 0 0,-1 0 0,0 0 1,0 0-1,0 0 0,-1 0 0,1 1 0,-1-1 0,0 1 1,-3-6-1,4 9-52,11 3-21,9 6 108,1-1-1,0-1 1,41 6 0,-55-11-6,1 0-1,1 0 0,-1-1 1,0 1-1,0-2 0,0 1 1,0-1-1,0 0 1,0-1-1,-1 1 0,1-2 1,0 1-1,-1-1 1,1 1-1,9-8 0,-14 10 7,-1-1-1,0 1 0,0-1 0,0 1 1,0-1-1,0 0 0,0 0 1,0 1-1,-1-1 0,1 0 0,0 0 1,0 0-1,0 0 0,-1 0 0,1 0 1,-1 0-1,1 0 0,-1 0 1,1 0-1,-1-1 0,1 1 0,-1 0 1,0 0-1,0 0 0,0 0 1,0-1-1,0 1 0,0 0 0,0 0 1,0 0-1,0-1 0,0 1 0,-1 0 1,1 0-1,0 0 0,-1 0 1,0-2-1,-1 1 6,0 1 1,0-1-1,0 1 0,0-1 1,0 1-1,0 0 1,0 0-1,-1 0 1,1 0-1,0 0 0,-1 1 1,1-1-1,-1 1 1,1 0-1,0-1 1,-1 1-1,-2 0 0,-2 1-15,-1 0-1,1 0 0,0 0 1,-1 1-1,1 0 1,0 1-1,0-1 0,0 1 1,1 1-1,-1-1 0,1 1 1,-7 5-1,8-6 14,1 1 1,0-1-1,0 1 0,0 0 1,0 0-1,0 0 0,1 1 0,0-1 1,0 1-1,0 0 0,0 0 1,1 0-1,0 0 0,0 0 0,0 1 1,-1 9-1,3-14-56,0 0 0,0 0 0,0 1 0,0-1 1,0 0-1,0 0 0,0 1 0,0-1 0,1 0 0,-1 0 0,1 0 1,-1 1-1,1-1 0,-1 0 0,1 0 0,-1 0 0,1 0 0,0 0 0,0 0 1,-1 0-1,1 0 0,0 0 0,0-1 0,0 1 0,2 1 0,0-1-223,0 1-1,0-1 0,0 0 0,0 0 0,1 0 1,-1 0-1,1-1 0,-1 1 0,5-1 0,3 0-1499,0 0 0,0-1 0,0-1-1,0 1 1,15-6 0,18-11-7541</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7.184"/>
    </inkml:context>
    <inkml:brush xml:id="br0">
      <inkml:brushProperty name="width" value="0.025" units="cm"/>
      <inkml:brushProperty name="height" value="0.025" units="cm"/>
      <inkml:brushProperty name="color" value="#E71224"/>
    </inkml:brush>
  </inkml:definitions>
  <inkml:trace contextRef="#ctx0" brushRef="#br0">155 1 13677,'0'0'1900,"-9"0"-31,2 0-1525,0 1 0,0-1 0,1 1 1,-1 1-1,1 0 0,-1-1 0,1 2 0,-13 5 1,16-7-270,1 1 0,-1-1 0,1 1 1,0 0-1,-1 0 0,1 0 0,0 0 1,0 0-1,0 0 0,0 1 0,1-1 1,-1 1-1,0-1 0,1 1 0,0 0 1,0-1-1,0 1 0,0 0 0,0 0 1,0 0-1,1 0 0,-1 0 0,1 0 1,0 0-1,0 0 0,0 0 1,1 4-1,0-5-67,0 0 1,-1 0-1,1 0 0,0 0 1,0 0-1,0 0 1,1 0-1,-1-1 1,0 1-1,1 0 0,-1-1 1,1 1-1,0-1 1,-1 0-1,1 0 1,0 1-1,0-1 0,0 0 1,0 0-1,3 1 1,51 16 102,-32-11-111,-15-4 82,40 16-223,-46-17 213,0-1 0,0 1-1,-1-1 1,1 1 0,0 0-1,-1 0 1,0 0 0,1 0-1,-1 1 1,0-1 0,0 0 0,0 1-1,2 3 1,-4-5 46,0 1-1,0-1 1,0 0 0,0 0 0,0 1-1,0-1 1,-1 0 0,1 0-1,0 0 1,-1 0 0,1 0 0,-1 1-1,1-1 1,-1 0 0,1 0-1,-1 0 1,0 0 0,1 0 0,-1 0-1,0-1 1,0 1 0,0 0-1,0 0 1,0 0 0,0-1 0,0 1-1,0-1 1,0 1 0,0-1-1,0 1 1,0-1 0,-1 1 0,1-1-1,0 0 1,-2 0 0,-53 14 596,49-13-520,-73 10 169,27-9-3908,32-2-2540</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8.099"/>
    </inkml:context>
    <inkml:brush xml:id="br0">
      <inkml:brushProperty name="width" value="0.025" units="cm"/>
      <inkml:brushProperty name="height" value="0.025" units="cm"/>
      <inkml:brushProperty name="color" value="#E71224"/>
    </inkml:brush>
  </inkml:definitions>
  <inkml:trace contextRef="#ctx0" brushRef="#br0">28 0 9321,'0'0'10949,"-1"12"-9748,3 92 1616,0-48-1669,-2-1 1,-9 74-1,-10-71-813,17-54-220,2-7-18,11-30-19,27-67-565,-19 45-906,3 2 0,46-84 0,-67 134 1382,0 1 1,1-1 0,0 1 0,-1-1-1,1 1 1,0 0 0,0 0 0,1 0-1,-1 0 1,0 0 0,1 1-1,-1-1 1,1 1 0,4-3 0,-5 4 11,-1 0 0,0 0 0,1 0-1,-1 0 1,0 1 0,1-1 0,-1 0 0,0 1 0,1-1 0,-1 1 0,0-1 0,0 1 0,1-1 0,-1 1 0,0 0 0,0 0 0,0-1 0,0 1 0,0 0 0,0 0 0,0 0 0,0 0-1,-1 0 1,1 1 0,0-1 0,0 0 0,-1 0 0,1 0 0,-1 1 0,1-1 0,-1 0 0,1 2 0,4 10 73,-1 1 1,0-1-1,-1 1 0,-1-1 1,0 1-1,0 0 1,-2 0-1,0 0 0,-2 20 1,2-30-27,0 1 1,-1-1-1,0 1 1,0-1-1,0 1 1,0-1-1,-1 1 0,0-1 1,0 0-1,0 0 1,0 0-1,-1 0 1,1 0-1,-1-1 1,0 1-1,0-1 1,0 0-1,-1 0 1,1 0-1,-1 0 1,0 0-1,0-1 1,0 0-1,0 1 1,0-2-1,0 1 1,0 0-1,-1-1 1,1 0-1,-1 0 1,1 0-1,-6 0 1,7-1-108,0 0 0,1 0 0,-1 0 0,0 0 0,0-1 0,0 1 0,1-1 0,-1 1 0,0-1 0,1 0 1,-1 0-1,1-1 0,-1 1 0,1 0 0,-1-1 0,1 0 0,0 1 0,-4-5 0,2 1-829,0 1-1,1-1 1,0 0 0,0-1-1,0 1 1,0-1-1,-2-9 1,-3-10-5972</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8.966"/>
    </inkml:context>
    <inkml:brush xml:id="br0">
      <inkml:brushProperty name="width" value="0.025" units="cm"/>
      <inkml:brushProperty name="height" value="0.025" units="cm"/>
      <inkml:brushProperty name="color" value="#E71224"/>
    </inkml:brush>
  </inkml:definitions>
  <inkml:trace contextRef="#ctx0" brushRef="#br0">0 40 8456,'0'0'15786,"2"12"-15076,9 173 2124,-11-184-2809,0 1-1,1-1 0,-1 1 0,0 0 0,0-1 1,1 1-1,-1-1 0,0 0 0,1 1 1,0-1-1,-1 1 0,1-1 0,0 0 1,0 1-1,0-1 0,0 0 0,0 0 0,0 0 1,1 2-1,-1-3-11,0 1-1,0-1 1,0 0 0,0 0-1,0 1 1,0-1 0,0 0 0,0 0-1,0 0 1,0 0 0,0 0-1,0 0 1,0 0 0,1 0 0,-1-1-1,0 1 1,0 0 0,0-1-1,-1 1 1,1 0 0,1-1 0,2-1-5,-1-1 1,0 1 0,1 0-1,-1-1 1,0 0 0,-1 1 0,1-1-1,0 0 1,-1 0 0,0-1-1,1 1 1,-1 0 0,2-6-1,-1-2-121,-1 0-1,1 1 0,-2-1 0,1 0 1,-2 0-1,1 0 0,-2-1 0,1 1 0,-2 0 1,1 0-1,-1 1 0,-1-1 0,0 0 1,-1 1-1,-5-12 0,9 22 111,0 0 0,0 0 0,0 0 0,0 0 0,0 0 0,0-1 0,0 1 0,0 0 0,0 0 0,0 0 0,0 0 0,0 0 0,0 0 0,0-1 0,0 1 0,0 0 0,0 0 0,0 0 0,0 0 0,0 0 0,-1 0 0,1 0 0,0 0 0,0-1 0,0 1 0,0 0 0,0 0 0,0 0 0,-1 0 0,1 0 0,0 0 0,0 0 0,0 0 0,0 0 0,0 0 0,0 0 0,-1 0 0,1 0 0,0 0 0,0 0 0,0 0 0,0 0 0,0 0 1,-1 0-1,1 0 0,0 0 0,0 0 0,0 0 0,0 0 0,0 0 0,0 0 0,0 1 0,-1-1 0,1 0 0,0 0 0,0 0 0,0 0 0,0 0 0,-2 12-27,5 16 135,-1-24-58,0 1 1,0-1 0,0 0 0,1 1 0,0-1-1,-1 0 1,1 0 0,1-1 0,-1 1-1,1-1 1,-1 1 0,1-1 0,0 0 0,0 0-1,0-1 1,0 1 0,9 2 0,-10-3-36,1-1-1,-1 0 1,0 0 0,1 0 0,-1-1 0,1 1 0,-1-1 0,1 0 0,-1 0 0,0 0-1,1 0 1,-1-1 0,1 1 0,-1-1 0,1 0 0,-1 0 0,0 0 0,0-1 0,0 1-1,1-1 1,-1 1 0,-1-1 0,1 0 0,0 0 0,5-5 0,-1-1-14,-1 0 1,0-1-1,0 1 1,-1-1-1,1 0 1,-2 0 0,0-1-1,0 1 1,0-1-1,3-19 1,-18 76-30,5-24 334,0 1 0,2 0 0,1 0 0,0 46 0,3-70-298,0 1 1,0 0 0,0-1-1,0 1 1,0 0-1,0-1 1,0 1 0,1-1-1,-1 1 1,0-1-1,1 1 1,-1-1 0,0 1-1,1 0 1,-1-1-1,0 0 1,1 1 0,-1-1-1,1 1 1,-1-1-1,1 0 1,-1 1-1,1-1 1,-1 0 0,1 1-1,-1-1 1,1 0-1,0 0 1,-1 1 0,1-1-1,0 0 1,26-2 104,22-19-116,137-120-1340,-184 139 1342,0 1 0,0-1 0,0 1 0,0 0 0,0 0 0,1 0 0,-1 0 0,0 0 0,1 1 0,-1-1 0,1 1 0,-1-1 0,5 1 0,-6 0 0,0 0 1,0 0-1,-1 1 1,1-1 0,0 1-1,0-1 1,0 0 0,0 1-1,0-1 1,-1 1 0,1 0-1,0-1 1,0 1 0,-1 0-1,1-1 1,-1 1 0,1 0-1,0 0 1,-1 0 0,1-1-1,-1 1 1,0 0-1,1 2 1,1 6 28,0 0 0,-1 0 1,0 1-1,-1-1 0,-1 18 0,1 15 549,-1-41-565,1 1 1,0-1-1,0 0 0,1 1 1,-1-1-1,0 1 1,0-1-1,1 1 1,-1-1-1,1 0 1,-1 1-1,1-1 1,-1 0-1,1 0 0,0 1 1,0-1-1,0 0 1,-1 0-1,1 0 1,0 0-1,1 0 1,-1 0-1,0 0 1,0 0-1,0 0 0,0-1 1,1 1-1,-1 0 1,0-1-1,1 1 1,-1-1-1,0 1 1,1-1-1,-1 0 1,1 0-1,-1 1 0,1-1 1,-1 0-1,1 0 1,-1-1-1,0 1 1,1 0-1,-1 0 1,1-1-1,-1 1 1,0-1-1,3 0 0,1-2 18,1 1 0,-1-1 0,1-1-1,-1 1 1,0-1 0,-1 0-1,1 0 1,-1 0 0,1 0-1,3-7 1,-2 3-44,-1-1 0,-1 1 0,0-1 0,0 0 0,-1 0 0,0-1-1,0 1 1,-1 0 0,0-1 0,-1 0 0,0 1 0,-1-1 0,0 0 0,-2-16 0,3 26 11,-1 0 1,0-1 0,0 1-1,0 0 1,0 0-1,0 0 1,0-1-1,1 1 1,-1 0 0,0 0-1,0-1 1,0 1-1,0 0 1,0 0-1,0-1 1,0 1 0,0 0-1,0 0 1,0-1-1,0 1 1,0 0-1,-1 0 1,1 0 0,0-1-1,0 1 1,0 0-1,0 0 1,0-1 0,0 1-1,0 0 1,-1 0-1,1 0 1,0 0-1,0-1 1,0 1 0,0 0-1,-1 0 1,1 0-1,0 0 1,0 0-1,0-1 1,-1 1 0,1 0-1,0 0 1,0 0-1,-1 0 1,1 0-1,0 0 1,0 0 0,-1 0-1,1 0 1,0 0-1,0 0 1,-1 0 0,1 0-1,0 0 1,0 0-1,-1 0 1,1 0-1,0 0 1,0 0 0,-1 1-1,1-1-38,0 1 0,0-1 0,0 1 0,0-1 0,1 1 0,-1-1 0,0 1 0,0-1 0,0 1 0,0-1 0,1 1 0,-1-1 0,0 1 0,1-1 0,-1 1 0,0-1 0,1 0 0,-1 1 0,0-1 0,1 0 0,-1 1 0,1-1 0,-1 0 0,0 1 0,1-1 0,-1 0 0,1 0 0,-1 0 0,1 1 0,-1-1 0,1 0 0,-1 0 0,1 0 0,-1 0 0,1 0 0,0 0 0,25 3-3396,-12-4 4,-6-6-4262,-5-8-4553</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9.312"/>
    </inkml:context>
    <inkml:brush xml:id="br0">
      <inkml:brushProperty name="width" value="0.025" units="cm"/>
      <inkml:brushProperty name="height" value="0.025" units="cm"/>
      <inkml:brushProperty name="color" value="#E71224"/>
    </inkml:brush>
  </inkml:definitions>
  <inkml:trace contextRef="#ctx0" brushRef="#br0">1 1 11371,'0'0'5701,"58"33"-5669,-28-4-640,-1 0-2019,2 3-288,-3 2 609,1-3-2210</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39.783"/>
    </inkml:context>
    <inkml:brush xml:id="br0">
      <inkml:brushProperty name="width" value="0.025" units="cm"/>
      <inkml:brushProperty name="height" value="0.025" units="cm"/>
      <inkml:brushProperty name="color" value="#E71224"/>
    </inkml:brush>
  </inkml:definitions>
  <inkml:trace contextRef="#ctx0" brushRef="#br0">97 247 5061,'0'0'16725,"-7"-6"-16159,-26-17-273,31 22-252,1 0 0,-1 1-1,1-1 1,-1 1-1,1 0 1,-1-1 0,1 1-1,-1 0 1,1 0-1,-1 0 1,1 0-1,-1 0 1,1 0 0,-1 1-1,1-1 1,-1 0-1,1 1 1,-1-1 0,1 1-1,-1-1 1,1 1-1,0 0 1,-1 0 0,1 0-1,0 0 1,0 0-1,-1 0 1,1 0-1,0 0 1,0 0 0,0 0-1,0 0 1,1 1-1,-1-1 1,0 0 0,0 1-1,0 1 1,0-1 21,0-1 1,1 1 0,-1-1-1,0 1 1,1 0 0,-1-1-1,1 1 1,-1 0 0,1-1-1,0 1 1,0 0 0,0-1-1,0 1 1,0 0 0,0-1-1,0 1 1,1 0 0,-1-1-1,1 1 1,-1 0 0,1-1-1,-1 1 1,1-1 0,0 1-1,0-1 1,0 1 0,0-1-1,0 0 1,0 1 0,0-1-1,0 0 1,1 0 0,1 2-1,4 0-26,1 0-1,-1 0 1,1-1 0,0 0-1,0-1 1,0 1-1,0-1 1,0-1-1,0 0 1,0 0 0,0 0-1,0-1 1,0 0-1,0-1 1,0 0-1,11-4 1,-8 2-43,-1 0 0,0-1 1,0 0-1,0-1 0,0 0 0,-1 0 0,0-1 1,0 0-1,-1-1 0,0 0 0,9-12 0,-7 7-16,-1 0-1,-1-1 0,0-1 1,11-29-1,-16 36 2,-1 0 1,0 0-1,0 0 0,0 0 0,-1 0 1,0 0-1,-1 0 0,0 0 1,0-1-1,-1 1 0,-3-14 0,4 23 23,0-1 0,0 1-1,0 0 1,0-1 0,-1 1 0,1-1-1,0 1 1,0-1 0,-1 1-1,1-1 1,0 1 0,-1-1 0,1 1-1,0-1 1,-1 1 0,1-1-1,-1 1 1,1-1 0,-1 0 0,1 1-1,-1-1 1,1 0 0,-1 0-1,1 1 1,-1-1 0,1 0-1,-1 0 1,0 0 0,1 1 0,-1-1-1,1 0 1,-1 0 0,0 0-1,1 0 1,-1 0 0,1 0 0,-1 0-1,0-1 1,1 1 0,-1 0-1,1 0 1,-1 0 0,1 0-1,-1-1 1,1 1 0,-1 0 0,1-1-1,-1 1 1,1 0 0,-1-1-1,1 1 1,-1-1 0,1 1 0,0-1-1,-1 1 1,1-1 0,0 1-1,-1-1 1,1 1 0,0-1-1,-1 1 1,1-1 0,0 1 0,0-1-1,0 0 1,0 1 0,0-1-1,-1 10 62,1-7-45,0 0 0,-1 0-1,1 0 1,0 0 0,0 0 0,0 0 0,1 0 0,-1 0 0,0 0-1,1 0 1,-1 0 0,1 0 0,0 0 0,-1 0 0,3 3-1,-13 6 2,10-10 40,-1 0 0,0 0 0,0 1 0,0-1 0,-1 0 0,1 0 0,0 0 0,0 0 0,-1-1 0,1 1 0,0 0 0,-1 0 0,1-1-1,-1 1 1,-1 0 0,2 1-58,-1 1-1,1-1 0,0 1 1,0 0-1,0-1 0,0 1 1,0 0-1,1 0 0,-1 0 1,1-1-1,0 1 0,-1 0 1,1 0-1,1 0 0,-1 0 1,1 4-1,-1 1-4,0 159 694,0-166-684,0-1 1,0 1 0,0 0-1,0 0 1,0-1-1,1 1 1,-1 0-1,0 0 1,0-1-1,0 1 1,1 0 0,-1-1-1,0 1 1,1 0-1,-1-1 1,0 1-1,1 0 1,-1-1-1,1 1 1,-1-1-1,1 1 1,-1-1 0,1 1-1,0-1 1,-1 1-1,1-1 1,0 0-1,-1 1 1,1-1-1,0 0 1,-1 0-1,1 1 1,0-1 0,-1 0-1,1 0 1,0 0-1,0 0 1,-1 0-1,1 0 1,0 0-1,0 0 1,-1 0 0,1 0-1,0 0 1,0-1-1,0 1 1,4 0-256,-6-22-14981,-3 12 9807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9.413"/>
    </inkml:context>
    <inkml:brush xml:id="br0">
      <inkml:brushProperty name="width" value="0.035" units="cm"/>
      <inkml:brushProperty name="height" value="0.035" units="cm"/>
    </inkml:brush>
  </inkml:definitions>
  <inkml:trace contextRef="#ctx0" brushRef="#br0">8 9504 15899,'0'0'15,"0"0"-1,0 0 1,0 0-1,0 0 0,0 1 1,0-1-1,0 0 0,-1 0 1,1 0-1,0 0 1,0 0-1,0 0 0,0 0 1,0 1-1,-1-1 0,1 0 1,0 0-1,0 0 1,0 0-1,0 0 0,-1 0 1,1 0-1,0 0 1,0 0-1,0 0 0,0 0 1,-1 0-1,1 0 0,0 0 1,0 0-1,0 0 1,0 0-1,-1 0 0,1 0 1,0 0-1,0 0 1,0 0-1,0 0 0,0-1 1,-1 1-1,1 0 0,0 0 1,0 0-1,0 0 1,0 0-1,0 0 0,0-1 1,0 1-1,-1 0 0,1 0 1,0 0-1,0 0 1,0 0-1,0-1 0,0 1 1,0 0-1,0 0 0,0 0 1,0 0-1,0-1 1,0 1-1,3-17-52,-2 13 57,216-714-212,-112 391 207,682-2281 194,-428 1459-16,-175 576-77,172-457-45,-21 222-96,58 31-41,49 90 8,-317 521 73,277-284 0,-366 414-70,2 1 0,1 3 0,65-43 0,-96 70 22,-2 0-6</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0.112"/>
    </inkml:context>
    <inkml:brush xml:id="br0">
      <inkml:brushProperty name="width" value="0.025" units="cm"/>
      <inkml:brushProperty name="height" value="0.025" units="cm"/>
      <inkml:brushProperty name="color" value="#E71224"/>
    </inkml:brush>
  </inkml:definitions>
  <inkml:trace contextRef="#ctx0" brushRef="#br0">18 38 6854,'0'0'6860,"-1"-8"-5066,0-6-2050,-2-1 4144,-7 44-473,9-22-3292,0 1 0,0-1 0,1 1 0,0 0 0,1-1 0,-1 1 0,2-1 0,-1 1 0,1-1 0,3 8 0,5 33-1582,-10-43 474,1-1-1,-1 1 1,0 0 0,-1 0-1,1-1 1,-1 1 0,0 0-1,-1 5 1,-4 0-3958,-2-1-1261</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0.459"/>
    </inkml:context>
    <inkml:brush xml:id="br0">
      <inkml:brushProperty name="width" value="0.025" units="cm"/>
      <inkml:brushProperty name="height" value="0.025" units="cm"/>
      <inkml:brushProperty name="color" value="#E71224"/>
    </inkml:brush>
  </inkml:definitions>
  <inkml:trace contextRef="#ctx0" brushRef="#br0">21 96 6054,'0'0'6144,"-3"-9"-3597,2 6-2508,-13-44 3774,13 46-3689,1 0 1,0 0-1,-1 0 1,1-1-1,0 1 1,0 0 0,0 0-1,0 0 1,0 0-1,0-1 1,0 1-1,0 0 1,1 0 0,-1 0-1,0 0 1,1 0-1,-1 0 1,1-1 0,-1 1-1,1 0 1,0 0-1,-1 0 1,1 1-1,0-1 1,0 0 0,-1 0-1,1 0 1,0 0-1,0 1 1,0-1-1,0 0 1,0 1 0,0-1-1,0 1 1,0-1-1,1 1 1,-1 0-1,0-1 1,0 1 0,0 0-1,0 0 1,2 0-1,20 0 155,0 2 1,0 1-1,43 11 0,9 2-3022,-60-14 414,-1-1-1,1 0 1,19-2 0,-7-3-5364</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0.853"/>
    </inkml:context>
    <inkml:brush xml:id="br0">
      <inkml:brushProperty name="width" value="0.025" units="cm"/>
      <inkml:brushProperty name="height" value="0.025" units="cm"/>
      <inkml:brushProperty name="color" value="#E71224"/>
    </inkml:brush>
  </inkml:definitions>
  <inkml:trace contextRef="#ctx0" brushRef="#br0">0 50 4292,'0'0'12588,"10"5"-12070,-3-1-273,0-1 0,1 0 1,-1 0-1,1-1 0,0 0 1,0 0-1,-1-1 0,1 0 1,0 0-1,0-1 0,0 0 1,0 0-1,0-1 0,0 0 1,0-1-1,0 1 0,-1-2 1,1 1-1,0-1 0,-1 0 1,10-6-1,-14 8-200,0-1-1,0 0 1,-1 1 0,1-1 0,0-1 0,-1 1-1,1 0 1,-1-1 0,0 1 0,0-1 0,0 1-1,0-1 1,-1 0 0,1 0 0,-1 0-1,1 0 1,0-4 0,-5 6 13,0 0 1,-1 0-1,1 1 0,-1-1 0,1 1 1,-1-1-1,1 1 0,-1 0 0,1 0 1,-1 1-1,-5 1 0,5-1 15,-1 0 1,1 1-1,0 0 0,0 0 0,0 0 0,0 1 0,0-1 0,0 1 0,0 0 1,1 0-1,0 0 0,-1 1 0,1-1 0,0 1 0,1-1 0,-1 1 0,1 0 1,-4 8-1,5-10-37,-1 1 1,1 0-1,0 0 0,0 0 1,1 0-1,-1 0 1,0 0-1,1 0 1,0 1-1,0-1 0,0 0 1,0 0-1,0 0 1,1 0-1,-1 0 1,1 0-1,0 0 0,0 0 1,0 0-1,0 0 1,1 0-1,-1 0 1,1-1-1,0 1 1,-1-1-1,1 1 0,0-1 1,1 1-1,2 1 1,1 1-339,1 0 0,0-1 0,1 0 0,-1 0 1,1 0-1,0-1 0,0-1 0,0 1 0,0-1 0,0 0 1,1-1-1,8 1 0,31-2-5100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1.342"/>
    </inkml:context>
    <inkml:brush xml:id="br0">
      <inkml:brushProperty name="width" value="0.025" units="cm"/>
      <inkml:brushProperty name="height" value="0.025" units="cm"/>
      <inkml:brushProperty name="color" value="#E71224"/>
    </inkml:brush>
  </inkml:definitions>
  <inkml:trace contextRef="#ctx0" brushRef="#br0">24 0 11435,'0'0'5498,"-3"8"-3202,-1 5-1523,0 0 0,0 0 1,1 1-1,1-1 0,-1 18 0,3-25-525,0-1 0,0 0-1,1 0 1,-1 0 0,1 0-1,0 0 1,1 0-1,2 9 1,-3-12-189,0 0 1,0-1-1,1 1 0,-1 0 1,0 0-1,1-1 0,-1 1 1,1-1-1,-1 1 0,1-1 1,0 0-1,-1 1 0,1-1 0,0 0 1,0 0-1,0 0 0,0-1 1,0 1-1,0 0 0,0-1 1,4 1-1,1 0-5,1 0 0,-1-1 1,0 0-1,1 0 0,-1-1 0,0 0 1,1 0-1,-1-1 0,0 0 0,0 0 1,0-1-1,10-4 0,0-3-61,0-1 0,-1-1 0,18-16 0,-13 10 45,-2 7-49,-8 16 5,-3 29 157,-8-30-74,0-1 0,0 1 1,1 0-1,0 0 1,0-1-1,0 1 1,0 0-1,0-1 0,4 7 1,-3-8-47,1 0 0,-1 0 1,1-1-1,0 1 0,0 0 0,0-1 1,0 0-1,0 0 0,0 0 0,0 0 1,0 0-1,0-1 0,0 1 0,1-1 1,-1 0-1,0 0 0,0 0 0,0 0 1,1-1-1,-1 1 0,3-2 0,6 0-106,-1-1-1,0 0 1,0 0-1,16-9 0,61-46-3538,-87 58 2696,-15 2-7890,6-2 1302</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1.750"/>
    </inkml:context>
    <inkml:brush xml:id="br0">
      <inkml:brushProperty name="width" value="0.025" units="cm"/>
      <inkml:brushProperty name="height" value="0.025" units="cm"/>
      <inkml:brushProperty name="color" value="#E71224"/>
    </inkml:brush>
  </inkml:definitions>
  <inkml:trace contextRef="#ctx0" brushRef="#br0">1 0 12748,'0'0'3107</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2.143"/>
    </inkml:context>
    <inkml:brush xml:id="br0">
      <inkml:brushProperty name="width" value="0.025" units="cm"/>
      <inkml:brushProperty name="height" value="0.025" units="cm"/>
      <inkml:brushProperty name="color" value="#E71224"/>
    </inkml:brush>
  </inkml:definitions>
  <inkml:trace contextRef="#ctx0" brushRef="#br0">1 73 12748,'0'0'5477,"10"-7"-3987,-1 1-972,1 1 0,-1 0 0,1 1 0,0 0 0,20-5 0,-28 8-430,0 0 1,0 1-1,1-1 0,-1 1 0,0-1 0,0 1 0,0 0 1,1 0-1,-1 0 0,0 0 0,0 1 0,0-1 0,0 0 1,1 1-1,-1 0 0,0-1 0,0 1 0,0 0 0,0 0 1,0 0-1,0 0 0,-1 0 0,1 1 0,0-1 0,0 1 1,-1-1-1,1 1 0,-1-1 0,0 1 0,1 0 0,-1 0 1,0 0-1,0 0 0,0 0 0,0 0 0,0 0 0,-1 0 1,1 0-1,-1 0 0,1 0 0,-1 0 0,0 1 0,0 2 1,1 2-4,-1 1 0,-1 0 1,1 0-1,-1-1 1,-1 1-1,1-1 0,-1 1 1,-1-1-1,1 0 1,-5 8-1,4-7-53,2-6-2,0-1 1,1 0-1,-1 1 0,0-1 0,1 1 0,-1 0 0,1-1 1,0 1-1,-1-1 0,1 1 0,0 0 0,0-1 1,0 1-1,0 0 0,1-1 0,-1 1 0,0-1 1,1 1-1,-1-1 0,1 1 0,-1 0 0,1-1 0,0 0 1,1 3-1,-1-3-6,1 0-1,0 0 1,-1 0 0,1 0 0,0 0 0,0 0-1,-1 0 1,1-1 0,0 1 0,0-1 0,0 0-1,0 1 1,0-1 0,0 0 0,0 0-1,4 0 1,3-1 0,1-1 0,0 1 0,-1-2 0,1 1 0,-1-1 0,0-1 0,10-4 0,-11 3-62,0 0 1,-1-1-1,0 0 1,0 0-1,0 0 1,0-1 0,-1 0-1,0 0 1,6-11-1,-9 13 13,0-1 0,0 1-1,0-1 1,0 0 0,-1 0 0,0 0 0,-1-1-1,1 1 1,-1 0 0,0-1 0,-1 1 0,1-1-1,-1 1 1,-1-8 0,0 13 19,1 1 1,0-1-1,-1 0 0,1 1 1,0-1-1,-1 0 0,1 1 1,-1-1-1,1 1 0,-1-1 0,1 1 1,-1-1-1,1 1 0,-1-1 1,1 1-1,-1-1 0,0 1 1,1 0-1,-1-1 0,0 1 0,1 0 1,-1 0-1,0 0 0,1-1 1,-1 1-1,0 0 0,0 0 1,1 0-1,-1 0 0,0 0 1,0 0-1,1 0 0,-1 0 0,0 1 1,1-1-1,-1 0 0,0 0 1,0 1-1,1-1 0,-1 0 1,1 1-1,-1-1 0,0 1 0,1-1 1,-1 0-1,1 1 0,-1-1 1,1 1-1,-1 0 0,1-1 1,-1 1-1,1-1 0,0 1 1,-1 0-1,1-1 0,0 1 0,-1 0 1,1-1-1,0 2 0,-1 1 29,1-1-1,-1 1 1,1-1-1,0 1 0,0 0 1,0-1-1,0 1 0,0-1 1,0 1-1,1-1 1,-1 1-1,1-1 0,0 1 1,0-1-1,0 1 0,0-1 1,0 0-1,0 0 1,1 1-1,-1-1 0,1 0 1,2 2-1,-1-1-8,0-1 0,1 0 0,-1 1 0,1-2 0,0 1-1,-1 0 1,1-1 0,0 1 0,0-1 0,0 0 0,0 0 0,8 0 0,-4 0-3,1-1 1,-1 0 0,0-1 0,0 1-1,1-2 1,-1 1 0,0-1 0,0 0-1,0-1 1,0 0 0,-1 0-1,1 0 1,10-8 0,-13 8-12,-1-1 1,0 0-1,1 0 0,-2-1 1,1 1-1,0-1 1,-1 0-1,0 0 0,0 0 1,0 0-1,-1 0 0,0-1 1,2-6-1,-4 12-11,1 0-1,-1-1 1,0 1-1,0-1 1,0 1-1,0-1 1,0 1-1,0-1 1,0 1-1,0-1 1,0 1-1,-1-1 1,1 1-1,0 0 1,0-1-1,0 1 1,0-1-1,-1 1 1,1-1-1,0 1 1,0 0-1,-1-1 1,1 1-1,0 0 1,-1-1-1,1 1 1,0 0-1,-1-1 1,1 1-1,-1 0 1,1 0-1,0-1 0,-1 1 1,0 0 0,-20 1-133,-20 16 60,34-12 91,1 0 0,0 1 0,0 0-1,0 0 1,0 0 0,1 1 0,0-1 0,0 1-1,1 1 1,0-1 0,0 1 0,1-1 0,0 1-1,0 0 1,1 0 0,0 1 0,0-1 0,1 0-1,0 1 1,1-1 0,0 17 0,0-23-69,1 0-1,-1 0 1,1 0 0,-1 0 0,1-1 0,-1 1-1,1 0 1,0 0 0,0-1 0,0 1 0,0 0-1,0-1 1,0 1 0,1-1 0,-1 0 0,0 1-1,1-1 1,-1 0 0,1 0 0,-1 0-1,1 0 1,0 0 0,-1 0 0,1 0 0,0 0-1,0-1 1,3 2 0,1-1-1022,-1 0 0,1-1 0,0 1 0,-1-1-1,1 0 1,0 0 0,-1-1 0,10-1 0,15-9-9006</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2.520"/>
    </inkml:context>
    <inkml:brush xml:id="br0">
      <inkml:brushProperty name="width" value="0.025" units="cm"/>
      <inkml:brushProperty name="height" value="0.025" units="cm"/>
      <inkml:brushProperty name="color" value="#E71224"/>
    </inkml:brush>
  </inkml:definitions>
  <inkml:trace contextRef="#ctx0" brushRef="#br0">72 20 15022,'0'0'4255,"-9"-4"-2798,-29-9-69,38 13-1353,-1-1-1,1 1 0,-1 0 0,0-1 1,1 1-1,-1 0 0,1 0 1,-1 0-1,0-1 0,1 1 1,-1 0-1,0 0 0,1 0 1,-1 0-1,0 0 0,0 0 0,1 0 1,-1 0-1,0 0 0,1 1 1,-1-1-1,1 0 0,-1 0 1,0 1-1,1-1 0,-1 0 0,1 1 1,-1-1-1,0 0 0,1 1 1,-1-1-1,1 1 0,-1-1 1,1 1-1,0-1 0,-1 1 0,1-1 1,-1 1-1,1 0 0,0-1 1,0 1-1,-1 0 0,1-1 1,0 1-1,0-1 0,0 1 1,0 0-1,0-1 0,0 1 0,0 0 1,0 0-1,0-1 0,0 1 1,0 0-1,0-1 0,0 1 1,0 0-1,1-1 0,-1 1 0,1 1 1,14 35-275,36 4-1532,-40-33 1644,-1 0 1,1 1-1,15 17 0,-23-23 199,-1 0-1,0 0 0,0 1 1,0-1-1,0 0 1,0 1-1,-1 0 1,1-1-1,-1 1 1,0 0-1,0-1 1,-1 1-1,1 0 1,-1 0-1,0 0 0,0 0 1,-1 5-1,1-7-11,-1 0-1,0 0 0,0 0 0,0 0 1,0 0-1,0 0 0,0-1 0,-1 1 1,1 0-1,0-1 0,-1 1 0,0-1 1,1 1-1,-1-1 0,0 0 1,1 0-1,-1 0 0,0 0 0,0 0 1,0 0-1,0 0 0,0-1 0,0 1 1,0-1-1,-3 1 0,-2 1-40,-1-1 0,1 0 0,-1 0 0,1-1 0,-15-1 0,21 1-112,0 0-1,-1-1 0,1 1 1,0-1-1,0 1 0,0-1 1,0 0-1,0 1 0,0-1 1,0 0-1,0 0 1,0 1-1,1-1 0,-1 0 1,0 0-1,0 0 0,1 0 1,-1 0-1,1 0 0,-1 0 1,1-1-1,-1 1 0,1 0 1,0 0-1,-1 0 0,1 0 1,0-1-1,0 1 1,0 0-1,0-2 0,2-41-4882,7 7-741</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2.883"/>
    </inkml:context>
    <inkml:brush xml:id="br0">
      <inkml:brushProperty name="width" value="0.025" units="cm"/>
      <inkml:brushProperty name="height" value="0.025" units="cm"/>
      <inkml:brushProperty name="color" value="#E71224"/>
    </inkml:brush>
  </inkml:definitions>
  <inkml:trace contextRef="#ctx0" brushRef="#br0">74 0 16624,'0'0'3715,"1"12"-2028,-4 269 4223,1-173-8574,1-3-6646,-1-111 2315,-6-8 3049,0 0 1797,-3-14 5261,2-1 1,0-1-1,2 1 0,2-1 0,-4-61 1,9 90-2981,-1 0 1,1 0 0,1 0 0,-1 0-1,0 0 1,0 0 0,0 0-1,0 0 1,1 0 0,-1 0 0,0 0-1,1 0 1,-1 0 0,1 0-1,-1 0 1,1 0 0,0 1 0,-1-1-1,1 0 1,0 0 0,0 1-1,-1-1 1,1 0 0,0 1 0,0-1-1,0 1 1,0-1 0,0 1-1,1-1 1,1 0 2,0 0 0,1 1 0,-1 0 1,0 0-1,1 0 0,-1 0 0,0 0 0,0 0 0,6 2 0,7 3-188,0 0 0,26 13 0,-19-7-573,56 23-7898,-45-23-109</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3.244"/>
    </inkml:context>
    <inkml:brush xml:id="br0">
      <inkml:brushProperty name="width" value="0.025" units="cm"/>
      <inkml:brushProperty name="height" value="0.025" units="cm"/>
      <inkml:brushProperty name="color" value="#E71224"/>
    </inkml:brush>
  </inkml:definitions>
  <inkml:trace contextRef="#ctx0" brushRef="#br0">1 1 7847,'0'0'19315,"65"20"-19315,-31-19-417,-5-1-1280,0 0-1795,-4-4-5957</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3.672"/>
    </inkml:context>
    <inkml:brush xml:id="br0">
      <inkml:brushProperty name="width" value="0.025" units="cm"/>
      <inkml:brushProperty name="height" value="0.025" units="cm"/>
      <inkml:brushProperty name="color" value="#E71224"/>
    </inkml:brush>
  </inkml:definitions>
  <inkml:trace contextRef="#ctx0" brushRef="#br0">0 0 16111,'0'0'10170,"3"13"-9487,3 33-173,0 61 0,-7-106-502,1 1-1,0 0 1,0-1 0,0 1-1,0 0 1,0-1 0,1 1 0,-1-1-1,0 1 1,1 0 0,-1-1 0,1 1-1,0-1 1,-1 1 0,1-1-1,0 1 1,0-1 0,0 0 0,0 1-1,0-1 1,0 0 0,1 0-1,-1 0 1,0 1 0,0-1 0,1-1-1,-1 1 1,1 0 0,2 1 0,-2-2 11,1 0 0,-1 0 1,1 0-1,-1 0 1,0 0-1,1 0 1,-1-1-1,1 1 1,-1-1-1,0 0 1,1 0-1,-1 0 1,0 0-1,0 0 1,0 0-1,0-1 1,0 1-1,0-1 0,0 1 1,2-3-1,54-56 81,-39 39-74,0 1-1,30-23 1,-48 42-16,-1 1 0,0-1 1,1 1-1,-1-1 1,1 1-1,-1 0 1,1-1-1,-1 1 0,1 0 1,-1-1-1,1 1 1,-1 0-1,1 0 1,-1 0-1,1-1 0,0 1 1,-1 0-1,1 0 1,-1 0-1,1 0 1,-1 0-1,1 0 0,0 0 1,-1 0-1,1 0 1,-1 1-1,1-1 1,0 0-1,0 0 0,2 18 376,-14 41 563,5-33-237,6-25-702,0-1 0,0 1 1,0-1-1,0 1 0,1-1 0,-1 1 0,0-1 0,0 1 0,0-1 1,1 1-1,-1-1 0,0 1 0,0-1 0,1 1 0,-1-1 0,0 0 1,1 1-1,-1-1 0,0 1 0,1-1 0,-1 0 0,1 1 0,-1-1 1,1 0-1,-1 0 0,1 1 0,-1-1 0,1 0 0,-1 0 0,1 0 1,-1 0-1,1 0 0,25 0 142,20-15-121,23-30-453,-53 32 349,1 2-1,1 0 1,27-13 0,-45 24 69,0 0 0,1 0 1,-1 0-1,0 0 1,1 0-1,-1 0 1,0-1-1,1 1 0,-1 0 1,0 0-1,1 0 1,-1 0-1,0 0 0,1 0 1,-1 0-1,0 0 1,1 1-1,-1-1 1,0 0-1,1 0 0,-1 0 1,0 0-1,0 0 1,1 0-1,-1 1 1,0-1-1,0 0 0,1 0 1,-1 0-1,0 1 1,0-1-1,1 0 0,-1 0 1,0 1-1,0 0 1,3 16-13,-7 28 133,2-34-84,1 4 45,0-1 0,0 1 0,1-1 0,3 16 0,-2-29-90,-1 0 0,1 0 1,-1 0-1,1 0 0,0 0 0,0 0 1,-1 0-1,1 0 0,0 0 1,0-1-1,0 1 0,0 0 0,0 0 1,0-1-1,0 1 0,0-1 1,0 1-1,0-1 0,0 0 0,1 1 1,-1-1-1,0 0 0,0 0 1,0 0-1,0 0 0,1 0 0,-1 0 1,0 0-1,0 0 0,0 0 1,0 0-1,1-1 0,1 0 0,1 0-461,1 0 0,-1 0-1,1 0 1,-1-1 0,1 0-1,-1 0 1,7-4-1,-4 0-1956,0 0 0,0-1 0,-1 0 0,11-16 0,6-10-11343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070"/>
    </inkml:context>
    <inkml:brush xml:id="br0">
      <inkml:brushProperty name="width" value="0.035" units="cm"/>
      <inkml:brushProperty name="height" value="0.035" units="cm"/>
    </inkml:brush>
  </inkml:definitions>
  <inkml:trace contextRef="#ctx0" brushRef="#br0">502 51 15867,'-8'-2'89,"-1"-1"-1,1 1 0,-1 1 0,1-1 1,-1 2-1,1-1 0,-1 1 0,1 0 1,-1 1-1,1 0 0,-1 0 0,1 1 1,-1 0-1,1 0 0,0 1 0,0 0 0,0 1 1,0-1-1,1 1 0,0 1 0,-1 0 1,1 0-1,-8 8 0,-8 8 59,1 1 0,1 1 0,1 1 0,1 0 0,1 2 0,-15 29 0,5-2 86,2 1 1,-22 68 0,37-90-99,2 0 1,2 1-1,-5 36 0,11-64-106,1-1-1,0 0 0,-1 1 0,1-1 0,1 1 1,-1-1-1,1 0 0,-1 1 0,1-1 1,1 0-1,2 8 0,-4-11-20,1-1-1,-1 1 1,1 0 0,-1-1-1,1 1 1,0-1-1,-1 1 1,1-1 0,0 1-1,-1-1 1,1 1-1,0-1 1,0 1 0,-1-1-1,1 0 1,0 1-1,0-1 1,0 0 0,0 0-1,-1 0 1,3 0 0,-1 0 2,1 0 1,-1-1-1,1 1 0,-1-1 1,0 0-1,1 0 1,-1 1-1,0-2 1,0 1-1,4-2 1,10-9 12,-1 0 0,-1-1 0,0 0 0,-1-1-1,0-1 1,11-17 0,-23 31-22,47-64 61,65-119 0,15-79 149,-82 148 162,-46 112-125,-2 6-160,-6 13 10,-6 32 52,3 1 0,2 0-1,2 0 1,-2 74 0,9-95-121,0-1-1,6 41 1,-4-56-32,1 0 0,0 0-1,1 0 1,0-1 0,0 0 0,1 0-1,13 20 1,-16-27 12,0 0-1,1-1 1,-1 0-1,1 1 1,0-1-1,0 0 1,0 0 0,0-1-1,1 1 1,-1-1-1,1 1 1,-1-1-1,1 0 1,0 0-1,0-1 1,0 1-1,0-1 1,0 0-1,0 0 1,0 0-1,1-1 1,-1 0 0,0 1-1,0-1 1,1-1-1,-1 1 1,0-1-1,0 1 1,0-1-1,0 0 1,0-1-1,0 1 1,0-1-1,6-3 1,1-2 25,0-1-1,-1 0 1,0-1 0,-1-1-1,1 1 1,-2-1-1,1-1 1,7-14 0,23-40 51</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4.494"/>
    </inkml:context>
    <inkml:brush xml:id="br0">
      <inkml:brushProperty name="width" value="0.025" units="cm"/>
      <inkml:brushProperty name="height" value="0.025" units="cm"/>
      <inkml:brushProperty name="color" value="#E71224"/>
    </inkml:brush>
  </inkml:definitions>
  <inkml:trace contextRef="#ctx0" brushRef="#br0">25 229 10154,'0'0'18583,"11"6"-18135,-5-3-428,1 1 0,-1-2-1,1 1 1,-1-1 0,1 0 0,0 0 0,12 1 0,-15-2-19,-1-1 0,0-1 1,0 1-1,1 0 0,-1-1 1,0 1-1,0-1 0,0 0 1,0 0-1,1 0 0,-2-1 1,1 1-1,0-1 0,0 0 1,0 1-1,-1-1 0,1 0 1,-1-1-1,1 1 0,-1 0 1,0-1-1,0 1 0,0-1 1,3-5-1,-4 6-12,0 1-1,0-1 0,0 0 1,0 0-1,0 0 1,0 1-1,-1-1 0,1 0 1,-1 0-1,1 0 1,-1 0-1,0 0 1,0 0-1,0 0 0,0-1 1,0 1-1,0 0 1,-1-3-1,1 4-1,-1 0 1,0 0-1,0 0 0,1 0 0,-1-1 0,0 1 1,0 0-1,0 1 0,0-1 0,0 0 1,0 0-1,0 0 0,0 0 0,-1 1 1,1-1-1,0 1 0,0-1 0,-1 1 0,1-1 1,-3 0-1,0 1-7,0-1 0,0 1 1,0 0-1,0 0 0,0 0 0,0 0 1,0 1-1,0 0 0,0 0 1,0 0-1,0 0 0,0 0 0,0 1 1,0 0-1,1 0 0,-1 0 0,-3 2 1,-6 7 23,0 1 1,-19 22-1,29-31 24,1 0-1,-1 1 0,1-1 0,0 0 0,0 1 0,0 0 0,0-1 0,0 1 0,1 0 1,0 0-1,0 0 0,0 0 0,0 0 0,1 0 0,-1 0 0,1 0 0,1 7 0,0-9-18,0-1-1,0 1 1,1-1-1,-1 1 0,1-1 1,-1 0-1,1 1 1,-1-1-1,1 0 0,0 0 1,0 0-1,-1 0 0,1 0 1,0-1-1,0 1 1,0 0-1,0-1 0,0 0 1,0 1-1,0-1 1,0 0-1,0 0 0,0 0 1,0 0-1,0 0 0,3-1 1,57-8-390,-44 3 163,-1-1 1,0 0-1,-1-1 0,24-17 1,33-15-265,-73 40 486,1 0 1,-1-1-1,0 1 0,1 0 0,-1 0 1,0 0-1,1 0 0,-1 0 0,0 0 1,1 0-1,-1 0 0,0 0 0,1 0 1,-1 0-1,0 0 0,1 0 0,-1 0 0,0 0 1,1 0-1,-1 0 0,0 0 0,1 1 1,-1-1-1,0 0 0,1 0 0,-1 0 1,0 0-1,1 1 0,-1-1 0,0 0 1,0 0-1,1 1 0,-1-1 0,0 0 1,0 1-1,0-1 0,1 0 0,-1 1 0,0-1 1,0 0-1,0 1 0,0-1 0,0 0 1,0 1-1,0-1 0,0 0 0,1 1 1,-1-1-1,0 0 0,-1 1 0,1-1 1,0 0-1,0 1 0,0-1 0,0 0 1,0 1-1,-3 16 454,-2 2-100,2-12-227,1 0 0,0 1 0,0-1 0,1 1 0,0-1 0,0 1 0,1 8 0,0-15-116,0 0-1,1 0 1,-1 1 0,0-1 0,1 0-1,-1 0 1,1 1 0,-1-1 0,1 0-1,0 0 1,0 0 0,-1 0 0,1 0-1,0 0 1,0 0 0,0 0 0,0 0-1,0-1 1,1 2 0,1-1-11,-1 0 1,1 0 0,-1 0-1,1-1 1,0 1 0,-1-1-1,1 1 1,0-1 0,0 0-1,-1 0 1,1 0 0,4-1-1,1-1-92,-1 0 0,1-1-1,-1 1 1,0-1 0,0-1 0,0 1-1,0-1 1,-1-1 0,1 1 0,7-8-1,56-57-1022,-51 46 387,-1 0 0,-2-1 0,0 0 0,-2-2 0,-1 1 0,-1-2 0,17-52 0,-45 182 3730,8-69-3117,1 0 0,2 1 0,2-1 0,1 1 0,4 46 0,-2-26 285,0-54-168,0-1-1,0 1 0,0 0 1,0-1-1,0 1 0,0 0 1,0-1-1,0 1 0,0 0 0,0-1 1,0 1-1,0 0 0,1-1 1,-1 1-1,0-1 0,0 1 1,1 0-1,-1-1 0,0 1 1,1-1-1,-1 1 0,1-1 0,-1 1 1,1-1-1,-1 1 0,1-1 1,-1 1-1,1-1 0,-1 0 1,1 1-1,-1-1 0,1 0 0,0 0 1,-1 1-1,1-1 0,0 0 1,-1 0-1,1 0 0,0 0 1,-1 0-1,1 0 0,0 0 1,-1 0-1,2 0 0,-1 0-46,0-1 1,0 1-1,0 0 0,0-1 0,0 1 0,0-1 1,0 0-1,0 1 0,0-1 0,0 0 0,0 1 1,0-1-1,-1 0 0,1 0 0,0 0 0,-1 0 1,1 0-1,0 0 0,-1 0 0,1 0 0,-1 0 1,0 0-1,1 0 0,-1 0 0,1-2 0,-1-4-16,0 0-1,0 0 1,-1 0-1,0 0 1,0 1-1,0-1 1,-1 0-1,0 1 1,-1-1-1,1 1 1,-1 0 0,0 0-1,-1 0 1,1 0-1,-8-9 1,-7-5 572,0 1 0,-38-31 0,-5-5 1934,61 54-2431,0 1 0,0 0 0,0 0 0,0-1 1,0 1-1,0 0 0,0 0 0,0-1 0,0 1 0,0 0 0,0 0 0,0-1 0,0 1 0,0 0 0,1 0 0,-1 0 0,0-1 0,0 1 0,0 0 1,0 0-1,1 0 0,-1 0 0,0-1 0,0 1 0,0 0 0,1 0 0,-1 0 0,0 0 0,0 0 0,1 0 0,-1 0 0,0 0 0,0-1 0,1 1 1,-1 0-1,0 0 0,0 0 0,1 0 0,-1 0 0,0 0 0,0 0 0,1 1 0,-1-1 0,0 0 0,0 0 0,0 0 0,1 0 0,-1 0 0,18 0-6,-17 0 4,90 4-396,112 20 0,-83-8-6670,-81-12-1091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19:44.844"/>
    </inkml:context>
    <inkml:brush xml:id="br0">
      <inkml:brushProperty name="width" value="0.025" units="cm"/>
      <inkml:brushProperty name="height" value="0.025" units="cm"/>
      <inkml:brushProperty name="color" value="#E71224"/>
    </inkml:brush>
  </inkml:definitions>
  <inkml:trace contextRef="#ctx0" brushRef="#br0">70 261 11115,'-12'7'5514,"-34"23"-3784,34-18-1039,20-7-42,24-6 498,-29 1-949,79-11 1509,108-29 0,-67 12-1197,999-179 755,-862 181-3794,-173 24-1193,-2 5-4094,-46 1-4350</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23.609"/>
    </inkml:context>
    <inkml:brush xml:id="br0">
      <inkml:brushProperty name="width" value="0.025" units="cm"/>
      <inkml:brushProperty name="height" value="0.025" units="cm"/>
      <inkml:brushProperty name="color" value="#004F8B"/>
    </inkml:brush>
  </inkml:definitions>
  <inkml:trace contextRef="#ctx0" brushRef="#br0">67 65 5958,'0'0'5471,"-8"4"-3570,2-1-1612,4-2-57,-1-1 1,0 1-1,1 0 0,-1 1 1,1-1-1,0 0 0,-1 1 0,1-1 1,0 1-1,0 0 0,0 0 1,0 0-1,0 0 0,1 0 0,-1 0 1,1 0-1,-1 0 0,1 1 1,0-1-1,-1 1 0,1-1 1,0 1-1,1-1 0,-2 5 0,2-5-76,0 0-1,0 0 0,0 1 1,0-1-1,0 0 0,1 0 1,-1 0-1,1 0 0,-1 0 0,1 0 1,0 0-1,0 0 0,0 0 1,0 0-1,0-1 0,0 1 1,0 0-1,1-1 0,-1 1 1,0-1-1,4 3 0,-2-2 5,1 0 0,0-1 1,-1 0-1,1 1 0,0-1 0,0-1 0,0 1 0,0 0 0,0-1 0,8 0 1,-3 0 8,1-1 0,0 0 0,0-1 0,0 0 1,-1 0-1,1-1 0,-1 0 0,0-1 1,0 0-1,0 0 0,9-7 0,-12 8-93,0-2 1,0 1-1,0-1 0,-1 1 1,0-2-1,0 1 0,0 0 0,0-1 1,-1 0-1,0 0 0,-1-1 1,1 1-1,-1-1 0,0 1 0,3-13 1,-6 18-71,1-1 0,-1 1 0,0 0 1,0-1-1,0 1 0,0-1 0,0 1 0,0 0 1,0-1-1,-1 1 0,1 0 0,0 0 0,-1-1 1,1 1-1,-1 0 0,0 0 0,1-1 0,-1 1 1,0 0-1,0 0 0,1 0 0,-1 0 0,0 0 1,0 0-1,0 0 0,0 0 0,0 0 1,-1 1-1,1-1 0,0 0 0,0 1 0,0-1 1,-1 1-1,1-1 0,0 1 0,-1 0 0,1-1 1,0 1-1,-1 0 0,1 0 0,0 0 0,-1 0 1,1 0-1,0 0 0,-3 1 0,-4-1 24,0 0-1,-1 1 0,1 0 1,-1 1-1,1 0 0,-10 4 1,8-2-39,0 1 0,0 1 0,0 0 0,1 0 0,0 1 0,0 0 0,1 0 0,0 1 0,0 0 0,1 1 0,0-1 0,0 1 0,1 1 1,0-1-1,1 1 0,-6 15 0,5-10-5,1-1 0,1 1 0,0 0 0,1 0 0,0 1 0,2-1 0,-1 1 0,2-1 0,0 1 0,1-1 0,4 22 0,-2-29-33,-1 0 1,1 1 0,0-1 0,1-1 0,0 1-1,0 0 1,1-1 0,0 0 0,0 0 0,1-1 0,0 1-1,0-1 1,0 0 0,1-1 0,0 0 0,0 0 0,12 7-1,-12-9-372,0 1-1,1-1 1,-1-1-1,0 1 1,1-1-1,-1-1 1,1 1-1,14 0 1,-16-2-285,0-1 0,0 1 0,0-1 0,0 0 1,0 0-1,-1-1 0,1 0 0,0 0 0,-1 0 0,1-1 0,-1 0 0,6-3 0,26-26-9497</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23.957"/>
    </inkml:context>
    <inkml:brush xml:id="br0">
      <inkml:brushProperty name="width" value="0.025" units="cm"/>
      <inkml:brushProperty name="height" value="0.025" units="cm"/>
      <inkml:brushProperty name="color" value="#004F8B"/>
    </inkml:brush>
  </inkml:definitions>
  <inkml:trace contextRef="#ctx0" brushRef="#br0">219 0 13773,'0'0'4634,"0"9"-3556,3 3-780,0 0 0,1 0 0,0 0 0,1-1 0,1 1 0,-1-1 1,14 19-1,-5-7-147,-4-3 38,0 1 1,-1 0-1,-2 0 1,0 1-1,-1 0 0,-1 1 1,-1-1-1,-1 1 1,-1 0-1,-1 0 1,-1-1-1,-1 1 0,-8 43 1,0-20-126,-2-2 0,-2 0 1,-2 0-1,-2-2 0,-44 79 0,-29 19-2087,20-56-2472,21-33-1777</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32.039"/>
    </inkml:context>
    <inkml:brush xml:id="br0">
      <inkml:brushProperty name="width" value="0.025" units="cm"/>
      <inkml:brushProperty name="height" value="0.025" units="cm"/>
      <inkml:brushProperty name="color" value="#004F8B"/>
    </inkml:brush>
  </inkml:definitions>
  <inkml:trace contextRef="#ctx0" brushRef="#br0">1 14 5733,'0'0'12535,"18"7"-11569,7 1-807,1-1-1,-1-1 0,1-1 1,0-2-1,37 1 0,1194-2 376,-706-48-458,-487 38-120,-50 6-806,-18 2-1548,-13 1 271,-15-1-3062</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37.862"/>
    </inkml:context>
    <inkml:brush xml:id="br0">
      <inkml:brushProperty name="width" value="0.025" units="cm"/>
      <inkml:brushProperty name="height" value="0.025" units="cm"/>
      <inkml:brushProperty name="color" value="#004F8B"/>
    </inkml:brush>
  </inkml:definitions>
  <inkml:trace contextRef="#ctx0" brushRef="#br0">0 134 6758,'0'0'8825,"8"0"-8249,728-58 1580,-491 30-2011,-183 22-132,218-29 124,-451 30 487,-82 6-439,-1 12 0,-261 47 0,473-51-112,29-3-84,21-4-125,262-2 64,-1-11 1,318-56 0,-541 53 76,-134 13 87,-136 18 0,-90 32-501,167-25-844,77-16-2890,14-6-3592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45.743"/>
    </inkml:context>
    <inkml:brush xml:id="br0">
      <inkml:brushProperty name="width" value="0.025" units="cm"/>
      <inkml:brushProperty name="height" value="0.025" units="cm"/>
      <inkml:brushProperty name="color" value="#004F8B"/>
    </inkml:brush>
  </inkml:definitions>
  <inkml:trace contextRef="#ctx0" brushRef="#br0">72 604 5317,'0'0'-875,"-10"3"3069,-2 1-1531,7-2-337,1 0 0,-1-1 0,0 1 0,0-1 0,0-1 0,0 1 0,0-1 1,-5 1-1,40-23 2241,194-84 1097,175-93-2763,-312 150-839,-2-3 0,109-89 1,-177 121-31,-16 19-32,-1 1 0,0 0 0,0-1 0,-1 1 0,1 0 0,0 0 0,0-1 0,0 1 0,0 0 0,0-1 0,0 1 0,0 0 1,0 0-1,0-1 0,-1 1 0,1 0 0,0 0 0,0-1 0,0 1 0,0 0 0,-1 0 0,1 0 0,0-1 0,0 1 0,-1 0 0,1 0 0,0 0 0,0 0 0,-1 0 0,1-1 0,0 1 0,-1 0 0,1 0 0,0 0 0,0 0 0,-1 0 0,1 0 0,0 0 0,-1 0 0,1 0 0,0 0 0,-7 0 21,1 1-1,0 0 0,0-1 1,0 2-1,0-1 0,-7 4 1,-60 23-1,-127 68 1,-63 59-1,198-115-6,-40 21 17,-53 33 114,751-432 123,-297 179-259,-280 148-35,-26 12-51,-29 13 116,-291 140 124,240-107-68,-132 92 0,210-131-119,-26 21 70,36-27-68,0-1-1,1 1 1,-1-1-1,1 1 1,-1-1-1,1 1 1,0 0 0,-1 0-1,1 0 1,0 0-1,0 0 1,0 0-1,0 0 1,1 0 0,-2 3-1,2-4 5,1-1 0,-1 0 0,0 1 0,0-1 0,0 0 0,0 0 0,0 1 0,0-1 0,0 0 0,0 0-1,1 1 1,-1-1 0,0 0 0,0 0 0,0 0 0,1 1 0,-1-1 0,0 0 0,0 0 0,1 0 0,-1 0 0,0 1 0,0-1 0,1 0 0,-1 0-1,0 0 1,0 0 0,1 0 0,-1 0 0,0 0 0,0 0 0,1 0 0,-1 0 0,0 0 0,1 0 0,-1 0 0,0 0 0,1 0 0,14 1-644,0-1 0,0-1 0,-1 0 0,1-1 0,0-1 0,-1 0 0,25-9 0,19-9-3347</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52.925"/>
    </inkml:context>
    <inkml:brush xml:id="br0">
      <inkml:brushProperty name="width" value="0.025" units="cm"/>
      <inkml:brushProperty name="height" value="0.025" units="cm"/>
      <inkml:brushProperty name="color" value="#004F8B"/>
    </inkml:brush>
  </inkml:definitions>
  <inkml:trace contextRef="#ctx0" brushRef="#br0">217 71 4100,'0'0'5851,"1"-9"-3417,5-29-587,-6 37-1759,0 0 0,0 0 0,0 0 0,0 0 0,0 0 0,-1 0 0,1 0 0,-1 0-1,1 0 1,0 0 0,-1 0 0,0 0 0,1 1 0,-1-1 0,1 0 0,-1 0 0,0 0 0,0 1 0,1-1 0,-1 0 0,0 1-1,0-1 1,0 1 0,0-1 0,0 1 0,0-1 0,0 1 0,0 0 0,0 0 0,0-1 0,0 1 0,0 0 0,0 0 0,0 0 0,0 0-1,-2 0 1,-36 4 1106,32-1-1136,-1 1 0,1-1 0,0 1 0,0 1 1,1-1-1,-1 1 0,1 1 0,0-1 0,1 1 0,-1 0 0,1 0 0,0 0 0,0 1 0,-5 11 1,0 0 32,1 0 1,1 1-1,0 0 1,-7 32-1,12-40-64,0 0 0,2 0 0,-1 0 0,1 1 0,1-1 0,0 0 0,0 0 0,1 1 0,4 15 0,-4-23-21,1 0 0,-1 0 0,1 0 0,0 0 0,0 0 0,0 0 0,0-1 0,1 1 0,0-1 0,0 1 0,-1-1 0,2 0 0,-1 0 0,0 0 0,1-1 0,-1 1 0,1-1 0,0 0 0,0 0 0,0 0 0,0-1 0,0 1 0,0-1 0,0 0 0,1 0 0,-1 0 0,5-1 0,3 2 18,0-2 0,0 1-1,1-2 1,-1 0 0,0 0 0,13-4 0,-22 5 12,1-1 0,-1 0 1,1 0-1,-1 0 0,0 0 0,0-1 1,0 1-1,1-1 0,-2 0 1,1 0-1,0 0 0,0 0 1,0 0-1,-1-1 0,0 1 0,1-1 1,-1 1-1,0-1 0,0 0 1,0 0-1,-1 0 0,1 0 0,-1-1 1,1 1-1,0-6 0,-1 8 14,-1-1-1,0 1 0,0 0 0,0-1 1,0 1-1,-1 0 0,1 0 0,0-1 1,0 1-1,-1 0 0,1 0 0,-1 0 1,1-1-1,-1 1 0,1 0 0,-1 0 1,0 0-1,0 0 0,0 0 0,1 0 1,-1 0-1,0 0 0,-2-1 0,-1 0 10,1-1 0,-1 1-1,0 0 1,0 0-1,0 1 1,0-1-1,-6 0 1,-4-1-48,-1 1 1,1 0 0,-18 0 0,35 2-2286,14 1-835,0-1 0,27-3 1,-3-12-1147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0:53.290"/>
    </inkml:context>
    <inkml:brush xml:id="br0">
      <inkml:brushProperty name="width" value="0.025" units="cm"/>
      <inkml:brushProperty name="height" value="0.025" units="cm"/>
      <inkml:brushProperty name="color" value="#004F8B"/>
    </inkml:brush>
  </inkml:definitions>
  <inkml:trace contextRef="#ctx0" brushRef="#br0">156 80 3716,'0'0'11098,"-9"-6"-8835,-30-14-1024,37 19-1196,-1 0-1,1 0 1,0 1 0,-1-1-1,1 1 1,-1 0 0,1 0-1,-1 0 1,1 0 0,-1 0-1,1 1 1,0-1 0,-1 1-1,1-1 1,-1 1-1,1 0 1,0 0 0,0 0-1,0 0 1,-1 0 0,1 1-1,0-1 1,0 1 0,1-1-1,-1 1 1,0 0 0,0-1-1,1 1 1,-1 0 0,-1 3-1,-2 2 39,0 1-1,0 0 0,1 0 1,0 0-1,1 1 0,-4 8 0,6-13-68,0-1 0,0 1 0,0-1-1,1 1 1,-1 0 0,1-1 0,-1 1 0,1 0-1,1 0 1,-1-1 0,0 1 0,1 0-1,0-1 1,0 1 0,0-1 0,0 1-1,0-1 1,1 1 0,0-1 0,3 5-1,-2-5-3,0 1 0,0-1 0,1 0 0,0-1-1,-1 1 1,1-1 0,0 0 0,0 0-1,1 0 1,-1 0 0,0-1 0,1 1-1,-1-1 1,0 0 0,1-1 0,7 1-1,4 0 28,-1-1-1,0 0 0,0-2 1,1 0-1,-1 0 0,25-8 1,-33 8 2,0 0 0,0-1 1,-1 0-1,1 0 0,-1 0 1,1-1-1,-1 0 1,0 0-1,0-1 0,-1 1 1,1-1-1,-1 0 0,0-1 1,-1 1-1,1-1 1,4-9-1,-8 11 43,1 0 1,-1 0 0,-1 0-1,1 0 1,0 0-1,-1 0 1,0 0-1,0-1 1,0 1-1,-1 0 1,0 0-1,1 0 1,-1 0-1,0 0 1,-1 0-1,1 0 1,-1 0-1,0 0 1,0 1 0,0-1-1,0 0 1,-1 1-1,1 0 1,-1 0-1,0 0 1,0 0-1,-7-5 1,4 2-121,0 1 0,-1 0 0,0 0 1,0 1-1,0 0 0,0 0 0,-1 0 0,1 1 1,-1 0-1,0 1 0,0 0 0,0 0 0,-12-1 1,19 3-44,1 0 1,0 0 0,-1 0 0,1 0-1,0 0 1,-1 0 0,1 1 0,0-1 0,-1 0-1,1 0 1,0 0 0,0 0 0,-1 1-1,1-1 1,0 0 0,0 0 0,-1 0 0,1 1-1,0-1 1,0 0 0,-1 1 0,1-1-1,0 0 1,0 0 0,0 1 0,0-1 0,0 0-1,-1 1 1,1-1 0,0 0 0,0 1-1,0-1 1,0 0 0,0 1 0,0-1 0,0 0-1,0 1 1,0-1 0,0 0 0,0 1-1,1-1 1,-1 0 0,0 1 0,0-1-1,0 1 1,7 15-3246,6 4-1696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25.994"/>
    </inkml:context>
    <inkml:brush xml:id="br0">
      <inkml:brushProperty name="width" value="0.025" units="cm"/>
      <inkml:brushProperty name="height" value="0.025" units="cm"/>
      <inkml:brushProperty name="color" value="#004F8B"/>
    </inkml:brush>
  </inkml:definitions>
  <inkml:trace contextRef="#ctx0" brushRef="#br0">1470 375 609,'0'0'160,"8"-3"117,11-3 689,1 1-1,36-4 0,-34 6-46,0 0 1,0-2-1,38-13 1,-54 16-753,0-1 1,0 0 0,-1 0-1,1 0 1,-1-1 0,0 0-1,0 0 1,0 0 0,-1-1-1,1 1 1,-1-1-1,0 0 1,-1 0 0,1-1-1,-1 1 1,0-1 0,0 1-1,2-8 1,-4 8-108,0 1 0,0 0 0,0-1 1,0 1-1,-1-1 0,0 0 0,0 1 0,0-1 1,0 1-1,-1-1 0,1 1 0,-1-1 0,-1 1 1,1 0-1,-1-1 0,1 1 0,-1 0 0,0 0 1,-1 0-1,1 0 0,-1 0 0,1 1 0,-1-1 1,0 1-1,-1 0 0,1-1 0,0 1 0,-1 1 1,0-1-1,0 1 0,-4-3 0,-11-6 112,0 1 0,-1 1 0,0 1 0,0 1-1,-28-6 1,-24-3 113,-1 3-1,-108-5 0,-150 17 641,287 5-693,-1 1 1,1 2-1,1 2 1,-1 3-1,2 1 1,0 1-1,0 3 0,-40 23 1,24-8 54,2 2 1,1 2-1,2 3 0,-86 83 1,125-109-269,1 1 0,1 0 1,0 1-1,1 0 0,0 1 1,2 0-1,0 0 0,0 1 1,2 1-1,0-1 0,1 1 1,0 0-1,2 1 0,0-1 1,1 1-1,1 0 0,1-1 0,1 1 1,0 0-1,3 19 0,0-25-12,0 0-1,1-1 0,1 1 0,0-1 0,0-1 0,1 1 1,0-1-1,1 0 0,1 0 0,-1 0 0,2-1 0,-1-1 1,2 1-1,-1-1 0,1-1 0,0 0 0,1 0 0,16 8 1,-2-2 13,0-2 0,1 0 0,0-2 0,0-1 0,1-1 0,0-1 0,46 4 0,-10-6 11,0-3 0,0-4 0,1-1 0,-1-4 0,91-21 0,302-108-158,-107 5 131,-298 108 11,-1-2 1,-2-2-1,-1-2 0,73-59 0,-111 80 3,0 0 1,-1-1-1,0 0 0,0 0 1,-1-1-1,0 1 0,7-15 1,-12 20-40,0 0 0,-1 1 0,1-1 0,-1 0 0,0 0 0,0 0 0,0 0-1,-1 0 1,0 0 0,1-1 0,-1 1 0,-1 0 0,1 0 0,-1 0 0,1 0 0,-1 0 0,0 0 0,-1 0 0,1 0 0,-1 0 0,1 1 0,-1-1 0,0 1 0,-5-7 0,-2 0-90,-1 1 0,1 0 1,-2 1-1,1 0 0,-1 0 0,0 1 1,-1 1-1,0 0 0,-23-9 1,-123-32-5,142 43 109,-154-32-5,-21-5-208,183 40-125,1-1-1,-1-1 1,1 1-1,-1-1 1,1 0-1,0-1 0,0 0 1,1 0-1,-1 0 1,-11-11-1,2-13-3541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730"/>
    </inkml:context>
    <inkml:brush xml:id="br0">
      <inkml:brushProperty name="width" value="0.035" units="cm"/>
      <inkml:brushProperty name="height" value="0.035" units="cm"/>
    </inkml:brush>
  </inkml:definitions>
  <inkml:trace contextRef="#ctx0" brushRef="#br0">327 6 15507,'-6'-1'160,"1"0"1,-1-1-1,1 2 0,-1-1 0,1 1 0,-1-1 1,0 2-1,1-1 0,-1 1 0,0-1 0,1 2 1,-1-1-1,1 0 0,0 1 0,-1 0 0,1 1 0,0-1 1,0 1-1,-7 5 0,-3 2 151,1 2 1,0 0-1,1 1 1,-20 22-1,19-18-189,1-1 1,1 2-1,0 0 0,1 0 0,1 1 0,0 1 0,2-1 0,0 2 1,2-1-1,0 1 0,-4 25 0,10-40-94,-1 0-1,1 0 1,0-1 0,0 1-1,1 0 1,1 9 0,-2-14-23,1 0 0,-1 0 0,0 0 1,1 0-1,-1 0 0,1 0 0,-1 0 0,1 0 1,0 0-1,-1 0 0,1 0 0,0 0 0,0 0 1,0 0-1,0-1 0,-1 1 0,1 0 0,0-1 1,0 1-1,0-1 0,0 1 0,1-1 0,-1 1 1,0-1-1,0 0 0,0 1 0,0-1 0,0 0 1,0 0-1,1 0 0,-1 0 0,0 0 0,0 0 0,0 0 1,0 0-1,0-1 0,1 1 0,-1 0 0,0-1 1,0 1-1,2-2 0,7-2 1,1-1-1,-1-1 1,0 0 0,-1 0-1,0-1 1,0 0-1,14-13 1,56-69 17,-55 61-18,2-5 0,-17 21-5,0 1 1,1 0-1,0 0 1,0 1-1,1 0 1,0 1-1,24-15 0,-35 23 0,2 1-1,-1-1 0,0 0 0,0 1 0,0-1 0,0 1 1,0 0-1,0-1 0,1 1 0,-1 0 0,0-1 0,0 1 1,0 0-1,1 0 0,-1 0 0,0 0 0,0 0 0,1 0 0,-1 1 1,0-1-1,0 0 0,0 1 0,1-1 0,-1 0 0,0 1 1,0 0-1,0-1 0,0 1 0,0 0 0,0-1 0,0 1 1,0 0-1,0 0 0,0 0 0,1 1 0,0 3 1,1 0-1,-1 1 1,0-1 0,-1 0-1,1 1 1,-1-1-1,1 10 1,19 280-30,-14-133 109,11 29 142,-7-87 101,-1 138 1,-11-218-157,-7 48 1,7-66-137,0-1 0,-1 1-1,0 0 1,0 0 0,0-1 0,0 1 0,-1-1 0,0 0 0,0 1-1,0-2 1,-1 1 0,0 0 0,-7 7 0,9-11-20,1 0 0,-1 0 0,1 0 0,-1 0 0,0 0 0,0 0 0,1-1 0,-1 1 0,0 0 0,0-1 0,0 1 0,0-1 0,0 0 0,0 0 0,0 0 0,0 0 0,1 0 0,-1 0 0,0 0 0,0-1 0,0 1 0,0-1 1,0 1-1,0-1 0,1 0 0,-1 0 0,0 1 0,0-1 0,1-1 0,-1 1 0,1 0 0,-1 0 0,1 0 0,-1-1 0,1 1 0,-2-3 0,-3-4 15,0 0-1,0 0 1,1-1-1,-1 0 1,-5-16 0,2 2-26,2 0 0,1-1 0,1 0 1,0 0-1,2 0 0,1-1 0,2-38 1,3 10-99,2-1 0,17-72 0,-14 92-349,2 0-1,0 1 1,3 0 0,0 1 0,2 0 0,2 2-1,0 0 1,2 0 0,2 2 0,37-42-1,-33 44-452</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33.403"/>
    </inkml:context>
    <inkml:brush xml:id="br0">
      <inkml:brushProperty name="width" value="0.025" units="cm"/>
      <inkml:brushProperty name="height" value="0.025" units="cm"/>
      <inkml:brushProperty name="color" value="#004F8B"/>
    </inkml:brush>
  </inkml:definitions>
  <inkml:trace contextRef="#ctx0" brushRef="#br0">173 104 6438,'0'0'-1078,"3"-9"5429,-1 3-3516,1 0 0,-1-1 1,-1 1-1,0-1 1,0 1-1,0-1 1,0-10-1,-1 16-607,-1-1-1,1 1 1,0-1 0,-1 1 0,1-1 0,0 1-1,-1 0 1,0-1 0,1 1 0,-1 0-1,0-1 1,0 1 0,0 0 0,0 0-1,0-1 1,0 1 0,0 0 0,-1-1-1,0 1-82,-1 0 0,1 0-1,0 0 1,-1 0-1,1 1 1,0-1 0,-1 1-1,1-1 1,-1 1-1,1 0 1,-1 0 0,1 0-1,-1 0 1,1 1 0,-3 0-1,0 0-44,1 1 1,0-1-1,1 1 0,-1 0 1,0 1-1,0-1 0,1 1 0,0-1 1,-1 1-1,1 0 0,0 1 1,0-1-1,1 0 0,-1 1 1,1-1-1,-1 1 0,-1 5 0,-33 71 748,30-62-723,1 1-1,0-1 0,1 1 0,1 0 1,1 0-1,1 1 0,1-1 0,0 1 0,2-1 1,3 24-1,-3-38-110,1 0 1,1 0-1,-1 0 1,1 0-1,0 0 1,0-1 0,0 0-1,0 1 1,1-1-1,0 0 1,0-1-1,0 1 1,0-1-1,1 0 1,-1 0-1,1 0 1,0 0-1,-1-1 1,1 0-1,1 0 1,-1 0-1,0-1 1,10 2-1,-9-1 75,-1-1 1,0 0-1,1-1 0,-1 1 0,0-1 0,1 0 0,-1 0 0,1-1 1,-1 1-1,0-1 0,1 0 0,-1-1 0,0 0 0,0 1 0,0-1 0,0-1 1,0 1-1,0-1 0,-1 0 0,1 0 0,-1 0 0,0-1 0,8-7 1,-11 10-70,-1 0 0,1 0 1,0-1-1,0 1 1,0 0-1,-1 0 1,1 0-1,0-1 0,-1 1 1,1 0-1,-1-1 1,0 1-1,1 0 0,-1-1 1,0 1-1,0-1 1,0 1-1,0 0 0,0-1 1,0 1-1,0-1 1,0 1-1,-1 0 1,1-1-1,0 1 0,-2-2 1,1 1 31,-1 0 0,1 1 0,-1-1 0,0 1 0,0-1 0,0 1 0,0 0 0,0 0 0,0 0 0,0 0 0,0 0 0,0 0 0,0 0 0,-4 0 0,-11-2 237,0 1 0,0 1-1,-24 0 1,33 1-266,-40 5-446,26 6-19,22-11 426,-1 1-1,1 0 1,0-1 0,0 1 0,-1-1 0,1 1 0,0 0-1,0-1 1,0 1 0,0 0 0,0-1 0,0 1-1,0 0 1,0-1 0,0 1 0,0 0 0,0-1 0,0 1-1,0 0 1,1-1 0,-1 1 0,0 0 0,0-1-1,1 1 1,-1-1 0,0 1 0,1 0 0,-1-1 0,1 1-1,-1-1 1,2 1 0,1 1-266,0-1 0,0 1 0,0-1 0,1 0 0,-1 0 0,0 0 0,1-1 0,-1 1 0,1-1 0,-1 0 0,1 0 0,-1 0 0,1 0 0,4-1 0,6 0-826,-1 1-518,1-1-1,0 0 1,-1-1 0,20-5 0,16-10-5581</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33.747"/>
    </inkml:context>
    <inkml:brush xml:id="br0">
      <inkml:brushProperty name="width" value="0.025" units="cm"/>
      <inkml:brushProperty name="height" value="0.025" units="cm"/>
      <inkml:brushProperty name="color" value="#004F8B"/>
    </inkml:brush>
  </inkml:definitions>
  <inkml:trace contextRef="#ctx0" brushRef="#br0">164 23 11659,'0'0'7527,"-12"-5"-5941,5 1-1329,6 3-204,-1-1 1,0 1-1,0 0 0,0-1 1,0 1-1,-1 0 0,1 0 1,0 1-1,0-1 0,-1 0 1,1 1-1,0-1 1,-1 1-1,1 0 0,0 0 1,-1 0-1,1 0 0,-1 0 1,1 0-1,0 1 0,-1-1 1,1 1-1,0 0 0,0-1 1,-1 1-1,1 0 0,0 0 1,0 1-1,0-1 0,0 0 1,-3 4-1,-4 6 278,1 0 0,0 0 0,1 1-1,1 1 1,0-1 0,-8 25 0,11-28-148,0 0 0,1 0 0,0 0 0,1 1 0,0-1-1,0 0 1,1 1 0,0-1 0,1 1 0,0-1 0,2 10 0,-1-15-117,0 0 0,0-1 0,0 1-1,1 0 1,-1-1 0,1 0 0,0 0 0,0 0 0,0 0-1,0 0 1,0 0 0,1-1 0,-1 1 0,1-1 0,0 0-1,0 0 1,-1-1 0,1 1 0,0-1 0,0 0-1,1 0 1,-1 0 0,0 0 0,0-1 0,0 0 0,7 0-1,0 1 35,0-1 0,0-1 0,0 1 0,0-2 0,-1 0 0,1 0-1,0-1 1,-1 0 0,13-6 0,-14 4 20,-1 0 1,0-1-1,0 1 0,0-2 1,-1 1-1,0-1 0,-1-1 1,1 1-1,-1-1 0,-1 0 1,6-10-1,-8 13-48,0-1 1,0 0-1,0 0 0,-1 0 0,0-1 0,0 1 1,-1-1-1,0 1 0,0-1 0,0 1 0,-1-1 1,0 1-1,0-1 0,-1 0 0,0 1 1,0-1-1,-3-9 0,2 13-209,0-1 0,0 1 0,0-1-1,0 1 1,-1 0 0,1-1 0,-1 1 0,0 1 0,0-1 0,0 0 0,0 1-1,-1-1 1,1 1 0,-1 0 0,1 0 0,-1 1 0,0-1 0,0 1 0,1-1-1,-1 1 1,0 1 0,0-1 0,0 0 0,-1 1 0,1 0 0,0 0-1,0 0 1,0 0 0,0 1 0,0 0 0,0-1 0,0 2 0,0-1 0,1 0-1,-1 1 1,0-1 0,1 1 0,-1 0 0,1 1 0,-1-1 0,1 0 0,0 1-1,0 0 1,0 0 0,0 0 0,1 0 0,-3 4 0,-10 19-4764,5 0-3219</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38.128"/>
    </inkml:context>
    <inkml:brush xml:id="br0">
      <inkml:brushProperty name="width" value="0.025" units="cm"/>
      <inkml:brushProperty name="height" value="0.025" units="cm"/>
      <inkml:brushProperty name="color" value="#004F8B"/>
    </inkml:brush>
  </inkml:definitions>
  <inkml:trace contextRef="#ctx0" brushRef="#br0">1 53 5189,'9'-1'-299,"65"-10"2196,126-2 1,88 17 24,-102 0-1142,2231-18-375,-2136-4 172,-278 16 700,-16 1-473,-19 2-4988,39-3 805</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55.942"/>
    </inkml:context>
    <inkml:brush xml:id="br0">
      <inkml:brushProperty name="width" value="0.025" units="cm"/>
      <inkml:brushProperty name="height" value="0.025" units="cm"/>
      <inkml:brushProperty name="color" value="#004F8B"/>
    </inkml:brush>
  </inkml:definitions>
  <inkml:trace contextRef="#ctx0" brushRef="#br0">453 8 4164,'0'0'283,"-13"0"2498,-55-4-1020,16 0 687,-83 5 0,127 0-2256,0 1-1,1 1 0,-1-1 1,0 1-1,1 0 0,0 1 1,0 0-1,0 0 1,0 1-1,0-1 0,1 1 1,0 1-1,0-1 0,0 1 1,1 0-1,0 1 1,0-1-1,1 1 0,0 0 1,-7 14-1,3-4-48,1 0 0,0 1 0,2-1 0,0 2 0,1-1 0,0 0-1,-1 38 1,5-34-37,0 1 0,2 0 0,1 0 0,1-1 0,0 0 0,2 0 0,0 0 0,19 40 0,-20-51-18,1-1-1,0 0 0,1 0 1,0 0-1,0-1 1,1 0-1,0 0 1,1-1-1,0 0 1,0-1-1,1 0 1,0 0-1,0-1 1,0 0-1,1-1 1,0 0-1,0 0 1,23 4-1,-13-5 119,1-1 0,0-2 1,0 0-1,0-2 0,0 0 0,0-1 0,0-1 0,0-1 0,-1-1 0,0-1 0,0-1 0,27-13 1,-13 3-85,-1-1 1,-1-1 0,-1-2 0,0-1 0,-2-2 0,36-35 0,-56 49 13,0 0 1,-1-1 0,-1 0-1,1-1 1,-2 1 0,0-2 0,11-24-1,-16 31-71,0 0 0,0 1 1,-1-1-1,0 0 0,0 0 0,0 0 0,-1 0 0,0 0 0,0 0 0,0 0 0,-1 0 1,0 0-1,0 0 0,-1 0 0,0 0 0,0 1 0,0-1 0,0 1 0,-1-1 0,-6-9 0,-6-3-56,-1 0 0,0 1-1,-1 0 1,-1 2-1,0 0 1,-1 1-1,-1 1 1,-42-21-1,42 24-1256,-1 1 0,-39-10 0,28 14-5644,24 5 646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57.012"/>
    </inkml:context>
    <inkml:brush xml:id="br0">
      <inkml:brushProperty name="width" value="0.025" units="cm"/>
      <inkml:brushProperty name="height" value="0.025" units="cm"/>
      <inkml:brushProperty name="color" value="#004F8B"/>
    </inkml:brush>
  </inkml:definitions>
  <inkml:trace contextRef="#ctx0" brushRef="#br0">101 55 4228,'4'-4'504,"14"-18"4917,-18 22-4987,1-1-1,-1 0 0,1 0 0,-1 0 0,1 0 0,-1 0 0,0 0 1,1 0-1,-1 0 0,0 0 0,0 0 0,1-1 0,-1 1 0,0 0 1,0 0-1,-1 0 0,1 0 0,0 0 0,0 0 0,0 0 0,-1-2 1,0 2-353,1 1 1,-1-1 0,0 1 0,1 0 0,-1-1 0,0 1-1,0 0 1,1-1 0,-1 1 0,0 0 0,0 0-1,1-1 1,-1 1 0,0 0 0,0 0 0,1 0 0,-1 0-1,0 0 1,0 0 0,0 0 0,1 1 0,-1-1-1,0 0 1,0 0 0,1 1 0,-1-1 0,0 0 0,0 1-1,1-1 1,-1 0 0,0 1 0,1-1 0,-1 1-1,0 1 1,-22 15 210,13-4-131,2-1-1,-1 1 1,2 0 0,0 1 0,0 0 0,2 0 0,-1 0 0,2 1 0,0 0 0,1 0 0,0 0 0,1 0-1,0 26 1,2-39-151,0-1-1,0 1 0,1-1 1,-1 1-1,0-1 0,1 1 1,-1-1-1,1 0 0,-1 1 0,1-1 1,-1 0-1,1 1 0,0-1 1,0 0-1,0 0 0,0 1 1,0-1-1,0 0 0,0 0 0,0 0 1,0 0-1,0-1 0,1 1 1,1 1-1,1 0 9,0-1 1,0 0-1,0 0 1,0 0-1,0-1 1,0 1-1,0-1 1,0 0-1,5-1 1,5 0 23,-1-2 1,1 1-1,0-2 1,20-7-1,-34 11-33,59-30 44,-35 6 117,-24 23-146,1 0 1,-1 0 0,0 0 0,1 0 0,-1 0 0,0 0 0,1 0 0,-1 0 0,0 0 0,0 0 0,0 0 0,0 0-1,0 0 1,0 0 0,0 0 0,0-1 0,0 1 0,-1 0 0,1 0 0,0 0 0,-1 0 0,1 0 0,-1 0 0,0-1-1,-1 0 8,0 0 0,0 1-1,0-1 1,0 0 0,-1 1-1,1 0 1,0-1 0,-1 1-1,1 0 1,-1 0 0,0 0-1,1 0 1,-1 1 0,1-1-1,-6 1 1,-46-4 86,49 4-102,0 0-117,-29-1 283,33 1-238,0 0 1,0 0 0,0 0 0,0 0-1,0 0 1,0 0 0,0 0 0,0 0-1,1 0 1,-1 0 0,0 1-1,0-1 1,0 0 0,0 1 0,0-1-1,0 1 1,0-1 0,1 1 0,-1-1-1,0 1 1,0-1 0,0 2 0,2-1-179,1 0 1,-1 0 0,1 0 0,0 0 0,0 0-1,-1 0 1,1-1 0,0 1 0,0-1-1,0 1 1,-1-1 0,1 0 0,0 0 0,0 1-1,0-1 1,0-1 0,0 1 0,0 0 0,2-1-1,1 1-248,7 0-675,1-1-1,0 0 0,-1-1 0,1 0 1,-1-1-1,0 0 0,13-6 0,18-8-3636</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1:57.356"/>
    </inkml:context>
    <inkml:brush xml:id="br0">
      <inkml:brushProperty name="width" value="0.025" units="cm"/>
      <inkml:brushProperty name="height" value="0.025" units="cm"/>
      <inkml:brushProperty name="color" value="#004F8B"/>
    </inkml:brush>
  </inkml:definitions>
  <inkml:trace contextRef="#ctx0" brushRef="#br0">160 39 4612,'0'0'11462,"-10"-2"-9684,6 1-1676,0 0 0,1 0 1,-1 0-1,0 1 1,0-1-1,0 1 1,0 0-1,0 0 1,1 0-1,-1 1 1,0-1-1,0 1 0,0 0 1,1 0-1,-1 1 1,0-1-1,1 1 1,-1-1-1,1 1 1,0 0-1,-1 0 1,1 1-1,0-1 0,0 1 1,-3 4-1,-1 1 119,1 1 0,0-1-1,1 2 1,0-1 0,0 1-1,1-1 1,1 1 0,-4 11 0,6-18-182,0 0 1,1-1 0,-1 1-1,1 0 1,-1-1 0,1 1 0,0 0-1,0-1 1,0 1 0,0 0 0,1 0-1,-1-1 1,1 1 0,-1 0 0,1-1-1,0 1 1,0-1 0,0 1 0,0-1-1,1 1 1,-1-1 0,1 0-1,-1 0 1,1 0 0,0 1 0,0-2-1,0 1 1,0 0 0,0 0 0,0-1-1,1 1 1,-1-1 0,0 1 0,1-1-1,3 1 1,3 0 3,-1 0-1,1-1 1,-1 0 0,1-1-1,-1 0 1,1 0 0,-1-1-1,1 0 1,0 0-1,-1-1 1,0 0 0,1-1-1,-1 0 1,0 0 0,-1 0-1,1-1 1,10-7 0,-13 8 52,0 0 1,-1 0 0,1-1 0,-1 1-1,0-1 1,0 0 0,0 0 0,0 0-1,-1-1 1,0 1 0,0-1 0,0 0-1,0 0 1,-1 0 0,0 0 0,0 0-1,0-1 1,-1 1 0,1-1 0,-1 1-1,-1-1 1,1 1 0,-1-1 0,0 1-1,0-1 1,0 0 0,-3-8 0,1 10-60,1 0 0,-1 1 1,-1-1-1,1 1 0,0 0 1,-1-1-1,0 1 0,0 1 1,0-1-1,0 0 1,0 1-1,0-1 0,-1 1 1,1 0-1,-1 0 0,-3-1 1,0-1-239,0 1 1,0 0 0,0 1-1,-1 0 1,1 0-1,-1 0 1,-11 0 0,19 8-10925,9-3 669</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02.637"/>
    </inkml:context>
    <inkml:brush xml:id="br0">
      <inkml:brushProperty name="width" value="0.025" units="cm"/>
      <inkml:brushProperty name="height" value="0.025" units="cm"/>
      <inkml:brushProperty name="color" value="#004F8B"/>
    </inkml:brush>
  </inkml:definitions>
  <inkml:trace contextRef="#ctx0" brushRef="#br0">570 19 3651,'0'0'3641,"-11"-2"-2402,-10-3-801,0 0 0,-1 2 0,0 1 0,0 1 0,1 0 0,-1 2 0,0 0 1,-40 9-1,47-6-194,0 0 1,0 1-1,1 0 1,0 2 0,0 0-1,0 0 1,1 1-1,0 1 1,0 0-1,1 1 1,0 0 0,1 1-1,-20 23 1,17-14-152,0 0 0,1 0 0,1 1 0,2 1-1,0 0 1,1 0 0,1 1 0,1 0 0,1 1 0,1-1 0,1 1 0,1 0 0,1 0 0,2 0 0,0 1 0,4 23 0,-1-32-53,0 0-1,1-1 1,1 0 0,0 0-1,1-1 1,1 1 0,1-1-1,-1 0 1,2-1 0,0 0-1,1-1 1,20 22 0,-14-18 45,1-1 0,0-1 0,1 0 0,1-1 0,0-1 0,1 0 0,0-2 0,31 12 0,-37-18-53,1 0 1,0 0-1,0-2 0,0 1 1,0-2-1,0 0 0,0-1 1,1-1-1,23-4 0,-16 1 164,-1-2 0,0-1-1,0 0 1,0-2-1,35-19 1,-14 1 81,-2-1 0,0-2 1,-2-2-1,-2-2 0,38-43 0,-54 54 79,-1-1-1,-2 0 1,0-1-1,26-53 0,-38 66-178,0-1 0,-1 0-1,-1 0 1,0 0-1,-1 0 1,0-1 0,-1 0-1,-1 1 1,0-1-1,0 0 1,-2 0 0,0 1-1,-3-20 1,0 23-125,0 0 1,0 1 0,0-1-1,-1 1 1,-1-1-1,0 1 1,0 1-1,0-1 1,-1 1 0,-1 0-1,1 1 1,-1 0-1,0 0 1,-1 1 0,0 0-1,-11-6 1,8 5-512,-1 0 1,-1 1 0,1 1 0,-29-8-1,32 11-822,0 0 0,0 1-1,-1 0 1,1 1-1,0 0 1,-1 0 0,-11 3-1,6 2-5262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03.704"/>
    </inkml:context>
    <inkml:brush xml:id="br0">
      <inkml:brushProperty name="width" value="0.025" units="cm"/>
      <inkml:brushProperty name="height" value="0.025" units="cm"/>
      <inkml:brushProperty name="color" value="#004F8B"/>
    </inkml:brush>
  </inkml:definitions>
  <inkml:trace contextRef="#ctx0" brushRef="#br0">40 92 3651,'-2'0'515,"0"0"-1,0 0 1,1 0-1,-1 0 1,0 0-1,0 0 1,0-1-1,1 1 0,-1-1 1,0 1-1,1-1 1,-1 1-1,0-1 1,1 0-1,-1 0 1,1 0-1,-1 0 0,1 0 1,0 0-1,0-1 1,-1 1-1,-1-3 1,3 3-349,0-1 1,-1 1 0,1-1 0,0 1 0,0-1 0,0 1-1,0-1 1,0 1 0,1-1 0,-1 1 0,0-1 0,1 1-1,-1 0 1,1-1 0,-1 1 0,1 0 0,0-1 0,0 1 0,-1 0-1,1-1 1,0 1 0,0 0 0,0 0 0,0 0 0,0 0-1,1 0 1,-1 0 0,0 0 0,2 0 0,4-4 80,1 0 1,0 1 0,0 1 0,0-1-1,0 1 1,0 0 0,1 1-1,-1 0 1,1 0 0,0 1-1,-1 0 1,1 1 0,0 0 0,15 1-1,-23-1-243,1 0-1,-1 0 1,1 0-1,-1 0 1,0 0-1,1 0 1,-1 0-1,0 0 1,1 1-1,-1-1 1,0 0-1,0 1 1,1-1-1,-1 1 1,0-1-1,0 1 1,0 0-1,1 0 1,-1 0-1,0-1 1,0 1-1,0 0 1,0 0-1,-1 0 1,1 0-1,0 0 1,0 1-1,-1-1 1,1 0-1,0 0 1,-1 0-1,1 1 1,-1-1-1,0 0 1,1 1-1,-1-1 1,0 0-1,0 1 1,0-1-1,0 0 0,0 1 1,0-1-1,0 0 1,0 1-1,-1-1 1,0 2-1,0 1 14,-1 0-1,1 0 1,-1 0-1,0-1 1,0 1-1,0-1 1,-1 1-1,1-1 1,-1 0-1,0 0 1,0 0-1,0 0 1,-7 4-1,-14 0 193,21-8 7,14 0-171,-3 0-53,0 1 0,1 0 0,-1 0 1,0 1-1,0 1 0,0-1 0,0 1 0,8 3 0,-14-4 9,0-1 0,-1 1 0,1 0-1,0 0 1,-1 0 0,1 0 0,-1 0-1,1 0 1,-1 0 0,0 0 0,1 1-1,-1-1 1,0 0 0,0 1 0,0-1-1,0 1 1,0 0 0,0-1 0,-1 1-1,1 0 1,0-1 0,-1 1 0,0 0-1,1 0 1,-1-1 0,0 1 0,0 0 0,0 0-1,0 0 1,0-1 0,0 1 0,0 0-1,-1 0 1,1 0 0,-1-1 0,1 1-1,-1 0 1,0-1 0,1 1 0,-1 0-1,0-1 1,0 1 0,-2 1 0,-3 5 143,0-1-1,-1 1 1,0-1 0,0-1 0,0 1 0,-1-1 0,0-1 0,0 1 0,-1-1 0,0-1-1,0 1 1,0-2 0,0 1 0,0-1 0,-1-1 0,1 0 0,-1 0 0,0 0-1,0-2 1,-12 1 0,21-1-167,1 0 0,0 0 0,-1 0 0,1 0 0,-1 0 0,1 0 0,-1 0 0,1-1 0,0 1 0,-1 0 0,1 0-1,-1 0 1,1-1 0,0 1 0,-1 0 0,1 0 0,0-1 0,-1 1 0,1 0 0,0-1 0,-1 1 0,1 0 0,0-1 0,0 1 0,-1 0 0,1-1 0,0 1 0,0-1-1,0 1 1,0 0 0,-1-1 0,1 1 0,0-1 0,0 1 0,0 0 0,0-1 0,0 1 0,0-1 0,0 1 0,0-1 0,0 1 0,0-1 0,1 1 0,-1 0 0,0-1-1,0 1 1,0-1 0,0 1 0,1 0 0,-1-1 0,0 1 0,0 0 0,1-1 0,-1 1 0,0 0 0,1-1 0,-1 1 0,0 0 0,1-1 0,21-20-3222,59-23-10224,-50 26 3513</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04.082"/>
    </inkml:context>
    <inkml:brush xml:id="br0">
      <inkml:brushProperty name="width" value="0.025" units="cm"/>
      <inkml:brushProperty name="height" value="0.025" units="cm"/>
      <inkml:brushProperty name="color" value="#004F8B"/>
    </inkml:brush>
  </inkml:definitions>
  <inkml:trace contextRef="#ctx0" brushRef="#br0">156 10 14189,'0'0'2990,"-8"-1"-711,4 0-2134,0 0-1,0 0 0,0 0 0,-1 1 0,1-1 0,0 1 0,0 0 1,0 1-1,-1-1 0,1 1 0,0 0 0,0 0 0,0 0 0,0 0 0,0 1 1,0-1-1,0 1 0,1 0 0,-1 0 0,0 1 0,1-1 0,0 1 1,0-1-1,0 1 0,-4 4 0,2 0-63,0 0 0,0 0 0,1 0 1,-1 0-1,2 0 0,-1 1 0,-3 13 0,6-19-49,0 0-1,0-1 0,1 1 0,-1 0 1,1 0-1,-1 0 0,1 0 0,0 0 1,0 0-1,0 0 0,0 0 0,0 0 0,0 0 1,1 0-1,-1 0 0,1-1 0,-1 1 1,1 0-1,0 0 0,-1 0 0,1-1 1,0 1-1,0 0 0,0-1 0,1 1 1,-1 0-1,0-1 0,1 0 0,-1 1 0,0-1 1,1 0-1,0 0 0,-1 0 0,1 0 1,0 0-1,-1 0 0,3 1 0,10 1 57,0-1-1,-1 0 0,1-1 1,0-1-1,0 0 0,0-1 0,-1 0 1,1-1-1,0 0 0,-1-1 1,0-1-1,1 0 0,-1-1 1,-1-1-1,1 1 0,16-12 0,-26 15-64,0 1-1,-1-1 0,1 0 0,-1 0 0,0 0 0,1 0 1,-1 0-1,0 0 0,0-1 0,-1 1 0,1 0 0,0-1 0,-1 0 1,1 1-1,-1-1 0,0 0 0,0 0 0,0 0 0,0 0 1,-1 0-1,1 0 0,-1 0 0,0 0 0,0-4 0,-1 4 0,0 0 0,0 0 1,0 1-1,0-1 0,-1 0 0,0 0 0,1 1 0,-1-1 0,0 1 0,0 0 0,0-1 0,-1 1 0,1 0 0,-1 0 0,1 0 0,-1 1 1,1-1-1,-1 1 0,0-1 0,0 1 0,0 0 0,0 0 0,-4-1 0,-5-1-145,0 0 1,0 0-1,0 1 0,0 1 0,-21 0 0,33 1 16,-1 0-1,1 0 0,-1 0 0,1 0 0,-1 0 0,1 0 0,-1 0 0,1 0 0,-1 0 0,1 0 0,-1 0 0,1 1 1,-1-1-1,1 0 0,-1 0 0,1 1 0,-1-1 0,1 0 0,-1 1 0,1-1 0,0 0 0,-1 1 0,1-1 1,0 1-1,-1-1 0,1 1 0,-1 0 0,0 9-5626</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09.096"/>
    </inkml:context>
    <inkml:brush xml:id="br0">
      <inkml:brushProperty name="width" value="0.025" units="cm"/>
      <inkml:brushProperty name="height" value="0.025" units="cm"/>
      <inkml:brushProperty name="color" value="#004F8B"/>
    </inkml:brush>
  </inkml:definitions>
  <inkml:trace contextRef="#ctx0" brushRef="#br0">580 59 4612,'4'-9'1116,"12"-26"1270,-16 35-2320,0-1 0,0 1-1,0-1 1,0 1-1,0 0 1,1-1 0,-1 1-1,0 0 1,0-1-1,0 1 1,0-1 0,0 1-1,0 0 1,-1-1-1,1 1 1,0-1 0,0 1-1,0 0 1,0-1 0,0 1-1,0 0 1,-1-1-1,1 1 1,0 0 0,0-1-1,-1 1 1,1 0-1,0-1 1,0 1 0,-1 0-1,1 0 1,0-1-1,-1 1 1,1 0 0,0 0-1,-1 0 1,1-1 0,0 1-1,-1 0 1,1 0-1,-1 0 1,1 0 0,-1 0-1,-17-1 553,15 1-210,-24 0-99,0 1 0,0 1 0,0 2 0,1 0 0,0 2 0,0 1 0,0 1 0,1 1 0,0 1 0,1 2-1,0 0 1,-26 18 0,33-18-162,1 0-1,1 0 0,0 2 0,1 0 1,0 0-1,1 1 0,1 1 0,0 0 1,1 1-1,1 0 0,1 1 0,0 0 1,1 0-1,1 1 0,1 0 0,-8 39 1,11-41-98,1-1 1,0 1-1,1 0 1,0-1 0,2 1-1,0 0 1,1-1-1,0 1 1,2-1 0,0 1-1,0-1 1,2 0 0,0-1-1,1 1 1,0-1-1,14 20 1,-4-10-41,2 0 1,1-1-1,1-1 0,1 0 1,0-2-1,2-1 0,1-1 1,38 24-1,-49-35 60,0-1 0,1-1 1,0 0-1,0-1 0,0 0 0,0-1 0,1-1 1,-1-1-1,1 0 0,0-1 0,0 0 0,0-2 1,0 1-1,-1-2 0,1 0 0,0-1 0,-1-1 0,21-7 1,8-7 238,-1-2 1,0-2 0,-2-1 0,0-3-1,62-50 1,-74 51-279,-1-1 0,0-2 0,-3 0 0,0-2 0,-2 0 0,-1-2 0,27-52 0,-42 72-22,-1-1-1,-1-1 0,-1 1 1,0-1-1,0 0 0,-1 0 1,-1 0-1,0 0 0,-1-1 1,-1 1-1,0 0 0,-1-1 1,-4-16-1,2 19-9,0 0 1,-1 0-1,-1 0 0,0 1 0,0 0 1,-1 0-1,-1 0 0,0 1 0,0 0 1,-1 0-1,0 1 0,-1 0 0,0 0 1,0 1-1,-13-9 0,7 8-72,0-1 0,0 2 0,0 0 1,-1 1-1,-1 0 0,1 2 0,-1 0 0,0 0 0,-31-3 1,35 7-176,0 1 0,0 0 0,0 1 1,0 0-1,-23 5 0,26-4-341,1 1 0,0 1-1,0-1 1,0 1 0,0 1 0,1 0-1,0 0 1,-11 8 0,9-3-5261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1.497"/>
    </inkml:context>
    <inkml:brush xml:id="br0">
      <inkml:brushProperty name="width" value="0.035" units="cm"/>
      <inkml:brushProperty name="height" value="0.035" units="cm"/>
    </inkml:brush>
  </inkml:definitions>
  <inkml:trace contextRef="#ctx0" brushRef="#br0">270 185 16772,'-5'-1'196,"-1"0"0,0 1 1,0 0-1,1 0 0,-1 0 1,0 1-1,0-1 0,1 1 1,-1 1-1,0-1 0,1 1 1,0 0-1,-1 0 0,-5 4 1,-2 1 164,1 1 0,-1 0 0,1 1 0,-13 13 0,12-10-79,1 0-1,1 1 1,0 1 0,-14 24-1,20-30-189,1 0 0,0 0 0,0 1-1,1-1 1,0 1 0,0 0 0,1 0 0,0 0-1,1 0 1,-1 12 0,2-19-81,0-1 1,0 0 0,0 1-1,0-1 1,0 0-1,1 1 1,-1-1 0,0 0-1,1 1 1,-1-1-1,1 0 1,-1 0 0,1 1-1,0-1 1,-1 0-1,1 0 1,0 0-1,0 0 1,1 1 0,-1-1-6,0-1 0,0 0 0,0 1-1,0-1 1,0 1 0,0-1 0,0 0 0,0 0 0,0 0 0,0 0 0,0 0 0,0 0 0,0 0 0,0 0 0,0 0 0,0 0 0,0 0 0,2-1 0,3-2 1,1 0 0,-1 0 0,0 0-1,-1-1 1,1 0 0,7-6 0,5-7-1,-1 0 0,-1-1 0,0-1-1,-1-1 1,-1 0 0,16-32 0,-13 18 3,-1-1 1,-2 0-1,15-54 1,-22 51-2,-7 37-8,0 1-1,0-1 1,0 1 0,0-1-1,1 1 1,-1-1 0,0 1-1,0-1 1,-1 1 0,1 0-1,0-1 1,0 1 0,0-1-1,0 1 1,0-1 0,0 1-1,-1-1 1,1 1 0,0-1-1,0 1 1,-1 0 0,1-1-1,0 1 1,-1 0 0,1-1-1,0 1 1,-1 0 0,1-1-1,0 1 1,-1 0 0,1-1-1,-1 1 1,1 0 0,-1 0-1,1 0 1,-1 0 0,1-1-1,0 1 1,-1 0 0,1 0-1,-1 0 1,1 0 0,-1 0-1,1 0 1,-1 0 0,1 0-1,-1 0 1,1 0 0,-1 1-1,1-1 1,-1 0 0,1 0-1,-1 0 1,1 1 0,0-1 0,-1 0-1,1 0 1,-1 1 0,1-1-1,0 0 1,-1 1 0,1-1-1,0 0 1,-1 1 0,1-1-1,0 1 1,0-1 0,-1 1-1,-5 6-3,1 1-1,0 0 1,0 0-1,1 0 0,0 0 1,1 1-1,-1-1 1,2 1-1,-4 12 1,0 11-3,-4 44 1,8-61 1,1-1 0,1 1 1,1 0-1,0-1 0,1 1 1,4 18-1,-5-30 5,0 1 0,0-1-1,0 1 1,0-1 0,1 0 0,-1 0 0,1 0-1,0 0 1,0 0 0,0 0 0,0 0 0,0 0-1,1-1 1,-1 1 0,1-1 0,0 0 0,0 0-1,0 0 1,0 0 0,0 0 0,0-1 0,0 1 0,0-1-1,1 0 1,-1 0 0,1 0 0,-1 0 0,1-1-1,-1 1 1,1-1 0,5 0 0,0-2 0,0 1-1,-1-2 1,0 1-1,0-1 1,0 0 0,0-1-1,0 1 1,0-2 0,-1 1-1,0-1 1,0 0 0,0-1-1,-1 1 1,1-1 0,6-10-1,6-6 0,-1-1 0,-1-1 0,17-31 1,13-44-40,-31 64 21,-9 26-19,-3 13 20,-2 17 0,-2-3 9,4 82-23,-3-91 39,0-1-1,0 1 0,1-1 1,0 0-1,1 0 1,0 0-1,0 0 0,1 0 1,5 9-1,-7-15-2,-1-1 0,0 1-1,1-1 1,-1 1 0,1-1 0,-1 0-1,1 0 1,0 0 0,0 0 0,-1 0-1,1 0 1,0 0 0,0 0 0,0-1-1,0 1 1,0-1 0,0 1 0,0-1-1,0 0 1,0 0 0,0 0 0,0 0 0,0 0-1,0 0 1,0-1 0,0 1 0,0-1-1,0 1 1,0-1 0,0 0 0,-1 0-1,1 0 1,3-1 0,4-4 14,1 0-1,-1-1 1,0 0 0,14-14-1,49-57 73,-44 47-51,32-31-1,-59 62-38,4-4 3,0-1 0,0 1 0,0 0 0,9-4 0,-13 8-3,0-1 0,1 0-1,-1 1 1,0-1 0,1 1 0,-1-1-1,0 1 1,1 0 0,-1 0-1,1 0 1,-1-1 0,0 1-1,1 1 1,-1-1 0,1 0 0,-1 0-1,0 0 1,1 1 0,-1-1-1,0 1 1,1-1 0,-1 1-1,0-1 1,0 1 0,1 0-1,-1 0 1,0-1 0,1 3 0,2 2-4,0 1 0,0 0 0,-1 0 1,0 0-1,0 1 0,-1-1 0,0 1 1,0-1-1,2 12 0,-3-9 1,2 0 1,-1 0-1,1 0 1,6 10-1,-8-17 2,0 1 1,1-1-1,-1 0 0,0 0 1,1 0-1,0 0 0,-1-1 1,1 1-1,0 0 0,0-1 1,0 1-1,0-1 0,0 0 1,1 1-1,-1-1 0,0 0 1,1 0-1,-1-1 0,0 1 1,1 0-1,-1-1 0,1 0 1,-1 1-1,1-1 0,-1 0 1,1 0-1,-1 0 0,1-1 1,-1 1-1,1-1 0,-1 1 1,1-1-1,-1 0 0,0 0 1,0 0-1,1 0 0,2-2 1,8-5-35,-1 0 0,0 0 1,-1-2-1,20-19 0,-30 28 31,58-61-245,-37 36-32,2 2 0,44-37 0,-65 59 239,0 0 0,-1 0 0,1 1 0,0-1 0,0 1 0,0-1-1,0 1 1,0 0 0,0 0 0,3 0 0,-5 1 27,0 0 0,0 0 0,0 0 0,0 1 0,0-1 1,0 0-1,1 1 0,-2-1 0,1 0 0,0 1 0,0-1 0,0 1 0,0 0 0,0-1 0,0 1 0,0 0 0,-1-1 0,1 1 0,0 0 0,0 0 0,-1 0 1,1 0-1,-1 0 0,1 0 0,-1 0 0,1-1 0,-1 2 0,0-1 0,1 0 0,-1 0 0,0 0 0,0 0 0,0 0 0,0 1 0,2 18-124,0 1 0,-2-1-1,-1 0 1,0 0 0,-2 0-1,0 0 1,-7 22 0,10-38 119,-1-1 0,0 1 0,0 0-1,0 0 1,0-1 0,-1 1 0,0-1 0,1 1 0,-1-1 0,-1 0 0,-3 6 0,6-9 16,-1 0 0,1 0 0,0 0 0,0 0 0,-1 0 0,1 0 0,0 0 0,-1 0-1,1 0 1,0 0 0,0 0 0,-1 0 0,1-1 0,0 1 0,0 0 0,-1 0-1,1 0 1,0 0 0,0 0 0,0-1 0,-1 1 0,1 0 0,0 0 0,0 0-1,0-1 1,0 1 0,-1 0 0,1 0 0,0-1 0,0 1 0,0 0 0,0-1 0,0 1 3</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09.897"/>
    </inkml:context>
    <inkml:brush xml:id="br0">
      <inkml:brushProperty name="width" value="0.025" units="cm"/>
      <inkml:brushProperty name="height" value="0.025" units="cm"/>
      <inkml:brushProperty name="color" value="#004F8B"/>
    </inkml:brush>
  </inkml:definitions>
  <inkml:trace contextRef="#ctx0" brushRef="#br0">0 133 6022,'0'0'2573,"10"-10"-198,2-3-1641,0 1-1,1 1 0,1 0 1,0 0-1,1 2 0,-1 0 0,2 0 1,-1 2-1,1 0 0,32-10 1,-40 15-622,1 1 0,-1-1 0,1 2 0,-1-1 0,1 1 0,14 1 0,-22 0-92,-1-1-1,1 0 1,0 0-1,-1 0 1,1 1-1,-1-1 0,1 0 1,0 1-1,-1-1 1,1 0-1,-1 1 0,1-1 1,-1 1-1,1-1 1,-1 1-1,0-1 1,1 1-1,-1-1 0,1 1 1,-1 0-1,0-1 1,0 1-1,1 0 0,-1-1 1,0 1-1,0-1 1,0 1-1,0 0 1,0-1-1,0 1 0,0 0 1,0-1-1,0 1 1,0 0-1,0-1 1,0 1-1,0 0 0,0-1 1,-1 1-1,1 0 1,0-1-1,-1 1 0,1-1 1,0 1-1,-1-1 1,1 1-1,-1-1 1,0 2-1,-20 27 535,-8-5-398,22-19-155,0 0 1,1 0 0,-1 0 0,2 1 0,-1 0 0,0 0 0,-4 7 0,10-12-17,0-1 0,0 1 1,-1-1-1,1 1 1,0 0-1,0-1 0,0 1 1,0 0-1,0-1 1,0 1-1,0-1 0,0 1 1,0 0-1,1-1 0,-1 1 1,0-1-1,0 1 1,0 0-1,1-1 0,-1 1 1,0-1-1,1 1 1,-1-1-1,0 1 0,1-1 1,-1 1-1,1-1 0,-1 1 1,1-1-1,-1 0 1,1 1-1,-1-1 0,1 0 1,-1 1-1,1-1 1,0 0-1,-1 0 0,2 1 1,28 8 63,-22-6-84,30 7 28,-27-8 8,1 2 0,0-1 1,-1 1-1,0 1 0,20 10 0,-31-14 0,1-1-1,0 0 0,0 1 0,-1-1 0,1 1 0,0 0 1,-1-1-1,1 1 0,-1-1 0,1 1 0,-1 0 0,1-1 0,-1 1 1,1 0-1,-1 0 0,1-1 0,-1 1 0,0 0 0,0 0 1,1 0-1,-1-1 0,0 1 0,0 0 0,0 0 0,0 0 0,0 0 1,0 0-1,0-1 0,0 3 0,-1-1 20,0-1 0,0 1-1,0 0 1,-1-1 0,1 1 0,0 0-1,-1-1 1,1 0 0,-1 1 0,1-1-1,-1 0 1,-2 2 0,-59 26 884,57-27-751,-64 19 1267,48-15-938,0 0 0,-30 14 1,98-29-5475,27-21-2946,-30 9 2146</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10.246"/>
    </inkml:context>
    <inkml:brush xml:id="br0">
      <inkml:brushProperty name="width" value="0.025" units="cm"/>
      <inkml:brushProperty name="height" value="0.025" units="cm"/>
      <inkml:brushProperty name="color" value="#004F8B"/>
    </inkml:brush>
  </inkml:definitions>
  <inkml:trace contextRef="#ctx0" brushRef="#br0">205 88 7944,'0'0'7260,"-9"-3"-5050,4 1-2089,0 1 1,0 0 0,1 0-1,-1 0 1,0 0 0,0 1-1,0 0 1,0 0-1,0 0 1,0 0 0,0 1-1,0 0 1,1 0 0,-1 0-1,0 1 1,1-1-1,-1 1 1,1 0 0,-1 1-1,1-1 1,0 1 0,-6 4-1,0 1 126,1 1-1,1 0 0,-1 0 1,1 0-1,-7 12 1,13-17-153,-1 0 0,0 1 0,1-1 0,0 0 0,0 1 0,0 0 0,1-1 1,-1 1-1,1 0 0,0 0 0,1 0 0,-1-1 0,1 1 0,0 0 0,1 7 0,-1-10-72,1 0 0,0 0 0,0-1 0,0 1 0,0 0 0,0 0 0,0-1 0,0 1 1,1-1-1,-1 1 0,1-1 0,-1 0 0,1 1 0,0-1 0,-1 0 0,1 0 0,0 0 0,0 0 0,-1 0 0,1-1 0,0 1 0,0 0 0,0-1 0,0 0 0,0 1 0,2-1 0,60 2 247,-51-2-225,3-1-17,0-1 0,1 0 0,-1-1 1,-1-1-1,1 0 0,0-1 0,-1-1 1,20-10-1,-31 13-16,1 0 1,0 0-1,-1 0 1,1 0 0,-1-1-1,0 0 1,0 0-1,-1 0 1,1 0 0,-1-1-1,0 1 1,4-8-1,-6 9-1,0-1 0,0 0 0,0 0 0,0 1 0,-1-1 0,1 0-1,-1 0 1,0 0 0,0 0 0,0 0 0,-1 1 0,0-1-1,1 0 1,-1 0 0,-1 0 0,1 1 0,0-1 0,-1 1 0,-3-7-1,-1 3-57,1 0-1,-1 0 1,0 0-1,-1 0 0,0 1 1,0 0-1,0 1 1,0-1-1,-1 1 0,0 1 1,0 0-1,-1 0 0,1 0 1,-1 1-1,0 0 1,1 1-1,-1 0 0,-14-1 1,19 3-696,-4-2-1308,6-1-3069,2-3-3815</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07.347"/>
    </inkml:context>
    <inkml:brush xml:id="br0">
      <inkml:brushProperty name="width" value="0.025" units="cm"/>
      <inkml:brushProperty name="height" value="0.025" units="cm"/>
      <inkml:brushProperty name="color" value="#004F8B"/>
    </inkml:brush>
  </inkml:definitions>
  <inkml:trace contextRef="#ctx0" brushRef="#br0">1153 130 2434,'-9'-11'988,"0"1"0,0 0 0,-1 0 0,0 1 1,-1 1-1,1 0 0,-2 0 0,1 1 0,-1 0 0,0 1 0,-15-5 0,8 5-577,1 1 1,-1 0-1,0 2 1,-1 0-1,1 1 1,0 1-1,-25 2 1,-141 21-464,126-13 207,1-1-52,0 2 0,0 2-1,-77 29 1,119-35-73,0 0 0,1 2 0,0 0-1,0 0 1,1 1 0,0 1 0,0 1 0,1 0 0,1 1-1,0 0 1,1 0 0,0 2 0,0-1 0,2 1 0,0 1-1,-11 22 1,9-11 54,2 0 0,1 1 0,0 0 0,2 1 0,2-1 0,0 1 0,2 0 0,1 0 0,1 0 0,7 51 0,-5-69-43,0 0 0,1-1 1,0 1-1,0-1 0,1 0 1,1 0-1,0 0 0,0-1 1,0 1-1,1-1 0,0 0 0,1-1 1,10 10-1,-6-8-4,0-1 0,1 0 1,0 0-1,0-1 0,1-1 0,0 0 0,0-1 0,22 6 0,-2-4-6,0-2 0,1-1 0,-1-1-1,1-2 1,-1-1 0,1-2 0,40-7-1,-12-3-3,0-3-1,-2-3 0,69-30 0,171-89 22,-249 112-41,25-11 9,-27 14-2,-2-1-1,-1-2 0,69-51 1,-111 73-12,0 0 0,0 0 1,-1 0-1,0-1 0,0 0 1,0 1-1,0-1 0,0-1 1,-1 1-1,1 0 0,-1 0 1,0-1-1,-1 1 0,1-1 0,-1 0 1,0 1-1,0-1 0,0 0 1,-1 0-1,0 0 0,0 0 1,0-6-1,-2 4-8,1-1 1,-1 1-1,-1 0 0,1 0 0,-1 0 1,-1 1-1,1-1 0,-1 1 1,0-1-1,0 1 0,-1 0 1,0 1-1,-9-9 0,0 1-210,-2 0-1,1 1 0,-2 1 1,1 0-1,-2 1 1,1 1-1,-1 1 1,-22-7-1,25 10-180,0 1-1,0 1 1,0 1 0,-23-1-1,25 3-578,0 0 1,1 1-1,-1 1 0,1 0 0,-24 7 1,18-3-3590</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07.882"/>
    </inkml:context>
    <inkml:brush xml:id="br0">
      <inkml:brushProperty name="width" value="0.025" units="cm"/>
      <inkml:brushProperty name="height" value="0.025" units="cm"/>
      <inkml:brushProperty name="color" value="#004F8B"/>
    </inkml:brush>
  </inkml:definitions>
  <inkml:trace contextRef="#ctx0" brushRef="#br0">275 37 12075,'0'0'4282,"-9"-6"-2617,7 3-1575,-1 0-1,1 1 0,-1-1 1,0 1-1,0 0 0,0 0 0,-1 0 1,1 0-1,0 0 0,-1 1 1,1 0-1,-1-1 0,1 1 1,-1 0-1,0 1 0,1-1 0,-1 1 1,0 0-1,0 0 0,1 0 1,-1 0-1,0 0 0,1 1 0,-1 0 1,0 0-1,1 0 0,-1 0 1,1 0-1,-1 1 0,1 0 1,0 0-1,-4 2 0,-7 7 58,1 0 0,1 1 0,0 1-1,1 0 1,0 0 0,1 1 0,0 1 0,2 0-1,-1 0 1,2 0 0,0 1 0,1 0 0,0 1-1,1-1 1,-3 27 0,7-40-121,1 0 0,0 0 1,0 0-1,0 0 0,0 0 0,1 0 0,-1-1 1,1 1-1,0 0 0,0 0 0,0-1 0,0 1 0,0 0 1,0-1-1,1 1 0,-1-1 0,1 0 0,0 1 1,0-1-1,4 4 0,-2-4-1,0 1 0,0 0 0,0-1 0,1 0 0,-1 0 0,1 0 1,-1-1-1,1 1 0,0-1 0,0 0 0,7 0 0,-2 0-7,1-1-1,-1 0 1,1 0-1,-1-1 1,0-1 0,1 0-1,-1 0 1,0-1 0,0 0-1,-1-1 1,13-6-1,-17 7 53,-1 0 0,0 0 0,1-1-1,-1 1 1,-1-1 0,1 0-1,0-1 1,-1 1 0,0 0 0,0-1-1,0 0 1,-1 0 0,4-7-1,-6 11-6,0-1 0,1 0 0,-1 1 0,0-1 0,1 1-1,-1-1 1,0 0 0,0 1 0,-1-1 0,1 0 0,0 1-1,0-1 1,-1 1 0,1-1 0,-1 1 0,1-1 0,-1 1-1,-1-3 1,0 2-26,0 0-1,1 0 0,-1 1 0,0-1 1,0 1-1,0 0 0,0-1 1,0 1-1,0 0 0,-1 0 0,1 0 1,0 1-1,-1-1 0,1 0 0,0 1 1,-4-1-1,-9-1 6,-1 1 0,1 0 0,-1 1-1,-15 1 1,28-1-101,-1 0-1,1 1 0,0-1 0,0 1 1,0-1-1,0 1 0,0 0 0,-1 0 1,2 0-1,-1 0 0,0 1 0,0-1 1,0 1-1,1 0 0,-1 0 0,0 0 1,1 0-1,0 0 0,0 1 0,-1-1 1,2 1-1,-1-1 0,0 1 0,0 0 1,1-1-1,-2 5 0,2-6-59,1-1-1,0 1 1,0-1 0,0 1-1,0 0 1,0-1-1,0 1 1,0-1 0,0 1-1,0 0 1,0-1 0,0 1-1,0-1 1,0 1-1,0 0 1,1-1 0,-1 1-1,0-1 1,0 1 0,1-1-1,-1 1 1,0-1-1,1 1 1,-1-1 0,1 1-1,-1-1 1,0 0 0,1 1-1,-1-1 1,1 1-1,-1-1 1,1 0 0,-1 0-1,1 1 1,0-1 0,-1 0-1,1 0 1,0 1-1,27 0-5010,-23-1 3887,19-2-4971</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08.215"/>
    </inkml:context>
    <inkml:brush xml:id="br0">
      <inkml:brushProperty name="width" value="0.025" units="cm"/>
      <inkml:brushProperty name="height" value="0.025" units="cm"/>
      <inkml:brushProperty name="color" value="#004F8B"/>
    </inkml:brush>
  </inkml:definitions>
  <inkml:trace contextRef="#ctx0" brushRef="#br0">114 1 10730,'0'0'10608,"6"8"-9914,-4-6-657,-1 0 0,1 1 1,-1-1-1,1 1 1,-1 0-1,0-1 1,0 1-1,0 0 1,0 0-1,0-1 0,-1 1 1,1 0-1,-1 0 1,0 0-1,0 5 1,-2-1 32,0 0-1,0-1 1,0 1 0,-1 0 0,0-1 0,-1 0 0,-5 9 0,-26 39 831,15-23-332,-29 56 0,45-78-5023,10-24-2879,0-5-1144</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08.546"/>
    </inkml:context>
    <inkml:brush xml:id="br0">
      <inkml:brushProperty name="width" value="0.025" units="cm"/>
      <inkml:brushProperty name="height" value="0.025" units="cm"/>
      <inkml:brushProperty name="color" value="#004F8B"/>
    </inkml:brush>
  </inkml:definitions>
  <inkml:trace contextRef="#ctx0" brushRef="#br0">86 9 10858,'0'0'5157,"-10"-1"-2835,-29-4-709,38 5-1524,0 0 0,-1 0 0,1 0 0,0 0 0,-1 0 0,1 1 0,0-1 0,-1 0 0,1 1 0,0-1 0,0 1 0,-1 0 0,1-1 0,0 1 0,0 0 0,0 0 0,0 0 0,0-1 0,0 1 0,0 0 1,0 1-1,0-1 0,1 0 0,-1 0 0,0 0 0,1 0 0,-1 0 0,1 1 0,-1-1 0,1 0 0,-1 1 0,1 1 0,-4 43 1273,4-41-1077,0-3-226,0 0 0,0 0-1,0 1 1,1-1 0,-1 0 0,1 0-1,0 0 1,-1 0 0,1 0 0,0 0-1,0 0 1,0 0 0,0 0-1,0 0 1,1-1 0,-1 1 0,1 0-1,-1-1 1,1 1 0,-1-1 0,1 1-1,2 0 1,0 0 10,1 1-1,0-1 1,-1 0 0,1-1 0,0 1-1,0-1 1,0 0 0,0 0-1,8 0 1,-4-1-36,-1 0-1,1 0 1,0 0-1,0-1 1,0-1 0,-1 0-1,1 0 1,-1 0-1,0-1 1,1-1 0,9-5-1,-13 5-18,0 0 0,-1 0-1,1-1 1,-1 0 0,-1 0 0,1 0-1,-1 0 1,1-1 0,-1 0 0,2-6 0,-4 10-10,0 1 0,-1 0 1,1-1-1,-1 1 0,1-1 1,-1 1-1,1-1 0,-1 1 1,0-1-1,0 1 1,0-1-1,0 1 0,0-1 1,0 1-1,0-1 0,0 1 1,0-1-1,-1 1 1,1-1-1,-1 1 0,1 0 1,-1-1-1,0 1 0,1 0 1,-1-1-1,0 1 0,0 0 1,0 0-1,0 0 1,0-1-1,0 1 0,0 0 1,0 0-1,-1 1 0,1-1 1,0 0-1,-1 0 1,1 1-1,0-1 0,-1 0 1,1 1-1,-1 0 0,1-1 1,-1 1-1,-2-1 1,0 1-25,0-1 0,0 1 0,1 0 0,-1 0 0,0 0 1,0 1-1,0-1 0,0 1 0,0 0 0,1 0 1,-1 0-1,0 1 0,1-1 0,-1 1 0,1 0 0,-1 0 1,1 0-1,0 0 0,0 1 0,0-1 0,0 1 1,0 0-1,1 0 0,-1 0 0,1 0 0,0 0 1,-3 6-1,1-1-475,0-1 1,1 1-1,0 0 1,-4 17-1,0 32-5809,7-38-54</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08.894"/>
    </inkml:context>
    <inkml:brush xml:id="br0">
      <inkml:brushProperty name="width" value="0.025" units="cm"/>
      <inkml:brushProperty name="height" value="0.025" units="cm"/>
      <inkml:brushProperty name="color" value="#004F8B"/>
    </inkml:brush>
  </inkml:definitions>
  <inkml:trace contextRef="#ctx0" brushRef="#br0">64 3 10570,'0'0'4943,"-5"9"-2807,-4 10-1597,0 0 0,1 0 0,0 1 0,2 0 1,1 1-1,0-1 0,-3 41 0,8-60-476,0 1 1,1-1-1,-1 1 0,0-1 1,1 0-1,-1 1 0,1-1 0,0 0 1,-1 0-1,1 0 0,0 1 0,0-1 1,-1 0-1,1 0 0,0 0 1,0 0-1,0 0 0,0 0 0,1-1 1,-1 1-1,0 0 0,0 0 1,0-1-1,1 1 0,-1-1 0,0 1 1,1-1-1,-1 1 0,0-1 0,1 0 1,-1 0-1,1 0 0,-1 0 1,0 0-1,1 0 0,-1 0 0,1 0 1,1-1-1,4 1 90,-1-1 1,1 0-1,-1-1 0,0 1 0,1-1 1,-1 0-1,9-4 0,-2-2 42,-1-1-1,1 0 1,-1-1-1,-1 0 1,0-1-1,16-19 1,-22 25-60,-1 0-1,0 0 1,-1-1 0,1 1 0,-1-1 0,0 1 0,-1-1 0,1 0-1,-1 0 1,-1 0 0,1 0 0,-1 0 0,0-1 0,0 1 0,0 0-1,-1-1 1,0 1 0,-2-10 0,1 14-121,0 1 0,0 0 0,0 0 0,0 0 1,0 0-1,-1 0 0,1 0 0,0 0 0,-1 0 0,1 0 0,-1 1 1,1-1-1,-1 0 0,1 1 0,-1-1 0,1 1 0,-1 0 0,1 0 0,-1-1 1,0 1-1,1 0 0,-1 0 0,-2 1 0,-42 2-22,40-1 19,-1 0-1,0 0 1,1 1-1,-1-1 1,1 1-1,0 1 1,0-1-1,-7 7 1,-13 17-1634,25-25 1108,-1 0 0,1 0 0,0 1 0,0-1 0,0 0 0,0 1 0,1-1 0,-1 1 0,1-1-1,-1 1 1,1 3 0,0 2-6377</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22.357"/>
    </inkml:context>
    <inkml:brush xml:id="br0">
      <inkml:brushProperty name="width" value="0.025" units="cm"/>
      <inkml:brushProperty name="height" value="0.025" units="cm"/>
      <inkml:brushProperty name="color" value="#004F8B"/>
    </inkml:brush>
  </inkml:definitions>
  <inkml:trace contextRef="#ctx0" brushRef="#br0">976 138 4676,'0'0'3230,"-6"-9"-1522,-2-1-1303,0-1 0,-1 1 0,0 1-1,0-1 1,-1 1 0,0 1-1,-1 0 1,1 1 0,-2 0 0,1 0-1,-1 1 1,0 1 0,0 0-1,0 0 1,-16-2 0,1 4-202,0 2 0,0 1 0,0 1 0,0 1 0,0 2 0,0 0 0,0 2 0,-45 16 0,30-6-203,1 2 0,1 1-1,0 2 1,-57 42 0,77-49 115,1 1 0,1 1 0,0 1 0,1 1 0,1 0 0,1 1 0,0 1 1,2 1-1,0-1 0,1 2 0,2 0 0,0 0 0,1 1 0,1 0 0,1 1 1,1-1-1,2 1 0,0 1 0,1-1 0,2 0 0,0 1 0,6 48 0,-2-57-99,2 1 0,0-1 0,0 0-1,2 0 1,0 0 0,1-1 0,0 0-1,1 0 1,1-1 0,0-1 0,1 0-1,1 0 1,24 21 0,-21-21-19,0-2 1,2 1 0,-1-2-1,1 0 1,1-1 0,-1-1-1,2 0 1,-1-2 0,1 0-1,0-1 1,36 5 0,-22-8 12,0-2-1,-1-1 1,1-1 0,0-2 0,-1-1 0,0-2 0,0-1 0,-1-2 0,0-1 0,40-19 0,-36 12 242,-1-1 0,0-2 1,-2-1-1,-1-1 1,0-2-1,-2-1 1,-1-2-1,34-42 1,-50 53-23,0 0 0,-1-1 0,-1 0 0,-1-1 0,0 0 0,-2 0 0,0-1 0,-1 0 0,-1 0 0,-1 0 0,-1-1 0,2-40 0,-5 50-221,0 1 0,-1 0 0,0 0 0,-1 0 0,0 0 0,-1 0 0,1 0 0,-2 1 0,0-1 0,0 1 0,0 0 0,-1 0 0,-1 0 0,1 1 0,-1 0 0,-1 0 0,1 0 0,-2 1 0,1 0 0,-1 0 0,0 1 0,0 0 0,0 1 0,-1-1 0,0 2 0,0-1 0,0 1 0,-12-3 0,12 4-512,0 1 1,-1 0 0,1 1 0,0 0-1,-15 0 1,-22 6-5437,19 4-478</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23.416"/>
    </inkml:context>
    <inkml:brush xml:id="br0">
      <inkml:brushProperty name="width" value="0.025" units="cm"/>
      <inkml:brushProperty name="height" value="0.025" units="cm"/>
      <inkml:brushProperty name="color" value="#004F8B"/>
    </inkml:brush>
  </inkml:definitions>
  <inkml:trace contextRef="#ctx0" brushRef="#br0">1 63 4676,'13'-4'10237,"7"-2"-4397,36-13-1858,-30 11-4217,-1 1-1,2 1 1,49-5-1,-75 10 238,0 1 0,-1 0-1,1 0 1,0 0 0,0 0-1,0 0 1,0 0 0,0 0-1,0 0 1,0 0 0,0 0-1,-1 0 1,1 0 0,0 1-1,0-1 1,0 0 0,0 1-1,-1-1 1,1 1 0,0-1-1,0 1 1,-1-1 0,1 1-1,0-1 1,-1 1 0,1 0-1,0-1 1,-1 1 0,1 0-1,-1 0 1,0-1 0,1 1-1,-1 0 1,1 0 0,-1 0-1,0 0 1,0 0 0,1-1 0,-1 1-1,0 0 1,0 0 0,0 0-1,0 0 1,0 0 0,0 0-1,0 0 1,0-1 0,-1 1-1,1 0 1,0 0 0,-1 0-1,1 0 1,0 0 0,-1-1-1,1 1 1,-1 0 0,0 0-1,-2 7 89,-1-1 0,-1 0-1,1-1 1,-1 1 0,-6 6-1,-4 3 314,0-1 0,-1 0-1,-1-1 1,0-1 0,-1 0-1,-37 19 1,76-40-539,0 1 1,1 1-1,0 1 0,0 1 0,0 0 1,36 1-1,-57 2 123,1 1 0,-1 0-1,0 0 1,1 0 0,-1 0 0,1 1 0,-1-1 0,0 0-1,1 1 1,-1-1 0,0 1 0,1-1 0,-1 1 0,0-1-1,0 1 1,1 0 0,-1 0 0,2 1 0,-3-1 12,1 0-1,-1 0 1,1 0 0,-1 0 0,0-1-1,0 1 1,1 0 0,-1 0 0,0 0 0,0 0-1,0 0 1,0 0 0,0 0 0,0 0-1,0 0 1,-1 0 0,1 0 0,0-1-1,0 1 1,-1 0 0,0 1 0,-1 2 49,0 1 1,0-1-1,-1 0 1,0-1-1,0 1 1,0 0-1,0-1 1,-1 1 0,-6 4-1,-4 2 169,-1 0-1,0-2 0,0 1 1,-1-2-1,0 0 1,-1-1-1,1 0 1,-1-1-1,0-1 1,-32 3-1,83-26-4956,29-11-2345,-24 12 1267</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23.746"/>
    </inkml:context>
    <inkml:brush xml:id="br0">
      <inkml:brushProperty name="width" value="0.025" units="cm"/>
      <inkml:brushProperty name="height" value="0.025" units="cm"/>
      <inkml:brushProperty name="color" value="#004F8B"/>
    </inkml:brush>
  </inkml:definitions>
  <inkml:trace contextRef="#ctx0" brushRef="#br0">128 80 13645,'0'0'5739,"-10"1"-4084,5-1-1546,0 1 0,0 0 0,0 0 0,0 0 0,0 1 0,0 0 1,0 0-1,0 0 0,0 0 0,1 1 0,-1-1 0,1 1 0,0 1 1,0-1-1,0 0 0,0 1 0,1 0 0,-1 0 0,1 0 0,0 0 0,0 1 1,1-1-1,-1 1 0,1-1 0,0 1 0,-2 6 0,2-5-19,0 0 0,1 0 0,-1-1 0,1 1 0,0 0 0,1 0 0,0 0 0,0 0 0,0 0 0,2 10 0,-2-14-63,1 1 1,0-1 0,0 1-1,1-1 1,-1 1 0,0-1-1,1 0 1,0 0 0,-1 1-1,1-1 1,0 0 0,0-1-1,0 1 1,0 0 0,0-1-1,0 1 1,1-1-1,-1 1 1,1-1 0,-1 0-1,1 0 1,-1 0 0,1-1-1,-1 1 1,5 0 0,4 1 41,1-1 1,-1 0 0,1 0 0,-1-1 0,1-1 0,0 0-1,-1 0 1,0-2 0,1 1 0,-1-1 0,0-1 0,0 0-1,0 0 1,-1-1 0,17-11 0,-21 12 13,0 0 1,0 0-1,0-1 1,-1 0-1,0 0 0,0 0 1,-1-1-1,1 1 0,-1-1 1,0 0-1,-1 0 1,1-1-1,-1 1 0,-1-1 1,1 0-1,-1 0 0,0 1 1,-1-1-1,1-1 1,-1 1-1,-1 0 0,1 0 1,-1 0-1,-1 0 0,1 0 1,-3-10-1,2 13-59,-1 0-1,0 0 1,0 0-1,0 0 1,0 0-1,-1 0 1,1 1-1,-1-1 1,0 1-1,0 0 1,0 0-1,0 0 1,-1 0-1,1 0 1,-1 1-1,0-1 1,0 1-1,0 0 1,0 1-1,0-1 1,0 0-1,0 1 1,-1 0-1,1 0 1,-5 0-1,5 0-122,0 1 1,0 0-1,0 0 0,-1 0 0,1 0 0,0 0 1,0 1-1,0 0 0,0 0 0,0 0 0,0 0 1,-4 3-1,5-3-254,1 1 0,0-1 0,-1 1 0,1 0 0,0 0 1,0 0-1,0 0 0,0 0 0,0 0 0,0 1 0,1-1 0,-1 1 1,1-1-1,0 1 0,0-1 0,-1 1 0,2 0 0,-2 4 1,1-1-5286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093"/>
    </inkml:context>
    <inkml:brush xml:id="br0">
      <inkml:brushProperty name="width" value="0.035" units="cm"/>
      <inkml:brushProperty name="height" value="0.035" units="cm"/>
    </inkml:brush>
  </inkml:definitions>
  <inkml:trace contextRef="#ctx0" brushRef="#br0">39 1 19180,'-2'9'1408,"1"5"-1872,-7-7 400,-4 3 864,-4-3-447</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29.652"/>
    </inkml:context>
    <inkml:brush xml:id="br0">
      <inkml:brushProperty name="width" value="0.025" units="cm"/>
      <inkml:brushProperty name="height" value="0.025" units="cm"/>
      <inkml:brushProperty name="color" value="#004F8B"/>
    </inkml:brush>
  </inkml:definitions>
  <inkml:trace contextRef="#ctx0" brushRef="#br0">253 35 4068,'-2'-24'8958,"-11"13"-4542,10 11-4284,1 0 0,-1 0 0,1 0-1,-1 0 1,1 1 0,-1-1 0,1 1 0,-1-1-1,1 1 1,-1 0 0,1 0 0,0 0-1,-1 0 1,1 1 0,0-1 0,-3 2 0,-9 8-4,1 1 0,0 0 0,0 1 1,1 0-1,1 1 0,0 0 0,1 1 0,0 0 1,-10 24-1,8-13 38,1 0 0,2 0 0,0 1 1,2 0-1,-6 37 0,11-52-112,0-1 0,1 1 0,1-1 0,0 1-1,1-1 1,3 22 0,-3-30-39,0-1 0,0 1 0,0-1-1,0 1 1,0-1 0,1 1 0,-1-1 0,1 0-1,0 0 1,-1 0 0,1 0 0,0 0 0,0 0 0,1 0-1,-1-1 1,0 1 0,0-1 0,1 0 0,-1 1-1,1-1 1,-1 0 0,1 0 0,0-1 0,-1 1 0,1-1-1,0 1 1,-1-1 0,1 0 0,0 0 0,0 0-1,-1 0 1,1 0 0,5-2 0,0 1 21,-1-1 0,1 0 0,-1-1 0,0 1 0,1-2 0,-1 1 0,-1-1 0,1 0 0,0 0 0,-1 0 0,0-1 0,0 0 0,0-1 0,-1 1 0,9-11 0,-8 8 123,0-1 0,0 1-1,0-1 1,-1 0 0,-1-1 0,0 1 0,0-1 0,0 0 0,-1 0 0,-1 0-1,2-15 1,-3 24-116,-1-1-1,0 0 1,0 1-1,0-1 1,-1 0-1,1 1 1,0-1-1,-1 1 1,1-1-1,0 1 1,-1-1-1,0 1 1,1-1-1,-1 1 1,0-1-1,0 1 1,0 0-1,0-1 1,0 1-1,0 0 1,0 0-1,0 0 1,-3-2-1,1 1-12,-1 1 0,1-1 1,-1 1-1,1 0 0,-1 0 0,1 0 0,-1 0 0,1 0 0,-1 1 0,-5 0 1,1 0-28,-1 0 1,1 1 0,0 0-1,0 0 1,0 1 0,0 0-1,0 1 1,1 0 0,-12 5-1,15-6-46,1 0-1,0 0 0,0 1 0,0-1 0,0 1 1,0 0-1,1 0 0,-1 0 0,1 0 1,-1 0-1,1 0 0,0 0 0,1 1 0,-1-1 1,0 1-1,1 0 0,0-1 0,0 1 1,-1 8-1,2-11-72,0-1 0,1 1 1,-1 0-1,1 0 0,-1 0 1,1-1-1,-1 1 0,1 0 1,-1 0-1,1-1 0,-1 1 1,1-1-1,0 1 0,0 0 1,-1-1-1,1 1 0,0-1 0,0 0 1,0 1-1,-1-1 0,1 0 1,0 1-1,0-1 0,0 0 1,0 0-1,0 0 0,0 0 1,0 0-1,-1 0 0,1 0 1,0 0-1,0 0 0,0 0 1,0 0-1,0 0 0,0-1 0,-1 1 1,1 0-1,1-1 0,40-13-4550,-12-6-956</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30.014"/>
    </inkml:context>
    <inkml:brush xml:id="br0">
      <inkml:brushProperty name="width" value="0.025" units="cm"/>
      <inkml:brushProperty name="height" value="0.025" units="cm"/>
      <inkml:brushProperty name="color" value="#004F8B"/>
    </inkml:brush>
  </inkml:definitions>
  <inkml:trace contextRef="#ctx0" brushRef="#br0">101 5 11915,'0'0'6502,"9"-1"-5557,-8 0-935,1 1 17,0-1 0,0 1 0,0-1 1,0 1-1,0 0 0,0 0 0,1 0 0,-1 0 1,0 0-1,0 0 0,0 1 0,0-1 0,3 1 0,-4 1-11,0-1 0,1 1 0,-1-1 0,0 1 0,0-1 0,0 1 0,0 0 0,0-1 0,-1 1 0,1 0 0,-1 0 0,1 0 0,-1 0 0,1-1 0,-1 1 0,0 0 0,0 0 0,0 0 0,0 0 0,0 0 0,-1 2 0,0 11 125,0 0 0,-1 0-1,-1 0 1,-1 0-1,0-1 1,0 1-1,-2-1 1,-12 25 0,4-14 159,-2 0 0,0-1 0,-33 37 1,49-61-345,0 0 0,0 1 0,0-1 0,0 0 0,0 1 1,-1-1-1,1 0 0,0 1 0,0-1 0,0 0 0,0 0 0,-1 1 1,1-1-1,0 0 0,0 0 0,-1 1 0,1-1 0,0 0 1,0 0-1,-1 0 0,1 1 0,0-1 0,-1 0 0,1 0 0,0 0 1,-1 0-1,1 0 0,0 0 0,0 1 0,-1-1 0,1 0 0,-1 0 1,1 0-1,0 0 0,-1 0 0,1 0 0,0-1 0,-1 1 1,1 0-1,0 0 0,-1 0 0,1 0 0,0 0 0,0 0 0,-1 0 1,1-1-1,0 1 0,-1 0 0,1 0 0,0-1 0,0 1 0,-1 0 1,1 0-1,0-1 0,0 1 0,-3-20-4782,3-10-341</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30.361"/>
    </inkml:context>
    <inkml:brush xml:id="br0">
      <inkml:brushProperty name="width" value="0.025" units="cm"/>
      <inkml:brushProperty name="height" value="0.025" units="cm"/>
      <inkml:brushProperty name="color" value="#004F8B"/>
    </inkml:brush>
  </inkml:definitions>
  <inkml:trace contextRef="#ctx0" brushRef="#br0">75 84 7239,'0'0'2322,"-9"0"198,-26 1-33,34-1-2355,0 0-1,-1 0 0,1 1 1,0-1-1,0 1 0,-1-1 0,1 1 1,0-1-1,0 1 0,0 0 1,0 0-1,0-1 0,-1 1 0,2 0 1,-1 0-1,0 0 0,0 0 1,0 0-1,0 0 0,1 0 1,-1 0-1,0 1 0,1-1 0,-1 0 1,1 0-1,-1 1 0,1-1 1,0 0-1,-1 1 0,1-1 0,0 0 1,0 1-1,0-1 0,0 0 1,0 1-1,1 1 0,-1 0-48,0 0 0,1 0 1,-1 0-1,1 0 0,0 0 0,0 0 0,0 0 0,0 0 0,0 0 1,1-1-1,-1 1 0,1 0 0,2 2 0,-3-4-51,1 1 0,0-1 0,0 0 0,-1 0 1,1 0-1,0 0 0,0 0 0,0 0 0,0-1 0,0 1 0,0 0 0,0-1 0,0 0 0,0 1 0,0-1 1,0 0-1,1 0 0,-1-1 0,0 1 0,0 0 0,4-2 0,-2 1 36,-1-1 0,1 0 1,0 0-1,-1 0 0,0 0 0,1-1 0,-1 1 1,0-1-1,0 0 0,4-6 0,-1 2-8,-1-1 0,0 0 0,0 0 0,-1-1 0,0 0 0,0 1 0,-1-1 0,0 0 0,2-11-1,-5 19-53,1-1-1,-1 0 0,0 1 0,0-1 0,1 0 0,-1 0 0,-1 1 0,1-1 1,0 0-1,0 1 0,-1-1 0,1 0 0,-1 1 0,1-1 0,-1 0 0,0 1 1,1-1-1,-1 1 0,0-1 0,0 1 0,0-1 0,0 1 0,0 0 0,-1 0 0,1 0 1,0-1-1,-1 1 0,1 0 0,0 0 0,-3-1 0,2 2-4,-1 0 1,1-1-1,-1 1 0,1 0 1,-1 0-1,1 0 0,-1 0 0,1 1 1,-1-1-1,1 1 0,-1-1 1,1 1-1,-1 0 0,1 0 0,0 0 1,0 0-1,-1 0 0,1 1 0,0-1 1,0 1-1,-2 1 0,-4 6-62,1-1 0,0 1 0,0 0-1,1 0 1,0 1 0,0-1 0,1 1-1,0 1 1,1-1 0,0 1 0,1 0-1,0-1 1,1 1 0,0 1 0,1-1 0,0 15-1,1-25-118,-1 1 0,1 0 0,0 0-1,1 0 1,-1 0 0,0 0 0,1 0 0,-1 0-1,1-1 1,-1 1 0,1 0 0,0 0-1,0-1 1,0 1 0,0 0 0,0-1-1,2 3 1,-2-3-219,1 0-1,-1 0 0,1 0 1,-1 0-1,1 0 0,0-1 0,-1 1 1,1-1-1,0 1 0,0-1 1,-1 1-1,4-1 0,23 1-5648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30.709"/>
    </inkml:context>
    <inkml:brush xml:id="br0">
      <inkml:brushProperty name="width" value="0.025" units="cm"/>
      <inkml:brushProperty name="height" value="0.025" units="cm"/>
      <inkml:brushProperty name="color" value="#004F8B"/>
    </inkml:brush>
  </inkml:definitions>
  <inkml:trace contextRef="#ctx0" brushRef="#br0">96 1 9865,'-8'11'2221,"-2"3"-1412,-6 9 1807,-22 42 0,34-58-2339,0 0 1,1 0 0,1 1 0,-1-1 0,1 1-1,0-1 1,1 1 0,0 0 0,0 0 0,1 0-1,0 14 1,1-20-271,-1 0-1,0-1 0,1 1 0,-1-1 1,1 1-1,0-1 0,-1 1 0,1-1 1,0 1-1,0-1 0,0 0 0,0 1 1,0-1-1,0 0 0,0 0 0,1 0 1,-1 0-1,0 0 0,1 0 0,-1 0 1,0 0-1,1-1 0,1 2 0,1-1 4,0 0-1,1 0 1,-1 0-1,0-1 1,1 0-1,-1 1 0,0-1 1,9-2-1,-5 1 7,1 0 0,-1-1 0,0 0 0,1-1 0,-1 0 0,-1 0 0,1-1 0,14-8 0,-14 5 4,0-1 0,0 0-1,-1 0 1,0-1-1,0 0 1,10-18 0,-15 23 128,0-1 1,0 1-1,0 0 0,0-1 1,-1 1-1,1-1 1,-1 0-1,-1 1 1,1-1-1,0 0 0,-1 1 1,0-1-1,0 0 1,-1 0-1,1 1 1,-1-1-1,0 0 0,-3-7 1,2 9-105,0 1 1,0-1-1,0 1 1,-1 0-1,1 0 1,-1 0 0,0 0-1,0 0 1,1 0-1,-1 1 1,0-1-1,0 1 1,0 0-1,-1 0 1,1 0-1,0 0 1,0 1-1,-1-1 1,1 1 0,0 0-1,0 0 1,-1 0-1,1 0 1,-6 2-1,5-2-82,-1 0 0,0 1 0,0 0-1,1-1 1,-1 2 0,0-1 0,1 1 0,-1-1 0,1 1-1,0 1 1,0-1 0,0 0 0,0 1 0,0 0 0,0 0-1,-5 6 1,1 14-1725,11-11-4620,9-11-1892</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38.741"/>
    </inkml:context>
    <inkml:brush xml:id="br0">
      <inkml:brushProperty name="width" value="0.025" units="cm"/>
      <inkml:brushProperty name="height" value="0.025" units="cm"/>
      <inkml:brushProperty name="color" value="#004F8B"/>
    </inkml:brush>
  </inkml:definitions>
  <inkml:trace contextRef="#ctx0" brushRef="#br0">17 77 4644,'-15'5'9239,"14"-13"-3965,17-17-2458,-10 19-2595,1 1 0,-1 1 0,1-1 0,0 1 0,0 0 0,1 1 0,-1-1 0,1 2 0,-1-1 1,1 1-1,0 0 0,0 0 0,0 1 0,0 0 0,0 1 0,10 0 0,-17 0-207,0 1 0,0-1 0,0 0 0,0 1 0,0-1 0,0 0 0,0 1 0,0-1 0,0 1 0,0 0 0,0-1 0,0 1 0,-1 0 0,1-1 0,0 1 0,0 0 0,-1 0 0,1 0 0,-1 0 0,1-1 0,0 1 0,-1 0 0,0 0 0,1 0 0,-1 0-1,0 0 1,1 0 0,-1 0 0,0 1 0,0-1 0,0 0 0,0 0 0,0 0 0,0 0 0,0 0 0,0 0 0,0 0 0,-1 0 0,1 0 0,0 0 0,-1 0 0,1 0 0,-1 0 0,1 0 0,-1 0 0,0 1 0,-1 3 105,0 0 1,-1 1-1,0-1 1,0 0-1,0 0 0,0 0 1,-7 6-1,10-10-102,-35 26 524,33-25-505,0-1 0,0 0 0,0 0 0,0 1-1,-1-1 1,1-1 0,0 1 0,0 0 0,-1 0 0,1-1 0,-1 0-1,1 1 1,-1-1 0,1 0 0,-5 0 0,24-15-95,-10 13 48,-1 1 0,1 0 0,-1 0 0,1 0 0,-1 1 0,1 0 0,0 0 0,-1 0 0,14 4-1,-18-4 13,1 1 0,-1-1-1,0 1 1,0 0 0,1 0-1,-1 0 1,0 0 0,0 0-1,0 0 1,0 1 0,0-1-1,0 1 1,-1-1 0,1 1-1,0 0 1,-1 0-1,1-1 1,-1 1 0,0 0-1,0 0 1,0 1 0,0-1-1,0 0 1,0 0 0,0 0-1,-1 1 1,1-1 0,-1 0-1,1 1 1,-1 3-1,-1-3 32,0-1 0,0 1 0,0-1 0,0 1 0,0-1-1,0 0 1,-1 0 0,0 0 0,1 1 0,-1-1-1,0-1 1,0 1 0,0 0 0,0 0 0,0-1 0,0 1-1,0-1 1,-1 0 0,1 1 0,0-1 0,-1 0-1,1-1 1,-1 1 0,0 0 0,1-1 0,-4 1 0,-8 3 224,-1-1 0,1-1 1,-19 1-1,8-2 295,11 0-2516,41 5-1340,-15-4 552,0-1-1,0-1 1,20 0 0,-7-3-4518</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39.091"/>
    </inkml:context>
    <inkml:brush xml:id="br0">
      <inkml:brushProperty name="width" value="0.025" units="cm"/>
      <inkml:brushProperty name="height" value="0.025" units="cm"/>
      <inkml:brushProperty name="color" value="#004F8B"/>
    </inkml:brush>
  </inkml:definitions>
  <inkml:trace contextRef="#ctx0" brushRef="#br0">104 0 11787,'0'0'9513,"-10"7"-8942,3-3-438,1 1 0,-1 0-1,1 0 1,0 1 0,0 0-1,0 0 1,1 0-1,0 1 1,0 0 0,1 0-1,0 0 1,-5 12 0,5-11 138,1 1 1,1-1 0,-1 1 0,1 0 0,1 0-1,0 0 1,0 0 0,1 0 0,0 0-1,2 17 1,-1-25-240,0 1 0,1-1 0,-1 1 0,0-1-1,1 1 1,-1-1 0,1 0 0,-1 1 0,1-1 0,0 0 0,-1 0 0,1 0-1,0-1 1,0 1 0,0 0 0,-1-1 0,1 1 0,0-1 0,0 1-1,0-1 1,0 0 0,0 0 0,0 0 0,3 0 0,50-5 372,-45 3-343,-1-1 0,0 0 0,0-1 0,-1 0 0,1-1-1,-1 1 1,0-1 0,0-1 0,12-11 0,-19 17-41,-1 0 0,0 0 0,1-1 0,-1 1 1,0 0-1,0-1 0,1 1 0,-1 0 0,0-1 0,0 1 0,1 0 0,-1-1 1,0 1-1,0-1 0,0 1 0,0-1 0,1 1 0,-1 0 0,0-1 0,0 1 1,0-1-1,0 1 0,0-1 0,0 1 0,0 0 0,0-1 0,0 1 1,-1-1-1,1 1 0,0-1 0,0 1 0,0 0 0,0-1 0,-1 1 0,1 0 1,0-1-1,0 1 0,-1-1 0,1 1 0,0 0 0,0 0 0,-1-1 0,1 1 1,0 0-1,-1-1 0,1 1 0,-1 0 0,1 0 0,0 0 0,-1 0 1,1-1-1,-1 1 0,1 0 0,0 0 0,-1 0 0,1 0 0,-1 0 0,1 0 1,-1 0-1,1 0 0,-1 0 0,1 0 0,-1 0 0,-36 1 361,30-1-353,-3 1 2,1 0-1,-1 1 0,1 0 1,-1 0-1,-14 7 0,19-8-132,0 1-1,1 1 1,-1-1 0,0 1-1,1-1 1,0 1-1,0 1 1,0-1-1,0 0 1,0 1-1,1 0 1,-4 4-1,7-7 23,0-1 0,0 0 0,0 0 1,0 1-1,0-1 0,0 0 0,0 0 0,0 1 0,0-1 0,0 0 0,0 0 0,0 1 0,0-1 0,0 0 0,0 1 0,0-1 0,1 0 0,-1 0 0,0 0 0,0 1 0,0-1 0,0 0 0,1 0 0,-1 0 0,0 1 0,0-1 0,0 0 1,1 0-1,-1 0 0,0 0 0,0 1 0,1-1 0,-1 0 0,0 0 0,0 0 0,1 0 0,-1 0 0,0 0 0,0 0 0,1 0 0,-1 0 0,0 0 0,1 0 0,-1 0 0,0 0 0,0 0 0,1 0 0,-1 0 0,0 0 0,0 0 0,1 0 1,-1-1-1,0 1 0,20-2-4046,11-7-2269</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42.627"/>
    </inkml:context>
    <inkml:brush xml:id="br0">
      <inkml:brushProperty name="width" value="0.025" units="cm"/>
      <inkml:brushProperty name="height" value="0.025" units="cm"/>
      <inkml:brushProperty name="color" value="#004F8B"/>
    </inkml:brush>
  </inkml:definitions>
  <inkml:trace contextRef="#ctx0" brushRef="#br0">199 21 4036,'0'0'17056,"-2"-5"-16469,2 4-570,0 0 0,-1 0-1,1 1 1,0-1 0,0 0-1,-1 1 1,1-1 0,0 0-1,-1 1 1,1-1 0,-1 0-1,1 1 1,-1-1 0,1 1-1,-1-1 1,1 1 0,-1-1-1,1 1 1,-1-1 0,0 1-1,1-1 1,-1 1 0,0 0-1,1 0 1,-1-1 0,0 1-1,0 0 1,1 0 0,-1 0-1,0 0 1,0 0 0,1-1-1,-1 2 1,0-1 0,0 0-1,0 0 1,1 0 0,-1 0-1,0 0 1,1 1 0,-1-1-1,0 0 1,0 0 0,1 1-1,-1-1 1,0 1 0,1-1-1,-2 1 1,-37 39 612,30-30-516,-11 13 158,0 1 0,-19 34 0,33-49-213,1 0 0,0 1 0,1-1 0,0 1 0,0 1 0,1-1 1,1 0-1,0 1 0,0-1 0,0 14 0,2-22-38,0 0 0,0 0 0,0 0 0,1 0 1,-1 1-1,1-1 0,0 0 0,-1 0 0,1 0 0,0 0 0,0 0 0,0 0 0,0 0 0,1 0 0,-1-1 1,0 1-1,1 0 0,0-1 0,-1 1 0,1-1 0,0 0 0,-1 1 0,1-1 0,0 0 0,0 0 1,0 0-1,0 0 0,0 0 0,0-1 0,0 1 0,1-1 0,-1 1 0,0-1 0,0 0 0,0 0 1,1 0-1,-1 0 0,0 0 0,4-1 0,3 0 63,-1 0 1,1 0-1,0-1 1,-1 0-1,0-1 1,1 0-1,-1 0 1,0 0-1,9-7 1,32-30 366,-47 38-382,0-1 1,0 1-1,0 0 1,0-1-1,0 1 1,-1-1-1,1 1 1,-1-1 0,0 0-1,0 1 1,0-1-1,0 0 1,0 0-1,-1 0 1,1 0-1,-1 0 1,0 0-1,0 0 1,0-4-1,-1 5-52,1 1 0,-1 0 0,0 0 0,1-1 0,-1 1 0,0 0 0,0 0 0,0 0 0,0 0 0,0 0 0,0 0 0,-1 0 0,1 0 0,0 0 0,0 0 0,-1 1 0,1-1 0,0 0 0,-1 1 0,1-1 0,-1 1 0,1 0 0,-1-1 0,1 1 0,-3 0-1,-46-1 314,37 1-299,11 0-88,0 0 0,-1-1 1,1 1-1,0 0 0,-1 1 0,1-1 0,0 0 0,-1 1 0,1 0 0,0-1 0,-1 1 0,1 0 0,0 0 0,0 0 0,0 0 0,0 0 0,0 1 0,0-1 0,0 1 1,1-1-1,-1 1 0,0 0 0,1 0 0,-1-1 0,1 1 0,0 0 0,0 0 0,-1 0 0,1 1 0,0-1 0,1 0 0,-1 0 0,0 1 0,1-1 0,-1 0 0,1 1 1,0-1-1,0 0 0,0 1 0,0 3 0,1-5-115,-1 0 1,1 0-1,-1-1 1,1 1-1,0 0 0,-1-1 1,1 1-1,0 0 1,-1-1-1,1 1 1,0-1-1,0 1 1,0-1-1,0 1 1,-1-1-1,1 1 0,0-1 1,0 0-1,0 0 1,0 1-1,0-1 1,0 0-1,0 0 1,0 0-1,1 0 0,28-1-5820,-29 0 5732,30-4-9909</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43.319"/>
    </inkml:context>
    <inkml:brush xml:id="br0">
      <inkml:brushProperty name="width" value="0.025" units="cm"/>
      <inkml:brushProperty name="height" value="0.025" units="cm"/>
      <inkml:brushProperty name="color" value="#004F8B"/>
    </inkml:brush>
  </inkml:definitions>
  <inkml:trace contextRef="#ctx0" brushRef="#br0">183 1 11435,'0'0'11776,"-7"10"-11434,-161 231 128,160-231-1718,19-33-1645,7-14-1348,-6 0-958,-3-4-1752</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43.681"/>
    </inkml:context>
    <inkml:brush xml:id="br0">
      <inkml:brushProperty name="width" value="0.025" units="cm"/>
      <inkml:brushProperty name="height" value="0.025" units="cm"/>
      <inkml:brushProperty name="color" value="#004F8B"/>
    </inkml:brush>
  </inkml:definitions>
  <inkml:trace contextRef="#ctx0" brushRef="#br0">147 39 8904,'0'0'4234,"-10"0"-2510,4-1-1539,-42 2 1109,46-1-1250,1 0 1,-1 0 0,1 1-1,-1-1 1,1 0 0,-1 1-1,1 0 1,0-1 0,-1 1-1,1 0 1,0 0 0,-1-1-1,1 1 1,0 0 0,0 0-1,0 0 1,0 1-1,0-1 1,0 0 0,0 0-1,0 1 1,0-1 0,1 0-1,-1 1 1,0-1 0,1 0-1,-1 1 1,1-1 0,0 1-1,0-1 1,-1 1 0,1 2-1,0-3-12,0 1 0,0-1 0,1 1 1,-1-1-1,0 1 0,1-1 0,-1 0 0,1 1 0,-1-1 0,1 1 0,0-1 0,0 0 0,-1 0 0,1 0 1,0 1-1,0-1 0,0 0 0,0 0 0,0 0 0,1 0 0,-1 0 0,0-1 0,0 1 0,1 0 0,-1-1 1,0 1-1,1 0 0,-1-1 0,0 0 0,1 1 0,-1-1 0,1 0 0,-1 0 0,1 0 0,-1 0 0,1 0 1,-1 0-1,1 0 0,-1 0 0,1 0 0,-1-1 0,0 1 0,1-1 0,-1 1 0,3-2 0,-1 1 89,0 0-1,0 0 1,0 0-1,0 0 1,0 0-1,0-1 1,0 0-1,0 0 1,0 0-1,-1 0 1,1 0-1,-1 0 1,1 0-1,-1-1 0,0 1 1,0-1-1,0 0 1,0 0-1,-1 0 1,1 0-1,1-6 1,-2 8-76,-1-1 0,0 0 1,0 0-1,0 0 0,0 1 1,0-1-1,0 0 0,0 0 1,-1 0-1,1 1 0,-1-1 1,1 0-1,-1 0 0,0 1 1,1-1-1,-1 0 0,0 1 1,0-1-1,0 1 0,0-1 1,-1 1-1,1 0 0,0 0 1,0-1-1,-1 1 0,1 0 1,-1 0-1,1 0 0,-1 0 1,0 0-1,1 1 0,-1-1 1,0 0-1,0 1 0,1-1 1,-1 1-1,0 0 0,0 0 1,0-1-1,-3 2 0,1-2-44,0 1-1,-1 0 0,1 0 0,0 0 1,-1 1-1,1 0 0,0 0 0,0 0 1,0 0-1,0 1 0,0-1 1,0 1-1,0 0 0,0 0 0,0 1 1,-5 4-1,5-3-24,0 1 1,0 0-1,0 0 1,1 0-1,0 1 1,0-1-1,0 1 1,1 0-1,0-1 1,-2 9-1,3-12-123,1 0-1,0 1 0,-1-1 0,1 0 0,0 0 1,0 0-1,1 0 0,-1 0 0,0 1 0,1-1 1,-1 0-1,1 0 0,0 0 0,0 0 1,0 0-1,0 0 0,0-1 0,0 1 0,0 0 1,0 0-1,1-1 0,-1 1 0,1-1 0,-1 1 1,1-1-1,0 0 0,0 1 0,-1-1 0,1 0 1,0 0-1,0 0 0,4 1 0,6 2-1852,1 0-1,0-1 1,22 2-1,9-1-4117</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44.011"/>
    </inkml:context>
    <inkml:brush xml:id="br0">
      <inkml:brushProperty name="width" value="0.025" units="cm"/>
      <inkml:brushProperty name="height" value="0.025" units="cm"/>
      <inkml:brushProperty name="color" value="#004F8B"/>
    </inkml:brush>
  </inkml:definitions>
  <inkml:trace contextRef="#ctx0" brushRef="#br0">71 39 11627,'0'0'2317,"-8"9"411,7-8-2687,-41 54 3113,39-50-2932,1 0 0,-1 1 1,1-1-1,0 0 1,0 1-1,1-1 0,-1 1 1,1 0-1,1-1 0,-1 1 1,1 0-1,0 7 1,1-11-207,-1-1 1,1 1-1,0-1 1,-1 0-1,1 1 0,0-1 1,0 0-1,0 0 1,0 1-1,0-1 1,0 0-1,0 0 1,1 0-1,-1 0 1,0-1-1,1 1 1,-1 0-1,0 0 1,1-1-1,-1 1 1,1-1-1,-1 1 1,1-1-1,-1 0 1,1 0-1,-1 0 1,1 1-1,-1-1 1,1-1-1,-1 1 1,1 0-1,0 0 1,-1 0-1,3-2 1,2 2 70,1-1-1,0 0 1,-1-1 0,1 0 0,-1 0 0,13-6 0,-12 3 7,1 0-1,-1-1 1,0 0 0,0-1 0,0 1 0,-1-1 0,0-1-1,8-13 1,-11 18 2,-1-2-1,0 1 1,0 0-1,0 0 1,0-1-1,-1 1 1,1-1-1,-1 1 1,0-1-1,-1 0 1,1 0-1,-1 1 1,0-1-1,0 0 1,0 1-1,-1-1 1,0 0-1,0 1 1,-2-6-1,3 8-93,-1 1 1,0-1-1,0 1 0,0-1 0,0 1 1,0 0-1,0-1 0,-1 1 0,1 0 0,0 0 1,-1 0-1,1 0 0,-1 0 0,1 0 1,-1 1-1,1-1 0,-1 0 0,1 1 1,-1-1-1,0 1 0,1 0 0,-1-1 0,0 1 1,1 0-1,-1 0 0,0 0 0,0 0 1,1 0-1,-1 1 0,0-1 0,1 0 0,-1 1 1,-3 1-1,0-1-124,1 1 0,-1 0 0,1-1 0,-1 2 0,1-1 1,0 1-1,0-1 0,0 1 0,0 0 0,-5 6 0,-9 24-4191,13-22-887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783"/>
    </inkml:context>
    <inkml:brush xml:id="br0">
      <inkml:brushProperty name="width" value="0.035" units="cm"/>
      <inkml:brushProperty name="height" value="0.035" units="cm"/>
    </inkml:brush>
  </inkml:definitions>
  <inkml:trace contextRef="#ctx0" brushRef="#br0">15 4 16091,'0'0'24,"0"0"0,0 0 0,0-1 0,0 1 0,1 0 0,-1 0 0,0 0 0,0 0 0,0 0 0,0 0 0,0 0 0,0 0-1,0 0 1,0 0 0,0 0 0,0 0 0,0 0 0,0 0 0,0 0 0,0 0 0,1 0 0,-1-1 0,0 1 0,0 0 0,0 0 0,0 0-1,0 0 1,0 0 0,0 0 0,0 0 0,0 0 0,0 0 0,1 0 0,-1 0 0,0 1 0,0-1 0,0 0 0,0 0 0,0 0 0,0 0-1,0 0 1,0 0 0,0 0 0,0 0 0,0 0 0,1 0 0,-1 0 0,0 0 0,0 0 0,0 0 0,0 0 0,0 0 0,0 0-1,0 1 1,0-1 0,0 0 0,0 0 0,0 0 0,0 0 0,0 0 0,0 0 0,0 0 0,0 0 0,0 0 0,0 1 0,2 10 497,-2 21-57,-11 163 2093,2-77-1656,11 201 1,-2-306-859,2 1 0,0 0 0,1 0 0,8 24 1,-11-37-42,0 0 1,1-1-1,-1 1 0,0 0 1,1 0-1,-1-1 1,1 1-1,-1 0 1,1-1-1,-1 1 1,1-1-1,-1 1 1,1 0-1,-1-1 1,1 1-1,0-1 0,-1 0 1,1 1-1,0-1 1,-1 1-1,1-1 1,0 0-1,0 0 1,0 1-1,-1-1 1,1 0-1,0 0 0,0 0 1,0 0-1,-1 0 1,1 0-1,0 0 1,0 0-1,-1 0 1,1-1-1,0 1 1,0 0-1,0 0 1,-1-1-1,1 1 0,0 0 1,-1-1-1,1 1 1,0-1-1,-1 1 1,1-1-1,0 1 1,-1-1-1,1 1 1,0-2-1,3-4 8,1 0 0,-1 0 0,0-1 0,-1 1 0,1-1-1,-1 0 1,-1 0 0,3-8 0,13-64 44,-14 58-40,10-54 61,-4 0-1,-2 0 0,-4-103 1,-7 147-9,1 31-27,0 6-1,1 6-8,0 0-1,2 21 1,2-8-21,0 0 0,2 0 1,1-1-1,1 1 0,1-1 1,1 0-1,1-1 0,16 26 1,-24-45-6,1 0 0,0 0 0,0 0 0,0 0 0,0 0 1,1-1-1,0 0 0,0 1 0,0-1 0,0-1 0,0 1 0,0-1 1,1 1-1,-1-1 0,1 0 0,-1-1 0,1 1 0,0-1 0,0 0 1,0 0-1,0-1 0,0 1 0,0-1 0,0 0 0,0-1 0,0 1 0,-1-1 1,1 0-1,0 0 0,0 0 0,0-1 0,-1 1 0,1-1 0,-1-1 1,1 1-1,-1 0 0,0-1 0,0 0 0,4-4 0,4-3 24,-1 0 1,0-1-1,-1-1 0,-1 0 0,1 0 0,-2-1 0,0 0 1,0-1-1,-2 0 0,9-22 0,-4 5 45,-2 1 0,-2-1-1,0-1 1,2-36 0,-8 52-26,0-1 1,0 0 0,-2 1 0,0-1 0,-5-25-1,5 39-37,1 0 0,-1 1-1,0-1 1,0 1 0,0-1-1,-1 1 1,1-1-1,0 1 1,-1 0 0,0 0-1,1 0 1,-1 0 0,-3-3-1,5 5-6,-1 0 0,1-1 0,-1 1 0,0 0 0,1 0 0,-1-1-1,1 1 1,-1 0 0,0 0 0,1 0 0,-1 0 0,0 0 0,1 0 0,-1 0 0,0 0-1,1 0 1,-1 0 0,0 0 0,1 0 0,-1 0 0,1 0 0,-2 1 0,0 0 1,1 0 0,-1 0 0,1 0 0,0 1 1,-1-1-1,1 0 0,0 1 0,0-1 1,0 1-1,0-1 0,0 1 0,-1 2 0,-4 10 14,0 1 0,1 0 0,0 1 0,2-1-1,0 1 1,-2 28 0,4 101 33,2-111-40,8 41 0,-6-63-9,0 0 0,0 0-1,1 0 1,0 0 0,1 0-1,11 17 1,-14-26-1,0 0 1,0 0-1,0 0 0,0 0 1,1-1-1,-1 1 1,1-1-1,0 0 1,-1 0-1,1 0 0,0 0 1,0 0-1,1 0 1,-1-1-1,0 0 0,0 1 1,1-1-1,-1-1 1,1 1-1,-1 0 0,1-1 1,-1 0-1,1 1 1,-1-1-1,1-1 0,-1 1 1,1-1-1,-1 1 1,1-1-1,-1 0 0,1 0 1,-1 0-1,0-1 1,0 1-1,4-3 1,4-2 1,-1-1-1,1 0 1,-1-1 0,-1 0 0,0-1 0,0 0 0,0 0 0,-1-1 0,6-10 0,11-19 30,23-46 1,-18 28 19,-17 42-3,-13 15-49,0 0 0,0 0 0,1 0 0,-1 0 0,0 0 0,0 0-1,1 0 1,-1 0 0,0 0 0,0 0 0,1 0 0,-1 0 0,0 1 0,0-1 0,0 0 0,1 0 0,-1 0 0,0 0 0,0 0 0,0 1 0,0-1 0,1 0-1,-1 0 1,0 0 0,0 1 0,0-1 0,0 0 0,0 0 0,0 1 0,0-1 0,0 0 0,0 0 0,1 0 0,-1 1 0,0-1 0,0 0 0,0 0 0,0 1-1,1 39 43,-2-26-32,2-4-9,7 112 33,-6-107-32,0 0 0,2 0 0,0 0 0,0-1 0,1 0 0,8 15 1,-12-27-35,0 0 1,0 0-1,0 0 0,1 0 1,-1 0-1,1 0 1,0 0-1,-1 0 1,1 0-1,0-1 1,0 1-1,0-1 1,0 1-1,0-1 1,1 0-1,-1 0 1,0 0-1,4 1 0,-4-2-14,0 0 1,0 0-1,0 0 0,0 0 0,0 0 0,0-1 0,0 1 0,0-1 0,-1 1 0,1-1 0,0 0 0,0 1 0,-1-1 0,1 0 0,0 0 0,-1 0 0,1-1 0,-1 1 0,1 0 0,-1-1 0,0 1 0,1 0 0,-1-1 0,1-2 0,2-2-116,0 0 0,0 0 0,-1-1 0,0 1 0,0-1 0,-1 0 0,0 0 0,2-10 0,-1-5-123,1-35-1,-6-19-393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57.715"/>
    </inkml:context>
    <inkml:brush xml:id="br0">
      <inkml:brushProperty name="width" value="0.025" units="cm"/>
      <inkml:brushProperty name="height" value="0.025" units="cm"/>
      <inkml:brushProperty name="color" value="#004F8B"/>
    </inkml:brush>
  </inkml:definitions>
  <inkml:trace contextRef="#ctx0" brushRef="#br0">0 31 9513,'0'0'11883,"62"-14"-10698,-21 10-384,6-1-417,9 2-255,1 0-97,-1 1-64,-5 2 64,-12 0-513,-14 0-480,-8 0-320,-16 2-545,-1 1-1825,-19 1-1218</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58.060"/>
    </inkml:context>
    <inkml:brush xml:id="br0">
      <inkml:brushProperty name="width" value="0.025" units="cm"/>
      <inkml:brushProperty name="height" value="0.025" units="cm"/>
      <inkml:brushProperty name="color" value="#004F8B"/>
    </inkml:brush>
  </inkml:definitions>
  <inkml:trace contextRef="#ctx0" brushRef="#br0">1 30 12011,'0'0'8072,"67"12"-6214,-17-12-705,8 0-897,1-4-224,6-3-256,-13 3-1249,-5-3-1410,-9-1-1858,-9-4 225</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3:58.438"/>
    </inkml:context>
    <inkml:brush xml:id="br0">
      <inkml:brushProperty name="width" value="0.025" units="cm"/>
      <inkml:brushProperty name="height" value="0.025" units="cm"/>
      <inkml:brushProperty name="color" value="#004F8B"/>
    </inkml:brush>
  </inkml:definitions>
  <inkml:trace contextRef="#ctx0" brushRef="#br0">0 24 9001,'0'0'8728,"9"-5"-7436,-2 2-1167,0 0 1,1 0-1,-1 1 0,1 0 1,0 0-1,-1 1 1,1 0-1,0 0 1,0 1-1,0 0 1,-1 0-1,1 1 1,0 0-1,0 0 0,10 4 1,-8-2-103,-1 0 0,1 1 0,-1 0 0,0 0 0,0 1 0,-1 0 0,1 1 1,13 12-1,-20-16 4,0 0 1,0 1 0,0-1 0,0 1 0,0-1 0,-1 1-1,1 0 1,-1 0 0,0-1 0,0 1 0,0 0 0,0 0 0,0 0-1,0 1 1,-1-1 0,0 0 0,0 0 0,0 0 0,0 0-1,0 0 1,0 0 0,-1 1 0,0-1 0,1 0 0,-1 0-1,0 0 1,-1-1 0,1 1 0,0 0 0,-1 0 0,0-1-1,-2 4 1,-102 141 1777,51-76-2491,4 2-4565,40-53-2778</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0.350"/>
    </inkml:context>
    <inkml:brush xml:id="br0">
      <inkml:brushProperty name="width" value="0.025" units="cm"/>
      <inkml:brushProperty name="height" value="0.025" units="cm"/>
      <inkml:brushProperty name="color" value="#004F8B"/>
    </inkml:brush>
  </inkml:definitions>
  <inkml:trace contextRef="#ctx0" brushRef="#br0">14 1 12204,'0'0'6310,"-1"8"-5093,-1 3-989,-2 6 335,1 1 0,1 0 0,1 0 0,1 33 0,0-50-535,1 0 1,-1 0 0,1 0 0,-1 0 0,1 0 0,-1 0 0,1 0 0,0-1 0,-1 1-1,1 0 1,0 0 0,0-1 0,-1 1 0,1 0 0,0-1 0,0 1 0,0-1 0,0 1-1,0-1 1,0 1 0,0-1 0,0 0 0,0 0 0,0 1 0,0-1 0,0 0 0,0 0-1,0 0 1,1 0 0,-1 0 0,0 0 0,0 0 0,0-1 0,1 1 0,39-11 705,26-29-345,-56 32-382,-1 1 0,2 0-1,-1 0 1,1 2 0,0-1 0,0 1-1,15-3 1,-26 7 1,0 1 0,0 0 0,0 0 0,-1 0 0,1 0 0,0 0 0,0 0 0,0 0-1,0 0 1,-1 0 0,1 1 0,0-1 0,0 0 0,0 0 0,-1 1 0,1-1 0,0 0 0,0 1-1,-1-1 1,1 1 0,0-1 0,-1 1 0,1 0 0,-1-1 0,1 1 0,0-1 0,-1 1 0,0 0 0,1-1-1,-1 1 1,1 0 0,-1 0 0,0 0 0,1-1 0,-1 1 0,0 0 0,0 0 0,0 0 0,3 44 907,-4-41-849,1-1-1,0 1 1,0-1 0,0 1 0,0-1-1,0 1 1,1-1 0,-1 0 0,1 1-1,0-1 1,3 6 0,-3-8-35,0 0 1,0 0-1,1-1 1,-1 1-1,0 0 1,1-1-1,-1 0 0,1 1 1,-1-1-1,0 0 1,1 1-1,-1-1 1,1 0-1,-1 0 1,1 0-1,-1 0 1,0-1-1,1 1 0,-1 0 1,1-1-1,-1 1 1,0-1-1,1 1 1,-1-1-1,0 1 1,3-2-1,36-25 226,-31 21-231,12-10 2,-15 11-92,-1 0 1,1 0-1,0 1 0,0 0 0,1 0 1,-1 1-1,1-1 0,0 1 0,0 1 0,0 0 1,13-3-1,-19 5 60,-1 1 0,1 0 1,0-1-1,0 1 0,-1 0 1,1 0-1,0 0 0,-1-1 1,1 1-1,-1 0 0,1 0 1,-1 0-1,1 0 0,-1 0 0,0 0 1,1 0-1,-1 0 0,0 0 1,0 0-1,0 0 0,0 0 1,0 0-1,0 0 0,0 0 1,0 2-1,-1 37 152,1-31-99,0-9-128,0 0-1,0 0 1,0 0-1,0-1 1,1 1-1,-1 0 1,0 0-1,0 0 1,0-1-1,0 1 0,0 0 1,0 0-1,1 0 1,-1 0-1,0-1 1,0 1-1,0 0 1,1 0-1,-1 0 1,0 0-1,0 0 1,0 0-1,1 0 0,-1-1 1,0 1-1,0 0 1,1 0-1,-1 0 1,0 0-1,0 0 1,0 0-1,1 0 1,-1 0-1,0 0 1,0 0-1,1 0 0,-1 1 1,0-1-1,0 0 1,0 0-1,1 0 1,-1 0-1,0 0 1,0 0-1,0 0 1,1 1-1,-1-1 1,0 0-1,0 0 1,0 0-1,0 0 0,0 1 1,1-1-1,-1 0 1,0 0-1,0 0 1,0 1-1,0-1 1,0 0-1,0 0 1,0 0-1,0 1 1,14-19-5488,-13 17 5307,16-23-7918</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1.202"/>
    </inkml:context>
    <inkml:brush xml:id="br0">
      <inkml:brushProperty name="width" value="0.025" units="cm"/>
      <inkml:brushProperty name="height" value="0.025" units="cm"/>
      <inkml:brushProperty name="color" value="#004F8B"/>
    </inkml:brush>
  </inkml:definitions>
  <inkml:trace contextRef="#ctx0" brushRef="#br0">57 1 18802,'0'0'4319,"-3"9"-3401,-9 26-346,2 1 0,1 0 0,2 1 0,1 0 0,-1 61 0,6-71-570,-1 32 17,2-56-27,0 0 0,0 0 0,1 0 1,-1-1-1,1 1 0,-1 0 0,1 0 1,0-1-1,0 1 0,0-1 0,0 1 1,1-1-1,-1 1 0,4 3 0,-5-5-13,1-1 1,-1 0-1,1 1 0,-1-1 1,0 0-1,1 0 0,-1 1 0,1-1 1,-1 0-1,1 0 0,-1 0 0,1 0 1,-1 0-1,1 0 0,-1 0 0,1 0 1,-1 0-1,1 0 0,-1 0 0,1 0 1,-1 0-1,1 0 0,-1 0 0,1 0 1,-1-1-1,1 1 0,-1 0 0,0 0 1,1-1-1,-1 1 0,1 0 0,-1 0 1,0-1-1,1 1 0,-1 0 0,0-1 1,1 1-1,-1-1 0,0 1 0,0 0 1,1-1-1,-1 1 0,0-1 0,0 1 1,0-1-1,1 1 0,-1-1 0,0 1 1,0-1-1,0 1 0,0-1 0,0 1 1,0-2-1,6-33-918,-5 30 703,2-72-843,-3 83 973,0-4 110,0-1 0,-1 1-1,1 0 1,0 0 0,0 0-1,1 0 1,-1-1-1,0 1 1,0 0 0,1 0-1,-1-1 1,1 1 0,0 0-1,-1 0 1,1-1 0,0 1-1,0-1 1,0 1-1,0-1 1,0 1 0,1-1-1,-1 0 1,0 1 0,1-1-1,-1 0 1,1 0 0,-1 0-1,1 0 1,-1 0 0,1 0-1,0-1 1,-1 1-1,1-1 1,2 1 0,6 2 16,0-1 0,1 0 1,-1-1-1,0 0 1,0 0-1,1-1 0,-1-1 1,1 0-1,-1 0 0,12-4 1,-18 5-6,-1-1 0,1 0 0,-1 0 1,1 0-1,-1-1 0,0 1 0,0-1 0,1 1 1,-1-1-1,0 0 0,-1 0 0,1-1 0,0 1 1,-1-1-1,1 1 0,-1-1 0,1 0 1,-1 0-1,0 0 0,-1 0 0,1 0 0,0 0 1,-1 0-1,0-1 0,1 1 0,-1-1 0,-1 1 1,1-1-1,0 1 0,-1-1 0,0 1 1,0-7-1,0 9-4,-1 1 1,1-1 0,0 0-1,-1 1 1,1-1 0,0 1-1,-1-1 1,1 1 0,-1-1-1,1 1 1,-1-1-1,1 1 1,-1 0 0,1-1-1,-1 1 1,1 0 0,-1-1-1,1 1 1,-1 0 0,0 0-1,1 0 1,-1-1-1,1 1 1,-1 0 0,0 0-1,1 0 1,-1 0 0,0 0-1,1 0 1,-1 0 0,0 0-1,1 0 1,-1 1 0,0-1-1,1 0 1,-1 0-1,1 0 1,-1 1 0,1-1-1,-2 1 1,-24 11 82,22-8-12,0 0-1,0-1 1,0 2-1,1-1 1,-1 0-1,1 1 1,0-1-1,1 1 1,-1 0 0,1 0-1,0 0 1,0 0-1,1 1 1,-1-1-1,1 0 1,0 1-1,0 8 1,2-13-76,-1 0 0,1 1 0,0-1 0,-1 0 0,1 0 0,0 0 0,0 0 0,0 0 0,-1 0 0,1 0 1,0 0-1,1 0 0,-1 0 0,0 0 0,0 0 0,0-1 0,0 1 0,1-1 0,-1 1 0,0-1 0,0 1 0,1-1 0,-1 0 0,0 1 0,1-1 0,-1 0 0,3 0 0,46 1-1,-38-2-115,26-2-562,-31 2 596,0 0 1,0 0 0,0 0-1,0 1 1,0 0 0,0 1-1,0 0 1,8 2-1,0 10 357,-15-12-243,1 0-1,-1 0 1,1 0 0,-1 0-1,1-1 1,0 1 0,-1 0-1,1 0 1,0 0 0,0 0-1,0-1 1,-1 1 0,1 0-1,0-1 1,0 1 0,0-1-1,0 1 1,0-1-1,0 1 1,0-1 0,1 0-1,-1 0 1,0 1 0,0-1-1,0 0 1,0 0 0,0 0-1,0 0 1,0 0 0,1 0-1,-1-1 1,0 1 0,0 0-1,0-1 1,0 1 0,0 0-1,0-1 1,0 1 0,0-1-1,0 0 1,0 1 0,0-1-1,0 0 1,1-1 0,0-1-10,1 0 1,0 0 0,-1-1-1,0 1 1,0-1-1,0 0 1,0 0 0,0 1-1,-1-1 1,0 0 0,0-1-1,0 1 1,1-8-1,1-60 67,-3 58-110,0 13-49,0 4 46,0-1-1,0 0 1,1 0 0,-1 0 0,0 0-1,1 0 1,0 0 0,0 0-1,-1 0 1,1 0 0,0 0-1,1 0 1,1 3 0,2-1-43,-1-1 0,1 1 0,0-1 1,0 0-1,0 0 0,0 0 0,1-1 0,-1 1 1,1-1-1,-1-1 0,1 1 0,0-1 0,0 0 0,0 0 1,0-1-1,0 1 0,-1-2 0,1 1 0,0 0 1,0-1-1,0 0 0,9-3 0,-15 4 13,1 0 1,0 0-1,-1-1 0,1 1 0,0 0 0,-1 0 0,1 0 1,-1-1-1,1 1 0,0 0 0,-1 0 0,1-1 0,-1 1 1,1-1-1,-1 1 0,1 0 0,-1-1 0,1 1 0,-1-1 1,0 1-1,1-1 0,-1 1 0,0-1 0,1 0 0,-1 1 1,0-1-1,1 1 0,-1-1 0,0 0 0,0 1 1,0-1-1,0 0 0,0 1 0,0-1 0,0 0 0,0 1 1,0-1-1,0 1 0,0-2 0,-1 1 23,0 0 1,0 0-1,0 0 1,0 1-1,0-1 0,0 0 1,0 1-1,-1-1 0,1 1 1,0-1-1,0 1 1,0-1-1,-1 1 0,1 0 1,0 0-1,0 0 0,-1-1 1,-1 2-1,2-2 4,0 1 1,-1 0-1,1 0 0,0 0 0,0 0 0,-1 0 1,1 0-1,0 0 0,0 0 0,-1 0 0,1 1 1,0-1-1,0 0 0,0 1 0,0-1 0,0 1 1,0 0-1,-1-1 0,1 1 0,0 0 0,1-1 1,-1 1-1,0 0 0,0 0 0,0 0 0,0 0 1,1 0-1,-1 0 0,0 0 0,1 0 1,-1 0-1,1 0 0,-1 0 0,1 1 0,0-1 1,-1 0-1,1 0 0,0 0 0,0 1 0,0-1 1,0 0-1,0 0 0,0 1 0,0-1 0,0 0 1,0 0-1,1 2 0,-1-3-232,1 1-1,-1-1 1,0 1 0,1-1 0,-1 1 0,1-1-1,-1 0 1,0 1 0,1-1 0,-1 1-1,1-1 1,0 0 0,-1 0 0,1 1-1,-1-1 1,1 0 0,-1 0 0,1 1 0,0-1-1,-1 0 1,1 0 0,-1 0 0,1 0-1,0 0 1,0 0 0,-1 0-2,14 0-7053</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1.693"/>
    </inkml:context>
    <inkml:brush xml:id="br0">
      <inkml:brushProperty name="width" value="0.025" units="cm"/>
      <inkml:brushProperty name="height" value="0.025" units="cm"/>
      <inkml:brushProperty name="color" value="#004F8B"/>
    </inkml:brush>
  </inkml:definitions>
  <inkml:trace contextRef="#ctx0" brushRef="#br0">226 6 13453,'0'0'881,"-9"0"838,1-1-1676,-34 0 1226,39 1-1460,1 0 0,0 1-1,0-1 1,-1 0 0,1 1-1,0 0 1,0-1 0,0 1-1,0 0 1,0 0 0,0 0 0,0 0-1,0 1 1,0-1 0,1 0-1,-1 1 1,0-1 0,-1 4-1,1-3 283,0 1-1,-1-1 1,1 1-1,0-1 1,-1 0-1,1 0 1,-1 0-1,-5 2 1,-14 14 1886,28-17 3923,19-2-4374,21-18-781,-44 18-725,0 0 0,0 0 1,0 0-1,0 0 0,0-1 1,0 1-1,-1 0 1,1-1-1,0 1 0,-1-1 1,1 0-1,-1 0 0,0 1 1,0-1-1,1 0 1,-1 0-1,0 0 0,1-5 1,-3 7-16,1-1 1,-1 0-1,1 0 1,-1 0-1,0 1 1,0-1-1,1 0 1,-1 1-1,0-1 1,0 1-1,0-1 1,0 1-1,0-1 1,0 1-1,0-1 1,0 1-1,0 0 1,0 0-1,0-1 1,0 1-1,0 0 1,0 0-1,0 0 1,0 0-1,0 0 1,0 0-1,0 1 1,0-1-1,0 0 1,0 0-1,-1 2 1,-37 7 106,29-4 10,1 1 1,-1 1-1,1 0 1,0 0-1,1 1 0,-13 14 1,16-17-56,1 0 0,0 0 0,1 0-1,-1 0 1,1 1 0,0 0 0,0-1 0,1 1 0,0 0 0,0 0 0,0 0 0,1 1 0,-2 8 0,3-14-64,0 0 1,1 0 0,-1 0-1,0 0 1,0 0 0,0 1-1,1-1 1,-1 0 0,1 0-1,-1 0 1,1 0 0,-1 0-1,1 0 1,0 0 0,-1 0-1,1-1 1,0 1 0,0 0-1,-1 0 1,1 0 0,0-1-1,0 1 1,0 0 0,2 0-1,0 0-73,1 1 0,-1-1-1,1 0 1,-1 0-1,1-1 1,-1 1-1,1-1 1,4 0 0,1 0-937,-1 0 1,1-1 0,0 0 0,-1-1-1,1 0 1,11-4 0,10-10-6847</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2.068"/>
    </inkml:context>
    <inkml:brush xml:id="br0">
      <inkml:brushProperty name="width" value="0.025" units="cm"/>
      <inkml:brushProperty name="height" value="0.025" units="cm"/>
      <inkml:brushProperty name="color" value="#004F8B"/>
    </inkml:brush>
  </inkml:definitions>
  <inkml:trace contextRef="#ctx0" brushRef="#br0">80 0 9673,'0'0'8189,"-9"7"-5658,3-3-1931,-33 30 2165,36-32-2662,1 1-1,-1-1 0,1 1 1,0 0-1,0 0 0,0 0 1,1 0-1,-1 0 0,1 0 1,0 1-1,0-1 0,0 1 1,0-1-1,-1 7 0,3-9-139,0 1 0,-1-1 1,1 0-1,0 0 0,0 0 0,-1 0 0,1 0 0,0 0 0,0 0 0,0 0 0,0 0 1,0 0-1,1 0 0,-1-1 0,0 1 0,0 0 0,1-1 0,-1 1 0,0-1 0,0 0 1,1 1-1,1-1 0,38 9-1300,-38-8 1216,10 1-287,62 15-2129,-73-16 2596,0 0 0,1-1 0,-1 1 0,0 0 0,0 0 1,1 0-1,-1 0 0,0 1 0,0-1 0,0 0 0,0 1 0,-1-1 0,1 1 0,0 0 0,-1 0 0,1 0 0,-1 0 0,0 0 0,1 0 0,-1 0 0,0 0 0,0 0 1,0 1-1,-1-1 0,2 5 0,-3-4 106,1-1 0,-1 1-1,0 0 1,0-1 0,-1 1 0,1-1 0,0 1 0,-1-1 0,0 0 0,1 1 0,-1-1-1,0 0 1,0 0 0,0 0 0,0-1 0,-1 1 0,1 0 0,0-1 0,-1 0 0,1 1-1,-1-1 1,0 0 0,1 0 0,-1 0 0,-5 0 0,-3 3-99,-1-1 0,0-1 0,0 0 0,-21 1 0,6-8-2528,26 5 2128,0-1 1,0 0 0,0 1-1,1-1 1,-1 0-1,0 0 1,0 0-1,0 0 1,1 0-1,-1 0 1,1 0 0,-1 0-1,1 0 1,-1 0-1,1 0 1,-1 0-1,1 0 1,0-1-1,0 1 1,-1-2 0,0-20-6821</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2.432"/>
    </inkml:context>
    <inkml:brush xml:id="br0">
      <inkml:brushProperty name="width" value="0.025" units="cm"/>
      <inkml:brushProperty name="height" value="0.025" units="cm"/>
      <inkml:brushProperty name="color" value="#004F8B"/>
    </inkml:brush>
  </inkml:definitions>
  <inkml:trace contextRef="#ctx0" brushRef="#br0">173 0 17072,'0'0'7100,"-5"13"-5872,-3 11-834,1 1 0,1 1 0,1-1 1,1 1-1,-1 31 0,6-26-388,1-1 0,1 1 0,2-1 0,0 0 0,15 42 0,16 20-3987,-36-91 2353,0-4 1254,-1 0 0,-1-1-1,1 1 1,0 0 0,-1 0 0,0 1 0,1-1 0,-5-4 0,0-2 14,-14-19 1278,-1 2-1,0 0 0,-44-39 0,12 14 1345,53 50-2222,0 1-1,0 0 0,-1 0 1,1 0-1,0 0 0,0 0 1,0-1-1,0 1 0,0 0 1,-1 0-1,1 0 0,0 0 1,0-1-1,0 1 0,0 0 1,0 0-1,0-1 1,0 1-1,0 0 0,0 0 1,0 0-1,0-1 0,0 1 1,0 0-1,0 0 0,0 0 1,0-1-1,0 1 0,0 0 1,0 0-1,0-1 0,0 1 1,0 0-1,0 0 0,1 0 1,-1 0-1,0-1 0,0 1 1,0 0-1,0 0 0,0 0 1,1 0-1,-1-1 0,0 1 1,0 0-1,0 0 0,0 0 1,1 0-1,-1 0 0,0 0 1,0 0-1,0 0 0,1 0 1,-1-1-1,22-3 537,40 3-1291,-49 1 698,16 0-3090,57-8 0,-27-4-4207</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3.802"/>
    </inkml:context>
    <inkml:brush xml:id="br0">
      <inkml:brushProperty name="width" value="0.025" units="cm"/>
      <inkml:brushProperty name="height" value="0.025" units="cm"/>
      <inkml:brushProperty name="color" value="#004F8B"/>
    </inkml:brush>
  </inkml:definitions>
  <inkml:trace contextRef="#ctx0" brushRef="#br0">1 263 11082,'0'0'15578,"2"9"-15311,0 7-178,-1 1 0,0 0-1,-3 29 1,0 8 52,3-54-122,0 0 0,0 1 0,0-1 0,0 0 0,0 0 0,1 0 0,-1 0 0,0 0-1,0 0 1,0 0 0,0 0 0,1 0 0,-1-1 0,0 1 0,0 0 0,0-1 0,0 1 0,0-1 0,0 1-1,0-1 1,0 0 0,0 1 0,1-2 0,4-6-30,0 0 0,0 0 0,-1 0 0,0-1 0,0 0 0,-1 0 0,0 0 0,-1 0 0,0-1 0,-1 1 0,0-1 0,0 0 0,-1 0 0,0-14 0,-1 23-235,2 39-315,-2-35 453,1 0 0,0 0 0,0 0 0,0 0-1,0 0 1,1 0 0,-1 0 0,1-1-1,0 1 1,0-1 0,0 1 0,0-1-1,0 0 1,0 1 0,0-1 0,1 0-1,3 2 1,0-1-284,0 1 1,1-1-1,-1-1 0,1 1 0,-1-1 0,1 0 1,12 1-1,-9-1-355,-1-1-1,1-1 1,0 0 0,0 0-1,0 0 1,0-2 0,-1 1-1,1-1 1,0 0-1,-1-1 1,13-5 0,-17 4 577,0 0 1,0 0-1,0 0 0,-1 0 1,1 0-1,-1-1 0,0 0 1,-1 0-1,1 0 0,-1 0 1,0-1-1,3-6 0,-5 10 315,-1 1 0,1-1 1,0 0-1,-1 1 0,1-1 0,-1 0 0,1 0 0,-1 1 0,0-1 0,0 0 0,0 0 0,0 1 0,0-1 0,0 0 1,0 0-1,-1 1 0,1-1 0,-1 0 0,1 0 0,-1 1 0,1-1 0,-1 1 0,0-1 0,0 0 0,0 1 0,0-1 1,0 1-1,0 0 0,0-1 0,-1 1 0,1 0 0,0 0 0,-1 0 0,1 0 0,-1 0 0,1 0 0,-1 0 0,0 1 0,1-1 1,-1 0-1,0 1 0,1-1 0,-1 1 0,0 0 0,-2-1 0,0 1 57,-1-1 0,0 1-1,1-1 1,-1 1 0,0 1 0,1-1 0,-1 1 0,0-1-1,1 2 1,-1-1 0,1 0 0,-1 1 0,1 0-1,0 0 1,-1 0 0,1 0 0,0 1 0,1-1-1,-1 1 1,-6 7 0,5-6-44,1 1 0,0 0 1,0 0-1,1 0 0,-1 1 0,1 0 0,0-1 1,1 1-1,0 0 0,-1 0 0,2 0 0,-1 0 1,1 1-1,0-1 0,0 7 0,1-11-147,0-1 1,0 1-1,0-1 0,0 1 0,0 0 0,1-1 1,-1 1-1,1-1 0,-1 1 0,1-1 0,-1 1 1,1-1-1,0 0 0,0 1 0,0-1 0,0 0 1,0 1-1,0-1 0,0 0 0,0 0 1,0 0-1,0 0 0,1 0 0,1 1 0,1 0 15,0 0-1,0-1 0,1 1 0,-1-1 1,0 0-1,1 0 0,-1-1 0,1 1 0,4-1 1,2 0 10,0 0 0,1-1 0,-1-1 0,0 0 0,0 0 0,19-8 0,-19 4-245,0 0 1,-1-1-1,0 0 1,0 0-1,-1-1 1,0-1-1,11-12 1,-16 16 81,1 0-1,-1 0 1,0-1 0,0 0 0,0 0 0,-1 0 0,0 0 0,0 0 0,0-1 0,-1 1 0,0-1-1,1-11 1,-3 22 145,0-1-1,0 1 0,1-1 1,-1 1-1,1-1 0,-1 1 1,1-1-1,0 1 1,0-1-1,1 0 0,-1 1 1,1-1-1,-1 0 0,1 0 1,0 0-1,0 0 0,4 3 1,-3-3-2,0-1 1,1 0-1,-1-1 1,0 1-1,1-1 0,-1 1 1,1-1-1,-1 0 1,1 0-1,-1 0 1,1-1-1,0 0 1,0 1-1,-1-1 1,1 0-1,0-1 1,7 0-1,-6-1-26,0 1 1,0-1-1,0 0 0,0-1 0,0 1 1,0-1-1,0 0 0,-1 0 0,0 0 1,1-1-1,-1 1 0,0-1 1,-1 0-1,1-1 0,-1 1 0,0 0 1,0-1-1,0 0 0,0 0 0,3-9 1,2-7-24,0 1 0,-1-1 0,7-41 0,-11 37 198,0 0 1,-2-26-1,-19 97 1180,11-15-842,2 0 0,1 1-1,1 0 1,1 0-1,2 0 1,5 37-1,-4-59-467,1 0 0,0 1-1,1-1 1,7 19-1,-9-27-26,0 1-1,0 0 0,0-1 1,1 1-1,-1-1 0,1 1 1,-1-1-1,1 0 0,0 1 1,0-1-1,0 0 0,0 0 1,0-1-1,0 1 0,1 0 1,-1-1-1,1 1 0,-1-1 1,1 0-1,-1 0 0,1 0 1,3 1-1,-5-2 1,0 0 1,0 0-1,0 0 1,0-1-1,0 1 1,0 0-1,0-1 0,0 1 1,0-1-1,0 1 1,0-1-1,0 1 1,0-1-1,-1 1 0,1-1 1,0 0-1,0 0 1,-1 1-1,1-1 1,0 0-1,-1 0 1,1 0-1,-1 0 0,1 0 1,-1 0-1,0 0 1,1 1-1,-1-1 1,0-1-1,1 1 0,-1 0 1,0-1-1,3-38 46,-3 37-44,0-4 0,-4-55 46,4 59-64,-1 0-1,1 1 1,-1-1-1,0 0 1,0 0-1,0 1 0,0-1 1,-1 0-1,1 1 1,-1-1-1,1 1 1,-1 0-1,0 0 0,0-1 1,0 1-1,0 0 1,0 1-1,-4-3 1,6 4 4,0-1 0,0 1 0,0 0 0,0 0 0,-1 0 0,1 0 0,0 0 0,0-1 0,-1 1 1,1 0-1,0 0 0,0 0 0,-1 0 0,1 0 0,0 0 0,0 0 0,-1 0 0,1 0 0,0 0 0,0 0 1,-1 0-1,1 0 0,0 0 0,0 0 0,-1 0 0,1 0 0,0 0 0,0 0 0,0 0 0,-1 0 1,1 1-1,0-1 0,0 0 0,-1 0 0,1 0 0,0 0 0,0 1 0,0-1 0,0 0 0,-1 0 0,1 0 1,0 0-1,0 1 0,0-1 0,0 0 0,-1 1 0,2 16-63,11 17 29,-7-29-17,0-1 0,0 1 0,0-1 0,0 0 0,1 0 0,0-1 0,-1 0 0,1 0 0,1 0 0,-1 0 0,0-1 0,1 0 0,-1-1 0,1 1 0,-1-1 0,1-1 0,-1 1 0,1-1 0,10-1 0,-10 1 48,0 0 1,0-1-1,0 0 1,1 0-1,-1-1 1,0 0-1,-1 0 1,1-1-1,0 0 1,-1 0 0,1-1-1,-1 1 1,0-1-1,0-1 1,0 1-1,-1-1 1,8-8-1,-9 8 18,-1 0 1,0-1-1,0 1 0,-1 0 0,1-1 0,-1 1 1,0-1-1,1-7 0,-3 12-1,0 0 0,1 0 0,-1 0-1,0 0 1,0 0 0,0-1 0,0 1 0,0 0-1,0 0 1,-1 0 0,1 0 0,0 0 0,0 0 0,-1 0-1,1 0 1,-1-1 0,1 1 0,-1 1 0,1-1-1,-1 0 1,0 0 0,1 0 0,-1 0 0,0 0 0,0 0-1,0 1 1,0-1 0,0 0 0,1 1 0,-1-1-1,0 1 1,0-1 0,-1 1 0,1-1 0,0 1-1,0 0 1,0 0 0,0-1 0,0 1 0,0 0 0,0 0-1,0 0 1,-1 0 0,1 0 0,0 0 0,0 1-1,0-1 1,-2 1 0,-1 0 7,0 0 0,-1 0 0,1 1 1,0-1-1,0 1 0,0 0 0,0 0 0,0 1 0,1-1 0,-1 1 1,1 0-1,-1 0 0,1 0 0,0 1 0,0-1 0,1 1 0,-1-1 1,1 1-1,-1 0 0,1 0 0,-2 6 0,-1 0 69,1 0-1,1 0 1,-1 1 0,1-1-1,1 1 1,0 0 0,0 19-1,2-28-105,0 1 0,1-1-1,-1 1 1,1-1-1,0 0 1,-1 1 0,1-1-1,0 0 1,1 0-1,-1 0 1,0 1 0,1-1-1,-1-1 1,1 1-1,-1 0 1,1 0 0,0 0-1,0-1 1,0 1-1,0-1 1,0 0 0,0 1-1,0-1 1,1 0 0,-1 0-1,0-1 1,1 1-1,-1 0 1,0-1 0,1 1-1,-1-1 1,5 0-1,3 1-844,-1 0-1,1-1 1,0 0 0,-1 0-1,1-1 1,-1 0-1,15-5 1,17-11-4623</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4.147"/>
    </inkml:context>
    <inkml:brush xml:id="br0">
      <inkml:brushProperty name="width" value="0.025" units="cm"/>
      <inkml:brushProperty name="height" value="0.025" units="cm"/>
      <inkml:brushProperty name="color" value="#004F8B"/>
    </inkml:brush>
  </inkml:definitions>
  <inkml:trace contextRef="#ctx0" brushRef="#br0">143 1 16400,'-16'8'1918,"0"0"0,1 2 0,-28 21 0,38-27-1701,1-1 0,0 1 0,0 0 0,0 0 0,1 0 0,-1 0 0,1 0-1,0 1 1,0 0 0,1 0 0,-1 0 0,1 0 0,0 0 0,0 0 0,1 0 0,-2 11 0,3-15-226,1 0 0,-1 1-1,1-1 1,0 0 0,-1 1 0,1-1 0,0 0 0,0 0 0,0 0 0,0 0 0,0 0 0,0 0 0,0 0 0,1 0 0,-1 0 0,0 0 0,0 0 0,1-1 0,-1 1 0,0-1 0,1 1 0,-1-1 0,1 1 0,-1-1 0,1 0-1,-1 0 1,0 0 0,1 0 0,-1 0 0,3 0 0,59 1-1866,-49-1 913,13-2-448,-19 1 1159,0 1 0,0-1 0,1 1 0,-1 1 1,0-1-1,0 1 0,12 4 0,-19-5 312,-1 0-1,1 1 1,-1-1-1,1 0 1,-1 1-1,1-1 1,-1 1-1,1-1 1,-1 1-1,0-1 1,1 1-1,-1-1 0,1 1 1,-1-1-1,0 1 1,0-1-1,1 1 1,-1 0-1,0-1 1,0 1-1,0 0 1,0-1-1,0 1 1,0 0-1,0-1 1,0 1-1,0 0 0,0-1 1,0 1-1,0-1 1,0 1-1,0 0 1,-1-1-1,1 1 1,0 0-1,0-1 1,-1 1-1,1-1 1,0 1-1,-1-1 0,1 1 1,-1-1-1,1 1 1,-1 0-1,-21 21 1570,-46 18 223,30-28-2622,-1-11-4249,24-7-4228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385"/>
    </inkml:context>
    <inkml:brush xml:id="br0">
      <inkml:brushProperty name="width" value="0.035" units="cm"/>
      <inkml:brushProperty name="height" value="0.035" units="cm"/>
    </inkml:brush>
  </inkml:definitions>
  <inkml:trace contextRef="#ctx0" brushRef="#br0">18 5 17172,'0'-4'1752,"-3"14"-1096,0 4-296,-3 3 1361,2 1-817,2-2-936,2-4-352,2-2 376,2-3-96,-4-4-128</inkml:trace>
  <inkml:trace contextRef="#ctx0" brushRef="#br0" timeOffset="1">534 203 15331,'1'-1'64,"-1"1"-1,0 0 1,1 0-1,-1-1 1,0 1-1,1 0 1,-1-1-1,0 1 1,1 0-1,-1-1 1,0 1-1,0-1 1,1 1-1,-1 0 0,0-1 1,0 1-1,0-1 1,0 1-1,0-1 1,0 1-1,1-1 1,-1 1-1,0-1 1,0 1-1,0 0 1,0-1-1,-1 1 1,1-1-1,0 1 1,0-1-1,0 1 1,0-1-1,0 1 1,-1 0-1,1-1 1,0 1-1,0-1 1,-1 1-1,1 0 0,0-1 1,0 1-1,-1 0 1,1-1-1,0 1 1,-1 0-1,1 0 1,-1-1-1,1 1 1,0 0-1,-1 0 1,1 0-1,-1-1 1,1 1-1,-1 0 1,1 0-1,-1 0 1,1 0-1,0 0 1,-1 0-1,1 0 1,-1 0-1,1 0 1,-1 0-1,-4 0 337,0 0 0,1 0 1,-1 0-1,1 0 0,-8 2 0,0 2-55,1 0 0,-1 1 0,1 0 0,1 1 0,-1 0 0,1 0 1,0 1-1,0 1 0,-11 10 0,8-5-262,1 0 1,0 0-1,1 1 1,1 1-1,-16 27 1,23-35-127,-1 0 0,1 1 0,1-1 0,-1 1 0,-1 13 0,4-20 21,0 0 0,-1 1 0,1-1 0,0 0 0,0 0 0,1 0 0,-1 1 0,0-1 0,0 0 0,0 0 0,1 0 0,-1 0 0,1 1-1,-1-1 1,1 0 0,-1 0 0,1 0 0,1 2 0,-1-3-7,1 1 1,-1 0-1,0-1 0,0 1 0,1-1 1,-1 0-1,0 1 0,1-1 0,-1 0 0,0 0 1,1 0-1,-1 0 0,0 0 0,1 0 1,-1 0-1,1 0 0,-1 0 0,0-1 1,1 1-1,-1-1 0,2 0 0,19-7-340,0-1 0,28-16 0,-37 17 305,0 1 0,0 1-1,0 0 1,1 1 0,0 0 0,0 1-1,1 0 1,-1 1 0,21-1 0,-33 4 67,0 0 0,0 0 0,0 0 1,1 0-1,-1 0 0,0 1 0,0-1 1,0 1-1,0-1 0,0 1 1,0 0-1,0 0 0,0 0 0,0 0 1,0 0-1,0 0 0,0 1 1,-1-1-1,1 1 0,0-1 0,-1 1 1,2 2-1,-2-2 13,0 1 0,0-1 0,0 1 0,0 0 0,-1-1 0,1 1 0,-1 0 0,0-1 0,0 1 0,0 0 0,0-1 0,0 1 0,-1 0 0,1-1 0,-1 1 1,0-1-1,1 1 0,-3 3 0,-5 12 117,-1 0 1,0-1 0,-1 0 0,-20 25-1,-56 57 485,78-91-573,-4 5-100,7-6-136,-1 0 1,0-1 0,0 0-1,0 0 1,-1-1 0,0 0-1,-8 5 1,15-10 168,0 0 0,0 0-1,0 0 1,0 0 0,0 0 0,0 0 0,-1 0-1,1 0 1,0 0 0,0 0 0,0 1 0,0-1 0,0 0-1,-1 0 1,1 0 0,0 0 0,0 0 0,0 0 0,0 0-1,0 0 1,-1 0 0,1 0 0,0-1 0,0 1 0,0 0-1,0 0 1,0 0 0,0 0 0,-1 0 0,1 0 0,0 0-1,0 0 1,0 0 0,0 0 0,0 0 0,0-1-1,0 1 1,-1 0 0,1 0 0,0 0 0,0 0 0,0 0-1,0 0 1,0 0 0,0-1 0,0 1 0,0 0 0,0 0-1,0 0 1,0 0 0,0-1 0,2-11-389,7-15-127,7-11-289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4.827"/>
    </inkml:context>
    <inkml:brush xml:id="br0">
      <inkml:brushProperty name="width" value="0.025" units="cm"/>
      <inkml:brushProperty name="height" value="0.025" units="cm"/>
      <inkml:brushProperty name="color" value="#004F8B"/>
    </inkml:brush>
  </inkml:definitions>
  <inkml:trace contextRef="#ctx0" brushRef="#br0">122 34 11499,'0'0'12748,"-8"-4"-12551,6 3-195,0 0 0,-1 0-1,1 0 1,-1 0 0,1 0-1,0 0 1,-1 1-1,1-1 1,-1 1 0,0 0-1,1 0 1,-1 0-1,1 0 1,-1 0 0,1 0-1,-1 1 1,1 0 0,-1-1-1,-4 3 1,2 0 2,0 1 0,0-1 0,1 1 1,-1 0-1,1 1 0,0-1 0,0 1 1,0 0-1,-4 7 0,7-11 4,0 0-1,0 0 1,0 0-1,0 0 1,0 0-1,1 0 1,-1 0-1,0 1 1,1-1-1,-1 0 1,1 0 0,-1 0-1,1 1 1,0-1-1,-1 0 1,1 1-1,0-1 1,0 0-1,0 0 1,0 1-1,0-1 1,1 3-1,-1-4 0,1 1 0,1-1 0,-1 1-1,0-1 1,0 0 0,0 0 0,0 0 0,0 1-1,0-1 1,0 0 0,0 0 0,0 0-1,0-1 1,0 1 0,0 0 0,1 0 0,-1 0-1,0-1 1,0 1 0,1-1 0,60-28 131,-22 1-151,-32 22-67,0-1 1,0 1-1,1 1 0,0 0 0,0 0 0,0 1 0,17-6 1,-25 10 68,-1 0 1,1 0-1,-1 0 1,0 0 0,1 0-1,-1 0 1,1 0-1,-1 0 1,1 0 0,-1 1-1,1-1 1,-1 0-1,0 0 1,1 1 0,-1-1-1,1 0 1,-1 0-1,0 1 1,1-1 0,-1 1-1,0-1 1,1 0-1,-1 1 1,0-1 0,0 0-1,1 1 1,-1-1-1,0 1 1,0-1-1,0 1 1,0-1 0,0 1-1,1-1 1,-1 1-1,0-1 1,0 1 0,0 0-1,0 23-137,0-18 110,-1 29 455,-2 0 0,-1 1 1,-2-2-1,-1 1 0,-2-1 1,-1 0-1,-2 0 0,-1-1 0,-2-1 1,-1-1-1,-23 35 0,38-65-399,1 1-1,-1-1 0,0 0 1,1 0-1,-1 0 1,0 0-1,0 0 0,0 0 1,0 0-1,0-1 1,0 1-1,0 0 0,0 0 1,0-1-1,0 1 1,0-1-1,0 1 0,-1-1 1,1 1-1,0-1 1,-2 0-1,2 0-6,0 0 0,0 0-1,0-1 1,0 1 0,0-1 0,0 1-1,0-1 1,0 1 0,0-1 0,0 0-1,0 1 1,0-1 0,1 0 0,-1 0-1,0 1 1,0-1 0,1 0 0,-1 0-1,0-1 1,-4-8 7,0 0 0,1 0 0,0-1 0,-2-10 0,3 9-39,-2-2-211,1 1-1,0-1 0,1 0 0,-2-27 1,5 37-74,0-1 0,0 1 1,1-1-1,0 1 1,-1-1-1,1 1 0,1-1 1,-1 1-1,1 0 0,0 0 1,0 0-1,0 0 1,0 0-1,1 0 0,-1 0 1,1 1-1,0-1 1,0 1-1,6-4 0,24-18-4552,6 0-3197</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5.336"/>
    </inkml:context>
    <inkml:brush xml:id="br0">
      <inkml:brushProperty name="width" value="0.025" units="cm"/>
      <inkml:brushProperty name="height" value="0.025" units="cm"/>
      <inkml:brushProperty name="color" value="#004F8B"/>
    </inkml:brush>
  </inkml:definitions>
  <inkml:trace contextRef="#ctx0" brushRef="#br0">108 36 16624,'-9'0'694,"-1"-1"-302,4 1-45,-1 0 1,1 0 0,-1 0 0,1 1 0,-1 0 0,1 0 0,-9 3 0,13-3-311,1 0-1,-1 0 0,0 1 1,0-1-1,1 0 1,-1 0-1,0 1 0,1-1 1,0 1-1,-1-1 1,1 1-1,0 0 0,0 0 1,0-1-1,0 1 1,0 0-1,0 0 0,0 0 1,1 0-1,-1 0 0,1 0 1,-1 0-1,1 0 1,0 0-1,0 0 0,0 1 1,0-1-1,0 0 1,0 0-1,1 0 0,0 2 1,0 0-28,0 0 0,0-1 0,1 1 0,-1 0 0,1-1 1,0 0-1,0 1 0,0-1 0,0 0 0,1 0 0,0 0 0,-1 0 1,1 0-1,0-1 0,0 1 0,0-1 0,1 0 0,-1 0 0,0 0 1,1 0-1,0-1 0,-1 1 0,1-1 0,5 1 0,4 2 78,0-1-1,0-1 1,0 0-1,0-1 1,27 0-1,-35-2-77,1 0 0,-1 0-1,1 0 1,-1-1 0,1 0 0,-1 0-1,0 0 1,0-1 0,0 0 0,0 0-1,0 0 1,-1 0 0,1-1 0,-1 0-1,0 0 1,0 0 0,0 0 0,-1 0-1,1-1 1,-1 0 0,0 0 0,-1 0-1,1 0 1,-1 0 0,0 0 0,0-1-1,0 1 1,-1-1 0,0 1 0,0-1-1,-1 0 1,1 1 0,-1-1 0,0 0-1,-2-8 1,1 12 63,0 0-1,0 0 0,0 0 1,-1 1-1,1-1 1,0 0-1,-1 1 0,1-1 1,-1 1-1,0-1 1,1 1-1,-1 0 1,0 0-1,0 0 0,-3-2 1,-3 0 420,21 8-531,32 7 72,-32-9-48,1 0-1,-1 1 1,0 0-1,0 1 1,-1 1 0,1 0-1,20 15 1,-31-20 12,-1 0 1,0 0 0,0 0 0,1 1 0,-1-1 0,0 0 0,0 1 0,0-1 0,-1 1-1,1-1 1,0 1 0,-1-1 0,1 1 0,0 0 0,-1-1 0,0 1 0,1 0-1,-1-1 1,0 1 0,0 0 0,0-1 0,0 1 0,0 0 0,-1-1 0,1 1-1,0 0 1,-1-1 0,1 1 0,-1 0 0,0-1 0,1 1 0,-1-1 0,0 1 0,0-1-1,0 1 1,0-1 0,0 0 0,0 0 0,-1 1 0,1-1 0,0 0 0,-1 0-1,1 0 1,0 0 0,-1 0 0,1-1 0,-1 1 0,0 0 0,1-1 0,-1 1 0,1-1-1,-1 0 1,0 1 0,1-1 0,-1 0 0,0 0 0,0 0 0,1 0 0,-1 0-1,0 0 1,1-1 0,-3 0 0,-3-2-70,8 0 325,15-4-550,-2 1-4060,-6-1-592</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2.060"/>
    </inkml:context>
    <inkml:brush xml:id="br0">
      <inkml:brushProperty name="width" value="0.025" units="cm"/>
      <inkml:brushProperty name="height" value="0.025" units="cm"/>
      <inkml:brushProperty name="color" value="#004F8B"/>
    </inkml:brush>
  </inkml:definitions>
  <inkml:trace contextRef="#ctx0" brushRef="#br0">195 18 13068,'-9'-4'604,"0"1"0,0 0 0,0 1 0,0 0 0,-1 0 0,1 1 0,-1 1 0,1-1 0,-1 1 0,1 1 0,-14 2 0,20-2-559,-1 0 1,0 0-1,1 0 0,-1 0 0,1 1 1,0 0-1,0-1 0,-1 1 0,1 0 1,0 1-1,0-1 0,1 0 1,-1 1-1,0 0 0,1-1 0,0 1 1,0 0-1,0 0 0,0 1 0,0-1 1,0 0-1,1 1 0,-1-1 0,1 1 1,0-1-1,0 1 0,1-1 1,-1 1-1,1 0 0,0 0 0,0 6 1,0-9-42,0 1 0,0-1 0,0 0 0,0 1 0,1-1 1,-1 0-1,0 1 0,1-1 0,-1 0 0,1 1 0,-1-1 1,1 0-1,0 0 0,-1 0 0,1 0 0,0 0 0,0 1 1,0-2-1,0 1 0,0 0 0,0 0 0,0 0 0,0 0 0,1 0 1,0 0-1,2 0 27,-1 1-1,1-1 1,0 0 0,0 0-1,0-1 1,0 1 0,0-1 0,0 0-1,4 0 1,2-1 30,0 0-1,0 0 0,0-1 1,0 0-1,-1-1 0,16-6 1,-17 5-54,0 0-1,-1-1 1,1 0 0,12-11 0,-17 14 45,-1-1 1,0 1-1,0-1 0,0 1 1,-1-1-1,1 1 0,-1-1 0,1 0 1,-1 0-1,0 0 0,0 0 1,0 0-1,0 0 0,-1 0 1,1 0-1,0-6 0,-2 8-48,1 1 0,0 0-1,0 0 1,0 0 0,0-1-1,0 1 1,0 0 0,0 0-1,0 0 1,-1 0 0,1-1-1,0 1 1,0 0 0,0 0-1,0 0 1,-1 0 0,1 0-1,0 0 1,0-1 0,0 1-1,0 0 1,-1 0 0,1 0-1,0 0 1,0 0 0,0 0-1,-1 0 1,1 0 0,0 0-1,0 0 1,-1 0 0,1 0-1,0 0 1,0 0 0,0 0-1,-1 0 1,1 0 0,0 0-1,0 1 1,0-1 0,-1 0-1,1 0 1,0 0 0,0 0-1,0 0 1,0 0 0,0 0 0,-1 1-1,1-1 1,0 0 0,0 0-1,0 1 1,-11 7 31,9-6 22,1 1 1,-1-1-1,1 1 1,0-1-1,0 1 1,0 0-1,0-1 0,0 1 1,0 0-1,1-1 1,0 1-1,-1 0 1,1 0-1,0 0 1,0 0-1,0-1 0,1 1 1,-1 0-1,1 0 1,-1-1-1,1 1 1,0 0-1,0-1 1,0 1-1,1 0 1,-1-1-1,1 0 0,-1 1 1,1-1-1,0 0 1,-1 0-1,1 0 1,0 0-1,1 0 1,-1 0-1,0-1 1,1 1-1,-1-1 0,0 1 1,1-1-1,5 2 1,3-1 44,0 0 0,0 0 1,1-2-1,-1 1 1,0-1-1,1-1 0,-1 0 1,0-1-1,20-5 0,-2-2-71,-1-2 0,37-20-1,-67 37-5,1 0-1,0 0 0,1 0 0,-1 0 0,1 0 0,0 1 0,2 6 0,-2-12 6,1 0 0,0 0 0,0 0 0,0 0 0,0 0 0,0 0 0,0 0 0,0-1 0,0 1 0,0 0 0,0-1 0,0 1 0,0-1 1,1 1-1,-1-1 0,0 1 0,0-1 0,1 0 0,-1 0 0,0 1 0,0-1 0,2 0 0,37 0 490,-28-1-434,1 0-69,1 0 1,-1-2-1,0 1 0,0-2 1,-1 0-1,1 0 1,14-8-1,2 1-7,-29 11-10,1 0-1,-1 0 0,1-1 0,-1 1 1,1 0-1,-1 0 0,1 0 0,-1 1 1,0-1-1,1 0 0,-1 0 0,1 0 1,-1 0-1,1 0 0,-1 0 0,1 1 1,-1-1-1,1 0 0,-1 0 0,0 1 1,1-1-1,-1 0 0,1 1 0,-1-1 1,0 1-1,1-1 0,-1 0 0,0 1 1,0-1-1,1 1 0,-1-1 0,0 0 0,0 1 1,0-1-1,0 1 0,1-1 0,-1 1 1,0-1-1,0 1 0,0-1 0,0 1 1,0-1-1,0 1 0,0-1 0,0 2 1,-1 26-28,1-24 26,0-2 7,0-1 0,0 1 0,-1-1 0,1 0 0,1 1-1,-1-1 1,0 1 0,0-1 0,0 0 0,1 1 0,-1-1 0,1 0-1,-1 1 1,1-1 0,-1 0 0,1 0 0,0 1 0,0-1 0,-1 0-1,1 0 1,2 1 0,0-1 8,-1 0 0,1 0 0,0 0 0,0-1 0,0 1 0,0-1 0,-1 0 0,1 0 0,5 0 0,-3 0-9,-1-1-100,0 1 1,0-1 0,0 1 0,0-1 0,0 0 0,-1 0-1,1-1 1,0 1 0,0-1 0,4-3 0,-6 3-334,1 1 1,-1-1 0,1 0 0,-1 0 0,0 0-1,0-1 1,0 1 0,3-5 0</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2.452"/>
    </inkml:context>
    <inkml:brush xml:id="br0">
      <inkml:brushProperty name="width" value="0.025" units="cm"/>
      <inkml:brushProperty name="height" value="0.025" units="cm"/>
      <inkml:brushProperty name="color" value="#004F8B"/>
    </inkml:brush>
  </inkml:definitions>
  <inkml:trace contextRef="#ctx0" brushRef="#br0">164 162 17873,'0'0'5093,"-9"-5"-3486,-30-15-775,36 19-785,0 0 0,0 1 0,0 0 0,-1-1 0,1 1 0,0 0 0,0 0 0,0 1 0,0-1 0,0 1 0,0-1 0,0 1 0,0 0 0,0 0 0,0 0 0,0 1 0,0-1 0,1 1 0,-1-1 0,1 1 0,-1 0 0,1 0 0,-1 0 0,1 0 0,-2 4 0,-1-2 36,1 0-1,1 1 0,-1 0 1,0 0-1,1 0 0,0 0 1,1 0-1,-1 1 0,1-1 1,0 1-1,-2 7 0,4-11-75,-1 0 0,1-1 0,0 1-1,0 0 1,0 0 0,0 0 0,0 0-1,1 0 1,-1-1 0,0 1 0,1 0-1,-1 0 1,1 0 0,0-1 0,0 1-1,0 0 1,0-1 0,0 1 0,0-1-1,0 1 1,0-1 0,0 1 0,1-1-1,-1 0 1,1 0 0,-1 1 0,1-1 0,-1 0-1,1 0 1,-1-1 0,1 1 0,0 0-1,0-1 1,0 1 0,-1-1 0,1 1-1,0-1 1,0 0 0,0 0 0,0 1-1,0-1 1,-1-1 0,1 1 0,0 0-1,2-1 1,3 0-1,0 0-1,0 0 1,0 0 0,0-1 0,-1 0-1,1-1 1,-1 1 0,1-1-1,-1 0 1,0-1 0,9-7-1,-3 0-9,-1-1-1,0-1 0,0 0 0,-2 0 0,0-1 0,0 0 0,-1-1 0,-1 0 0,-1 0 0,0 0 0,-1-1 0,0 0 0,-1 0 0,2-27 0,-6 42 4,0 1 1,0 0-1,0 0 1,0 0 0,0-1-1,0 1 1,0 0-1,0 0 1,0-1-1,0 1 1,0 0-1,-1 0 1,1 0 0,0-1-1,0 1 1,0 0-1,0 0 1,0 0-1,-1-1 1,1 1-1,0 0 1,0 0 0,0 0-1,-1 0 1,1 0-1,0 0 1,0-1-1,-1 1 1,1 0-1,0 0 1,0 0-1,-1 0 1,1 0 0,0 0-1,0 0 1,-1 0-1,1 0 1,0 0-1,0 0 1,-1 0-1,1 0 1,0 0 0,0 1-1,0-1 1,-1 0-1,1 0 1,0 0-1,0 0 1,-1 0-1,1 0 1,0 1 0,0-1-1,0 0 1,0 0-1,-1 0 1,1 0-1,0 1 1,0-1-1,0 0 1,0 0 0,0 0-1,0 1 1,-1-1-1,1 0 1,0 1-1,-13 13-44,8-3 76,0 0-1,1 0 1,0 0 0,1 1-1,0-1 1,0 1 0,2 0 0,-1-1-1,2 1 1,-1 0 0,2 12-1,0-17-191,0 0 0,1 0 0,-1 0 0,1-1 0,1 1 0,-1-1 0,1 0 0,6 11 0,-6-12-314,1-1 0,-1 0 0,1 0 0,0 0 1,0 0-1,0 0 0,0-1 0,1 0 0,-1 0 0,1 0 0,0-1 0,6 3 0,22 6-6534</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3.067"/>
    </inkml:context>
    <inkml:brush xml:id="br0">
      <inkml:brushProperty name="width" value="0.025" units="cm"/>
      <inkml:brushProperty name="height" value="0.025" units="cm"/>
      <inkml:brushProperty name="color" value="#004F8B"/>
    </inkml:brush>
  </inkml:definitions>
  <inkml:trace contextRef="#ctx0" brushRef="#br0">0 5 14510,'0'0'2802,"0"9"102,0 30-944,0-37-1876,0 1 1,0-1 0,1 0-1,-1 0 1,1 0 0,-1 0 0,1 0-1,0 0 1,0 0 0,0 0-1,0 0 1,0 0 0,0 0-1,0-1 1,1 1 0,-1 0 0,0-1-1,1 1 1,0-1 0,-1 1-1,1-1 1,0 0 0,0 0-1,0 0 1,-1 0 0,1 0 0,0 0-1,1 0 1,-1-1 0,0 1-1,3 0 1,7 1 41,-1-1-1,1 0 1,0 0 0,16-2-1,-18 0-41,8 0-86,0-1 0,0 0 0,0-2 1,0 0-1,-1-1 0,1-1 1,28-14-1,-22 8-942,0-2 0,28-22 0,-75 85 1355,12-30 92,-68 129 2062,72-133-2438,0 2-1,2-1 0,0 1 1,0 0-1,2 0 0,0 0 0,0 25 1,2-41-190,1 1 1,0-1-1,0 1 1,1-1-1,-1 0 1,0 1-1,0-1 1,1 1-1,-1-1 1,1 0-1,-1 1 1,1-1-1,-1 0 1,1 1-1,0-1 1,0 0-1,1 2 1,17 4-6089,-7-7-3181</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3.632"/>
    </inkml:context>
    <inkml:brush xml:id="br0">
      <inkml:brushProperty name="width" value="0.025" units="cm"/>
      <inkml:brushProperty name="height" value="0.025" units="cm"/>
      <inkml:brushProperty name="color" value="#004F8B"/>
    </inkml:brush>
  </inkml:definitions>
  <inkml:trace contextRef="#ctx0" brushRef="#br0">45 1 11018,'0'0'8537,"-5"9"-8057,-2 5-35,1 0 1,0 1-1,1 0 1,1 0-1,0 0 1,1 1-1,1-1 1,-1 22-1,4-36-558,0-1 1,0 0-1,-1 0 0,1 1 1,0-1-1,0 0 0,0 0 0,0 0 1,0 0-1,-1 0 0,1 0 1,0 0-1,0 0 0,0 0 1,0 0-1,0 0 0,-1-1 0,1 1 1,0 0-1,0-1 0,0 1 1,-1-1-1,1 1 0,0-1 1,0 1-1,0-2 0,10-13-3405,-2-6-2402</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3.961"/>
    </inkml:context>
    <inkml:brush xml:id="br0">
      <inkml:brushProperty name="width" value="0.025" units="cm"/>
      <inkml:brushProperty name="height" value="0.025" units="cm"/>
      <inkml:brushProperty name="color" value="#004F8B"/>
    </inkml:brush>
  </inkml:definitions>
  <inkml:trace contextRef="#ctx0" brushRef="#br0">0 0 13773,'0'0'9833,"63"48"-10697,-39-36-1058,-4 0-1474,-6-6-2946</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4.293"/>
    </inkml:context>
    <inkml:brush xml:id="br0">
      <inkml:brushProperty name="width" value="0.025" units="cm"/>
      <inkml:brushProperty name="height" value="0.025" units="cm"/>
      <inkml:brushProperty name="color" value="#004F8B"/>
    </inkml:brush>
  </inkml:definitions>
  <inkml:trace contextRef="#ctx0" brushRef="#br0">192 17 11915,'-8'-1'5189,"-3"-1"-3997,-78-10 3409,85 12-4489,0-1-1,0 1 1,1 0-1,-1 0 1,0 0 0,0 1-1,0-1 1,1 1-1,-1 0 1,0 0-1,1 0 1,-1 0-1,1 1 1,-1-1 0,1 1-1,0 0 1,-1 0-1,1 1 1,0-1-1,-3 4 1,5-5-106,0 0-1,1 0 1,-1 1 0,1-1-1,-1 0 1,1 1 0,-1-1-1,1 1 1,0-1 0,0 0 0,0 1-1,0-1 1,0 1 0,0-1-1,0 1 1,0-1 0,0 0-1,1 1 1,-1-1 0,0 0 0,1 1-1,0-1 1,-1 0 0,1 1-1,0-1 1,-1 0 0,1 0-1,0 0 1,0 0 0,0 0 0,0 0-1,0 0 1,0 0 0,0 0-1,1 0 1,-1 0 0,0-1 0,2 2-1,7 3-12,0 0 0,1 0 0,20 6-1,-10-4-25,-21-7 29,21 8-171,0 1-1,-1 2 1,20 12-1,-36-21 168,-1 0-1,0 0 1,1 0 0,-1 1-1,0-1 1,0 1-1,-1 0 1,1 0 0,0 0-1,-1 0 1,0 0 0,0 0-1,0 1 1,0-1 0,0 1-1,-1 0 1,1-1-1,-1 1 1,0 0 0,0 0-1,-1 0 1,1 0 0,-1 0-1,0 0 1,0 6-1,-1-9 74,0 1 0,0 0 0,0-1 0,0 1 0,0-1 0,-1 0 0,1 1 0,-1-1 0,1 0 0,-1 0 0,1 0 0,-1 0 0,1 0 0,-1 0 0,0 0 0,1 0 0,-1-1 0,0 1 0,0-1 0,0 1-1,0-1 1,1 0 0,-1 0 0,0 0 0,-2 0 0,-50-1 510,51 1-632,1 0 0,0-1 1,-1 1-1,1-1 0,-1 0 0,1 0 0,0 0 1,0 0-1,0 0 0,-1 0 0,1-1 1,0 1-1,0-1 0,1 1 0,-1-1 0,0 0 1,1 1-1,-3-4 0,3 3-683,0 0 0,0 0-1,0 0 1,0 0 0,0 0 0,0 0 0,1-1-1,-1 1 1,1 0 0,-1-1 0,1-3 0,0-8-8448</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5.193"/>
    </inkml:context>
    <inkml:brush xml:id="br0">
      <inkml:brushProperty name="width" value="0.025" units="cm"/>
      <inkml:brushProperty name="height" value="0.025" units="cm"/>
      <inkml:brushProperty name="color" value="#004F8B"/>
    </inkml:brush>
  </inkml:definitions>
  <inkml:trace contextRef="#ctx0" brushRef="#br0">62 1 14798,'0'0'7783,"-8"12"-6838,0-1-674,0 1 0,1-1 0,1 2 0,0-1 0,-7 22 0,12-32-243,0 0-1,0 0 1,1 1-1,-1-1 1,1 0-1,-1 1 1,1-1-1,0 1 1,-1-1 0,2 0-1,-1 1 1,0-1-1,0 1 1,1-1-1,-1 0 1,1 1-1,0-1 1,-1 0-1,1 1 1,0-1-1,0 0 1,1 0 0,-1 0-1,0 0 1,1 0-1,-1 0 1,1 0-1,0-1 1,0 1-1,-1 0 1,1-1-1,0 0 1,0 1-1,1-1 1,-1 0-1,0 0 1,0 0 0,0 0-1,1 0 1,-1-1-1,1 1 1,-1-1-1,0 0 1,1 1-1,-1-1 1,5-1-1,1 2 0,0-1 1,1 0-1,-1 0 0,0-1 0,0 0 0,0-1 0,0 0 0,0 0 0,14-7 0,-5 1-2,-1-2-1,0 0 0,16-14 1,-31 23-26,-1 1 0,0-1 0,1 1 0,-1 0 1,0-1-1,1 1 0,-1 0 0,0-1 0,1 1 1,-1 0-1,1 0 0,-1-1 0,1 1 0,-1 0 1,1 0-1,-1 0 0,0-1 0,1 1 0,-1 0 0,1 0 1,-1 0-1,1 0 0,-1 0 0,1 0 0,-1 0 1,1 0-1,-1 0 0,1 0 0,-1 1 0,1-1 1,-1 0-1,1 0 0,-1 0 0,1 1 0,-1-1 1,0 0-1,1 0 0,-1 1 0,1-1 0,-1 0 0,0 1 1,1-1-1,-1 1 0,7 25 183,1 5 147,-7-28-298,2 1 1,-1-1 0,0 0-1,1 0 1,0 0-1,-1 0 1,1 0 0,0-1-1,1 1 1,-1-1-1,0 0 1,1 0 0,-1 0-1,1 0 1,-1-1-1,1 1 1,0-1 0,0 0-1,0 0 1,0 0-1,0-1 1,0 1 0,0-1-1,0 0 1,0 0-1,0-1 1,0 1 0,0-1-1,-1 0 1,1 0-1,0 0 1,7-3 0,4-2-203,-1-1-1,1 0 1,-1 0 0,-1-2 0,1 0 0,22-20 0,-24 23-1239,-10 11-1895,-2 5-5972</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5.570"/>
    </inkml:context>
    <inkml:brush xml:id="br0">
      <inkml:brushProperty name="width" value="0.025" units="cm"/>
      <inkml:brushProperty name="height" value="0.025" units="cm"/>
      <inkml:brushProperty name="color" value="#004F8B"/>
    </inkml:brush>
  </inkml:definitions>
  <inkml:trace contextRef="#ctx0" brushRef="#br0">10 55 9545,'0'0'6726,"-9"-48"-4355,9 42-834,0 5-160,9 4-2305,7 4-2308,2 5-3554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918"/>
    </inkml:context>
    <inkml:brush xml:id="br0">
      <inkml:brushProperty name="width" value="0.035" units="cm"/>
      <inkml:brushProperty name="height" value="0.035" units="cm"/>
    </inkml:brush>
  </inkml:definitions>
  <inkml:trace contextRef="#ctx0" brushRef="#br0">29 189 20052,'-8'40'2105,"2"5"-1505,-2 6-288,2 1 1080,6 0-736,3 0-128,6-14-488,2-7-280,4-23-800,-1-8 40,-2-20 736,-4-16-256,-7-12-224</inkml:trace>
  <inkml:trace contextRef="#ctx0" brushRef="#br0" timeOffset="1">19 0 19668,'-3'0'1617,"-1"13"-1217,-1-1-184,5 2 728,3-2-592,6-3-1016,5-3-728,8-6 1191,1 0-263,9-1-184</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5.931"/>
    </inkml:context>
    <inkml:brush xml:id="br0">
      <inkml:brushProperty name="width" value="0.025" units="cm"/>
      <inkml:brushProperty name="height" value="0.025" units="cm"/>
      <inkml:brushProperty name="color" value="#004F8B"/>
    </inkml:brush>
  </inkml:definitions>
  <inkml:trace contextRef="#ctx0" brushRef="#br0">168 22 15278,'0'0'8990,"-11"-4"-7591,9 3-1361,-2-2 54,-1 1-1,1 0 0,0 0 1,-1 1-1,1-1 0,-1 1 1,0 0-1,0 0 0,1 1 1,-1-1-1,0 1 0,0 0 1,1 0-1,-1 1 0,0-1 1,0 1-1,1 0 0,-1 0 1,0 1-1,1 0 0,0-1 1,-1 1-1,1 1 0,0-1 1,-8 6-1,10-6-58,-1 0 0,1 0 0,0 1 0,0-1 0,0 0 0,0 1 0,0-1 0,1 1-1,-1 0 1,1-1 0,-1 1 0,1 0 0,0 0 0,0 0 0,1 0 0,-1 0 0,0 0 0,1 0 0,0 0 0,0 0 0,0 0 0,0 0 0,0 1 0,1-1 0,-1 0 0,1 0 0,1 3 0,0-2-78,0 0 0,0-1 1,0 1-1,0-1 1,0 0-1,1 0 1,0 0-1,-1 0 1,1 0-1,0 0 1,1-1-1,-1 0 1,0 1-1,1-1 1,-1 0-1,1-1 1,0 1-1,-1-1 0,9 3 1,33 1-3819,-42-5 3089,1 0 0,0 0-1,0-1 1,-1 1 0,1-1 0,0 0-1,-1 0 1,1 0 0,-1 0-1,4-3 1,13-12-5029</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6.279"/>
    </inkml:context>
    <inkml:brush xml:id="br0">
      <inkml:brushProperty name="width" value="0.025" units="cm"/>
      <inkml:brushProperty name="height" value="0.025" units="cm"/>
      <inkml:brushProperty name="color" value="#004F8B"/>
    </inkml:brush>
  </inkml:definitions>
  <inkml:trace contextRef="#ctx0" brushRef="#br0">28 14 14414,'0'0'8899,"-4"8"-7340,-1 5-1360,0 1 1,2-1 0,-1 1 0,2 0 0,0-1 0,0 1 0,1 0 0,1 1 0,0-1 0,5 24 0,-5-37-197,0-1 1,0 0-1,0 1 1,0-1-1,0 0 1,0 1-1,0-1 1,0 0-1,0 0 1,0 1-1,0-1 1,0 0-1,0 1 1,0-1-1,1 0 1,-1 0-1,0 1 1,0-1-1,0 0 1,0 0-1,1 1 1,-1-1-1,0 0 1,0 0-1,1 0 1,-1 0-1,0 1 1,0-1-1,1 0 1,-1 0-1,0 0 1,0 0-1,1 0 1,-1 0-1,0 0 1,1 0-1,-1 0 1,0 0-1,0 1 1,1-2-1,-1 1 1,0 0-1,1 0 1,-1 0-1,1 0 1,9-14 95,4-22-49,-3-21-282,-10 55 210,-1 0 0,0 0-1,1 0 1,-1 0 0,0 0-1,0 0 1,0 0 0,0 0-1,-1 0 1,1 0-1,0 0 1,-1 0 0,0 0-1,1 0 1,-1 1 0,0-1-1,0 0 1,0 0 0,0 1-1,0-1 1,0 0 0,-1 1-1,1-1 1,-3-1-1,4 2 20,-1 1 0,1 0-1,0 0 1,0 0 0,-1 0-1,1-1 1,0 1 0,-1 0-1,1 0 1,0 0 0,-1 0-1,1 0 1,0 0 0,-1 0-1,1 0 1,0 0 0,-1 0-1,1 0 1,0 0 0,-1 0-1,1 0 1,0 0 0,-1 0-1,1 0 1,0 0 0,0 0-1,-1 0 1,1 1 0,0-1-1,-1 0 1,1 0 0,0 0-1,0 1 1,-1-1 0,1 0-1,0 0 1,0 1 0,0-1-1,-1 0 1,1 0 0,0 1-1,0-1 1,0 0 0,0 1-1,0-1 1,-1 0 0,1 1-1,0-1 1,0 0 0,0 0-1,0 1 1,0-1 0,0 0-1,0 1 1,0-1 0,0 0-1,0 1 1,0-1 0,0 0-1,1 1 1,-1-1 0,0 0-1,0 1 1,0-1 0,0 0-1,0 0 1,1 1 0,11 22-59,-3-17 68,-1-1 0,1 0 0,0-1-1,0 0 1,1-1 0,-1 1 0,1-2-1,-1 1 1,1-2 0,0 1 0,16 0-1,-14-2 10,0 1-1,0-1 1,0-1-1,0 0 1,0-1-1,0-1 0,0 1 1,-1-2-1,16-6 1,-18 5 34,1-1-1,-1 0 1,0 0 0,8-9 0,-15 14-19,0 0 1,-1-1-1,1 1 1,0-1-1,-1 1 1,1-1-1,-1 0 1,0 0-1,1 1 1,-1-1-1,0 0 1,0 0-1,0 0 1,-1 0-1,1-1 1,0 1-1,-1 0 1,1 0-1,-1 0 1,0 0-1,0-1 1,0 1-1,0 0 1,0 0-1,0 0 1,-2-5-1,1 6-7,0 1 0,0-1-1,0 0 1,0 0-1,0 0 1,0 1-1,-1-1 1,1 1-1,0-1 1,-1 1-1,1-1 1,0 1 0,-1 0-1,1 0 1,0 0-1,-1 0 1,1 0-1,-1 0 1,1 0-1,0 0 1,-1 0 0,1 1-1,0-1 1,-1 0-1,-1 2 1,-35 12 399,32-10-319,0 0 0,0 0-1,0 1 1,1 0 0,0 1 0,0-1-1,0 1 1,1 0 0,0 0-1,0 0 1,0 1 0,1-1-1,-1 1 1,2 0 0,-1 0 0,1 0-1,0 0 1,1 0 0,-1 1-1,1 12 1,1-19-97,0 1 0,0-1 0,0 1 1,0-1-1,0 1 0,1-1 0,-1 0 0,1 1 0,-1-1 0,1 0 0,-1 1 0,1-1 1,0 0-1,0 0 0,-1 0 0,1 0 0,0 1 0,0-1 0,0 0 0,0-1 0,0 1 1,1 0-1,0 1 0,1-1-93,0 1 1,0-1 0,1 0 0,-1 0-1,0 0 1,0-1 0,1 1 0,-1-1-1,6 1 1,-1-1-793,0-1 0,0 0 0,0 0 0,0 0 0,0-1 0,0-1 0,-1 1 0,9-4 0,13-12-4795,0-3 276</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6.691"/>
    </inkml:context>
    <inkml:brush xml:id="br0">
      <inkml:brushProperty name="width" value="0.025" units="cm"/>
      <inkml:brushProperty name="height" value="0.025" units="cm"/>
      <inkml:brushProperty name="color" value="#004F8B"/>
    </inkml:brush>
  </inkml:definitions>
  <inkml:trace contextRef="#ctx0" brushRef="#br0">86 39 15887,'0'0'6486,"-10"6"-4521,5-3-1841,-3 2 322,0-1 0,1 1-1,0 0 1,0 1 0,-7 7-1,12-11-333,0 0-1,0 1 0,0-1 1,1 1-1,-1 0 0,1-1 1,-1 1-1,1 0 0,0 0 1,0 0-1,0 0 0,1 0 1,-1 0-1,1 0 0,-1 0 0,1 1 1,0-1-1,0 0 0,0 0 1,1 0-1,0 4 0,0-5-104,0 0-1,0 0 1,0 0-1,0-1 1,1 1-1,-1 0 1,1-1-1,-1 1 1,1-1-1,-1 1 1,1-1-1,0 0 1,-1 0-1,1 0 1,0 0-1,0 0 1,0 0-1,0 0 1,0-1-1,0 1 1,0-1-1,0 1 1,0-1-1,0 0 0,0 0 1,0 0-1,0 0 1,0 0-1,1 0 1,-1-1-1,2 0 1,1 1-25,1-1 0,-1 0 1,0 0-1,0 0 0,0-1 0,0 1 1,0-1-1,0 0 0,-1-1 0,1 1 1,7-7-1,-8 5-19,0-1-1,0 0 1,-1 0 0,1-1-1,-1 1 1,-1 0-1,1-1 1,-1 0 0,0 0-1,0 0 1,0 0 0,-1 0-1,1-11 1,-2 16 34,0 1 0,0 0 0,0 0 1,0-1-1,0 1 0,0 0 0,0-1 1,0 1-1,0 0 0,0 0 0,0-1 0,0 1 1,0 0-1,-1 0 0,1-1 0,0 1 0,0 0 1,0 0-1,0-1 0,-1 1 0,1 0 1,0 0-1,0 0 0,0-1 0,-1 1 0,1 0 1,0 0-1,0 0 0,-1 0 0,1 0 0,0 0 1,0-1-1,-1 1 0,1 0 0,0 0 0,0 0 1,-1 0-1,1 0 0,0 0 0,-1 0 1,1 0-1,0 0 0,0 0 0,-1 0 0,1 0 1,0 0-1,0 1 0,-1-1 0,1 0 0,0 0 1,0 0-1,-1 0 0,1 0 0,0 1 1,0-1-1,-1 0 0,1 0 0,0 0 0,0 0 1,0 1-1,0-1 0,-1 0 0,1 0 0,0 1 1,0-1-1,0 0 0,0 1 0,-15 14 1,10-7 37,1-1-1,0 1 1,1 0 0,0 0 0,0 0 0,0 1 0,1-1 0,-1 13-1,2-19-54,1 0-1,0 0 0,0 1 1,0-1-1,0 0 1,0 0-1,0 0 0,0 0 1,1 0-1,-1 0 0,1 0 1,0 0-1,-1 0 0,1 0 1,0 0-1,0 0 1,0 0-1,1-1 0,-1 1 1,0 0-1,1-1 0,-1 1 1,1-1-1,-1 1 0,1-1 1,0 0-1,-1 0 1,1 1-1,0-1 0,0 0 1,0-1-1,0 1 0,0 0 1,0-1-1,0 1 0,0-1 1,0 1-1,4-1 1,3 0-944,-1 0 1,1-1 0,0 0-1,0 0 1,-1-1 0,1 0-1,-1-1 1,0 0 0,0 0-1,0-1 1,0 0 0,0 0-1,-1-1 1,1 0 0,-1 0-1,-1 0 1,9-9 0,-8 7 400,0 0 0,-1-1 0,0 0 0,0 0 1,0-1-1,6-14 0,1-17 3324,-11-1 4504,-2 41-7127,-1-1-1,1 1 1,0-1-1,0 1 1,0-1-1,-1 1 1,1-1-1,0 1 1,-1-1-1,1 1 1,-1-1-1,1 1 1,0 0 0,-1-1-1,1 1 1,-1 0-1,1-1 1,-1 1-1,1 0 1,-1 0-1,1-1 1,-1 1-1,1 0 1,-1 0-1,0 0 1,1 0-1,-1 0 1,1 0-1,-1 0 1,1 0-1,-1 0 1,1 0-1,-1 0 1,0 0 0,1 0-1,-1 0 1,1 1-1,-1-1 1,1 0-1,-1 0 1,1 1-1,-1-1 1,1 0-1,-1 1 1,-24 13 1756,21-10-1667,0 0 1,1 0-1,-1 0 1,1 0-1,0 1 1,0-1 0,1 1-1,-1 0 1,-2 9-1,5-13-226,-1 1 0,1-1 0,0 1 0,0 0 0,0-1 0,0 1 0,0-1 0,0 1 0,0-1 0,1 1 0,-1 0 0,1-1 0,-1 1 0,1-1 0,-1 1 0,1-1 0,0 0 0,0 1 0,0-1 0,-1 0 0,2 1 0,-1-1 0,0 0 0,0 0 0,0 0 0,0 0 0,1 0 0,-1 0 0,0 0 0,1 0 0,-1-1 0,1 1 0,-1-1 0,1 1 0,1 0 0,47 15-1336,-37-13 606,1 1 0,-1 1 0,-1 0 0,14 8-1,-25-13 768,0 0-1,-1 1 0,1-1 0,0 0 0,-1 1 1,1-1-1,-1 0 0,1 1 0,-1-1 0,1 1 1,-1-1-1,1 1 0,-1-1 0,1 1 0,-1-1 1,0 1-1,1 0 0,-1-1 0,0 1 0,1-1 1,-1 1-1,0 0 0,0-1 0,0 1 0,0 0 1,0-1-1,1 1 0,-1 0 0,0 0 0,0-1 1,-1 1-1,1 0 0,0-1 0,0 1 1,0 0-1,0-1 0,-1 1 0,1 0 0,0-1 1,-1 1-1,1-1 0,0 1 0,-1 0 0,1-1 1,-1 1-1,1-1 0,-1 1 0,1-1 0,-1 0 1,1 1-1,-1-1 0,1 1 0,-1-1 0,0 0 1,1 1-1,-1-1 0,1 0 0,-1 0 0,-1 1 1,-42 17 2949,43-18-2975,-12 4 28,0-1 0,0 0 0,0-1 0,0 0 0,-15-1 0,28-1-125,0 0 0,-1 0-1,1 0 1,0 1 0,0-1-1,0 0 1,0 0 0,0 0-1,0 0 1,-1-1 0,1 1-1,0 0 1,0 0 0,0 0-1,0 0 1,0 0 0,-1 0-1,1 0 1,0 0 0,0 0-1,0 0 1,0 0 0,0 0 0,0 0-1,0-1 1,-1 1 0,1 0-1,0 0 1,0 0 0,0 0-1,0 0 1,0 0 0,0 0-1,0-1 1,0 1 0,0 0-1,0 0 1,0 0 0,0 0-1,0 0 1,0-1 0,0 1 0,0 0-1,0 0 1,0 0 0,0 0-1,0 0 1,0-1 0,0 1-1,0 0 1,0 0 0,0 0-1,0 0 1,0 0 0,0 0-1,0-1 1,9-10-3454,12-9-3695,5 5-2412</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7.071"/>
    </inkml:context>
    <inkml:brush xml:id="br0">
      <inkml:brushProperty name="width" value="0.025" units="cm"/>
      <inkml:brushProperty name="height" value="0.025" units="cm"/>
      <inkml:brushProperty name="color" value="#004F8B"/>
    </inkml:brush>
  </inkml:definitions>
  <inkml:trace contextRef="#ctx0" brushRef="#br0">1 1 10890,'0'0'11681,"7"3"-9802,-2 0-1652,7 2 34,0 0 0,0 0 1,0-1-1,0-1 0,1 0 0,-1-1 0,17 2 1,-1-6-469,0 0 0,-1-2 0,1-1 0,29-10 1,-55 14 151,28-2-374,-30 3 424,1 1 0,0-1 0,0 1 0,-1-1 0,1 1 0,-1 0 0,1-1 0,0 1-1,-1 0 1,1 0 0,-1-1 0,0 1 0,1 0 0,-1 0 0,0 0 0,1 0 0,-1 0-1,0-1 1,0 1 0,0 0 0,0 0 0,0 0 0,0 0 0,0 0 0,0 0 0,0 0 0,0 1-1,0-1-43,-1 0-1,1 0 1,0 0-1,0 0 1,0 0-1,0 0 1,0 1-1,1-1 1,-1 0-1,0 0 1,0 0-1,1 0 1,-1 0-1,1 0 1,-1 0-1,1 0 1,-1 0-1,1 0 1,0-1-1,-1 1 1,1 0 0,0 0-1,0 0 1,-1-1-1,1 1 1,0 0-1,0-1 1,0 1-1,0-1 1,1 1-1,0-1-270,0 0 0,-1 0 0,1 0 0,0 0 0,0-1 0,-1 1 0,1-1 1,0 1-1,-1-1 0,1 1 0,-1-1 0,1 0 0,-1 0 0,1 0 0,-1 0 0,1 0 0,-1 0 0,0 0 0,0-1 0,2-1 0,12-13-5258,-2-3-1597</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7.449"/>
    </inkml:context>
    <inkml:brush xml:id="br0">
      <inkml:brushProperty name="width" value="0.025" units="cm"/>
      <inkml:brushProperty name="height" value="0.025" units="cm"/>
      <inkml:brushProperty name="color" value="#004F8B"/>
    </inkml:brush>
  </inkml:definitions>
  <inkml:trace contextRef="#ctx0" brushRef="#br0">167 1 7431,'0'0'8824,"-2"8"-7596,-2 30-650,1 0 0,5 75 1,1-67 295,-2-1 1,-10 75 0,8-107-344,-2-1 0,0 0 1,0 1-1,-1-1 0,-1 0 0,0-1 0,0 1 0,-1-1 1,-1 0-1,0-1 0,0 1 0,-1-1 0,0-1 0,-11 10 1,18-18-463,-1 1 0,1 0 0,-1-1 0,0 0 1,1 1-1,-1-1 0,0 0 0,0 0 1,0 0-1,0 0 0,0 0 0,0-1 1,0 1-1,0 0 0,0-1 0,0 0 0,-1 1 1,-1-1-1,3-1-48,0 1 0,-1-1 0,1 1 0,0-1 0,0 1 0,0-1 1,0 0-1,0 0 0,0 1 0,0-1 0,1 0 0,-1 0 0,0 0 0,0 0 0,1 0 0,-1 0 0,0 0 1,1 0-1,-1-1 0,1 1 0,0 0 0,-1-2 0,-2-10-33,1 0 0,1 0-1,0-1 1,2-20 0,-1 20 40,0 5-70,0 0 0,1 0 0,0 0 0,1 0 0,0 0 0,0 1 0,1-1 0,0 1 0,0-1 0,1 1 0,0 0 0,1 1 0,0-1 0,0 1 0,0 0 0,1 0 1,0 0-1,11-9 0,-8 9-16,1 1 1,0-1-1,0 2 1,0-1-1,1 1 1,0 1-1,0 0 1,0 1-1,0 0 1,0 0-1,1 1 1,-1 1-1,22-1 1,-9 2-1406,-9 0-5012</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7.892"/>
    </inkml:context>
    <inkml:brush xml:id="br0">
      <inkml:brushProperty name="width" value="0.025" units="cm"/>
      <inkml:brushProperty name="height" value="0.025" units="cm"/>
      <inkml:brushProperty name="color" value="#004F8B"/>
    </inkml:brush>
  </inkml:definitions>
  <inkml:trace contextRef="#ctx0" brushRef="#br0">123 1 5445,'0'0'14494,"-3"11"-12503,-9 28-966,2 0 0,1 1 0,3 0 0,1 0 0,2 1 0,2 45 0,2-79-1044,0 1 0,0 0 0,1 0 0,0-1 0,1 1-1,-1-1 1,2 0 0,-1 0 0,1 0 0,0 0 0,0-1 0,1 1 0,7 8 0,-12-40-3526,-3 10 2736,-1 0 1,0 1-1,-1 0 0,-11-21 0,-1 1 723,-2 2 0,-25-32 0,44 64 171,-1-1 1,0 0-1,0 1 1,1-1 0,-1 0-1,0 0 1,1 1 0,-1-1-1,1 0 1,-1 0 0,1 0-1,-1 0 1,1 0 0,-1 0-1,1 0 1,0 0 0,0 0-1,0 0 1,-1 0 0,1 0-1,0 0 1,0 0 0,1-1-1,20 5 1574,8 4-1914,3-4-2189,60-1 0,-52-2-2219,5 0-3349</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8.269"/>
    </inkml:context>
    <inkml:brush xml:id="br0">
      <inkml:brushProperty name="width" value="0.025" units="cm"/>
      <inkml:brushProperty name="height" value="0.025" units="cm"/>
      <inkml:brushProperty name="color" value="#004F8B"/>
    </inkml:brush>
  </inkml:definitions>
  <inkml:trace contextRef="#ctx0" brushRef="#br0">181 29 11371,'0'0'4009,"-11"4"-865,-8 4-1938,-1 1-1,1 1 1,-24 16 0,37-22-1011,2-1 0,-1 0 0,0 1 0,1 0 0,-1 0 0,1 0 0,0 1 0,1-1 0,-1 1 0,1 0 0,0 0 0,0 0 0,0 0 0,1 1 0,-1-1 0,2 1 0,-1 0 0,0-1 0,0 11 0,2-15-167,0 1-1,0-1 1,0 0 0,0 0-1,1 0 1,-1 0-1,0 1 1,1-1 0,-1 0-1,1 0 1,-1 0 0,1 0-1,0 0 1,-1 0-1,1 0 1,0 0 0,0 0-1,0 0 1,0-1 0,0 1-1,0 0 1,0 0-1,1 0 1,35 9 194,-22-10-184,0 0 0,0 0-1,16-4 1,-21 2-16,-1 0 0,1-1 0,-1-1 0,0 1 0,0-1-1,0-1 1,-1 0 0,1 0 0,-1-1 0,-1 1 0,10-10 0,-14 13-11,0-1 0,0 0 1,0 0-1,-1 0 0,1 0 0,-1 0 0,0-1 0,0 1 0,0-1 1,0 1-1,0-1 0,-1 0 0,0 0 0,0 0 0,0 0 0,0 1 0,0-1 1,-1 0-1,0 0 0,0 0 0,0-1 0,0 1 0,-1 0 0,1 0 1,-1 1-1,0-1 0,0 0 0,-1 0 0,1 0 0,-3-4 0,0 4 0,1 0 0,-1 1 0,0-1 0,0 1 0,0 0-1,-1 0 1,1 0 0,-1 0 0,1 1 0,-1 0 0,0 0-1,0 0 1,0 1 0,-6-2 0,8 2-77,0 1 1,1-1-1,-1 1 1,0 0-1,0 0 1,0 0-1,1 0 1,-1 0-1,0 1 0,0-1 1,0 1-1,-3 1 1,5-1-62,0-1 0,-1 1 0,1 0 0,0 0 1,0 0-1,0 0 0,0 0 0,0 0 0,0 0 0,1 0 0,-1 0 1,0 0-1,0 1 0,1-1 0,-1 0 0,1 0 0,-1 1 0,1-1 1,-1 0-1,1 1 0,0-1 0,0 1 0,0-1 0,0 0 0,0 3 1,0 0-827,2 12-6721,10-14-1652</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9.044"/>
    </inkml:context>
    <inkml:brush xml:id="br0">
      <inkml:brushProperty name="width" value="0.025" units="cm"/>
      <inkml:brushProperty name="height" value="0.025" units="cm"/>
      <inkml:brushProperty name="color" value="#004F8B"/>
    </inkml:brush>
  </inkml:definitions>
  <inkml:trace contextRef="#ctx0" brushRef="#br0">0 31 14318,'0'0'5637,"9"-4"-3646,7-2-1713,0 1 0,0 1-1,0 0 1,1 1 0,-1 1 0,1 0-1,17 2 1,-7 0-165,0 1 0,1 2 1,50 11-1,-72-13-112,0 1 1,-1 0-1,1 1 1,-1-1-1,1 1 1,7 5-1,-12-7 5,0-1 0,-1 1 0,1 0 0,0-1 0,0 1 0,0 0-1,0 0 1,0 0 0,-1 0 0,1 0 0,0 0 0,-1 0 0,1 0-1,-1 0 1,1 0 0,-1 0 0,0 0 0,1 0 0,-1 0 0,0 0-1,0 1 1,0-1 0,0 0 0,0 0 0,0 0 0,0 0 0,0 1-1,0-1 1,0 0 0,-1 0 0,1 0 0,0 0 0,-1 0 0,1 0-1,-1 0 1,1 0 0,-1 0 0,0 0 0,1 0 0,-2 2 0,-10 6 389,0-1 0,0 0 0,-1 0 0,0-2 0,0 1 0,-1-2 0,-24 8 0,32-11-326,-17 5 155,17-7-194,1 2 1,0-1-1,0 1 0,0-1 0,0 1 1,0 1-1,0-1 0,-9 7 1,49-7-69,-25-1-53,-1 1-1,1 0 1,-1 1-1,1 0 1,-1 0-1,0 1 1,0 1-1,0-1 1,-1 1-1,0 1 1,11 8-1,-15-12 61,-1 1 1,0-1-1,-1 0 1,1 1-1,0 0 0,-1 0 1,1 0-1,-1 0 0,0 0 1,0 0-1,0 1 1,-1-1-1,1 0 0,-1 1 1,1 0-1,-1-1 1,-1 1-1,1 0 0,0-1 1,-1 1-1,0 0 0,0 0 1,0 0-1,0-1 1,0 1-1,-1 0 0,0 0 1,0-1-1,0 1 1,0 0-1,0-1 0,-4 6 1,1-4 199,0 0 0,0 0 0,0-1 1,-1 0-1,0 0 0,0 0 0,0 0 1,0-1-1,-1 0 0,1 0 0,-1 0 1,0-1-1,0 1 0,0-2 0,0 1 1,0-1-1,-7 1 0,-16 2 527,0-1 0,-37-1 1,63-2-691,-45-6 276,47 6-340,0-1 1,0 1-1,0 0 0,1 0 1,-1-1-1,0 1 1,0 0-1,0-1 1,0 1-1,1-1 1,-1 1-1,0-1 0,0 1 1,1-1-1,-1 0 1,0 1-1,1-1 1,-1 0-1,1 1 1,-1-1-1,1 0 0,-1 0 1,1 0-1,-1 1 1,1-1-1,0 0 1,-1 0-1,1 0 1,0 0-1,0 0 0,0 0 1,0 0-1,0 0 1,0 0-1,0 1 1,0-1-1,0 0 1,0 0-1,0 0 0,1 0 1,-1 0-1,0 0 1,1 0-1,-1 1 1,1-1-1,-1 0 1,1 0-1,-1 0 1,1 1-1,0-2 0,5-3-1046,0 1 0,1-1-1,-1 1 1,1 0 0,0 1-1,0 0 1,0 0 0,0 0-1,14-2 1,4-4-4012,13-6-4749</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9.393"/>
    </inkml:context>
    <inkml:brush xml:id="br0">
      <inkml:brushProperty name="width" value="0.025" units="cm"/>
      <inkml:brushProperty name="height" value="0.025" units="cm"/>
      <inkml:brushProperty name="color" value="#004F8B"/>
    </inkml:brush>
  </inkml:definitions>
  <inkml:trace contextRef="#ctx0" brushRef="#br0">154 46 9289,'0'0'7442,"2"-7"-3930,7-24-1136,-9 31-2336,0 0 1,0 0-1,0-1 0,0 1 1,0 0-1,0 0 0,0-1 1,0 1-1,0 0 1,0 0-1,0-1 0,0 1 1,0 0-1,0 0 1,0-1-1,0 1 0,0 0 1,0 0-1,0 0 0,0-1 1,0 1-1,-1 0 1,1 0-1,0 0 0,0-1 1,0 1-1,0 0 1,-1 0-1,1 0 0,0 0 1,0-1-1,0 1 1,-1 0-1,1 0 0,0 0 1,0 0-1,-1 0 0,1 0 1,0 0-1,0 0 1,-1 0-1,1 0 0,0 0 1,0 0-1,-1 0 1,1 0-1,0 0 0,0 0 1,0 0-1,-1 0 0,1 0 1,0 0-1,0 0 1,-1 0-1,1 1 0,-13 4 587,6 0-407,-1 2 1,1-1 0,0 1-1,0 1 1,1-1-1,0 1 1,0 0 0,1 0-1,-6 13 1,-35 82 1422,42-94-1527,1 0 0,0 0 0,0 1 0,1 0 0,1-1 0,-1 1 0,1 0 0,1 0 0,0 0 0,1 11 0,0-17-109,0 0 0,0 0 0,1 0 1,-1 0-1,1 0 0,0 0 0,0-1 0,0 1 1,0-1-1,1 1 0,-1-1 0,1 0 0,0 0 0,0 0 1,0 0-1,0 0 0,1-1 0,-1 0 0,1 1 0,0-1 1,-1 0-1,1-1 0,0 1 0,0-1 0,6 2 0,6 1 16,0-1 0,0-1-1,31 2 1,-41-4-4,0 0 0,0 0 0,0-1 0,0 1 0,0-1 1,0-1-1,0 1 0,0-1 0,0 0 0,0 0 0,-1-1 0,1 0 0,5-3 0,-10 5-2,0 0-1,1 0 1,-1 0-1,0 1 1,1-2-1,-1 1 1,0 0-1,0 0 1,0 0-1,0 0 1,0-1-1,0 1 1,0 0-1,-1-1 1,1 1-1,0-1 1,-1 1 0,1-1-1,-1 1 1,0-1-1,1 1 1,-1-1-1,0 0 1,0 1-1,0-1 1,0 1-1,0-1 1,0 0-1,0 1 1,-1-1-1,1 1 1,-1-1-1,1 1 1,-1-1-1,0 1 1,1-1-1,-1 1 1,0 0-1,0-1 1,0 1-1,0 0 1,0 0-1,0-1 1,0 1 0,0 0-1,-1 0 1,1 0-1,0 1 1,-1-1-1,1 0 1,-1 0-1,-1 0 1,-6-4 72,0 1 0,0 0 1,0 1-1,0 0 1,-1 0-1,1 1 1,-12-2-1,11 4-646,1-1 0,-1 1 0,1 0 0,-1 1 0,1 0 0,-1 0 0,1 1 0,0 1 0,0-1 0,-16 8 0,21-8 82,0 0 1,0 1-1,0 0 1,1 0-1,-1 0 1,1 0-1,-1 1 1,1-1-1,0 1 1,0 0-1,1 0 1,-1 0-1,1 0 1,0 0-1,0 0 1,0 1-1,0-1 1,1 1-1,0-1 1,0 1-1,0 0 1,1-1-1,-1 8 1,1 11-13048</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9.803"/>
    </inkml:context>
    <inkml:brush xml:id="br0">
      <inkml:brushProperty name="width" value="0.025" units="cm"/>
      <inkml:brushProperty name="height" value="0.025" units="cm"/>
      <inkml:brushProperty name="color" value="#004F8B"/>
    </inkml:brush>
  </inkml:definitions>
  <inkml:trace contextRef="#ctx0" brushRef="#br0">107 102 10602,'-27'6'2010,"18"-4"-1002,-1 0 1,1 0 0,0 1-1,0 0 1,0 1-1,-13 7 1,21-11-965,1 0 0,0 0 0,0 0 0,0 0 0,0 0 0,0 0 0,0 0 0,-1 1 1,1-1-1,0 0 0,0 0 0,0 0 0,0 0 0,0 0 0,0 0 0,0 0 0,0 0 0,0 1 0,0-1 0,0 0 0,0 0 0,0 0 0,-1 0 1,1 0-1,0 0 0,0 1 0,0-1 0,0 0 0,0 0 0,0 0 0,0 0 0,0 0 0,0 1 0,1-1 0,-1 0 0,0 0 0,0 0 0,0 0 1,0 0-1,0 0 0,0 0 0,0 1 0,0-1 0,0 0 0,0 0 0,0 0 0,0 0 0,0 0 0,1 0 0,-1 0 0,0 0 0,0 0 1,0 1-1,0-1 0,0 0 0,0 0 0,1 0 0,-1 0 0,13 4 861,17-2-251,480-26 2237,-2-34-1905,-18 1-860,-462 54-126,-11 1-33,0 1 0,0 0-1,32 3 1,-49-2-14,0 0 0,1 0-1,-1 0 1,0 0 0,0 0 0,1 1 0,-1-1 0,0 0 0,0 0-1,0 0 1,1 0 0,-1 1 0,0-1 0,0 0 0,0 0 0,0 1-1,1-1 1,-1 0 0,0 0 0,0 1 0,0-1 0,0 0 0,0 0-1,0 1 1,0-1 0,0 0 0,0 0 0,0 1 0,0-1 0,0 0-1,0 1 1,0-1 0,0 0 0,0 0 0,0 1 0,0-1 0,0 0-1,0 0 1,-1 1 0,1-1 0,0 0 0,0 0 0,0 1 0,0-1-1,0 0 1,-1 0 0,1 0 0,0 1 0,0-1 0,0 0 0,-1 0-1,1 0 1,0 0 0,0 0 0,-1 0 0,1 1 0,0-1 0,0 0-1,-1 0 1,0 0 0,-13 11-2875,-7-2-2742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4.458"/>
    </inkml:context>
    <inkml:brush xml:id="br0">
      <inkml:brushProperty name="width" value="0.035" units="cm"/>
      <inkml:brushProperty name="height" value="0.035" units="cm"/>
    </inkml:brush>
  </inkml:definitions>
  <inkml:trace contextRef="#ctx0" brushRef="#br0">119 1 18148,'-38'48'1927,"24"-33"-1486,2 1 0,0 0 0,1 1 0,0 1 0,-8 19 0,17-22-7,10-11-239,15-11-256,40-26-463,20-10-152,-72 38 573,1 1 0,-1 0 1,1 0-1,0 1 0,16-1 1,-24 3 122,-1 1 0,0-1 1,1 1-1,-1 0 0,1 0 1,-1 1-1,0-1 0,1 1 0,-1 0 1,0-1-1,0 1 0,1 1 1,-1-1-1,0 0 0,0 1 1,0 0-1,0-1 0,-1 1 1,1 0-1,0 1 0,-1-1 1,1 0-1,-1 1 0,0-1 1,0 1-1,0 0 0,0 0 1,0 0-1,-1 0 0,1 0 1,-1 0-1,0 0 0,0 0 1,0 1-1,0-1 0,-1 0 0,1 1 1,-1-1-1,0 0 0,0 1 1,0 3-1,-2 7 96,0 0 0,-1 0-1,0-1 1,-1 1 0,-1-1-1,0 1 1,-1-1 0,0-1 0,-1 1-1,-1-1 1,1-1 0,-2 1-1,0-1 1,0-1 0,-1 1-1,-20 15 1,27-24-174,0 0 1,0 0-1,0 0 0,0 0 0,0-1 0,0 1 0,-1-1 0,1 0 1,-5 1-1,7-2 47,0 0 1,-1 0-1,1 0 1,0 0-1,-1 0 1,1-1-1,-1 1 1,1 0-1,0-1 0,0 1 1,-1-1-1,1 1 1,0-1-1,0 0 1,0 1-1,0-1 1,-1 0-1,1 0 1,0 0-1,0 0 1,1 0-1,-1 0 1,0 0-1,0 0 1,0-1-1,-15-24-321</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1.591"/>
    </inkml:context>
    <inkml:brush xml:id="br0">
      <inkml:brushProperty name="width" value="0.025" units="cm"/>
      <inkml:brushProperty name="height" value="0.025" units="cm"/>
      <inkml:brushProperty name="color" value="#004F8B"/>
    </inkml:brush>
  </inkml:definitions>
  <inkml:trace contextRef="#ctx0" brushRef="#br0">0 1 7911,'0'0'13357,"49"9"-12716,-9-4-33,8 3-512,5 0-96,2 0-352,-6-1-673,-4-3-1121,-16-1-2306,-9-3-1410</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1.968"/>
    </inkml:context>
    <inkml:brush xml:id="br0">
      <inkml:brushProperty name="width" value="0.025" units="cm"/>
      <inkml:brushProperty name="height" value="0.025" units="cm"/>
      <inkml:brushProperty name="color" value="#004F8B"/>
    </inkml:brush>
  </inkml:definitions>
  <inkml:trace contextRef="#ctx0" brushRef="#br0">1 34 12268,'0'0'6790,"55"15"-6085,-8-15-385,11 0-288,3-3 0,2-6-512,-5-2-1698,-4-2-3011,-15 0-4485</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2.315"/>
    </inkml:context>
    <inkml:brush xml:id="br0">
      <inkml:brushProperty name="width" value="0.025" units="cm"/>
      <inkml:brushProperty name="height" value="0.025" units="cm"/>
      <inkml:brushProperty name="color" value="#004F8B"/>
    </inkml:brush>
  </inkml:definitions>
  <inkml:trace contextRef="#ctx0" brushRef="#br0">34 0 14638,'0'0'2039,"-5"12"32,2-6-1958,-2 2 367,1 0 0,1 0 0,-1 1 0,2-1 0,-5 17 0,7-23-417,0 1 1,-1-1-1,1 0 0,0 0 0,0 0 0,1 0 0,-1 0 0,0 0 0,0 0 0,1 0 0,0 0 1,-1 0-1,1 0 0,0 0 0,0-1 0,0 1 0,0 0 0,0 0 0,0-1 0,1 1 0,-1-1 1,0 1-1,1-1 0,-1 1 0,1-1 0,0 0 0,-1 0 0,1 0 0,0 0 0,0 0 1,0 0-1,0 0 0,0-1 0,0 1 0,0-1 0,3 1 0,5 1-164,0-1-1,0-1 1,1 1-1,-1-2 1,0 1 0,0-2-1,0 1 1,-1-1-1,1-1 1,0 0-1,-1 0 1,1-1 0,-1 0-1,0 0 1,0-1-1,-1 0 1,1-1-1,-1 0 1,0 0 0,-1-1-1,0 0 1,0 0-1,0-1 1,9-14-1,-16 22 100,0 0 0,0 0-1,0 0 1,0 0-1,0 0 1,0 0-1,0 0 1,0 1 0,0-1-1,0 0 1,0 0-1,0 0 1,0 0 0,0 0-1,0 0 1,0 0-1,0 0 1,0 1-1,0-1 1,0 0 0,0 0-1,0 0 1,0 0-1,0 0 1,0 0 0,0 0-1,0 0 1,0 0-1,0 1 1,0-1-1,1 0 1,-1 0 0,0 0-1,0 0 1,0 0-1,0 0 1,0 0 0,0 0-1,0 0 1,0 0-1,0 0 1,1 0-1,-1 0 1,0 0 0,0 0-1,0 0 1,0 0-1,0 0 1,0 0 0,0 0-1,0 0 1,1 0-1,-1 0 1,0 0 0,0 0-1,0 0 1,0 0-1,0 0 1,0 0-1,0 0 1,0 0 0,1 0-1,-1 0 1,0 0-1,0 0 1,0-1 0,0 10 57,-6 22 609,-2-1 1,-16 43 0,-6 21 512,25-76-1454,-13 63 1547,13-27-6945</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2.740"/>
    </inkml:context>
    <inkml:brush xml:id="br0">
      <inkml:brushProperty name="width" value="0.025" units="cm"/>
      <inkml:brushProperty name="height" value="0.025" units="cm"/>
      <inkml:brushProperty name="color" value="#004F8B"/>
    </inkml:brush>
  </inkml:definitions>
  <inkml:trace contextRef="#ctx0" brushRef="#br0">232 0 15919,'0'0'8883,"-10"9"-7767,1 1-998,-89 92 1318,85-87-1180,-1 2-1,2-1 0,0 2 0,1-1 0,-10 23 0,19-22-176,10-16-164,-5-3-5,0 0 0,-1 0 0,1 0 0,-1 0 0,0-1 0,1 1-1,-1-1 1,0 0 0,4-3 0,7-12-570,-1 0 0,-1-1 0,0 0 0,-1-1 0,-1 0 0,-1 0 0,10-34 0,-18 43 969,-8 19-190,-11 24 14,13-19 52,1 1 0,1-1 0,0 1 0,1 0 0,0 0 0,1 0 0,1 0 0,1 0 0,0 0 0,1 0 0,3 21 1,-3-34-177,1 1 1,-1 0 0,1-1 0,0 1 0,0-1 0,0 0 0,0 1 0,0-1 0,0 0-1,1 0 1,-1 0 0,1-1 0,-1 1 0,1-1 0,0 1 0,-1-1 0,1 0 0,0 0-1,6 1 1,-4 0 0,0-1 0,0 0 0,0 0-1,1 0 1,-1-1 0,0 0 0,0 0-1,0 0 1,0-1 0,1 0 0,6-2 0,-11 3-6,1 0 0,-1-1 0,0 1 0,0-1 0,0 1 0,0-1 0,0 0 0,0 0 1,0 1-1,0-1 0,0 0 0,0 0 0,0 0 0,0 0 0,0 0 0,0 0 1,-1 0-1,1 0 0,-1 0 0,1 0 0,0 0 0,-1-1 0,0 1 0,1 0 1,-1-2-1,0 0-10,0 1 0,0-1-1,-1 1 1,1-1 0,-1 1 0,1-1 0,-1 1 0,0 0 0,0-1 0,0 1 0,0 0 0,-2-3 0,-3-2-101,1-1 0,-1 1 0,-1 0 0,1 0 0,-15-11 0,-5 3-95,1 1 1,-2 0-1,0 2 1,-43-13-1,57 21 409,108 0 2409,17 6-2591,-19 0-4422,-43-2-2298</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6.182"/>
    </inkml:context>
    <inkml:brush xml:id="br0">
      <inkml:brushProperty name="width" value="0.025" units="cm"/>
      <inkml:brushProperty name="height" value="0.025" units="cm"/>
      <inkml:brushProperty name="color" value="#004F8B"/>
    </inkml:brush>
  </inkml:definitions>
  <inkml:trace contextRef="#ctx0" brushRef="#br0">164 175 9513,'0'0'4303,"0"-7"-956,1 4-3113,-1 1 0,0 0 1,0-1-1,0 1 0,0 0 0,0 0 1,0-1-1,-1 1 0,1 0 0,-1 0 0,0-1 1,1 1-1,-1 0 0,0 0 0,0 0 1,0 0-1,-3-3 0,2 3-67,-1 1 0,0-1 0,1 0 0,-1 1 0,0 0-1,0 0 1,0 0 0,0 0 0,0 0 0,0 0 0,0 1 0,0 0 0,0-1 0,0 1 0,-7 1-1,6-1-121,0 0 0,0 0-1,0 1 1,-1-1 0,1 1-1,0 0 1,0 0 0,0 1-1,0-1 1,0 1 0,0 0 0,1 0-1,-1 0 1,1 1 0,-1-1-1,1 1 1,0 0 0,0-1-1,0 2 1,0-1 0,1 0-1,-1 0 1,1 1 0,0 0-1,0-1 1,0 1 0,0 0-1,0 0 1,1 0 0,0 0-1,0 0 1,0 0 0,1 0-1,-1 1 1,1-1 0,0 0-1,0 7 1,1-10-31,-1 1-1,0 0 0,1 0 1,-1 0-1,1 0 1,-1-1-1,1 1 1,0 0-1,0 0 1,-1-1-1,1 1 1,1-1-1,-1 1 1,0-1-1,0 1 1,1-1-1,-1 0 1,0 1-1,1-1 1,-1 0-1,1 0 1,0 0-1,-1 0 0,1 0 1,0-1-1,-1 1 1,1 0-1,0-1 1,0 0-1,0 1 1,0-1-1,0 0 1,-1 0-1,1 0 1,0 0-1,0 0 1,3-1-1,5 1 12,0-1 0,0 0 0,0-1 0,0 0 0,19-6 0,-9-1-12,-1 0 0,0-1 0,0-1-1,-1-1 1,27-22 0,-35 26 0,-1-1-1,1 0 0,-2-1 1,1 0-1,-1 0 1,-1-1-1,0 0 0,0 0 1,-1-1-1,6-17 1,-11 28-9,0-1 1,-1 1 0,0 0-1,1 0 1,-1-1 0,0 1-1,1 0 1,-1 0 0,0-1-1,0 1 1,0 0 0,0-1-1,-1 1 1,1 0 0,0-1-1,0 1 1,-2-2 0,2 2-5,0 1 1,-1 0-1,1-1 1,-1 1-1,1 0 1,-1 0-1,1-1 1,-1 1-1,0 0 0,1 0 1,-1 0-1,1 0 1,-1 0-1,1-1 1,-1 1-1,1 0 1,-1 1-1,0-1 1,1 0-1,-1 0 1,1 0-1,-1 0 1,1 0-1,-1 0 0,1 1 1,-2-1-1,-2 2-3,0 0-1,1 0 0,-1 1 1,0-1-1,1 1 1,-1 0-1,1 0 0,-5 5 1,-1 5 81,1 0 0,1 0 0,0 1-1,1 0 1,0 0 0,1 0 0,0 1 0,2-1 0,-3 17 0,5-26-183,1 0 0,-1 0-1,1 0 1,1 0 0,-1 0-1,1 0 1,0 0-1,0 0 1,0 0 0,0-1-1,1 1 1,0 0 0,3 6-1,-2-8-310,-1 0-1,1-1 0,-1 1 1,1 0-1,0-1 1,0 1-1,0-1 1,0 0-1,1 0 0,-1 0 1,0-1-1,1 1 1,0-1-1,-1 0 0,1 0 1,0 0-1,-1 0 1,1-1-1,7 1 0,22 0-8209</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6.892"/>
    </inkml:context>
    <inkml:brush xml:id="br0">
      <inkml:brushProperty name="width" value="0.025" units="cm"/>
      <inkml:brushProperty name="height" value="0.025" units="cm"/>
      <inkml:brushProperty name="color" value="#004F8B"/>
    </inkml:brush>
  </inkml:definitions>
  <inkml:trace contextRef="#ctx0" brushRef="#br0">141 1 16303,'0'0'1912,"-11"2"565,0 0-1869,0 1 1,0 0 0,0 0-1,1 1 1,-19 10 0,26-12-541,0-1 1,0 1-1,0 0 1,0 0 0,0 0-1,1 1 1,-1-1-1,1 1 1,-1-1 0,1 1-1,0 0 1,0 0 0,0 0-1,1 0 1,-1 0-1,1 0 1,-1 1 0,1-1-1,0 0 1,0 1 0,1-1-1,-1 1 1,1-1-1,-1 1 1,1-1 0,0 1-1,1 3 1,0-5-64,0 0 1,1 0 0,-1-1-1,0 1 1,1 0 0,-1 0-1,1-1 1,0 1 0,-1-1-1,1 1 1,0-1-1,0 0 1,0 0 0,0 0-1,0 0 1,0 0 0,0 0-1,0 0 1,0-1 0,1 1-1,-1-1 1,0 0-1,0 0 1,1 1 0,-1-1-1,3-1 1,65-1 130,-62-1-153,-1 1 1,1-1-1,0 0 0,-1-1 0,1 0 0,-1 0 0,0-1 1,8-6-1,-9 6 1,-1 1 1,1 0-1,-1 0 1,1 1 0,0-1-1,1 1 1,-1 1-1,0-1 1,1 1-1,0 0 1,-1 1-1,8-2 1,-13 4 13,0-1 1,0 1 0,0 0-1,0-1 1,0 1-1,0 0 1,0-1-1,0 1 1,-1 0 0,1 0-1,0 0 1,-1 0-1,1 0 1,0 0 0,-1 0-1,1 0 1,-1 0-1,1 0 1,-1 0 0,0 0-1,1 0 1,-1 0-1,0 0 1,0 0-1,0 1 1,0-1 0,0 0-1,0 0 1,0 0-1,0 0 1,0 0 0,-1 1-1,1 0 1,-7 42 193,-4 4 262,12-47-452,-1-1 0,0 1 0,1-1 0,-1 1 0,1-1 0,-1 0 0,0 1 1,1-1-1,-1 0 0,1 1 0,-1-1 0,1 0 0,0 0 0,-1 0 0,1 1 0,-1-1 0,1 0 1,-1 0-1,1 0 0,0 0 0,-1 0 0,1 0 0,-1 0 0,1 0 0,-1 0 0,1 0 1,0 0-1,-1 0 0,1-1 0,0 1 0,20-4-30,-13 0-78,-1 0-1,0-1 1,0 1 0,0-1 0,0 0-1,-1-1 1,7-6 0,26-22-282,-39 34 388,1 0 0,-1-1 1,1 1-1,-1 0 1,1 0-1,-1 0 0,1-1 1,-1 1-1,1 0 1,-1 0-1,1 0 1,0 0-1,-1 0 0,1 0 1,-1 0-1,1 0 1,-1 0-1,1 0 0,0 0 1,-1 0-1,1 0 1,-1 1-1,1-1 1,-1 0-1,1 0 0,-1 0 1,1 1-1,-1-1 1,1 0-1,-1 1 0,1-1 1,-1 1-1,0-1 1,1 1-1,13 21 192,-1-2-148,-7-14-39,1-2-1,0 1 0,0-1 0,0 0 1,0 0-1,1-1 0,0 0 0,-1 0 1,1-1-1,0 0 0,0 0 0,0-1 1,0 0-1,14 0 0,-16-1 1,0 0 0,1 0 0,-1-1 0,0 1-1,1-1 1,-1-1 0,0 1 0,0-1 0,0 0-1,0 0 1,0-1 0,0 0 0,-1 0 0,1 0 0,-1-1-1,0 1 1,0-1 0,0-1 0,5-6 0,-4-3 68,-11 11 255,4 3-312,0 1 1,0-1-1,0 1 0,0 0 1,0 0-1,0-1 0,1 1 1,-1 0-1,0 0 1,0 0-1,1 0 0,-1 0 1,1 0-1,-1 0 1,1 0-1,-1 0 0,1 0 1,0 0-1,-1 0 0,1 1 1,0-1-1,0 0 1,0 0-1,0 0 0,0 0 1,0 2-1,0-1-5,0-1-1,0 1 1,0 0-1,0-1 1,1 1-1,-1 0 0,0-1 1,1 1-1,0 0 1,-1-1-1,1 1 1,0-1-1,0 1 1,-1-1-1,1 1 1,0-1-1,0 0 1,1 1-1,-1-1 1,0 0-1,0 0 1,1 0-1,-1 0 1,1 0-1,-1 0 1,1 0-1,-1-1 1,1 1-1,-1 0 1,1-1-1,0 1 1,-1-1-1,1 0 1,0 1-1,-1-1 1,1 0-1,0 0 1,-1 0-1,1 0 1,0 0-1,-1-1 1,1 1-1,0-1 1,-1 1-1,3-1 0,2-1-2,0 1-1,1-1 1,-1 0-1,0-1 0,0 1 1,-1-1-1,1-1 1,0 1-1,-1-1 0,0 0 1,7-6-1,-10 7 2,1-1 0,-1 1 0,0-1 0,0 0 0,0 1 0,0-1 0,-1 0-1,2-6 1,-1 10-133,0 0-1,0 0 0,-1 0 0,1 0 0,0 0 0,0 0 1,0 0-1,0 1 0,0-1 0,0 1 0,-1-1 0,4 2 0,34 2-8363,-10-4 0</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7.503"/>
    </inkml:context>
    <inkml:brush xml:id="br0">
      <inkml:brushProperty name="width" value="0.025" units="cm"/>
      <inkml:brushProperty name="height" value="0.025" units="cm"/>
      <inkml:brushProperty name="color" value="#004F8B"/>
    </inkml:brush>
  </inkml:definitions>
  <inkml:trace contextRef="#ctx0" brushRef="#br0">20 0 8872,'0'0'11195,"-4"9"-9583,1-4-1363,1 1-1,-1-1 0,2 1 1,-1 0-1,0 0 1,1 0-1,0 10 1,1-14-198,0 0 1,0 0 0,0 0 0,1 0 0,-1 0 0,1 0-1,-1 0 1,1-1 0,0 1 0,0 0 0,0 0 0,0 0-1,0-1 1,0 1 0,1 0 0,-1-1 0,1 1 0,-1-1-1,1 0 1,-1 1 0,1-1 0,0 0 0,-1 0 0,1 0-1,0 0 1,0 0 0,0-1 0,0 1 0,0 0 0,0-1-1,3 1 1,6 0-28,-1 0 0,1 0 0,-1-1 1,1 0-1,0-1 0,-1 0 0,0-1 0,1 0 0,-1-1 0,0 0 0,0 0 0,0-1 0,0-1 0,16-9 0,55-20 37,-81 34-61,1-1 0,-1 1 0,1 0 0,-1 0 0,1 0 0,-1 0 0,1 0 0,-1 0 0,1 0 0,-1 0 0,1 0 0,-1 0 0,1 0 0,-1 0 0,1 0 0,-1 0 0,0 1 0,1-1 0,-1 0 0,1 0 0,-1 0 0,1 1 0,-1-1 0,0 0 0,1 1 0,-1-1 0,1 0 0,-1 1 0,0-1 0,1 0 0,-1 1 0,0-1 0,0 1 0,1-1 0,-1 1 0,0-1 0,0 1 0,0-1 0,0 0 0,1 1 0,-1-1 0,0 1 0,0-1 0,0 1 0,0 0 0,-1 18 32,1-19-32,-1 14 122,4 14-1275,-2-27 834,-1 0-1,1 0 1,0-1 0,0 1-1,0 0 1,0 0-1,0-1 1,0 1 0,0 0-1,0-1 1,0 1-1,0-1 1,0 0 0,0 1-1,0-1 1,0 0 0,1 1-1,-1-1 1,0 0-1,0 0 1,0 0 0,0 0-1,3-1 1,13 1-7219</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7.898"/>
    </inkml:context>
    <inkml:brush xml:id="br0">
      <inkml:brushProperty name="width" value="0.025" units="cm"/>
      <inkml:brushProperty name="height" value="0.025" units="cm"/>
      <inkml:brushProperty name="color" value="#004F8B"/>
    </inkml:brush>
  </inkml:definitions>
  <inkml:trace contextRef="#ctx0" brushRef="#br0">108 0 16944,'0'0'6214,"-7"10"-5061,1-2-881,1 1 1,0-1-1,0 1 0,1-1 0,0 1 1,0 0-1,1 1 0,1-1 0,-1 1 1,1-1-1,0 13 0,3 19-84,2 0 0,2-1 0,14 56 0,-12-58-865,-11-55 494,-2 0 1,0 0-1,0 1 1,-2 0-1,0 0 0,-1 1 1,0 0-1,-1 1 1,-15-17-1,64 42 204,-13-3-2658,49 9 0,-37-10-3043</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8.228"/>
    </inkml:context>
    <inkml:brush xml:id="br0">
      <inkml:brushProperty name="width" value="0.025" units="cm"/>
      <inkml:brushProperty name="height" value="0.025" units="cm"/>
      <inkml:brushProperty name="color" value="#004F8B"/>
    </inkml:brush>
  </inkml:definitions>
  <inkml:trace contextRef="#ctx0" brushRef="#br0">140 13 14253,'-8'-1'3113,"-1"2"-2506,1-1 0,-1 1 0,1 0 0,-1 1 0,1 0 0,0 0 1,0 1-1,-16 7 0,22-9-502,-1 1 1,0-1-1,1 1 0,-1 0 1,1 0-1,-1 0 0,1 0 1,0 0-1,0 0 1,0 0-1,0 1 0,1-1 1,-1 1-1,0 0 1,1 0-1,0-1 0,0 1 1,0 0-1,0 0 0,0 0 1,0 0-1,1 0 1,0 0-1,-1 0 0,1 0 1,0 0-1,1 0 1,-1 0-1,0 0 0,1 0 1,0 0-1,2 6 1,-2-6-97,1 1 0,0-1 1,0 0-1,0 0 1,0 0-1,1 0 0,-1 0 1,1 0-1,0-1 1,0 1-1,0-1 0,0 0 1,0 0-1,0 0 1,1 0-1,-1-1 0,1 1 1,-1-1-1,1 0 1,-1 0-1,1 0 0,5 0 1,5 2 4,0-2 1,1 0-1,-1 0 0,24-3 1,-35 2 5,1-1 1,-1 0 0,0 0-1,0 0 1,1 0-1,-1 0 1,0 0 0,0-1-1,0 0 1,0 1-1,-1-1 1,1 0 0,0-1-1,-1 1 1,1 0-1,-1-1 1,0 1 0,0-1-1,0 0 1,0 0-1,0 0 1,-1 0 0,1 0-1,-1 0 1,0 0-1,0 0 1,0-1 0,0 1-1,0 0 1,-1-1-1,0 1 1,1 0 0,-1-1-1,-1 1 1,1-5-1,0 4-118,-1 0-1,1 1 1,-1-1-1,0 0 1,0 0-1,0 0 0,0 1 1,-1-1-1,1 1 1,-1-1-1,0 1 0,0-1 1,0 1-1,0 0 1,-1 0-1,1 0 1,-1 0-1,0 1 0,0-1 1,0 1-1,0-1 1,0 1-1,-1 0 1,1 0-1,-1 1 0,1-1 1,-1 1-1,0 0 1,1 0-1,-1 0 0,-4-1 1,-12 2-2958,8 0-2099,2 1-6365</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8.937"/>
    </inkml:context>
    <inkml:brush xml:id="br0">
      <inkml:brushProperty name="width" value="0.025" units="cm"/>
      <inkml:brushProperty name="height" value="0.025" units="cm"/>
      <inkml:brushProperty name="color" value="#004F8B"/>
    </inkml:brush>
  </inkml:definitions>
  <inkml:trace contextRef="#ctx0" brushRef="#br0">249 0 15054,'0'0'9134,"-10"0"-8296,3 0-756,1 1 0,-1 0 0,0 0-1,1 0 1,0 1 0,-1 0 0,1 0-1,0 0 1,0 1 0,0 0 0,0 0-1,0 1 1,1-1 0,0 1 0,0 1 0,0-1-1,0 1 1,-6 8 0,-8 7 105,0 1 0,2 1-1,-16 28 1,28-43-159,1 1-1,0-1 0,0 1 1,1 0-1,0 0 1,1 1-1,0-1 0,0 0 1,0 1-1,1 0 1,1-1-1,-1 1 0,1-1 1,2 14-1,-1-19-21,1 0-1,-1 1 1,0-1-1,1 0 1,0 0-1,0 0 1,0 0-1,0 0 1,0-1-1,1 1 1,-1-1-1,1 1 1,0-1-1,-1 0 1,1 0-1,0 0 0,0 0 1,1-1-1,-1 1 1,0-1-1,0 0 1,1 0-1,-1 0 1,1 0-1,-1 0 1,7-1-1,7 2 15,1-1-1,-1 0 1,0-2-1,19-2 1,-23 1-18,-1 0 1,1-1-1,-1-1 0,0 0 1,22-11-1,-29 13 50,-1 0-1,1-1 0,0 0 0,-1 0 1,0 0-1,0 0 0,0-1 0,0 1 1,0-1-1,-1 0 0,1 0 1,-1-1-1,0 1 0,0-1 0,-1 1 1,4-9-1,-6 11-35,1 0 0,-1 0 0,0 0 0,0 1 0,0-1 0,0 0 0,0 0 0,-1 0 0,1 0 0,-1 1 1,1-1-1,-1 0 0,1 1 0,-1-1 0,0 0 0,0 1 0,0-1 0,0 1 0,0-1 0,0 1 0,0-1 0,0 1 0,-1 0 0,1 0 0,0 0 0,-1-1 0,1 1 0,-1 0 0,0 1 0,1-1 1,-1 0-1,0 0 0,1 1 0,-1-1 0,0 1 0,-2-1 0,-9-2-25,0 0 0,-1 1 1,-22-1-1,30 2 21,-11 0-47,-44-2 1,57 3-65,0 0 1,0 0-1,0 0 1,-1 1-1,1 0 1,0 0-1,1 0 1,-1 0-1,0 0 1,-7 4-1,10-4 8,1-1-1,-1 0 1,0 0-1,1 1 1,-1-1-1,1 0 1,-1 1-1,1-1 1,-1 0-1,1 1 1,-1-1-1,1 1 1,-1-1-1,1 1 1,0-1-1,-1 1 1,1 0-1,0-1 1,-1 1-1,1-1 1,0 1-1,0 0 0,-1-1 1,1 1-1,0 0 1,0-1-1,0 1 1,0-1-1,0 1 1,0 0-1,0-1 1,0 1-1,0 0 1,0-1-1,1 1 1,-1 0-1,0-1 1,0 1-1,1-1 1,-1 1-1,0 0 1,1-1-1,-1 1 1,0-1-1,1 1 1,-1-1-1,1 1 1,-1-1-1,1 1 1,-1-1-1,1 0 1,-1 1-1,1-1 1,-1 0-1,1 1 1,0-1-1,-1 0 1,1 0-1,0 0 1,-1 1-1,1-1 1,-1 0-1,1 0 1,1 0-1,42 8-6628,-8-8-316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020"/>
    </inkml:context>
    <inkml:brush xml:id="br0">
      <inkml:brushProperty name="width" value="0.035" units="cm"/>
      <inkml:brushProperty name="height" value="0.035" units="cm"/>
    </inkml:brush>
  </inkml:definitions>
  <inkml:trace contextRef="#ctx0" brushRef="#br0">111 294 17108,'0'-2'133,"-1"1"1,1 0 0,0-1 0,-1 1-1,1 0 1,-1 0 0,1-1 0,-1 1 0,1 0-1,-1 0 1,0 0 0,0 0 0,0-1-1,1 1 1,-1 0 0,0 1 0,0-1-1,-1 0 1,1 0 0,0 0 0,-2 0-1,2 1-61,0 0-1,-1 0 0,1 1 0,0-1 1,0 0-1,0 1 0,-1-1 0,1 1 1,0-1-1,0 1 0,0 0 0,0 0 0,0-1 1,0 1-1,0 0 0,0 0 0,0 0 1,0 0-1,0 0 0,1 0 0,-1 0 1,0 0-1,1 1 0,-2 1 0,-7 14 347,1 0 0,0 0-1,2 0 1,-1 1 0,-3 21-1,4-8-144,1 0-1,-2 42 1,7-62-229,0 0 1,0 0 0,1 0 0,0 0-1,4 16 1,-4-25-39,-1-1 0,1 1 0,-1 0 0,1 0 1,0 0-1,0-1 0,0 1 0,0 0 0,0-1 0,0 1 0,0-1 0,0 1 0,0-1 0,1 1 0,-1-1 0,1 0 0,-1 0 1,1 0-1,0 0 0,-1 0 0,1 0 0,0 0 0,-1 0 0,1-1 0,0 1 0,0-1 0,0 1 0,0-1 0,0 0 0,0 1 1,0-1-1,-1 0 0,1-1 0,0 1 0,0 0 0,0 0 0,0-1 0,3 0 0,3-2 11,1 0 0,-1-1 0,0 0 0,0 0-1,-1-1 1,1 0 0,-1 0 0,12-11 0,-1-3 35,30-38 0,-19 18 5,-3-1 0,26-52 0,31-92 87,-79 175-135,4-8 17,-1-1 0,0 0 0,-2 0 0,0 0 1,0-1-1,2-36 0,-8 44 12,-3 9-9,-7 19 20,1 7 4,1 1 0,0 1 1,-5 31-1,4-15-21,-2 6-69,3 0 0,1 1 0,2 0 0,1 57 0,6-98-113,-1 0 0,1 0 0,0 0 0,1 0-1,-1 0 1,6 12 0,-6-18 95,-1-1 1,1 1-1,0 0 0,0-1 0,0 1 0,0-1 1,0 0-1,0 1 0,0-1 0,0 0 0,1 1 1,-1-1-1,0 0 0,1 0 0,-1 0 0,1 0 1,-1 0-1,1-1 0,0 1 0,-1 0 0,1-1 1,0 1-1,-1-1 0,1 0 0,0 1 1,0-1-1,-1 0 0,1 0 0,0 0 0,0 0 1,-1 0-1,1-1 0,0 1 0,2-1 0,25-14-481,0-7-225</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9.315"/>
    </inkml:context>
    <inkml:brush xml:id="br0">
      <inkml:brushProperty name="width" value="0.025" units="cm"/>
      <inkml:brushProperty name="height" value="0.025" units="cm"/>
      <inkml:brushProperty name="color" value="#004F8B"/>
    </inkml:brush>
  </inkml:definitions>
  <inkml:trace contextRef="#ctx0" brushRef="#br0">266 0 14606,'0'0'7239,"-2"11"-5563,-1 0-1402,-1 0 0,0-1-1,-1 0 1,0 0 0,0 0 0,-1 0 0,0-1 0,-1 0 0,-11 12 0,-96 86 807,34-35-1020,73-62-1100,18-22-15555</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09.676"/>
    </inkml:context>
    <inkml:brush xml:id="br0">
      <inkml:brushProperty name="width" value="0.025" units="cm"/>
      <inkml:brushProperty name="height" value="0.025" units="cm"/>
      <inkml:brushProperty name="color" value="#004F8B"/>
    </inkml:brush>
  </inkml:definitions>
  <inkml:trace contextRef="#ctx0" brushRef="#br0">229 1 12940,'-9'0'1639,"-1"-1"-1323,1 2-1,-1 0 1,1 0 0,0 0 0,-1 1-1,1 1 1,0-1 0,0 2-1,0-1 1,1 1 0,-1 0-1,1 1 1,0 0 0,-8 7-1,-36 38 745,50-47-916,-1 1 0,0 0 0,1 0 0,-1 0 0,1 0-1,0 0 1,1 0 0,-1 1 0,1-1 0,-1 0 0,1 1 0,1 0 0,-1 6 0,1-10-102,1 1 0,0-1 0,-1 1 0,1-1 0,0 0-1,0 1 1,0-1 0,0 0 0,0 0 0,0 1 0,1-1 0,-1 0 0,0 0 0,1 0-1,-1-1 1,0 1 0,1 0 0,-1 0 0,1-1 0,0 1 0,-1-1 0,1 1-1,-1-1 1,1 0 0,0 0 0,-1 1 0,1-1 0,-1 0 0,3-1 0,62 4 512,-54-4-459,11 1-108,0-1 1,0-1-1,0-1 1,35-10-1,-52 12 8,-1 0 0,1-1 0,-1 0 0,0 0-1,1 0 1,-1-1 0,0 1 0,-1-1 0,1-1-1,0 1 1,-1-1 0,0 1 0,0-1 0,0 0 0,0-1-1,-1 1 1,1-1 0,-1 1 0,0-1 0,0 0-1,-1 0 1,0-1 0,0 1 0,2-8 0,-3 11 23,-1 0-1,0 1 1,0-1 0,0 0 0,0 0 0,0 1-1,0-1 1,0 0 0,-1 1 0,1-1-1,-1 0 1,1 1 0,-1-1 0,1 0 0,-1 1-1,0-1 1,0 1 0,0-1 0,0 1-1,0 0 1,-2-3 0,0 2 21,0 0-1,0 0 1,0 0-1,0 1 1,-1-1 0,1 1-1,0 0 1,-1 0-1,1 0 1,-5-1-1,-9 0 76,-1 1-1,1 0 1,-26 3-1,35-1-128,-5 0 22,-1 1 0,1 0 0,0 1-1,0 1 1,0 0 0,-16 8-1,24-10-38,1 0-1,-1 0 1,1 0-1,0 1 1,0-1-1,0 1 1,0 0-1,1 1 1,-1-1-1,1 1 1,-1-1 0,1 1-1,1 0 1,-1 0-1,0 0 1,1 0-1,0 1 1,0-1-1,0 1 1,-2 8-1,4-11-190,0 0-1,0 0 0,1 0 1,-1 0-1,0 0 1,1-1-1,-1 1 1,1 0-1,0 0 1,-1 0-1,1 0 1,0-1-1,0 1 0,0 0 1,1-1-1,-1 1 1,0-1-1,0 1 1,1-1-1,-1 1 1,1-1-1,-1 0 1,1 0-1,0 0 0,0 0 1,-1 0-1,1 0 1,0-1-1,0 1 1,0 0-1,2 0 1,24 7-6264</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10.040"/>
    </inkml:context>
    <inkml:brush xml:id="br0">
      <inkml:brushProperty name="width" value="0.025" units="cm"/>
      <inkml:brushProperty name="height" value="0.025" units="cm"/>
      <inkml:brushProperty name="color" value="#004F8B"/>
    </inkml:brush>
  </inkml:definitions>
  <inkml:trace contextRef="#ctx0" brushRef="#br0">170 39 13389,'0'0'2413,"-9"0"16,-4 0-1784,1-1 194,0 1 0,0 0 0,0 1-1,-22 5 1,32-6-748,0 0-1,0 1 1,0-1-1,1 1 1,-1-1-1,0 1 1,0 0 0,1 0-1,-1 0 1,0 0-1,1 0 1,-1 0-1,1 1 1,-1-1-1,1 0 1,0 1 0,0-1-1,-1 1 1,1-1-1,0 1 1,0 0-1,1-1 1,-1 1-1,0 0 1,1 0-1,-1 0 1,1 0 0,-1-1-1,1 1 1,0 0-1,-1 0 1,1 0-1,0 0 1,1 0-1,-1 0 1,0 0 0,0 0-1,1 0 1,-1-1-1,2 4 1,0-3-62,-1 1-1,1-1 1,0 0 0,0 0 0,0 0 0,0 0-1,0-1 1,1 1 0,-1-1 0,0 1 0,1-1 0,-1 0-1,1 0 1,-1 0 0,1 0 0,0 0 0,0 0 0,-1-1-1,1 1 1,0-1 0,0 0 0,-1 0 0,5 0 0,5 0-20,1 0 1,-1 0 0,25-5 0,-31 3-5,0 0 0,0 0 1,0 0-1,0-1 0,-1 0 0,1 0 0,-1 0 1,0-1-1,5-4 0,-7 6 0,-1 0 1,1-1-1,-1 1 1,0-1-1,0 1 0,0-1 1,0 0-1,0 0 1,-1 0-1,1 0 1,-1 0-1,0 0 0,0 0 1,0 0-1,0-1 1,-1 1-1,1 0 0,-1-6 1,0 7-4,-1 0 1,0 0-1,1 0 1,-1 0-1,0 0 0,0 1 1,0-1-1,-1 0 1,1 1-1,0-1 1,-1 0-1,1 1 0,-1-1 1,1 1-1,-1 0 1,1 0-1,-1 0 1,0 0-1,0 0 1,0 0-1,0 0 0,0 0 1,0 1-1,0-1 1,0 1-1,0-1 1,0 1-1,0 0 0,-4 0 1,-65-2-818,65 3 402,-1 0 1,1 0 0,0 1-1,0-1 1,0 1 0,0 0-1,0 1 1,0 0-1,1 0 1,-11 7 0,-24 28-7928,21-11-5711</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3.528"/>
    </inkml:context>
    <inkml:brush xml:id="br0">
      <inkml:brushProperty name="width" value="0.025" units="cm"/>
      <inkml:brushProperty name="height" value="0.025" units="cm"/>
      <inkml:brushProperty name="color" value="#004F8B"/>
    </inkml:brush>
  </inkml:definitions>
  <inkml:trace contextRef="#ctx0" brushRef="#br0">5 1 13581,'-4'0'6022,"9"0"-4101,17 0-671,7 0 159,10 0-576,3 0-481,1 0-320,-3 0-32,-10 0-769,-6 3-1249,-13 2-1153,-11-1-1921,-6-2-1314</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3.891"/>
    </inkml:context>
    <inkml:brush xml:id="br0">
      <inkml:brushProperty name="width" value="0.025" units="cm"/>
      <inkml:brushProperty name="height" value="0.025" units="cm"/>
      <inkml:brushProperty name="color" value="#004F8B"/>
    </inkml:brush>
  </inkml:definitions>
  <inkml:trace contextRef="#ctx0" brushRef="#br0">1 0 11979,'0'0'7367,"45"18"-5925,-11-18-321,-5 0-801,5 0-288,-7 0-352,-9 0-1730,-3 0-2947</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4.263"/>
    </inkml:context>
    <inkml:brush xml:id="br0">
      <inkml:brushProperty name="width" value="0.025" units="cm"/>
      <inkml:brushProperty name="height" value="0.025" units="cm"/>
      <inkml:brushProperty name="color" value="#004F8B"/>
    </inkml:brush>
  </inkml:definitions>
  <inkml:trace contextRef="#ctx0" brushRef="#br0">90 1 7399,'0'0'12988,"-5"9"-12304,-10 15-228,2 1 0,0 0 1,2 1-1,1 0 1,-13 53-1,23-78-413,0 0 0,0 0 1,0 0-1,0 1 0,0-1 0,1 0 0,-1 0 0,0 0 0,0 0 0,1 0 0,-1 1 1,0-1-1,1 0 0,0 0 0,-1 0 0,1 0 0,-1 0 0,1 0 0,0 0 0,0-1 1,0 1-1,-1 0 0,1 0 0,0-1 0,0 1 0,2 1 0,0-1 22,0 1 0,1-1-1,-1 0 1,1 0 0,-1-1 0,1 1 0,-1 0-1,1-1 1,3 0 0,2 0-261,0-1 0,0 1 1,0-2-1,-1 1 0,1-1 0,0-1 1,8-3-1,-12 4-438,0-1 0,0 0 1,0 0-1,-1-1 0,1 0 0,5-6 1,8-19-5843,-11 2-1510</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4.639"/>
    </inkml:context>
    <inkml:brush xml:id="br0">
      <inkml:brushProperty name="width" value="0.025" units="cm"/>
      <inkml:brushProperty name="height" value="0.025" units="cm"/>
      <inkml:brushProperty name="color" value="#004F8B"/>
    </inkml:brush>
  </inkml:definitions>
  <inkml:trace contextRef="#ctx0" brushRef="#br0">11 0 9001,'0'0'9641,"-11"42"-9609,20-42-1698,2 0-5220</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4:25.014"/>
    </inkml:context>
    <inkml:brush xml:id="br0">
      <inkml:brushProperty name="width" value="0.025" units="cm"/>
      <inkml:brushProperty name="height" value="0.025" units="cm"/>
      <inkml:brushProperty name="color" value="#004F8B"/>
    </inkml:brush>
  </inkml:definitions>
  <inkml:trace contextRef="#ctx0" brushRef="#br0">143 1 11115,'0'0'12465,"-4"9"-12044,-22 36-305,-1-1 0,-59 72-1,123-161-1487,-26 30 837,0 1 0,1 1 0,1-1 1,26-21-1,-38 37 684,-1 0 0,1 0 0,-1 0 0,0 0 0,1 0 1,-1 0-1,0 0 0,0 0 0,-1 0 0,1 0 0,0 0 0,-1 0 0,1 0 1,-2 2-1,-23 45 298,21-41-421,-1-1 0,1 1-1,0 0 1,0 0 0,1 0 0,0 0-1,1 1 1,0-1 0,-2 13-1,22-52 664,-17 29-706,0-1-1,-1 1 1,1 0-1,-1-1 1,1 1-1,-1-1 1,0 1-1,0-1 1,0 1-1,0-1 1,0 1-1,0-1 1,-1 1-1,0-1 1,1 1-1,-1 0 1,0-1-1,0 1 1,0 0 0,0 0-1,-1 0 1,1-1-1,-3-2 1,1 3 22,0 0 1,0 0-1,1 0 1,-2 0-1,1 0 1,0 1-1,0-1 1,-1 1-1,1 0 1,0 0-1,-1 0 1,1 1-1,-1-1 1,1 1-1,-8 0 1,10 0 373,12 3 139,37 13-224,67 13 0,-88-24-1969,1-2 1,32 0-1,-1-3-7529</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0.165"/>
    </inkml:context>
    <inkml:brush xml:id="br0">
      <inkml:brushProperty name="width" value="0.025" units="cm"/>
      <inkml:brushProperty name="height" value="0.025" units="cm"/>
      <inkml:brushProperty name="color" value="#004F8B"/>
    </inkml:brush>
  </inkml:definitions>
  <inkml:trace contextRef="#ctx0" brushRef="#br0">15 24 609,'0'0'20590,"-2"5"-20350,-1 9 128,0 0 1,0 0-1,1 0 0,0 25 1,3-38-340,-1-1 0,0 1 0,0 0 0,0 0 0,0-1 0,1 1 0,-1 0 0,0-1 1,1 1-1,-1 0 0,0-1 0,1 1 0,-1 0 0,1-1 0,-1 1 0,1-1 0,-1 1 0,1-1 0,0 1 1,-1-1-1,1 0 0,0 1 0,-1-1 0,1 0 0,0 1 0,-1-1 0,1 0 0,0 0 0,0 0 0,-1 1 1,1-1-1,0 0 0,0 0 0,-1 0 0,1 0 0,0 0 0,0 0 0,-1-1 0,1 1 0,0 0 0,-1 0 1,1-1-1,0 1 0,-1 0 0,1-1 0,1 1 0,34-18 873,-24 6-805,-1 0 0,0-1 1,16-25-1,5-5 90,-38 51-80,1 1 0,1 0-1,0 0 1,0 0 0,1 0 0,0 1-1,0-1 1,1 1 0,1 0 0,-1-1-1,1 15 1,2-23-106,-1-1-1,0 1 1,1 0-1,-1 0 1,1-1-1,-1 1 0,1 0 1,-1-1-1,1 1 1,0-1-1,-1 1 1,1-1-1,0 1 1,-1-1-1,1 1 0,0-1 1,0 0-1,-1 1 1,1-1-1,0 0 1,0 0-1,0 0 1,-1 1-1,1-1 1,0 0-1,0 0 0,0 0 1,0 0-1,-1 0 1,1-1-1,0 1 1,0 0-1,0 0 1,0 0-1,-1-1 1,1 1-1,0 0 0,0-1 1,0 0-1,35-12-1619,-3-19-4270,-15 6-1985,-6 3-2888</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0.529"/>
    </inkml:context>
    <inkml:brush xml:id="br0">
      <inkml:brushProperty name="width" value="0.025" units="cm"/>
      <inkml:brushProperty name="height" value="0.025" units="cm"/>
      <inkml:brushProperty name="color" value="#004F8B"/>
    </inkml:brush>
  </inkml:definitions>
  <inkml:trace contextRef="#ctx0" brushRef="#br0">76 0 8072,'0'0'14018,"-3"5"-13868,-12 11 54,-22 26 240,35-40-384,-1 1 0,1 0 1,0 0-1,0 0 0,1 0 1,-1 1-1,1-1 0,-1 0 1,1 1-1,0-1 0,0 6 1,3-8-45,1 0 1,-1 1 0,1-2 0,-1 1 0,1 0-1,0 0 1,0-1 0,-1 0 0,1 1 0,0-1-1,0 0 1,0 0 0,-1 0 0,6-2-1,-1 2 5,15-1-70,-14 1-37,0-1 0,0 1 0,0 0 0,0 1 0,0 0 0,0 0 1,-1 0-1,16 6 0,-22-7 91,-1 1 1,1-1-1,-1 1 0,1-1 1,0 0-1,-1 1 1,1-1-1,-1 1 0,0-1 1,1 1-1,-1-1 0,1 1 1,-1-1-1,0 1 1,1 0-1,-1-1 0,0 1 1,0 0-1,0-1 1,1 1-1,-1 0 0,0-1 1,0 1-1,0 0 1,0-1-1,0 1 0,0 0 1,0-1-1,0 1 1,0 0-1,-1-1 0,1 1 1,0-1-1,0 1 0,-1 0 1,1-1-1,0 1 1,-1-1-1,1 1 0,0 0 1,-1-1-1,1 1 1,-1-1-1,1 0 0,-1 1 1,1-1-1,-1 1 1,1-1-1,-1 0 0,1 1 1,-1-1-1,-1 1 1,-29 19 690,20-15-572,-1-1 0,1 0 0,-1 0 0,0-1 0,0-1 0,0 0 0,0 0 0,-13-1 0,25-1-173,0 0 1,-1 0-1,1 0 0,0 0 1,0 0-1,-1 0 1,1 0-1,0 0 0,-1 0 1,1 0-1,0 0 1,0 0-1,-1 0 0,1 0 1,0 0-1,0 0 1,0 0-1,-1 0 0,1 0 1,0-1-1,0 1 1,-1 0-1,1 0 0,0 0 1,0 0-1,0-1 1,0 1-1,-1 0 0,1 0 1,0 0-1,0-1 1,0 1-1,0 0 0,0 0 1,-1 0-1,1-1 1,0 1-1,0 0 0,0 0 1,0-1-1,0 1 1,0 0-1,0 0 0,0-1 1,8-12-2813,15-10-3510,-2 9 1022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558"/>
    </inkml:context>
    <inkml:brush xml:id="br0">
      <inkml:brushProperty name="width" value="0.035" units="cm"/>
      <inkml:brushProperty name="height" value="0.035" units="cm"/>
    </inkml:brush>
  </inkml:definitions>
  <inkml:trace contextRef="#ctx0" brushRef="#br0">26 367 13795,'0'1'76,"0"1"-1,0-1 1,1 0 0,-1 0-1,0 1 1,0-1 0,1 0-1,-1 0 1,1 1 0,-1-1-1,1 0 1,0 0 0,-1 0-1,1 0 1,0 0 0,0 0-1,0 0 1,0 0 0,0 0 0,0 0-1,0 0 1,0-1 0,0 1-1,0 0 1,0-1 0,0 1-1,1-1 1,-1 1 0,0-1-1,0 0 1,1 1 0,-1-1-1,0 0 1,1 0 0,-1 0-1,0 0 1,0 0 0,1 0-1,-1 0 1,0-1 0,1 1-1,-1 0 1,0-1 0,2 0-1,3-1 220,0-1 0,0 1 0,0-2 0,0 1-1,-1 0 1,1-1 0,7-7 0,-6 4-84,0 1-1,0-2 1,-1 1 0,0-1 0,0 1-1,-1-2 1,0 1 0,0-1 0,-1 1 0,0-1-1,0 0 1,-1-1 0,-1 1 0,1-1-1,-2 1 1,1-1 0,-1 1 0,-1-1 0,1 0-1,-3-16 1,2 24-174,-1-1 0,1 1 0,-1-1 0,0 1-1,1-1 1,-1 1 0,0-1 0,-1 1 0,1 0 0,0 0 0,0 0-1,-1 0 1,0 0 0,1 0 0,-1 0 0,0 0 0,0 0 0,0 1 0,0-1-1,0 1 1,0-1 0,0 1 0,-5-2 0,4 3-9,0-1 0,0 1 0,1 0 0,-1 0-1,0 0 1,0 0 0,1 0 0,-1 0 0,0 1 0,1 0 0,-1-1 0,0 1 0,1 0 0,-1 0 0,1 1 0,-1-1 0,1 0 0,0 1-1,-1-1 1,1 1 0,0 0 0,-3 3 0,-6 7 71,1 0 0,0 1 0,1 0 0,0 0 0,1 1 0,-10 23 0,14-27-62,0 0 1,0 0-1,1 1 0,0 0 0,1-1 0,0 1 0,1 0 0,0 0 0,1 0 1,1 15-1,-1-25-32,0 1 0,0-1 1,0 1-1,1-1 0,-1 1 1,0-1-1,1 1 1,0-1-1,-1 0 0,1 1 1,0-1-1,0 0 0,-1 1 1,1-1-1,0 0 0,0 0 1,0 0-1,1 0 0,-1 0 1,0 0-1,0 0 0,2 1 1,-1-1-3,0-1 0,0 0 0,0 1-1,0-1 1,0 0 0,0 0 0,0 0 0,0 0 0,0-1 0,0 1 0,0 0 0,-1-1 0,1 1 0,0-1 0,2-1-1,8-3-2,-1-2-1,0 1 0,0-1 0,11-11 0,-15 13 2,42-35-26,-29 23-42,1 0 0,0 2 0,31-18 0,-50 32 55,-1 0 0,1 0 0,0 0-1,0 0 1,-1 1 0,1-1 0,0 1 0,0-1 0,0 1 0,0-1-1,0 1 1,0 0 0,0 0 0,0 0 0,0 0 0,0 0 0,0 0-1,0 1 1,0-1 0,0 1 0,0-1 0,-1 1 0,5 2 0,-5-2 2,1 1 0,0 0 0,-1 0 0,1 0 0,-1 1 0,0-1 0,0 0 0,1 0 0,-2 1 0,1-1 0,0 1 0,0-1 0,-1 1 0,1-1 0,-1 1 0,0-1 0,0 5 0,0 13-3,-1 0 0,-6 28 0,4-30 65,1-1 1,1 1-1,0 19 1,1-36-47,0-1-1,0 1 1,0 0 0,0 0-1,0-1 1,0 1 0,0 0 0,0-1-1,0 1 1,0 0 0,1 0-1,-1-1 1,0 1 0,0 0-1,1-1 1,-1 1 0,1-1 0,-1 1-1,0 0 1,1-1 0,-1 1-1,1-1 1,-1 1 0,1-1-1,0 1 1,-1-1 0,1 0 0,-1 1-1,1-1 1,0 0 0,-1 1-1,1-1 1,0 0 0,0 0-1,-1 0 1,1 1 0,0-1-1,-1 0 1,1 0 0,0 0 0,0 0-1,-1 0 1,1-1 0,0 1-1,-1 0 1,1 0 0,1-1 0,2 0 10,-1-1 0,1 1 0,-1-1 0,1 0 0,-1 0 0,0-1 1,6-4-1,3-6 19,0 0 0,-1-1 0,0 0 0,-1-1 0,16-30 0,-13 17-47,-1 0-1,13-49 1,-22 68-104,-4 17 75,0-1 49,1-1 0,-1 1-1,1 0 1,0-1 0,2 9-1,-2-13 0,1 0-1,-1-1 0,1 1 0,0-1 1,-1 0-1,1 1 0,0-1 0,0 0 1,0 1-1,0-1 0,0 0 1,0 0-1,0 0 0,0 0 0,1 0 1,-1 0-1,0 0 0,1 0 0,-1 0 1,0 0-1,1-1 0,-1 1 0,1-1 1,-1 1-1,1-1 0,0 0 1,-1 1-1,1-1 0,-1 0 0,1 0 1,0 0-1,-1 0 0,1-1 0,-1 1 1,1 0-1,-1-1 0,1 1 1,-1-1-1,1 1 0,-1-1 0,3-1 1,5-2 33,0-1 0,0 0 0,-1-1 0,0 0 0,11-10 0,9-13 46,-1-1-1,-2 0 0,28-47 0,-6 11-68,-43 62-31,-2 6 7,-3 9 1,1-11 6,-21 110 68,-2 14 120,21-106-136,1 1 0,0 0 0,1 0 0,5 30 0,-5-46-40,1 1 0,0-1 0,0 0-1,0 1 1,0-1 0,0 0 0,1 1-1,0-1 1,-1 0 0,1 0 0,0 0-1,1 0 1,3 4 0,-4-6-15,-1 0 0,1 0 0,0 0 0,-1 0 0,1 0 0,0 0 0,0-1 0,0 1-1,0 0 1,0-1 0,-1 0 0,1 1 0,0-1 0,0 0 0,0 0 0,0 0 0,0 0 0,0 0 0,0-1 0,0 1 0,0-1 0,0 1 0,0-1 0,0 0 0,2-1 0,2-1-143,0 0-1,0-1 1,-1 0 0,1-1 0,-1 1 0,0-1 0,0 0 0,-1 0 0,0 0 0,1-1 0,-2 0-1,1 1 1,3-9 0,-1 1-58,0 0 0,-1-1 0,0 0 0,-1 0 0,3-18 0,-2-24-450</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0.889"/>
    </inkml:context>
    <inkml:brush xml:id="br0">
      <inkml:brushProperty name="width" value="0.025" units="cm"/>
      <inkml:brushProperty name="height" value="0.025" units="cm"/>
      <inkml:brushProperty name="color" value="#004F8B"/>
    </inkml:brush>
  </inkml:definitions>
  <inkml:trace contextRef="#ctx0" brushRef="#br0">0 44 2851,'0'0'18353,"10"5"-17013,33 16-411,-40-20-877,0 0 0,0-1 0,0 0 0,0 1 0,0-1 0,0 0 0,0-1 0,0 1 0,0 0 0,0-1 0,0 0 0,0 0 0,0 0 0,0 0 0,0 0 0,-1 0 0,1-1 0,0 1 0,-1-1 0,4-3 0,-4 4-1,0 0 1,-1 0-1,1 0 1,-1 0-1,1 0 1,-1-1-1,0 1 1,0-1-1,1 1 1,-1-1-1,0 1 1,0-1-1,0 0 1,-1 1-1,1-1 1,0 0-1,-1 0 1,1 1-1,-1-1 1,0 0-1,1 0 1,-1 0-1,0 0 1,0 0-1,0 0 1,0 0-1,-1 1 1,1-1 0,-1-3-1,-2 4-36,0 0-1,0 1 1,0-1-1,0 1 1,0-1 0,0 1-1,0 0 1,0 0-1,0 0 1,0 1 0,0-1-1,0 1 1,0 0-1,-4 1 1,1 1 6,0 1 0,0 0 0,0 0 0,1 0 0,0 1 0,-1 0 0,2 0 0,-9 10 0,10-12 11,1-1 0,0 1 0,1 0 0,-1-1 0,0 1 0,1 0 0,0 0-1,-1 0 1,1 0 0,0 0 0,0 0 0,1 0 0,-1 0 0,1 0 0,0 1 0,-1-1 0,1 0 0,1 0 0,-1 0 0,0 1 0,1-1 0,1 4-1,0-5-50,-1 1 0,1-1 1,0 0-1,0 0 0,1 0 0,-1-1 0,0 1 0,1 0 0,-1-1 0,1 0 0,-1 1 0,1-1 0,-1 0 0,1 0 0,0-1 0,0 1 0,-1-1 0,1 1 0,4-1 0,61 3-3649,-55-3 1913,22-1-4657,-5-6-3821</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1.666"/>
    </inkml:context>
    <inkml:brush xml:id="br0">
      <inkml:brushProperty name="width" value="0.025" units="cm"/>
      <inkml:brushProperty name="height" value="0.025" units="cm"/>
      <inkml:brushProperty name="color" value="#004F8B"/>
    </inkml:brush>
  </inkml:definitions>
  <inkml:trace contextRef="#ctx0" brushRef="#br0">16 0 10634,'0'0'14520,"0"11"-14028,-7 103 555,2-57-354,4-48-320,0-19 12,2-10-413,0 15-43,0 0-1,-1-1 0,0 1 1,0 0-1,0 0 0,0-1 1,-1 1-1,-3-11 0,4 16-50,4 22-177,-1-19 309,1 0 0,-1 0 0,1 0 0,0-1 1,0 1-1,0-1 0,0 0 0,0 0 0,1 0 1,-1-1-1,1 1 0,-1-1 0,1 0 0,-1-1 1,1 1-1,-1-1 0,1 0 0,0 0 0,6-1 1,-3 1 15,0 0 1,0-1-1,-1-1 1,1 1 0,0-1-1,-1 0 1,1-1-1,-1 0 1,0 0-1,13-8 1,-16 8-9,0-1 0,-1 1 0,1-1 0,-1 0 0,0 0 0,0-1 0,-1 1 0,1 0 0,-1-1 1,0 0-1,0 0 0,0 1 0,-1-1 0,0 0 0,0 0 0,0 0 0,0 0 0,-1-1 0,0 1 0,0-6 0,-1 11-19,1 0-1,0-1 1,0 1 0,0-1-1,0 1 1,0-1 0,-1 1 0,1 0-1,0-1 1,0 1 0,-1 0-1,1-1 1,0 1 0,0 0-1,-1-1 1,1 1 0,0 0-1,-1 0 1,1-1 0,-1 1-1,1 0 1,0 0 0,-1 0-1,1-1 1,-1 1 0,1 0-1,0 0 1,-1 0 0,1 0-1,-1 0 1,1 0 0,-1 0 0,1 0-1,0 0 1,-1 0 0,1 0-1,-1 0 1,1 0 0,-1 0-1,1 1 1,0-1 0,-1 0-1,1 0 1,-1 0 0,1 1-1,0-1 1,-1 0 0,1 0-1,0 1 1,-1-1 0,1 0-1,0 1 1,-1-1 0,-21 16 29,18-9 42,-1-1-1,1 1 1,1 0-1,-1 1 0,1-1 1,0 0-1,1 1 1,0 0-1,0-1 0,-1 13 1,3-18-59,0 1-1,-1-1 1,1 1 0,0-1-1,1 0 1,-1 1 0,0-1-1,1 1 1,-1-1 0,1 0-1,0 1 1,-1-1 0,1 0-1,1 0 1,-1 0 0,0 1-1,0-1 1,1-1 0,-1 1-1,1 0 1,-1 0 0,1 0-1,0-1 1,0 1 0,0-1-1,0 1 1,0-1 0,0 0-1,0 0 1,0 0 0,1 0-1,-1 0 1,0-1 0,1 1-1,-1-1 1,0 1 0,5-1-1,-2 1-17,0-1-1,0 1 1,0-2-1,0 1 0,0 0 1,0-1-1,0 0 1,0 0-1,0 0 0,6-3 1,-9 3 6,0-1 1,0 1 0,0 0 0,0 0-1,-1-1 1,1 1 0,0-1 0,-1 1-1,1-1 1,-1 0 0,0 0-1,0 0 1,1 0 0,-1 0 0,0 0-1,-1 0 1,1 0 0,0 0 0,0 0-1,-1 0 1,0 0 0,1-1 0,-1 1-1,0 0 1,0-3 0,0 4-3,-1 1 0,1-1 1,0 1-1,-1-1 0,1 1 1,-1-1-1,1 1 1,0-1-1,-1 1 0,1 0 1,-1-1-1,1 1 0,-1 0 1,1 0-1,-1-1 0,0 1 1,1 0-1,-1 0 0,1 0 1,-1-1-1,1 1 0,-1 0 1,0 0-1,1 0 0,-1 0 1,1 0-1,-1 0 0,0 1 1,1-1-1,-1 0 1,1 0-1,-1 0 0,1 0 1,-1 1-1,0-1 0,1 0 1,-1 0-1,1 1 0,-1-1 1,1 1-1,0-1 0,-1 0 1,0 1-1,-26 15-30,25-14 51,0-1-1,-1 1 0,2 0 0,-1 0 1,0 0-1,0 0 0,1 1 0,-1-1 1,1 0-1,-1 1 0,1-1 0,0 1 1,0-1-1,0 1 0,1-1 0,-1 1 1,1 0-1,-1 0 0,1-1 0,0 1 1,0 0-1,0-1 0,0 1 1,0 0-1,2 3 0,-1-4-35,0 0-1,1 1 1,-1-1 0,1 0-1,0 1 1,-1-1-1,1 0 1,0-1 0,1 1-1,-1 0 1,0 0-1,0-1 1,1 1 0,-1-1-1,1 0 1,-1 0 0,1 0-1,0 0 1,-1 0-1,1-1 1,0 1 0,-1-1-1,1 1 1,3-1 0,54 2-3408,-21-8-3307,-1-10-7040</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2.345"/>
    </inkml:context>
    <inkml:brush xml:id="br0">
      <inkml:brushProperty name="width" value="0.025" units="cm"/>
      <inkml:brushProperty name="height" value="0.025" units="cm"/>
      <inkml:brushProperty name="color" value="#004F8B"/>
    </inkml:brush>
  </inkml:definitions>
  <inkml:trace contextRef="#ctx0" brushRef="#br0">205 5 7783,'0'0'9994,"-8"-1"-7015,-15-1-1741,0 1 1,-26 2-1,41-1-1014,0 1 1,0 0-1,0 1 0,0 0 0,1 0 0,-1 1 1,0 0-1,1 0 0,0 1 0,-14 8 0,21-12-224,0 0-1,0 0 1,-1 0-1,1 0 1,0 0-1,0 0 1,0 1-1,0-1 1,-1 0-1,1 0 1,0 0-1,0 0 1,0 0-1,0 0 1,-1 1-1,1-1 1,0 0-1,0 0 1,0 0-1,0 0 1,0 1-1,0-1 1,0 0-1,0 0 1,0 0-1,-1 1 1,1-1-1,0 0 1,0 0-1,0 0 1,0 1-1,0-1 1,0 0-1,0 0 1,0 0-1,0 1 1,1-1-1,-1 0 1,0 0-1,0 0 1,0 1-1,0-1 1,0 0-1,0 0 1,0 0-1,0 0 1,0 1-1,1-1 1,-1 0-1,0 0 1,16 4-73,29-3-186,-38-1 179,36-1-521,-26 0 352,0 0 1,0 1 0,0 1 0,0 1 0,0 0 0,17 5 0,-33-7 254,0 0 1,0 0 0,0 0 0,0 1 0,0-1 0,0 0 0,0 1 0,0-1-1,0 0 1,0 1 0,0-1 0,0 1 0,0 0 0,-1-1 0,1 1 0,0 0 0,0-1-1,0 1 1,-1 0 0,1 0 0,-1 0 0,1 0 0,0-1 0,-1 1 0,1 0 0,-1 0-1,0 0 1,1 0 0,-1 0 0,0 0 0,0 0 0,1 1 0,-1-1 0,0 0-1,0 0 1,0 0 0,0 0 0,0 0 0,-1 0 0,1 0 0,0 0 0,0 0 0,-1 0-1,1 0 1,-1 0 0,1 0 0,-1 0 0,1 0 0,-1 0 0,1 0 0,-1-1 0,0 1-1,0 0 1,1 0 0,-1-1 0,0 1 0,0 0 0,-2 0 0,-5 6 263,0 0 0,0-1 0,-1 0 0,-12 6 0,18-11-205,-12 8 223,-1-1 0,1-1 0,-1 0 1,-1-1-1,1-1 0,-1 0 0,0-1 0,-23 2 0,40-6-287,0 0-1,-1 0 1,1 0-1,0 0 1,0 0-1,-1 0 1,1 0-1,0 0 1,-1 0-1,1 0 0,0 0 1,-1 0-1,1 0 1,0 0-1,-1-1 1,1 1-1,0 0 1,0 0-1,-1 0 1,1 0-1,0 0 1,0-1-1,-1 1 0,1 0 1,0 0-1,0-1 1,0 1-1,-1 0 1,1 0-1,0-1 1,0 1-1,0 0 1,0 0-1,0-1 1,-1 1-1,1 0 1,0-1-1,0 1 0,6-15-526,18-11-1245,83-54-8126,-63 49 4323</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2.693"/>
    </inkml:context>
    <inkml:brush xml:id="br0">
      <inkml:brushProperty name="width" value="0.025" units="cm"/>
      <inkml:brushProperty name="height" value="0.025" units="cm"/>
      <inkml:brushProperty name="color" value="#004F8B"/>
    </inkml:brush>
  </inkml:definitions>
  <inkml:trace contextRef="#ctx0" brushRef="#br0">147 1 7527,'0'0'15343,"-7"9"-13843,-1 0-1198,0 1-1,1 1 1,0-1 0,1 1 0,0 0 0,1 1 0,0-1 0,1 1-1,0 0 1,-2 14 0,4-14-264,0 0 1,1 0-1,0 0 0,1 0 0,0 1 0,1-1 1,0 0-1,1 0 0,1 0 0,0 0 0,0 0 0,10 20 1,-13-32-48,0 0 0,0 1 1,0-1-1,0 0 0,0 0 1,0 0-1,0 0 1,0 0-1,0 0 0,0 1 1,0-1-1,0 0 0,0 0 1,0 0-1,0 0 0,0 0 1,1 0-1,-1 1 1,0-1-1,0 0 0,0 0 1,0 0-1,0 0 0,0 0 1,0 0-1,0 0 0,1 0 1,-1 0-1,0 0 1,0 0-1,0 0 0,0 0 1,0 1-1,0-1 0,1 0 1,-1 0-1,0 0 0,0 0 1,0 0-1,0 0 0,0 0 1,0 0-1,1 0 1,-1 0-1,0-1 0,0 1 1,0 0-1,0 0 0,0 0 1,0 0-1,1 0 0,-1 0 1,0 0-1,0 0 1,0 0-1,0 0 0,0 0 1,0-1-1,3-11-289,-5-17-202,-2 21 445,0 0 1,-1 1-1,0 0 1,0 0 0,-1 0-1,0 0 1,0 1-1,0 0 1,-1 0-1,0 0 1,0 1-1,0 0 1,-1 1-1,-8-5 1,27 14-257,1 0 0,0-1 0,0-1 0,21 4 0,23-1-4652,-17-3-840</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3.591"/>
    </inkml:context>
    <inkml:brush xml:id="br0">
      <inkml:brushProperty name="width" value="0.025" units="cm"/>
      <inkml:brushProperty name="height" value="0.025" units="cm"/>
      <inkml:brushProperty name="color" value="#004F8B"/>
    </inkml:brush>
  </inkml:definitions>
  <inkml:trace contextRef="#ctx0" brushRef="#br0">85 151 11211,'0'0'12075,"-9"0"-10906,4 0-979,0 0-1,0 0 1,0 1 0,0-1-1,0 1 1,0 0-1,-6 3 1,9-3-134,0 0-1,0 0 1,1 0 0,-1 0 0,0 0-1,1 0 1,-1 1 0,1-1 0,-1 0-1,1 1 1,-1 0 0,1-1-1,0 1 1,0 0 0,0-1 0,0 1-1,0 0 1,0 0 0,1 0 0,-1 0-1,1 0 1,-1 0 0,1 0-1,0 0 1,-1 0 0,1 4 0,1-5-52,0 0 1,-1-1 0,1 1 0,0 0-1,-1-1 1,1 1 0,0-1-1,-1 1 1,1-1 0,0 1 0,0-1-1,0 0 1,0 1 0,0-1-1,-1 0 1,1 1 0,0-1-1,0 0 1,0 0 0,0 0 0,0 0-1,0 0 1,0 0 0,1-1-1,34 1-48,-28 0-77,113-9-1652,-120 9 1794,-1 0 0,1 1 0,0-1 0,-1 0 1,1 1-1,-1-1 0,1 0 0,0 1 0,-1-1 0,1 1 0,-1-1 0,1 1 0,-1-1 0,0 1 0,1 0 0,-1-1 0,1 1 0,-1-1 0,0 1 0,0 0 0,1-1 0,-1 1 0,0 0 0,0 0 0,0-1 0,0 1 1,0 0-1,0-1 0,0 1 0,0 0 0,0-1 0,0 1 0,0 0 0,0 0 0,0-1 0,0 1 0,-1 0 0,1 0 0,-4 7 483,5-22-403,-1 10-250,1 0 0,-1 1 0,1-1 0,0 1 0,0-1 0,1 1 0,-1-1 0,1 1 0,2-5 0,-3 7 111,0 0-1,1-1 1,-1 1 0,0 0-1,1 0 1,-1 0-1,1 0 1,0 0 0,-1 1-1,1-1 1,0 0 0,-1 1-1,1-1 1,0 1-1,0-1 1,-1 1 0,1 0-1,0 0 1,0 0 0,1 0-1,7 0-139,0 0 1,-1-1-1,1 0 1,-1-1-1,0 0 0,0 0 1,1-1-1,-1-1 0,-1 1 1,1-1-1,0-1 0,13-8 1,-17 9 206,-1 0 1,1-1-1,-1 1 1,1-1-1,-1 0 1,-1 0-1,1 0 1,-1 0-1,1-1 1,-2 0 0,1 1-1,-1-1 1,0 0-1,0 0 1,0 0-1,-1 0 1,0-1-1,0 1 1,0-12-1,-1 18 18,-1 1-1,1-1 1,0 0 0,0 1-1,-1-1 1,1 0-1,0 1 1,-1-1 0,1 0-1,0 0 1,-1 1-1,1-1 1,0 0 0,-1 0-1,1 0 1,-1 0-1,1 1 1,0-1-1,-1 0 1,1 0 0,-1 0-1,1 0 1,0 0-1,-1 0 1,1 0 0,-1 0-1,1 0 1,-1 0-1,1 0 1,0-1 0,-1 1-1,1 0 1,-1 0-1,1 0 1,0 0 0,-1-1-1,1 1 1,0 0-1,-1 0 1,1-1 0,0 1-1,-1 0 1,1 0-1,0-1 1,0 1 0,-1 0-1,1-1 1,0 1-1,0-1 1,0 1 0,0 0-1,-1-1 1,1 1-1,0-1 1,0 1 0,0 0-1,0-1 1,0 1-1,0-1 1,0 1 0,0 0-1,0-1 1,-22 32 391,18-19-382,0 0 1,0 1-1,1-1 0,0 1 0,1 0 1,1 0-1,0 0 0,1 0 1,0 0-1,4 23 0,-4-34-80,1 0-1,-1 0 1,0 0-1,1 0 1,-1-1 0,1 1-1,0 0 1,0 0-1,-1-1 1,1 1-1,0-1 1,0 1-1,1 0 1,-1-1 0,0 0-1,0 1 1,1-1-1,-1 0 1,1 0-1,-1 0 1,1 0-1,0 0 1,-1 0-1,1 0 1,0 0 0,0-1-1,-1 1 1,1-1-1,0 1 1,0-1-1,0 0 1,0 0-1,-1 1 1,1-2 0,0 1-1,0 0 1,0 0-1,0 0 1,0-1-1,0 1 1,-1-1-1,1 0 1,2 0-1,5-3 29,-1 0 0,0-1 0,0 0-1,0 0 1,0 0 0,-1-1-1,8-8 1,-5 3 56,-8 8 12,0 1 0,0-1 0,0 1 1,0-1-1,1 1 0,-1 0 0,1-1 0,0 1 0,0 1 1,-1-1-1,1 0 0,4-1 0,4 29 195,-8-23-238,0 0 1,1-1-1,-1 1 0,0-1 1,1 0-1,0 0 0,-1 0 1,1 0-1,0-1 0,0 0 0,0 1 1,0-2-1,0 1 0,0 0 1,5-1-1,70 1-185,-53-2-152,29-4-177,-54 5 645,0 0-130,-1 1 0,1 0 1,-1 0-1,1-1 0,-1 1 0,1 0 1,-1-1-1,1 1 0,0-1 0,0 1 1,-1 0-1,1-1 0,0 0 0,0 1 0,-1-1 1,1 1-1,0-1 0,0 0 0,0 0 1,0 1-1,0-1 0,0 0 0,0 0 1,-1 0-1,1 0 0,0 0 0,1 0 1,33 0-27,-30 0 74,181-10-2924,-177 18 2939,0 0-618,-1-13-4018,-3-7-1495</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4.018"/>
    </inkml:context>
    <inkml:brush xml:id="br0">
      <inkml:brushProperty name="width" value="0.025" units="cm"/>
      <inkml:brushProperty name="height" value="0.025" units="cm"/>
      <inkml:brushProperty name="color" value="#004F8B"/>
    </inkml:brush>
  </inkml:definitions>
  <inkml:trace contextRef="#ctx0" brushRef="#br0">137 19 6983,'0'0'891,"0"9"-2391,3 29 408,4 47 9470,-7-79-7737,0 0 0,0 1 1,0-1-1,-1 0 0,0 1 0,0-1 1,0 0-1,-1 0 0,-5 11 0,5-14-341,0 0 0,-1-1 0,0 1 0,0 0 0,1-1 0,-2 1 0,1-1-1,0 0 1,0 0 0,-1 0 0,1-1 0,-1 1 0,1-1 0,-1 0 0,0 0-1,-6 1 1,7-1-203,1-1-1,0 0 0,0 0 0,0 1 1,0-1-1,-1 0 0,1-1 1,0 1-1,0 0 0,0-1 0,0 1 1,-1-1-1,1 0 0,0 1 0,0-1 1,0 0-1,1 0 0,-1-1 1,0 1-1,0 0 0,0-1 0,1 1 1,-1-1-1,1 1 0,-1-1 0,1 0 1,0 1-1,0-1 0,-2-3 1,0-1-64,1-1 0,-1 1 0,1-1 0,1 1 1,-1-1-1,1 0 0,0 0 0,1 1 0,0-1 0,0-9 1,1 14 2,0-1 0,-1 0 0,1 1-1,0-1 1,1 1 0,-1-1 0,0 1 0,1 0 0,-1 0 0,1-1 0,0 1 0,0 0 0,0 0 0,0 1 0,0-1 0,0 0 0,0 1 0,1-1 0,-1 1 0,0-1 0,1 1 0,-1 0 0,1 0 0,0 1 0,-1-1 0,1 0 0,4 0 0,12-1 78,1 0 1,24 1 0,-31 1-170,-1 1 0,0-2 1,0 1-1,0-2 0,0 0 0,0 0 1,0-1-1,0 0 0,16-8 1,-26 10-89,0 0 1,-1 0 0,1 0 0,-1-1-1,1 1 1,-1 0 0,0-1 0,0 1 0,0 0-1,1-1 1,-1 0 0,-1 1 0,1-1-1,1-2 1,2-27-6362,-4 13 264</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4.382"/>
    </inkml:context>
    <inkml:brush xml:id="br0">
      <inkml:brushProperty name="width" value="0.025" units="cm"/>
      <inkml:brushProperty name="height" value="0.025" units="cm"/>
      <inkml:brushProperty name="color" value="#004F8B"/>
    </inkml:brush>
  </inkml:definitions>
  <inkml:trace contextRef="#ctx0" brushRef="#br0">1 1 3940,'0'0'23798</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5.465"/>
    </inkml:context>
    <inkml:brush xml:id="br0">
      <inkml:brushProperty name="width" value="0.025" units="cm"/>
      <inkml:brushProperty name="height" value="0.025" units="cm"/>
      <inkml:brushProperty name="color" value="#004F8B"/>
    </inkml:brush>
  </inkml:definitions>
  <inkml:trace contextRef="#ctx0" brushRef="#br0">0 0 2851,'0'0'320</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6.691"/>
    </inkml:context>
    <inkml:brush xml:id="br0">
      <inkml:brushProperty name="width" value="0.025" units="cm"/>
      <inkml:brushProperty name="height" value="0.025" units="cm"/>
      <inkml:brushProperty name="color" value="#004F8B"/>
    </inkml:brush>
  </inkml:definitions>
  <inkml:trace contextRef="#ctx0" brushRef="#br0">47 279 3171,'-39'-47'1890,"38"46"-1650,0-1 0,0 0 1,0 1-1,1-1 0,-1 0 0,0 0 1,1 1-1,-1-1 0,1 0 1,0 0-1,-1 0 0,1 0 0,0 0 1,0 1-1,0-1 0,0 0 1,1 0-1,-1 0 0,0 0 0,1 0 1,-1 1-1,1-1 0,0 0 1,0 0-1,-1 1 0,1-1 0,0 1 1,1-1-1,-1 1 0,0-1 1,0 1-1,0-1 0,3-1 0,-1 1 366,-1-1 0,1 1 0,0-1 0,1 1-1,-1 0 1,0 0 0,1 0 0,-1 0-1,1 1 1,-1 0 0,1-1 0,0 1-1,3 0 1,-6 1-520,0 0-1,-1 1 0,1-1 1,0 1-1,-1-1 0,1 0 1,-1 1-1,1-1 0,-1 1 1,1 0-1,-1-1 1,0 1-1,1-1 0,-1 1 1,1 0-1,-1-1 0,0 1 1,0 0-1,1-1 0,-1 1 1,0 0-1,0-1 0,0 1 1,0 0-1,0-1 0,0 1 1,0 0-1,0 0 1,0 0-1,-1 31 668,1-25-410,-1 2-202,-1 0 0,1 0-1,-2 0 1,1 0 0,-6 12 0,4-13-39,1 0 0,1 0 0,-1 0 0,2 1 0,-1-1 0,0 10 0,2-17-91,0-1 0,1 1 0,-1-1 0,0 0 0,1 1 0,-1-1 0,0 1 0,1-1-1,-1 0 1,0 1 0,1-1 0,-1 0 0,1 0 0,-1 1 0,1-1 0,-1 0 0,1 0 0,-1 0 0,1 1 0,-1-1 0,1 0 0,-1 0 0,1 0 0,-1 0 0,1 0 0,-1 0 0,1 0 0,-1 0 0,1 0 0,-1 0 0,1 0 0,-1-1 0,1 1 0,-1 0 0,1 0 0,-1 0-1,0-1 1,1 1 0,-1 0 0,1-1 0,-1 1 0,1 0 0,-1-1 0,0 1 0,1-1 0,22-13 157,-4-2-99,-3 4-54,-1-2 0,-1 0 0,0 0 1,12-19-1,-25 33 11,-2 13 106,1-11-90,0 0 0,0 1-1,0-1 1,0 1 0,0-1-1,0 0 1,1 1 0,-1-1-1,1 0 1,0 1 0,1 2-1,-1-3-6,1-1 0,-1 0 0,1 0-1,-1-1 1,1 1 0,-1 0 0,1 0-1,0-1 1,-1 1 0,1-1-1,0 1 1,-1-1 0,1 0 0,0 0-1,0 0 1,-1 0 0,1 0-1,3 0 1,0-1-9,0 1 0,0-1 1,-1 0-1,1 0 0,0 0 0,0-1 0,-1 1 0,1-1 0,-1 0 1,0-1-1,0 1 0,1-1 0,-1 0 0,-1 0 0,8-6 0,1-4-57,-1-1 0,19-28 0,-29 41 26,0 0-69,-11 41-240,8-33 381,-1 0 0,1 0 0,1-1 0,-1 1 0,1 12 0,1-18-56,0 0 0,0 0 0,0 1 0,0-1 0,0 0 0,1 0 0,-1 1 0,1-1 0,-1 0 0,1 0 0,-1 0 0,1 0 0,0 0 0,-1 0 0,1 0 0,0 0 1,0 0-1,0 0 0,0 0 0,0 0 0,0 0 0,0-1 0,0 1 0,0 0 0,0-1 0,0 1 0,1-1 0,-1 1 0,0-1 0,0 0 0,1 0 0,-1 1 0,0-1 0,0 0 0,2 0 1,3 0 8,0 1 0,-1-1 1,1 0-1,0-1 1,0 1-1,0-1 1,-1-1-1,1 1 1,-1-1-1,1 0 1,-1 0-1,1 0 1,-1-1-1,0 0 1,0 0-1,8-6 0,-5 1-63,0 1-1,0-1 1,-1-1-1,0 0 1,0 0 0,-1 0-1,9-18 1,-17 30 20,2 0 0,-1 0 1,0 0-1,0 0 1,1 1-1,0-1 1,0 0-1,0 0 1,0 1-1,0-1 1,2 6-1,-2-8 33,0 1 1,1 0-1,-1 0 1,1-1-1,-1 1 1,1 0-1,0-1 0,0 1 1,-1 0-1,1-1 1,0 1-1,1-1 0,-1 0 1,0 1-1,0-1 1,1 0-1,-1 0 0,0 0 1,1 0-1,-1 0 1,1 0-1,0 0 0,-1 0 1,1 0-1,1 0 1,10 0-55,-1 0 0,1-1 1,-1 0-1,1-1 1,-1 0-1,1-1 1,-1 0-1,0-1 1,0 0-1,0-1 1,13-7-1,-14 7-138,-10 4 177,-1 1 0,0-1 0,1 0 0,-1 0 0,1 0 0,-1 1 0,0-1 1,0 0-1,1 0 0,-1 1 0,0-1 0,1 0 0,-1 1 0,0-1 0,0 0 0,0 1 0,1-1 0,-1 0 1,0 1-1,0-1 0,0 1 0,0-1 0,0 0 0,1 1 0,-1-1 0,0 1 0,0-1 0,0 0 0,0 1 0,0-1 1,-1 1-1,1-1 0,0 1 0,0 0 23,0 0 1,0 1-1,0-1 1,0 0-1,0 0 0,1 0 1,-1 0-1,0 0 1,1 0-1,-1 0 1,0 0-1,1 0 0,-1 0 1,1 0-1,0 0 1,-1 0-1,1 0 0,0 0 1,-1-1-1,1 1 1,0 0-1,0 0 1,0-1-1,1 2 0,7-1-2,1 0 0,-1-1 0,1 0 0,0 0-1,-1-1 1,1 0 0,13-4 0,38-2-3340,-61 40 2891,2-32 214,0 0-1,0 0 0,0-1 0,0 1 1,0-1-1,0 1 0,0-1 1,0 0-1,0 0 0,1 0 0,-1 0 1,0 0-1,0 0 0,0-1 0,0 1 1,0-1-1,0 1 0,0-1 1,0 0-1,0 0 0,0 0 0,0 0 1,0 0-1,-1 0 0,1 0 0,2-2 1,4-4-1298,0 1 0,0-1 0,13-15 0,-11 9 595,0-1 0,-1 0 0,-1 0 1,0-1-1,9-26 0,10-39 6872,-14 38 1964,-26 73-3674,10-24-4167,-1-1-1,1 1 1,0 0-1,1 0 1,0 0 0,0 0-1,0 0 1,1 0-1,0 1 1,1-1-1,-1 0 1,2 12-1,1-16-152,-1 0 0,1-1-1,0 1 1,0 0-1,1-1 1,-1 1-1,0-1 1,1 0-1,-1 0 1,1 0 0,0 0-1,0-1 1,0 1-1,-1-1 1,2 1-1,-1-1 1,0 0-1,0 0 1,6 1 0,-4-1-28,-1 0-1,1 1 1,-1-1 0,0 1 0,0 0 0,1 0 0,-2 1 0,1-1 0,0 1 0,6 6 0,-9-8 166,0 0-1,-1 0 0,1 0 1,-1 0-1,1 0 1,-1 0-1,1 0 1,-1 0-1,0 0 0,0 0 1,1 0-1,-1 0 1,0 0-1,0 0 1,0 0-1,0 0 0,0 0 1,0 0-1,-1 0 1,1 0-1,0 0 1,0 0-1,-1 0 0,1 0 1,-1 0-1,1 0 1,-1 1-1,-2 1 125,1 0-1,0-1 0,-1 1 1,1-1-1,-1 0 1,0 0-1,1 0 0,-7 3 1,-4 2 745,0-1 0,-28 8 0,39-13-915,1 0 0,-1-1 1,0 1-1,1 0 0,-1-1 0,0 0 1,0 1-1,1-1 0,-1 0 1,0 0-1,0 0 0,1 0 0,-1 0 1,0 0-1,0-1 0,1 1 0,-1-1 1,0 1-1,1-1 0,-1 1 0,0-1 1,1 0-1,-1 0 0,1 0 1,-1 0-1,1 0 0,0 0 0,-2-2 1,1 0-449,1-1 1,0 1 0,0 0 0,0-1 0,0 1 0,1 0 0,-1-1 0,1 1-1,0-1 1,0 1 0,0-1 0,0 1 0,1 0 0,1-5 0,-2 6-88,0 1 1,1-1 0,-1 1-1,1-1 1,-1 1 0,1-1-1,0 1 1,0-1 0,0 1 0,0 0-1,0-1 1,0 1 0,0 0-1,0 0 1,0 0 0,0 0-1,1 0 1,1-1 0,12-7-6221</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7.181"/>
    </inkml:context>
    <inkml:brush xml:id="br0">
      <inkml:brushProperty name="width" value="0.025" units="cm"/>
      <inkml:brushProperty name="height" value="0.025" units="cm"/>
      <inkml:brushProperty name="color" value="#004F8B"/>
    </inkml:brush>
  </inkml:definitions>
  <inkml:trace contextRef="#ctx0" brushRef="#br0">1 98 13196,'4'1'1363,"0"0"-1,0 0 0,1 0 0,-1-1 0,0 0 0,1 0 0,-1 0 0,6-1 0,38-12 1747,-33 6-3051,0 0 0,0-1-1,23-16 1,-37 23-49,1 0 0,-1 0 0,1 0 0,-1 0 0,0 0 0,1 0 0,-1 0 0,0-1 0,0 1 0,0 0 0,0-1 0,0 1 0,0-1 0,0 1 0,0-1-1,-1 1 1,1-1 0,-1 1 0,1-1 0,0-2 0,-2 3-11,0 0 0,1 0 0,-1 1 0,0-1 0,0 0 0,0 0 0,1 1 0,-1-1 0,0 0 0,0 1 0,0-1-1,0 1 1,0-1 0,0 1 0,0-1 0,-1 1 0,1 0 0,0 0 0,0 0 0,0-1 0,0 1 0,0 0 0,0 0 0,-1 0 0,1 1 0,0-1-1,0 0 1,-1 1 0,-5 0-8,0 0 0,1 1 0,-1 0-1,1 0 1,0 1 0,-1 0-1,1 0 1,0 0 0,-9 8 0,12-9 11,1-1 1,0 1-1,-1-1 1,1 1 0,0 0-1,0 0 1,0 0 0,0 0-1,1 0 1,-1 0 0,0 0-1,1 1 1,0-1-1,-1 0 1,1 1 0,0 0-1,0-1 1,0 1 0,1-1-1,-1 1 1,1 0-1,-1 0 1,1-1 0,0 1-1,0 0 1,1 4 0,1-5 4,1-1 0,-1 0 0,0 0 0,1 0 0,0 0 0,-1 0 0,1 0 0,0-1 0,-1 1 0,1-1 0,0 0 0,-1 1 0,1-1 0,0-1 0,5 0 0,-2 1 4,54 0-289,-40-1 97,1 1-1,0 1 1,39 6-1,-44 1 894,-8-6 1097,4-22-1951,-9 12 110,0 0 1,0-1-1,-1 0 0,0 1 1,0-1-1,-1 0 0,0 0 1,-1 0-1,-1-12 0,1 17 18,0 3-182,50 9-7612,-1-1-2447,-25-7 2205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121"/>
    </inkml:context>
    <inkml:brush xml:id="br0">
      <inkml:brushProperty name="width" value="0.035" units="cm"/>
      <inkml:brushProperty name="height" value="0.035" units="cm"/>
    </inkml:brush>
  </inkml:definitions>
  <inkml:trace contextRef="#ctx0" brushRef="#br0">7 0 17444,'-3'14'2312,"1"3"-1448,1-5-432,1 0 2561,0-2-2225,3-4-368,1-5-920,2-1 1488,-1-7-952,0-4 16,-1-1-8</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7.552"/>
    </inkml:context>
    <inkml:brush xml:id="br0">
      <inkml:brushProperty name="width" value="0.025" units="cm"/>
      <inkml:brushProperty name="height" value="0.025" units="cm"/>
      <inkml:brushProperty name="color" value="#004F8B"/>
    </inkml:brush>
  </inkml:definitions>
  <inkml:trace contextRef="#ctx0" brushRef="#br0">291 3 10218,'0'0'15753,"-8"-1"-14984,5 1-750,1-1 0,-1 1-1,0 0 1,1-1 0,-1 1 0,0 0 0,0 1 0,1-1-1,-1 0 1,0 1 0,1-1 0,-1 1 0,1 0-1,-1 0 1,1 0 0,-1 0 0,1 1 0,-1-1 0,1 1-1,0-1 1,0 1 0,0 0 0,0-1 0,0 1-1,0 1 1,0-1 0,1 0 0,-1 0 0,1 0-1,0 1 1,-1-1 0,1 1 0,0-1 0,0 1 0,1-1-1,-1 1 1,0 0 0,1-1 0,-1 6 0,2-6-40,0 0 1,-1 0-1,1 0 1,0-1-1,0 1 1,0 0-1,0-1 1,0 1-1,1-1 1,-1 1-1,0-1 1,1 1-1,-1-1 1,1 0-1,-1 0 1,1 0-1,0 0 1,-1 0-1,1 0 1,0 0-1,0 0 1,0-1-1,0 1 1,0-1-1,-1 1 1,4-1-1,24 13-237,-29-12 258,1-1 0,0 1 0,0 0 0,-1-1 0,1 1 0,0 0 0,-1-1 0,1 1 0,-1 0 0,1 0 0,-1 0 0,1 0 0,-1-1 0,0 1 0,1 0 0,-1 0 0,0 0 0,0 0 0,1 0 0,-1 0 0,0 0 0,0 0 0,0 0 0,0 0 0,0 0 0,-1 1 0,0 0 75,-1 1 0,0-1-1,1 0 1,-1 0 0,0 0 0,0 0-1,0-1 1,-1 1 0,1-1 0,0 1-1,-1-1 1,1 0 0,-1 0 0,1 0-1,-1 0 1,1 0 0,-5 1 0,-49 11 175,-28-6-2596,27-7-5429,15 0-2630</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2:27.881"/>
    </inkml:context>
    <inkml:brush xml:id="br0">
      <inkml:brushProperty name="width" value="0.025" units="cm"/>
      <inkml:brushProperty name="height" value="0.025" units="cm"/>
      <inkml:brushProperty name="color" value="#004F8B"/>
    </inkml:brush>
  </inkml:definitions>
  <inkml:trace contextRef="#ctx0" brushRef="#br0">0 20 13164,'0'0'6593,"13"7"-4943,-1-1-1267,1 0-1,-1-1 1,1-1-1,0 0 1,0 0-1,0-2 1,1 1 0,21 0-1,864-34 2711,-718 20-2871,297 2-368,-267 9-3076,-210 0 3155,44-1-3322,-16-4-2236,-3-1-4390</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02.766"/>
    </inkml:context>
    <inkml:brush xml:id="br0">
      <inkml:brushProperty name="width" value="0.025" units="cm"/>
      <inkml:brushProperty name="height" value="0.025" units="cm"/>
      <inkml:brushProperty name="color" value="#004F8B"/>
    </inkml:brush>
  </inkml:definitions>
  <inkml:trace contextRef="#ctx0" brushRef="#br0">496 117 5349,'0'0'2450,"-2"-9"-2167,0-6-171,-12-42 192,14 55-286,-1 0 0,0 0 0,0 0 0,0 0-1,0 0 1,0 0 0,-1 0 0,1 0 0,0 1-1,-1-1 1,1 0 0,-1 1 0,0-1 0,0 1 0,1 0-1,-1 0 1,0 0 0,0 0 0,0 0 0,0 0-1,-1 0 1,1 0 0,-4 0 0,0 1 45,-1 0-1,1 1 1,-1 0 0,1 0 0,-1 0 0,1 1 0,0 0-1,-1 0 1,1 0 0,0 1 0,1 0 0,-1 0 0,0 1-1,1 0 1,-10 8 0,-7 8 320,0 1-1,-21 27 1,22-24 565,10-9-769,0 0 0,1 0-1,1 1 1,-8 18-1,-3 6-104,15-30-65,-28 48-18,-27 69-1,52-105 65,0 1 1,2 0-1,0 1 1,2-1 0,0 1-1,0 41 1,1 97 480,1 76-330,3-226-207,1 0 1,0-1-1,0 1 1,1-1-1,1 1 1,0-1-1,1 0 1,0 0-1,0-1 1,1 1-1,9 10 1,10 12 27,53 53 0,-68-76-17,1 0 1,0-2 0,0 1-1,1-1 1,0-1 0,1 0-1,-1 0 1,1-2 0,1 1-1,-1-2 1,26 6 0,5-3 20,0-2 1,65-1 0,10 1 33,271 16 265,-198-15-239,286 46 0,-280-7-55,-121-25-29,1-3 0,1-3 0,123 4 1,159-34 30,2 0-7,754-28 22,-66-66-42,-357 72-18,-199 17 3,397 27 31,-515 19-25,191 8-4,75-45 105,0-43 100,-369 30-210,289-31 47,212-17-21,189 36-14,-899 37-4,103-2 12,216 26 0,61 8 5,4-31 11,-206-3-23,-183-2-1,-1-2-1,-1-3 0,108-31 1,-93 21 5,117-16-1,-176 34-5,-1-1-1,0-1 0,0 0 0,0 0 0,0-2 0,0 1 0,-1-2 0,0 1 0,14-10 0,-8 2-9,0-1 0,-1-1 0,-1-1 0,24-28-1,-30 34 7,-1-1 0,0 0 0,-1 0 0,-1-1 0,0 1 0,0-2 0,-1 1 0,-1-1 0,0 0 0,6-26 0,2-13 96,-8 35-65,-1 0 0,0 0 0,-2 0 0,2-27 0,-4 39-26,-1-1-1,1 0 1,-1 1-1,0-1 1,-1 1-1,0-1 1,1 1-1,-2 0 1,1-1-1,-1 1 1,1 0-1,-1 0 1,-1 1-1,1-1 1,-1 1-1,1 0 1,-1 0-1,-6-5 1,-7-3 31,0 1 1,-1 0-1,0 2 1,-1 0-1,-35-12 1,24 10-45,-44-23 0,33 12 13,-2 2 0,0 1 1,-2 3-1,1 1 0,-2 3 1,0 2-1,-49-6 0,13 5 17,1-4-1,-106-34 0,114 25-16,-1 3-1,-1 3 1,0 4-1,-1 3 1,-125-2-1,-1041 54 44,910-16 0,-189 9-10,114-20-68,-499 8 65,702-22-13,-1088-21 137,683-34-138,-133-5-63,-1602 24-119,2024 32 226,-722 6-40,384 1 473,44-40 425,199 4-463,146 18-451,-315-10-24,545 26-79,0 2 0,0 2-1,0 1 1,-54 16 0,-65 33-3118,109-38 548,3-5-838</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28.670"/>
    </inkml:context>
    <inkml:brush xml:id="br0">
      <inkml:brushProperty name="width" value="0.025" units="cm"/>
      <inkml:brushProperty name="height" value="0.025" units="cm"/>
      <inkml:brushProperty name="color" value="#004F8B"/>
    </inkml:brush>
  </inkml:definitions>
  <inkml:trace contextRef="#ctx0" brushRef="#br0">1 1 13805,'0'0'7335</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29.009"/>
    </inkml:context>
    <inkml:brush xml:id="br0">
      <inkml:brushProperty name="width" value="0.025" units="cm"/>
      <inkml:brushProperty name="height" value="0.025" units="cm"/>
    </inkml:brush>
  </inkml:definitions>
  <inkml:trace contextRef="#ctx0" brushRef="#br0">0 0 8584,'0'0'10090</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0.188"/>
    </inkml:context>
    <inkml:brush xml:id="br0">
      <inkml:brushProperty name="width" value="0.025" units="cm"/>
      <inkml:brushProperty name="height" value="0.025" units="cm"/>
    </inkml:brush>
  </inkml:definitions>
  <inkml:trace contextRef="#ctx0" brushRef="#br0">1 0 4324,'0'0'13245,"1"11"-12525,8 146 294,-13 166-1,-1-82-718,4 387 2551,26-328-2613,-4-99 671,1 768-38,-14-294-686,1 256 824,-10-697-593,0-200-363,-12 69 1,2-46-5858,10-54 1901</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0.959"/>
    </inkml:context>
    <inkml:brush xml:id="br0">
      <inkml:brushProperty name="width" value="0.025" units="cm"/>
      <inkml:brushProperty name="height" value="0.025" units="cm"/>
    </inkml:brush>
  </inkml:definitions>
  <inkml:trace contextRef="#ctx0" brushRef="#br0">1 33 12139,'0'0'4122,"8"3"-3199,17 2-486,1-1 0,0 0 0,42-1 0,93-8-280,-127 4-124,305-17 948,317-9 1839,464 26-1859,-350 48 659,175 1-1019,-288-61-609,45 0 905,-2 47-377,-415-3-523,592 49 86,-838-79-263,40 4 351,-32 6-3344,-45-10 1395</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1.352"/>
    </inkml:context>
    <inkml:brush xml:id="br0">
      <inkml:brushProperty name="width" value="0.025" units="cm"/>
      <inkml:brushProperty name="height" value="0.025" units="cm"/>
    </inkml:brush>
  </inkml:definitions>
  <inkml:trace contextRef="#ctx0" brushRef="#br0">0 5 9001,'0'0'7276,"10"-2"-5461,-2 1-1505,0 0 1,-1 1 0,1-1 0,0 1-1,0 1 1,0 0 0,-1 0-1,1 0 1,11 5 0,82 23 1086,-76-24-1338,-1 2 0,0 0 0,35 17 0,-57-23-28,-1 0 0,1-1 0,-1 1 0,1 0 0,-1 1 0,0-1 0,1 0 0,-1 0 0,0 0 0,0 1 0,0-1 0,0 1 0,0-1 0,0 1 0,0-1 0,0 1 0,-1-1 0,1 1 0,-1 0 0,1 0 0,-1-1 0,0 1 0,1 0 0,-1-1 0,0 1 0,0 0 0,0 0 0,0-1 0,-1 1 0,1 0 0,0 0 0,-1-1 0,1 1 0,-1 0 0,0-1 0,0 1 0,1-1 0,-1 1 0,-2 2 0,-4 6 306,0 0 0,0 0 1,-1-1-1,-11 12 0,18-21-332,-113 106 1543,22-23-1905,35-25-3300,52-53-2360</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2.140"/>
    </inkml:context>
    <inkml:brush xml:id="br0">
      <inkml:brushProperty name="width" value="0.025" units="cm"/>
      <inkml:brushProperty name="height" value="0.025" units="cm"/>
    </inkml:brush>
  </inkml:definitions>
  <inkml:trace contextRef="#ctx0" brushRef="#br0">12 440 10826,'0'0'4543,"-3"-9"-3609,1 4-801,1 3-80,0 0 1,0 0-1,1 0 1,-1 0 0,0 0-1,1 0 1,-1-1 0,1 1-1,0 0 1,0 0-1,0-1 1,0 1 0,0 0-1,0 0 1,1 0-1,-1-1 1,1 1 0,-1 0-1,1 0 1,0 0-1,0 0 1,0 0 0,0 0-1,0 0 1,1 0 0,-1 0-1,0 1 1,3-3-1,122-107 1937,-88 80-1671,-1 0 0,-2-3-1,-1-1 1,-1-1 0,33-50 0,-64 158-170,-2-36-475,-1 1 538,2-1 0,9 65 0,-7-89-581,0 0 0,1 0 0,0 0 1,10 20-1,-9-24-378,0 0 1,0-1 0,0 0-1,1 1 1,0-2-1,1 1 1,10 8-1,26 10-7735</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3.146"/>
    </inkml:context>
    <inkml:brush xml:id="br0">
      <inkml:brushProperty name="width" value="0.025" units="cm"/>
      <inkml:brushProperty name="height" value="0.025" units="cm"/>
    </inkml:brush>
  </inkml:definitions>
  <inkml:trace contextRef="#ctx0" brushRef="#br0">275 70 6278,'0'0'8317,"5"-8"-5786,16-29-188,-21 37-2263,1-1-1,-1 1 1,0-1 0,0 0-1,1 1 1,-1-1 0,0 0-1,0 1 1,0-1 0,0 0-1,1 1 1,-1-1-1,0 0 1,0 1 0,0-1-1,-1 0 1,1 1 0,0-1-1,0 0 1,0 1 0,0-1-1,-1 1 1,1-1 0,0 0-1,0 1 1,-1-1-1,1 1 1,-1-1 0,1 0-1,0 1 1,-1-1 0,1 1-1,-1 0 1,1-1 0,-1 1-1,0-1 1,1 1 0,-1 0-1,1-1 1,-1 1-1,0 0 1,1 0 0,-1-1-1,0 1 1,1 0 0,-1 0-1,0 0 1,1 0 0,-1 0-1,0 0 1,1 0 0,-1 0-1,0 0 1,0 1-1,-38 2 292,28 1-312,0 0 0,0 0 0,1 1-1,0 1 1,0 0 0,0 0 0,0 1 0,1 0-1,-14 14 1,2 0 39,2 0-1,-30 41 1,44-53-83,-1 0 1,1 1-1,1-1 0,-1 1 0,2 0 1,-1 0-1,-1 11 0,4-18-49,0-1-1,1 1 0,-1-1 0,1 1 0,0-1 1,-1 1-1,1 0 0,0-1 0,1 1 1,-1-1-1,0 1 0,1-1 0,0 1 1,-1-1-1,1 1 0,0-1 0,0 1 1,0-1-1,1 0 0,-1 0 0,1 0 1,-1 0-1,1 0 0,0 0 0,-1 0 0,1 0 1,0 0-1,0-1 0,0 1 0,1-1 1,-1 0-1,4 3 0,6-1-648,-1-1-1,1 0 1,0 0 0,0-1 0,0-1-1,0 0 1,0 0 0,0-1-1,16-4 1,25-10-4901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716"/>
    </inkml:context>
    <inkml:brush xml:id="br0">
      <inkml:brushProperty name="width" value="0.035" units="cm"/>
      <inkml:brushProperty name="height" value="0.035" units="cm"/>
    </inkml:brush>
  </inkml:definitions>
  <inkml:trace contextRef="#ctx0" brushRef="#br0">17 155 19100,'-4'26'985,"-1"0"86,1 1-1,1 0 1,2 53-1,2-73-950,-1 0 0,2 1 1,-1-1-1,1 0 0,0 0 1,0 0-1,1 0 0,0-1 0,0 1 1,0-1-1,1 0 0,0 0 0,1 0 1,-1 0-1,1-1 0,0 1 1,0-1-1,1 0 0,10 6 0,-11-8-103,-1 0 0,1 0-1,1-1 1,-1 0 0,0 0-1,0 0 1,1 0 0,-1-1-1,1 0 1,-1-1 0,1 1-1,0-1 1,-1 0 0,1 0-1,0-1 1,-1 1 0,1-1-1,-1 0 1,1-1 0,-1 0-1,9-3 1,-6 1-39,-1-1 0,0 1 1,0-1-1,0 0 0,0 0 0,-1-1 0,0 0 1,0 0-1,-1-1 0,0 1 0,0-1 1,0 0-1,-1-1 0,4-7 0,-2 1-27,-1-1-1,0 1 0,-1-1 0,0 0 0,-2 0 0,0-1 1,0 1-1,-1-1 0,-1 1 0,-1-1 0,0 1 1,-1 0-1,-6-23 0,8 37 47,0-1 1,0 1-1,-1 0 1,1-1-1,-1 1 0,1 0 1,-1-1-1,1 1 1,-1 0-1,0 0 0,1 0 1,-1 0-1,0 0 1,0 0-1,0 0 0,0 0 1,0 0-1,0 0 1,0 0-1,-1 0 1,1 1-1,0-1 0,-2 0 1,2 1 4,-1 0 1,1 1 0,0-1-1,0 1 1,0-1-1,0 1 1,0-1 0,0 1-1,0 0 1,0-1-1,0 1 1,0 0 0,0 0-1,1 0 1,-1 0-1,0 0 1,1 0 0,-1 0-1,0 0 1,1 0-1,-1 0 1,1 0 0,0 0-1,-1 0 1,1 0-1,0 0 1,-1 2 0,-2 8 48,1-1 0,0 1 0,0 0 0,1 0 0,1 16 0,0-21-27,0 0 1,0 0-1,1 1 1,0-1-1,1 0 1,-1 0-1,1 0 1,1-1-1,-1 1 1,1 0-1,3 5 1,-5-9-15,0-1 1,0 1-1,1-1 0,-1 1 1,0-1-1,1 0 1,0 1-1,-1-1 0,1 0 1,0 0-1,-1 0 1,1 0-1,0-1 0,0 1 1,0 0-1,0-1 1,-1 1-1,1-1 0,3 1 1,-1-1-1,-1 0 1,1-1-1,-1 1 1,1-1-1,-1 0 0,0 0 1,1 0-1,-1 0 1,0 0-1,4-3 1,5-3 3,-1-1 0,0 0 0,-1 0 0,15-16 0,-6 6-21,-2-2-1,0 0 0,-1-1 1,-1-1-1,-2 0 1,0-1-1,-1 0 1,10-27-1,-21 48 1,-1-1 0,1 0 1,0 1-1,-1-1 0,0 1 0,1-1 0,-1 0 0,0 1 1,0-1-1,0 0 0,-1 1 0,0-5 0,1 7 6,0-1-1,-1 1 0,1-1 1,0 1-1,0 0 0,0-1 1,-1 1-1,1 0 0,0 0 1,0-1-1,-1 1 1,1 0-1,0 0 0,-1-1 1,1 1-1,0 0 0,-1 0 1,1 0-1,0-1 0,-1 1 1,1 0-1,0 0 0,-1 0 1,1 0-1,-1 0 1,1 0-1,0 0 0,-1 0 1,1 0-1,-1 0 0,-1 0-1,1 1 0,-1-1 0,1 1 0,-1 0 0,1 0 0,-1-1-1,1 1 1,0 0 0,-1 0 0,1 0 0,-2 3 0,-8 7 5,1 1 1,0 1-1,1-1 0,0 2 1,1-1-1,0 1 0,-8 23 1,11-25 23,1 1 0,0 0-1,1 0 1,0 0 0,1 1 0,0-1 0,1 1-1,1-1 1,1 19 0,0-29-59,-1 1 0,1-1 0,0 0 0,0 1 0,0-1-1,0 0 1,1 0 0,-1 0 0,1 0 0,0 0 0,0 0 0,0-1 0,0 1 0,0 0-1,0-1 1,1 0 0,-1 1 0,1-1 0,0 0 0,0 0 0,0-1 0,-1 1-1,2-1 1,-1 1 0,0-1 0,0 0 0,0 0 0,1 0 0,-1-1 0,0 1 0,1-1-1,-1 0 1,4 0 0,10 0-667,0-1 0,0 0-1,0-2 1,0 0 0,21-7-1,-17 3 19,1 0 0,28-15 1,-1-4-573</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3.669"/>
    </inkml:context>
    <inkml:brush xml:id="br0">
      <inkml:brushProperty name="width" value="0.025" units="cm"/>
      <inkml:brushProperty name="height" value="0.025" units="cm"/>
    </inkml:brush>
  </inkml:definitions>
  <inkml:trace contextRef="#ctx0" brushRef="#br0">125 0 13741,'0'0'737,"-10"0"768,9 0-1503,-9 0 433,-1 1 1,1 0-1,-1 0 1,-12 4-1,21-5-299,0 1 1,-1-1-1,1 1 0,0 0 0,-1 0 1,1 0-1,0 0 0,0 0 1,0 0-1,-1 1 0,2-1 0,-1 1 1,0-1-1,0 1 0,0 0 1,1 0-1,-1 0 0,1 0 0,-1 0 1,1 0-1,0 0 0,0 0 0,0 0 1,0 1-1,0-1 0,1 0 1,-1 1-1,0-1 0,1 4 0,0-5-108,0 0-1,1 0 1,-1 0-1,0 0 1,1-1-1,-1 1 1,1 0-1,-1 0 1,1 0-1,0-1 0,-1 1 1,1 0-1,0-1 1,-1 1-1,1-1 1,0 1-1,0-1 1,-1 1-1,1-1 1,0 1-1,0-1 1,0 0-1,0 1 0,0-1 1,0 0-1,0 0 1,-1 0-1,1 0 1,0 0-1,0 0 1,1 0-1,39 1 396,-30-1-305,14-2-72,1 0-1,27-7 1,-28 4 357,1 2 0,27-2 0,-52 6-339,0-1 0,0 0 1,0 0-1,0 0 0,-1 1 1,1-1-1,0 0 0,0 1 0,-1-1 1,1 1-1,0-1 0,-1 1 1,1-1-1,0 1 0,-1-1 1,1 1-1,-1-1 0,1 1 1,0 1-1,0-1-30,-1-1 1,1 1 0,0 0-1,-1 0 1,1 0-1,0-1 1,0 1-1,0 0 1,0-1 0,-1 1-1,1-1 1,0 1-1,0-1 1,0 1-1,0-1 1,2 1-1,9-1 57,0-1-1,0 1 1,-1-2-1,1 0 1,0 0-1,-1-1 1,0 0-1,19-9 1,-17 7-160,0 0 0,0 1 0,1 1 0,-1 0 0,28-2 0,-40 5 69,0 1 0,0-1 1,0 0-1,0 1 0,-1-1 1,1 1-1,0-1 0,0 1 1,-1-1-1,1 1 0,0 0 1,0-1-1,-1 1 0,1 0 1,-1 0-1,1 0 0,-1-1 1,1 1-1,-1 0 0,1 0 1,-1 0-1,0 0 0,1 0 1,-1 0-1,0 0 0,0 0 1,0 0-1,0 0 0,0 0 1,0 0-1,0-1 0,0 1 1,-1 2-1,1-1 14,0-1 0,0 1 1,0 0-1,1-1 0,-1 1 1,0 0-1,1-1 0,-1 1 1,1 0-1,-1-1 0,1 1 0,0-1 1,0 1-1,-1-1 0,1 1 1,0-1-1,0 1 0,1-1 1,-1 0-1,0 0 0,2 2 0,7 0 18,-1-1 0,1 0-1,-1-1 1,1 0 0,0 0-1,-1-1 1,1 0 0,0-1-1,-1 0 1,1 0-1,11-4 1,46-3-3689,-56 12 1683,0 0-3222,-3-4-1530</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4.282"/>
    </inkml:context>
    <inkml:brush xml:id="br0">
      <inkml:brushProperty name="width" value="0.025" units="cm"/>
      <inkml:brushProperty name="height" value="0.025" units="cm"/>
    </inkml:brush>
  </inkml:definitions>
  <inkml:trace contextRef="#ctx0" brushRef="#br0">18 1 10794,'0'0'14334,"-4"9"-13912,-10 31-236,14-40-182,0 1 0,0 0 0,1 0 0,-1 0-1,0-1 1,0 1 0,0 0 0,0 0 0,1-1-1,-1 1 1,0 0 0,1-1 0,-1 1 0,0 0-1,1-1 1,-1 1 0,1 0 0,-1-1-1,1 1 1,-1-1 0,1 1 0,0-1 0,-1 1-1,1-1 1,-1 0 0,1 1 0,0-1 0,0 0-1,-1 1 1,1-1 0,0 0 0,-1 0 0,1 0-1,0 1 1,0-1 0,0 0 0,0 0 0,34 1 118,-29-1-79,227-21 235,-232 21-278,1 0 1,0 1-1,-1-1 1,1 0-1,-1 1 1,1-1-1,-1 1 1,1 0 0,-1 0-1,1-1 1,-1 1-1,1 0 1,-1 0-1,0 0 1,0 1 0,1-1-1,-1 0 1,0 0-1,0 1 1,0-1-1,0 0 1,0 1-1,-1-1 1,1 1 0,1 2-1,-2-3 11,1 1-1,-1-1 1,1 1-1,0-1 1,-1 0-1,1 1 1,0-1-1,0 0 1,0 0-1,0 0 1,0 0-1,0 0 1,0 0-1,1 0 1,-1 0 0,0 0-1,1 0 1,-1-1-1,0 1 1,1 0-1,-1-1 1,1 1-1,-1-1 1,1 0-1,1 1 1,7-1-317,1-1 0,-1 0 0,0-1 0,20-6 0,15-8-6252,-25 8 238</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4.631"/>
    </inkml:context>
    <inkml:brush xml:id="br0">
      <inkml:brushProperty name="width" value="0.025" units="cm"/>
      <inkml:brushProperty name="height" value="0.025" units="cm"/>
    </inkml:brush>
  </inkml:definitions>
  <inkml:trace contextRef="#ctx0" brushRef="#br0">73 10 8872,'0'0'11446,"-9"0"-11094,-30 2-149,38-2-190,0 0-1,0 1 0,-1-1 1,1 0-1,0 1 1,0 0-1,-1-1 1,1 1-1,0 0 1,0-1-1,0 1 0,0 0 1,0 0-1,0 0 1,0 0-1,0 0 1,1 0-1,-1 0 1,0 0-1,1 0 0,-1 0 1,0 1-1,1-1 1,0 0-1,-1 0 1,1 1-1,0-1 0,-1 0 1,1 1-1,0-1 1,0 0-1,0 1 1,0-1-1,0 0 1,1 2-1,-1-1 3,0 1 0,0-1 0,1 0-1,-1 1 1,1-1 0,0 0 0,0 0 0,0 0 0,0 0 0,0 0-1,0 0 1,0 0 0,1 0 0,-1 0 0,1 0 0,-1-1 0,4 3-1,0-1 13,1-1-1,0 1 0,0-1 1,0-1-1,0 1 0,0-1 0,1 0 1,-1-1-1,0 0 0,1 1 1,-1-2-1,11-1 0,-15 2 69,1 0-1,-1-1 1,0 1 0,0-1-1,1 0 1,-1 0 0,0 0-1,0 0 1,0 0 0,0 0-1,0 0 1,0-1 0,0 1-1,0-1 1,-1 1 0,1-1-1,-1 0 1,1 1-1,-1-1 1,1 0 0,-1 0-1,0 0 1,0 0 0,0 0-1,0-1 1,0 1 0,-1 0-1,1 0 1,-1-1 0,1 1-1,-1 0 1,0-1 0,0 1-1,0 0 1,0-1-1,-1-3 1,1 4-62,-1 1 1,1-1-1,-1 1 0,0-1 1,1 1-1,-1-1 0,0 1 1,0 0-1,0-1 0,0 1 1,0 0-1,0 0 0,0 0 1,0-1-1,-1 1 0,1 1 0,0-1 1,-1 0-1,1 0 0,-1 0 1,1 1-1,-1-1 0,-1 0 1,-37-6-1074,39 7 815,1 0-1,0 0 1,0 0 0,-1 1 0,1-1 0,0 0 0,0 0-1,-1 0 1,1 0 0,0 1 0,0-1 0,-1 0-1,1 0 1,0 1 0,0-1 0,0 0 0,0 0 0,-1 1-1,1-1 1,0 0 0,0 0 0,0 1 0,0-1-1,0 0 1,0 1 0,0-1 0,0 0 0,0 0 0,0 1-1,0-1 1,0 0 0,0 1 0,0-1 0,0 0-1,0 0 1,0 1 0,0-1 0,0 0 0,0 1 0,1-1-1,-1 0 1,0 0 0,0 1 0</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5.358"/>
    </inkml:context>
    <inkml:brush xml:id="br0">
      <inkml:brushProperty name="width" value="0.025" units="cm"/>
      <inkml:brushProperty name="height" value="0.025" units="cm"/>
    </inkml:brush>
  </inkml:definitions>
  <inkml:trace contextRef="#ctx0" brushRef="#br0">132 176 5509,'0'0'9604,"3"-9"-6871,1 2-2110,-2 4-467,0 0 0,-1 0 0,1 1 0,-1-1 0,0 0 0,0 0 0,0 0 0,0 0 0,0 0 0,-1-1 0,1 1 0,-1 0 0,0 0 0,0-5 0,-1 7-81,1 0 0,-1 0-1,0 0 1,0 0 0,1 0 0,-1 0-1,0 1 1,0-1 0,0 0 0,0 0-1,0 1 1,0-1 0,0 1 0,0-1-1,0 1 1,0-1 0,0 1 0,0 0-1,-1 0 1,1-1 0,0 1 0,0 0-1,0 0 1,0 0 0,-1 0 0,1 0-1,-1 1 1,-35 3 165,31-2-233,1 1 1,0-1 0,0 1-1,0 0 1,0 0-1,0 1 1,1-1-1,-1 1 1,1 0 0,0 0-1,0 1 1,1-1-1,-1 1 1,1-1-1,0 1 1,0 0-1,1 1 1,-1-1 0,1 0-1,0 1 1,1-1-1,-1 1 1,0 6-1,2-11 10,0 0-1,0-1 0,0 1 0,1 0 1,-1 0-1,0 0 0,0-1 1,0 1-1,1 0 0,-1 0 0,0-1 1,1 1-1,-1 0 0,1 0 0,-1-1 1,1 1-1,-1 0 0,1-1 1,-1 1-1,1-1 0,0 1 0,-1-1 1,1 1-1,0-1 0,-1 1 0,1-1 1,0 0-1,0 1 0,0-1 0,32 2 604,-21-4-442,-1 0 0,0-1 1,18-7-1,-6-1-117,-1 0 0,0-2 0,-1 0 0,29-26 0,-38 30-30,-1-1 0,-1-1-1,1 0 1,-2 0 0,1-1 0,-2-1-1,0 1 1,12-25 0,-32 66 26,6-17 49,0 0 1,1 0-1,0 1 0,2 0 1,-1 0-1,1 0 0,1 1 1,-1 19-1,3-30-84,1-1-1,0 0 1,-1 0 0,1 0 0,0 0 0,0 0-1,0 0 1,0 0 0,0 0 0,1 0-1,-1 0 1,0 0 0,1-1 0,0 1-1,-1-1 1,1 1 0,0-1 0,0 0-1,0 1 1,-1-1 0,1 0 0,1 0-1,-1 0 1,0-1 0,0 1 0,0 0-1,0-1 1,1 1 0,-1-1 0,0 0-1,0 0 1,1 0 0,-1 0 0,0 0-1,3-1 1,1 1 2,1-1-1,0 1 0,-1-1 0,1-1 1,0 1-1,-1-1 0,0 0 0,1-1 1,-1 1-1,0-1 0,6-4 0,-5 2-29,-1-1 1,1 1-1,-1-1 0,0-1 0,0 1 0,-1-1 0,0 0 0,0 0 0,5-10 1,-10 15-86,-13 38-299,10-29 382,0 1 0,0 0 0,1 0-1,0 0 1,0 0 0,0 15 0,2-21-67,0 0 1,0-1-1,1 1 0,-1 0 1,1-1-1,-1 1 0,1 0 1,0-1-1,-1 1 1,1-1-1,0 1 0,0-1 1,0 0-1,0 1 0,0-1 1,1 0-1,-1 0 0,0 1 1,1-1-1,-1 0 0,0 0 1,1 0-1,0-1 1,-1 1-1,1 0 0,-1-1 1,1 1-1,0-1 0,-1 1 1,1-1-1,0 0 0,-1 1 1,1-1-1,0 0 1,0 0-1,-1-1 0,1 1 1,2-1-1,1 2-624,-1-2-1,1 1 1,-1 0 0,1-1-1,-1 0 1,1 0 0,-1 0-1,0-1 1,1 0 0,-1 1-1,0-2 1,0 1 0,0 0-1,0-1 1,5-4 0,17-15-6642</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5.986"/>
    </inkml:context>
    <inkml:brush xml:id="br0">
      <inkml:brushProperty name="width" value="0.025" units="cm"/>
      <inkml:brushProperty name="height" value="0.025" units="cm"/>
    </inkml:brush>
  </inkml:definitions>
  <inkml:trace contextRef="#ctx0" brushRef="#br0">48 1 12780,'0'0'9486,"-4"11"-8493,-6 20-514,2 0 1,1 0-1,-3 36 0,1-29-883,22-61 119,-11 21 248,0-1 0,-1 0 1,0 0-1,0-1 0,1 1 0,-2 0 0,1 0 0,0 0 0,0-5 0,-1 8 38,0 0-1,0 0 1,0 0 0,-1 0-1,1 0 1,0 0-1,0 0 1,0 0-1,0 0 1,0 0 0,0 0-1,0 0 1,0 0-1,0 0 1,0 0-1,0 0 1,0 0-1,0 0 1,0 0 0,0 0-1,-1 21 240,1-19-231,0 0 0,0 0 0,0 0 0,0 0 1,1 0-1,-1-1 0,1 1 0,-1 0 0,1 0 1,0 0-1,0 0 0,0-1 0,0 1 0,0 0 1,0-1-1,1 1 0,-1-1 0,0 1 0,1-1 0,-1 0 1,1 1-1,-1-1 0,4 1 0,0 1 9,0-1-1,0 0 1,0-1-1,0 1 1,1-1-1,-1 0 1,0 0-1,12-1 1,-6 0 3,0 0 1,1-1-1,-1-1 1,0 0-1,0 0 0,0-1 1,0 0-1,16-8 1,21-24-123,-53 58 144,1-1 1,2 1 0,0 0 0,1-1 0,1 1 0,1 0 0,2 0-1,6 29 1,-4-12-505,2 49-1,-7-86 463,0 0 1,0 0-1,-1 0 0,1 0 1,-1-1-1,1 1 0,-1 0 1,0 0-1,0-1 0,0 1 1,-1 0-1,1-1 0,-1 1 1,1-1-1,-1 0 0,-3 4 1,2-4 138,1 0 1,0 0 0,0-1 0,-1 1 0,1-1 0,-1 0 0,1 0-1,-1 0 1,1 0 0,-1 0 0,0 0 0,1-1 0,-1 1 0,0-1-1,0 0 1,0 0 0,1 0 0,-1 0 0,0 0 0,0-1-1,1 1 1,-1-1 0,0 1 0,1-1 0,-1 0 0,0 0 0,1-1-1,-1 1 1,1 0 0,0-1 0,-1 0 0,1 1 0,0-1 0,0 0-1,0 0 1,0 0 0,1 0 0,-1 0 0,0-1 0,-2-4-1,-3-7-133,1-1 0,0 0 0,1-1 0,1 1 0,1-1 0,0 0 0,0 1 0,2-2 0,0 1 0,1 0 0,0 0 0,3-16 0,-2 28-122,1 0-1,-1-1 1,1 1-1,-1 0 1,1 0-1,0 1 0,1-1 1,-1 0-1,1 1 1,-1-1-1,1 1 1,0 0-1,0 0 1,1 0-1,-1 0 1,1 1-1,-1-1 0,1 1 1,6-3-1,22-17-5340,-24 11 534,-5-5-2210</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6.333"/>
    </inkml:context>
    <inkml:brush xml:id="br0">
      <inkml:brushProperty name="width" value="0.025" units="cm"/>
      <inkml:brushProperty name="height" value="0.025" units="cm"/>
    </inkml:brush>
  </inkml:definitions>
  <inkml:trace contextRef="#ctx0" brushRef="#br0">1 13 11787,'0'0'9033,"59"-13"-14607</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6.882"/>
    </inkml:context>
    <inkml:brush xml:id="br0">
      <inkml:brushProperty name="width" value="0.025" units="cm"/>
      <inkml:brushProperty name="height" value="0.025" units="cm"/>
    </inkml:brush>
  </inkml:definitions>
  <inkml:trace contextRef="#ctx0" brushRef="#br0">0 70 12396,'0'0'2653,"1"-8"96,0 2-1983,-1 1-172,1 0 0,-1 0 0,1 0 0,0 0 0,1 0 0,-1 1 0,1-1-1,0 1 1,4-9 0,-3 51 1894,-9-2-2201,4-27-254,0 0-1,1 0 1,0 0 0,0 0 0,1 1-1,0-1 1,1 0 0,3 16 0,-3-23-7,0 0 1,0-1 0,0 1-1,0-1 1,0 1 0,1-1-1,-1 1 1,0-1 0,1 0-1,-1 0 1,1 0 0,0 0-1,-1 0 1,1 0 0,0 0-1,-1 0 1,1-1 0,0 1-1,0 0 1,0-1 0,0 0-1,0 0 1,-1 1 0,1-1-1,0 0 1,0 0 0,0-1-1,0 1 1,4-1 0,2 0 97,-1-1-1,1 1 1,0-2 0,-1 1 0,14-7 0,15-13-26,-30 17-100,1 0 1,0 1 0,0-1 0,0 1 0,1 1 0,0-1 0,0 1-1,-1 1 1,2-1 0,9-1 0,-17 5-6,-1-1 1,1 0-1,-1 1 0,1-1 1,0 0-1,-1 1 0,1-1 1,-1 1-1,1-1 0,-1 1 1,0-1-1,1 1 1,-1-1-1,1 1 0,-1-1 1,0 1-1,1-1 0,-1 1 1,0 0-1,0-1 0,0 1 1,1 0-1,-1-1 0,0 1 1,0 0-1,0-1 0,0 1 1,0 0-1,0 1 0,0 33-2,0-7 31,0-27-19,1 0 0,-1 0-1,0 0 1,1 0 0,-1 0 0,1 0-1,-1 0 1,1 0 0,-1-1 0,1 1-1,-1 0 1,1 0 0,0 0 0,-1-1-1,1 1 1,0 0 0,0-1 0,0 1-1,0 0 1,0-1 0,-1 1 0,1-1-1,0 0 1,0 1 0,2-1 0,31-2 79,29-22 20,-63 23-102,1 1-32,-1-1 0,1 1 0,-1-1 0,1 1-1,0 0 1,-1-1 0,1 1 0,-1 0 0,1-1-1,0 1 1,-1 0 0,1 0 0,0-1 0,0 1-1,-1 0 1,1 0 0,0 0 0,0 0-1,-1 0 1,1 0 0,0 0 0,-1 0 0,1 0-1,0 1 1,0-1 0,-1 0 0,1 0 0,0 1-1,-1-1 1,1 0 0,0 1 0,-1-1 0,1 1-1,-1-1 1,1 1 0,-1-1 0,1 1 0,-1-1-1,1 1 1,-1-1 0,1 1 0,-1 0 0,0-1-1,1 1 1,-1 0 0,0-1 0,0 1 0,1 0-1,-1-1 1,0 1 0,0 0 0,0 0 0,0-1-1,0 1 1,0 0 0,0 1-268,0-1 0,1 0-1,-1 1 1,0-1 0,1 0 0,-1 0 0,1 0 0,-1 1-1,1-1 1,-1 0 0,1 0 0,0 0 0,0 0 0,-1 0-1,1 0 1,0 0 0,0 0 0,0 0 0,0-1 0,0 1-1,0 0 1,0 0 0,1-1 0,-1 1 0,0-1-1,2 1 1,10 0-5668,-3-1-1564</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7.260"/>
    </inkml:context>
    <inkml:brush xml:id="br0">
      <inkml:brushProperty name="width" value="0.025" units="cm"/>
      <inkml:brushProperty name="height" value="0.025" units="cm"/>
    </inkml:brush>
  </inkml:definitions>
  <inkml:trace contextRef="#ctx0" brushRef="#br0">123 83 12780,'0'0'8125,"-9"-4"-7522,-30-11-293,37 15-266,0 0 0,0-1 0,-1 1 0,1 0 0,0 0 0,0 0 0,-1 1 0,1-1 0,0 0 0,0 1 0,0 0 0,-1-1 0,1 1 0,0 0 0,0 0 0,0 0 0,0 0 1,1 0-1,-1 1 0,0-1 0,0 1 0,1-1 0,-4 4 0,3-2 38,0-1 0,-1 1 1,1 0-1,1 0 1,-1 0-1,0 0 0,1 0 1,-1 0-1,1 0 1,0 1-1,0-1 0,0 0 1,0 5-1,1-6-73,1-1 0,0 1 0,0-1 0,-1 1 0,1-1 0,0 1 0,0-1 0,0 0 0,0 0 0,1 1 0,-1-1 1,0 0-1,0 0 0,1 0 0,-1 0 0,1-1 0,-1 1 0,1 0 0,-1-1 0,1 1 0,-1 0 0,1-1 0,0 0 0,-1 1 0,1-1 0,-1 0 0,1 0 0,3 0 0,57 3-129,-55-3 26,118 0 196,-122-11 3330,4-28-3272,-2 13-101,-3 16 48,-2 5-224,1 0 0,0 0 0,1 0 0,-1 0 0,1 0 0,0 1 0,4-8 0,-4 10-142,-1 0 0,1 1 0,0-1 1,0 1-1,0-1 0,0 1 0,0 0 0,0 0 0,0 0 1,0 0-1,0 0 0,1 1 0,-1-1 0,0 0 0,1 1 1,-1 0-1,0 0 0,1 0 0,3 0 0,43-4-7860,-25 0 3512</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7.621"/>
    </inkml:context>
    <inkml:brush xml:id="br0">
      <inkml:brushProperty name="width" value="0.025" units="cm"/>
      <inkml:brushProperty name="height" value="0.025" units="cm"/>
    </inkml:brush>
  </inkml:definitions>
  <inkml:trace contextRef="#ctx0" brushRef="#br0">88 0 3587,'0'0'19010,"-8"11"-18086,-1 2-547,0 0-1,1 0 1,0 1 0,1 0 0,1 1-1,-9 28 1,10-21-163,0 0-1,2 0 1,-2 39-1,5-60-185,1 0-1,-1-1 1,0 1-1,0-1 1,1 1-1,-1-1 1,1 1-1,-1 0 1,0-1-1,1 0 1,-1 1-1,1-1 1,-1 1-1,1-1 1,-1 1-1,1-1 1,-1 0-1,1 0 0,0 1 1,-1-1-1,1 0 1,-1 0-1,1 0 1,0 1-1,-1-1 1,1 0-1,0 0 1,-1 0-1,1 0 1,0 0-1,-1 0 1,1 0-1,0-1 1,-1 1-1,1 0 1,-1 0-1,1 0 1,0-1-1,-1 1 1,1 0-1,-1-1 1,2 0-1,29-13 473,3-15-198,-1-1 0,55-67 0,-36 39-509,-44 45 521,-6 8-2902,-20 18-16075</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8.001"/>
    </inkml:context>
    <inkml:brush xml:id="br0">
      <inkml:brushProperty name="width" value="0.025" units="cm"/>
      <inkml:brushProperty name="height" value="0.025" units="cm"/>
    </inkml:brush>
  </inkml:definitions>
  <inkml:trace contextRef="#ctx0" brushRef="#br0">5 1 8968,'0'0'5606,"-5"55"-3364,5-41-737,5-1-896,4-2-449,11-5-1633,0-4-3556,5-2-2114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331"/>
    </inkml:context>
    <inkml:brush xml:id="br0">
      <inkml:brushProperty name="width" value="0.035" units="cm"/>
      <inkml:brushProperty name="height" value="0.035" units="cm"/>
    </inkml:brush>
  </inkml:definitions>
  <inkml:trace contextRef="#ctx0" brushRef="#br0">66 254 16163,'-12'24'800,"1"0"-1,1 1 1,1 0-1,-8 35 1,15-49-549,0 1-1,1-1 1,0 1 0,0-1 0,1 1 0,1-1-1,0 1 1,0-1 0,2 0 0,-1 1-1,1-1 1,6 14 0,-7-21-188,-1-1 1,1 0-1,-1 0 0,1 0 0,0 0 1,0 0-1,1 0 0,-1 0 0,1-1 1,-1 1-1,1-1 0,0 0 0,0 0 1,0 0-1,0 0 0,0 0 1,0-1-1,0 1 0,1-1 0,-1 0 1,6 1-1,-4-1-20,0-1-1,0 0 1,0-1-1,0 1 1,0-1 0,0 0-1,0 0 1,0 0-1,-1-1 1,1 1 0,0-1-1,-1-1 1,1 1 0,-1-1-1,5-2 1,6-7-13,0 0 1,-1-1 0,0 0-1,-1-1 1,0-1 0,-1 0-1,-1-1 1,11-20 0,-2-1-65,-2 0 1,24-69 0,-6-17-240,-33 105 213,1 0-1,-2 0 1,-1 0-1,-1-35 1,0 50 57,0 1 1,-1-1-1,1 1 0,-1 0 1,0 0-1,1-1 0,-1 1 1,0 0-1,-2-3 0,3 5 5,-1 0 0,1-1-1,0 1 1,0 0 0,-1 0 0,1-1-1,0 1 1,0 0 0,-1 0 0,1 0-1,0-1 1,0 1 0,-1 0-1,1 0 1,0 0 0,-1 0 0,1 0-1,0 0 1,-1 0 0,1 0 0,0 0-1,-1-1 1,1 1 0,0 1 0,-1-1-1,1 0 1,-1 0 0,0 0 5,0 1 1,1-1 0,-1 1-1,0 0 1,0-1-1,1 1 1,-1 0 0,0 0-1,1 0 1,-1-1 0,0 1-1,1 0 1,-1 0-1,0 1 1,-3 8 83,0 0-1,1 0 1,0 0-1,1 1 1,0-1-1,-1 14 1,1 68 461,2-74-566,2 0 0,0 0 1,1 0-1,1-1 1,9 26-1,-11-37-66,0 0-1,1 0 1,0 0-1,0 0 1,0-1-1,1 1 1,-1-1 0,1 0-1,0 0 1,1 0-1,0-1 1,-1 1-1,1-1 1,1 0 0,-1-1-1,0 1 1,1-1-1,9 4 1,18-1-339</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38.348"/>
    </inkml:context>
    <inkml:brush xml:id="br0">
      <inkml:brushProperty name="width" value="0.025" units="cm"/>
      <inkml:brushProperty name="height" value="0.025" units="cm"/>
    </inkml:brush>
  </inkml:definitions>
  <inkml:trace contextRef="#ctx0" brushRef="#br0">1 276 13869,'0'0'4895,"12"1"-3822,-2 0-832,1 0 0,-1-1 0,1 0-1,-1-1 1,1 0 0,-1 0-1,0-1 1,0-1 0,0 0 0,19-7-1,-26 8-94,56-32 1385,-58 33-1486,1 0 0,0 0-1,-1 0 1,1-1 0,0 1 0,-1 0 0,0-1 0,1 1-1,-1-1 1,0 1 0,0-1 0,0 1 0,0-1 0,0 0-1,0 0 1,0 0 0,-1 1 0,1-1 0,0 0 0,-1 0-1,0 0 1,1 0 0,-1 0 0,0 0 0,0 0 0,0 0-1,0 0 1,-1 0 0,0-3 0,0 3-20,-1 1 0,1 1 0,-1-1 0,0 0 0,1 0 0,-1 1 0,0-1 0,1 0-1,-1 1 1,0 0 0,1-1 0,-1 1 0,0 0 0,0 0 0,0 0 0,1 0 0,-1 0 0,0 1 0,-3 0 0,-35 7-6,32-4 27,0 1 1,0-1 0,1 2 0,0-1 0,0 1-1,1 0 1,-1 0 0,-9 12 0,14-15-16,-1 0 0,1 0 0,0 0 0,0 0 0,0 0-1,0 0 1,0 1 0,0-1 0,1 0 0,0 1 0,0-1 0,0 1 0,0 0 0,0-1 0,1 1 0,0 0 0,-1 0 0,1-1 0,1 1 0,-1 0 0,0 0 0,1-1-1,1 5 1,0-6-22,-1-1 0,1 1-1,0 0 1,0-1 0,0 1 0,0-1-1,0 0 1,0 0 0,0 0-1,0 0 1,0 0 0,0 0-1,1 0 1,-1-1 0,0 1-1,1-1 1,-1 0 0,0 1-1,1-1 1,3-1 0,53-5 166,-40 0-151,0-1 1,-1-1-1,0 0 1,0-1-1,-1-1 1,-1-1-1,1-1 0,-2 0 1,18-17-1,-3-1 25,0-2-1,-3 0 0,30-46 1,-35 39-52,-20 33-15,-14 23 44,0 6 16,2-1 1,0 1-1,1 1 0,2 0 1,0 0-1,2 1 0,0 0 1,2 0-1,0 0 0,2 0 0,1 0 1,5 38-1,2-31-35,-7-31-7,0 0 0,0 1 0,1-1-1,-1 0 1,1 0 0,-1 0 0,1 0 0,0 0 0,-1 0 0,1 1 0,0-2 0,0 1 0,0 0 0,0 0 0,-1 0 0,1 0 0,1 0 0,-1-1 0,0 1 0,0-1-1,0 1 1,1 0 0,1-33-197,-3 21-31,-1-1 1,0 0-1,-1 1 0,0-1 1,-1 1-1,0 0 0,-1 0 1,0 0-1,-6-11 1,0 4 166,-1 1 1,-1 0-1,0 1 1,-21-21-1,24 28 320,6 6-54,0 0-1,0 0 1,0-1-1,0 1 1,1-1-1,-1 1 1,-2-5-1,5 7-176,1 1-1,-1-1 0,0 1 1,0 0-1,0-1 0,0 1 1,0 0-1,0 0 0,1-1 0,-1 1 1,0 0-1,0-1 0,0 1 1,1 0-1,-1 0 0,0-1 0,1 1 1,-1 0-1,0 0 0,0 0 1,1-1-1,-1 1 0,0 0 1,1 0-1,-1 0 0,0 0 0,1 0 1,-1 0-1,0 0 0,1 0 1,-1-1-1,0 1 0,1 0 0,-1 1 1,0-1-1,1 0 0,-1 0 1,1 0-1,20-1 10,-18 1 20,34 2-69,68 13-1,-64-8-2366,52 2 0,-42-8-3755</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0.383"/>
    </inkml:context>
    <inkml:brush xml:id="br0">
      <inkml:brushProperty name="width" value="0.025" units="cm"/>
      <inkml:brushProperty name="height" value="0.025" units="cm"/>
    </inkml:brush>
  </inkml:definitions>
  <inkml:trace contextRef="#ctx0" brushRef="#br0">5 0 9961,'0'0'11499,"-2"4"-10356,1 0-1011,0 0-1,1 0 1,-1 0 0,1 0 0,0 0 0,1 1 0,-1-1 0,0 0 0,1 0-1,0 0 1,0 0 0,1 0 0,-1 0 0,1 0 0,-1-1 0,1 1 0,1 0-1,2 3 1,3 8-41,2 0-1,0-1 0,16 18 0,-19-26-184,0 0 1,0-1-1,0 1 0,1-1 0,0-1 0,0 1 0,0-1 0,1-1 0,-1 1 0,1-2 0,0 1 0,0-1 0,0 0 0,0-1 0,10 0 0,-11-1-455,0 0-1,0 0 1,-1-1-1,1 0 1,0 0-1,0-1 0,13-5 1,-16 5-332,1-1 0,-1 0 1,0 0-1,0 0 0,-1 0 0,1-1 0,-1 1 1,0-1-1,1 0 0,-2-1 0,6-5 1,7-20-7641</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0.728"/>
    </inkml:context>
    <inkml:brush xml:id="br0">
      <inkml:brushProperty name="width" value="0.025" units="cm"/>
      <inkml:brushProperty name="height" value="0.025" units="cm"/>
    </inkml:brush>
  </inkml:definitions>
  <inkml:trace contextRef="#ctx0" brushRef="#br0">237 1 6822,'0'0'11595,"-63"47"-10730,38-13 32,5 6 192,-5 8-96,5 6-416,2 2-257,1 0-192,3-3-96,10-4-64,-5-8-801,4-4-736,0-9-769,-1-4-1634,1-7-1473</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1.059"/>
    </inkml:context>
    <inkml:brush xml:id="br0">
      <inkml:brushProperty name="width" value="0.025" units="cm"/>
      <inkml:brushProperty name="height" value="0.025" units="cm"/>
    </inkml:brush>
  </inkml:definitions>
  <inkml:trace contextRef="#ctx0" brushRef="#br0">80 0 13549,'0'0'1409,"5"52"0,-8-10-448,-6 7-128,-6 2-128,3 2-193,-1 2-191,-1-3-161,5-7-96,3-6 0,2-11-641,4-11-704,0-12-1409</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1.455"/>
    </inkml:context>
    <inkml:brush xml:id="br0">
      <inkml:brushProperty name="width" value="0.025" units="cm"/>
      <inkml:brushProperty name="height" value="0.025" units="cm"/>
    </inkml:brush>
  </inkml:definitions>
  <inkml:trace contextRef="#ctx0" brushRef="#br0">1 17 12716,'0'0'817,"12"-2"347,44-5 78,63 0 0,-90 7-1068,-1 1 1,1 1 0,-1 1 0,45 12-1,-68-14-177,0 1-1,-1 0 0,1-1 0,-1 1 0,0 1 1,0-1-1,1 1 0,-2-1 0,1 1 1,0 0-1,0 0 0,-1 1 0,0-1 0,0 1 1,0 0-1,0 0 0,0 0 0,-1 0 0,0 0 1,0 1-1,0-1 0,0 1 0,-1-1 0,2 6 1,-2-3 34,-1 0 0,0 0 1,0 0-1,0-1 0,-1 1 1,0 0-1,0 0 0,-1-1 1,0 1-1,0-1 0,0 1 1,-1-1-1,0 0 0,0 0 1,-1 0-1,-6 9 0,-14 15 424,-2-1-1,-1-1 0,0-1 1,-2-1-1,-1-2 1,-2-1-1,-65 36 1,55-43-429,40-16-246,1 0 0,-1 1 0,1-1 0,-1 0 0,0 0-1,1 1 1,-1-2 0,1 1 0,-1 0 0,0 0 0,1 0 0,-1-1 0,1 1 0,-1 0 0,1-1-1,-1 0 1,1 1 0,-1-1 0,1 0 0,0 0 0,-1 0 0,1 0 0,0 0 0,0 0 0,-2-2 0,-8-24-10767</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1.992"/>
    </inkml:context>
    <inkml:brush xml:id="br0">
      <inkml:brushProperty name="width" value="0.025" units="cm"/>
      <inkml:brushProperty name="height" value="0.025" units="cm"/>
    </inkml:brush>
  </inkml:definitions>
  <inkml:trace contextRef="#ctx0" brushRef="#br0">0 1 17969,'0'0'5637,"42"59"-5252,-28-30-129,-1 1-192,3-4-32,2-2 0,4-5 0,3-4-288,4-5-737,-1-6-1473,-1-4-1859,-3-4-4002</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2.381"/>
    </inkml:context>
    <inkml:brush xml:id="br0">
      <inkml:brushProperty name="width" value="0.025" units="cm"/>
      <inkml:brushProperty name="height" value="0.025" units="cm"/>
    </inkml:brush>
  </inkml:definitions>
  <inkml:trace contextRef="#ctx0" brushRef="#br0">276 0 11819,'0'0'5317,"-45"78"-3331,13-26 32,-4 11-961,-8 5-128,8 1-128,4-3-417,7-6-352,9-8-384,7-13-1250,9-10-1729,0-11-4612</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6.092"/>
    </inkml:context>
    <inkml:brush xml:id="br0">
      <inkml:brushProperty name="width" value="0.025" units="cm"/>
      <inkml:brushProperty name="height" value="0.025" units="cm"/>
    </inkml:brush>
  </inkml:definitions>
  <inkml:trace contextRef="#ctx0" brushRef="#br0">49 5236 4548,'0'0'2178,"-7"2"-1366,-34 10 1740,45-50 1510,-1 31-3667,0 0 0,0 0-1,1 0 1,0 0 0,1 1 0,-1 0-1,1 0 1,0 0 0,11-9 0,62-40 575,-10 7-475,-35 20-301,5-5-3,1 2 1,71-42 0,45-24-72,-100 61-65,117-59-1,-105 61 58,122-81-1,-44 23 147,-46 30-136,117-95 1,80-94-99,-156 131 33,1083-857 1101,-929 754-1175,696-523-99,-738 559 86,441-312 113,-132 112-100,180-117 194,-638 436-128,2-2-10,149-74 1,-252 143-501,7-3 1105</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6.928"/>
    </inkml:context>
    <inkml:brush xml:id="br0">
      <inkml:brushProperty name="width" value="0.025" units="cm"/>
      <inkml:brushProperty name="height" value="0.025" units="cm"/>
    </inkml:brush>
  </inkml:definitions>
  <inkml:trace contextRef="#ctx0" brushRef="#br0">5 9 13004,'-4'-8'7816,"5"24"-5154,11 31-1006,-8-41-1581,0-1 0,0 0 0,1 0 0,0-1 0,0 0 0,0 1-1,0-2 1,1 1 0,-1 0 0,1-1 0,0 0 0,0-1 0,0 1-1,0-1 1,1 0 0,-1-1 0,1 1 0,-1-1 0,1-1 0,-1 1-1,1-1 1,0 0 0,-1-1 0,12-1 0,-8 0-384,1 0 0,-1-1 1,0 0-1,1-1 0,-1 0 0,14-8 1,-16 8-703,-1-1 0,1 0 0,-1 0 1,-1-1-1,1 0 0,-1 0 0,11-14 1,0 3-3842,-16 17 4861,-1 1 0,0-1 0,1 0 0,-1 0 0,0 0 0,1 0 0,-1 0 0,0 0 0,0 0 0,1 1-1,-1-1 1,0 0 0,1 0 0,-1 0 0,0 0 0,0 1 0,0-1 0,1 0 0,-1 0 0,0 1-1,0-1 1,0 0 0,1 1 0,-1-1 0,0 0 0,0 0 0,0 1 0,0-1 0,0 0 0,0 1 0,0-1-1,0 0 1,0 1 0,0-1 0,0 0 0,0 1 0,0 5 692,0-1 0,0 1-1,-1-1 1,1 1 0,-1-1 0,-3 10 0,-44 109 4356,34-93-4640,1 0 1,1 1 0,2 0 0,1 0-1,2 1 1,-7 67 0,17-73-842,3-16-2160,5-10-6062</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7.609"/>
    </inkml:context>
    <inkml:brush xml:id="br0">
      <inkml:brushProperty name="width" value="0.025" units="cm"/>
      <inkml:brushProperty name="height" value="0.025" units="cm"/>
    </inkml:brush>
  </inkml:definitions>
  <inkml:trace contextRef="#ctx0" brushRef="#br0">0 97 15855,'0'0'5926,"60"-14"-4933,-21 9 32,10-5-225,5-3-447,0 0-225,-2-2-64,-7 2-64,-9 3-513,-12 7-512,-8 3-448,-14 0-1122,-6 9-7526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972"/>
    </inkml:context>
    <inkml:brush xml:id="br0">
      <inkml:brushProperty name="width" value="0.035" units="cm"/>
      <inkml:brushProperty name="height" value="0.035" units="cm"/>
    </inkml:brush>
  </inkml:definitions>
  <inkml:trace contextRef="#ctx0" brushRef="#br0">318 59 12923,'0'-3'114,"0"0"0,0 0 0,0 0 0,0 0 1,0 0-1,-1 0 0,0 0 0,1 0 0,-1 0 0,0 1 0,-1-1 1,1 0-1,0 0 0,-1 1 0,-2-4 0,2 4-72,1 1 1,-1 0-1,0 1 0,1-1 0,-1 0 0,0 0 0,0 1 1,0-1-1,0 1 0,1-1 0,-1 1 0,0 0 0,0 0 1,0 0-1,0 0 0,0 0 0,0 0 0,0 0 0,0 1 1,0-1-1,0 1 0,1 0 0,-1-1 0,-3 3 0,-3 0 166,0 2 0,0-1 0,0 1 0,1 0-1,0 0 1,0 1 0,0 0 0,1 0 0,0 1-1,0 0 1,0 0 0,1 0 0,-6 11 0,-1 5 9,1 0 0,0 0 0,-10 37 1,13-31-44,2 0 0,1 0 1,1 0-1,1 0 0,2 1 1,1 0-1,1-1 0,2 0 1,0 1-1,3-1 0,9 35 1,-7-39-94,1 1 0,1-1 0,1-1 0,1 0-1,1 0 1,1-2 0,1 1 0,1-2 0,1 0 0,0-1 0,2-1 0,33 27 0,-45-40-55,1 0 0,0-1 0,0 1 0,1-1 0,0-1 0,0 0 0,0 0 0,18 4 0,-27-8-23,0 0 1,0 0-1,1 1 1,-1-1-1,0 0 1,0 0-1,0 0 1,1 0 0,-1 0-1,0 0 1,0 0-1,0 0 1,1 0-1,-1 0 1,0 0-1,0 0 1,0 0-1,0 0 1,1 0 0,-1 0-1,0 0 1,0 0-1,0 0 1,1 0-1,-1 0 1,0-1-1,0 1 1,0 0-1,0 0 1,1 0 0,-1 0-1,0 0 1,0 0-1,0-1 1,0 1-1,0 0 1,0 0-1,1 0 1,-1 0 0,0-1-1,0 1 1,0 0-1,-5-9 92,-16-11 27,-120-92 224,-90-80-93,229 191-244,1-1-1,-1 0 1,0 1 0,1-1 0,0 0 0,-1 1-1,1-1 1,0 0 0,0 0 0,-1-3 0,2 5-6,0-1 0,0 1 0,0 0 0,0-1 0,0 1 0,0 0 0,0-1 0,0 1 0,0 0 0,0-1 0,0 1 0,0 0 0,0 0 0,1-1 0,-1 1 0,0 0 0,0-1 0,0 1 0,0 0 0,1 0 0,-1-1 0,0 1 0,0 0 0,1 0 0,-1-1 0,0 1 0,0 0 0,1 0 0,-1 0 0,0 0 0,1 0 0,-1-1 0,0 1 0,1 0 0,-1 0 0,0 0 0,1 0 0,5-1 28,1 1 0,-1 0 0,0 0 0,0 1 0,8 1 0,1 0-7,9-1-138,0-1 1,0-1-1,0-1 0,0-1 0,0-2 1,-1 0-1,0-1 0,0-1 0,0-1 0,-1-2 1,0 0-1,-1-1 0,0-1 0,-1-1 1,29-24-1,-3-2-250</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7.941"/>
    </inkml:context>
    <inkml:brush xml:id="br0">
      <inkml:brushProperty name="width" value="0.025" units="cm"/>
      <inkml:brushProperty name="height" value="0.025" units="cm"/>
    </inkml:brush>
  </inkml:definitions>
  <inkml:trace contextRef="#ctx0" brushRef="#br0">1 8 12139,'0'0'7207,"28"46"-6150,12-46-160,14 0-545,-2 0-287,8-9-1,-10-3-1346,-5-3-1825,-7-2-3395</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8.289"/>
    </inkml:context>
    <inkml:brush xml:id="br0">
      <inkml:brushProperty name="width" value="0.025" units="cm"/>
      <inkml:brushProperty name="height" value="0.025" units="cm"/>
    </inkml:brush>
  </inkml:definitions>
  <inkml:trace contextRef="#ctx0" brushRef="#br0">59 1 13549,'0'0'5146,"-8"10"-2840,-26 34-598,32-42-1615,0 0-1,1 0 0,0 0 1,-1 0-1,1 0 0,0 0 0,0 0 1,0 0-1,0 0 0,0 1 0,0-1 1,1 0-1,-1 1 0,1-1 0,0 1 1,-1-1-1,1 0 0,0 1 0,1-1 1,-1 1-1,0-1 0,2 5 1,-1-5-60,1 0 1,-1-1-1,1 1 1,0 0 0,-1-1-1,1 1 1,0-1 0,0 1-1,0-1 1,0 0 0,0 0-1,0 0 1,1 0 0,-1 0-1,0-1 1,0 1-1,1-1 1,2 1 0,7 0-84,-1 0 1,1 0-1,-1-1 1,1-1-1,-1 0 0,1 0 1,15-5-1,-16 1-673,0 1 0,0-2 0,-1 1 0,0-1 0,10-9 0,-15 12-161,0-1 0,-1 0 1,1 0-1,-1 0 1,0-1-1,0 1 0,0-1 1,-1 0-1,0 0 0,0 0 1,4-10-1,-7 14 906,-2 4 1189,-44 78 6659,6 8-3812,34-73-3838,0 0-1,2 1 0,0 0 0,0 0 0,2 0 1,0 0-1,1 1 0,0-1 0,3 19 0,9-1-1690,-10-33 1075,0-1-1,0 0 0,0 0 1,0 0-1,0 0 1,0 0-1,0 0 0,0 0 1,0 0-1,0 0 1,1 0-1,-1 0 0,0-1 1,3 1-1,8 1-7546</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8.683"/>
    </inkml:context>
    <inkml:brush xml:id="br0">
      <inkml:brushProperty name="width" value="0.025" units="cm"/>
      <inkml:brushProperty name="height" value="0.025" units="cm"/>
    </inkml:brush>
  </inkml:definitions>
  <inkml:trace contextRef="#ctx0" brushRef="#br0">123 0 16816,'0'0'6502,"-45"71"-5829,34-34-257,5 2-224,3 0-96,3-5-64,0-3 32,0-4-704,0-6-513,0-7-449,-7-7-832,-6-5-801,-3-2-769,-6-9-384</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49.027"/>
    </inkml:context>
    <inkml:brush xml:id="br0">
      <inkml:brushProperty name="width" value="0.025" units="cm"/>
      <inkml:brushProperty name="height" value="0.025" units="cm"/>
    </inkml:brush>
  </inkml:definitions>
  <inkml:trace contextRef="#ctx0" brushRef="#br0">1 56 6502,'0'0'2109,"3"-8"-107,-3 6-1805,1 0 0,0 0 1,-1-1-1,1 1 0,0 0 1,0 0-1,0 0 1,1 0-1,-1 0 0,1 1 1,-1-1-1,1 0 0,-1 0 1,1 1-1,0-1 0,0 1 1,-1 0-1,1 0 1,0-1-1,1 1 0,-1 0 1,0 1-1,0-1 0,0 0 1,0 0-1,1 1 0,-1 0 1,0-1-1,1 1 0,-1 0 1,0 0-1,5 1 1,63-4 2717,-31 1-2496,-1 1 0,1 2 0,66 10 0,-100-11-345,-1 1 1,0 1-1,0-1 1,0 0 0,0 1-1,0 0 1,0 0 0,0 0-1,0 1 1,-1-1-1,1 1 1,-1 0 0,0 0-1,0 0 1,0 0-1,0 1 1,0-1 0,-1 1-1,1-1 1,-1 1 0,0 0-1,0 0 1,-1 0-1,1 0 1,-1 0 0,0 1-1,0-1 1,0 0 0,-1 1-1,1-1 1,-1 0-1,0 1 1,-1-1 0,1 1-1,-1-1 1,1 0 0,-1 1-1,0-1 1,-1 0-1,1 0 1,-1 0 0,0 0-1,0 0 1,0 0-1,-6 6 1,-7 9 241,-1-2-1,-1 0 0,0-1 1,-2 0-1,0-2 0,0 0 1,-1-1-1,-1-1 1,0-1-1,-1-1 0,0-1 1,-29 9-1,47-17-562,-38 8-633,41-9 393,-1 0 0,1 0 0,-1 0 0,1 0 1,0 0-1,-1 0 0,1 0 0,-1 0 0,1-1 1,0 1-1,-1-1 0,1 1 0,-1-1 0,-1-1 1,-4-10-8707</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1.432"/>
    </inkml:context>
    <inkml:brush xml:id="br0">
      <inkml:brushProperty name="width" value="0.025" units="cm"/>
      <inkml:brushProperty name="height" value="0.025" units="cm"/>
    </inkml:brush>
  </inkml:definitions>
  <inkml:trace contextRef="#ctx0" brushRef="#br0">57 1927 833,'-29'11'7578,"1"-1"-3583,41-10 1900,19-2-5106,672-188 204,-9 19-870,-413 100 97,213-62 243,1093-335-116,-1511 446-334,986-258 198,-490 143-100,127-29 328,-120 19-251,-316 77 670,-236 63-830,-14 5-13,-1-1-1,0-1 0,0 0 1,0-1-1,-1 0 0,24-14 1,-35 19-36,-1 0 0,1 0 0,-1 0 0,1-1 0,-1 1 0,1 0 0,-1 0 0,1-1 0,-1 1 0,0 0 0,1-1 0,-1 1 0,1 0 0,-1-1 1,0 1-1,1-1 0,-1 1 0,0 0 0,1-1 0,-1 1 0,0-1 0,0 1 0,1-1 0,-1 1 0,0-1 0,0 1 0,0-1 0,0 0 0,0 1 1,0-1-1,0 1 0,0-1 0,0 1 0,0-1 0,0 1 0,0-1 0,0 1 0,0-1 0,0 1 0,-1-1 0,1 1 0,0-1 0,0 1 0,-1-1 1,1 1-1,0-1 0,-1 1 0,1-1 0,0 1 0,-1 0 0,1-1 0,-1 1 0,1 0 0,-1-1 0,0 1 0,-31-10-3618,25 8 2295,-18-5-4474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2.107"/>
    </inkml:context>
    <inkml:brush xml:id="br0">
      <inkml:brushProperty name="width" value="0.025" units="cm"/>
      <inkml:brushProperty name="height" value="0.025" units="cm"/>
    </inkml:brush>
  </inkml:definitions>
  <inkml:trace contextRef="#ctx0" brushRef="#br0">0 0 14894,'11'20'1313,"0"3"545,0 3-1121,3-2-577,1-4-64,5-6-32,3-10 32,9-4 32,6-4-448,0-15-801,2-7-1570,-1-7-1216,-6-3-1346</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2.427"/>
    </inkml:context>
    <inkml:brush xml:id="br0">
      <inkml:brushProperty name="width" value="0.025" units="cm"/>
      <inkml:brushProperty name="height" value="0.025" units="cm"/>
    </inkml:brush>
  </inkml:definitions>
  <inkml:trace contextRef="#ctx0" brushRef="#br0">157 1 11979,'0'0'5990,"-48"73"-4036,17-30-705,6 8-384,1 1 0,8-1-33,5-4-415,10-4-257,1-7-128,1-5 32,12-8-897,3-9-928,-5-7-1603,-4-7-3906</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2.817"/>
    </inkml:context>
    <inkml:brush xml:id="br0">
      <inkml:brushProperty name="width" value="0.025" units="cm"/>
      <inkml:brushProperty name="height" value="0.025" units="cm"/>
    </inkml:brush>
  </inkml:definitions>
  <inkml:trace contextRef="#ctx0" brushRef="#br0">12 1 14638,'0'0'5829,"-6"62"-4676,4-25-320,-1 5-480,3-2-289,0-1 0,0-2-64,9-6 64,-2-5-737,2-8-896,-9-8-1314</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3.165"/>
    </inkml:context>
    <inkml:brush xml:id="br0">
      <inkml:brushProperty name="width" value="0.025" units="cm"/>
      <inkml:brushProperty name="height" value="0.025" units="cm"/>
    </inkml:brush>
  </inkml:definitions>
  <inkml:trace contextRef="#ctx0" brushRef="#br0">1 118 5093,'0'0'11824,"11"-10"-9923,-5 3-1679,1 0-58,0 1 1,0-1 0,1 1 0,0 0-1,0 1 1,0 0 0,1 0 0,0 1-1,0 0 1,10-3 0,23-4 80,2 1 1,-1 3-1,1 1 1,0 2 0,54 3-1,-92 1-221,0 0 0,0 1 0,-1 0 1,1 0-1,0 0 0,-1 0 0,1 1 0,-1 0 0,1 0 0,-1 1 0,0 0 0,0 0 0,0 0 0,0 0 1,-1 1-1,1-1 0,3 5 0,-5-4 16,0 0 0,-1 1 0,0-1 0,1 1 0,-1-1 0,-1 1 1,1-1-1,-1 1 0,0 0 0,0 0 0,0 0 0,-1 0 0,1-1 0,-1 1 0,0 0 0,-1 0 1,1 0-1,-1 0 0,0 0 0,-3 8 0,-1 0 257,0 0-1,-1 0 1,0-1-1,-1 0 1,0 0-1,-1-1 1,0 0-1,-15 15 1,7-10 60,0 0-1,-2-1 1,1-1 0,-29 17-1,40-26-359,-1-1-1,0 0 1,-1 0-1,1-1 1,-1 0 0,1 0-1,-1 0 1,0-1-1,0-1 1,0 1-1,0-1 1,0-1 0,-10 0-1,18 0-130,-1 0-1,0 0 1,0-1 0,0 1-1,1 0 1,-1-1-1,0 1 1,1-1 0,-1 1-1,0-1 1,1 1-1,-1-1 1,0 1-1,1-1 1,-1 0 0,1 1-1,-1-1 1,1 0-1,-1 1 1,1-1 0,0 0-1,-1 0 1,1 1-1,0-1 1,0 0 0,0 0-1,-1-1 1,0-25-5103,1 19 2562,0-25-9747</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8.824"/>
    </inkml:context>
    <inkml:brush xml:id="br0">
      <inkml:brushProperty name="width" value="0.025" units="cm"/>
      <inkml:brushProperty name="height" value="0.025" units="cm"/>
    </inkml:brush>
  </inkml:definitions>
  <inkml:trace contextRef="#ctx0" brushRef="#br0">193 0 13965,'0'0'4004,"-57"47"-3652,35-22 129,-1-2-161,1 2-160,2 0-128,2-3 32,4 0-32,3-6-256,6-3-801,5-7-769,11-6-3619,3-14 833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8.584"/>
    </inkml:context>
    <inkml:brush xml:id="br0">
      <inkml:brushProperty name="width" value="0.035" units="cm"/>
      <inkml:brushProperty name="height" value="0.035" units="cm"/>
    </inkml:brush>
  </inkml:definitions>
  <inkml:trace contextRef="#ctx0" brushRef="#br0">98 262 18732,'-18'32'675,"2"1"0,1 1 0,2 0 0,1 0 0,-7 38 0,15-42-358,6-16-102,-2-13-208,0-1 0,0 0 0,0 0 0,1 0 0,-1 0 0,0 1 0,0-1 0,0 0 0,1 0 0,-1 0 0,0 0 0,0 0 0,1 0 0,-1 0 0,0 0 0,0 0 0,0 1 0,1-1 0,-1 0 0,0 0 0,0 0 0,1 0 0,-1 0 0,0-1 0,0 1 0,1 0 0,-1 0 0,0 0 0,0 0 0,1 0 0,-1 0 0,0 0 0,0 0 0,0 0 0,1-1 0,-1 1 0,0 0 0,0 0 0,0 0 0,0 0 0,1-1 0,-1 1 0,0 0 0,0-1 0,12-10 59,-1-2-1,0 0 1,-1 0-1,9-15 1,6-8-9,-6 10-14,89-110 159,-94 120-184,1 1 0,1 0 1,0 1-1,0 1 1,37-21-1,-48 31-14,-1 1 0,1-1 0,0 1 0,0 1 0,1-1-1,-1 1 1,0 0 0,0 0 0,1 0 0,-1 1 0,0 0 0,9 0 0,-11 1 2,1 0 0,-1 0 0,0 0 1,0 0-1,0 0 0,0 1 0,-1-1 1,1 1-1,0 0 0,0 0 0,-1 0 1,1 0-1,-1 0 0,0 1 0,0-1 1,0 1-1,0-1 0,0 1 0,0 0 1,-1 0-1,2 4 0,3 7 25,-2 0 0,1 0 0,1 17 1,-3-17 11,0 0 0,1-1 0,8 20 1,-12-32-38,0 0 0,1 0 0,-1-1 1,0 1-1,1 0 0,-1 0 0,1 0 1,-1 0-1,1 0 0,-1 0 0,1-1 1,0 1-1,-1 0 0,1 0 0,0-1 1,0 1-1,-1-1 0,1 1 0,0-1 1,0 1-1,0-1 0,0 1 0,0-1 1,0 0-1,0 1 0,-1-1 0,1 0 1,0 0-1,0 0 0,0 1 0,0-1 1,0 0-1,0 0 0,0-1 0,0 1 1,0 0-1,0 0 0,0 0 0,0-1 1,0 1-1,0 0 0,0-1 0,0 1 1,0-1-1,0 1 0,-1-1 0,2 0 1,4-4 18,-1-1 1,0 1-1,0-1 1,0 0 0,4-7-1,35-58 113,-30 46-99,1 1 0,1 0 0,1 1-1,1 1 1,23-22 0,-38 42-39,0 0 1,-1 0 0,1 0-1,0 0 1,0 0-1,0 0 1,1 1 0,-1-1-1,0 1 1,0 0-1,5-1 1,-6 2-2,0 0 0,0 0 0,-1 0 0,1 0 0,0 1 0,0-1 0,-1 0 0,1 1 0,0 0 0,-1-1 0,1 1 0,0 0 0,-1 0 0,1 0-1,-1 0 1,1 0 0,-1 0 0,1 0 0,-1 0 0,0 1 0,0-1 0,0 0 0,0 1 0,2 2 0,6 14-3,0 0 0,-1 0 0,-1 1 0,-1 0 0,0 0 0,3 24 0,-2-11 7,13 35 1,-18-61-1,0-1-1,0 0 1,1 0 0,0 0 0,0 0 0,7 7 0,-9-10-2,0-1 0,0 0 1,1 0-1,-1 1 1,1-1-1,-1 0 1,1 0-1,-1-1 1,1 1-1,0 0 0,-1 0 1,1-1-1,0 1 1,0-1-1,-1 1 1,1-1-1,0 0 1,0 0-1,0 0 0,0 0 1,-1 0-1,1 0 1,0-1-1,0 1 1,3-1-1,0-2 1,1 1 0,-1-1 0,0 0 0,0-1 0,0 1 0,-1-1 0,1 0-1,-1 0 1,0 0 0,5-6 0,35-54-11,-40 57 8,54-95-112,18-27-385,-75 127 480,24-28-185,-25 30 191,1-1 1,-1 0-1,1 1 0,-1-1 0,1 1 1,-1-1-1,1 0 0,0 1 1,0-1-1,-1 1 0,1 0 1,0-1-1,0 1 0,-1 0 1,1-1-1,0 1 0,0 0 1,0 0-1,-1-1 0,1 1 1,0 0-1,0 0 0,0 0 1,0 0-1,0 0 0,-1 1 1,1-1-1,0 0 0,0 0 1,0 0-1,-1 1 0,1-1 1,0 0-1,0 1 0,0-1 1,-1 1-1,1-1 0,0 1 1,0 0-1,2 4-36,0 0 0,0 0 0,0 1 1,-1-1-1,0 1 0,0-1 0,2 11 0,7 48-73,-7-34 113,-1-9 117,-2-13-92,-1-1-1,1 0 1,1 1-1,0-1 1,0 0-1,0 0 1,1 0-1,0 0 1,0 0-1,5 7 1,-8-13-6,0-1 0,1 1 0,-1-1 0,1 1 0,-1-1 0,0 1 1,1-1-1,-1 1 0,1-1 0,-1 0 0,1 1 0,0-1 1,-1 0-1,1 1 0,-1-1 0,1 0 0,0 0 0,-1 0 1,1 1-1,-1-1 0,1 0 0,0 0 0,-1 0 0,1 0 1,0 0-1,0 0 0,6-4 82</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9.187"/>
    </inkml:context>
    <inkml:brush xml:id="br0">
      <inkml:brushProperty name="width" value="0.025" units="cm"/>
      <inkml:brushProperty name="height" value="0.025" units="cm"/>
    </inkml:brush>
  </inkml:definitions>
  <inkml:trace contextRef="#ctx0" brushRef="#br0">31 0 8616,'0'0'12428,"-25"68"-12332,20-34-64,5-3 0,0 0 0,0-2 0,0-3-32,3-4-480,3-2-1538,-5-8-2531,-1-6-1985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9.530"/>
    </inkml:context>
    <inkml:brush xml:id="br0">
      <inkml:brushProperty name="width" value="0.025" units="cm"/>
      <inkml:brushProperty name="height" value="0.025" units="cm"/>
    </inkml:brush>
  </inkml:definitions>
  <inkml:trace contextRef="#ctx0" brushRef="#br0">4 14 5029,'0'0'12492,"-4"47"-11403,28-40 256,10-7-544,6 0-545,8-2-192,1-10-96,1 0-1730,-1-4-1921,-11 3-1250,-4 0-3363</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5:59.957"/>
    </inkml:context>
    <inkml:brush xml:id="br0">
      <inkml:brushProperty name="width" value="0.025" units="cm"/>
      <inkml:brushProperty name="height" value="0.025" units="cm"/>
    </inkml:brush>
  </inkml:definitions>
  <inkml:trace contextRef="#ctx0" brushRef="#br0">221 54 9257,'0'0'7068,"3"-8"-4874,4-25-368,-7 32-1773,0 0 1,0 1-1,0-1 1,-1 1-1,1-1 1,0 1 0,0-1-1,-1 0 1,1 1-1,0-1 1,-1 1-1,1-1 1,-1 1 0,1-1-1,-1 1 1,1 0-1,-1-1 1,1 1 0,-1 0-1,1-1 1,-1 1-1,0 0 1,1 0-1,-1-1 1,1 1 0,-1 0-1,0 0 1,1 0-1,-1 0 1,1 0-1,-1 0 1,0 0 0,1 0-1,-1 0 1,0 0-1,1 0 1,-1 0-1,0 0 1,0 1 0,-25 4 354,12 2-324,1 0 0,0 0 1,0 2-1,1 0 0,1 0 0,-1 1 0,1 0 0,1 1 0,0 0 0,1 1 0,0 0 0,0 1 0,1-1 0,1 2 1,-10 24-1,16-36-55,0 0-1,0 1 1,0-1 0,0 0 0,1 1 0,-1-1 0,1 1 0,-1-1 0,1 1 0,0-1 0,0 1-1,0-1 1,1 1 0,-1-1 0,0 1 0,1-1 0,0 1 0,-1-1 0,1 0 0,0 1 0,0-1 0,0 0-1,1 0 1,-1 1 0,1-1 0,-1 0 0,1 0 0,-1-1 0,1 1 0,0 0 0,0-1 0,0 1-1,0-1 1,0 1 0,1-1 0,-1 0 0,0 0 0,3 1 0,4 0 10,0 0 1,1 0-1,-1-1 1,0 0-1,1 0 0,-1-1 1,1-1-1,-1 0 1,12-2-1,-13 1-26,1 0-1,-1 0 1,1-1 0,-1 0 0,0-1-1,12-6 1,-18 8 0,1 1 0,0-1 0,-1 0 0,1 0 0,-1 0 0,0 0 0,1 0-1,-1-1 1,0 1 0,-1-1 0,1 1 0,0-1 0,-1 0 0,1 1 0,-1-1 0,0 0 0,0 0 0,0 0 0,0 0 0,0 0 0,0-5 0,-2 7 24,1 0 0,0 0 1,0 0-1,-1 0 1,1 0-1,0 0 0,-1 0 1,1 0-1,-1 0 1,0 0-1,1 0 0,-1 0 1,0 0-1,1 0 0,-1 1 1,0-1-1,0 0 1,0 1-1,0-1 0,1 0 1,-1 1-1,0-1 0,0 1 1,-2-1-1,-2-1 24,1 1 0,0 0 0,0 0 0,0 0 1,-1 0-1,1 1 0,-6-1 0,6 1-42,0 1 0,-1-1 0,1 1 0,0-1 0,0 1 0,0 0 0,-7 3 0,10-3-22,0-1 0,0 1 0,0-1 0,0 1 0,0 0 0,0-1 0,0 1 0,0 0 0,0 0 0,1-1 0,-1 1 0,0 0 0,0 0 0,1 0 0,-1 0 0,0 0 0,1 0 0,-1 0 0,1 0 0,0 0 0,-1 1 0,1-1 0,0 0 0,-1 2 0,2-2 2,-1 0 1,1-1-1,0 1 0,-1 0 1,1 0-1,0-1 0,-1 1 1,1-1-1,0 1 0,0-1 1,-1 1-1,1-1 0,0 1 1,0-1-1,0 0 1,0 1-1,0-1 0,0 0 1,0 0-1,0 0 0,0 0 1,0 0-1,-1 0 0,1 0 1,2 0-1,35 0 23,-30 0-33,-1-1-57,0 0-1,1 0 1,-1 0-1,0-1 1,0 0 0,-1 0-1,1-1 1,9-4-1,2-1-35,-35 41-188,11-20 338,1-2 75,0 0-1,1 0 0,0 1 1,1-1-1,-3 19 0,8 15-880,-1-41 347,0-1-1,0 1 1,0-1 0,1 1-1,-1-1 1,1 0-1,0 0 1,0 0-1,0 0 1,3 3 0,7 5-5652</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02.715"/>
    </inkml:context>
    <inkml:brush xml:id="br0">
      <inkml:brushProperty name="width" value="0.025" units="cm"/>
      <inkml:brushProperty name="height" value="0.025" units="cm"/>
    </inkml:brush>
  </inkml:definitions>
  <inkml:trace contextRef="#ctx0" brushRef="#br0">6 1 11115,'0'0'7078,"-6"54"-6533,6-30-353,0 5-96,4-2-64,1-1 0,3-1 0,-1-4 0,-4-5 0,3-6-576,-4-5-2179</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03.042"/>
    </inkml:context>
    <inkml:brush xml:id="br0">
      <inkml:brushProperty name="width" value="0.025" units="cm"/>
      <inkml:brushProperty name="height" value="0.025" units="cm"/>
    </inkml:brush>
  </inkml:definitions>
  <inkml:trace contextRef="#ctx0" brushRef="#br0">0 43 13004,'0'0'7752,"82"-4"-6663,-28 0-641,0-1-384,9 0 0,-4-2-1153,-10 0-2658,-10-4-3556</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05.236"/>
    </inkml:context>
    <inkml:brush xml:id="br0">
      <inkml:brushProperty name="width" value="0.025" units="cm"/>
      <inkml:brushProperty name="height" value="0.025" units="cm"/>
    </inkml:brush>
  </inkml:definitions>
  <inkml:trace contextRef="#ctx0" brushRef="#br0">22 1 8648,'0'0'2467,"-6"76"-1859,-1-29-31,4 2-353,-3 0-192,6-4 0,0-8-128,0-9-289,0-11-63,0-13-641</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05.599"/>
    </inkml:context>
    <inkml:brush xml:id="br0">
      <inkml:brushProperty name="width" value="0.025" units="cm"/>
      <inkml:brushProperty name="height" value="0.025" units="cm"/>
    </inkml:brush>
  </inkml:definitions>
  <inkml:trace contextRef="#ctx0" brushRef="#br0">0 296 10186,'0'0'3790,"6"-8"-2007,47-61 166,-36 50-1626,-1-1-1,0-1 1,-1-1-1,-2 0 1,0 0-1,14-37 1,-15 30 100,-4 24-256,0 17-63,0 12 110,2-1 1,23 41 0,-28-55-525,1 0 0,0 0 0,1-1 0,-1 0 0,2 0 0,-1-1 0,1 0 0,0 0 0,14 8 0,2-5-4409</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1.213"/>
    </inkml:context>
    <inkml:brush xml:id="br0">
      <inkml:brushProperty name="width" value="0.025" units="cm"/>
      <inkml:brushProperty name="height" value="0.025" units="cm"/>
    </inkml:brush>
  </inkml:definitions>
  <inkml:trace contextRef="#ctx0" brushRef="#br0">1 2036 4004,'0'0'3934,"10"-1"-3363,24-6 646,0-2 0,-1-1 0,58-26 1,41-14 79,263-80 349,48-16-286,271-60 145,-349 79-1181,-90 27 900,405-164-722,-238 100-501,11 31 21,-102 32-13,283-61 8,7 34 5,-453 92-24,591-154 414,-779 189-430,98-22 64,-55 17-3667,-27 4-458,4-2-1414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1.858"/>
    </inkml:context>
    <inkml:brush xml:id="br0">
      <inkml:brushProperty name="width" value="0.025" units="cm"/>
      <inkml:brushProperty name="height" value="0.025" units="cm"/>
    </inkml:brush>
  </inkml:definitions>
  <inkml:trace contextRef="#ctx0" brushRef="#br0">6 25 14350,'-5'12'480,"5"5"673,0 1-96,0 0-128,10-2-192,12-7-321,7-5-128,9-4-63,-1 0-65,3-5-96,3-7-160,-8 0-1025,-5-2-1121,-5-2-1154,-5-2 546,-4-3-1122,-3 0-2178</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2.267"/>
    </inkml:context>
    <inkml:brush xml:id="br0">
      <inkml:brushProperty name="width" value="0.025" units="cm"/>
      <inkml:brushProperty name="height" value="0.025" units="cm"/>
    </inkml:brush>
  </inkml:definitions>
  <inkml:trace contextRef="#ctx0" brushRef="#br0">94 173 4420,'0'0'10634,"-37"75"-9545,24-41 0,0 1-192,3 1-160,1-3-129,1-6-447,5-2-97,3-6-32,0-6-897,0-11-1473,5-2-3011</inkml:trace>
  <inkml:trace contextRef="#ctx0" brushRef="#br0" timeOffset="1">325 1 12300,'0'0'6726,"-11"67"-6470,11-34-128,0 2-96,0-1 0,0-4-992,4-5-1603,1-7-672,1-10-641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9.474"/>
    </inkml:context>
    <inkml:brush xml:id="br0">
      <inkml:brushProperty name="width" value="0.035" units="cm"/>
      <inkml:brushProperty name="height" value="0.035" units="cm"/>
    </inkml:brush>
  </inkml:definitions>
  <inkml:trace contextRef="#ctx0" brushRef="#br0">346 144 12843,'3'-5'358,"0"0"1,-1-1 0,1 1-1,-1-1 1,0 1 0,0-1-1,-1 0 1,2-10 0,-3 14-260,0 0 0,0 1 0,0-1 0,-1 0 1,1 1-1,0-1 0,-1 0 0,1 1 0,-1-1 1,0 1-1,1-1 0,-1 1 0,0-1 0,0 1 0,0-1 1,0 1-1,0 0 0,0-1 0,0 1 0,0 0 0,-1 0 1,1 0-1,0 0 0,-1 0 0,1 0 0,-1 0 0,1 1 1,-1-1-1,0 0 0,1 1 0,-1 0 0,1-1 1,-1 1-1,0 0 0,1 0 0,-4 0 0,-4-1 99,1 1-1,-1 1 0,1-1 1,-1 2-1,1-1 1,0 1-1,-1 0 0,1 1 1,0 0-1,0 0 0,1 1 1,-1 0-1,1 0 1,-8 6-1,-1 2-37,0 0 1,2 1-1,-1 0 1,2 1-1,-15 19 1,14-15-29,1 2 1,1 0 0,-18 38 0,25-47-86,1 1 1,0-1 0,1 1 0,0 0 0,1 0 0,0 0 0,1 0 0,0 0-1,1 14 1,0-22-34,1-1-1,-1 0 1,1 1-1,0-1 0,-1 0 1,2 1-1,-1-1 1,0 0-1,0 0 0,1 0 1,0 0-1,0 0 1,0-1-1,0 1 1,0-1-1,4 5 0,-4-6-5,1 1 1,0-1-1,-1 1 0,1-1 0,0 0 0,0 0 0,-1 0 0,1-1 1,0 1-1,0-1 0,0 1 0,0-1 0,0 0 0,0 0 0,0 0 0,0-1 1,0 1-1,0-1 0,0 1 0,4-3 0,5-1 7,0-1 0,0-1-1,-1 0 1,0 0 0,0-1 0,0 0 0,9-10-1,10-10 14,27-30-1,-21 15 5,52-72 0,-71 87 1,-1 0 1,-1-1 0,-1-1 0,12-35-1,-24 50 40,-2 14-71,0 0 0,0 0-1,0 0 1,0-1 0,0 1 0,0 0 0,0 0 0,0 0 0,-1 0-1,1 0 1,0 0 0,0 0 0,0 0 0,0 0 0,0 0 0,0 0-1,0 0 1,0 0 0,0 0 0,-1 0 0,1 0 0,0 0 0,0 0-1,0 0 1,0 0 0,0 0 0,0 0 0,0 0 0,-1 0 0,1 0-1,0 0 1,0 0 0,0 0 0,0 0 0,0 0 0,0 0 0,0 0-1,0 0 1,-1 0 0,1 0 0,0 0 0,0 0 0,0 0 0,0 0-1,0 1 1,0-1 0,0 0 0,0 0 0,0 0 0,0 0-1,-14 18 119,8-5-72,0 1-1,1 0 0,1 0 1,0 0-1,-3 21 1,3 1 27,-1 38 1,5-63-94,0 0 0,1 0 0,0 0 0,1 0 0,0 0-1,0-1 1,6 16 0,-7-24-16,0 1 0,0-1 0,0 0-1,1 1 1,-1-1 0,1 0 0,-1 0-1,1 0 1,0 0 0,-1 0 0,1 0 0,0-1-1,0 1 1,0-1 0,1 1 0,-1-1-1,0 0 1,1 1 0,-1-1 0,0 0-1,1-1 1,-1 1 0,1 0 0,0-1 0,-1 0-1,1 1 1,-1-1 0,1 0 0,0 0-1,-1 0 1,1-1 0,-1 1 0,1-1 0,-1 1-1,1-1 1,-1 0 0,4-1 0,1-1-16,-1 0 0,0-1 1,1 1-1,5-5 1,26-22-293</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2.609"/>
    </inkml:context>
    <inkml:brush xml:id="br0">
      <inkml:brushProperty name="width" value="0.025" units="cm"/>
      <inkml:brushProperty name="height" value="0.025" units="cm"/>
    </inkml:brush>
  </inkml:definitions>
  <inkml:trace contextRef="#ctx0" brushRef="#br0">3 77 2242,'0'0'11547,"-1"-9"-9337,0 7-2122,1 0-1,0 0 1,-1 0-1,1 0 1,0 0-1,0 0 1,0 0-1,1 0 1,-1 0-1,0 0 1,1 0-1,0 0 1,-1 0-1,1 0 1,0 0 0,2-3-1,-1 3 12,1 0 1,0 0-1,0 0 0,0 0 0,0 1 1,0 0-1,0-1 0,0 1 0,1 0 1,-1 0-1,0 1 0,1-1 0,5 0 1,33-4 337,-1 1 1,64 2 0,-92 2-426,0 1-1,-1 0 1,1 1-1,0 0 0,-1 2 1,1-1-1,-1 1 1,0 1-1,0 0 1,0 1-1,-1 0 1,17 12-1,-25-16-9,-1 0-1,1 0 1,-1 1 0,1-1-1,-1 1 1,0-1-1,0 1 1,0 0-1,0 0 1,0 0-1,0 0 1,-1 0 0,0 0-1,0 1 1,0-1-1,0 0 1,0 0-1,0 1 1,-1-1 0,0 1-1,1-1 1,-2 5-1,0-3 44,-1 1 0,1-2 0,-1 1 0,0 0 0,-1 0 0,1-1 0,-1 1 0,0-1 1,0 0-1,0 1 0,-1-2 0,1 1 0,-6 4 0,-8 6 189,0-2 0,-1 1 0,0-2 0,-1-1 0,-40 16 1,51-22-387,0-1 1,0 0-1,0 0 1,-1-1-1,1 0 1,-1-1 0,0 0-1,1 0 1,-1-1-1,-10-1 1,35-9-6702,-2 1 4086,10-3-927</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2.970"/>
    </inkml:context>
    <inkml:brush xml:id="br0">
      <inkml:brushProperty name="width" value="0.025" units="cm"/>
      <inkml:brushProperty name="height" value="0.025" units="cm"/>
    </inkml:brush>
  </inkml:definitions>
  <inkml:trace contextRef="#ctx0" brushRef="#br0">1 0 12172,'0'0'5893,"0"74"-4708,2-34-224,3 1-256,1 2-321,3-4-160,1-1-160,5-9-32,-1-11-2114,-5-10-4356</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3.802"/>
    </inkml:context>
    <inkml:brush xml:id="br0">
      <inkml:brushProperty name="width" value="0.025" units="cm"/>
      <inkml:brushProperty name="height" value="0.025" units="cm"/>
    </inkml:brush>
  </inkml:definitions>
  <inkml:trace contextRef="#ctx0" brushRef="#br0">1 0 9865,'0'0'2307,"16"52"-930,-2-19-640,-6 10-289,-3 7 64,-3 8-95,-2 9-289,0 8-64,0 5-32,0 1 32,0 1-64,0-4-1057,5-11-1826,-5-13-3427</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4.542"/>
    </inkml:context>
    <inkml:brush xml:id="br0">
      <inkml:brushProperty name="width" value="0.025" units="cm"/>
      <inkml:brushProperty name="height" value="0.025" units="cm"/>
    </inkml:brush>
  </inkml:definitions>
  <inkml:trace contextRef="#ctx0" brushRef="#br0">1 40 9257,'0'0'2754,"54"-40"-351,-34 40-1122,-6 5-609,2 16-95,-3 10-225,-2 11-127,3 9-161,-1 11 32,3 3-1057,-3 1-1570,-1-3-1985</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4.933"/>
    </inkml:context>
    <inkml:brush xml:id="br0">
      <inkml:brushProperty name="width" value="0.025" units="cm"/>
      <inkml:brushProperty name="height" value="0.025" units="cm"/>
    </inkml:brush>
  </inkml:definitions>
  <inkml:trace contextRef="#ctx0" brushRef="#br0">85 0 8008,'-22'102'3054,"12"-69"-3015,2 2 0,2-1-1,1 1 1,1 0 0,2 0 0,5 60-1,9-36-100,-7-41 70,-1 1 1,3 35-1,-8 8 104,-3 0 0,-21 105 0,-3 41-197,27-172-1335,1-8-2333</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5.282"/>
    </inkml:context>
    <inkml:brush xml:id="br0">
      <inkml:brushProperty name="width" value="0.025" units="cm"/>
      <inkml:brushProperty name="height" value="0.025" units="cm"/>
    </inkml:brush>
  </inkml:definitions>
  <inkml:trace contextRef="#ctx0" brushRef="#br0">46 1 9001,'-19'94'2211,"11"-65"-1645,1 1 1,2-1-1,1 2 1,1-1 0,3 59-1,2-84-594,-1 0 1,1 0-1,1 0 0,-1 0 0,1 0 0,0 0 0,0-1 1,0 1-1,0-1 0,1 0 0,6 5 0,20 30-711,-26-28 719,1 0-1,-2 0 1,1 0-1,-2 0 1,0 0-1,0 1 1,0 12 0,-2 87 725,-2-53-243,2-5-624,0-30-3066,0-18-1838</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9.610"/>
    </inkml:context>
    <inkml:brush xml:id="br0">
      <inkml:brushProperty name="width" value="0.025" units="cm"/>
      <inkml:brushProperty name="height" value="0.025" units="cm"/>
    </inkml:brush>
  </inkml:definitions>
  <inkml:trace contextRef="#ctx0" brushRef="#br0">1 283 4773,'0'0'7890,"16"-5"-6641,142-29 1733,273-23-1,-71 14-2854,-265 27-52,159-48 0,-233 58-47,39-15 1,-57 20-23,0 0-1,1 0 0,-1-1 0,0 1 0,0-1 0,-1 0 0,1 0 0,0 0 0,0-1 0,-1 1 0,0 0 0,1-1 0,1-2 1,-4 4-4,0 1 0,0-1 1,-1 1-1,1 0 1,0-1-1,0 1 1,0 0-1,0 0 1,-1-1-1,1 1 1,0 0-1,0-1 1,-1 1-1,1 0 1,0 0-1,-1-1 0,1 1 1,0 0-1,-1 0 1,1 0-1,0 0 1,-1-1-1,1 1 1,0 0-1,-1 0 1,1 0-1,0 0 1,-1 0-1,1 0 1,0 0-1,-1 0 1,1 0-1,-1 0 0,1 0 1,0 0-1,-1 0 1,1 0-1,0 1 1,-1-1-1,1 0 1,0 0-1,-1 1 1,-3-1 13,-45 3 8,0 3 0,1 2 0,-76 23 0,59-14-24,-674 127 118,864-141-97,83-17-560,231-46 0,-416 56 382,-12 2 61,1 0 1,0 0-1,-1-1 0,20-8 1,-31 11 94,0 0 0,0 0 0,0-1 1,-1 1-1,1 0 0,0 0 0,0 0 1,0 0-1,0 0 0,-1 0 0,1 0 1,0-1-1,0 1 0,0 0 0,0 0 1,0 0-1,0 0 0,-1-1 1,1 1-1,0 0 0,0 0 0,0 0 1,0 0-1,0-1 0,0 1 0,0 0 1,0 0-1,0 0 0,0-1 0,0 1 1,0 0-1,0 0 0,0 0 0,0-1 1,0 1-1,0 0 0,0 0 0,0 0 1,0-1-1,0 1 0,0 0 0,1 0 1,-1 0-1,0 0 0,0-1 1,0 1-1,0 0 0,0 0 0,0 0 1,1 0-1,-1 0 0,0 0 0,0-1 1,0 1-1,0 0 0,1 0 0,-1 0 1,0 0-1,0 0 0,0 0 0,1 0 1,-1 0-1,0 0 0,0 0 0,0 0 1,1 0-1,-1 0 0,-19-4-45,-43 1-68,-1 2-1,-107 14 0,-125 41-4820,216-36-62</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4.149"/>
    </inkml:context>
    <inkml:brush xml:id="br0">
      <inkml:brushProperty name="width" value="0.025" units="cm"/>
      <inkml:brushProperty name="height" value="0.025" units="cm"/>
    </inkml:brush>
  </inkml:definitions>
  <inkml:trace contextRef="#ctx0" brushRef="#br0">10 1 14221,'-5'57'621,"3"-35"98,0 1-1,2-1 1,4 46-1,-3-62-664,0 0-1,1 1 1,0-1-1,0 0 1,0 0-1,1 0 1,0-1-1,0 1 1,0 0-1,1-1 1,0 0-1,0 0 0,0 0 1,1-1-1,-1 1 1,1-1-1,0 0 1,9 5-1,-9-6-44,-1 0 0,0 0 0,0 0 0,0 1-1,0-1 1,0 1 0,-1 0 0,0 0-1,0 0 1,0 1 0,0-1 0,0 1 0,-1-1-1,0 1 1,2 7 0,0 3 17,-1 0 0,-1 0 0,0 28 0,-1-27-128,0-1-1,1 1 0,5 21 1,1-23-2001,4-12-2574</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5.787"/>
    </inkml:context>
    <inkml:brush xml:id="br0">
      <inkml:brushProperty name="width" value="0.025" units="cm"/>
      <inkml:brushProperty name="height" value="0.025" units="cm"/>
    </inkml:brush>
  </inkml:definitions>
  <inkml:trace contextRef="#ctx0" brushRef="#br0">293 28 8392,'0'0'1292,"9"-5"742,27-14 272,-35 19-2211,-1-1 1,0 1-1,1 0 0,-1 0 0,0-1 1,1 1-1,-1 0 0,0 0 1,1 0-1,-1-1 0,0 1 1,1 0-1,-1 0 0,1 0 0,-1 0 1,0 0-1,1 0 0,-1 0 1,1 0-1,-1 0 0,0 0 1,1 0-1,-1 0 0,1 0 1,-1 0-1,0 0 0,1 1 0,-1-1 1,1 0-1,-1 0 0,0 0 1,1 1-1,-1-1 0,0 0 1,1 0-1,-1 1 0,0-1 0,-2 17 1322,-15 16-273,-139 165 1296,-21 27-2040,221-264-8504,-10-3 3049,3-4-2173</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6.146"/>
    </inkml:context>
    <inkml:brush xml:id="br0">
      <inkml:brushProperty name="width" value="0.025" units="cm"/>
      <inkml:brushProperty name="height" value="0.025" units="cm"/>
    </inkml:brush>
  </inkml:definitions>
  <inkml:trace contextRef="#ctx0" brushRef="#br0">24 0 9353,'0'0'7938,"0"12"-6790,-11 109 1286,6-91-2220,1-1 1,1 1-1,2-1 0,1 1 1,2-1-1,8 50 0,16-23 44,-9-31-1798,-2-15-5447,-34-12 2684,-8-6-1815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117"/>
    </inkml:context>
    <inkml:brush xml:id="br0">
      <inkml:brushProperty name="width" value="0.035" units="cm"/>
      <inkml:brushProperty name="height" value="0.035" units="cm"/>
    </inkml:brush>
  </inkml:definitions>
  <inkml:trace contextRef="#ctx0" brushRef="#br0">0 69 14995,'2'2'174,"-1"0"-1,1-1 0,0 1 1,-1 0-1,0 0 0,1 0 1,-1 0-1,0 1 0,0-1 1,0 0-1,0 0 0,-1 1 0,1-1 1,-1 0-1,1 1 0,-1-1 1,0 0-1,0 1 0,0-1 1,0 4-1,0 1 229,1 106 3455,-2-75-3288,1 0 0,2 0 0,11 57 1,-13-92-539,1 0 1,0 0-1,0 0 1,0 0-1,0-1 1,0 1-1,1 0 1,-1 0-1,1-1 1,0 1-1,0-1 1,0 0-1,3 3 1,-3-3-22,-1-1 1,1-1 0,0 1-1,0 0 1,0 0 0,-1-1-1,1 1 1,0-1-1,0 1 1,0-1 0,0 0-1,0 0 1,0 0 0,0 0-1,0 0 1,0 0-1,0 0 1,0-1 0,-1 1-1,1-1 1,0 0 0,0 1-1,2-2 1,7-4 1,0 0 0,0-1 0,0 0 0,-1-1-1,0 0 1,-1 0 0,0-1 0,14-17 0,60-90 16,-75 104-22,123-219 19,-123 215-27,3 2 1,-11 14 1,0 0 0,0 0 0,0 0 0,0 0 0,1 0 0,-1 0 0,0 0 0,0 0 0,0 0 0,1 0 0,-1 0 0,0 0 0,0 0 0,0 0 0,0 0 0,1 0 0,-1 0 0,0 0 0,0 0 0,0 0 0,0 1 0,1-1 0,-1 0 0,0 0 0,0 0 0,0 0 0,0 0 0,0 0 0,0 1 0,0-1 0,1 0 0,-1 0 0,0 0 0,0 0 0,0 1-1,0-1 1,0 0 0,0 0 0,0 0 0,0 0 0,0 1 1,3 27-3,-3-26 1,-1 78-27,-1-49 18,1 0 1,2 0-1,9 54 0,-9-82 12,-1 0 0,1 1 0,0-1 0,1 0 0,-1 0 0,0 0 0,1 0 0,2 3 0,-4-6-2,1 1 1,-1-1-1,1 1 1,-1-1-1,1 0 1,-1 1-1,1-1 1,-1 0-1,1 1 1,0-1-1,-1 0 1,1 0-1,0 0 1,-1 0-1,1 0 1,0 1-1,-1-1 1,1 0-1,-1 0 1,1-1-1,0 1 1,-1 0-1,1 0 1,0 0-1,-1 0 1,1-1-1,0 1 1,-1 0-1,1 0 1,-1-1-1,1 1 1,-1 0-1,1-1 1,-1 1-1,1-1 0,-1 1 1,1-1-1,-1 1 1,1-1-1,-1 1 1,0-1-1,1 0 1,13-17 7,-1-1 0,-1 0 0,-1-1 0,0 0 0,13-37 0,-9 23 8,-3 4-1,-5 13-18,0-1 1,2 1-1,0 1 0,15-22 0,-24 38 2,1-1 0,-1 0-1,1 0 1,-1 1 0,1-1-1,0 0 1,-1 1 0,1-1-1,0 0 1,-1 1 0,1-1-1,0 1 1,0-1 0,0 1-1,-1 0 1,1-1 0,0 1-1,0 0 1,0-1 0,0 1-1,0 0 1,0 0 0,1 0-1,-1 0 1,0 1 0,-1-1 0,1 1 0,0 0 0,0-1-1,-1 1 1,1-1 0,0 1 0,-1 0 0,1 0 0,-1-1-1,1 1 1,-1 0 0,0 0 0,1 0 0,-1-1-1,0 1 1,1 0 0,-1 1 0,2 8-7,0 0 0,0 0 0,-1 13 0,0-17 3,2 65-30,5 52-339,-8-119 261,0-1 1,1 1-1,0-1 0,0 0 1,0 0-1,0 1 0,0-1 1,1 0-1,-1 0 0,4 3 1,-5-5 70,0-1 0,1 1 1,-1-1-1,1 1 1,-1-1-1,1 0 0,-1 1 1,1-1-1,-1 0 0,1 0 1,0 1-1,-1-1 1,1 0-1,-1 0 0,1 0 1,0 0-1,-1 0 0,1 0 1,-1 0-1,1 0 1,0 0-1,0 0 0,1 0 1,-1-1-1,1 0 0,-1 0 1,1 1-1,-1-1 0,1 0 1,-1 0-1,1 0 0,-1 0 1,0-1-1,2-1 0,20-29-450,2-8-189</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6.497"/>
    </inkml:context>
    <inkml:brush xml:id="br0">
      <inkml:brushProperty name="width" value="0.025" units="cm"/>
      <inkml:brushProperty name="height" value="0.025" units="cm"/>
    </inkml:brush>
  </inkml:definitions>
  <inkml:trace contextRef="#ctx0" brushRef="#br0">0 194 9545,'0'0'10122,"58"35"-9418,-8-33 65,8-2-353,1 0-191,1 0-161,-3 0-32,-3 8-513,-5 1-896,-9 2-737,-1-1-545,-10-7-1793,0-3-3011</inkml:trace>
  <inkml:trace contextRef="#ctx0" brushRef="#br0" timeOffset="1">643 0 13741,'0'0'737,"-50"30"1249,35-13-481,6 4-224,9 1-32,0-2-160,13-1-544,12-3-289,9-6-192,6-6 0,3-4-64,2 0-704,6-14-962,-6-4-992,-4-2-2211,-3 3-544,-9-2 1825</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16.858"/>
    </inkml:context>
    <inkml:brush xml:id="br0">
      <inkml:brushProperty name="width" value="0.025" units="cm"/>
      <inkml:brushProperty name="height" value="0.025" units="cm"/>
    </inkml:brush>
  </inkml:definitions>
  <inkml:trace contextRef="#ctx0" brushRef="#br0">422 0 7783,'0'0'8606,"-10"14"-7138,-108 151 2295,-106 202 1,212-346-3799,2 1-1,0 0 1,1 1 0,2 0-1,-8 35 1,8 20-8182,7-68 583</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42.861"/>
    </inkml:context>
    <inkml:brush xml:id="br0">
      <inkml:brushProperty name="width" value="0.025" units="cm"/>
      <inkml:brushProperty name="height" value="0.025" units="cm"/>
    </inkml:brush>
  </inkml:definitions>
  <inkml:trace contextRef="#ctx0" brushRef="#br0">125 141 4773,'0'0'2813,"-7"-11"-1639,-28-63 112,16 34 1519,11 25 4550,9 85-7104,-3-1 0,-3 1 0,-19 95-1,-2-55-191,26-110-48,0 0 0,1 0-1,-1 0 1,0 0 0,0 0 0,0 0 0,0 0-1,0 0 1,1 0 0,-1 0 0,0 0-1,0 0 1,0 0 0,0 0 0,1 0 0,-1 0-1,0 0 1,0 0 0,0 0 0,0 0-1,0 0 1,1 0 0,-1 0 0,0 0 0,0 0-1,0 1 1,0-1 0,0 0 0,1 0-1,-1 0 1,0 0 0,0 0 0,0 0-1,0 0 1,0 1 0,0-1 0,0 0 0,10-16 129,7-20-88,-2-1 0,-2 0 0,-2-1 0,-1 0 0,-2-1 0,-1 0 0,2-67 0,-9 104-51,0 1-1,0 0 0,0 0 0,0 0 1,0-1-1,0 1 0,0 0 0,0 0 1,0 0-1,-1 0 0,1-1 0,0 1 1,-1 0-1,1 0 0,-1 0 0,1 0 1,-1 0-1,0 0 0,0 0 0,1 0 0,-1 0 1,0 1-1,-1-3 0,1 4 0,0-1-1,0 0 1,0 0-1,0 0 1,0 1-1,0-1 0,1 0 1,-1 1-1,0-1 1,0 1-1,0-1 1,1 1-1,-1 0 1,0-1-1,1 1 1,-1-1-1,0 1 1,1 0-1,-1 0 1,1-1-1,-1 1 0,1 0 1,0 0-1,-1 0 1,1 0-1,0-1 1,-1 1-1,1 0 1,0 0-1,0 2 1,-8 29 45,1 1 0,2 1 1,1-1-1,2 0 1,1 1-1,2 0 0,6 43 1,-3-46 120,1 0 0,12 38 0,7-4-1897,9-12-5855,-16-35-4580</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43.571"/>
    </inkml:context>
    <inkml:brush xml:id="br0">
      <inkml:brushProperty name="width" value="0.025" units="cm"/>
      <inkml:brushProperty name="height" value="0.025" units="cm"/>
    </inkml:brush>
  </inkml:definitions>
  <inkml:trace contextRef="#ctx0" brushRef="#br0">138 1 10634,'0'0'7105,"-4"11"-5903,-4 21 180,2 0 1,0 1 0,-1 65-1,6-55-1069,0-21-213,1 1 1,1-1 0,6 35-1,6-86 429,50-186-3524,-117 331 3892,-38 163 1390,79-230-2181,3 1 0,2 0 1,-3 93-1,15-96 86,-4-46-248,0 0 0,0 0 0,0 0 0,0 0 0,0 0 0,1 0 0,-1-1 0,0 1 0,0 0 0,1 0 0,-1 0 0,0 0 0,1 0 0,-1-1 0,1 1 0,-1 0 0,1 0 0,-1-1 0,1 1 0,0 0 0,-1-1 0,1 1 0,0 0 0,0-1 0,-1 1 0,1-1 0,0 1 0,0-1 0,0 0 0,0 1 0,-1-1 0,1 0 0,0 0 0,0 1 0,0-1 0,0 0 0,0 0 0,0 0 0,0 0 0,0 0 0,0 0 0,0-1 0,0 1 0,0 0 0,9-12-3793,-5-13-3363</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1.145"/>
    </inkml:context>
    <inkml:brush xml:id="br0">
      <inkml:brushProperty name="width" value="0.025" units="cm"/>
      <inkml:brushProperty name="height" value="0.025" units="cm"/>
    </inkml:brush>
  </inkml:definitions>
  <inkml:trace contextRef="#ctx0" brushRef="#br0">91 81 1409,'0'0'7485,"0"-7"-5932,1-29 577,-1 34-1878,-1 1 0,1-1 1,0 1-1,0-1 1,0 1-1,1-1 1,-1 1-1,0-1 1,1 1-1,-1-1 1,0 1-1,1-1 0,0 1 1,-1 0-1,1-1 1,0 1-1,0 0 1,0 0-1,0-1 1,0 1-1,0 0 1,0 0-1,0 0 0,0 0 1,0 0-1,1 1 1,1-2-1,-3 2-217,1 1-1,0-1 1,-1 0-1,1 1 1,0-1-1,-1 1 1,1-1-1,-1 1 1,1-1-1,-1 1 0,1-1 1,-1 1-1,1 0 1,-1-1-1,0 1 1,1 0-1,-1-1 1,0 1-1,1 0 1,-1 0-1,0-1 1,0 1-1,0 0 1,0 0-1,0-1 1,0 2-1,3 27 177,-3-24-104,-5 289 301,-3-34-84,38 100 510,0-8-389,-27-275 75,-4 0 0,-17 118 1,-2-8 241,5 267 1,11-187-398,-2 73-191,-28 419 767,-39 567-487,83-551-956,-16-756-2055,0 5-5744,6-7 448,2-8 4234</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2.029"/>
    </inkml:context>
    <inkml:brush xml:id="br0">
      <inkml:brushProperty name="width" value="0.025" units="cm"/>
      <inkml:brushProperty name="height" value="0.025" units="cm"/>
    </inkml:brush>
  </inkml:definitions>
  <inkml:trace contextRef="#ctx0" brushRef="#br0">0 354 10122,'43'-2'7384,"43"5"-6467,-12 0-800,-64-3-107,930-21 760,270-19 638,-235 19-1247,-116-36 316,350-21-403,-1 32 1179,-383 29-879,-798 18-366,-13 0-6,0-1 0,1 0-1,-1-1 1,0-1 0,-1 0-1,1-1 1,14-4 0,-27 6-128,1 1 0,-1-1 1,0 0-1,0 0 0,0 0 0,1 0 1,-1 0-1,0 0 0,0 0 1,-1 0-1,1 0 0,0 0 1,0 0-1,0-1 0,-1 1 1,1 0-1,0-2 0,3-25-6970,-4 12 1310</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2.363"/>
    </inkml:context>
    <inkml:brush xml:id="br0">
      <inkml:brushProperty name="width" value="0.025" units="cm"/>
      <inkml:brushProperty name="height" value="0.025" units="cm"/>
    </inkml:brush>
  </inkml:definitions>
  <inkml:trace contextRef="#ctx0" brushRef="#br0">0 13 8360,'0'0'7394,"12"-3"-6284,11-1-885,0 1 0,0 1 0,0 1 0,0 1 0,-1 1 0,29 5 0,-33-2-207,67 17 48,-77-19-63,-1 1 1,0-1 0,0 2 0,0-1-1,0 1 1,0 0 0,-1 1-1,10 8 1,-15-12 25,0 1 0,0-1 0,0 0-1,0 1 1,0-1 0,0 1 0,-1-1 0,1 1 0,-1-1-1,1 1 1,-1-1 0,1 1 0,-1 0 0,0-1-1,0 1 1,0 0 0,0-1 0,0 1 0,0-1-1,0 1 1,-1 0 0,1-1 0,-1 1 0,1-1 0,-1 1-1,1-1 1,-1 1 0,0-1 0,0 1 0,0-1-1,0 0 1,0 1 0,0-1 0,0 0 0,0 0 0,0 0-1,-1 0 1,1 0 0,-2 1 0,-9 8 533,0-1-1,-1 0 1,-18 9 0,15-9-97,-35 21 241,-37 24 777,80-48-1386,0 0 1,0 1-1,1 0 1,0 0-1,0 1 0,1 0 1,-10 14-1,8 1-1557,7-23 1326,1 1 0,0-1 0,-1 1-1,1 0 1,0-1 0,0 1 0,0 0 0,-1-1-1,1 1 1,0 0 0,0 0 0,0-1 0,0 1-1,0 0 1,1-1 0,-1 1 0,0 0 0,0-1-1,0 1 1,0 0 0,1-1 0,-1 1-1,0 0 1,1-1 0,-1 1 0,0-1 0,1 1-1,-1-1 1,1 1 0,-1-1 0,1 1 0,15 0-7009</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3.162"/>
    </inkml:context>
    <inkml:brush xml:id="br0">
      <inkml:brushProperty name="width" value="0.025" units="cm"/>
      <inkml:brushProperty name="height" value="0.025" units="cm"/>
    </inkml:brush>
  </inkml:definitions>
  <inkml:trace contextRef="#ctx0" brushRef="#br0">45 410 11563,'0'0'2306,"-7"6"-171,5-4-2319,-27 18 3580,23-19-925,19-19-1288,7-3-819,135-161 983,-131 149-996,-2 0 1,-1-1 0,32-72-1,-53 106-346,0 0 1,0-1-1,0 1 0,0-1 0,0 1 0,0-1 0,0 1 0,0-1 0,0 1 1,0 0-1,1-1 0,-1 1 0,0-1 0,0 1 0,0 0 0,0-1 0,1 1 1,-1 0-1,0-1 0,1 1 0,-1 0 0,0-1 0,0 1 0,1 0 0,-1-1 1,0 1-1,1 0 0,-1 0 0,1-1 0,-1 1 0,0 0 0,1 0 1,-1 0-1,1 0 0,-1 0 0,1 0 0,-1-1 0,0 1 0,1 0 0,-1 0 1,1 0-1,-1 0 0,1 1 0,-1-1 0,0 0 0,1 0 0,-1 0 0,1 0 1,-1 0-1,1 0 0,-1 1 0,0-1 0,1 0 0,-1 0 0,0 1 0,1-1 1,-1 0-1,0 1 0,1-1 0,-1 0 0,0 1 0,16 31-112,-9-16 169,4 6-83,0-1 0,2 0 0,1 0 0,0-2 0,1 0 0,1 0 0,1-1 0,1-1 0,0-1 0,1-1 0,1 0 0,41 22 0,-18-16-1488,7 3-5838,-39-19 1138</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4.549"/>
    </inkml:context>
    <inkml:brush xml:id="br0">
      <inkml:brushProperty name="width" value="0.025" units="cm"/>
      <inkml:brushProperty name="height" value="0.025" units="cm"/>
    </inkml:brush>
  </inkml:definitions>
  <inkml:trace contextRef="#ctx0" brushRef="#br0">56 1 13837,'0'0'6219,"-2"8"-5076,-13 32 243,7-23-930,1 1-1,1 0 1,1 0 0,1 0 0,-5 34 0,9-51-429,0 1 1,1-1-1,-1 1 0,0-1 1,0 1-1,1-1 0,-1 1 1,1-1-1,-1 1 0,1-1 0,0 0 1,-1 1-1,1-1 0,0 0 1,0 0-1,0 1 0,0-1 1,0 0-1,0 0 0,0 0 1,0 0-1,3 1 0,-1 0 33,0-1 0,1 1 0,-1-1 0,1 0 0,-1 0 0,1 0 0,0-1-1,-1 1 1,6-1 0,-3 1-236,0-1 1,1-1-1,-1 1 0,0-1 1,-1 0-1,1-1 0,0 1 1,0-1-1,0 0 0,-1 0 0,1-1 1,5-3-1,-8 3-404,0 1 0,0-1 1,-1 0-1,1 0 0,-1 0 0,0 0 1,1-1-1,-2 1 0,1 0 0,0-1 1,-1 0-1,1 1 0,-1-1 0,1-5 1,3-28-7717</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4.906"/>
    </inkml:context>
    <inkml:brush xml:id="br0">
      <inkml:brushProperty name="width" value="0.025" units="cm"/>
      <inkml:brushProperty name="height" value="0.025" units="cm"/>
    </inkml:brush>
  </inkml:definitions>
  <inkml:trace contextRef="#ctx0" brushRef="#br0">63 27 6534,'0'0'16848,"-50"-27"-15150,41 33-609,5 7-64,4 3-449,0 4-448,11-5-224,7-4-2114,0-11-4356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788"/>
    </inkml:context>
    <inkml:brush xml:id="br0">
      <inkml:brushProperty name="width" value="0.035" units="cm"/>
      <inkml:brushProperty name="height" value="0.035" units="cm"/>
    </inkml:brush>
  </inkml:definitions>
  <inkml:trace contextRef="#ctx0" brushRef="#br0">166 1 17404,'-34'49'2033,"-31"67"1,51-88-1552,2 0 1,1 1 0,1 1 0,-6 33 0,15-59-422,0 1 0,0-1 0,1 1 1,0 0-1,0-1 0,0 1 0,1 6 0,-1-10-52,0 0 0,1-1-1,-1 1 1,0 0 0,1 0 0,-1-1 0,0 1-1,1 0 1,-1-1 0,1 1 0,-1 0 0,1-1-1,-1 1 1,1-1 0,0 1 0,-1-1 0,1 1-1,0-1 1,-1 1 0,1-1 0,0 1 0,-1-1-1,1 0 1,0 0 0,0 1 0,0-1 0,-1 0-1,1 0 1,0 0 0,0 0 0,0 0 0,-1 0-1,1 0 1,0 0 0,0 0 0,0 0 0,-1 0-1,1-1 1,0 1 0,0 0 0,0-1 0,-1 1 0,2-1-1,3-1 6,0-1-1,0 1 0,0-1 1,0 0-1,-1-1 0,1 1 1,-1-1-1,0 0 0,5-6 1,30-44 8,-38 52-20,12-18 5,-2 0 0,0 0 0,-2-1 0,0 0 0,-1-1 0,-2 0 0,0 0 0,-1-1 0,3-33 0,-8 31-7,0 25 0,0 0 0,0 0 0,0 0 0,0 0 0,0 0 0,0-1 0,0 1 0,0 0 0,0 0 0,0 0 0,0 0 0,0-1 0,0 1 0,0 0 0,0 0 0,0 0 0,0 0 0,0-1 0,0 1 0,0 0 0,0 0 0,0 0 0,0 0 0,0 0 0,0-1 0,0 1 0,0 0 0,0 0 0,0 0 0,-1 0 0,1 0 0,0-1 0,0 1 0,0 0 0,0 0 0,0 0 0,0 0 0,-1 0 0,1 0 0,0 0 0,0 0 0,0 0 0,0 0 0,0-1 0,-1 1 0,1 0 0,0 0-1,0 0 1,0 0 0,0 0 0,-1 0 0,1 0 0,0 0 0,0 0 0,0 0 0,0 0 0,-1 1 0,1-1 0,0 0 0,-6 10 5,-1 12 44,2 0-1,0 1 1,-3 36 0,2 72 313,6-124-343,0 8 32,-1 8 74,4 41 0,-3-60-102,0 1 1,1 0-1,0-1 1,0 0-1,0 1 1,1-1-1,0 1 1,0-1-1,0 0 1,0 0-1,0 0 1,1 0-1,-1-1 1,1 1-1,5 4 1,-5-7-22,-1 1 0,1-1 1,-1 0-1,1 0 0,0 0 1,0 0-1,0-1 0,0 1 1,0-1-1,-1 1 0,1-1 0,0 0 1,0 0-1,0-1 0,0 1 1,0-1-1,0 1 0,0-1 1,0 0-1,-1 0 0,1 0 1,0 0-1,-1-1 0,5-2 1,7-4-206,0-1 0,-1-1 0,13-11 0,-23 19 148,5-5 97,1 0-1,-1 0 0,-1-1 1,1 0-1,-1 0 0,-1-1 1,7-11-1,0-4-228</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5.615"/>
    </inkml:context>
    <inkml:brush xml:id="br0">
      <inkml:brushProperty name="width" value="0.025" units="cm"/>
      <inkml:brushProperty name="height" value="0.025" units="cm"/>
    </inkml:brush>
  </inkml:definitions>
  <inkml:trace contextRef="#ctx0" brushRef="#br0">0 1 11915,'0'0'17329,"53"47"-17041,-35-21-128,0-4-96,9-3-32,0-6-96,-2-7-576,4-6-802,0 0-1312,-2-17-1859,-6-4-3138</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5.948"/>
    </inkml:context>
    <inkml:brush xml:id="br0">
      <inkml:brushProperty name="width" value="0.025" units="cm"/>
      <inkml:brushProperty name="height" value="0.025" units="cm"/>
    </inkml:brush>
  </inkml:definitions>
  <inkml:trace contextRef="#ctx0" brushRef="#br0">142 1 10730,'0'0'5862,"-28"52"-1730,2-18-993,7 8-1122,-3 1-831,0 1-225,10-5-289,1 0-544,9-7-32,2-6-480,2-11-1538,9-7-2914,-4-8-6311</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6.484"/>
    </inkml:context>
    <inkml:brush xml:id="br0">
      <inkml:brushProperty name="width" value="0.025" units="cm"/>
      <inkml:brushProperty name="height" value="0.025" units="cm"/>
    </inkml:brush>
  </inkml:definitions>
  <inkml:trace contextRef="#ctx0" brushRef="#br0">0 0 8296,'0'0'16592,"2"79"-16400,-4-36-128,2 1-32,0-1-96,0-5-1249,8-5-994,6-11-287,-1-13-1122,3-9-2113</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6.849"/>
    </inkml:context>
    <inkml:brush xml:id="br0">
      <inkml:brushProperty name="width" value="0.025" units="cm"/>
      <inkml:brushProperty name="height" value="0.025" units="cm"/>
    </inkml:brush>
  </inkml:definitions>
  <inkml:trace contextRef="#ctx0" brushRef="#br0">148 1 16560,'0'0'368,"-9"2"481,-56 19 747,60-20-1528,1 1-1,0 0 1,0 0 0,0 0 0,0 0-1,0 1 1,0 0 0,1 0 0,-1 0-1,1 0 1,0 0 0,0 1-1,0-1 1,0 1 0,-2 5 0,4-8-67,1 0 0,0-1 0,0 1 0,0 0 0,0 0 0,0 0 0,0-1 0,0 1 0,1 0 0,-1 0 0,0 0-1,0-1 1,1 1 0,-1 0 0,0-1 0,1 1 0,-1 0 0,0 0 0,1-1 0,-1 1 0,1-1 0,-1 1 0,1 0 0,0-1 0,-1 1 0,1-1 0,0 0 0,-1 1 0,1-1 0,0 1 0,-1-1 0,1 0 0,0 1 0,0-1 0,33 10 54,-24-8-43,-6 0-13,14 2 0,0 1 1,-1 2-1,1 0 1,-1 0-1,0 2 1,-1 0-1,22 16 1,-37-25 21,0 1 1,0 0 0,1 0-1,-1 0 1,0 0 0,0 0-1,-1 0 1,1 0 0,0 0-1,0 0 1,0 0 0,-1 1-1,1-1 1,-1 0 0,1 0-1,-1 1 1,1-1 0,-1 0-1,0 1 1,1-1-1,-1 1 1,0-1 0,0 0-1,0 1 1,0-1 0,0 0-1,-1 1 1,1-1 0,-1 2-1,-1 0 129,1 0 0,-1-1-1,0 0 1,0 1 0,0-1 0,-1 0-1,1 0 1,0 0 0,-1 0-1,0-1 1,1 1 0,-6 1 0,-7 4 713,-1-1 0,0-1 0,-31 7 0,34-10-651,0 1 0,0-2 0,0 0 0,-1 0 0,1-1 0,-15-3 0,27 3-250,0 0 0,1 0 0,-1 0-1,1-1 1,-1 1 0,0 0 0,1-1 0,-1 1-1,1 0 1,-1-1 0,1 1 0,-1-1 0,1 1-1,-1-1 1,1 1 0,0-1 0,-1 0 0,1 1-1,-1-1 1,1 1 0,0-1 0,0 0 0,0 1-1,-1-1 1,1 0 0,0 1 0,0-1 0,0 0-1,0 1 1,0-1 0,0 0 0,0 1 0,0-1-1,0 0 1,0 1 0,0-1 0,1 0-1,-1 1 1,0-1 0,0 1 0,1-1 0,-1 0-1,0 1 1,1-1 0,0 0 0,19-26-3799,9 3-327,7-1-2120</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7.192"/>
    </inkml:context>
    <inkml:brush xml:id="br0">
      <inkml:brushProperty name="width" value="0.025" units="cm"/>
      <inkml:brushProperty name="height" value="0.025" units="cm"/>
    </inkml:brush>
  </inkml:definitions>
  <inkml:trace contextRef="#ctx0" brushRef="#br0">116 0 17104,'0'0'8568,"0"8"-8290,-2 28-19,-1 0 1,-2-1-1,-2 0 1,-1 0 0,-23 62-1,17-60-868,3 1 0,1 0-1,1 1 1,2-1 0,-1 46 0,9-75-3037,7-7-2435</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7.665"/>
    </inkml:context>
    <inkml:brush xml:id="br0">
      <inkml:brushProperty name="width" value="0.025" units="cm"/>
      <inkml:brushProperty name="height" value="0.025" units="cm"/>
    </inkml:brush>
  </inkml:definitions>
  <inkml:trace contextRef="#ctx0" brushRef="#br0">113 0 1826,'0'0'23665,"-1"8"-23083,-3 8-473,0-1 1,-1 0 0,0-1-1,-1 1 1,-1-1 0,0 0 0,-16 22-1,-24 49-20,47-84-85,-1 0 1,1 0-1,-1 0 1,1 0-1,0 0 1,-1 0-1,1 0 1,0 0-1,0 0 1,0 0-1,-1 0 1,1 0-1,0 0 1,1 0-1,-1 0 1,0 0-1,0 0 1,0 0-1,1 0 0,-1 0 1,0 0-1,1 0 1,-1 0-1,1 0 1,-1 0-1,1-1 1,-1 1-1,1 0 1,0 0-1,0 0 1,-1-1-1,1 1 1,0 0-1,0-1 1,0 1-1,0-1 1,-1 1-1,1-1 1,0 1-1,0-1 1,0 0-1,0 1 0,0-1 1,0 0-1,0 0 1,0 0-1,0 0 1,0 0-1,0 0 1,1 0-1,0 0 1,12 0 59,-1 0-1,0-1 1,17-3 0,-20 3-77,162-30-615,-115 14-2835,-6-5-4383,-21 5-2862</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6:58.198"/>
    </inkml:context>
    <inkml:brush xml:id="br0">
      <inkml:brushProperty name="width" value="0.025" units="cm"/>
      <inkml:brushProperty name="height" value="0.025" units="cm"/>
    </inkml:brush>
  </inkml:definitions>
  <inkml:trace contextRef="#ctx0" brushRef="#br0">102 65 19122,'0'0'5018,"-9"6"-4228,2-1-695,0 1 0,1 0 0,0-1 0,0 2 0,1-1 0,0 1 0,0 0 0,0 0 0,1 0 0,0 1 1,0 0-1,1-1 0,0 1 0,-3 12 0,1 1-41,2-9-33,0-1 0,1 1 0,-1 20 0,21-57 369,1-19-522,-3-1 0,-1-1 0,8-48 0,-23 96 140,-1 1 1,0 0-1,1 0 1,-1 0-1,1 0 1,0 0 0,0 0-1,0 0 1,1 0-1,-1 0 1,1 0-1,0 0 1,-1 0-1,1 0 1,0-1 0,1 1-1,-1 0 1,0 0-1,1-1 1,0 1-1,-1-1 1,1 0-1,0 1 1,0-1 0,0 0-1,5 3 1,-2-2 55,1-1 0,0 0 1,-1 0-1,1 0 0,0-1 1,0 0-1,0 0 0,0-1 1,0 1-1,0-1 0,0-1 1,0 1-1,6-2 0,-4 1-37,-1-1 0,1 0-1,-1-1 1,1 1 0,-1-1 0,0-1-1,0 1 1,0-1 0,0-1-1,-1 1 1,0-1 0,0 0-1,0-1 1,0 1 0,-1-1-1,0 0 1,0-1 0,-1 1 0,0-1-1,7-13 1,-11 19-70,0 4-96,-1 9 141,-1-1 0,0 1 0,-1 0 0,-7 18 0,-7 32 149,14-45-44,1 1 1,1-1 0,1 24 0,1-35-264,-1-1 0,1 1 1,1 0-1,-1-1 0,1 1 1,2 5-1,-2-8-234,-1-1 0,1 1 0,-1-1 0,1 1 0,0-1 0,0 1 0,0-1 0,0 0 0,1 0 0,-1 0 0,0 0 0,4 2 0,15 4-7751</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0.686"/>
    </inkml:context>
    <inkml:brush xml:id="br0">
      <inkml:brushProperty name="width" value="0.025" units="cm"/>
      <inkml:brushProperty name="height" value="0.025" units="cm"/>
    </inkml:brush>
  </inkml:definitions>
  <inkml:trace contextRef="#ctx0" brushRef="#br0">1 3479 12332,'0'0'3363,"8"-6"-3326,847-619 2739,363-327-913,243-168 342,-1228 946-2245,88-69 601,-231 168 78,114-121 0,-201 193-636,0 0 1,0 0-1,0 0 1,-1 0-1,1 0 0,-1-1 1,0 1-1,0-1 0,0 1 1,0-1-1,0 0 1,-1 0-1,0 1 0,0-1 1,0 0-1,0 0 0,-1-1 1,1-3-1,-2 7-152,1 0 0,0 0 0,-1 0 0,0 1 0,1-1 0,-1 0 0,1 0 0,-1 1 0,0-1-1,0 0 1,1 1 0,-1-1 0,0 1 0,0-1 0,0 1 0,1-1 0,-1 1 0,0 0 0,0-1 0,0 1 0,0 0 0,0 0 0,0 0 0,-2 0 0,-27-3-5761,28 3 4976,-19 0-5856</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1.718"/>
    </inkml:context>
    <inkml:brush xml:id="br0">
      <inkml:brushProperty name="width" value="0.025" units="cm"/>
      <inkml:brushProperty name="height" value="0.025" units="cm"/>
    </inkml:brush>
  </inkml:definitions>
  <inkml:trace contextRef="#ctx0" brushRef="#br0">1 0 14958,'0'0'2675,"10"6"-2569,29 18-88,-1 2-1,-1 1 1,36 36-1,6 10 693,141 100 1,106 43 1680,-108-75-1644,464 331 916,-32 43-956,-392-296-501,334 216-1,177 92 1431,-582-397-1596,-184-127-45,113 72 27,-101-66-45,1-1 0,-1-1-1,1-1 1,1 0 0,29 7 0,-44-13-801,2 0-951,-3-4-2257,-1-10-1562</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3.163"/>
    </inkml:context>
    <inkml:brush xml:id="br0">
      <inkml:brushProperty name="width" value="0.025" units="cm"/>
      <inkml:brushProperty name="height" value="0.025" units="cm"/>
    </inkml:brush>
  </inkml:definitions>
  <inkml:trace contextRef="#ctx0" brushRef="#br0">104 7 14286,'5'-6'4870,"-4"10"-1910,-3 24-1037,-13 40-1881,-72 154 1165,87-221-1171,-1 0 0,0 1 0,0-1 0,1 1 0,-1-1 0,1 1 0,0-1 0,-1 1 1,1-1-1,0 1 0,0-1 0,0 1 0,0-1 0,0 1 0,0-1 0,0 1 0,0-1 0,1 1 0,-1-1 0,1 1 0,-1-1 0,1 1 1,0-1-1,-1 0 0,1 1 0,0-1 0,0 0 0,0 0 0,0 1 0,0-1 0,0 0 0,0 0 0,0 0 0,1 0 0,-1 0 0,0-1 0,1 1 1,-1 0-1,0-1 0,1 1 0,1 0 0,6 0 85,0 0 1,0 0-1,0-1 1,0 0-1,-1-1 0,12-1 1,7-3-48,0-1 1,0-1 0,42-18-1,-10-2-3121,-48 17-1269,-7 0-1303,1-4-6339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386"/>
    </inkml:context>
    <inkml:brush xml:id="br0">
      <inkml:brushProperty name="width" value="0.035" units="cm"/>
      <inkml:brushProperty name="height" value="0.035" units="cm"/>
    </inkml:brush>
  </inkml:definitions>
  <inkml:trace contextRef="#ctx0" brushRef="#br0">358 178 17764,'0'-1'137,"1"-1"1,-1 0-1,0 0 1,0 1-1,0-1 1,1 0-1,-2 1 1,1-1-1,0 0 1,0 0-1,0 1 1,-1-1-1,1 0 1,-1 1-1,1-1 1,-1 1-1,0-1 1,0 0-1,0 1 1,0 0-1,0-1 1,0 1-1,0 0 1,0-1-1,0 1 1,-1 0-1,1 0 1,0 0-1,-3-2 1,1 2 33,-1 0 0,1 1 0,0-1 0,-1 0 0,1 1 0,-1 0 0,1 0-1,-1 0 1,1 0 0,-1 0 0,1 1 0,0 0 0,-1-1 0,-4 3 0,-5 2 76,-1 1-1,1 0 1,0 1 0,1 0-1,0 1 1,0 1 0,1-1-1,-17 18 1,8-5-162,0 1 0,2 1 1,-20 31-1,28-38-78,1 1 1,0 0-1,-11 33 1,17-44-8,1 1 1,1 0-1,-1 0 0,1 0 1,0 0-1,1 0 0,-1 1 1,1-1-1,1 0 0,-1 0 0,1 0 1,1 0-1,2 8 0,-3-12-6,0-1 0,0 0 1,0 0-1,0 0 0,0 0 0,0 0 0,1-1 0,-1 1 0,1 0 0,-1-1 0,1 1 0,0-1 0,0 1 0,0-1 0,0 0 0,0 0 0,0 0 0,0 0 0,0 0 0,0 0 0,0 0 0,0-1 0,1 1 0,-1-1 0,0 0 0,0 0 0,1 0 0,-1 0 0,0 0 0,1 0 0,-1 0 0,4-2 0,2 0-89,1 0 0,0-1 0,-1 0-1,1-1 1,-1 0 0,0 0 0,8-6 0,0-1-519,-1-1 1,1-1 0,-2 0-1,15-17 1,45-65-1447,-66 84 2007,29-38-1013</inkml:trace>
  <inkml:trace contextRef="#ctx0" brushRef="#br0" timeOffset="1">523 128 17220,'-2'21'937,"0"0"0,2 0 0,0 1 0,2-1 0,0 0 0,1 0 0,11 36 0,-10-45-685,14 37 506,-17-45-692,1-1 0,-1 1 0,1-1 0,0 0 0,1 0 0,-1 0 0,0 0 0,1 0 0,0 0 0,5 3 0,-8-5-51,1-1-1,0 1 0,0-1 1,-1 1-1,1-1 1,0 0-1,0 0 0,0 1 1,0-1-1,0 0 0,-1 0 1,1 0-1,0 0 1,0 0-1,0 0 0,0 0 1,0 0-1,0 0 1,0 0-1,-1-1 0,1 1 1,0 0-1,1-1 0,0 0 8,0 0 0,-1-1 0,1 1 0,-1 0 0,1-1 0,-1 1 0,0-1 0,1 1 0,-1-1 0,1-2 0,2-3 35,0-1 0,-1 0 1,0 0-1,2-9 1,1-12 23,-1 0 1,-2 0-1,-1-1 0,-1 0 1,-2 1-1,-8-59 0,9 85-79,-10-39 8,10 40-13,-1 0 0,0 0 1,1 0-1,-1 0 0,0 0 0,0 0 1,0 0-1,0 1 0,0-1 1,-1 0-1,1 1 0,-1-1 0,1 1 1,-1-1-1,1 1 0,-4-2 1,5 3 1,0 0 0,0 0 0,0 0 0,0 0-1,-1 0 1,1 0 0,0 0 0,0 0 0,0-1 0,0 1 0,-1 0 0,1 1 0,0-1 0,0 0 0,0 0 0,0 0 0,-1 0 0,1 0 0,0 0 0,0 0 0,0 0 0,0 0 0,0 0 0,-1 0 0,1 0 0,0 0 0,0 1 0,0-1 0,0 0 0,0 0 0,-1 0 0,1 0 0,0 0 0,0 0 0,0 1 0,0-1 0,0 0 0,0 0-1,0 0 1,0 0 0,0 1 0,0-1 0,0 0 0,-1 13-21,6 12-17,-3-19 19,1 1 1,0-1-1,0 0 0,1-1 0,-1 1 1,1 0-1,1-1 0,-1 0 1,1 0-1,0 0 0,0-1 0,0 0 1,1 0-1,-1 0 0,1 0 1,0-1-1,0 0 0,0 0 1,1-1-1,-1 0 0,1 0 0,9 2 1,-6-3-236,1 1 0,-1-2 0,1 1 1,0-1-1,-1-1 0,1 0 1,0-1-1,-1 0 0,0 0 0,1-1 1,-1 0-1,0-1 0,16-9 0,-10 3-220,0-1 0,-1-1 0,-1 0 0,0-1 0,0-1 0,11-15-1,9-12-768</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3.646"/>
    </inkml:context>
    <inkml:brush xml:id="br0">
      <inkml:brushProperty name="width" value="0.025" units="cm"/>
      <inkml:brushProperty name="height" value="0.025" units="cm"/>
    </inkml:brush>
  </inkml:definitions>
  <inkml:trace contextRef="#ctx0" brushRef="#br0">81 31 19218,'0'0'4639,"-9"13"-3955,0-1-660,0 1 1,1 0 0,1 1 0,0 0 0,1 0 0,1 1 0,0-1 0,0 1 0,2 0 0,0 1 0,-2 27 0,5-20-617,0-33-310,1-38 362,16-144 785,-15 197-137,1 0 0,-1-1 0,1 1 0,0-1 0,0 0 0,0 0 0,1 0-1,0 0 1,-1-1 0,1 1 0,0-1 0,1 0 0,5 3 0,-6-3-6,0-1 1,0-1-1,0 1 1,0-1-1,0 1 1,0-1-1,0 0 0,0 0 1,1-1-1,-1 0 1,0 1-1,1-1 1,-1-1-1,0 1 1,0-1-1,1 1 0,-1-1 1,7-3-1,-1-1 171,-1 0 0,0 0 0,0-1 0,-1-1 0,15-13 0,17-13-168,-39 34-112,-1 0 0,1-1 0,-1 1 1,0-1-1,1 1 0,-1 0 0,1-1 1,-1 1-1,0 0 0,1-1 0,-1 1 1,0 0-1,0-1 0,0 1 0,1 0 1,-1 0-1,0-1 0,0 1 0,0 0 1,0 0-1,0-1 0,-1 1 0,1 0 1,0 0-1,-1 1 0,0 28-68,-18 62 66,13-68 10,0 0 0,2 1 0,-2 38-1,5-47-219,3 27-1568,-2-41 1431,1-1 0,-1 0 0,1 0 0,-1 1 0,1-1 0,-1 0 0,1 0 0,0 0 0,0 0 0,-1 0 1,1 0-1,0 0 0,0 0 0,0 0 0,0 0 0,0-1 0,2 2 0,17 4-9712</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4.339"/>
    </inkml:context>
    <inkml:brush xml:id="br0">
      <inkml:brushProperty name="width" value="0.025" units="cm"/>
      <inkml:brushProperty name="height" value="0.025" units="cm"/>
    </inkml:brush>
  </inkml:definitions>
  <inkml:trace contextRef="#ctx0" brushRef="#br0">54 1 16015,'0'0'6919,"0"48"-5446,-9-15-384,2 5-224,-2 3-289,0 3-383,4 3-129,-4 0-64,3-4 32,6-7-32,0-8-321,0-7-639,11-10-994,0-8-1313,-4-3-2467,7-5-8551</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04.720"/>
    </inkml:context>
    <inkml:brush xml:id="br0">
      <inkml:brushProperty name="width" value="0.025" units="cm"/>
      <inkml:brushProperty name="height" value="0.025" units="cm"/>
    </inkml:brush>
  </inkml:definitions>
  <inkml:trace contextRef="#ctx0" brushRef="#br0">251 0 18257,'0'0'5707,"-11"4"-4009,-3 1-1450,0 2 0,0 0-1,0 1 1,-20 14 0,29-18-235,0-1 1,0 1-1,0 1 0,0-1 0,1 1 0,-1-1 0,1 1 0,0 0 0,1 1 1,-1-1-1,1 1 0,0-1 0,1 1 0,-1 0 0,1 0 0,-2 10 0,4-15-12,1 0-1,-1-1 0,0 1 1,1 0-1,-1 0 1,1 0-1,-1 0 0,1-1 1,0 1-1,-1 0 0,1 0 1,0-1-1,-1 1 1,1 0-1,0-1 0,0 1 1,-1-1-1,1 1 0,0-1 1,0 0-1,0 1 0,0-1 1,0 0-1,0 1 1,0-1-1,0 0 0,0 0 1,0 0-1,0 0 0,1 0 1,46 3 2,-26-2-34,-7 0-17,61 12-354,-70-12 377,0 1 1,0 0 0,0 0-1,0 0 1,-1 1 0,1 0-1,-1 0 1,0 0 0,9 8-1,-13-10 71,0 1 0,0-1 0,0 0-1,0 1 1,0-1 0,-1 1 0,1-1-1,0 1 1,-1 0 0,1-1 0,-1 1-1,0-1 1,1 1 0,-1 0 0,0 0-1,0-1 1,0 1 0,0 0 0,-1-1-1,1 1 1,0 0 0,-1-1 0,1 1-1,-1-1 1,1 1 0,-1-1-1,0 1 1,0-1 0,0 1 0,0-1-1,0 1 1,0-1 0,0 0 0,0 0-1,0 0 1,-3 2 0,-6 7 407,0-2-1,0 1 1,-16 9 0,21-15-385,-12 8 68,0-1 0,-1 0 0,0-2 0,0 0 0,-1 0 0,-1-2 1,1-1-1,-1 0 0,1-1 0,-1-1 0,-24 0 0,43-3-213,1 0 0,-1 0 0,0 0 0,1 0-1,-1 0 1,0 0 0,1 0 0,-1 0 0,0 0-1,1-1 1,-1 1 0,1 0 0,-1 0 0,0-1 0,1 1-1,-1 0 1,1-1 0,-1 1 0,1 0 0,-1-1-1,1 1 1,-1-1 0,1 1 0,-1-1 0,1 1-1,0-1 1,-1 1 0,1-2 0,2-20-5580,10 2-995</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17.844"/>
    </inkml:context>
    <inkml:brush xml:id="br0">
      <inkml:brushProperty name="width" value="0.025" units="cm"/>
      <inkml:brushProperty name="height" value="0.025" units="cm"/>
    </inkml:brush>
  </inkml:definitions>
  <inkml:trace contextRef="#ctx0" brushRef="#br0">1 289 7527,'0'0'11339,"54"-14"-10795,-20-11-191,11-5-193,0-3-96,2-3-32,2 2-288,-10 2-1154,-4 1-1921,-10 3-1089,-7 2-4164</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18.178"/>
    </inkml:context>
    <inkml:brush xml:id="br0">
      <inkml:brushProperty name="width" value="0.025" units="cm"/>
      <inkml:brushProperty name="height" value="0.025" units="cm"/>
    </inkml:brush>
  </inkml:definitions>
  <inkml:trace contextRef="#ctx0" brushRef="#br0">0 156 10730,'0'0'3694,"8"-9"-3176,15-14-489,1 2 1,1 1-1,0 1 1,2 0-1,45-22 0,-71 40-16,0 1 0,-1 0-1,1-1 1,-1 1 0,1 0 0,-1 0-1,1-1 1,0 1 0,-1 0 0,1 0-1,0 0 1,-1 0 0,1 0-1,0 0 1,-1 0 0,1 0 0,-1 0-1,1 0 1,0 0 0,-1 0-1,1 1 1,0-1 0,-1 0 0,1 0-1,-1 1 1,1-1 0,-1 0 0,1 1-1,-1-1 1,1 0 0,-1 1-1,1-1 1,0 2 0,4 25 1010,-16 46 1149,8-60-1881,-3 18 164,3-19-387,0 0 0,1 0 0,0 1 0,1-1 0,0 1 0,1-1 0,0 1 0,4 21 0,4-27-1877,4-6-2168</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0.303"/>
    </inkml:context>
    <inkml:brush xml:id="br0">
      <inkml:brushProperty name="width" value="0.025" units="cm"/>
      <inkml:brushProperty name="height" value="0.025" units="cm"/>
    </inkml:brush>
  </inkml:definitions>
  <inkml:trace contextRef="#ctx0" brushRef="#br0">0 0 8360,'0'0'8621,"6"9"-8199,-5-8-402,1 3 55,1 1 0,0-1 0,0 0 0,1 0-1,-1 0 1,1-1 0,0 1 0,0-1 0,0 0 0,0 0-1,1 0 1,-1-1 0,6 3 0,-2 0 63,1 0 0,-1 0-1,-1 1 1,1 0 0,-1 1 0,0 0 0,0 0 0,-1 0 0,11 16 0,-11-13 61,1-1 0,0 0 1,1-1-1,0 0 0,0 0 1,0-1-1,17 11 0,29 17 216,-1 2 0,-3 3 1,81 80-1,-53-47-383,15 26 428,-74-75-417,1-2 1,1 0-1,1-1 0,1-2 1,29 20-1,-20-19 62,0 1 1,-2 2-1,-1 0 0,0 2 0,-2 1 1,31 40-1,-18-22 23,2 0 0,60 47 0,7 7 161,51 40-189,17 18 189,-125-109-192,2-2-1,89 56 1,21 16-29,140 152 332,-256-224-217,2-3 0,2-2 0,80 46-1,37 29 235,224 158-273,-155-115 102,57 33-97,-267-177 21,-2 1 0,0 1 0,-1 1 0,-1 2 0,36 35 0,-60-54-176,1 0 1,-1 0-1,0 0 0,0 0 1,0 0-1,0 0 0,0 0 1,0 0-1,0 0 0,1 0 1,-1 1-1,0-1 1,0 0-1,0 0 0,0 0 1,0 0-1,0 0 0,0 0 1,0 1-1,0-1 0,0 0 1,0 0-1,0 0 0,0 0 1,0 0-1,0 0 1,0 1-1,0-1 0,0 0 1,0 0-1,0 0 0,0 0 1,0 0-1,0 1 0,0-1 1,0 0-1,0 0 0,0 0 1,0 0-1,0 0 1,0 0-1,0 1 0,-1-1 1,1 0-1,0 0 0,0 0 1,0 0-1,0 0 0,0 0 1,0 0-1,0 0 0,-1 0 1,1 0-1,0 0 1,0 1-1</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4.836"/>
    </inkml:context>
    <inkml:brush xml:id="br0">
      <inkml:brushProperty name="width" value="0.025" units="cm"/>
      <inkml:brushProperty name="height" value="0.025" units="cm"/>
    </inkml:brush>
  </inkml:definitions>
  <inkml:trace contextRef="#ctx0" brushRef="#br0">1 1 11115,'0'0'3875,"5"56"-3298,-5-19 159,0 3-351,0 3-257,0-2-32,0-1-64,0-8-128,4-7-833,3-7-352,4-9-257,-4-7-832,-2-2-2370</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5.231"/>
    </inkml:context>
    <inkml:brush xml:id="br0">
      <inkml:brushProperty name="width" value="0.025" units="cm"/>
      <inkml:brushProperty name="height" value="0.025" units="cm"/>
    </inkml:brush>
  </inkml:definitions>
  <inkml:trace contextRef="#ctx0" brushRef="#br0">98 0 12908,'0'0'3475,"-9"7"-3426,7-6-19,-7 5-45,1 1 0,0 0 0,0 1 0,-12 13 0,19-20 35,0 0 1,0 0-1,0 1 0,0-1 1,0 0-1,0 1 1,0-1-1,1 1 0,-1-1 1,0 1-1,1-1 0,-1 1 1,1-1-1,-1 1 0,1 0 1,0-1-1,0 1 1,0 0-1,0-1 0,0 1 1,0-1-1,0 1 0,0 0 1,1-1-1,-1 1 1,1 0-1,-1-1 0,1 1 1,0-1-1,-1 1 0,1-1 1,0 0-1,0 1 1,0-1-1,0 0 0,0 0 1,0 1-1,1-1 0,-1 0 1,0 0-1,1 0 1,-1 0-1,0-1 0,1 1 1,-1 0-1,3 0 0,42 18 502,-34-16-517,-1 2 0,1-1 0,-1 1 0,-1 1 0,18 11 0,-26-15 32,1 0 1,-1 0 0,0 1 0,0-1-1,0 1 1,0-1 0,-1 1-1,1-1 1,-1 1 0,1 0 0,-1 0-1,0 0 1,0 0 0,0 0-1,0 0 1,-1 0 0,1 0 0,-1 0-1,0 0 1,0 0 0,0 0-1,0 1 1,-1-1 0,1 0 0,-1 0-1,-2 6 1,2-6 93,-1 1 0,0 0 0,0-1 0,0 1 0,0-1 0,-1 0 0,1 0 0,-1 0 0,0 0 0,0 0 0,0 0 0,0-1-1,0 1 1,-1-1 0,1 0 0,-1 0 0,0-1 0,1 1 0,-1-1 0,0 1 0,-7 0 0,-5 2 205,0-1-1,0-1 1,0 0-1,-18-1 1,33-1-394,0 0 1,0 0 0,-1 0-1,1 0 1,0-1-1,0 1 1,0 0-1,0 0 1,-1-1-1,1 1 1,0-1 0,0 1-1,0-1 1,0 1-1,0-1 1,0 1-1,0-1 1,0 0-1,0 0 1,1 0-1,-1 1 1,0-1 0,0 0-1,1 0 1,-1 0-1,0 0 1,1 0-1,-1 0 1,1 0-1,-1-1 1,1 1 0,0 0-1,0 0 1,-1 0-1,1 0 1,0 0-1,0-1 1,0 1-1,0-2 1,1-3-1209,-1 1 1,1-1-1,0 1 1,1 0-1,-1-1 1,1 1-1,4-8 0,10-17-9784</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5.561"/>
    </inkml:context>
    <inkml:brush xml:id="br0">
      <inkml:brushProperty name="width" value="0.025" units="cm"/>
      <inkml:brushProperty name="height" value="0.025" units="cm"/>
    </inkml:brush>
  </inkml:definitions>
  <inkml:trace contextRef="#ctx0" brushRef="#br0">1 0 7591,'0'0'13101,"9"65"-13101,-4-31 32,0 1 0,1-1-64,-1-3-1410,1-7-2305,1-11-4677</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6.347"/>
    </inkml:context>
    <inkml:brush xml:id="br0">
      <inkml:brushProperty name="width" value="0.025" units="cm"/>
      <inkml:brushProperty name="height" value="0.025" units="cm"/>
    </inkml:brush>
  </inkml:definitions>
  <inkml:trace contextRef="#ctx0" brushRef="#br0">0 0 15599,'0'0'1601,"0"60"-640,0-30-288,0 2-161,0 2-159,0-5-225,0-4-64,5-3-32,-1-5-192,5-4-833,-7-3-577,-2-3-1120,-7-6-6535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948"/>
    </inkml:context>
    <inkml:brush xml:id="br0">
      <inkml:brushProperty name="width" value="0.035" units="cm"/>
      <inkml:brushProperty name="height" value="0.035" units="cm"/>
    </inkml:brush>
  </inkml:definitions>
  <inkml:trace contextRef="#ctx0" brushRef="#br0">126 56 13283,'-26'42'2805,"-34"78"0,52-102-2280,1 0 0,1 1 0,1 0 0,1-1 0,0 2 0,1-1 0,0 25 0,3-39-423,0-1 0,0 1 0,1-1 0,0 0 0,-1 1 0,2-1 0,-1 0 0,0 0 0,1 0 0,0 0 0,-1 0 0,2 0 0,-1 0 0,0-1 0,1 1 0,3 3 0,-3-4-46,0-1-1,1 1 0,-1-1 1,1 0-1,-1 0 1,1 0-1,0-1 1,0 1-1,0-1 1,0 0-1,0 0 1,0 0-1,0 0 1,0-1-1,0 0 1,0 0-1,5 0 1,3-2-15,-1 1 1,1-2-1,-1 0 1,0 0-1,0-1 1,0 0-1,0-1 1,-1 0-1,0 0 1,0-1-1,0-1 1,-1 0-1,0 0 1,0-1-1,0 0 1,-1 0-1,-1-1 1,9-12-1,-10 13-41,0-1-1,-1 1 1,0-1 0,-1 0-1,0 0 1,0 0-1,-1 0 1,0-1 0,-1 1-1,0-1 1,0 0 0,-1 0-1,0 0 1,-1 0-1,0 0 1,-1 0 0,0 1-1,-1-1 1,1 0-1,-2 0 1,-5-16 0,2 15-66,0 0 1,0 0-1,0 1 0,-2-1 1,1 1-1,-1 1 1,-1 0-1,-15-14 0,18 18-33,-1 0-1,1 1 1,-1-1-1,0 1 1,0 1-1,0 0 1,0 0-1,-1 0 1,0 0-1,1 1 1,-1 1-1,0-1 1,0 1-1,-13 1 1,18 0-4,0 0 0,0 0 0,0 1 0,0 0 0,0 0 0,0 0 0,1 0 1,-1 0-1,0 0 0,0 1 0,1-1 0,-1 1 0,1 0 0,-1 0 0,1 0 1,0 0-1,-1 0 0,1 0 0,0 0 0,1 1 0,-1-1 0,0 1 0,1 0 1,-1-1-1,1 1 0,0 0 0,0 0 0,0 0 0,0 0 0,1 0 0,-1 0 1,1 0-1,0 0 0,-1 0 0,1 0 0,1 0 0,-1 0 0,0 0 0,1 0 1,0 0-1,-1 0 0,3 4 0,6 7-680</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6.678"/>
    </inkml:context>
    <inkml:brush xml:id="br0">
      <inkml:brushProperty name="width" value="0.025" units="cm"/>
      <inkml:brushProperty name="height" value="0.025" units="cm"/>
    </inkml:brush>
  </inkml:definitions>
  <inkml:trace contextRef="#ctx0" brushRef="#br0">1 72 10474,'0'0'6726,"73"-20"-5957,-29 14-321,4-2-384,1-2-640,-2-2-2947,-4-4-705</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7.007"/>
    </inkml:context>
    <inkml:brush xml:id="br0">
      <inkml:brushProperty name="width" value="0.025" units="cm"/>
      <inkml:brushProperty name="height" value="0.025" units="cm"/>
    </inkml:brush>
  </inkml:definitions>
  <inkml:trace contextRef="#ctx0" brushRef="#br0">157 1 12908,'0'0'4709,"-61"64"-4453,43-34-160,0 5-32,-2-1 0,9 0-32,-1-3-32,1-6 32,5-10 0,6-7-96,11-11-4036,7-20 993,7-7-3299</inkml:trace>
  <inkml:trace contextRef="#ctx0" brushRef="#br0" timeOffset="1">204 27 11691,'0'0'3267,"-36"67"-1569,25-39 127,7 2-351,3 0-866,1-4-383,1-1-161,14-3-32,3-6-32,-2-3 64,-1-3-673,1 1-608,-9-5-1217,-7 1-2018,0-2-1186</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7.379"/>
    </inkml:context>
    <inkml:brush xml:id="br0">
      <inkml:brushProperty name="width" value="0.025" units="cm"/>
      <inkml:brushProperty name="height" value="0.025" units="cm"/>
    </inkml:brush>
  </inkml:definitions>
  <inkml:trace contextRef="#ctx0" brushRef="#br0">0 82 10154,'0'0'9513,"79"4"-8841,-39-5-512,9-7-96,-6-3-448,2-4-1538,-7 0-1409,-4-2-865,-5-2-1185</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27.766"/>
    </inkml:context>
    <inkml:brush xml:id="br0">
      <inkml:brushProperty name="width" value="0.025" units="cm"/>
      <inkml:brushProperty name="height" value="0.025" units="cm"/>
    </inkml:brush>
  </inkml:definitions>
  <inkml:trace contextRef="#ctx0" brushRef="#br0">180 3 12236,'0'0'2001,"-9"-1"-153,8 1-1817,-3-1 66,-1 1-1,1-1 1,0 1 0,-1 0 0,1 0-1,-1 1 1,1-1 0,-1 1-1,1 0 1,0 0 0,-1 1-1,1-1 1,0 1 0,0 0-1,0 0 1,0 0 0,1 0-1,-6 5 1,0 2 54,1-1 1,1 1-1,-1 1 0,1 0 0,1 0 1,0 0-1,1 0 0,0 1 0,0 0 1,1 0-1,0 1 0,1-1 0,1 1 1,0 0-1,0-1 0,1 1 0,1 15 1,0-24-141,1 0 0,-1-1 1,1 1-1,0-1 1,0 1-1,0-1 0,1 0 1,-1 1-1,0-1 1,1 0-1,-1 0 0,1 0 1,0 0-1,0 0 1,0 0-1,0-1 0,0 1 1,0-1-1,0 1 1,1-1-1,-1 0 1,0 0-1,1 0 0,-1 0 1,1 0-1,0 0 1,-1-1-1,6 1 0,1 1 35,1-1 0,-1 0 0,1-1 0,0 0-1,-1 0 1,18-4 0,-26 4-32,1 0-1,-1 0 1,0 0 0,0 0 0,0 0 0,0-1-1,0 1 1,0 0 0,0-1 0,0 1 0,0 0-1,0-1 1,0 1 0,0-1 0,0 0-1,-1 1 1,1-1 0,0 0 0,0 1 0,-1-1-1,1 0 1,0 0 0,-1 0 0,1 0 0,0 0-1,-1 1 1,1-1 0,-1 0 0,0 0 0,1 0-1,-1 0 1,0-1 0,1 0 0,-2 1 32,0 0 0,1 0 1,-1 0-1,0 0 1,1 0-1,-1 0 0,0 0 1,0 0-1,0 0 0,0 1 1,0-1-1,0 0 0,0 1 1,0-1-1,0 0 1,0 1-1,-1-1 0,1 1 1,0 0-1,0-1 0,0 1 1,-1 0-1,1 0 0,0 0 1,0 0-1,-1 0 1,-1 0-1,-22 1 278,11-1 197,30-4-421,96-36-2124,-112 43 2050,-1 0-1,0 0 0,1 0 0,-1 0 0,0-1 0,0 1 0,-1 0 0,1-1 0,-3 4 0,-1 4 178,0 1 0,0 0 0,1-1-1,0 1 1,-2 13 0,5-21-300,1-1 1,-1 1-1,0 0 1,1 0 0,0-1-1,-1 1 1,1 0-1,0 0 1,0 0-1,1-1 1,-1 1-1,1 0 1,-1 0-1,1-1 1,0 1-1,0 0 1,0-1 0,0 1-1,0-1 1,1 1-1,-1-1 1,1 0-1,0 0 1,-1 1-1,1-1 1,3 2-1,11 3-4670</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1.471"/>
    </inkml:context>
    <inkml:brush xml:id="br0">
      <inkml:brushProperty name="width" value="0.025" units="cm"/>
      <inkml:brushProperty name="height" value="0.025" units="cm"/>
    </inkml:brush>
  </inkml:definitions>
  <inkml:trace contextRef="#ctx0" brushRef="#br0">1 0 7623,'0'0'11980,"0"64"-11916,0-20 0,3 8-32,3 4-32,1 4 32,0 0-64,-1-3-1217,-1-2-1666,0-3-1986,-5-4-736</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1.847"/>
    </inkml:context>
    <inkml:brush xml:id="br0">
      <inkml:brushProperty name="width" value="0.025" units="cm"/>
      <inkml:brushProperty name="height" value="0.025" units="cm"/>
    </inkml:brush>
  </inkml:definitions>
  <inkml:trace contextRef="#ctx0" brushRef="#br0">20 1 5029,'0'54'897,"-1"5"192,1-2 512,-4 2-1184,2 1-353,0-2-289,-1 0-511,1-5-97,-3-3 320,5-4 129,0-1-577,0 0-2979</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2.178"/>
    </inkml:context>
    <inkml:brush xml:id="br0">
      <inkml:brushProperty name="width" value="0.025" units="cm"/>
      <inkml:brushProperty name="height" value="0.025" units="cm"/>
    </inkml:brush>
  </inkml:definitions>
  <inkml:trace contextRef="#ctx0" brushRef="#br0">96 0 1409,'-7'54'3450,"-1"-1"0,-22 71 0,-9 48 3785,36-144-6936,2 1 0,1 0 0,7 57 1,0 21-307,-7-107-2,0 0-1,0 0 1,0 0-1,0-1 1,0 1 0,0 0-1,0 0 1,-1 0-1,1 0 1,0 0-1,0 0 1,0 0-1,0-1 1,0 1-1,0 0 1,0 0-1,-1 0 1,1 0-1,0 0 1,0 0-1,0 0 1,0 0-1,0 0 1,-1 0-1,1 0 1,0 0-1,0 0 1,0 0-1,0 0 1,-1 0-1,1 0 1,0 0-1,0 0 1,0 0-1,0 0 1,0 0-1,-1 0 1,1 0-1,0 0 1,0 0-1,0 0 1,0 1 0,0-1-1,0 0 1,-1 0-1,1 0 1,0 0-1,0 0 1,0 0-1,0 0 1,0 1-1,0-1 1,0 0-1,0 0 1,-8-15-1754,5-7-2444,-1-3-2920</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2.787"/>
    </inkml:context>
    <inkml:brush xml:id="br0">
      <inkml:brushProperty name="width" value="0.025" units="cm"/>
      <inkml:brushProperty name="height" value="0.025" units="cm"/>
    </inkml:brush>
  </inkml:definitions>
  <inkml:trace contextRef="#ctx0" brushRef="#br0">2 0 11115,'0'0'7441,"-1"10"-7062,1 15-299,2-1-1,1 0 1,1 1-1,9 31 1,8 53-446,1 108-618,-11-102-1134,2-1-3428,-8-71 2434</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3.148"/>
    </inkml:context>
    <inkml:brush xml:id="br0">
      <inkml:brushProperty name="width" value="0.025" units="cm"/>
      <inkml:brushProperty name="height" value="0.025" units="cm"/>
    </inkml:brush>
  </inkml:definitions>
  <inkml:trace contextRef="#ctx0" brushRef="#br0">58 1 7335,'-27'752'9203,"20"-262"-6299,5-471-4616,-2-14-116,-4-14-370,-2-17-3338</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4.247"/>
    </inkml:context>
    <inkml:brush xml:id="br0">
      <inkml:brushProperty name="width" value="0.025" units="cm"/>
      <inkml:brushProperty name="height" value="0.025" units="cm"/>
    </inkml:brush>
  </inkml:definitions>
  <inkml:trace contextRef="#ctx0" brushRef="#br0">0 126 8296,'0'0'11728,"10"7"-11242,-8-6-470,4 4 24,0-1 0,0 0 0,1 0 0,0 0 0,0-1 0,0 0 0,0 0 0,0-1 0,1 0 0,-1 0 1,12 1-1,66-2 50,1-4 1,119-19 0,-161 17-59,884-64 1078,-820 69-1054,10 3 245,0-6 1,153-24 0,-202 12-241,-40 8 267,0 1 0,1 1-1,31 0 1,-56 12 57,0 3-2658,-4-10 2039,-1 0-1,1 0 0,-1 0 1,1 0-1,-1 0 1,0 0-1,1 0 0,-1 0 1,1 0-1,-1 0 0,1 0 1,-1 0-1,0 0 1,1-1-1,-1 1 0,1 0 1,-1 0-1,0 0 1,1-1-1,-1 1 0,0 0 1,1-1-1,-1 1 0,0 0 1,1-1-1,-1 1 1,0 0-1,0-1 0,1 1 1,-1 0-1,0-2 1,5-6-4651,-1-3-2066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2.694"/>
    </inkml:context>
    <inkml:brush xml:id="br0">
      <inkml:brushProperty name="width" value="0.035" units="cm"/>
      <inkml:brushProperty name="height" value="0.035" units="cm"/>
    </inkml:brush>
  </inkml:definitions>
  <inkml:trace contextRef="#ctx0" brushRef="#br0">0 1486 15179,'72'-17'1955,"0"-3"0,81-35-1,130-71-781,-136 57-361,767-350 865,42 1-1465,-777 344-210,222-86 12,-289 121-10,184-39 0,-230 68-989,-127 15 1341,39-1-471</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4.864"/>
    </inkml:context>
    <inkml:brush xml:id="br0">
      <inkml:brushProperty name="width" value="0.025" units="cm"/>
      <inkml:brushProperty name="height" value="0.025" units="cm"/>
    </inkml:brush>
  </inkml:definitions>
  <inkml:trace contextRef="#ctx0" brushRef="#br0">238 7 12780,'0'0'8355,"-9"-3"-7677,7 3-639,-1-1 0,0 0 0,1 1 0,-1-1 1,1 1-1,-1 0 0,0 0 0,1 0 0,-1 0 1,0 1-1,-4 0 0,5 0-12,0 0 0,0 1 1,1-1-1,-1 1 0,0-1 0,0 1 0,1 0 1,-1-1-1,1 1 0,0 0 0,-1 0 0,1 0 1,0 0-1,0 0 0,0 0 0,1 1 0,-1-1 1,0 0-1,0 3 0,-52 251 2676,3-16-1061,47-230-971,7-30-391,11-51-223,-12 58-24,10-52-351,-2-1-1,4-119 1,-15 185 316,0 0 1,-1 1-1,1-1 1,0 0-1,0 0 1,0 0-1,0 1 1,0-1-1,0 0 1,-1 0-1,1 1 1,0-1-1,0 0 1,0 0-1,-1 0 1,1 0 0,0 1-1,0-1 1,0 0-1,-1 0 1,1 0-1,0 0 1,0 0-1,-1 0 1,1 0-1,0 0 1,0 0-1,-1 0 1,1 0-1,0 0 1,0 0-1,-1 0 1,1 0-1,0 0 1,-1 0-1,1 0 1,0 0-1,0 0 1,0 0-1,-1 0 1,1 0-1,0 0 1,0-1-1,-1 1 1,1 0-1,0 0 1,0 0-1,0 0 1,-1-1-1,1 1 1,0 0 0,0 0-1,0 0 1,0-1-1,0 1 1,-1 0-1,1 0 1,0-1-1,0 1 1,0 0-1,0 0 1,0-1-1,0 1 1,0 0-1,0 0 1,0-1-1,0 1 1,0 0-1,0-1 1,-14 19-119,-3 27 72,3 2-1,-11 53 1,-5 20 358,21-84 122,28-47-4,-8-1-409,0 0 0,-1-1 1,-1 0-1,0-1 1,0 0-1,-1 0 0,6-17 1,-2 3-211,-2-1 1,12-57-1,-18 65 20,-2-1 0,-1-36-1,-1 50 152,0 8 22,0 0 0,0 1 0,-1-1 0,1 1 0,0-1 0,0 0 0,-1 1 0,1-1 1,0 0-1,-1 1 0,1-1 0,-1 0 0,1 0 0,0 1 0,-1-1 0,1 0 0,-1 0 0,1 0 0,0 0 0,-1 0 0,1 1 0,-1-1 0,1 0 0,-1 0 0,1 0 0,-1 0 0,1 0 0,-1 0 0,1 0 0,0-1 0,-1 1 0,1 0 0,-1 0 0,1 0 0,-1 0 0,1 0 0,0-1 0,-1 1 0,1 0 0,-1 0 0,1-1 0,0 1 0,-1 0 0,1-1 0,0 1 0,0 0 0,-1-1 0,1 1 0,0 0 0,0-1 0,-1 1 1,1-1-1,0 1 0,0-1 0,0 1 0,0 0 0,0-1 0,-1 1 0,1-1 0,0 1 0,0-1 0,0 1 0,0-1 0,0 1 0,1-1 0,-1 1 0,0-1 0,-24 32 229,16-14-114,1 1 1,1 0 0,1 0-1,1 1 1,0 0 0,1-1-1,0 27 1,3-27-423,0-1 1,1 1-1,5 22 1,-4-30-783,1-1 0,-1 0 0,1 0 0,1 0 1,0 0-1,9 14 0,-7-16-8736</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35.879"/>
    </inkml:context>
    <inkml:brush xml:id="br0">
      <inkml:brushProperty name="width" value="0.025" units="cm"/>
      <inkml:brushProperty name="height" value="0.025" units="cm"/>
    </inkml:brush>
  </inkml:definitions>
  <inkml:trace contextRef="#ctx0" brushRef="#br0">0 1 10250,'5'14'6506,"19"69"-4487,-4 37-804,5 152-1,-21-252-898,4-33 337,3-33-74,-1-15-638,-4 0 1,-2-1-1,-4-80 0,0 141 58,0 0-1,0-1 1,0 1-1,0 0 1,-1-1 0,1 1-1,0 0 1,-1 0-1,1-1 1,0 1-1,-1 0 1,1 0-1,-1 0 1,0 0-1,1 0 1,-1-1-1,0 1 1,-1-1-1,2 2-1,-1 0 0,0 0-1,1 0 1,-1 0 0,1 0-1,-1 0 1,1 0 0,-1 0-1,0 0 1,1 0 0,-1 0-1,1 0 1,-1 0 0,1 0-1,-1 0 1,1 1 0,-1-1-1,0 0 1,1 0 0,-1 1-1,1-1 1,-1 0 0,1 1-1,0-1 1,-1 0-1,0 2 1,-2 1-8,1-1-1,-1 2 0,1-1 1,-1 0-1,1 0 1,0 1-1,1-1 0,-1 1 1,0 0-1,0 4 1,-3 30 93,2 0 1,2 40-1,1-69 205,9-128-11,-5 83-311,-1-1 0,-2-48-1,-1 83 34,0 1 0,0-1 0,0 1 0,-1-1 0,1 1 0,0-1 0,-1 1 0,1-1-1,-1 1 1,0 0 0,1-1 0,-1 1 0,0 0 0,0 0 0,0-1 0,0 1 0,0 0-1,0 0 1,0 0 0,0 0 0,0 0 0,-1 0 0,-2-1 0,3 2-2,0 0 0,0 0 0,0 0-1,0 0 1,0 0 0,0 0 0,0 0 0,0 0 0,0 0 0,0 0 0,0 1 0,0-1 0,1 0 0,-1 1 0,0-1-1,0 1 1,0-1 0,0 1 0,0-1 0,0 1 0,1 0 0,-1-1 0,0 1 0,1 0 0,-1-1 0,0 1 0,1 0 0,-1 0-1,1 0 1,-1 0 0,1 0 0,-1 0 0,1 0 0,0 0 0,-1 1 0,-5 15 21,0 1 1,2 1-1,0-1 1,0 1-1,2-1 0,1 1 1,0 0-1,1 0 1,3 19-1,0-10-461,12 48 1,18 20-4054,-14-54-1285</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57.860"/>
    </inkml:context>
    <inkml:brush xml:id="br0">
      <inkml:brushProperty name="width" value="0.025" units="cm"/>
      <inkml:brushProperty name="height" value="0.025" units="cm"/>
    </inkml:brush>
  </inkml:definitions>
  <inkml:trace contextRef="#ctx0" brushRef="#br0">1 497 5862,'0'0'10847,"9"-11"-9977,53-57-23,3 2 0,137-105 0,-180 155-833,-1 0 23,0 0-1,-1-2 1,22-24 0,-41 42 32,-26 19 122,16-10-174,-113 76 68,91-65-92,0 0 1,1 2 0,2 2 0,0 0 0,-48 55 0,70-71 14,4-6-11,0 0 1,1 0-1,-1 0 1,1 0-1,-1 0 1,1 0 0,0 0-1,0 0 1,0 1-1,0-1 1,0 0-1,0 1 1,0 4-1,26-24-114,431-365 117,-442 368 18,-15 10-6,-27 19-69,-169 157-55,45-35 155,133-122-1513,32-28-3573,12-13 1077,5-7-1373</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7:58.222"/>
    </inkml:context>
    <inkml:brush xml:id="br0">
      <inkml:brushProperty name="width" value="0.025" units="cm"/>
      <inkml:brushProperty name="height" value="0.025" units="cm"/>
    </inkml:brush>
  </inkml:definitions>
  <inkml:trace contextRef="#ctx0" brushRef="#br0">4 106 11307,'0'0'4964,"-2"-7"-4254,2 5-690,-1 0-1,1-1 0,0 1 1,0 0-1,0 0 1,0 0-1,0 0 0,0 0 1,0 0-1,1 0 0,-1 0 1,1-1-1,-1 1 0,1 0 1,2-3-1,-1 3-10,0-1 0,1 1 0,-1 0 1,1 0-1,0 1 0,-1-1 0,1 0 0,0 1 0,0 0 1,0 0-1,0 0 0,0 0 0,5-1 0,26-8 30,1 1-1,0 2 0,1 1 1,63-1-1,-99 7-6,1 1-1,-1-1 0,1 0 0,-1 1 0,1-1 1,-1 0-1,1 1 0,-1-1 0,0 1 0,1-1 0,-1 1 1,0-1-1,1 1 0,-1-1 0,0 1 0,1-1 1,-1 1-1,0 0 0,0-1 0,0 1 0,0-1 1,0 1-1,1 0 0,-1-1 0,0 1 0,0-1 1,0 1-1,-1 0 0,1-1 0,0 1 0,0-1 1,0 1-1,0 0 0,0-1 0,-1 1 0,-5 25 816,-42 92 702,33-86-1446,1 1-1,2 0 1,-12 57-1,13 1-4020,10-64-1885</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03.970"/>
    </inkml:context>
    <inkml:brush xml:id="br0">
      <inkml:brushProperty name="width" value="0.025" units="cm"/>
      <inkml:brushProperty name="height" value="0.025" units="cm"/>
    </inkml:brush>
  </inkml:definitions>
  <inkml:trace contextRef="#ctx0" brushRef="#br0">114 1 4036,'0'0'12727,"-5"10"-12146,-13 33-276,17-39-290,0 0 0,0 0 1,1 0-1,0 0 0,-1 0 1,1 0-1,1 0 1,-1 0-1,0 0 0,1 0 1,0 0-1,0-1 0,0 1 1,1 0-1,1 4 0,5 15 33,6 76-17,5 196-1,-18-273-32,-5 304-244,9 149 1037,4-397-235,-2-34-503,-1 54 0,-13 72 1,-31 172 1,31-285-31,-13 242 18,5-47 738,1-60-259,17 320-1,-3-402-170,-4-1-1,-6 1 1,-24 116 0,29-197-806,-4 19 1253,8-34-4321,0-3-3719,1-22-3877</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08.808"/>
    </inkml:context>
    <inkml:brush xml:id="br0">
      <inkml:brushProperty name="width" value="0.025" units="cm"/>
      <inkml:brushProperty name="height" value="0.025" units="cm"/>
      <inkml:brushProperty name="color" value="#E71224"/>
    </inkml:brush>
  </inkml:definitions>
  <inkml:trace contextRef="#ctx0" brushRef="#br0">78 1 8392,'0'0'11002,"-6"8"-10233,0 0-633,1 0 0,0 1 0,1-1 0,-1 1 0,2 0-1,-1 1 1,2-1 0,-1 0 0,1 1 0,-2 19 0,-25 494 3248,46-597-2881,-1 9-450,-8 24-10,12-60 108,-4 0 0,5-144 0,-23 271-140,-1 0 0,-9 40 0,0 3-44,-8 49 37,9-62-4,3 2 1,-2 62-1,11-124-7,0 0 0,1-1 0,-1 1 0,1 0-1,0 0 1,0-1 0,3-3 0,6-14 32,21-64-54,39-171 0,-81 445-286,5-144 192,-2 1-257,2 0 0,2 0 0,2 0 0,8 74-1,-6-117 187,-1 0-1,0 0 0,1 0 0,-1 0 0,1 0 0,0-1 1,0 1-1,-1 0 0,1-1 0,0 1 0,1 0 0,-1-1 1,0 1-1,2 0 0,14 5-4709,3-7-3701</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09.563"/>
    </inkml:context>
    <inkml:brush xml:id="br0">
      <inkml:brushProperty name="width" value="0.025" units="cm"/>
      <inkml:brushProperty name="height" value="0.025" units="cm"/>
      <inkml:brushProperty name="color" value="#E71224"/>
    </inkml:brush>
  </inkml:definitions>
  <inkml:trace contextRef="#ctx0" brushRef="#br0">52 41 6342,'0'0'9444,"-1"-8"-6855,-1-5-2302,-1-7 3546,2 44-1691,1 68-1582,2 11-405,-4-1 0,-25 159 0,22-230 272,5-29-94,2-6 11,12-50 100,34-168-383,-42 182-31,-1-1 0,-3 0 0,-3-62 0,1 102-29,1 1 0,-1 0 1,0-1-1,0 1 0,0-1 0,0 1 0,0 0 0,0-1 0,0 1 0,0-1 1,0 1-1,0 0 0,0-1 0,0 1 0,0 0 0,0-1 0,0 1 0,-1-1 1,1 1-1,0 0 0,0-1 0,0 1 0,-1 0 0,1-1 0,0 1 0,0 0 0,-1-1 1,1 1-1,0 0 0,0 0 0,-1-1 0,1 1 0,0 0 0,-1 0 0,1 0 1,0-1-1,-1 1 0,1 0 0,-1 0 0,1 0 0,-1 0 0,-11 15-73,-8 28-52,7 7 131,1 0 0,3 1 0,2 1 0,2 0 0,3 71 0,1-122-3,1 0 0,0-1 0,0 1 0,0-1 0,-1 1-1,1 0 1,0-1 0,0 1 0,0 0 0,0-1 0,0 1-1,0 0 1,1-1 0,-1 1 0,0 0 0,0-1-1,0 1 1,1-1 0,-1 1 0,0 0 0,1-1 0,-1 1-1,0-1 1,1 1 0,-1-1 0,0 1 0,1-1-1,-1 1 1,1-1 0,-1 0 0,1 1 0,0-1 0,-1 0-1,1 1 1,-1-1 0,1 0 0,-1 0 0,1 1-1,0-1 1,-1 0 0,1 0 0,0 0 0,-1 0 0,1 0-1,0 0 1,-1 0 0,1 0 0,0 0 0,-1 0-1,1 0 1,-1 0 0,1-1 0,0 1 0,-1 0 0,1 0-1,-1-1 1,1 1 0,0 0 0,-1-1 0,1 1 0,-1-1-1,1 1 1,-1 0 0,0-1 0,1 1 0,-1-1-1,1 0 1,4-3 32,0-1 0,0 1 0,-1-1 0,0 0 0,8-10 0,0-10-25,0-2 1,-1 1 0,-1-1 0,-2 0 0,-1-1 0,-1 0 0,-1 0-1,1-49 1,-6 77-15,1-1 0,-1 1 0,0-1-1,0 1 1,0-1 0,0 1 0,0-1-1,0 1 1,0-1 0,0 1 0,0-1-1,0 1 1,0 0 0,0-1-1,0 1 1,0-1 0,0 1 0,0-1-1,0 1 1,-1-1 0,1 1 0,0 0-1,0-1 1,-1 1 0,1-1 0,0 1-1,-1 0 1,1-1 0,0 1 0,-1 0-1,1-1 1,-1 1 0,-9 13-95,-7 28-12,-4 27-96,-16 96 1,15-57-6361,19-102 1313,-5-7-3214</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0.443"/>
    </inkml:context>
    <inkml:brush xml:id="br0">
      <inkml:brushProperty name="width" value="0.025" units="cm"/>
      <inkml:brushProperty name="height" value="0.025" units="cm"/>
      <inkml:brushProperty name="color" value="#E71224"/>
    </inkml:brush>
  </inkml:definitions>
  <inkml:trace contextRef="#ctx0" brushRef="#br0">45 112 11275,'0'0'1526,"-7"-9"530,4 5-1648,-23-34 1449,25 35-1549,0 1 1,-1-1 0,1 0-1,0 1 1,1-1-1,-1 0 1,0 0 0,1 0-1,0 0 1,-1 0-1,1 0 1,0 0-1,0 1 1,1-1 0,-1 0-1,2-5 1,-1 7-246,-1 1 1,1-1-1,-1 0 0,1 1 1,-1-1-1,1 1 0,0-1 1,-1 1-1,1 0 1,0-1-1,0 1 0,-1 0 1,1-1-1,0 1 1,0 0-1,-1 0 0,1 0 1,0 0-1,0-1 0,-1 1 1,1 0-1,0 0 1,0 1-1,0-1 0,-1 0 1,1 0-1,0 0 0,0 0 1,-1 1-1,1-1 1,0 0-1,0 1 0,-1-1 1,1 1-1,0 0 0,27 14 793,-28-15-833,20 11 210,-1-1-1,1-1 1,1-1-1,0 0 1,0-2 0,0 0-1,1-2 1,-1 0-1,39 1 1,20-4-196,105-11-1,-144 6 53,61-3-349,0 3 0,161 16 0,-253-10 237,11 0-74,0 0 0,34-1 0,-51-1 91,0 0 0,0-1 0,-1 1 1,1-1-1,0 1 0,0-1 0,-1 0 0,1-1 0,-1 1 1,1-1-1,-1 1 0,1-1 0,-1 0 0,0 0 0,0-1 0,0 1 1,0-1-1,0 1 0,-1-1 0,1 0 0,3-5 0,-6 8 5,0-1 0,0 1-1,0-1 1,0 1 0,0-1-1,-1 1 1,1-1 0,0 1-1,0-1 1,0 1 0,0-1-1,-1 1 1,1 0 0,0-1-1,0 1 1,-1-1 0,1 1 0,0 0-1,-1-1 1,1 1 0,0 0-1,-1-1 1,1 1 0,-1 0-1,1-1 1,0 1 0,-1 0-1,1 0 1,-1 0 0,1-1-1,-1 1 1,1 0 0,-1 0-1,1 0 1,-1 0 0,1 0-1,-1 0 1,1 0 0,-1 0-1,1 0 1,-1 0 0,1 0-1,-1 0 1,0 1 0,-33-2-42,28 1 17,-582 8 138,495-4 145,-149 26 0,160-17 244,65-11-272,0 0 1,-33-2-1,50 0-229,-1 0 0,1 0 0,0 0 0,0 0 0,-1 0 0,1 0 0,0 0-1,0 0 1,0 0 0,-1 0 0,1 0 0,0 0 0,0 0 0,0 0 0,-1 0 0,1-1 0,0 1-1,0 0 1,0 0 0,0 0 0,-1 0 0,1 0 0,0-1 0,0 1 0,0 0 0,0 0 0,0 0-1,0 0 1,0-1 0,-1 1 0,1 0 0,0 0 0,0 0 0,0-1 0,0 1 0,0 0 0,0 0-1,0 0 1,0-1 0,0 1 0,0 0 0,0 0 0,0-1 0,0 1 0,0 0 0,0 0 0,0 0-1,1-1 1,-1 1 0,0 0 0,0 0 0,0 0 0,0 0 0,0-1 0,0 1 0,0 0 0,1 0 0,-1 0-1,0 0 1,0-1 0,1 1 0,12-10-127,11 6 87,1 1 1,-1 1-1,1 1 1,30 3-1,20-1-8,456-52-3501,-435 39 3308,-959 73 4287,785-61-3997,75 0-108,26-2-1334,18-2-3110,51-11 0,-35 1-4989</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4.050"/>
    </inkml:context>
    <inkml:brush xml:id="br0">
      <inkml:brushProperty name="width" value="0.025" units="cm"/>
      <inkml:brushProperty name="height" value="0.025" units="cm"/>
      <inkml:brushProperty name="color" value="#E71224"/>
    </inkml:brush>
  </inkml:definitions>
  <inkml:trace contextRef="#ctx0" brushRef="#br0">195 0 10410,'0'0'14728,"-9"12"-14605,-32 38-141,3 3-1,2 1 0,-31 63 0,67-117-46,0 1 0,0-1 0,-1 0 0,1 0 0,0 0 0,0 0 0,0 0 0,0 0 0,-1 0 0,1 1 0,0-1 0,0 0 0,0 0 0,0 0 0,0 0 0,0 0 0,-1 1 0,1-1-1,0 0 1,0 0 0,0 0 0,0 1 0,0-1 0,0 0 0,0 0 0,0 0 0,0 1 0,0-1 0,0 0 0,0 0 0,0 0 0,0 1 0,0-1 0,0 0 0,0 0 0,0 0-1,0 1 1,0-1 0,0 0 0,0 0 0,1 0 0,-1 1 0,0-1 0,0 0 0,0 0 0,0 0 0,0 0 0,0 0 0,1 1 0,-1-1 0,0 0 0,0 0 0,0 0 0,1 0 0,11-10-2090,18-23-2469,-3-7-1205</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4.397"/>
    </inkml:context>
    <inkml:brush xml:id="br0">
      <inkml:brushProperty name="width" value="0.025" units="cm"/>
      <inkml:brushProperty name="height" value="0.025" units="cm"/>
      <inkml:brushProperty name="color" value="#E71224"/>
    </inkml:brush>
  </inkml:definitions>
  <inkml:trace contextRef="#ctx0" brushRef="#br0">141 0 10346,'0'0'9283,"-6"9"-8215,-1 4-946,1 1 0,0 0-1,1 0 1,0 1 0,1-1 0,1 1 0,0 0-1,1 0 1,1 0 0,0 17 0,-4 173 529,5-204-758,0 0 0,0 0 0,0 0 0,0 0 0,0 0-1,0 0 1,0 0 0,-1 0 0,1 0 0,0 1 0,-1-1 0,1-1 0,0 1 0,-1 0-1,1 0 1,-1 0 0,0 0 0,1 0 0,-1 0 0,0 0 0,1-1 0,-1 1 0,0 0-1,0-1 1,0 1 0,1 0 0,-1-1 0,0 1 0,0-1 0,0 1 0,0-1 0,0 0 0,-2 1-1,0-1-549,-1 0-1,1-1 1,0 1-1,0-1 1,0 1-1,-1-1 1,1 0-1,0 0 1,0-1-1,-4-1 1,-20-12-5488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3.537"/>
    </inkml:context>
    <inkml:brush xml:id="br0">
      <inkml:brushProperty name="width" value="0.035" units="cm"/>
      <inkml:brushProperty name="height" value="0.035" units="cm"/>
    </inkml:brush>
  </inkml:definitions>
  <inkml:trace contextRef="#ctx0" brushRef="#br0">1 103 14963,'0'4'337,"0"0"0,1-1 0,0 1 0,0 0 0,0 0 0,2 5 0,3 11 38,80 593 4104,-74-501-3803,-10-87-528,0 0 67,-1-23-88,-2-11 13,-9-322 253,11 258-366,4-1 0,22-107 0,-23 161-31,1 0 1,0 1 0,2-1 0,1 1-1,0 1 1,1 0 0,1 0-1,19-26 1,-24 38 0,-1 1 1,1-1-1,1 1 1,-1 0-1,1 1 0,0-1 1,0 1-1,0 0 1,0 0-1,1 1 0,-1 0 1,1 0-1,0 1 1,0 0-1,0 0 0,0 0 1,1 1-1,-1 0 1,0 1-1,1-1 0,-1 1 1,0 1-1,1-1 1,-1 1-1,0 1 0,12 3 1,-10-3-1,-1 2-1,1-1 1,0 1 0,-1 0 0,0 1-1,0 0 1,0 0 0,0 1 0,-1 0 0,8 8-1,-12-11 9,-1 0-1,1 0 0,-1 0 1,0 0-1,0 0 1,0 0-1,0 1 0,0-1 1,-1 1-1,0-1 0,0 1 1,0 0-1,0-1 0,0 1 1,-1 0-1,1 0 0,-1-1 1,0 1-1,0 0 1,-1 0-1,1-1 0,-1 1 1,0 0-1,0 0 0,0-1 1,0 1-1,-3 4 0,-3 5 32,-1-1-1,-1 0 0,0 0 0,0-1 0,-1-1 1,0 1-1,-14 9 0,-9 5 90,-45 27 1,47-33-31,-40 18 0,61-33-293,0 0-1,0 0 1,-1-1-1,1 0 1,-1-1-1,0 0 0,0 0 1,-15-1-1,25-1 97,0 0-1,0 0 0,0 0 0,0 0 1,1 0-1,-1 0 0,0 0 1,0-1-1,0 1 0,0 0 0,0-1 1,0 1-1,0-1 0,0 1 1,0-1-1,1 1 0,-1-1 0,0 1 1,0-1-1,1 0 0,-1 0 1,0 1-1,1-1 0,-2-2 0,2 2 42,0 0 1,0 0-1,0 0 0,0-1 0,0 1 0,0 0 0,0 0 0,0 0 0,1 0 0,-1-1 1,0 1-1,1 0 0,-1 0 0,1 0 0,-1 0 0,1 0 0,-1 0 0,1 0 0,0 0 1,0 0-1,1-1 0,19-16-1026</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4.741"/>
    </inkml:context>
    <inkml:brush xml:id="br0">
      <inkml:brushProperty name="width" value="0.025" units="cm"/>
      <inkml:brushProperty name="height" value="0.025" units="cm"/>
      <inkml:brushProperty name="color" value="#E71224"/>
    </inkml:brush>
  </inkml:definitions>
  <inkml:trace contextRef="#ctx0" brushRef="#br0">0 179 8648,'0'0'11851,"69"20"-10153,-26-20-545,8 0-640,1 0-385,2 0-96,2 0-961,-8 0-1185,-4 0-833,-10-4-1729,-5-8-1282</inkml:trace>
  <inkml:trace contextRef="#ctx0" brushRef="#br0" timeOffset="1">602 1 13389,'0'0'5028,"-34"56"-2817,25-30-450,3 4 97,3-3-673,3-7-704,3-6-385,14-5-32,6-9 32,6 0-385,3-14-1024,1-6-865,3-6-1089,-7-2-1922,-1-1-96,-10 8-1249</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5.121"/>
    </inkml:context>
    <inkml:brush xml:id="br0">
      <inkml:brushProperty name="width" value="0.025" units="cm"/>
      <inkml:brushProperty name="height" value="0.025" units="cm"/>
      <inkml:brushProperty name="color" value="#E71224"/>
    </inkml:brush>
  </inkml:definitions>
  <inkml:trace contextRef="#ctx0" brushRef="#br0">227 0 6086,'0'0'8071,"-50"63"-4451,19-22-1282,-3 6-704,1 2 127,5 2-159,6-3-673,4-5-641,11 0-256,3-4 32,4-8-1057,0-5-1922,9-6-3747</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9.636"/>
    </inkml:context>
    <inkml:brush xml:id="br0">
      <inkml:brushProperty name="width" value="0.025" units="cm"/>
      <inkml:brushProperty name="height" value="0.025" units="cm"/>
      <inkml:brushProperty name="color" value="#E71224"/>
    </inkml:brush>
  </inkml:definitions>
  <inkml:trace contextRef="#ctx0" brushRef="#br0">31 0 16303,'0'0'1095,"-3"10"-577,-4 12 147,0-1 0,-4 35 0,10-47-436,0-1 1,1 1 0,0-1-1,0 1 1,2 10 0,-1-16-186,-1-1 0,1 1 1,0 0-1,-1-1 0,1 1 1,1 0-1,-1-1 0,0 1 1,1-1-1,-1 0 0,1 1 1,0-1-1,0 0 0,-1 0 1,2 0-1,2 3 0,-1-4 25,-1 1-1,1 0 0,-1-1 1,1 0-1,0 0 1,0 0-1,0-1 1,-1 1-1,1-1 0,0 0 1,0 0-1,0 0 1,0 0-1,0-1 0,-1 1 1,1-1-1,0 0 1,0 0-1,-1-1 1,1 1-1,-1-1 0,1 0 1,5-4-1,8-5 27,-1 0-1,0-2 1,18-17-1,-27 23-107,2-2 67,-6 6 23,-1 1 0,1-1 1,0 0-1,-1 1 1,1 0-1,0-1 1,1 1-1,-1 0 0,0 1 1,0-1-1,1 0 1,-1 1-1,5-1 0,1 48 1071,-9-44-1133,1 0 0,0 0 0,0 0 0,0 0 0,1 0-1,-1 0 1,0-1 0,1 1 0,-1 0 0,1-1 0,-1 1 0,1-1-1,0 0 1,0 1 0,0-1 0,-1 0 0,1 0 0,0 0 0,0 0-1,1 0 1,-1-1 0,0 1 0,0-1 0,0 1 0,0-1 0,1 0-1,-1 0 1,0 0 0,0 0 0,0 0 0,1 0 0,-1-1 0,0 1 0,4-2-1,4 0 14,0 0 0,0-1 0,0 0 0,-1 0 0,1-1 0,9-6 0,8-7-58,24-13-154,-51 34 174,0 0 0,0 0 0,-1 0 0,1 0 0,-1 0 0,0-1-1,0 1 1,-2 4 0,-5 10-52,-12 28 516,19-44-599,0 0 1,0 1-1,1-1 0,-1 1 1,1-1-1,-1 1 0,1-1 1,0 1-1,0 0 1,0-1-1,0 1 0,1-1 1,-1 1-1,2 4 1,-2-7 1,1 0 1,-1 0 0,0 0 0,0 0-1,1 0 1,-1 0 0,0 0 0,1 0-1,-1 0 1,0 0 0,0 0 0,1 0-1,-1-1 1,0 1 0,0 0 0,1 0-1,-1 0 1,0 0 0,0 0 0,1-1 0,-1 1-1,0 0 1,0 0 0,1 0 0,-1-1-1,0 1 1,0 0 0,0 0 0,0 0-1,1-1 1,-1 1 0,0 0 0,0-1-1,0 1 1,0 0 0,0 0 0,0-1-1,0 1 1,0 0 0,0-1 0,0 1-1,0 0 1,0 0 0,0-1 0,0 0-1,5-15-3814,-4-10-2663</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19.999"/>
    </inkml:context>
    <inkml:brush xml:id="br0">
      <inkml:brushProperty name="width" value="0.025" units="cm"/>
      <inkml:brushProperty name="height" value="0.025" units="cm"/>
      <inkml:brushProperty name="color" value="#E71224"/>
    </inkml:brush>
  </inkml:definitions>
  <inkml:trace contextRef="#ctx0" brushRef="#br0">1 0 10634,'0'0'11371,"50"47"-13485,-21-34-2819,0-4-4836</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0.343"/>
    </inkml:context>
    <inkml:brush xml:id="br0">
      <inkml:brushProperty name="width" value="0.025" units="cm"/>
      <inkml:brushProperty name="height" value="0.025" units="cm"/>
      <inkml:brushProperty name="color" value="#E71224"/>
    </inkml:brush>
  </inkml:definitions>
  <inkml:trace contextRef="#ctx0" brushRef="#br0">121 0 16111,'0'0'10004,"-10"7"-9950,-4 2-62,1 1 1,0 0-1,-21 22 0,31-29 67,-1 1 1,1-1-1,0 1 0,0-1 0,1 1 0,-1 0 0,1 0 0,-1 1 1,1-1-1,1 0 0,-1 1 0,1-1 0,-1 1 0,1-1 0,1 1 0,-1 0 1,1-1-1,-1 1 0,1 0 0,1 0 0,0 7 0,1-10-44,-1 0 0,1 0-1,-1-1 1,1 1 0,0 0 0,0-1-1,0 1 1,0-1 0,0 0-1,0 1 1,0-1 0,0 0 0,1 0-1,-1 0 1,0-1 0,1 1 0,-1-1-1,0 1 1,1-1 0,-1 0-1,1 0 1,-1 0 0,4 0 0,62-5-1362,-24-10-2583,-5-12-3740,-22 8 1056</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0.698"/>
    </inkml:context>
    <inkml:brush xml:id="br0">
      <inkml:brushProperty name="width" value="0.025" units="cm"/>
      <inkml:brushProperty name="height" value="0.025" units="cm"/>
      <inkml:brushProperty name="color" value="#E71224"/>
    </inkml:brush>
  </inkml:definitions>
  <inkml:trace contextRef="#ctx0" brushRef="#br0">1 6 12364,'0'0'8611,"0"9"-7010,-1 8-704,3 72 1648,-1-83-2515,-1-1-1,1 0 1,0 0 0,0 1-1,0-1 1,1 0-1,0 0 1,0 0 0,0 0-1,1-1 1,0 1 0,-1-1-1,2 1 1,4 5-1,-8-10-22,0 0 0,1 1 0,-1-1 0,0 0 0,0 0 0,1 1 0,-1-1-1,0 0 1,0 0 0,1 0 0,-1 0 0,0 0 0,1 1 0,-1-1 0,0 0 0,1 0 0,-1 0-1,0 0 1,1 0 0,-1 0 0,0 0 0,1 0 0,-1 0 0,0 0 0,1 0 0,-1 0-1,0 0 1,0 0 0,1-1 0,-1 1 0,0 0 0,1 0 0,-1 0 0,0 0 0,1 0-1,-1-1 1,0 1 0,1 0 0,4-16 109,-2-21-82,-3 36-31,0-6-16,-4-45-715,4 50 711,-1 1 0,1 0 0,0 0 0,0 0 1,-1 0-1,1 0 0,0 0 0,-1 0 1,1 0-1,-1 1 0,1-1 0,-1 0 1,0 0-1,1 0 0,-1 0 0,0 1 0,1-1 1,-1 0-1,0 1 0,0-1 0,0 0 1,0 1-1,0-1 0,0 1 0,0 0 1,0-1-1,0 1 0,0 0 0,0-1 0,0 1 1,0 0-1,0 0 0,0 0 0,0 0 1,0 0-1,0 0 0,0 0 0,0 0 0,0 1 1,0-1-1,0 0 0,-1 1 0,1 1 28,-1 0-1,1 0 0,1 0 0,-1 0 0,0 0 0,0 0 0,1 0 1,0 1-1,-1-1 0,1 0 0,0 0 0,0 0 0,0 1 0,0-1 1,0 0-1,1 0 0,-1 0 0,1 1 0,0 1 0,2-1 5,-1 0 0,1-1 1,0 1-1,0-1 0,0 0 0,0 0 0,0 0 0,0-1 0,1 1 0,-1-1 1,1 1-1,-1-1 0,1 0 0,-1-1 0,1 1 0,0 0 0,-1-1 0,1 0 0,4 0 1,6 0 5,0 0 1,0-1 0,25-5 0,-26 3-12,-2-1-1,1-1 1,0 1 0,-1-2-1,0 0 1,0 0 0,-1-1-1,1 0 1,-2-1 0,1 0-1,-1-1 1,0 0 0,-1 0-1,0-1 1,13-20 0,-22 26-25,-6 10-13,-9 8 17,9-4 142,0 0-1,0 0 1,1 0-1,0 1 1,-6 16 0,11-25-119,0 1 1,0-1 0,1 0-1,-1 1 1,1-1 0,-1 1-1,1-1 1,0 1 0,0-1-1,0 1 1,0-1 0,0 1-1,1-1 1,-1 1 0,1-1-1,0 0 1,-1 1 0,1-1-1,0 0 1,0 1 0,1-1-1,-1 0 1,0 0 0,1 0-1,-1 0 1,1 0 0,0 0-1,0-1 1,-1 1 0,1 0-1,0-1 1,4 2 0,-1 0-336,0 0 1,1 0 0,-1-1 0,1 0 0,0 0-1,0 0 1,-1-1 0,1 0 0,0 0 0,0-1-1,12 1 1,-13-2-530,0 0-1,0 0 1,-1 0 0,1 0-1,0-1 1,-1 1 0,1-1-1,-1 0 1,0-1-1,0 1 1,0-1 0,0 0-1,0 0 1,0 0-1,3-4 1,10-11-3995</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1.048"/>
    </inkml:context>
    <inkml:brush xml:id="br0">
      <inkml:brushProperty name="width" value="0.025" units="cm"/>
      <inkml:brushProperty name="height" value="0.025" units="cm"/>
      <inkml:brushProperty name="color" value="#E71224"/>
    </inkml:brush>
  </inkml:definitions>
  <inkml:trace contextRef="#ctx0" brushRef="#br0">76 0 1794,'0'0'16773,"-8"4"-14867,4-3-1715,0 0 1,0 1-1,0 0 1,1 0-1,-1 0 1,1 1-1,-1-1 0,1 1 1,0 0-1,0 0 1,0 0-1,0 0 1,0 0-1,1 1 1,0-1-1,-1 1 1,1-1-1,0 1 1,1 0-1,-1 0 1,1 0-1,0 0 1,0 0-1,0 0 0,0 1 1,1-1-1,0 0 1,-1 0-1,2 8 1,-1-11-186,1 0 1,-1 0-1,0 0 1,1 0 0,-1-1-1,1 1 1,-1 0-1,1 0 1,0 0-1,-1 0 1,1-1-1,0 1 1,0 0-1,-1-1 1,1 1 0,0 0-1,0-1 1,0 1-1,0-1 1,0 1-1,0-1 1,0 0-1,0 1 1,0-1 0,0 0-1,0 0 1,0 0-1,0 0 1,0 0-1,0 0 1,0 0-1,0 0 1,0 0-1,0 0 1,0 0 0,0-1-1,0 1 1,0 0-1,1-1 1,2 0-20,0 0 0,0 0 0,0-1 0,0 1 1,-1-1-1,1 1 0,-1-1 0,1-1 0,3-1 0,-3 0-33,0-1 1,0 1-1,0-1 0,-1 1 0,0-1 0,1 0 0,-2 0 0,1 0 1,-1-1-1,0 1 0,0-1 0,0 1 0,-1-1 0,1 1 1,-1-1-1,0-7 0,-1 13 51,-1 0 0,1 0 1,0-1-1,0 1 0,0 0 0,0 0 1,-1 0-1,1-1 0,0 1 1,0 0-1,-1 0 0,1 0 0,0-1 1,0 1-1,-1 0 0,1 0 0,0 0 1,0 0-1,-1 0 0,1 0 0,0 0 1,0 0-1,-1 0 0,1 0 1,0 0-1,-1 0 0,1 0 0,0 0 1,-1 0-1,1 0 0,0 0 0,0 0 1,-1 0-1,1 0 0,0 0 0,0 0 1,-1 0-1,1 1 0,0-1 1,0 0-1,-1 0 0,1 0 0,0 1 1,0-1-1,0 0 0,-1 0 0,1 0 1,0 1-1,0-1 0,0 0 0,0 0 1,-1 1-1,1-1 0,0 0 1,0 1-1,0-1 0,-14 14 384,10-5-301,1 0 0,-1 0 1,2 0-1,-3 12 1,4-17-75,0-1 1,0 1-1,1 0 1,0 0-1,0 0 0,0 0 1,0 0-1,0 0 1,1 0-1,0 0 1,0 0-1,2 7 0,-1-10-161,0 1 0,0-1-1,0 1 1,0-1-1,0 1 1,0-1 0,0 0-1,0 0 1,1 0-1,-1 0 1,0 0 0,1-1-1,-1 1 1,1-1-1,-1 1 1,0-1 0,1 0-1,-1 0 1,1 0-1,-1 0 1,1-1 0,-1 1-1,4-2 1,4 1-1653,0-1 1,0-1 0,0 0-1,12-5 1,15-9-5317</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1.376"/>
    </inkml:context>
    <inkml:brush xml:id="br0">
      <inkml:brushProperty name="width" value="0.025" units="cm"/>
      <inkml:brushProperty name="height" value="0.025" units="cm"/>
      <inkml:brushProperty name="color" value="#E71224"/>
    </inkml:brush>
  </inkml:definitions>
  <inkml:trace contextRef="#ctx0" brushRef="#br0">72 17 11371,'0'0'10650,"-9"-3"-9257,-25-10-245,33 13-1142,0-1 1,0 1-1,0 0 1,0 0-1,0 0 1,0 0-1,0 0 1,0 0-1,0 1 1,0-1-1,0 0 1,0 0-1,0 1 1,0-1-1,0 1 1,0-1-1,0 1 1,0-1-1,1 1 1,-1-1-1,0 1 1,0 0-1,0-1 0,1 1 1,-1 0-1,1 0 1,-1-1-1,0 1 1,1 0-1,-1 0 1,1 0-1,0 0 1,-1 0-1,1 0 1,0 0-1,0 0 1,-1 0-1,1 0 1,0 0-1,0 0 1,0 0-1,0 0 1,0 0-1,0 0 1,1 0-1,-1 0 1,0 0-1,0 0 1,1 0-1,-1 0 0,0-1 1,1 1-1,-1 0 1,1 0-1,1 1 1,4 2-410,0-1-1,0 1 1,1-1-1,0-1 1,-1 1 0,1-1-1,10 1 1,-10-1 173,0-1 0,0 1 0,0 0 0,-1 1 1,1 0-1,-1 0 0,1 0 0,9 7 0,-15-9 335,-1 0-1,1-1 1,0 1-1,0 0 0,0 0 1,-1 0-1,1 0 1,0 0-1,-1 0 1,1 0-1,-1 0 1,1 0-1,-1 0 0,1 0 1,-1 0-1,0 0 1,1 0-1,-1 0 1,0 0-1,0 1 1,0-1-1,0 0 1,0 0-1,0 0 0,0 0 1,-1 2-1,0 0 130,0-1-1,0 0 0,-1 1 1,1-1-1,-1 0 0,1 0 1,-1 0-1,0 0 1,0 0-1,-4 3 0,-2 2 185,-1-2-1,1 1 0,-1-1 1,-16 6-1,22-10-571,1 0 0,-1 0 0,0 0-1,1-1 1,-1 1 0,0-1 0,1 0 0,-1 0 0,0 0 0,1 0-1,-4 0 1,5-1-214,0 1 0,0 0 0,0-1 0,0 1 0,0 0 0,0-1 0,0 1 0,1-1 0,-1 0 0,0 1-1,0-1 1,1 0 0,-1 1 0,0-1 0,1 0 0,-1 0 0,0 1 0,1-1 0,-1 0 0,1 0 0,0 0 0,-1 0 0,1 0-1,0 0 1,-1 0 0,1 0 0,0 0 0,0-1 0,-1-16-8830</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1.710"/>
    </inkml:context>
    <inkml:brush xml:id="br0">
      <inkml:brushProperty name="width" value="0.025" units="cm"/>
      <inkml:brushProperty name="height" value="0.025" units="cm"/>
      <inkml:brushProperty name="color" value="#E71224"/>
    </inkml:brush>
  </inkml:definitions>
  <inkml:trace contextRef="#ctx0" brushRef="#br0">1 88 3716,'0'0'6336,"9"2"-2124,6 1-2758,0-1 0,0-1 1,0-1-1,1 0 0,28-4 0,-36 3-1197,0-1 0,0-1 0,0 1 0,14-8 0,-17 8-201,0 0-1,-1 0 1,1-1 0,-1 1 0,1-1 0,-1-1 0,0 1 0,0 0 0,0-1-1,-1 0 1,1 0 0,-1 0 0,0 0 0,4-9 0,-6 13-44,-1-1 0,0 1 0,0-1 0,0 1 0,0-1 0,0 1 0,0 0 0,0-1 0,0 1 0,0-1-1,0 1 1,0-1 0,-1 1 0,1-1 0,0 1 0,0-1 0,0 1 0,0 0 0,-1-1 0,1 1 0,0-1 0,0 1 0,-1 0 0,1-1 0,0 1 0,-1 0 0,1-1 0,-1 1 0,1 0 0,0 0 0,-1-1 0,1 1 0,-1 0 0,-22-3 284,-21 11 346,38-4-484,0 0 0,0 0 0,1 0-1,-1 1 1,1-1 0,0 1 0,0 0 0,1 1 0,-1 0 0,-4 8-1,7-13-135,1 1-1,0 0 1,0-1-1,0 1 1,0 0-1,0-1 1,0 1-1,1 0 0,-1 0 1,1 0-1,-1 0 1,1 0-1,-1 0 1,1 0-1,0-1 1,0 1-1,0 0 1,0 0-1,1 0 0,-1 0 1,0 0-1,1 0 1,-1 0-1,1 0 1,0 0-1,-1-1 1,1 1-1,0 0 0,0 0 1,0-1-1,1 1 1,-1-1-1,0 1 1,0-1-1,1 1 1,-1-1-1,1 0 0,-1 0 1,1 0-1,0 0 1,3 2-1,2-1-242,0 1-1,0-1 1,0 0 0,0-1-1,1 1 1,8-1 0,26 0-3894,3-1-4709</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2.393"/>
    </inkml:context>
    <inkml:brush xml:id="br0">
      <inkml:brushProperty name="width" value="0.025" units="cm"/>
      <inkml:brushProperty name="height" value="0.025" units="cm"/>
      <inkml:brushProperty name="color" value="#E71224"/>
    </inkml:brush>
  </inkml:definitions>
  <inkml:trace contextRef="#ctx0" brushRef="#br0">147 219 13229,'-9'-1'2936,"8"1"-2828,-11-1 883,0 1 0,0 1 1,0-1-1,-21 5 0,30-4-888,1-1-1,-1 1 1,0 0 0,1-1 0,-1 1 0,1 0 0,-1 1-1,1-1 1,-1 0 0,1 1 0,0-1 0,0 1-1,0 0 1,0 0 0,0 0 0,0 0 0,0 0 0,1 0-1,-1 0 1,1 1 0,-1-1 0,1 1 0,0-1 0,0 1-1,0-1 1,0 1 0,1-1 0,-1 1 0,1 0 0,-1 0-1,1 2 1,0-4-65,0 0-1,1 0 0,-1 0 1,1 0-1,-1-1 1,0 1-1,1 0 1,0 0-1,-1 0 0,1-1 1,-1 1-1,1 0 1,0-1-1,-1 1 1,1-1-1,0 1 0,0-1 1,0 1-1,-1-1 1,1 1-1,0-1 1,0 0-1,0 1 0,0-1 1,0 0-1,0 0 1,-1 0-1,1 0 1,0 0-1,0 0 0,0 0 1,0 0-1,1 0 1,37-2 641,-39 2-677,9-2 36,-1 0 0,1-1 0,-1 0 1,0-1-1,1 1 0,-2-2 0,1 1 0,0-1 0,-1 0 0,0-1 0,8-7 1,-9 8-32,-2 1 0,1-1 1,0 0-1,-1 0 1,0 0-1,0-1 1,-1 1-1,1-1 1,-1 0-1,-1 0 0,1 0 1,-1-1-1,0 1 1,0 0-1,1-13 1,-5 28-140,1-8 140,0 0-1,0 0 1,1 1-1,-1-1 0,0 0 1,1 1-1,0-1 1,-1 0-1,1 1 0,0-1 1,0 0-1,-1 1 1,1-1-1,0 1 0,0-1 1,1 0-1,-1 1 1,0-1-1,0 1 0,1-1 1,-1 0-1,1 1 1,-1-1-1,1 0 0,-1 0 1,1 1-1,0-1 1,0 0-1,1 2 0,3-1 27,0 0 1,-1 0-1,1-1 0,0 0 0,0 0 0,0 0 0,0 0 0,0-1 0,0 0 1,0 0-1,0 0 0,0-1 0,8-1 0,-3 0-4,0 0 0,0-1 0,-1 0-1,1-1 1,16-8 0,-15 5-45,-1 0 0,0 0 0,-1-1 0,1 0-1,-2-1 1,13-14 0,-18 19-3,0 0 0,0 0 0,0 0-1,-1 0 1,0 0 0,1-1 0,-2 1 0,1-1-1,0 1 1,-1-1 0,0 0 0,0 1 0,-1-1-1,1 0 1,-1 0 0,0 0 0,0 0 0,0 0-1,-2-5 1,2 9 12,0 1 0,0 0 0,0-1 0,0 1 0,0 0 0,0-1 0,-1 1 0,1-1 0,0 1 0,0 0 0,0-1 0,0 1 1,-1 0-1,1 0 0,0-1 0,0 1 0,-1 0 0,1-1 0,0 1 0,0 0 0,-1 0 0,1-1 0,0 1 0,-1 0 0,1 0 0,0 0 0,-1 0 0,1 0 0,0-1 0,-1 1 0,1 0 0,0 0 0,-1 0 0,1 0 0,-1 0 0,1 0 0,-1 0 0,-12 10-70,-8 20 118,12-5 72,1 1 1,1 0-1,1 0 1,1 0-1,2 1 0,0 0 1,2 0-1,5 52 1,-1-61-139,1 0 0,0-1 0,2 1 0,0-1 0,1 0 0,17 29 1,-15-29-313,0 1 0,-1 0 0,-1 0 0,0 1 0,4 23 0,-10-40 345,-1 0 0,1 0 0,-1-1 0,0 1 0,0 0 1,1 0-1,-1 0 0,0 0 0,-1 0 0,1 0 0,0 0 1,-1 0-1,1 0 0,-1-1 0,1 1 0,-1 0 0,-2 3 1,3-5 26,-1 1 1,0-1 0,0 0 0,1 1 0,-1-1-1,0 0 1,0 0 0,0 0 0,1 0 0,-1 0-1,0 0 1,0 0 0,0 0 0,0 0 0,1 0-1,-1 0 1,0 0 0,0-1 0,0 1 0,1 0-1,-1 0 1,0-1 0,0 1 0,1-1 0,-1 1-1,0-1 1,0 0 0,-6-4 163,1 0 0,-1-1 0,1 0-1,0 0 1,1 0 0,-8-12 0,3 2-173,1 0-1,1-1 1,0 0 0,1 0-1,1-1 1,1 1 0,1-2 0,0 1-1,-2-35 1,7 51-31,-1 0 1,0-1-1,1 1 1,0 0-1,0 0 1,0 0-1,0 0 1,0 0-1,0 0 1,0 0-1,0 0 0,1 0 1,-1 0-1,1 0 1,0 1-1,-1-1 1,1 1-1,0-1 1,0 1-1,0 0 1,0 0-1,0 0 1,0 0-1,0 0 1,0 0-1,1 0 0,3 0 1,12-4-549,0 1 0,31-2 0,-13 1-2103,16-7-3067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088"/>
    </inkml:context>
    <inkml:brush xml:id="br0">
      <inkml:brushProperty name="width" value="0.035" units="cm"/>
      <inkml:brushProperty name="height" value="0.035" units="cm"/>
    </inkml:brush>
  </inkml:definitions>
  <inkml:trace contextRef="#ctx0" brushRef="#br0">12 500 18556,'0'1'54,"0"-1"1,1 0-1,-1 0 0,0 0 0,0 0 1,1 0-1,-1 0 0,0 0 0,1 0 1,-1 0-1,0 0 0,0 0 1,1 0-1,-1 0 0,0 0 0,1 0 1,-1 0-1,0 0 0,0 0 1,1 0-1,-1 0 0,0-1 0,0 1 1,1 0-1,-1 0 0,0 0 0,0 0 1,0-1-1,1 1 0,-1 0 1,0 0-1,0-1 0,1 1 0,2-13 787,-3-22-169,0 31-420,-22-193 1050,21 196-1301,1-1 0,0 1 1,0-1-1,0 1 0,0-1 1,0 0-1,0 1 0,0-1 1,1 1-1,-1-1 0,0 1 1,1-1-1,1-2 0,-2 4-1,0 0 0,1 0-1,-1-1 1,0 1 0,1 0 0,-1 0-1,1 0 1,-1 0 0,0 0-1,1 0 1,-1 0 0,0 0 0,1 0-1,-1 0 1,1 0 0,-1 0 0,0 0-1,1 1 1,-1-1 0,0 0 0,1 0-1,-1 0 1,0 0 0,1 1-1,-1-1 1,0 0 0,1 0 0,-1 1-1,0-1 1,0 0 0,1 0 0,-1 1-1,0 0 1,7 7-16,0 0 0,9 16-1,-11-16 9,29 47-10,26 37-16,-59-90 34,0-1 1,0 1-1,0-1 1,0 1-1,1-1 0,-1 0 1,1 0-1,-1 1 1,1-1-1,-1 0 1,1 0-1,-1-1 1,1 1-1,0 0 1,0 0-1,-1-1 1,1 1-1,3 0 1,-3-2 1,-1 1 0,1 0 0,-1-1 1,0 1-1,1-1 0,-1 0 0,0 1 1,1-1-1,-1 0 0,0 0 0,0 1 1,0-1-1,0 0 0,0 0 0,0 0 1,0-1-1,0 1 0,0 0 0,0 0 1,0 0-1,-1-1 0,1 1 0,-1 0 1,1-2-1,8-18 58,-2 0 0,0 0 0,-2-1 0,0 0 0,2-26 0,-4 9 141,-1-1 1,-5-42-1,3 77-172,-6-47 253,5 48-247,1 1-1,-1 0 1,0-1 0,0 1-1,0 0 1,-1 0-1,1 0 1,-1 0-1,1 0 1,-1 0-1,0 1 1,-4-5-1,6 6-26,-1 1 0,0 0 0,1-1 0,-1 1 0,1 0 0,-1 0-1,1 0 1,-1-1 0,0 1 0,1 0 0,-1 0 0,1 0 0,-1 0-1,0 0 1,1 0 0,-1 0 0,1 0 0,-1 0 0,0 0 0,1 0-1,-1 1 1,1-1 0,-1 0 0,0 0 0,1 0 0,-1 1 0,1-1-1,-1 0 1,1 1 0,-1-1 0,1 1 0,-1-1 0,1 0 0,0 1-1,-1-1 1,1 1 0,0-1 0,-1 1 0,1-1 0,0 1 0,-1 0-1,1 0 1,-11 25 117,10-18-177,-1-1 0,1 1-1,1 0 1,-1 13 0,2-18-67,-1 1 1,0-1 0,1 0 0,0 0 0,-1 0 0,1 0 0,0 0-1,1 0 1,-1 0 0,0 0 0,1-1 0,0 1 0,-1 0 0,4 2-1,-4-4 77,0 0-1,-1-1 0,1 1 0,0-1 1,0 1-1,0 0 0,0-1 0,0 0 1,0 1-1,0-1 0,-1 0 0,1 1 1,0-1-1,0 0 0,0 0 0,1 0 1,-1 0-1,0 0 0,0 0 0,0 0 1,0 0-1,0 0 0,0 0 0,0-1 1,0 1-1,0 0 0,-1-1 0,1 1 1,0 0-1,1-2 0,27-21-528,-26 20 448,28-29-672</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2.938"/>
    </inkml:context>
    <inkml:brush xml:id="br0">
      <inkml:brushProperty name="width" value="0.025" units="cm"/>
      <inkml:brushProperty name="height" value="0.025" units="cm"/>
      <inkml:brushProperty name="color" value="#E71224"/>
    </inkml:brush>
  </inkml:definitions>
  <inkml:trace contextRef="#ctx0" brushRef="#br0">43 1 8904,'0'0'18567,"-4"12"-17654,-2 5-730,-19 64 892,23-73-938,0 1 0,1 0 0,0 0 1,0-1-1,1 1 0,0 0 1,1 0-1,1 9 0,-1-16-116,0 1-1,1 0 0,-1-1 1,1 0-1,0 1 0,-1-1 1,1 0-1,0 0 1,0 0-1,1 0 0,-1 0 1,0 0-1,1-1 0,-1 1 1,1-1-1,-1 1 0,1-1 1,0 0-1,0 0 1,-1 0-1,1-1 0,0 1 1,0-1-1,0 1 0,0-1 1,0 0-1,3 0 0,6 0-6,0 0-1,0 0 1,0-1-1,0-1 1,16-4 0,-24 5-220,-1 0 1,1 0-1,0-1 1,-1 1-1,1-1 1,-1 0 0,1 0-1,-1-1 1,0 1-1,0-1 1,0 1-1,0-1 1,-1 0-1,1 0 1,-1 0 0,0-1-1,4-5 1,-3 2-1135,0 0 1,-1 0-1,0 0 1,0 0-1,-1 0 1,0-1-1,0 1 0,-1-12 1,0-24-10817</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3.298"/>
    </inkml:context>
    <inkml:brush xml:id="br0">
      <inkml:brushProperty name="width" value="0.025" units="cm"/>
      <inkml:brushProperty name="height" value="0.025" units="cm"/>
      <inkml:brushProperty name="color" value="#E71224"/>
    </inkml:brush>
  </inkml:definitions>
  <inkml:trace contextRef="#ctx0" brushRef="#br0">0 1 16239,'0'0'10859,"65"3"-17682,-43-3-7174</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3.767"/>
    </inkml:context>
    <inkml:brush xml:id="br0">
      <inkml:brushProperty name="width" value="0.025" units="cm"/>
      <inkml:brushProperty name="height" value="0.025" units="cm"/>
      <inkml:brushProperty name="color" value="#E71224"/>
    </inkml:brush>
  </inkml:definitions>
  <inkml:trace contextRef="#ctx0" brushRef="#br0">153 140 13773,'0'0'6993,"-9"-6"-4521,5 2-2252,-34-18 1055,36 21-1223,0 0-1,0 1 1,0-1 0,0 1-1,0 0 1,0-1 0,0 1-1,0 0 1,0 0 0,0 0-1,0 1 1,0-1 0,0 0-1,0 1 1,0 0 0,0-1-1,0 1 1,0 0 0,1 0-1,-1 0 1,0 0 0,0 0-1,1 0 1,-2 2 0,-2 2-3,0 0 1,0 0-1,1 0 1,0 0 0,0 1-1,0 0 1,1 0 0,0 0-1,0 0 1,0 1-1,1-1 1,0 1 0,0-1-1,1 1 1,0 0-1,-1 11 1,2-18-46,0 1 0,0-1-1,0 1 1,1 0 0,-1-1 0,0 1-1,0-1 1,1 1 0,-1-1 0,0 1-1,0-1 1,1 1 0,-1-1 0,1 1-1,-1-1 1,0 0 0,1 1 0,-1-1-1,1 0 1,-1 1 0,1-1 0,-1 0-1,1 1 1,-1-1 0,1 0 0,-1 0-1,1 0 1,-1 1 0,2-1 0,24 0 159,23-15 74,-31 5-212,0-1 1,-1 0 0,-1-1 0,0-1 0,20-21 0,-25 24-11,-2-1 0,0 0 1,0 0-1,-1-1 1,0 0-1,-1 0 0,0-1 1,7-21-1,-13 25 181,-8 16-53,-7 17 20,4-1-70,2 0 1,0 1-1,-4 24 1,10-38-100,0 0 0,1-1 0,0 1 0,0 0 1,1 0-1,1 0 0,0 0 0,0 0 0,1 0 0,4 14 1,-5-21-126,0 0 1,1 0 0,0-1 0,-1 1 0,1 0-1,0-1 1,1 0 0,-1 0 0,0 1 0,0-1-1,1 0 1,-1-1 0,1 1 0,0 0 0,0-1-1,-1 0 1,1 1 0,0-1 0,0 0 0,0-1 0,0 1-1,0 0 1,4-1 0,-3 1-559,0-1 0,0 0 0,0 0 0,1 0 0,-1-1 0,0 0 0,0 1 0,0-1 0,0-1 0,0 1 0,4-2 1,22-18-8046</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4.463"/>
    </inkml:context>
    <inkml:brush xml:id="br0">
      <inkml:brushProperty name="width" value="0.025" units="cm"/>
      <inkml:brushProperty name="height" value="0.025" units="cm"/>
      <inkml:brushProperty name="color" value="#E71224"/>
    </inkml:brush>
  </inkml:definitions>
  <inkml:trace contextRef="#ctx0" brushRef="#br0">144 1 14862,'0'0'6988,"-9"4"-4415,-25 10-994,9-5 330,-43 23 0,67-32-1904,1 1-1,-1-1 0,1 0 1,-1 1-1,1-1 1,-1 1-1,1-1 1,0 1-1,-1-1 1,1 1-1,0-1 0,-1 1 1,1 0-1,0-1 1,-1 1-1,1-1 1,0 1-1,0 0 0,0-1 1,0 1-1,0 0 1,0-1-1,0 1 1,0 0-1,0-1 0,0 1 1,0-1-1,0 1 1,0 0-1,0-1 1,0 1-1,1 0 0,-1-1 1,0 1-1,0-1 1,1 1-1,-1-1 1,1 1-1,-1-1 0,0 1 1,1-1-1,-1 1 1,1-1-1,-1 1 1,1-1-1,-1 0 0,1 1 1,-1-1-1,2 1 1,30 19-31,-31-19 33,8 3-23,1 0 1,-1 0-1,1-1 0,0 0 0,0-1 1,0 0-1,0-1 0,0 0 1,0 0-1,1-1 0,-1 0 0,0-1 1,20-4-1,-24 4-9,-1-1 1,0 1-1,0-1 0,0 0 1,0 0-1,-1 0 1,1-1-1,0 0 0,-1 1 1,0-2-1,0 1 0,0 0 1,0-1-1,0 0 1,-1 0-1,1 0 0,-1 0 1,0-1-1,-1 1 0,1-1 1,-1 0-1,0 1 1,0-1-1,0 0 0,0 0 1,-1-1-1,0 1 0,1-8 1,-2 13 24,0-1 0,0 1 1,0-1-1,0 1 0,0 0 0,0-1 1,0 1-1,0-1 0,0 1 1,-1 0-1,1-1 0,0 1 0,0 0 1,0-1-1,0 1 0,0-1 1,-1 1-1,1 0 0,0-1 0,0 1 1,-1 0-1,1 0 0,0-1 0,-1 1 1,1 0-1,0 0 0,0-1 1,-1 1-1,1 0 0,-1 0 0,1 0 1,0-1-1,-1 1 0,1 0 0,0 0 1,-1 0-1,1 0 0,-1 0 1,1 0-1,0 0 0,-1 0 0,1 0 1,-1 0-1,1 0 0,0 0 0,-1 0 1,1 0-1,0 0 0,-1 1 1,1-1-1,-1 0 0,1 0 0,0 0 1,-1 0-1,1 1 0,0-1 0,-1 0 1,1 1-1,0-1 0,0 0 1,-1 0-1,1 1 0,0-1 0,0 1 1,-23 17 50,20-14-9,0 0 0,0 0 0,1 0-1,-1 1 1,1-1 0,0 1 0,0-1-1,1 1 1,-1 0 0,1 0 0,0 0-1,0-1 1,1 1 0,0 0 0,-1 0-1,2 7 1,0-11-31,-1 1-1,1-1 1,0 0-1,0 0 1,0 0-1,-1 0 1,1 0-1,0 0 1,1 0-1,-1 0 1,0 0-1,0 0 1,0 0-1,0-1 1,1 1-1,-1 0 1,0-1-1,1 1 1,-1-1-1,0 0 1,1 1-1,-1-1 1,1 0-1,-1 0 1,1 0-1,1 0 1,49 0 89,-39 0-57,3-2-29,0 0 0,-1-1 0,1 0 0,-1-1 0,0-1 0,0-1-1,0 0 1,21-12 0,35-14-11,-70 32-3,-1 0 0,0 0-1,1 0 1,-1 0-1,0 0 1,1 0-1,-1 0 1,1 0-1,-1 0 1,0 0-1,1 0 1,-1 0-1,0 0 1,1 0-1,-1 1 1,1-1 0,-1 0-1,0 0 1,0 1-1,1-1 1,-1 0-1,0 0 1,1 1-1,-1-1 1,0 0-1,0 1 1,0-1-1,1 0 1,-1 1 0,0-1-1,0 0 1,0 1-1,0-1 1,0 0-1,1 1 1,-1-1-1,0 1 1,0-1-1,0 0 1,0 1-1,0-1 1,0 0-1,0 1 1,0-1 0,-1 1-1,1-1 1,0 1-1,-1 15 82,-2 1-13,2-13 12,0 0 1,0 0-1,1 0 0,0 0 1,-1 0-1,2 1 1,-1-1-1,1 6 0,0-9-65,-1 1 1,1-1-1,0 0 0,0 1 0,0-1 1,0 0-1,0 0 0,0 0 0,0 1 0,0-1 1,1 0-1,-1-1 0,0 1 0,1 0 0,-1 0 1,0 0-1,1-1 0,-1 1 0,1-1 1,-1 1-1,1-1 0,-1 0 0,1 1 0,0-1 1,-1 0-1,1 0 0,2 0 0,11 0 13,1-1-1,0 0 1,-1-1-1,1 0 1,-1-2-1,20-5 1,45-10-514,-79 19 480,-1 0 1,0 0 0,1 0-1,-1-1 1,1 1 0,-1 0-1,1 0 1,-1 0 0,1 0-1,-1 0 1,0 0 0,1 0-1,-1-1 1,1 1 0,-1 1-1,1-1 1,-1 0 0,1 0-1,-1 0 1,1 0 0,-1 0-1,1 0 1,-1 0 0,0 1-1,1-1 1,-1 0 0,1 0-1,-1 1 1,0-1 0,1 0-1,-1 1 1,0-1 0,1 0-1,-1 1 1,0-1 0,1 0-1,-1 1 1,0-1 0,0 1-1,0-1 1,1 0 0,-1 1-1,0-1 1,0 1 0,0-1-1,0 1 1,0-1 0,0 1-1,0-1 1,0 1 0,0 0-1,-13 27 102,-1 1 198,15-28-287,0 0 1,0-1-1,0 1 1,0-1-1,-1 1 1,1-1-1,0 1 1,0-1-1,0 0 1,0 0-1,0 1 1,0-1-1,0 0 1,0 0-1,0 0 1,1 0-1,-1 0 1,0 0-1,0 0 1,0 0-1,0 0 1,0-1-1,0 1 0,0 0 1,1-2-1,30-6 50,28-27-237,-50 28-55,0 0-1,0 1 1,1 0 0,16-6 0,-27 12 227,0 0 1,0 0-1,0 0 0,1 0 1,-1 0-1,0 0 1,0 0-1,0 0 0,1 0 1,-1 0-1,0 0 1,0 0-1,0 0 0,0 0 1,1 0-1,-1 0 0,0 0 1,0 0-1,0 0 1,0 0-1,1 0 0,-1 0 1,0 0-1,0 0 1,0 1-1,0-1 0,0 0 1,1 0-1,-1 0 1,0 0-1,0 0 0,0 1 1,0-1-1,0 0 1,0 0-1,0 0 0,0 0 1,0 1-1,0-1 1,0 0-1,0 0 0,0 0 1,1 0-1,-1 1 1,0-1-1,0 0 0,-1 0 1,0 15-75,-7 12 96,-1 20-106,10-23-2610,-1-23 2354,1 0-1,-1-1 0,0 1 1,0 0-1,0-1 0,1 1 1,-1-1-1,0 1 1,1-1-1,-1 1 0,0 0 1,1-1-1,-1 1 1,1-1-1,-1 1 0,1-1 1,-1 0-1,1 1 1,-1-1-1,1 0 0,-1 1 1,1-1-1,0 0 0,0 1 1,10 0-7169</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4.920"/>
    </inkml:context>
    <inkml:brush xml:id="br0">
      <inkml:brushProperty name="width" value="0.025" units="cm"/>
      <inkml:brushProperty name="height" value="0.025" units="cm"/>
      <inkml:brushProperty name="color" value="#E71224"/>
    </inkml:brush>
  </inkml:definitions>
  <inkml:trace contextRef="#ctx0" brushRef="#br0">178 24 15535,'0'0'9401,"-9"12"-7859,-4 4-1100,1 1 0,2 1 0,-1-1-1,2 2 1,0-1 0,1 1 0,-6 25-1,0 29-226,11-48-76,-1 0 0,-1 0-1,-2-1 1,0 1-1,-2-2 1,0 1 0,-15 25-1,25-83 416,-2 11-515,6-18-67,2 0 1,2 1 0,17-51-1,-20 73-125,1 1 0,0 0 0,2 0 0,0 1 1,0 0-1,2 0 0,0 1 0,0 0 0,23-21 0,-25 30 103,-1 1-1,1 0 1,0 0 0,0 1-1,1 0 1,-1 1 0,1 0-1,0 0 1,-1 1 0,1 1-1,0-1 1,14 1 0,-18 1 32,-1 0-1,1 1 1,-1-1 0,1 1 0,-1 0 0,1 1 0,-1-1 0,0 1 0,1 0 0,7 4-1,-10-4 4,-1 0-1,1 0 0,-1 0 0,0 0 1,1 1-1,-1-1 0,0 1 0,0-1 0,0 1 1,-1-1-1,1 1 0,-1 0 0,1 0 1,-1 0-1,0 0 0,0 0 0,0 0 0,-1 0 1,1 5-1,-1-5 55,0 0 1,0 0-1,-1 0 1,1 0-1,-1 0 1,0 0-1,0 0 1,0 0-1,0 0 1,0 0-1,-1 0 1,1-1-1,-1 1 1,0-1-1,0 1 1,0-1-1,0 0 0,0 0 1,0 0-1,-1 0 1,1 0-1,-1 0 1,1 0-1,-4 1 1,-8 5 468,-1-1 1,0 0 0,-17 6-1,21-10-430,1 1 1,-1-1-1,0-1 0,0 0 0,0 0 0,0-1 0,-16-1 0,27 0-169,-1 0 1,0 0-1,1-1 0,-1 1 1,0 0-1,1 0 0,-1-1 1,0 1-1,1-1 0,-1 1 1,1 0-1,-1-1 0,1 1 1,-1-1-1,1 0 0,-1 1 1,1-1-1,0 1 1,-1-1-1,1 0 0,0 1 1,-1-1-1,1 1 0,0-1 1,0 0-1,0 0 0,0 1 1,-1-1-1,1 0 0,0 1 1,0-1-1,0 0 0,0 1 1,1-1-1,-1 0 0,0 0 1,0 1-1,0-1 0,1 0 1,-1 1-1,0-2 0,14-26-6751,4 14-1171,5 2-5418</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5.482"/>
    </inkml:context>
    <inkml:brush xml:id="br0">
      <inkml:brushProperty name="width" value="0.025" units="cm"/>
      <inkml:brushProperty name="height" value="0.025" units="cm"/>
      <inkml:brushProperty name="color" value="#E71224"/>
    </inkml:brush>
  </inkml:definitions>
  <inkml:trace contextRef="#ctx0" brushRef="#br0">0 144 18193,'0'0'10725,"10"-6"-10090,80-47-240,-88 52-389,0 0-1,0-1 0,0 1 0,-1 0 0,1-1 1,0 1-1,-1-1 0,1 1 0,-1-1 0,0 0 1,1 0-1,-1 0 0,0 0 0,0 0 0,0 0 1,-1 0-1,1 0 0,0 0 0,-1 0 1,1 0-1,-1 0 0,0 0 0,0-1 0,0 1 1,0 0-1,0 0 0,0 0 0,0-1 0,-1 1 1,0-3-1,0 3 0,0 0 1,0 1-1,-1-1 1,1 1-1,0-1 1,0 1-1,-1 0 0,1 0 1,-1-1-1,1 1 1,-1 0-1,1 0 1,-1 0-1,0 1 1,1-1-1,-1 0 0,0 1 1,0-1-1,0 1 1,1-1-1,-1 1 1,0 0-1,0 0 1,0 0-1,0 0 0,0 0 1,0 0-1,1 1 1,-1-1-1,0 1 1,0-1-1,0 1 1,1-1-1,-1 1 1,-3 2-1,1-1 38,1 1-1,-1 0 1,1 0 0,-1 0-1,1 0 1,0 1-1,0-1 1,0 1 0,1-1-1,-1 1 1,1 0 0,0 0-1,0 0 1,1 1 0,-1-1-1,1 0 1,0 1-1,0-1 1,0 1 0,0-1-1,1 1 1,0 4 0,-1-5-22,1 0 1,0 0 0,0 0 0,0 1 0,0-1 0,1 0 0,-1 0-1,1 0 1,0 0 0,1-1 0,-1 1 0,0 0 0,1 0-1,0-1 1,0 1 0,0-1 0,1 1 0,-1-1 0,1 0 0,-1 0-1,1 0 1,0 0 0,0 0 0,6 3 0,-2-3-41,0-1 0,0 0-1,0-1 1,0 1 0,0-1 0,0-1 0,0 1 0,0-1 0,0 0 0,0-1-1,1 0 1,-1 0 0,0-1 0,0 1 0,-1-1 0,1-1 0,0 1 0,10-7-1,8-5-219,-1-1 0,-1-1-1,28-25 1,-44 35 247,-10 14 234,0 0 0,0 0 1,1 0-1,-2 15 0,4-21-232,-1-1 0,1 0 0,0 1 0,0-1 0,-1 1 0,1-1 0,0 1-1,0-1 1,0 0 0,1 1 0,-1-1 0,0 1 0,0-1 0,1 0 0,-1 1 0,1-1 0,-1 0-1,1 1 1,0-1 0,-1 0 0,1 0 0,0 1 0,0-1 0,0 0 0,0 0 0,0 0-1,0 0 1,0 0 0,0 0 0,1-1 0,-1 1 0,0 0 0,2 0 0,3 0 13,-1 0 0,0 0 0,1-1 0,-1 1 0,0-1 0,1-1 1,-1 1-1,7-2 0,2-2-146,1 0-1,-1 0 1,0-1 0,0-1 0,15-9 0,-17 8 4,1 1 0,1 0 0,-1 1 0,1 0 1,17-3-1,-30 10 182,-1 1-1,0-1 1,0 0 0,0 0-1,0 0 1,0 0 0,0 0 0,0 0-1,-1 0 1,1 0 0,-1 3 0,-13 25 254,11-25-278,0 0 0,0 1 0,1-1 0,0 1-1,0-1 1,0 1 0,1 0 0,-2 12 0,4-18-75,-1 1 0,1 0 0,-1 0 0,1 0 0,0-1 1,-1 1-1,1 0 0,0-1 0,-1 1 0,1 0 0,0-1 0,0 1 0,0-1 1,0 0-1,-1 1 0,1-1 0,0 1 0,0-1 0,0 0 0,0 0 0,0 0 0,0 0 1,0 1-1,0-1 0,0 0 0,0-1 0,0 1 0,0 0 0,1 0 0,32-3-2790,-25 0 1265,-1 0 1,0 0-1,0-1 0,0 0 0,14-10 0,-22 14 1510,34-23-7439</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5.831"/>
    </inkml:context>
    <inkml:brush xml:id="br0">
      <inkml:brushProperty name="width" value="0.025" units="cm"/>
      <inkml:brushProperty name="height" value="0.025" units="cm"/>
      <inkml:brushProperty name="color" value="#E71224"/>
    </inkml:brush>
  </inkml:definitions>
  <inkml:trace contextRef="#ctx0" brushRef="#br0">141 0 10826,'0'0'18428,"-1"9"-18454,-2 27-444,4-33 225,0-1 1,0 1-1,0-1 0,0 1 1,0-1-1,1 0 1,-1 0-1,1 0 0,-1 0 1,1 0-1,0 0 1,0 0-1,0 0 0,0-1 1,0 1-1,0-1 1,0 0-1,0 1 0,1-1 1,-1 0-1,0 0 1,5 1-1,7 5-1133,11 17-695,-24-22 2209,0-1-1,0 1 1,0-1 0,-1 1 0,1 0 0,0-1 0,-1 1 0,1 0 0,-1-1 0,0 1 0,0 0 0,1 0 0,-1-1 0,0 1 0,0 0-1,-1 0 1,1 0 0,0-1 0,-1 3 0,-1-1 221,1 0 1,-1 0-1,0-1 0,0 1 0,0 0 0,0-1 0,0 1 1,-1-1-1,1 0 0,-1 0 0,1 0 0,-1 0 0,0 0 1,0-1-1,0 1 0,0-1 0,0 0 0,0 0 0,-6 2 1,-78 15 1882,49-12-4721,1 0-7576,29-5-4544</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7.970"/>
    </inkml:context>
    <inkml:brush xml:id="br0">
      <inkml:brushProperty name="width" value="0.025" units="cm"/>
      <inkml:brushProperty name="height" value="0.025" units="cm"/>
      <inkml:brushProperty name="color" value="#E71224"/>
    </inkml:brush>
  </inkml:definitions>
  <inkml:trace contextRef="#ctx0" brushRef="#br0">0 8 7431,'1'46'9680,"0"5"-3843,1 13-2629,1 29-2893,0-12-600,-2-48 2884,0-89-2667,0 18-539,-1 1-1,-6-41 1,8 83 628,0-1 1,1 1 0,-1-1-1,1 0 1,0 0 0,0 0 0,0 0-1,0 0 1,1-1 0,0 0-1,0 1 1,0-1 0,0-1-1,0 1 1,0-1 0,1 1-1,-1-1 1,1 0 0,0-1-1,-1 1 1,1-1 0,7 1-1,-7-1-5,1 0-1,-1 0 0,1 0 1,0-1-1,-1 0 1,1 0-1,-1-1 0,1 1 1,-1-1-1,1 0 0,-1-1 1,0 1-1,1-1 1,-1 0-1,0 0 0,0-1 1,0 0-1,-1 0 1,10-6-1,-8 1-22,-1 1 1,1 0-1,-1-1 0,0 0 1,-1-1-1,0 1 0,0-1 0,-1 1 1,0-1-1,-1 0 0,1 0 1,-2-1-1,1 1 0,-2 0 1,1 0-1,-1-1 0,0 1 1,-1 0-1,-3-16 0,4 24 5,0 0 0,0 0 0,0 0 0,-1 0 0,1 0 0,0 0 0,-1 0 0,1 0 0,-1 0 0,1 0 0,-1 0 0,1 0-1,-1 0 1,0 0 0,1 1 0,-1-1 0,0 0 0,0 1 0,1-1 0,-1 0 0,0 1 0,0-1 0,0 1 0,0-1 0,0 1-1,0-1 1,0 1 0,0 0 0,0 0 0,0-1 0,0 1 0,0 0 0,0 0 0,0 0 0,0 0 0,0 0 0,0 0 0,0 0-1,0 1 1,-1-1 0,1 0 0,0 1 0,1-1 0,-3 1 0,0 1-7,-1 0 0,1 0 0,0 0 0,0 1-1,0-1 1,1 1 0,-1 0 0,1-1 0,-1 1 0,1 0 0,-3 6 0,2-4 9,1 1 0,-1-1 1,1 1-1,0 0 0,1 0 1,-1 0-1,1 0 0,0 0 1,1 8-1,0-11 4,0 0 0,0-1 1,0 1-1,1-1 0,0 1 1,-1-1-1,1 1 0,0-1 1,0 1-1,0-1 0,0 0 1,1 1-1,-1-1 0,1 0 1,-1 0-1,1 0 0,0 0 0,0 0 1,0-1-1,0 1 0,0 0 1,0-1-1,4 2 0,12 7 47,-7-6-82,-1 2 0,0-1 0,0 1 0,0 1 0,16 14 0,-24-19 45,0 1-1,0-1 1,0 1-1,0 0 1,-1-1-1,1 1 1,-1 0-1,0 0 1,0 0-1,0 0 1,0 0-1,0 0 1,0 0-1,-1 1 1,0-1-1,0 0 1,0 0-1,0 0 1,0 1-1,0-1 1,-1 0-1,0 0 1,1 0-1,-1 0 1,0 0-1,-3 4 1,-10 19 355,5-9-1360,22-30-2546,-1-3-765,0-2-2318</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8.312"/>
    </inkml:context>
    <inkml:brush xml:id="br0">
      <inkml:brushProperty name="width" value="0.025" units="cm"/>
      <inkml:brushProperty name="height" value="0.025" units="cm"/>
      <inkml:brushProperty name="color" value="#E71224"/>
    </inkml:brush>
  </inkml:definitions>
  <inkml:trace contextRef="#ctx0" brushRef="#br0">0 72 6758,'0'0'13176,"9"5"-11623,-2-2-1415,1 0 0,0 0 0,0-1 0,0 0 0,0 0 0,0-1 0,1 0 0,-1 0 0,0-1 0,1 0 0,-1-1 0,0 0 0,0 0 0,0-1 0,1 0 0,-1 0 0,-1 0 0,1-1 0,7-4 0,-11 5-107,-1 1 1,-1 0 1,1 0 0,-1 0-1,1-1 1,-1 1 0,1 0 0,-1-1-1,0 0 1,0 1 0,0-1-1,0 0 1,0 0 0,0 0-1,0 0 1,-1-1 0,1 1 0,-1 0-1,1-1 1,-1 1 0,0-1-1,0 0 1,0 1 0,-1-1-1,1 0 1,0-2 0,-1 4 23,0 0 1,0 1-1,0-1 0,-1 0 1,1 1-1,0-1 1,0 1-1,-1-1 0,1 0 1,0 1-1,-1-1 1,1 1-1,0-1 1,-1 1-1,1-1 0,-1 1 1,1-1-1,-1 1 1,1 0-1,-1-1 0,1 1 1,-1 0-1,0-1 1,1 1-1,-1 0 0,1 0 1,-1-1-1,0 1 1,-28-3 672,-23 10 18,48-6-724,0 1 0,0 0-1,0 0 1,0 0 0,1 0 0,-1 1-1,1-1 1,-1 1 0,1 0 0,0 0 0,0 0-1,0 1 1,1-1 0,-1 1 0,1-1-1,0 1 1,0 0 0,0 0 0,0 0 0,0 0-1,1 0 1,0 0 0,0 1 0,0-1-1,1 0 1,-1 1 0,1-1 0,0 0 0,0 1-1,1-1 1,-1 0 0,1 1 0,0-1-1,0 0 1,0 0 0,1 0 0,-1 0 0,1 0-1,0 0 1,0 0 0,1 0 0,-1-1-1,1 1 1,3 3 0,3 1-382,0 0-1,1-1 1,0 0 0,0 0 0,17 7-1,-19-11-1138,-1 0-1,1 0 1,-1-1-1,1 0 1,14 2-1,14-3-11814</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9.081"/>
    </inkml:context>
    <inkml:brush xml:id="br0">
      <inkml:brushProperty name="width" value="0.025" units="cm"/>
      <inkml:brushProperty name="height" value="0.025" units="cm"/>
      <inkml:brushProperty name="color" value="#E71224"/>
    </inkml:brush>
  </inkml:definitions>
  <inkml:trace contextRef="#ctx0" brushRef="#br0">7 14 10698,'0'0'12177,"-1"9"-10559,-4 65 826,5-73-2429,0 0-1,1 0 1,-1 0-1,1 0 1,0-1-1,-1 1 1,1 0-1,-1 0 0,1-1 1,0 1-1,0 0 1,0-1-1,-1 1 1,1-1-1,0 1 1,0-1-1,0 0 0,0 1 1,0-1-1,0 0 1,0 1-1,0-1 1,0 0-1,0 0 0,0 0 1,0 0-1,0 0 1,0 0-1,-1 0 1,1 0-1,2-1 1,35-5 190,-22-1-175,-1 0 1,-1 0 0,1-2-1,19-14 1,14-8 3,-48 30-25,1 1 0,0-1 1,-1 1-1,1 0 1,0-1-1,-1 1 1,1 0-1,0 0 0,-1 0 1,1-1-1,0 1 1,0 0-1,-1 0 0,1 0 1,0 0-1,0 0 1,-1 0-1,1 1 1,0-1-1,0 0 0,-1 0 1,1 0-1,0 1 1,-1-1-1,1 0 0,0 1 1,-1-1-1,2 1 1,14 21 577,-15-20-538,1 1-1,-1-1 0,1 0 1,-1 1-1,1-1 0,0 0 1,0 0-1,0 0 0,0 0 1,0 0-1,0 0 0,1-1 0,-1 1 1,3 1-1,5-2 10,0 1 0,0-1 0,0-1 0,0 0 0,0 0 0,0-1 0,0 0 0,-1-1 0,1 0 0,0 0 0,15-7 0,-15 5-86,1 1 1,-1 0 0,1 0-1,-1 1 1,1 1-1,0 0 1,0 0 0,0 1-1,20 2 1,-27 0 17,0-1 0,0 1 0,-1-1 0,1 1 0,0 0 0,-1 1 0,0-1 0,0 1 0,1-1 0,-1 1 0,-1 0 0,1 0 0,0 0 0,-1 0 0,4 7 0,-3-5 4,1-1 0,0 1 0,0-1-1,0 1 1,0-1 0,8 5 0,-11-8-25,-1-1 0,1 1 0,0-1 0,0 0 0,0 0 0,0 1 0,0-1 0,0 0 0,0 0 0,0 0 0,0 0 0,0 0 0,0 0 0,0-1 0,0 1 0,0 0 0,-1 0 0,1-1 0,0 1 0,0 0 0,0-1 0,0 1 0,0-1 0,-1 1 0,1-1 0,0 1 0,0-1 0,-1 0 0,1 1 0,0-1 0,-1 0 0,1 0 0,-1 1 0,1-1-1,-1 0 1,1 0 0,-1-1 0,19-38-2406,-15 32 1745,6-35-9083,-6 21-453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694"/>
    </inkml:context>
    <inkml:brush xml:id="br0">
      <inkml:brushProperty name="width" value="0.035" units="cm"/>
      <inkml:brushProperty name="height" value="0.035" units="cm"/>
    </inkml:brush>
  </inkml:definitions>
  <inkml:trace contextRef="#ctx0" brushRef="#br0">270 1 15923,'-1'4'164,"0"-1"-1,0 1 1,-1 0-1,1 0 1,-1-1-1,0 1 1,0-1-1,0 0 1,0 1-1,-1-1 1,1 0-1,-1 0 0,-4 3 1,-5 8 200,-20 24 678,-18 21 1001,-71 110 0,117-163-1947,1-1 1,0 1-1,0 0 1,1 0-1,0 0 1,0 0-1,-2 8 1,4-14-92,0 0 0,0 0 0,0 1 0,0-1 0,0 0 0,0 0 0,0 1 0,0-1 0,0 0 0,0 1 0,0-1 0,0 0 0,0 0 0,0 1 0,0-1-1,0 0 1,1 0 0,-1 1 0,0-1 0,0 0 0,0 0 0,0 0 0,0 1 0,1-1 0,-1 0 0,0 0 0,0 0 0,1 1 0,-1-1 0,0 0 0,0 0 0,0 0 0,1 0 0,-1 0 0,0 0 0,0 0 0,1 0 0,-1 1 0,0-1 0,1 0 0,-1 0 0,0 0 0,1 0 0,12-5 77,7-8-56,0-1 0,25-23 0,13-11-14,-45 39-11,6-5-2,33-18-1,-47 29-2,0 1 1,1-1-1,-1 1 0,0 0 0,1 1 0,-1 0 0,1-1 0,-1 2 0,1-1 0,0 1 0,-1-1 1,8 2-1,-11-1 1,0 1 1,1-1-1,-1 1 1,0 0-1,0-1 1,0 1-1,0 0 1,0 0-1,0 1 1,0-1-1,0 0 1,0 1-1,-1-1 1,1 1-1,-1-1 1,1 1-1,2 3 1,-2-1 1,0 0-1,0-1 1,-1 1 0,1 0 0,-1 0 0,0 0-1,0 0 1,-1 1 0,1 3 0,0 6 25,-2-1 0,0 0 0,0 1 0,-6 24 1,1-19 48,0 0 1,0-1 0,-2 0-1,-1 0 1,-14 23-1,17-31-71,0-1-1,-1-1 1,1 1-1,-2-1 1,1 0 0,-1-1-1,0 0 1,-1 0-1,0-1 1,0 0-1,-13 6 1,20-10-121,-1-1-1,0 0 1,0 0 0,0-1 0,0 1-1,0 0 1,0-1 0,0 0 0,0 0-1,0 0 1,-5 0 0,7-1 64,0 1 1,0 0 0,0-1-1,0 1 1,0-1-1,0 1 1,1-1-1,-1 0 1,0 1-1,0-1 1,0 0-1,0 0 1,1 1 0,-1-1-1,0 0 1,1 0-1,-1 0 1,1 0-1,-1 0 1,1 0-1,-1 0 1,1 0-1,0 0 1,0 0 0,-1 0-1,1 0 1,0 0-1,0 0 1,0 0-1,0-1 1,0 1-1,0 0 1,0 0-1,1-1 1,6-28-614,12-5-206</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9.427"/>
    </inkml:context>
    <inkml:brush xml:id="br0">
      <inkml:brushProperty name="width" value="0.025" units="cm"/>
      <inkml:brushProperty name="height" value="0.025" units="cm"/>
      <inkml:brushProperty name="color" value="#E71224"/>
    </inkml:brush>
  </inkml:definitions>
  <inkml:trace contextRef="#ctx0" brushRef="#br0">1 0 8168,'0'0'18129,"63"34"-18001,-20-22-320,2-2-2755,2-1-2530,-6 0-8040</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29.799"/>
    </inkml:context>
    <inkml:brush xml:id="br0">
      <inkml:brushProperty name="width" value="0.025" units="cm"/>
      <inkml:brushProperty name="height" value="0.025" units="cm"/>
      <inkml:brushProperty name="color" value="#E71224"/>
    </inkml:brush>
  </inkml:definitions>
  <inkml:trace contextRef="#ctx0" brushRef="#br0">65 48 16624,'-5'8'2012,"-5"11"-464,1 0-1,1 0 0,1 1 1,-7 29-1,10-30-1141,1 0-1,1 0 0,-1 23 0,3 120-116,2-202-330,2 1 1,1-1 0,3 1-1,1 0 1,1 1 0,2 0-1,2 1 1,20-37 0,-31 69 31,0 1 1,0 0 0,1-1-1,0 1 1,0 1 0,0-1-1,0 0 1,0 1 0,1 0 0,0 0-1,-1 1 1,1-1 0,0 1-1,10-3 1,-13 4 3,0 0 1,0 1 0,0-1-1,0 0 1,0 1-1,0 0 1,0 0 0,0-1-1,0 1 1,0 0-1,0 1 1,0-1-1,0 0 1,-1 0 0,1 1-1,0 0 1,0-1-1,0 1 1,0 0-1,0 0 1,-1 0 0,1 0-1,0 0 1,-1 0-1,1 0 1,0 0-1,-1 1 1,0-1 0,1 1-1,-1-1 1,0 1-1,0 0 1,0-1 0,0 1-1,0 0 1,0 0-1,0 0 1,-1-1-1,1 1 1,-1 0 0,1 0-1,-1 2 1,0-1 9,0-1 0,0 1-1,0 0 1,-1-1 0,1 1 0,-1-1 0,0 1 0,0-1 0,0 0 0,0 1-1,0-1 1,0 0 0,-1 0 0,1 0 0,-1 1 0,1-2 0,-1 1 0,0 0 0,0 0-1,-3 2 1,-50 34 546,42-30-377,-3 1-74,11-7-171,1 0-1,0 1 1,0-1 0,0 1 0,1 0 0,-1-1 0,-5 7-1,49-13-9088,-8-9 2449,2-5-3266</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30.147"/>
    </inkml:context>
    <inkml:brush xml:id="br0">
      <inkml:brushProperty name="width" value="0.025" units="cm"/>
      <inkml:brushProperty name="height" value="0.025" units="cm"/>
      <inkml:brushProperty name="color" value="#E71224"/>
    </inkml:brush>
  </inkml:definitions>
  <inkml:trace contextRef="#ctx0" brushRef="#br0">20 173 2594,'0'0'22779,"-3"10"-21668,3-8-1049,-4 9 276,1 0 1,0 0-1,1 0 0,-1 17 1,2-26-319,1 0 1,0 0-1,0 1 1,0-1-1,0 0 1,0 0-1,1 1 1,-1-1-1,0 0 1,1 0-1,0 0 1,0 1-1,-1-1 0,1 0 1,0 0-1,1 0 1,-1-1-1,0 1 1,0 0-1,1 0 1,-1-1-1,1 1 1,0 0-1,-1-1 1,1 0-1,0 1 1,0-1-1,0 0 1,0 0-1,0 0 1,0 0-1,0-1 1,4 2-1,-1-1-47,0-1 0,0 0 1,0 0-1,-1 0 0,1-1 0,0 1 1,0-1-1,0-1 0,-1 1 0,1 0 1,0-1-1,-1 0 0,1 0 0,-1-1 1,0 1-1,0-1 0,0 0 0,0 0 0,0 0 1,5-6-1,-4 3-105,1 0 1,-1-1-1,0 1 1,-1-1-1,0 0 1,0 0-1,0-1 1,-1 1-1,0-1 0,-1 0 1,4-13-1,-11 43 419,3-14-172,0 0 0,0 0 1,1 0-1,0 1 0,1-1 0,0 16 0,1-22-100,-1 0-1,1 0 0,-1 1 0,1-1 1,0 0-1,0 0 0,0 0 1,0 0-1,1 0 0,-1 0 0,0-1 1,1 1-1,-1 0 0,1-1 1,0 1-1,0-1 0,-1 1 0,1-1 1,0 0-1,0 0 0,0 0 0,0 0 1,0 0-1,1 0 0,-1-1 1,0 1-1,0-1 0,0 1 0,1-1 1,-1 0-1,0 0 0,4 0 0,3 0 2,-1-1 0,0 0 0,0 0 0,0-1 0,0 0 0,0 0 0,0-1 0,0 0 0,-1 0 0,1-1 0,-1 0 0,0 0-1,0-1 1,0 0 0,-1 0 0,0 0 0,0-1 0,0 0 0,-1 0 0,1-1 0,-2 1 0,9-15 0,-6 9-33,0-1 0,-1 1 0,-1-1 0,0 0 0,0 0 0,-2-1 0,1 1 0,-2-1 0,0 0 0,-1 0 0,0 0 0,-1 1 0,-1-16 0,1 28 19,0 1 1,0-1 0,0 0 0,-1 0-1,1 1 1,0-1 0,0 0-1,0 1 1,-1-1 0,1 0 0,0 1-1,-1-1 1,1 0 0,-1 1-1,1-1 1,-1 1 0,1-1 0,-1 1-1,1-1 1,-1 1 0,1-1 0,-1 1-1,1 0 1,-1-1 0,0 1-1,1 0 1,-1-1 0,0 1 0,1 0-1,-1 0 1,0 0 0,0-1 0,1 1-1,-1 0 1,0 0 0,1 0-1,-1 0 1,0 0 0,0 1 0,1-1-1,-1 0 1,0 0 0,1 0 0,-1 1-1,0-1 1,1 0 0,-1 1-1,0-1 1,1 0 0,-1 1 0,1-1-1,-1 1 1,0 0 0,-31 26 127,21-13 12,2 1 1,0 0-1,0 1 0,2 0 0,-7 19 1,11-27-52,0-1 0,1 1 0,0 0 0,1 0 1,0 0-1,0 0 0,1 0 0,-1 0 0,2 0 0,-1 0 1,1 1-1,1-1 0,3 11 0,-4-15-119,1-1-1,0 0 0,0 0 1,0-1-1,0 1 0,1 0 1,-1-1-1,1 1 0,-1-1 1,1 0-1,0 0 0,0 0 1,0 0-1,0-1 0,0 1 1,1-1-1,-1 1 1,0-1-1,1 0 0,-1-1 1,5 2-1,37 3-3675,-3-5-5494,-29 0 4334,3 0-3757</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30.493"/>
    </inkml:context>
    <inkml:brush xml:id="br0">
      <inkml:brushProperty name="width" value="0.025" units="cm"/>
      <inkml:brushProperty name="height" value="0.025" units="cm"/>
      <inkml:brushProperty name="color" value="#E71224"/>
    </inkml:brush>
  </inkml:definitions>
  <inkml:trace contextRef="#ctx0" brushRef="#br0">146 0 14734,'0'0'9940,"-8"0"-8803,0 1-1007,1 0-1,-1 0 1,1 0-1,-1 1 1,1 0-1,0 1 1,-9 4-1,12-6-111,0 1-1,0 0 0,0 0 0,0 1 0,1-1 0,-1 1 1,1 0-1,0 0 0,0 0 0,0 0 0,0 0 0,0 1 1,1-1-1,-1 1 0,1 0 0,0-1 0,-2 6 0,4-8-23,0 0 0,0 0-1,0 0 1,0 0-1,0 0 1,0-1 0,0 1-1,1 0 1,-1 0 0,0 0-1,1 0 1,-1 0 0,0 0-1,1-1 1,-1 1-1,1 0 1,-1 0 0,1-1-1,-1 1 1,1 0 0,0-1-1,-1 1 1,1 0-1,0-1 1,-1 1 0,1-1-1,0 1 1,0-1 0,0 0-1,-1 1 1,1-1-1,0 0 1,0 0 0,0 1-1,1-1 1,41 9-934,-31-8 369,14 3-663,-19-4 1115,0 0-1,-1 1 0,1-1 0,-1 2 0,1-1 0,-1 1 0,1 0 0,-1 0 1,0 0-1,0 1 0,0 0 0,6 5 0,-11-8 221,-1 1-1,1 0 0,-1 0 1,0 0-1,1 0 1,-1 0-1,0-1 0,1 1 1,-1 0-1,0 0 1,0 0-1,0 0 1,0 0-1,0 0 0,0 0 1,0 0-1,0 0 1,0 0-1,0 0 1,-1 0-1,1 0 0,0-1 1,-1 1-1,1 0 1,-1 0-1,1 0 1,-1 0-1,1-1 0,-1 1 1,1 0-1,-1 0 1,0-1-1,1 1 1,-1-1-1,0 1 0,0 0 1,1-1-1,-1 0 1,-1 2-1,-36 17 2079,37-18-2134,-8 3-60,0-1 0,0 1 1,-1-1-1,1-1 0,-1 0 1,1 0-1,-1-1 0,0 0 1,0 0-1,0-1 0,-15-2 0,12-8-3668,4-5-3257</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32.191"/>
    </inkml:context>
    <inkml:brush xml:id="br0">
      <inkml:brushProperty name="width" value="0.025" units="cm"/>
      <inkml:brushProperty name="height" value="0.025" units="cm"/>
      <inkml:brushProperty name="color" value="#E71224"/>
    </inkml:brush>
  </inkml:definitions>
  <inkml:trace contextRef="#ctx0" brushRef="#br0">161 35 5669,'1'-1'431,"-1"0"0,0 1 0,1-1 0,-1 0 0,0 0 0,0 0 0,1 1 0,-1-1 0,0 0 0,0 0 0,0 0 0,0 0 0,0 0 0,0 1 0,0-1 0,-1 0 0,1 0 0,0 0 0,0 0 0,-1 1 0,1-1 0,0 0 0,-1 0 0,1 1 0,-1-1 0,1 0 0,-1 1 0,1-1 0,-1 0 0,-1 0 0,0-1 8,0 1-1,0 0 1,-1 0 0,1 0-1,-1 0 1,1 1 0,-1-1-1,1 1 1,-1-1 0,-3 1-1,-1-1-189,0 1-1,0 1 1,0-1-1,0 1 1,0 0-1,0 1 1,-10 3-1,12-3-206,1 1-1,0 0 1,0 0-1,1 0 1,-1 0-1,1 0 1,-1 1-1,1 0 1,0-1-1,0 1 1,1 0-1,-1 1 1,1-1-1,0 0 1,0 1-1,0-1 1,1 1 0,-1-1-1,1 1 1,0 0-1,1 0 1,-1 0-1,1-1 1,0 1-1,0 0 1,2 9-1,-2-13-24,2 1 0,-1-1 0,0 1 0,0-1 0,0 1 0,1-1 0,-1 0 0,1 0 1,-1 1-1,1-1 0,-1 0 0,1 0 0,-1-1 0,1 1 0,0 0 0,0-1 0,0 1 0,-1-1 0,1 1 0,0-1 0,0 0 0,0 0 0,0 1 0,0-2 0,-1 1 0,1 0 0,3-1 0,3 1 35,0-1 1,0 0-1,0-1 0,-1 0 0,11-3 0,-8 0-41,1-1-1,-1 0 0,0-1 0,0 0 1,-1 0-1,0-1 0,0 0 1,-1-1-1,0 0 0,-1 0 1,0-1-1,0 0 0,5-11 0,-12 21-10,-12 44 191,12-43-184,0 1 0,-1-1 0,1 0-1,0 0 1,0 1 0,0-1 0,0 0 0,0 1 0,0-1 0,0 0 0,1 1 0,-1-1 0,0 0 0,1 0 0,-1 1-1,1-1 1,-1 0 0,1 0 0,-1 0 0,1 0 0,0 0 0,0 0 0,0 0 0,-1 0 0,1 0 0,0 0-1,0 0 1,0 0 0,0 0 0,1-1 0,-1 1 0,0 0 0,0-1 0,3 1 0,6 1 34,0-1 1,0 0 0,1-1-1,-1 0 1,0-1-1,1 0 1,-1 0-1,14-5 1,4-2-48,46-22 1,-73 29 16,-1 1 0,1-1 0,0 1 0,-1-1 1,1 1-1,0 0 0,-1-1 0,1 1 0,0 0 0,0-1 0,-1 1 1,1 0-1,0 0 0,0 0 0,0 0 0,-1 0 0,1 0 1,0 0-1,0 0 0,0 0 0,-1 0 0,1 0 0,0 0 0,0 1 1,0-1-1,-1 0 0,1 1 0,0-1 0,0 1 0,-1 19 1676,-1-20-1653,1 1 0,-1 0 0,1-1 1,0 1-1,-1 0 0,1 0 0,0 0 1,0-1-1,0 1 0,0 0 0,-1 0 1,1 0-1,0-1 0,0 1 1,0 0-1,1 0 0,-1 0 0,0-1 1,0 1-1,0 0 0,1 0 0,-1 0 1,0-1-1,1 1 0,-1 0 0,0-1 1,1 1-1,-1 0 0,1-1 0,-1 1 1,1 0-1,0-1 0,-1 1 0,1-1 1,0 1-1,0 0 0,9-1 8,0 1-1,0-2 0,0 1 0,-1-2 1,1 1-1,10-3 0,-12 1-78,0 1 0,0 1 0,0 0 1,0 0-1,0 0 0,0 1 0,0 1 0,0-1 0,15 4 0,-22-4 42,0 1 0,0 0 0,0 0 0,0-1 0,0 1 1,0 0-1,0 0 0,0 0 0,-1 0 0,1 0 0,0 0 0,-1 0 0,1 0 0,-1 1 0,1-1 0,-1 0 0,0 0 0,1 0 0,-1 0 0,0 1 0,0 0 0,0 0-163,1-1 1,-1 1-1,0-1 0,1 0 0,-1 1 0,0-1 0,1 0 0,0 0 0,-1 1 0,1-1 0,0 0 0,0 0 0,-1 0 0,1 0 0,1 1 1,-1-1-280,0-1 1,0 1 0,0-1 0,0 0 0,0 0-1,0 0 1,0 1 0,0-1 0,0 0 0,0 0-1,0 0 1,0-1 0,0 1 0,0 0 0,0 0-1,0 0 1,0-1 0,1 1 0,16-9-12531</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32.711"/>
    </inkml:context>
    <inkml:brush xml:id="br0">
      <inkml:brushProperty name="width" value="0.025" units="cm"/>
      <inkml:brushProperty name="height" value="0.025" units="cm"/>
      <inkml:brushProperty name="color" value="#E71224"/>
    </inkml:brush>
  </inkml:definitions>
  <inkml:trace contextRef="#ctx0" brushRef="#br0">17 1 14798,'0'0'7431,"-17"54"-4420,17-29-993,0-1-513,6 0-544,10-7-448,7-5-225,6-5-160,9-4-96,-2-3-32,2 0-833,-4-8-736,-3-6-1026,-6-6-896,-5-3-897,3-1-2467</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33.045"/>
    </inkml:context>
    <inkml:brush xml:id="br0">
      <inkml:brushProperty name="width" value="0.025" units="cm"/>
      <inkml:brushProperty name="height" value="0.025" units="cm"/>
      <inkml:brushProperty name="color" value="#E71224"/>
    </inkml:brush>
  </inkml:definitions>
  <inkml:trace contextRef="#ctx0" brushRef="#br0">316 1 6118,'0'0'10714,"-9"10"-8942,-38 44 2904,-73 113 0,26 1-1760,87-150-3212,1 0 0,1 0 0,0 0 0,1 1 0,2-1 0,-2 21 0,1-15-2106,-1-2-3646,-2-1-4309</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32.802"/>
    </inkml:context>
    <inkml:brush xml:id="br0">
      <inkml:brushProperty name="width" value="0.025" units="cm"/>
      <inkml:brushProperty name="height" value="0.025" units="cm"/>
      <inkml:brushProperty name="color" value="#E71224"/>
    </inkml:brush>
  </inkml:definitions>
  <inkml:trace contextRef="#ctx0" brushRef="#br0">48 64 3619,'0'0'6342,"-3"-9"-3635,-16-46 432,24 124 148,-1-6-3152,4 18 321,-4 0 0,-3 0 0,-4 1-1,-17 102 1,38-708 297,-18 517-746,-2-32 58,2 38-57,0 0-1,0 0 1,0 0-1,-1 0 1,1 0-1,0 0 1,0 0-1,-1 0 0,1 0 1,-1 0-1,1 0 1,-1 0-1,1 0 1,-1 0-1,0 0 1,1 0-1,-1 0 0,0 1 1,0-1-1,0 0 1,0 1-1,1-1 1,-1 0-1,0 1 1,0-1-1,0 1 0,0-1 1,-1 1-1,1 0-8,0 0 0,1 0-1,-1 0 1,0 0 0,1 1-1,-1-1 1,1 0 0,-1 0-1,1 1 1,-1-1-1,1 0 1,-1 1 0,1-1-1,-1 1 1,1-1 0,-1 0-1,1 1 1,-1-1 0,1 1-1,0 0 1,-1-1 0,1 1-1,0-1 1,-1 1-1,1-1 1,0 1 0,0 0-1,0-1 1,0 1 0,0-1-1,-1 1 1,1 1 0,-2 27-91,1-22 79,-4 309-2,5-214 19,4-82 26,-4-19-28,0-1 0,0 0 0,0 0 0,0 0 0,1 1 0,-1-1 1,0 0-1,0 0 0,0 0 0,1 0 0,-1 0 0,0 0 0,0 1 0,1-1 0,-1 0 0,0 0 0,0 0 1,0 0-1,1 0 0,-1 0 0,0 0 0,0 0 0,1 0 0,-1 0 0,0 0 0,0 0 0,1 0 1,-1 0-1,0 0 0,0 0 0,1 0 0,-1-1 0,0 1 0,0 0 0,0 0 0,1 0 0,-1 0 0,0 0 1,0-1-1,3-1 31,-1-1 0,1 0 0,-1 1 0,0-1 0,0 0 0,0 0 0,-1 0 0,3-5 0,17-43 162,-3-1-1,19-80 0,-30 96-155,-1 0-1,-1 0 0,-2 0 0,-4-63 0,1 99-37,1-1-1,-1 1 1,0 0-1,0 0 0,0 0 1,0-1-1,0 1 1,0 0-1,0 0 0,0-1 1,0 1-1,0 0 1,0 0-1,0-1 1,0 1-1,0 0 0,0 0 1,0-1-1,0 1 1,0 0-1,-1 0 0,1 0 1,0-1-1,0 1 1,0 0-1,0 0 0,0 0 1,0-1-1,-1 1 1,1 0-1,0 0 1,0 0-1,0 0 0,-1-1 1,1 1-1,0 0 1,0 0-1,0 0 0,-1 0 1,1 0-1,0 0 1,0 0-1,-1 0 1,1 0-1,0 0 0,0 0 1,-1 0-1,-8 11-59,-6 24-73,5 13 108,1 1 0,3 0 0,1 0 0,3 1 0,6 75 0,-3-107-85,1-1 0,1 1 1,1-1-1,7 22 0,-9-32-219,1-1 1,0 1 0,0-1-1,1 0 1,7 11-1,-9-14-85,1-1-1,-1 1 1,1-1-1,-1 0 1,1 0-1,0 0 1,0 0-1,0 0 1,0 0-1,0-1 1,0 1-1,6 1 1,25-1-7018</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33.825"/>
    </inkml:context>
    <inkml:brush xml:id="br0">
      <inkml:brushProperty name="width" value="0.025" units="cm"/>
      <inkml:brushProperty name="height" value="0.025" units="cm"/>
      <inkml:brushProperty name="color" value="#E71224"/>
    </inkml:brush>
  </inkml:definitions>
  <inkml:trace contextRef="#ctx0" brushRef="#br0">40 1 5541,'-15'111'11944,"4"99"-7461,9 65-4078,-8-684-133,9 321-409,1 70 31,0 60 34,0 339 99,15-462 443,-12 62-455,8-58 63,1-91 0,-14 155-68,-3 20-122,-4 21-80,3 11 36,0 0-1,1 72 1,9-32-2386,2-45-1755,6-15-2483</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35.285"/>
    </inkml:context>
    <inkml:brush xml:id="br0">
      <inkml:brushProperty name="width" value="0.025" units="cm"/>
      <inkml:brushProperty name="height" value="0.025" units="cm"/>
      <inkml:brushProperty name="color" value="#E71224"/>
    </inkml:brush>
  </inkml:definitions>
  <inkml:trace contextRef="#ctx0" brushRef="#br0">176 74 641,'-69'-5'13073,"96"14"-10190,42 4-2398,0-3 0,0-2-1,128-4 1,-180-4-438,223-3-4,307-43-1,-451 33-30,67-11-29,210-2 1,-318 31 4,-51-5 12,-1 1-1,1 0 1,-1-1 0,0 1 0,0 1-1,0-1 1,1 0 0,-1 1-1,0 0 1,-1-1 0,1 1 0,0 0-1,4 4 1,-7-5 0,0-1 0,0 1 0,0-1 0,0 0 0,0 1 0,0-1 1,0 0-1,0 1 0,0-1 0,0 0 0,0 1 0,0-1 0,0 1 0,-1-1 0,1 0 0,0 1 0,0-1 0,0 0 0,0 1 1,-1-1-1,1 0 0,0 0 0,0 1 0,-1-1 0,1 0 0,0 0 0,-1 1 0,1-1 0,0 0 0,0 0 0,-1 0 0,1 1 1,0-1-1,-1 0 0,1 0 0,-1 0 0,1 0 0,0 0 0,-1 0 0,1 0 0,0 0 0,-1 0 0,1 0 0,-1 0 0,1 0 1,0 0-1,-1 0 0,1 0 0,0 0 0,-1-1 0,-26 3-14,25-2 8,-411 2-1522,-580 22 2709,819-13-1087,-254 22 276,400-28-388,42-3-4,45-3 153,150-20 347,142-11 347,561 22-666,-433 11-147,-1-24-151,-752 23 84,-871 14 1081,970-13-441,103-1-1513,29 1-4099,76-6-290,12-5-3203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5.583"/>
    </inkml:context>
    <inkml:brush xml:id="br0">
      <inkml:brushProperty name="width" value="0.035" units="cm"/>
      <inkml:brushProperty name="height" value="0.035" units="cm"/>
    </inkml:brush>
  </inkml:definitions>
  <inkml:trace contextRef="#ctx0" brushRef="#br0">14 58 12067,'10'-22'1565,"-8"17"-1047,0 1 0,0-1-1,0 1 1,0 0 0,1-1 0,4-3 0,-7 11-39,1 0 0,-1 1 0,0 0 0,0-1 0,0 1 0,-2 6 0,-14 58 1376,16-68-1842,0 0 1,0 0-1,0 0 0,0 0 1,0 0-1,0 0 0,0 0 1,0 0-1,0 1 0,0-1 1,0 0-1,0 0 0,0 0 1,0 0-1,0 0 1,0 0-1,0 0 0,0 1 1,0-1-1,0 0 0,0 0 1,0 0-1,0 0 0,0 0 1,0 0-1,0 0 0,0 0 1,0 0-1,-1 0 1,1 1-1,0-1 0,0 0 1,0 0-1,0 0 0,0 0 1,0 0-1,0 0 0,0 0 1,0 0-1,-1 0 1,1 0-1,0 0 0,0 0 1,0 0-1,0 0 0,0 0 1,0 0-1,0 0 0,-1 0 1,1 0-1,0 0 0,0 0 1,0 0-1,0 0 1,0 0-1,0 0 0,0 0 1,0 0-1,-1 0 0,1 0 1,0-1-1,0 1 0,0 0 1,-4-10 383,0-14-61,3 23-1056,0 5 4,-2 12-764,0 25-2089,-3-64 5052,5 22-1431,1 1-1,0-1 1,0 0 0,0 1 0,0-1 0,0 0-1,0 1 1,0-1 0,0 0 0,1 1 0,-1-1-1,0 1 1,0-1 0,0 0 0,1 1 0,-1-1-1,0 1 1,1-1 0,-1 1 0,0-1 0,1 1-1,-1-1 1,1 1 0,-1-1 0,1 1 0,-1-1-1,1 1 1,-1 0 0,1-1 0,-1 1 0,1 0-1,-1 0 1,1-1 0,0 1 0,-1 0 0,1 0-1,-1 0 1,1 0 0,0-1 0,-1 1 0,1 0-1,0 0 1,-1 1 0,1-1 0,0 0 0,-1 0-1,1 0 1,-1 0 0,1 0 0,1 1 0,-7-30 136,1 8 337,4 21-515,0 0 0,0 0 0,0 0 0,0 0 0,0 0 0,0 0 0,0 0 0,0 0 0,0 0 0,0 0 0,0 0 1,0 0-1,0 0 0,0 0 0,0 0 0,0 0 0,0 0 0,0 0 0,0 0 0,0 0 0,0 0 0,0 0 0,0 0 0,0 0 0,0 0 0,0 0 0,0 0 0,0 0 0,-1 0 0,1 0 0,0 0 0,0 0 0,0 0 0,0 0 0,0 0 1,0 0-1,0 0 0,0 0 0,0 0 0,0 0 0,0 0 0,0 0 0,-1 14 153,35 377 806,-17-254-873,-3 15-11,21 142 100,-32-283-142,-2-11 11,-1-23 32,-16-146 100,0 6-288,15 146 78,-4-182-430,5 171 282,3-1 0,0 1-1,2 0 1,15-52 0,-18 73 114,1 0 0,0 1 1,0-1-1,1 0 0,0 1 1,0 0-1,0 0 0,1 0 1,0 0-1,0 1 0,11-9 1,-12 11 36,-1 1 0,1 0 0,0 0 0,0 0 0,0 0 0,0 1 0,0 0 0,0 0 0,0 0 0,0 0 0,0 0 0,0 1 0,1 0 0,-1 0 0,0 0 0,0 0 0,1 1 0,-1 0 0,0 0 0,0 0 0,0 0 0,4 2 0,-3-1 34,-1 0 1,1 0-1,-1 0 1,0 1-1,0-1 1,0 1-1,0 0 1,-1 0-1,1 1 1,-1-1-1,1 1 1,-1-1-1,-1 1 1,1 0-1,0 0 1,-1 1-1,0-1 1,0 0-1,0 1 1,0-1-1,-1 1 1,0 0-1,0-1 1,0 1-1,0 0 1,-1 0-1,0-1 1,0 1-1,0 0 1,-2 7-1,-1 4 97,0-1 1,-1 1-1,-1-1 0,-1 1 0,0-1 1,-1-1-1,-16 27 0,12-24-77,0-1 0,-1-1 0,-1 0-1,0 0 1,-1-2 0,-1 1 0,-20 13 0,32-25-125,0 0 0,0 0-1,0-1 1,0 1 0,-1-1 0,1 0 0,-1 0 0,1 0 0,-1 0 0,1 0 0,-5-1 0,7 0 59,-1 0 0,1 0 0,-1 0 1,1-1-1,-1 1 0,1 0 0,0-1 1,-1 1-1,1-1 0,-1 0 0,1 1 1,0-1-1,0 0 0,-1 0 0,1 0 1,0 0-1,0 0 0,0 0 0,0 0 0,0 0 1,0 0-1,0-1 0,1 1 0,-1 0 1,0-1-1,1 1 0,-1 0 0,0-3 1,-5-25-424</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4.746"/>
    </inkml:context>
    <inkml:brush xml:id="br0">
      <inkml:brushProperty name="width" value="0.025" units="cm"/>
      <inkml:brushProperty name="height" value="0.025" units="cm"/>
      <inkml:brushProperty name="color" value="#E71224"/>
    </inkml:brush>
  </inkml:definitions>
  <inkml:trace contextRef="#ctx0" brushRef="#br0">1 0 17168,'0'0'1506</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46.530"/>
    </inkml:context>
    <inkml:brush xml:id="br0">
      <inkml:brushProperty name="width" value="0.025" units="cm"/>
      <inkml:brushProperty name="height" value="0.025" units="cm"/>
    </inkml:brush>
  </inkml:definitions>
  <inkml:trace contextRef="#ctx0" brushRef="#br0">70 1 10826,'0'0'1057,"-55"36"-480,46-25 95,3-4-511,6-1-161,6-6-4645</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47.898"/>
    </inkml:context>
    <inkml:brush xml:id="br0">
      <inkml:brushProperty name="width" value="0.025" units="cm"/>
      <inkml:brushProperty name="height" value="0.025" units="cm"/>
    </inkml:brush>
  </inkml:definitions>
  <inkml:trace contextRef="#ctx0" brushRef="#br0">113 0 11243,'0'0'6155,"-8"5"-6070,5-3-76,-1 0 0,1 0 1,0 1-1,-1-1 0,1 1 0,1 0 0,-1 0 0,0 0 0,1 0 0,-1 0 1,1 1-1,0-1 0,0 1 0,0-1 0,1 1 0,-1 0 0,1 0 0,0 0 0,0 0 1,1 0-1,-1 0 0,1 0 0,-1 6 0,4 384 1122,4-151-1023,-6-129-35,-25 573 1994,-15-228-1323,35-342-288,23 226-1,8 291-74,-17-185-260,2 970 466,-13-1387-620,-6 543 311,11-459-18,6-1 0,49 221 0,-58-332-309,1 6-241,0-1 1,1 1 0,0 0-1,0-1 1,1 0 0,1 0 0,-1 0-1,8 9 1,-8-15-2765,0-3-1932</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48.797"/>
    </inkml:context>
    <inkml:brush xml:id="br0">
      <inkml:brushProperty name="width" value="0.025" units="cm"/>
      <inkml:brushProperty name="height" value="0.025" units="cm"/>
    </inkml:brush>
  </inkml:definitions>
  <inkml:trace contextRef="#ctx0" brushRef="#br0">0 313 9033,'0'0'7100,"12"-2"-6492,69-4 432,135 4-1,65-2-988,32-28 16,422-34 1318,325 50-1136,3 0-103,567-34 2395,-137-5-1510,-1182 41-654,-171 9-685,-136 5 166,0 0 0,0 0 0,-1-1 0,1 1 0,0-1 0,-1 0 0,1 0 0,-1 0 0,1-1 0,3-2-1,-5 3-439,0 0 0,-1 0-1,0-1 1,1 1 0,-1 0-1,0-1 1,0 1 0,0-1-1,1 1 1,-2-1 0,1 0-1,0 1 1,0-1 0,0-2-1,1-6-4542</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49.143"/>
    </inkml:context>
    <inkml:brush xml:id="br0">
      <inkml:brushProperty name="width" value="0.025" units="cm"/>
      <inkml:brushProperty name="height" value="0.025" units="cm"/>
    </inkml:brush>
  </inkml:definitions>
  <inkml:trace contextRef="#ctx0" brushRef="#br0">0 38 13805,'0'0'4655,"12"-6"-4073,-9 4-543,4-2 19,0 0-1,1 0 1,0 1 0,0 0-1,0 0 1,0 1-1,0 0 1,0 0-1,1 1 1,12-1 0,22 2 58,1 2 1,-2 2 0,1 2-1,0 1 1,-1 3 0,79 28-1,-118-37-113,-1 0 0,1 0 1,-1 0-1,0 0 0,1 1 0,-1-1 0,0 1 0,0-1 0,0 1 0,0 0 0,0 0 0,0 0 0,-1 0 0,1 0 0,-1 0 0,1 0 0,-1 0 0,0 1 0,0-1 0,0 1 0,1 3 0,-2-3 22,0 0 0,0 0 1,0 0-1,-1-1 0,1 1 0,-1 0 1,0 0-1,1 0 0,-1-1 0,-1 1 1,1-1-1,0 1 0,-1-1 0,1 1 0,-1-1 1,0 0-1,0 0 0,0 1 0,-3 2 1,-43 36 971,-1-2 0,-109 65 0,-26 20-513,184-124-544,-29 25-257,28-24 135,0-1 1,0 1-1,0 0 1,0 0-1,0-1 0,0 1 1,1 0-1,-1 0 1,0 0-1,1 0 1,-1 0-1,0 0 0,1 0 1,-1 0-1,1 0 1,0 0-1,-1 0 0,1 0 1,0 1-1,-1-1 1,1 0-1,0 0 0,0 0 1,0 0-1,0 2 1,9-3-4880,14-6-2760</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0.008"/>
    </inkml:context>
    <inkml:brush xml:id="br0">
      <inkml:brushProperty name="width" value="0.025" units="cm"/>
      <inkml:brushProperty name="height" value="0.025" units="cm"/>
    </inkml:brush>
  </inkml:definitions>
  <inkml:trace contextRef="#ctx0" brushRef="#br0">0 653 12172,'0'0'6486,"7"-9"-5611,390-601 4020,-393 604-4877,15-19-96,-19 25 66,1-1 1,0 1-1,-1 0 1,1-1-1,0 1 1,-1 0-1,1 0 1,0-1-1,0 1 0,-1 0 1,1 0-1,0 0 1,0 0-1,-1 0 1,1 0-1,0 0 1,0 1-1,-1-1 1,1 0-1,0 0 0,-1 0 1,1 1-1,0-1 1,-1 0-1,1 1 1,0-1-1,-1 1 1,1-1-1,-1 1 1,1-1-1,-1 1 1,1-1-1,-1 1 0,1-1 1,-1 1-1,1 0 1,-1-1-1,0 1 1,1 0-1,-1 0 1,64 102 74,-36-55-124,36 46 0,42 25-2105,-30-44-2352,-42-42-110</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1.792"/>
    </inkml:context>
    <inkml:brush xml:id="br0">
      <inkml:brushProperty name="width" value="0.025" units="cm"/>
      <inkml:brushProperty name="height" value="0.025" units="cm"/>
    </inkml:brush>
  </inkml:definitions>
  <inkml:trace contextRef="#ctx0" brushRef="#br0">69 0 14926,'0'8'4356,"0"11"-3811,-5 7 384,1 8 224,-1 6-641,0 2-416,1-1-32,4-3 0,0-3-352,0-2-609,0-7-352,0-4 320,0-4 128,0-8-1088,-11-8-1923,-3-2-448,-6-3-1473</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2.140"/>
    </inkml:context>
    <inkml:brush xml:id="br0">
      <inkml:brushProperty name="width" value="0.025" units="cm"/>
      <inkml:brushProperty name="height" value="0.025" units="cm"/>
    </inkml:brush>
  </inkml:definitions>
  <inkml:trace contextRef="#ctx0" brushRef="#br0">1 160 9385,'3'-11'1740,"-1"4"-1326,1-1 0,0 1 0,0 0 0,1 0 0,0 0-1,0 0 1,1 1 0,0 0 0,0-1 0,0 2 0,1-1 0,0 1-1,0 0 1,0 0 0,1 0 0,-1 1 0,1 0 0,14-5 0,0 1-143,1 2-1,0 1 1,1 0 0,-1 2 0,1 0 0,0 2 0,0 0 0,-1 2 0,1 0 0,0 2 0,38 8 0,-58-10-267,1 0 1,-1 1 0,0-1-1,0 1 1,1-1 0,-1 1 0,0 0-1,-1 0 1,1 1 0,0-1-1,-1 1 1,1-1 0,-1 1-1,0 0 1,1-1 0,1 6 0,-3-6 39,-1 0 1,1-1-1,-1 1 1,0 0-1,1 0 1,-1 0-1,0 0 1,0 0-1,0 0 1,-1 0 0,1 0-1,0-1 1,-1 1-1,1 0 1,-1 0-1,1 0 1,-1 0-1,0-1 1,0 1 0,0 0-1,0-1 1,0 1-1,0-1 1,-1 1-1,1-1 1,0 1-1,-1-1 1,1 0-1,-1 0 1,1 0 0,-3 1-1,-13 10 436,-1-2-1,1 0 1,-2-1-1,1-1 1,-1-1-1,-34 9 1,22-9-276,-1-2 1,1 0-1,-50-1 1,81-4-202,-24-2-994,23 1 838,0 1 0,1-1-1,-1 1 1,1 0 0,0-1 0,-1 1 0,1-1-1,-1 1 1,1-1 0,0 1 0,-1-1 0,1 1 0,0-1-1,-1 1 1,1-1 0,0 1 0,0-1 0,0 0 0,-1 1-1,1-1 1,0 1 0,0-1 0,0 0 0,0 1 0,0-1-1,0 0 1,0 1 0,1-1 0,-1 1 0,0-1-1,0 0 1,0 1 0,0-1 0,1 1 0,-1-1 0,9-18-7268</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2.896"/>
    </inkml:context>
    <inkml:brush xml:id="br0">
      <inkml:brushProperty name="width" value="0.025" units="cm"/>
      <inkml:brushProperty name="height" value="0.025" units="cm"/>
    </inkml:brush>
  </inkml:definitions>
  <inkml:trace contextRef="#ctx0" brushRef="#br0">0 1 5093</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3.353"/>
    </inkml:context>
    <inkml:brush xml:id="br0">
      <inkml:brushProperty name="width" value="0.025" units="cm"/>
      <inkml:brushProperty name="height" value="0.025" units="cm"/>
    </inkml:brush>
  </inkml:definitions>
  <inkml:trace contextRef="#ctx0" brushRef="#br0">1 1 15727,'0'0'5958,"43"54"-4773,-18-28-160,4 2-513,5-3-416,6-3-64,3-2 32,-2-6-32,1-5-480,-2-4-545,-8-5-641,-7 0-1569,-9-13-3043,-5-6-5156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195"/>
    </inkml:context>
    <inkml:brush xml:id="br0">
      <inkml:brushProperty name="width" value="0.035" units="cm"/>
      <inkml:brushProperty name="height" value="0.035" units="cm"/>
    </inkml:brush>
  </inkml:definitions>
  <inkml:trace contextRef="#ctx0" brushRef="#br0">3 313 16900,'-1'0'51,"1"1"0,0 0 0,0 0 0,-1-1 0,1 1 0,0 0 0,0 0 1,0 0-1,0-1 0,0 1 0,0 0 0,0 0 0,0 0 0,0-1 0,0 1 1,0 0-1,0 0 0,1 0 0,-1-1 0,0 1 0,0 0 0,1 0 0,-1-1 1,1 1-1,-1 0 0,1-1 0,-1 1 0,1-1 0,-1 1 0,1 0 0,0-1 0,-1 1 1,1-1-1,0 0 0,-1 1 0,1-1 0,0 1 0,-1-1 0,1 0 0,0 0 1,0 1-1,0-1 0,-1 0 0,1 0 0,0 0 0,0 0 0,0 0 0,-1 0 1,1 0-1,0 0 0,1 0 0,2-1 109,1 0 1,-1 0-1,1-1 0,-1 1 0,0-1 1,0 0-1,0 0 0,6-5 0,4-3 99,-1-1-1,0-1 1,0 0-1,-2 0 1,1-2-1,-2 1 0,13-21 1,-17 23-168,1 0 1,-2-1-1,0 0 0,0 0 1,-1 0-1,0 0 1,-1-1-1,-1 1 0,0-1 1,0-21-1,-1 32-75,-1 0 0,0 0 0,-1-1-1,1 1 1,0 0 0,0 0 0,-1-1 0,0 1-1,1 0 1,-1 0 0,0 0 0,0 0 0,0 0-1,0 0 1,0 0 0,-1 1 0,1-1 0,-1 0-1,1 1 1,-1-1 0,-1-1 0,1 2-4,0 0-1,0 1 1,0-1 0,1 1-1,-1 0 1,0 0 0,0-1 0,0 1-1,0 0 1,0 0 0,1 1-1,-1-1 1,0 0 0,0 1-1,0-1 1,0 1 0,1-1 0,-1 1-1,0 0 1,1 0 0,-1 0-1,0 0 1,1 0 0,-1 0 0,-1 2-1,-7 5 34,1 1 1,0 0-1,0 1 0,1 0 0,0 1 1,0-1-1,2 2 0,-1-1 0,1 1 0,-7 21 1,4-8 23,1 0 1,2 0 0,1 0-1,-4 39 1,8-48-19,0-1 0,1 0 1,1 0-1,4 24 0,-5-36-50,1 0-1,0 0 0,0 0 0,0 0 1,0 0-1,1 0 0,-1 0 1,1 0-1,0-1 0,0 1 0,0 0 1,3 3-1,-3-5-21,0 0 0,0 0 1,0 0-1,0 0 0,0 0 0,0 0 1,0 0-1,0-1 0,0 1 0,0-1 0,1 0 1,-1 1-1,0-1 0,0 0 0,0 0 1,1 0-1,-1-1 0,0 1 0,0-1 1,4 0-1,4-3-227,1 0 1,-1 0 0,-1-1 0,1 0-1,0-1 1,-1 0 0,15-14-1,57-60-601,-71 70 756,44-48-560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3.718"/>
    </inkml:context>
    <inkml:brush xml:id="br0">
      <inkml:brushProperty name="width" value="0.025" units="cm"/>
      <inkml:brushProperty name="height" value="0.025" units="cm"/>
    </inkml:brush>
  </inkml:definitions>
  <inkml:trace contextRef="#ctx0" brushRef="#br0">195 1 14157,'0'0'1698,"-41"69"768,14-24-256,3 7-512,-1 7-417,-2 4-128,3 2-640,8-3-449,5-4 0,11-6-865,0-9-1633,0-12-2435,4-15-6822</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4.709"/>
    </inkml:context>
    <inkml:brush xml:id="br0">
      <inkml:brushProperty name="width" value="0.025" units="cm"/>
      <inkml:brushProperty name="height" value="0.025" units="cm"/>
    </inkml:brush>
  </inkml:definitions>
  <inkml:trace contextRef="#ctx0" brushRef="#br0">1 4393 6983,'0'0'6326,"7"-2"-5670,13-4-256,-2-2 0,1 0 0,-1 0-1,-1-2 1,1-1 0,-1 0 0,17-15 0,113-109-187,-93 84-107,928-848 3129,1066-1054-1756,-1684 1588-1316,425-329 0,-745 659-234,13-11-281,121-75 1,-176 118-5013,-12 5 470,8-1 4763,-16 6-5207</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5.794"/>
    </inkml:context>
    <inkml:brush xml:id="br0">
      <inkml:brushProperty name="width" value="0.025" units="cm"/>
      <inkml:brushProperty name="height" value="0.025" units="cm"/>
    </inkml:brush>
  </inkml:definitions>
  <inkml:trace contextRef="#ctx0" brushRef="#br0">1 0 12684,'0'0'2146,"11"4"-2253,-10-4 108,7 2 24,0 1-1,-1 0 1,1 0 0,0 1-1,-1 0 1,0 0 0,0 1-1,0 0 1,-1 0 0,8 7 0,108 104 1397,273 198 1,476 393 1049,-336-256-876,-136-146-805,106 86-435,181 161 574,40-56-269,-645-447-483,652 427 2025,-723-468-2180,-4-3-19,0 0-1,0 0 1,1 0-1,0-1 1,0 0 0,0 0-1,0-1 1,0 0-1,11 3 1,-17-6-725,-4-4-4115,-7-9 234,-6-5-3934</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6.899"/>
    </inkml:context>
    <inkml:brush xml:id="br0">
      <inkml:brushProperty name="width" value="0.025" units="cm"/>
      <inkml:brushProperty name="height" value="0.025" units="cm"/>
    </inkml:brush>
  </inkml:definitions>
  <inkml:trace contextRef="#ctx0" brushRef="#br0">149 37 13100,'0'0'4292,"54"-35"-1857,-45 34 415,-9 19-2529,-8 12 95,-15 9 1,-6 4-257,-5 5-64,0-1-96,1-6 32,12-6-32,3-11-961,7-9-448,11-12-769,11-26-6054</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7.264"/>
    </inkml:context>
    <inkml:brush xml:id="br0">
      <inkml:brushProperty name="width" value="0.025" units="cm"/>
      <inkml:brushProperty name="height" value="0.025" units="cm"/>
    </inkml:brush>
  </inkml:definitions>
  <inkml:trace contextRef="#ctx0" brushRef="#br0">228 1 4548,'0'0'13741,"-20"52"-12588,9-21 161,2 9-321,0 1-225,4-1-447,5-3-161,0-4-96,14-6-32,0-5-64,3-4-321,-5-5-415,-1 0-962,-7-5-512,-4-4-2082,-4-4-1089</inkml:trace>
  <inkml:trace contextRef="#ctx0" brushRef="#br0" timeOffset="1">1 225 15567,'0'0'6534,"64"-2"-5605,-20 1-673,6 0-192,-1-3-769,-1 2-1985,-6-4-1314,-8 1-3331</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7.595"/>
    </inkml:context>
    <inkml:brush xml:id="br0">
      <inkml:brushProperty name="width" value="0.025" units="cm"/>
      <inkml:brushProperty name="height" value="0.025" units="cm"/>
    </inkml:brush>
  </inkml:definitions>
  <inkml:trace contextRef="#ctx0" brushRef="#br0">163 15 12748,'0'0'9775,"-11"-4"-9327,7 3-416,0-1-24,0 0-1,0 1 0,0 0 1,0 0-1,0 0 0,0 0 1,0 1-1,0 0 1,-1 0-1,1 0 0,0 0 1,0 1-1,0-1 0,0 1 1,0 0-1,0 0 0,0 0 1,0 1-1,0 0 1,-5 3-1,3-2-19,-1 2-1,1-1 1,0 1 0,1 0 0,-8 8 0,12-12 10,0 0 1,0 0 0,1 0 0,-1-1 0,0 1 0,1 0 0,-1 0 0,1 0 0,0 0 0,-1 1-1,1-1 1,0 0 0,-1 0 0,1 0 0,0 0 0,0 0 0,0 0 0,0 0 0,0 0 0,0 1-1,0-1 1,1 0 0,-1 0 0,0 0 0,0 0 0,1 0 0,-1 0 0,1 0 0,-1 0 0,1 0-1,-1 0 1,1 0 0,0 0 0,0 0 0,-1-1 0,1 1 0,0 0 0,0 0 0,0-1 0,0 1 0,0-1-1,0 1 1,0 0 0,1 0 0,43 22-58,-27-15-137,-1 2 0,0 0 0,22 16-1,-35-23 182,-1 0 0,1 1 0,-1-1 0,0 1 0,0-1-1,0 1 1,0 0 0,0 0 0,-1 0 0,0 1 0,0-1 0,0 1-1,0-1 1,-1 1 0,0-1 0,0 1 0,0 0 0,0 8-1,-1-11 56,0 1 1,0-1-1,-1 0 0,1 0 0,-1 0 0,1 0 0,-1 0 0,0 0 0,0 1 0,0-2 0,0 1 0,0 0 0,0 0 0,0 0 0,-1 0 0,1-1 0,-1 1 0,1-1 0,-3 3 0,-1-1 126,0 0 0,0 0 0,0-1 0,0 1 0,0-1 0,0 0 0,-9 2 0,-5 0 226,0-1 1,0-1 0,-29-1 0,30-4-1698,11-6-2526,2-5-5265</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8.330"/>
    </inkml:context>
    <inkml:brush xml:id="br0">
      <inkml:brushProperty name="width" value="0.025" units="cm"/>
      <inkml:brushProperty name="height" value="0.025" units="cm"/>
    </inkml:brush>
  </inkml:definitions>
  <inkml:trace contextRef="#ctx0" brushRef="#br0">202 0 13613,'0'0'9641,"-54"60"-8360,34-31-704,-5 3-289,5 0-160,-3-2-64,3-4 0,5-5-32,1-4-96,7-7-737,3-3-704,4-19-11723</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8.663"/>
    </inkml:context>
    <inkml:brush xml:id="br0">
      <inkml:brushProperty name="width" value="0.025" units="cm"/>
      <inkml:brushProperty name="height" value="0.025" units="cm"/>
    </inkml:brush>
  </inkml:definitions>
  <inkml:trace contextRef="#ctx0" brushRef="#br0">0 0 11819,'0'0'13426,"8"11"-13073,16 30-193,-1 1 0,25 67 0,-27-65-884,-3-19-7424,-19-31-266,-8-6 1832</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8.996"/>
    </inkml:context>
    <inkml:brush xml:id="br0">
      <inkml:brushProperty name="width" value="0.025" units="cm"/>
      <inkml:brushProperty name="height" value="0.025" units="cm"/>
    </inkml:brush>
  </inkml:definitions>
  <inkml:trace contextRef="#ctx0" brushRef="#br0">1 179 13389,'0'0'10506,"63"-8"-9578,-24 2-543,6-2-321,2 3-480,-7 1-1731,-6 0-1824,-9 2-3588</inkml:trace>
  <inkml:trace contextRef="#ctx0" brushRef="#br0" timeOffset="1">541 0 12684,'0'0'10442,"2"48"-9001,-2-14-864,0 3-449,-4 5-96,4 0 32,-5-3-224,1-4-577,2-4-768,-3-9-1058,-4-9-1729,2-10-1473</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8:59.341"/>
    </inkml:context>
    <inkml:brush xml:id="br0">
      <inkml:brushProperty name="width" value="0.025" units="cm"/>
      <inkml:brushProperty name="height" value="0.025" units="cm"/>
    </inkml:brush>
  </inkml:definitions>
  <inkml:trace contextRef="#ctx0" brushRef="#br0">1 37 1057,'0'0'19955,"10"-4"-18242,14-4-1431,1 1 0,0 1-1,0 2 1,1 0 0,0 2-1,-1 1 1,1 1-1,0 1 1,0 1 0,-1 1-1,32 8 1,-50-9-275,0 1 1,-1-1 0,1 1 0,0 0 0,-1 0-1,0 1 1,0 0 0,0 0 0,0 0 0,-1 1-1,1 0 1,-1 0 0,-1 0 0,1 1 0,-1 0-1,0 0 1,0 0 0,4 8 0,-6-9 3,0 1 0,-1 0 0,1-1 0,-1 1 0,-1 0 0,1 0 0,-1 0 0,0 0 0,0 0 0,-1 0-1,1 0 1,-1 0 0,-1 0 0,1-1 0,-1 1 0,0 0 0,0-1 0,-1 1 0,0-1 0,1 0 0,-2 0 0,-4 6 0,0-1 107,0 0 0,-1 0 0,-1-1 0,0-1 0,0 1 0,0-1 0,-1-1 1,0 0-1,-1-1 0,0 0 0,0 0 0,-17 4 0,11-4-158,-1-2 0,1 0 1,-1-1-1,0 0 0,0-2 1,0 0-1,-35-4 0,51 3-190,1-1-1,0 1 1,0 0-1,-1-1 1,1 0-1,0 1 1,0-1-1,0 0 1,-1 0-1,1 0 1,0-1-1,1 1 1,-3-2-1,-6-17-5345,10 4-1492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866"/>
    </inkml:context>
    <inkml:brush xml:id="br0">
      <inkml:brushProperty name="width" value="0.035" units="cm"/>
      <inkml:brushProperty name="height" value="0.035" units="cm"/>
    </inkml:brush>
  </inkml:definitions>
  <inkml:trace contextRef="#ctx0" brushRef="#br0">123 497 19196,'-26'39'1544,"-3"6"-983,-3 2-177,12 2 512,6 0-176,13-9-208,6-6-96,14-18-336,10-6-80,8-17-488,3-8-216,4-15-440,-1-7-129,-1-9-1847,-4-3 2352,-9 0-273,-5-2-359</inkml:trace>
  <inkml:trace contextRef="#ctx0" brushRef="#br0" timeOffset="1">407 68 12915,'-1'-3'143,"1"-10"819,-1-1-1,-4-18 1,5 32-919,1-1 0,-1 1 1,0 0-1,0 0 0,0 0 0,0-1 0,0 1 0,0 0 0,0 0 0,0 0 0,0 0 0,0-1 0,0 1 0,0 0 0,-1 0 0,1 0 0,0-1 0,0 1 0,0 0 0,0 0 0,0 0 0,0 0 1,0 0-1,0-1 0,-1 1 0,1 0 0,0 0 0,0 0 0,0 0 0,0 0 0,0 0 0,-1-1 0,1 1 0,0 0 0,0 0 0,0 0 0,0 0 0,-1 0 0,1 0 0,0 0 0,0 0 0,0 0 1,-1 0-1,1 0 0,-4 9 1180,0 17-81,-1 60-213,5 1-1,2-1 1,5 1 0,3-1 0,34 132 0,-39-198-813,-4-13-73,0 0 0,1-1 0,-1 1 0,1 0 1,1-1-1,0 0 0,-1 1 0,2-1 0,-1 0 0,7 8 1,-10-14-42,0 0 1,0 1 0,0-1-1,1 0 1,-1 0-1,0 0 1,0 0 0,0 0-1,0 0 1,0 1 0,1-1-1,-1 0 1,0 0 0,0 0-1,0 0 1,0 0-1,1 0 1,-1 0 0,0 0-1,0 0 1,0 0 0,1 0-1,-1 0 1,0 0 0,0 0-1,0 0 1,0 0 0,1 0-1,-1 0 1,0 0-1,0 0 1,0 0 0,1 0-1,-1 0 1,0 0 0,0 0-1,0 0 1,0 0 0,1-1-1,-1 1 1,0 0-1,0 0 1,0 0 0,0 0-1,1-1 1,1-11 41,-3-18-17,-12-45-189,-41-132 1,50 196 119,2 0-37,-2 1 0,1-1 0,-1 1 0,-1 0 0,-11-19 0,14 35-173,2 5 200,2-2 41,0-1 1,0 0-1,1 0 1,0 0-1,1 0 1,-1 0-1,1-1 0,1 0 1,0 0-1,0 0 1,6 7-1,-7-11 18,0 1 0,0-1 0,0 1 1,0-1-1,0-1 0,1 1 0,0-1 0,-1 1 0,1-1 0,0-1 0,0 1 0,0-1 0,0 0 0,0 0 0,1 0 0,-1-1 0,0 1 0,0-1 0,8-1 0,-1-1 13,-1-1 0,1 0 0,-1-1 0,0 0 0,0 0 0,0-1 0,-1-1 0,1 0 0,-1 0 0,-1-1 0,14-12 0,-1-1 28,0-2-1,-2 0 0,25-34 1,-34 41-35,-1 0 1,0 0-1,0-1 1,-2-1-1,0 1 1,-1-1-1,-1-1 1,7-25-1,-16 62 40,-16 134 306,17-12 20,3-113-213,1 1 1,11 51-1,-12-75-138,1 0 0,-1 0-1,1 0 1,0 0 0,0 0 0,1-1 0,-1 1 0,1-1-1,0 0 1,4 5 0,-6-9-24,-1 1 0,1 0 0,0-1 0,0 1 0,0 0-1,0-1 1,0 1 0,0-1 0,0 1 0,0-1 0,0 0 0,0 1 0,0-1 0,0 0 0,0 0-1,0 0 1,0 0 0,0 0 0,0 0 0,2 0 0,-1-1-10,0 1-1,-1-1 1,1 0 0,0 0 0,0 0-1,-1 0 1,1 0 0,-1 0 0,1-1-1,-1 1 1,1-1 0,-1 1 0,0-1-1,1 1 1,0-3 0,6-9-93,0-1-1,-1 0 1,-1-1-1,0 0 1,-1 0 0,0 0-1,-2-1 1,4-27 0,3-132-2,-9 88-132</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05.791"/>
    </inkml:context>
    <inkml:brush xml:id="br0">
      <inkml:brushProperty name="width" value="0.025" units="cm"/>
      <inkml:brushProperty name="height" value="0.025" units="cm"/>
    </inkml:brush>
  </inkml:definitions>
  <inkml:trace contextRef="#ctx0" brushRef="#br0">125 104 4132,'0'0'7938,"3"-10"-6310,-2 6-1469,12-44 2128,-12 46-2056,0-1-1,0 0 1,0 1 0,1-1 0,-1 1 0,1-1 0,-1 1 0,1 0 0,0 0 0,0 0 0,0 0 0,0 0 0,0 0 0,1 0 0,-1 0 0,1 1 0,-1 0-1,4-2 1,-6 3-192,0 0 0,1 0-1,-1 0 1,0-1-1,1 1 1,-1 0 0,0 0-1,0 0 1,1 0-1,-1 0 1,0 1-1,1-1 1,-1 0 0,0 0-1,0 0 1,1 0-1,-1 0 1,0 0 0,1 0-1,-1 0 1,0 1-1,0-1 1,0 0 0,1 0-1,-1 0 1,0 1-1,0-1 1,1 0-1,-1 0 1,0 1 0,0-1-1,0 0 1,0 0-1,0 1 1,1-1 0,-1 0-1,0 0 1,0 1-1,1 17 465,-9 18-135,-18 29-623,-2-1 0,-3-1 0,-50 74 0,65-119-1657,21-40-3447,13-14-577</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06.184"/>
    </inkml:context>
    <inkml:brush xml:id="br0">
      <inkml:brushProperty name="width" value="0.025" units="cm"/>
      <inkml:brushProperty name="height" value="0.025" units="cm"/>
    </inkml:brush>
  </inkml:definitions>
  <inkml:trace contextRef="#ctx0" brushRef="#br0">232 1 13773,'0'0'2947,"-2"8"-2509,-6 18-71,2 1 0,0-1 0,2 1 0,1 0 0,1 1 0,2-1 0,2 30 0,0-50-310,0 0 1,1 0-1,0 0 1,0-1-1,0 1 0,1-1 1,-1 0-1,2 0 1,4 6-1,19 33-2574,-20-13-4680,-8-23 407</inkml:trace>
  <inkml:trace contextRef="#ctx0" brushRef="#br0" timeOffset="1">0 362 13677,'0'0'6246,"72"-20"-6086,-30 16-128,3-1-64,5-3-1666,-3-1-2337,3-2-2019</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06.644"/>
    </inkml:context>
    <inkml:brush xml:id="br0">
      <inkml:brushProperty name="width" value="0.025" units="cm"/>
      <inkml:brushProperty name="height" value="0.025" units="cm"/>
    </inkml:brush>
  </inkml:definitions>
  <inkml:trace contextRef="#ctx0" brushRef="#br0">334 6 12396,'0'0'1206,"-11"-2"673,3 0-1758,1 1 1,-1 1-1,0-1 0,0 1 0,1 1 0,-1-1 0,0 1 0,1 1 0,-1-1 0,0 1 1,1 1-1,0-1 0,0 1 0,-1 0 0,-10 8 0,0 0 10,1 2 0,1 0 0,0 1 0,0 0 0,1 1 0,-20 28 0,27-33 39,1 1-1,1 0 1,0 0 0,1 0-1,0 1 1,0 0 0,2 0 0,-1 0-1,1 0 1,1 0 0,0 1-1,0 16 1,2-27-153,0 0-1,1 0 0,-1 0 1,0 0-1,0 0 1,1 0-1,0 0 1,-1 0-1,1-1 1,0 1-1,0 0 1,0 0-1,0-1 0,0 1 1,0 0-1,0-1 1,0 1-1,1-1 1,-1 0-1,1 1 1,1 0-1,1 0 21,-1 0 0,1 0 0,0 0 0,0-1 0,0 1 0,0-1 0,0 0 1,1 0-1,5 0 0,2 0 66,-1-1 1,0-1-1,1 1 1,-1-2-1,0 0 1,22-6-1,-21 4 45,1-1 0,-1-1-1,15-9 1,-23 13-27,-1-1 0,1 1 0,-1-1 1,0 1-1,0-1 0,0 0 0,0 0 0,-1 0 0,1-1 0,-1 1 1,0 0-1,1-1 0,-2 0 0,4-7 0,-5 11-92,0-1 1,0 1-1,0-1 0,0 1 1,0-1-1,0 1 1,0-1-1,0 1 0,0-1 1,0 1-1,0-1 0,0 1 1,0 0-1,0-1 0,0 1 1,-1-1-1,1 1 0,0-1 1,0 1-1,-1 0 0,1-1 1,0 1-1,-1 0 0,1-1 1,0 1-1,-1 0 1,1-1-1,0 1 0,-1 0 1,1 0-1,-1-1 0,1 1 1,-1 0-1,-22-4 206,-21 10-288,40-5 44,0 1 1,0-1 0,0 1-1,0 0 1,1 0-1,-1 0 1,1 1-1,-1-1 1,1 1 0,0 0-1,0 0 1,0 0-1,1 0 1,-1 1-1,1-1 1,0 1 0,0-1-1,-2 5 1,4-7 3,0 0 0,1 0 1,-1 0-1,1-1 1,-1 1-1,1 0 0,-1 0 1,1-1-1,0 1 0,-1 0 1,1-1-1,0 1 0,0-1 1,-1 1-1,1-1 1,0 1-1,0-1 0,0 1 1,-1-1-1,1 0 0,0 1 1,0-1-1,0 0 0,0 0 1,0 0-1,0 0 0,0 0 1,0 0-1,0 0 1,0 0-1,-1 0 0,1 0 1,0 0-1,2-1 0,38-4-211,-27 1-15,-1-1 1,1 0-1,14-9 0,-16 8-13,-1 0-1,1 1 0,0 1 0,24-7 1,-35 11 247,-1 0 1,1 0 0,0 0 0,-1 0-1,1 1 1,-1-1 0,1 0-1,-1 0 1,1 0 0,0 0 0,-1 1-1,1-1 1,-1 0 0,1 1 0,-1-1-1,1 0 1,-1 1 0,0-1 0,1 1-1,-1-1 1,1 0 0,-1 1-1,0-1 1,1 1 0,-1-1 0,0 1-1,1-1 1,-1 1 0,0 0 0,0-1-1,0 1 1,0-1 0,0 1-1,1-1 1,-1 1 0,0 0 0,0-1-1,0 1 1,0-1 0,-1 1 0,1 0-1,0-1 1,0 1 0,0-1-1,0 1 1,-1-1 0,1 1 0,0-1-1,0 1 1,-1 0 0,-12 34 761,-10 4-376,12-22-855,2 0 0,-13 30 0,19-41-3094</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07.267"/>
    </inkml:context>
    <inkml:brush xml:id="br0">
      <inkml:brushProperty name="width" value="0.025" units="cm"/>
      <inkml:brushProperty name="height" value="0.025" units="cm"/>
    </inkml:brush>
  </inkml:definitions>
  <inkml:trace contextRef="#ctx0" brushRef="#br0">12 1 12876,'0'0'7207,"-9"55"-6887,9-27-192,0 3-96,0-3 33,0-3-1,5-5-193,4-4-351,-5-3 0,-4-6-513,0-2-609,-4-3-4484,-12-2 2467</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07.646"/>
    </inkml:context>
    <inkml:brush xml:id="br0">
      <inkml:brushProperty name="width" value="0.025" units="cm"/>
      <inkml:brushProperty name="height" value="0.025" units="cm"/>
    </inkml:brush>
  </inkml:definitions>
  <inkml:trace contextRef="#ctx0" brushRef="#br0">1 59 3331,'0'0'16015,"57"-34"-15502,-6 34-193,6 0-192,6-4-160,1-5-1922,-5-3-3779</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0.041"/>
    </inkml:context>
    <inkml:brush xml:id="br0">
      <inkml:brushProperty name="width" value="0.025" units="cm"/>
      <inkml:brushProperty name="height" value="0.025" units="cm"/>
    </inkml:brush>
  </inkml:definitions>
  <inkml:trace contextRef="#ctx0" brushRef="#br0">0 350 10826,'0'0'9097,"71"-20"-9001,-23-3-96,10-7 64,5-8-480,2-6-449,1-1-64,-4 1-416,-5 4-769,-12 5-929,-5 4-833</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0.416"/>
    </inkml:context>
    <inkml:brush xml:id="br0">
      <inkml:brushProperty name="width" value="0.025" units="cm"/>
      <inkml:brushProperty name="height" value="0.025" units="cm"/>
    </inkml:brush>
  </inkml:definitions>
  <inkml:trace contextRef="#ctx0" brushRef="#br0">0 58 9033,'0'0'9064,"12"-7"-8941,4-1-103,1 1 0,-1 1 0,2 0 0,-1 1 0,0 1 0,1 0 0,34-2 0,-36 5-22,8-1-16,0 1-1,0 1 1,28 3 0,-50-2 9,-1-1 0,1 0-1,0 0 1,-1 1 0,1-1-1,-1 1 1,1-1 0,0 1 0,-1 0-1,1 0 1,-1 0 0,0 0-1,1 0 1,-1 0 0,0 0-1,1 0 1,-1 0 0,0 1-1,0-1 1,0 0 0,0 1 0,0-1-1,0 1 1,-1-1 0,1 1-1,0-1 1,-1 1 0,1 0-1,-1-1 1,0 1 0,1 0-1,-1-1 1,0 1 0,0 0 0,0-1-1,0 1 1,0 0 0,-1 0-1,0 2 1,0 2-19,-1 1-1,0-1 1,0 0-1,-1 0 1,0 0-1,0-1 1,0 1 0,-1-1-1,-5 8 1,-37 38-235,23-26-674,0 0-1,2 1 1,1 2 0,-28 49 0,42-61-5421</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2.722"/>
    </inkml:context>
    <inkml:brush xml:id="br0">
      <inkml:brushProperty name="width" value="0.025" units="cm"/>
      <inkml:brushProperty name="height" value="0.025" units="cm"/>
    </inkml:brush>
  </inkml:definitions>
  <inkml:trace contextRef="#ctx0" brushRef="#br0">1 2 7015,'0'0'5205,"5"-1"-4800,0 1-332,0 0 0,0 0 0,0 0 0,0 0 0,0 1 0,0 0 0,0 0 1,-1 1-1,1-1 0,0 1 0,0 0 0,-1 0 0,1 0 0,-1 1 0,7 5 0,12 10-6,36 34 0,3 3 72,14-11-70,-51-30-404,37 26 0,-55-35 356,0 1 1,0 0-1,-1 0 0,0 0 0,0 1 0,-1 0 0,1 0 0,-2 1 0,6 10 0,-5-6 50,1 0-1,0-1 1,0 1 0,1-1 0,1-1-1,0 1 1,0-1 0,1-1 0,0 1-1,1-2 1,0 1 0,1-1-1,-1-1 1,1 0 0,21 10 0,25 11 295,-1 3 1,68 50-1,-13-6 342,-56-39-322,66 56-1,-77-57-227,1-2 0,63 34 1,-63-41 198,-1 2 1,80 66 0,-60-33-177,3-3-1,2-3 1,2-3 0,3-4-1,83 42 1,-112-68-137,-1 2-1,-2 2 1,0 2 0,64 56 0,-29-21 163,3-4 0,2-4 0,121 61 0,84 55 283,106 54-348,-360-207-129,302 189 42,-90-50-35,-157-103 179,-2 4 1,98 86-1,297 225-60,-461-353-64,-2 0 0,0 1 1,0 1-1,-2 1 1,0 0-1,-2 1 0,14 24 1,-21-28 494,-18-20-68,-16-5-3827,1 2-5227,15 2 1420</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6.213"/>
    </inkml:context>
    <inkml:brush xml:id="br0">
      <inkml:brushProperty name="width" value="0.025" units="cm"/>
      <inkml:brushProperty name="height" value="0.025" units="cm"/>
    </inkml:brush>
  </inkml:definitions>
  <inkml:trace contextRef="#ctx0" brushRef="#br0">199 3 7559,'0'0'15909,"0"0"-15892,0 0 0,1 0 1,-1 0-1,0 0 0,0 0 1,0-1-1,0 1 1,0 0-1,0 0 0,0 0 1,0 0-1,0 0 0,1 0 1,-1 0-1,0-1 1,0 1-1,0 0 0,0 0 1,0 0-1,0 0 0,1 0 1,-1 0-1,0 0 1,0 0-1,0 0 0,0 0 1,1 0-1,-1 0 0,0 0 1,0 0-1,0 0 1,0 0-1,0 0 0,1 0 1,-1 0-1,0 0 0,0 0 1,0 0-1,0 0 1,0 0-1,1 0 0,-1 1 1,0-1-1,0 0 0,0 0 1,0 0-1,0 0 1,0 0-1,0 0 0,1 1 1,-6 8 147,0-1 0,-1 1 1,1-1-1,-13 14 1,-5 6-6,-121 152 0,201-261-15913,-39 49 9016</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6.543"/>
    </inkml:context>
    <inkml:brush xml:id="br0">
      <inkml:brushProperty name="width" value="0.025" units="cm"/>
      <inkml:brushProperty name="height" value="0.025" units="cm"/>
    </inkml:brush>
  </inkml:definitions>
  <inkml:trace contextRef="#ctx0" brushRef="#br0">0 0 8680,'0'0'13426,"6"3"-12951,-2-1-446,-1 0 0,1 1-1,-1-1 1,1 1-1,-1 0 1,0 1 0,0-1-1,0 0 1,-1 1 0,1-1-1,-1 1 1,0 0-1,0 0 1,2 6 0,28 75 27,-23-57 3,-4-14-34,-1 1 1,0 0-1,1 16 1,-3 2-2877,-2-33 2707,0 0 1,0 0 0,0 0 0,0 1 0,0-1 0,0 0-1,0 0 1,0 1 0,0-1 0,0 0 0,0 0 0,0 0-1,0 1 1,0-1 0,0 0 0,0 0 0,0 0 0,0 1-1,0-1 1,0 0 0,0 0 0,0 0 0,0 1 0,-1-1-1,1 0 1,0 0 0,0 0 0,0 0 0,0 0 0,0 1-1,-1-1 1,1 0 0,0 0 0,0 0 0,0 0 0,-1 0-1,1 0 1,0 0 0,0 0 0,0 0 0,-1 1 0,1-1-1,0 0 1,0 0 0,0 0 0,-1 0 0,1 0 0,0 0 0,0 0-1,0-1 1,-1 1 0,1 0 0,0 0 0,-1 0-1,-10 0-4927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401"/>
    </inkml:context>
    <inkml:brush xml:id="br0">
      <inkml:brushProperty name="width" value="0.035" units="cm"/>
      <inkml:brushProperty name="height" value="0.035" units="cm"/>
    </inkml:brush>
  </inkml:definitions>
  <inkml:trace contextRef="#ctx0" brushRef="#br0">42 1 13379,'-15'29'1552,"4"-1"-928,5-2-376,0-7 1489,3 0-1761,3-10 120,7-1-72,6-4-224</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6.915"/>
    </inkml:context>
    <inkml:brush xml:id="br0">
      <inkml:brushProperty name="width" value="0.025" units="cm"/>
      <inkml:brushProperty name="height" value="0.025" units="cm"/>
    </inkml:brush>
  </inkml:definitions>
  <inkml:trace contextRef="#ctx0" brushRef="#br0">0 24 12268,'0'0'7815,"69"-16"-7303,-40 14-63,1 1-289,8 1-128,-7-1 0,3 1-64,-2 0-32,-6 0-1377,-7 0-833,-6 0-2371,-6-3-768</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7.259"/>
    </inkml:context>
    <inkml:brush xml:id="br0">
      <inkml:brushProperty name="width" value="0.025" units="cm"/>
      <inkml:brushProperty name="height" value="0.025" units="cm"/>
    </inkml:brush>
  </inkml:definitions>
  <inkml:trace contextRef="#ctx0" brushRef="#br0">96 8 10666,'0'0'12300,"13"48"-11371,-8-19-513,2 1-320,4 1-96,-2-4 32,-2-2-480,6-5-898,-8-7-159,1-5-257,-12-11-6694,-6-13 3940</inkml:trace>
  <inkml:trace contextRef="#ctx0" brushRef="#br0" timeOffset="1">1 41 9417,'0'0'10986,"10"-7"-10126,-4 2-784,1 1 0,0 1 0,-1-1 0,1 1 0,1 0 0,-1 1 0,0-1 0,1 1 0,-1 1 0,1 0 0,-1 0 0,1 0 0,0 1 0,-1 0 0,1 0 0,-1 1 0,1 0 0,0 1 0,-1-1 0,13 6 0,-11-4-72,-1 1 1,0 1-1,1 0 1,-1 0-1,-1 0 0,1 1 1,-1 0-1,0 0 1,6 9-1,-10-13 29,-1 1 1,0 0-1,0 0 0,0 0 1,0 0-1,0 1 1,-1-1-1,0 0 0,1 1 1,-1-1-1,-1 1 0,1-1 1,0 1-1,-1 0 0,0-1 1,0 1-1,0 0 1,0-1-1,0 1 0,-1-1 1,1 1-1,-1 0 0,0-1 1,0 1-1,-1-1 1,-2 6-1,0-3 123,-1-1 0,0 1 0,0-1 0,0 0 0,0 0 1,-1 0-1,1-1 0,-1 0 0,-1 0 0,1-1 0,0 0 0,-1 0 0,0 0 1,-8 2-1,0 0-77,-1-1 1,0 0-1,0-1 1,0-1-1,-19 0 1,34-1-165,0-1 1,0 0-1,0 0 1,0 0 0,0 0-1,0 0 1,0 0 0,0 0-1,0 0 1,0 0 0,0 0-1,0 0 1,0-1 0,0 1-1,0 0 1,0-1 0,0 1-1,0-1 1,0 1-1,0-1 1,1 1 0,-1-1-1,0 0 1,0 1 0,0-1-1,1 0 1,-1 0 0,1 1-1,-1-1 1,0 0 0,1 0-1,-1 0 1,1 0 0,0 0-1,-1 0 1,1 0-1,0 0 1,-1 0 0,1 0-1,0 0 1,0 0 0,0 0-1,0 0 1,0 0 0,1-2-1,0-2-896,0 1-1,1-1 0,0 1 0,0-1 1,0 1-1,1 0 0,-1 0 0,7-7 0,10-13-5269</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17.606"/>
    </inkml:context>
    <inkml:brush xml:id="br0">
      <inkml:brushProperty name="width" value="0.025" units="cm"/>
      <inkml:brushProperty name="height" value="0.025" units="cm"/>
    </inkml:brush>
  </inkml:definitions>
  <inkml:trace contextRef="#ctx0" brushRef="#br0">0 0 16496,'0'0'8263,"9"57"-8070,0-32-129,2 1-32,2-1-449,-1 1-1376,-6-9-1218,-1-3-3620</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20.163"/>
    </inkml:context>
    <inkml:brush xml:id="br0">
      <inkml:brushProperty name="width" value="0.025" units="cm"/>
      <inkml:brushProperty name="height" value="0.025" units="cm"/>
    </inkml:brush>
  </inkml:definitions>
  <inkml:trace contextRef="#ctx0" brushRef="#br0">12 77 7399,'1'-9'1639,"0"1"-1064,2-50 3745,-3 56-2761,0 31 582,3 25-1287,19 100 0,0 0-598,-11 63-169,-9 1 1,-30 256-1,-1 250-571,17-227 199,5-340 232,6 1-1,23 168 1,-10-135 30,-11-159-974,-4-54-1117,3-4-2375</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21.290"/>
    </inkml:context>
    <inkml:brush xml:id="br0">
      <inkml:brushProperty name="width" value="0.025" units="cm"/>
      <inkml:brushProperty name="height" value="0.025" units="cm"/>
    </inkml:brush>
  </inkml:definitions>
  <inkml:trace contextRef="#ctx0" brushRef="#br0">178 0 6887,'-2'2'6715,"-3"6"-5439,20 284 3262,-37 186-3832,0 2-622,19-268-378,-10 1 1,-53 284-1,47-382 400,-6 186-1,26 118-276,2-172 136,-13-118 564,8-105-8414,-6-48 1356</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22.203"/>
    </inkml:context>
    <inkml:brush xml:id="br0">
      <inkml:brushProperty name="width" value="0.025" units="cm"/>
      <inkml:brushProperty name="height" value="0.025" units="cm"/>
    </inkml:brush>
  </inkml:definitions>
  <inkml:trace contextRef="#ctx0" brushRef="#br0">0 188 7015,'76'-6'11297,"59"-17"-10108,-28 5-965,274-34 38,527-3-1,-726 57-204,157-3 404,-314-1 126,-1-1 0,1-2-1,29-9 1,-16 4 93,-37 10-845,3 0-5203,19 0 144,-9 0 388</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5.096"/>
    </inkml:context>
    <inkml:brush xml:id="br0">
      <inkml:brushProperty name="width" value="0.025" units="cm"/>
      <inkml:brushProperty name="height" value="0.025" units="cm"/>
    </inkml:brush>
  </inkml:definitions>
  <inkml:trace contextRef="#ctx0" brushRef="#br0">0 1 22645,'0'0'-160</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5.932"/>
    </inkml:context>
    <inkml:brush xml:id="br0">
      <inkml:brushProperty name="width" value="0.025" units="cm"/>
      <inkml:brushProperty name="height" value="0.025" units="cm"/>
    </inkml:brush>
  </inkml:definitions>
  <inkml:trace contextRef="#ctx0" brushRef="#br0">180 88 641,'10'-8'9288,"78"-64"-762,-72 65-5373,-18 19-1756,-19 22-636,-27 22-1027,-1-2-1,-3-2 0,-70 54 0,126-117-4244,22-18-897,7-9-2311</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6.261"/>
    </inkml:context>
    <inkml:brush xml:id="br0">
      <inkml:brushProperty name="width" value="0.025" units="cm"/>
      <inkml:brushProperty name="height" value="0.025" units="cm"/>
    </inkml:brush>
  </inkml:definitions>
  <inkml:trace contextRef="#ctx0" brushRef="#br0">113 0 14542,'0'0'2391,"-7"13"-661,-8 14-809,-47 98 2017,56-114-2826,2 1 0,-1 0 0,2 1 0,-1-1 1,2 1-1,0-1 0,0 1 0,1 25 1,1-36-100,1 0 0,-1 0 0,1 0 0,0 0 0,-1 0 0,1 0 0,0 0 0,0 0 0,0 0 0,1 0 0,-1-1 0,0 1 0,1 0 1,-1-1-1,1 1 0,-1-1 0,1 0 0,0 1 0,0-1 0,3 2 0,-3-2-396,0 0-1,0 0 1,0 1 0,0-1-1,-1 1 1,1 0-1,0-1 1,-1 1 0,1 0-1,-1 0 1,1 0 0,-1 0-1,2 3 1,-7 0-5273,-11-4 1939,12-1 2680,-18 0-4109</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6.593"/>
    </inkml:context>
    <inkml:brush xml:id="br0">
      <inkml:brushProperty name="width" value="0.025" units="cm"/>
      <inkml:brushProperty name="height" value="0.025" units="cm"/>
    </inkml:brush>
  </inkml:definitions>
  <inkml:trace contextRef="#ctx0" brushRef="#br0">1 65 12107,'0'0'9481,"59"-11"-8520,-10 5-384,3 1-449,0-2-64,0-2-512,-1 0-2435,-11 1-2658,-6-2-4132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979"/>
    </inkml:context>
    <inkml:brush xml:id="br0">
      <inkml:brushProperty name="width" value="0.035" units="cm"/>
      <inkml:brushProperty name="height" value="0.035" units="cm"/>
    </inkml:brush>
  </inkml:definitions>
  <inkml:trace contextRef="#ctx0" brushRef="#br0">0 407 15819,'21'-13'1241,"50"-27"823,-65 37-1778,0 0 0,1 1 0,-1-1-1,1 2 1,-1-1 0,1 1 0,0-1 0,13 1 0,-18 1-227,1 1 1,-1-1-1,0 0 1,0 1 0,0 0-1,0-1 1,0 1-1,0 0 1,0 0 0,0 0-1,0 0 1,0 1-1,0-1 1,-1 0 0,1 1-1,0 0 1,-1-1-1,0 1 1,1 0 0,-1-1-1,0 1 1,0 0-1,0 0 1,0 0 0,0 0-1,0 0 1,0 0-1,-1 1 1,1-1 0,-1 2-1,3 8 93,-2 1 0,0-1 0,-1 0 0,-1 15-1,1-21-85,-4 40 572,-15 66 0,-2 26 459,21-136-1064,0 1 0,-1 0 0,2 0 1,-1 0-1,0 0 0,1 0 0,-1 0 1,1-1-1,0 1 0,1 3 0,-2-5-24,0-1 0,1 1 0,-1-1 0,0 1 0,1-1 0,-1 0 1,1 1-1,-1-1 0,0 0 0,1 1 0,-1-1 0,1 0 0,-1 1 0,1-1 0,-1 0 0,1 0 0,-1 1 0,1-1 0,-1 0 0,1 0 0,-1 0 0,2 0 0,-1 0 1,1 0-1,-1 0 1,1-1 0,-1 1 0,0-1-1,0 1 1,1-1 0,-1 1 0,0-1-1,0 0 1,1 0 0,-1 0-1,1-1 1,11-11 21,-1 0 1,-1-1-1,-1 0 0,0-1 1,0 0-1,8-19 0,-9 18-20,21-42-239,-3-2 1,29-90 0,-51 142-162,-2 15 166,0 29 99,-1-12 135,-1-18 21,1 0 0,-1 0 0,1-1 0,0 1 0,0-1 0,1 1 0,4 6 1,-6-10-18,0-1 1,0 0-1,0 1 1,0-1-1,0 0 1,0 0-1,1 0 1,-1 0-1,0 0 1,1 0 0,-1 0-1,1 0 1,-1 0-1,1-1 1,0 1-1,-1-1 1,1 1-1,-1-1 1,1 1-1,0-1 1,-1 0 0,1 0-1,0 0 1,0 0-1,-1 0 1,1 0-1,0-1 1,-1 1-1,1 0 1,1-2-1,8-3 48,0-1 0,-1 0 0,1-1 0,-2 0 0,1 0 0,-1-1 0,0-1 0,-1 0 0,9-10 0,-4 4-3,31-33 101,53-78-1,-77 95-231,0-1-1,-2-1 0,26-69 1,-43 99 53,0 0 1,0 0 0,0 0-1,0 0 1,-1 0-1,1 0 1,-1-1 0,0 1-1,0-6 1,0 9 12,-1 0 1,1-1-1,0 1 0,0-1 0,0 1 1,0-1-1,-1 1 0,1 0 0,0-1 1,0 1-1,-1-1 0,1 1 0,0 0 1,-1-1-1,1 1 0,0 0 1,-1 0-1,1-1 0,0 1 0,-1 0 1,1 0-1,-1 0 0,1-1 0,-1 1 1,0 0-5,-1 0 1,1 0-1,0 0 1,0 0-1,-1 0 1,1 0-1,0 1 1,0-1-1,0 0 1,-1 1-1,1-1 1,0 1-1,-1 0 1,-4 2-9,1 1 1,0-1-1,-1 1 1,1 0-1,0 0 0,1 1 1,-1 0-1,-6 9 1,-27 48 25,34-55-7,-12 22 77,2 0 0,-19 55-1,28-67-19,0 1 0,1 0 1,1 0-1,1 0 0,0 0 0,2 28 0,0-43-45,0 1 1,1 0-1,-1 0 1,1 0 0,0-1-1,0 1 1,1 0-1,-1-1 1,1 1-1,2 3 1,-3-5-20,1 0 0,0 0 0,-1-1 0,1 1 1,0 0-1,0-1 0,0 1 0,0-1 0,0 0 1,0 0-1,1 0 0,-1 0 0,0 0 0,1 0 1,-1-1-1,0 1 0,4 0 0,2 0-141,0-1 0,0 0 0,0 0 0,0-1 0,0 1 0,-1-2 0,1 1-1,12-5 1,7-4-238,27-14 0,-36 16 320,38-18-375</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6.971"/>
    </inkml:context>
    <inkml:brush xml:id="br0">
      <inkml:brushProperty name="width" value="0.025" units="cm"/>
      <inkml:brushProperty name="height" value="0.025" units="cm"/>
    </inkml:brush>
  </inkml:definitions>
  <inkml:trace contextRef="#ctx0" brushRef="#br0">205 65 15855,'0'0'6443,"-10"1"-6256,2 1-197,0 0 0,1 0 0,-1 0-1,1 1 1,0 0 0,-1 0 0,2 1-1,-1 0 1,0 0 0,1 1 0,-7 6-1,-3 1-190,-22 21 73,36-31 124,0-1-1,0 1 1,1 0-1,-1 0 1,1 0 0,-1 0-1,1 0 1,0 1 0,-1-1-1,1 0 1,0 1 0,0-1-1,1 0 1,-1 3-1,1-3 3,1-1 0,0 0 0,0-1 0,0 1-1,0 0 1,0 0 0,0 0 0,0-1-1,0 1 1,1 0 0,-1-1 0,0 1-1,0-1 1,1 1 0,-1-1 0,0 0-1,0 0 1,1 1 0,-1-1 0,0 0-1,3 0 1,37 4 54,-35-4-49,12 1 8,47 5-118,-61-6 99,-1 0 0,0 1 0,0 0 0,0 0 0,0 0 0,0 0 0,0 0 0,0 1 0,0-1 0,0 1 0,0 0 0,-1-1 0,1 1 0,-1 1 0,4 2 0,-5-3 65,-1-1 0,1 0 1,-1 1-1,0-1 0,1 1 1,-1-1-1,0 0 0,0 1 1,0-1-1,0 1 0,0-1 1,0 1-1,0-1 1,-1 0-1,1 1 0,0-1 1,-1 0-1,1 1 0,-1-1 1,0 0-1,1 1 0,-1-1 1,0 0-1,0 0 0,0 0 1,0 0-1,0 0 1,0 0-1,0 0 0,0 0 1,0 0-1,0 0 0,0-1 1,-1 1-1,1 0 0,-3 0 1,-50 23 2400,42-20-1971,-1-1 1,0 0 0,-1-1-1,1 0 1,-14-1-1,24 0-521,1-1 1,-1 0-1,0 0 0,1 0 0,-1 0 0,0 0 0,1-1 1,-1 1-1,1-1 0,-1 0 0,1 0 0,-1 0 1,1 0-1,-1 0 0,1 0 0,0 0 0,0-1 1,-1 1-1,1-1 0,0 0 0,0 0 0,1 0 1,-1 0-1,0 0 0,1 0 0,-1 0 0,1 0 1,-1-1-1,1 1 0,0 0 0,0-1 0,-1-3 1,2 5-193,0 0 0,0 0 0,0 0 0,0-1 1,1 1-1,-1 0 0,0 0 0,0 0 0,1 0 1,-1 0-1,1 0 0,-1 0 0,1 0 0,-1 0 1,1 1-1,-1-1 0,1 0 0,0 0 0,-1 0 0,1 0 1,0 1-1,0-1 0,0 0 0,1 0 0,27-13-6399,-18 9 3254,15-8-6339</inkml:trace>
  <inkml:trace contextRef="#ctx0" brushRef="#br0" timeOffset="1">410 0 17617,'0'0'10164,"2"12"-10111,-1-1-45,-1 0-1,0 0 1,-1 0-1,0 0 0,0-1 1,-1 1-1,-1 0 0,0-1 1,0 1-1,-1-1 1,0 0-1,-8 12 0,-13 27-31,-2 2-292,-25 64 0,46-89-717,7-14-1978,7-12-6692,7-13-237</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7.347"/>
    </inkml:context>
    <inkml:brush xml:id="br0">
      <inkml:brushProperty name="width" value="0.025" units="cm"/>
      <inkml:brushProperty name="height" value="0.025" units="cm"/>
    </inkml:brush>
  </inkml:definitions>
  <inkml:trace contextRef="#ctx0" brushRef="#br0">194 0 14478,'0'0'9027,"-8"11"-8088,-178 205-565,228-280-14115,-21 31 4490</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7.697"/>
    </inkml:context>
    <inkml:brush xml:id="br0">
      <inkml:brushProperty name="width" value="0.025" units="cm"/>
      <inkml:brushProperty name="height" value="0.025" units="cm"/>
    </inkml:brush>
  </inkml:definitions>
  <inkml:trace contextRef="#ctx0" brushRef="#br0">186 1 10794,'0'0'9855,"-1"9"-9407,-6 25-103,3 0 0,0 0-1,3 0 1,0 0 0,3 1 0,6 40-1,-6-70 192,1 0-4646,-5-13-3628,-9-7 3996</inkml:trace>
  <inkml:trace contextRef="#ctx0" brushRef="#br0" timeOffset="1">1 190 11371,'0'0'9641,"52"-7"-8808,-19 6-353,1-3-352,2 0-96,0 0-640,-11-1-2179,4-1-4164</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8.042"/>
    </inkml:context>
    <inkml:brush xml:id="br0">
      <inkml:brushProperty name="width" value="0.025" units="cm"/>
      <inkml:brushProperty name="height" value="0.025" units="cm"/>
    </inkml:brush>
  </inkml:definitions>
  <inkml:trace contextRef="#ctx0" brushRef="#br0">222 0 10762,'0'0'8072,"-35"55"-6727,25-25-224,-1 3-544,5 1-257,5-2-128,1 1-128,0-5 0,0 0-864,-4-9-2051,-3-5-2242,-4-7-4868</inkml:trace>
  <inkml:trace contextRef="#ctx0" brushRef="#br0" timeOffset="1">0 42 11275,'0'0'8877,"11"-5"-6747,0 2-1889,0-1-1,0 2 0,0-1 0,0 1 1,1 1-1,-1 0 0,0 1 0,1 0 0,-1 1 1,0 0-1,0 1 0,21 5 0,-1 3-262,46 22-1,-70-28-33,0-1 1,0 1-1,0 0 0,0 1 1,-1 0-1,0 0 1,0 0-1,0 1 0,-1-1 1,0 2-1,0-1 0,6 10 1,-10-14 133,0 0 0,0 0 0,0 0 0,-1 1 0,1-1 0,0 0 0,-1 0 1,0 1-1,0-1 0,0 0 0,0 0 0,0 1 0,0-1 0,0 0 0,-1 1 1,1-1-1,-1 0 0,0 0 0,-1 4 0,0-2 90,-1 0 1,1-1-1,-1 1 1,0-1-1,0 0 1,0 0-1,0 0 1,-1 0-1,-6 4 1,-5 2 281,-1-1 0,0-1 1,0 0-1,-19 5 0,19-7-420,0 0 0,0-2-1,-1 0 1,1 0-1,0-2 1,-1 0 0,1-1-1,-21-2 1,35 2-256,0-1 0,1 1 0,-1-1 0,0 1 0,0-1 0,0 0 0,0 0 0,1 0 0,-1 0 0,0 0 0,1 0 0,-1 0 0,1 0 0,-1-1 0,1 1 0,-1-1 0,1 1-1,-2-4 1,-5-21-8633,8 5-5859</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29:58.433"/>
    </inkml:context>
    <inkml:brush xml:id="br0">
      <inkml:brushProperty name="width" value="0.025" units="cm"/>
      <inkml:brushProperty name="height" value="0.025" units="cm"/>
    </inkml:brush>
  </inkml:definitions>
  <inkml:trace contextRef="#ctx0" brushRef="#br0">44 17 12107,'0'0'897,"-9"1"1062,-25 4-149,42-4 766,41 6-2269,543 1 4068,-338-11-3460,97 4-491,389-3-1969,-712 2 855,-1-1 0,1-2 0,42-10 0,-16-5-4808</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0:03.641"/>
    </inkml:context>
    <inkml:brush xml:id="br0">
      <inkml:brushProperty name="width" value="0.025" units="cm"/>
      <inkml:brushProperty name="height" value="0.025" units="cm"/>
    </inkml:brush>
  </inkml:definitions>
  <inkml:trace contextRef="#ctx0" brushRef="#br0">76 364 4933,'0'0'4452,"-8"3"-2600,7-2-1807,-37 13 2142,36-13-1969,1-1-1,-1 1 1,1-1-1,-1 1 1,1 0-1,-1-1 1,1 1 0,0 0-1,0 0 1,-1 0-1,1 0 1,0 0-1,0 0 1,0 1-1,0-1 1,0 0-1,0 0 1,0 1-1,1-1 1,-1 1-1,0-1 1,1 1-1,-1-1 1,1 1-1,-1-1 1,1 1-1,0 1 1,2-2-135,1 0 0,-1-1 1,1 0-1,-1 0 0,0 1 1,1-1-1,-1-1 0,1 1 0,-1 0 1,1-1-1,-1 1 0,1-1 0,-1 0 1,4-1-1,17-11 14,-1-2 0,0 0 0,-1-1 0,-1-1 0,22-24 1,-14 14-14,45-40 50,111-133-1,-283 312 46,-211 186 0,301-293-99,8-10 47,7-13-46,6-2-82,1 1-1,1 0 1,1 1 0,33-30-1,81-60-32,-40 36 22,-51 37 40,-9 7 17,-51 53-27,-211 197-20,91-92-28,219-197-11315,-39 25 5772</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0:04.017"/>
    </inkml:context>
    <inkml:brush xml:id="br0">
      <inkml:brushProperty name="width" value="0.025" units="cm"/>
      <inkml:brushProperty name="height" value="0.025" units="cm"/>
    </inkml:brush>
  </inkml:definitions>
  <inkml:trace contextRef="#ctx0" brushRef="#br0">151 67 11275,'-11'2'1115,"-51"6"1401,-15-4 3531,167-30-4915,-22 6-871,-44 12-239,0 1 1,1 0 0,0 2-1,44-3 1,-68 10 18,0 0 1,-1-1-1,1 1 1,-1 0-1,0 0 1,1 0 0,-1 0-1,0 0 1,0 0-1,0-1 1,0 1-1,0 0 1,-2 4-1,-2 15 195,0 0-1,-11 26 0,9-30-318,1 0-1,0 1 1,1 0-1,-1 24 1,4-35-240,0 47-2242,3-20-4770,2-14-4426</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01.638"/>
    </inkml:context>
    <inkml:brush xml:id="br0">
      <inkml:brushProperty name="width" value="0.025" units="cm"/>
      <inkml:brushProperty name="height" value="0.025" units="cm"/>
    </inkml:brush>
  </inkml:definitions>
  <inkml:trace contextRef="#ctx0" brushRef="#br0">0 431 3683,'0'0'16149,"9"-10"-15626,50-44 223,97-72 0,-24 23-711,14-30 61,-145 129 254,-9 5-310,-12 9-88,18-8 48,-295 262 261,270-240-249,22-18-71,15-15 48,144-102 285,-42 34-4600,-86 53-532,-9 1-1901</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02.018"/>
    </inkml:context>
    <inkml:brush xml:id="br0">
      <inkml:brushProperty name="width" value="0.025" units="cm"/>
      <inkml:brushProperty name="height" value="0.025" units="cm"/>
    </inkml:brush>
  </inkml:definitions>
  <inkml:trace contextRef="#ctx0" brushRef="#br0">1 94 8200,'0'0'11306,"12"-7"-11161,4-1-145,93-45 30,-97 48-35,-1 1 0,1 0 0,0 1-1,0 0 1,1 0 0,-1 2 0,0-1 0,15 1 0,-25 2 10,-1 0 1,0-1 0,1 1 0,-1 0-1,0 0 1,0 0 0,1 0-1,-1 0 1,0 0 0,0 0 0,0 0-1,-1 1 1,1-1 0,0 0 0,0 1-1,-1-1 1,1 0 0,0 1 0,-1-1-1,0 1 1,1-1 0,-1 1-1,0-1 1,0 1 0,1-1 0,-1 1-1,0-1 1,-1 1 0,1 1 0,-3 55 802,3-51-641,-6 32 274,-2 0 0,-17 52-1,-10 48-358,27-55-2286,8-60-2147</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09.808"/>
    </inkml:context>
    <inkml:brush xml:id="br0">
      <inkml:brushProperty name="width" value="0.025" units="cm"/>
      <inkml:brushProperty name="height" value="0.025" units="cm"/>
      <inkml:brushProperty name="color" value="#008C3A"/>
    </inkml:brush>
  </inkml:definitions>
  <inkml:trace contextRef="#ctx0" brushRef="#br0">72 272 4548,'-20'-51'3982,"11"13"-2255,-7-46 1,-3-15 6909,14 162-5946,5 53-2540,-2 48-24,7-1 1,26 164 0,-20-291 194,-11-36-316,0 1-1,0-1 0,0 1 0,0-1 0,1 1 0,-1-1 0,0 1 1,0-1-1,1 1 0,-1-1 0,0 1 0,1-1 0,-1 1 0,0-1 0,1 0 1,-1 1-1,1-1 0,-1 0 0,0 1 0,1-1 0,-1 0 0,1 0 1,-1 1-1,1-1 0,-1 0 0,1 0 0,0 0 0,-1 0 0,1 0 1,-1 0-1,1 0 0,-1 0 0,1 0 0,-1 0 0,1 0 0,-1 0 0,1 0 1,-1 0-1,1 0 0,-1 0 0,1-1 0,-1 1 0,1 0 0,-1 0 1,1-1-1,-1 1 0,1 0 0,-1-1 0,1 1 0,-1 0 0,0-1 1,1 1-1,-1-1 0,0 1 0,1 0 0,-1-1 0,0 1 0,0-1 1,1 1-1,-1-1 0,0 1 0,0-1 0,0 0 0,0 1 0,1-2 1,7-18 81,0-1 0,-1-1 0,-1 0 1,-1 0-1,-1 0 0,2-25 0,-1 8-57,3-9 16,-2 0 0,-3 0 0,-1 0 0,-9-87 0,6 131-39,0 0 1,0 0 0,0 0-1,-1 0 1,1 1 0,-1-1 0,0 0-1,0 1 1,0-1 0,0 1-1,-1 0 1,1-1 0,-7-4-1,9 8-6,-1-1-1,1 1 1,-1-1 0,0 1-1,1 0 1,-1-1-1,0 1 1,0 0-1,1-1 1,-1 1-1,0 0 1,0 0-1,1 0 1,-1 0 0,0-1-1,0 1 1,1 0-1,-1 0 1,0 1-1,0-1 1,1 0-1,-1 0 1,0 0 0,0 0-1,1 1 1,-2 0-1,0 0-5,1 0-1,0 1 0,-1-1 1,1 1-1,0-1 0,0 1 1,0 0-1,0-1 0,0 1 1,0 0-1,1 0 0,-1 0 1,1 0-1,-1 0 0,0 3 1,-8 62-34,3 1-1,2 0 1,8 93 0,-4-145 36,5 4-5,-5-20 8,0 0 0,1 0 0,-1 1 0,0-1 0,0 0 0,1 0 0,-1 0 0,0 0 0,1 0 0,-1 0 0,0 0 0,0 0-1,1 0 1,-1 0 0,0 0 0,1 0 0,-1 0 0,0 0 0,0 0 0,1 0 0,-1 0 0,0 0 0,1 0 0,-1 0 0,0-1 0,0 1 0,1 0 0,-1 0 0,0 0 0,0 0 0,1-1 0,-1 1 0,0 0 0,0 0 0,1-1 0,1-2 20,1 0 1,-1 0-1,0 0 1,0 0-1,0-1 0,0 1 1,2-8-1,7-28 44,-2 0 0,-1 0-1,3-60 1,-5-121 75,-6 220-138,-1-22-30,1 22 29,0 0 0,0 0-1,0 0 1,0 1-1,0-1 1,0 0 0,0 0-1,0 0 1,0 0 0,0 0-1,0 0 1,0 0 0,0 0-1,0 0 1,-1 0 0,1 0-1,0 1 1,0-1 0,0 0-1,0 0 1,0 0 0,0 0-1,0 0 1,0 0-1,0 0 1,0 0 0,0 0-1,0 0 1,0 0 0,0 0-1,-1 0 1,1 0 0,0 0-1,0 0 1,0 0 0,0 0-1,0 0 1,0 0 0,0 0-1,0 0 1,0 0 0,0 0-1,0 0 1,-1 0 0,1 0-1,0 0 1,0 0-1,0 0 1,0 0 0,0 0-1,0 0 1,0 0 0,0 0-1,0 0 1,0 0 0,-5 38-32,4 61-20,-2-40 42,3-1 1,2 1-1,19 101 1,-21-157-130,1 0 1,0 0-1,-1 0 1,1 0 0,1-1-1,-1 1 1,0 0 0,1-1-1,-1 1 1,1-1-1,0 1 1,0-1 0,2 3-1,-3-4-338,1 0-1,0 0 1,-1 0-1,1-1 1,0 1 0,-1 0-1,1-1 1,0 1-1,0-1 1,0 1-1,-1-1 1,1 0 0,4 0-1,10 0-5672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30.210"/>
    </inkml:context>
    <inkml:brush xml:id="br0">
      <inkml:brushProperty name="width" value="0.035" units="cm"/>
      <inkml:brushProperty name="height" value="0.035" units="cm"/>
    </inkml:brush>
  </inkml:definitions>
  <inkml:trace contextRef="#ctx0" brushRef="#br0">8638 77 11026,'-102'-24'1132,"-1"5"0,-141-9 0,114 23-1231,-1 5 1,0 5 0,-138 26-1,-848 142 325,-429 134 1101,208 11-2414,621-107 604,17 55-2452,574-215 1946,-502 216-1191,447-180 3789,-235 152 0,141-41 31,203-139-1372,-103 110-1,141-131-224,1 2-1,2 1 1,-42 72-1,62-94-27,2 1 1,0 0-1,1 1 0,1 0 1,1 0-1,1 1 1,1-1-1,1 1 0,0 0 1,2 43-1,3-53 19,-1 0-1,1 1 1,1-1 0,0 0-1,1-1 1,0 1 0,1 0 0,10 17-1,-6-14 20,2-1-1,-1 1 0,2-2 1,0 0-1,19 17 1,1-5 40,0-1 0,2-2 1,1-1-1,61 26 0,-27-19-49,1-2-1,1-4 1,1-3 0,125 16-1,-33-18-32,172-6 0,420-63-19,-735 50 7,1048-150-70,-6-57 55,-533 88-19,-7-23 0,681-284 0,-61-102 208,-916 404 161,243-177 0,-388 243-104,77-72 1,-130 104-136,0-1 0,-2-1 0,-2-2 0,-1 0 0,30-54 0,-45 68-83,0 0 0,-2 0 0,0-1 0,-1 0 0,-1 0 0,0-1 0,2-36 0,-6 41-64,-1-1 1,-1 1 0,0 0 0,-1-1 0,0 1 0,-2 0 0,0 0 0,0 1 0,-1-1 0,-14-25-1,6 19-36,-1 0 0,-2 1-1,0 1 1,0 1-1,-2 0 1,0 1 0,-2 1-1,1 0 1,-42-23-1,-41-23-239</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08.734"/>
    </inkml:context>
    <inkml:brush xml:id="br0">
      <inkml:brushProperty name="width" value="0.025" units="cm"/>
      <inkml:brushProperty name="height" value="0.025" units="cm"/>
      <inkml:brushProperty name="color" value="#008C3A"/>
    </inkml:brush>
  </inkml:definitions>
  <inkml:trace contextRef="#ctx0" brushRef="#br0">55 0 4965,'0'0'13047,"-1"9"-12780,6 283 1243,0-192-359,-9 145-1,-3-94-708,24 290 0,-12-383-392,2 489 209,-9-322-128,2-95-49,-31 741 183,10-734-196,10-78 508,-5 121 0,25 218-465,-8-394-522,1 1 0,1 0 1,-1-1-1,1 1 0,-1-1 1,1 0-1,0 0 1,1 0-1,-1-1 0,5 5 1,15 20-1913,-8 5 1291,-14-32 919,0 1 1,0-1 0,-1 0 0,1 1 0,-1-1 0,1 1 0,-1-1 0,0 1 0,0 0 0,1-1 0,-1 1 0,0-1 0,0 1 0,-1 0 0,1-1 0,0 1 0,0-1 0,-1 1 0,1-1 0,-2 3 0,-4-4-2836,-6 0-907</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0.628"/>
    </inkml:context>
    <inkml:brush xml:id="br0">
      <inkml:brushProperty name="width" value="0.025" units="cm"/>
      <inkml:brushProperty name="height" value="0.025" units="cm"/>
      <inkml:brushProperty name="color" value="#008C3A"/>
    </inkml:brush>
  </inkml:definitions>
  <inkml:trace contextRef="#ctx0" brushRef="#br0">6 1 7751,'0'0'7485,"-1"10"-5179,0 52-973,2-1-1,10 66 1,3 73 445,-12-183-1331,2-27-186,4-29 67,2-235 1182,-8 184-90,-13 218-1405,-17 337-51,30-450 13,2-16-28,9-22 56,-3-9 49,-1 1 0,-1-1 0,-1-1 0,3-49 0,-5-135-149,-5 173 0,-3 18-69,-4 34-216,-7 42 27,-8 64 165,9-55 56,3 1 1,-5 95 0,16-165 163,0 0-1,1 0 1,0 1 0,7-20-1,2-12 25,8-56-183,-6 0 1,3-109 0,-28 432-94,0 40 365,12-265-200,5 43-926,8-19-7640</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5.689"/>
    </inkml:context>
    <inkml:brush xml:id="br0">
      <inkml:brushProperty name="width" value="0.025" units="cm"/>
      <inkml:brushProperty name="height" value="0.025" units="cm"/>
      <inkml:brushProperty name="color" value="#008C3A"/>
    </inkml:brush>
  </inkml:definitions>
  <inkml:trace contextRef="#ctx0" brushRef="#br0">49 0 8552,'0'0'11547,"-1"9"-10570,-9 162 2108,11 100-2807,0-184 74,-1-85-410,-13-44-6194,2 5 263,-5-5-2179</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6.115"/>
    </inkml:context>
    <inkml:brush xml:id="br0">
      <inkml:brushProperty name="width" value="0.025" units="cm"/>
      <inkml:brushProperty name="height" value="0.025" units="cm"/>
      <inkml:brushProperty name="color" value="#008C3A"/>
    </inkml:brush>
  </inkml:definitions>
  <inkml:trace contextRef="#ctx0" brushRef="#br0">0 241 12107,'0'0'4922,"9"7"-2765,-3-2-1823,0 0 0,1-1 0,0 0 0,0 0 0,0 0 0,0-1 0,0 0 0,1-1 0,-1 0 0,1 0 0,0 0 1,0-1-1,9 0 0,-4-1-289,-1 0 0,1-1 0,-1-1 0,1 0 0,-1-1 0,0 0 0,0-1 0,0 0 0,0-1 0,-1 0 0,0-1 0,0 0 0,0-1 0,-1 0 0,0-1 0,11-11 0,-8 6-45,-1-1 1,0 0 0,-1 0 0,-1-1 0,-1-1 0,0 0-1,0 0 1,-2-1 0,0 0 0,7-29 0,-14 47-1,-1-1 1,1 0 0,0 0 0,0 0 0,-1 1 0,1-1 0,0 0-1,-1 0 1,1 0 0,-1 0 0,1 0 0,0 1 0,-1-1 0,1 0-1,0 0 1,-1 0 0,1 0 0,0 0 0,-1 0 0,1 0 0,-1 0-1,1-1 1,0 1 0,-1 0 0,1 0 0,0 0 0,-1 0 0,1 0-1,0-1 1,-1 1 0,1 0 0,0 0 0,-1 0 0,1-1 0,0 1-1,0 0 1,-1-1 0,1 1 0,0 0 0,0 0 0,0-1-1,-1 1 1,1 0 0,0-1 0,0 1 0,0-1 0,0 1 0,0 0-1,0-1 1,0 1 0,0 0 0,0-1 0,0 1 0,0 0 0,0-1-1,0 1 1,0-1 0,0 1 0,0 0 0,0-1 0,0 0 0,-25 23 95,7 2 121,0 0 0,2 1-1,-14 29 1,23-40-105,0 1 0,1 0 0,1 0-1,1 1 1,0-1 0,1 1 0,-2 22 0,5-37-106,0 0 0,0 0-1,-1 0 1,1-1 0,1 1 0,-1 0 0,0 0 0,0 0 0,0 0 0,0 0 0,0-1 0,1 1 0,-1 0-1,0 0 1,1-1 0,-1 1 0,1 0 0,-1 0 0,1-1 0,-1 1 0,1 0 0,-1-1 0,1 1-1,0-1 1,-1 1 0,1-1 0,0 1 0,0-1 0,-1 1 0,1-1 0,1 1 0,1-1 6,-1 1 0,1-1 0,-1 0 0,1 0 1,0 0-1,-1 0 0,1-1 0,-1 1 0,1-1 0,3-1 1,6-2-7,0-1 0,-1 0 0,17-10 0,2-7-306,-23 16 184,1 0 0,0 0 0,1 1 0,-1 0 0,1 1 0,0-1 0,15-3 0,-23 7 125,0 1-1,0 0 1,-1 0-1,1 0 1,0 0 0,0 0-1,0 0 1,0 0 0,0 0-1,0 0 1,-1 1-1,1-1 1,0 0 0,0 1-1,0-1 1,0 0-1,-1 1 1,1-1 0,0 1-1,0-1 1,-1 1 0,1-1-1,0 1 1,-1 0-1,1-1 1,-1 1 0,2 1-1,7 29 556,-11 42 569,1-65-1048,-4 22 198,3-25-253,1 1 1,0 0-1,0 0 0,0-1 0,1 1 1,0 0-1,0 0 0,1 11 0,0-17-67,-1 1 0,0-1-1,1 0 1,-1 0-1,1 1 1,-1-1-1,0 0 1,1 0 0,-1 1-1,1-1 1,-1 0-1,0 0 1,1 0 0,-1 0-1,1 0 1,-1 0-1,1 0 1,-1 0-1,0 0 1,1 0 0,-1 0-1,1 0 1,-1 0-1,1 0 1,-1 0 0,1 0-1,-1 0 1,0-1-1,1 1 1,-1 0 0,1 0-1,-1-1 1,0 1-1,1 0 1,-1 0-1,0-1 1,1 1 0,-1 0-1,0-1 1,0 1-1,1 0 1,-1-2 0,16-13-4248,-7-4-1700,0-2-3303</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6.443"/>
    </inkml:context>
    <inkml:brush xml:id="br0">
      <inkml:brushProperty name="width" value="0.025" units="cm"/>
      <inkml:brushProperty name="height" value="0.025" units="cm"/>
      <inkml:brushProperty name="color" value="#008C3A"/>
    </inkml:brush>
  </inkml:definitions>
  <inkml:trace contextRef="#ctx0" brushRef="#br0">0 87 13164,'0'0'5942,"8"3"-3636,5 1-1863,0 0 0,0-1 0,0 0 0,0-1 0,1-1 0,-1 0 0,0-1 0,1-1 0,15-1 0,-19 0-412,0 1-1,0-2 0,0 1 0,0-1 0,0-1 0,-1 0 1,1 0-1,-1-1 0,0 0 0,0-1 0,-1 1 0,0-2 1,10-8-1,-17 14-13,0 0-1,1 0 1,-1 0 0,0 0 0,0-1 0,0 1-1,0 0 1,0-1 0,0 1 0,0-1-1,0 1 1,-1-1 0,1 1 0,0-1 0,-1 1-1,1-1 1,-1 0 0,0 1 0,0-3-1,0 3 5,-1 1 0,1-1 0,-1 0 0,1 1-1,-1-1 1,0 1 0,1-1 0,-1 1 0,0-1-1,1 1 1,-1 0 0,0-1 0,0 1 0,1 0-1,-1-1 1,0 1 0,0 0 0,0 0 0,0 0-1,1 0 1,-1 0 0,0 0 0,0 0 0,0 0-1,-1 0 1,-6 1 48,0 0 1,0 1-1,0 0 0,0 0 1,1 0-1,-12 6 0,10-3-34,0 1 1,0 0-1,0 0 0,1 1 0,0 0 0,0 1 1,-6 8-1,10-12 2,1 1 1,0 0-1,0 0 1,0 0-1,0 0 1,1 0-1,0 1 0,0-1 1,1 1-1,-1-1 1,1 1-1,0 0 1,1-1-1,-1 9 1,2-10-75,0-1 0,0 1 0,0-1-1,0 1 1,1-1 0,-1 1 0,1-1 0,0 0 0,0 0 0,0 0 0,1 0 0,-1 0 0,1 0 0,-1-1 0,1 1 0,0-1 0,0 1 0,0-1 0,0 0 0,1-1 0,-1 1 0,0 0 0,1-1 0,5 2 0,45 12-3355,-6-9-4147,-3-6-8754</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9.158"/>
    </inkml:context>
    <inkml:brush xml:id="br0">
      <inkml:brushProperty name="width" value="0.025" units="cm"/>
      <inkml:brushProperty name="height" value="0.025" units="cm"/>
      <inkml:brushProperty name="color" value="#008C3A"/>
    </inkml:brush>
  </inkml:definitions>
  <inkml:trace contextRef="#ctx0" brushRef="#br0">79 102 673,'0'0'7388,"5"-11"-2253,-1 1-4012,0 2-253,-1 1 0,0-2 0,0 1 0,0 0 0,-1-1 0,0 1 0,0-11 0,-2 19-825,0 0 1,0 0-1,0 0 0,0 0 1,0 0-1,0-1 0,0 1 1,0 0-1,0 0 1,0 0-1,0 0 0,0-1 1,0 1-1,0 0 1,0 0-1,0 0 0,0 0 1,0-1-1,0 1 1,0 0-1,0 0 0,0 0 1,-1 0-1,1 0 0,0 0 1,0-1-1,0 1 1,0 0-1,0 0 0,0 0 1,0 0-1,-1 0 1,1 0-1,0 0 0,0 0 1,0 0-1,0 0 0,0 0 1,-1-1-1,1 1 1,0 0-1,0 0 0,0 0 1,0 0-1,-1 0 1,1 0-1,0 0 0,0 0 1,0 1-1,0-1 0,-1 0 1,1 0-1,0 0 1,-12 8 611,-7 15-578,9-6 78,1 2 0,0-1 0,2 1 0,0 0 0,1 1 0,1 0 0,1 0 0,-1 21 0,0 13 228,6 98 0,-1-151-380,4 39 11,-4-39-11,0 0 0,0 1 0,0-1 1,0 0-1,0 0 0,1 1 0,-1-1 0,0 0 0,1 0 0,-1 1 1,1-1-1,-1 0 0,1 0 0,0 0 0,-1 0 0,1 0 0,0 0 1,0 0-1,0 0 0,0 0 0,0 0 0,0 0 0,2 1 0,-3-3 14,1 1-1,0 0 1,-1-1 0,1 1-1,-1 0 1,1-1-1,-1 1 1,1-1 0,-1 1-1,1-1 1,-1 0-1,0 1 1,1-1-1,-1 1 1,0-1 0,1 0-1,-1 1 1,0-1-1,0 0 1,0 1-1,0-1 1,0 0 0,1 1-1,-1-1 1,0 0-1,0 1 1,-1-2-1,2-24 166,-1 23-156,2-50 30,0 35-46,-1 0-1,-1 0 1,-1 0-1,0 0 1,-1 0-1,-9-33 1,11 50-14,0 1 1,0-1-1,0 0 0,0 1 1,-1-1-1,1 1 1,0-1-1,0 0 1,0 1-1,-1-1 1,1 0-1,0 1 1,-1-1-1,1 1 1,0-1-1,-1 1 1,1-1-1,-1 1 1,1-1-1,-1 1 1,1-1-1,-1 1 1,1 0-1,-1-1 1,0 1-1,1 0 1,-1 0-1,1-1 1,-1 1-1,0 0 1,1 0-1,-1 0 1,0 0-1,1 0 1,-1 0-1,0 0 1,1 0-1,-1 0 1,0 0-1,1 0 1,-1 0-1,0 0 1,1 0-1,-1 1 1,0-1-1,0 1 0,1 0 0,-1 0 0,1-1 0,0 1 0,-1 0 0,1 0 0,0 0 0,-1 0 0,1 0 0,0 0 0,0 0 0,0 0 0,0 0 0,0-1 0,0 1 0,0 0 0,0 0 0,1 0 0,-1 0 0,0 0 0,0 0 1,1 0-1,-1-1 0,1 1 0,-1 0 0,1 0 0,-1 0 0,1-1 0,-1 1 0,1 0 0,-1-1 0,1 1 0,0 0 0,1 0 0,3 3 7,0-1 0,0 1 0,0-1-1,0-1 1,1 1 0,-1-1 0,1 0 0,0 0 0,0 0 0,0-1 0,0 0 0,0 0 0,0-1 0,0 1 0,0-1 0,0-1 0,0 1 0,0-1 0,8-2-1,-3 1 8,0 0-1,0-1 1,-1-1-1,1 0 1,-1 0-1,0-1 1,0 0-1,0-1 1,15-11-1,-16 9 151,-1-1 0,-1 1-1,1-1 1,-1-1 0,-1 1-1,9-17 1,-26 85-43,6-38 135,1 0 0,-2 42 0,6-61-243,-1-1 1,1 0 0,0 0-1,0 0 1,0 0 0,1 1-1,-1-1 1,0 0-1,0 0 1,1 0 0,-1 0-1,0 0 1,1 0-1,0 0 1,-1 0 0,1 0-1,-1 0 1,1 0 0,0 0-1,0 0 1,-1 0-1,1 0 1,0-1 0,0 1-1,0 0 1,0-1 0,0 1-1,0 0 1,0-1-1,0 1 1,0-1 0,0 0-1,0 1 1,1-1-1,-1 0 1,0 0 0,0 0-1,0 0 1,0 1 0,1-2-1,-1 1 1,1 0-1,0 0-122,0-1-1,0 1 0,0-1 0,0 0 0,0 1 1,0-1-1,0 0 0,-1 0 0,1 0 0,0 0 1,0-1-1,-1 1 0,1 0 0,-1-1 0,1 1 1,-1-1-1,0 1 0,0-1 0,0 0 0,0 0 1,0 1-1,0-1 0,0 0 0,1-3 0,2-39-7698,-4 14 1361</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9.552"/>
    </inkml:context>
    <inkml:brush xml:id="br0">
      <inkml:brushProperty name="width" value="0.025" units="cm"/>
      <inkml:brushProperty name="height" value="0.025" units="cm"/>
      <inkml:brushProperty name="color" value="#008C3A"/>
    </inkml:brush>
  </inkml:definitions>
  <inkml:trace contextRef="#ctx0" brushRef="#br0">0 1 12364,'0'0'15438,"60"43"-20787,-31-40-128,-1 2-4484</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19.898"/>
    </inkml:context>
    <inkml:brush xml:id="br0">
      <inkml:brushProperty name="width" value="0.025" units="cm"/>
      <inkml:brushProperty name="height" value="0.025" units="cm"/>
      <inkml:brushProperty name="color" value="#008C3A"/>
    </inkml:brush>
  </inkml:definitions>
  <inkml:trace contextRef="#ctx0" brushRef="#br0">70 1 1954,'0'0'24471,"-9"7"-23633,-2 4-664,6-6-128,0-1 0,-1 1 1,1-1-1,-1 0 0,0 0 0,-11 4 0,28-6-895,-1 0 0,1 0 0,-1 1 0,0 0 1,0 1-1,15 8 0,-19-9 752,-1 0 0,1 0 0,-1 1 0,0-1 0,0 1 0,0 1 0,6 7 0,-10-11 179,0 0 0,-1 0 0,1 0 0,0 0 0,0 0 0,-1 0 0,1 0 0,-1 1 0,1-1 0,-1 0 0,1 0 0,-1 1 0,0-1 0,0 0 0,1 1 0,-1-1 0,0 0 0,0 1 0,-1-1 0,1 0 0,0 1 0,0-1 0,-1 0 0,1 1 0,0-1 0,-1 0 0,1 0 0,-1 0 0,0 1 0,1-1 0,-1 0 0,0 0-1,0 0 1,0 0 0,0 0 0,0 0 0,0 0 0,0 0 0,0-1 0,0 1 0,0 0 0,-2 0 0,-3 3 188,0-1 0,0 0 0,0 0-1,-1 0 1,1-1 0,-1 0 0,1 0-1,-1-1 1,0 0 0,0 0 0,0-1-1,0 1 1,0-1 0,-7-2 0,13 2-311,1 0 1,-1 0-1,0 0 1,0-1 0,0 1-1,0 0 1,1-1-1,-1 1 1,0-1-1,0 1 1,1-1 0,-1 1-1,0-1 1,1 0-1,-1 1 1,0-1-1,1 0 1,-1 1 0,1-1-1,-1 0 1,1 0-1,0 1 1,-1-1 0,1 0-1,-1-1 1,-1-23-5651,2 22 4436,0-9-5909</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0.247"/>
    </inkml:context>
    <inkml:brush xml:id="br0">
      <inkml:brushProperty name="width" value="0.025" units="cm"/>
      <inkml:brushProperty name="height" value="0.025" units="cm"/>
      <inkml:brushProperty name="color" value="#008C3A"/>
    </inkml:brush>
  </inkml:definitions>
  <inkml:trace contextRef="#ctx0" brushRef="#br0">256 10 13229,'0'0'10452,"-10"-3"-8637,5 1-1725,-1 1-1,1 0 1,-1 0-1,1 0 1,-1 1-1,0-1 0,1 1 1,-1 1-1,1-1 1,-1 1-1,0 0 1,1 0-1,0 1 1,-1-1-1,1 1 1,0 0-1,0 1 1,0-1-1,0 1 1,-7 5-1,-4 2 60,1 1 0,1 0 0,-25 25 0,35-32-119,0 0 0,0 1 0,1 0 0,-1-1 0,1 1 0,0 0 0,0 1 0,1-1 0,0 0 0,0 1 0,0 0 0,0-1-1,1 1 1,0 0 0,0 0 0,1 6 0,0-10-45,0 0 0,1-1 0,0 1 0,-1-1 0,1 1-1,0 0 1,0-1 0,0 0 0,0 1 0,0-1 0,0 1 0,0-1 0,0 0-1,0 0 1,1 0 0,-1 0 0,0 0 0,1 0 0,-1 0 0,1 0-1,-1 0 1,1-1 0,0 1 0,-1-1 0,1 1 0,0-1 0,-1 0-1,1 1 1,3-1 0,59 3-1980,-53-3 1311,2 0-1095,0-1 0,0 0 0,23-5 0,1-5-5882</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0.608"/>
    </inkml:context>
    <inkml:brush xml:id="br0">
      <inkml:brushProperty name="width" value="0.025" units="cm"/>
      <inkml:brushProperty name="height" value="0.025" units="cm"/>
      <inkml:brushProperty name="color" value="#008C3A"/>
    </inkml:brush>
  </inkml:definitions>
  <inkml:trace contextRef="#ctx0" brushRef="#br0">127 186 13741,'0'0'7100,"-9"-2"-5456,3 2-1417,0-1-1,1 1 0,-1 1 1,0-1-1,1 1 0,-1 0 1,1 0-1,-1 0 0,1 1 1,-10 4-1,12-5-132,0 1 0,0-1 0,0 1 1,1-1-1,-1 1 0,1 0 0,-1 0 0,1 0 0,0 1 1,0-1-1,0 0 0,0 1 0,0 0 0,0-1 0,0 1 1,1 0-1,0 0 0,-1 0 0,1 0 0,0 0 0,1 0 1,-1 0-1,0 0 0,1 0 0,0 4 0,0-6-84,1-1 0,-1 1 1,1 0-1,0 0 0,-1-1 0,1 1 0,0 0 0,0-1 0,0 1 0,-1-1 0,1 1 0,0-1 1,0 1-1,0-1 0,0 1 0,0-1 0,0 0 0,0 0 0,0 0 0,0 1 0,0-1 0,0 0 0,0 0 1,0 0-1,0 0 0,0-1 0,1 1 0,34-3 17,-29 0-114,0-1 0,0 1-1,0-1 1,-1 0 0,0 0 0,0-1 0,0 0-1,0 0 1,-1 0 0,1-1 0,-2 0 0,1 0-1,5-8 1,4-4 230,-14 17 113,-2 3 166,-4 7-280,0-1 0,0 1 0,1 0 0,0 0 0,1 0 0,0 1 0,0-1 0,1 1 0,0 0 0,1 0 0,0 0 0,0 0 0,1 1 0,1 10 0,0-20-139,0 1 0,0-1 0,0 0 1,0 0-1,0 0 0,1 0 0,-1 0 1,0 0-1,1 0 0,-1 0 0,1 0 1,-1 0-1,1 0 0,0 0 0,-1-1 1,1 1-1,0 0 0,0 0 0,-1-1 1,1 1-1,0 0 0,0-1 0,0 1 1,0 0-1,0-1 0,0 0 0,0 1 1,0-1-1,0 1 0,0-1 0,0 0 1,0 0-1,0 0 0,0 0 0,0 0 1,0 0-1,0 0 0,1 0 0,-1 0 1,0 0-1,0 0 0,0-1 0,0 1 1,0 0-1,2-2 0,1 1-55,1 0-1,-1-1 1,0 1-1,1-1 1,-1 0 0,0 0-1,0-1 1,0 1-1,-1-1 1,5-4-1,12-18-169,-2-2 0,-1 0 0,17-35 0,-16 27 204,33-47 1,1 12 1570,-51 70-1483,-2 3-153,0 0 12,0 0-1,0-1 0,0 1 0,-1 0 0,1 0 1,-1-1-1,-3 5 0,-6 8-61,-13 16 298,-28 49-1,46-69 23,1-1 0,0 0 0,1 1 0,0 0 0,1 0 0,0 0 0,0 1 0,2-1 0,-2 18 0,3-27-179,0 0 0,0-1 0,0 1 0,1 0-1,-1 0 1,0-1 0,1 1 0,-1-1 0,1 1 0,0 0 0,-1-1-1,1 1 1,0-1 0,0 1 0,0-1 0,0 0 0,0 1-1,0-1 1,0 0 0,1 0 0,-1 0 0,0 1 0,3 0 0,0 0 24,-1-1 0,1 1 0,0-1 0,0 0 0,0 0 0,0-1 0,0 1 0,-1-1 0,1 0 0,5 0 0,1 0-666,1-1 1,-1-1-1,1 0 1,-1 0-1,0-1 1,0 0 0,15-8-1,1-5-4891,2-3-4196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36.826"/>
    </inkml:context>
    <inkml:brush xml:id="br0">
      <inkml:brushProperty name="width" value="0.025" units="cm"/>
      <inkml:brushProperty name="height" value="0.025" units="cm"/>
    </inkml:brush>
  </inkml:definitions>
  <inkml:trace contextRef="#ctx0" brushRef="#br0">331 121 3683,'0'0'305,"0"-11"3442,0 5-3644,0-2 430,0 1-1,-1-1 1,1 1 0,-1-1-1,-1 1 1,-2-10-1,3 14-299,0 1-1,0-1 1,0 1-1,-1 0 1,1 0-1,-1-1 1,1 1-1,-1 0 1,0 0-1,0 0 1,0 1-1,0-1 1,0 0-1,0 1 1,-1-1-1,1 1 1,-1 0-1,1 0 1,0 0-1,-1 0 1,0 0-1,1 0 1,-1 1-1,0-1 1,-2 1-1,-1 0-168,1-1-1,0 2 1,0-1-1,-1 1 1,1-1-1,0 2 1,0-1-1,-1 0 1,1 1-1,1 0 1,-1 0-1,0 1 0,0-1 1,1 1-1,-1 0 1,1 0-1,0 1 1,0-1-1,0 1 1,0 0-1,-4 6 1,-6 9-93,1 0 0,0 1 0,-14 33 0,21-41 104,-8 16-78,1 2 1,1 0-1,1 1 0,2 0 0,1 0 0,2 1 0,1 0 0,1 0 0,2 0 1,1 1-1,1-1 0,6 35 0,-3-54-4,0 1 0,1-1-1,0 0 1,1 0 0,1-1 0,0 1 0,0-1 0,2-1-1,-1 1 1,17 17 0,-18-22 3,1 0 0,0 0 0,1-1 0,-1 0 0,1 0 0,0-1 0,1 0-1,-1 0 1,1-1 0,0 0 0,0-1 0,0 0 0,1 0 0,-1-1 0,19 2 0,-14-4 28,-1 0 0,1-1 0,-1-1 0,0 0 0,0 0 0,0-1 0,0-1 0,0 0 0,-1-1 0,15-8 0,-10 3-35,0 0-1,0-1 0,-1-2 0,0 1 0,-1-2 1,20-21-1,-20 18 243,-1-1 1,-1 0-1,-1 0 0,0-1 1,-1-1-1,-1 0 1,-1-1-1,-1 0 1,-1 0-1,-1 0 0,-1-1 1,0 0-1,1-24 1,-6 33-154,0 0 1,-1 0-1,-1 0 1,0 0-1,-1 1 1,0-1 0,-1 1-1,0 0 1,-1 0-1,0 0 1,-1 1-1,0-1 1,-1 1-1,0 1 1,-1-1-1,0 1 1,-1 1 0,0-1-1,0 2 1,-18-14-1,4 4-193,0 1-1,-47-25 1,62 37 22,-1 1 0,0 0 0,0 0 0,-1 1 0,1 0 0,-1 1 0,0 0 0,1 1 0,-1-1 0,0 2 0,-19 0 0,27 1-20,0-1 0,1 1 1,-1 0-1,0 0 1,1-1-1,-1 1 1,1 0-1,-1 0 1,1 1-1,-1-1 1,1 0-1,0 0 1,-1 1-1,1-1 1,0 1-1,0-1 1,0 1-1,0-1 1,0 1-1,-1 3 1,-11 40-4333,10-33 2220,-5 20-2553</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1.486"/>
    </inkml:context>
    <inkml:brush xml:id="br0">
      <inkml:brushProperty name="width" value="0.025" units="cm"/>
      <inkml:brushProperty name="height" value="0.025" units="cm"/>
      <inkml:brushProperty name="color" value="#008C3A"/>
    </inkml:brush>
  </inkml:definitions>
  <inkml:trace contextRef="#ctx0" brushRef="#br0">1 51 416,'0'0'8542,"4"-8"-5537,0 2-2064,7-13 423,-7 1 2326,-4 30-508,0 28 1543,1-20-4244,0 0-1,6 36 0,-6-54-469,-1 0 0,1 0 0,0-1 0,-1 1 0,1 0 0,0 0 0,0 0 0,0 0 0,0-1 0,0 1 0,1 0 0,-1-1 0,0 1 0,1-1 0,-1 0 0,1 1 0,0-1 0,-1 0 0,1 0 0,0 0 0,0 0 0,2 1 0,0-1 9,0 0 1,0-1-1,0 1 0,0-1 1,0 0-1,0 0 0,0 0 0,1 0 1,-1-1-1,5-1 0,7-2 35,0-1-1,-1-1 0,0-1 0,21-11 0,28-22-4,-35 21-11,50-24 0,-79 43-33,1-1-1,-1 1 1,1 0-1,-1-1 1,1 1-1,-1 0 0,1 0 1,-1 0-1,1-1 1,-1 1-1,1 0 1,-1 0-1,1 0 0,-1 0 1,1 0-1,-1 0 1,1 0-1,-1 0 1,1 0-1,-1 0 1,1 0-1,-1 0 0,1 1 1,-1-1-1,1 0 1,-1 0-1,1 1 1,-1-1-1,1 0 0,-1 0 1,1 1-1,-1-1 1,0 0-1,1 1 1,-1-1-1,1 1 1,-1-1-1,0 0 0,1 1 1,2 25 349,1 6-18,-3-31-332,-1 0 0,0 0 0,1-1 0,-1 1 0,1 0 0,-1 0 0,1 0 0,-1 0 0,1-1 0,0 1 0,-1 0 1,1 0-1,0-1 0,-1 1 0,1 0 0,0-1 0,0 1 0,0-1 0,0 1 0,0-1 0,-1 0 0,1 1 0,0-1 0,0 0 1,0 0-1,2 1 0,3-1 25,0-1 0,1 1 0,-1-1 0,1 0 0,-1-1 0,0 0 0,0 0 0,0 0 0,0 0 0,0-1 0,0 0 0,-1 0 0,9-7-1,-8 6-34,0 0-1,0 0 1,1 1-1,-1-1 0,1 1 1,0 1-1,0 0 0,0 0 1,0 0-1,14-1 0,-20 3 3,0 0-1,0 0 1,0 0-1,0 1 0,0-1 1,0 0-1,0 0 1,0 1-1,0-1 0,0 1 1,0-1-1,-1 1 1,1-1-1,0 1 0,0 0 1,0-1-1,-1 1 1,1 0-1,0 0 0,-1-1 1,1 1-1,-1 0 1,1 0-1,-1 0 0,1 0 1,-1 0-1,1 0 1,-1 0-1,0 0 1,0 0-1,1 0 0,-1 0 1,0 2-1,0-2 8,0 0 1,0 0-1,0 1 0,1-1 0,-1 0 0,0 0 1,1 0-1,-1 1 0,1-1 0,-1 0 1,1 0-1,0 0 0,-1 0 0,1 0 0,0 0 1,0 0-1,0 0 0,0-1 0,-1 1 1,1 0-1,0 0 0,1-1 0,-1 1 0,0 0 1,0-1-1,0 1 0,0-1 0,0 0 1,1 1-1,-1-1 0,0 0 0,0 0 0,2 1 1,1-2-79,-1 1 1,1-1-1,-1 1 1,0-1 0,1 0-1,-1 0 1,0 0-1,1-1 1,-1 1-1,0-1 1,0 0 0,0 0-1,0 0 1,-1 0-1,1 0 1,-1-1-1,5-5 1,6-12-4346,-9-2-5177,-4 10-4354</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1.847"/>
    </inkml:context>
    <inkml:brush xml:id="br0">
      <inkml:brushProperty name="width" value="0.025" units="cm"/>
      <inkml:brushProperty name="height" value="0.025" units="cm"/>
      <inkml:brushProperty name="color" value="#008C3A"/>
    </inkml:brush>
  </inkml:definitions>
  <inkml:trace contextRef="#ctx0" brushRef="#br0">1 0 16976,'0'0'9641,"63"27"-29019</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2.307"/>
    </inkml:context>
    <inkml:brush xml:id="br0">
      <inkml:brushProperty name="width" value="0.025" units="cm"/>
      <inkml:brushProperty name="height" value="0.025" units="cm"/>
      <inkml:brushProperty name="color" value="#008C3A"/>
    </inkml:brush>
  </inkml:definitions>
  <inkml:trace contextRef="#ctx0" brushRef="#br0">68 0 3972,'0'0'17825,"-2"12"-16523,-22 100 975,8-43-490,-10 94 0,26-163-1778,0-1 0,0 1 0,0 0 1,1 0-1,-1 0 0,0 0 0,0 0 0,0 0 0,0 0 0,0 0 0,0 0 1,0-1-1,0 1 0,0 0 0,0 0 0,1 0 0,-1 0 0,0 0 0,0 0 1,0 0-1,0 0 0,0 0 0,0 0 0,0 0 0,0 0 0,1 0 0,-1 0 1,0 0-1,0 0 0,0 0 0,0 0 0,0 0 0,0 0 0,0 0 0,1 0 1,-1 0-1,0 0 0,0 0 0,0 0 0,0 0 0,0 0 0,0 1 0,0-1 1,0 0-1,1 0 0,-1 0 0,0 0 0,0 0 0,0 0 0,0 0 0,0 0 1,0 0-1,0 1 0,0-1 0,0 0 0,0 0 0,0 0 0,0 0 0,0 0 1,0 0-1,0 1 0,13-17 156,11-22-143,0-8-94,39-56 0,-54 89-29,1 0-1,0 1 1,1 0-1,0 1 1,1 0-1,0 0 1,1 1-1,22-12 1,-32 20 94,1 0-1,0 0 1,-1 0 0,1 1 0,0 0 0,0 0-1,0 0 1,0 0 0,0 0 0,0 1 0,0 0 0,0 0-1,0 0 1,0 0 0,0 1 0,5 1 0,-7-1 2,0 0 0,0 0 1,0 0-1,0 0 0,0 1 1,0-1-1,-1 0 0,1 1 1,0 0-1,-1-1 0,1 1 1,-1 0-1,0 0 1,0 0-1,1 0 0,-1 0 1,-1 0-1,1 0 0,0 1 1,0-1-1,-1 0 0,1 0 1,-1 0-1,0 1 0,0-1 1,0 0-1,0 1 0,0-1 1,-1 3-1,1 0 23,-1 0 0,0 0 0,-1 0 0,1 0 0,-1 0 0,0-1 0,0 1 0,-1-1 0,0 1 0,1-1 0,-1 0 0,-1 1 0,1-2-1,0 1 1,-1 0 0,0-1 0,0 1 0,0-1 0,-7 3 0,4-1 64,0-1 1,0 0-1,-1 0 0,0-1 0,0 0 0,1 0 0,-2-1 1,1 0-1,0 0 0,0-1 0,-14 0 0,20-1-121,1 0 0,-1-1 0,0 1 0,0-1 0,1 1 0,-1-1 0,0 0 0,1 0 0,-1 0 0,1 0 0,-1 0-1,1 0 1,-1 0 0,1 0 0,0-1 0,-1 1 0,1 0 0,0-1 0,0 1 0,0-1 0,0 1 0,0-1-1,1 0 1,-1 1 0,0-1 0,1 0 0,-1 0 0,1 1 0,0-1 0,-1 0 0,1 0 0,0 0 0,0 0 0,0-2-1,7-31-4216,-6 32 3620,0 1 0,0 0 1,1 0-1,-1 0 0,0 0 0,1 1 0,-1-1 0,1 0 0,-1 0 1,1 1-1,0-1 0,3-1 0,17-7-5882</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2.828"/>
    </inkml:context>
    <inkml:brush xml:id="br0">
      <inkml:brushProperty name="width" value="0.025" units="cm"/>
      <inkml:brushProperty name="height" value="0.025" units="cm"/>
      <inkml:brushProperty name="color" value="#008C3A"/>
    </inkml:brush>
  </inkml:definitions>
  <inkml:trace contextRef="#ctx0" brushRef="#br0">38 222 16496,'0'0'10175,"-6"8"-9770,1-1-337,1 0-1,-1 0 1,1 1 0,1-1-1,-4 9 1,7-15-57,-1 1 0,0-1 0,1 1 0,-1-1 0,1 1 0,0-1 0,-1 1 0,1-1 0,0 1 0,0-1 1,0 1-1,0 0 0,0-1 0,1 1 0,-1-1 0,0 1 0,1-1 0,-1 1 0,1-1 0,-1 1 0,1-1 0,0 1 0,0-1 0,0 0 0,-1 0 0,1 1 1,1-1-1,-1 0 0,0 0 0,0 0 0,0 0 0,0 0 0,1 0 0,-1 0 0,0 0 0,1-1 0,-1 1 0,1 0 0,-1-1 0,1 1 0,2-1 0,0 1-3,0 0-1,0 0 1,0 0-1,0-1 1,0 0-1,0 0 0,0 0 1,0 0-1,0-1 1,-1 1-1,1-1 1,0 0-1,0 0 0,0-1 1,-1 1-1,1-1 1,0 0-1,-1 0 1,0 0-1,6-5 0,1-1-106,-2-2 0,0 1-1,0-1 1,0-1 0,6-11 0,18-24-705,-34 98 72,1-49 783,1 0 0,-1 0 0,1 0 0,0 1 0,0-1 0,0 0 0,0 0 1,1 1-1,-1-1 0,1 0 0,0 0 0,0 0 0,0 0 0,3 6 0,-3-8-38,1 0 0,0 0-1,-1 0 1,1 0 0,0 0 0,0 0 0,-1-1 0,1 1 0,0-1 0,0 1 0,0-1-1,0 1 1,0-1 0,0 0 0,0 0 0,0 0 0,0 0 0,0-1 0,0 1 0,0 0-1,0-1 1,-1 1 0,1-1 0,0 0 0,0 0 0,0 1 0,1-3 0,6-1-11,-1 0 0,0-1 0,0 0 0,0-1 0,0 0 0,-1 0 0,0 0 0,0-1 0,-1 0 0,0 0 0,7-11 0,3-6-10,-2 0 0,18-40 0,-26 52-50,0 0 0,-2-1 0,1 0 0,-1 0 0,-1 0 0,3-24 0,-17 44-145,-3 15 517,1 0 0,0 2 1,2-1-1,1 2 0,0-1 0,-10 46 0,19-64-295,-1 0-1,1 0 0,0 1 1,1-1-1,0 0 0,0 1 1,0-1-1,0 0 0,1 0 1,0 1-1,1-1 0,-1 0 1,1 0-1,0 0 0,1 0 1,-1 0-1,5 5 0,-4-6-502,1 0 0,-1-1-1,1 0 1,0 0 0,0 0-1,1 0 1,5 3 0,6-3-7801,-9-4-1399</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3.205"/>
    </inkml:context>
    <inkml:brush xml:id="br0">
      <inkml:brushProperty name="width" value="0.025" units="cm"/>
      <inkml:brushProperty name="height" value="0.025" units="cm"/>
      <inkml:brushProperty name="color" value="#008C3A"/>
    </inkml:brush>
  </inkml:definitions>
  <inkml:trace contextRef="#ctx0" brushRef="#br0">117 75 16976,'0'0'6150,"0"-9"-2120,-1-28-1905,1 36-2087,0 0 0,0 0 0,0 0-1,0 0 1,0-1 0,0 1 0,-1 0 0,1 0 0,0 0 0,-1 0-1,1 0 1,-1 0 0,1 0 0,-1 0 0,0 0 0,1 0-1,-1 0 1,0 0 0,0 0 0,1 0 0,-1 0 0,0 1 0,0-1-1,0 0 1,0 1 0,0-1 0,0 1 0,0-1 0,-1 1 0,1 0-1,0-1 1,0 1 0,0 0 0,0 0 0,0-1 0,-1 1 0,1 0-1,0 0 1,0 0 0,0 1 0,0-1 0,-1 0 0,1 0-1,0 1 1,0-1 0,0 1 0,0-1 0,0 1 0,0-1 0,-2 2-1,-3 0-58,1 1 0,-1 0 0,1 1 0,0-1 0,0 1 0,0 0 0,-7 7 0,10-9 10,0 0 1,1 0-1,-1 1 1,1-1-1,-1 0 1,1 1-1,0-1 1,0 1 0,0 0-1,0-1 1,0 1-1,1 0 1,-1-1-1,1 5 1,0-6-56,0 0 0,1 1 0,-1-1 0,1 0 0,-1 0 0,1 1 0,0-1 0,-1 0 0,1 0 0,0 0 0,0 0 0,0 0 0,0 0 0,0 0 0,0 0 0,0 0 0,0-1 0,0 1 0,0 0 0,0-1 0,1 1 0,-1-1 0,0 1 0,0-1 0,1 1 0,-1-1 0,0 0 0,1 0 0,-1 1 0,0-1 0,2-1 0,39 3-2924,-36-3 2492,1 0-1,-1 1 1,0 0 0,1 0-1,-1 1 1,0 0 0,1 0-1,-1 0 1,0 1 0,0 0-1,0 0 1,0 0-1,6 5 1,-11-7 511,0 1-1,-1 0 1,1-1 0,0 1-1,0 0 1,-1 0-1,1-1 1,0 1 0,-1 0-1,1 0 1,-1 0 0,0 0-1,1 0 1,-1 0-1,1 0 1,-1 0 0,0 0-1,0 0 1,0 0 0,0 0-1,0 0 1,0 0-1,0 0 1,0 0 0,0 0-1,0 0 1,0 0 0,-1 1-1,0 1 77,-1-1-1,1 1 1,-1-1 0,1 0-1,-1 1 1,0-1 0,0 0-1,0 0 1,0-1 0,-4 3-1,-4 4 176,-1-2 0,0 0 0,-20 8 0,-14-1-380,14-13-2923,10-6-3383</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3.646"/>
    </inkml:context>
    <inkml:brush xml:id="br0">
      <inkml:brushProperty name="width" value="0.025" units="cm"/>
      <inkml:brushProperty name="height" value="0.025" units="cm"/>
      <inkml:brushProperty name="color" value="#008C3A"/>
    </inkml:brush>
  </inkml:definitions>
  <inkml:trace contextRef="#ctx0" brushRef="#br0">0 0 4356,'0'0'22325,"16"70"-21012,-19-43-704,-1-4-513,4-4-96,0-3-480,0-7-1058,0-6-704,2-3-352,5-7-449,-7-12-1570,4-11-1088</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4.007"/>
    </inkml:context>
    <inkml:brush xml:id="br0">
      <inkml:brushProperty name="width" value="0.025" units="cm"/>
      <inkml:brushProperty name="height" value="0.025" units="cm"/>
      <inkml:brushProperty name="color" value="#008C3A"/>
    </inkml:brush>
  </inkml:definitions>
  <inkml:trace contextRef="#ctx0" brushRef="#br0">0 1 10666,'0'0'7335,"2"64"-7175,-2-38-160,3-3-1057,12-6-2050,6-5-1986</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4.383"/>
    </inkml:context>
    <inkml:brush xml:id="br0">
      <inkml:brushProperty name="width" value="0.025" units="cm"/>
      <inkml:brushProperty name="height" value="0.025" units="cm"/>
      <inkml:brushProperty name="color" value="#008C3A"/>
    </inkml:brush>
  </inkml:definitions>
  <inkml:trace contextRef="#ctx0" brushRef="#br0">134 1 9161,'0'0'8829,"-2"8"-5834,2-6-2868,0 1-1,-1-1 1,1 1-1,-1-1 1,0 1-1,0-1 1,0 1-1,0-1 0,0 0 1,0 0-1,0 1 1,-1-1-1,1 0 1,-1 0-1,0 0 1,0-1-1,0 1 1,0 0-1,0-1 1,0 1-1,0-1 1,0 1-1,0-1 1,-1 0-1,1 0 1,0 0-1,-1-1 1,1 1-1,-1 0 1,1-1-1,-1 0 1,1 1-1,-1-1 0,0 0 1,1 0-1,-1-1 1,1 1-1,-4-1 1,-2-3-1595,15 1 174,20 3 634,-13 4 664,0 1 0,0 0-1,0 1 1,-1 0 0,0 1 0,21 15 0,-33-21 31,-1-1 0,1 1 1,0-1-1,0 1 0,-1 0 1,1-1-1,-1 1 0,1 0 1,-1 0-1,1-1 1,-1 1-1,1 0 0,-1 0 1,0 0-1,1 0 0,-1-1 1,0 1-1,0 0 0,1 0 1,-1 0-1,0 0 0,0 0 1,0 0-1,0 0 1,0 0-1,-1 0 0,1-1 1,0 3-1,-1-2 74,-1 1 1,1-1-1,0 1 1,0 0-1,-1-1 0,1 0 1,-1 1-1,1-1 0,-1 0 1,1 0-1,-1 0 1,-3 2-1,-58 18 2411,59-20-2352,-10 3 53,0-2-1,0 0 1,0 0 0,0-1-1,-26-2 1,40 1-297,-1 0 0,1 0 0,-1 0-1,1 0 1,-1-1 0,1 1 0,0 0 0,-1 0 0,1 0 0,-1 0-1,1 0 1,0-1 0,-1 1 0,1 0 0,0 0 0,-1-1-1,1 1 1,0 0 0,-1 0 0,1-1 0,0 1 0,-1 0 0,1-1-1,0 1 1,0 0 0,0-1 0,-1 1 0,1-1 0,0 1-1,0 0 1,0-1 0,0 0 0,0-9-4790,0 7 3261,2-8-8143</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4.978"/>
    </inkml:context>
    <inkml:brush xml:id="br0">
      <inkml:brushProperty name="width" value="0.025" units="cm"/>
      <inkml:brushProperty name="height" value="0.025" units="cm"/>
      <inkml:brushProperty name="color" value="#008C3A"/>
    </inkml:brush>
  </inkml:definitions>
  <inkml:trace contextRef="#ctx0" brushRef="#br0">1 0 8008,'0'0'10580,"1"14"-8989,5 245 2226,-6-252-3729,0 1-1,1 0 1,0-1 0,0 1-1,1-1 1,0 1 0,0-1 0,1 0-1,0 0 1,4 9 0,-5-14-72,-1 0 0,1 0 0,-1 1 1,1-1-1,0 0 0,0-1 0,0 1 0,0 0 1,0-1-1,0 1 0,1-1 0,-1 1 1,0-1-1,1 0 0,-1 0 0,1 0 0,0 0 1,-1-1-1,1 1 0,-1-1 0,1 1 1,0-1-1,-1 0 0,1 0 0,0 0 1,0-1-1,-1 1 0,1-1 0,-1 1 0,1-1 1,0 0-1,2-1 0,0 0-65,0 0-1,0-1 0,0 0 1,-1 1-1,1-1 1,-1-1-1,0 1 1,0 0-1,0-1 1,-1 0-1,1 0 0,5-8 1,0-4-495,0-1 0,9-24 1,-13 30 399,-1 0 0,1 0 0,1 0 0,0 1 0,0 0 0,1 0 0,10-11 0,-17 21 141,0 0 0,0 0 0,0-1 1,1 1-1,-1 0 0,0 0 0,0-1 0,0 1 0,0 0 1,1 0-1,-1-1 0,0 1 0,0 0 0,1 0 0,-1 0 1,0 0-1,0-1 0,1 1 0,-1 0 0,0 0 0,1 0 1,-1 0-1,0 0 0,0 0 0,1 0 0,-1 0 0,0 0 1,1 0-1,-1 0 0,0 0 0,1 0 0,-1 0 1,0 0-1,0 0 0,1 0 0,-1 0 0,0 0 0,1 0 1,-1 1-1,0-1 0,0 0 0,1 0 0,-1 0 0,0 0 1,0 1-1,1-1 0,-1 0 0,0 1 0,2 20 225,-9 24 533,3-34-638,0 1 0,1 0-1,-2 23 1,5-20-3929,4-2-4032</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5.717"/>
    </inkml:context>
    <inkml:brush xml:id="br0">
      <inkml:brushProperty name="width" value="0.025" units="cm"/>
      <inkml:brushProperty name="height" value="0.025" units="cm"/>
      <inkml:brushProperty name="color" value="#008C3A"/>
    </inkml:brush>
  </inkml:definitions>
  <inkml:trace contextRef="#ctx0" brushRef="#br0">124 18 12492,'0'0'5029,"-8"-4"-3561,4 2-1343,2 1-59,0-1-1,0 1 1,0 0 0,1 0-1,-1 0 1,0 0 0,0 0-1,-1 1 1,1-1-1,0 1 1,0-1 0,0 1-1,0 0 1,0-1 0,-1 1-1,1 0 1,0 1 0,0-1-1,0 0 1,0 1 0,0-1-1,0 1 1,-1 0 0,1-1-1,0 1 1,1 0-1,-1 0 1,0 0 0,0 1-1,0-1 1,-2 3 0,-2 6 130,0 0 1,1 1-1,0-1 1,0 1-1,1 0 1,1 1-1,0-1 1,0 1-1,2-1 1,-1 1-1,1 0 1,1 0-1,0 0 1,1-1 0,2 16-1,-3-25-192,1 0 1,-1 0-1,1 0 1,0 0-1,-1 0 0,1 0 1,0 0-1,0-1 0,0 1 1,0 0-1,1-1 0,-1 1 1,0-1-1,1 1 1,-1-1-1,1 0 0,-1 1 1,1-1-1,0 0 0,0 0 1,-1 0-1,1 0 0,0-1 1,0 1-1,0 0 1,0-1-1,0 1 0,0-1 1,0 0-1,0 0 0,0 1 1,0-1-1,0-1 0,0 1 1,0 0-1,0 0 1,0-1-1,0 1 0,0-1 1,0 0-1,0 1 0,2-2 1,4-2 13,1 1 0,0-1-1,-1-1 1,1 1 0,-1-1 0,0-1 0,11-9 0,-10 5-10,-1 1 0,0-1 0,0 0 0,-1-1 0,0 0 0,-1 0 0,0-1 0,-1 0 0,0 0 0,-1 0 0,0 0 0,-1 0 0,2-16 0,-2 34-22,0-1 1,0 1-1,0-1 0,1 0 1,-1 0-1,1 0 0,0-1 0,1 1 1,-1-1-1,1 0 0,0 0 0,0 0 1,7 3-1,25-1-783,-35-7 770,1 1 1,-1 0-1,0 0 0,0 0 1,0 0-1,0 0 0,1 0 1,-1 1-1,0-1 0,0 1 1,0-1-1,0 1 0,0 0 1,0 0-1,0 0 1,0 0-1,0 0 0,-1 0 1,1 1-1,0-1 0,-1 1 1,1-1-1,-1 1 0,1-1 1,-1 1-1,0 0 0,0 0 1,0 0-1,0 0 1,0 0-1,0 0 0,0 0 1,0 3-1,2 9 67,8 22 2,-10-35-39,-1 0 0,1-1 1,0 1-1,0 0 1,-1-1-1,1 1 1,0-1-1,0 1 0,0-1 1,0 1-1,0-1 1,0 1-1,0-1 0,0 0 1,0 0-1,0 1 1,0-1-1,0 0 1,0 0-1,0 0 0,0 0 1,0 0-1,0 0 1,0 0-1,0-1 1,0 1-1,0 0 0,0 0 1,0-1-1,0 1 1,0-1-1,-1 1 1,1-1-1,0 1 0,0-1 1,1 0-1,7-6 17,0 0 0,0-1 0,0 0-1,-1 0 1,0-1 0,11-16 0,11-11-20,-30 35-6,1 1 0,-1-1-1,0 1 1,0-1 0,1 1 0,-1-1 0,0 1-1,0 0 1,1-1 0,-1 1 0,1-1 0,-1 1-1,0 0 1,1-1 0,-1 1 0,1 0 0,-1-1-1,1 1 1,-1 0 0,1 0 0,-1 0-1,1-1 1,-1 1 0,1 0 0,-1 0 0,1 0-1,-1 0 1,1 0 0,-1 0 0,1 0 0,-1 0-1,1 0 1,-1 0 0,1 0 0,-1 0 0,1 0-1,-1 1 1,1-1 0,-1 0 0,1 0 0,-1 0-1,1 1 1,-1-1 0,1 0 0,-1 1 0,0-1-1,1 0 1,-1 1 0,1-1 0,-1 1 0,0-1-1,1 1 1,-1-1 0,0 0 0,0 1 0,0-1-1,1 1 1,-1-1 0,0 1 0,0-1-1,0 1 1,0 0 0,7 49 75,-3-16 296,-3-31-314,0 0 1,0-1 0,0 1 0,0-1 0,0 1-1,1-1 1,-1 0 0,1 0 0,0 1-1,-1-1 1,1 0 0,0 0 0,0-1 0,1 1-1,-1 0 1,0-1 0,1 1 0,-1-1-1,0 0 1,1 0 0,4 2 0,-3-3 47,0 1 1,1-1 0,-1 1-1,1-1 1,0-1 0,-1 1-1,0-1 1,1 1 0,-1-1-1,1-1 1,-1 1 0,5-3-1,2 0 7,-1-1 1,0-1-1,-1 0 0,1 0 1,-1-1-1,0 0 0,-1 0 0,0-1 1,0 0-1,7-10 0,-14 16-89,1 1 1,-1-1-1,0 1 1,1-1-1,-1 0 0,0 0 1,0 0-1,0 0 0,-1 0 1,1 0-1,0 0 0,-1 0 1,0 0-1,1 0 0,-1 0 1,0 0-1,0 0 1,0 0-1,0 0 0,0 0 1,0 0-1,-1 0 0,1 0 1,-1 0-1,1 0 0,-1 0 1,0 0-1,0 0 0,0 0 1,0 0-1,0 1 0,0-1 1,-1 0-1,1 1 1,-1-1-1,1 1 0,-1-1 1,1 1-1,-3-2 0,0 1 4,-1 0 0,0 0 0,1 0 0,-1 0 0,0 1 0,0 0 0,0 0 0,0 0 0,0 0 0,0 1 0,0 0 0,-1 0 0,1 1 0,0-1 0,-8 3 0,13-3-34,-1 0-1,1 0 0,0 0 0,0 0 0,0 0 0,-1 0 1,1 0-1,0 0 0,0 0 0,0 0 0,-1 0 1,1 0-1,0 0 0,0 1 0,0-1 0,0 0 0,-1 0 1,1 0-1,0 0 0,0 0 0,0 1 0,0-1 0,0 0 1,-1 0-1,1 0 0,0 0 0,0 1 0,0-1 1,0 0-1,0 0 0,0 0 0,0 1 0,0-1 0,0 0 1,0 0-1,0 0 0,0 1 0,0-1 0,0 0 0,0 0 1,0 0-1,0 1 0,0-1 0,0 0 0,0 0 1,0 0-1,0 1 0,0-1 0,0 0 0,1 0 0,-1 0 1,0 0-1,0 1 0,0-1 0,0 0 0,0 0 0,1 0 1,10 8-2084,12-6-1971,9-2-2867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26.555"/>
    </inkml:context>
    <inkml:brush xml:id="br0">
      <inkml:brushProperty name="width" value="0.025" units="cm"/>
      <inkml:brushProperty name="height" value="0.025" units="cm"/>
    </inkml:brush>
  </inkml:definitions>
  <inkml:trace contextRef="#ctx0" brushRef="#br0">1407 306 4260,'0'0'13805,"-9"-8"-13143,-13-16-281,11 11 187,0 1 0,-2-1-1,1 2 1,-2 0-1,0 0 1,0 1-1,-20-10 1,13 13-379,0 1 1,0 1-1,0 1 0,-1 1 1,0 1-1,-36 0 0,-137 18 112,127-8-26,-361 8 376,429-15-699,-1 0 0,0-1 0,1 1 0,-1 0-1,1 0 1,-1 0 0,1 0 0,-1-1 0,1 1 0,0 0 0,-1 0 0,1 0 0,0 0 0,0 0 0,0 0 0,0 0 0,0 0 0,0 0 0,0 0-1,0 2 1,0 35 197,0-23-217,-4 19 73,-1 0 0,-2 0 0,-1 0-1,-22 55 1,3-6 14,1 3-21,-89 339 41,99-347-86,4-1 1,2 2-1,2 122 0,8-199 24,0 1-1,0-1 0,1 0 1,-1 1-1,1-1 0,-1 0 1,1 0-1,-1 0 0,1 1 1,0-1-1,0 0 1,0 0-1,1 0 0,-1 0 1,0 0-1,1-1 0,-1 1 1,1 0-1,-1-1 0,1 1 1,0-1-1,0 1 1,0-1-1,0 0 0,0 0 1,0 0-1,0 0 0,0 0 1,0 0-1,1 0 0,-1-1 1,0 1-1,0-1 1,3 0-1,9 1-192,-1-1-1,1 0 1,0-1-1,23-5 1,-12 3 118,34-1 97,-1 2 0,1 4 0,-1 1 0,99 21 0,-112-17 4,1-2 1,-1-2 0,1-2 0,0-1-1,-1-3 1,1-2 0,-1-2-1,0-1 1,76-27 0,-19-4-4,-44 15 0,61-16 0,-99 34 0,-1 2 0,1 1 0,0 0 0,0 2 0,0 0 0,0 1 0,27 3 0,-45-2 3,0 0 0,0-1-1,1 0 1,-1 0 0,0 1 0,0-1 0,0-1 0,0 1 0,1 0-1,-1 0 1,0-1 0,0 1 0,0-1 0,0 0 0,0 0 0,0 1-1,0-1 1,0 0 0,0-1 0,-1 1 0,3-2 0,-1-1 12,0 0 0,-1-1 0,1 1 0,-1-1 0,0 0 0,0 0 0,0 0-1,0-6 1,22-83 103,11-111 0,-20 112-103,4-20 30,49-347 6,-66 431 88,-1 0 0,-1-1 0,-2 1 0,-9-52-1,8 34-173,4 43 66,0 0 0,-1 1 0,0-1 0,0 0 0,0 0 0,0 0-1,-1 0 1,0 1 0,0-1 0,0 0 0,0 1 0,0-1 0,-1 0 0,1 1-1,-1-1 1,0 1 0,0 0 0,0 0 0,-1 0 0,1 0 0,-1 0 0,1 0-1,-1 1 1,-6-5 0,-6-1 30,0 0-1,0 1 1,0 1 0,-1 0-1,0 1 1,-1 1-1,1 0 1,-1 1 0,1 1-1,-19 0 1,-24 1-8,-88 10 1,-132 29 141,-114 8-5,-134-43-1557,505-3 1002,-1-1 0,1-1-1,-30-7 1,43 6-124,1 1 0,-1-1 0,1-1 1,-13-7-1,16 8-425,0-1 1,-1 0 0,2 0 0,-1 0 0,0-1 0,1 1-1,-6-8 1,-8-15-4377</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6.346"/>
    </inkml:context>
    <inkml:brush xml:id="br0">
      <inkml:brushProperty name="width" value="0.025" units="cm"/>
      <inkml:brushProperty name="height" value="0.025" units="cm"/>
      <inkml:brushProperty name="color" value="#008C3A"/>
    </inkml:brush>
  </inkml:definitions>
  <inkml:trace contextRef="#ctx0" brushRef="#br0">8 46 3908,'0'0'8840,"7"-8"-5519,21-24-567,-28 32-2687,0 0-1,0 0 1,-1 0 0,1 0-1,0 0 1,0 0 0,0 0-1,0 0 1,-1 0-1,1 0 1,0 0 0,0 0-1,0 0 1,0-1 0,0 1-1,-1 0 1,1 0-1,0 0 1,0 0 0,0 0-1,0 0 1,0 0 0,0 0-1,-1 0 1,1-1 0,0 1-1,0 0 1,0 0-1,0 0 1,0 0 0,0 0-1,0-1 1,0 1 0,0 0-1,0 0 1,0 0-1,0 0 1,-1 0 0,1-1-1,0 1 1,0 0 0,0 0-1,0 0 1,1 0 0,-1-1-1,0 1 1,0 0-1,0 0 1,0 0 0,0-1-1,-15 8 593,13-3-548,-1 0-1,1 0 0,-1 0 1,1 0-1,0 0 0,1 1 1,-1-1-1,1 1 0,0-1 1,0 1-1,0-1 0,0 6 0,1-8-87,-1 0 0,1-1-1,0 1 1,0 0 0,0 0-1,0-1 1,0 1 0,0 0-1,0 0 1,0-1-1,1 1 1,-1 0 0,1-1-1,-1 1 1,1-1 0,0 1-1,-1 0 1,1-1-1,0 1 1,0-1 0,0 0-1,0 1 1,1-1 0,-1 0-1,0 0 1,0 0-1,1 0 1,-1 0 0,1 0-1,-1 0 1,1 0 0,-1 0-1,1-1 1,2 2-1,1-2 37,0 0 0,0 0-1,0 0 1,0-1 0,0 0-1,0 0 1,0 0 0,0-1-1,0 1 1,0-1 0,0 0-1,-1-1 1,1 1 0,-1-1-1,1 0 1,5-5 0,-2 1-37,0-1 0,0 0 1,0 0-1,-1-1 0,-1 0 0,10-15 1,-16 24-12,-3 5-16,1-1 0,-1 1 1,1 0-1,0 1 0,0-1 0,1 0 1,-2 7-1,3-9-47,-1 0 0,1 0 0,0-1 0,0 1 0,0 0 0,0 0 0,1 0 1,-1-1-1,1 1 0,-1 0 0,1 0 0,0-1 0,0 1 0,0-1 0,0 1 0,1-1 0,-1 1 0,1-1 0,0 0 1,-1 1-1,3 1 0,0-2-354,-1-1 0,0 1 1,1 0-1,-1-1 0,1 0 0,-1 0 1,1 0-1,0 0 0,0-1 0,-1 0 1,1 1-1,0-1 0,0 0 0,-1-1 1,8-1-1,20-5-4650,2-10-2145</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6.709"/>
    </inkml:context>
    <inkml:brush xml:id="br0">
      <inkml:brushProperty name="width" value="0.025" units="cm"/>
      <inkml:brushProperty name="height" value="0.025" units="cm"/>
      <inkml:brushProperty name="color" value="#008C3A"/>
    </inkml:brush>
  </inkml:definitions>
  <inkml:trace contextRef="#ctx0" brushRef="#br0">167 140 11627,'0'0'5797,"-10"3"-4323,-6 4-1049,-1 0 1,2 2-1,-1-1 1,-16 14-1,28-20-312,-1 1-1,1 0 1,0 0-1,0 0 1,0 1-1,1-1 1,-1 1-1,1 0 1,0 0-1,0 0 0,0 1 1,1-1-1,-1 1 1,1-1-1,0 1 1,1 0-1,-1 0 1,1 0-1,0 0 1,0 0-1,-1 9 1,3-13-104,0 0-1,0 0 1,-1 0 0,1 0 0,0 0 0,0 0 0,0 0 0,0-1 0,0 1 0,0 0 0,0 0 0,0-1 0,1 1 0,-1-1 0,0 1 0,0-1 0,0 0-1,1 1 1,-1-1 0,0 0 0,0 0 0,1 0 0,-1 0 0,0 0 0,1 0 0,-1 0 0,0 0 0,0-1 0,1 1 0,-1 0 0,0-1 0,1 0-1,44-12 114,-33 6-127,-1 0-1,0-1 1,-1 0 0,0-1 0,0 0-1,-1-1 1,0 0 0,16-23 0,-13 15-22,-1-1 0,0 0 0,-2-1 0,16-39 0,-25 54 72,1 2 15,-1 0 1,1 0-1,-1-1 1,0 1-1,-1 0 1,1-1-1,0 1 1,-1 0-1,0-1 1,0 1-1,0-1 1,0 1-1,-1-5 1,0 9 22,-1-1 1,1 1-1,0 0 1,0 0 0,-1 0-1,1 0 1,0 0-1,0 0 1,0 0-1,0 0 1,0 1-1,1-1 1,-2 2-1,-5 11-9,0 1 1,1 0-1,1 0 0,0 0 1,1 1-1,1 0 0,0 0 1,2-1-1,-1 1 0,2 0 1,0 1-1,3 17 0,-3-31-137,1 0-1,-1 0 0,1 0 0,0-1 0,0 1 0,0 0 1,0 0-1,0-1 0,1 1 0,-1 0 0,1-1 1,-1 1-1,1-1 0,0 0 0,0 0 0,0 1 0,1-1 1,-1-1-1,0 1 0,1 0 0,-1-1 0,5 3 1,28 6-3731,2-12-4771,-11-7-4370</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7.166"/>
    </inkml:context>
    <inkml:brush xml:id="br0">
      <inkml:brushProperty name="width" value="0.025" units="cm"/>
      <inkml:brushProperty name="height" value="0.025" units="cm"/>
      <inkml:brushProperty name="color" value="#008C3A"/>
    </inkml:brush>
  </inkml:definitions>
  <inkml:trace contextRef="#ctx0" brushRef="#br0">126 110 14734,'-8'2'2941,"-1"0"-2159,-1 1-1,1 0 1,0 0-1,1 1 0,-1 0 1,-10 8-1,15-11-631,1 1 1,0 0-1,1 0 0,-1 0 0,0 1 0,1-1 1,-1 0-1,1 1 0,-1 0 0,1 0 1,0-1-1,1 1 0,-1 0 0,0 1 1,1-1-1,-1 0 0,1 0 0,0 1 0,0-1 1,1 1-1,-1-1 0,1 0 0,-1 6 1,2-8-145,0 1 0,0-1 0,0 1 0,0-1 0,0 1 1,0-1-1,0 0 0,0 0 0,0 0 0,1 1 0,-1-1 0,1 0 1,-1-1-1,1 1 0,-1 0 0,1 0 0,-1-1 0,1 1 0,-1-1 1,1 1-1,0-1 0,0 1 0,-1-1 0,1 0 0,0 0 0,-1 0 1,1 0-1,0 0 0,1-1 0,5 1-29,-1 0 1,0-1-1,0 1 1,1-1-1,-1-1 1,8-2-1,-9 0-56,1 1 1,0-1-1,-1-1 0,0 1 0,0-1 0,0 0 0,-1-1 0,1 1 0,-1-1 1,0 0-1,-1-1 0,0 1 0,0-1 0,5-10 0,3-11-109,-1-1 0,9-37-1,-15 50 266,-25 74-56,-9 36 1004,27-86-900,0 1-1,1 0 1,0-1 0,1 1-1,0-1 1,0 1 0,1 0-1,3 15 1,-3-21-118,0-1 0,0 0 0,1 0 0,-1 0 0,0 0 0,1 0 0,-1-1 0,1 1 0,0 0 0,0-1 0,-1 1 0,1-1 0,0 1 0,0-1 0,1 0 0,-1 0 0,0 0 0,0 0 0,0 0 0,1-1 0,-1 1 0,0-1 0,1 1 0,-1-1 0,0 0 0,1 0 0,-1 0 0,1 0 0,-1 0 0,3-1-1,4 0-10,-1 0 0,1-1-1,0 1 1,-1-1-1,0-1 1,1 0 0,7-4-1,1-2-153,0-2 0,-1 1 0,0-2 0,0 0 0,-2-1 0,1-1 0,-2 0 0,0-1 0,21-31 0,-56 81 920,15-26-526,1 0 0,0 1 0,1-1 0,-1 1-1,2 0 1,-1 1 0,2-1 0,-1 1 0,1 0-1,1-1 1,0 1 0,0 16 0,2-26-233,0 1 1,1-1 0,-1-1-1,1 1 1,-1 0 0,1 0-1,-1 0 1,1 0 0,0 0-1,-1 0 1,1-1 0,0 1-1,0 0 1,0 0 0,0-1-1,-1 1 1,1-1 0,0 1-1,0-1 1,0 1 0,0-1-1,0 0 1,0 1 0,0-1-1,0 0 1,1 0 0,-1 0-1,0 0 1,0 0 0,0 0-1,0 0 1,0 0 0,0 0-1,0 0 1,0-1 0,0 1-1,0 0 1,0-1 0,2 0-1,2 0-206,1-1 0,-1 1 0,0-1-1,0 0 1,0-1 0,10-5 0,-11 4-578,1 0 1,-1 0-1,0-1 1,0 1-1,-1-1 0,1 0 1,-1 0-1,3-7 1,8-21-6176</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7.877"/>
    </inkml:context>
    <inkml:brush xml:id="br0">
      <inkml:brushProperty name="width" value="0.025" units="cm"/>
      <inkml:brushProperty name="height" value="0.025" units="cm"/>
      <inkml:brushProperty name="color" value="#008C3A"/>
    </inkml:brush>
  </inkml:definitions>
  <inkml:trace contextRef="#ctx0" brushRef="#br0">118 1 6854,'0'0'16416,"2"8"-15049,-1 1-1038,0 1 0,-1-1 1,1 1-1,-2-1 0,0 1 1,0-1-1,-4 15 0,-25 78 1948,-1 5-878,27-76-1289,1 0 0,0 38 1,4-89-2045,0 12 1670,-1-1 1,0 1 0,0 0 0,-1-1 0,-2-10 0,-6-15-426,-23-52 1,34 90 832,0 0 0,0 0 0,1-1 0,-1 1 0,1-1 0,0 0 0,0 1 0,1-1 1,-1 0-1,1-1 0,-1 1 0,1-1 0,0 1 0,0-1 0,6 2 0,-1 0-76,1-1 0,0-1 0,0 1 0,0-1-1,0-1 1,0 0 0,11 0 0,-9-1-67,1-1-1,-1 0 1,0 0-1,0-1 1,0-1-1,0 0 1,0-1-1,0 0 1,-1 0-1,0-2 1,0 1 0,0-1-1,14-11 1,-6-3 5,-4 4-71,-21 31-4,-1-3 229,0 1 0,1 0 0,1 0 0,0 0 0,0 0 0,2 1 1,0 0-1,0 0 0,1 0 0,0 15 0,2-29-152,0 1 0,0 0 0,0 0-1,0 0 1,0 0 0,0-1 0,0 1 0,1 0 0,-1 0-1,0 0 1,0-1 0,1 1 0,-1 0 0,0 0 0,1-1-1,-1 1 1,1 0 0,-1-1 0,1 1 0,-1 0-1,1-1 1,0 1 0,-1-1 0,1 1 0,0-1 0,-1 1-1,1-1 1,0 1 0,-1-1 0,1 0 0,0 0-1,0 1 1,0-1 0,-1 0 0,1 0 0,0 0 0,0 0-1,0 0 1,0 0 0,-1 0 0,1 0 0,0 0-1,0 0 1,0 0 0,-1 0 0,1-1 0,0 1 0,0 0-1,0 0 1,-1-1 0,1 1 0,0-1 0,-1 1 0,1-1-1,0 1 1,0-1 0,4-2-58,0 0 1,-1 1-1,1-1 0,-1-1 0,0 1 1,0-1-1,6-6 0,-3-2-714,0 0-1,-1-1 0,0 0 0,-1 0 1,0 0-1,-1 0 0,-1-1 1,0 0-1,-1 1 0,1-17 0,-3 13-1796,0 1-1,0-1 1,-2 1-1,-5-30 0,-3 19-1316,-8-2 4617,17 27-350,0 0-1,0 1 1,0-1 0,0 1 0,-1-1 0,1 1-1,-1-1 1,1 1 0,-1 0 0,0 0 0,1 0-1,-1 0 1,0 0 0,0 0 0,1 0 0,-1 1-1,0-1 1,0 1 0,0-1 0,0 1 0,0 0-1,0-1 1,0 1 0,0 0 0,0 0-1,0 1 1,0-1 0,-4 1 0,5 0-264,0 0 0,-1 0 0,1 0 0,0 0 0,0 0 0,0 0 0,0 0 0,0 0 0,0 0 0,0 1 0,0-1 0,1 0 0,-1 1 0,0-1 0,1 0 1,-1 1-1,1-1 0,-1 1 0,1-1 0,0 1 0,0-1 0,0 1 0,0-1 0,0 1 0,0-1 0,0 1 0,0-1 0,0 1 0,1-1 0,-1 1 0,1-1 0,0 3 0,0-1-376,0 0 0,0 0-1,0 0 1,0 0 0,0 0 0,1-1-1,0 1 1,-1 0 0,1-1 0,0 1 0,0-1-1,0 0 1,1 1 0,3 2 0,7 0-5648</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8.364"/>
    </inkml:context>
    <inkml:brush xml:id="br0">
      <inkml:brushProperty name="width" value="0.025" units="cm"/>
      <inkml:brushProperty name="height" value="0.025" units="cm"/>
      <inkml:brushProperty name="color" value="#008C3A"/>
    </inkml:brush>
  </inkml:definitions>
  <inkml:trace contextRef="#ctx0" brushRef="#br0">141 11 9129,'0'0'15711,"-10"-4"-14948,8 3-714,-1 0 0,0 0 0,0 0 1,1 0-1,-1 1 0,0-1 0,0 1 0,0-1 0,0 1 1,0 0-1,1 0 0,-1 0 0,0 1 0,0-1 1,0 1-1,0-1 0,0 1 0,1 0 0,-1 0 0,0 0 1,1 1-1,-1-1 0,1 1 0,-1-1 0,1 1 1,0 0-1,0 0 0,-1 0 0,1 0 0,1 0 0,-1 0 1,-3 5-1,-1 1 248,0 0-1,1 1 1,0-1 0,0 1 0,-6 18 0,10-24-257,0-1 1,0 1-1,0 0 1,1 0 0,-1 0-1,1-1 1,0 1-1,0 0 1,0 0 0,0 0-1,1 3 1,0-4-38,-1-1 1,1 0-1,-1 0 1,1 0-1,0 0 1,-1 0-1,1 0 1,0 0-1,0 0 1,0 0 0,0 0-1,0 0 1,0 0-1,0 0 1,0-1-1,0 1 1,0 0-1,0-1 1,0 1-1,1-1 1,-1 1-1,0-1 1,0 0-1,1 1 1,1-1-1,7 1-34,0-1-1,0 0 1,1-1-1,-1 0 1,0-1-1,0 0 1,0 0-1,-1-1 1,1 0-1,-1-1 1,1 0-1,8-5 1,-6 3-54,0 1 0,0 0 1,1 1-1,0 0 0,25-4 0,-37 8 99,1 0 0,-1 0 0,1 1 0,-1-1 0,0 0 0,1 0 0,-1 1 0,0-1 0,0 1 0,1 0 1,-1-1-1,0 1 0,0 0 0,0-1 0,0 1 0,0 0 0,0 0 0,0 0 0,0 0 0,0 0 0,0 0 0,0 0 0,-1 0 0,1 1 0,0-1 0,-1 0 0,1 0 0,-1 1 0,1-1 0,-1 0 0,0 1 0,0-1 0,1 0 0,-1 1 0,0-1 0,0 0 0,0 2 0,0-1 5,0 0-1,0 0 1,0 0 0,0-1-1,1 1 1,-1 0-1,1 0 1,-1-1-1,1 1 1,0-1-1,-1 1 1,1 0-1,0-1 1,0 1-1,0-1 1,0 0-1,1 1 1,-1-1-1,0 0 1,1 0-1,-1 1 1,0-1-1,1 0 1,-1 0-1,1-1 1,0 1-1,2 1 1,6-2-19,0 1 0,0-2 1,1 1-1,-1-2 0,0 1 1,0-1-1,0-1 0,-1 0 1,1 0-1,17-9 0,-13 6-436,1 1 0,0 0 0,24-5 0,-39 10 419,7-1-214,-1 0-1,1 0 1,0 1-1,0 0 1,-1 0-1,13 2 1,-17-1 213,0 0 0,0-1 1,-1 1-1,1 0 0,0 1 1,0-1-1,-1 0 0,1 0 0,-1 1 1,1-1-1,-1 1 0,0-1 1,0 1-1,1-1 0,-1 1 1,0 0-1,0 0 0,-1-1 0,1 1 1,0 0-1,0 0 0,-1 0 1,0 0-1,1 0 0,-1 3 0,1-3-11,-1 0 1,0-1-1,0 1 0,1-1 0,-1 1 0,1-1 0,0 1 0,-1-1 0,1 0 0,0 1 0,0-1 0,0 0 0,0 1 0,0-1 0,0 0 0,0 0 0,0 0 0,1 0 0,-1 0 0,0 0 0,3 1 0,-2-2-367,-1 1 1,1-1-1,0 0 1,0 1-1,0-1 1,0 0-1,0 0 1,-1 0-1,1-1 1,0 1 0,0 0-1,0-1 1,0 1-1,-1-1 1,1 1-1,0-1 1,0 0-1,2-2 1,17-13-7373</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8.710"/>
    </inkml:context>
    <inkml:brush xml:id="br0">
      <inkml:brushProperty name="width" value="0.025" units="cm"/>
      <inkml:brushProperty name="height" value="0.025" units="cm"/>
      <inkml:brushProperty name="color" value="#008C3A"/>
    </inkml:brush>
  </inkml:definitions>
  <inkml:trace contextRef="#ctx0" brushRef="#br0">139 9 17553,'-10'5'1761,"-4"2"-1052,-48 24 3013,56-29-3325,1 1 0,0 1-1,0-1 1,0 1 0,1 0-1,-1 0 1,1 0-1,0 1 1,-4 5 0,7-10-406,1 1 0,0-1 0,0 1 0,0 0 0,-1-1 0,1 1 0,0-1 0,0 1 0,0-1 0,0 1 0,0 0 0,0-1 0,0 1 0,0-1 0,0 1 0,0-1 0,1 1 1,-1-1-1,0 1 0,0 0 0,0-1 0,1 1 0,-1-1 0,0 0 0,1 1 0,-1-1 0,0 1 0,1-1 0,-1 1 0,1-1 0,-1 0 0,0 1 0,1-1 0,-1 0 0,1 1 0,-1-1 1,1 0-1,-1 0 0,1 1 0,0-1 0,-1 0 0,1 0 0,-1 0 0,1 0 0,-1 0 0,1 0 0,0 0 0,-1 0 0,1 0 0,-1 0 0,1 0 0,-1 0 0,1 0 0,0-1 0,35-2-1137,29-38-104,-68 47 1496,0 0 0,0 0-1,1 0 1,-1 1-1,2-1 1,-1 1-1,1-1 1,0 1 0,0-1-1,1 1 1,-1 0-1,2-1 1,0 10-1,0-15-234,-1 0 0,1-1 0,0 1-1,0 0 1,-1 0 0,1-1 0,0 1 0,0-1-1,0 1 1,0-1 0,0 1 0,0-1-1,0 1 1,0-1 0,0 0 0,0 1 0,0-1-1,0 0 1,0 0 0,0 0 0,0 0-1,0 0 1,0 0 0,0 0 0,0 0 0,0-1-1,0 1 1,0 0 0,1-1 0,31-11-14,-19 3-657,0-1 1,-1 0-1,0-1 1,-1 0-1,12-15 1,-16 17-842,0 0 0,-1-1 0,-1 0 0,8-16 0,-3 3-4120</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9.541"/>
    </inkml:context>
    <inkml:brush xml:id="br0">
      <inkml:brushProperty name="width" value="0.025" units="cm"/>
      <inkml:brushProperty name="height" value="0.025" units="cm"/>
      <inkml:brushProperty name="color" value="#008C3A"/>
    </inkml:brush>
  </inkml:definitions>
  <inkml:trace contextRef="#ctx0" brushRef="#br0">99 0 6951,'-5'9'8210,"-9"13"-5964,1 0 1,1 1-1,1 1 0,-12 38 1,18-45-1774,0 1-1,2-1 1,0 1 0,1 0 0,0 0-1,2 0 1,0-1 0,3 21 0,-3-36-467,0 0 0,0 0 0,0-1 0,0 1 0,1 0 0,-1 0 0,0-1 0,1 1 0,0 0 0,-1-1 0,1 1 0,0-1 0,0 1 0,0-1 0,0 1 0,0-1 0,0 0 0,1 1 0,-1-1 0,0 0 0,0 0 0,1 0 0,-1 0 0,1 0 0,-1 0 0,1 0 0,0-1 0,-1 1 0,1 0 0,0-1 0,-1 1 0,1-1 0,0 0 0,0 0 0,-1 0 0,1 1 0,0-2 0,0 1 0,-1 0 0,1 0 0,3-1 0,-1-1-67,1 1 1,0-1-1,0 0 0,-1 0 0,1-1 1,-1 0-1,1 1 0,-1-1 0,0-1 1,0 1-1,-1-1 0,1 1 1,3-6-1,13-24-676,-2-1 0,-1 0 1,-2-1-1,-1-1 0,-2 0 1,10-47-1,-22 77 1838,-2 6-353,-7 13 2,-11 23-50,14-20-520,1 0-1,1 0 1,0 0-1,1 0 1,1 0-1,0 1 1,1 23-1,1-39-175,0 0-1,0 0 1,0 0-1,1 0 1,-1 0-1,0 0 1,0 1-1,1-1 1,-1 0 0,0 0-1,1 0 1,-1 0-1,1 0 1,0-1-1,-1 1 1,1 0-1,0 0 1,-1 0-1,1 0 1,0-1 0,0 1-1,0 0 1,0-1-1,-1 1 1,1 0-1,0-1 1,1 1-1,1-1-23,-1 1-1,0-1 1,1 0-1,-1 0 1,0 0-1,1 0 1,-1-1-1,0 1 1,0 0-1,1-1 1,-1 0-1,3 0 1,6-4-280,-1 0 0,1-1 0,15-11 0,34-29-1499,-59 46 1808,-1 0-1,0 0 1,1 0-1,-1 0 1,0 0-1,1 0 0,-1 0 1,0 0-1,1 0 1,-1 0-1,0 0 1,1 0-1,-1 0 1,0 0-1,0 0 0,1 0 1,-1 1-1,0-1 1,1 0-1,-1 0 1,0 0-1,0 1 1,1-1-1,-1 0 0,0 0 1,0 0-1,0 1 1,1-1-1,-1 0 1,0 1-1,0-1 0,0 0 1,0 0-1,0 1 1,1-1-1,-1 0 1,0 1-1,0-1 1,0 0-1,0 1 0,0-1 1,0 0-1,0 1 1,0-1-1,0 0 1,0 0-1,0 1 1,0-1-1,-1 0 0,1 1 1,0-1-1,-1 17 334,1-17-338,-2 16 230,0-9-123,1 0 0,1 0 0,-1 1 0,1-1-1,1 13 1,0-18-100,-1 0-1,0-1 0,1 1 1,0 0-1,-1-1 1,1 1-1,0-1 1,0 0-1,0 1 1,0-1-1,0 0 0,0 1 1,0-1-1,0 0 1,1 0-1,-1 0 1,0 0-1,1 0 0,-1 0 1,1 0-1,-1 0 1,1-1-1,-1 1 1,1-1-1,-1 1 0,1-1 1,0 0-1,-1 1 1,1-1-1,2 0 1,3 0-162,1 0 0,-1-1 0,1 0 0,-1 0 1,1-1-1,-1 0 0,0 0 0,0 0 0,0-1 1,0 0-1,0-1 0,-1 0 0,1 0 0,-1 0 0,0 0 1,0-1-1,-1 0 0,1-1 0,6-8 0,-11 13-500,-2 5 628,0 0-1,0 0 1,-1-1-1,1 1 1,-1 0 0,0 0-1,0-1 1,-3 5-1,-2 5 160,-8 21 390,3 1 0,1 0-1,1 1 1,2 0 0,2 1-1,-2 37 1,-7 34-138,15-105-380,-1-1-1,1 1 1,-1-1 0,0 1-1,1 0 1,-1-1-1,0 1 1,-1-1-1,1 0 1,0 1 0,-1-1-1,1 0 1,-1 0-1,0 0 1,1 0 0,-1 0-1,0 0 1,0-1-1,-1 1 1,1 0-1,0-1 1,-5 2 0,3-1-17,-1-1 0,1 0 0,-1-1 0,0 1 0,1-1 0,-1 0 0,0 0 0,0 0 0,1 0 0,-1-1 0,0 0 0,-4-2 0,-5-1-43,-1-1-1,1-1 1,0 0-1,1-1 0,-1-1 1,1 0-1,-13-11 0,23 16 26,-1 0 0,1 0 1,0-1-1,0 1 0,0-1 0,0 0 0,1 0 0,-1 0 0,1 0 0,-3-8 0,5 10 23,-1 1 0,1-1 0,0 0 0,0 1 0,-1-1-1,1 1 1,0-1 0,1 0 0,-1 1 0,0-1 0,0 1-1,1-1 1,-1 1 0,1-1 0,-1 1 0,1-1-1,0 1 1,0-1 0,-1 1 0,1 0 0,0-1 0,0 1-1,0 0 1,1 0 0,-1 0 0,0 0 0,0 0 0,1 0-1,-1 0 1,0 0 0,1 0 0,-1 1 0,3-2-1,22-9-190,47-12 0,-54 18-427,0-1 1,-1 0-1,0-1 0,0-1 0,32-19 0,-47 24 131,0 1-1,0-1 1,0 0 0,-1 1-1,1-1 1,-1 0-1,1-1 1,1-3 0,4-17-5614,-6-7-6536</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29.888"/>
    </inkml:context>
    <inkml:brush xml:id="br0">
      <inkml:brushProperty name="width" value="0.025" units="cm"/>
      <inkml:brushProperty name="height" value="0.025" units="cm"/>
      <inkml:brushProperty name="color" value="#008C3A"/>
    </inkml:brush>
  </inkml:definitions>
  <inkml:trace contextRef="#ctx0" brushRef="#br0">1 67 9001,'0'0'9705,"66"-45"-8264,-41 33-1505,-1 6-1826,-4 2-4804</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0.530"/>
    </inkml:context>
    <inkml:brush xml:id="br0">
      <inkml:brushProperty name="width" value="0.025" units="cm"/>
      <inkml:brushProperty name="height" value="0.025" units="cm"/>
      <inkml:brushProperty name="color" value="#008C3A"/>
    </inkml:brush>
  </inkml:definitions>
  <inkml:trace contextRef="#ctx0" brushRef="#br0">160 227 4324,'0'0'8146,"3"-11"-4254,13-39-966,-15 48-2811,-1 1 0,1-1 0,-1 0 1,1 0-1,-1 0 0,0 0 0,1 0 1,-1 0-1,0 0 0,-1 0 0,1 0 0,0 0 1,0 0-1,-1 0 0,1 0 0,-1 1 1,0-1-1,0 0 0,1 0 0,-1 0 1,0 1-1,0-1 0,-1 1 0,1-1 1,0 1-1,0-1 0,-1 1 0,1-1 1,-1 1-1,1 0 0,-1 0 0,0 0 1,1 0-1,-1 0 0,0 0 0,0 1 0,0-1 1,0 0-1,1 1 0,-1-1 0,0 1 1,0 0-1,0 0 0,0 0 0,0 0 1,-3 0-1,-1 0-89,-1 0 0,1 0 0,0 1 0,-1 0 0,1 0 0,0 0 0,0 1 0,0 0 0,0 0 0,0 1 0,0 0 0,-7 4 0,10-5 26,-1 1 0,1 0-1,0 0 1,0 0 0,0 0-1,0 1 1,0-1 0,1 1 0,-1 0-1,1 0 1,0 0 0,0 0-1,1 0 1,-1 0 0,1 0-1,0 0 1,0 1 0,0-1-1,1 0 1,-1 1 0,1 7-1,1-11-46,-1 0 1,1 0-1,-1 0 0,1 0 0,0 0 0,-1 0 0,1 0 0,0-1 0,0 1 0,-1 0 0,1-1 0,0 1 0,0 0 0,0-1 0,0 1 0,0-1 0,0 1 0,0-1 0,0 0 0,0 1 0,0-1 0,0 0 0,0 0 0,0 0 0,0 0 0,0 0 0,0 0 0,1 0 0,0 0 0,36-7 90,-20-1-101,0-1 0,-1-1 0,0-1-1,0-1 1,-1 0 0,-1-1 0,0 0 0,-1-2 0,0 0-1,-1 0 1,-1-1 0,15-26 0,-25 41 16,-1-1 0,0 0 0,0 0 0,0 0 0,-1 1 1,1-1-1,0 0 0,-1 0 0,1 0 0,-1 0 0,1 0 0,-1 0 0,0 0 0,0 0 1,0-4-1,-8 7 74,-6 18-68,3 2 9,2 0 1,0 0-1,1 1 1,0 1 0,2 0-1,1-1 1,1 2 0,1-1-1,0 43 1,3-63-209,0 0 0,0 1 0,1-1 0,-1 0-1,1 1 1,0-1 0,0 0 0,0 1 0,0-1 0,1 0 0,-1 0 0,1 0 0,-1 0 0,1-1 0,0 1 0,1 0 0,3 3 0,-5-5-113,1 1 1,0-1 0,0 0 0,1 0 0,-1 1-1,0-2 1,0 1 0,1 0 0,-1 0 0,0-1-1,1 1 1,-1-1 0,0 0 0,1 0 0,-1 0-1,1 0 1,-1 0 0,0 0 0,1-1 0,-1 1-1,0-1 1,1 1 0,-1-1 0,0 0 0,4-2-1,15-15-11144</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1.162"/>
    </inkml:context>
    <inkml:brush xml:id="br0">
      <inkml:brushProperty name="width" value="0.025" units="cm"/>
      <inkml:brushProperty name="height" value="0.025" units="cm"/>
      <inkml:brushProperty name="color" value="#008C3A"/>
    </inkml:brush>
  </inkml:definitions>
  <inkml:trace contextRef="#ctx0" brushRef="#br0">138 1 15278,'-8'0'3673,"5"0"-3393,-8-1 499,1 2 0,-1-1 0,0 1 0,1 1 0,-1 0 0,-9 3-1,17-4-715,1 0 0,-1 0-1,1 0 1,0 0-1,0 1 1,0-1-1,-1 1 1,1-1 0,0 1-1,1 0 1,-1-1-1,0 1 1,0 0-1,1 0 1,-1 0 0,1 1-1,0-1 1,0 0-1,0 0 1,0 1-1,0-1 1,0 1 0,0-1-1,1 1 1,0-1-1,-1 1 1,1-1-1,0 1 1,0-1 0,0 1-1,0 0 1,1-1-1,-1 1 1,2 4-1,-1-5-48,0 0 0,0 1-1,1-1 1,-1 0 0,1 0-1,-1 0 1,1 0-1,0 0 1,0 0 0,0 0-1,0-1 1,0 1-1,0-1 1,0 1 0,1-1-1,-1 0 1,0 0 0,1 0-1,-1 0 1,1 0-1,-1-1 1,1 1 0,-1-1-1,1 0 1,-1 1 0,1-1-1,0 0 1,-1-1-1,4 1 1,1 0 7,1-1 0,-1 1 0,1-1 0,-1 0 0,1-1 0,-1 0 0,0 0 0,14-6 0,19-29-200,-36 32 11,1 0-1,0 0 1,1 0-1,-1 0 0,11-6 1,-18 39-179,-1-14 361,-2 26 535,5-38-521,0-1-1,0 0 0,0 0 0,1 0 0,-1 0 0,0 0 0,1 0 0,-1 0 0,1 0 0,-1 0 0,1 0 0,-1 0 1,1 0-1,0 0 0,-1-1 0,1 1 0,0 0 0,0 0 0,0-1 0,0 1 0,0 0 0,-1-1 0,1 1 0,0-1 1,0 1-1,0-1 0,0 0 0,1 1 0,-1-1 0,0 0 0,0 0 0,2 0 0,9 1 18,0-1 0,1-1 0,-1 0 0,0-1 0,0 0 0,0-1 0,0-1 0,0 1 0,0-2 0,-1 0 0,0 0 0,12-9 0,-2 4-249,-1 1 0,35-12 1,-54 21 210,-1 0 1,1 1-1,-1-1 0,0 0 1,1 0-1,-1 1 1,1-1-1,-1 0 1,0 1-1,1-1 1,-1 0-1,1 1 1,-1-1-1,0 0 1,0 1-1,1-1 1,-1 1-1,0-1 1,0 0-1,1 1 0,-1-1 1,0 1-1,0-1 1,0 1-1,0-1 1,0 1-1,0-1 1,0 1-1,0-1 1,0 1-1,0-1 1,0 1-1,0-1 1,0 1-1,0-1 1,0 1-1,0-1 0,0 1 1,-1-1-1,1 1 1,0-1-1,0 0 1,-1 2-1,-6 24 285,7-25-277,-1 0 69,0 1 1,1 0-1,-1-1 1,1 1-1,-1-1 1,1 1 0,0 0-1,-1-1 1,1 1-1,0 0 1,0-1-1,0 1 1,1 0-1,-1-1 1,0 1-1,1-1 1,-1 1-1,1 0 1,0 1-1,0-2-36,0-1-1,-1 1 0,1 0 0,0-1 1,0 0-1,0 1 0,0-1 1,0 1-1,0-1 0,0 0 0,0 0 1,0 1-1,0-1 0,0 0 1,0 0-1,0 0 0,0 0 0,0 0 1,0 0-1,0-1 0,0 1 1,0 0-1,1-1 0,9-3 115,1 0 0,-1-1 0,21-12 0,-24 12-261,12-6 96,-9 3-158,1 1 0,0 1 0,0 0 0,1 0 0,0 1 0,0 1 0,0 0 0,16-2 0,-28 7 151,-1 1 0,1-1 1,-1 0-1,1 1 0,-1-1 1,0 0-1,0 1 0,1-1 1,-1 1-1,0-1 0,0 1 1,0-1-1,0 0 0,-1 1 1,1-1-1,0 1 0,-1-1 1,1 0-1,-1 1 0,0 1 1,-15 26-17,13-23 18,-1 0 1,1 0 0,-1 0 0,2 0 0,-1 1 0,1-1-1,0 1 1,-2 12 0,5-19-176,0 0-1,0 1 1,1-1 0,-1 0-1,0 0 1,0 1-1,1-1 1,-1 0 0,0 0-1,0-1 1,1 1 0,-1 0-1,0 0 1,0-1-1,0 1 1,1 0 0,-1-1-1,0 1 1,1-2 0,68-46-14701,-46 30 7042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36.880"/>
    </inkml:context>
    <inkml:brush xml:id="br0">
      <inkml:brushProperty name="width" value="0.025" units="cm"/>
      <inkml:brushProperty name="height" value="0.025" units="cm"/>
    </inkml:brush>
  </inkml:definitions>
  <inkml:trace contextRef="#ctx0" brushRef="#br0">517 193 3491,'0'-10'1004,"5"-171"7500,-5 181-8458,0 0-1,0 0 1,0 0 0,0 0-1,0 0 1,0 1-1,0-1 1,0 0 0,0 0-1,0 0 1,0 0 0,-1 0-1,1 0 1,0 0 0,0 0-1,0 0 1,0 0-1,0 0 1,0 0 0,0 0-1,0 0 1,0 0 0,0 0-1,-1 0 1,1 0 0,0 0-1,0 0 1,0 0-1,0 0 1,0 0 0,0 0-1,0 0 1,0 0 0,0 0-1,0 0 1,-1 0 0,1 0-1,0 0 1,0 0-1,0 0 1,0 0 0,0 0-1,0 0 1,0 0 0,0-1-1,0 1 1,0 0 0,0 0-1,0 0 1,0 0-1,0 0 1,0 0 0,0 0-1,0 0 1,-1 0 0,1 0-1,0 0 1,0-1 0,0 1-1,0 0 1,0 0-1,0 0 1,0 0 0,0 0-1,0 0 1,0 0 0,0 0-1,1-1 1,-10 11 997,-4 12-660,-24 73 476,5 2 0,4 1 0,-16 109 0,-24 310-152,38-248-643,15-157-88,-14 106-557,-3 336 0,32-548 538,0-1 0,0 1 0,1 0 0,0-1 0,0 1 0,0 0 0,1-1 0,0 1 0,0-1 0,0 0 0,1 0 0,0 0 0,0 0 0,5 7 0,-4-8 19,0-1 1,0 0 0,0 0 0,0 0-1,1-1 1,-1 1 0,1-1 0,-1 0-1,1 0 1,0-1 0,0 1 0,0-1-1,0 0 1,0-1 0,0 1 0,9-1 0,48-2 55,0-4 0,1-2 1,-2-2-1,78-25 0,22-2-17,-34 10-199,2 5 1,190-6 0,-318 28 185,-1 1 1,0-1-1,0 0 1,0 0 0,1 1-1,-1-1 1,0 0-1,0 0 1,0 1-1,0-1 1,0 0-1,0 1 1,1-1 0,-1 0-1,0 1 1,0-1-1,0 0 1,0 1-1,0-1 1,0 0-1,0 0 1,0 1 0,0-1-1,-1 0 1,1 1-1,0-1 1,0 0-1,0 1 1,0-1-1,0 0 1,0 1-1,-1-1 1,1 0 0,0 0-1,0 1 1,0-1-1,-1 0 1,1 0-1,0 1 1,-7 10 92,5-8-31,-1 1-1,1-1 0,-1-1 0,1 1 0,-1 0 1,0-1-1,0 1 0,0-1 0,0 0 0,-7 4 1,10-6-49,-1 0 0,0 0 1,1 0-1,-1 0 0,1 0 0,-1 0 1,0 0-1,1 0 0,-1 0 1,0 0-1,1 0 0,-1 0 1,1-1-1,-1 1 0,1 0 0,-1 0 1,0-1-1,1 1 0,-1 0 1,1-1-1,-1 1 0,1 0 1,-1-1-1,1 1 0,-1-1 0,-9-26 104,0-53 177,1-132-1,6 104-272,-2-34 26,-21-472-577,-33 2 340,52 560 219,2 1 0,3-1 0,1 0 0,12-93 0,-10 144-18,-1 0 0,1-1 0,-1 1 1,0 0-1,0 0 0,0-1 0,0 1 1,0 0-1,0-1 0,0 1 0,0 0 1,0-1-1,0 1 0,-1 0 0,1 0 1,0-1-1,-1 1 0,1 0 0,-1 0 1,0 0-1,1 0 0,-1 0 0,0 0 1,0 0-1,0 0 0,0 0 0,0 0 1,0 0-1,0 0 0,-2-1 0,-1 1 34,0 0-1,0 0 0,0 0 1,-1 1-1,1 0 0,0 0 1,-8 1-1,-6-1-85,-87 2 770,1 5 1,-200 39-1,223-26-697,0 2 0,2 5 0,0 2 0,-80 44 1,111-47-190,-75 54 0,123-77-3392,11-5 1212,14-7-1931,-1-12-2349</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1.494"/>
    </inkml:context>
    <inkml:brush xml:id="br0">
      <inkml:brushProperty name="width" value="0.025" units="cm"/>
      <inkml:brushProperty name="height" value="0.025" units="cm"/>
      <inkml:brushProperty name="color" value="#008C3A"/>
    </inkml:brush>
  </inkml:definitions>
  <inkml:trace contextRef="#ctx0" brushRef="#br0">40 1 352,'0'0'9962,"-36"53"-8777,33-45-961,3-3-1057,9-5-5957</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1.856"/>
    </inkml:context>
    <inkml:brush xml:id="br0">
      <inkml:brushProperty name="width" value="0.025" units="cm"/>
      <inkml:brushProperty name="height" value="0.025" units="cm"/>
      <inkml:brushProperty name="color" value="#008C3A"/>
    </inkml:brush>
  </inkml:definitions>
  <inkml:trace contextRef="#ctx0" brushRef="#br0">86 124 10025,'38'-32'5040,"-44"38"-3534,0 0 1,1 0-1,-1 1 0,2 0 0,-1 0 1,-6 12-1,-21 62 1724,-9 88-2003,34-122-1124,7-34 10,7-33 87,-4 10-155,17-56-216,40-90 0,-52 138 89,1 1 1,1-1 0,1 2-1,0-1 1,1 2 0,0-1 0,2 2-1,-1-1 1,30-21 0,-39 33 68,0 0 0,1 0 0,0 1 1,-1-1-1,1 1 0,0 0 0,0 0 0,1 1 0,-1-1 1,0 1-1,0 1 0,1-1 0,-1 1 0,7 0 1,-10 0 6,-1 1 1,0 0 0,1 0 0,-1 0 0,0 0 0,0 0-1,0 0 1,0 1 0,0-1 0,0 0 0,0 0 0,0 1-1,0-1 1,-1 1 0,1-1 0,0 1 0,-1-1 0,1 1-1,-1-1 1,0 1 0,1-1 0,-1 1 0,0-1 0,0 1-1,0 0 1,0-1 0,0 1 0,-1-1 0,1 1 0,-1 1-1,1 5-10,-1-1 0,0 1 0,0-1 0,-1 0 0,-4 13 0,2-13 56,0 0-1,0-1 0,-1 1 1,0-1-1,0 0 1,0 0-1,-1 0 0,1-1 1,-1 0-1,-1 0 0,1 0 1,-1-1-1,0 0 1,0-1-1,0 1 0,0-1 1,-1 0-1,1-1 0,-1 0 1,1 0-1,-1-1 1,0 0-1,-15 0 0,21-1-145,1 0 0,0 0 0,0 0 1,0-1-1,-1 1 0,1 0 0,0-1 0,0 1 0,0-1 0,0 0 0,0 1 0,0-1 0,0 0 0,0 1 0,0-1 0,0 0 0,0 0 0,0 0 1,1 0-1,-1 0 0,0 0 0,1 0 0,-1 0 0,0 0 0,1 0 0,0 0 0,-1 0 0,1-1 0,-1 0 0,1-18-5401,9 3-3627,2 7-513</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2.231"/>
    </inkml:context>
    <inkml:brush xml:id="br0">
      <inkml:brushProperty name="width" value="0.025" units="cm"/>
      <inkml:brushProperty name="height" value="0.025" units="cm"/>
      <inkml:brushProperty name="color" value="#008C3A"/>
    </inkml:brush>
  </inkml:definitions>
  <inkml:trace contextRef="#ctx0" brushRef="#br0">4 103 16624,'0'0'10175,"11"0"-9935,1 1-207,1 0 6,0 0-1,0-1 1,0 0 0,-1-1-1,25-5 1,-34 5-14,0 0 1,0 0 0,0 0-1,0 0 1,-1-1 0,1 1-1,0-1 1,-1 0-1,1 1 1,-1-1 0,0 0-1,1-1 1,-1 1 0,0 0-1,0-1 1,0 1-1,-1-1 1,1 1 0,-1-1-1,1 0 1,-1 0-1,0 0 1,0 0 0,0 0-1,0 0 1,-1 0 0,1 0-1,-1 0 1,0 0-1,0 0 1,0 0 0,-1-6-1,1 8-21,0 1-1,0-1 0,0 0 0,0 1 0,0-1 1,-1 0-1,1 0 0,0 1 0,0-1 1,-1 0-1,1 1 0,0-1 0,-1 0 1,1 1-1,-1-1 0,1 1 0,-1-1 1,1 1-1,-1-1 0,0 1 0,1-1 1,-1 1-1,1 0 0,-1-1 0,0 1 1,1 0-1,-1-1 0,-1 1 0,-25 0 23,22 1-23,-1 1 1,0 0 0,1 0 0,-1 0-1,1 1 1,0-1 0,-7 5 0,4 0 129,1-1 1,-1 1-1,1 1 1,0-1-1,1 1 1,0 1-1,0-1 0,1 1 1,0 0-1,0 0 1,1 0-1,0 1 1,1-1-1,0 1 1,1 0-1,0 0 1,-1 12-1,3-20-121,0-1 1,0 1-1,0 0 0,0 0 1,1 0-1,-1-1 0,1 1 1,-1 0-1,1 0 0,0-1 1,0 1-1,-1 0 1,1-1-1,0 1 0,1-1 1,-1 0-1,0 1 0,0-1 1,1 0-1,-1 1 0,0-1 1,1 0-1,1 1 0,2 0-59,-1 0 0,0 0 0,0-1 0,1 0 1,-1 0-1,1 0 0,-1 0 0,1-1 0,6 1 0,47-9-2747,-52 7 1841,-1-1-1,1 0 1,-1 0-1,0 0 1,0-1-1,6-3 1,10-13-5021,-5 1-1104</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2.562"/>
    </inkml:context>
    <inkml:brush xml:id="br0">
      <inkml:brushProperty name="width" value="0.025" units="cm"/>
      <inkml:brushProperty name="height" value="0.025" units="cm"/>
      <inkml:brushProperty name="color" value="#008C3A"/>
    </inkml:brush>
  </inkml:definitions>
  <inkml:trace contextRef="#ctx0" brushRef="#br0">0 47 9417,'0'0'17451,"9"-8"-16405,31-21-629,-39 28-416,0 0 0,-1 0-1,1 1 1,0-1 0,0 0 0,0 1 0,0-1 0,0 0 0,1 1 0,-1-1-1,0 1 1,0 0 0,0-1 0,0 1 0,1 0 0,-1 0 0,0-1 0,0 1-1,0 0 1,1 0 0,-1 0 0,0 1 0,0-1 0,0 0 0,1 0 0,-1 1-1,0-1 1,0 1 0,0-1 0,0 1 0,0-1 0,0 1 0,0 0-1,0-1 1,0 1 0,0 0 0,0 0 0,0 0 0,0 0 0,-1-1 0,1 1-1,0 0 1,-1 1 0,1-1 0,-1 0 0,1 0 0,-1 0 0,1 0 0,-1 0-1,0 0 1,0 1 0,1-1 0,-1 0 0,0 2 0,1 6 68,0 0 1,-1 0-1,0 0 0,-2 18 1,-3-4 955,3-7 276,26-28-1209,8-15-2259,-39 37-12503</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3.081"/>
    </inkml:context>
    <inkml:brush xml:id="br0">
      <inkml:brushProperty name="width" value="0.025" units="cm"/>
      <inkml:brushProperty name="height" value="0.025" units="cm"/>
      <inkml:brushProperty name="color" value="#008C3A"/>
    </inkml:brush>
  </inkml:definitions>
  <inkml:trace contextRef="#ctx0" brushRef="#br0">148 225 5573,'0'0'1906,"3"-8"4142,7-28-1916,-9 35-3930,-1 0-1,0 0 1,1 0-1,-1-1 1,0 1-1,0 0 1,0 0-1,0-1 1,0 1-1,0 0 1,0 0-1,-1-1 0,1 1 1,0 0-1,-1 0 1,1 0-1,-1 0 1,1-1-1,-1 1 1,1 0-1,-1 0 1,0 0-1,0 0 1,1 0-1,-3-1 1,1 1-28,0-1 1,-1 1-1,1 0 1,0 0-1,-1 0 1,1 0-1,-1 0 1,0 0-1,1 1 1,-1 0-1,-4-1 1,1 1-85,0 0 0,-1 0 0,1 0 0,0 1-1,-1 0 1,1 0 0,0 1 0,0 0 0,-8 3 0,11-3-67,-1 1 1,0-1-1,1 1 0,0 0 1,0 0-1,0 0 0,0 1 1,0-1-1,0 0 0,1 1 1,0 0-1,0 0 0,0 0 1,0 0-1,0 0 0,1 0 1,0 0-1,-1 6 0,2-9-13,0 0 0,0 0 0,0-1 0,1 1 0,-1 0 0,0 0 0,1-1 0,-1 1 0,1 0 0,-1 0 1,1-1-1,-1 1 0,1-1 0,-1 1 0,1 0 0,-1-1 0,1 1 0,0-1 0,-1 0 0,1 1 0,0-1 0,0 1 0,-1-1 0,1 0 0,0 0 0,0 1 0,-1-1 0,1 0 0,0 0 0,0 0 0,0 0 0,0 0 0,-1 0 0,1 0 0,0 0 0,0 0 0,0 0 0,-1-1 0,1 1 0,0 0 0,0 0 0,0-1 0,41-9 237,-26 2-231,1-1-1,-1 0 1,-1-1 0,0-1-1,0 0 1,-1-1 0,-1-1-1,0 0 1,0-1 0,-2 0-1,1-1 1,-2 0-1,16-30 1,-19 18-101,-14 46 151,1 1 1,1 0 0,0 0 0,1 0-1,2 1 1,0-1 0,1 34 0,2-50-87,-1-1 1,1 1 0,0-1 0,0 1 0,0-1 0,0 0 0,1 1 0,-1-1 0,1 0 0,0 0 0,0 0 0,0 0 0,0 0 0,0 0 0,1-1 0,5 5 0,-5-5-471,0 1 0,0-1-1,1 0 1,-1-1 0,1 1-1,-1-1 1,1 1 0,0-1 0,7 1-1,17 0-5915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4.046"/>
    </inkml:context>
    <inkml:brush xml:id="br0">
      <inkml:brushProperty name="width" value="0.025" units="cm"/>
      <inkml:brushProperty name="height" value="0.025" units="cm"/>
      <inkml:brushProperty name="color" value="#008C3A"/>
    </inkml:brush>
  </inkml:definitions>
  <inkml:trace contextRef="#ctx0" brushRef="#br0">47 1 5221,'0'0'12049,"1"9"-10410,3 44 452,-3 62 0,3 53-561,-4-168-1525,0 1-1,0 0 1,0-1 0,0 1 0,0 0 0,1-1 0,-1 1 0,0 0 0,0-1 0,1 1 0,-1-1 0,0 1-1,1 0 1,-1-1 0,0 1 0,1-1 0,-1 1 0,1-1 0,-1 1 0,1-1 0,-1 1 0,1-1 0,-1 0-1,1 1 1,0-1 0,-1 0 0,1 0 0,0 1 0,-1-1 0,1 0 0,0 0 0,26-4 93,26-24-424,-51 26 242,2 0 3,5-4-301,1 0-1,-1 1 0,1 0 1,21-7-1,-30 11 362,1 1 1,-1 0-1,1-1 0,-1 1 1,1 0-1,-1 0 1,1 0-1,-1 0 0,0 0 1,1 0-1,-1 0 1,1 0-1,-1 1 0,1-1 1,-1 1-1,0-1 0,1 1 1,-1-1-1,0 1 1,1 0-1,-1 0 0,0-1 1,0 1-1,0 0 1,0 0-1,0 0 0,0 0 1,0 1-1,0-1 0,0 0 1,0 0-1,0 0 1,-1 1-1,1-1 0,-1 0 1,1 1-1,-1-1 1,1 1-1,-1-1 0,0 1 1,0-1-1,0 0 0,1 1 1,-2-1-1,1 1 1,0 1-1,0 4 93,0 1-1,-1-1 1,0 0-1,0 0 1,-1 0 0,0 0-1,0 0 1,0 0-1,-1 0 1,0-1 0,0 1-1,-1-1 1,0 0-1,0 0 1,-1 0 0,1-1-1,-1 1 1,0-1-1,-1 0 1,-7 5 0,3-2 200,0-1 0,0 0 0,-1-1-1,0 0 1,0-1 0,-1 0 0,1-1 0,-1 0 0,0-1 0,0 0 0,-16 1 0,27-4-294,-1 1-1,0-1 0,0 0 1,1 0-1,-1 0 1,0 0-1,0 0 1,0-1-1,1 1 1,-1 0-1,0-1 0,1 1 1,-1-1-1,0 0 1,1 0-1,-1 1 1,1-1-1,-1 0 0,1 0 1,-1 0-1,1-1 1,0 1-1,0 0 1,-1 0-1,1-1 1,0 1-1,0-1 0,0 1 1,1-1-1,-1 1 1,0-1-1,0 0 1,1 1-1,-1-1 0,1 0 1,0 1-1,-1-1 1,1 0-1,0 0 1,0 1-1,0-1 1,0-2-1,1-2-529,-1 0 0,1 0-1,1 0 1,-1 0 0,1 0 0,0 0 0,0 1-1,0-1 1,1 1 0,0-1 0,5-6 0,15-15-5983</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4.515"/>
    </inkml:context>
    <inkml:brush xml:id="br0">
      <inkml:brushProperty name="width" value="0.025" units="cm"/>
      <inkml:brushProperty name="height" value="0.025" units="cm"/>
      <inkml:brushProperty name="color" value="#008C3A"/>
    </inkml:brush>
  </inkml:definitions>
  <inkml:trace contextRef="#ctx0" brushRef="#br0">67 0 10154,'0'0'7473,"-5"10"-5647,4-10-1827,-3 7 325,1-1 0,-1 1-1,1 0 1,0 0 0,1 0-1,-3 11 1,5-17-271,0 1 0,0 0 0,-1 0 0,1-1 0,0 1 0,1 0 0,-1 0 0,0-1 0,0 1 0,1 0 0,-1-1-1,1 1 1,0 0 0,-1-1 0,1 1 0,0-1 0,0 1 0,0-1 0,0 1 0,0-1 0,0 1 0,0-1 0,1 0 0,-1 0 0,0 0 0,1 0 0,-1 0 0,1 0 0,-1 0 0,1 0 0,0-1 0,-1 1 0,1 0 0,0-1 0,-1 1 0,1-1-1,0 0 1,0 0 0,-1 0 0,4 0 0,0 1-35,0 0 0,0-1 0,0 0 0,0 0 0,1 0 0,-1-1 0,0 0-1,0 0 1,0 0 0,0-1 0,-1 1 0,1-1 0,0 0 0,-1 0 0,8-5 0,-3-1-266,0 0 0,0 0 0,0-1 0,-1 0 0,9-13 0,-23 31 213,0 1 0,2 0 0,-1 0 0,1 0-1,0 1 1,-3 16 0,-11 68 431,-12 187 2353,30-281-2749,-1 0 1,1 0-1,0 0 1,-1 0-1,1-1 1,0 1-1,-1 0 1,1 0 0,-1 0-1,1-1 1,-1 1-1,1 0 1,-1-1-1,0 1 1,1 0-1,-1-1 1,0 1-1,0-1 1,1 1-1,-1-1 1,0 0-1,0 1 1,0-1-1,0 0 1,1 1-1,-1-1 1,0 0-1,0 0 1,0 0-1,0 0 1,0 0-1,0 0 1,0 0-1,1 0 1,-1 0 0,0 0-1,0 0 1,0-1-1,0 1 1,0 0-1,0-1 1,0 0-1,-38-16 325,33 13-346,0-1 0,0 0 0,1-1 0,0 1 0,0-1 0,0 0 0,1-1 0,-1 1 0,2-1 0,-1 0 0,1 0 0,0 0 0,0 0 0,1 0 0,0-1 0,0 1 0,1-1 0,0 1 0,0-1 0,1 0 0,0 1 0,0-1 0,1 0 0,0 1 0,0-1 0,0 1 0,1-1 0,1 1-1,-1 0 1,1-1 0,0 1 0,1 1 0,0-1 0,0 0 0,0 1 0,1 0 0,0 0 0,0 0 0,1 1 0,-1 0 0,1 0 0,0 0 0,0 1 0,1 0 0,0 0 0,7-3 0,103-33-5648,-49 17-924</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5.156"/>
    </inkml:context>
    <inkml:brush xml:id="br0">
      <inkml:brushProperty name="width" value="0.025" units="cm"/>
      <inkml:brushProperty name="height" value="0.025" units="cm"/>
      <inkml:brushProperty name="color" value="#008C3A"/>
    </inkml:brush>
  </inkml:definitions>
  <inkml:trace contextRef="#ctx0" brushRef="#br0">23 1 4452,'-2'10'10207,"-7"40"-6728,3 0 0,0 66 0,8 101-379,-1-143-2453,0-97-922,2 0-1,0 1 1,1-1-1,1 1 1,1 0 0,1 1-1,16-34 1,-11 29-67,2 1 0,0 0 0,2 1 0,1 1 0,33-36 1,-40 49 323,0 0 1,1 1-1,0 0 0,19-10 1,-24 16 11,0 0 1,0 0-1,0 0 1,1 1-1,-1 0 0,0 0 1,1 1-1,-1 0 1,1 0-1,0 1 0,9 0 1,-15 0 4,-1 0 1,1 0-1,-1 0 0,0 0 1,1 0-1,-1 0 1,0 0-1,1 0 1,-1 0-1,0 1 0,1-1 1,-1 0-1,0 0 1,0 1-1,1-1 1,-1 0-1,0 0 0,0 1 1,1-1-1,-1 0 1,0 0-1,0 1 1,0-1-1,1 0 0,-1 1 1,0-1-1,0 0 1,0 1-1,0-1 1,0 0-1,0 1 0,0-1 1,0 1-1,0-1 1,0 0-1,0 1 1,0-1-1,0 0 0,0 1 1,0-1-1,0 0 1,0 1-1,0-1 1,0 0-1,-1 1 0,1-1 1,0 0-1,0 1 1,0-1-1,-1 1 1,-10 16 23,-1-5 109,0-1-1,0-1 0,-1 0 0,0-1 1,-1-1-1,-17 9 0,-8 1 736,-45 16 1,76-32-810,4 1-59,-1-2 0,0 1 0,1-1 0,-1 1 0,0-1 0,0-1 0,0 1 0,0-1 0,-6 0 0,22-16-3720,12-2-230,5-2-1958</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5.882"/>
    </inkml:context>
    <inkml:brush xml:id="br0">
      <inkml:brushProperty name="width" value="0.025" units="cm"/>
      <inkml:brushProperty name="height" value="0.025" units="cm"/>
      <inkml:brushProperty name="color" value="#008C3A"/>
    </inkml:brush>
  </inkml:definitions>
  <inkml:trace contextRef="#ctx0" brushRef="#br0">45 31 8968,'0'0'12407,"-2"10"-10581,-12 49 101,6-32-1173,1 1 0,1 0 0,-2 38 0,8-66-749,0 1-1,0-1 1,0 0-1,0 1 1,0-1-1,0 0 1,0 1-1,1-1 1,-1 1 0,0-1-1,0 0 1,0 1-1,0-1 1,1 0-1,-1 0 1,0 1 0,0-1-1,0 0 1,1 1-1,-1-1 1,0 0-1,1 0 1,-1 0-1,0 1 1,1-1 0,-1 0-1,0 0 1,1 0-1,-1 0 1,0 1-1,1-1 1,-1 0-1,0 0 1,1 0 0,-1 0-1,0 0 1,1 0-1,-1 0 1,0 0-1,1 0 1,-1 0 0,1 0-1,-1 0 1,0 0-1,1-1 1,-1 1-1,0 0 1,1 0-1,-1 0 1,0 0 0,1-1-1,-1 1 1,0 0-1,0 0 1,1-1-1,-1 1 1,1-1-1,17-14 116,-13 8-242,-1-1-1,0 1 0,-1-1 0,0-1 0,0 1 1,-1 0-1,0-1 0,0 1 0,-1-1 0,0 0 1,0 1-1,-1-1 0,0 0 0,-1 1 1,0-1-1,0 0 0,-4-11 0,-4 9-72,2 15 72,0 20 238,8-21-74,-1 0-1,0 0 0,1 0 1,0 0-1,0 0 0,0 0 0,0 0 1,0-1-1,0 1 0,1 0 1,-1-1-1,1 1 0,0-1 0,0 0 1,0 1-1,0-1 0,0 0 1,0 0-1,0 0 0,1 0 0,-1-1 1,1 1-1,0-1 0,-1 1 1,1-1-1,0 0 0,0 0 0,0 0 1,0-1-1,0 1 0,-1-1 1,1 1-1,0-1 0,4 0 0,0 1-4,0-1-1,0 0 0,0 0 0,1-1 0,-1 0 1,0 0-1,0-1 0,0 1 0,-1-1 0,1-1 0,0 0 1,-1 0-1,1 0 0,6-5 0,-7 3-38,1 0-1,-1-1 1,0 0-1,0 0 1,-1-1-1,0 0 1,0 0 0,0 0-1,-1 0 1,0-1-1,-1 0 1,0 1-1,0-1 1,0 0-1,-1-1 1,2-13-1,-18 47-300,9-11 493,1 1 0,0-1 1,1 1-1,1-1 0,1 1 0,0 28 0,1-42-169,0 1-1,0-1 1,0 0-1,0 0 0,1 0 1,-1 0-1,0 0 1,1 0-1,-1 0 1,0 1-1,1-1 1,0 0-1,-1 0 1,1-1-1,0 1 0,-1 0 1,1 0-1,0 0 1,0 0-1,0 0 1,-1-1-1,1 1 1,0 0-1,0-1 1,0 1-1,2 0 1,1 0-1,-1 0 1,0-1 0,0 1 0,1-1 0,-1 0 0,0 0-1,1 0 1,-1 0 0,5-2 0,4 0-15,-1-1-1,0-1 1,0 1 0,18-10-1,13-12-353,-30 16 228,2 0 1,-1 2-1,1-1 1,0 2 0,0 0-1,1 1 1,15-4-1,-29 9 115,-1 0-1,1 0 1,-1 0 0,1 1-1,-1-1 1,1 0-1,-1 0 1,1 1 0,-1-1-1,1 0 1,-1 0-1,1 1 1,-1-1 0,1 1-1,-1-1 1,1 0-1,-1 1 1,0-1 0,1 1-1,-1-1 1,0 1-1,0-1 1,1 1 0,-1-1-1,0 1 1,0 0-1,0-1 1,1 1 0,-1-1-1,0 1 1,0 0-1,4 27 43,-3-15 48,0-11-76,0 0 1,0 0-1,0-1 0,0 1 1,0 0-1,0-1 1,0 1-1,0-1 1,1 1-1,-1-1 0,0 0 1,1 1-1,-1-1 1,1 0-1,0 0 0,-1 0 1,1 0-1,0 0 1,0-1-1,-1 1 0,1 0 1,0-1-1,0 0 1,0 1-1,0-1 0,0 0 1,0 0-1,0 0 1,0 0-1,0 0 1,0 0-1,-1-1 0,4 0 1,10-2-262,-1 0 0,0-1 0,21-9 0,-14 5-735,-14 5 644,0 0 0,1 1 0,-1 0 0,1 1 0,0-1 0,0 1 0,-1 1 0,1 0-1,0 0 1,11 1 0,-19 0 357,1-1 0,0 1 0,0 0 0,0-1-1,-1 1 1,1 0 0,0 0 0,-1 0 0,1-1-1,-1 1 1,1 0 0,-1 0 0,1 0 0,-1 0-1,1 0 1,-1 0 0,0 0 0,0 0 0,0 0-1,1 0 1,-1 0 0,0 0 0,0 0 0,0 0-1,0 0 1,-1 0 0,1 0 0,0 0 0,-1 2-1,-10 30 613,-16-5 5,9-18-1482,0-13-3917,8-6-2102</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6.387"/>
    </inkml:context>
    <inkml:brush xml:id="br0">
      <inkml:brushProperty name="width" value="0.025" units="cm"/>
      <inkml:brushProperty name="height" value="0.025" units="cm"/>
      <inkml:brushProperty name="color" value="#008C3A"/>
    </inkml:brush>
  </inkml:definitions>
  <inkml:trace contextRef="#ctx0" brushRef="#br0">214 82 8808,'0'0'4068,"9"-9"-384,3 0-2473,20-20 680,-13 0 2630,-19 29-4455,0 0 0,1 0 0,-1 0 0,0-1 0,0 1 0,0 0 0,0 0 0,0 0 0,0 0 0,0-1 0,0 1 0,0 0 0,0 0 0,0 0 0,0 0 0,0-1 0,0 1 0,0 0 0,-1 0 0,1 0 0,0 0 0,0 0 0,0-1 0,0 1 1,0 0-1,0 0 0,0 0 0,0 0 0,-1 0 0,1-1 0,0 1 0,0 0 0,0 0 0,0 0 0,0 0 0,0 0 0,-1 0 0,1 0 0,0 0 0,0 0 0,0 0 0,0 0 0,-1 0 0,1 0 0,0 0 0,0 0 0,0 0 0,0 0 0,-1 0 0,1 0 0,-16 1 848,-15 7-535,2 7-23,2 2 1,0 1-1,1 1 0,1 1 0,0 1 0,-41 47 0,65-67-341,0 0-1,0 0 0,1 0 0,-1 0 1,0 0-1,0 0 0,1 0 0,-1 1 1,1-1-1,-1 0 0,1 0 0,-1 0 0,1 1 1,0-1-1,0 0 0,-1 1 0,1-1 1,0 0-1,0 1 0,0-1 0,1 0 1,-1 1-1,0-1 0,0 0 0,1 0 1,0 2-1,0-1-4,1-1 0,-1 1 0,1-1 0,-1 0 0,1 0 0,-1 1 0,1-1 0,0 0 0,0-1-1,0 1 1,0 0 0,-1 0 0,1-1 0,0 1 0,3 0 0,12 1-41,0 0 0,1-2-1,21 0 1,-26-1-51,34 3-853,21-1-2337,-58-1 1608,-1-1 1,1 0 0,0-1-1,15-4 1,-3-4-4354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114"/>
    </inkml:context>
    <inkml:brush xml:id="br0">
      <inkml:brushProperty name="width" value="0.025" units="cm"/>
      <inkml:brushProperty name="height" value="0.025" units="cm"/>
    </inkml:brush>
  </inkml:definitions>
  <inkml:trace contextRef="#ctx0" brushRef="#br0">217 0 14061,'0'0'1479,"-1"11"-1169,-9 55 1128,-27 100 0,-3 4-220,16-35-852,-44 263 2778,52-271-4104,1 149 1,14-249-3039,-4 0-2264</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6.780"/>
    </inkml:context>
    <inkml:brush xml:id="br0">
      <inkml:brushProperty name="width" value="0.025" units="cm"/>
      <inkml:brushProperty name="height" value="0.025" units="cm"/>
      <inkml:brushProperty name="color" value="#008C3A"/>
    </inkml:brush>
  </inkml:definitions>
  <inkml:trace contextRef="#ctx0" brushRef="#br0">45 100 10474,'0'0'19063,"8"5"-18828,-4-2-226,0 0-1,1 0 0,-1-1 1,1 0-1,0 0 0,-1 0 1,1-1-1,0 1 1,0-1-1,0 0 0,0-1 1,0 1-1,0-1 1,0 0-1,0 0 0,0-1 1,0 1-1,0-1 1,0 0-1,10-4 0,-4 1 5,0-1-1,0 0 0,0 0 1,15-12-1,-22 15-3,-1-1 1,0 0-1,1 0 0,-1 0 0,0 0 1,-1 0-1,1 0 0,-1-1 0,1 0 1,-1 1-1,0-1 0,0 0 0,-1 0 1,1 0-1,-1 0 0,1-6 0,-2 9-8,0 0 0,0 0 1,0 1-1,0-1 0,-1 0 0,1 0 0,0 0 0,-1 0 0,1 0 0,-1 1 0,1-1 0,-1 0 1,1 0-1,-1 1 0,0-1 0,1 0 0,-1 1 0,0-1 0,0 0 0,1 1 0,-1-1 1,0 1-1,0 0 0,0-1 0,1 1 0,-1 0 0,0-1 0,0 1 0,0 0 0,0 0 0,0 0 1,0-1-1,0 1 0,0 0 0,0 1 0,-1-1 0,-40 1-10,31 1 20,0 1 1,1 0-1,-1 1 0,1 0 0,0 1 0,0 0 1,0 0-1,1 1 0,-1 1 0,1-1 0,1 1 0,-1 1 1,-8 10-1,11-12 57,0 1-1,0 0 1,0 0 0,1 1-1,0-1 1,1 1 0,0 0 0,0 0-1,0 1 1,1-1 0,1 1 0,-1 0-1,1 0 1,1 0 0,0 0-1,0 14 1,1-20-68,0 0 0,1-1 0,-1 1 0,1 0 0,0-1 0,0 1 0,0-1 0,0 1 0,1-1 0,-1 1-1,1-1 1,-1 0 0,1 1 0,0-1 0,0 0 0,0 0 0,0-1 0,4 4 0,0-1-52,0-1 0,0 0 0,0 0 0,1-1-1,-1 0 1,1 0 0,10 2 0,2-1-1283,0-1-1,0-1 1,0-1 0,34-4-1,-4-7-5716</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7.492"/>
    </inkml:context>
    <inkml:brush xml:id="br0">
      <inkml:brushProperty name="width" value="0.025" units="cm"/>
      <inkml:brushProperty name="height" value="0.025" units="cm"/>
      <inkml:brushProperty name="color" value="#008C3A"/>
    </inkml:brush>
  </inkml:definitions>
  <inkml:trace contextRef="#ctx0" brushRef="#br0">22 1 4356,'0'0'15001,"-2"9"-12887,0-4-1938,-2 12 860,-1 0-1,2 1 1,-2 30 0,5-48-985,0 1 0,0 0 1,0 0-1,0-1 0,0 1 0,0 0 1,1 0-1,-1-1 0,0 1 0,1 0 1,-1-1-1,0 1 0,1 0 0,-1-1 1,1 1-1,-1 0 0,1-1 0,-1 1 1,1-1-1,-1 1 0,1-1 0,0 1 1,-1-1-1,1 0 0,0 1 1,1 0-1,26 2 838,28-14 46,26-30-625,-66 32-319,0 0-1,0 1 1,0 1 0,1 1 0,0 0 0,22-4 0,-38 9 7,1 1 1,-1 0 0,0 0-1,0-1 1,0 1 0,1 0-1,-1 0 1,0 0 0,0 1-1,0-1 1,0 0 0,1 0-1,-1 1 1,0-1 0,0 0-1,0 1 1,0 0 0,0-1-1,0 1 1,0-1 0,0 1-1,0 0 1,0 0 0,0-1-1,0 1 1,0 0 0,-1 0-1,1 0 1,0 0 0,-1 0-1,1 0 1,-1 0 0,1 0-1,0 2 1,0 4-13,0-1 0,0 0 0,-1 1 0,0-1 0,-1 12-1,3 21-24,-1-38 42,0 1-1,-1-1 1,1 0 0,0-1-1,0 1 1,0 0 0,0 0-1,0 0 1,0 0 0,0-1 0,0 1-1,0 0 1,0-1 0,0 1-1,1-1 1,-1 0 0,0 1 0,0-1-1,1 0 1,-1 0 0,0 1-1,0-1 1,1 0 0,-1 0-1,0 0 1,0-1 0,1 1 0,-1 0-1,0 0 1,0-1 0,1 1-1,-1-1 1,0 1 0,0-1 0,0 1-1,0-1 1,2-1 0,42-24-69,-21 8-550,41-27-1175,-61 42 1494,1 0 1,0 1-1,1 0 1,-1-1-1,0 2 1,1-1-1,-1 1 0,1 0 1,-1 0-1,11 0 1,-15 1 262,0 1 0,-1-1 0,1 0-1,-1 1 1,1-1 0,-1 1 0,1-1 0,-1 1 0,1-1 0,-1 1 0,1-1 0,-1 1 0,0 0-1,1-1 1,-1 1 0,0 0 0,0-1 0,1 1 0,-1 0 0,0-1 0,0 1 0,0 0 0,0-1-1,0 1 1,0 0 0,0 0 0,0-1 0,0 1 0,0 0 0,0-1 0,-1 1 0,1 0 0,0-1-1,0 1 1,-1 0 0,1-1 0,-1 2 0,-12 26-6518,0-19-233</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7.882"/>
    </inkml:context>
    <inkml:brush xml:id="br0">
      <inkml:brushProperty name="width" value="0.025" units="cm"/>
      <inkml:brushProperty name="height" value="0.025" units="cm"/>
      <inkml:brushProperty name="color" value="#008C3A"/>
    </inkml:brush>
  </inkml:definitions>
  <inkml:trace contextRef="#ctx0" brushRef="#br0">0 0 17232,'0'0'7431,"53"5"-7943,-28 5-2467,7-2-4164</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8.230"/>
    </inkml:context>
    <inkml:brush xml:id="br0">
      <inkml:brushProperty name="width" value="0.025" units="cm"/>
      <inkml:brushProperty name="height" value="0.025" units="cm"/>
      <inkml:brushProperty name="color" value="#008C3A"/>
    </inkml:brush>
  </inkml:definitions>
  <inkml:trace contextRef="#ctx0" brushRef="#br0">240 12 12844,'0'0'6086,"-12"-2"-2942,-5-2-2408,-1 2-1,1 0 1,-1 1-1,0 0 1,-21 3 0,35-2-601,-1 1 0,1-1 0,0 1 1,-1 0-1,1 0 0,0 0 0,0 0 0,0 1 1,0 0-1,0-1 0,0 2 0,0-1 1,0 0-1,1 1 0,-1 0 0,1-1 0,0 2 1,0-1-1,0 0 0,0 0 0,1 1 1,-1 0-1,1-1 0,0 1 0,0 0 1,0 0-1,1 0 0,-1 0 0,1 1 0,-2 7 1,3-10-118,0 1 0,0-1 1,0 1-1,0-1 0,0 1 1,0-1-1,1 0 0,-1 1 1,1-1-1,0 0 0,0 1 1,0-1-1,0 0 0,0 0 1,0 0-1,0 1 0,1-1 1,-1-1-1,3 4 0,0-2 7,0 0-1,0 0 1,0 0-1,0 0 1,0-1-1,1 0 1,-1 0-1,1 0 1,5 2-1,7 0-189,0-1 0,0 0 0,0-1 0,27 0 0,-31-2-802,-1-1 0,1 0 0,17-4 0,-24 4 45,-1-1 0,1 0 0,-1 0-1,1 0 1,-1-1 0,0 0 0,0 0 0,0 0 0,7-7-1,6-10-5659</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8.559"/>
    </inkml:context>
    <inkml:brush xml:id="br0">
      <inkml:brushProperty name="width" value="0.025" units="cm"/>
      <inkml:brushProperty name="height" value="0.025" units="cm"/>
      <inkml:brushProperty name="color" value="#008C3A"/>
    </inkml:brush>
  </inkml:definitions>
  <inkml:trace contextRef="#ctx0" brushRef="#br0">39 1 705,'0'0'22752,"-2"11"-21434,-5 26-223,1 0-1,0 51 1,5-69-916,0-13-127,1 0 1,-1 0-1,1 0 0,0 0 1,1 0-1,-1 0 1,1 0-1,1 0 1,-1-1-1,1 1 1,0 0-1,0 0 1,0-1-1,4 6 1,-6-11-29,0 1 0,1-1 0,-1 0-1,0 1 1,1-1 0,-1 0 0,0 1 0,1-1 0,-1 0 0,1 0 0,-1 1 0,0-1 0,1 0 0,-1 0 0,1 0 0,-1 0-1,1 0 1,-1 1 0,0-1 0,1 0 0,-1 0 0,1 0 0,-1 0 0,1 0 0,-1 0 0,1 0 0,-1 0 0,1-1 0,-1 1-1,1 0 1,-1 0 0,0 0 0,1 0 0,0-1 0,11-16 267,0-22-319,-10 28-13,-1 0 0,0-1 1,-1 1-1,0 0 0,0 0 1,-5-20-1,5 28 35,0 0-1,-1 0 1,0 1 0,1-1-1,-1 0 1,0 0 0,-1 1 0,1-1-1,0 1 1,-1-1 0,1 1-1,-1-1 1,0 1 0,0 0 0,1 0-1,-2 0 1,1 0 0,0 0-1,0 0 1,-1 1 0,1-1 0,-1 1-1,1-1 1,-1 1 0,0 0-1,1 0 1,-1 0 0,0 1 0,0-1-1,1 0 1,-5 1 0,7 0 4,-1 0 1,1 0-1,-1 0 1,1 1-1,0-1 1,-1 0-1,1 0 1,-1 1-1,1-1 1,0 0-1,-1 1 1,1-1-1,-1 0 1,1 1-1,0-1 1,0 0-1,-1 1 1,1-1-1,0 1 1,0-1-1,-1 1 1,1-1-1,0 1 1,0-1-1,0 0 1,0 1-1,0-1 1,0 1-1,0-1 1,0 1-1,0-1 1,0 1-1,0-1 1,0 1-1,0-1 1,0 1-1,0-1 1,0 1-1,0-1 1,1 1-1,-1-1 1,0 0-1,0 1 1,1-1-1,-1 1 1,0-1-1,1 0 1,-1 1-1,0-1 1,1 0-1,0 1 1,17 24 137,-12-21-125,1-1 0,-1 0-1,1 0 1,0 0 0,0-1-1,0 0 1,1 0 0,-1-1-1,0 0 1,0 0-1,1-1 1,-1 1 0,1-2-1,-1 1 1,0-1 0,1 0-1,-1-1 1,0 0 0,9-3-1,-2 0-3,-1-1 0,-1 0 0,1-1 0,-1 0 0,0-1 0,-1 0 0,0-1 0,0-1 0,10-11 0,-10 12-92,-14 16 145,2-6-11,0 0-1,1 0 1,-1 0-1,0 0 1,0 0-1,0 0 1,0 0 0,0 0-1,0 0 1,0 0-1,0 0 1,0-1-1,0 1 1,-1 0-1,1-1 1,0 1 0,-3 0-1,2-2-43,-1 0 0,1 0 0,-1 1 0,0-1 0,0 1 0,1 0 0,-1-1 0,0 1-1,1 0 1,-1 1 0,0-1 0,0 0 0,1 1 0,-1 0 0,0-1 0,1 1 0,-1 0 0,1 1 0,-1-1 0,1 0 0,0 1 0,-1-1-1,1 1 1,0 0 0,0-1 0,-2 4 0,1-1 16,0 1 0,0-1 0,1 1 0,0 0 0,0 0 0,0 0 0,1 0 0,-1 0 0,1 0 0,1 0 0,-1 1 0,1-1 0,0 7 0,0-9-67,0 0 0,0 0 1,1 0-1,-1 0 0,1 0 0,0 0 0,0 0 0,0 0 0,0 0 0,1-1 0,-1 1 0,1-1 1,0 1-1,-1-1 0,1 1 0,0-1 0,0 0 0,1 0 0,-1 0 0,0 0 0,1 0 0,-1-1 1,1 1-1,0-1 0,-1 1 0,1-1 0,0 0 0,0 0 0,0 0 0,0-1 0,4 1 0,49 5-4729,-5-10-4644,-19-5 2186</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8.917"/>
    </inkml:context>
    <inkml:brush xml:id="br0">
      <inkml:brushProperty name="width" value="0.025" units="cm"/>
      <inkml:brushProperty name="height" value="0.025" units="cm"/>
      <inkml:brushProperty name="color" value="#008C3A"/>
    </inkml:brush>
  </inkml:definitions>
  <inkml:trace contextRef="#ctx0" brushRef="#br0">107 55 5605,'0'0'11574,"0"-9"-8755,0 6-2548,-2-26 1774,1 28-1972,1 1 0,0-1 0,0 0-1,-1 1 1,1-1 0,0 1 0,-1-1 0,1 1 0,-1-1 0,1 1 0,-1-1 0,1 1 0,-1-1 0,1 1 0,-1-1 0,0 1 0,1 0 0,-1-1 0,1 1-1,-1 0 1,0 0 0,1 0 0,-1-1 0,0 1 0,1 0 0,-1 0 0,0 0 0,1 0 0,-1 0 0,0 0 0,1 0 0,-1 0 0,0 0 0,1 1-1,-1-1 1,0 0 0,1 0 0,-1 1 0,0-1 0,1 0 0,-1 1 0,1-1 0,-1 0 0,0 1 0,1-1 0,-1 2 0,-6 2 194,1 1 1,0 0 0,0 1-1,1-1 1,-1 1 0,1 0 0,1 1-1,-1-1 1,-5 12 0,7-14-139,1 0 0,0 0 0,0 1 0,0-1 0,1 1 1,-1-1-1,1 1 0,0 0 0,0-1 0,1 1 1,-1 0-1,1 0 0,0 0 0,1-1 0,-1 1 0,1 0 1,1 6-1,-1-10-119,0 0 1,0 1-1,0-1 1,0 0-1,1 0 1,-1 0-1,0 0 1,1 0-1,-1 0 1,1 0-1,-1 0 1,0-1-1,1 1 1,0 0-1,-1-1 1,1 1 0,-1-1-1,1 0 1,0 0-1,-1 1 1,1-1-1,0 0 1,-1 0-1,1-1 1,0 1-1,-1 0 1,1 0-1,-1-1 1,1 1-1,0-1 1,2-1-1,3 0 4,0 0 0,-1-1-1,1 0 1,-1 0 0,1-1-1,6-4 1,-2-1-42,-1 0-1,0 0 1,0-1-1,-1-1 1,0 1-1,-1-1 1,-1-1-1,1 0 1,-2 0-1,1 0 1,5-17 0,-12 29 23,-1 0 1,1 0 0,0 0 0,0 0 0,0 0 0,0 0 0,0 0 0,-1 0 0,1 0 0,0 0 0,0-1 0,0 1 0,0 0 0,0 0 0,-1 0 0,1 0 0,0 0 0,0 0 0,0 0 0,0 0 0,0 0 0,0 0 0,0 0 0,0-1 0,-1 1 0,1 0 0,0 0 0,0 0 0,0 0 0,0 0 0,0 0 0,0-1-1,0 1 1,0 0 0,0 0 0,0 0 0,0 0 0,0 0 0,0-1 0,0 1 0,0 0 0,0 0 0,0 0 0,0 0 0,0 0 0,0-1 0,0 1 0,0 0 0,0 0 0,0 0 0,0 0 0,0 0 0,0 0 0,0-1 0,1 1 0,-1 0 0,0 0 0,0 0 0,0 0 0,0 0 0,0 0 0,0 0 0,1-1 0,-13 15-40,-11 22 73,20-28 0,-1 0-1,1 1 0,0-1 0,1 1 1,0-1-1,0 1 0,1 0 1,0 13-1,1-20-108,0-1-1,0 1 1,1 0 0,-1 0-1,0 0 1,1-1 0,0 1-1,-1 0 1,1-1 0,0 1-1,0 0 1,0-1-1,0 1 1,0-1 0,0 0-1,0 1 1,1-1 0,1 2-1,-1-2-279,1 0 0,-1 0 0,1 0-1,-1 0 1,1 0 0,0 0 0,-1-1-1,1 1 1,0-1 0,0 0 0,-1 0-1,1 0 1,0 0 0,0 0 0,4-2-1,24-7-6114,6-11-4042</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9.261"/>
    </inkml:context>
    <inkml:brush xml:id="br0">
      <inkml:brushProperty name="width" value="0.025" units="cm"/>
      <inkml:brushProperty name="height" value="0.025" units="cm"/>
      <inkml:brushProperty name="color" value="#008C3A"/>
    </inkml:brush>
  </inkml:definitions>
  <inkml:trace contextRef="#ctx0" brushRef="#br0">147 1 12684,'0'0'8990,"-10"-1"-7693,-1 1-606,0 1 0,-1 0 0,1 0 0,-21 7 0,29-8-605,0 1 0,0-1-1,0 1 1,0 0 0,0 0 0,1 1-1,-1-1 1,0 0 0,1 1 0,-1 0-1,1-1 1,0 1 0,-1 0 0,1 0-1,0 1 1,0-1 0,0 0-1,0 1 1,1-1 0,-1 1 0,1-1-1,0 1 1,-1 0 0,1 0 0,0 0-1,1-1 1,-1 1 0,0 4 0,1-6-100,1 0 1,-1 1 0,1-1 0,-1 1 0,1-1-1,-1 0 1,1 0 0,0 1 0,0-1 0,0 0-1,0 0 1,0 0 0,0 0 0,0 0 0,0 0-1,0 0 1,1 0 0,-1 0 0,0-1 0,1 1-1,-1 0 1,0-1 0,2 1 0,41 14-745,-29-11 397,0 1 38,47 18-949,-60-23 1300,-1 1 0,1-1 0,-1 1 1,1 0-1,-1 0 0,0 0 0,1 0 0,-1 0 0,0 0 0,0 0 0,1 0 0,-1 0 0,0 0 1,0 1-1,0-1 0,-1 0 0,1 1 0,0-1 0,0 1 0,-1-1 0,1 1 0,-1-1 0,1 1 0,-1-1 1,0 1-1,0-1 0,1 1 0,-1 0 0,0-1 0,0 1 0,-1 0 0,1 1 0,-1-1 88,-1 0-1,1 0 0,-1 0 0,1-1 0,-1 1 0,0 0 0,1-1 1,-1 1-1,0-1 0,0 0 0,0 1 0,0-1 0,-1 0 0,1 0 1,0 0-1,0-1 0,-1 1 0,1-1 0,0 1 0,-3 0 0,-50 4 713,45-5-849,-30-3-840,39 2 545,0 1 0,-1-1 0,1 1 0,0-1-1,-1 0 1,1 1 0,0-1 0,0 0 0,0 0 0,0 0 0,0 0 0,0 0 0,0 0 0,0 0-1,0 0 1,1 0 0,-1-1 0,0 1 0,1 0 0,-1 0 0,1-1 0,-1 1 0,1 0-1,-1-1 1,1 1 0,0-3 0,-1-14-6645</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9.608"/>
    </inkml:context>
    <inkml:brush xml:id="br0">
      <inkml:brushProperty name="width" value="0.025" units="cm"/>
      <inkml:brushProperty name="height" value="0.025" units="cm"/>
      <inkml:brushProperty name="color" value="#008C3A"/>
    </inkml:brush>
  </inkml:definitions>
  <inkml:trace contextRef="#ctx0" brushRef="#br0">1 120 12716,'9'1'4612,"11"0"-3103,10 1 623,58-4 0,-81 1-2058,0 1 1,0-1-1,0-1 0,0 1 0,0-1 1,-1 0-1,1-1 0,-1 0 0,0 0 1,0 0-1,0 0 0,0-1 0,0 0 1,10-10-1,-15 13 44,1-1 0,-1 0 0,1 0 0,-1 1 0,0-1 0,0 0 0,0 0 0,0 0-1,0 0 1,0 0 0,-1 0 0,1 0 0,-1-1 0,1 1 0,-1 0 0,0 0 0,0-3 0,0 3-42,0 1 0,-1-1 0,1 1 0,-1 0 0,0-1 0,1 1 0,-1 0 0,0-1 0,0 1 0,0 0 0,0 0 0,0 0 0,0 0 0,0 0 0,0 0 0,0 0 0,0 0 0,-1 0 0,-1-1 0,-2 0-16,0 0 1,0 0 0,0 1-1,0-1 1,0 1-1,-1 0 1,1 0 0,-1 1-1,1 0 1,0 0 0,-1 0-1,-8 2 1,8 0 46,0 0-1,-1 0 1,1 1 0,0 0 0,1 0-1,-1 1 1,0 0 0,1 0 0,0 0-1,0 0 1,0 1 0,1 0 0,-1 0 0,1 0-1,0 0 1,1 1 0,-1 0 0,1-1-1,0 1 1,0 1 0,1-1 0,0 0-1,0 0 1,1 1 0,-1 0 0,1-1-1,1 1 1,-1-1 0,2 14 0,0-17-120,0 0 0,0 0 0,0 0 0,1-1 0,-1 1 0,1 0 0,0-1 0,0 1 0,0-1 0,0 0 0,0 1 0,0-1 0,1 0 0,-1 0 0,1-1 0,-1 1 0,1 0 0,0-1 0,-1 0-1,1 1 1,0-1 0,0 0 0,0 0 0,0-1 0,0 1 0,0-1 0,4 1 0,5 0-817,0 1 1,1-2-1,0 0 0,-1 0 0,20-4 0,-20 1-778,0 0 1,-1-1-1,0 0 0,0-1 0,11-7 1,18-11-5995</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39.940"/>
    </inkml:context>
    <inkml:brush xml:id="br0">
      <inkml:brushProperty name="width" value="0.025" units="cm"/>
      <inkml:brushProperty name="height" value="0.025" units="cm"/>
      <inkml:brushProperty name="color" value="#008C3A"/>
    </inkml:brush>
  </inkml:definitions>
  <inkml:trace contextRef="#ctx0" brushRef="#br0">211 1 12268,'0'0'6278,"-8"0"-4752,3 1-1337,-1 0 0,1 0 0,-1 0 0,1 1 0,0 0 0,-1 0 0,1 0 0,0 1-1,-8 5 1,11-6-173,-1 0 0,1-1 1,0 1-1,0 0 0,0 0 0,0 0 0,0 0 0,1 0 0,-1 1 0,1-1 0,-1 1 0,1-1 0,0 1 0,0-1 0,0 1 0,0-1 0,0 1 0,1 0 0,-1 0 0,1-1 0,0 1 0,0 0 0,0 0 0,0 0 0,0-1 0,1 5 1,0-6-108,0 1 1,0 0-1,0-1 1,0 1-1,0-1 1,1 1-1,-1-1 1,0 0-1,1 1 1,-1-1-1,1 0 1,-1 0-1,1 0 1,0 0-1,-1 0 1,1 0-1,0-1 1,0 1-1,0 0 1,-1-1-1,1 0 1,3 1-1,52 6-4696,-42-6 2409,7 3-1102,-1 8 10224,-21-11-6396,1-1 1,-1 1 0,0-1 0,1 1 0,-1 0 0,0-1 0,0 1-1,0-1 1,1 1 0,-1 0 0,0-1 0,0 1 0,0-1 0,0 1-1,0 0 1,0-1 0,0 1 0,-1 0 0,1-1 0,0 1-1,0-1 1,0 1 0,-1 0 0,1 0 0,-21 20 3564,8-12-3295,0 0 1,-1-1-1,0-1 0,-1 0 1,-25 8-1,33-13-1026,-1 0-1,1-1 0,-1 0 1,1-1-1,-16 0 1,17 0-548,0-1 1,0 0-1,1 0 1,-1-1 0,0 0-1,0 0 1,1 0-1,-8-5 1,-3-3-6305</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4.834"/>
    </inkml:context>
    <inkml:brush xml:id="br0">
      <inkml:brushProperty name="width" value="0.025" units="cm"/>
      <inkml:brushProperty name="height" value="0.025" units="cm"/>
      <inkml:brushProperty name="color" value="#F6630D"/>
    </inkml:brush>
  </inkml:definitions>
  <inkml:trace contextRef="#ctx0" brushRef="#br0">0 1 4356,'0'0'18161,"65"38"-17360,-25-31-609,8 0-128,6 1 0,0-3-64,0-2-640,-7-2-1538,-11-1-865,-7 0-929,-7-9-1377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494"/>
    </inkml:context>
    <inkml:brush xml:id="br0">
      <inkml:brushProperty name="width" value="0.025" units="cm"/>
      <inkml:brushProperty name="height" value="0.025" units="cm"/>
    </inkml:brush>
  </inkml:definitions>
  <inkml:trace contextRef="#ctx0" brushRef="#br0">23 50 7399,'0'0'9465,"-5"8"-8109,2-4-1141,-10 19 196,13-22-390,-1-1-1,1 0 0,0 1 1,0-1-1,0 1 0,0-1 0,0 1 1,0-1-1,0 1 0,0-1 1,0 1-1,0-1 0,0 1 0,0-1 1,0 1-1,0-1 0,0 1 1,1-1-1,-1 1 0,0-1 1,0 1-1,1-1 0,-1 1 0,0-1 1,0 0-1,1 1 0,-1-1 1,1 0-1,-1 1 0,0-1 0,1 0 1,-1 1-1,1-1 0,-1 0 1,0 0-1,1 1 0,-1-1 0,1 0 1,-1 0-1,1 0 0,-1 0 1,1 0-1,-1 0 0,1 0 0,-1 0 1,1 0-1,-1 0 0,1 0 1,-1 0-1,1 0 0,0 0 0,80-4 1159,0-3 0,115-25-1,-17 2-683,47 10-420,298 12 0,-317 10-6,6 4 164,0 1-3888,-211-7 2999,8 0-323,-12-13-8826</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5.180"/>
    </inkml:context>
    <inkml:brush xml:id="br0">
      <inkml:brushProperty name="width" value="0.025" units="cm"/>
      <inkml:brushProperty name="height" value="0.025" units="cm"/>
      <inkml:brushProperty name="color" value="#F6630D"/>
    </inkml:brush>
  </inkml:definitions>
  <inkml:trace contextRef="#ctx0" brushRef="#br0">23 8 6598,'0'0'12924,"11"-2"-12037,0 0-674,1 0 0,-1 1 0,1 1 0,0 0 0,-1 1 0,18 2 0,-26-2-203,1 0 0,-1-1 1,1 2-1,-1-1 0,0 0 0,1 1 1,-1-1-1,0 1 0,0 0 0,0 0 1,0 0-1,0 0 0,-1 1 0,1-1 1,-1 1-1,1 0 0,-1-1 0,0 1 1,0 0-1,0 0 0,-1 1 1,1-1-1,-1 0 0,0 1 0,0-1 1,0 0-1,0 1 0,0-1 0,0 7 1,0 3 42,-1 0 1,-1 0 0,0 0 0,0 0 0,-1 0-1,-1 0 1,0 0 0,-1 0 0,-1-1 0,1 0-1,-10 16 1,-7 8 17,-2-1-1,-34 40 1,2-3-982,47-60-2185</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5.983"/>
    </inkml:context>
    <inkml:brush xml:id="br0">
      <inkml:brushProperty name="width" value="0.025" units="cm"/>
      <inkml:brushProperty name="height" value="0.025" units="cm"/>
      <inkml:brushProperty name="color" value="#F6630D"/>
    </inkml:brush>
  </inkml:definitions>
  <inkml:trace contextRef="#ctx0" brushRef="#br0">0 0 9705,'0'0'14280,"1"10"-13490,-1 18-317,2 39 309,-2-62-701,1 0 1,-1 0-1,1 0 1,0-1 0,1 1-1,-1-1 1,1 1-1,0-1 1,0 1-1,3 5 1,-3-8-42,1 0-1,-1 0 1,0-1 0,0 1 0,1 0 0,-1-1 0,1 0-1,-1 0 1,1 0 0,-1 0 0,1 0 0,0 0 0,0 0-1,-1-1 1,1 0 0,0 1 0,0-1 0,0 0-1,0 0 1,-1-1 0,1 1 0,0-1 0,0 1 0,-1-1-1,1 0 1,0 0 0,-1 0 0,4-2 0,9-4 97,0-1 1,0 0-1,19-15 1,-24 16-172,9-6 53,40-27 31,-55 38-52,-1 0 0,1 0-1,0 0 1,0 1 0,-1-1-1,1 1 1,0 0 0,1 0 0,-1 1-1,0-1 1,0 1 0,0 0-1,6 0 1,-10 0 0,1 1 1,0-1-1,0 0 0,0 0 1,-1 1-1,1-1 0,0 1 0,-1-1 1,1 1-1,0-1 0,-1 1 0,1-1 1,0 1-1,-1-1 0,1 1 1,-1 0-1,1-1 0,-1 1 0,0 0 1,1 0-1,-1-1 0,0 1 1,1 0-1,-1 0 0,0 0 0,0 0 1,2 28 339,0-1 145,-2-27-468,0 0-1,0 0 1,0-1 0,0 1 0,1 0 0,-1-1 0,0 1 0,1 0-1,-1-1 1,0 1 0,1 0 0,-1-1 0,1 1 0,-1-1-1,1 1 1,-1-1 0,1 1 0,-1-1 0,1 1 0,0-1 0,-1 0-1,1 1 1,0-1 0,-1 0 0,1 1 0,0-1 0,0 0 0,3 0 3,-1 0 1,0 0 0,1-1-1,-1 1 1,0-1-1,1 0 1,-1 0 0,0 0-1,0-1 1,0 1 0,0-1-1,0 1 1,0-1 0,-1 0-1,1 0 1,-1 0 0,1 0-1,-1-1 1,1 1 0,2-6-1,-3 6-23,0-1 0,1 0 0,-1 0 0,1 1 0,0 0-1,0-1 1,0 1 0,0 0 0,0 0 0,0 1 0,0-1-1,1 1 1,-1-1 0,0 1 0,1 0 0,-1 0 0,6 0-1,-8 2-12,1 0-1,-1 0 0,0 0 0,0 0 0,0 0 0,0 0 0,0 0 0,-1 0 1,1 0-1,0 0 0,0 1 0,-1-1 0,1 0 0,-1 1 0,1-1 0,-1 0 0,1 1 1,-1-1-1,0 0 0,0 1 0,0-1 0,1 1 0,-2-1 0,1 1 0,0-1 0,0 2 1,-3 43-887,-7-16-2014,2-25-8149</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6.344"/>
    </inkml:context>
    <inkml:brush xml:id="br0">
      <inkml:brushProperty name="width" value="0.025" units="cm"/>
      <inkml:brushProperty name="height" value="0.025" units="cm"/>
      <inkml:brushProperty name="color" value="#F6630D"/>
    </inkml:brush>
  </inkml:definitions>
  <inkml:trace contextRef="#ctx0" brushRef="#br0">0 0 14574,'0'0'8680</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7.078"/>
    </inkml:context>
    <inkml:brush xml:id="br0">
      <inkml:brushProperty name="width" value="0.025" units="cm"/>
      <inkml:brushProperty name="height" value="0.025" units="cm"/>
      <inkml:brushProperty name="color" value="#F6630D"/>
    </inkml:brush>
  </inkml:definitions>
  <inkml:trace contextRef="#ctx0" brushRef="#br0">0 1 5605,'0'0'19000,"3"11"-17452,1 28-622,-1-1 0,-3 1 0,-3 39 1,2 45 92,10-126-693,-1-9-277,-1-1 0,-1 0 1,0-1-1,0 1 0,-1-1 1,3-19-1,-6 26-36,14-67 59,-8 33-112,-5 33-74,-2 11-93,-2 5 198,1 0-1,1 0 0,-1 0 0,1-1 1,1 1-1,0 0 0,0-1 0,0 1 1,7 13-1,-7-17 9,1-1 1,-1 0 0,1 0-1,0 0 1,-1 0-1,1-1 1,1 1-1,-1-1 1,0 1 0,1-1-1,-1 0 1,1-1-1,0 1 1,-1 0-1,1-1 1,0 0 0,0 0-1,0 0 1,0-1-1,0 1 1,6-1-1,-1 0 2,1 0-1,-1 0 0,0-1 0,1-1 0,-1 1 1,0-2-1,0 1 0,0-1 0,0-1 0,-1 1 1,1-1-1,-1-1 0,0 0 0,0 0 0,0-1 0,-1 1 1,0-2-1,0 1 0,-1-1 0,1 0 0,-1 0 1,-1-1-1,0 0 0,0 0 0,0 0 0,-1 0 0,0-1 1,4-14-1,0-16-100,-14 29-22,-12 20-35,7 2 140,1 0 0,0 0 0,0 1 0,1 1 0,1 0 0,-11 23 1,14-27 49,1 1 0,0 1 0,0-1 0,1 0 0,1 1 1,0 0-1,0 0 0,1-1 0,1 21 0,0-31-29,0 0-1,1 1 0,-1-1 1,0 0-1,1 1 0,-1-1 1,1 0-1,0 0 0,-1 0 1,1 0-1,0 1 0,-1-1 1,1 0-1,0 0 0,0 0 1,0 0-1,0-1 0,0 1 1,0 0-1,0 0 0,1-1 1,-1 1-1,1 0 0,2 0 4,0 1-1,0-1 1,-1 0-1,1-1 1,0 1-1,0-1 1,0 0-1,4 0 0,1 0 1,-1-1 0,0 0 0,0 0-1,0-1 1,0 0 0,0-1 0,11-4 0,-7-1-34,0 0 1,-1 0 0,0-1-1,17-18 1,-23 23 15,-2 0 0,1 0 0,0-1-1,-1 0 1,0 1 0,0-1 0,0 0 0,-1-1 0,1 1-1,-1 0 1,-1-1 0,1 1 0,-1-1 0,1-8 0,-25 42-192,19-19 230,-1 1 1,2-1-1,-1 1 1,1 0-1,1 0 1,-1 0-1,2 1 1,0-1-1,0 0 1,0 1-1,2-1 1,1 16-1,-1-24-28,0 0 0,0 1-1,1-1 1,-1 0 0,1 0-1,0 1 1,-1-1 0,1-1-1,0 1 1,0 0 0,0 0-1,1-1 1,-1 1 0,0-1-1,0 0 1,1 1 0,-1-1-1,1 0 1,-1-1 0,1 1-1,0 0 1,-1-1 0,1 1-1,0-1 1,-1 0 0,4 0-1,9 1-1365,-1-1 0,1 0 0,21-3 1,-1-6-5510</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7.625"/>
    </inkml:context>
    <inkml:brush xml:id="br0">
      <inkml:brushProperty name="width" value="0.025" units="cm"/>
      <inkml:brushProperty name="height" value="0.025" units="cm"/>
      <inkml:brushProperty name="color" value="#F6630D"/>
    </inkml:brush>
  </inkml:definitions>
  <inkml:trace contextRef="#ctx0" brushRef="#br0">93 0 7399,'0'0'9534,"-1"8"-6122,-5 20-1692,-1-1 1,-22 52 0,20-58-1475,0 0 0,2 0 1,0 1-1,2 1 0,0-1 0,2 1 0,-2 27 1,5-48-241,0 1 0,0-1 1,1 0-1,-1 1 1,1-1-1,-1 0 0,1 1 1,0-1-1,-1 0 1,1 0-1,0 0 0,1 0 1,-1 0-1,0 0 0,1 0 1,-1 0-1,1 0 1,-1-1-1,1 1 0,0 0 1,0-1-1,2 2 0,1-1-57,-1 0-1,1 0 0,-1 0 0,1-1 1,0 0-1,-1 0 0,1 0 0,0-1 0,0 1 1,7-2-1,2 1-718,0-2 0,0 0 0,0-1-1,0 0 1,0-1 0,24-10 0,-18 3-2276,0 0-1,22-18 1,-5-1-3424</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8.003"/>
    </inkml:context>
    <inkml:brush xml:id="br0">
      <inkml:brushProperty name="width" value="0.025" units="cm"/>
      <inkml:brushProperty name="height" value="0.025" units="cm"/>
      <inkml:brushProperty name="color" value="#F6630D"/>
    </inkml:brush>
  </inkml:definitions>
  <inkml:trace contextRef="#ctx0" brushRef="#br0">113 0 2210,'0'0'13426,"-9"3"-10655,3 0-2504,0 0 1,-1 0 0,1 0-1,1 1 1,-1 0-1,0 0 1,1 0 0,0 1-1,0 0 1,0 0 0,1 0-1,0 1 1,0-1-1,0 1 1,0 0 0,1 0-1,0 0 1,0 1-1,1-1 1,0 1 0,0-1-1,-1 10 1,2-13-194,0-1 0,1 1 0,-1-1 0,1 1 0,0-1 0,0 1 0,0-1 0,0 1 1,0-1-1,0 1 0,1-1 0,-1 1 0,1-1 0,-1 1 0,1-1 0,0 1 0,0-1 0,0 0 0,1 0 0,-1 1 0,1-1 0,-1 0 0,1 0 1,-1 0-1,1 0 0,0-1 0,0 1 0,0 0 0,0-1 0,3 2 0,0-1-58,0-1 1,0 1-1,0-1 0,0 0 1,0-1-1,1 1 0,-1-1 1,0 0-1,0-1 0,1 1 1,-1-1-1,0 0 0,0 0 1,7-2-1,-6 0 0,1 1 0,-1-1 1,1-1-1,-1 1 0,0-1 0,0 0 1,-1 0-1,1 0 0,-1-1 0,6-6 1,-9 8 23,0 1 0,0 0 1,0-1-1,0 0 1,0 1-1,0-1 1,-1 0-1,1 0 1,-1 0-1,0 0 1,0 0-1,0 0 1,0-1-1,-1 1 1,1 0-1,-1 0 1,0-1-1,0 1 1,0 0-1,0 0 1,-1-1-1,1 1 1,-1 0-1,-1-4 0,0 5-17,0-1-1,0 1 1,0 0-1,-1 0 0,1 0 1,-1 0-1,1 1 0,-1-1 1,1 1-1,-1-1 0,0 1 1,0 0-1,0 0 0,0 0 1,0 1-1,0-1 0,0 1 1,0-1-1,0 1 1,0 0-1,-4 1 0,-1-2-26,-1 1-1,1 1 0,0-1 1,-1 1-1,1 1 0,-14 4 1,20-6-54,0 1 1,1 0 0,-1 0-1,1 0 1,0 0 0,-1 0 0,1 0-1,0 0 1,-1 1 0,1-1-1,0 0 1,0 1 0,0-1-1,0 1 1,0-1 0,1 1 0,-1 0-1,0-1 1,0 4 0,1-5-48,0 1 0,0 0 0,0 0 0,0 0 1,0 0-1,0 0 0,0 0 0,0-1 0,0 1 1,0 0-1,1 0 0,-1 0 0,0 0 0,1-1 1,-1 1-1,1 0 0,-1 0 0,1-1 0,-1 1 0,1 0 1,-1-1-1,1 1 0,0 0 0,-1-1 0,1 1 1,0-1-1,-1 1 0,1-1 0,0 0 0,0 1 0,0-1 1,-1 0-1,1 1 0,0-1 0,0 0 0,0 0 1,0 0-1,0 0 0,0 0 0,62 2-6680,-24-3-43</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8.397"/>
    </inkml:context>
    <inkml:brush xml:id="br0">
      <inkml:brushProperty name="width" value="0.025" units="cm"/>
      <inkml:brushProperty name="height" value="0.025" units="cm"/>
      <inkml:brushProperty name="color" value="#F6630D"/>
    </inkml:brush>
  </inkml:definitions>
  <inkml:trace contextRef="#ctx0" brushRef="#br0">85 9 2819,'0'0'20270,"-2"-3"-19123,2 2-1110,0 1-1,0-1 1,-1 1-1,1 0 0,0 0 1,-1-1-1,1 1 1,0 0-1,-1 0 1,1-1-1,0 1 1,-1 0-1,1 0 0,0 0 1,-1-1-1,1 1 1,-1 0-1,1 0 1,0 0-1,-1 0 1,1 0-1,-1 0 0,1 0 1,0 0-1,-1 0 1,1 0-1,-1 0 1,1 0-1,0 0 1,-1 0-1,1 0 0,-1 1 1,1-1-1,0 0 1,-1 0-1,1 0 1,0 1-1,-1-1 1,1 0-1,0 0 0,-1 1 1,1-1-1,0 0 1,0 1-1,-1-1 1,1 0-1,0 1 1,0-1-1,0 0 0,-1 1 1,1 0-1,-24 35 1277,14-16-783,0 2 1,-7 23-1,16-44-518,1 1 0,-1 0 0,1 0 0,-1-1 0,1 1 0,-1 0 0,1 0 0,0-1 0,0 1 0,0 0 0,0 0 0,0 0 0,0 0 0,1-1 0,-1 1 0,1 0 0,-1 0 0,1-1 0,0 1 0,-1 0 0,1-1 0,1 2 0,-1-2-3,1 0 1,-1 0-1,1 0 1,-1-1-1,1 1 1,-1-1-1,1 1 1,-1-1-1,1 1 0,-1-1 1,1 0-1,-1 0 1,1 0-1,-1 0 1,1 0-1,0 0 1,-1 0-1,1-1 1,2 0-1,7-2-20,0-1 1,-1 0-1,1 0 0,-1-1 1,15-10-1,17-16-724,-35 23 615,2 2 0,-1-1 0,1 1 0,0 0 0,0 0 0,1 1 0,-1 1 0,1 0 0,0 0 0,14-3 0,-24 7 123,1 0 0,0 0 0,-1 0 0,1 0 0,0 0 0,-1 0 0,1 0 0,-1 0 1,1 0-1,0 0 0,-1 0 0,1 1 0,-1-1 0,1 0 0,0 0 0,-1 1 0,1-1 0,-1 0 1,1 1-1,-1-1 0,1 0 0,-1 1 0,1-1 0,-1 1 0,0-1 0,1 1 0,-1-1 0,0 1 1,1-1-1,-1 1 0,0 0 0,1-1 0,-1 1 0,3 27 245,0 4 82,-2-31-320,-1-1 0,0 1 0,1 0 0,-1 0 0,1 0 0,-1 0 0,1-1 0,-1 1 0,1 0 0,0 0 0,-1-1-1,1 1 1,0 0 0,-1-1 0,1 1 0,0-1 0,0 1 0,0-1 0,0 1 0,-1-1 0,1 0 0,0 0 0,0 1 0,0-1-1,0 0 1,0 0 0,0 0 0,1 0 0,6 0-2,-1-1 0,1 0 0,-1-1 0,1 0-1,-1 0 1,0-1 0,0 0 0,0 0 0,10-6 0,-11 6-68,-1-1 1,1 1 0,0 1-1,0-1 1,0 1 0,0 0-1,0 0 1,0 1 0,0 0-1,1 0 1,-1 0 0,1 1-1,-1 0 1,11 1 0,-16 0 70,0 0-1,0-1 1,0 1 0,0 0 0,0 0 0,0 0 0,0 0 0,0 0 0,-1 0 0,1 0-1,0 0 1,-1 0 0,1 0 0,-1 0 0,1 0 0,-1 1 0,1-1 0,-1 0 0,0 0-1,0 0 1,0 1 0,0-1 0,0 0 0,0 0 0,0 3 0,5 19-421,-4-22 211,-1-1 0,1 1 0,-1-1 0,1 1 0,-1-1 0,1 1 0,-1-1 0,1 1 0,0-1 0,-1 0 0,1 1 0,0-1 0,-1 0 1,1 1-1,0-1 0,0 0 0,-1 0 0,1 0 0,0 0 0,0 0 0,-1 0 0,1 0 0,0 0 0,-1 0 0,1 0 0,0 0 1,0 0-1,-1 0 0,1-1 0,1 1 0,7-5-7691</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9.303"/>
    </inkml:context>
    <inkml:brush xml:id="br0">
      <inkml:brushProperty name="width" value="0.025" units="cm"/>
      <inkml:brushProperty name="height" value="0.025" units="cm"/>
      <inkml:brushProperty name="color" value="#F6630D"/>
    </inkml:brush>
  </inkml:definitions>
  <inkml:trace contextRef="#ctx0" brushRef="#br0">156 79 3555,'0'0'924,"4"-8"4777,-1 2-4529,-1 0 0,1-1 0,-1 0-1,-1 1 1,2-9 0,-3 14-972,1 0-1,-1 0 1,0 0-1,0 0 1,0 0 0,0 0-1,0 0 1,-1 0 0,1 1-1,0-1 1,0 0-1,-1 0 1,1 0 0,0 0-1,-1 1 1,1-1 0,-1 0-1,1 0 1,-1 0-1,1 1 1,-1-1 0,0 0-1,0 0 1,-1 1-87,1-1 1,-1 1-1,0-1 1,1 1-1,-1 0 0,0 0 1,1 0-1,-1 0 0,0 0 1,0 0-1,1 1 1,-1-1-1,0 0 0,1 1 1,-1-1-1,1 1 0,-1 0 1,-2 1-1,-3 2-41,0 0-1,0 1 1,0 0-1,0 0 1,1 1-1,0 0 1,0 0-1,0 0 1,1 1-1,0 0 1,-4 7-1,-1 1 82,2 1 0,0-1 0,0 2 0,-6 22 0,13-36-137,-1 0 0,1 1-1,1-1 1,-1 0 0,0 0-1,1 0 1,-1 1 0,1-1 0,0 0-1,0 1 1,1-1 0,0 6 0,0-8-10,1 1-1,-1-1 1,0 0 0,1 0 0,-1 0 0,1 0 0,-1 0 0,1 0 0,-1 0 0,1 0 0,0-1 0,-1 1-1,1-1 1,0 1 0,-1-1 0,1 1 0,0-1 0,0 0 0,0 0 0,-1 0 0,1 0 0,0 0 0,0-1-1,3 0 1,42-7 24,-40 6-93,1 0 0,0 1 1,-1 0-1,1 0 0,0 1 1,14 0-1,-20 1 55,0 0-1,1-1 1,-1 1 0,1 0-1,-1 0 1,0 1 0,0-1 0,0 0-1,0 1 1,0-1 0,0 1 0,0 0-1,0 0 1,0-1 0,-1 1 0,1 0-1,-1 1 1,0-1 0,1 0-1,-1 0 1,0 0 0,0 1 0,0-1-1,-1 1 1,2 4 0,1 5 13,-1 1 0,0 0 0,-1-1 0,0 1 0,-1 0 0,-1 0 0,0 0 0,-1 0 0,0-1 0,-4 15 0,4-19 160,-1 0 0,1-1 0,-1 1-1,-1 0 1,1-1 0,-1 0 0,-1 0-1,1 0 1,-1-1 0,0 1-1,-1-1 1,0 0 0,0-1 0,0 1-1,0-1 1,-14 8 0,18-12-104,0 0-1,0 0 1,0 0 0,0 0 0,0-1-1,0 1 1,0-1 0,0 1 0,0-1-1,0 0 1,0 1 0,0-1 0,0 0-1,0 0 1,0-1 0,-1 1 0,1 0 0,0-1-1,0 1 1,0-1 0,0 0 0,-2-1-1,1 0-31,1 0 0,0 0 1,0 0-1,-1-1 0,1 1 0,0 0 0,1-1 0,-1 0 0,0 1 0,1-1 0,0 0 0,-1 0 0,0-4 0,-2-10-36,0 0 0,1 0-1,1-1 1,0-19 0,2 35 17,-1-7-15,1 0 1,0 0 0,0 0 0,1-1 0,0 1-1,1 0 1,4-14 0,-4 19-43,0 0 1,0 0 0,0 0-1,1 1 1,0-1-1,0 1 1,0-1-1,0 1 1,0 0-1,1 0 1,-1 1-1,1-1 1,0 0-1,0 1 1,0 0-1,0 0 1,6-2-1,42-16-2166,53-23-8258,-57 21 451</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19.952"/>
    </inkml:context>
    <inkml:brush xml:id="br0">
      <inkml:brushProperty name="width" value="0.025" units="cm"/>
      <inkml:brushProperty name="height" value="0.025" units="cm"/>
      <inkml:brushProperty name="color" value="#F6630D"/>
    </inkml:brush>
  </inkml:definitions>
  <inkml:trace contextRef="#ctx0" brushRef="#br0">69 1 11755,'0'0'8285,"-3"9"-5813,-9 28-435,-41 138 2562,53-167-4278,2-8-111,7-17-32,9-30-119,-10-4-16,-3 13-95,-3 33-108,-1 14-140,-1-6 294,0 0 1,0 1-1,1-1 0,-1 0 1,1 0-1,0 0 1,0 0-1,0 0 1,0 0-1,0 0 1,1 0-1,0-1 1,-1 1-1,1 0 1,0-1-1,0 1 1,0-1-1,1 0 1,-1 0-1,0 0 1,1 0-1,0 0 1,-1 0-1,1-1 1,0 1-1,0-1 1,0 0-1,0 0 1,0 0-1,0 0 1,0 0-1,0-1 1,0 1-1,4-1 1,0 1-12,1-1 0,0 0 0,0 0 1,-1 0-1,1-1 0,0 0 1,-1-1-1,1 0 0,-1 0 0,1-1 1,-1 1-1,0-2 0,8-4 0,4-8 18,-16 13-6,0 0-1,-1 1 1,1-1 0,0 1-1,0 0 1,0-1-1,1 1 1,-1 1 0,0-1-1,1 0 1,0 1-1,-1 0 1,8-2 0,-9 6-5,0 1 0,0 0 0,-1-1 0,1 1 0,-1 0 0,0 0 1,0-1-1,0 1 0,-1 0 0,1 0 0,-1 0 0,0 6 0,4 19 203,-3-26-168,0 1 0,0-1 1,1 1-1,-1-1 0,1 0 1,0 1-1,0-1 0,0 0 0,0 0 1,0 0-1,1-1 0,-1 1 1,1 0-1,0-1 0,0 0 0,0 0 1,0 0-1,0 0 0,1 0 1,-1 0-1,0-1 0,1 0 0,-1 0 1,1 0-1,-1 0 0,1 0 1,0-1-1,-1 1 0,1-1 0,0 0 1,0 0-1,-1 0 0,1-1 1,0 0-1,5-1 0,8-2-62,-1-1 0,0 0 0,1-1 0,-2-1 0,1-1 0,17-11 0,-32 18 31,2-1-32,-1 0 0,1 1 0,0-1 0,0 0 0,0 1 0,0 0 0,1 0 0,4-2-1,-7 4 37,0-1 0,0 0-1,-1 1 1,1-1-1,0 1 1,-1 0-1,1-1 1,0 1-1,-1-1 1,1 1-1,0 0 1,-1 0-1,1-1 1,-1 1-1,0 0 1,1 0 0,-1-1-1,0 1 1,1 0-1,-1 0 1,0 0-1,0 0 1,1 0-1,-1 0 1,0-1-1,0 1 1,0 0-1,0 0 1,0 0 0,-1 0-1,1 0 1,0 0-1,-1 1 1,1 0 21,1 0 0,-1 0 1,0 0-1,1 0 0,-1-1 1,1 1-1,0 0 0,0 0 1,-1 0-1,1-1 0,0 1 0,1 0 1,-1-1-1,0 1 0,0-1 1,1 0-1,-1 1 0,1-1 1,-1 0-1,1 0 0,-1 0 1,1 0-1,0 0 0,0 0 1,-1 0-1,1 0 0,0-1 1,0 1-1,0-1 0,0 0 1,2 1-1,-2-1-472,0 0 0,0 0 0,0 0 0,0 0 0,0-1 0,0 1 0,0 0 0,-1-1 1,1 0-1,0 1 0,0-1 0,0 0 0,2-1 0,4-6-7325</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1.530"/>
    </inkml:context>
    <inkml:brush xml:id="br0">
      <inkml:brushProperty name="width" value="0.025" units="cm"/>
      <inkml:brushProperty name="height" value="0.025" units="cm"/>
      <inkml:brushProperty name="color" value="#F6630D"/>
    </inkml:brush>
  </inkml:definitions>
  <inkml:trace contextRef="#ctx0" brushRef="#br0">7 7 5830,'0'0'19234,"1"10"-18732,1 19-400,-2 1 1,-1-1 0,-7 44 0,7-50 8,7-16 310,-3-8-387,-1 0-1,0 0 1,0-1 0,1 1 0,-1-1 0,0 1-1,0-1 1,-1 0 0,1 0 0,0 0 0,-1 0-1,4-4 1,-4 4-28,4-3-54,0 0 0,-1-1-1,0 0 1,0 1 0,0-1 0,-1 0 0,0-1 0,0 1 0,-1-1 0,0 1 0,0-1 0,0 0 0,0-7 0,-9 21-426,-2 10 425,8-13 48,0-1 0,-1 1 0,1-1-1,1 1 1,-1 0 0,1 0 0,-1-1 0,1 1 0,0 0 0,0 0 0,1-1 0,-1 1 0,1 0 0,0 0 0,0-1 0,0 1 0,0-1 0,1 1 0,-1-1 0,1 1 0,4 4 0,-3-5 9,1 0 0,-1 0 0,1 0 0,0-1 0,0 0 0,0 1 0,0-1 0,1-1 0,-1 1 1,0-1-1,1 0 0,-1 0 0,1 0 0,0 0 0,-1-1 0,1 0 0,6 0 0,-1-1 29,-1 0-1,0 0 0,0 0 0,0-1 0,0-1 0,-1 0 0,1 0 0,-1 0 0,1-1 1,-1-1-1,0 1 0,-1-1 0,1 0 0,-1-1 0,0 0 0,0 0 0,-1-1 0,1 1 1,-2-2-1,1 1 0,-1 0 0,0-1 0,0 0 0,-1 0 0,0-1 0,-1 1 1,0-1-1,0 1 0,-1-1 0,0 0 0,0 0 0,-1 0 0,0-12 0,-1 21-31,0-1-1,0 1 1,0-1-1,0 0 1,0 1-1,0-1 1,0 0-1,0 1 0,0-1 1,0 1-1,0-1 1,-1 1-1,1-1 1,0 0-1,0 1 1,-1-1-1,1 1 1,0-1-1,-1 1 1,1-1-1,0 1 1,-1 0-1,1-1 0,-1 1 1,1-1-1,-1 1 1,1 0-1,-1-1 1,1 1-1,-1 0 1,1 0-1,-1-1 1,0 1-1,1 0 1,-1 0-1,1 0 1,-1 0-1,1 0 0,-1 0 1,0 0-1,1 0 1,-1 0-1,1 0 1,-1 0-1,0 0 1,1 0-1,-1 0 1,1 1-1,-1-1 1,0 0-1,1 0 0,-1 1 1,1-1-1,-1 0 1,1 1-1,-1-1 1,1 1-1,-31 22 207,26-17-181,1 0 0,0 1-1,0 0 1,1 0 0,0 0 0,0 0 0,1 1-1,-1-1 1,1 1 0,1-1 0,0 1-1,0 0 1,0-1 0,1 1 0,0 0 0,1 0-1,0-1 1,3 16 0,-3-18-9,0 0 1,1 0-1,0 0 0,0 0 1,0 0-1,0 0 0,1 0 1,0-1-1,0 1 0,0-1 1,0 0-1,1 0 1,-1 0-1,1 0 0,0-1 1,0 1-1,1-1 0,-1 0 1,1 0-1,-1-1 0,1 1 1,0-1-1,0 0 0,0-1 1,0 1-1,0-1 0,10 1 1,-12-1-14,0-1-1,0-1 1,0 1 0,0 0 0,0-1 0,0 0-1,0 1 1,0-1 0,0 0 0,-1-1 0,1 1-1,0 0 1,-1-1 0,1 0 0,-1 1-1,1-1 1,-1 0 0,0 0 0,0 0 0,0-1-1,0 1 1,0 0 0,0-1 0,-1 1 0,1-1-1,1-4 1,0 0 86,0 0 0,-1 0-1,0 0 1,0 0 0,0 0 0,-1 0-1,0-1 1,-1 1 0,0-14 0,0 21-89,0-1 0,0 1 0,-1-1 1,1 1-1,0-1 0,0 1 0,0-1 1,0 1-1,-1 0 0,1-1 0,0 1 1,-1-1-1,1 1 0,0 0 0,-1-1 1,1 1-1,0 0 0,-1-1 0,1 1 1,-1 0-1,1-1 0,0 1 0,-1 0 1,1 0-1,-1 0 0,1-1 0,-1 1 1,1 0-1,-1 0 0,1 0 0,-1 0 1,1 0-1,-1 0 0,1 0 0,-1 0 1,1 0-1,-1 0 0,1 0 0,-1 0 1,1 1-1,-1-1 0,1 0 0,-1 0 1,1 0-1,-1 1 0,0-1 0,-21 15-91,19-10 90,0 0 0,0 0 0,1 0 1,-1 0-1,1 0 0,0 1 0,1-1 0,-1 1 1,1-1-1,0 1 0,1 0 0,-1-1 0,1 10 1,1-12-60,-1 0 0,0-1 0,1 1 0,0-1 0,-1 1 0,1-1 0,0 1 0,0-1 0,0 1 0,1-1 0,-1 0 0,0 0 0,1 0 0,0 0 0,-1 0 1,1 0-1,0 0 0,0 0 0,0-1 0,0 1 0,1 0 0,-1-1 0,0 0 0,1 0 0,-1 0 0,0 0 0,1 0 0,-1 0 0,1-1 0,5 2 1,30 0-3391,-13-4-1609,9-3-6813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4.824"/>
    </inkml:context>
    <inkml:brush xml:id="br0">
      <inkml:brushProperty name="width" value="0.025" units="cm"/>
      <inkml:brushProperty name="height" value="0.025" units="cm"/>
    </inkml:brush>
  </inkml:definitions>
  <inkml:trace contextRef="#ctx0" brushRef="#br0">0 1 3267,'0'0'18001,"15"0"-17205,101 7 79,-1 5 1,131 31-1,-237-41-877,0 0-1,0 1 1,0 1-1,0-1 1,0 2-1,0-1 1,-1 1-1,0 0 1,12 10-1,-17-11 41,0-1 0,0 0 0,-1 1 0,1 0 0,-1 0 0,0-1 0,0 1 0,0 1 0,-1-1 0,0 0 0,1 0 0,-1 1 0,0-1 0,-1 0 0,1 1 0,-1-1 0,0 1 0,0-1 0,-1 1 0,1-1 0,-1 0 0,-2 8 0,0-1 195,-1 0-1,0 0 1,-1 0 0,-1 0-1,1-1 1,-2 0 0,-11 14 0,-59 64 928,71-82-1093,-15 17 24,-28 29-496,-80 68 0,128-120 300,-19 13-2480,5-14-3483,1-8-6238</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2.405"/>
    </inkml:context>
    <inkml:brush xml:id="br0">
      <inkml:brushProperty name="width" value="0.025" units="cm"/>
      <inkml:brushProperty name="height" value="0.025" units="cm"/>
      <inkml:brushProperty name="color" value="#F6630D"/>
    </inkml:brush>
  </inkml:definitions>
  <inkml:trace contextRef="#ctx0" brushRef="#br0">109 157 6086,'4'-14'5947,"-1"6"-5163,17-55 2285,-18 58-2616,-1-1 0,0 1 1,0 0-1,-1-1 1,1 1-1,-1-1 1,-1 1-1,1 0 1,-1-1-1,1 1 0,-3-7 1,-3 11 668,-3 12-722,-4 13-123,-8 41 1301,3 1 0,-17 134 0,24-129-1230,0 6-233,-1 115 0,12-192-111,0 0 1,0 0 0,0 0-1,0 0 1,0 0 0,0 0 0,0 0-1,0 0 1,0-1 0,0 1 0,0 0-1,1 0 1,-1 0 0,0 0-1,0 0 1,0 0 0,0 0 0,0 0-1,0 0 1,0 0 0,0 0 0,0 0-1,0 0 1,0 0 0,0 0-1,0 1 1,0-1 0,1 0 0,-1 0-1,0 0 1,0 0 0,0 0 0,0 0-1,0 0 1,0 0 0,0 0-1,0 0 1,0 0 0,0 0 0,0 0-1,0 0 1,0 0 0,0 0 0,0 0-1,0 0 1,0 0 0,0 1-1,0-1 1,0 0 0,0 0 0,6-12 195,4-15 58,3-34-24,7-89-1,-9 51-428,-11 99 188,0-1 1,0 1-1,0 0 0,0 0 0,0 0 1,0-1-1,0 1 0,0 0 0,0 0 0,0 0 1,0-1-1,0 1 0,0 0 0,0 0 1,0 0-1,0-1 0,0 1 0,0 0 1,0 0-1,0 0 0,1 0 0,-1-1 0,0 1 1,0 0-1,0 0 0,0 0 0,0 0 1,1 0-1,-1-1 0,0 1 0,0 0 1,0 0-1,0 0 0,1 0 0,-1 0 1,0 0-1,0 0 0,0 0 0,1 0 0,-1 0 1,0 0-1,0 0 0,0 0 0,1 0 1,-1 0-1,0 0 0,0 0 0,0 0 1,0 0-1,1 0 0,-1 0 0,0 0 0,0 0 1,0 0-1,1 0 0,-1 0 0,0 1 1,0-1-1,0 0 0,0 0 0,1 0 1,-1 0-1,0 0 0,0 1 0,0-1 1,0 0-1,0 0 0,0 0 0,1 1 0,15 20-80,13 14 72,-24-32 14,0-1 0,-1 1 0,2 0 0,-1-1 0,0 0 0,0-1 0,1 1 0,-1-1 0,1 0 0,-1 0 0,1 0 0,0-1 0,-1 0 0,1 0 0,0-1 0,-1 1 0,1-1 0,-1-1 0,1 1 0,-1-1 0,0 0 0,6-2 0,-5 1 2,0-1 0,0 1 1,0-1-1,0 0 0,-1-1 0,1 1 1,-1-1-1,-1 0 0,1 0 0,-1-1 1,0 1-1,0-1 0,0 0 1,-1 0-1,0 0 0,0-1 0,3-9 1,2-15 53,-13 43-61,-15 52 181,16-45-62,0 0 1,2 1-1,-1 28 1,2-47-173,1-1 0,0 1-1,0-1 1,0 1 0,0-1 0,0 1 0,-1-1 0,1 1 0,0-1 0,0 1 0,0-1 0,1 1 0,-1-1 0,0 1 0,0-1 0,0 1 0,0 0 0,0-1 0,1 1 0,-1-1 0,0 0 0,0 1 0,1-1 0,-1 1 0,0-1 0,1 1 0,-1-1 0,0 0 0,1 1 0,-1-1-1,1 0 1,-1 1 0,1-1 0,-1 0 0,1 0 0,-1 1 0,1-1 0,-1 0 0,1 0 0,-1 0 0,1 0 0,-1 0 0,1 1 0,-1-1 0,1 0 0,-1 0 0,1 0 0,-1-1 0,1 1 0,-1 0 0,1 0 0,-1 0 0,1 0 0,0 0 0,-1-1 0,0 1 0,1 0 0,-1 0 0,1-1-1,-1 1 1,1 0 0,-1-1 0,1 0 0,2-1-788,0 0-1,0 0 0,-1-1 0,1 1 1,-1-1-1,1 0 0,-1 0 0,3-5 0,8-21-8574</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2.745"/>
    </inkml:context>
    <inkml:brush xml:id="br0">
      <inkml:brushProperty name="width" value="0.025" units="cm"/>
      <inkml:brushProperty name="height" value="0.025" units="cm"/>
      <inkml:brushProperty name="color" value="#F6630D"/>
    </inkml:brush>
  </inkml:definitions>
  <inkml:trace contextRef="#ctx0" brushRef="#br0">8 0 15310,'0'0'4453,"-8"47"-3204,8-30-512,11-4-481,2-3-224,5-2-1570,3-4-2690,-3-4-2818</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3.121"/>
    </inkml:context>
    <inkml:brush xml:id="br0">
      <inkml:brushProperty name="width" value="0.025" units="cm"/>
      <inkml:brushProperty name="height" value="0.025" units="cm"/>
      <inkml:brushProperty name="color" value="#F6630D"/>
    </inkml:brush>
  </inkml:definitions>
  <inkml:trace contextRef="#ctx0" brushRef="#br0">103 29 9513,'0'0'15401,"-5"8"-14525,2-4-858,-24 35 530,26-36-614,-1-1 1,1 1-1,0-1 1,0 1-1,0-1 1,0 1-1,0 0 0,0 0 1,1-1-1,0 1 1,-1 0-1,1 0 1,0-1-1,0 1 1,0 0-1,1 0 0,0 4 1,2-5-89,-1 1 1,1-1-1,0 0 1,0 0-1,0 0 1,0 0-1,1 0 1,-1 0-1,0-1 1,1 0-1,-1 0 1,7 2-1,10 4-386,-16-5 561,-1-1-1,1 1 1,-1 0-1,0 0 0,0 1 1,0-1-1,0 1 1,0-1-1,-1 1 1,1 0-1,-1 0 1,1 0-1,1 5 1,-3-7 87,-1 1 1,0-1 0,0 0-1,1 1 1,-1-1 0,0 1-1,0-1 1,-1 1-1,1-1 1,0 1 0,0-1-1,-1 1 1,1-1 0,-1 0-1,1 1 1,-1-1 0,1 0-1,-1 1 1,0-1-1,0 0 1,0 0 0,1 0-1,-1 0 1,0 1 0,-1-1-1,1-1 1,0 1 0,0 0-1,0 0 1,-1 0-1,1-1 1,0 1 0,0 0-1,-1-1 1,1 1 0,-1-1-1,-1 1 1,-7 3 370,-1-1 1,1 0-1,-1-1 0,-21 3 1,-9-8-1271,40 3 541,-1 0-1,1-1 1,-1 1 0,1-1 0,-1 0-1,1 1 1,0-1 0,-1 0-1,1 0 1,0 0 0,0 0-1,-1 0 1,1 0 0,0 0 0,0 0-1,0 0 1,0-1 0,-1-1-1,1-17-8696,1 14 2797</inkml:trace>
  <inkml:trace contextRef="#ctx0" brushRef="#br0" timeOffset="1">500 12 15983,'0'0'10554,"-9"-4"-9048,6 3-1445,0 0 0,0 0 0,0 0 0,0 0 0,0 0 0,-1 0 0,1 1 1,0 0-1,-1 0 0,1 0 0,0 0 0,-6 1 0,4 0-37,0 1 0,0 0 1,0 0-1,0 1 0,0 0 0,1-1 0,-1 2 0,1-1 0,-5 5 0,-1 0-25,-48 47 59,55-51-55,0 0 1,0 0-1,1 0 0,-1 0 0,1 1 0,0-1 0,0 1 1,0-1-1,1 1 0,-1 0 0,1 0 0,0-1 0,0 10 1,1-12-68,1 0 0,-1 0 1,1-1-1,-1 1 1,1 0-1,0 0 0,0-1 1,0 1-1,0 0 0,0-1 1,0 1-1,0-1 1,0 1-1,0-1 0,1 0 1,-1 0-1,1 1 0,-1-1 1,1 0-1,-1 0 1,1 0-1,0-1 0,-1 1 1,1 0-1,0-1 1,0 1-1,0-1 0,-1 1 1,1-1-1,0 0 0,0 0 1,2 0-1,8 1-1730,0 0-1,0-1 0,20-2 0,-1-4-4365</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3.576"/>
    </inkml:context>
    <inkml:brush xml:id="br0">
      <inkml:brushProperty name="width" value="0.025" units="cm"/>
      <inkml:brushProperty name="height" value="0.025" units="cm"/>
      <inkml:brushProperty name="color" value="#F6630D"/>
    </inkml:brush>
  </inkml:definitions>
  <inkml:trace contextRef="#ctx0" brushRef="#br0">140 256 19250,'-8'0'2680,"-1"1"-2069,0 0 1,1 0-1,-1 1 0,0 1 1,1-1-1,0 1 0,-14 7 0,19-8-526,0-1-1,0 0 0,0 1 0,0 0 1,0 0-1,1 0 0,-1 0 0,0 0 0,1 1 1,0-1-1,-1 1 0,1-1 0,0 1 0,1 0 1,-1 0-1,0 0 0,1 0 0,0 0 0,-1 0 1,1 0-1,0 0 0,1 1 0,-1-1 1,1 0-1,-1 1 0,1 6 0,1-9-75,-1 0 0,1 1 1,0-1-1,0 0 0,0 0 0,0 0 0,0 0 0,0 0 0,0 0 0,0 0 0,0 0 1,0 0-1,1 0 0,-1 0 0,0-1 0,0 1 0,1-1 0,-1 1 0,1-1 0,-1 1 1,1-1-1,-1 0 0,0 0 0,1 1 0,-1-1 0,1 0 0,-1 0 0,3-1 0,46-4-6,-38-2-186,0 0 0,0-1 0,-1 0-1,0-1 1,-1-1 0,1 1 0,9-14 0,-17 20 95,-8 9 146,1 0 0,-1 1 1,2 0-1,-1-1 0,1 1 1,0 0-1,0 1 0,1-1 1,-1 0-1,2 1 0,-1-1 1,1 1-1,0 14 0,1-21-50,0 0 0,1 0-1,-1 1 1,0-1 0,1 0-1,-1 0 1,1 1-1,-1-1 1,1 0 0,0 0-1,0 0 1,-1 0-1,1 0 1,0 0 0,0 0-1,0 0 1,0 0 0,0-1-1,0 1 1,0 0-1,0 0 1,0-1 0,1 1-1,-1-1 1,0 1 0,0-1-1,0 0 1,1 1-1,-1-1 1,0 0 0,1 0-1,-1 0 1,0 0 0,1 0-1,-1 0 1,0 0-1,0 0 1,2-1 0,3 1 12,1-1 0,-1 0 0,0 0 1,1-1-1,-1 0 0,0 0 0,7-3 1,20-16-20,0-1 1,-1-1 0,-2-2 0,0-1 0,-2-2 0,-1 0 0,-1-2 0,-1-1 0,-2-1 0,37-67 0,-45 67-13,-14 20 19,-8 12 12,-7 7 32,14-7-52,-21 19 185,0 0-1,2 1 1,0 1-1,2 1 1,0 0-1,1 1 1,2 1-1,-21 45 1,32-63-157,1 0 1,0-1-1,0 1 1,0 0-1,1 0 1,0 0 0,0 0-1,0 0 1,1 1-1,0-1 1,0 0-1,1 0 1,1 9 0,-1-11-116,1 0 0,0-1 1,0 1-1,0-1 0,0 0 1,0 1-1,1-1 0,-1 0 1,1 0-1,0-1 0,0 1 1,0 0-1,0-1 0,0 0 1,1 0-1,-1 0 0,1 0 0,-1 0 1,1-1-1,7 2 0,52 10-8988,-34-11-1303</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4.553"/>
    </inkml:context>
    <inkml:brush xml:id="br0">
      <inkml:brushProperty name="width" value="0.025" units="cm"/>
      <inkml:brushProperty name="height" value="0.025" units="cm"/>
      <inkml:brushProperty name="color" value="#F6630D"/>
    </inkml:brush>
  </inkml:definitions>
  <inkml:trace contextRef="#ctx0" brushRef="#br0">37 1 13773,'0'0'8403,"-5"9"-6722,0 0-1398,1-1 0,0 1 0,0 0 0,1 0 0,0 1 0,0-1 0,1 1 0,1-1 0,0 1 0,0 0 0,1 16-1,0-25-270,0 0 0,1 1 0,-1-1 0,1 0 0,-1 1 0,1-1 0,0 0 0,-1 0 0,1 0 0,0 1 0,0-1 0,0 0 0,0 0-1,0 0 1,0 0 0,0-1 0,0 1 0,1 0 0,-1 0 0,0-1 0,0 1 0,3 0 0,0 0 5,0 0 0,0 0 0,1 0 0,-1-1 0,0 0 0,0 0 0,8-1 0,1 0 10,-1-2 0,1 1 0,-1-2-1,17-6 1,25-18 20,21-11-26,-70 37-17,1-1 1,0 1-1,0 0 1,1 1-1,-1-1 0,0 1 1,0 1-1,1-1 1,10 1-1,-16 1 20,1-1-1,-1 1 1,0-1-1,1 1 1,-1 0-1,1-1 1,-1 1-1,0 0 1,1 0-1,-1 0 1,0 0 0,0 0-1,0 0 1,0 0-1,0 1 1,0-1-1,0 0 1,0 1-1,0 0 1,15 36 502,-2-8-375,-13-27-145,0-1 0,0 0 0,1 0 0,-1 0 0,1 0 0,0 0-1,0 0 1,0 0 0,0 0 0,0 0 0,0-1 0,0 1 0,0-1 0,1 0 0,-1 0 0,0 0 0,1 0 0,-1 0 0,1 0 0,-1-1 0,1 1 0,0-1 0,-1 1 0,1-1 0,-1 0 0,1 0 0,0 0-1,2-1 1,3-2-32,-1 0 0,0-1 0,0 0 0,0 0-1,0 0 1,0-1 0,8-9 0,31-19-758,-43 32 677,-1-1 0,1 1-1,0 0 1,-1 0 0,1 0 0,0 0 0,0 0-1,0 1 1,0-1 0,0 1 0,0 0 0,0 0-1,-1 0 1,7 1 0,-7 0 30,0 0 0,0 1 0,0-1 0,0 1 1,0-1-1,-1 1 0,1 0 0,0 0 0,-1 0 0,0 0 0,1 0 0,-1 0 1,0 0-1,0 0 0,0 0 0,0 0 0,0 1 0,-1-1 0,1 0 1,-1 1-1,1 4 0,-1-5-137,0 1 1,1-1-1,0 1 0,-1-1 1,1 1-1,0-1 1,0 0-1,0 1 0,0-1 1,0 0-1,1 0 1,-1 0-1,1 0 0,0 0 1,-1 0-1,1 0 1,2 2-1,3-6-6422,-5-9-101</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4.882"/>
    </inkml:context>
    <inkml:brush xml:id="br0">
      <inkml:brushProperty name="width" value="0.025" units="cm"/>
      <inkml:brushProperty name="height" value="0.025" units="cm"/>
      <inkml:brushProperty name="color" value="#F6630D"/>
    </inkml:brush>
  </inkml:definitions>
  <inkml:trace contextRef="#ctx0" brushRef="#br0">1 0 13741,'0'0'3587,"10"55"-3298,3-40-321,7-2-3876,5-6-5061</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5.213"/>
    </inkml:context>
    <inkml:brush xml:id="br0">
      <inkml:brushProperty name="width" value="0.025" units="cm"/>
      <inkml:brushProperty name="height" value="0.025" units="cm"/>
      <inkml:brushProperty name="color" value="#F6630D"/>
    </inkml:brush>
  </inkml:definitions>
  <inkml:trace contextRef="#ctx0" brushRef="#br0">109 51 15022,'-5'12'2488,"-2"5"-1687,-57 150 6388,56-141-6709,1 0-1,1 1 1,2 0 0,-3 51-1,9-68-456,2-10-94,2-17-67,-3-16 67,0-16-214,3 0 0,13-57 0,-16 94 252,0 0 0,1 1 1,0-1-1,1 1 1,0 1-1,0-1 0,1 0 1,1 1-1,0 1 1,0-1-1,1 1 1,0 0-1,1 1 0,14-12 1,-19 17 17,-1 1 1,1-1 0,1 1-1,-1 0 1,0 0-1,0 1 1,1-1-1,-1 1 1,1 0-1,-1 0 1,1 0 0,0 1-1,-1 0 1,1 0-1,0 0 1,7 1-1,-10 0 14,-1 0-1,0 0 0,0 0 0,0 0 0,0-1 1,0 2-1,0-1 0,0 0 0,-1 0 0,1 0 1,0 0-1,0 0 0,-1 1 0,1-1 0,-1 0 1,1 1-1,-1-1 0,0 0 0,1 1 0,-1-1 1,0 1-1,0-1 0,0 0 0,0 1 0,0-1 1,0 1-1,-1-1 0,1 0 0,0 1 0,-1-1 1,0 3-1,0 2 47,-1-1-1,0 1 1,0 0 0,0-1 0,0 1 0,-4 5 0,-39 38 850,42-46-953,0-1-1,0 1 0,0-1 1,0 0-1,-1 0 0,0 0 1,1 0-1,-1-1 0,0 1 1,1-1-1,-1 0 1,0 0-1,-8 0 0,12-2-692,0 0-1,0 0 0,0 0 0,0 0 0,1-1 1,-1 1-1,0 0 0,0 0 0,1 0 1,-1 0-1,1 0 0,-1 0 0,1 0 1,-1 0-1,1 0 0,1-1 0,15-14-10928</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5.621"/>
    </inkml:context>
    <inkml:brush xml:id="br0">
      <inkml:brushProperty name="width" value="0.025" units="cm"/>
      <inkml:brushProperty name="height" value="0.025" units="cm"/>
      <inkml:brushProperty name="color" value="#F6630D"/>
    </inkml:brush>
  </inkml:definitions>
  <inkml:trace contextRef="#ctx0" brushRef="#br0">40 280 10186,'0'0'14472,"-6"10"-12951,4-6-1415,-22 44 1190,22-44-1192,1-1 1,0 1-1,0-1 0,0 1 0,0-1 1,1 1-1,-1 0 0,1-1 0,0 1 1,0 0-1,0 0 0,1-1 0,-1 1 1,1-1-1,1 5 0,0-6-100,-1 0 0,1-1 0,-1 1 1,1-1-1,0 0 0,0 1 0,0-1 0,0 0 0,0 0 1,0 0-1,0 0 0,0-1 0,0 1 0,0-1 0,0 1 1,0-1-1,1 1 0,-1-1 0,0 0 0,0 0 0,0 0 1,1-1-1,-1 1 0,2-1 0,3 1-90,-1-1 1,1 0-1,-1-1 0,0 1 0,1-1 1,-1-1-1,7-2 0,-4-1-109,0 0 0,-1-1 0,0 1 0,0-2 0,0 1 0,-1-1 0,0 0 0,-1-1 0,0 0 0,0 0-1,0 0 1,6-16 0,-47 86 1578,31-51-1123,1-1 0,1 0 0,0 1 0,0-1 0,0 16 0,2-24-249,0 0 0,0 1 0,0-1 0,0 1 0,0-1 0,0 0 0,1 1 0,-1-1 0,1 0 0,-1 1 0,1-1 0,-1 0 0,1 0 0,0 1 0,-1-1 0,1 0 0,0 0 0,0 0 0,0 0 0,0 0 0,0 0 0,0 0 0,0-1-1,0 1 1,1 0 0,-1 0 0,0-1 0,0 1 0,1-1 0,-1 1 0,0-1 0,1 1 0,-1-1 0,0 0 0,1 0 0,-1 0 0,0 0 0,1 0 0,-1 0 0,1 0 0,-1 0 0,0 0 0,1-1 0,-1 1 0,0-1 0,1 1 0,0-1 0,5-2-61,-1 1 1,1-1-1,-1 0 0,0-1 0,0 0 0,0 0 0,0 0 0,-1 0 0,0-1 0,0 0 1,8-10-1,46-65-814,-26 23 861,-3-2 0,-3-1 1,27-81-1,-106 232 932,51-89-922,-49 138 999,47-127-925,0 0 0,0 0-1,1 0 1,1 0 0,0 0-1,1 0 1,0 0 0,1 1 0,3 14-1,-3-26-273,1 1-1,-1-1 1,0 1-1,1-1 1,0 0-1,-1 1 1,1-1-1,0 0 1,0 0-1,0 0 1,0 0-1,0-1 0,1 1 1,-1-1-1,1 1 1,-1-1-1,1 0 1,-1 0-1,1 0 1,0 0-1,-1 0 1,1 0-1,0-1 1,0 0-1,-1 1 1,1-1-1,0 0 1,0 0-1,0-1 1,4 0-1,2 1-751,1-2 0,-1 1 0,0-1 0,1 0 0,-1-1 0,0 0 0,-1 0 0,11-6 0,3-4-4468,-2-1-70</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5.982"/>
    </inkml:context>
    <inkml:brush xml:id="br0">
      <inkml:brushProperty name="width" value="0.025" units="cm"/>
      <inkml:brushProperty name="height" value="0.025" units="cm"/>
      <inkml:brushProperty name="color" value="#F6630D"/>
    </inkml:brush>
  </inkml:definitions>
  <inkml:trace contextRef="#ctx0" brushRef="#br0">145 1 9577,'0'0'8307,"-10"2"-5521,-1 0-2154,-1 1 0,1 1-1,0 0 1,-18 10 0,25-12-453,-1 0 0,1 1-1,0 0 1,0 0 0,0 0 0,0 0-1,0 1 1,1-1 0,0 1 0,-1 0-1,1 0 1,1 0 0,-1 0 0,1 0 0,-1 1-1,-2 8 1,5-13-171,0 1 1,1-1-1,-1 1 0,0 0 1,0-1-1,1 1 0,-1-1 1,0 1-1,1-1 0,-1 1 1,1-1-1,-1 0 0,1 1 1,-1-1-1,1 1 0,-1-1 1,1 0-1,-1 1 0,1-1 1,-1 0-1,1 0 0,-1 1 1,1-1-1,0 0 0,-1 0 1,1 0-1,-1 0 0,1 0 1,0 0-1,-1 0 0,1 0 1,-1 0-1,1 0 1,0 0-1,0 0 0,33-1-107,-26 1 5,164-2-3232,-171 2 3383,0-1-1,-1 1 1,1 0-1,-1 0 1,1 0-1,-1 0 1,1 0-1,0 0 1,-1 0-1,1 0 1,-1 0 0,1 1-1,-1-1 1,1 0-1,-1 0 1,1 0-1,0 1 1,-1-1-1,1 0 1,-1 0-1,0 1 1,1-1 0,-1 1-1,1-1 1,-1 0-1,1 1 1,-1-1-1,0 1 1,1-1-1,-1 1 1,0-1-1,0 1 1,1-1 0,-1 1-1,0-1 1,0 1-1,0-1 1,0 1-1,1-1 1,-1 1-1,0 0 1,0-1-1,0 1 1,0-1-1,0 1 1,-1-1 0,1 1-1,0 0 1,0-1-1,0 1 1,0-1-1,-1 1 1,0 2 121,0-1 1,0 0 0,-1 0-1,1 0 1,-1 0 0,0 0 0,1-1-1,-1 1 1,0 0 0,0-1-1,-2 2 1,-7 3-94,1-1 0,-1-1 0,-1 0 0,1 0 0,-1-1-1,1 0 1,-1-1 0,0-1 0,0 0 0,-19-1 0,30 1-238,0-1-42,1 0 0,-1 0 1,0 0-1,1 0 0,-1 0 0,1 0 1,-1 0-1,0 0 0,1 0 0,-1 0 1,0 0-1,1-1 0,-1 1 1,1 0-1,-1 0 0,0-1 0,1 1 1,-1 0-1,1 0 0,-1-1 0,1 1 1,-1-1-1,1 1 0,-1-1 1,1 1-1,0-1 0,-1 1 0,1-1 1,-1 1-1,1-1 0,-1 0 0,1-10-6648</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6.566"/>
    </inkml:context>
    <inkml:brush xml:id="br0">
      <inkml:brushProperty name="width" value="0.025" units="cm"/>
      <inkml:brushProperty name="height" value="0.025" units="cm"/>
      <inkml:brushProperty name="color" value="#F6630D"/>
    </inkml:brush>
  </inkml:definitions>
  <inkml:trace contextRef="#ctx0" brushRef="#br0">70 143 11307,'0'0'12171,"-6"9"-9827,0-1-1988,-1-1-146,1 1 0,-1 1 0,2-1-1,-1 1 1,1 0 0,1 1 0,0-1-1,0 1 1,1 0 0,-4 16 0,9-26-352,-1 0 1,1-1 0,-1 1-1,1 0 1,-1-1 0,1 1-1,-1-1 1,1 1 0,-1-1 0,0 0-1,1 1 1,-1-1 0,0 0-1,0 0 1,1 0 0,0-2-1,3-4-1009,0-1 0,0 0 0,-1 0-1,-1 0 1,1 0 0,-1-1 0,-1 1-1,1-1 1,-1 0 0,-1 0 0,1-16 0,1-42-3856,-4 13 5775,2 28 13613,1 28-14505,0 0 0,0 0 0,0 0 0,0 0 0,0 0 1,1-1-1,-1 1 0,1-1 0,-1 0 0,1 1 0,-1-1 1,1 0-1,0-1 0,3 2 0,46 5-5329,-28-5 1088,7 2-1405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5.404"/>
    </inkml:context>
    <inkml:brush xml:id="br0">
      <inkml:brushProperty name="width" value="0.025" units="cm"/>
      <inkml:brushProperty name="height" value="0.025" units="cm"/>
    </inkml:brush>
  </inkml:definitions>
  <inkml:trace contextRef="#ctx0" brushRef="#br0">1 379 9161,'0'0'12945,"17"-11"-11680,534-346 470,-526 347-1674,-25 10-44,1-1 0,-1 1 0,1 0 0,-1 0-1,1 0 1,-1 0 0,1 0 0,-1 0 0,1 0 0,-1 1-1,0-1 1,1 0 0,-1 0 0,1 0 0,-1 0 0,1 1-1,-1-1 1,0 0 0,1 0 0,-1 1 0,1-1 0,-1 0 0,0 1-1,1-1 1,-1 0 0,0 1 0,1 0 0,0 2 79,-1 0 1,1 0 0,-1 1-1,0-1 1,0 0 0,0 1-1,0-1 1,0 0 0,-1 0-1,0 1 1,-1 3 0,-14 50 382,-8 33-128,23-84-516,0 0-1,0 0 0,1 0 0,0 0 1,0 0-1,1 0 0,-1 0 0,1 0 1,0 0-1,1-1 0,4 12 0,8-3-3549,8-12-2835</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6.914"/>
    </inkml:context>
    <inkml:brush xml:id="br0">
      <inkml:brushProperty name="width" value="0.025" units="cm"/>
      <inkml:brushProperty name="height" value="0.025" units="cm"/>
      <inkml:brushProperty name="color" value="#F6630D"/>
    </inkml:brush>
  </inkml:definitions>
  <inkml:trace contextRef="#ctx0" brushRef="#br0">60 0 10122,'0'0'14178,"-6"9"-12923,-33 41 325,38-50-1577,1 1 0,0-1 0,-1 0 0,1 1-1,0-1 1,0 0 0,0 0 0,-1 1 0,1-1 0,0 0 0,0 1 0,0-1 0,0 0-1,0 1 1,0-1 0,0 1 0,0-1 0,0 0 0,0 1 0,0-1 0,0 0 0,0 1-1,0-1 1,0 0 0,0 1 0,0-1 0,0 1 0,0-1 0,0 0 0,0 1 0,1-1 0,-1 0-1,0 0 1,0 1 0,0-1 0,1 0 0,-1 1 0,0-1 0,0 0 0,1 1 0,19 0-1078,31-11-1963,-46 8 2633,4 0 88,-1 0-1,0 1 0,1-1 1,-1 2-1,1-1 0,-1 1 1,15 2-1,-22-2 362,-1 0-1,1 1 1,0-1 0,0 0-1,-1 1 1,1-1 0,0 0-1,-1 1 1,1-1 0,0 1-1,-1-1 1,1 1 0,-1-1-1,1 1 1,-1 0 0,1-1-1,-1 1 1,1 0 0,-1-1-1,0 1 1,1 0 0,-1 0-1,0-1 1,0 1 0,1 0-1,-1 0 1,0-1 0,0 1-1,0 0 1,0 0 0,0 0-1,0-1 1,0 1 0,0 0-1,0 0 1,-1 0 0,1-1-1,0 1 1,0 0 0,-1-1-1,1 1 1,0 0 0,-1 0-1,0 0 1,-1 3 281,1-1 0,-1 0 0,0 0 0,0 0 0,0 0 0,-1 0 0,1 0 0,-5 3 0,-1 0-158,-1-1 1,1 0-1,-1-1 1,0 1-1,-1-2 0,1 1 1,-1-2-1,1 1 1,-1-1-1,0 0 0,0-1 1,0 0-1,-11-1 1,20 0-380,1 0 0,-1 0 0,0 0 0,1 0 0,-1-1 1,0 1-1,1 0 0,-1 0 0,0 0 0,1-1 0,-1 1 0,1 0 1,-1-1-1,0 1 0,1 0 0,-1-1 0,1 1 0,-1-1 0,1 1 1,-1-1-1,1 1 0,0-1 0,-1 1 0,1-1 0,-1 1 1,1-1-1,0 0 0,0 1 0,-1-1 0,1 0 0,0 1 0,0-1 1,0 0-1,0 1 0,0-1 0,0 0 0,0 0 0,-1-16-10486</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7.538"/>
    </inkml:context>
    <inkml:brush xml:id="br0">
      <inkml:brushProperty name="width" value="0.025" units="cm"/>
      <inkml:brushProperty name="height" value="0.025" units="cm"/>
      <inkml:brushProperty name="color" value="#F6630D"/>
    </inkml:brush>
  </inkml:definitions>
  <inkml:trace contextRef="#ctx0" brushRef="#br0">152 1 12364,'0'0'6395,"1"8"-4372,1 31-421,-3-1-1,0 1 0,-14 69 1,7-54-1220,-2 76 0,-7-151-5902,-4-14-163,-14-21 368,-4 5 5246,31 37 8482,22 12-5006,39 17-3694,-27-7 894,-2-4-954,0 0 0,30-1 0,15-2-5244,-63-1 4728,35 0-6339</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7.914"/>
    </inkml:context>
    <inkml:brush xml:id="br0">
      <inkml:brushProperty name="width" value="0.025" units="cm"/>
      <inkml:brushProperty name="height" value="0.025" units="cm"/>
      <inkml:brushProperty name="color" value="#F6630D"/>
    </inkml:brush>
  </inkml:definitions>
  <inkml:trace contextRef="#ctx0" brushRef="#br0">182 0 10634,'0'0'2958,"-10"0"-247,1 1-2313,1 0-1,-1 0 0,1 1 0,0 0 0,-1 1 0,1-1 1,0 1-1,0 1 0,1 0 0,-1 0 0,1 0 1,0 1-1,0 0 0,0 1 0,1-1 0,-1 1 0,1 0 1,1 1-1,-7 9 0,10-13-296,0-1 0,0 1 0,0 0 1,1 0-1,-1 0 0,1 0 0,0 0 0,0 0 0,0 0 0,0 1 1,1-1-1,-1 0 0,1 0 0,0 1 0,0-1 0,0 0 0,0 1 1,1-1-1,-1 0 0,2 5 0,0-5-87,-1-1 0,1 0 0,0 0 0,-1 0 0,1 0-1,0 0 1,0 0 0,0-1 0,1 1 0,-1-1 0,0 1 0,0-1 0,1 0 0,-1 0 0,1 0-1,-1 0 1,1 0 0,0-1 0,-1 1 0,1-1 0,0 0 0,-1 1 0,1-1 0,3-1 0,0 1 4,0 0 0,1 0 0,-1 0 0,-1-1 1,1 0-1,0-1 0,0 1 0,0-1 1,0 0-1,-1-1 0,1 1 0,-1-1 0,0 0 1,0 0-1,0-1 0,0 1 0,-1-1 0,1 0 1,-1-1-1,0 1 0,0-1 0,0 0 1,-1 0-1,0 0 0,0 0 0,0 0 0,0-1 1,-1 1-1,0-1 0,0 0 0,-1 0 0,0 0 1,2-11-1,-3 15-30,-1 1 1,1-1-1,0 0 1,-1 1-1,1-1 1,-1 0-1,1 1 1,-1-1-1,0 1 1,0-1-1,0 1 1,0 0-1,0-1 1,0 1-1,0 0 0,0-1 1,0 1-1,-1 0 1,1 0-1,0 0 1,-1 0-1,1 0 1,-1 0-1,1 1 1,-1-1-1,1 1 1,-1-1-1,0 1 1,1-1-1,-1 1 1,0 0-1,1-1 1,-1 1-1,0 0 0,1 0 1,-1 1-1,0-1 1,1 0-1,-1 0 1,0 1-1,1-1 1,-1 1-1,-1 0 1,2 0-98,0 0 1,0 0-1,0 0 1,0 0-1,0 0 0,1 1 1,-1-1-1,0 0 1,1 0-1,-1 0 1,1 1-1,-1-1 1,1 0-1,0 0 0,0 1 1,-1-1-1,1 0 1,0 1-1,0-1 1,0 0-1,1 1 1,-1-1-1,0 0 0,0 1 1,1-1-1,0 2 1,-1 0-471,1 0 1,0 0-1,0 0 0,0 0 0,0-1 1,0 1-1,1 0 0,0 0 1,3 4-1,10 5-4604,4-3-2046</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8.328"/>
    </inkml:context>
    <inkml:brush xml:id="br0">
      <inkml:brushProperty name="width" value="0.025" units="cm"/>
      <inkml:brushProperty name="height" value="0.025" units="cm"/>
      <inkml:brushProperty name="color" value="#F6630D"/>
    </inkml:brush>
  </inkml:definitions>
  <inkml:trace contextRef="#ctx0" brushRef="#br0">51 1 13389,'0'0'11050,"-3"11"-10281,-9 46 504,2 0 0,3 1 0,0 112 1,15-133-1083,-7-36-191,-1 0 0,1 0 0,-1 0 0,1 0 0,-1 0 0,1 0 0,0 0 0,-1 0 0,1 0 0,0 0 0,0-1 0,0 1 0,-1 0 0,1-1 0,0 1 0,0 0 0,0-1 0,0 1 0,0-1 0,0 0 1,1 1-1,-1-1 0,0 0 0,0 0 0,0 0 0,0 1 0,0-1 0,0 0 0,2-1 0,-2 1-42,0-1 0,0 1 0,0-1 1,-1 0-1,1 0 0,0 1 0,-1-1 1,1 0-1,-1 0 0,1 0 0,-1 1 0,1-1 1,-1 0-1,0 0 0,1 0 0,-1 0 1,0 0-1,0 0 0,1 0 0,-1 0 0,0 0 1,0 0-1,0 0 0,0 0 0,0 0 1,-1 0-1,1 0 0,0 0 0,-1-1 0,-6-29-1651,-18-4-3106,14 25 140,2 5-3964,5 4 2457</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8.734"/>
    </inkml:context>
    <inkml:brush xml:id="br0">
      <inkml:brushProperty name="width" value="0.025" units="cm"/>
      <inkml:brushProperty name="height" value="0.025" units="cm"/>
      <inkml:brushProperty name="color" value="#F6630D"/>
    </inkml:brush>
  </inkml:definitions>
  <inkml:trace contextRef="#ctx0" brushRef="#br0">1 22 9513,'0'0'14606,"57"-22"-14222,-22 22-288,4 0-96,4 5-32,-5 2-1409,2-3-1762,-8-2-3139</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9.080"/>
    </inkml:context>
    <inkml:brush xml:id="br0">
      <inkml:brushProperty name="width" value="0.025" units="cm"/>
      <inkml:brushProperty name="height" value="0.025" units="cm"/>
      <inkml:brushProperty name="color" value="#F6630D"/>
    </inkml:brush>
  </inkml:definitions>
  <inkml:trace contextRef="#ctx0" brushRef="#br0">192 6 13229,'0'0'4115,"-12"-1"-757,12 1-3342,-6-1 216,-1 0 0,1 0 0,0 0 0,-1 1 0,1 0 0,-1 0 0,1 1 0,-1 0 0,1 0 0,0 0 0,0 1 0,0 0 0,0 0 0,0 1 0,0-1 0,0 1 0,1 1 0,-1-1 0,1 1 0,0 0 0,-8 7 0,7-3 9,0 1 0,1-1 1,0 1-1,1 0 1,-5 12-1,8-19-189,0 1 1,0-1 0,1 1-1,-1 0 1,1-1-1,0 1 1,-1 0-1,1-1 1,1 1 0,-1-1-1,1 4 1,-1-5-41,0 0 1,1 1-1,-1-1 1,1 0 0,-1 0-1,1 0 1,0-1-1,0 1 1,-1 0-1,1 0 1,0 0 0,0 0-1,0-1 1,0 1-1,0 0 1,0-1-1,0 1 1,0-1 0,0 1-1,0-1 1,0 1-1,0-1 1,0 0-1,0 0 1,0 1-1,2-1 1,4 1-18,0-1 0,1 0-1,-1 0 1,0-1 0,0 1-1,0-2 1,0 1 0,0-1 0,0 0-1,0 0 1,0-1 0,-1 0 0,1 0-1,-1-1 1,0 1 0,0-1 0,0-1-1,6-5 1,3-4-84,-1-1 0,0 0-1,-1-2 1,-1 1 0,11-19 0,-22 33 137,-2 19 272,-7 17 47,6-28-352,0 1 0,0-1 0,1 0 0,0 1 0,0-1 0,0 1 0,1-1 0,0 1 0,0-1 0,1 1 0,-1-1 0,1 1 1,1-1-1,3 11 0,-5-16-113,1 1 0,0-1 1,0 0-1,-1 0 0,1 0 1,0 0-1,0 0 0,0 0 1,0 0-1,0 0 1,0-1-1,1 1 0,-1 0 1,0-1-1,0 1 0,0 0 1,1-1-1,-1 0 0,0 1 1,1-1-1,-1 0 0,0 1 1,1-1-1,-1 0 0,0 0 1,1 0-1,-1 0 1,0-1-1,1 1 0,-1 0 1,0 0-1,1-1 0,-1 1 1,0-1-1,0 1 0,1-1 1,-1 0-1,0 1 0,0-1 1,0 0-1,0 0 0,0 0 1,2-2-1,2-1-1079,1-2 0,-1 1 1,-1 0-1,1-1 0,-1 0 0,7-12 0,4-19-5693</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29.679"/>
    </inkml:context>
    <inkml:brush xml:id="br0">
      <inkml:brushProperty name="width" value="0.025" units="cm"/>
      <inkml:brushProperty name="height" value="0.025" units="cm"/>
      <inkml:brushProperty name="color" value="#F6630D"/>
    </inkml:brush>
  </inkml:definitions>
  <inkml:trace contextRef="#ctx0" brushRef="#br0">77 0 16688,'-5'10'2151,"-7"13"-1065,1 0 0,2 1-1,0 1 1,1-1 0,1 2-1,2-1 1,-5 48 0,10-72-1078,0 1 0,0 0 1,0 0-1,0 0 0,0-1 0,0 1 1,0 0-1,1 0 0,-1-1 1,0 1-1,1 0 0,0 0 0,-1-1 1,1 1-1,0-1 0,0 1 1,0-1-1,0 1 0,0-1 1,0 1-1,1-1 0,-1 0 0,0 0 1,1 1-1,-1-1 0,1 0 1,-1 0-1,1-1 0,-1 1 0,1 0 1,0 0-1,-1-1 0,1 1 1,0-1-1,-1 0 0,1 1 0,0-1 1,0 0-1,1 0 0,2 0-3,-1-1 0,1 1 0,-1-1 0,0 0 0,1-1 0,-1 1 0,0-1 0,0 0 0,0 0 0,0 0 0,0 0 0,-1 0 0,1-1-1,5-5 1,2-3-48,-2 0-1,1-1 0,-2 0 0,1 0 1,-2-1-1,0 0 0,0-1 0,-1 1 0,-1-1 1,0-1-1,-1 1 0,0 0 0,-2-1 1,2-18-1,-12 39 556,1 7-398,0 0-1,1 1 1,0 0-1,1 1 1,1-1-1,0 1 1,1 0 0,0 0-1,1 0 1,1 0-1,1 0 1,0 0-1,1 0 1,2 18-1,-2-31-121,-1-1 1,0 1-1,1 0 0,-1 0 0,1-1 0,-1 1 0,1 0 1,0-1-1,-1 1 0,1 0 0,0-1 0,0 1 0,0-1 1,1 0-1,-1 1 0,0-1 0,0 0 0,1 0 0,-1 1 1,1-1-1,-1 0 0,1-1 0,-1 1 0,1 0 0,0 0 1,-1-1-1,1 1 0,0-1 0,0 1 0,-1-1 0,1 0 1,0 1-1,0-1 0,0 0 0,0 0 0,-1-1 0,1 1 1,0 0-1,0-1 0,-1 1 0,1-1 0,0 1 0,0-1 1,-1 0-1,3 0 0,3-3-103,0 0-1,0 0 1,0 0 0,-1-1 0,0 0 0,1-1-1,-2 1 1,10-11 0,40-67-690,-63 123 742,4-28 123,1 1-1,0-1 1,0 1-1,-1 24 0,4-35-77,0 0-1,0 0 0,0 0 0,0 0 1,0 0-1,0 0 0,0 0 0,1 0 1,-1 0-1,1 0 0,-1 0 1,1-1-1,0 1 0,0 0 0,0 0 1,0-1-1,0 1 0,0 0 1,0-1-1,1 1 0,-1-1 0,1 0 1,-1 1-1,1-1 0,-1 0 0,1 0 1,0 0-1,-1 0 0,1 0 1,0 0-1,0 0 0,0-1 0,0 1 1,0-1-1,0 1 0,0-1 0,0 0 1,0 0-1,2 0 0,89-4-3807,-92 4 3816,1 1-1,0-1 1,-1 1 0,1 0-1,-1-1 1,1 1 0,-1 0-1,1 0 1,-1 0 0,0 0-1,0 0 1,1 0 0,-1 0-1,0 1 1,0-1 0,0 0-1,0 1 1,0-1 0,0 1 0,-1-1-1,1 1 1,0-1 0,-1 1-1,1-1 1,-1 1 0,0 0-1,0-1 1,1 3 0,4 54 85,-5-49-71,0 12 13,2-4 269,-2 1 1,0 0-1,-2 0 0,-4 24 1,6-39-192,-1 0 0,1 0 0,-1 0 0,0 0 0,0 0 0,-1 0 0,1 0 1,-1-1-1,1 1 0,-1-1 0,0 1 0,0-1 0,0 1 0,0-1 0,0 0 0,0 0 1,-1 0-1,1 0 0,-1 0 0,0-1 0,1 1 0,-1-1 0,0 0 0,0 0 0,0 0 1,0 0-1,0 0 0,0-1 0,0 1 0,0-1 0,-5 1 0,5-2-164,-1 0 0,0 0-1,1 0 1,-1-1 0,1 1 0,0-1-1,0 1 1,-1-1 0,1 0 0,0-1-1,0 1 1,1 0 0,-1-1 0,0 0-1,1 1 1,-4-6 0,-1 0-165,1-1 0,0 0 1,0 0-1,-5-13 0,10 18 202,0 1 0,0 0 1,0 0-1,0-1 0,0 1 0,1-1 0,-1 1 1,1 0-1,0-1 0,0 1 0,1-1 0,-1 1 1,1-1-1,-1 1 0,1 0 0,0 0 0,0-1 1,1 1-1,-1 0 0,1 0 0,-1 0 0,1 0 1,0 0-1,0 0 0,1 1 0,-1-1 0,0 1 1,6-5-1,6-4-431,1 1-1,0 0 1,1 1 0,24-10-1,-7 3-1711,11-9-2709</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0.714"/>
    </inkml:context>
    <inkml:brush xml:id="br0">
      <inkml:brushProperty name="width" value="0.025" units="cm"/>
      <inkml:brushProperty name="height" value="0.025" units="cm"/>
      <inkml:brushProperty name="color" value="#F6630D"/>
    </inkml:brush>
  </inkml:definitions>
  <inkml:trace contextRef="#ctx0" brushRef="#br0">171 42 10666,'0'-2'398,"0"0"-1,0 0 0,0 0 1,0 0-1,-1 1 1,1-1-1,-1 0 1,1 0-1,-1 0 1,1 1-1,-1-1 1,0 0-1,0 1 1,0-1-1,0 1 0,0-1 1,0 1-1,-1-2 1,0 2-201,1 0 1,0 0 0,-1 0-1,1 1 1,-1-1 0,1 0-1,-1 1 1,1 0-1,-1-1 1,1 1 0,-1 0-1,1-1 1,-1 1-1,1 0 1,-1 0 0,-3 1-1,0 0-122,1 0 0,-1 0 0,0 1-1,0 0 1,1 0 0,-1 0 0,1 0-1,0 1 1,-1-1 0,1 1 0,0 0 0,-3 4-1,-2 3-69,0 0-1,1 1 1,0 0-1,-10 19 0,15-25-3,1-1-1,0 0 0,0 1 0,1-1 1,-1 1-1,1-1 0,0 1 1,0 0-1,1-1 0,-1 1 0,1 0 1,0 0-1,0-1 0,1 1 0,-1 0 1,3 6-1,-2-10 4,0 1 0,0-1 0,0 0 0,0 0-1,1 0 1,-1 0 0,0-1 0,1 1 0,-1 0 0,1 0 0,-1-1 0,1 1-1,-1-1 1,1 1 0,-1-1 0,1 0 0,-1 0 0,1 1 0,0-1 0,-1 0 0,1-1-1,-1 1 1,1 0 0,0 0 0,-1-1 0,1 1 0,1-1 0,45-14 85,-36 8 66,0-2 0,-1 1 0,1-1 0,-2-1 1,1 0-1,-1-1 0,-1 0 0,0 0 1,-1-1-1,0 0 0,0 0 0,10-25 0,-17 35 657,-3 5-70,-4 13-512,1 0 0,0 0 0,-2 20 0,6-30-228,0-1 0,0 1 0,1-1-1,0 1 1,0 0 0,0-1 0,1 1-1,0-1 1,0 1 0,0-1 0,0 1-1,1-1 1,5 10 0,-6-13-89,0-1 0,1 1 1,-1-1-1,1 1 0,0-1 1,-1 1-1,1-1 0,0 0 0,0 0 1,-1 0-1,1 0 0,0 0 0,0-1 1,0 1-1,0 0 0,4 0 1,-2-1-604,0 1 1,0-1 0,0 0 0,0 0 0,0 0-1,0-1 1,7-1 0,10-9-5424</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1.043"/>
    </inkml:context>
    <inkml:brush xml:id="br0">
      <inkml:brushProperty name="width" value="0.025" units="cm"/>
      <inkml:brushProperty name="height" value="0.025" units="cm"/>
      <inkml:brushProperty name="color" value="#F6630D"/>
    </inkml:brush>
  </inkml:definitions>
  <inkml:trace contextRef="#ctx0" brushRef="#br0">85 0 13325,'0'0'7057,"-4"13"-5290,-6 15-921,-22 68 2342,30-87-2977,-1 1-1,2-1 1,-1 0 0,1 0 0,1 0 0,0 1-1,0-1 1,2 15 0,-1-23-214,0 1 0,0 0 0,0-1 0,0 1 0,0-1 1,1 1-1,-1-1 0,0 1 0,1-1 0,-1 0 0,1 0 0,0 0 0,-1 0 1,1 0-1,0 0 0,-1 0 0,1 0 0,0-1 0,0 1 0,0-1 0,0 1 1,-1-1-1,1 0 0,0 0 0,3 0 0,61 0-1005,-45-1 319,-17 1 552,53 5-932,-57-5 1093,1 0 0,0 0 0,0 0 0,0 0 0,0 0 0,0 0 0,0 0 0,0 0 0,0 1 0,0-1 0,0 1 0,-1-1 0,1 0 0,0 1 0,0-1 0,0 1 0,-1 0 0,1-1 0,0 1 0,-1-1 0,1 1 0,0 0 0,-1 0 0,1-1 0,-1 1 0,1 0 0,-1 0 0,1 0 0,-1 0 0,0 0 0,0-1 0,1 1 0,-1 0 0,0 0 0,0 0 0,0 0 0,0 0 0,0 0 0,0 0 0,0 0 0,0 0 0,0 0 0,0 0 0,-1 0 0,1-1 0,0 1 0,-1 0 0,1 0 0,-1 0 0,1 0 0,-1 0 0,1-1 0,-1 2 0,-3 2 66,0 0 0,0 0 0,-1-1 0,1 0 0,-1 1 0,0-1 1,0-1-1,0 1 0,0-1 0,0 0 0,0 0 0,0 0 0,-1-1 0,1 0 0,-8 1 0,-11 2 86,-1-2 1,-25-1-1,46-1-330,0 0-1,0-1 1,0 1 0,0-1-1,0 0 1,0 0 0,1-1-1,-1 1 1,0-1-1,-4-3 1,7 5-81,1-1-1,-1 1 1,0-1-1,1 1 1,-1-1-1,0 0 1,1 1-1,-1-1 1,1 0-1,-1 1 1,1-1-1,-1 0 1,1 0-1,0 1 1,-1-1-1,1 0 1,0 0-1,0 0 1,-1 1-1,1-1 1,0-1-1,1 1-293,-1-1-1,0 1 0,1 0 0,-1-1 1,1 1-1,0 0 0,-1 0 0,1 0 1,0 0-1,0 0 0,0 0 0,-1 0 1,1 0-1,0 0 0,1 0 0,-1 0 1,0 0-1,2 0 0,18-10-10446</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2.079"/>
    </inkml:context>
    <inkml:brush xml:id="br0">
      <inkml:brushProperty name="width" value="0.025" units="cm"/>
      <inkml:brushProperty name="height" value="0.025" units="cm"/>
      <inkml:brushProperty name="color" value="#F6630D"/>
    </inkml:brush>
  </inkml:definitions>
  <inkml:trace contextRef="#ctx0" brushRef="#br0">198 112 13837,'4'-8'5061,"-1"1"-4029,0-1 0,0 1 0,0-1 1,-1 0-1,1-9 0,-2 16-918,-1-1 0,0 0 0,0 1 0,0-1 0,1 0 1,-2 1-1,1-1 0,0 0 0,0 1 0,0-1 0,-1 0 0,1 1 0,-1-1 0,1 1 1,-1-1-1,0 1 0,0-1 0,1 1 0,-1-1 0,0 1 0,0 0 0,-1-1 0,1 1 1,0 0-1,0 0 0,0 0 0,-1 0 0,1 0 0,-1 0 0,1 0 0,-1 1 1,1-1-1,-1 0 0,1 1 0,-1-1 0,-2 0 0,-2 1-101,0-1-1,0 1 1,0 0-1,0 1 1,0-1 0,0 1-1,0 0 1,0 1-1,0-1 1,0 1 0,1 0-1,-1 1 1,1-1-1,-1 1 1,-7 6 0,3-2-13,0 0 0,1 1 0,0 1 0,0-1 1,1 1-1,-12 17 0,19-25-2,-1 1 0,1-1 0,0 1 1,0-1-1,0 1 0,1 0 0,-1-1 0,0 1 1,0 0-1,1 0 0,-1 0 0,1-1 0,0 1 0,-1 0 1,1 0-1,0 0 0,0 0 0,0 0 0,0-1 1,1 4-1,0-4-27,0 1 1,0-1-1,0 0 1,0 1-1,0-1 1,0 0-1,0 0 1,1 0-1,-1 0 1,0 0-1,1 0 1,-1-1-1,0 1 1,1 0-1,-1-1 1,1 1-1,-1-1 1,1 1-1,1-1 1,13 2-392,-1 0 0,0-2 0,1 1 0,17-3 0,-9 0-449,84 1 47,-127 18 4201,5-9-2920,-1-1 0,0 0-1,0-1 1,0-1 0,-23 5-1,2-4-1928,6-4-3452,54-1 2333,17-1-1964,45-6 0,-71 4 3260,0-1 0,0 0 0,0-1 0,-1-1 0,1 0 0,20-11 1,-27 11 956,71-41 4756,-71 41-3138,-1-1 1,1 1-1,-1-1 1,-1 0-1,1-1 1,-1 0-1,8-12 1,-13 19-1134,-1-1 1,0 1 0,1-1-1,-1 1 1,0-1 0,1 1-1,-1-1 1,0 0 0,0 1-1,1-1 1,-1 1 0,0-1-1,0 0 1,0 1 0,0-1-1,0 0 1,0 1 0,0-1-1,0 1 1,0-1 0,0 0-1,0 1 1,-1-1 0,1 0-1,0 1 1,0-1 0,0 1-1,-1-1 1,1 1 0,0-1-1,-1 0 1,1 1 0,-1-1-1,1 1 1,-1 0 0,1-1-1,-1 0 1,-31-7 2069,-39 12-1050,58-1-1012,0 0 0,1 1 0,-1 0 0,1 1 0,-22 12 0,28-14-27,1 0 1,0 0-1,0 1 1,0 0-1,0 0 1,1 0-1,0 0 1,-1 1-1,2-1 0,-1 1 1,0 0-1,1 0 1,0 1-1,-5 10 1,8-15-111,0 0 0,-1 0 0,1 1 0,0-1 0,0 0 0,0 0 0,0 0 0,0 0 0,0 0 0,0 1 0,0-1 0,0 0 0,0 0 0,1 0 0,-1 0 0,0 0 0,1 0 0,-1 0 0,1 0 0,-1 0 0,1 0 0,0 0 0,-1 0 0,1 0 0,0 0 0,1 1 0,0-1-2,1 1 0,-1-1 0,1 1-1,0-1 1,-1 0 0,1 0 0,0 0 0,0 0 0,0-1 0,4 1-1,10 1-32,0-2-1,33-2 0,-40 1 15,73-11-735,-65 8 607,1 1-1,-1 0 0,1 2 0,0 0 1,0 1-1,22 3 0,-41-3 142,1 0-1,0 0 1,0 0 0,0 1-1,-1-1 1,1 0-1,0 1 1,0-1-1,-1 1 1,1-1 0,0 1-1,-1-1 1,1 1-1,0-1 1,-1 1-1,1 0 1,-1-1 0,1 1-1,-1 0 1,1-1-1,-1 1 1,0 0-1,1 0 1,-1 0 0,0-1-1,0 1 1,0 0-1,1 0 1,-1 0-1,0 0 1,0-1 0,0 1-1,0 1 1,-7 33 815,3-16-185,4-19-455,2-39 251,-2-19-451,0 40-309,0 1-1,1-1 1,3-17-1,-4 35 289,0-1 0,0 1 0,0-1-1,0 1 1,0-1 0,0 0-1,1 1 1,-1-1 0,0 1 0,0 0-1,0-1 1,1 1 0,-1-1 0,0 1-1,1-1 1,-1 1 0,0 0 0,1-1-1,-1 1 1,1 0 0,-1-1-1,0 1 1,1 0 0,-1-1 0,1 1-1,-1 0 1,1 0 0,-1 0 0,1-1-1,-1 1 1,1 0 0,-1 0 0,1 0-1,-1 0 1,1 0 0,-1 0-1,1 0 1,-1 0 0,1 0 0,-1 0-1,1 0 1,-1 1 0,1-1 0,-1 0-1,1 0 1,-1 0 0,1 1 0,-1-1-1,1 1 1,26 18-670,-20-13 639,1-1 22,1 0-1,-1-1 1,1 0 0,0-1 0,0 0-1,0 0 1,1-1 0,-1 0 0,0-1-1,1 0 1,14 0 0,-21-1 44,1 0 0,-1 0-1,0 0 1,0 0 0,0 0 0,0-1 0,1 1 0,-1-1 0,0 0 0,0 0-1,0 0 1,-1-1 0,1 1 0,0-1 0,0 1 0,-1-1 0,1 0 0,-1 0 0,1 0-1,-1-1 1,0 1 0,0 0 0,0-1 0,0 1 0,0-1 0,-1 0 0,1 0-1,-1 0 1,1 1 0,-1-1 0,0-1 0,-1 1 0,1 0 0,0 0 0,-1 0-1,1 0 1,-1-4 0,-1 6 23,1 0 0,-1 0 0,1 0 0,-1 0 0,1 0 1,-1 0-1,0 0 0,1 0 0,-1 0 0,0 0 0,0 0 0,0 0 0,0 1 0,1-1 0,-1 0 0,0 1 0,0-1 0,0 1 0,-1-1 0,1 1 0,0-1 0,0 1 0,0 0 1,0-1-1,0 1 0,0 0 0,-1 0 0,1 0 0,0 0 0,0 0 0,0 0 0,0 0 0,-1 1 0,1-1 0,0 0 0,-2 1 0,-2 0 24,-1-1-1,1 1 1,-1 1-1,1-1 1,0 1-1,-11 4 1,10-1 57,0 0-1,0 0 1,0 1 0,1 0 0,0 0 0,0 0-1,0 0 1,1 1 0,0 0 0,0 0 0,0 0 0,1 0-1,0 0 1,1 1 0,0 0 0,0-1 0,0 1 0,1 0-1,1 0 1,-1 0 0,2 15 0,-1-22-99,0 0-1,0 0 1,0 0 0,1 0-1,-1 0 1,0 0 0,1 0 0,-1 0-1,1 0 1,-1-1 0,1 1-1,-1 0 1,1 0 0,-1-1 0,1 1-1,0 0 1,0 0 0,-1-1-1,1 1 1,0-1 0,0 1 0,0-1-1,0 1 1,-1-1 0,2 1-1,32 4-382,-25-5-603,1-1-1,-1 0 0,0 0 1,0-1-1,10-3 0,7-9-6466,-1-3-6080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284"/>
    </inkml:context>
    <inkml:brush xml:id="br0">
      <inkml:brushProperty name="width" value="0.025" units="cm"/>
      <inkml:brushProperty name="height" value="0.025" units="cm"/>
    </inkml:brush>
  </inkml:definitions>
  <inkml:trace contextRef="#ctx0" brushRef="#br0">62 0 9449,'0'0'12364,"-6"11"-11900,-4 10-239,2-1 0,0 2-1,1-1 1,1 1 0,1 0 0,1 1 0,0-1 0,1 37-1,3-57-219,0 0 0,0 0 0,0 0-1,1 0 1,-1 0 0,1 0 0,-1 0 0,1-1-1,-1 1 1,1 0 0,0 0 0,0-1 0,0 1-1,0 0 1,0-1 0,1 1 0,-1-1-1,0 1 1,1-1 0,-1 0 0,1 0 0,-1 1-1,1-1 1,-1 0 0,1 0 0,0-1-1,0 1 1,0 0 0,-1 0 0,1-1 0,0 1-1,0-1 1,0 0 0,0 0 0,0 1 0,2-2-1,0 1-192,-1 0-1,1 0 1,-1 0 0,0-1-1,0 0 1,1 0-1,-1 0 1,0 0 0,0 0-1,0-1 1,0 1-1,0-1 1,0 0 0,0 0-1,-1 0 1,1 0-1,-1 0 1,1-1 0,-1 1-1,3-5 1,8-22-4339,-3-6-2883</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2.485"/>
    </inkml:context>
    <inkml:brush xml:id="br0">
      <inkml:brushProperty name="width" value="0.025" units="cm"/>
      <inkml:brushProperty name="height" value="0.025" units="cm"/>
      <inkml:brushProperty name="color" value="#F6630D"/>
    </inkml:brush>
  </inkml:definitions>
  <inkml:trace contextRef="#ctx0" brushRef="#br0">46 0 7239,'-2'0'780,"0"1"1,1-1-1,-1 1 0,0-1 1,0 1-1,1 0 0,-1 0 1,0 0-1,1 0 0,-1 0 1,1 0-1,-1 0 1,1 0-1,0 1 0,-1-1 1,1 0-1,0 1 0,0-1 1,0 1-1,0 0 0,0-1 1,0 3-1,-10 11 896,10-14-1772</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3.521"/>
    </inkml:context>
    <inkml:brush xml:id="br0">
      <inkml:brushProperty name="width" value="0.025" units="cm"/>
      <inkml:brushProperty name="height" value="0.025" units="cm"/>
      <inkml:brushProperty name="color" value="#F6630D"/>
    </inkml:brush>
  </inkml:definitions>
  <inkml:trace contextRef="#ctx0" brushRef="#br0">5 40 7079,'0'0'5621,"1"-8"-2365,1-19-1,0 23-296,-2 22-1026,-5 80 1384,1-64-2643,3 65 1,1-98-667,0 1 0,1-1 1,-1 1-1,0-1 0,1 1 0,-1-1 1,0 1-1,1-1 0,0 1 1,-1-1-1,1 0 0,0 1 1,0-1-1,0 0 0,0 0 1,0 0-1,0 1 0,0-1 1,0 0-1,0 0 0,1-1 1,-1 1-1,0 0 0,1 0 1,-1-1-1,0 1 0,1 0 1,-1-1-1,1 0 0,-1 1 1,1-1-1,-1 0 0,1 0 1,-1 1-1,1-1 0,-1-1 1,1 1-1,-1 0 0,1 0 1,-1 0-1,1-1 0,-1 1 0,1-1 1,2 0-1,9-4-25,1 0 1,-1 0-1,22-13 0,-26 13-125,-4 3 85,-1 0-1,1 0 0,0 0 1,-1 0-1,1 1 1,0-1-1,0 1 1,0 0-1,9 0 1,-12 1 56,-1 1 0,0-1 1,1 0-1,-1 1 1,1-1-1,-1 1 0,0 0 1,0-1-1,1 1 1,-1 0-1,0 0 0,0 0 1,0 0-1,0 0 1,0 0-1,0 0 0,0 0 1,0 0-1,0 0 1,0 1-1,-1-1 0,1 0 1,0 0-1,-1 1 0,1-1 1,-1 1-1,0-1 1,1 0-1,-1 1 0,0-1 1,0 1-1,0-1 1,0 1-1,0-1 0,0 1 1,-1 1-1,1 2 81,0 0 0,-1 0 0,0 0 1,0 0-1,0 0 0,0-1 0,-1 1 0,1 0 0,-1-1 0,-1 1 0,1-1 1,-1 0-1,1 0 0,-1 0 0,0 0 0,-1 0 0,1 0 0,-1-1 0,1 0 0,-5 3 1,2-2 16,-1 0 0,1 0 0,-1-1 1,0 0-1,0 0 0,0 0 0,0-1 1,0 0-1,0-1 0,-1 0 0,1 0 1,-15 0-1,21-1-162,-1 0 0,1-1 0,-1 1 0,0 0 0,1-1 0,-1 1 0,1-1 0,0 1-1,-1-1 1,1 0 0,-1 0 0,1 0 0,0 1 0,-1-1 0,1 0 0,0-1 0,0 1 0,0 0 0,0 0 0,0 0 0,0-1 0,0 1 0,0 0 0,1-1 0,-1 1 0,1-1 0,-2-1-1,2 1-224,-1 0-1,1 0 1,0 0-1,-1 0 1,1 0-1,0 0 1,0 0-1,0 0 1,1 0-1,-1 0 0,0 0 1,1 0-1,-1 0 1,1 0-1,0 0 1,0 0-1,-1 0 1,1 1-1,0-1 1,1 0-1,-1 1 0,2-3 1,37-30-8908,-17 14 2183</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3.896"/>
    </inkml:context>
    <inkml:brush xml:id="br0">
      <inkml:brushProperty name="width" value="0.025" units="cm"/>
      <inkml:brushProperty name="height" value="0.025" units="cm"/>
      <inkml:brushProperty name="color" value="#F6630D"/>
    </inkml:brush>
  </inkml:definitions>
  <inkml:trace contextRef="#ctx0" brushRef="#br0">0 104 13068,'0'0'4837,"8"4"-2675,-1 0-1869,1-1 1,-1 0-1,1 0 0,-1-1 1,1 0-1,0 0 0,0-1 1,0 0-1,0 0 0,0-1 0,0 0 1,0 0-1,0-1 0,-1 0 1,1-1-1,0 0 0,12-4 1,45-30 229,-61 34-462,-1 0 0,0-1 0,0 1 0,0-1 0,0 0 0,0 0 0,-1 0 0,1 0 0,-1-1 0,0 1 1,0-1-1,0 1 0,-1-1 0,1 1 0,1-9 0,-3 11-30,0 0 0,0 0 1,0 0-1,-1 0 0,1 0 1,0-1-1,-1 1 1,1 0-1,-1 0 0,1 0 1,-1 1-1,1-1 0,-1 0 1,0 0-1,1 0 0,-1 0 1,0 0-1,0 1 0,0-1 1,0 0-1,1 1 0,-1-1 1,0 1-1,0-1 0,0 1 1,0-1-1,0 1 0,-1 0 1,1-1-1,0 1 0,0 0 1,0 0-1,0 0 1,0 0-1,0 0 0,-3 0 1,-43 2 174,39 0-166,1 0-1,0 1 1,0 0 0,0 0-1,0 1 1,1 0-1,0 0 1,-1 0-1,2 1 1,-1 0-1,0 0 1,1 1-1,0-1 1,0 1-1,-7 13 1,7-13 31,1 1-1,0 0 1,0 0-1,1 0 1,0 1-1,0-1 1,1 1 0,0 0-1,0 0 1,1 0-1,0-1 1,0 1-1,1 0 1,0 0-1,1 9 1,0-14-114,0 0 0,1 0-1,-1 0 1,1 0 0,-1 0 0,1-1-1,0 1 1,0-1 0,0 1 0,0-1-1,1 0 1,-1 0 0,1 0 0,-1 0-1,1 0 1,0-1 0,0 1 0,-1-1-1,1 0 1,0 1 0,0-1 0,1-1-1,-1 1 1,0 0 0,0-1 0,5 1-1,7 0-1094,0 0 0,0 0-1,0-2 1,20-2-1,16-10-5000,2-9-4303</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4.240"/>
    </inkml:context>
    <inkml:brush xml:id="br0">
      <inkml:brushProperty name="width" value="0.025" units="cm"/>
      <inkml:brushProperty name="height" value="0.025" units="cm"/>
      <inkml:brushProperty name="color" value="#F6630D"/>
    </inkml:brush>
  </inkml:definitions>
  <inkml:trace contextRef="#ctx0" brushRef="#br0">155 224 15310,'0'0'3209,"-9"-1"-892,3 1-2096,0 0 1,-1 0 0,1 1-1,0 0 1,0 0 0,0 1-1,0-1 1,0 1 0,0 1-1,0-1 1,0 1 0,1 0-1,-1 1 1,1-1-1,0 1 1,0 0 0,1 0-1,-1 0 1,1 1 0,0 0-1,0 0 1,0 0 0,0 0-1,-2 6 1,4-8-154,1 0 0,-1 1 0,1-1 0,0 0-1,0 0 1,0 1 0,0-1 0,0 0 0,1 1 0,0-1 0,-1 1 0,2 5 0,-1-8-61,1 0 1,-1 0-1,1 1 1,-1-1-1,1 0 1,-1 0-1,1 1 1,0-1-1,0 0 1,0 0 0,0 0-1,0 0 1,0 0-1,0 0 1,0-1-1,0 1 1,0 0-1,0 0 1,1-1 0,-1 1-1,0-1 1,1 1-1,-1-1 1,0 0-1,1 1 1,-1-1-1,0 0 1,1 0-1,-1 0 1,0 0 0,1 0-1,1 0 1,7-1-19,-1 0 1,1-1 0,-1 0-1,1-1 1,-1 0 0,0 0 0,0-1-1,0 0 1,0 0 0,-1-1-1,1-1 1,-1 1 0,-1-1-1,1 0 1,-1-1 0,0 0-1,7-9 1,4-5-35,-1-1 0,-1 0 0,-1-1 0,23-49 0,-36 68 45,4-9 14,0 1 0,0-1 0,-2 0 0,1-1 0,-2 1 0,0-1 0,2-18 0,-23 74 546,10-17-331,0 1 0,2 1 0,1-1 0,1 1 0,-1 35 1,5-47-396,1 0 1,0 0 0,1-1 0,6 25 0,-5-30-506,0-1 1,0 1-1,1-1 0,0 0 0,0 0 1,1-1-1,0 1 0,9 10 0,4-1-7870</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5.029"/>
    </inkml:context>
    <inkml:brush xml:id="br0">
      <inkml:brushProperty name="width" value="0.025" units="cm"/>
      <inkml:brushProperty name="height" value="0.025" units="cm"/>
      <inkml:brushProperty name="color" value="#F6630D"/>
    </inkml:brush>
  </inkml:definitions>
  <inkml:trace contextRef="#ctx0" brushRef="#br0">28 1 3267,'0'0'6059,"-4"8"-2632,-2 11-1846,2 0-1,-1 1 0,2-1 1,-1 31-1,3 90 3170,1-138-4727,0-1 0,0 1 0,0 0 0,0 0 1,0 0-1,0-1 0,1 1 0,-1 0 0,1 0 0,0-1 0,-1 1 0,1 0 0,0-1 0,0 1 0,0 0 0,0-1 0,0 1 0,0-1 0,0 0 0,1 1 0,-1-1 0,0 0 0,1 0 0,-1 0 0,3 1 0,-1-1-1,0 0 0,0 0-1,1-1 1,-1 1 0,0-1 0,1 0 0,-1 0-1,0 0 1,1 0 0,-1-1 0,0 1 0,6-3-1,7-2 12,0-1 0,-1 0 0,0-1 0,20-14 0,7-9-55,-32 21-50,1 1-1,0 0 1,1 1 0,-1 0-1,1 1 1,1 0 0,-1 1-1,15-4 1,-27 9 69,1 0-1,-1-1 1,1 1 0,-1 0 0,1 0-1,-1 0 1,1 0 0,-1 0 0,1 0-1,0 0 1,-1 0 0,1 0-1,-1 1 1,1-1 0,-1 0 0,1 0-1,-1 0 1,1 1 0,-1-1-1,0 0 1,1 0 0,-1 1 0,1-1-1,-1 1 1,1-1 0,-1 0-1,0 1 1,1-1 0,-1 1 0,0-1-1,1 1 1,0 20 321,-14 20 948,6-27-931,0 0 0,-1-1 0,0 0 0,-1 0 1,-1-1-1,-17 17 0,22-24-257,-1 1 0,0-1 0,0-1 0,0 1-1,0-1 1,-1 0 0,0 0 0,0-1 0,0 0 0,0 0 0,0-1 0,-1 0 0,1 0 0,-1 0 0,-8 0 0,15-2-108,0 0 1,0 0-1,1 0 1,-1-1-1,0 1 1,0 0-1,1 0 1,-1 0-1,0-1 1,0 1 0,1 0-1,-1 0 1,0-1-1,1 1 1,-1-1-1,0 1 1,1-1-1,-1 1 1,1-1-1,-1 1 1,1-1 0,-1 0-1,1 1 1,-1-1-1,1 0 1,-1 1-1,1-1 1,0 0-1,-1 1 1,1-2-1,0-29-2266,2 24 1461,0 1 1,0-1-1,0 1 0,1 0 1,-1 0-1,2 0 0,4-7 1,38-29-11615,-36 33 7233</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5.498"/>
    </inkml:context>
    <inkml:brush xml:id="br0">
      <inkml:brushProperty name="width" value="0.025" units="cm"/>
      <inkml:brushProperty name="height" value="0.025" units="cm"/>
      <inkml:brushProperty name="color" value="#F6630D"/>
    </inkml:brush>
  </inkml:definitions>
  <inkml:trace contextRef="#ctx0" brushRef="#br0">18 0 13997,'0'0'10068,"6"1"-9897,93 4 982,-98-4-1154,0 0 0,0-1 0,0 1 0,0 0 0,1 0 1,-1 0-1,0 0 0,-1 0 0,1 0 0,0 0 0,0 0 0,0 1 0,-1-1 0,1 0 0,0 0 0,-1 1 0,1-1 0,-1 0 0,0 1 0,1-1 0,-1 0 0,0 1 0,0 2 0,3 37-7,-3-37 13,0 237 1041,0-241-1043,0 1 0,0-1-1,-1 0 1,1 0 0,0 1 0,0-1-1,0 0 1,0 1 0,0-1 0,-1 0-1,1 0 1,0 1 0,0-1 0,0 0-1,-1 0 1,1 1 0,0-1 0,0 0-1,-1 0 1,1 0 0,0 0 0,-1 1-1,1-1 1,0 0 0,-1 0 0,1 0-1,0 0 1,0 0 0,-1 0 0,1 0-1,0 0 1,-1 0 0,1 0 0,0 0 0,-1 0-1,1 0 1,0 0 0,-1 0 0,1 0-1,0 0 1,-1-1 0,1 1 0,0 0-1,0 0 1,-1 0 0,1 0 0,0-1-1,0 1 1,-1 0 0,1 0 0,0 0-1,0-1 1,0 1 0,-1 0 0,1 0-1,0-1 1,0 1 0,0 0 0,0-1-1,0 1 1,-1-1 0,-15-14-291,8 7 150,-1 1 0,1 0 0,-1 0 1,-12-6-1,-27-22 154,47 34-13,0 0-1,0 0 1,0 0 0,1-1-1,-1 1 1,0 0 0,1 0-1,-1 0 1,1-1 0,0 1-1,-1 0 1,1-1 0,0 1-1,0 0 1,-1-1 0,1 1-1,0 0 1,0-1 0,1 1-1,-1-1 1,0 1 0,0 0-1,1-1 1,-1 1 0,1 0-1,-1 0 1,1-1 0,-1 1-1,1 0 1,0 0 0,0 0-1,0 0 1,-1 0 0,1 0-1,0 0 1,0 0 0,0 0-1,0 0 1,2-1 0,50-33 84,-47 31-78,18-8-66,1 1 0,1 0 0,33-8 0,20-7-7221,-46 12-2230</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6.159"/>
    </inkml:context>
    <inkml:brush xml:id="br0">
      <inkml:brushProperty name="width" value="0.025" units="cm"/>
      <inkml:brushProperty name="height" value="0.025" units="cm"/>
      <inkml:brushProperty name="color" value="#F6630D"/>
    </inkml:brush>
  </inkml:definitions>
  <inkml:trace contextRef="#ctx0" brushRef="#br0">18 0 10922,'0'0'7223,"-3"12"-4479,-4 43-685,2 0-1,2 1 1,9 100-1,-1-4-955,-3-189-1586,1 0 0,2 0 1,2 1-1,1 0 0,2 0 0,25-61 1,-33 93 475,0 0 0,1 1 0,-1-1 0,1 1 0,0 0 1,0 0-1,0 0 0,1 0 0,-1 0 0,0 1 0,1-1 0,0 1 1,0 0-1,-1 0 0,1 1 0,0-1 0,1 1 0,-1 0 0,0 0 0,0 0 1,0 0-1,1 1 0,-1 0 0,0 0 0,1 0 0,-1 0 0,5 1 1,-8-1 5,0 0 0,0 0 0,0 0 0,0 0 0,0 1 0,0-1 0,0 0 0,0 0 0,0 1 1,0-1-1,0 0 0,-1 1 0,1-1 0,0 1 0,0-1 0,0 1 0,0 0 0,-1-1 0,1 1 1,0 0-1,-1-1 0,1 1 0,0 0 0,-1 0 0,1 0 0,-1-1 0,1 1 0,-1 0 0,1 0 0,-1 0 1,0 0-1,0 0 0,1 0 0,-1 0 0,0 0 0,0 0 0,0 0 0,0 0 0,0 0 0,0 0 1,0 0-1,-1 0 0,1 0 0,0 0 0,0 0 0,-1 0 0,1 0 0,-1 1 0,-1 3 13,0 0 0,0-1 0,0 1 0,0-1 0,-1 1 1,0-1-1,0 0 0,-5 6 0,1-3-3,0 0 0,-1 0 0,0-1 1,-1 0-1,1 0 0,-1-1 0,0 0 1,-1-1-1,1 0 0,-1 0 0,1-1 1,-1 0-1,0-1 0,-14 2 0,23-4-133,0 0 1,0 0-1,0-1 0,0 1 0,1 0 0,-1 0 0,0-1 0,0 1 0,0-1 0,1 1 0,-1-1 0,0 1 0,1-1 0,-1 1 0,0-1 0,1 0 0,-1 1 0,0-1 0,1 0 1,-1 0-1,1 1 0,0-1 0,-1 0 0,1 0 0,0 0 0,-1 1 0,1-1 0,0 0 0,0 0 0,0 0 0,-1 0 0,1 0 0,0 0 0,0 0 0,1 1 0,-1-1 1,0 0-1,0-1 0,0-1-689,1 0 0,-1 0 1,1 0-1,-1 0 1,1 0-1,0 1 1,0-1-1,0 0 1,1 1-1,-1-1 0,3-3 1,13-11-6592</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6.631"/>
    </inkml:context>
    <inkml:brush xml:id="br0">
      <inkml:brushProperty name="width" value="0.025" units="cm"/>
      <inkml:brushProperty name="height" value="0.025" units="cm"/>
      <inkml:brushProperty name="color" value="#F6630D"/>
    </inkml:brush>
  </inkml:definitions>
  <inkml:trace contextRef="#ctx0" brushRef="#br0">13 21 13325,'0'0'10596,"-1"10"-9464,-1-4-964,-6 53 955,7-56-1017,1 1 1,-1 0 0,1-1 0,0 1 0,0 0 0,1-1 0,-1 1-1,1-1 1,0 1 0,0 0 0,0-1 0,0 1 0,4 5 0,-5-8-89,1 0-1,0 0 1,0 0 0,0-1 0,0 1 0,0 0 0,0-1-1,0 1 1,0 0 0,0-1 0,0 1 0,1-1 0,-1 1-1,0-1 1,0 0 0,0 0 0,1 1 0,-1-1 0,0 0 0,0 0-1,1 0 1,-1 0 0,0-1 0,2 1 0,0-1 17,0 0 0,-1 0 1,1-1-1,0 1 0,0-1 0,-1 0 1,1 1-1,-1-1 0,4-4 0,2-2-10,-1 0 0,0-1 0,-1 0 0,8-14 0,-10 18-124,-1 0-1,-1-1 0,1 1 1,-1-1-1,0 0 0,0 1 1,0-1-1,-1 0 0,0 0 1,0-1-1,0-5 0,-8 48-97,6-32 217,1-1-1,0 0 1,0 1 0,1-1-1,-1 0 1,1 1 0,0-1-1,-1 0 1,1 1 0,1-1-1,-1 0 1,0 0 0,1 0-1,0 0 1,0 0 0,0-1-1,0 1 1,0 0 0,0-1-1,3 3 1,-1-3-6,0 0 0,1 0 0,-1 0 0,0 0 0,1-1 1,-1 0-1,1 1 0,-1-2 0,1 1 0,0-1 0,-1 1 0,1-1 0,-1 0 0,8-2 0,-6 1-30,-1 0 0,0 0-1,1-1 1,-1 0-1,0 0 1,0 0-1,0-1 1,-1 1-1,1-1 1,0 0-1,-1-1 1,0 1-1,0-1 1,0 0-1,4-5 1,-2 2-101,0-1 1,0 0-1,-1 0 1,0 0-1,-1-1 1,1 0-1,4-16 1,-15 46 224,1-1 1,1 1-1,0 1 1,2-1-1,0 36 1,2-57-156,0 1 0,0-1 0,0 1-1,1-1 1,-1 1 0,0-1 0,0 0 0,0 1 0,0-1 0,0 1-1,1-1 1,-1 0 0,0 1 0,0-1 0,1 1 0,-1-1-1,0 0 1,0 1 0,1-1 0,-1 0 0,0 0 0,1 1 0,-1-1-1,1 0 1,-1 0 0,0 1 0,1-1 0,-1 0 0,1 0 0,-1 0-1,0 0 1,1 0 0,-1 0 0,1 0 0,-1 0 0,1 0 0,-1 0-1,1 0 1,-1 0 0,0 0 0,1 0 0,-1 0 0,1 0 0,-1 0-1,1 0 1,-1-1 0,1 1 0,19-14-5628,-7-7-1569</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6.963"/>
    </inkml:context>
    <inkml:brush xml:id="br0">
      <inkml:brushProperty name="width" value="0.025" units="cm"/>
      <inkml:brushProperty name="height" value="0.025" units="cm"/>
      <inkml:brushProperty name="color" value="#F6630D"/>
    </inkml:brush>
  </inkml:definitions>
  <inkml:trace contextRef="#ctx0" brushRef="#br0">1 0 13132,'0'0'2755,"7"52"-2595,13-35-352,3-3-3267,8 0-3652</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7.292"/>
    </inkml:context>
    <inkml:brush xml:id="br0">
      <inkml:brushProperty name="width" value="0.025" units="cm"/>
      <inkml:brushProperty name="height" value="0.025" units="cm"/>
      <inkml:brushProperty name="color" value="#F6630D"/>
    </inkml:brush>
  </inkml:definitions>
  <inkml:trace contextRef="#ctx0" brushRef="#br0">204 0 9897,'0'0'10165,"-8"1"-8019,-4 1-1668,0 0 0,0 0 0,0 2 0,1-1 0,-1 1 0,1 1 1,0 0-1,-11 7 0,16-8-318,0 0-1,0 0 1,0 1 0,1-1 0,-1 1 0,1 1-1,0-1 1,1 1 0,-1-1 0,1 1 0,0 0-1,1 1 1,-1-1 0,1 1 0,-4 13-1,7-19-153,-1 1-1,1-1 1,0 1-1,0-1 1,-1 1-1,1-1 0,0 1 1,0-1-1,1 1 1,-1-1-1,0 1 0,0-1 1,1 0-1,-1 1 1,1-1-1,-1 1 1,1-1-1,0 0 0,-1 1 1,1-1-1,0 0 1,0 0-1,0 0 0,0 1 1,0-1-1,2 1 1,1 1-39,-1-2-1,1 1 1,0 0 0,0-1 0,-1 1 0,1-1 0,0 0 0,0 0-1,8 0 1,4 0-954,-1-1 1,0-1-1,0 0 0,24-5 0,10-14-8035,-31 8 1079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6.677"/>
    </inkml:context>
    <inkml:brush xml:id="br0">
      <inkml:brushProperty name="width" value="0.025" units="cm"/>
      <inkml:brushProperty name="height" value="0.025" units="cm"/>
    </inkml:brush>
  </inkml:definitions>
  <inkml:trace contextRef="#ctx0" brushRef="#br0">0 0 15791,'0'0'7079</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7.637"/>
    </inkml:context>
    <inkml:brush xml:id="br0">
      <inkml:brushProperty name="width" value="0.025" units="cm"/>
      <inkml:brushProperty name="height" value="0.025" units="cm"/>
      <inkml:brushProperty name="color" value="#F6630D"/>
    </inkml:brush>
  </inkml:definitions>
  <inkml:trace contextRef="#ctx0" brushRef="#br0">1 61 13965,'0'0'8851,"11"8"-7917,-2-1-853,1-1 0,0 0 0,0 0 0,1-1 0,0-1 0,0 0 0,0 0 0,0-1 0,0 0-1,1-1 1,-1 0 0,15 0 0,-18-2 18,1 0 0,-1-1-1,0 0 1,1 0 0,-1 0 0,0-1-1,0-1 1,0 1 0,0-1 0,0 0-1,0-1 1,-1 0 0,0 0 0,0-1 0,0 0-1,0 0 1,-1-1 0,0 0 0,11-12-1,-16 17-73,0-1 0,0 1 1,0 0-1,0 0 0,0-1 0,-1 1 0,1 0 0,0-1 0,-1 1 0,1-1 0,-1 1 0,1 0 0,-1-1 0,0 1 0,0-1 0,0 1 1,0-1-1,0 0 0,0-1 0,0 2-7,-1 0 1,1 0 0,-1 0-1,0 0 1,1 0-1,-1 0 1,0 0 0,0 0-1,1 1 1,-1-1-1,0 0 1,0 1 0,0-1-1,0 0 1,0 1-1,0-1 1,0 1 0,0 0-1,0-1 1,-2 1-1,-2-1 14,0 0-1,-1 0 1,1 1-1,-1-1 1,1 2-1,-1-1 1,1 0-1,-1 1 0,-9 3 1,5 0 22,0 0 1,1 1-1,-1 0 0,1 1 1,0 0-1,1 0 0,-1 1 1,1 0-1,1 1 0,-9 10 1,11-13-27,1 0 0,0 0 1,1 0-1,-1 0 0,1 0 0,0 1 1,1-1-1,-1 1 0,1 0 1,0 0-1,0 0 0,1 0 1,0 0-1,0 1 0,0-1 0,1 0 1,0 0-1,0 1 0,2 6 1,-1-10-136,0 0 0,1-1 0,-1 1 0,1 0 0,0-1 0,0 0 0,0 1 0,0-1 0,0 0 0,1 0 0,-1 0 1,1 0-1,-1 0 0,1-1 0,0 1 0,-1-1 0,1 1 0,0-1 0,0 0 0,0 0 0,0-1 0,0 1 0,0-1 0,0 1 1,4-1-1,8 1-1277,-1 0 0,0-1 0,1 0 0,16-3 0,17-9-9256</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7.999"/>
    </inkml:context>
    <inkml:brush xml:id="br0">
      <inkml:brushProperty name="width" value="0.025" units="cm"/>
      <inkml:brushProperty name="height" value="0.025" units="cm"/>
      <inkml:brushProperty name="color" value="#F6630D"/>
    </inkml:brush>
  </inkml:definitions>
  <inkml:trace contextRef="#ctx0" brushRef="#br0">39 0 9705,'0'0'12738,"-6"12"-11900,0-3-592,1 1-1,1 0 1,0 1 0,0-1 0,-3 18 0,6-26-189,1 0 0,-1 1 0,1-1 0,0 0-1,0 0 1,0 0 0,0 0 0,0 1 0,0-1 0,1 0 0,-1 0 0,1 0 0,-1 0 0,1 0 0,0 0 0,0 0 0,0 0 0,0 0 0,0 0 0,0 0 0,1-1 0,-1 1 0,1-1-1,-1 1 1,1-1 0,-1 1 0,1-1 0,0 0 0,0 1 0,0-1 0,0 0 0,0 0 0,0-1 0,0 1 0,0 0 0,0-1 0,0 1 0,0-1 0,0 0 0,0 1 0,1-1 0,3-1-1,3 1 4,0-1-1,0 0 1,0 0-1,0-1 1,0 0-1,-1-1 1,1 0-1,0 0 1,-1-1-1,0 0 1,0 0-1,0-1 1,7-6-1,-7 5-82,1 0 0,0 1 0,1 0 0,-1 1 0,1 0-1,0 0 1,0 1 0,19-4 0,-28 7 18,0 0 0,0-1-1,0 1 1,0 0 0,0 0 0,0 0 0,0 0 0,1 0-1,-1 0 1,0 0 0,0 1 0,0-1 0,0 0 0,0 1-1,0-1 1,0 1 0,0-1 0,0 1 0,0-1 0,0 1-1,0-1 1,0 1 0,-1 0 0,1 0 0,0 0 0,0-1-1,-1 1 1,2 1 0,1 30 108,-3-28-81,-1-1 0,1 0 1,0 1-1,1-1 0,-1 0 0,0 1 1,1-1-1,0 0 0,0 0 0,2 5 1,-2-7-16,0 0 0,0 0 0,0 0 0,0-1 0,0 1 0,0 0 0,0-1 0,0 1 0,0-1 0,1 1 0,-1-1 0,0 0 0,0 0 0,1 1 0,-1-1 0,0 0 0,0 0 0,1 0 0,-1 0 0,0 0 0,1 0 0,-1-1 0,0 1 0,2-1 0,29-10 74,22-22-407,-47 26 25,1 2 0,0-1 1,0 1-1,0 0 0,1 0 1,0 1-1,0 1 0,0-1 0,0 1 1,1 1-1,-1 0 0,1 0 1,-1 1-1,11 0 0,-19 1 183,-1 0 1,1 0-1,0 0 0,0 0 0,-1 0 0,1 0 1,0 0-1,-1 1 0,1-1 0,0 0 0,0 0 1,-1 1-1,1-1 0,-1 0 0,1 1 0,0-1 1,-1 1-1,1-1 0,-1 1 0,1-1 0,-1 1 0,1 0 1,3 11-4792,-1-6-1054</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8.363"/>
    </inkml:context>
    <inkml:brush xml:id="br0">
      <inkml:brushProperty name="width" value="0.025" units="cm"/>
      <inkml:brushProperty name="height" value="0.025" units="cm"/>
      <inkml:brushProperty name="color" value="#F6630D"/>
    </inkml:brush>
  </inkml:definitions>
  <inkml:trace contextRef="#ctx0" brushRef="#br0">0 0 10122,'0'0'6021,"67"25"-12042</inkml:trace>
  <inkml:trace contextRef="#ctx0" brushRef="#br0" timeOffset="1">341 91 12075,'0'0'10928,"-12"-3"-10015,7 2-795,0 0 1,0 0 0,0 0-1,-1 1 1,1 0-1,0 0 1,-1 0-1,1 1 1,0-1-1,-1 1 1,1 0-1,0 1 1,0-1-1,0 1 1,0 0-1,0 1 1,0-1-1,1 1 1,-9 6-1,4-3 274,1 1 0,0 1-1,0-1 1,-11 16 0,17-20-310,-1 0 0,1 1 1,0-1-1,1 1 0,-1-1 1,1 1-1,-1-1 0,1 1 1,0 0-1,0 0 0,1 0 0,-1 0 1,1 0-1,0-1 0,0 1 1,1 8-1,0-10-86,1 0 1,-1 1-1,0-1 1,1 0-1,0 0 1,-1 0-1,1-1 0,0 1 1,0 0-1,0-1 1,0 1-1,0-1 0,1 0 1,-1 1-1,0-1 1,1 0-1,-1 0 1,0-1-1,1 1 0,-1 0 1,1-1-1,0 0 1,-1 0-1,1 1 0,-1-1 1,4-1-1,8 2-504,0-1 0,0 0-1,19-4 1,-24 2-272,0 0 0,0 0 0,0-1 0,-1-1 0,1 1 0,13-9 0,-11 4-1158,1-1 0,-2 1 0,1-2 0,-1 1 0,-1-2 0,14-16 0,-1-3-4500</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8.819"/>
    </inkml:context>
    <inkml:brush xml:id="br0">
      <inkml:brushProperty name="width" value="0.025" units="cm"/>
      <inkml:brushProperty name="height" value="0.025" units="cm"/>
      <inkml:brushProperty name="color" value="#F6630D"/>
    </inkml:brush>
  </inkml:definitions>
  <inkml:trace contextRef="#ctx0" brushRef="#br0">56 14 5285,'0'0'13378,"-4"8"-11317,-34 103 1872,35-98-3688,0 0 0,0 0 0,1 1 0,1-1 0,0 1 0,1-1 0,1 19 0,-1-32-242,0 0 0,0 1 0,0-1 0,0 0 1,0 1-1,0-1 0,1 1 0,-1-1 0,0 0 0,0 1 0,0-1 0,0 0 0,0 1 0,1-1 0,-1 0 0,0 1 0,0-1 0,1 0 1,-1 0-1,0 1 0,0-1 0,1 0 0,-1 0 0,0 1 0,1-1 0,-1 0 0,0 0 0,1 0 0,-1 0 0,0 0 0,1 1 0,-1-1 1,0 0-1,1 0 0,-1 0 0,1 0 0,-1 0 0,0 0 0,1 0 0,-1 0 0,0 0 0,1 0 0,-1 0 0,0-1 0,1 1 0,-1 0 1,1 0-1,-1 0 0,0 0 0,0-1 0,1 1 0,-1 0 0,0 0 0,1 0 0,-1-1 0,0 1 0,0 0 0,1-1 0,-1 1 1,0 0-1,0-1 0,1 1 0,14-21 59,-10 8-157,-1 0-1,0 0 1,-1-1-1,0 0 0,-1 1 1,-1-1-1,0 0 1,-1 0-1,0 0 0,-3-15 1,3 29 81,0-1 1,0 0 0,0 1-1,0-1 1,0 0-1,0 1 1,0-1 0,0 1-1,0-1 1,-1 0 0,1 1-1,0-1 1,0 1-1,-1-1 1,1 1 0,0-1-1,-1 1 1,1-1-1,-1 1 1,1-1 0,-1 1-1,1 0 1,-1-1-1,1 1 1,-1-1 0,1 1-1,-1 0 1,1 0 0,-1-1-1,1 1 1,-1 0-1,0 0 1,1 0 0,-1 0-1,1-1 1,-1 1-1,0 0 1,1 0 0,-1 0-1,0 1 1,0-1 12,0 1 0,0-1 0,1 1 0,-1 0 0,0 0 0,0-1 0,1 1 0,-1 0 1,0 0-1,1 0 0,-1 0 0,1 0 0,0 0 0,-1 0 0,1 0 0,0 0 0,-1 0 0,1 0 0,0 0 0,0 0 0,0 0 0,0 0 0,0 1 1,0 2 32,0-1 1,0 1 0,0-1 0,0 1-1,1-1 1,0 0 0,0 1 0,0-1 0,0 0-1,0 1 1,0-1 0,1 0 0,0 0-1,0 0 1,-1 0 0,6 4 0,-4-4-13,0 0 1,1-1-1,0 0 1,-1 0-1,1 0 0,0 0 1,0-1-1,0 1 1,0-1-1,0 0 1,0 0-1,0-1 1,9 1-1,-2-1 8,0 0 0,0-1 0,0 0 0,0-1 0,0 0 0,0 0-1,-1-2 1,1 1 0,-1-1 0,0-1 0,15-8 0,-19 10 19,0-1-1,0 0 1,-1 0-1,1 0 1,-1-1-1,0 0 1,0 1-1,-1-2 1,0 1-1,0-1 1,0 1-1,0-1 1,-1 0-1,0 0 1,0-1-1,-1 1 1,1-1-1,-1 1 1,1-13-1,-3 19-45,0 0 1,1-1-1,-1 1 0,-1-1 1,1 1-1,0 0 0,0-1 0,0 1 1,0-1-1,0 1 0,0 0 1,0-1-1,0 1 0,-1-1 0,1 1 1,0 0-1,0-1 0,-1 1 0,1 0 1,0-1-1,0 1 0,-1 0 1,1 0-1,0-1 0,-1 1 0,1 0 1,0 0-1,-1 0 0,1-1 0,-1 1 1,1 0-1,0 0 0,-1 0 1,1 0-1,0 0 0,-1 0 0,1 0 1,-1 0-1,1 0 0,-1 0 1,1 0-1,0 0 0,-1 0 0,1 0 1,-1 0-1,1 0 0,0 0 0,-1 0 1,1 1-1,0-1 0,-1 0 1,1 0-1,0 0 0,-1 1 0,1-1 1,-1 0-1,-22 15 108,17-7 58,-1 1 0,1 0-1,0 0 1,1 0 0,0 1 0,1 0 0,0 0 0,0 0 0,1 0 0,0 0 0,1 1 0,0 0 0,1-1 0,0 19-1,1-28-163,-1 1-1,2 0 0,-1-1 0,0 1 1,0-1-1,0 1 0,1 0 0,-1-1 1,1 1-1,-1-1 0,1 1 0,0-1 1,-1 0-1,1 1 0,0-1 0,0 0 1,0 1-1,0-1 0,0 0 0,0 0 1,0 0-1,1 0 0,-1 0 0,0 0 1,3 1-1,0-1-112,-1 1 0,1-1 0,0-1 0,-1 1-1,1 0 1,0-1 0,0 0 0,-1 0 0,1 0 0,6-1 0,2-1-1216,0-1-1,0 0 1,-1 0 0,0-1-1,0-1 1,15-8 0,12-11-6110</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9.147"/>
    </inkml:context>
    <inkml:brush xml:id="br0">
      <inkml:brushProperty name="width" value="0.025" units="cm"/>
      <inkml:brushProperty name="height" value="0.025" units="cm"/>
      <inkml:brushProperty name="color" value="#F6630D"/>
    </inkml:brush>
  </inkml:definitions>
  <inkml:trace contextRef="#ctx0" brushRef="#br0">120 0 11147,'0'0'11002,"-8"2"-9721,2 0-1124,0 0 0,0 0 0,0 1 0,0-1 0,0 1 0,1 1 0,-1-1 0,1 1 0,0 0 0,0 0 0,0 0 0,1 1 0,0 0 0,-1 0 0,2 0 0,-1 0 0,0 1 0,1-1 0,0 1 0,1 0 0,-1 0 0,1 0 0,0 0 0,1 0 0,-1 0 0,0 8 0,2-13-156,0-1 1,0 1-1,0 0 1,0-1-1,0 1 1,0 0-1,0 0 1,0-1-1,1 1 1,-1 0-1,0-1 1,0 1-1,1 0 1,-1-1-1,0 1 1,1-1-1,-1 1 1,0 0-1,1-1 1,-1 1-1,1-1 1,-1 1-1,1-1 1,-1 0-1,1 1 0,0-1 1,-1 1-1,1-1 1,-1 0-1,1 1 1,1-1-1,24-3-311,-20 0 46,1 0 0,-1 0 0,0-1 0,1 1 0,8-9 0,-9 7 152,-1-1 1,0 0 0,0 1-1,-1-1 1,1-1-1,-1 1 1,-1-1 0,1 0-1,-1 1 1,-1-1-1,1-1 1,-1 1 0,0 0-1,1-11 1,-12 21 666,5 3-507,0 0 0,0 0-1,1 0 1,0 1 0,0-1 0,1 1-1,-1 0 1,1 0 0,1 0 0,-1 0-1,1 0 1,1 0 0,-1 0 0,1 0-1,0 1 1,1-1 0,1 9 0,-1-15-125,-1 0 0,1 0 0,-1 1 0,1-1 0,0 0 0,-1 0 0,1 0 0,0 0 0,0 0 0,0 0 0,0 0 0,0 0 0,0 0 0,0 0 0,0 0 0,0 0 0,0-1 0,1 1 0,-1-1 0,0 1 0,0-1 0,1 1 0,-1-1 0,0 0 1,1 1-1,1-1 0,38-2-6120,-15-9-428</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9.478"/>
    </inkml:context>
    <inkml:brush xml:id="br0">
      <inkml:brushProperty name="width" value="0.025" units="cm"/>
      <inkml:brushProperty name="height" value="0.025" units="cm"/>
      <inkml:brushProperty name="color" value="#F6630D"/>
    </inkml:brush>
  </inkml:definitions>
  <inkml:trace contextRef="#ctx0" brushRef="#br0">109 1 8968,'0'0'12359,"-10"4"-11457,1-1-660,1 1 1,-1 0-1,1 1 0,0 0 0,-10 7 1,15-9-173,0 0-1,0-1 1,1 1 0,-1 0 0,0 0 0,1 0 0,0 1 0,0-1 0,0 0-1,0 1 1,0 0 0,1-1 0,-1 1 0,1 0 0,0 0 0,0 0 0,1-1-1,-1 8 1,1-10-172,0 0 1,1 1-1,-1-1 0,1 0 0,-1 0 0,1 1 0,0-1 0,0 0 0,-1 0 0,1 0 0,0 0 0,0 0 1,0 0-1,0 0 0,0 0 0,0-1 0,0 1 0,1 0 0,-1 0 0,0-1 0,0 1 0,1-1 1,-1 1-1,0-1 0,0 0 0,3 1 0,46 9-4235,-27-6 1902,8 7-291,-3 7 5690,-27-17-2728,0-1 1,-1 1-1,1 0 1,0-1-1,-1 1 1,1 0-1,0-1 1,-1 1-1,1 0 1,-1 0 0,1 0-1,-1 0 1,0 0-1,1 0 1,-1-1-1,0 1 1,0 0-1,0 0 1,1 0-1,-1 0 1,0 0-1,0 0 1,-1 1 0,1 0 63,-1 0 1,0-1 0,0 1-1,0-1 1,-1 1 0,1-1 0,0 0-1,0 0 1,-1 1 0,1-1 0,-1 0-1,1 0 1,-1 0 0,0 0 0,1-1-1,-1 1 1,-3 1 0,-5 2 74,-1-1 0,0 1 0,0-2 0,-22 3 0,28-4-1019,1-1 1,-1 0-1,1 0 1,-1 0 0,1-1-1,-1 0 1,1 0-1,-1 0 1,-5-2 0,-6-9-7071</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39.963"/>
    </inkml:context>
    <inkml:brush xml:id="br0">
      <inkml:brushProperty name="width" value="0.025" units="cm"/>
      <inkml:brushProperty name="height" value="0.025" units="cm"/>
      <inkml:brushProperty name="color" value="#F6630D"/>
    </inkml:brush>
  </inkml:definitions>
  <inkml:trace contextRef="#ctx0" brushRef="#br0">1 183 1089,'0'0'22619,"11"-4"-20815,26-7-573,40-19 0,-63 24-1157,-1 0 1,0-1 0,-1-1-1,1 0 1,-1 0 0,-1-1-1,15-15 1,-24 22-72,-1 1-1,1-1 1,-1 0 0,0 0 0,1 1-1,-1-1 1,0 0 0,0 0 0,0 0-1,-1-1 1,1 1 0,0 0-1,-1 0 1,1 0 0,-1-1 0,0 1-1,0 0 1,0-4 0,0 5-5,-1 0 0,0 0 1,1-1-1,-1 1 0,0 0 0,0 0 1,0 0-1,0 0 0,0 0 1,0 0-1,0 0 0,-1 0 0,1 0 1,0 1-1,0-1 0,-1 0 0,1 1 1,0-1-1,-1 1 0,1-1 1,-1 1-1,1 0 0,0 0 0,-1-1 1,1 1-1,-1 0 0,1 0 0,-1 1 1,-1-1-1,-6 0-5,1 1 0,-1 0 0,1 0 0,0 1 0,-1 0 0,1 0 0,0 1 0,0 0-1,0 1 1,1 0 0,-1 0 0,1 0 0,0 1 0,0 0 0,1 0 0,-1 1 0,-7 9 0,7-7 13,0 0-1,0 1 1,1 0 0,0 1-1,1-1 1,0 1-1,1 0 1,0 1 0,0-1-1,1 0 1,0 1 0,1 0-1,-1 14 1,3-24-9,0 1-1,0 0 1,0-1-1,0 1 1,0 0 0,0-1-1,0 1 1,1-1 0,-1 1-1,1 0 1,-1-1-1,1 1 1,0-1 0,-1 1-1,1-1 1,0 0-1,0 1 1,0-1 0,0 0-1,0 0 1,0 1 0,0-1-1,1 0 1,-1 0-1,0 0 1,1-1 0,1 2-1,1 0-127,1-1 0,-1 1-1,1-1 1,0 0 0,-1 0-1,1-1 1,0 0 0,0 1 0,7-2-1,4-1-857,0 0 0,0-1 0,0-1 0,28-10 0,7-11-3185,4-5-2259</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0.296"/>
    </inkml:context>
    <inkml:brush xml:id="br0">
      <inkml:brushProperty name="width" value="0.025" units="cm"/>
      <inkml:brushProperty name="height" value="0.025" units="cm"/>
      <inkml:brushProperty name="color" value="#F6630D"/>
    </inkml:brush>
  </inkml:definitions>
  <inkml:trace contextRef="#ctx0" brushRef="#br0">140 1 13773,'0'0'6096,"-11"2"-4734,2 1-1190,0 0-1,0 0 1,0 1 0,0 0 0,0 1 0,1 0 0,-13 10-1,18-13-69,-1 1 0,1 0-1,-1 0 1,1 0-1,0 0 1,0 0-1,0 1 1,1-1-1,-1 1 1,1 0-1,0 0 1,0 0 0,0 0-1,1 0 1,-1 0-1,1 1 1,0-1-1,0 0 1,1 1-1,-1-1 1,1 1-1,0 6 1,1-10-98,0 0-1,-1 1 1,1-1 0,0 0 0,0 1-1,0-1 1,0 0 0,0 0-1,0 0 1,0 0 0,1 0 0,-1 0-1,0 0 1,1 0 0,-1-1 0,0 1-1,1 0 1,-1-1 0,1 1-1,-1-1 1,1 0 0,1 1 0,41 6-272,-39-6 140,29 3-603,-8-2-89,0 2-1,0 0 1,-1 2 0,0 1-1,25 9 1,-48-15 902,-1 0-1,1-1 1,0 1 0,-1 0 0,1 0-1,-1 0 1,0 0 0,1 0-1,-1 0 1,0 0 0,1 0 0,-1 0-1,0 1 1,0-1 0,0 1-1,0-1 1,1 3 0,-2-3 69,0 0-1,0 0 1,0 0 0,0 0 0,0 0 0,0 0 0,0 0-1,0 0 1,-1 0 0,1 0 0,0 0 0,-1 0 0,1 0-1,-1 0 1,1 0 0,-1 0 0,1-1 0,-1 1 0,1 0 0,-1 0-1,0-1 1,0 2 0,-4 2 379,0-1-1,0 1 1,-1-1-1,1 0 1,-1 0-1,1-1 1,-11 4 0,4-2-437,-1-1 1,1-1 0,-1 1-1,1-2 1,-1 0 0,0 0-1,1-2 1,-1 1 0,0-2-1,-21-4 1,15-9-4138,13-1-3651,5 3-3601</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0.641"/>
    </inkml:context>
    <inkml:brush xml:id="br0">
      <inkml:brushProperty name="width" value="0.025" units="cm"/>
      <inkml:brushProperty name="height" value="0.025" units="cm"/>
      <inkml:brushProperty name="color" value="#F6630D"/>
    </inkml:brush>
  </inkml:definitions>
  <inkml:trace contextRef="#ctx0" brushRef="#br0">70 0 15983,'0'0'9257,"-36"74"-7527,26-31-609,1 9-225,-2 5-191,9 4-96,0-2-225,2-2-256,0-5-96,2-5-320,5-7-1314,4-8-1248,-6-12-2627,1-9-4869</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1.050"/>
    </inkml:context>
    <inkml:brush xml:id="br0">
      <inkml:brushProperty name="width" value="0.025" units="cm"/>
      <inkml:brushProperty name="height" value="0.025" units="cm"/>
      <inkml:brushProperty name="color" value="#F6630D"/>
    </inkml:brush>
  </inkml:definitions>
  <inkml:trace contextRef="#ctx0" brushRef="#br0">1 11 19506,'0'0'11147,"47"-11"-25208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179"/>
    </inkml:context>
    <inkml:brush xml:id="br0">
      <inkml:brushProperty name="width" value="0.025" units="cm"/>
      <inkml:brushProperty name="height" value="0.025" units="cm"/>
    </inkml:brush>
  </inkml:definitions>
  <inkml:trace contextRef="#ctx0" brushRef="#br0">29 35 8296,'0'0'9064,"9"-6"-7430,29-18 42,-38 24-1629,1-1-1,0 1 1,-1 0-1,1-1 1,0 1-1,-1-1 1,1 1-1,0 0 1,-1-1-1,1 1 0,0 0 1,0 0-1,-1 0 1,1 0-1,0 0 1,0 0-1,-1 0 1,1 0-1,0 0 1,0 0-1,-1 0 1,1 0-1,0 0 1,0 0-1,-1 1 1,1-1-1,0 0 1,-1 1-1,1-1 1,0 0-1,-1 1 1,1-1-1,0 1 1,-1-1-1,1 1 0,-1-1 1,1 1-1,-1 0 1,1-1-1,-1 1 1,0 0-1,1-1 1,-1 1-1,0 0 1,1-1-1,-1 1 1,0 0-1,0 0 1,0-1-1,1 1 1,-1 0-1,0 0 1,0 0-1,0-1 1,0 1-1,-1 0 1,1 0-1,0 0 0,-5 47 826,-2-26-562,-1 0 0,0 0-1,-2-1 1,-16 27 0,-8 18 618,33-64-899,0 0-1,0 0 0,1 0 1,-1 0-1,0 0 0,1 0 1,-1 1-1,1-1 1,0 0-1,0 0 0,-1 0 1,2 0-1,-1 1 0,0-1 1,0 0-1,1 3 0,0-4-12,0 1-1,-1-1 1,1 0-1,0 0 1,0 0-1,0 0 1,0 1-1,0-1 1,0-1-1,0 1 1,1 0-1,-1 0 1,0 0-1,0-1 1,1 1-1,-1 0 1,0-1-1,3 1 1,6 1-215,1 0 0,-1-1 0,1-1 0,-1 0 0,17-2 0,-8 1-846,-7 1-745,-1-1 1,0-1-1,0 0 1,22-6-1,4-6-8699</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1.414"/>
    </inkml:context>
    <inkml:brush xml:id="br0">
      <inkml:brushProperty name="width" value="0.025" units="cm"/>
      <inkml:brushProperty name="height" value="0.025" units="cm"/>
      <inkml:brushProperty name="color" value="#F6630D"/>
    </inkml:brush>
  </inkml:definitions>
  <inkml:trace contextRef="#ctx0" brushRef="#br0">0 47 9289,'0'0'4703,"10"4"-3913,30 8 5,1-1 1,0-2-1,0-2 1,45 2-1,183 1-234,-218-9-337,1134-40-1724,-953 25 1654,181-17 2900,-404 30-3278,22-3 13,-18-6-5653,-13 0-2747</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2.392"/>
    </inkml:context>
    <inkml:brush xml:id="br0">
      <inkml:brushProperty name="width" value="0.025" units="cm"/>
      <inkml:brushProperty name="height" value="0.025" units="cm"/>
      <inkml:brushProperty name="color" value="#F6630D"/>
    </inkml:brush>
  </inkml:definitions>
  <inkml:trace contextRef="#ctx0" brushRef="#br0">0 0 18321,'0'0'-96,"0"58"-160,11-51-2018,7-7-2851</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4.293"/>
    </inkml:context>
    <inkml:brush xml:id="br0">
      <inkml:brushProperty name="width" value="0.025" units="cm"/>
      <inkml:brushProperty name="height" value="0.025" units="cm"/>
      <inkml:brushProperty name="color" value="#F6630D"/>
    </inkml:brush>
  </inkml:definitions>
  <inkml:trace contextRef="#ctx0" brushRef="#br0">194 140 2114,'0'-11'3310,"0"-9"-2438,0-73 5639,-3 78-2924,0 26-2672,0 27-618,-2 69 1087,-32 175 0,-3 51-725,36 378 1616,6-623-2094,13 163 281,0 25 410,-13-42-448,-22 487 145,-25-69 45,66-207-474,-4-179-119,-15-109-18,-17 157 1,-39 153 21,38-347-20,-3 100-5,15 357 0,28-258 27,-11-225-56,-7-65 17,-2 0-1,-1 0 1,-1 1-1,-3 43 1,-7-44-2779,4-32 456,3-15 398,2-9-1789,-1-6-2120</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5.928"/>
    </inkml:context>
    <inkml:brush xml:id="br0">
      <inkml:brushProperty name="width" value="0.025" units="cm"/>
      <inkml:brushProperty name="height" value="0.025" units="cm"/>
      <inkml:brushProperty name="color" value="#F6630D"/>
    </inkml:brush>
  </inkml:definitions>
  <inkml:trace contextRef="#ctx0" brushRef="#br0">333 0 13068,'0'0'10368,"-10"10"-10005,-186 186 755,85-88-800,95-90-607,22-18-1410,30-29-1337,70-96-8345,-71 78 5242</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6.258"/>
    </inkml:context>
    <inkml:brush xml:id="br0">
      <inkml:brushProperty name="width" value="0.025" units="cm"/>
      <inkml:brushProperty name="height" value="0.025" units="cm"/>
      <inkml:brushProperty name="color" value="#F6630D"/>
    </inkml:brush>
  </inkml:definitions>
  <inkml:trace contextRef="#ctx0" brushRef="#br0">20 0 7111,'0'0'14985,"2"10"-13672,1 17-912,-1 0-1,-1 0 1,-1 0 0,-5 32-1,0 52-193,14-54-406,0-1-4551,-9-56 4556,0 0 0,-1 1 0,1-1 1,0 0-1,-1 1 0,1-1 0,0 0 0,-1 1 0,1-1 0,-1 0 0,1 0 0,0 1 0,-1-1 0,1 0 0,-1 0 0,1 0 1,-1 1-1,1-1 0,-1 0 0,1 0 0,-1 0 0,1 0 0,-1 0 0,1 0 0,0 0 0,-1 0 0,1 0 0,-1 0 1,1-1-1,-1 1 0,0 0 0,-2 0-1010,-16 0-3985</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6.617"/>
    </inkml:context>
    <inkml:brush xml:id="br0">
      <inkml:brushProperty name="width" value="0.025" units="cm"/>
      <inkml:brushProperty name="height" value="0.025" units="cm"/>
      <inkml:brushProperty name="color" value="#F6630D"/>
    </inkml:brush>
  </inkml:definitions>
  <inkml:trace contextRef="#ctx0" brushRef="#br0">0 0 8360,'0'0'13421,"78"0"-12845,-28 0-448,3 0-128,2 0-672,-2 0-2307,-8 0-2530,-6 0-4229</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6.962"/>
    </inkml:context>
    <inkml:brush xml:id="br0">
      <inkml:brushProperty name="width" value="0.025" units="cm"/>
      <inkml:brushProperty name="height" value="0.025" units="cm"/>
      <inkml:brushProperty name="color" value="#F6630D"/>
    </inkml:brush>
  </inkml:definitions>
  <inkml:trace contextRef="#ctx0" brushRef="#br0">1 1 8904,'0'0'3940</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7.294"/>
    </inkml:context>
    <inkml:brush xml:id="br0">
      <inkml:brushProperty name="width" value="0.025" units="cm"/>
      <inkml:brushProperty name="height" value="0.025" units="cm"/>
      <inkml:brushProperty name="color" value="#F6630D"/>
    </inkml:brush>
  </inkml:definitions>
  <inkml:trace contextRef="#ctx0" brushRef="#br0">289 1 9961,'0'0'6908,"-9"6"-6561,-2 2-104,1 1 0,-1 0 0,2 0 0,0 1 0,0 0 0,0 1 0,-6 12-1,-79 129 4520,-7-6-3742,100-144-1260,3-5-326,47-52-5276,-27 33 1680,2-2-1577</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7.720"/>
    </inkml:context>
    <inkml:brush xml:id="br0">
      <inkml:brushProperty name="width" value="0.025" units="cm"/>
      <inkml:brushProperty name="height" value="0.025" units="cm"/>
      <inkml:brushProperty name="color" value="#F6630D"/>
    </inkml:brush>
  </inkml:definitions>
  <inkml:trace contextRef="#ctx0" brushRef="#br0">60 9 1217,'0'0'18231,"-3"-8"-15300,-13 289 2547,1 0-5351,15-207-298,0-72-261,0-14-1063,0-3-320,1 9 738,-1 1-1,0 0 1,0-1 0,0 1-1,-1 0 1,0-1-1,0 1 1,0 0-1,0 0 1,-5-10 0,-9-5-4705</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8.081"/>
    </inkml:context>
    <inkml:brush xml:id="br0">
      <inkml:brushProperty name="width" value="0.025" units="cm"/>
      <inkml:brushProperty name="height" value="0.025" units="cm"/>
      <inkml:brushProperty name="color" value="#F6630D"/>
    </inkml:brush>
  </inkml:definitions>
  <inkml:trace contextRef="#ctx0" brushRef="#br0">9 77 11755,'0'0'9257,"-9"-57"-8136,27 46-288,7 5-193,10 3-63,4 3-321,12 0-224,4 3 0,3 4-64,0-3-1345,-2-4-1282,-10 0-2337,-2-6-1795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579"/>
    </inkml:context>
    <inkml:brush xml:id="br0">
      <inkml:brushProperty name="width" value="0.025" units="cm"/>
      <inkml:brushProperty name="height" value="0.025" units="cm"/>
    </inkml:brush>
  </inkml:definitions>
  <inkml:trace contextRef="#ctx0" brushRef="#br0">69 0 8680,'0'0'13933,"-42"46"-11819,33-26-1153,2 1-544,-2 4-289,9 0-96,-2-3-128,2 0-993,0-2-609,2-7-512,7-4-1345</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8.444"/>
    </inkml:context>
    <inkml:brush xml:id="br0">
      <inkml:brushProperty name="width" value="0.025" units="cm"/>
      <inkml:brushProperty name="height" value="0.025" units="cm"/>
      <inkml:brushProperty name="color" value="#F6630D"/>
    </inkml:brush>
  </inkml:definitions>
  <inkml:trace contextRef="#ctx0" brushRef="#br0">278 65 13100,'0'0'2451,"2"-9"512,5-30-641,-7 38-2250,0 1 0,0-1 0,0 1 0,0-1 0,0 0 1,0 1-1,0-1 0,0 0 0,0 1 0,0-1 0,0 1 0,-1-1 1,1 0-1,0 1 0,-1-1 0,1 1 0,0-1 0,-1 1 0,1-1 0,0 1 1,-1-1-1,1 1 0,-1 0 0,1-1 0,-1 1 0,1-1 0,-1 1 1,1 0-1,-1 0 0,0-1 0,1 1 0,-1 0 0,1 0 0,-1 0 1,0-1-1,1 1 0,-1 0 0,0 0 0,1 0 0,-1 0 0,1 0 1,-1 0-1,0 0 0,1 1 0,-1-1 0,1 0 0,-1 0 0,0 0 0,1 1 1,-1-1-1,0 1 0,-31 10 197,8 4 60,0 1 1,1 1-1,1 1 1,1 1 0,0 1-1,1 1 1,-20 28 0,40-49-326,-32 51 406,26-24-386,6-26-24,0 0-1,0 0 1,1-1-1,-1 1 0,0 0 1,0 0-1,1-1 1,-1 1-1,0 0 0,1 0 1,-1-1-1,1 1 1,-1 0-1,1-1 1,-1 1-1,1-1 0,-1 1 1,1-1-1,0 1 1,-1-1-1,1 1 0,0-1 1,-1 0-1,1 1 1,0-1-1,0 0 1,-1 1-1,2-1 0,17 4 2,0-2 0,0 0 0,0 0 0,20-3 0,-26 0-118,-1 0 1,1 1-1,-1 1 1,1 0-1,-1 0 1,1 2-1,-1-1 0,0 1 1,0 1-1,0 0 1,-1 1-1,15 8 1,-24-12 100,0 0 1,0 0-1,0 1 1,0-1-1,0 1 1,-1-1-1,1 1 0,-1 0 1,1 0-1,-1-1 1,0 1-1,1 0 1,-1 0-1,0 0 1,0 0-1,-1 1 1,1-1-1,0 0 1,-1 0-1,1 0 1,-1 1-1,0 2 1,0-3 60,-1 1 1,1 0-1,-1 0 1,0 0-1,0-1 0,-1 1 1,1 0-1,0-1 1,-1 1-1,0-1 1,1 1-1,-1-1 1,0 0-1,-4 4 1,-6 3 316,1 0 0,-1-1 0,-1 0 1,0-1-1,-19 9 0,17-10-245,0-1 0,-1-1-1,0 0 1,1-1 0,-1 0 0,0-1-1,-32-1 1,47-1-233,0 0-1,-1 0 1,1 0-1,0 0 1,0 0-1,0-1 1,-1 1-1,1 0 1,0 0-1,0-1 1,0 1-1,0-1 1,0 1-1,0-1 1,0 0-1,0 1 1,0-1-1,0 0 1,0 1-1,0-1 1,0 0-1,1 0 1,-1 0-1,0 0 1,0-2-1,0 0-573,0 1-1,0-1 0,1 0 0,0 1 0,-1-1 0,1 0 0,0 1 0,0-1 0,1 0 0,0-4 1,3-11-6955</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8.837"/>
    </inkml:context>
    <inkml:brush xml:id="br0">
      <inkml:brushProperty name="width" value="0.025" units="cm"/>
      <inkml:brushProperty name="height" value="0.025" units="cm"/>
      <inkml:brushProperty name="color" value="#F6630D"/>
    </inkml:brush>
  </inkml:definitions>
  <inkml:trace contextRef="#ctx0" brushRef="#br0">0 0 19699,'0'0'8840,"52"1"-8776,-26-1-64,8 0-1217,0 0-1602,-2 0-1281,-8 0-3587</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1:59.278"/>
    </inkml:context>
    <inkml:brush xml:id="br0">
      <inkml:brushProperty name="width" value="0.025" units="cm"/>
      <inkml:brushProperty name="height" value="0.025" units="cm"/>
      <inkml:brushProperty name="color" value="#F6630D"/>
    </inkml:brush>
  </inkml:definitions>
  <inkml:trace contextRef="#ctx0" brushRef="#br0">91 1 13357,'0'0'11862,"-4"13"-11393,-31 153 1471,-14 49 487,49-215-2407,0 1 0,-1-1-1,1 1 1,0-1 0,0 1 0,0-1-1,-1 1 1,1-1 0,0 1 0,0-1-1,0 1 1,0-1 0,0 1 0,0-1 0,0 1-1,0-1 1,0 1 0,0-1 0,0 1-1,0-1 1,0 0 0,1 1 0,-1-1-1,0 1 1,0-1 0,1 1 0,-1-1-1,0 1 1,0-1 0,1 0 0,0 1-1,16-4 253,34-29-521,-31 20-144,58-22-4319,-30 15-3095,-26 10 34</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0.051"/>
    </inkml:context>
    <inkml:brush xml:id="br0">
      <inkml:brushProperty name="width" value="0.025" units="cm"/>
      <inkml:brushProperty name="height" value="0.025" units="cm"/>
      <inkml:brushProperty name="color" value="#F6630D"/>
    </inkml:brush>
  </inkml:definitions>
  <inkml:trace contextRef="#ctx0" brushRef="#br0">186 1 15471,'-8'0'2365,"-1"1"-1972,0 1 0,1 0 0,-1 0 0,1 1 1,0 0-1,0 0 0,0 1 0,0 0 0,1 0 0,-1 1 1,1 0-1,0 0 0,-11 11 0,13-10-319,-1 0-1,1 0 1,0 1-1,1 0 0,-1 0 1,1 0-1,1 0 1,-1 0-1,1 1 1,1 0-1,-1-1 0,1 1 1,1 0-1,-1 0 1,1 0-1,1 9 1,0-16-63,0 0 0,0-1 1,0 1-1,0 0 1,1 0-1,-1 0 0,0 0 1,1-1-1,-1 1 1,1 0-1,-1-1 1,1 1-1,-1 0 0,1-1 1,0 1-1,-1 0 1,1-1-1,0 1 0,-1-1 1,1 1-1,0-1 1,0 1-1,-1-1 0,1 0 1,0 1-1,0-1 1,0 0-1,-1 0 0,1 0 1,0 1-1,0-1 1,0 0-1,0 0 1,0 0-1,-1 0 0,1-1 1,0 1-1,0 0 1,0 0-1,0 0 0,0-1 1,0 1-1,3-1 89,-1 0 0,1 0 0,0 0 0,-1 0 0,1 0-1,-1-1 1,0 0 0,1 0 0,2-2 0,37-46 440,-36 40-511,1 1 0,0-1 1,0 1-1,1 1 0,18-15 0,-27 23-24,0 0-1,1 0 0,-1-1 0,0 1 1,0 0-1,1 0 0,-1 0 1,0 0-1,1 0 0,-1-1 0,0 1 1,1 0-1,-1 0 0,0 0 0,1 0 1,-1 0-1,0 0 0,1 0 1,-1 0-1,1 0 0,-1 0 0,0 0 1,1 1-1,-1-1 0,0 0 0,0 0 1,1 0-1,-1 0 0,0 0 0,1 1 1,-1-1-1,0 0 0,1 0 1,-1 0-1,0 1 0,6 15 161,-6 30 147,-1-35-217,1-5-51,0-2 4,0 0 0,0 0 0,0 1-1,1-1 1,-1 0 0,1 0 0,0 1 0,2 3 0,-3-7-33,1 0 0,0 0 0,0 0 0,0 0 0,0 0 0,0-1 0,0 1 0,-1 0 0,2-1 0,-1 1 0,0-1 0,0 1 0,0-1 0,0 0 0,0 1 0,0-1 0,0 0 0,1 0 0,-1 1 0,0-1 0,0 0 0,0 0 0,0-1 0,1 1 0,-1 0 0,0 0 0,0 0 0,0-1 1,0 1-1,0-1 0,1 1 0,-1-1 0,0 1 0,0-1 0,0 0 0,1-1 0,7-3 43,0 0 0,0-1 1,0-1-1,12-10 0,-14 9-174,1 2 0,1-1 0,-1 1-1,1 0 1,12-6 0,-20 12 54,0 0 1,0 0-1,-1 0 1,1 0-1,0-1 0,0 1 1,0 0-1,-1 0 1,1 0-1,0 1 0,0-1 1,-1 0-1,1 0 1,0 0-1,0 0 1,-1 1-1,1-1 0,0 0 1,0 1-1,-1-1 1,1 1-1,0-1 0,-1 1 1,1-1-1,-1 1 1,1-1-1,-1 1 0,1-1 1,-1 1-1,1 1 1,0-1-62,0 0 1,-1-1-1,1 1 1,0 0-1,-1 0 1,1-1-1,0 1 1,0 0-1,0-1 0,-1 1 1,1-1-1,0 1 1,0-1-1,0 1 1,0-1-1,0 0 1,0 0-1,0 1 1,0-1-1,0 0 1,0 0-1,0 0 1,0 0-1,0 0 1,0 0-1,0 0 1,0 0-1,0-1 1,0 1-1,0 0 0,0 0 1,0-1-1,1 0 1,2-1 53,0-1 0,0 0-1,0 0 1,-1 0 0,0-1 0,1 1 0,-1-1 0,0 1 0,-1-1 0,5-6-1,19-23 46,-25 32 104,-10 140 2977,4-97-2209,2 1 0,6 76-1,6-58-810,-5-42-17,-1 0 0,-1 0 0,0 1 0,-1-1 0,-2 0-1,-2 23 1,3-39 31,-1 0-1,1 0 1,-1-1-1,0 1 1,0 0-1,0-1 1,-1 1-1,1 0 1,0-1-1,-1 0 0,0 1 1,1-1-1,-1 0 1,-3 3-1,4-4 42,-1 0 0,1-1 0,0 1 0,-1 0 0,1 0 0,-1-1 0,0 1 0,1-1 0,-1 0 0,1 1 0,-1-1 1,0 0-1,1 0 0,-1 0 0,0 0 0,1 0 0,-1 0 0,-2-1 0,0 0 14,0-1 0,0 0 1,0 1-1,0-1 1,1-1-1,-1 1 0,1-1 1,-1 1-1,1-1 0,0 0 1,0 0-1,0 0 1,1 0-1,-1-1 0,1 1 1,0-1-1,-3-5 1,-6-14-47,2-1 1,-13-47-1,19 58-132,0 0-1,1 0 0,1 0 0,0-1 0,1 1 1,0 0-1,3-20 0,-2 31-7,0-1-1,0 0 1,0 1 0,0-1-1,1 0 1,-1 1-1,1 0 1,0-1 0,0 1-1,-1 0 1,1 0-1,1 0 1,-1 0 0,0 0-1,0 0 1,1 1-1,-1-1 1,1 1 0,-1 0-1,1 0 1,0 0 0,4-2-1,8-1-1115,0 0-1,32-3 1,-22 4-546,23-6-2064,5-3-2627</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0.430"/>
    </inkml:context>
    <inkml:brush xml:id="br0">
      <inkml:brushProperty name="width" value="0.025" units="cm"/>
      <inkml:brushProperty name="height" value="0.025" units="cm"/>
      <inkml:brushProperty name="color" value="#F6630D"/>
    </inkml:brush>
  </inkml:definitions>
  <inkml:trace contextRef="#ctx0" brushRef="#br0">1 90 12780,'0'0'7607,"8"0"-6624,229-2 3034,127-5-2539,85-2-1411,-325 8 110,601-28-3028,-708 27 2646,46-7-630,-23-7-3250,-19 2-2172</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3.952"/>
    </inkml:context>
    <inkml:brush xml:id="br0">
      <inkml:brushProperty name="width" value="0.025" units="cm"/>
      <inkml:brushProperty name="height" value="0.025" units="cm"/>
      <inkml:brushProperty name="color" value="#F6630D"/>
    </inkml:brush>
  </inkml:definitions>
  <inkml:trace contextRef="#ctx0" brushRef="#br0">40 390 4292,'0'0'7591,"-39"50"-6438,39-46-384,10-4 64,14 0 32,6-11-385,12-16-352,10-15 0,9-16 0,10-11-992,8-9-1026,-2-2-1089,-12 2-1729</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4.331"/>
    </inkml:context>
    <inkml:brush xml:id="br0">
      <inkml:brushProperty name="width" value="0.025" units="cm"/>
      <inkml:brushProperty name="height" value="0.025" units="cm"/>
      <inkml:brushProperty name="color" value="#F6630D"/>
    </inkml:brush>
  </inkml:definitions>
  <inkml:trace contextRef="#ctx0" brushRef="#br0">1 1293 7847,'0'0'3780,"43"-47"-3332,-18 24-63,4-5-321,9-4-32,3-3-481,6-3-1344,4-2-1122,3-2-2626</inkml:trace>
  <inkml:trace contextRef="#ctx0" brushRef="#br0" timeOffset="0.99">768 617 3587,'47'-44'3716,"3"-6"-2211,1 2-608,3 2-801,-4 3-224,8 5-1025,-4 1-1281,-11 5-65,6 1 1859,-8 3 2337,2-3 642,1-1-321,6-2-1858,8-1-64,3-7-673,2-3-2466</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4.678"/>
    </inkml:context>
    <inkml:brush xml:id="br0">
      <inkml:brushProperty name="width" value="0.025" units="cm"/>
      <inkml:brushProperty name="height" value="0.025" units="cm"/>
      <inkml:brushProperty name="color" value="#F6630D"/>
    </inkml:brush>
  </inkml:definitions>
  <inkml:trace contextRef="#ctx0" brushRef="#br0">1 466 4228,'50'-35'4356,"-5"4"-3075,-5 0 129,0 1-610,-1-3-95,3 1 96,1-3-257,0-1-351,0 0-161,2 2 0,-5 4-32,0 4-64,-15 5 32,2 7 32,-7 3 0,-6 2 0,-7 0-673,2-4-2754</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5.438"/>
    </inkml:context>
    <inkml:brush xml:id="br0">
      <inkml:brushProperty name="width" value="0.025" units="cm"/>
      <inkml:brushProperty name="height" value="0.025" units="cm"/>
      <inkml:brushProperty name="color" value="#F6630D"/>
    </inkml:brush>
  </inkml:definitions>
  <inkml:trace contextRef="#ctx0" brushRef="#br0">148 46 13389,'0'0'10025,"3"5"-9592,-2-1-400,0 0 1,-1 0 0,1 0 0,-1 0 0,0 0 0,0 0 0,0 0-1,0 0 1,-1 0 0,0 0 0,0 0 0,0 0 0,0-1 0,0 1 0,-1 0-1,0-1 1,1 1 0,-4 4 0,-52 78 33,35-54-30,-27 45-12,40-59-355,36-51-641,125-177-12648,-95 116 14768,-53 89 6602,-12 23-5422,-16 45-1914,21-51-227,0 1 1,0-1-1,2 0 1,-1 1-1,2-1 1,0 14-1,0-22-170,1 0 0,0 0 0,0 0 0,0 0 0,1 0 0,-1 0 0,1 0-1,0 0 1,0-1 0,0 1 0,1-1 0,-1 1 0,1-1 0,0 0 0,0 0 0,0 0 0,0 0 0,1-1 0,-1 1 0,1-1 0,5 3-1,10 7-2523</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5.814"/>
    </inkml:context>
    <inkml:brush xml:id="br0">
      <inkml:brushProperty name="width" value="0.025" units="cm"/>
      <inkml:brushProperty name="height" value="0.025" units="cm"/>
      <inkml:brushProperty name="color" value="#F6630D"/>
    </inkml:brush>
  </inkml:definitions>
  <inkml:trace contextRef="#ctx0" brushRef="#br0">0 104 3555,'0'0'18001,"77"-38"-17905,-33 25-96,6-2-1505,2-4-2242,-1 1-2051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7.923"/>
    </inkml:context>
    <inkml:brush xml:id="br0">
      <inkml:brushProperty name="width" value="0.025" units="cm"/>
      <inkml:brushProperty name="height" value="0.025" units="cm"/>
    </inkml:brush>
  </inkml:definitions>
  <inkml:trace contextRef="#ctx0" brushRef="#br0">69 74 11050,'0'0'13165,"-5"9"-12968,0 0-131,-5 6-6,2 0 0,0 1 0,1 0 0,0 0-1,2 1 1,0 0 0,-4 21 0,35-65 399,-6-2-390,-2-2 1,26-57-1,-44 88-69,0 0-1,0 0 1,0-1-1,0 1 1,0 0-1,0 0 0,0 0 1,0 0-1,0-1 1,0 1-1,0 0 1,1 0-1,-1 0 1,0 0-1,0-1 1,0 1-1,0 0 0,0 0 1,0 0-1,0 0 1,0 0-1,1-1 1,-1 1-1,0 0 1,0 0-1,0 0 1,0 0-1,0 0 0,1 0 1,-1 0-1,0 0 1,0 0-1,0 0 1,0 0-1,1-1 1,-1 1-1,0 0 1,0 0-1,0 0 0,0 0 1,1 0-1,-1 0 1,0 0-1,0 1 1,0-1-1,0 0 1,1 0-1,-1 0 1,0 0-1,0 0 0,0 0 1,0 0-1,1 0 1,-1 0-1,0 0 1,0 0-1,0 1 1,0-1-1,0 0 1,0 0-1,1 0 0,-1 0 1,0 0-1,0 1 1,0-1-1,0 0 1,0 0-1,0 0 1,0 1-1,8 20-73,7 12 26,-12-31 72,1 0-1,-1 0 1,1 0-1,0-1 1,0 1-1,-1-1 0,1 0 1,0 0-1,0-1 1,0 1-1,0-1 1,0 0-1,0 0 1,0 0-1,0-1 1,0 1-1,0-1 1,0 0-1,0 0 1,0 0-1,4-2 1,5-2 77,0-1 1,-1 0 0,1 0-1,19-15 1,-16 9 35,-1-1-1,-1 0 1,0 0 0,13-19-1,-42 80-467,-1 5-2962,12-39 909,0 0 0,-1 0-1,0 0 1,-11 18 0,3-17-7417</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6.146"/>
    </inkml:context>
    <inkml:brush xml:id="br0">
      <inkml:brushProperty name="width" value="0.025" units="cm"/>
      <inkml:brushProperty name="height" value="0.025" units="cm"/>
      <inkml:brushProperty name="color" value="#F6630D"/>
    </inkml:brush>
  </inkml:definitions>
  <inkml:trace contextRef="#ctx0" brushRef="#br0">166 1 9897,'0'0'6252,"-9"1"-4229,-2 2-1688,0 0-1,0 1 1,1 0 0,-1 0 0,1 1 0,0 1-1,0 0 1,1 0 0,0 1 0,0 0 0,0 1-1,1 0 1,-13 16 0,20-24-332,0 0 0,1 1 0,-1-1 0,1 1 1,-1-1-1,1 1 0,-1-1 0,1 1 0,0-1 0,-1 1 0,1-1 0,0 1 0,-1 0 0,1-1 1,0 1-1,0 0 0,0-1 0,-1 1 0,1 0 0,0-1 0,0 1 0,0 0 0,0-1 1,0 1-1,0 0 0,0-1 0,0 1 0,1 0 0,-1-1 0,0 1 0,0 0 0,1-1 1,-1 1-1,0-1 0,0 1 0,1 0 0,-1-1 0,1 1 0,-1-1 0,1 1 0,-1-1 1,1 1-1,-1-1 0,1 1 0,-1-1 0,1 0 0,-1 1 0,1-1 0,0 0 0,-1 0 1,1 1-1,0-1 0,-1 0 0,2 0 0,45 5 166,-32-5-146,-3 1-94,-1 1 1,1 0-1,0 1 0,-1 1 0,1-1 1,16 10-1,-26-13 64,0 1 0,0 0-1,0 0 1,0 0 0,-1 0 0,1 0 0,0 1 0,-1-1 0,1 0-1,-1 1 1,0-1 0,1 1 0,-1 0 0,0-1 0,0 1-1,0 0 1,0 0 0,0-1 0,0 1 0,-1 0 0,1 0 0,-1 0-1,1 0 1,-1 0 0,0 0 0,1 0 0,-1 0 0,0 0 0,-1 0-1,1 0 1,0 0 0,0 0 0,-1 0 0,1 0 0,-1 0 0,0 0-1,0 0 1,0 0 0,1 0 0,-2-1 0,1 1 0,0 0 0,0-1-1,0 1 1,-1-1 0,1 1 0,-4 1 0,-2 5 148,-1 0 1,0 0-1,0-1 0,-1-1 1,0 1-1,0-2 0,-1 1 1,1-1-1,-17 6 1,19-9-396,1 0 1,0-1 0,0 0 0,0 0 0,-1 0 0,-7-1 0,6-3-3398,7-11-3161</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06.491"/>
    </inkml:context>
    <inkml:brush xml:id="br0">
      <inkml:brushProperty name="width" value="0.025" units="cm"/>
      <inkml:brushProperty name="height" value="0.025" units="cm"/>
      <inkml:brushProperty name="color" value="#F6630D"/>
    </inkml:brush>
  </inkml:definitions>
  <inkml:trace contextRef="#ctx0" brushRef="#br0">1 0 4036,'0'0'19154,"0"67"-18802,0-41-256,0-3-32,0-5-32,0-5-320,9-6-1506,-2-7-3811</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4.241"/>
    </inkml:context>
    <inkml:brush xml:id="br0">
      <inkml:brushProperty name="width" value="0.025" units="cm"/>
      <inkml:brushProperty name="height" value="0.025" units="cm"/>
      <inkml:brushProperty name="color" value="#F6630D"/>
    </inkml:brush>
  </inkml:definitions>
  <inkml:trace contextRef="#ctx0" brushRef="#br0">973 442 3555,'0'0'5680,"6"-10"-3555,-2 2-1408,1-1 0,-1 1 0,-1-1 0,0 0 0,4-17 0,-6 23-487,0-1 0,-1 0 1,1 0-1,-1 0 0,0 0 1,-1 1-1,1-1 0,0 0 1,-1 0-1,0 0 0,0 1 1,0-1-1,-1 0 0,1 1 1,-1-1-1,1 1 0,-1 0 1,-1 0-1,1-1 0,0 1 1,-3-2-1,-6-5-140,-1 0 1,0 1-1,0 1 0,-1 0 1,0 0-1,-18-7 1,-91-29-209,33 13-109,-4-7 144,-76-29 33,143 59 62,0 2 0,-1 0-1,1 1 1,-49-1-1,70 6-8,-11-2 50,-1 1 0,1 1-1,-1 1 1,1 1 0,-1 0-1,1 0 1,0 2-1,0 0 1,1 1 0,-25 11-1,38-15-79,1-1-1,0 1 0,0-1 1,0 1-1,0 0 0,0-1 1,0 1-1,0 0 0,0 0 0,1 0 1,-1 0-1,0-1 0,0 1 1,1 0-1,-1 1 0,0-1 1,1 0-1,-1 0 0,1 0 0,-1 0 1,1 0-1,0 2 0,0-2-207,0 0 0,1-1-1,-1 1 1,1-1 0,-1 1-1,1 0 1,-1-1 0,1 1-1,0-1 1,-1 1 0,1-1-1,0 1 1,-1-1-1,1 1 1,0-1 0,-1 0-1,1 0 1,0 1 0,0-1-1,0 0 1,-1 0 0,1 0-1,0 0 1,0 0 0,0 0-1,-1 0 1,1 0 0,0 0-1,0 0 1,1-1 0,20 0-6535</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10:32:44.818"/>
    </inkml:context>
    <inkml:brush xml:id="br0">
      <inkml:brushProperty name="width" value="0.025" units="cm"/>
      <inkml:brushProperty name="height" value="0.025" units="cm"/>
      <inkml:brushProperty name="color" value="#F6630D"/>
    </inkml:brush>
  </inkml:definitions>
  <inkml:trace contextRef="#ctx0" brushRef="#br0">251 55 4324,'0'0'15529,"-6"-8"-15150,-27-34 139,32 41-514,1 1 0,-1-1-1,0 1 1,1-1 0,-1 1-1,0 0 1,0-1 0,1 1-1,-1 0 1,0 0 0,0 0-1,0 0 1,0-1 0,1 1-1,-1 0 1,0 0 0,0 0-1,0 1 1,1-1 0,-1 0-1,0 0 1,0 0 0,0 1-1,1-1 1,-1 0 0,0 1-1,0-1 1,1 0 0,-1 1-1,0-1 1,1 1 0,-1 0-1,1-1 1,-1 1 0,0-1-1,1 1 1,-1 0 0,1-1-1,0 1 1,-1 0 0,1 0-1,-1-1 1,1 1 0,0 0-1,0 0 1,0-1 0,-1 1-1,1 0 1,0 0-1,0 1 1,31 0-185,45-8 42,-103 38 203,-8-2 109,-2-2 0,-71 41 0,39-26 557,69-43-728,-1 0 0,0 1 0,1-1 0,-1 0 0,0 0-1,1 1 1,-1-1 0,1 1 0,-1-1 0,1 1 0,-1-1 0,1 1 0,-1-1-1,1 1 1,-1-1 0,1 1 0,0 0 0,-1-1 0,1 1 0,0 0 0,-1-1 0,1 1-1,0 0 1,0-1 0,0 1 0,0 0 0,0-1 0,0 1 0,0 0 0,0 1 0,0-1-7,1 0 0,0 0 0,0 0 1,0-1-1,0 1 0,0 0 1,0 0-1,0 0 0,0-1 0,0 1 1,0-1-1,1 1 0,-1-1 1,0 1-1,2 0 0,52 9-109,-52-10 128,55 6-946,77-4-1,-5-11-4388,-53-2-81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328"/>
    </inkml:context>
    <inkml:brush xml:id="br0">
      <inkml:brushProperty name="width" value="0.025" units="cm"/>
      <inkml:brushProperty name="height" value="0.025" units="cm"/>
    </inkml:brush>
  </inkml:definitions>
  <inkml:trace contextRef="#ctx0" brushRef="#br0">0 89 13645,'0'0'9225,"74"5"-7880,-23-16-512,4-3-449,5 0-320,5 1 32,-11 0-448,-2 4-865,-7 0-705,-11 6-1698,-7-2-1184,-11 3-1154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8.658"/>
    </inkml:context>
    <inkml:brush xml:id="br0">
      <inkml:brushProperty name="width" value="0.025" units="cm"/>
      <inkml:brushProperty name="height" value="0.025" units="cm"/>
    </inkml:brush>
  </inkml:definitions>
  <inkml:trace contextRef="#ctx0" brushRef="#br0">54 58 4420,'-2'8'10741,"-7"32"-8904,2 1-1,1 0 1,0 43 0,3-27-583,-12 59 0,10-82-875,17-70 225,-5 14-477,11-34-147,2 2-1,2 0 1,3 2 0,61-96 0,-84 144 8,1 0 0,0 0 0,0 0 1,0 0-1,0 1 0,0-1 0,1 1 1,0 0-1,0 0 0,-1 0 0,2 1 1,-1-1-1,0 1 0,1 0 0,-1 0 1,1 0-1,-1 1 0,1 0 0,7-2 1,-11 4 10,0-1 0,0 0 0,0 1 1,-1-1-1,1 1 0,0-1 0,0 1 0,-1-1 1,1 1-1,0 0 0,-1-1 0,1 1 0,-1 0 1,1 0-1,-1-1 0,1 1 0,-1 0 0,1 0 1,-1 0-1,0-1 0,0 1 0,1 0 0,-1 0 1,0 0-1,0 0 0,0 0 0,0 0 1,0 0-1,0 0 0,0-1 0,0 1 0,0 0 1,0 0-1,-1 0 0,1 0 0,0 0 0,-1 0 1,1-1-1,-1 2 0,0 2 38,0 1 0,0-1-1,0 0 1,-1 0 0,0 0-1,0 0 1,0 0 0,-3 4 0,-8 5 214,0-1 0,-1 0 0,-1-1 0,0-1 0,-22 13 1,28-19-206,0 1 0,0-1 0,0-1 0,0 1 0,-1-2 0,1 1 1,-1-1-1,1-1 0,-1 0 0,0 0 0,-17-1 0,26-1-239,0 0 1,-1 1-1,1-1 0,-1 0 0,1 0 0,0 0 0,0 0 1,0 0-1,0 0 0,0 0 0,0 0 0,0-1 0,0 1 0,0 0 1,0-1-1,1 1 0,-1-1 0,0 1 0,1 0 0,-1-1 1,1 0-1,0 1 0,-1-1 0,1 1 0,0-1 0,0 1 1,0-1-1,0 1 0,0-1 0,1 1 0,-1-1 0,0 0 0,2-2 1,-2 2-496,3-27-6924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49.821"/>
    </inkml:context>
    <inkml:brush xml:id="br0">
      <inkml:brushProperty name="width" value="0.025" units="cm"/>
      <inkml:brushProperty name="height" value="0.025" units="cm"/>
    </inkml:brush>
  </inkml:definitions>
  <inkml:trace contextRef="#ctx0" brushRef="#br0">9 0 7175,'0'0'12337,"-2"8"-11691,-1 14-200,1 0 0,1 1 0,1-1 0,0 0 0,2 0 1,1 0-1,1 0 0,0 0 0,2-1 0,13 35 0,16 28 222,58 103-1,-59-123-391,-17-33-165,0-1-1,2 0 1,1-2-1,2 0 1,0-1 0,2-1-1,50 42 1,-56-54-14,1-1 1,0-1 0,1-1 0,1-1-1,-1 0 1,2-2 0,-1 0-1,1-1 1,0-2 0,0 0 0,1-1-1,0-1 1,25-1 0,312-8 1669,-360 7-1680,0 0 0,-1 0 0,1 0-1,0 0 1,-1-1 0,1 1 0,-1 0 0,1 0 0,-1-1 0,0 1 0,1 0 0,-1-1 0,0 1 0,1 0 0,-1-1 0,0 1 0,0-1 0,1 1 0,-1-1-1,-1 1 1,0 0-117,0-1-1,0 1 1,0 0-1,0-1 1,0 1-1,0-1 1,0 0-1,0 0 1,-1 1-1,1-1 1,0-1-1,-3 1 1,-4-8-3974,6-9-5561,3 2-4955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1.178"/>
    </inkml:context>
    <inkml:brush xml:id="br0">
      <inkml:brushProperty name="width" value="0.025" units="cm"/>
      <inkml:brushProperty name="height" value="0.025" units="cm"/>
    </inkml:brush>
  </inkml:definitions>
  <inkml:trace contextRef="#ctx0" brushRef="#br0">10 0 3587,'0'0'18316,"0"14"-17835,1 211 2341,-10 744-1598,8-932-1185,1 170 1085,2-177-937,1-1 0,1 0 0,2 1 0,18 51 0,-21-133-93,-1-35-6129,-2 47 296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057"/>
    </inkml:context>
    <inkml:brush xml:id="br0">
      <inkml:brushProperty name="width" value="0.025" units="cm"/>
      <inkml:brushProperty name="height" value="0.025" units="cm"/>
    </inkml:brush>
  </inkml:definitions>
  <inkml:trace contextRef="#ctx0" brushRef="#br0">17 83 2819,'6'-24'8611,"6"-34"2444,-12 58-10441,0 36-582,-2-14 94,0 0-1,-1 0 1,-7 24-1,4-24 242,2 0 0,1 0 0,-2 26 0,22-72 1261,-8 7-1569,-1 0-1,-1-1 0,-1 0 0,0 0 0,-1-1 1,-1 1-1,-1-1 0,-1 0 0,-1 0 1,0-22-1,-4 68-129,1-22 72,2 0 1,-1 0-1,0-1 1,1 1-1,0 0 1,0 0-1,2 6 1,-2-10 5,1 0 0,-1 1 0,1-1 0,0 0 0,-1 1 1,1-1-1,0 0 0,0 0 0,0 0 0,0 0 0,0 0 0,0 0 0,0 0 1,0 0-1,1 0 0,-1 0 0,0 0 0,0-1 0,1 1 0,-1-1 1,1 1-1,-1-1 0,0 1 0,1-1 0,-1 0 0,1 0 0,-1 0 0,1 0 1,1 0-1,1 1 59,1-1 0,-1 0 1,1-1-1,-1 1 0,1-1 1,-1 0-1,0 0 0,1 0 1,-1 0-1,0-1 0,0 0 1,0 0-1,0 0 0,0 0 0,0-1 1,5-3-1,-2-1 8,0-1 0,0 0 0,-1 0 0,0 0 0,0-1 0,-1 1 0,5-12 0,-15 61-549,1-27 258,0 0 1,1 0 0,0 1 0,1 0 0,1 0-1,0-1 1,1 1 0,1 0 0,3 19 0,5-18-2028,-2-6-715,-4 1-4597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417"/>
    </inkml:context>
    <inkml:brush xml:id="br0">
      <inkml:brushProperty name="width" value="0.025" units="cm"/>
      <inkml:brushProperty name="height" value="0.025" units="cm"/>
    </inkml:brush>
  </inkml:definitions>
  <inkml:trace contextRef="#ctx0" brushRef="#br0">1 117 7687,'0'0'12204,"10"-1"-10181,46-11 945,82-28 0,12-3-2773,-122 36-2329,0 2-1,0 1 0,39 0 0,-77 10-11670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5.841"/>
    </inkml:context>
    <inkml:brush xml:id="br0">
      <inkml:brushProperty name="width" value="0.025" units="cm"/>
      <inkml:brushProperty name="height" value="0.025" units="cm"/>
    </inkml:brush>
  </inkml:definitions>
  <inkml:trace contextRef="#ctx0" brushRef="#br0">11 23 4740,'0'0'14857,"0"9"-13431,9 140 3080,1 19-4144,-10-168-196,-6-38 933,-1 11-1238,1-1-1,2 0 0,0 0 1,2 0-1,1-37 0,1 60 139,1 1-1,-1-1 1,1 0 0,0 1-1,0-1 1,0 1-1,1 0 1,-1-1 0,1 1-1,0 0 1,0 0-1,1 0 1,-1 0 0,1 0-1,0 1 1,0-1-1,0 1 1,1 0 0,-1 0-1,1 0 1,0 0-1,-1 0 1,1 1 0,0 0-1,1 0 1,-1 0-1,0 0 1,0 1 0,1-1-1,-1 1 1,1 1-1,0-1 1,-1 0 0,1 1-1,-1 0 1,1 0-1,0 0 1,-1 1 0,1 0-1,-1-1 1,8 4 0,-10-4 7,-1 0 0,0 0 1,1 1-1,-1-1 1,1 1-1,-1-1 1,0 1-1,1-1 1,-1 1-1,0 0 1,0-1-1,0 1 1,1 0-1,-1 0 1,0 0-1,0 0 1,0 0-1,0 0 1,-1 0-1,1 0 1,0 1-1,0-1 1,-1 0-1,1 0 1,-1 1-1,1-1 1,-1 0-1,1 1 1,-1-1-1,0 0 1,0 1-1,1-1 1,-1 1-1,0-1 1,0 1-1,-1-1 1,1 0-1,0 1 1,0-1-1,-1 0 1,1 1-1,-1-1 1,1 0-1,-1 2 1,-2 2 134,0 0 0,-1 0 0,1 0 0,-1-1 0,0 1 0,0-1 0,-1 0 0,1 0 0,-7 4 0,1 0-57,0-1 0,-1-1-1,1 0 1,-2 0 0,1-1-1,0 0 1,-1-1 0,-21 4-1,32-8-1375,25-18-11787,-3 8 4308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3:56.171"/>
    </inkml:context>
    <inkml:brush xml:id="br0">
      <inkml:brushProperty name="width" value="0.025" units="cm"/>
      <inkml:brushProperty name="height" value="0.025" units="cm"/>
    </inkml:brush>
  </inkml:definitions>
  <inkml:trace contextRef="#ctx0" brushRef="#br0">70 1 7527,'0'0'16384,"-8"8"-14959,3-2-1273,-1-1 21,1 1 1,0-1-1,0 1 1,1 0-1,-1 0 1,1 1-1,0-1 1,1 1-1,0 0 1,0 0-1,0 0 1,1 0 0,0 1-1,-1 9 1,3-16-166,1 0 1,-1 0-1,0 0 1,1 0 0,-1 0-1,1 0 1,0-1-1,-1 1 1,1 0-1,-1 0 1,1-1 0,0 1-1,0 0 1,-1-1-1,1 1 1,0-1 0,0 1-1,0-1 1,0 1-1,0-1 1,0 0 0,-1 1-1,1-1 1,0 0-1,0 0 1,0 0-1,0 0 1,0 0 0,0 0-1,0 0 1,0 0-1,0 0 1,0 0 0,0 0-1,0 0 1,0-1-1,0 1 1,0-1 0,1 0-1,41-13 353,-40 12-339,1 0 1,0 0-1,-1-1 0,0 1 0,1-1 0,-1 0 0,0 0 0,0 0 1,-1 0-1,1-1 0,-1 1 0,1-1 0,-1 1 0,0-1 1,0 0-1,-1 0 0,1 0 0,-1 0 0,1-4 0,-2 7-31,0 1 0,-1-1 0,1 0-1,0 1 1,0-1 0,-1 0 0,1 1-1,0-1 1,-1 0 0,1 1 0,0-1-1,-1 1 1,1-1 0,-1 1 0,1-1-1,-1 1 1,0-1 0,1 1 0,-1-1-1,1 1 1,-1 0 0,0-1 0,1 1-1,-1 0 1,0 0 0,1 0 0,-1-1-1,0 1 1,0 0 0,-30-4-1915,9 2-4363,12-3-1939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1.584"/>
    </inkml:context>
    <inkml:brush xml:id="br0">
      <inkml:brushProperty name="width" value="0.025" units="cm"/>
      <inkml:brushProperty name="height" value="0.025" units="cm"/>
    </inkml:brush>
  </inkml:definitions>
  <inkml:trace contextRef="#ctx0" brushRef="#br0">147 48 3299,'0'0'13378,"1"-7"-12017,1-1-725,2-7-233,-4-1 5290,-32 28-3061,22-9-2398,1-1 0,-1 1 0,0-2 0,0 1 0,0-1-1,0-1 1,0 0 0,-1 0 0,1-1 0,-10-2 0,19 3-271,24-14-10870,-12 6 4336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071"/>
    </inkml:context>
    <inkml:brush xml:id="br0">
      <inkml:brushProperty name="width" value="0.025" units="cm"/>
      <inkml:brushProperty name="height" value="0.025" units="cm"/>
    </inkml:brush>
  </inkml:definitions>
  <inkml:trace contextRef="#ctx0" brushRef="#br0">42 265 3555,'0'0'18306,"3"4"-16913,9 6-97,-6-12-225,-7-29 440,-22-51-670,18 64-820,3 11-7,1 1 1,-1 0-1,0-1 1,-1 1-1,0 0 1,0 0-1,0 0 1,-1 1-1,-6-10 1,9 15-37,11 21-431,-8-20 467,1 0 1,-1 0-1,1-1 1,-1 0-1,1 1 1,-1-1 0,1 0-1,0 0 1,-1 0-1,1 0 1,-1-1 0,1 1-1,-1-1 1,1 0-1,-1 1 1,1-1 0,4-3-1,44-26 239,-29 15-395,-5 6-1101,28-19-7529,-33 18 2025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2.823"/>
    </inkml:context>
    <inkml:brush xml:id="br0">
      <inkml:brushProperty name="width" value="0.025" units="cm"/>
      <inkml:brushProperty name="height" value="0.025" units="cm"/>
    </inkml:brush>
  </inkml:definitions>
  <inkml:trace contextRef="#ctx0" brushRef="#br0">15 1 4228,'0'0'14798,"0"13"-14584,-8 577 4142,2-387-4346,6-53 343,27 212-1,-18-235 152,-5 0-1,-15 148 1,11-266-499,-1 87 1025,1-96-1030,1 1 0,-1-1 0,0 0 0,1 1-1,-1-1 1,0 0 0,1 1 0,-1-1 0,0 0-1,1 0 1,-1 1 0,1-1 0,-1 0-1,0 0 1,1 0 0,-1 0 0,1 0 0,-1 0-1,1 1 1,-1-1 0,1 0 0,-1 0 0,0 0-1,1 0 1,-1-1 0,1 1 0,-1 0 0,1 0-1,-1 0 1,1 0 0,-1 0 0,0-1 0,1 1-1,-1 0 1,1 0 0,-1 0 0,0-1-1,1 1 1,-1 0 0,0-1 0,1 1 0,-1 0-1,0-1 1,0 1 0,1 0 0,-1-1 0,0 1-1,0-1 1,0 1 0,1-1 0,0-4-476,1-1 1,-1 0-1,0 1 1,0-1-1,-1 0 1,0 0-1,0 1 1,-1-8-1,1-6-2964,0-19-5213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3.829"/>
    </inkml:context>
    <inkml:brush xml:id="br0">
      <inkml:brushProperty name="width" value="0.025" units="cm"/>
      <inkml:brushProperty name="height" value="0.025" units="cm"/>
    </inkml:brush>
  </inkml:definitions>
  <inkml:trace contextRef="#ctx0" brushRef="#br0">96 172 14414,'0'-10'2407,"-1"-73"3540,1 84-5901,0-1 1,0 0-1,-1 0 0,1 0 0,0 1 0,0-1 0,0 0 1,-1 0-1,1 0 0,0 1 0,0-1 0,0 0 1,-1 0-1,1 0 0,0 0 0,0 0 0,-1 0 0,1 0 1,0 0-1,0 0 0,-1 1 0,1-1 0,0 0 1,0 0-1,-1 0 0,1 0 0,0-1 0,0 1 0,-1 0 1,1 0-1,0 0 0,-1 0 0,1 0 0,0 0 1,0 0-1,0 0 0,-1 0 0,1-1 0,0 1 0,0 0 1,-1 0-1,1 0 0,0-1 0,0 1 0,0 0 0,0 0 1,0 0-1,-1-1 0,1 1 0,0 0 0,0 0 1,0-1-1,0 1 0,0 0 0,0 0 0,0-1 0,-10 24 125,-13 62-230,10-38 71,1-1 0,2 2 0,-6 92 0,44-197 922,-5-22-429,22-144-1,-45 232-512,0 0-1,1 0 0,0 1 0,1-1 0,0 0 0,0 0 1,5 9-1,-7-17 6,1 1 0,0-1 0,0 1 0,0-1 0,0 1-1,0-1 1,0 1 0,0-1 0,0 0 0,0 0 0,1 0 0,-1 0 0,0 0 0,1 0 0,-1 0 0,1 0 0,-1 0 0,3 0 0,-1 0 4,-1-1 0,0 0 0,0 0 0,0-1 0,0 1 0,0 0 0,1-1 0,-1 1 1,0-1-1,0 0 0,0 0 0,0 0 0,0 0 0,-1 0 0,1 0 0,0 0 0,0-1 0,-1 1 0,3-2 1,5-6 28,0-1-1,-1 1 1,0-1 0,0-1 0,-1 1 0,10-22 0,-4 4 242,17-49-1,-47 184-239,8-62-463,-6 76 0,13-46-9933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191"/>
    </inkml:context>
    <inkml:brush xml:id="br0">
      <inkml:brushProperty name="width" value="0.025" units="cm"/>
      <inkml:brushProperty name="height" value="0.025" units="cm"/>
    </inkml:brush>
  </inkml:definitions>
  <inkml:trace contextRef="#ctx0" brushRef="#br0">1 217 7143,'0'0'17168,"86"-74"-15566,-41 40-481,11 2-577,-4 4-416,-3 4-128,-9 8 0,-6 8-608,-14 8-610,-9 0-960,-8 8-256,-3 5-737,-9 1-3972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568"/>
    </inkml:context>
    <inkml:brush xml:id="br0">
      <inkml:brushProperty name="width" value="0.025" units="cm"/>
      <inkml:brushProperty name="height" value="0.025" units="cm"/>
    </inkml:brush>
  </inkml:definitions>
  <inkml:trace contextRef="#ctx0" brushRef="#br0">65 90 4740,'0'0'10373,"-1"8"-6321,-6 157 1686,16 95-5749,-7-225 263,-2-35-244,0 0 1,-1 1 0,1-1 0,0 1-1,0-1 1,0 0 0,0 1-1,0-1 1,0 0 0,0 1 0,0-1-1,0 1 1,0-1 0,0 0-1,0 1 1,0-1 0,0 1-1,0-1 1,1 0 0,-1 1 0,0-1-1,0 0 1,0 1 0,0-1-1,1 0 1,-1 1 0,0-1-1,0 0 1,1 1 0,-1-1 0,0 0-1,1 0 1,-1 1 0,0-1-1,1 0 1,7-14 283,5-29 96,1-39-208,6-100-1,6-48-191,-17 212-72,1 21-73,-8 0 156,0-1 0,-1 1 0,1 0 0,-1 0 0,0-1 0,1 1 0,-1 0 0,0 0 0,0 5 0,0 1 45,-1 0 1,0 0-1,-1 0 1,0 0-1,0 0 1,-1 0-1,0-1 1,-1 1-1,0 0 1,0-1-1,0 0 1,-1 0-1,-1 0 1,-10 15-1,6-11 42,0-1-1,-1 1 1,-1-2-1,0 1 0,-1-2 1,1 1-1,-2-1 0,-16 9 1,28-18-88,0 1 1,0 0-1,0-1 1,0 1-1,-1 0 1,1-1-1,0 1 1,0-1-1,-1 0 1,1 1-1,0-1 1,-1 0-1,1 0 1,0 0 0,-1 0-1,1 0 1,-3 0-1,4-1-52,0 1 0,-1 0 1,1-1-1,0 1 0,-1-1 0,1 1 0,0-1 1,0 1-1,0-1 0,-1 1 0,1-1 0,0 1 1,0-1-1,0 1 0,0-1 0,0 1 0,0-1 1,0 1-1,0-1 0,0 1 0,0-1 0,0 0 1,0 1-1,0-1 0,0 1 0,1-1 0,-1 0 1,2-5-602,0 1 1,1-1 0,0 1 0,0-1 0,0 1 0,5-5-1,11-11-3444,2 1-2276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4.925"/>
    </inkml:context>
    <inkml:brush xml:id="br0">
      <inkml:brushProperty name="width" value="0.025" units="cm"/>
      <inkml:brushProperty name="height" value="0.025" units="cm"/>
    </inkml:brush>
  </inkml:definitions>
  <inkml:trace contextRef="#ctx0" brushRef="#br0">1 222 6790,'0'0'21156,"8"-11"-20990,146-199-123,-153 215-79,-1 0 1,1 0 0,-1 1-1,0-1 1,0 0-1,0 0 1,-2 7 0,-20 86 210,-1-1-692,15-31-4939,7-52-1788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325"/>
    </inkml:context>
    <inkml:brush xml:id="br0">
      <inkml:brushProperty name="width" value="0.025" units="cm"/>
      <inkml:brushProperty name="height" value="0.025" units="cm"/>
    </inkml:brush>
  </inkml:definitions>
  <inkml:trace contextRef="#ctx0" brushRef="#br0">0 1 4516,'0'0'17585,"58"7"-17489,-15-6-96,-2-1 0,-3 0-1345,-9 0-1218,-11 0-1793,-11 0-1890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7.670"/>
    </inkml:context>
    <inkml:brush xml:id="br0">
      <inkml:brushProperty name="width" value="0.025" units="cm"/>
      <inkml:brushProperty name="height" value="0.025" units="cm"/>
    </inkml:brush>
  </inkml:definitions>
  <inkml:trace contextRef="#ctx0" brushRef="#br0">37 0 12043,'0'0'6188,"9"4"-4864,2 0-1132,0 0 0,0 2 0,0-1 0,-1 1 0,0 1 0,0 0 0,0 0 0,-1 1 0,11 12 0,-17-17-164,0 0 0,-1 0 0,0 0 0,1 1 0,-1-1 0,0 1 0,-1-1 1,1 1-1,-1 0 0,1-1 0,-1 1 0,0 0 0,-1 0 0,1 0 0,-1 0 0,1 0 1,-1 0-1,-1 0 0,1 0 0,0 0 0,-1 0 0,0 0 0,0 0 0,0-1 0,0 1 1,-1 0-1,1 0 0,-1-1 0,0 1 0,0-1 0,0 0 0,-1 1 0,1-1 0,-4 3 1,-13 15 360,0-1 1,-27 21-1,39-35-794,-1 0-1,1-1 0,-2 0 1,1-1-1,-17 8 0,16-11-4291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300"/>
    </inkml:context>
    <inkml:brush xml:id="br0">
      <inkml:brushProperty name="width" value="0.025" units="cm"/>
      <inkml:brushProperty name="height" value="0.025" units="cm"/>
    </inkml:brush>
  </inkml:definitions>
  <inkml:trace contextRef="#ctx0" brushRef="#br0">224 1 5669,'0'0'13400,"-3"11"-13171,-19 119 1310,-5 137-1,8-62-467,-26 155 107,-23 220 522,57-443-1190,-17 405-209,28-525-287,1-1 0,1 1 0,0-1 0,5 19-1,5-100-712,-5-20-5563,-6 40-80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8.879"/>
    </inkml:context>
    <inkml:brush xml:id="br0">
      <inkml:brushProperty name="width" value="0.025" units="cm"/>
      <inkml:brushProperty name="height" value="0.025" units="cm"/>
    </inkml:brush>
  </inkml:definitions>
  <inkml:trace contextRef="#ctx0" brushRef="#br0">1 45 2659,'0'0'20264,"12"-1"-18956,48-2-963,1 2 1,-1 3-1,75 12 0,190 49 468,-253-47-813,1-4 0,0-3 0,0-3 0,1-3 0,-1-4 0,102-13 0,229-16 47,19-3 29,-411 32-82,-7 0 111,0 1 0,1-1-1,-1 0 1,0 0 0,1-1 0,-1 0 0,6-2 0,-10-1-1171,0 0 0,0 0 1,-1 0-1,0 0 0,0 0 1,0 0-1,-1-5 0,0 1-1966,1-11-3694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227"/>
    </inkml:context>
    <inkml:brush xml:id="br0">
      <inkml:brushProperty name="width" value="0.025" units="cm"/>
      <inkml:brushProperty name="height" value="0.025" units="cm"/>
    </inkml:brush>
  </inkml:definitions>
  <inkml:trace contextRef="#ctx0" brushRef="#br0">1 1 5541,'0'0'16907,"13"0"-15727,34-1-805,0 3 0,0 1 0,-1 3 1,1 1-1,-1 3 0,47 16 0,-89-25-351,0 1 0,0-1 0,0 1 0,0 0 0,0 1 0,0-1 0,0 1 0,0-1 0,-1 1 0,0 0 0,1 1 0,-1-1 0,0 1 0,-1-1 0,1 1-1,-1 0 1,1 0 0,-1 0 0,0 0 0,1 5 0,-2-4 89,0 0-1,-1 0 0,1 0 1,-1 0-1,0 0 0,-1 0 0,1-1 1,-1 1-1,0 0 0,0 0 1,0 0-1,-1 0 0,0-1 1,0 1-1,0-1 0,0 1 1,-1-1-1,-3 5 0,-23 27 324,-1-1-1,-2-2 0,-2-1 1,-59 44-1,2 0-503,88-73-449,-21 17 261,12-15-2664,5-9-4795,5-15-7137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09.822"/>
    </inkml:context>
    <inkml:brush xml:id="br0">
      <inkml:brushProperty name="width" value="0.025" units="cm"/>
      <inkml:brushProperty name="height" value="0.025" units="cm"/>
    </inkml:brush>
  </inkml:definitions>
  <inkml:trace contextRef="#ctx0" brushRef="#br0">12 535 8104,'0'0'13052,"-4"-9"-12353,3 6-659,-1 0 0,1 0 0,0 0-1,0-1 1,1 1 0,-1 0 0,1 0 0,-1-1-1,1 1 1,0 0 0,0 0 0,1-1-1,-1 1 1,1 0 0,-1 0 0,2-4-1,2-1 111,0 1 0,0-1 0,1 1-1,0 0 1,0 0 0,12-11 0,193-195 1016,-29 31-1056,-181 181-108,0 1 0,1-1 0,-1 1 0,0-1 0,1 0 0,-1 1 0,0-1 0,1 1 0,-1-1 0,1 1 0,-1-1 0,1 1 0,-1-1 0,1 1 0,0-1 0,-1 1 0,1 0 0,-1 0 0,1-1 0,0 1 0,-1 0 0,1 0 0,0-1 0,0 1 0,-1 0 0,1 0 0,0 0 0,-1 0 1,1 0-1,0 0 0,0 0 0,1 22 18,-2-10-31,-1 36-31,-1-18 224,2-1-1,1 0 0,1 0 0,11 49 0,-12-71-330,1 0 0,0-1 0,1 0 1,-1 1-1,1-1 0,1 0 0,-1 0 0,1 0 1,0-1-1,0 1 0,1-1 0,-1 0 0,1-1 0,0 1 1,1-1-1,-1 0 0,1 0 0,0 0 0,0-1 1,0 0-1,0 0 0,1 0 0,-1-1 0,1 0 1,10 2-1,32-3-6070,3-6-7341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546"/>
    </inkml:context>
    <inkml:brush xml:id="br0">
      <inkml:brushProperty name="width" value="0.025" units="cm"/>
      <inkml:brushProperty name="height" value="0.025" units="cm"/>
    </inkml:brush>
  </inkml:definitions>
  <inkml:trace contextRef="#ctx0" brushRef="#br0">120 54 6342,'0'0'8258,"0"-8"-5193,0-37 656,-14 56-1885,-2 14-1777,2 0-1,1 1 1,2 1 0,0 0 0,1 0-1,2 1 1,1 0 0,-5 41-1,12-66-25,-2 9 86,1-1 1,0 0 0,1 0 0,1 12-1,-1-20-95,0-1-1,1 0 0,-1 0 0,1 0 0,-1 0 1,1 0-1,0 0 0,-1 0 0,1 0 1,0 0-1,0 0 0,1-1 0,-1 1 0,0 0 1,1-1-1,-1 1 0,1-1 0,-1 1 1,1-1-1,0 0 0,-1 1 0,1-1 1,0 0-1,0 0 0,0 0 0,0-1 0,3 2 1,2-1 19,0 0 1,-1 0 0,1-1-1,0 0 1,0 0 0,-1-1-1,1 0 1,0 0 0,-1 0-1,1-1 1,-1 0 0,1 0-1,-1-1 1,0 0-1,0 0 1,0 0 0,-1-1-1,7-5 1,-4 3-576,0-1 0,0-1-1,-1 1 1,0-1 0,0 0 0,-1-1 0,0 0-1,-1 0 1,0 0 0,0 0 0,3-11-1,8-35-7218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0.887"/>
    </inkml:context>
    <inkml:brush xml:id="br0">
      <inkml:brushProperty name="width" value="0.025" units="cm"/>
      <inkml:brushProperty name="height" value="0.025" units="cm"/>
    </inkml:brush>
  </inkml:definitions>
  <inkml:trace contextRef="#ctx0" brushRef="#br0">1 0 13677,'0'0'7047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1.371"/>
    </inkml:context>
    <inkml:brush xml:id="br0">
      <inkml:brushProperty name="width" value="0.025" units="cm"/>
      <inkml:brushProperty name="height" value="0.025" units="cm"/>
    </inkml:brush>
  </inkml:definitions>
  <inkml:trace contextRef="#ctx0" brushRef="#br0">0 148 8840,'0'0'11788,"8"9"-10331,-2-1-1232,1 2 29,1-1 0,0 0 0,1 0 0,0-1 0,10 7 0,-15-12-234,0-1 0,0 0 0,0 0 0,0 0-1,0 0 1,0-1 0,1 1 0,-1-1 0,0 0 0,1-1 0,-1 1 0,1-1 0,-1 0 0,1 0 0,-1 0 0,1-1 0,-1 1 0,0-1-1,1 0 1,4-2 0,5-3-345,0 0 0,0-2 0,0 0-1,-1 0 1,0-1 0,0-1-1,19-18 1,-15 10-1066,0 0 1,-1-1-1,-1-1 0,15-26 1,-17 20 677,-11 19 1964,-11 17 944,-5 9-520,1 1 0,-16 36 0,13-20-843,2 0 0,-14 56 1,24-75-894,1-1 1,1 1 0,0-1 0,1 1-1,1 0 1,2 25 0,4-30-3597,2-9-3827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19.155"/>
    </inkml:context>
    <inkml:brush xml:id="br0">
      <inkml:brushProperty name="width" value="0.025" units="cm"/>
      <inkml:brushProperty name="height" value="0.025" units="cm"/>
    </inkml:brush>
  </inkml:definitions>
  <inkml:trace contextRef="#ctx0" brushRef="#br0">93 1508 8904,'-9'6'2461,"-75"49"5141,108-69-6585,-2-1 0,37-31 0,14-9-705,388-236-12,-146 97-258,932-689-111,-1235 874 162,24-18 39,-34 25-6,0 1 0,-1-1 0,1 1 0,-1-1 0,1 0 1,-1 1-1,0-1 0,0 0 0,0 0 0,0 0 0,0 0 0,0 0 0,0 0 0,-1 0 0,2-3 0,-5 4-113,1 1 1,0-1-1,-1 1 1,1 0-1,-1 0 1,1 0-1,0 0 1,-1 0 0,1 1-1,-1-1 1,1 1-1,0 0 1,-1-1-1,-2 3 1,2 8-896,0 1-2454,-2-9-3636,-5-3-224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0.489"/>
    </inkml:context>
    <inkml:brush xml:id="br0">
      <inkml:brushProperty name="width" value="0.025" units="cm"/>
      <inkml:brushProperty name="height" value="0.025" units="cm"/>
    </inkml:brush>
  </inkml:definitions>
  <inkml:trace contextRef="#ctx0" brushRef="#br0">40 66 3299,'0'0'8024,"9"-8"-4517,-4 2-3021,28-26 1608,-30 30-1755,-1 0 0,1 0 1,-1 0-1,1 1 0,-1-1 0,1 1 1,0-1-1,0 1 0,0 0 1,0 0-1,0 0 0,0 1 0,5-2 1,-7 5-174,0 0 1,0 0-1,0 0 1,-1 0 0,1 0-1,-1 1 1,0-1-1,0 0 1,0 0-1,0 0 1,-1 4 0,1-4 12,-3 16-77,-1-1 1,0 0 0,-1 0-1,-1 0 1,-1 0 0,0-1-1,-12 19 1,-5 14-81,15-31-14,1-3 3,1 1 0,0 0 0,1 0 0,1 0 0,1 1 0,0 0 0,-2 26 0,6-43-5,0 1 0,1-1 0,-1 0-1,0 0 1,1 0 0,-1 0 0,0 0 0,1 0-1,-1 0 1,1 0 0,0 0 0,-1 0 0,1 0-1,0-1 1,-1 1 0,1 0 0,0 0-1,0-1 1,0 1 0,0 0 0,0-1 0,0 1-1,0-1 1,0 1 0,0-1 0,0 1 0,0-1-1,0 0 1,0 0 0,0 1 0,0-1 0,0 0-1,2 0 1,45 0 435,-36-1-294,17-1-14,1-2 0,0-1 0,42-14 0,30-19-4300,-74 22 208,-14 1-2129,-4-6-4690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1.022"/>
    </inkml:context>
    <inkml:brush xml:id="br0">
      <inkml:brushProperty name="width" value="0.025" units="cm"/>
      <inkml:brushProperty name="height" value="0.025" units="cm"/>
    </inkml:brush>
  </inkml:definitions>
  <inkml:trace contextRef="#ctx0" brushRef="#br0">157 0 16464,'0'0'4858,"-5"9"-4720,-25 47 41,2 2-1,-31 93 0,41-101 307,14-41-239,1 1-1,1 0 1,-1-1-1,2 1 1,-1 0-1,1 17 1,1-27-226,0 0 0,0 0-1,0 1 1,0-1 0,0 0 0,0 0 0,0 1-1,0-1 1,0 0 0,0 0 0,0 1 0,0-1 0,0 0-1,1 0 1,-1 1 0,0-1 0,0 0 0,0 0 0,0 0-1,0 1 1,1-1 0,-1 0 0,0 0 0,0 0-1,0 0 1,1 0 0,-1 1 0,0-1 0,0 0 0,1 0-1,-1 0 1,0 0 0,0 0 0,1 0 0,-1 0-1,0 0 1,0 0 0,1 0 0,-1 0 0,0 0 0,0 0-1,1 0 1,-1 0 0,0 0 0,0 0 0,1 0 0,-1 0-1,0 0 1,0 0 0,1-1 0,-1 1 0,0 0-1,0 0 1,0 0 0,1 0 0,-1-1 0,0 1 0,0 0-1,0 0 1,0 0 0,1-1 0,-1 1 0,0 0-1,15-13 539,-4-1-481,0 0-1,-1-1 1,0-1 0,-1 1 0,-1-1 0,0-1 0,-1 0 0,4-17 0,-3 8-66,-2-1 0,-1 0 0,-1 1 0,0-48 0,-5 70-135,-4 10 38,-1 11-8,5-14 87,0 0 0,1 0 0,-1-1 0,1 1 0,0 0-1,0 0 1,0 0 0,0 0 0,0-1 0,1 1 0,-1 0 0,1 0 0,0-1 0,0 1 0,0 0 0,0-1 0,2 4 0,-1-5 12,0 1-1,1-1 1,-1 1 0,1-1 0,-1 0-1,1 0 1,0 0 0,-1-1-1,1 1 1,0-1 0,-1 1-1,1-1 1,0 0 0,0 0 0,-1 0-1,1 0 1,0-1 0,4 0-1,-1 0 11,0 0 1,0-1-1,0 1 0,0-1 0,-1 0 0,1 0 0,-1-1 0,1 0 0,-1 0 1,9-7-1,42-44 62,-8 7 90,-48 65-156,-5 9 68,-1 0 1,-13 34-1,8-29 59,-10 54 1,20-77-163,0 0 0,0 0 0,1 0 0,0 0 0,0 0 0,1 0 0,0-1 0,1 1 0,0 0 0,5 15 0,12 4-2332,0-18-2479,1-8-4827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145"/>
    </inkml:context>
    <inkml:brush xml:id="br0">
      <inkml:brushProperty name="width" value="0.025" units="cm"/>
      <inkml:brushProperty name="height" value="0.025" units="cm"/>
    </inkml:brush>
  </inkml:definitions>
  <inkml:trace contextRef="#ctx0" brushRef="#br0">1 1 1858,'0'0'2466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4.682"/>
    </inkml:context>
    <inkml:brush xml:id="br0">
      <inkml:brushProperty name="width" value="0.025" units="cm"/>
      <inkml:brushProperty name="height" value="0.025" units="cm"/>
    </inkml:brush>
  </inkml:definitions>
  <inkml:trace contextRef="#ctx0" brushRef="#br0">209 89 5733,'0'0'11932,"3"-10"-11687,18-48 871,-21 57-838,1 1 0,-1-1 0,0 1 0,0-1 0,0 1 0,0-1 0,0 1 0,0-1 0,0 1 0,0-1 0,0 0 0,0 1 0,0-1 0,0 1 0,0-1 0,0 1 0,-1-1 0,1 1 0,0-1 0,0 1 0,-1-1 0,1 1 0,0-1 0,-1 1 0,1 0 0,0-1 0,-1 0 0,-18-4 2851,-36 9-3260,25-2 1179,6-2-773,16 0-234,0-1 1,0 1-1,0 0 1,0 1-1,0 0 1,0 0-1,0 1 1,0 0-1,1 0 1,-15 7-1,39-10-6943,0-5-2419,-9 2 2253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4:25.091"/>
    </inkml:context>
    <inkml:brush xml:id="br0">
      <inkml:brushProperty name="width" value="0.025" units="cm"/>
      <inkml:brushProperty name="height" value="0.025" units="cm"/>
    </inkml:brush>
  </inkml:definitions>
  <inkml:trace contextRef="#ctx0" brushRef="#br0">96 354 10378,'0'0'7217,"1"8"-5551,-1-6-1623,0 0 101,0 0 0,0 0 0,0 0 0,0 0 0,1 0 0,-1 0 0,0 0 0,1-1 0,-1 1 0,1 0 0,0 0 0,0 0 0,-1-1 0,1 1 0,0 0 0,0-1 0,1 1 0,-1-1 0,0 1 0,1-1 0,-1 0 0,0 1 0,1-1 0,0 0 0,-1 0 0,1 0 0,-1 0 0,1 0 0,0-1 0,0 1 0,0-1 0,-1 1 0,1-1 0,0 1 0,0-1 0,0 0 0,0 0 0,0 0 0,3 0 0,-4-1-55,0 1 1,0 0 0,0-1-1,0 1 1,-1-1-1,1 0 1,0 1 0,-1-1-1,1 0 1,0 1 0,-1-1-1,1 0 1,-1 0-1,1 1 1,-1-1 0,1 0-1,-1 0 1,0 0 0,1 0-1,-1 0 1,0 1-1,0-1 1,1 0 0,-1 0-1,0 0 1,0-1 0,0-32 1442,0 24-931,-1-1-492,-1-1-1,0 1 1,-1 0 0,0 0-1,0 0 1,-2 0-1,1 1 1,-1-1-1,0 1 1,-1 0-1,-1 1 1,1-1-1,-1 1 1,-1 0 0,0 1-1,0 0 1,0 0-1,-1 1 1,0 0-1,-1 1 1,0 0-1,0 0 1,-11-4-1,27 10-220,0 1 0,0-1 0,0 0 0,0 0 0,0-1 0,0 0 0,-1 0 0,1 0 0,0-1 0,0 0 0,-1 0 0,1 0 0,-1-1 0,10-5 0,42-27-2849,-11-4-3768,-21 9-1439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624"/>
    </inkml:context>
    <inkml:brush xml:id="br0">
      <inkml:brushProperty name="width" value="0.025" units="cm"/>
      <inkml:brushProperty name="height" value="0.025" units="cm"/>
    </inkml:brush>
  </inkml:definitions>
  <inkml:trace contextRef="#ctx0" brushRef="#br0">0 35 2787,'8'4'11663,"10"-4"-8967,18-6-4268,-33 5 2312,63-6-284,-7 0-1951,-20-2-3755,-17 1 1631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4.995"/>
    </inkml:context>
    <inkml:brush xml:id="br0">
      <inkml:brushProperty name="width" value="0.025" units="cm"/>
      <inkml:brushProperty name="height" value="0.025" units="cm"/>
    </inkml:brush>
  </inkml:definitions>
  <inkml:trace contextRef="#ctx0" brushRef="#br0">1 16 2787,'0'0'5669,"56"4"-5445,-38-4-64,3 0-32,-1 0-31,7 0-161,-2-4-1538,0-3-1249</inkml:trace>
  <inkml:trace contextRef="#ctx0" brushRef="#br0" timeOffset="1">388 18 2434,'0'0'2339,"65"2"-1571,-36-10-1665,9-4-3363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326"/>
    </inkml:context>
    <inkml:brush xml:id="br0">
      <inkml:brushProperty name="width" value="0.025" units="cm"/>
      <inkml:brushProperty name="height" value="0.025" units="cm"/>
    </inkml:brush>
  </inkml:definitions>
  <inkml:trace contextRef="#ctx0" brushRef="#br0">1 30 4356,'0'0'5926,"48"2"-4901,-30-2-128,6 0-545,3-1-320,-2 1 0,8 0 32,3 0-128,1 0 32,8 1-673,-1 0-1313,1-1-2562</inkml:trace>
  <inkml:trace contextRef="#ctx0" brushRef="#br0" timeOffset="1">593 31 2883,'0'0'8808,"49"0"-7815,-35-5-737,3-2-64,1 2-63,7 0-97,-5 1-32,9 0-161,-1 4-896,3 0-192,0 0-32,-3 0-1538,1 0-1537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5.656"/>
    </inkml:context>
    <inkml:brush xml:id="br0">
      <inkml:brushProperty name="width" value="0.025" units="cm"/>
      <inkml:brushProperty name="height" value="0.025" units="cm"/>
    </inkml:brush>
  </inkml:definitions>
  <inkml:trace contextRef="#ctx0" brushRef="#br0">0 49 1217,'0'0'1986,"8"0"1372,67 2 2726,-36 1-5405,1-3 1,-1-1-1,1-1 0,62-13 1,-100 14-853,31-10 689,-31 11-663,-1-1 1,0 1-1,0 0 0,1-1 0,-1 0 1,0 1-1,0-1 0,0 0 0,0 1 1,0-1-1,0 0 0,0 0 0,0 0 1,0 0-1,0 0 0,0 0 0,-1 0 1,1 0-1,0 0 0,0-3 0,-1 0-5052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206"/>
    </inkml:context>
    <inkml:brush xml:id="br0">
      <inkml:brushProperty name="width" value="0.025" units="cm"/>
      <inkml:brushProperty name="height" value="0.025" units="cm"/>
    </inkml:brush>
  </inkml:definitions>
  <inkml:trace contextRef="#ctx0" brushRef="#br0">49 0 5061,'0'0'12171,"-29"54"-11210,18-29-448,8 3-353,-3 3-128,6-3-32,0 1 0,6 1-192,1 0-225,0-3-512,2 1-1601,-4-2-2018,-5-4-1186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6.537"/>
    </inkml:context>
    <inkml:brush xml:id="br0">
      <inkml:brushProperty name="width" value="0.025" units="cm"/>
      <inkml:brushProperty name="height" value="0.025" units="cm"/>
    </inkml:brush>
  </inkml:definitions>
  <inkml:trace contextRef="#ctx0" brushRef="#br0">33 1 993,'0'0'5253,"-5"64"-4004,1-45-800,4-4 608,0 1 352,0-2 224,0-2-95,0 1-673,0 1-577,9 3-224,-3 0-1057,-6 3-1505,0 3-1474</inkml:trace>
  <inkml:trace contextRef="#ctx0" brushRef="#br0" timeOffset="1">19 344 1409,'0'0'3139,"-14"58"-1345,10-49-513,4-6 609,7-3-1313,8-9 223,1-5-640,-7-2-832,2-3-1666,-2 2-5606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09.505"/>
    </inkml:context>
    <inkml:brush xml:id="br0">
      <inkml:brushProperty name="width" value="0.025" units="cm"/>
      <inkml:brushProperty name="height" value="0.025" units="cm"/>
    </inkml:brush>
  </inkml:definitions>
  <inkml:trace contextRef="#ctx0" brushRef="#br0">0 8 12139,'0'0'9983,"9"9"-9379,55 67-140,-63-74-440,1-1 0,0 1 1,0-1-1,0 0 0,0 1 1,0-1-1,0 0 0,0 0 0,0 0 1,0 0-1,0-1 0,1 1 0,-1-1 1,0 1-1,1-1 0,-1 0 1,0 1-1,1-1 0,4-1 0,-2 0-169,0 0 0,-1-1-1,1 1 1,0-1-1,-1 0 1,1 0 0,-1-1-1,1 0 1,3-3 0,1-1-835,0 0 0,-1-1 0,0 0 0,0 0 0,-1-1 0,0 0 0,9-16 0,-16 20 4396,-10 12-2009,-12 13-273,-12 22 585,-44 67 0,67-92-2045,1 1 1,1 0-1,1 0 0,1 1 1,0 0-1,1 0 1,-4 25-1,9-30-3998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0.403"/>
    </inkml:context>
    <inkml:brush xml:id="br0">
      <inkml:brushProperty name="width" value="0.025" units="cm"/>
      <inkml:brushProperty name="height" value="0.025" units="cm"/>
    </inkml:brush>
  </inkml:definitions>
  <inkml:trace contextRef="#ctx0" brushRef="#br0">70 86 4100,'0'0'18444,"-9"4"-18182,6-2-266,-3 0 82,1 1-1,-1-1 1,1 1 0,0 1 0,-9 6-1,13-8-14,-1-1-1,1 1 1,-1 0-1,1-1 1,0 1-1,-1 0 0,1 0 1,0 0-1,0 0 1,1 0-1,-1 0 0,0 0 1,1 0-1,-1 0 1,1 1-1,-1-1 1,1 0-1,0 0 0,0 1 1,0-1-1,0 0 1,1 0-1,-1 0 0,1 4 1,0-5-22,0 0 0,0 0 0,0 0 0,0-1 0,0 1 0,0 0 0,0 0 0,0-1 0,0 1 0,0 0 0,1-1 0,-1 1 1,0-1-1,0 1 0,0-1 0,1 0 0,-1 0 0,0 1 0,1-1 0,-1 0 0,0 0 0,1 0 0,-1-1 0,0 1 0,0 0 0,1 0 0,-1-1 0,0 1 0,0 0 0,1-1 0,-1 0 1,2 0-1,40-19 574,-40 18-561,0-1 1,0 0-1,-1 0 1,1 0 0,-1 0-1,1 0 1,-1-1-1,0 1 1,0-1-1,0 1 1,-1-1 0,1 0-1,0-5 1,-1 7-48,-1 0 1,0-1-1,0 1 0,0-1 1,0 1-1,0 0 1,-1-1-1,1 1 0,-1 0 1,1-1-1,-1 1 1,0 0-1,0-1 0,0 1 1,0 0-1,0 0 1,0 0-1,-1 0 0,1 0 1,-1 0-1,0 1 1,-1-3-1,-5-12-2546,8 15 2027,0-1-1,1 1 0,-1-1 1,1 1-1,-1 0 1,1-1-1,0 1 0,-1 0 1,1 0-1,0-1 0,0 1 1,0 0-1,0 0 1,0 0-1,0 0 0,1-1 1,17-13-10331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8.510"/>
    </inkml:context>
    <inkml:brush xml:id="br0">
      <inkml:brushProperty name="width" value="0.025" units="cm"/>
      <inkml:brushProperty name="height" value="0.025" units="cm"/>
    </inkml:brush>
  </inkml:definitions>
  <inkml:trace contextRef="#ctx0" brushRef="#br0">0 1 8648,'0'0'10826,"13"6"-9598,-9-4-1119,6 3 83,-1-1 0,1 0 0,0 0 0,0-1 0,0-1 0,1 1 0,-1-2 0,18 2 0,136-15 305,0 0-231,-165 12-163,1 1 1,0-1-1,0 1 0,0 0 1,-1-1-1,1 1 1,0 0-1,0-1 0,-1 1 1,1-1-1,-1 1 0,1-1 1,0 1-1,-1-1 0,1 1 1,-1-1-1,1 1 0,-1-1 1,0 0-1,1 1 0,-1-1 1,1 0-1,-1 1 0,-1-1 1,-14 6 233,-1-1 0,0-1 0,0 0 0,-1-1 1,-19 0-1,-91-1-249,36 0-144,183-18-342,-64 10-108,0 1-1,0 2 1,55-1-1,-111 15-920,19-5 719,-1-2-115,-30 12-2606,13-6-2398,-1-4-4529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19.489"/>
    </inkml:context>
    <inkml:brush xml:id="br0">
      <inkml:brushProperty name="width" value="0.025" units="cm"/>
      <inkml:brushProperty name="height" value="0.025" units="cm"/>
    </inkml:brush>
  </inkml:definitions>
  <inkml:trace contextRef="#ctx0" brushRef="#br0">114 72 2915,'0'0'3374,"-9"-9"-1346,-41-43 2851,49 51-4537,0 0-1,0 0 0,0 1 0,0-1 0,0 0 0,0 0 0,0 0 0,0 1 0,0-1 0,-1 1 0,1-1 0,0 1 0,0-1 0,0 1 0,-1 0 0,1-1 0,0 1 0,-1 0 0,-1 0 0,2 0-228,1 1-1,-1-1 1,0 1 0,0-1 0,1 0-1,-1 1 1,0 0 0,1-1-1,-1 1 1,0-1 0,1 1 0,-1 0-1,1-1 1,-1 1 0,1 0 0,-1 0-1,1-1 1,0 1 0,-1 0 0,1 0-1,-1 1 1,0 5 150,-1 0 1,1 0 0,0 0-1,1 15 1,6-29 2707,0-11-2270,-9-7 395,-5 33-772,5-2-353,1 0-1,0 0 1,1 0 0,-1 0-1,0 13 1,2-17 20,0 0 0,0 1-1,0-1 1,0 0 0,0 1-1,1-1 1,-1 0 0,1 1-1,-1-1 1,1 0 0,0 0-1,0 1 1,0-1 0,2 3 0,-1-4 17,-1 0 1,0 0 0,1-1 0,-1 1 0,1 0 0,-1-1 0,1 1 0,-1-1 0,1 1 0,0-1 0,-1 0 0,1 1 0,-1-1 0,1 0 0,0 0-1,-1 0 1,1-1 0,0 1 0,-1 0 0,1 0 0,-1-1 0,1 1 0,2-2 0,-1 1 73,0 0 0,0-1 0,-1 1 0,1-1 0,0 1 0,-1-1 0,1 0 0,-1 0 0,1 0 0,-1 0 0,0 0 0,0-1 0,0 1 0,0-1-1,0 1 1,-1-1 0,1 0 0,-1 0 0,0 0 0,1 0 0,-1 0 0,-1 0 0,1 0 0,0 0 0,-1 0 0,1 0 0,-1 0 0,0 0 0,0 0 0,-1-4 0,1 6-79,-1 0 0,1 1 0,-1-1 0,0 0-1,1 0 1,-1 1 0,0-1 0,1 0 0,-1 1 0,0-1 0,0 0 0,0 1 0,0-1-1,1 1 1,-1 0 0,0-1 0,0 1 0,0 0 0,0-1 0,0 1 0,0 0 0,0 0 0,0 0-1,0 0 1,0 0 0,0 0 0,0 0 0,0 0 0,0 0 0,0 0 0,0 1 0,0-1-1,-1 1 1,-1 0-23,1-1 0,-1 1 0,1 0 0,-1 0-1,1 0 1,0 1 0,-1-1 0,1 1-1,0-1 1,0 1 0,-4 3 0,6-4 16,-1-1 0,1 1 0,-1 0-1,1 0 1,-1 0 0,1 0 0,0 0 0,-1 0 0,1 0 0,0 0 0,-1 0 0,1 0 0,0 0 0,0 0 0,0 0-1,0 0 1,0 0 0,0 0 0,1 0 0,-1 0 0,0 0 0,0 0 0,1 1 0,6 0 40,2-14 85,-4-1 583,3-2-3779,-2 38-4174,-5-12 1131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089"/>
    </inkml:context>
    <inkml:brush xml:id="br0">
      <inkml:brushProperty name="width" value="0.025" units="cm"/>
      <inkml:brushProperty name="height" value="0.025" units="cm"/>
    </inkml:brush>
  </inkml:definitions>
  <inkml:trace contextRef="#ctx0" brushRef="#br0">7 0 4708,'0'0'10127,"-2"6"-10164,1-6 40,1 1 0,-1 0 1,1-1-1,0 1 0,-1 0 0,1-1 1,0 1-1,-1 0 0,1 0 0,0-1 1,0 1-1,0 0 0,0 0 0,0-1 1,0 1-1,0 0 0,0 0 0,0 0 1,0-1-1,0 1 0,0 0 0,0 0 0,1-1 1,-1 1-1,0 0 0,0 0 0,1-1 1,-1 1-1,1 0 0,-1-1 0,1 1 1,-1-1-1,1 1 0,-1 0 0,2 0 1,39 4-52,-26-5-240,0 1-1232,0-1 1,0 0 0,0-1 0,26-6 0,-12-4-2261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479"/>
    </inkml:context>
    <inkml:brush xml:id="br0">
      <inkml:brushProperty name="width" value="0.025" units="cm"/>
      <inkml:brushProperty name="height" value="0.025" units="cm"/>
    </inkml:brush>
  </inkml:definitions>
  <inkml:trace contextRef="#ctx0" brushRef="#br0">1 100 6182,'0'0'2402,"46"39"-2018,-22-37-127,1-2 31,9-4 321,1-9 159,6-2-223,0-2-353,8 2-256,-4-2-1474,-4 0-2145</inkml:trace>
  <inkml:trace contextRef="#ctx0" brushRef="#br0" timeOffset="1">880 18 3972,'0'0'2818,"68"25"-2529,-23-20 319,9-2-95,4-3-321,5 0-128,0-3-576,-2-6-578,-3 0-415,-4-4-128,-6-4-1186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2.809"/>
    </inkml:context>
    <inkml:brush xml:id="br0">
      <inkml:brushProperty name="width" value="0.025" units="cm"/>
      <inkml:brushProperty name="height" value="0.025" units="cm"/>
    </inkml:brush>
  </inkml:definitions>
  <inkml:trace contextRef="#ctx0" brushRef="#br0">0 109 2883,'0'0'4420,"63"-41"-3908,-36 18-383,-2 4-450,2 3-1761,-5 6-1025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136"/>
    </inkml:context>
    <inkml:brush xml:id="br0">
      <inkml:brushProperty name="width" value="0.025" units="cm"/>
      <inkml:brushProperty name="height" value="0.025" units="cm"/>
    </inkml:brush>
  </inkml:definitions>
  <inkml:trace contextRef="#ctx0" brushRef="#br0">0 85 352,'0'0'726,"11"1"646,-1-1-1118,0-1-1,0 1 0,0-1 1,0-1-1,0 0 0,0-1 1,0 0-1,-1 0 0,0-1 1,12-6-1,3-4-145,36-18 1336,-56 30-1112,-1 0 0,1 1 0,0 0-1,-1 0 1,1 0 0,0 0 0,0 1 0,0-1 0,0 1-1,0 0 1,-1 0 0,1 0 0,7 2 0,-10-1-64,0 1 0,0 0 0,0-1 0,0 1 0,0 0 0,-1-1 0,1 1 0,0 0-1,-1 0 1,1 0 0,-1 0 0,0 0 0,1 3 0,8 28-27,-8-33-266,-1 1-1,0-1 1,1 1 0,-1-1-1,1 0 1,-1 1 0,0-1-1,1 0 1,-1 1-1,1-1 1,-1 0 0,1 1-1,-1-1 1,1 0 0,-1 0-1,1 0 1,-1 1-1,1-1 1,0 0 0,-1 0-1,1 0 1,-1 0 0,1 0-1,-1 0 1,1 0 0,-1 0-1,1 0 1,-1-1-1,1 1 1,0 0 0,-1 0-1,1 0 1,-1-1 0,1 1-1,-1 0 1,1 0 0,-1-1-1,0 1 1,1 0-1,-1-1 1,1 1 0,-1-1-1,0 1 1,1 0 0,-1-1-1,0 1 1,1-1-1,-1 0 1,10-25-2948,-5 11-583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23.515"/>
    </inkml:context>
    <inkml:brush xml:id="br0">
      <inkml:brushProperty name="width" value="0.025" units="cm"/>
      <inkml:brushProperty name="height" value="0.025" units="cm"/>
    </inkml:brush>
  </inkml:definitions>
  <inkml:trace contextRef="#ctx0" brushRef="#br0">92 94 4388,'0'0'11312,"-6"-1"-9379,5 1-1860,0 0 1,-1 0-1,1 0 1,0 0-1,0 0 1,0 0-1,-1 0 1,1 0-1,0 0 0,0 0 1,0 1-1,-1-1 1,1 1-1,0-1 1,0 1-1,0-1 1,0 1-1,0-1 1,0 1-1,0 0 1,0 0-1,0 0 1,0-1-1,0 1 1,1 0-1,-1 0 1,0 0-1,0 0 1,0 2-1,0 2 30,-1 1 0,1 0 0,1 0 0,-1 1 0,1-1 0,0 7 0,0-12-101,0-1-1,0 0 1,0 0 0,0 1-1,1-1 1,-1 0-1,0 0 1,0 0 0,0 1-1,0-1 1,0 0-1,0 0 1,1 1 0,-1-1-1,0 0 1,0 0-1,0 0 1,0 0 0,1 1-1,-1-1 1,0 0-1,0 0 1,1 0 0,-1 0-1,0 0 1,0 0-1,0 0 1,1 0 0,-1 1-1,0-1 1,0 0-1,1 0 1,-1 0 0,0 0-1,0 0 1,1 0-1,-1 0 1,0-1 0,0 1-1,1 0 1,-1 0-1,0 0 1,0 0 0,1 0-1,-1 0 1,0 0-1,0 0 1,0-1-1,1 1 1,-1 0 0,0 0-1,0 0 1,0 0-1,1-1 1,-1 1 0,0 0-1,0 0 1,0-1-1,0 1 1,0 0 0,0 0-1,0 0 1,1-1-1,12-14 516,-10 9-325,-1-1-1,1 1 0,-1-1 1,-1 0-1,1 0 0,-1 0 0,-1 0 1,1 0-1,-1 0 0,0 0 1,-2-11-1,1 17-174,1 0 0,-1 0 0,0 0 0,1 1-1,-1-1 1,0 0 0,0 0 0,0 1 0,1-1 0,-1 1 0,0-1 0,0 1 0,0-1 0,0 1-1,0-1 1,0 1 0,0 0 0,0 0 0,0 0 0,0-1 0,-1 1 0,1 0 0,0 0 0,0 0 0,0 1-1,0-1 1,0 0 0,0 0 0,0 0 0,0 1 0,0-1 0,0 1 0,0-1 0,0 1 0,0-1 0,0 1-1,1-1 1,-1 1 0,0 0 0,-1 0 0,-2 2-11,0 1 1,-1-1-1,1 1 0,1 0 0,-1 0 0,-4 6 1,6-7-5,0 0 1,0-1 0,1 1 0,-1 0 0,1 0 0,0 1-1,0-1 1,0 0 0,0 0 0,1 1 0,-1-1 0,1 0 0,0 1-1,0 4 1,0-8 10,1 0 0,-1 1 0,1-1 0,-1 0-1,1 0 1,-1 1 0,1-1 0,-1 0 0,1 0 0,0 0-1,-1 0 1,1 0 0,-1 0 0,1 0 0,-1 0-1,1 0 1,-1 0 0,1 0 0,0 0 0,-1 0 0,1-1-1,-1 1 1,1 0 0,-1 0 0,1-1 0,-1 1 0,1 0-1,-1 0 1,0-1 0,2 0 0,14-9 475,-10 6-311,-1-1 0,-1 0 0,1 0 0,-1-1-1,0 1 1,0-1 0,-1 0 0,0 0 0,0-1-1,0 1 1,-1 0 0,0-1 0,0 0 0,0 1-1,-1-1 1,1-10 0,-2 17-165,0-1 1,0 1-1,0 0 1,0 0-1,0-1 1,0 1-1,0 0 0,0 0 1,0-1-1,0 1 1,0 0-1,0 0 0,-1-1 1,1 1-1,0 0 1,0 0-1,0-1 1,0 1-1,0 0 0,0 0 1,-1 0-1,1-1 1,0 1-1,0 0 1,0 0-1,-1 0 0,1 0 1,0 0-1,0-1 1,-1 1-1,1 0 1,0 0-1,0 0 0,0 0 1,-1 0-1,1 0 1,0 0-1,0 0 1,-1 0-1,1 0 0,0 0 1,-1 0-1,1 0 1,0 0-1,0 0 1,-1 0-1,1 0 0,0 0 1,0 0-1,0 0 1,-1 0-1,1 1 1,0-1-1,0 0 0,-1 0 1,1 0-1,0 0 1,0 1-1,0-1 0,0 0 1,-1 0-1,1 0 1,0 1-1,0-1 1,0 0-1,0 0 0,0 0 1,0 1-1,-1-1 1,-11 18-226,11-17 159,1 0 0,0 0 0,-1 1 1,1-1-1,0 0 0,0 0 1,0 0-1,0 0 0,0 0 0,0 1 1,0-1-1,1 0 0,-1 0 1,0 0-1,1 0 0,-1 0 0,0 0 1,1 0-1,0 0 0,-1 0 1,1 0-1,-1 0 0,1 0 0,0 0 1,0 0-1,0-1 0,-1 1 1,1 0-1,0 0 0,0-1 0,0 1 1,0-1-1,1 1 0,0 0-279,-1-1 0,1 0 0,0 1 0,-1-1 0,1 0 1,-1 0-1,1 0 0,0-1 0,-1 1 0,1 0 0,-1 0 0,1-1 0,-1 1 0,1-1 0,-1 0 0,1 1 0,-1-1 0,1 0 0,-1 0 0,0 0 0,1 0 0,-1 0 0,2-2 0,12-17-8657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575"/>
    </inkml:context>
    <inkml:brush xml:id="br0">
      <inkml:brushProperty name="width" value="0.025" units="cm"/>
      <inkml:brushProperty name="height" value="0.025" units="cm"/>
    </inkml:brush>
  </inkml:definitions>
  <inkml:trace contextRef="#ctx0" brushRef="#br0">1 1 3748,'0'0'16116,"0"8"-15667,0 47-209,14 97 0,34 155-352,-40-280-469,-2-14-744,-6-13 1250,0 0-1,0 0 1,1 0 0,-1 0-1,0 0 1,0 1-1,0-1 1,0 0-1,0 0 1,0 0 0,0 0-1,0 0 1,0 0-1,1 0 1,-1 0-1,0 1 1,0-1-1,0 0 1,0 0 0,0 0-1,0 0 1,1 0-1,-1 0 1,0 0-1,0 0 1,0 0 0,0 0-1,0 0 1,1 0-1,-1 0 1,0 0-1,0 0 1,0 0 0,0 0-1,0 0 1,1 0-1,-1 0 1,0 0-1,0 0 1,0 0 0,0 0-1,0 0 1,0-1-1,1 1 1,-1 0-1,0 0 1,0 0-1,0 0 1,0 0 0,0 0-1,0 0 1,0 0-1,0-1 1,6-13-5659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0.937"/>
    </inkml:context>
    <inkml:brush xml:id="br0">
      <inkml:brushProperty name="width" value="0.025" units="cm"/>
      <inkml:brushProperty name="height" value="0.025" units="cm"/>
    </inkml:brush>
  </inkml:definitions>
  <inkml:trace contextRef="#ctx0" brushRef="#br0">1 1 11339,'0'0'10207,"3"9"-9935,7 38-196,-2-1 0,-2 1 0,-1 61 0,-5-105-459,4 21-485,-4-24 616,0 1 1,0-1-1,0 0 1,1 1-1,-1-1 1,0 1 0,1-1-1,-1 1 1,0-1-1,1 0 1,-1 1-1,0-1 1,1 0 0,-1 1-1,1-1 1,-1 0-1,0 1 1,1-1 0,-1 0-1,1 0 1,-1 0-1,1 1 1,-1-1-1,1 0 1,0 0 0,12 0-6940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295"/>
    </inkml:context>
    <inkml:brush xml:id="br0">
      <inkml:brushProperty name="width" value="0.025" units="cm"/>
      <inkml:brushProperty name="height" value="0.025" units="cm"/>
    </inkml:brush>
  </inkml:definitions>
  <inkml:trace contextRef="#ctx0" brushRef="#br0">0 0 14029,'0'0'10154,"20"55"-9706,-20-23-288,0 3-128,0-5-480,0-1-2210,-3-10-1891,-6-7-4163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1.895"/>
    </inkml:context>
    <inkml:brush xml:id="br0">
      <inkml:brushProperty name="width" value="0.025" units="cm"/>
      <inkml:brushProperty name="height" value="0.025" units="cm"/>
    </inkml:brush>
  </inkml:definitions>
  <inkml:trace contextRef="#ctx0" brushRef="#br0">0 2148 9449,'0'0'5450,"11"-8"-4312,126-102 1155,188-139-1442,719-486 126,-537 398 749,22 33-131,-222 130-1334,-247 141-234,50-29 114,-97 53-107,0-1 1,0 0-1,-1 0 0,0-1 0,15-19 0,-13 2-412,-13 27 121,-1 0-1,0 0 0,0 0 0,0 0 1,0 0-1,0 0 0,0 0 0,0 0 0,0 0 1,0 0-1,0 0 0,0 0 0,-1 0 1,1 0-1,0 0 0,-1 0 0,0-1 0,-9-7-6057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320"/>
    </inkml:context>
    <inkml:brush xml:id="br0">
      <inkml:brushProperty name="width" value="0.025" units="cm"/>
      <inkml:brushProperty name="height" value="0.025" units="cm"/>
    </inkml:brush>
  </inkml:definitions>
  <inkml:trace contextRef="#ctx0" brushRef="#br0">1 18 8552,'0'0'10517,"9"-5"-9097,-6 3-1304,-1 1 1,1-1 0,-1 1-1,1 0 1,0 0-1,-1 0 1,1 0 0,0 0-1,0 1 1,0-1 0,5 0-1,-6 2-32,-1 0 0,1 0 0,-1 0 0,1 0 0,0 0-1,-1 0 1,0 0 0,1 0 0,-1 0 0,0 1 0,0-1 0,1 1-1,-1-1 1,0 1 0,0-1 0,-1 1 0,1 0 0,0-1 0,0 1-1,-1 0 1,1-1 0,-1 1 0,0 0 0,1 0 0,-1 0 0,0 0-1,0 2 1,3 17 228,-1-1-1,-1 1 1,-1 0 0,0 0-1,-7 39 1,-32 98 227,15-70-391,23-83-149,-2 2 4,1-1 0,1 1 0,-1 1-1,1-1 1,1 0 0,-1 0 0,1 0 0,0 1-1,3 12 1,-2-19 16,-1 0-1,1 0 0,0 0 1,1 0-1,-1-1 1,0 1-1,0 0 1,0-1-1,0 1 1,1 0-1,-1-1 1,0 1-1,0-1 1,1 0-1,-1 0 1,0 1-1,1-1 1,-1 0-1,0 0 1,1 0-1,-1 0 1,3-1-1,32-3 491,-15-1-731,0-1 0,0-2 0,-1 0 0,0-1-1,-1-1 1,28-18 0,-27 15-2824,0-2 0,34-32 0,-23 8-5335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3.775"/>
    </inkml:context>
    <inkml:brush xml:id="br0">
      <inkml:brushProperty name="width" value="0.025" units="cm"/>
      <inkml:brushProperty name="height" value="0.025" units="cm"/>
    </inkml:brush>
  </inkml:definitions>
  <inkml:trace contextRef="#ctx0" brushRef="#br0">48 51 18481,'0'0'3273,"-6"11"-2451,-1 4-626,1 1-1,0 1 1,1-1-1,0 1 1,2 0-1,0 0 1,-1 26-1,3-26-233,0-11-1,1 0 0,-1 0-1,1-1 1,0 1 0,1 0 0,-1 0-1,1 0 1,0 0 0,1-1 0,3 11-1,-5-15 43,1-1 0,-1 0-1,0 1 1,1-1 0,-1 1-1,1-1 1,-1 0 0,1 1-1,-1-1 1,1 0 0,-1 0-1,1 1 1,-1-1 0,1 0-1,-1 0 1,1 0 0,-1 0-1,1 0 1,0 0 0,-1 1-1,1-1 1,-1 0 0,1-1-1,-1 1 1,1 0 0,0 0-1,-1 0 1,1 0 0,-1 0-1,1-1 1,-1 1 0,1 0-1,-1 0 1,1-1 0,-1 1-1,1 0 1,-1-1-1,0 1 1,1 0 0,-1-1-1,1 1 1,-1-1 0,0 1-1,1-1 1,-1 1 0,0-1-1,0 1 1,1-1 0,-1 0-1,16-29 530,-15 28-519,9-26 74,-1-1 0,-2-1 0,-1 1-1,-1-1 1,-2 0 0,0 0 0,-3-36-1,-2 63 313,-4 10-281,-2 12-138,5-10 23,0 4-11,0-1 0,0 1 1,1 0-1,1 0 0,-1 13 0,2-23 10,1-1-1,-1 1 1,0-1-1,1 1 0,-1-1 1,1 1-1,0-1 0,0 1 1,0-1-1,0 1 0,0-1 1,0 0-1,1 0 0,-1 0 1,1 0-1,-1 0 0,1 0 1,0 0-1,0 0 1,0 0-1,0-1 0,0 1 1,0-1-1,0 0 0,1 0 1,-1 1-1,1-2 0,-1 1 1,0 0-1,1 0 0,2 0 1,6 0 48,0 1 1,0-2 0,1 0-1,-1 0 1,0-1-1,0 0 1,-1-1 0,1 0-1,0-1 1,0 0-1,-1-1 1,17-8 0,-13 5-13,0-1 0,0 0 1,0-1-1,-1-1 1,-1 0-1,0-1 1,0 0-1,10-13 0,-28 58-726,-4-8 599,3-13 5,2 1 0,0 1 0,0-1 0,1 1 0,1 0 0,0 0 0,1 0 0,1 0 0,1 23 0,0-36-247,0 0 0,1 0 0,-1 0 0,1 0 0,0 1 0,0-1 0,0-1 0,0 1 0,0 0 0,0 0 0,0 0 0,1 0 0,-1-1 0,1 1 0,-1-1 0,1 1 0,-1-1 0,1 1 0,0-1 0,3 2 0,13 3-5536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34.108"/>
    </inkml:context>
    <inkml:brush xml:id="br0">
      <inkml:brushProperty name="width" value="0.025" units="cm"/>
      <inkml:brushProperty name="height" value="0.025" units="cm"/>
    </inkml:brush>
  </inkml:definitions>
  <inkml:trace contextRef="#ctx0" brushRef="#br0">0 1 15439,'0'0'10377,"11"52"-8999,-11-15-417,0 3-513,0 4-384,0 1 0,0-5-608,2-8-2691,7-5-4068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0.284"/>
    </inkml:context>
    <inkml:brush xml:id="br0">
      <inkml:brushProperty name="width" value="0.025" units="cm"/>
      <inkml:brushProperty name="height" value="0.025" units="cm"/>
    </inkml:brush>
  </inkml:definitions>
  <inkml:trace contextRef="#ctx0" brushRef="#br0">6097 285 13485,'-100'-51'-166,"-173"-79"9,222 110 184,0 2 1,-2 2-1,-84-13 0,-19 14 97,-271 9-1,363 7-92,-241 6 171,-292 2-84,92 3-20,3 47-9,-305 138 680,630-138-522,4 8 0,-242 128 1,253-104-260,-179 131 0,280-176 15,2 3 0,2 2 0,2 3 0,3 2 0,-76 106 0,80-85-178,3 3-1,4 1 0,4 2 1,3 2-1,4 1 0,3 1 1,-19 121-1,10 26-523,-8 382 1,44-163 1005,8-331 36,38 207 1,-29-256-165,2-1 1,4 0-1,63 132 0,-60-153-112,3-2-1,2-1 0,2-1 0,2-2 0,81 80 0,-53-71-29,2-2-1,2-3 1,2-3-1,3-4 1,1-2-1,87 33 1,483 142-229,-379-143 189,2-12 0,3-11 0,1-12 0,308 2-1,-370-39 211,0-9-1,331-57 1,-293 14-99,-2-12 0,-4-9 0,404-184 0,-437 155-5,-5-9-1,-5-8 1,-5-9-1,225-196 1,-333 249-85,-3-4 1,-3-4 0,-4-3 0,122-185 0,-154 199-2,-2-2 0,-3-1 0,-4-2-1,-4-1 1,-2-2 0,-5 0 0,18-116 0,-31 129 97,-2 0 0,-4 0 0,-3 0 0,-2 0 0,-4 0 0,-2 0 0,-4 1 1,-2 0-1,-3 1 0,-27-67 0,11 55 116,-2 2 0,-4 1 1,-3 2-1,-3 2 0,-3 2 0,-3 2 1,-3 2-1,-3 3 0,-122-103 1,117 115-481,-3 3 0,-2 2 1,-2 4-1,-1 2 0,-2 4 1,-1 3-1,-2 3 1,-1 3-1,-1 4 0,-114-17 1,-7 21-2373,4 15-1162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1.991"/>
    </inkml:context>
    <inkml:brush xml:id="br0">
      <inkml:brushProperty name="width" value="0.025" units="cm"/>
      <inkml:brushProperty name="height" value="0.025" units="cm"/>
    </inkml:brush>
  </inkml:definitions>
  <inkml:trace contextRef="#ctx0" brushRef="#br0">662 308 10954,'0'0'2803,"-9"-4"-1442,-47-25 189,41 20-1258,0 0 0,-1 1-1,0 0 1,-1 1-1,1 1 1,-1 1 0,-1 0-1,-25-3 1,29 8-217,1 1 1,-1 0-1,0 1 0,0 0 1,1 1-1,-1 1 1,1 0-1,0 1 0,0 0 1,0 1-1,1 1 1,0 0-1,0 0 0,1 1 1,0 1-1,0 0 1,1 0-1,0 1 0,1 0 1,0 1-1,-12 17 1,4-1-73,1 0 1,1 2 0,1-1 0,2 2-1,1 0 1,1 0 0,1 1-1,-5 45 1,-15 188 27,28-235-47,2 0 0,0 0 0,2 0 1,1-1-1,2 1 0,0-1 0,12 32 0,-11-46-47,0 1-1,1-1 1,0 0-1,2 0 1,-1-1 0,1 0-1,1-1 1,0 0-1,1-1 1,0 0-1,1-1 1,0-1-1,1 0 1,0 0 0,0-1-1,0-1 1,1-1-1,0 0 1,1 0-1,0-2 1,-1 0 0,1-1-1,0 0 1,1-2-1,-1 1 1,0-2-1,0 0 1,1-2 0,-1 1-1,0-2 1,0 0-1,0-1 1,18-7-1,25-11 152,-2-3 1,0-2-1,-2-2 0,-1-3 0,-2-3 0,-1-1 0,69-65 0,-93 74 34,-1-1 1,-1-1-1,-2-1 0,31-52 1,-41 59 42,-1-1 1,-2 0 0,0-1 0,-2 0 0,0 0-1,-2-1 1,5-40 0,-7 24 70,-2-2 0,-2 1 1,-2 0-1,-1 0 0,-11-45 0,9 64-194,-1 0-1,-1 1 1,-1 0-1,-1 0 1,-1 1-1,-1 0 1,-1 1-1,-1 0 1,-1 1-1,-23-26 1,30 38-40,-1 1 1,0-1-1,0 2 1,-1-1-1,0 1 1,0 0-1,-1 1 1,1 0-1,-1 0 1,0 1-1,0 0 1,-1 1-1,-16-3 1,12 4-11,0 1 0,0 1 0,1 0 0,-1 1 0,0 1 0,0 0 0,1 1-1,-27 8 1,-3 7-24,2 1 0,1 2 0,0 2 0,2 2 0,-44 35 0,63-46-176,-127 103-168,122-95-1855,-36 42 1,55-57-2377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13.230"/>
    </inkml:context>
    <inkml:brush xml:id="br0">
      <inkml:brushProperty name="width" value="0.025" units="cm"/>
      <inkml:brushProperty name="height" value="0.025" units="cm"/>
    </inkml:brush>
  </inkml:definitions>
  <inkml:trace contextRef="#ctx0" brushRef="#br0">609 43 4004,'0'0'2034,"-10"-7"-684,5 3-1206,-1 0-1,-1 0 0,1 0 0,0 1 1,-1 0-1,0 0 0,0 1 0,0 0 1,0 0-1,0 0 0,0 1 0,0 0 1,0 1-1,-1 0 0,1 0 0,0 0 1,-8 2-1,-4 2 171,0 1-1,1 1 1,-1 1 0,1 1 0,1 0-1,-22 14 1,5 0 118,1 1-1,-31 28 1,45-33-355,2 0 1,0 2-1,1 0 0,1 0 0,1 1 1,1 1-1,1 1 0,0 0 1,2 0-1,1 1 0,1 0 0,1 0 1,1 1-1,1 0 0,1 0 0,1 1 1,1 33-1,2-37-138,1-1 0,1 0 1,0 1-1,2-1 0,0 0 0,2-1 0,0 1 1,1-1-1,1 0 0,1-1 0,1 0 0,1 0 1,0-1-1,1-1 0,1 0 0,1 0 0,0-1 1,1-1-1,1-1 0,0 0 0,18 12 0,-24-20 37,1 0 0,-1 0 0,1-1 0,0-1-1,0 0 1,0 0 0,0-1 0,1 0-1,0-1 1,-1-1 0,1 1 0,0-2-1,0 0 1,0 0 0,-1-1 0,17-4-1,-10 1 44,-1-2 0,0 0-1,-1-1 1,1 0-1,-2-1 1,1-1-1,-1-1 1,0 0-1,-1-1 1,15-15-1,6-7 189,-2-2 0,-1-1-1,-2-1 1,-1-2 0,41-77-1,-53 85 52,-2-2-1,-1 1 0,-2-2 0,-1 0 1,-2-1-1,-1 1 0,-2-1 0,3-55 1,-9 77-216,0 1 1,-1 0-1,-1 0 1,0 0-1,0 0 1,-1 0-1,0 1 0,-1-1 1,-1 1-1,0 0 1,-8-14-1,8 17 5,-1 1-1,1-1 1,-2 1 0,1 0-1,-1 0 1,0 1-1,0 0 1,-1 0-1,1 1 1,-1 0-1,-1 1 1,1-1-1,-1 1 1,1 1 0,-12-3-1,-1 1-2,0 0-1,-1 2 1,0 1-1,1 1 1,-1 0 0,0 2-1,0 0 1,1 2-1,-1 0 1,-29 10 0,-16 8-1889,-119 55 0,137-54-689,36-18-1763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6.268"/>
    </inkml:context>
    <inkml:brush xml:id="br0">
      <inkml:brushProperty name="width" value="0.025" units="cm"/>
      <inkml:brushProperty name="height" value="0.025" units="cm"/>
    </inkml:brush>
  </inkml:definitions>
  <inkml:trace contextRef="#ctx0" brushRef="#br0">0 122 3748,'0'0'4196,"27"-53"-4196,-25 41 0,4 3 64,-3-1 0,-1 2 384,0 1-96,1-1-448,-1 2-1569,-2-2-1859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8:47.230"/>
    </inkml:context>
    <inkml:brush xml:id="br0">
      <inkml:brushProperty name="width" value="0.025" units="cm"/>
      <inkml:brushProperty name="height" value="0.025" units="cm"/>
    </inkml:brush>
  </inkml:definitions>
  <inkml:trace contextRef="#ctx0" brushRef="#br0">643 1 3043,'0'0'4842,"-11"2"-3000,-22 10-722,-1 2 0,2 1 0,0 1 0,-30 22 0,42-27-666,-22 13-31,2 2-1,1 2 0,-44 38 0,74-57-417,0 0-1,0 0 1,0 1-1,2 0 1,-1 1 0,1 0-1,1 0 1,0 0-1,0 1 1,1 0-1,0 0 1,2 0 0,-1 1-1,1 0 1,1-1-1,0 1 1,0 13 0,2-4-6,1 0 1,1-1 0,1 1-1,1 0 1,0-1-1,2 0 1,1 0 0,0-1-1,1 0 1,2 0 0,0-1-1,1 0 1,0 0 0,28 32-1,-10-22-522,0-1-1,2-2 0,0-1 0,2-1 1,1-2-1,1-1 0,0-2 1,2-1-1,49 17 0,-78-33 462,0 1 0,0-1-1,1 0 1,-1-1 0,1 0-1,-1 0 1,1-1 0,-1 0-1,1-1 1,0 0-1,-1 0 1,0-1 0,1 0-1,8-3 1,-6 1 41,0-2 0,-1 1-1,1-1 1,-1-1 0,0 0 0,-1 0-1,0-1 1,0 0 0,9-10 0,0-5 191,-1-1 1,-1 0 0,0-1 0,-2 0 0,-1-1 0,-2-1-1,14-42 1,-15 37 167,-2-1-1,-1 0 1,-2-1-1,2-67 1,-7 84-292,-1 1 0,0-1 0,-2 0 1,1 1-1,-2-1 0,-1 1 0,0 0 0,0 0 1,-2 1-1,0 0 0,-18-28 0,15 28 27,-1 0 0,-1 1-1,0 1 1,-1 0 0,-1 0 0,0 2-1,0-1 1,-1 2 0,-1 0-1,1 1 1,-1 0 0,-1 2 0,0 0-1,0 0 1,0 2 0,-1 0-1,0 1 1,0 1 0,0 0 0,0 2-1,0 0 1,-1 1 0,1 0-1,0 2 1,0 0 0,0 1 0,0 1-1,-33 12 1,37-10-73,-9 2 44,0 2 0,0 1 0,-27 18 0,44-26-91,1 1 0,0 0 0,0 0-1,0 0 1,1 1 0,-1 0 0,1 0 0,1 0-1,-1 0 1,0 1 0,1-1 0,0 1 0,1 0-1,-1 0 1,1 0 0,0 0 0,1 0-1,-2 8 1,2-1-96,0 0 0,0 1 0,1-1 0,1 1-1,1-1 1,0 0 0,0 0 0,1 0 0,1 0-1,0 0 1,1-1 0,1 1 0,-1-1 0,2-1 0,0 1-1,0-1 1,1 0 0,0-1 0,1 0 0,0 0-1,1-1 1,0 0 0,0 0 0,1-1 0,0-1 0,1 0-1,13 6 1,-17-8 151,0-1 1,0-1-1,0 1 0,0-2 1,0 1-1,1-1 0,-1 0 1,1 0-1,0-1 0,0-1 0,-1 1 1,1-1-1,11-2 0,-14 1 41,0-1 0,-1 0 0,1 0 0,0-1 0,-1 1 0,0-1 0,0-1 0,0 1-1,0 0 1,0-1 0,0 0 0,-1 0 0,0-1 0,0 1 0,0-1 0,-1 0 0,1 0 0,-1 0 0,5-11 0,0-4 161,-1 0 1,0 0 0,-1-1-1,-2 0 1,0 0 0,-1 0-1,-1 0 1,-1 0 0,-1-1-1,-1 1 1,0 0 0,-2 0-1,-1 0 1,-11-39 0,12 51-205,-1 0 1,-1 0 0,1 0-1,-1 1 1,-1-1-1,1 1 1,-2 0-1,1 1 1,-1-1 0,0 1-1,0 1 1,-1-1-1,0 1 1,-10-6-1,12 9-26,-1 0 1,1 1-1,-1 0 0,0 0 0,0 0 0,0 0 0,0 1 0,0 1 0,0-1 0,0 1 0,0 0 0,0 0 0,-1 1 0,1 0 0,0 1 0,1-1 0,-1 1 0,0 1 0,0-1 1,-10 7-1,-7 4 45,0 2 0,1 1 0,1 1 0,1 0 0,0 2 0,-18 21 0,-102 136 77,125-156-110,2 1 1,1 1-1,0 0 0,2 1 0,0 0 0,2 1 1,-7 25-1,14-41-31,0 0 0,1 0 0,0 1-1,0-1 1,1 0 0,0 1 0,0-1 0,1 0 0,0 1 0,1-1 0,0 0 0,0 0 0,0 0 0,1 0 0,0 0 0,1-1-1,0 1 1,0-1 0,1 0 0,0 0 0,0-1 0,0 1 0,1-1 0,0 0 0,6 5 0,6 2-109,0-1 1,0 0 0,1-2-1,1 0 1,0-1-1,0-1 1,25 6-1,1-2-1217,0-2 0,60 5 0,-29-10-1693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7:21.615"/>
    </inkml:context>
    <inkml:brush xml:id="br0">
      <inkml:brushProperty name="width" value="0.025" units="cm"/>
      <inkml:brushProperty name="height" value="0.025" units="cm"/>
    </inkml:brush>
  </inkml:definitions>
  <inkml:trace contextRef="#ctx0" brushRef="#br0">478 47 3267,'-87'3'6473,"52"-3"-5100,-60-8 0,89 7-1359,0 0-1,0 1 0,0-1 0,0 1 0,0 1 0,0-1 0,1 1 0,-1 0 0,0 0 0,0 1 0,1 0 0,-1 0 0,1 0 1,-1 0-1,1 1 0,0 0 0,0 0 0,-6 5 0,1 2-65,0 1 1,0 0-1,1 0 1,0 1-1,1 0 1,-9 17-1,5-8 63,2 0 0,0 1-1,1 0 1,1 1-1,1 0 1,-7 39-1,12-46 57,0 0 0,2 0-1,0 0 1,0 0-1,2 0 1,0-1-1,1 1 1,0 0-1,1-1 1,12 30-1,0-13-74,1-1 0,2-1 0,1 0 0,1-2 0,2 0 0,1-1 0,0-2 0,2 0 0,1-2 0,1-1 0,1-1 0,1-1 0,52 25 0,-78-43 33,0 0-1,0 0 1,1 0-1,-1 0 0,1-1 1,-1 0-1,1 0 0,0 0 1,-1 0-1,1-1 1,0 0-1,0 0 0,-1 0 1,1 0-1,0-1 1,-1 0-1,1 0 0,4-2 1,-2 0 136,0-1 0,-1 0 0,1 0 1,-1-1-1,0 0 0,-1 0 0,1 0 0,-1-1 1,0 1-1,7-12 0,27-41 950,57-112 0,16-73-853,-87 187-170,7-14-28,-14 37-43,-3-1-1,-1 0 1,-1-1 0,-2-1-1,8-42 1,-19 77-19,1-1 0,-1 1 0,1-1-1,-1 1 1,0-1 0,0 1 0,0-1 0,0 1 0,0-1 0,0 0-1,0 1 1,0-1 0,-1 1 0,1-1 0,-1 1 0,1-1-1,-1 1 1,1 0 0,-1-1 0,0 1 0,0-1 0,0 1 0,0 0-1,0 0 1,0 0 0,0-1 0,0 1 0,0 0 0,0 0-1,-1 1 1,1-1 0,0 0 0,-1 0 0,1 1 0,0-1 0,-1 0-1,1 1 1,-1-1 0,1 1 0,-1 0 0,0 0 0,-2-1-1,-2 2-137,0 0 0,-1 0 0,1 0 0,0 1-1,0 0 1,0 0 0,0 0 0,0 1 0,-11 6-1,-14 13-1789,0 1 0,-42 44 0,60-55 1143,-79 76-5843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55.143"/>
    </inkml:context>
    <inkml:brush xml:id="br0">
      <inkml:brushProperty name="width" value="0.035" units="cm"/>
      <inkml:brushProperty name="height" value="0.035" units="cm"/>
    </inkml:brush>
  </inkml:definitions>
  <inkml:trace contextRef="#ctx0" brushRef="#br0">65 23 12315,'-3'-1'159,"0"1"0,0 0 1,-1 0-1,1 1 1,0-1-1,0 1 0,0-1 1,0 1-1,0 0 1,0 0-1,0 0 0,1 0 1,-1 1-1,0-1 0,-4 4 1,6-4-108,0 0 0,0 0 0,0 0 1,0 1-1,0-1 0,0 0 0,0 0 0,0 1 1,1-1-1,-1 0 0,0 1 0,1-1 0,0 0 0,-1 1 1,1-1-1,0 1 0,-1-1 0,1 1 0,0-1 1,0 1-1,0-1 0,0 1 0,1-1 0,-1 1 1,0-1-1,0 1 0,1-1 0,-1 0 0,1 1 0,0-1 1,-1 1-1,1-1 0,0 0 0,0 0 0,1 2 1,-2-2-23,0-1 0,1 1 0,-1 0 0,1 0 0,-1-1 0,1 1 0,0 0 1,-1-1-1,1 1 0,0-1 0,-1 1 0,1-1 0,0 1 0,0-1 0,0 1 0,-1-1 1,1 0-1,0 1 0,0-1 0,0 0 0,0 0 0,0 1 0,-1-1 0,1 0 1,0 0-1,1 0 0,0-1 29,-1 1 0,1-1 0,-1 0 0,0 1 0,1-1-1,-1 0 1,0 0 0,1 0 0,-1 0 0,0 0 0,0 0 0,0 0 0,2-3 0,1-1 213,0-1 0,-1 0 0,0 0 0,0 0 0,4-12 0,-3 2 401,-3 13-108,-2 12-363,1-9-202,0 6 11,0-1 0,0 1 1,1-1-1,-1 0 0,1 1 0,0-1 0,1 0 1,-1 1-1,1-1 0,0 0 0,0 0 1,1 0-1,-1-1 0,1 1 0,0-1 0,7 8 1,-10-11-13,1-1 1,-1 0-1,0 0 1,0 0-1,1 0 1,-1 0-1,0 0 0,0 0 1,0-1-1,1 1 1,-1 0-1,0 0 1,0 0-1,1 0 1,-1 0-1,0 0 1,0 0-1,0 0 1,1 0-1,-1-1 1,0 1-1,0 0 1,0 0-1,0 0 1,0 0-1,1-1 1,-1 1-1,0 0 1,0 0-1,0 0 1,0-1-1,0 1 0,0 0 1,0 0-1,0-1 1,1 1-1,-1 0 1,0 0-1,0 0 1,0-1-1,0 1 1,0 0-1,0 0 1,0-1-1,-1 1 1,1 0-1,0 0 1,0 0-1,0-1 1,1-13-14,-2 8 16,0 1 1,0-1 0,0 1-1,-1-1 1,-3-7 0,5 12-3,0-1 1,-1 1-1,0 0 1,1 0-1,-1-1 1,0 1 0,1 0-1,-1 0 1,0 0-1,0 0 1,0 0-1,0 0 1,0 0 0,0 0-1,0 0 1,0 0-1,-1 1 1,1-1-1,0 0 1,0 1 0,-1-1-1,1 1 1,0-1-1,-1 1 1,1 0 0,-1 0-1,-1-1 1,1 2-2,1-1 0,0 1 1,0 0-1,-1-1 0,1 1 1,0 0-1,0 0 0,0 0 1,0 0-1,0 0 0,0 0 1,0 0-1,1 0 0,-1 1 1,0-1-1,0 0 0,1 0 1,-1 1-1,1-1 1,-1 0-1,1 1 0,0-1 1,-1 0-1,1 1 0,0 2 1,-2 37-27,2-38 23,1 1 1,0-1-1,-1 1 1,1-1-1,1 0 1,1 5 0,-3-8 3,0 1 1,0-1 0,0 0-1,0 0 1,1 0 0,-1 1 0,0-1-1,0 0 1,0 0 0,0 0 0,0 1-1,1-1 1,-1 0 0,0 0-1,0 0 1,0 0 0,1 1 0,-1-1-1,0 0 1,0 0 0,0 0-1,1 0 1,-1 0 0,0 0 0,0 0-1,1 0 1,-1 0 0,0 0 0,0 0-1,1 0 1,-1 0 0,0 0-1,1 0 1,6-14 36,-4-1-28,-1 1-1,-1 0 1,0-1 0,-1 1 0,-1-1 0,-3-22-1,4 37-8,0 1 0,0-1 0,0 0 0,0 0 0,0 0 0,0 0-1,0 0 1,-1 0 0,1 0 0,0 0 0,0 0 0,0 1 0,0-1-1,0 0 1,0 0 0,-1 0 0,1 0 0,0 0 0,0 0 0,0 0 0,0 0-1,0 0 1,-1 0 0,1 0 0,0 0 0,0 0 0,0 0 0,0 0 0,0 0-1,0 0 1,-1 0 0,1 0 0,0-1 0,0 1 0,0 0 0,0 0 0,0 0-1,0 0 1,-1 0 0,1 0 0,0 0 0,0 0 0,0 0 0,0 0-1,0-1 1,0 1 0,0 0 0,0 0 0,-5 15-8,4-3-4,0-1 1,1 0 0,3 17 0,-3-23 7,1 0 0,0 1 0,0-1 0,1 0 0,0 0 0,-1 0-1,2 0 1,-1 0 0,5 6 0,-7-10 4,0-1 1,0 0-1,0 0 0,1 1 0,-1-1 0,0 0 0,0 0 0,0 1 0,0-1 0,1 0 1,-1 0-1,0 0 0,0 1 0,1-1 0,-1 0 0,0 0 0,0 0 0,1 0 0,-1 1 1,0-1-1,0 0 0,1 0 0,-1 0 0,0 0 0,1 0 0,-1 0 0,0 0 0,1 0 1,-1 0-1,0 0 0,0 0 0,1 0 0,-1 0 0,0 0 0,1 0 0,-1 0 0,0-1 1,0 1-1,1 0 0,5-13-9,-3-19 25,-3 30-14,-3-30 25,3 31-28,0-1 0,0 0 0,-1 0 1,1 1-1,-1-1 0,1 0 0,-1 1 0,0-1 1,1 1-1,-1-1 0,0 1 0,0-1 1,0 1-1,0 0 0,-2-2 0,3 3-3,-1-1-1,1 1 1,0 0-1,0 0 1,0 0-1,-1 0 1,1 0-1,0 0 1,0 0-1,-1 0 1,1 0-1,0 0 1,0 0-1,-1 0 1,1 0-1,0 0 1,0 0-1,0 0 1,-1 0-1,1 0 1,0 0-1,0 0 1,-1 0-1,1 0 1,0 0-1,0 1 1,0-1-1,-1 0 1,1 0-1,0 0 1,0 0-1,0 0 1,0 1-1,-1-1 1,1 0-1,-5 12-180,1 12-224,3-3 32,0 0 1,2 0-1,1-1 0,0 1 0,9 33 1,1-15-199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4.698"/>
    </inkml:context>
    <inkml:brush xml:id="br0">
      <inkml:brushProperty name="width" value="0.035" units="cm"/>
      <inkml:brushProperty name="height" value="0.035" units="cm"/>
    </inkml:brush>
  </inkml:definitions>
  <inkml:trace contextRef="#ctx0" brushRef="#br0">0 53 13523,'2'14'1427,"5"-14"-236,9-4 210,-10 4-928,-1 0-1,0 0 0,0 1 1,1 0-1,-1 0 0,0 0 1,10 4-1,18 4 16,-8-6-320,1 0 1,0-2-1,0-1 1,0-2 0,0 0-1,-1-1 1,1-2-1,-1 0 1,25-10-1,-17 7-100,0 1-1,1 2 0,-1 1 0,1 1 1,0 2-1,58 6 0,-82-4-62,164 6 184,-143-8-143,0-1-1,0-1 1,48-12-1,-52 8-41,0 2 0,0 2 0,0 0 0,0 1 0,1 2 0,-1 1 0,0 1 0,0 1 0,46 12 0,-62-12-3,20 4 16,31 4 1,-53-10-14,1 0 0,0-1 1,-1 0-1,1 0 1,0-1-1,-1-1 0,16-4 1,-13 2-18,-7 2 20,0 0 1,0 1-1,0-1 1,0 1-1,8-1 0,-12 2-18,0 0-1,0 0 0,0 0 1,0 1-1,0-1 0,0 0 1,0 0-1,0 1 0,0-1 1,0 0-1,0 1 0,-1-1 1,1 1-1,0-1 0,0 1 0,0-1 1,-1 1-1,1 0 0,0-1 1,-1 1-1,1 0 0,0-1 1,-1 1-1,1 0 0,-1 0 1,1 0-1,-1 0 0,1 0 1,-1-1-1,0 1 0,0 0 1,1 0-1,-1 0 0,0 2 0,1 0-214,0 1-1,-1-1 0,1 1 0,-1-1 0,0 1 1,0 0-1,0-1 0,0 1 0,-1-1 0,0 1 0,-1 6 1,-3-9-267,-2-4-131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062"/>
    </inkml:context>
    <inkml:brush xml:id="br0">
      <inkml:brushProperty name="width" value="0.035" units="cm"/>
      <inkml:brushProperty name="height" value="0.035" units="cm"/>
    </inkml:brush>
  </inkml:definitions>
  <inkml:trace contextRef="#ctx0" brushRef="#br0">0 20 12923,'5'-16'2265,"-2"13"-1230,0 10 967,6 72-53,37 218-1593,-43-283-699,5 21-470,-8-34 772,0 0 1,0 1-1,0-1 1,0 1 0,0-1-1,0 1 1,0-1 0,0 1-1,0-1 1,-1 1 0,1-1-1,-1 0 1,1 1-1,-1-1 1,0 0 0,1 1-1,-1-1 1,-1 1 0,-7 5-395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579"/>
    </inkml:context>
    <inkml:brush xml:id="br0">
      <inkml:brushProperty name="width" value="0.035" units="cm"/>
      <inkml:brushProperty name="height" value="0.035" units="cm"/>
    </inkml:brush>
  </inkml:definitions>
  <inkml:trace contextRef="#ctx0" brushRef="#br0">1 595 13427,'1'3'1584,"13"0"-696,3-3-263,7-8 1279,5-4-672,7-11-264,5-3-71,-3-8-217,0-1-160,-4 0-440,-3 0-328,-10 2-648,-7 4 544,-14 6 152,-5 0-185,-10 5-143</inkml:trace>
  <inkml:trace contextRef="#ctx0" brushRef="#br0" timeOffset="1">30 105 15227,'-9'-3'1889,"7"3"-1073,2-3-296,8-2 1664,1 1-999,8-6-425,4 1-168,4-3-256,1-2-88,1 0-280,1 2-296,-2 3-664,-2 1 2080,-7 7-1176,0 2-40,-6 12-80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129"/>
    </inkml:context>
    <inkml:brush xml:id="br0">
      <inkml:brushProperty name="width" value="0.035" units="cm"/>
      <inkml:brushProperty name="height" value="0.035" units="cm"/>
    </inkml:brush>
  </inkml:definitions>
  <inkml:trace contextRef="#ctx0" brushRef="#br0">1 184 14003,'17'26'3012,"-14"-22"-2409,0 1 1,0 0-1,0-1 0,0 0 0,1 0 1,5 5-1,-8-8-577,0 0-1,1 0 1,-1-1 0,1 1 0,-1 0 0,0-1-1,1 1 1,-1-1 0,1 0 0,-1 1 0,1-1 0,-1 0-1,1 0 1,0 0 0,-1 0 0,1 0 0,-1 0-1,1-1 1,-1 1 0,1 0 0,-1-1 0,1 1 0,-1-1-1,0 0 1,1 1 0,-1-1 0,2-1 0,4-3-5,1-1 0,-1 0 0,8-8 0,-11 9-7,0 1 0,1 0 0,-1 0 1,1 0-1,-1 1 0,1-1 0,0 1 0,1 1 0,-1-1 1,11-3-1,-14 5-8,0 1-1,0 0 1,0 0 0,0 1 0,0-1 0,0 0-1,0 1 1,0-1 0,0 1 0,0-1-1,0 1 1,0 0 0,0 0 0,-1 0 0,1 0-1,0 0 1,-1 0 0,1 1 0,-1-1 0,1 0-1,-1 1 1,1 0 0,-1-1 0,0 1 0,1 2-1,4 5 9,0 1 0,-1 0 0,5 14 0,-6-13-12,41 118-621,-45-167-1243,0 12 1386</inkml:trace>
  <inkml:trace contextRef="#ctx0" brushRef="#br0" timeOffset="1">511 51 14707,'0'-2'193,"0"-1"0,-1 1 1,1-1-1,0 1 0,-1 0 0,1-1 0,-1 1 0,0-1 1,0 1-1,0 0 0,0 0 0,0 0 0,0-1 0,0 1 1,-1 0-1,1 0 0,-3-1 0,3 2-82,-1 0 0,1 0 0,0 0 0,-1 0 0,1 1 1,-1-1-1,1 0 0,-1 1 0,1-1 0,-1 1 0,0 0 0,1 0 0,-1-1 0,0 1 0,1 0 0,-1 0 0,1 0 0,-1 1 0,0-1 0,1 0 0,-1 1 1,1-1-1,-1 1 0,0-1 0,1 1 0,0 0 0,-2 1 0,-2 1-4,0 1 0,0-1 1,1 1-1,-1 1 0,1-1 0,0 1 0,0-1 1,1 1-1,-1 0 0,1 1 0,1-1 1,-1 0-1,0 1 0,-2 11 0,-2 5 14,1 1 0,-3 35 0,7-50-103,-5 69 84,7-70-93,0 0 0,0-1-1,1 1 1,0 0 0,0 0 0,1-1-1,-1 1 1,6 11 0,-6-16-8,-1-1 0,1 0 1,0 0-1,-1 0 0,1 0 1,0 0-1,0 0 0,-1 0 1,1-1-1,0 1 0,0 0 1,0 0-1,0 0 0,0-1 1,0 1-1,0-1 0,1 1 1,-1-1-1,0 1 0,0-1 1,0 0-1,3 1 1,-2-1-35,0 0 0,1-1 1,-1 1-1,0 0 1,0-1-1,0 0 1,0 1-1,1-1 0,-1 0 1,0 0-1,3-2 1,3-3-239,1-1 0,-2 0 0,1 0 1,9-11-1,-1-2-68,17-28 1,-11 13-115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684"/>
    </inkml:context>
    <inkml:brush xml:id="br0">
      <inkml:brushProperty name="width" value="0.035" units="cm"/>
      <inkml:brushProperty name="height" value="0.035" units="cm"/>
    </inkml:brush>
  </inkml:definitions>
  <inkml:trace contextRef="#ctx0" brushRef="#br0">9 13 14291,'3'10'2806,"5"27"-1441,-1 1 0,-3 0 0,0 43 0,-2-40-787,1 1 0,11 47 0,-9-75-379,-5-14-195,0 0 0,0 0 0,0 0 0,0 0 0,0 0 0,0 0 0,0 1 0,0-1 0,0 0 1,0 0-1,1 0 0,-1 0 0,0 0 0,0 0 0,0 0 0,0 0 0,0 0 0,0 0 0,0 0 0,0 0 0,1 0 0,-1 0 0,0 0 0,0 0 0,0 0 0,0 0 0,0 0 0,0 0 0,0 0 0,0 0 1,1 0-1,-1 0 0,0 0 0,0 0 0,0 0 0,0 0 0,0 0 0,0-1 0,0 1 0,0 0 0,0 0 0,0 0 0,0 0 0,1 0 0,-1 0 0,0 0 0,0 0 0,0 0 0,0 0 0,0-1 0,0 1 0,0 0 1,0 0-1,0 0 0,0 0 0,4-28 259,-4 2-177,-2-1 0,0 1 0,-2 0 0,-1-1 0,-1 2 0,-1-1 0,-16-37 0,14 50-77,9 13-8,0 0-1,0 0 0,-1 0 1,1 0-1,0 0 0,0 0 1,0 0-1,-1 0 0,1 0 1,0 0-1,0 0 0,0 0 1,0 0-1,-1 0 0,1 0 1,0 0-1,0 0 0,0 0 1,0 0-1,-1 0 0,1 0 1,0 0-1,0 0 0,0 0 1,0 0-1,-1 0 0,1 1 1,0-1-1,0 0 0,0 0 1,0 0-1,0 0 1,0 0-1,-1 1 0,1-1 1,0 0-1,0 0 0,0 0 1,0 0-1,0 1 0,-1 1-1,1 0 1,-1 0-1,1 0 0,0 0 0,0 0 0,0 0 1,0 0-1,0 0 0,0 1 0,0-1 0,2 3 0,-2-1-1,1-1 0,0 0 0,-1 1 0,2-1 0,-1 0 0,0 0 0,1 0 0,-1 0 0,1 0 0,0 0 0,0 0-1,0-1 1,0 1 0,1-1 0,-1 1 0,1-1 0,-1 0 0,1 0 0,0 0 0,0 0 0,0-1 0,0 1-1,0-1 1,0 0 0,1 0 0,-1 0 0,0 0 0,0 0 0,1-1 0,-1 1 0,1-1 0,-1 0 0,0 0-1,7-1 1,0-1-4,-1 0 1,0-1-1,1 0 0,-1 0 0,0-1 0,-1 0 0,1-1 0,-1 1 0,1-2 0,-2 1 0,11-10 0,-4 2-47,0-1-1,17-23 1,-26 31 21,0 0 0,-1-1 1,0 1-1,-1-1 1,1 0-1,-1 0 1,-1 0-1,1-1 1,1-9-1,-4 16 26,0 0 1,1 1-1,-1-1 0,0 0 0,0 1 0,0-1 0,0 0 0,0 1 0,0-1 0,0 0 0,0 1 0,0-1 1,0 0-1,-1 1 0,1-1 0,0 0 0,0 1 0,-1-1 0,1 1 0,-1-2 0,-8 6-33,-9 20 12,12-11 48,0 0 1,0 1 0,1-1 0,1 1 0,1 0 0,0 0-1,-2 22 1,4-30-20,0 0 0,1-1 0,0 1 0,0-1 0,1 1 0,0 0 0,0-1 0,0 0-1,0 1 1,1-1 0,0 1 0,0-1 0,1 0 0,-1 0 0,1 0 0,0-1 0,0 1 0,1-1 0,-1 1 0,1-1 0,0 0-1,5 4 1,-7-7-71,0 0 0,-1 0-1,1 0 1,-1-1-1,1 1 1,0 0-1,0-1 1,0 1 0,-1-1-1,1 1 1,0-1-1,0 0 1,0 0-1,0 0 1,0 0 0,-1 0-1,1 0 1,0-1-1,0 1 1,0 0-1,0-1 1,-1 0 0,1 1-1,0-1 1,-1 0-1,1 0 1,0 0-1,-1 0 1,1 0 0,-1 0-1,1-1 1,-1 1-1,2-2 1,4-6-456,0 1 0,-1-1 0,0 0 0,7-15 0,-9 16 447,10-18-752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263"/>
    </inkml:context>
    <inkml:brush xml:id="br0">
      <inkml:brushProperty name="width" value="0.035" units="cm"/>
      <inkml:brushProperty name="height" value="0.035" units="cm"/>
    </inkml:brush>
  </inkml:definitions>
  <inkml:trace contextRef="#ctx0" brushRef="#br0">86 86 13915,'1'-1'118,"-1"0"0,0 0 0,1 0 0,-1 0 0,0 0 0,0 0 0,1 0 0,-1 0 0,0 0 0,0-1 0,0 1 0,0 0 0,0 0 0,-1 0 0,1 0 0,0 0 0,0 0 0,-1 0 0,1 0 0,-1 0 0,1 0 0,-1 1 0,1-1 0,-1 0 0,1 0 0,-1 0 0,0 0 0,-1 0 0,1 1-16,0 0 0,-1 0 0,1 0 1,0 0-1,-1 0 0,1 1 0,0-1 0,0 0 0,-1 1 0,1-1 0,0 1 0,0 0 0,-1-1 1,1 1-1,0 0 0,0 0 0,0 0 0,0-1 0,0 1 0,0 0 0,1 0 0,-2 2 1,-4 4 95,0 1 0,1-1 0,1 1 0,-1 0 0,1 0 0,1 0 0,-1 1 0,1-1 0,1 1 0,-2 10 0,1-7-106,2-1 0,0 1 0,0 0 0,1 0 0,0 1 0,1-1 0,3 13-1,-4-22-66,1-1-1,0 1 1,-1-1-1,1 1 1,0-1-1,1 1 0,-1-1 1,0 0-1,1 1 1,-1-1-1,4 4 0,-4-5-5,1 0 0,-1 0 0,0-1-1,1 1 1,-1 0 0,1 0 0,-1-1-1,0 1 1,1-1 0,-1 1 0,1-1-1,0 0 1,-1 0 0,1 0 0,-1 1-1,1-2 1,-1 1 0,1 0 0,-1 0-1,1 0 1,-1-1 0,3 0 0,2-1 31,1-1 0,-1 0 0,-1 0 0,1 0 0,0-1 0,-1 0 0,0 0 0,1-1 0,-2 1 0,1-1 0,5-7 0,3-5 113,0-1 0,12-24 0,17-42 314,-37 74-418,-1 0-1,-1-1 0,0 1 1,0-1-1,-1 0 0,1-12 1,-3 22-53,0 0 1,1 0 0,-1 0 0,0 0-1,0 1 1,0-1 0,0 0 0,0 0-1,-1 0 1,1 0 0,0 1 0,0-1-1,0 0 1,-1 0 0,1 0 0,0 1-1,-1-1 1,1 0 0,-1 0 0,1 1-1,-1-2 1,0 2-5,1 0 1,-1 0-1,0 0 1,1 0-1,-1 0 0,1 0 1,-1 0-1,1 1 1,-1-1-1,1 0 0,-1 0 1,1 0-1,-1 0 1,1 1-1,-1-1 0,1 0 1,-1 1-1,1-1 1,-1 0-1,1 1 1,0-1-1,-1 0 0,1 1 1,-5 4 2,1-1 0,1 1 0,-1-1 1,-4 9-1,-3 7-41,1 0 0,1 1 0,1 0 0,1 1 0,1 0 1,0 0-1,2 0 0,-3 35 0,7-56 9,0 0 0,0 0 0,0 0 0,0-1 0,0 1 0,0 0 0,0 0 0,0 0 0,0-1 0,0 1 0,0 0 0,0 0 1,1 0-1,-1-1 0,0 1 0,1 0 0,-1-1 0,0 1 0,1 0 0,-1 0 0,1-1 0,-1 1 0,1-1 0,-1 1 0,1-1 0,0 1 0,0-1 33,0 0-1,0 0 1,0 0 0,0 0-1,0 0 1,0 0-1,0-1 1,0 1 0,-1 0-1,1-1 1,0 1 0,0-1-1,0 1 1,-1-1 0,1 1-1,0-1 1,0 1 0,0-2-1,32-37 213,-32 37-355,22-28-54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782"/>
    </inkml:context>
    <inkml:brush xml:id="br0">
      <inkml:brushProperty name="width" value="0.035" units="cm"/>
      <inkml:brushProperty name="height" value="0.035" units="cm"/>
    </inkml:brush>
  </inkml:definitions>
  <inkml:trace contextRef="#ctx0" brushRef="#br0">43 0 17372,'-42'88'4254,"42"-87"-4238,0-1 1,0 0 0,0 1-1,0-1 1,0 1-1,0-1 1,0 1-1,0-1 1,0 0-1,0 1 1,0-1-1,0 1 1,0-1-1,0 0 1,0 1-1,1-1 1,-1 0 0,0 1-1,0-1 1,0 0-1,1 1 1,-1-1-1,0 0 1,1 1-1,-1-1 1,0 0-1,0 0 1,1 1-1,-1-1 1,1 0-1,-1 0 1,0 1-1,1-1 1,-1 0 0,0 0-1,1 0 1,-1 0-1,1 0 1,-1 0-1,0 0 1,1 0-1,-1 0 1,1 0-1,-1 0 1,1 0-1,25 0-241,-19 0 218,15 0-189,48 2-260,-64-2 446,0 1 0,0 0 0,0 1 1,-1-1-1,1 1 0,0 0 1,-1 1-1,1-1 0,5 5 1,-9-5 48,0-1 1,0 1-1,0-1 1,-1 1-1,1 0 1,-1-1-1,1 1 1,-1 0-1,0 0 1,0 0-1,0 0 1,0 0 0,0 0-1,0 1 1,0-1-1,-1 0 1,1 0-1,-1 3 1,1 0 47,-1-1 0,0 0 0,-1 1 0,1-1 0,-1 1 0,0-1 0,0 0 0,0 0 1,-3 5-1,1-1 79,-1 0 1,0 0 0,-1-1-1,1 0 1,-1 0 0,-1 0-1,1 0 1,-1-1 0,-9 8-1,13-13-169,-1 1 0,1 0 0,0-1 0,0 0 0,-1 0-1,1 0 1,-1 0 0,1 0 0,-1 0 0,0 0 0,1-1 0,-1 0-1,0 1 1,1-1 0,-1 0 0,0 0 0,1 0 0,-1-1 0,0 1-1,-4-2 1,6 1-55,-1 1-1,0-1 0,1 0 0,-1 0 1,0-1-1,1 1 0,-1 0 0,1 0 1,0-1-1,-1 1 0,1-1 0,0 1 1,0-1-1,0 0 0,0 1 0,0-1 1,1 0-1,-1 0 0,0 0 0,1 1 1,-1-1-1,1 0 0,0 0 0,-1 0 1,1 0-1,0 0 0,0 0 0,0 0 1,1-2-1,3-16-403,5 2-168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9.296"/>
    </inkml:context>
    <inkml:brush xml:id="br0">
      <inkml:brushProperty name="width" value="0.035" units="cm"/>
      <inkml:brushProperty name="height" value="0.035" units="cm"/>
    </inkml:brush>
  </inkml:definitions>
  <inkml:trace contextRef="#ctx0" brushRef="#br0">85 231 14883,'-5'-7'3505,"6"5"-961,9-4-2281,0-1-164,0 0 1,-1 0-1,0-2 0,-1 1 0,0-1 0,0 0 1,0-1-1,-2 1 0,1-1 0,-1-1 0,0 1 1,-1-1-1,-1 0 0,1-1 0,-2 1 0,0-1 1,4-23-1,-7 35-86,0-1 0,0 1 1,0-1-1,1 1 0,-1-1 0,0 0 0,0 1 1,0-1-1,0 1 0,0-1 0,0 1 0,0-1 1,0 1-1,-1-1 0,1 1 0,0-1 0,0 1 1,0-1-1,0 1 0,-1-1 0,1 1 0,0-1 1,-1 1-1,1-1 0,0 1 0,-1 0 0,1-1 1,0 1-1,-1-1 0,1 1 0,-1 0 0,1-1 1,0 1-1,-1 0 0,1 0 0,-1-1 0,1 1 1,-1 0-1,1 0 0,-1 0 0,0 0 1,1 0-1,-1 0 0,1 0 0,-1 0 0,1 0 1,-1 0-1,1 0 0,-1 0 0,1 0 0,-1 0 1,1 0-1,-1 0 0,1 1 0,-1-1 0,1 0 1,-1 0-1,1 1 0,-1-1 0,1 0 0,-1 1 1,1-1-1,-1 1 0,-30 24 518,9 1-348,1 0 1,1 1-1,2 1 0,-22 45 0,36-66-168,-21 45 54,23-47-62,0 0 1,1-1 0,-1 1-1,1 0 1,0 0 0,1 0-1,-1 0 1,1 0 0,0 6-1,1-10-4,-1 0-1,0 0 0,1 0 1,-1 0-1,1 0 0,-1 0 0,1 0 1,0 0-1,-1 0 0,1 0 1,0-1-1,0 1 0,-1 0 1,1 0-1,0-1 0,0 1 0,0-1 1,0 1-1,0-1 0,0 1 1,0-1-1,0 1 0,2-1 0,29 7-21,-21-5-50,13 2-282,0-1 1,0-1-1,34-1 0,-16-4 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002"/>
    </inkml:context>
    <inkml:brush xml:id="br0">
      <inkml:brushProperty name="width" value="0.035" units="cm"/>
      <inkml:brushProperty name="height" value="0.035" units="cm"/>
    </inkml:brush>
  </inkml:definitions>
  <inkml:trace contextRef="#ctx0" brushRef="#br0">1 61 14595,'8'20'565,"-1"1"-1,-1 1 1,0-1 0,-2 1-1,0 0 1,0 34-1,3 5 114,38 423 468,-46-452-1043,-1-25-6,-3-16 48,1-8-74,0 0-1,1-1 0,1 0 0,0-19 0,5-77 114,-2 78-116,3-47 53,3 0-1,3 0 0,36-133 1,-43 206-111,0-1 1,1 1 0,0 0-1,1 0 1,0 0 0,10-14-1,-14 23-9,-1 0 0,1 1 0,-1-1-1,1 0 1,-1 0 0,1 0 0,0 1 0,0-1-1,-1 0 1,1 1 0,0-1 0,0 1 0,0-1-1,0 1 1,0-1 0,0 1 0,-1 0-1,1-1 1,0 1 0,0 0 0,0 0 0,0-1-1,0 1 1,0 0 0,0 0 0,0 0 0,0 1-1,0-1 1,0 0 0,0 0 0,0 0-1,0 1 1,0-1 0,0 0 0,0 1 0,0-1-1,0 1 1,0-1 0,0 1 0,-1 0 0,1-1-1,0 1 1,0 0 0,-1-1 0,1 1-1,0 0 1,-1 0 0,1 0 0,-1-1 0,1 1-1,0 2 1,1 2 1,1 0 0,-1 0-1,1 1 1,-2-1 0,1 1 0,0 0-1,0 6 1,-2 3 53,0 0 0,-1 0 0,-1 0 1,0 0-1,-1 0 0,0 0 0,-1-1 0,-1 0 0,-1 0 0,-9 19 0,-2-2 83,-1 0-1,-1-2 0,-30 36 0,46-61-161,-17 18-218,19-22 173,0 1 0,0 0 0,0 0 0,0 0 0,0-1 0,0 1 0,0 0 0,0-1 0,0 1 0,0-1 0,0 1 0,0-1 0,-1 0 0,1 1 0,0-1 0,0 0 0,0 0 1,-3 0-1,4 0 41,-1-1 0,1 1 1,0-1-1,-1 1 0,1-1 1,-1 1-1,1-1 1,0 1-1,0-1 0,-1 0 1,1 1-1,0-1 0,0 1 1,0-1-1,0 0 1,0 1-1,0-1 0,0 0 1,0 1-1,0-1 0,0 0 1,0 1-1,0-1 1,0 1-1,0-1 0,0 0 1,1 0-1,6-14-527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614"/>
    </inkml:context>
    <inkml:brush xml:id="br0">
      <inkml:brushProperty name="width" value="0.035" units="cm"/>
      <inkml:brushProperty name="height" value="0.035" units="cm"/>
    </inkml:brush>
  </inkml:definitions>
  <inkml:trace contextRef="#ctx0" brushRef="#br0">57 64 18500,'5'-12'1596,"-11"26"-554,-5 18-266,2 1-1,-9 66 1,4 70-548,13-141-204,-1-7 24,1 0 0,2 1 0,3 25 0,-4-46-40,0 0 0,0-1 1,0 1-1,0 0 0,0 0 0,0-1 0,0 1 1,1 0-1,-1 0 0,0-1 0,1 1 0,-1 0 0,0-1 1,1 1-1,-1-1 0,1 1 0,-1 0 0,1 0 0,0-1-1,-1 0 0,0 0 0,1 0-1,-1 0 1,1 0 0,-1 0 0,0 0-1,1-1 1,-1 1 0,0 0 0,1 0-1,-1 0 1,0 0 0,1 0 0,-1-1-1,0 1 1,0 0 0,1 0-1,-1 0 1,0-1 0,0 1 0,1 0-1,-1-1 1,0 1 0,0 0 0,1-1-1,15-31 273,-4-10-17,-2 0-1,-2-1 1,5-55 0,-10 67-139,-1 18-69,3-24 79,-2 1 0,-1-1-1,-3-41 1,1 78-132,0 0-1,0 0 0,0 0 0,0 0 1,0 0-1,-1 0 0,1 0 1,0 0-1,0 0 0,0 0 1,0 0-1,0 0 0,0 0 0,0 0 1,0 0-1,0 0 0,0 0 1,0 0-1,0 0 0,0 0 1,0 0-1,0 0 0,0 0 0,0 0 1,0 0-1,0 0 0,0 0 1,0 0-1,0 0 0,0 0 1,-1-1-1,1 1 0,0 0 0,0 0 1,0 0-1,-1 10-6,-1 14-20,12 83-87,-8-92 99,1 0 0,0-1 1,2 1-1,-1-1 0,8 15 0,-11-27 15,0 0 0,0-1 0,0 1 0,0 0 0,0 0 0,0-1 0,1 1 0,-1 0 0,1-1 0,-1 1 0,1-1 0,-1 0 1,1 0-1,0 0 0,0 1 0,0-1 0,-1-1 0,5 2 0,-5-1 2,1-1 0,0 0 0,0 0 0,0 0 1,0-1-1,0 1 0,0 0 0,0-1 0,0 1 0,0-1 0,-1 1 0,1-1 1,0 0-1,0 0 0,-1 0 0,3-1 0,3-4 13,0 0-1,0-1 0,0 1 1,-1-1-1,0-1 1,8-12-1,3-9 50,-2-2 0,0 0 0,11-38-1,13-27 67,-39 96-131,0 0 0,0 0 1,0 0-1,0 0 0,0 0 0,0-1 1,0 1-1,0 0 0,0 0 0,0 0 1,0 0-1,0 0 0,0 0 1,0-1-1,0 1 0,0 0 0,0 0 1,0 0-1,0 0 0,0 0 1,0 0-1,0 0 0,1-1 0,-1 1 1,0 0-1,0 0 0,0 0 1,0 0-1,0 0 0,0 0 0,0 0 1,0 0-1,1 0 0,-1 0 0,0 0 1,0 0-1,0 0 0,0 0 1,0 0-1,0 0 0,1 0 0,-1 0 1,0 0-1,0 0 0,0 0 1,0 0-1,0 0 0,1 0 0,-1 0 1,0 0-1,0 0 0,0 0 1,0 0-1,0 0 0,0 0 0,0 0 1,1 0-1,-1 0 0,0 0 0,0 1 1,0-1-1,0 0 0,0 0 1,0 0-1,0 0 0,0 0 0,0 0 1,4 15-11,-1 19-14,-3 1-12,0 3-9,1 1 0,2 0-1,2 0 1,11 44-1,-16-82 33,0 0-1,0 0 0,1 1 0,-1-1 1,1 0-1,-1 0 0,1 0 1,-1 0-1,1 0 0,0 0 0,0 0 1,-1 0-1,1 0 0,0 0 1,1 1-1,-1-2-11,-1 0 0,0 0 0,1 0 0,-1 0 0,0 0 0,1 0 0,-1 0 0,1 0 0,-1 0 1,0 0-1,1 0 0,-1 0 0,1 0 0,-1 0 0,0 0 0,1-1 0,-1 1 0,0 0 0,1 0 0,-1 0 0,0-1 0,1 1 0,-1 0 0,0 0 1,0-1-1,1 1 0,-1 0 0,0-1 0,0 1 0,1-1 0,1-3-187,0 0-1,0 0 1,0 0-1,0 0 1,0-1 0,1-7-1,0-10-115,0-1 1,-1-30-1,-2-10-329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173"/>
    </inkml:context>
    <inkml:brush xml:id="br0">
      <inkml:brushProperty name="width" value="0.035" units="cm"/>
      <inkml:brushProperty name="height" value="0.035" units="cm"/>
    </inkml:brush>
  </inkml:definitions>
  <inkml:trace contextRef="#ctx0" brushRef="#br0">0 1 17596,'3'9'1520,"0"6"-1104,0 4-200,2-1 576,-2-3-440,3 2-840,-1 0-536,-1-3 824,4 7-216,1 1-176</inkml:trace>
  <inkml:trace contextRef="#ctx0" brushRef="#br0" timeOffset="1">205 246 17172,'-2'0'401,"0"1"0,-1-1 0,1 1 1,0-1-1,-1 1 0,1 0 0,0 0 1,0 0-1,0 0 0,0 0 0,0 1 0,0-1 1,-3 4-1,-2 1 82,1 1 0,0 0 0,-8 11 0,4-2-320,0-1-1,1 1 0,-11 31 1,15-32-134,1 0 0,1-1 0,-3 31 0,5-40-35,1 0 1,-1 0-1,1-1 1,1 1-1,-1 0 0,1 0 1,0 0-1,0-1 1,0 1-1,0 0 1,1-1-1,0 1 0,0-1 1,0 0-1,1 1 1,2 3-1,-3-7-22,-1 0 1,0 0-1,0 0 0,0 0 0,1 0 0,-1 0 1,0 0-1,1-1 0,-1 1 0,1 0 1,-1-1-1,1 1 0,-1-1 0,1 0 0,-1 0 1,1 1-1,0-1 0,-1 0 0,1 0 1,2-1-1,0 1 17,-1-1 0,1 0-1,0-1 1,0 1 0,-1-1 0,1 0 0,-1 1 0,4-4 0,6-5 93,0 0 0,-1-1 0,11-12 0,-20 20-70,31-34-89,-2 0-10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752"/>
    </inkml:context>
    <inkml:brush xml:id="br0">
      <inkml:brushProperty name="width" value="0.035" units="cm"/>
      <inkml:brushProperty name="height" value="0.035" units="cm"/>
    </inkml:brush>
  </inkml:definitions>
  <inkml:trace contextRef="#ctx0" brushRef="#br0">106 222 11498,'5'1'344,"0"0"0,0-1-1,0 0 1,0 0 0,0 0-1,0-1 1,6-1 0,15 0 2321,-26 2-2594,1 0 0,-1 0 1,0 0-1,1 0 0,-1 0 0,0 0 1,1 0-1,-1 0 0,0 0 0,1-1 1,-1 1-1,0 0 0,1 0 0,-1 0 1,0 0-1,1-1 0,-1 1 0,0 0 1,0 0-1,1-1 0,-1 1 0,0 0 1,0 0-1,0-1 0,1 1 0,-1 0 1,0-1-1,0 1 0,0 0 0,0 0 1,0-1-1,1 1 0,-1 0 0,0-1 0,0 1 1,0-1-1,0 1 0,0 0 0,0-1 1,0 1-1,0 0 0,0-1 0,-1 1 1,1 0-1,0-1 0,0 1 0,0 0 1,0-1-1,0 1 0,0 0 0,-1 0 1,1-1-1,0 1 0,0 0 0,-1 0 1,1-1-1,0 1 0,0 0 0,-1 0 1,1-1-1,0 1 0,0 0 0,-1 0 1,1-2-65,0-1 1,1 1 0,-1 0 0,1 0-1,0 0 1,0 0 0,0 0-1,0 0 1,2-3 0,6-7 61,6-8 19,19-33 0,-31 47-16,-1 1 0,1-1 1,-1 1-1,0-1 0,0 0 0,-1 0 1,1 0-1,-1 0 0,-1 0 1,1 0-1,-1-11 0,0 17-56,0-1 0,-1 0 0,1 1 0,0-1 0,0 0 0,-1 1 0,1-1 0,0 0 0,-1 1 0,1-1 0,-1 1 0,1-1 0,0 0 0,-1 1 0,0-1 0,1 1 0,-1-1 0,1 1 0,-1 0 0,1-1 0,-1 1 0,0 0 0,1-1 0,-1 1 0,0 0 0,1 0 0,-1 0 0,0-1-1,0 1 1,1 0 0,-1 0 0,0 0 0,0 0 0,1 0 0,-1 0 0,0 1 0,1-1 0,-1 0 0,0 0 0,1 0 0,-1 1 0,0-1 0,-1 1 0,-31 15 404,13-2-320,0 2 0,1 0 1,0 1-1,2 1 0,0 0 0,1 1 0,0 1 0,2 1 0,-22 42 1,33-58-77,1 0 0,0 0 1,0 0-1,1 0 0,-1 0 1,1 0-1,0 0 1,1 0-1,-1 10 0,1-14-27,0 1 1,1-1-1,-1 1 0,0-1 0,1 1 0,-1-1 0,1 1 1,0-1-1,-1 1 0,1-1 0,0 1 0,0-1 0,0 0 0,0 0 1,0 0-1,0 1 0,0-1 0,0 0 0,1 0 0,-1 0 1,0-1-1,0 1 0,1 0 0,-1 0 0,1-1 0,-1 1 0,1-1 1,-1 1-1,1-1 0,-1 0 0,1 1 0,0-1 0,-1 0 1,4 0-1,3 0-156,1 0 1,0-1-1,0 0 1,0-1-1,-1 0 1,1 0-1,8-4 1,59-27-111,-41 16 8,9-3-155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298"/>
    </inkml:context>
    <inkml:brush xml:id="br0">
      <inkml:brushProperty name="width" value="0.035" units="cm"/>
      <inkml:brushProperty name="height" value="0.035" units="cm"/>
    </inkml:brush>
  </inkml:definitions>
  <inkml:trace contextRef="#ctx0" brushRef="#br0">170 0 16732,'-19'8'2130,"9"-5"-1617,1 0-1,0 1 1,0 1-1,0-1 1,1 1-1,-1 1 0,1 0 1,-7 6-1,5-2-273,1 0 0,-14 19 0,20-25-226,0 0 1,1 0-1,0 1 1,-1-1-1,2 1 1,-1-1 0,0 1-1,1 0 1,0-1-1,0 1 1,0 6-1,1-10-14,0 0 1,0 0-1,0 0 0,0 0 0,0-1 0,0 1 0,0 0 1,1 0-1,-1 0 0,0 0 0,1 0 0,-1-1 0,0 1 1,1 0-1,-1 0 0,1-1 0,-1 1 0,1 0 0,0 0 1,-1-1-1,1 1 0,0-1 0,-1 1 0,1-1 0,0 1 1,1 0-1,0 0-3,0-1 1,0 1 0,0-1-1,0 0 1,0 1 0,0-1-1,0 0 1,0 0 0,1-1 0,3 0-1,4-1-8,0-1 0,-1 0-1,16-7 1,-15 5 17,0 0 1,0 2-1,1-1 0,-1 1 0,1 1 0,0-1 1,11 1-1,-19 2-3,-1-1-1,0 1 1,0 0 0,1 1 0,-1-1-1,0 0 1,0 1 0,0-1 0,0 1-1,1 0 1,-1 0 0,0 0 0,0 0-1,0 0 1,0 0 0,-1 0 0,1 1-1,0-1 1,0 0 0,-1 1 0,1 0-1,-1-1 1,1 1 0,-1 0 0,0 0-1,0 0 1,0 0 0,0 0 0,0 0-1,0 0 1,0 0 0,-1 0 0,1 1-1,-1-1 1,0 0 0,1 0 0,-1 0-1,0 1 1,0-1 0,-1 4 0,0 6 18,-1 0 1,-1 1 0,1-1 0,-2 0 0,0-1 0,0 1 0,-1 0-1,-1-1 1,0 0 0,0-1 0,-1 1 0,0-1 0,-1 0 0,0-1 0,-1 0-1,-17 15 1,24-23-110,0 1 0,-1-1-1,1 1 1,-1-1 0,0 0 0,1 0-1,-1 0 1,0 0 0,0 0 0,-4 0-1,6-1 67,0 0 0,0 0 0,0 0-1,0 0 1,0 0 0,0-1 0,0 1-1,0 0 1,0 0 0,0-1 0,0 1-1,0 0 1,1-1 0,-1 1-1,0-1 1,0 0 0,0 1 0,0-1-1,0 1 1,1-1 0,-1 0 0,0 0-1,1 0 1,-1 1 0,1-1 0,-1 0-1,1 0 1,-1 0 0,1 0 0,-1-1-1,-1-16-341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847"/>
    </inkml:context>
    <inkml:brush xml:id="br0">
      <inkml:brushProperty name="width" value="0.035" units="cm"/>
      <inkml:brushProperty name="height" value="0.035" units="cm"/>
    </inkml:brush>
  </inkml:definitions>
  <inkml:trace contextRef="#ctx0" brushRef="#br0">1 39 18588,'39'-11'1009,"0"2"-1,0 2 1,1 2 0,42-1 0,-78 6-968,1 0 0,0 0 1,-1 1-1,1 0 0,-1 0 0,1 0 1,-1 0-1,0 1 0,1-1 0,-1 1 1,7 5-1,-8-5-31,-1 0-1,0 0 1,0 0 0,0 0-1,0 0 1,0 1 0,0-1-1,-1 1 1,1-1 0,-1 1-1,0 0 1,0 0 0,0 0-1,0-1 1,0 1 0,-1 0-1,1 0 1,0 6 0,-1 2 25,-1 1 1,1-1-1,-2 1 1,0-1-1,-6 22 0,-25 57 346,8-26-45,18-44-228,2-8-9,1 0 0,0 0 1,1 1-1,0-1 0,1 1 1,0-1-1,1 1 0,1 24 1,0-36-118,0 1 0,0 0-1,1-1 1,-1 1 0,0-1 0,1 1 0,0 0 0,-1-1 0,1 1 0,0-1 0,0 0 0,0 1 0,0-1 0,0 0 0,0 1 0,0-1 0,0 0 0,1 0 0,-1 0 0,0 0 0,1 0 0,-1 0 0,1-1 0,-1 1 0,3 1 0,2-1-234,-1 0 1,1-1 0,0 1-1,-1-1 1,1 0 0,5-1 0,-1 0 155,7 1-409</inkml:trace>
  <inkml:trace contextRef="#ctx0" brushRef="#br0" timeOffset="1">336 887 22757,'-11'17'1856,"4"-7"-1376,2-7-280,7-7 489,4-10-617,0-4 104,1-2-136,1 1-216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482"/>
    </inkml:context>
    <inkml:brush xml:id="br0">
      <inkml:brushProperty name="width" value="0.035" units="cm"/>
      <inkml:brushProperty name="height" value="0.035" units="cm"/>
    </inkml:brush>
  </inkml:definitions>
  <inkml:trace contextRef="#ctx0" brushRef="#br0">12 142 14315,'0'0'93,"-1"0"0,0 1 0,1-1-1,-1 0 1,1 0 0,-1 0 0,0 1 0,1-1 0,-1 0 0,1 1-1,-1-1 1,1 0 0,-1 1 0,1-1 0,-1 1 0,1-1 0,-1 1-1,1-1 1,-1 2 0,7 4 1318,25 1 582,-4-7-1282,0-1 1,1-1-1,-1-1 0,0-2 0,35-10 1,128-52 368,-124 38-1259,-36 14-1002,34-10 0,-57 24-434,-9 7 284,-14 10-13,14-14 1340,-30 25-1000,-8 3-198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999"/>
    </inkml:context>
    <inkml:brush xml:id="br0">
      <inkml:brushProperty name="width" value="0.035" units="cm"/>
      <inkml:brushProperty name="height" value="0.035" units="cm"/>
    </inkml:brush>
  </inkml:definitions>
  <inkml:trace contextRef="#ctx0" brushRef="#br0">54 570 11330,'-29'34'1425,"14"-8"-641,5-6-232,10-11 1312,8-4-463,18-10-225,3-4-64,17-12-200,5-2-87,8-8-129,1-1-184,1 1-672,-3 2-432,-10 3 544,-7 5-152,-10 2-112</inkml:trace>
  <inkml:trace contextRef="#ctx0" brushRef="#br0" timeOffset="1">530 49 18268,'2'-2'196,"0"1"0,-1 0 0,1 0 0,0 1 0,0-1 1,0 0-1,0 1 0,0-1 0,3 0 0,5-1 54,22-9 265,0 3-1,35-6 1,-54 12-462,1 1-1,0 0 1,0 0 0,0 2 0,0 0-1,0 0 1,22 6 0,-33-6-49,1 0 0,-1 0 0,1 1 1,-1-1-1,0 1 0,0-1 0,0 1 0,0 0 0,0 1 1,0-1-1,-1 0 0,1 1 0,-1-1 0,0 1 0,1 0 1,2 5-1,-3-4 20,0 1-1,-1-1 1,1 1 0,-1-1 0,0 1-1,0 0 1,-1-1 0,1 1 0,-1 0 0,0 0-1,-1 5 1,-2 10 140,-1 1-1,-2-1 1,0 0-1,-13 30 1,15-41-102,-120 276 570,122-282-673,-6 10-38,8-12 74,-1-1-1,1 0 1,0 0 0,0 1 0,0-1 0,-1 0 0,1 0 0,0 0 0,0 1 0,-1-1 0,1 0 0,0 0 0,-1 0 0,1 0 0,0 0 0,-1 0 0,1 0 0,0 0 0,-1 0 0,1 1 0,0-1 0,0 0 0,-1-1 0,1 1 0,0 0 0,-1 0 0,1 0 0,0 0 0,-1 0 0,1 0 0,0 0 0,-1 0 0,1 0 0,0-1 0,0 1 0,-1 0 0,1 0 0,0 0-1,0-1 1,-1 1 0,-8-14-240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1.329"/>
    </inkml:context>
    <inkml:brush xml:id="br0">
      <inkml:brushProperty name="width" value="0.035" units="cm"/>
      <inkml:brushProperty name="height" value="0.035" units="cm"/>
    </inkml:brush>
  </inkml:definitions>
  <inkml:trace contextRef="#ctx0" brushRef="#br0">1 219 12267,'0'0'57,"0"0"0,0 0 1,0-1-1,0 1 0,1 0 1,-1 0-1,0 0 0,0-1 1,0 1-1,1 0 1,-1 0-1,0 0 0,0 0 1,0 0-1,1-1 0,-1 1 1,0 0-1,0 0 0,1 0 1,-1 0-1,0 0 0,1 0 1,-1 0-1,0 0 1,0 0-1,1 0 0,-1 0 1,0 0-1,0 0 0,1 0 1,-1 0-1,0 0 0,0 0 1,1 0-1,-1 0 0,0 1 1,0-1-1,1 0 0,-1 0 1,0 0-1,0 0 1,1 1-1,-1-1 0,0 0 1,0 0-1,0 0 0,0 1 1,1-1-1,-1 0 0,0 0 1,0 1-1,0-1 0,0 0 1,0 0-1,0 1 1,0-1-1,0 0 0,0 0 1,1 1-1,-1-1 0,0 0 1,-1 1-1,1 24 2127,-1-14-1601,1 93 1302,19 148 1,-11-227-1469,-8-25-409,0 0 1,0 1-1,0-1 0,1 0 1,-1 0-1,0 0 0,0 0 1,0 1-1,0-1 1,0 0-1,0 0 0,0 0 1,1 0-1,-1 0 0,0 0 1,0 0-1,0 1 0,0-1 1,1 0-1,-1 0 0,0 0 1,0 0-1,0 0 0,0 0 1,1 0-1,-1 0 0,0 0 1,0 0-1,0 0 0,0 0 1,1 0-1,-1 0 0,0 0 1,0 0-1,0 0 0,0 0 1,1 0-1,4-13 290,0-11-64,-1-1-1,-1 0 0,-1-27 0,-6-76 233,3 118-428,0-15 26,-1 1 1,0 0 0,-2-1 0,-11-34 0,3 38-4,12 21-60,-1-1 1,1 1 0,0 0 0,0 0 0,0 0 0,0-1-1,-1 1 1,1 0 0,0 0 0,0 0 0,-1 0-1,1 0 1,0-1 0,0 1 0,-1 0 0,1 0 0,0 0-1,0 0 1,-1 0 0,1 0 0,0 0 0,0 0-1,-1 0 1,1 0 0,0 0 0,0 0 0,-1 0 0,1 0-1,-1 0 1,-4 14 53,5-3-51,-1 0 1,2 1-1,0-1 0,0 0 0,1 1 0,0-1 0,1 0 0,0 0 0,1-1 0,0 1 0,1-1 0,0 0 1,0 0-1,1 0 0,14 17 0,-18-25-4,1 0 0,-1 0 0,1 0 0,-1 0 0,1 0 0,0 0 0,-1-1 0,1 1 0,0-1 1,0 0-1,0 0 0,0 0 0,0 0 0,1 0 0,-1-1 0,0 1 0,0-1 0,0 0 0,1 0 0,-1 0 0,0-1 0,0 1 1,0-1-1,0 0 0,1 0 0,-1 0 0,0 0 0,0 0 0,-1 0 0,1-1 0,0 0 0,2-1 0,5-4 6,-1-1 0,0 1 0,0-1 0,-1-1 0,0 0 0,-1 0 0,11-16 0,3-13 24,-1-1-1,-2 0 0,-1-2 1,-3 0-1,18-76 0,-35 135-16,1-1-1,1 24 0,0 5 3,0-35-13,-4 60-2,3 0-1,9 88 1,-7-155-74,1-1 0,0 1 1,-1 0-1,2-1 0,-1 1 1,0-1-1,4 7 0,-5-10 50,0 1 0,0-1 0,0 0 0,1 0-1,-1 0 1,0 1 0,0-1 0,0 0 0,1 0-1,-1 1 1,0-1 0,0 0 0,1 0 0,-1 0-1,0 0 1,0 0 0,1 1 0,-1-1 0,0 0-1,1 0 1,-1 0 0,0 0 0,0 0 0,1 0-1,-1 0 1,0 0 0,1 0 0,-1 0 0,0 0-1,0 0 1,1 0 0,-1 0 0,1-1 0,0 0-8,0 1 1,0-1-1,0 0 1,0 0-1,-1-1 1,1 1 0,0 0-1,-1 0 1,1 0-1,0 0 1,-1-1 0,1-1-1,8-22-255,2-3-94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067"/>
    </inkml:context>
    <inkml:brush xml:id="br0">
      <inkml:brushProperty name="width" value="0.035" units="cm"/>
      <inkml:brushProperty name="height" value="0.035" units="cm"/>
    </inkml:brush>
  </inkml:definitions>
  <inkml:trace contextRef="#ctx0" brushRef="#br0">3 560 16516,'0'0'78,"0"0"0,0 0 0,0 0 0,0 1 0,0-1 1,0 0-1,0 0 0,0 0 0,0 0 0,0 0 0,0 0 1,0 0-1,-1 1 0,1-1 0,0 0 0,0 0 0,0 0 1,0 0-1,0 0 0,0 0 0,0 0 0,0 0 0,0 0 1,0 1-1,0-1 0,0 0 0,0 0 0,-1 0 0,1 0 0,0 0 1,0 0-1,0 0 0,0 0 0,0 0 0,0 0 0,0 0 1,0 0-1,-1 0 0,1 0 0,0 0 0,16 7 1257,-1-6-1041,0 0-1,0-2 1,1 0 0,-1-1-1,0 0 1,0-1-1,0-1 1,16-6-1,14-7 136,55-29 0,-29 8-104,67-50 0,61-56-103,2-3-118,-188 138-99,0 0 0,0 0 1,0 1 0,0 1-1,1 0 1,28-10-1,-41 17-4,-1-1-1,1 1 0,0 0 0,-1-1 1,1 1-1,0 0 0,0 0 0,-1 0 0,1 0 1,0 0-1,0 0 0,-1 0 0,1 0 0,0 0 1,0 0-1,-1 0 0,1 0 0,0 1 0,-1-1 1,1 0-1,0 1 0,-1-1 0,1 0 1,0 1-1,-1-1 0,1 1 0,0-1 0,-1 1 1,1-1-1,0 2 0,-1-1-6,1 1 0,-1-1 0,1 1 0,-1-1 0,0 1 1,0 0-1,0-1 0,0 1 0,0-1 0,0 1 0,-1-1 0,1 1 0,-1 2 0,-1 3-145,-1 1 1,0-1-1,0 0 0,-1 0 0,-4 7 0,4-10-69,1-1 0,0 1 0,-1-1 1,0 0-1,0 0 0,0-1 0,0 1 0,0-1 0,0 0 0,-1 0 1,1 0-1,-1-1 0,1 1 0,-1-1 0,0 0 0,0-1 0,1 1 1,-1-1-1,0 0 0,-8-1 0,-22 0-787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645"/>
    </inkml:context>
    <inkml:brush xml:id="br0">
      <inkml:brushProperty name="width" value="0.035" units="cm"/>
      <inkml:brushProperty name="height" value="0.035" units="cm"/>
    </inkml:brush>
  </inkml:definitions>
  <inkml:trace contextRef="#ctx0" brushRef="#br0">0 272 15027,'1'-19'1139,"0"-1"1,1 1-1,1 0 0,7-22 0,-10 41-1109,0 0 0,0 0-1,0 0 1,0 0 0,0-1-1,0 1 1,0 0 0,0 0 0,0 0-1,0 0 1,0 0 0,0-1 0,0 1-1,0 0 1,0 0 0,0 0-1,0 0 1,0 0 0,0-1 0,0 1-1,0 0 1,1 0 0,-1 0 0,0 0-1,0 0 1,0 0 0,0-1-1,0 1 1,0 0 0,0 0 0,1 0-1,-1 0 1,0 0 0,0 0 0,0 0-1,0 0 1,0 0 0,1 0-1,-1 0 1,0 0 0,0 0 0,0 0-1,0 0 1,0 0 0,1 0 0,-1 0-1,0 0 1,0 0 0,0 0-1,0 0 1,0 0 0,1 0 0,-1 0-1,0 0 1,0 0 0,0 0 0,0 0-1,1 0 1,4 14 855,1 23-38,13 244 446,9 84-1223,-23-343-29,-5-22-41,0 0 1,0 0 0,0 0-1,0 0 1,1 0 0,-1 0-1,0 0 1,0 0 0,0 0-1,0 0 1,0 0 0,0 0-1,0 0 1,0 0 0,0 1-1,0-1 1,0 0-1,0 0 1,0 0 0,0 0-1,0 0 1,0 0 0,1 0-1,-1 0 1,0 0 0,0 0-1,0 0 1,0 0 0,0 0-1,0 0 1,0 0 0,0 0-1,0 0 1,0 0 0,0 0-1,0 0 1,0 0 0,1 0-1,-1-1 1,0 1 0,0 0-1,0 0 1,0 0 0,0 0-1,0 0 1,0 0 0,0 0-1,0 0 1,0 0 0,0 0-1,0 0 1,0 0 0,0 0-1,0 0 1,0 0-1,0 0 1,0 0 0,0-1-1,0 1 1,0 0 0,0 0-1,0 0 1,0 0 0,0 0-1,0 0 1,0 0 0,0 0-1,0 0 1,0 0 0,3-17 37,15-286 82,-5 61-102,-12 220-20,25-203-104,-25 219 93,0 1 0,0-1 0,1 1 0,0-1 0,0 1 1,0 0-1,4-5 0,-6 9 7,1 0 1,-1 0-1,1 1 1,0-1-1,-1 0 1,1 1-1,0-1 0,0 0 1,-1 1-1,1-1 1,0 1-1,0 0 1,0-1-1,0 1 1,0-1-1,-1 1 1,1 0-1,2 0 1,-1 0-4,-1 0 1,1 0 0,0 0 0,-1 1-1,1-1 1,0 1 0,-1-1 0,1 1-1,-1 0 1,1 0 0,-1 0 0,1 0-1,-1 0 1,2 1 0,9 7-43,-1 1-1,-1 0 1,0 1 0,0 0 0,11 17 0,-18-24 51,-1-1 0,1 1 0,-1 0 0,0 0 0,0 0 0,-1 1 0,1-1 0,-1 0 0,0 1 0,0-1 1,0 0-1,-1 1 0,0-1 0,0 1 0,0-1 0,0 1 0,-1-1 0,1 1 0,-1-1 0,0 1 0,-3 6 0,-2 0 42,-1 1 0,0-2-1,-1 1 1,0-1 0,-1 0-1,-12 10 1,-62 50 264,63-54-240,9-7-95,1 0 0,-1-1 0,-1-1 0,1 1 0,-1-2 0,-17 7-1,29-12-1,0-1 0,0 0 0,0 0 0,-1 0 0,1 0 0,0 0 0,0 0 0,0 0-1,-1 0 1,1 0 0,0 0 0,0 0 0,0 0 0,-1 0 0,1 0 0,0 0 0,0 0 0,-1 0-1,1 0 1,0 0 0,0 0 0,0 0 0,-1 0 0,1 0 0,0-1 0,0 1 0,0 0-1,0 0 1,-1 0 0,1 0 0,0 0 0,0 0 0,0-1 0,0 1 0,0 0 0,-1 0 0,1-1-1,1-8-577,7-10 243,8-5-92,9-5-159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3.210"/>
    </inkml:context>
    <inkml:brush xml:id="br0">
      <inkml:brushProperty name="width" value="0.035" units="cm"/>
      <inkml:brushProperty name="height" value="0.035" units="cm"/>
    </inkml:brush>
  </inkml:definitions>
  <inkml:trace contextRef="#ctx0" brushRef="#br0">0 455 16460,'1'2'233,"5"19"1005,-6-21-1209,0 0 0,0 1-1,0-1 1,0 0-1,0 1 1,0-1-1,0 0 1,0 0-1,0 1 1,0-1-1,0 0 1,1 1-1,-1-1 1,0 0-1,0 0 1,0 1 0,0-1-1,1 0 1,-1 0-1,0 1 1,0-1-1,0 0 1,1 0-1,-1 0 1,0 1-1,0-1 1,1 0-1,-1 0 1,0 0 0,1 0-1,-1 0 1,0 0-1,0 0 1,1 1-1,-1-1 1,0 0-1,1 0 1,-1 0-1,0 0 1,1 0-1,-1 0 1,0 0-1,0-1 1,1 1 0,-1 0-1,0 0 1,1 0-1,-1 0 1,0 0-1,0 0 1,1 0-1,-1-1 1,0 1-1,0 0 1,1-1 0,5-7 407,-1 0 0,-1 0 1,1-1-1,-1 0 1,5-15-1,12-55 717,-16 60-898,31-161 1026,-10 42-963,-24 182-181,17 338 331,-17-368-561,-2-10-1,0 1 0,0 0 0,1-1-1,0 1 1,0-1 0,0 0 0,0 1 0,1-1 0,-1 0 0,1 0-1,3 5 1,-5-8 89,0-1 0,1 0 0,-1 0 0,0 0 0,0 0-1,0 0 1,0 1 0,0-1 0,1 0 0,-1 0 0,0 0 0,0 0-1,0 0 1,0 0 0,1 0 0,-1 0 0,0 0 0,0 0-1,0 0 1,1 0 0,-1 0 0,0 0 0,0 0 0,0 0 0,1 0-1,-1 0 1,0 0 0,0 0 0,0 0 0,0 0 0,1 0 0,-1 0-1,0 0 1,0 0 0,0 0 0,0 0 0,1-1 0,-1 1 0,0 0-1,0 0 1,0 0 0,8-16-279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4.461"/>
    </inkml:context>
    <inkml:brush xml:id="br0">
      <inkml:brushProperty name="width" value="0.035" units="cm"/>
      <inkml:brushProperty name="height" value="0.035" units="cm"/>
    </inkml:brush>
  </inkml:definitions>
  <inkml:trace contextRef="#ctx0" brushRef="#br0">413 63 15347,'51'-63'3273,"-97"132"1812,-3 4-4491,-266 329 306,306-392-898,3-3-2,-1 0 1,1 1 0,0 0 0,1 0 0,-9 16-1,14-24 0,0 1 0,0-1 0,0 1 0,0-1 0,0 1 0,-1-1 0,1 1 0,0-1 0,0 1 0,0-1 0,0 1 0,1-1 0,-1 1 0,0-1 0,0 1 0,0-1 0,0 1 0,0-1 0,1 1 0,-1-1 0,0 1 0,1-1 0,-1 1 0,0-1 0,0 0 0,1 1 0,-1-1 0,1 1 0,-1-1 0,0 0 0,1 0 0,-1 1 0,1-1 0,-1 0-1,1 0 1,-1 1 0,1-1 0,-1 0 0,1 0 0,-1 0 0,1 0 0,-1 0 0,1 0 0,-1 0 0,1 0 0,-1 0 0,1 0 0,-1 0 0,2 0 0,30-3-16,-30 3 13,60-15 7,-2-2 0,0-3-1,62-29 1,-14 6-221,-86 34 53,0 0-353,1 1 0,44-9 0,-47 16 203,-14 7-99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356"/>
    </inkml:context>
    <inkml:brush xml:id="br0">
      <inkml:brushProperty name="width" value="0.035" units="cm"/>
      <inkml:brushProperty name="height" value="0.035" units="cm"/>
    </inkml:brush>
  </inkml:definitions>
  <inkml:trace contextRef="#ctx0" brushRef="#br0">69 219 16732,'0'0'40,"0"-1"0,1 1 0,-1 0 0,0 0 0,0 0 0,1 0 0,-1-1 0,0 1 0,1 0 0,-1 0 0,0 0 0,1 0 0,-1 0 0,0 0 0,1 0 0,-1 0 0,0 0 0,1 0 0,-1 0 0,0 0 0,0 0 0,1 0 0,-1 0 0,0 1 0,1-1 1,-1 0-1,0 0 0,1 0 0,-1 0 0,0 0 0,0 1 0,1-1 0,-1 0 0,0 0 0,0 1 0,1-1 0,-1 0 0,0 0 0,0 1 0,0-1 0,0 0 0,1 1 0,-1-1 0,0 0 0,0 0 0,0 1 0,0 0 0,2 21 455,-2-17-306,-1 94 1752,2 112-364,1-163-1376,3 0-1,15 65 1,-12-90-81,-1-15 60,-6-8-170,-1 0 1,0 0 0,1 0-1,-1-1 1,0 1 0,1 0-1,-1 0 1,0 0-1,0 0 1,1 0 0,-1 0-1,0-1 1,1 1 0,-1 0-1,0 0 1,0 0 0,1-1-1,-1 1 1,0 0 0,0 0-1,0-1 1,0 1-1,1 0 1,-1 0 0,0-1-1,0 1 1,0 0 0,0-1-1,0 1 1,0 0 0,0-1-1,1 1 1,1-13 104,1 1 0,-2 0 0,0-1 0,0 1 0,-1-1 0,-2-19 0,1 17-33,-4-52 95,-3 1 0,-2-1 1,-4 2-1,-38-112 1,50 172-178,-1-4-10,-1-1-1,0 1 0,0 0 0,-1 0 0,-8-11 1,13 19 8,0 1 0,0 0 0,0-1 0,-1 1 0,1 0 1,0-1-1,0 1 0,0 0 0,-1 0 0,1-1 0,0 1 0,0 0 1,-1 0-1,1-1 0,0 1 0,-1 0 0,1 0 0,0 0 1,-1-1-1,1 1 0,0 0 0,-1 0 0,1 0 0,0 0 1,-1 0-1,1 0 0,-1 0 0,1 0 0,0 0 0,-1 0 1,1 0-1,-1 0 0,-2 12-44,5 23-10,0-20 40,1-1 0,0 0 0,1 0 0,0 0-1,1 0 1,1-1 0,0 0 0,12 18 0,-15-27 13,0 0 1,0 0-1,0 0 0,0 0 1,1-1-1,0 0 0,0 0 0,0 0 1,0 0-1,0-1 0,1 1 1,4 1-1,-5-3 4,0 0 0,0 0 0,0-1 0,0 1 0,0-1 0,0 0 1,0 0-1,0 0 0,0-1 0,0 1 0,0-1 0,-1 0 0,1 0 0,0 0 0,0-1 1,-1 1-1,5-3 0,5-4 6,0-1 0,0 0 1,-1-1-1,-1 0 0,1-1 1,-2 0-1,1 0 0,-1-2 1,15-25-1,-8 10 36,-1-1 0,-2-1 0,17-52 0,-12 3 109,-23 111-168,2-1-1,2 61 0,16 65-69,-16-154 87,2 15-123,1 1 0,0-1 1,1 0-1,1 0 0,13 31 1,-17-48 158,0 1 1,0 0-1,0-1 1,0 1 0,0-1-1,0 1 1,0-1-1,1 1 1,-1-1-1,0 0 1,1 0 0,-1 0-1,3 2 1,-3-3-37,-1 0 0,1 0 0,0 0 0,-1 0 0,1 0 0,-1 0 0,1 0 0,0-1 0,-1 1 0,1 0 0,-1 0 0,1 0 0,-1-1 0,1 1 0,-1 0 1,1-1-1,-1 1 0,1 0 0,-1-1 0,1 1 0,-1-1 0,1 1 0,-1-1 0,0 1 0,1-1 0,-1 1 0,0-1 0,0 1 0,1-1 0,-1 1 0,0-1 0,0 1 0,0-1 0,1 0 1,-1 1-1,0-1 0,0 1 0,0-1 0,0 0 0,5-25-55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920"/>
    </inkml:context>
    <inkml:brush xml:id="br0">
      <inkml:brushProperty name="width" value="0.035" units="cm"/>
      <inkml:brushProperty name="height" value="0.035" units="cm"/>
    </inkml:brush>
  </inkml:definitions>
  <inkml:trace contextRef="#ctx0" brushRef="#br0">0 556 19732,'1'0'92,"0"1"0,0 0 0,0-1 0,0 0 0,0 1 0,0-1 0,0 1 0,0-1 0,0 0 0,0 0 0,0 0 0,0 0 0,0 0 0,0 0 0,0 0 0,0 0 0,0 0 0,0 0 0,0 0 0,0-1 0,0 1 0,0 0 0,2-1 0,27-14 354,-19 9-38,370-214 1860,-18-24-4735,-289 192 1322,-49 34 646,-19 15-130,-8 9-105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6.468"/>
    </inkml:context>
    <inkml:brush xml:id="br0">
      <inkml:brushProperty name="width" value="0.035" units="cm"/>
      <inkml:brushProperty name="height" value="0.035" units="cm"/>
    </inkml:brush>
  </inkml:definitions>
  <inkml:trace contextRef="#ctx0" brushRef="#br0">0 13 16788,'1'-1'108,"0"0"1,-1 0 0,1 0-1,0 0 1,0 1 0,0-1-1,-1 0 1,1 0 0,0 1-1,0-1 1,0 0 0,0 1-1,0-1 1,0 1-1,1 0 1,-1-1 0,0 1-1,0 0 1,2-1 0,-2 1-25,-1 1-1,1-1 1,0 0 0,0 0-1,0 1 1,0-1 0,0 1 0,-1-1-1,1 0 1,0 1 0,0 0-1,0-1 1,-1 1 0,1-1 0,0 1-1,-1 0 1,1 0 0,0 1 0,3 4 276,-1 0 1,-1 0 0,1 0-1,-1 1 1,3 11 0,38 225 2098,5 17-2278,-39-222-661,-32-67-1618,-63-73 1870,45 58-133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058"/>
    </inkml:context>
    <inkml:brush xml:id="br0">
      <inkml:brushProperty name="width" value="0.035" units="cm"/>
      <inkml:brushProperty name="height" value="0.035" units="cm"/>
    </inkml:brush>
  </inkml:definitions>
  <inkml:trace contextRef="#ctx0" brushRef="#br0">1 339 14299,'4'-16'460,"1"1"1,0 0-1,1 0 0,0 1 0,1 0 1,1 0-1,0 0 0,1 1 1,1 1-1,0-1 0,1 2 0,0-1 1,16-12-1,-4 6-131,0 1 0,1 0 0,0 2 0,2 1 0,0 2 0,39-15 0,-53 23-289,-1 1 0,1 0 0,0 0-1,0 2 1,0-1 0,0 2 0,18 0 0,-27 0-36,0 0 0,0 0 1,1 1-1,-1 0 1,0-1-1,0 1 0,0 0 1,0 0-1,0 1 1,0-1-1,0 1 1,0-1-1,0 1 0,-1 0 1,1 0-1,-1 0 1,1 1-1,-1-1 0,0 0 1,0 1-1,0 0 1,0-1-1,0 1 1,-1 0-1,1 0 0,-1 0 1,0 0-1,0 0 1,0 0-1,0 0 1,0 0-1,0 6 0,-1 1 26,-1 0 0,1-1 0,-1 1 1,-1 0-1,0-1 0,-1 1 0,1-1 0,-2 0 0,1 0 0,-1 0 0,-1 0 0,-8 11 0,-2 3 94,-1-1 1,-1-1-1,-25 25 1,28-33-54,0 1 1,-28 18-1,36-28-91,-1 0-1,1-1 0,-1 1 0,0-1 0,0 0 1,0-1-1,-1 0 0,1 0 0,-14 1 0,-1-4-19,8-11-72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603"/>
    </inkml:context>
    <inkml:brush xml:id="br0">
      <inkml:brushProperty name="width" value="0.035" units="cm"/>
      <inkml:brushProperty name="height" value="0.035" units="cm"/>
    </inkml:brush>
  </inkml:definitions>
  <inkml:trace contextRef="#ctx0" brushRef="#br0">44 152 14987,'11'-19'1273,"0"-3"480,20-30 0,-26 47-1429,-1-1 0,0 1 1,1 0-1,0 0 0,0 0 1,1 1-1,-1 0 0,1 0 1,11-6-1,-16 9-295,0 1 1,-1-1-1,1 1 0,0-1 1,0 1-1,0-1 1,-1 1-1,1 0 0,0-1 1,0 1-1,0 0 0,0 0 1,0 0-1,0-1 0,0 1 1,-1 0-1,1 0 1,0 1-1,0-1 0,0 0 1,0 0-1,0 0 0,0 0 1,0 1-1,-1-1 1,1 1-1,0-1 0,0 0 1,0 1-1,-1-1 0,1 1 1,0 0-1,-1-1 1,1 1-1,0-1 0,-1 1 1,1 0-1,-1 0 0,1-1 1,-1 1-1,1 0 0,-1 0 1,0 0-1,1-1 1,-1 1-1,0 0 0,1 0 1,-1 0-1,0 0 0,0 0 1,0 0-1,0 1 1,0 5 54,0 0 0,0 0 0,-1 1 0,0-1 0,-3 11 1,-6 18 116,-2-1 0,-1 0 1,-27 47-1,-65 90 247,98-163-382,8-11 7,14-14-5,-11 13-70,0 0 0,0 1 0,1-1 0,-1 1-1,1 0 1,-1 1 0,1-1 0,0 1 0,-1 0 0,1 0 0,0 0 0,0 1-1,0-1 1,0 1 0,0 0 0,0 1 0,-1-1 0,1 1 0,0 0 0,0 1-1,0-1 1,-1 1 0,1-1 0,-1 1 0,1 1 0,-1-1 0,0 1 0,0 0-1,0-1 1,0 2 0,3 2 0,17 21-34,-21-22 32,2 0-1,-1 0 0,0 0 0,1 0 0,0-1 0,0 1 0,0-1 0,1-1 0,0 1 1,8 4-1,-12-8 5,0 0 1,1 0 0,-1 0 0,0 0-1,0 0 1,0-1 0,0 1-1,0-1 1,0 1 0,0-1 0,0 0-1,0 0 1,0 0 0,0 0 0,0 0-1,-1 0 1,1 0 0,0 0-1,-1-1 1,1 1 0,-1-1 0,1 1-1,-1-1 1,0 0 0,1 0 0,-1 1-1,1-5 1,4-4 12,0-1-1,-1 0 1,6-19-1,-4 4 31,0 0 0,-2 0 0,-1-1 0,-1 0 0,0-43 0,-3 68-55,0-1-1,0 0 1,-1 1 0,1-1 0,-1 0 0,1 1-1,-1-1 1,0 1 0,0-1 0,0 1 0,0-1-1,0 1 1,-1 0 0,1 0 0,-3-3 0,4 5-14,-1-1 1,1 1 0,-1 0-1,1-1 1,-1 1-1,0 0 1,1-1 0,-1 1-1,1 0 1,-1 0 0,0-1-1,1 1 1,-1 0-1,0 0 1,1 0 0,-1 0-1,0 0 1,1 0-1,-1 0 1,0 0 0,1 0-1,-2 1 1,0 0-58,1-1 1,-1 1-1,1 0 0,-1 0 0,0 0 1,1 0-1,0 1 0,-1-1 1,1 0-1,0 1 0,-2 1 1,-23 43-693,15-31 272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079"/>
    </inkml:context>
    <inkml:brush xml:id="br0">
      <inkml:brushProperty name="width" value="0.035" units="cm"/>
      <inkml:brushProperty name="height" value="0.035" units="cm"/>
    </inkml:brush>
  </inkml:definitions>
  <inkml:trace contextRef="#ctx0" brushRef="#br0">174 65 15083,'1'-2'273,"0"1"0,0 0 1,0 0-1,0-1 0,0 1 0,0-1 0,-1 1 0,1-1 0,0 1 0,-1-1 1,1 1-1,-1-1 0,0 0 0,0 1 0,1-1 0,-1 0 0,0 1 0,0-1 1,-1 0-1,1-2 0,-1 3-77,0 0 1,1-1 0,-1 1-1,0 0 1,0 0-1,0 0 1,0 0 0,0 0-1,0 1 1,0-1-1,0 0 1,0 0-1,-1 1 1,1-1 0,0 0-1,0 1 1,-1-1-1,1 1 1,-2-1-1,-2 0-40,0 1 0,0-1 0,0 1 0,0 0 0,0 0 0,0 0 0,0 1 0,0-1 0,1 1 0,-1 0 0,0 1 0,-9 3 0,9-1-141,-1 0 0,1 0 0,0 1 1,0 0-1,0 0 0,1 0 0,0 0 0,0 1 1,0-1-1,1 1 0,-1 0 0,1 0 1,1 1-1,-1-1 0,1 1 0,-2 7 0,-1 11 8,0 1-1,-3 48 0,7-48-26,0 1-1,4 30 1,-1-46-2,-1 0-1,2 0 0,-1-1 1,1 1-1,1-1 1,0 0-1,11 20 1,-13-27 5,0 1-1,0-1 1,1 0 0,0 0 0,-1 0 0,1-1 0,0 1-1,0-1 1,1 1 0,-1-1 0,0 0 0,1 0 0,-1 0-1,1-1 1,5 2 0,-3-1 4,0-1 0,1 0 0,-1-1 0,0 0 0,0 0-1,0 0 1,1 0 0,-1-1 0,6-2 0,6-1 8,-1-2 1,0 0-1,0-1 1,-1-1-1,28-18 0,-28 16-2,-1-1 0,-1-1-1,0 0 1,0-1-1,-1-1 1,-1 0 0,0-1-1,-1 0 1,-1 0-1,0-1 1,-1-1 0,-1 0-1,0 0 1,-1 0-1,-1-1 1,-1 0 0,-1 0-1,0-1 1,1-21-1,-5 36 15,1-1 0,-1 0 0,0 0-1,0 1 1,-1-1 0,0 0 0,1 0-1,-1 1 1,-1-1 0,1 1 0,-1-1-1,0 1 1,0-1 0,0 1-1,-1 0 1,1 0 0,-6-6 0,5 7 3,0 0 0,-1 1 1,0-1-1,1 1 1,-1-1-1,0 1 0,0 0 1,0 1-1,-1-1 1,1 1-1,0 0 1,-1 0-1,1 0 0,0 0 1,-1 1-1,1 0 1,-1 0-1,-7 1 0,-3 1 2,1 1 0,0 0 0,0 1 0,0 1 0,0 0 0,1 1 0,0 0 0,0 1 0,0 0 0,1 1 0,-13 12 0,5-4-95,1 2 0,1 0 0,0 1 1,1 0-1,-20 33 0,34-48-73,0 0-82,1 0 0,-1 0 0,1 0 0,-1 0 0,1 0 0,0 1 0,1-1 0,-1 1 0,1-1 0,-2 9 0,19-29-890,0-6 357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875"/>
    </inkml:context>
    <inkml:brush xml:id="br0">
      <inkml:brushProperty name="width" value="0.035" units="cm"/>
      <inkml:brushProperty name="height" value="0.035" units="cm"/>
    </inkml:brush>
  </inkml:definitions>
  <inkml:trace contextRef="#ctx0" brushRef="#br0">209 110 12003,'4'-7'737,"-1"0"1,0-1-1,-1 1 1,1-1-1,1-14 0,-3 21-612,-1-1-1,0 1 1,0 0-1,0 0 1,0-1-1,0 1 1,0 0-1,0 0 1,0-1 0,0 1-1,-1 0 1,1 0-1,0 0 1,-1-1-1,1 1 1,-1 0-1,1 0 1,-1 0-1,0 0 1,1 0-1,-1 0 1,0 0-1,0 0 1,0 0-1,0 0 1,0 1-1,0-1 1,0 0-1,0 0 1,0 1-1,0-1 1,0 1-1,0-1 1,-1 1-1,1 0 1,0-1-1,0 1 1,0 0-1,-1 0 1,1 0-1,0 0 1,0 0-1,-1 0 1,-1 0-1,-4 1 0,0 0 1,0 1-1,0-1 0,0 1 1,0 1-1,0 0 0,1-1 1,-1 2-1,1-1 0,0 1 1,0 0-1,0 0 0,1 1 1,-1 0-1,1 0 0,0 0 1,-8 12-1,4-4-132,0 0 0,1 0 0,0 1 0,1 1 0,1-1 0,0 1 0,-4 18 0,7-18-2,0 0 1,1 0 0,0 1-1,1-1 1,1 1-1,0-1 1,1 1-1,1-1 1,7 28-1,-7-35 5,0-1 0,1 0 0,0 0 0,0 0 0,0 0 0,1-1 0,0 1 0,0-1 0,1 0 0,0 0 0,0-1 0,0 1 0,1-1 0,-1 0 0,1 0 0,0-1 0,1 0 0,-1 0 0,1-1 0,0 1 0,14 4-1,-11-6 7,0 1 0,0-2-1,0 1 1,1-1 0,-1-1-1,1 0 1,-1 0 0,0-1-1,1-1 1,-1 0 0,0 0-1,0 0 1,0-2 0,0 1-1,14-8 1,-13 5 3,-1-1-1,1 0 1,-1-1 0,0 1-1,-1-2 1,0 0-1,-1 0 1,1 0-1,-2-1 1,1 0 0,-1-1-1,9-18 1,-5 2 48,0 1 0,-2-1 0,-1-1 1,-1 0-1,-1 0 0,-2 0 0,2-51 0,-6 73-15,0 0-1,0-1 1,-1 1-1,0 0 1,0-1-1,-1 1 1,1 0-1,-2 0 1,-2-6 0,4 9-19,0 1 0,0 0 0,-1 0 0,0-1 0,1 1 0,-1 0 0,0 0 0,0 1 0,0-1 0,0 0 0,0 1 0,0-1 0,0 1 0,-1 0 0,1-1 0,-1 1 0,1 0 0,-1 1 0,1-1 0,-1 0 0,1 1 0,-1-1 0,-5 1 0,-1 0 20,0 1 1,1 0-1,-1 0 1,0 1-1,0 0 1,1 0-1,-1 1 1,-13 7-1,-3 3-351,-33 23 0,40-23 71,0-2 0,0 0 1,-33 13-1,30-19-65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117"/>
    </inkml:context>
    <inkml:brush xml:id="br0">
      <inkml:brushProperty name="width" value="0.035" units="cm"/>
      <inkml:brushProperty name="height" value="0.035" units="cm"/>
    </inkml:brush>
  </inkml:definitions>
  <inkml:trace contextRef="#ctx0" brushRef="#br0">1 384 18020,'12'-8'1432,"14"-24"-1008,8-11-128,16-9 344,8-3-135,7 3-25,0 1-64,-5 13-536,-6 7-280,-12 18 264,-9 5 40,-27 11-96,-15 9-89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695"/>
    </inkml:context>
    <inkml:brush xml:id="br0">
      <inkml:brushProperty name="width" value="0.035" units="cm"/>
      <inkml:brushProperty name="height" value="0.035" units="cm"/>
    </inkml:brush>
  </inkml:definitions>
  <inkml:trace contextRef="#ctx0" brushRef="#br0">1 703 13227,'1'16'1832,"4"-3"-1024,7-13-191,8-8 1511,7-10-1200,6-8-112,5-8-272,5-4-383,-4-2-1850,0-3 1681,-13-1-376,-5-1-168</inkml:trace>
  <inkml:trace contextRef="#ctx0" brushRef="#br0" timeOffset="1">542 0 17860,'19'0'1408,"-8"11"-1008,-2 4-120,1 7 608,3 2-407,-3 5-97,3 2 16,-9 5-88,-2 6-64,-4 7-96,-4 1 0,-6 4-280,-2-5-312,-1-8 416,-2-4-80,2-23-56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271"/>
    </inkml:context>
    <inkml:brush xml:id="br0">
      <inkml:brushProperty name="width" value="0.035" units="cm"/>
      <inkml:brushProperty name="height" value="0.035" units="cm"/>
    </inkml:brush>
  </inkml:definitions>
  <inkml:trace contextRef="#ctx0" brushRef="#br0">0 228 18004,'1'-1'87,"-1"0"0,0 0 0,1 0 0,-1 1 1,1-1-1,-1 0 0,1 0 0,0 1 0,-1-1 0,1 0 0,0 1 1,-1-1-1,1 1 0,0-1 0,0 1 0,1-1 0,-2 1-49,1 0 0,-1 0-1,0 0 1,1 0-1,-1 0 1,0 0 0,1 1-1,-1-1 1,0 0 0,1 0-1,-1 0 1,0 1 0,1-1-1,-1 0 1,0 0 0,0 1-1,0-1 1,1 0-1,-1 1 1,0-1 0,0 0-1,0 1 1,1-1 0,-1 0-1,0 1 1,0-1 0,0 0-1,0 1 1,5 39 1509,-4-33-1240,3 46 829,-3-11-776,3 0 1,1 0-1,3 0 1,13 45-1,-19-83-347,-1-1-1,1 1 0,0 0 0,0-1 1,0 0-1,3 4 0,-5-6-10,1 0 0,-1-1 1,1 1-1,-1-1 0,1 1 0,-1-1 1,1 1-1,-1-1 0,1 0 0,-1 1 1,1-1-1,0 0 0,-1 1 0,1-1 1,0 0-1,-1 0 0,1 1 0,0-1 1,0 0-1,-1 0 0,1 0 0,0 0 1,-1 0-1,1 0 0,0 0 0,-1 0 1,1 0-1,0-1 0,0 1 0,-1 0 1,1 0-1,0-1 0,-1 1 0,1 0 1,-1-1-1,1 1 0,0 0 0,-1-1 1,1 1-1,-1-1 0,1 1 0,-1-1 1,1 1-1,0-2 0,2-3 14,1-1-1,-1 1 1,0-1-1,0 0 1,-1 0-1,0 0 0,0 0 1,0 0-1,-1 0 1,0-1-1,1-9 1,0-14 48,-3-33 1,1 47-34,-1-10 51,0-1 1,-2 1 0,-1 0 0,-1 0 0,-11-32 0,10 47-10,4 16-11,3 17-1,3-11-53,0 1-1,1-1 1,0 0-1,1 0 1,0 0-1,1-1 1,16 19-1,-19-24-11,0 0 0,1 0 0,0-1 0,0 1-1,0-1 1,1 0 0,-1 0 0,1-1 0,0 0 0,0 0-1,0 0 1,1-1 0,-1 0 0,0 0 0,1-1 0,7 2-1,-7-3 3,-1-1 0,1 0 0,-1 0-1,0 0 1,0-1 0,1 0 0,-1 0-1,0-1 1,0 1 0,-1-1 0,1-1 0,-1 1-1,1-1 1,-1 0 0,0 0 0,0 0-1,-1-1 1,1 1 0,5-10 0,3-3 9,-2-1 0,0 0 1,0 0-1,12-36 0,-15 34 2,0 0-1,-2 0 1,-1-1 0,0 0-1,-1 0 1,1-30-1,-8 17 0,3 33-8,0 1 0,0-1 0,0 1 0,0-1 0,-1 1 0,1 0 0,0-1 0,0 1 0,0-1 0,-1 1 0,1 0 0,0-1 0,0 1 0,-1 0 0,1-1 0,0 1 0,-1 0 0,1-1 0,0 1 0,-1 0 0,1 0 0,-1-1 0,1 1 0,0 0 0,-1 0 0,1 0 0,-1 0 0,1 0 0,-1-1 0,1 1 0,-1 0 0,1 0 0,0 0 0,-1 0 0,1 0 0,-1 0 0,1 0 0,-1 1 0,1-1 0,-1 0 0,1 0 0,-17 13-9,10-3 3,-1 2 0,2-1 0,0 1 0,0-1 0,1 2 0,-5 16 0,-19 83-23,26-98 29,-19 105 12,20-104-77,0 1 0,1 0 0,1 0 0,1 0 0,3 23 0,-3-37 27,-1 0 0,0-1 0,1 1 0,-1 0 0,1 0 0,0-1 0,-1 1 1,1-1-1,0 1 0,0-1 0,0 1 0,0-1 0,0 1 0,2 1 0,-2-3-7,0 1-1,0-1 0,-1 0 0,1 1 1,0-1-1,0 0 0,0 0 0,-1 1 1,1-1-1,0 0 0,0 0 0,0 0 1,0 0-1,-1 0 0,1 0 0,0 0 1,0 0-1,0 0 0,0-1 0,-1 1 1,2-1-1,2-1-60,0 0 0,0-1 1,-1 1-1,0-1 0,1 0 0,-1 0 1,0 0-1,0 0 0,-1 0 0,4-6 1,23-38-405,0-13-207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822"/>
    </inkml:context>
    <inkml:brush xml:id="br0">
      <inkml:brushProperty name="width" value="0.035" units="cm"/>
      <inkml:brushProperty name="height" value="0.035" units="cm"/>
    </inkml:brush>
  </inkml:definitions>
  <inkml:trace contextRef="#ctx0" brushRef="#br0">55 506 16772,'-23'81'1964,"-6"27"-398,27-76-928,6-23-327,-4-9-299,1 0 0,-1 0 0,1 0 1,-1 0-1,1 0 0,-1 0 0,1 0 1,-1 0-1,1 0 0,-1-1 0,1 1 1,-1 0-1,1 0 0,-1-1 0,0 1 0,1 0 1,-1 0-1,1-1 0,-1 1 0,0 0 1,1-1-1,-1 1 0,0-1 0,1 0 1,5-6 26,0-1 1,-1 0 0,0 0 0,0-1 0,0 1 0,5-17 0,15-59-21,-23 78-11,2-9 1,16-67 97,-18 70-46,0 1-1,-1-1 1,0 1 0,-2-24 0,-1 30 42,1 5-18,-4 11 42,-1 24 35,2 12 75,3 61 0,2-81-171,1 0-1,2-1 1,13 49 0,-15-67-45,1-1 0,0 0 0,0 0 0,1-1 0,-1 1 0,7 8 0,-8-13-3,-1 0-1,1 0 0,0 0 0,0-1 1,0 1-1,0 0 0,0-1 1,0 1-1,0-1 0,1 0 0,-1 0 1,0 1-1,1-2 0,-1 1 1,1 0-1,-1 0 0,1-1 0,-1 0 1,1 1-1,-1-1 0,1 0 1,5-1-1,-3 0 14,0 0 1,1-1-1,-1 0 1,0 0-1,0-1 1,-1 1-1,1-1 1,0 0-1,-1-1 1,0 1-1,0-1 1,0 1-1,0-1 1,3-5-1,8-9 139,22-39 0,-36 56-163,23-42 204,-1-2 0,-2-1 0,25-82 0,-27 56-10,20-137 1,-38 197-188,3-11 0,-2 0 1,0 0 0,-3-39 0,1 61-15,0 0 0,0 1 1,-1-1-1,1 0 0,0 1 1,0-1-1,0 0 0,0 1 1,-1-1-1,1 1 1,0-1-1,-1 0 0,1 1 1,0-1-1,-1 1 0,1-1 1,-1 1-1,1-1 1,-1 0-1,-8 4-18,-5 16-11,-3 10 33,2 0-1,1 2 0,1-1 1,1 2-1,-10 47 0,18-61-5,1 1-1,0 0 0,2-1 0,0 1 1,1 0-1,1 0 0,0 0 0,2-1 1,0 1-1,1-1 0,8 21 1,-10-33-68,1 0 0,-1 0 0,2 0 0,-1-1 0,0 1 0,1-1 0,0 0 0,0 0 0,1 0 0,5 5 0,-8-8 21,1-1-1,-1 1 0,1-1 0,-1 1 0,1-1 0,-1 0 0,1 0 0,-1 0 0,1 0 1,0-1-1,0 1 0,-1-1 0,1 0 0,0 1 0,0-1 0,0 0 0,-1-1 1,1 1-1,0 0 0,0-1 0,-1 0 0,1 0 0,0 1 0,-1-2 0,5-1 0,-1 0-22,-1 0 0,1-1 0,-1 0 0,7-5 0,20-26-403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5.466"/>
    </inkml:context>
    <inkml:brush xml:id="br0">
      <inkml:brushProperty name="width" value="0.035" units="cm"/>
      <inkml:brushProperty name="height" value="0.035" units="cm"/>
    </inkml:brush>
  </inkml:definitions>
  <inkml:trace contextRef="#ctx0" brushRef="#br0">1 157 17292,'2'10'489,"26"116"3144,-22-107-3280,0 0-1,1 0 0,1-1 0,14 23 1,-20-37-314,1 0 0,-1 0 0,1-1 0,0 1 0,0-1 0,0 0 0,1 1 0,-1-2 0,1 1 0,0 0 0,0-1 1,0 1-1,0-1 0,7 2 0,-8-3-25,1 0 1,-1-1-1,1 1 1,0-1-1,-1 0 1,1 0-1,0 0 1,-1-1-1,1 1 1,-1-1-1,1 0 1,-1 0-1,1 0 1,-1-1-1,1 1 1,-1-1-1,0 0 1,0 1-1,3-4 1,8-5 8,-1-1 1,-1-1 0,0 0-1,-1-1 1,0 0 0,-1-1-1,16-28 1,0-6 63,22-59 0,-33 67-24,-9 21 26,15-29 0,-20 74 10,-14 190 7,13-189-79,0-27-24,0 1 0,0-1 0,0 0 0,0 0 1,0 1-1,0-1 0,0 0 0,0 1 0,0-1 0,0 0 0,0 0 0,0 1 0,0-1 1,1 0-1,-1 1 0,0-1 0,0 0 0,0 0 0,0 1 0,0-1 0,1 0 1,-1 0-1,0 0 0,0 1 0,0-1 0,1 0 0,-1 0 0,0 0 0,0 1 0,1-1 1,-1 0-1,0 0 0,0 0 0,1 0 0,-1 0 0,8-7 78,5-17 20,-13 24-100,46-122 365,-34 85-244,1 0 0,27-49 0,-40 85-118,1-1 1,0 1-1,0 0 1,0-1-1,0 1 1,0 0-1,0 0 1,0 0-1,0 0 1,0 0-1,0 0 1,2-1-1,-3 2-3,1 0 0,-1 0 0,0-1 0,0 1 0,1 0-1,-1 0 1,0 0 0,1 1 0,-1-1 0,0 0 0,1 0-1,-1 0 1,0 0 0,0 0 0,1 0 0,-1 0-1,0 0 1,1 1 0,-1-1 0,0 0 0,0 0 0,1 0-1,-1 0 1,0 1 0,0-1 0,0 0 0,1 0 0,-1 1-1,0-1 1,0 0 0,0 0 0,0 1 0,0-1 0,0 0-1,1 1 1,0 4-4,1 0 1,-1 0-1,0 0 0,-1 1 1,1 7-1,-2 132-1443,1-145 1401,-1 1 0,1 0 0,0-1 0,0 1 1,0-1-1,0 1 0,0 0 0,0-1 0,0 1 0,0 0 0,0-1 0,0 1 0,0 0 0,1-1 0,-1 1 0,0-1 0,0 1 0,0 0 0,1-1 0,-1 1 0,0-1 0,1 1 1,-1-1-1,1 1 0,-1-1 0,1 1 0,0 0 0,0-2-6,1 0 0,-1 0 0,0 0 0,1 0 0,-1 0 0,0 0 0,0 0 1,0 0-1,0-1 0,0 1 0,0 0 0,-1-1 0,2-1 0,17-30-562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6.307"/>
    </inkml:context>
    <inkml:brush xml:id="br0">
      <inkml:brushProperty name="width" value="0.035" units="cm"/>
      <inkml:brushProperty name="height" value="0.035" units="cm"/>
    </inkml:brush>
  </inkml:definitions>
  <inkml:trace contextRef="#ctx0" brushRef="#br0">139 367 18668,'-35'54'1515,"15"-24"-846,1 1-1,1 0 0,-24 63 1,41-92-627,0 0-1,1 0 1,-1 0 0,1 0 0,-1 0 0,1 0 0,0 0-1,0 0 1,0 0 0,0 0 0,0 0 0,1 2-1,-1-4-30,0 1-1,0-1 0,0 0 0,1 1 1,-1-1-1,0 0 0,1 0 0,-1 1 1,0-1-1,0 0 0,1 0 0,-1 0 1,1 0-1,-1 1 0,0-1 0,1 0 1,-1 0-1,0 0 0,1 0 0,-1 0 1,0 0-1,1 0 0,-1 0 0,1 0 1,-1 0-1,0 0 0,1 0 0,-1 0 1,0 0-1,1-1 0,-1 1 0,0 0 1,1 0-1,-1 0 0,0 0 0,1-1 1,6-3 34,-1 0 0,0-1 0,0 1 0,0-1 0,5-6 0,98-119 9,-77 87-44,50-50 0,-81 92-10,1-1 1,-1 1-1,0 0 0,1 0 1,-1-1-1,1 1 1,-1 0-1,1 0 0,0 1 1,-1-1-1,1 0 0,0 1 1,0-1-1,2 0 1,-3 1 0,-1 0 1,1 0 0,-1 0 0,1 1 0,0-1-1,-1 0 1,1 0 0,0 0 0,-1 1-1,1-1 1,-1 0 0,1 1 0,-1-1 0,1 1-1,-1-1 1,1 1 0,-1-1 0,1 1 0,-1-1-1,1 1 1,-1-1 0,0 1 0,1-1-1,-1 1 1,1 1 0,1 5 17,-1-1 1,1 1-1,-1 0 1,0 0-1,-1 12 0,1-7-2,0 6 13,-2-10-9,2 0 1,-1 0-1,1 1 1,1-1-1,-1 0 1,1 0-1,4 10 1,-5-17-19,-1 0 0,1-1 0,-1 1 0,0 0 1,1-1-1,-1 1 0,1-1 0,-1 1 1,1-1-1,0 1 0,-1-1 0,1 1 0,-1-1 1,1 1-1,0-1 0,0 1 0,-1-1 1,1 0-1,0 0 0,0 1 0,-1-1 0,1 0 1,0 0-1,0 0 0,-1 0 0,1 0 0,0 0 1,0 0-1,0 0 0,-1 0 0,1 0 1,0 0-1,0-1 0,-1 1 0,1 0 0,0-1 1,0 1-1,-1 0 0,1-1 0,0 1 1,-1-1-1,2 0 0,24-24 54,-26 24-55,34-44 45,-3-2-1,-2-1 1,25-55-1,-8 16-101,-36 72-74,-15 33-4,2-7 119,-2 2-11,-16 65-30,19-70 58,1 0 0,0 1 0,0-1-1,1 0 1,0 0 0,0 1 0,2 10-1,-2-19 0,0 1 0,0 0 0,1 0-1,-1-1 1,0 1 0,0 0 0,1-1 0,-1 1-1,0 0 1,1-1 0,-1 1 0,0 0 0,1-1-1,-1 1 1,1-1 0,-1 1 0,1-1 0,-1 1-1,1-1 1,0 1 0,-1-1 0,1 0-1,-1 1 1,1-1 0,0 0 0,0 0 0,-1 1-1,1-1 1,1 0 0,0 0 1,0 0 1,-1 0-1,1-1 0,0 1 0,0 0 1,0-1-1,-1 0 0,1 1 1,0-1-1,0 0 0,1-2 0,6-2 9,-1-1-1,-1 0 1,12-12-1,6-11-54,-2-2 1,0 0 0,-2-1-1,-2-2 1,17-37-1,-32 63-25,-1 0 1,0 0-1,0 0 0,1-8 0,-4 16 64,0 0 0,0 0-1,0 0 1,0 0-1,0 0 1,0 0-1,0 0 1,0 0 0,0 0-1,0 0 1,0 0-1,0 0 1,0 0-1,0 0 1,0 0-1,-1 0 1,1 0 0,0 0-1,0 1 1,0-1-1,0 0 1,0 0-1,0 0 1,0 0 0,0 0-1,0 0 1,0 0-1,0 0 1,0 0-1,0 0 1,0 0-1,0 0 1,0 0 0,-1 0-1,1 0 1,0 0-1,0 0 1,0-1-1,0 1 1,0 0 0,0 0-1,0 0 1,0 0-1,0 0 1,0 0-1,0 0 1,0 0-1,0 0 1,0 0 0,0 0-1,0 0 1,0 0-1,0 0 1,0 0-1,-5 7-80,-2 7 71,1 1 0,0-1 1,2 2-1,-1-1 0,2 0 0,0 1 0,-1 28 0,3-43 20,1 0 0,0-1 0,0 1 0,0 0 0,0 0-1,0 0 1,0 0 0,0 0 0,0 0 0,1 0 0,-1 0 0,0 0-1,1 0 1,-1 0 0,0 0 0,1 0 0,-1 0 0,1 0 0,-1 0-1,1-1 1,0 1 0,-1 0 0,1 0 0,0-1 0,0 1 0,0 0-1,1-1 3,-1 0 0,0 0 0,0 0 0,0 0 0,1 0-1,-1 0 1,0 0 0,0-1 0,1 1 0,-1 0 0,0-1 0,0 1-1,0-1 1,0 1 0,0-1 0,0 0 0,2-1 0,5-5 31,1 0 1,-1 0-1,10-14 1,24-38-58,-32 43-53,0 1 0,1 0 0,0 1 0,16-14-1,-27 27 68,0 1 0,0 0 0,0 0 0,0-1-1,1 1 1,-1 0 0,0 0 0,0 0 0,0 0-1,1-1 1,-1 1 0,0 0 0,0 0 0,1 0-1,-1 0 1,0 0 0,0 0 0,1 0 0,-1-1-1,0 1 1,0 0 0,1 0 0,-1 0 0,0 0 0,1 0-1,-1 0 1,0 0 0,0 0 0,1 0 0,-1 1-1,0-1 1,0 0 0,1 0 0,-1 0 0,0 0-1,0 0 1,1 0 0,-1 1 0,0-1 0,0 0-1,0 0 1,1 0 0,-1 0 0,0 1 0,0-1-1,0 0 1,1 0 0,-1 1 0,0-1 0,0 0-1,0 0 1,0 1 0,0-1 0,0 0 0,0 0-1,0 1 1,0-1 0,0 0 0,0 0 0,0 1 0,2 23-105,-2-20 99,-6 188 481,0 47 739,11-137-731,-1-47-270,-3 0-1,-8 84 1,5-127-193,-1 1 1,-6 19 0,9-29-9,-1-1 1,0 0-1,0 0 1,0 1 0,0-1-1,0 0 1,0 0-1,-1 0 1,1 0 0,-1 0-1,1-1 1,-1 1-1,0 0 1,0-1 0,1 1-1,-1-1 1,0 1-1,0-1 1,-1 0 0,-2 2-1,3-3-1,1-1 0,0 1 0,0 0 0,0 0 0,0 0 0,0-1 0,-1 1 0,1 0 0,0-1 0,0 1 0,0-1 0,0 1 0,0-1 0,0 0 0,0 1 0,0-1 0,1 0 0,-1 0 0,0 0 0,0 0 0,1 0 0,-1 0 0,0 0 0,1 0 0,-1 0 0,1 0 0,-1 0 0,1 0 0,0 0 0,-1 0 0,1-2 0,-3-6 25,1 1 1,0-1-1,0-10 1,-1-15 21,3 1 0,0-1-1,3 1 1,0-1 0,11-39 0,-1 20-170,2 0 1,33-73-1,-35 97-225,2 1 1,0 1 0,2 0 0,1 1-1,1 1 1,30-30 0,-22 28-179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010"/>
    </inkml:context>
    <inkml:brush xml:id="br0">
      <inkml:brushProperty name="width" value="0.035" units="cm"/>
      <inkml:brushProperty name="height" value="0.035" units="cm"/>
    </inkml:brush>
  </inkml:definitions>
  <inkml:trace contextRef="#ctx0" brushRef="#br0">271 99 15931,'6'-16'956,"7"-26"590,-12 39-1422,0 1-1,-1 0 1,1-1 0,-1 1-1,0-1 1,0 1 0,0-1-1,0 1 1,0-1-1,0 1 1,-1-1 0,-1-3-1,2 6-46,0-1 1,-1 1-1,1-1 0,0 1 0,-1 0 0,1-1 0,-1 1 0,1 0 1,0 0-1,-1-1 0,1 1 0,-1 0 0,1 0 0,-1 0 0,1-1 1,-1 1-1,1 0 0,-1 0 0,1 0 0,-1 0 0,1 0 0,-1 0 1,1 0-1,-1 0 0,1 0 0,-1 0 0,0 1 0,1-1 0,0 0 1,-2 0-1,-16 9 981,0 5-661,0 0-1,1 1 0,-27 33 1,-38 61-166,70-92-243,2-3-107,0 0 0,1 0 1,1 1-1,0 1 0,1-1 1,-6 21-1,13-36 109,0 0 0,0 1 0,0-1 1,0 0-1,0 0 0,-1 1 0,1-1 0,0 0 0,0 1 1,0-1-1,0 0 0,0 0 0,0 1 0,0-1 0,0 0 1,1 1-1,-1-1 0,0 0 0,0 1 0,0-1 1,0 0-1,0 0 0,0 1 0,1-1 0,-1 0 0,0 0 1,0 1-1,0-1 0,1 0 0,-1 0 0,0 0 0,0 1 1,0-1-1,1 0 0,-1 0 0,0 0 0,1 0 0,-1 0 1,0 0-1,0 1 0,1-1 0,-1 0 0,0 0 0,1 0 1,-1 0-1,0 0 0,0 0 0,1 0 0,-1 0 1,0 0-1,1 0 0,-1 0 0,0 0 0,1-1 0,-1 1 1,0 0-1,0 0 0,1 0 0,-1 0 0,0 0 0,0-1 1,1 1-1,-1 0 0,24-13-354,-21 11 309,-1 1 28,29-18-337,58-26-1,-80 41 361,1 0 1,0 1-1,1 0 0,-1 0 0,0 1 0,1 1 0,-1 0 1,1 0-1,-1 1 0,21 2 0,-28-1 20,1 0 0,0-1 1,-1 1-1,1 0 0,-1 1 0,1-1 0,-1 1 0,0-1 0,1 1 0,-1 0 0,0 0 1,0 1-1,0-1 0,-1 1 0,1-1 0,-1 1 0,1 0 0,-1 0 0,0 0 1,0 0-1,0 0 0,0 1 0,-1-1 0,1 0 0,-1 1 0,0-1 0,0 1 0,0 0 1,-1-1-1,1 1 0,-1 5 0,0 2 56,0-1 0,-1 1 0,0-1 0,-1 1 0,0-1-1,-1 0 1,0 0 0,-1 0 0,0 0 0,-6 10 0,0-2 9,-1-1 0,-1 0 1,-1 0-1,0-2 0,-1 1 0,-1-2 0,0 0 0,-1-1 0,0 0 1,-1-1-1,-1-1 0,-22 10 0,34-18-168,0-1 1,0 1-1,-1-2 1,1 1-1,0-1 1,-9 1-1,13-2 56,0 0 0,-1 0 0,1 0 0,0 0-1,-1-1 1,1 1 0,0-1 0,0 1 0,-1-1 0,1 0 0,0 0-1,0 0 1,0 0 0,0 0 0,0 0 0,0-1 0,0 1 0,0 0-1,1-1 1,-1 0 0,-1-2 0,0 1-6,1-1 0,0 0 0,0 0-1,1 0 1,-1-1 0,-1-7 0,-4-35-339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560"/>
    </inkml:context>
    <inkml:brush xml:id="br0">
      <inkml:brushProperty name="width" value="0.035" units="cm"/>
      <inkml:brushProperty name="height" value="0.035" units="cm"/>
    </inkml:brush>
  </inkml:definitions>
  <inkml:trace contextRef="#ctx0" brushRef="#br0">27 167 17572,'-10'46'868,"3"0"1,2 0 0,1 1-1,3 0 1,5 55 0,-3-95-780,0 0 1,1 0 0,-1 0 0,5 10 0,-6-16-79,1 0 1,-1 0 0,1 0-1,-1 0 1,1 0 0,-1 0-1,1 0 1,-1 0 0,1 0-1,0 0 1,0-1 0,-1 1-1,1 0 1,0 0 0,0-1-1,0 1 1,0 0 0,0-1-1,0 1 1,0-1 0,0 1-1,0-1 1,0 1 0,0-1-1,0 0 1,0 0 0,1 0-1,-1 1 1,0-1 0,0 0-1,0 0 1,0-1 0,0 1-1,1 0 1,-1 0 0,0 0-1,0-1 1,1 0 0,6-3 2,-1-2 1,-1 1-1,1-1 0,-1 1 1,0-2-1,0 1 1,-1-1-1,1 0 0,4-9 1,32-51-9,-3-3 0,35-87 1,2-3 59,-69 148-56,-4 12-2,-5 21 4,1-8-6,-4 53 133,3 0 0,8 79-1,-6-139-110,1-1 0,-1 0 0,1 0-1,0 1 1,0-1 0,1 0 0,0 0-1,-1 0 1,2 0 0,-1-1 0,6 10 0,-7-14-22,-1 1 1,1 0-1,-1-1 1,1 1 0,-1-1-1,1 1 1,-1-1-1,1 1 1,0-1 0,-1 0-1,1 1 1,0-1-1,-1 0 1,1 1 0,0-1-1,0 0 1,-1 0-1,1 0 1,0 0 0,0 0-1,-1 0 1,1 0-1,0 0 1,0 0 0,-1 0-1,1 0 1,0 0-1,0 0 1,-1-1 0,1 1-1,0 0 1,0 0-1,-1-1 1,1 1 0,0-1-1,-1 1 1,1 0-1,-1-1 1,1 1 0,-1-1-1,1 0 1,0 0-1,3-4 8,0 0 0,0 0-1,-1 0 1,4-9 0,5-10-291,-1-1 1,-2 0-1,13-52 1,3-84-672,-18 99 512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123"/>
    </inkml:context>
    <inkml:brush xml:id="br0">
      <inkml:brushProperty name="width" value="0.035" units="cm"/>
      <inkml:brushProperty name="height" value="0.035" units="cm"/>
    </inkml:brush>
  </inkml:definitions>
  <inkml:trace contextRef="#ctx0" brushRef="#br0">1 201 12027,'5'-16'959,"-1"0"-114,1 1 0,10-23 0,-15 38-751,1-1 0,-1 0 1,0 1-1,0-1 0,0 0 1,1 1-1,-1-1 0,0 1 1,1-1-1,-1 1 1,1-1-1,-1 1 0,1-1 1,-1 1-1,1 0 0,-1-1 1,1 1-1,-1-1 0,1 1 1,-1 0-1,1 0 0,0-1 1,-1 1-1,1 0 0,-1 0 1,1 0-1,0 0 1,-1-1-1,1 1 0,1 0 1,-1 1-11,0 0 0,0-1 1,0 1-1,0 0 1,0 0-1,0 0 0,-1 0 1,1 0-1,0 0 1,0 0-1,-1 0 0,1 0 1,-1 0-1,2 2 1,2 7 277,-1 0 1,5 19-1,3 53 711,-3 0-1,-2 84 1,-5-81-533,1 162 576,1 6-545,-12-700-1794,13 356 746,3 0-1,37-169 1,-38 232 311,19-45 1,-22 65 150,0 1 1,1-1-1,0 1 0,1 0 1,-1 1-1,1-1 0,1 1 1,-1 0-1,1 0 1,8-6-1,-13 10 17,0 1 0,1 0 0,0 0 0,-1 0 0,1 0 0,-1 0 0,1 0 0,0 0 0,0 0 0,0 0 0,0 1 0,-1-1 0,1 1 0,0 0 0,0-1 1,0 1-1,0 0 0,0 0 0,0 0 0,0 0 0,0 1 0,0-1 0,0 0 0,0 1 0,-1 0 0,1-1 0,0 1 0,0 0 0,0 0 0,-1 0 0,1 0 0,-1 0 0,1 0 0,0 0 0,-1 1 0,0-1 0,1 1 0,-1-1 0,0 1 0,0-1 0,0 1 0,0 0 1,2 3-1,1 3 28,-1 0 1,0 1 0,0-1 0,0 1 0,-1 0-1,0 0 1,-1 0 0,0 13 0,-2 1 117,-1 0 0,-1 0 0,-1-1 0,-1 1 0,-1-1 0,-1 0 0,-1-1 0,-1 1 0,0-2 0,-2 1 0,-1-1 0,0-1 0,-22 26 0,30-41-95,0 1-1,0-1 1,-1 0-1,1-1 0,-1 1 1,-10 5-1,14-8-72,0-1 1,0 1-1,0-1 0,0 0 0,0 1 0,0-1 0,0 0 0,0 0 0,0 0 0,0 1 0,0-1 0,0 0 0,0 0 0,0-1 0,0 1 1,0 0-1,0 0 0,0 0 0,0-1 0,0 1 0,0 0 0,0-1 0,0 1 0,0-1 0,1 1 0,-1-1 0,0 0 0,0 1 0,0-1 1,1 0-1,-1 1 0,0-1 0,0 0 0,1 0 0,-1 0 0,1 0 0,-1 0 0,1 1 0,-1-1 0,1 0 0,0 0 0,0 0 0,-1 0 1,1 0-1,0-2 0,-2-6-374,1 0 0,0 1 0,0-1 1,1 0-1,0 0 0,0 0 0,3-12 0,16-64-1005,-17 76 1285,14-52-973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662"/>
    </inkml:context>
    <inkml:brush xml:id="br0">
      <inkml:brushProperty name="width" value="0.035" units="cm"/>
      <inkml:brushProperty name="height" value="0.035" units="cm"/>
    </inkml:brush>
  </inkml:definitions>
  <inkml:trace contextRef="#ctx0" brushRef="#br0">31 133 18196,'3'29'598,"0"-1"0,-2 1 0,-1 0 1,-1 0-1,-9 54 0,1-13 505,8-61-971,-14 204 2025,14-171-1737,1 0 0,13 82 1,-11-117-388,12 53 151,-12-56-174,-1 0 0,1 0-1,0 0 1,0 0 0,0 0-1,1 0 1,-1 0 0,1-1-1,0 0 1,6 7 0,-8-10-9,0 1 1,-1 0 0,1-1 0,0 1-1,0-1 1,0 1 0,0-1-1,-1 1 1,1-1 0,0 0 0,0 1-1,0-1 1,0 0 0,0 0-1,0 0 1,0 0 0,0 0-1,0 0 1,0 0 0,0 0 0,0 0-1,0 0 1,0 0 0,0 0-1,2-1 1,-2-1-1,1 1 1,-1 0-1,1 0 0,-1-1 0,1 1 0,-1-1 1,1 1-1,-1-1 0,0 1 0,0-1 0,0 0 1,1-2-1,2-6-9,0 0 0,-1-1 0,4-19 0,40-284-545,-7 35-37,-37 262 551,10-59-255,24-75 0,-36 146 283,1 0 0,-1 1 1,1-1-1,0 0 0,0 1 0,1-1 1,-1 1-1,1 0 0,0 0 0,0 0 0,5-5 1,-8 9 8,1-1 0,0 1 1,-1 0-1,1 0 0,-1 0 1,1-1-1,0 1 0,-1 0 1,1 0-1,0 0 0,-1 0 1,1 0-1,-1 0 1,1 0-1,0 1 0,-1-1 1,1 0-1,0 0 0,-1 0 1,1 1-1,-1-1 0,1 0 1,-1 0-1,1 1 0,-1-1 1,1 1-1,-1-1 0,1 0 1,-1 1-1,1-1 0,-1 1 1,1-1-1,-1 1 0,0-1 1,1 1-1,-1 0 1,0 0-1,12 24-42,-12-25 44,5 16 86,0 1 0,-2-1 0,0 1 0,0 0 0,-2 0 0,0 1 0,-1-1 0,-1 0 0,0 0 0,-2 0 0,0 0 0,0 0 0,-2-1 0,0 0 0,-13 30 0,13-39-47,0 1 0,0-1-1,-1 0 1,0 0 0,-1 0-1,1-1 1,-1 0 0,0 0-1,-1-1 1,1 0 0,-1 0-1,0-1 1,0 0-1,-16 5 1,19-7-101,0-1 0,1 1 0,-1-1 0,-1 0-1,1-1 1,0 1 0,0-1 0,0 0 0,0-1 0,0 1 0,0-1-1,0 0 1,0 0 0,0 0 0,0-1 0,0 0 0,0 0-1,1 0 1,-1 0 0,1-1 0,0 0 0,-1 0 0,1 0 0,1 0-1,-1-1 1,0 1 0,-4-7 0,4 5-12,0-1 1,1 0-1,-1 0 1,-2-7-1,-6-29-409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239"/>
    </inkml:context>
    <inkml:brush xml:id="br0">
      <inkml:brushProperty name="width" value="0.035" units="cm"/>
      <inkml:brushProperty name="height" value="0.035" units="cm"/>
    </inkml:brush>
  </inkml:definitions>
  <inkml:trace contextRef="#ctx0" brushRef="#br0">39 9 17156,'-2'-8'1740,"-2"14"-777,-2 22-15,-14 126 3055,13 80-2221,7-233-1770,1 14 89,0-1 0,0 1 1,7 25-1,-7-36-86,0-1 1,0 0-1,1 0 1,-1 0-1,1 0 1,-1 0-1,1 0 1,0-1-1,4 5 1,-4-5-11,-1-1 1,1 0 0,-1 0-1,1 0 1,0 0 0,-1 0-1,1-1 1,0 1 0,0 0-1,-1-1 1,1 1 0,0-1-1,0 0 1,0 0 0,0 1-1,0-1 1,-1 0 0,4-1-1,0 0-1,0 0-1,0-1 1,-1 1-1,1-1 0,-1 0 1,1 0-1,-1-1 1,0 1-1,0-1 1,0 0-1,0 0 1,4-5-1,6-6-4,20-27-1,-32 38 2,88-125-86,-52 71 1,-22 37 18,-16 20 65,0 0 0,0 0 0,0 0 1,1 0-1,-1-1 0,0 1 0,0 0 0,0 0 0,0 0 0,0 0 0,1 0 1,-1 0-1,0 0 0,0 0 0,0-1 0,1 1 0,-1 0 0,0 0 0,0 0 1,0 0-1,1 0 0,-1 0 0,0 0 0,0 0 0,0 0 0,1 0 0,-1 0 0,0 0 1,0 0-1,0 1 0,1-1 0,-1 0 0,0 0 0,0 0 0,0 0 0,0 0 1,1 0-1,-1 0 0,0 0 0,0 1 0,0-1 0,0 0 0,0 0 0,1 0 0,-1 1 1,3 12-35,-2 15 5,-1-28 28,-1 21-20,-1 6 29,1-1 0,2 1-1,4 27 1,-5-51-1,1-1 0,-1 1 0,1-1 0,0 1 0,0-1 0,0 0 0,0 1 0,0-1 0,2 3 0,-2-4-4,0-1 1,-1 1 0,1 0 0,-1-1 0,1 0 0,0 1 0,0-1-1,-1 1 1,1-1 0,0 0 0,0 0 0,-1 1 0,1-1-1,0 0 1,0 0 0,0 0 0,-1 0 0,1 0 0,0 0 0,0 0-1,0 0 1,0 0 0,-1 0 0,1 0 0,0-1 0,0 1 0,-1 0-1,1-1 1,0 1 0,0 0 0,-1-1 0,1 1 0,0-1-1,-1 1 1,1-1 0,10-8 9,0-1 0,-1 1 0,0-1-1,-1-1 1,-1 0 0,1 0 0,7-15 0,-9 14-39,1 0 0,0 0 1,0 1-1,2 0 0,-1 1 1,1 0-1,13-9 0,-22 18 18,1 0-1,0 0 1,-1 0-1,1 0 1,-1 0-1,1 0 1,0 0-1,-1 1 1,1-1-1,0 1 1,0 0-1,0-1 1,-1 1-1,1 0 0,0 0 1,0 0-1,0 0 1,0 0-1,-1 1 1,1-1-1,3 1 1,-3 1-4,0-1 0,0 0 0,0 1 0,0-1 0,0 1 0,0 0 0,0 0 0,-1 0 0,1 0 0,-1 0-1,1 0 1,-1 0 0,2 4 0,2 7-34,-1-1 0,0 1 0,0 0-1,1 20 1,2 18 133,-3 1 1,-2 0 0,-2 0-1,-3-1 1,-2 1-1,-12 56 1,15-98-33,0 0 1,0-1-1,-1 1 1,0-1-1,0 0 1,-1 0-1,-1 0 1,1 0-1,-12 14 1,16-22-51,-1 0 1,1 0 0,-1-1 0,0 1 0,1 0 0,-1 0 0,0-1 0,0 1 0,1 0 0,-1-1 0,0 1 0,0-1 0,0 1-1,0-1 1,0 0 0,0 1 0,0-1 0,0 0 0,0 0 0,0 1 0,0-1 0,0 0 0,0 0 0,0 0 0,0 0 0,0 0-1,0 0 1,0-1 0,0 1 0,0 0 0,0 0 0,1-1 0,-1 1 0,0-1 0,0 1 0,0-1 0,0 1 0,0-1 0,0 1-1,1-1 1,-1 0 0,0 1 0,1-1 0,-1 0 0,0 0 0,1 0 0,-1-1 0,-3-3-11,1-1 1,0 1-1,0-1 1,1 0-1,-1 0 1,-1-9-1,-1-6-89,2-1 0,0 1 0,1 0 0,2-1 0,0 0 0,1 1 1,1-1-1,5-23 0,0 18 0,0 1 1,1 0 0,2 0 0,1 1 0,1 0 0,15-23 0,2-1-47,3-6-9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798"/>
    </inkml:context>
    <inkml:brush xml:id="br0">
      <inkml:brushProperty name="width" value="0.035" units="cm"/>
      <inkml:brushProperty name="height" value="0.035" units="cm"/>
    </inkml:brush>
  </inkml:definitions>
  <inkml:trace contextRef="#ctx0" brushRef="#br0">7 260 17700,'18'6'2248,"-4"12"-1344,-6 20-335,-2 10 1711,-5 11-1296,2 4-232,-4 0-191,1 0-153,-2-13-416,4-7-312,-1-28-625,2-10-375,4-22 1024,-4-13-264,0-24-192</inkml:trace>
  <inkml:trace contextRef="#ctx0" brushRef="#br0" timeOffset="1">4 12 19276,'0'-11'1512,"0"19"-1167,0 7-225,-3 5 528,3 3-800,4-2 80,6-4-96,14-5-104</inkml:trace>
  <inkml:trace contextRef="#ctx0" brushRef="#br0" timeOffset="2">523 70 20980,'-2'7'234,"0"0"-1,-1 1 0,1-1 1,-1 0-1,-1-1 0,1 1 1,-1-1-1,-1 1 0,-4 5 0,-9 9 161,-23 21-1,22-24 232,-35 32 533,53-48-844,4-3-135,12-7-104,18-11-194,-19 10 70,112-62-574,-113 64 477,0 2-1,1 0 0,-1 0 1,1 1-1,0 1 0,1 1 0,26-2 1,-39 3 124,1 1 1,0 0 0,-1 0 0,1 1 0,-1-1 0,1 0 0,-1 1 0,1-1 0,-1 1-1,1 0 1,-1 0 0,0 0 0,1 0 0,-1 1 0,0-1 0,0 0 0,0 1 0,0 0-1,0-1 1,0 1 0,-1 0 0,1 0 0,0 0 0,-1 0 0,1 0 0,-1 0 0,0 1-1,0-1 1,0 0 0,0 1 0,0-1 0,-1 1 0,1-1 0,-1 1 0,1-1 0,-1 1-1,0-1 1,0 1 0,0 0 0,-1 3 0,0 4 70,0 0 0,-1 0 0,-1 0 1,0 0-1,0 0 0,-1-1 0,0 1 0,0-1 0,-9 12 0,-6 6 263,-33 40 0,29-41-127,-1 0 0,-1-2 1,-34 26-1,50-44-102,0 1 0,0-1 0,0 0 1,-1-1-1,0 0 0,0-1 0,-1 0 0,1-1 1,-1 0-1,0 0 0,0-1 0,0 0 0,-21-1 1,26-1-67,1-1 1,0 0-1,0 0 1,0-1-1,0 0 1,0 1-1,-7-6 1,-30-19 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366"/>
    </inkml:context>
    <inkml:brush xml:id="br0">
      <inkml:brushProperty name="width" value="0.035" units="cm"/>
      <inkml:brushProperty name="height" value="0.035" units="cm"/>
    </inkml:brush>
  </inkml:definitions>
  <inkml:trace contextRef="#ctx0" brushRef="#br0">1 731 13779,'-1'7'1801,"3"0"1774,12-6-2186,-13-1-1401,15-2 425,-1 0 1,1 0-1,-1-2 0,0 0 0,0 0 0,20-10 0,87-50 360,-79 41-495,416-260 393,-21 11-1983,-351 225 1063,-32 23-99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991"/>
    </inkml:context>
    <inkml:brush xml:id="br0">
      <inkml:brushProperty name="width" value="0.035" units="cm"/>
      <inkml:brushProperty name="height" value="0.035" units="cm"/>
    </inkml:brush>
  </inkml:definitions>
  <inkml:trace contextRef="#ctx0" brushRef="#br0">242 411 16444,'-1'-3'132,"0"0"1,0 0 0,0 0 0,0 0 0,-1 0 0,0 1 0,1-1 0,-1 0 0,0 1 0,0 0 0,0-1 0,0 1 0,-1 0 0,1 0 0,0 0 0,-1 0 0,0 1-1,1-1 1,-1 1 0,0 0 0,0-1 0,0 1 0,0 0 0,0 1 0,0-1 0,0 0 0,0 1 0,0 0 0,0 0 0,0 0 0,0 0 0,0 0 0,-1 1 0,-4 0 0,2 1-31,0 0 1,0 1-1,0-1 1,0 1-1,1 0 1,-1 0-1,1 1 1,-1 0-1,1 0 1,0 0-1,1 1 1,-1-1-1,1 1 1,0 0-1,0 0 1,-6 11 0,2-1-18,1 0 0,0 0 0,1 1 0,0 0 0,-4 21 0,5-12 21,1 0-1,-1 28 0,4-45-81,1 0 1,0 0-1,0 0 0,1 0 0,0 0 1,1-1-1,0 1 0,0 0 1,0-1-1,8 15 0,-10-22-22,0 1-1,1 0 1,-1 0 0,1-1-1,-1 1 1,1 0-1,-1-1 1,1 1 0,0 0-1,-1-1 1,1 1 0,0-1-1,-1 1 1,1-1-1,0 1 1,0-1 0,0 0-1,-1 1 1,1-1-1,0 0 1,0 0 0,0 0-1,0 1 1,-1-1 0,1 0-1,0 0 1,0 0-1,0 0 1,0 0 0,0-1-1,-1 1 1,1 0-1,0 0 1,0-1 0,0 1-1,-1 0 1,1-1 0,0 1-1,0 0 1,-1-1-1,1 1 1,0-1 0,-1 0-1,1 1 1,0-1 0,-1 1-1,1-1 1,-1 0-1,1 0 1,0 0 0,4-6 7,0 0 1,0-1 0,0 1 0,4-12 0,10-23 83,-3-1 0,-1 0 0,13-66-1,13-142 315,-21 36 86,-17 466-290,17 20-582,-17-239 262,-2-4-17,2-1 1,1 0-1,1 0 0,10 28 1,-6-37 176,-9-18-49,1 0 1,-1 0-1,0 1 1,1-1-1,-1 0 0,1 0 1,-1 0-1,0 0 1,1 0-1,-1 0 1,1 0-1,-1 0 0,0-1 1,1 1-1,-1 0 1,1 0-1,-1 0 1,0 0-1,1-1 0,-1 1 1,0 0-1,1 0 1,-1 0-1,0-1 1,1 1-1,-1 0 0,0-1 1,0 1-1,1 0 1,-1-1-1,0 1 1,0 0-1,0-1 0,1 1 1,-1 0-1,0-1 1,0 1-1,0-1 1,0 1-1,0 0 0,0-2 1,12-25-262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1.584"/>
    </inkml:context>
    <inkml:brush xml:id="br0">
      <inkml:brushProperty name="width" value="0.035" units="cm"/>
      <inkml:brushProperty name="height" value="0.035" units="cm"/>
    </inkml:brush>
  </inkml:definitions>
  <inkml:trace contextRef="#ctx0" brushRef="#br0">112 251 15883,'4'5'488,"-1"-2"-203,-1-1 0,1 1 1,0 0-1,0-1 0,0 0 0,1 1 1,3 1-1,-6-4-201,0 0 1,0 1-1,0-1 1,0 0-1,1 0 1,-1 0-1,0 0 1,0 0-1,1 0 1,-1 0-1,0 0 0,0 0 1,0-1-1,1 1 1,-1-1-1,0 1 1,0 0-1,0-1 1,0 0-1,0 1 1,0-1-1,0 0 1,0 1-1,0-1 0,0 0 1,0 0-1,1-2 1,3-3 236,1-1 0,-2 0 0,1-1 0,-1 1 0,0-1 1,0 0-1,-1 0 0,0 0 0,2-11 0,0-2 223,-1 0-1,1-35 1,-4 50-460,-1 0 1,0 0-1,-1 0 0,1 0 0,-1 0 1,-1 0-1,1 0 0,-3-6 0,4 10-69,-1 1 1,0 0-1,1-1 0,-1 1 0,0 0 0,0 0 0,1 0 1,-1 0-1,0-1 0,0 1 0,0 0 0,-1 1 0,1-1 1,0 0-1,0 0 0,0 0 0,-1 1 0,1-1 0,0 1 1,-1-1-1,1 1 0,0-1 0,-1 1 0,1 0 0,-1 0 1,1 0-1,-1-1 0,1 2 0,0-1 0,-1 0 0,1 0 1,-1 0-1,1 1 0,-1-1 0,1 0 0,0 1 0,-1-1 1,-1 2-1,-6 3 22,1 0 0,-1 0 0,1 1 1,1 0-1,-1 0 0,1 1 0,0-1 0,1 2 1,-1-1-1,1 1 0,1 0 0,-9 16 1,2-1-17,1 0 0,2 0 1,-13 45-1,15-42-17,2 0-1,-4 40 0,9-58-15,-1 0 0,1 1-1,0-1 1,1 0-1,0 1 1,1-1 0,-1 0-1,1 0 1,1 0-1,0 0 1,7 15 0,-9-21-21,1 0 0,-1 0 0,1 0 0,-1 0 1,1 0-1,0 0 0,0 0 0,0-1 1,0 1-1,0-1 0,0 1 0,0-1 0,0 0 1,1 0-1,-1 0 0,0 0 0,1 0 1,-1 0-1,1-1 0,-1 1 0,1-1 0,-1 0 1,1 0-1,-1 0 0,1 0 0,-1 0 0,1 0 1,-1-1-1,1 1 0,-1-1 0,1 0 1,-1 0-1,0 1 0,1-2 0,-1 1 0,0 0 1,4-3-1,5-3 13,1-2 0,-2 1 1,1-1-1,-1-1 0,11-14 0,19-22-237,-2-4-61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119"/>
    </inkml:context>
    <inkml:brush xml:id="br0">
      <inkml:brushProperty name="width" value="0.035" units="cm"/>
      <inkml:brushProperty name="height" value="0.035" units="cm"/>
    </inkml:brush>
  </inkml:definitions>
  <inkml:trace contextRef="#ctx0" brushRef="#br0">265 125 13723,'0'0'12,"-6"-16"902,-1 1 0,0 0 0,-1 0 0,-11-15 0,17 27-695,-1 0 0,1 0 0,-1 0 0,0 0 0,0 1 0,0-1 0,0 1 0,-1 0 0,1 0 0,-5-2 0,5 3-81,1 0 0,0 1 0,0-1 0,-1 1 0,1-1 0,0 1 0,-1 0 0,1 0 1,0 0-1,-1 1 0,1-1 0,0 0 0,-1 1 0,1 0 0,0-1 0,0 1 0,0 0 0,0 0 1,-3 2-1,-2 2 78,-1 0 1,1 1 0,0 1-1,0-1 1,1 1 0,0 0 0,0 0-1,1 1 1,0-1 0,0 1-1,-6 14 1,2 0-42,0 0 0,2 0-1,-8 35 1,11-35-48,-3 42-1,6-59-144,1-1-1,0 1 0,0 0 0,0-1 0,1 1 0,0-1 0,-1 1 0,2-1 0,-1 1 0,0-1 0,1 0 1,0 0-1,0 0 0,0 0 0,1 0 0,3 5 0,-5-8 17,1 0 0,-1 0 0,1 0 0,0 0 0,-1 0 0,1 0 0,0 0 0,0-1 0,-1 1-1,1-1 1,0 1 0,0-1 0,0 0 0,-1 0 0,1 0 0,0 0 0,0 0 0,0 0 0,0 0 0,0 0 0,-1-1 0,1 1 0,0-1 0,0 1 0,-1-1 0,1 0-1,0 0 1,-1 0 0,1 0 0,-1 0 0,2-1 0,5-4 7,-1 0 0,0 0-1,0 0 1,-1-1 0,7-8 0,17-26-109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714"/>
    </inkml:context>
    <inkml:brush xml:id="br0">
      <inkml:brushProperty name="width" value="0.035" units="cm"/>
      <inkml:brushProperty name="height" value="0.035" units="cm"/>
    </inkml:brush>
  </inkml:definitions>
  <inkml:trace contextRef="#ctx0" brushRef="#br0">1 118 18980,'0'0'127,"1"1"0,0-1 0,0 1 0,0 0 0,0-1 0,-1 1 0,1 0 0,0-1 0,-1 1 0,1 0 0,0 0 0,-1-1 0,1 1 0,-1 0 0,1 0 0,-1 0 0,0 0-1,1 0 1,-1 0 0,1 2 0,1 22 111,-2-17 79,1 162 2419,7 93-1447,-7-255-1260,0-1 0,1 0-1,-1 0 1,6 13 0,-7-20-27,0 0-1,0 0 0,0 1 1,0-1-1,0 0 1,0 0-1,0 1 0,1-1 1,-1 0-1,0 0 0,0 1 1,0-1-1,0 0 1,0 0-1,1 0 0,-1 1 1,0-1-1,0 0 0,0 0 1,1 0-1,-1 0 1,0 1-1,0-1 0,1 0 1,-1 0-1,0 0 0,0 0 1,1 0-1,-1 0 1,0 0-1,0 0 0,1 0 1,-1 0-1,0 0 0,0 0 1,1 0-1,-1 0 1,0 0-1,0 0 0,1 0 1,-1 0-1,0 0 0,1 0 1,0-2 2,0 0 0,0 0 0,0 0-1,0 0 1,0 0 0,0 0 0,-1 0 0,1 0 0,-1 0 0,1-3 0,4-22 14,-2 1 1,-1-1-1,-2-47 1,-13-84 39,11 140-54,-1-5 4,1 1-11,0 0-1,-2 0 1,-9-31-1,7 45-2,3 17-3,3 17-13,1-12 12,2 1 0,0-1 0,0 1-1,2-1 1,7 18 0,-10-28 7,0-1 0,0 1-1,0 0 1,1-1 0,-1 1-1,1-1 1,0 0 0,0 1-1,7 3 1,-8-5 1,0-1 0,1 0 0,-1 1 0,1-1 0,-1-1-1,1 1 1,-1 0 0,1 0 0,0-1 0,-1 0 0,1 1 0,-1-1 0,1 0-1,0 0 1,-1-1 0,1 1 0,4-1 0,4-3-2,0 0 0,-1 0 1,1-1-1,-1 0 0,1-1 0,-2 0 0,1-1 0,10-9 1,9-9-6,28-32 0,115-141-19,-178 208 21,0 1 0,0 1 0,1-1 0,1 1 0,-4 14-1,-3 5 18,-5 11 19,2 0 0,2 1 0,1 0 0,-7 74 0,17-114-56,1 0 0,0 0 0,0 0 0,0 0 0,0 0 1,1 0-1,-1 0 0,1 0 0,0 0 0,-1-1 0,1 1 0,1 0 0,-1 0 0,3 3 0,-4-5-2,0-1 0,1 1 0,-1-1 0,1 0 0,-1 1-1,1-1 1,-1 0 0,1 1 0,0-1 0,-1 0 0,1 0 0,-1 0-1,1 0 1,-1 1 0,1-1 0,0 0 0,-1 0 0,1 0-1,-1 0 1,1 0 0,0 0 0,-1 0 0,1-1 0,-1 1 0,2 0-1,0-1-66,0 0 0,1-1-1,-1 1 1,0 0 0,0-1 0,0 0-1,-1 1 1,1-1 0,3-3 0,7-12-205,16-25 1,-11 15 39,18-27-303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232"/>
    </inkml:context>
    <inkml:brush xml:id="br0">
      <inkml:brushProperty name="width" value="0.035" units="cm"/>
      <inkml:brushProperty name="height" value="0.035" units="cm"/>
    </inkml:brush>
  </inkml:definitions>
  <inkml:trace contextRef="#ctx0" brushRef="#br0">135 270 19620,'-37'69'1786,"-25"56"73,55-107-1656,0 0 0,1 1 0,1-1 0,1 1 1,-2 20-1,6-13 118,0-26-314,0 1 0,0-1 0,0 0 0,0 0 0,1 1 0,-1-1 0,0 0 0,0 1 0,0-1 0,0 0 0,0 0 0,0 1 0,1-1 0,-1 0 0,0 0 0,0 0 0,0 1 0,1-1 0,-1 0 0,0 0 0,0 0 0,1 0 0,-1 0 0,0 1 0,0-1 0,1 0 0,-1 0 0,0 0 0,0 0 0,1 0 0,-1 0-1,0 0 1,1 0 0,-1 0 0,0 0 0,0 0 0,1 0 0,-1 0 0,0 0 0,0 0 0,1 0 0,-1 0 0,0 0 0,1-1 0,-1 1 0,0 0 0,0 0 0,1 0 0,-1 0 0,0 0 0,0-1 0,13-11 134,-1-4-111,-1-1-1,-1-1 0,0 0 1,-1 0-1,8-26 1,26-103-67,-35 116-5,-1 0 0,4-56 0,-13 73-14,-3 17-4,-6 18 1,1 13 8,2 1-1,1 0 1,1 0 0,2 1-1,2 66 1,2-101 33,0 9-131,0 0 0,1 0 0,0 0 1,4 11-1,-5-20 103,0 0 0,0 0 0,0 0-1,0 0 1,1 0 0,-1-1 0,0 1 0,1 0 0,-1 0 0,1 0 0,-1 0 0,1 0 0,0 0 0,-1-1 0,1 1-1,0 0 1,-1-1 0,1 1 0,0 0 0,0-1 0,0 1 0,0-1 0,-1 1 0,1-1 0,0 1 0,0-1-1,0 0 1,0 1 0,0-1 0,0 0 0,0 0 0,0 0 0,0 0 0,0 0 0,0 0 0,0 0 0,0 0 0,0 0-1,0-1 1,0 1 0,0 0 0,0 0 0,0-1 0,0 1 0,0-1 0,0 1 0,-1-1 0,1 1 0,0-1 0,0 0-1,0 1 1,1-2 0,9-9-450,0 0-1,-1-1 1,0 0 0,-1 0-1,0-1 1,0 0-1,7-17 1,-6 12 22,31-52-439,-3-2-1,-3-2 1,27-83-1,-54 126 1577,-8 20 428,-5 15-79,-7 17 126,-1 10-98,1 1 1,1 0-1,2 1 1,-8 51-1,17-80-943,-1 1 1,1-1-1,0 1 0,0 0 0,0-1 1,1 1-1,2 7 0,-3-11-80,0-1 0,0 1-1,1 0 1,-1-1 0,0 1 0,1 0 0,-1-1-1,1 1 1,-1-1 0,1 1 0,-1 0-1,1-1 1,-1 0 0,1 1 0,0-1 0,-1 1-1,1-1 1,-1 0 0,1 1 0,1-1-1,0 1 3,-1-1 0,0 0-1,1 0 1,-1 0-1,1-1 1,-1 1-1,1 0 1,-1-1-1,1 1 1,-1 0-1,0-1 1,1 0-1,-1 1 1,2-2-1,13-8 34,0-1 0,-2 0 0,15-14-1,-19 15-51,1 1-1,0 0 1,1 0-1,0 1 0,0 1 1,25-11-1,-34 17 2,-1 0-1,0 0 0,1 0 1,-1 1-1,0-1 0,1 1 1,-1 0-1,0 0 0,1 0 1,-1 0-1,1 0 0,-1 0 1,0 1-1,1-1 0,-1 1 1,0 0-1,1-1 0,-1 1 1,0 0-1,0 0 0,0 1 1,0-1-1,0 0 0,0 1 1,0-1-1,0 1 0,0 0 1,-1-1-1,1 1 0,2 3 1,-2 0 32,0-1 1,0 0 0,0 1 0,0 0 0,-1-1 0,0 1 0,0 0 0,0 0 0,0 0-1,-1 0 1,0 0 0,0 0 0,0 0 0,-2 7 0,-2 3 67,0 1 0,-1 0-1,-1-1 1,-1 0 0,0 0 0,0-1-1,-2 0 1,0 0 0,0-1 0,-1 0 0,-1-1-1,0 0 1,-24 19 0,33-29-177,0-1-1,0 0 1,0 1 0,0-1-1,0 0 1,0 0-1,0 0 1,0 0 0,-1 0-1,1 0 1,0-1 0,-1 1-1,1-1 1,0 0 0,-4 1-1,5-2 32,0 1-1,0 0 0,0-1 0,0 1 1,0-1-1,0 0 0,0 1 1,0-1-1,0 0 0,0 1 1,1-1-1,-1 0 0,0 0 1,0 0-1,1 1 0,-1-1 0,1 0 1,-1 0-1,0 0 0,1 0 1,0 0-1,-1 0 0,1-1 1,0 1-1,-1 0 0,1 0 1,0 0-1,0 0 0,0 0 0,0 0 1,0-1-1,0 1 0,1-2 1,4-28-469,6-5-191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809"/>
    </inkml:context>
    <inkml:brush xml:id="br0">
      <inkml:brushProperty name="width" value="0.035" units="cm"/>
      <inkml:brushProperty name="height" value="0.035" units="cm"/>
    </inkml:brush>
  </inkml:definitions>
  <inkml:trace contextRef="#ctx0" brushRef="#br0">1 388 18468,'4'31'776,"0"0"-1,-2 1 1,-3 50-1,2 38 947,-1-118-1662,6 35 573,-5-36-611,-1 0 0,0 0 0,0 0 0,0-1 0,1 1 0,-1 0 0,0 0 0,1-1 0,-1 1 0,0 0 0,1-1 0,-1 1 0,1 0 0,-1-1 0,1 1 1,0-1-1,-1 1 0,1-1 0,0 1 0,-1-1 0,1 1 0,0-1 0,-1 0 0,1 1 0,0-1 0,0 0 0,-1 0 0,1 0 0,0 1 0,0-1 0,0 0 0,-1 0 0,1 0 0,0 0 0,0 0 0,0 0 0,-1-1 0,1 1 0,0 0 0,0 0 0,-1 0 0,2-1 0,3-2 22,0 0-1,0 0 1,0-1 0,0 0-1,-1 1 1,0-2 0,0 1-1,5-7 1,29-44 19,-24 32-50,58-98-58,-46 74-95,2 0 0,38-46 0,-64 90 120,0 1-1,1-1 1,-1 0-1,1 1 1,0-1 0,0 1-1,0 0 1,4-2-1,-6 3 17,-1 1-1,1 0 1,-1 0-1,0 0 0,1 0 1,-1 0-1,1 0 1,-1 0-1,1 0 0,-1 0 1,1 0-1,-1 0 1,1 0-1,-1 0 0,0 0 1,1 0-1,-1 0 0,1 0 1,-1 1-1,1-1 1,-1 0-1,0 0 0,1 0 1,0 1-1,-1 0-3,1 0 0,0 0 0,0 0 0,-1 0 0,1 0 0,-1 1 0,1-1 0,-1 0 0,1 0 0,-1 0 0,0 1 0,1 1 0,2 25-29,-2 0 0,-2 39 0,-1-43 151,2 0 0,1 0 0,6 45-1,-7-69-104,0 1-1,1 0 0,-1 0 0,0 0 1,0 0-1,0 0 0,0 0 0,1 0 1,-1-1-1,1 1 0,-1 0 0,0 0 1,1 0-1,-1-1 0,1 1 0,-1 0 1,1-1-1,0 1 0,-1 0 0,1-1 1,0 1-1,0-1 0,-1 1 0,1-1 1,0 1-1,0-1 0,1 1 1,-1-1 2,0-1 0,0 1 0,0 0 0,0-1 0,1 1 0,-1-1 0,0 1 0,0-1 0,0 1 0,0-1 0,0 0 0,0 0 0,0 1 0,0-1 0,0 0 0,1-2 0,5-6 34,-1 0 1,1 0 0,4-11 0,38-77 67,38-64-145,-84 156 25,1 0 0,-1 1-1,1-1 1,6-5 0,-10 9 5,1 1 1,-1-1 0,0 1 0,1 0 0,-1-1 0,1 1-1,-1 0 1,1-1 0,-1 1 0,1 0 0,-1-1 0,1 1-1,0 0 1,-1 0 0,1 0 0,-1-1 0,1 1 0,-1 0-1,1 0 1,0 0 0,-1 0 0,1 0 0,-1 0 0,1 0-1,0 0 1,-1 0 0,1 1 0,-1-1 0,1 0 0,0 0-1,-1 0 1,1 1 0,-1-1 0,1 0 0,-1 1 0,1-1-1,-1 0 1,1 1 0,-1-1 0,0 1 0,1-1-1,-1 1 1,1-1 0,-1 1 0,0-1 0,0 1 0,1-1-1,-1 1 1,0-1 0,0 1 0,1 0 0,2 9-10,-1-1 0,1 1-1,-1 0 1,-1-1 0,0 1 0,-1 0 0,0 10 0,-7 70-56,7-86 61,-1 1-83,1 0 0,-1 0-1,0 0 1,0 0 0,0 0-1,-5 9 1,6-13 99,0-1 1,0 0-1,0 0 1,0 0-1,0 0 0,0 0 1,0 1-1,-1-1 0,1 0 1,0 0-1,0 0 1,0 0-1,0 0 0,0 0 1,0 0-1,-1 1 1,1-1-1,0 0 0,0 0 1,0 0-1,0 0 1,-1 0-1,1 0 0,0 0 1,0 0-1,0 0 1,0 0-1,-1 0 0,1 0 1,0 0-1,0 0 1,0 0-1,-1 0 0,1 0 1,0 0-1,0 0 1,0-1-1,0 1 0,0 0 1,-1 0-1,1 0 0,0 0 1,0 0-1,0 0 1,0 0-1,0 0 0,0-1 1,-1 1-1,1 0 1,0 0-1,0 0 0,0 0 1,0-1-1,0 1 1,0 0-1,0 0 0,-5-12 37,-4-18-55,-2-7-6</inkml:trace>
  <inkml:trace contextRef="#ctx0" brushRef="#br0" timeOffset="1">523 1 18996,'3'18'1216,"-3"4"-1216,1-1-160,5 1-40,2-3-376,4-6 448,2-6-120,4-4-120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4.332"/>
    </inkml:context>
    <inkml:brush xml:id="br0">
      <inkml:brushProperty name="width" value="0.035" units="cm"/>
      <inkml:brushProperty name="height" value="0.035" units="cm"/>
    </inkml:brush>
  </inkml:definitions>
  <inkml:trace contextRef="#ctx0" brushRef="#br0">65 899 16972,'-1'14'512,"-1"-1"0,0 1 0,-1-1 0,0 0 0,-9 23 0,7-23-113,1 0 0,0 0 0,1 0 0,-3 24 0,9-24-5,5-13-126,10-15-120,5-10-269,-2-2 1,19-28-1,24-31-339,-61 83 429,0 0-1,0 0 0,0 0 0,0 0 0,0 1 1,0 0-1,1-1 0,-1 1 0,1 0 0,0 0 0,4-1 1,-7 3 22,0 0 1,0 0-1,0-1 1,0 1-1,0 0 1,0 0 0,0 0-1,0 1 1,0-1-1,0 0 1,0 0-1,0 0 1,0 1-1,0-1 1,0 1 0,0-1-1,0 0 1,1 2-1,-1-1 8,1 1-1,-1-1 1,0 1-1,1-1 0,-1 1 1,0 0-1,0-1 1,0 1-1,0 0 0,-1 0 1,1 0-1,0 3 1,7 33 92,-3 0 0,-1 1 0,-1 56 1,-2-48 13,-6 376 1393,0-355-1187,-4 1 1,-3-1-1,-3-1 1,-25 72 0,38-133-288,-4 11 73,-14 29 0,18-42-78,-1 0-1,1 0 1,-1 0-1,0 0 1,0-1 0,0 1-1,0-1 1,-1 0-1,1 0 1,-1 0 0,0-1-1,-4 3 1,6-4-9,0 0-1,1 0 1,-1-1 0,0 1 0,1-1 0,-1 0 0,0 1-1,0-1 1,1 0 0,-1 0 0,0 0 0,0 0 0,0 0-1,1 0 1,-1-1 0,0 1 0,1-1 0,-4 0 0,2-1 4,0 0 0,0 1 0,1-1 0,-1 0 0,0 0 0,1-1 0,0 1 0,-1-1 0,-2-3 0,-2-4 16,1 0 1,0-1 0,1 0-1,-7-18 1,3 1-16,2-1 0,0 0 0,2 0 0,2 0 0,0-1 1,2 1-1,1-1 0,1 0 0,2 1 0,1 0 0,12-48 0,7 2-73,2 1 0,3 1 0,46-82 0,-3 23 120,-39 78-126</inkml:trace>
  <inkml:trace contextRef="#ctx0" brushRef="#br0" timeOffset="1">538 1 17964,'-8'32'1592,"1"12"-1096,-1 2-184,5 9 713,3 1-361,1 2-448,4 0-384,3-3 248,1-6-96,0 3-96</inkml:trace>
  <inkml:trace contextRef="#ctx0" brushRef="#br0" timeOffset="2">705 1150 20356,'1'39'1945,"-2"-7"-1489,-8-18-288,-1-5 968,0-14-1376,-3-9 1376,-3-16-1072,-1-9-64,-3 0-24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344"/>
    </inkml:context>
    <inkml:brush xml:id="br0">
      <inkml:brushProperty name="width" value="0.035" units="cm"/>
      <inkml:brushProperty name="height" value="0.035" units="cm"/>
    </inkml:brush>
  </inkml:definitions>
  <inkml:trace contextRef="#ctx0" brushRef="#br0">0 163 15835,'22'-11'1233,"1"-4"-921,7-2-144,7-3 752,9-3-656,12 0-144,5 3 0,4 5-128,0 3-128,-5 7-328,-6 3-112,-13 4-1569,-6 3 1817,-25 1-304,-16 3-256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877"/>
    </inkml:context>
    <inkml:brush xml:id="br0">
      <inkml:brushProperty name="width" value="0.035" units="cm"/>
      <inkml:brushProperty name="height" value="0.035" units="cm"/>
    </inkml:brush>
  </inkml:definitions>
  <inkml:trace contextRef="#ctx0" brushRef="#br0">1 488 14963,'10'7'1513,"3"-7"-1049,13-9-120,7-8 480,21-4-296,9-5-24,9-5-352,1 1-280,-1 0-600,-3 3 656,-12 7-200,-10 5-120</inkml:trace>
  <inkml:trace contextRef="#ctx0" brushRef="#br0" timeOffset="1">532 5 16636,'12'-1'323,"-1"-1"1,1 1-1,0 1 1,0 0 0,0 1-1,17 3 1,-21-3-267,0 1 0,-1 0-1,1 0 1,-1 1 0,0 0 0,0 0-1,0 1 1,0-1 0,0 2 0,11 9 0,-15-11-48,-1 0 1,1 1 0,0-1 0,-1 1-1,0 0 1,0 0 0,0-1 0,-1 1-1,1 1 1,-1-1 0,0 0 0,0 0 0,0 1-1,-1-1 1,1 0 0,-1 1 0,0-1-1,0 0 1,-1 1 0,1-1 0,-3 8-1,-2 7 2,-1 0 0,0-1 0,-14 26 0,17-39-7,-11 28 16,-26 49-234,35-74 187,0 0 0,0-1 0,-1 1 0,0-1 0,0 0 0,-1-1 0,-9 8-1,13-14-57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4.533"/>
    </inkml:context>
    <inkml:brush xml:id="br0">
      <inkml:brushProperty name="width" value="0.035" units="cm"/>
      <inkml:brushProperty name="height" value="0.035" units="cm"/>
    </inkml:brush>
  </inkml:definitions>
  <inkml:trace contextRef="#ctx0" brushRef="#br0">14 88 16860,'0'1'27,"0"-1"0,0 0 0,0 0 0,0 0 0,0 1 0,0-1 0,0 0 0,0 0 0,0 0 0,0 0 0,0 1 0,0-1 0,0 0 1,0 0-1,0 0 0,0 0 0,0 0 0,0 1 0,0-1 0,1 0 0,-1 0 0,0 0 0,0 0 0,0 0 0,0 0 0,0 1 0,0-1 0,1 0 1,-1 0-1,0 0 0,0 0 0,0 0 0,0 0 0,1 0 0,-1 0 0,0 0 0,0 0 0,0 0 0,0 0 0,1 0 0,-1 0 0,0 0 0,0 0 0,0 0 1,0 0-1,1 0 0,-1 0 0,0 0 0,0 0 0,0 0 0,0 0 0,1 0 0,-1 0 0,0 0 0,0-1 0,0 1 0,0 0 0,1 0 1,-6 24 174,3-14-14,-3 24 129,0 1 0,3-1 0,1 1 0,1 0-1,6 36 1,-5-65-288,0 0-1,0 0 0,1 0 1,0 0-1,5 10 0,-7-15-20,1 0 0,0 1 0,-1-1 0,1 0 0,0 1 0,0-1 0,0 0 0,0 0 0,0 0 0,1 0 0,-1 0 0,0 0 0,0 0 0,1-1 0,-1 1 0,0 0 0,1-1 0,-1 1 0,1-1 0,-1 1 0,1-1 0,-1 1 0,1-1 0,-1 0 0,1 0 0,-1 0 0,1 0 0,2-1 0,0 0 14,0 0 1,0 0-1,0-1 0,-1 0 1,1 0-1,0 0 1,-1 0-1,0-1 0,1 1 1,-1-1-1,0 0 1,0 0-1,-1 0 0,4-3 1,4-9 125,17-28 0,-24 38-117,20-40 358,-2 0 1,-2-1 0,-2-2-1,-2 1 1,10-58-1,-32 156-154,3 1-1,1 0 1,9 96-1,-6-145-253,1 0-1,-1-1 1,1 1-1,0 0 1,-1-1 0,1 1-1,0-1 1,1 1-1,-1-1 1,0 0 0,1 1-1,-1-1 1,3 3 0,-3-5-2,-1 0 1,0 1 0,1-1 0,-1 1 0,1-1 0,0 0-1,-1 0 1,1 1 0,-1-1 0,1 0 0,-1 0 0,1 0 0,-1 0-1,1 0 1,0 0 0,-1 0 0,1 0 0,-1 0 0,1 0 0,0 0-1,-1 0 1,1 0 0,0 0 0,1-1-38,-1 0-1,0 0 1,1 0 0,-1 0 0,0 0-1,0 0 1,1 0 0,-1 0 0,0 0-1,0-1 1,0 1 0,1-3 0,5-9-227,-1 0 0,0-1 1,-1 0-1,-1 0 0,5-26 1,-7 35 207,10-48-469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5.335"/>
    </inkml:context>
    <inkml:brush xml:id="br0">
      <inkml:brushProperty name="width" value="0.035" units="cm"/>
      <inkml:brushProperty name="height" value="0.035" units="cm"/>
    </inkml:brush>
  </inkml:definitions>
  <inkml:trace contextRef="#ctx0" brushRef="#br0">0 1 16756,'0'0'47,"0"0"0,0 0 1,0 0-1,0 0 1,0 0-1,0 1 0,0-1 1,0 0-1,1 0 1,-1 0-1,0 0 0,0 0 1,0 0-1,0 0 1,0 0-1,0 1 0,0-1 1,0 0-1,0 0 0,0 0 1,0 0-1,1 0 1,-1 0-1,0 0 0,0 0 1,0 0-1,0 0 1,0 0-1,0 0 0,0 0 1,1 0-1,-1 0 1,0 0-1,0 0 0,0 0 1,0 0-1,0 0 1,0 0-1,0 0 0,1 0 1,-1 0-1,0 0 1,0 0-1,0 0 0,0 0 1,0 0-1,0 0 1,0 0-1,0 0 0,1 0 1,-1 0-1,0 0 1,0 0-1,0-1 0,0 1 1,0 0-1,5 21 1089,2 30-394,2 148 74,7 55 74,-16-249-834,0-4-36,0 0 0,0 0 0,0 0 0,0 0 0,0 0 0,0 0 0,0 0-1,1 0 1,-1 0 0,0 0 0,1 0 0,-1 0 0,1 0 0,-1 0 0,1 1 0,1-7 62,-1 0 0,0 1 0,0-1 0,0 0 0,-1 0 0,0-10 0,23-286-2705,-14 129 1642,4 224 2273,-8-4-881,-1 0 0,-4 77 0,-20 99 289,15-178-594,-31 274 682,35-307-709,1-11-52,0 1 0,0-1 0,0 1 0,-1-1 0,1 0 0,-1 1 1,1-1-1,-1 0 0,0 1 0,0-1 0,0 0 0,0 0 0,-2 3 0,3-4-21,0-1-1,-1 0 1,1 0 0,0 0 0,0 0 0,0 0 0,0 0 0,-1 0 0,1 0 0,0 1 0,0-1 0,0 0 0,0 0-1,-1 0 1,1 0 0,0 0 0,0 0 0,0 0 0,-1 0 0,1 0 0,0 0 0,0 0 0,0 0 0,-1 0-1,1 0 1,0-1 0,0 1 0,0 0 0,0 0 0,-1 0 0,1 0 0,0 0 0,0 0 0,0 0 0,0 0-1,-1-1 1,1 1 0,0 0 0,0 0 0,0 0 0,0 0 0,0-1 0,0 1 0,0 0 0,0 0 0,-1 0-1,1 0 1,0-1 0,0 1 0,0 0 0,0 0 0,0 0 0,0-1 0,-4-13 104,3 12-83,-6-40 114,2-1 0,1 0 1,4-66-1,0 92-123,1-64 32,14-91 0,-11 143-41,1 1 1,1 1-1,2-1 1,1 1-1,1 1 1,26-49-1,-30 64-21,2 0-1,-1 1 0,1 0 1,1 1-1,-1 0 0,2 0 1,11-9-1,-16 15 7,-1 0 0,0 0 0,1 1 0,0-1 0,0 1 1,-1 0-1,1 0 0,1 0 0,-1 1 0,0 0 0,0 0 0,0 0 0,1 1 0,-1-1 0,0 1 0,1 0 0,-1 1 0,0 0 0,10 2 0,-13-3 2,0 1-1,0 0 1,0-1-1,0 1 1,0 0-1,-1 1 1,1-1 0,0 0-1,0 0 1,-1 1-1,1-1 1,-1 1-1,1-1 1,-1 1-1,1 0 1,-1-1 0,0 1-1,0 0 1,1 3-1,-1-2 1,0 0 0,0 1 0,-1-1 0,0 0 0,1 1 0,-1-1 0,0 0 0,0 1-1,-1-1 1,1 0 0,-2 5 0,-1 2 13,0 0-1,-1-1 1,0 0 0,-1 0-1,0 0 1,0 0-1,-8 9 1,-1 0-70,0-2 0,-1 0 0,-1 0 0,-1-2 0,0 0 0,-1-1 0,0 0 0,-1-2 0,-26 12 0,40-21-239,4-1 243,0-1-1,0 1 0,1-1 0,-1 1 0,0-1 0,0 0 0,0 1 0,0-1 0,0 0 0,-1 0 0,1 0 0,0 0 0,0 0 0,0 0 0,0 0 0,0 0 0,-1-1 0,0-1-318,6-2-121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228"/>
    </inkml:context>
    <inkml:brush xml:id="br0">
      <inkml:brushProperty name="width" value="0.035" units="cm"/>
      <inkml:brushProperty name="height" value="0.035" units="cm"/>
    </inkml:brush>
  </inkml:definitions>
  <inkml:trace contextRef="#ctx0" brushRef="#br0">61 51 15571,'-12'31'1263,"1"1"-1,2-1 1,1 2-1,-6 44 0,12-65-1102,0 0 0,1 0 0,0 1 0,1-1 0,0 0 0,1 1 0,1-1-1,3 15 1,-5-26-153,0 0 0,0 0-1,0 0 1,1 0-1,-1 0 1,0 0-1,1 0 1,-1 0 0,1 0-1,-1 0 1,1 0-1,0 0 1,-1 0 0,1-1-1,0 1 1,-1 0-1,1 0 1,0-1 0,0 1-1,0-1 1,0 1-1,0-1 1,0 1 0,0-1-1,0 1 1,0-1-1,0 0 1,0 1 0,0-1-1,0 0 1,0 0-1,0 0 1,0 0-1,0 0 1,0 0 0,0 0-1,0 0 1,0 0-1,0-1 1,0 1 0,0 0-1,0-1 1,0 1-1,0-1 1,0 1 0,0-1-1,0 1 1,0-1-1,0 0 1,6-4-3,-1 0-1,0 0 1,0-1-1,-1 1 1,8-11-1,3-6 47,-1 0 0,-2-1 0,20-43 0,21-79 576,-48 132-296,-10 36-84,-3 15-177,1 0 0,2 1 0,3 76 0,2-110-67,-1 1-1,1-1 1,0 0 0,0 1 0,4 8 0,-5-13-1,1 1 0,0-1 0,-1 0 0,1 0 0,0 1-1,0-1 1,-1 0 0,1 0 0,0 0 0,0 0 0,0 0 0,1 0 0,-1 0 0,0-1 0,0 1 0,0 0 0,1-1 0,-1 1 0,0 0 0,1-1 0,-1 0-1,0 1 1,1-1 0,-1 0 0,1 0 0,-1 1 0,2-1 0,2-1 1,1 0 0,-1-1 0,0 1 1,0-1-1,0 0 0,0 0 0,-1 0 0,1-1 0,0 0 0,-1 0 1,0 0-1,0 0 0,7-7 0,6-7 12,24-30 0,-39 44-13,29-39 67,37-68 0,-68 109-67,0 1 0,0 0 1,0 0-1,0-1 0,0 1 0,0 0 1,1 0-1,-1-1 0,0 1 0,0 0 1,0 0-1,0-1 0,0 1 0,0 0 0,0 0 1,1-1-1,-1 1 0,0 0 0,0 0 1,0 0-1,1-1 0,-1 1 0,0 0 1,0 0-1,1 0 0,-1 0 0,0 0 1,0 0-1,0-1 0,1 1 0,-1 0 1,0 0-1,1 0 0,-1 0 0,0 0 1,0 0-1,1 0 0,-1 0 0,0 0 1,1 14 15,-8 37-29,4-30 9,2-11-6,-3 22-6,4-30 11,0 0 1,0-1 0,0 1-1,0 0 1,0-1 0,1 1-1,-1-1 1,0 1 0,1 0-1,-1-1 1,1 1 0,0-1-1,-1 1 1,1-1 0,1 2-1,-2-3-1,1 0 0,-1 1 0,1-1 0,-1 0 0,1 0 0,-1 1 0,1-1 0,-1 0 0,1 0 0,-1 0 0,1 0 0,-1 0 0,1 0-1,-1 0 1,1 0 0,-1 0 0,1 0 0,-1 0 0,1 0 0,-1 0 0,1 0 0,-1 0 0,1-1 0,-1 1 0,0 0 0,1 0 0,-1-1-1,1 1 1,13-10-165,-14 9 155,19-18-892,-1-1 1,0-1-1,14-23 0,11-14-971,-31 43 1455,-5 5-411,0 2 0,0-1 0,1 1 0,0 0 0,1 1 0,9-8 0,-12 14 596,-9 7 1373,-8 8 659,-22 13 605,21-18-1598,0 0-1,1 1 0,0 1 1,-12 14-1,21-23-750,0 1 0,1-1 0,-1 1-1,0 0 1,1-1 0,0 1 0,-1 0 0,1 0-1,0 0 1,1 0 0,-1 0 0,0 0 0,1 0 0,0 0-1,0 1 1,0-1 0,0 0 0,0 0 0,1 0 0,-1 0-1,1 0 1,0 0 0,0 0 0,0 0 0,3 5-1,-3-5-46,0-1-1,1 0 1,0 0-1,-1 0 1,1 0-1,0-1 1,0 1-1,0 0 0,0-1 1,0 1-1,1-1 1,-1 0-1,0 0 1,1 0-1,-1 0 1,1 0-1,-1 0 1,1-1-1,-1 1 0,1-1 1,-1 1-1,1-1 1,3 0-1,7-1-3,0 0 0,-1-1-1,21-5 1,-13 3 1,-8 1 11,-3 1-19,0 0-1,1 1 1,-1 0-1,1 0 1,18 2-1,-25-1 20,-1 0 0,0 1-1,0-1 1,0 1 0,0 0 0,0 0 0,0 0-1,0 0 1,-1 0 0,1 0 0,0 0-1,0 1 1,-1-1 0,1 1 0,-1-1 0,1 1-1,-1 0 1,0-1 0,1 1 0,-1 0-1,0 0 1,0 0 0,0 0 0,-1 0 0,1 0-1,0 0 1,-1 0 0,0 0 0,1 0 0,-1 0-1,0 1 1,0 1 0,0 0 98,1 1 0,-2-1 0,1 1 0,0-1 0,-1 1 0,0-1 0,-2 6 0,-2-19 582,3-17-454,1-1-1,0 1 1,6-45 0,-1 34-165,-3 16-44,-1 12-14,0-1-1,1 1 1,0 0 0,1 0 0,0-1 0,3-9 0,-4 18-15,-1 0-1,1 1 1,-1-1-1,1 0 1,-1 0 0,1 1-1,-1-1 1,1 0-1,0 1 1,-1-1-1,1 0 1,0 1 0,0-1-1,-1 1 1,1 0-1,0-1 1,0 1-1,0 0 1,0-1 0,0 1-1,-1 0 1,1 0-1,0 0 1,0-1-1,0 1 1,0 0 0,0 0-1,1 1 1,30 7-363,-16-2 42,3-2 277,0-2 0,0 1-1,0-2 1,0-1 0,0 0-1,0-1 1,0-1 0,23-6-1,16-6-177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757"/>
    </inkml:context>
    <inkml:brush xml:id="br0">
      <inkml:brushProperty name="width" value="0.035" units="cm"/>
      <inkml:brushProperty name="height" value="0.035" units="cm"/>
    </inkml:brush>
  </inkml:definitions>
  <inkml:trace contextRef="#ctx0" brushRef="#br0">102 349 19172,'-1'-1'85,"-1"0"-1,1 1 0,0-1 1,-1 0-1,1 1 1,0-1-1,-1 1 1,1 0-1,-1-1 1,1 1-1,-1 0 1,1 0-1,-1 0 1,1 0-1,-1 0 1,1 0-1,-1 0 0,1 1 1,0-1-1,-1 0 1,1 1-1,-2 0 1,0 1 1,1-1-1,-1 1 1,1 0 0,-1 0-1,1 0 1,0 0 0,0 1 0,0-1-1,0 1 1,-1 3 0,-3 4 175,1 1 0,0 0-1,1 0 1,-5 20 0,5-13-67,0 1 0,2-1-1,-1 23 1,3-34-149,0 0 0,1 1 0,-1-1 0,1 0 0,1 1 0,-1-1 0,1 0 0,1 0 0,-1 0 0,7 13 0,-8-19-36,0 1 0,1-1-1,-1 1 1,0-1 0,0 1 0,1-1-1,-1 0 1,1 1 0,-1-1 0,1 0 0,-1 0-1,1 0 1,0 0 0,-1-1 0,1 1-1,0 0 1,0-1 0,0 1 0,0-1 0,3 1-1,-1-1 1,-1-1-1,1 1 0,-1-1 0,0 1 0,1-1 0,-1 0 0,0 0 0,0-1 0,1 1 0,4-4 1,4-4 11,0 1 1,-1-2-1,-1 1 1,17-20-1,2-6 46,-2-2 0,-1-1 0,-2-1 0,19-44 0,-18 28 47,-3 0-1,24-93 0,-43 139-87,-1 0 0,0 0 0,0 0 1,-1 0-1,0 0 0,0-1 0,-2-10 0,1 20-24,0 0-1,0 0 0,0-1 1,0 1-1,0 0 0,0 0 1,-1-1-1,1 1 1,0 0-1,0 0 0,0 0 1,0-1-1,-1 1 0,1 0 1,0 0-1,0 0 1,0-1-1,-1 1 0,1 0 1,0 0-1,0 0 0,-1 0 1,1 0-1,0 0 1,0 0-1,-1 0 0,1-1 1,0 1-1,0 0 0,-1 0 1,1 0-1,0 0 1,0 0-1,-1 0 0,1 1 1,0-1-1,-1 0 0,1 0 1,0 0-1,0 0 0,-1 0 1,1 0-1,0 0 1,0 0-1,0 1 0,-1-1 1,1 0-1,0 0 0,0 0 1,0 0-1,-1 1 1,1-1-1,0 0 0,0 0 1,0 1-1,-1-1 0,-11 16 9,4 1 7,2 0 1,0 0-1,0 1 1,2-1 0,-4 26-1,-5 96-53,13-139 38,-3 133-1200,4-120 872,0 0 0,0-1 0,1 1 0,1-1 0,0 0-1,1 0 1,0 0 0,7 14 0,-10-25 283,0 1 0,0-1 0,0 1 0,0-1 0,0 0 0,0 0 1,0 1-1,0-1 0,0 0 0,1 0 0,-1 0 0,0 0 0,1-1 0,1 2 0,19 2-855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322"/>
    </inkml:context>
    <inkml:brush xml:id="br0">
      <inkml:brushProperty name="width" value="0.035" units="cm"/>
      <inkml:brushProperty name="height" value="0.035" units="cm"/>
    </inkml:brush>
  </inkml:definitions>
  <inkml:trace contextRef="#ctx0" brushRef="#br0">283 41 14011,'-1'-2'155,"1"0"-1,-1-1 1,0 1-1,0 0 1,0 0 0,0 0-1,-1 0 1,1 0-1,0 0 1,-1 1-1,1-1 1,-1 0 0,0 1-1,0-1 1,1 1-1,-1-1 1,0 1 0,0 0-1,-2-1 1,0 1 84,1 0 0,0 0 0,-1 1 0,1-1 0,0 1 0,-1 0 0,1 0 0,-1 0 0,1 0 0,0 0 0,-7 2 0,1 1 143,-1 0-1,1 1 1,0 0-1,0 0 1,0 1-1,1 0 1,0 0-1,-9 8 1,4-2-212,2-1 0,0 2 0,0-1 0,1 2 0,1-1 0,0 1 0,0 1 0,1-1 0,1 1 0,-10 29 0,17-43-170,-1 0 0,1 1 0,0-1 0,0 0 0,0 0 0,-1 1 0,1-1 0,0 0 0,0 1 0,0-1 0,0 0 0,0 1 0,0-1 0,0 0 0,0 1 0,0-1 0,0 0 0,0 1 0,0-1 0,0 1 0,0-1 0,0 0 0,0 1 1,0-1-1,0 0 0,1 0 0,-1 1 0,0-1 0,0 0 0,0 1 0,0-1 0,1 0 0,-1 0 0,0 1 0,0-1 0,1 0 0,-1 0 0,0 1 0,1-1 0,-1 0 0,0 0 0,0 0 0,1 0 0,-1 0 0,0 1 0,1-1 0,-1 0 0,0 0 0,1 0 0,-1 0 0,0 0 0,1 0 0,-1 0 1,1 0-1,-1 0 0,0 0 0,1 0 0,-1-1 0,22-7-57,-21 7 53,50-27-157,-10 5-23,45-19 0,-73 37 147,0 1 0,1-1 0,-1 2 0,1 0 0,0 1 0,-1 0 0,29 0 0,-37 3 32,0-1 0,0 1 0,-1 0 0,1 0 0,0 0 0,-1 0 1,1 1-1,-1 0 0,0 0 0,1 0 0,4 4 0,-7-4 20,0-1 0,0 1-1,0 0 1,-1 0 0,1 0-1,0 0 1,-1 0-1,0 0 1,1 0 0,-1 0-1,0 1 1,0-1 0,0 0-1,0 1 1,-1-1 0,1 1-1,-1-1 1,0 1 0,1-1-1,-1 1 1,0-1 0,-1 5-1,0 0 42,-1 1 0,0-1 0,0 0 0,0 0 0,-1 0-1,0 0 1,-1 0 0,0 0 0,0-1 0,-5 7 0,-10 10 192,-25 25 0,41-45-222,-16 16 202,-29 22 0,41-35-282,-1-1 0,0 0 0,0 0 0,0-1 0,-1 0 0,1 0 0,-13 2 0,20-5 12,0-1 0,0 0 1,0 1-1,0-1 1,0 0-1,0 0 0,0 0 1,0 0-1,0 0 1,0 0-1,-1 0 0,1 0 1,0 0-1,0-1 1,0 1-1,0 0 1,0-1-1,0 1 0,0-1 1,0 1-1,0-1 1,0 1-1,1-1 0,-1 0 1,0 0-1,0 1 1,0-1-1,1 0 0,-1 0 1,0 0-1,1 0 1,-1 0-1,1 1 0,-1-1 1,1 0-1,-1-1 1,1 1-1,0 0 1,-1 0-1,1-2 0,-1-3-48,1 1-1,0-1 1,0 0-1,0 0 1,0 1-1,3-10 0,7-21-482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931"/>
    </inkml:context>
    <inkml:brush xml:id="br0">
      <inkml:brushProperty name="width" value="0.035" units="cm"/>
      <inkml:brushProperty name="height" value="0.035" units="cm"/>
    </inkml:brush>
  </inkml:definitions>
  <inkml:trace contextRef="#ctx0" brushRef="#br0">57 1 19228,'-3'4'240,"1"-1"0,0 2-1,0-1 1,0 0 0,0 0 0,1 1-1,-1-1 1,1 1 0,0-1 0,0 1 0,0 8-1,0 0 262,0-8-406,-13 79 1358,-6 164 0,20-238-1411,0 0 1,1 0 0,0-1-1,1 1 1,4 16-1,-5-24-39,-1 0 0,1 0 0,0 0 0,0 0-1,0-1 1,0 1 0,0 0 0,1 0 0,-1-1-1,1 1 1,-1 0 0,1-1 0,-1 0 0,1 1 0,0-1-1,0 0 1,0 0 0,-1 0 0,1 0 0,0 0-1,0 0 1,1 0 0,-1-1 0,0 1 0,0-1-1,0 0 1,0 0 0,0 1 0,1-1 0,3-1 0,4-1-7,-1 0 1,1 0-1,-1-1 1,1-1 0,-1 0-1,0 0 1,0-1 0,-1 0-1,1 0 1,-1-1-1,0 0 1,12-12 0,-3 1-13,0-1 1,-1 0-1,-1-2 1,13-21-1,-24 35 8,-1 2 1,0 0 0,-1-1 0,1 1 0,-1-1 0,0 1 0,-1-1 1,1 0-1,1-5 0,-3 10 6,0 0 0,0 0 1,0 0-1,0 0 1,0-1-1,0 1 1,0 0-1,0 0 1,0 0-1,0 0 0,0 0 1,0 0-1,0 0 1,0 0-1,0 0 1,0-1-1,0 1 1,0 0-1,0 0 1,0 0-1,0 0 0,0 0 1,0 0-1,0 0 1,0 0-1,0-1 1,0 1-1,0 0 1,0 0-1,0 0 0,0 0 1,0 0-1,0 0 1,0 0-1,0 0 1,-1 0-1,1 0 1,0 0-1,0 0 1,0-1-1,0 1 0,0 0 1,0 0-1,0 0 1,0 0-1,0 0 1,0 0-1,-1 0 1,1 0-1,0 0 1,0 0-1,0 0 0,0 0 1,0 0-1,0 0 1,0 0-1,0 0 1,-1 0-1,1 0 1,0 0-1,0 0 0,0 0 1,0 0-1,0 0 1,0 1-1,0-1 1,-9 7-23,-8 15 2,9-6 33,0 1 0,1 0-1,-9 35 1,13-41 6,1-1 0,0 1 0,0 0 1,2 0-1,-1 0 0,1 1 0,3 20 1,-2-31-14,-1 1 1,1 0 0,-1 0 0,1-1 0,-1 1 0,1 0 0,0-1 0,0 1 0,0-1 0,0 1 0,0-1 0,0 1 0,0-1 0,1 0 0,-1 0 0,0 1 0,1-1 0,-1 0 0,1 0 0,-1 0 0,1-1 0,-1 1 0,1 0 0,0 0 0,-1-1 0,1 1 0,0-1 0,0 0 0,-1 0 0,1 1-1,0-1 1,0 0 0,0 0 0,-1 0 0,1-1 0,3 0 0,2 0 10,1-1 0,-1 0 0,0-1-1,0 1 1,0-1 0,0-1 0,11-7-1,0-2 9,0-2-1,0 0 1,-2-1-1,22-26 1,50-77-101,-42 53-104,-46 66 179,0 0 0,0-1 0,0 1 0,0 0 0,0 0-1,1 0 1,-1 0 0,0 0 0,0 0 0,0-1 0,0 1 0,0 0 0,0 0-1,0 0 1,0 0 0,0 0 0,1 0 0,-1 0 0,0 0 0,0-1 0,0 1-1,0 0 1,0 0 0,0 0 0,1 0 0,-1 0 0,0 0 0,0 0 0,0 0-1,0 0 1,0 0 0,1 0 0,-1 0 0,0 0 0,0 0 0,0 0-1,0 0 1,0 0 0,1 0 0,-1 0 0,0 0 0,0 1 0,0-1 0,0 0-1,0 0 1,0 0 0,1 0 0,-1 0 0,0 0 0,0 0 0,0 0 0,0 0-1,0 1 1,0-1 0,0 0 0,0 0 0,0 0 0,0 0 0,1 0 0,-1 0-1,0 1 1,0-1 0,0 0 0,0 0 0,0 0 0,0 0 0,0 0-1,0 1 1,1 10-63,-1 17-27,-6 35 0,4-44 93,0 0-1,1 0 1,0 0 0,2 0-1,3 19 1,-4-37-13,0 0-1,0 0 1,0 0-1,0 0 1,0 0-1,1 0 1,-1 0-1,0 0 1,1 0-1,-1 0 1,1 0-1,-1 0 1,1 0 0,-1 0-1,1 0 1,0-1-1,-1 1 1,1 0-1,0 0 1,0-1-1,-1 1 1,1-1-1,0 1 1,0-1-1,0 1 1,0-1-1,0 1 1,0-1-1,0 0 1,2 1-1,-2-1-49,1-1 0,-1 1 0,1-1-1,-1 1 1,0-1 0,1 1 0,-1-1 0,0 0-1,1 0 1,-1 0 0,0 1 0,0-1-1,0-1 1,0 1 0,0 0 0,0 0-1,0 0 1,0 0 0,0-1 0,1-2-1,4-9-107,0 0 0,-1-1-1,4-20 1,5-25-286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8.476"/>
    </inkml:context>
    <inkml:brush xml:id="br0">
      <inkml:brushProperty name="width" value="0.035" units="cm"/>
      <inkml:brushProperty name="height" value="0.035" units="cm"/>
    </inkml:brush>
  </inkml:definitions>
  <inkml:trace contextRef="#ctx0" brushRef="#br0">43 134 20876,'-13'18'2025,"3"3"-1537,0-1-256,2-1 1176,6-9-1072,6-4-336,6-9-1000,4-4 872,9-5-144,1-1-120</inkml:trace>
  <inkml:trace contextRef="#ctx0" brushRef="#br0" timeOffset="1">533 0 17404,'-3'1'169,"0"-1"0,0 1 0,0 0 0,-1 0 0,1 0 0,0 0 0,0 0 1,1 1-1,-1-1 0,0 1 0,0 0 0,1-1 0,-1 1 0,1 1 0,0-1 0,-4 4 0,3-2 7,0 0 0,-1 0 0,1 0 0,1 0 0,-1 1 0,1 0 0,0-1 0,0 1 0,-2 7 0,1 3 62,1 0 0,1 0 1,1 0-1,0 0 0,2 19 0,17 77 214,-13-80-371,34 161 101,31 195-147,-76-415 12,-1 0 1,-1 1-1,-17-41 0,-44-92 43,53 128-17,-77-154 738,90 183-765,-5-13 149,7 16-188,0 0 0,0 0 1,0-1-1,0 1 1,0 0-1,0 0 0,0 0 1,0-1-1,0 1 1,0 0-1,0 0 0,0 0 1,0-1-1,0 1 1,0 0-1,0 0 0,0 0 1,0-1-1,0 1 1,1 0-1,-1 0 0,0 0 1,0-1-1,0 1 1,0 0-1,0 0 0,0 0 1,1 0-1,-1 0 1,0-1-1,0 1 0,0 0 1,1 0-1,-1 0 1,0 0-1,0 0 0,0 0 1,0 0-1,1 0 1,-1 0-1,0 0 0,0 0 1,1 0-1,-1 0 1,0 0-1,0 0 0,0 0 1,1 0-1,-1 0 1,0 0-1,0 0 0,0 0 1,1 0-1,-1 0 1,0 0-1,0 0 0,0 0 1,1 1-1,-1-1 1,0 0-1,0 0 0,0 0 1,18 6-46,0-1 1,0-1-1,0-1 1,1-1-1,-1 0 0,1-2 1,-1 0-1,1-1 1,-1 0-1,1-2 0,-1 0 1,0-1-1,0-1 1,-1-1-1,27-11 0,3-8-122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9.444"/>
    </inkml:context>
    <inkml:brush xml:id="br0">
      <inkml:brushProperty name="width" value="0.035" units="cm"/>
      <inkml:brushProperty name="height" value="0.035" units="cm"/>
    </inkml:brush>
  </inkml:definitions>
  <inkml:trace contextRef="#ctx0" brushRef="#br0">193 587 13883,'-1'-7'373,"-1"0"0,-1 1 0,1-1 0,-1 0 0,0 1 1,0 0-1,-1 0 0,0 0 0,0 0 0,-6-7 0,8 12-249,1-1 1,-1 0-1,0 1 0,0-1 1,0 1-1,0-1 0,0 1 1,0 0-1,0 0 0,0 0 1,0 0-1,-1 0 0,1 0 1,0 1-1,-1-1 0,1 1 1,0 0-1,-1 0 0,1-1 1,0 1-1,-1 1 0,1-1 1,-1 0-1,1 1 0,0-1 0,-1 1 1,1 0-1,0-1 0,0 1 1,0 0-1,-1 1 0,1-1 1,-3 2-1,0 2 43,-1 0 1,1 0-1,0 0 0,1 1 0,-1-1 1,1 1-1,0 0 0,0 0 0,1 1 1,0-1-1,-4 11 0,2-3-19,1 0 0,0 0-1,1 1 1,-1 23 0,3-26-103,1-1 0,0 1 0,1-1 0,1 0 0,0 1 1,0-1-1,1 0 0,5 13 0,-7-21-36,0 0 0,0 0 0,1 0 0,-1 0 0,1-1 0,0 1 0,0 0 0,-1-1 0,2 1 0,-1-1 0,0 0 0,0 0 0,1 0 1,-1 0-1,1 0 0,0 0 0,0 0 0,0-1 0,-1 0 0,1 1 0,0-1 0,1 0 0,-1-1 0,0 1 0,0 0 0,0-1 0,0 0 0,1 0 0,-1 0 0,0 0 0,0 0 0,0-1 0,6-1 0,0-1 19,0 0-1,0-1 0,0 0 0,0-1 0,-1 0 0,0 0 0,0-1 1,0 0-1,-1 0 0,0-1 0,7-8 0,1-2 50,-2 0 0,0-1 0,20-37 0,-22 33 0,-1-1 1,-1-1-1,7-25 1,-12 34-33,-1 0 1,-1 0 0,0-1 0,0 1-1,-2-31 1,-1 43-40,1 0 0,-1 0 0,1 0 0,-1 0 0,0 0 0,0 0 0,0 0 0,-1 0 0,1 0 0,-1 1 0,0-1 0,1 0 0,-4-2 0,4 4-6,1 0 1,-1 1-1,0-1 1,1 1-1,-1 0 0,0-1 1,1 1-1,-1-1 1,0 1-1,0 0 1,1 0-1,-1-1 0,0 1 1,0 0-1,0 0 1,1 0-1,-1 0 1,0 0-1,0 0 1,-1 0-1,1 1-1,-1-1 0,1 1 1,0 0-1,0-1 0,-1 1 0,1 0 0,0 0 1,0 0-1,0 0 0,0 0 0,0 0 0,0 0 1,0 0-1,0 0 0,-1 2 0,-2 4-1,1 1-1,0-1 1,0 1 0,0 0 0,1 0-1,0 0 1,0 0 0,0 16-1,1-19 3,1 1-1,0 0 0,0-1 1,0 1-1,1 0 1,0-1-1,0 1 0,0-1 1,1 1-1,-1-1 1,2 0-1,-1 1 0,6 8 1,-7-13 0,0 1 0,0-1 0,1 0 0,-1 1 0,0-1 0,1 0 0,-1 0 0,1 0 0,0 0 0,-1 0 0,1-1 0,0 1 0,-1 0 0,1-1 0,0 1 0,0-1 0,0 0 0,0 1 0,3-1 0,-1-1 0,0 1 0,0-1 0,1 0 0,-1 0 0,0 0 0,0 0 0,0-1 0,5-2 0,3-3 2,0 0-1,0-1 0,-1-1 0,15-13 0,-1-5 3,-1-1-1,-1-1 0,-2 0 0,-1-2 0,-1 0 1,-2-1-1,-1-1 0,-1-1 0,16-60 0,-27 80 0,0-1 0,-1 0 0,-1 0 0,-1 0 0,0-26 0,-1 39-3,0 0 0,0 1 0,0-1 0,-1 0 0,1 0 0,0 1 0,-1-1 0,1 1 0,-1-1 0,1 0 0,-1 1 0,0-1 0,0 1 0,0-1 0,0 1 0,0 0 0,-2-3 0,3 4 0,-1 0 0,0 0 0,1 0 0,-1-1 0,0 1 0,0 0 0,1 0 0,-1 0 0,0 0 0,0 0 0,1 0 0,-1 0 0,0 1 0,0-1 0,1 0 0,-1 0 0,0 1 0,1-1 0,-1 0 0,0 1 0,1-1 0,-1 0 0,0 1 0,1-1 0,-1 1 0,0 0 0,-4 4 1,0 0 0,1 0 0,0 0-1,0 1 1,0-1 0,0 1 0,-3 8-1,-8 27 9,1 0 0,1 0 0,3 1 0,2 1 0,1 0 0,2 0 0,2 0 0,2 0 0,7 62 0,-2-73 8,2 0 1,2 0-1,21 57 1,50 84 37,-79-172-55,14 25 3,-2 0 0,0 1 1,10 42-1,-20-61 1,0 1 1,-1-1-1,0 1 0,-1-1 1,0 1-1,0 0 0,-2 10 0,1-14-3,0-1 0,-1 1 0,1-1 0,-1 1 0,0-1 0,0 1 0,0-1 0,-1 0 0,1 0 0,-1 0-1,0 0 1,0-1 0,-8 7 0,9-7 3,-1-1 0,-1 1 0,1-1 0,0 0 0,0 0 0,-1 0 0,1 0 0,-1-1 0,0 0 0,1 1 0,-1-1 0,0-1 0,0 1-1,0 0 1,0-1 0,0 0 0,0 0 0,1 0 0,-1 0 0,0-1 0,0 1 0,0-1 0,0 0 0,1 0 0,-1-1 0,0 1 0,1-1 0,-1 0 0,-4-3 0,0-1-3,0 0 1,1 0-1,0-1 1,0 0-1,1 0 0,0 0 1,0-1-1,0 0 1,1 0-1,0-1 1,-3-9-1,2 3 0,0-1 0,1 0 0,1 0 0,0 0 0,2 0 0,0-1 0,0 1-1,2-1 1,0 0 0,1 1 0,0-1 0,1 1 0,7-23 0,-4 20-44,1 1 0,1 0 0,1 1 1,0-1-1,2 1 0,-1 1 0,2 0 0,0 1 0,1 0 0,1 0 1,20-17-1,-7 10-167,1 2 0,0 1 1,1 1-1,37-16 1,-11 8-60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427"/>
    </inkml:context>
    <inkml:brush xml:id="br0">
      <inkml:brushProperty name="width" value="0.035" units="cm"/>
      <inkml:brushProperty name="height" value="0.035" units="cm"/>
    </inkml:brush>
  </inkml:definitions>
  <inkml:trace contextRef="#ctx0" brushRef="#br0">1 26 16163,'3'-4'359,"-1"2"-199,-1 0 1,1 0 0,0 0-1,-1 1 1,1-1 0,0 1-1,0-1 1,0 1 0,0 0 0,0 0-1,0-1 1,5 0 0,-7 2-128,0 0 1,1 0 0,-1 0 0,0 0-1,1 0 1,-1 1 0,0-1-1,1 0 1,-1 0 0,0 0 0,0 0-1,1 0 1,-1 1 0,0-1 0,1 0-1,-1 0 1,0 1 0,0-1 0,0 0-1,1 0 1,-1 1 0,0-1-1,0 0 1,0 1 0,0-1 0,0 0-1,1 1 1,-1-1 0,0 0 0,0 1-1,0-1 1,0 0 0,0 1-1,1 15 572,0-13-335,0 60 1239,-12 119-1,2-86-1177,2-4-124,0-19-120,4 109 0,3-179-78,0 0-1,0 0 1,1 0-1,-1 1 1,1-1-1,0 0 1,0 0-1,0 0 1,2 4-1,-3-7-3,1 1-1,-1-1 0,0 0 1,0 1-1,1-1 0,-1 0 1,0 0-1,1 1 1,-1-1-1,0 0 0,1 0 1,-1 0-1,0 1 0,1-1 1,-1 0-1,1 0 1,-1 0-1,0 0 0,1 0 1,-1 0-1,1 0 0,-1 0 1,0 0-1,1 0 0,-1 0 1,1 0-1,16-12 101,5-9-20,1 2-1,0 1 0,50-29 0,28-22-361,-88 60 104,-6 4-394,0-1 1,0 0-1,-1 0 0,1 0 1,-1 0-1,-1-1 1,9-13-1,-4 0-348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993"/>
    </inkml:context>
    <inkml:brush xml:id="br0">
      <inkml:brushProperty name="width" value="0.035" units="cm"/>
      <inkml:brushProperty name="height" value="0.035" units="cm"/>
    </inkml:brush>
  </inkml:definitions>
  <inkml:trace contextRef="#ctx0" brushRef="#br0">0 257 18396,'13'-16'1356,"-13"16"-1341,0 0 1,0-1-1,0 1 0,0 0 0,0 0 0,0 0 1,0 0-1,0 0 0,0 0 0,0-1 0,0 1 0,1 0 1,-1 0-1,0 0 0,0 0 0,0 0 0,0 0 1,0 0-1,0 0 0,0 0 0,1-1 0,-1 1 0,0 0 1,0 0-1,0 0 0,0 0 0,0 0 0,1 0 1,-1 0-1,0 0 0,0 0 0,0 0 0,0 0 0,0 0 1,1 0-1,-1 0 0,0 0 0,0 0 0,0 0 1,0 0-1,0 1 0,0-1 0,1 0 0,-1 0 0,0 0 1,0 0-1,0 0 0,0 0 0,0 0 0,0 0 1,0 0-1,1 1 0,-1-1 0,1 9 255,0-6-125,2 64 993,-2 1-1,-8 69 1,-1-1-567,7-113-503,0 1 46,1 1-1,6 44 0,-6-69-109,0 1 0,0 0 1,0-1-1,0 1 0,0-1 1,0 1-1,1-1 0,-1 1 0,0-1 1,0 1-1,1-1 0,-1 1 1,0-1-1,1 1 0,-1-1 0,0 1 1,1-1-1,-1 1 0,1-1 1,-1 0-1,1 1 0,0-1 0,-1 0-1,1 0 0,-1 0 1,1 0-1,-1 0 0,1-1 0,-1 1 1,0 0-1,1 0 0,-1-1 1,1 1-1,-1 0 0,0 0 1,1-1-1,-1 1 0,0 0 1,1-1-1,-1 1 0,0-1 1,1 1-1,-1 0 0,0-1 1,0 1-1,1-1 0,-1 1 0,0-1 1,5-11 18,-1 1 1,0-1 0,0 0-1,-2 0 1,4-21-1,1-71 34,-6 82-44,0-4-2,4-130 39,-6 123-33,-1 1-1,-11-58 0,5 61-3,8 29-12,0 0 0,0 0 0,0-1 0,0 1 0,0 0 0,0-1 0,-1 1 1,1 0-1,0 0 0,0-1 0,0 1 0,0 0 0,0 0 0,-1-1 0,1 1 0,0 0 0,0 0 0,0 0 1,-1-1-1,1 1 0,0 0 0,0 0 0,0 0 0,-1 0 0,1-1 0,0 1 0,-1 0 0,1 0 0,0 0 1,0 0-1,-1 0 0,1 0 0,0 0 0,-1 0 0,1 0 0,0 0 0,-5 10 0,5-2-4,0 1 0,0 0 0,1 0 0,0-1 0,1 1 0,0-1 0,0 1 0,1-1 1,0 1-1,7 13 0,-8-18 1,1-1 1,-1 1-1,1 0 1,-1 0 0,1-1-1,1 0 1,-1 1-1,0-1 1,1 0-1,4 2 1,-6-3 1,0-1 1,0 0 0,1 0-1,-1 0 1,0-1-1,1 1 1,-1-1 0,1 1-1,-1-1 1,1 0 0,-1 0-1,1 0 1,-1 0-1,1 0 1,-1 0 0,1-1-1,-1 1 1,0-1 0,4-1-1,2-2 8,1 0 1,-1-1-1,-1 0 0,1 0 1,-1-1-1,0 0 0,0 0 1,-1-1-1,0 0 0,8-10 1,7-13 46,21-39 1,-37 60-45,36-69 88,10-16 75,-50 92-166,0 0 0,0 0 0,0 1 0,0-1 0,0 0 0,1 1 0,-1 0 0,0-1-1,1 1 1,-1 0 0,1-1 0,0 1 0,-1 0 0,1 0 0,1-1 0,-2 2-5,0 1 0,-1-1 0,1 0 0,-1 0-1,1 0 1,-1 0 0,1 1 0,0-1 0,-1 0 0,1 0 0,-1 1-1,1-1 1,-1 0 0,0 1 0,1-1 0,-1 1 0,1-1 0,-1 0 0,0 1-1,1-1 1,-1 1 0,0-1 0,1 1 0,-1-1 0,0 1 0,0 0-1,0-1 1,1 1 0,-1-1 0,0 2 0,2 9 5,0 0-1,-1 0 1,1 20 0,-2-29-7,1 101-136,6 120-94,13-79-3198,-16-125 2861,3 8-457,-3-26 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3.490"/>
    </inkml:context>
    <inkml:brush xml:id="br0">
      <inkml:brushProperty name="width" value="0.035" units="cm"/>
      <inkml:brushProperty name="height" value="0.035" units="cm"/>
    </inkml:brush>
  </inkml:definitions>
  <inkml:trace contextRef="#ctx0" brushRef="#br0">279 6 18172,'0'-1'93,"-1"1"0,0-1 1,0 0-1,0 1 0,0-1 1,0 1-1,0 0 0,0-1 1,0 1-1,0 0 0,0 0 0,0-1 1,0 1-1,0 0 0,0 0 1,0 0-1,0 0 0,0 0 1,0 0-1,0 1 0,0-1 0,0 0 1,-1 1-1,-25 7 239,4 3-86,1 1 1,1 1-1,0 1 0,0 1 1,2 1-1,0 0 0,1 1 1,0 2-1,-28 37 0,50-61-251,1 1 0,0-1 0,-1 1 0,2 0 0,-1 0 0,0 0 0,1 1 0,-1 0 0,1 0 0,0 1 0,0-1 0,0 1 0,1 0 0,-1 1 0,0 0 0,1 0 0,-1 0 0,1 1 0,-1-1 0,1 2 0,-1-1 0,1 1-1,-1 0 1,0 0 0,1 1 0,7 2 0,-9-2 10,1-1 0,-1 1 0,0 0-1,0 1 1,-1-1 0,1 1 0,0 0 0,-1 0-1,0 0 1,0 1 0,0 0 0,0 0 0,0 0-1,-1 0 1,1 0 0,-1 1 0,0-1 0,-1 1-1,1 0 1,-1 0 0,0 0 0,0 0 0,-1 0-1,1 0 1,-1 1 0,0-1 0,-1 0-1,1 1 1,-1-1 0,0 1 0,-1 8 0,-1-7 40,0 0 0,0 0 1,-1 0-1,0-1 0,0 1 1,0-1-1,-1 1 1,0-1-1,-1 0 0,1-1 1,-1 1-1,0-1 0,0 0 1,-1 0-1,-6 5 1,3-4 19,1-1 0,0 1 0,-1-1 0,0-1 1,-1 0-1,1 0 0,0-1 0,-1 0 0,0 0 0,-14 1 1,23-4-88,0 1 0,-1-1 1,1 0-1,-1 0 1,1 0-1,-1 0 0,1 0 1,-1 0-1,1 0 1,-1 0-1,1-1 1,0 1-1,-1 0 0,1-1 1,-1 1-1,1-1 1,0 0-1,-1 0 0,1 1 1,0-1-1,0 0 1,0 0-1,0 0 0,0 0 1,0 0-1,0 0 1,0 0-1,0-1 1,0 1-1,0 0 0,0-2 1,1 1 5,-1 0-1,1-1 1,0 1 0,0 0 0,0 0 0,1 0-1,-1 0 1,0-1 0,1 1 0,-1 0 0,1 0-1,0 0 1,0 0 0,0 0 0,0 0 0,0 0-1,0 1 1,1-1 0,2-3 0,16-17-255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053"/>
    </inkml:context>
    <inkml:brush xml:id="br0">
      <inkml:brushProperty name="width" value="0.035" units="cm"/>
      <inkml:brushProperty name="height" value="0.035" units="cm"/>
    </inkml:brush>
  </inkml:definitions>
  <inkml:trace contextRef="#ctx0" brushRef="#br0">16 72 14451,'-1'23'2199,"-6"34"0,4-40-1379,1-1 1,0 1-1,1 0 1,2 18 0,-1-33-786,0-1 0,1 0 0,-1 1 0,0-1 0,0 0 0,1 0 0,-1 1 0,0-1 0,1 0 0,0 0 0,-1 0 0,1 1 0,0-1 0,-1 0 0,1 0 0,0 0 0,0 0 0,1 1 0,-1-2-14,0 1-1,0-1 1,-1 0-1,1 0 1,0 1-1,0-1 1,0 0 0,0 0-1,0 0 1,0 0-1,0 0 1,0 0-1,0 0 1,-1 0-1,1 0 1,0-1 0,0 1-1,0 0 1,1-1-1,4-2 20,-1 0-1,0 0 0,-1 0 1,1-1-1,0 0 0,7-8 1,48-58 61,-41 47-82,0 0-1,2 1 0,37-31 1,-56 52-16,-1-1 0,1 1 0,0-1 0,0 1 0,0 0 1,0 0-1,0 0 0,0 0 0,0 1 0,1-1 0,-1 0 1,0 1-1,0-1 0,0 1 0,1 0 0,-1 0 0,0 0 1,4 0-1,-5 1 6,1 0 0,-1-1 0,1 1 0,-1 0 0,1 0 0,-1 0-1,0 0 1,0 0 0,1 0 0,-1 0 0,0 1 0,0-1 0,0 0 0,0 1 0,0-1 0,0 1 0,-1-1 0,1 1 0,0 1 0,2 7 50,0 0-1,-1 1 1,0-1-1,-1 1 1,0 0-1,-1 11 1,-3 125 680,3-146-737,0 4 68,0 1 0,0-1-1,0 0 1,2 9 0,-2-13-63,0-1 0,1 1 0,-1-1 0,0 1-1,0-1 1,0 1 0,1-1 0,-1 1 0,0-1 0,1 1 0,-1-1 0,0 1 0,1-1 0,-1 0 0,0 1 0,1-1 0,-1 0 0,1 1 0,-1-1 0,1 0 0,-1 0 0,1 1 0,-1-1 0,1 0 0,-1 0 0,1 0 0,-1 0 0,1 0 0,-1 1 0,1-1 0,-1 0-1,1 0 1,-1 0 0,1-1 0,-1 1 0,1 0 0,0 0 0,-1 0 0,1 0 0,-1 0 0,1-1 0,-1 1 0,1 0 0,-1 0 0,0-1 0,1 1 0,-1 0 0,1-1 0,-1 1 0,0 0 0,1-1 0,-1 1 0,1-1 0,8-7 43,0 0 0,-1-1 0,0 0 0,0 0 0,-1-1 0,-1 0 0,9-15 0,2-2 27,16-26 57,-12 17-64,2 1-1,35-40 1,-55 72-69,0 0 0,-1 0 0,1 0 0,1 1 0,-1 0 0,0-1 0,5-1 0,-7 4-3,-1-1 1,1 1 0,0 0 0,-1 0 0,1-1-1,0 1 1,0 0 0,-1 0 0,1 0-1,0 0 1,-1 0 0,1 0 0,0 0-1,0 0 1,-1 0 0,1 1 0,0-1 0,-1 0-1,1 0 1,0 1 0,-1-1 0,1 0-1,0 1 1,-1-1 0,1 1 0,-1-1-1,1 0 1,-1 1 0,1 0 0,-1-1-1,1 1 1,-1-1 0,1 1 0,-1-1 0,0 1-1,1 0 1,-1-1 0,0 1 0,1 0-1,-1-1 1,0 2 0,4 15-25,0 0 0,-1 0 0,-1 1 0,-1-1 0,-1 0 0,-2 31 0,1-32-76,0-1-1,-1 0 0,0 1 0,-8 22 0,10-38 68,0 1 1,0-1-1,0 1 1,0-1 0,0 1-1,0 0 1,-1-1-1,1 1 1,0-1 0,0 1-1,-1-1 1,1 1-1,0-1 1,-1 1-1,1-1 1,0 0 0,-1 1-1,1-1 1,-1 1-1,1-1 1,-1 0 0,1 1-1,-1-1 1,1 0-1,-1 0 1,1 1-1,-1-1 1,1 0 0,-1 0-1,1 0 1,-1 0-1,0 0 1,1 1 0,-1-1-1,1 0 1,-1 0-1,0-1 1,1 1-1,-1 0 1,1 0 0,-1 0-1,1 0 1,-1 0-1,1-1 1,-2 1 0,-1-3-74,0 1 1,1-1 0,-1 1 0,0-1-1,-3-6 1,0 2 41,-21-24-430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632"/>
    </inkml:context>
    <inkml:brush xml:id="br0">
      <inkml:brushProperty name="width" value="0.035" units="cm"/>
      <inkml:brushProperty name="height" value="0.035" units="cm"/>
    </inkml:brush>
  </inkml:definitions>
  <inkml:trace contextRef="#ctx0" brushRef="#br0">0 0 17876,'5'11'1760,"-2"3"-1328,2 0-192,2-1 841,5 1-1041,8-2-328,6-2 296,3-3-88,14-2-161</inkml:trace>
  <inkml:trace contextRef="#ctx0" brushRef="#br0" timeOffset="1">597 121 17732,'0'2'175,"-1"-1"-1,0 1 1,1-1 0,-1 0 0,0 1 0,0-1 0,0 0-1,0 0 1,0 1 0,0-1 0,-1 0 0,1 0 0,0 0-1,-3 1 1,-4 4 271,-4 9-71,0 0 0,1 0 0,1 1-1,1 0 1,0 1 0,1 0 0,0 0-1,2 1 1,0 0 0,1 0 0,1 1-1,0-1 1,-1 28 0,5-42-356,0 1 0,-1 0 0,2-1 1,-1 1-1,0 0 0,1-1 0,0 1 0,0-1 0,1 1 1,-1-1-1,1 0 0,4 8 0,-5-9-43,1-1-1,0 0 1,0-1-1,0 1 1,0 0 0,0-1-1,1 1 1,-1-1-1,0 1 1,1-1-1,-1 0 1,1 0-1,-1 0 1,1-1 0,0 1-1,-1-1 1,1 1-1,0-1 1,-1 0-1,1 0 1,0 0-1,0 0 1,4-1-1,17-3-491,0-1 0,0-2 0,-1 0-1,1-1 1,-1-1 0,29-17-1,-15 5-237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163"/>
    </inkml:context>
    <inkml:brush xml:id="br0">
      <inkml:brushProperty name="width" value="0.035" units="cm"/>
      <inkml:brushProperty name="height" value="0.035" units="cm"/>
    </inkml:brush>
  </inkml:definitions>
  <inkml:trace contextRef="#ctx0" brushRef="#br0">26 195 13651,'-2'1'177,"1"0"0,-1 0-1,0 0 1,1 0 0,-1 1 0,1-1-1,-1 1 1,1-1 0,0 1 0,-1 0 0,1-1-1,0 1 1,0 0 0,0 0 0,0-1 0,1 1-1,-1 0 1,0 0 0,1 0 0,0 0 0,-1 0-1,1 0 1,0 0 0,0 0 0,0 1 0,0-1-1,0 0 1,1 0 0,-1 0 0,1 3 0,1-4-92,-1 1 1,0 0-1,0-1 1,0 1 0,1-1-1,-1 1 1,1-1 0,-1 1-1,1-1 1,-1 0 0,1 0-1,0 0 1,0 0 0,-1 0-1,1 0 1,0-1 0,0 1-1,0-1 1,0 1 0,0-1-1,0 1 1,0-1-1,0 0 1,0 0 0,0 0-1,0 0 1,0-1 0,0 1-1,0 0 1,0-1 0,0 0-1,2 0 1,8-3 8,0-1-1,0 0 1,-1-1 0,0 0 0,0-1-1,0 0 1,-1-1 0,0 0-1,13-15 1,-10 10-7,-1 0 0,-1-2 0,0 1 0,-1-1 0,0-1 0,7-19 0,-14 29-43,-1-1 0,0 1 0,0-1 0,0 0 1,0-11-1,-2 17-35,0 0 0,0 0 1,0 0-1,0 0 1,0 0-1,0 0 0,0 0 1,0 1-1,-1-1 1,1 0-1,0 0 0,-1 0 1,1 0-1,-1 0 0,1 0 1,-1 0-1,1 0 1,-2-1-1,1 2 1,0-1 0,0 1 0,0 0 0,0 0 0,0-1 0,0 1 0,0 0 0,0 0 0,0 0 0,0 0 0,0 0 0,0 0 0,0 1 0,0-1 1,0 0-1,0 0 0,0 1 0,1-1 0,-1 1 0,0-1 0,0 1 0,0-1 0,-1 2 0,-6 3 45,0 1-1,0 0 1,1 0 0,0 1-1,0 0 1,1 0 0,0 1-1,-6 10 1,-4 7 126,-19 39-1,23-38-62,1 0 0,-8 31 0,16-46-81,0 1 0,1-1 0,0 1 0,1 0 0,1 0 0,0-1 0,2 22 0,-2-31-63,0 1 1,1-1-1,-1 1 0,1-1 1,-1 0-1,1 1 0,0-1 1,0 0-1,0 1 1,0-1-1,1 0 0,-1 0 1,0 0-1,1 0 0,0 0 1,-1-1-1,1 1 0,0 0 1,0-1-1,0 1 1,0-1-1,0 1 0,0-1 1,0 0-1,0 0 0,1 0 1,-1 0-1,0-1 1,1 1-1,-1-1 0,1 1 1,-1-1-1,1 0 0,-1 0 1,1 0-1,-1 0 1,4-1-1,3 0-90,-1-1 1,1-1-1,-1 1 1,0-1-1,0-1 0,0 1 1,0-1-1,-1-1 1,10-6-1,32-32-259,1-14-134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711"/>
    </inkml:context>
    <inkml:brush xml:id="br0">
      <inkml:brushProperty name="width" value="0.035" units="cm"/>
      <inkml:brushProperty name="height" value="0.035" units="cm"/>
    </inkml:brush>
  </inkml:definitions>
  <inkml:trace contextRef="#ctx0" brushRef="#br0">0 123 16219,'2'-2'264,"-1"0"0,1 0 0,-1 0 0,1 0 0,-1 1 0,1-1-1,0 0 1,0 1 0,3-3 0,-4 4-220,-1 0 1,0 0-1,0 0 0,1 0 0,-1 0 1,0 0-1,0 0 0,1 0 1,-1 0-1,0 0 0,0 0 1,1 0-1,-1 0 0,0 0 1,0 1-1,1-1 0,-1 0 0,0 0 1,0 0-1,1 0 0,-1 0 1,0 1-1,0-1 0,0 0 1,1 0-1,-1 0 0,0 0 0,0 1 1,0-1-1,0 0 0,1 1 1,3 16 1081,-3 19 236,-2-1 1,-9 68-1,0-14-664,8-57-519,-3 64 204,5-84-337,0 1 0,1-1 0,1 1 1,0-1-1,4 13 0,-6-23-43,0-1 1,1 0 0,-1 0 0,1 0-1,-1 0 1,1 0 0,0 0 0,-1 0-1,1 0 1,0 0 0,-1 0 0,1 0-1,0 0 1,0 0 0,1 0-1,-1-1-1,-1 1-1,1-1 1,-1 0-1,1 0 1,0 0-1,-1 0 1,1 0-1,0 1 1,-1-1-1,1 0 1,-1 0-1,1-1 1,0 1-1,-1 0 1,1 0-1,0 0 1,-1 0 0,1 0-1,-1-1 1,2 1-1,0-2 2,1 0-1,-1 1 1,0-1-1,0 0 1,0 0-1,0 0 0,0-1 1,0 1-1,-1 0 1,3-3-1,4-13 7,0 1 0,-1-1 0,0-1 0,-2 1 0,0-1 0,2-20 0,9-116 34,-14 124-53,-1 0 1,-2 0 0,-6-46-1,5 76-34,1 4 24,-1 10-8,1 11-3,2 1-1,1-1 0,1 1 1,1-1-1,1 0 0,1 0 1,15 38-1,-20-59 31,0 1 0,1-1 0,0 0 1,0 1-1,0-1 0,0 0 0,0 0 0,1 0 0,-1 0 0,1-1 1,0 1-1,-1-1 0,1 0 0,1 0 0,-1 1 0,0-2 0,0 1 0,1 0 1,-1-1-1,1 0 0,-1 0 0,1 0 0,0 0 0,-1 0 0,1-1 1,0 1-1,0-1 0,-1 0 0,1 0 0,0-1 0,-1 1 0,1-1 0,0 0 1,-1 0-1,1 0 0,0 0 0,-1-1 0,0 1 0,6-4 0,3-3 5,0 0 0,-1 0 0,0-1 0,0 0 0,-1-1 0,0 0 0,-1-1 0,0 0 0,-1-1 0,0 0 0,-1 0 0,0 0 0,-1-1 0,0 0-1,-1 0 1,-1-1 0,0 1 0,-1-1 0,0 0 0,1-14 0,-4 25-6,0 1 0,0 0 0,0 0 0,0 0 0,0 0 1,-1 0-1,1 0 0,-1 0 0,1 0 0,-1 0 0,0 0 0,1 0 0,-1 1 0,0-1 0,0 0 0,-1 0 0,1 1 1,0-1-1,0 1 0,-4-4 0,4 5 0,-1-1 0,1 1 0,-1-1 0,1 1 0,-1 0 1,1-1-1,-1 1 0,1 0 0,-1 0 0,1 0 0,-1 0 0,1 1 0,-1-1 1,1 0-1,-1 1 0,1-1 0,-1 1 0,1-1 0,-1 1 0,1-1 0,0 1 1,-1 0-1,1 0 0,0 0 0,0 0 0,0 0 0,0 0 0,-2 2 0,-3 3-4,1 0 0,0 0 0,1 1 0,-1-1 0,1 1 0,0 0 0,1 0 0,0 0 0,0 1 0,-2 8 0,-1 8 5,-6 48 0,9-51 12,1 31 0,2-45-7,1-1-1,-1 0 1,1 1-1,1-1 1,-1 0-1,1 0 1,0 0 0,0 0-1,4 7 1,-5-12-1,0 1 0,0 0-1,1-1 1,-1 1 0,1-1 0,-1 1 0,1-1 0,-1 0 0,1 1 0,0-1 0,0 0 0,0 0 0,-1 0 0,1 0 0,0-1-1,0 1 1,0-1 0,0 1 0,1-1 0,-1 1 0,0-1 0,0 0 0,0 0 0,0 0 0,0 0 0,0-1 0,0 1 0,0-1-1,0 1 1,0-1 0,0 1 0,0-1 0,3-2 0,5-2 3,0 0-1,-1 0 1,1-1 0,-1 0-1,9-9 1,6-8-6,-2-1 1,35-45-1,13-16-53,-69 84 50,0 0 0,-1 0 0,1 0 0,0 1 1,-1-1-1,1 0 0,0 1 0,0-1 0,0 1 0,0-1 0,0 1 0,0-1 0,0 1 0,0 0 1,0-1-1,0 1 0,0 0 0,1-1 0,-2 2 2,1-1-1,-1 0 1,1 0 0,0 1-1,-1-1 1,1 0 0,-1 0 0,0 1-1,1-1 1,-1 1 0,1-1-1,-1 0 1,1 1 0,-1-1-1,0 1 1,1-1 0,-1 1 0,0-1-1,0 1 1,1-1 0,-1 1-1,0-1 1,0 2 0,2 4-2,-1 1 0,0 0 1,0 0-1,0 9 0,-1-8 6,2 40 19,-2-22-17,1 0 0,1 0 0,2-1 0,11 47-1,-14-71-25,-1 0 0,0 1-1,1-1 1,-1 0-1,1 0 1,-1 0-1,1 0 1,0 0 0,-1 0-1,1 0 1,0 0-1,0 0 1,0 0 0,0 0-1,0 0 1,0-1-1,1 2 1,-2-2-14,1 0 1,-1 0 0,1 0-1,-1 0 1,1 0-1,-1 0 1,1 0 0,0 0-1,-1 0 1,1-1-1,-1 1 1,1 0-1,-1 0 1,1 0 0,-1-1-1,1 1 1,-1 0-1,1 0 1,-1-1-1,0 1 1,1-1 0,-1 1-1,1 0 1,-1-1-1,1 0 1,2-3-243,-1 0 0,1-1 1,-1 1-1,0-1 0,0 1 0,2-10 0,2-14-444,0 0 0,-2 0 0,0-45 0,-4 7-381</inkml:trace>
  <inkml:trace contextRef="#ctx0" brushRef="#br0" timeOffset="1">726 0 14971,'-8'5'1969,"2"10"-1249,-1 8-344,-1 2 2000,5 2-1920,-2-4-496,4-4 64,1-7-104,6-1-104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277"/>
    </inkml:context>
    <inkml:brush xml:id="br0">
      <inkml:brushProperty name="width" value="0.035" units="cm"/>
      <inkml:brushProperty name="height" value="0.035" units="cm"/>
    </inkml:brush>
  </inkml:definitions>
  <inkml:trace contextRef="#ctx0" brushRef="#br0">204 19 14659,'6'-3'776,"-7"0"-254,-13 2-21,-20 5-111,-51 11-1073,84-15 673,1 0 0,0 0 0,0 0 1,0 0-1,-1 0 0,1 0 0,0 0 1,0 0-1,0 0 0,-1 0 0,1 0 1,0 0-1,0 0 0,0 0 0,-1-1 1,1 1-1,0 0 0,0 0 0,0 0 0,0 0 1,0 0-1,-1-1 0,1 1 0,0 0 1,0 0-1,0 0 0,0 0 0,0-1 1,0 1-1,0 0 0,0 0 0,0 0 0,-1 0 1,1-1-1,0 1 0,0 0 0,0 0 1,0 0-1,0-1 0,0 1 0,0 0 1,0 0-1,1-1 0,1-12 2263,-2 1 1462,-13 25-1817,-24 39-200,34-47-1646,0 1-1,0-1 0,0 1 1,1 0-1,0 0 0,0 0 1,0 0-1,0 7 1,1-13-50,1 1 0,1 0 0,-1 0 0,0-1 0,0 1 0,0 0 0,0-1 0,0 1 0,1 0 0,-1-1 0,0 1 0,1 0 0,-1-1 0,0 1 0,1-1 0,-1 1 0,1 0 0,-1-1 0,1 1 0,-1-1 0,1 0 0,-1 1 0,1-1 0,0 1 0,-1-1 1,1 0-1,-1 1 0,1-1 0,0 0 0,-1 0 0,1 1 0,0-1 0,0 0 0,-1 0 0,1 0 0,0 0 0,-1 0 0,1 0 0,0 0 0,0 0 0,0-1 0,36-6-91,-33 6 66,84-27-396,-58 17 142,1 1-1,0 2 1,1 1 0,51-5-1,-81 12 261,-1 0-1,1 0 1,0 0 0,-1 0-1,1 0 1,0 0 0,-1 1-1,1-1 1,-1 1 0,1-1-1,-1 1 1,1-1 0,1 2-1,-2-1 17,-1 0-1,1-1 1,-1 1-1,0 0 1,1-1-1,-1 1 1,0 0-1,0-1 1,1 1-1,-1 0 0,0 0 1,0-1-1,0 1 1,0 0-1,0 0 1,0 0-1,0-1 1,0 1-1,-1 0 1,1 0-1,0-1 1,0 1-1,-1 0 1,1-1-1,0 1 0,-1 0 1,1-1-1,0 1 1,-1 0-1,1-1 1,-1 1-1,0 0 1,-15 18 71,0-1 0,-1-1 1,-1-1-1,0 0 0,-22 13 1,16-10 13,-5 5 85,-33 23-327,55-42 76,-1 0-1,1 0 0,-1-1 1,0-1-1,-1 1 0,-8 1 0,16-4 74,0-1 0,0 0 0,0 0-1,0 1 1,0-1 0,0 0 0,0 0-1,0 0 1,0 0 0,0-1 0,0 1-1,0 0 1,0 0 0,-1-1 0,-4-7-190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857"/>
    </inkml:context>
    <inkml:brush xml:id="br0">
      <inkml:brushProperty name="width" value="0.035" units="cm"/>
      <inkml:brushProperty name="height" value="0.035" units="cm"/>
    </inkml:brush>
  </inkml:definitions>
  <inkml:trace contextRef="#ctx0" brushRef="#br0">36 238 20940,'-6'18'1801,"-2"5"-1249,2 3-208,5 2 680,1 3-256,4-5-303,2-3-161,8-8-320,0-4-176,1-11-561,-1-7-559,-3-9 1048,-2-7-192,-6-10-200</inkml:trace>
  <inkml:trace contextRef="#ctx0" brushRef="#br0" timeOffset="1">36 18 16868,'-9'-17'1816,"0"18"-1120,1 10-304,2 9 985,3 1-609,3-1-1104,9 0 96,6-9 104,5-7-145,15-8-183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7.469"/>
    </inkml:context>
    <inkml:brush xml:id="br0">
      <inkml:brushProperty name="width" value="0.035" units="cm"/>
      <inkml:brushProperty name="height" value="0.035" units="cm"/>
    </inkml:brush>
  </inkml:definitions>
  <inkml:trace contextRef="#ctx0" brushRef="#br0">209 1 17716,'-11'21'771,"-2"0"0,0 0 0,-1-2 0,-1 0 0,-1 0 0,-32 29 0,-16 19 200,63-66-965,-1 1-1,1-1 1,0 1 0,-1-1 0,1 1-1,0 0 1,0-1 0,0 1-1,0 0 1,1 0 0,-2 3 0,2-5-12,0 0 0,1 1 0,-1-1 0,0 0 1,1 0-1,-1 0 0,0 1 0,1-1 0,-1 0 0,0 0 1,1 0-1,-1 0 0,1 0 0,-1 0 0,0 0 1,1 1-1,-1-1 0,1 0 0,-1 0 0,0-1 0,1 1 1,-1 0-1,0 0 0,1 0 0,-1 0 0,1 0 0,-1 0 1,0 0-1,1-1 0,-1 1 0,0 0 0,1 0 1,-1-1-1,49-24-567,-44 22 525,24-14-218,42-22-366,-64 36 587,0 0 0,0 1-1,0-1 1,0 2 0,0-1-1,0 1 1,1 0 0,9 0 0,-15 1 73,0 0 0,0 0 0,0 1 0,0-1 0,0 1 0,0-1 1,0 1-1,-1 0 0,1 0 0,0-1 0,0 1 0,-1 1 0,1-1 0,-1 0 1,1 0-1,-1 1 0,1-1 0,-1 0 0,0 1 0,1-1 0,-1 1 0,0 0 1,0-1-1,0 1 0,-1 0 0,1 0 0,0 0 0,-1 0 0,1-1 0,-1 1 1,1 0-1,-1 0 0,0 0 0,0 4 0,0 3 177,0 0 0,-1 1 0,1-1 0,-2 0 0,0 0 0,-2 10 0,-2 0 212,0 0 1,-1 0-1,-1 0 1,-1-1-1,0 0 0,-20 26 1,27-41-455,0-1 0,-1 1 0,1-1 0,-1 0 0,1 1 0,-1-1 0,0-1 0,0 1 0,0 0 0,0-1 0,0 1 0,-1-1 0,1 0 0,0 0-1,-1-1 1,1 1 0,0-1 0,-1 1 0,1-1 0,-1 0 0,1 0 0,0 0 0,-1-1 0,1 1 0,-1-1 0,1 0 0,0 0 0,0 0 0,-1-1 0,1 1 0,0-1 0,0 1 0,0-1 0,1 0 0,-1 0 0,0 0 0,1-1 0,-1 1 0,1-1 0,0 1 0,-3-5 0,-1-6-326,4 1-100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340"/>
    </inkml:context>
    <inkml:brush xml:id="br0">
      <inkml:brushProperty name="width" value="0.035" units="cm"/>
      <inkml:brushProperty name="height" value="0.035" units="cm"/>
    </inkml:brush>
  </inkml:definitions>
  <inkml:trace contextRef="#ctx0" brushRef="#br0">47 156 17468,'-3'13'2535,"-4"14"-1389,-4 40 0,0 157 399,11-171-1338,3 0-1,12 66 1,-8-90-128,-7-29-78,0 0 1,0 1-1,0-1 1,0 0-1,0 0 0,0 0 1,0 1-1,0-1 1,0 0-1,0 0 1,0 1-1,0-1 1,0 0-1,0 0 1,0 0-1,0 1 1,0-1-1,0 0 1,0 0-1,0 0 1,1 1-1,-1-1 1,0 0-1,0 0 1,0 0-1,0 0 1,0 1-1,1-1 1,-1 0-1,0 0 1,0 0-1,0 0 1,1 0-1,-1 0 1,0 0-1,0 1 0,0-1 1,1 0-1,-1 0 1,0 0-1,0 0 1,0 0-1,1 0 1,-1 0-1,0 0 1,0 0-1,1 0 1,2-11 35,-2-26-7,-2-1 1,-2 1-1,-10-57 1,4 41-8,4 16-22,-14-48 1,21 90-8,2 11-3,1 0 1,1-1-1,1 0 1,10 18 0,-15-29 9,1 0 0,0 0 1,0 0-1,0-1 0,1 1 0,-1-1 1,1 0-1,0 0 0,5 3 1,-7-5 0,1 0 0,-1 1 0,1-1 1,0-1-1,-1 1 0,1 0 1,0-1-1,0 1 0,0-1 1,-1 0-1,1 0 0,0 0 1,0 0-1,0-1 0,0 1 1,-1-1-1,4-1 0,2-1 10,0-1 0,0 0 0,-1 0 1,0-1-1,0 0 0,0 0 0,0-1 0,-1 1 0,0-2 0,0 1 0,0-1 0,5-9 0,4-6 28,-1-2 0,19-40-1,-21 36 2,-1 0 0,-1 0 0,-2-1 0,0 0 0,-2-1-1,-1 1 1,1-41 0,-6 67-36,0 1-1,-1-1 0,1 0 1,0 1-1,-1-1 1,1 1-1,-1-1 1,0 1-1,0-1 0,-2-3 1,3 5-4,0 1 0,-1-1 0,1 1 0,-1-1 0,1 1 0,-1-1 0,1 1 0,-1-1 0,1 1 0,-1 0-1,1-1 1,-1 1 0,1 0 0,-1 0 0,0 0 0,1-1 0,-1 1 0,1 0 0,-1 0 0,0 0 0,1 0 0,-1 0 0,0 0 0,1 0 0,-1 0 0,0 0 0,0 0 0,-2 2 1,0-1 1,0 1-1,1 0 1,-1-1-1,0 1 1,1 0-1,0 1 1,-1-1-1,1 0 1,0 1 0,0-1-1,0 1 1,1 0-1,-1 0 1,-1 4-1,-8 17 9,1 1 1,1 0-1,1 1 0,-7 44 0,7-16 19,0 73 0,8-126-30,-1 11 8,1 1 0,0 0-1,1 0 1,0-1-1,1 1 1,6 19-1,-8-30-6,0-1 0,1 1 0,-1-1 0,1 0 0,-1 1 0,1-1 0,0 1 0,0-1 0,-1 0 0,1 0 0,0 1 0,0-1 0,0 0 0,0 0 0,1 0 0,-1 0 0,0 0 0,0 0 0,1-1 0,-1 1 0,0 0 0,1-1 0,-1 1 0,0-1 0,1 1 0,-1-1 0,1 1 0,-1-1 0,1 0 0,-1 0 0,1 0 0,0 0 0,-1 0 0,1 0 0,-1 0 0,1-1 0,-1 1 0,1-1 0,-1 1 0,0-1 0,1 1 0,-1-1 0,2 0 0,6-5 1,-1 1 1,1-1 0,-1 0 0,0-1 0,8-8 0,46-54-3,-46 50-3,1 0 0,0 1 0,34-27 0,-47 42 0,-1 1 0,1 0 1,0-1-1,0 1 0,0 1 1,1-1-1,7-2 0,-11 4 2,1 0-1,-1 0 0,0-1 1,1 1-1,-1 0 0,1 1 0,-1-1 1,1 0-1,-1 0 0,1 1 1,-1-1-1,0 0 0,1 1 0,-1 0 1,0-1-1,1 1 0,-1 0 1,0-1-1,0 1 0,0 0 1,0 0-1,1 0 0,-1 0 0,-1 0 1,1 0-1,0 1 0,0-1 1,1 2-1,1 4-6,0-1 1,-1 1-1,0 0 0,0 0 1,0 0-1,-1 0 1,0 1-1,0 13 1,-5 60-19,4-80 25,-1 15-24,0-5-55,1 0 0,-2 0 0,1 0 0,-2 0 0,1 0 0,-9 20 0,11-31 87,0 0 0,-1 0 1,1 0-1,0 1 0,-1-1 1,1 0-1,0 0 0,-1 0 1,1 0-1,0 0 0,-1 0 1,1 0-1,0 0 0,-1 0 1,1 0-1,0 0 0,-1 0 1,1 0-1,0 0 0,-1 0 1,1-1-1,0 1 0,-1 0 1,1 0-1,0 0 0,0 0 1,-1-1-1,1 1 0,0 0 1,0 0-1,-1 0 0,1-1 1,0 1-1,0 0 0,0-1 1,-1 1-1,1 0 0,0 0 1,0-1-1,0 1 0,0 0 1,0-1-1,-1 1 0,1 0 1,0-1-1,0 1 0,0-1 1,-5-21-47,2-5-8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898"/>
    </inkml:context>
    <inkml:brush xml:id="br0">
      <inkml:brushProperty name="width" value="0.035" units="cm"/>
      <inkml:brushProperty name="height" value="0.035" units="cm"/>
    </inkml:brush>
  </inkml:definitions>
  <inkml:trace contextRef="#ctx0" brushRef="#br0">1 249 16980,'0'1'75,"0"1"1,1-2 0,-1 1 0,0 0 0,1 0-1,-1 0 1,1 0 0,-1 0 0,1 0-1,0 0 1,-1 0 0,1-1 0,0 1 0,0 0-1,-1-1 1,1 1 0,0 0 0,0-1-1,0 1 1,0-1 0,0 1 0,0-1 0,0 0-1,0 1 1,0-1 0,0 0 0,0 0-1,0 0 1,0 1 0,0-1 0,0 0 0,0 0-1,0-1 1,0 1 0,2 0 0,2-1 67,0 0 0,0 0 0,1-1 0,-1 1 0,0-1 1,5-3-1,7-4 7,-1-2 1,0 0-1,-1 0 1,0-2-1,-1 0 1,0 0-1,-1-1 1,-1-1-1,0 0 1,-1-1-1,-1 0 1,9-18-1,-17 29-101,0 0 1,-1 0-1,1 0 0,-1 0 0,0 0 1,1-9-1,-2 14-38,0-1 0,0 0 1,0 1-1,0-1 0,0 0 0,0 0 1,0 1-1,0-1 0,0 0 0,0 1 1,0-1-1,-1 0 0,1 1 1,0-1-1,0 0 0,-1 1 0,1-1 1,0 0-1,-1 1 0,1-1 0,-1 1 1,1-1-1,-1 1 0,1-1 0,-1 1 1,1-1-1,-1 1 0,1 0 1,-1-1-1,0 1 0,1 0 0,-1-1 1,0 1-1,1 0 0,-1 0 0,0-1 1,1 1-1,-1 0 0,0 0 1,1 0-1,-1 0 0,0 0 0,1 0 1,-1 0-1,0 0 0,0 0 0,1 1 1,-1-1-1,0 0 0,1 0 0,-1 1 1,0-1-1,1 0 0,-1 1 1,1-1-1,-2 1 0,-3 2 43,0 0 0,0 1 0,0-1-1,1 1 1,-1 0 0,1 0 0,0 0 0,0 1 0,0-1 0,1 1-1,-6 9 1,0 4 41,0-1-1,-9 27 1,10-20-19,1 0 0,1 0 0,-4 41 0,8-54-87,2 0 0,-1 0 0,1 0 1,1 0-1,0 0 0,1 0 0,0 0 0,0-1 1,1 1-1,8 18 0,-10-27-81,0 0 0,0 1 0,0-1 0,1 0 0,-1 0 0,1 0 0,-1 0 0,1 0 0,0-1 0,0 1 0,0 0 1,-1-1-1,2 1 0,-1-1 0,0 0 0,0 0 0,0 1 0,1-1 0,-1-1 0,0 1 0,1 0 0,-1-1 0,1 1 0,-1-1 0,1 0 0,-1 0 0,1 0 0,-1 0 0,1 0 0,-1 0 0,1-1 0,-1 1 1,1-1-1,-1 0 0,0 1 0,1-1 0,-1 0 0,3-2 0,7-5-201,0 0 0,-1 0 0,16-16 0,-3 2-142,33-25-600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6.435"/>
    </inkml:context>
    <inkml:brush xml:id="br0">
      <inkml:brushProperty name="width" value="0.035" units="cm"/>
      <inkml:brushProperty name="height" value="0.035" units="cm"/>
    </inkml:brush>
  </inkml:definitions>
  <inkml:trace contextRef="#ctx0" brushRef="#br0">60 67 11891,'0'0'65,"1"0"0,-1-1 0,0 1 0,0 0 0,0 0 1,0-1-1,0 1 0,0 0 0,0 0 0,0-1 1,1 1-1,-1 0 0,0 0 0,0-1 0,0 1 0,0 0 1,0 0-1,0-1 0,-1 1 0,1 0 0,0 0 1,0-1-1,0 1 0,0 0 0,0 0 0,0-1 1,0 1-1,0 0 0,-1 0 0,1-1 0,0 1 0,0 0 1,0 0-1,-1 0 0,1-1 0,0 1 0,0 0 1,0 0-1,-1 0 0,-16-13 2029,16 13-1980,0-1 1,0 0 0,0 0 0,0 0 0,0 1 0,0-1-1,-1 1 1,1-1 0,0 1 0,-1-1 0,1 1 0,0 0 0,-1 0-1,1 0 1,0-1 0,-1 1 0,1 1 0,0-1 0,-1 0-1,1 0 1,0 0 0,-1 1 0,1-1 0,0 0 0,-2 2 0,-2 3-377,11-12-151,-6 6 416,0 1 0,0-1 1,1 1-1,-1-1 0,0 1 1,0-1-1,0 0 0,0 1 1,1-1-1,-1 1 0,0-1 1,0 0-1,0 1 0,0-1 1,-1 1-1,1-1 0,0 1 1,0-1-1,0 0 0,0 1 1,-1-1-1,1 1 0,0-1 1,0 1-1,-1-1 0,1 1 1,0-1-1,-1 1 0,1-1 1,-1 0-1,-4-7 784,5 7-778,0 1 1,0 0-1,0 0 0,0 0 0,0 0 0,0-1 0,1 1 1,-1 0-1,0 0 0,0 0 0,0 0 0,0-1 0,0 1 1,0 0-1,0 0 0,0 0 0,0 0 0,1 0 0,-1 0 0,0-1 1,0 1-1,0 0 0,0 0 0,0 0 0,1 0 0,-1 0 1,0 0-1,0 0 0,0 0 0,0 0 0,1 0 0,-1 0 1,0 0-1,0 0 0,0 0 0,0 0 0,1 0 0,-1 0 1,0 0-1,0 0 0,0 0 0,0 0 0,1 0 0,10-4-1754,-10 1 833,-7 2 583,-4 1-53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004"/>
    </inkml:context>
    <inkml:brush xml:id="br0">
      <inkml:brushProperty name="width" value="0.035" units="cm"/>
      <inkml:brushProperty name="height" value="0.035" units="cm"/>
    </inkml:brush>
  </inkml:definitions>
  <inkml:trace contextRef="#ctx0" brushRef="#br0">282 10 13147,'-3'0'131,"1"-1"0,-1 0 0,0 1 0,1 0 0,-1-1 0,0 1 0,1 0 0,-1 0 0,0 1 0,0-1 0,1 0 0,-1 1-1,0 0 1,1-1 0,-1 1 0,1 0 0,-1 1 0,1-1 0,0 0 0,-5 4 0,-6 3 453,1 2-1,-16 13 0,25-20-330,-15 16 74,0 0 1,2 1-1,0 0 0,1 1 1,1 1-1,1 1 0,1 0 1,1 0-1,1 1 0,-9 32 1,18-52-291,0-1 1,0 1-1,1 0 1,-1 0 0,1-1-1,0 1 1,0 0-1,0 0 1,0 0-1,1-1 1,-1 1 0,1 0-1,0-1 1,0 1-1,0 0 1,3 4 0,-3-7-23,0 1 1,0-1 0,0 0 0,0 0-1,0 0 1,0 0 0,0-1 0,0 1 0,0 0-1,0 0 1,1-1 0,-1 1 0,0 0-1,1-1 1,-1 0 0,0 1 0,1-1-1,1 1 1,0-1 2,0 0 1,0-1-1,0 1 0,0 0 0,0-1 1,0 0-1,0 1 0,-1-1 0,1 0 1,0-1-1,4-1 0,7-5 28,-1-2-1,0 1 0,0-1 1,-1-1-1,0 0 0,16-21 1,0-4 40,28-45 1,-32 42 76,-2 0 0,33-83 0,-71 187 305,2 1-1,-8 117 0,21-178-443,1 0 0,-1 0 0,1 0 0,0 1-1,1-1 1,-1 0 0,1 0 0,0 0 0,0 0 0,4 8 0,-5-13-31,0 1-1,0-1 1,1 0 0,-1 1 0,0-1-1,0 0 1,1 1 0,-1-1 0,0 0-1,0 0 1,1 1 0,-1-1 0,0 0 0,1 0-1,-1 0 1,1 0 0,-1 1 0,0-1-1,1 0 1,-1 0 0,0 0 0,1 0 0,-1 0-1,1 0 1,-1 0 0,0 0 0,1 0-1,-1 0 1,1 0 0,-1 0 0,0 0 0,1 0-1,-1-1 1,0 1 0,1 0 0,-1 0-1,1-1 1,12-11-286,-1-7 288,0 0 1,-2 0-1,11-28 1,-6 13-86,14-27-68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571"/>
    </inkml:context>
    <inkml:brush xml:id="br0">
      <inkml:brushProperty name="width" value="0.035" units="cm"/>
      <inkml:brushProperty name="height" value="0.035" units="cm"/>
    </inkml:brush>
  </inkml:definitions>
  <inkml:trace contextRef="#ctx0" brushRef="#br0">101 0 19348,'-10'18'673,"-1"-1"0,-1-1 0,0 0-1,-1 0 1,-25 22 0,34-34-388,16-15-291,1 1-1,0 0 1,0 0 0,1 2-1,0 0 1,1 0-1,0 1 1,0 1-1,1 1 1,-1 0-1,32-5 1,-38 8-58,1 1 1,-1 1-1,1 0 0,-1 0 1,1 1-1,-1 0 1,0 1-1,1 0 0,15 5 1,-19-4 77,0 0 1,1 0-1,-1 1 0,-1-1 1,1 1-1,-1 1 1,1-1-1,-1 1 0,0 0 1,-1 0-1,1 0 1,-1 1-1,0-1 1,5 11-1,-7-11 61,0-1 0,0 1 0,0-1-1,0 1 1,-1 0 0,0-1 0,0 1 0,0 0 0,0 0-1,-1 0 1,0 0 0,0 0 0,0 0 0,-1 0 0,1 0 0,-1-1-1,0 1 1,-1 0 0,1 0 0,-1-1 0,0 1 0,0-1-1,0 1 1,-1-1 0,0 0 0,0 0 0,0 0 0,-6 6 0,3-4 36,-1 0 1,0-1 0,0 0 0,0 0 0,-1 0 0,0-1 0,0 0 0,0-1 0,0 0-1,-1 0 1,1 0 0,-1-1 0,0-1 0,1 1 0,-12-1 0,13-1-134,-1 0 1,1-1-1,-1 0 1,1 0-1,0 0 1,-1-1-1,1 0 1,0-1-1,0 0 1,-6-3-1,9 4 12,0 0 0,1-1-1,0 1 1,-1-1 0,1 0-1,0 1 1,0-2 0,1 1-1,-1 0 1,1 0 0,-1-1-1,1 1 1,0-1 0,0 0 0,1 0-1,-1 0 1,1 0 0,0 0-1,-1-5 1,2-8-187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9.135"/>
    </inkml:context>
    <inkml:brush xml:id="br0">
      <inkml:brushProperty name="width" value="0.035" units="cm"/>
      <inkml:brushProperty name="height" value="0.035" units="cm"/>
    </inkml:brush>
  </inkml:definitions>
  <inkml:trace contextRef="#ctx0" brushRef="#br0">239 440 16139,'0'-5'179,"1"0"0,-1 0 0,0 1 0,-1-1 0,1 0 0,-1 0 0,0 0 0,0 1 0,-1-1 0,1 0 0,-1 1 0,0-1 0,-3-4 0,4 8-110,0-1 0,-1 0 1,1 1-1,-1-1 1,1 1-1,-1 0 0,0-1 1,0 1-1,1 0 0,-1 0 1,0 0-1,0 0 0,0 1 1,0-1-1,0 0 1,0 1-1,0 0 0,0-1 1,0 1-1,-1 0 0,1 0 1,0 0-1,0 0 0,0 0 1,0 1-1,0-1 1,0 1-1,0-1 0,0 1 1,0 0-1,0 0 0,-3 1 1,-5 3 89,1 0 0,0 1 0,1 0 0,-1 0 0,1 1 0,1 0 0,-1 0 1,1 1-1,0 0 0,1 0 0,0 1 0,-6 11 0,3-5-43,1 1 0,1 0 1,0 1-1,1 0 0,1 0 0,-4 24 1,8-36-84,1 0 0,-1 0 0,1 0-1,0 1 1,0-1 0,2 8 0,-2-12-28,0 0-1,1 0 0,-1 0 1,0 0-1,1 0 0,-1 0 0,0 0 1,1 0-1,-1 0 0,1-1 1,0 1-1,-1 0 0,1 0 1,-1-1-1,1 1 0,0 0 0,0-1 1,-1 1-1,1-1 0,0 1 1,0-1-1,0 1 0,0-1 1,0 0-1,0 1 0,-1-1 1,1 0-1,0 0 0,0 1 0,0-1 1,0 0-1,0 0 0,0 0 1,0 0-1,0 0 0,0-1 1,0 1-1,0 0 0,1-1 1,4-1 0,0 0 0,-1-1 1,1 0-1,-1 0 0,1-1 1,-1 0-1,0 0 0,-1 0 1,1 0-1,0-1 1,6-9-1,-7 10-3,30-37 33,-2-1 1,-2-2-1,32-61 0,55-151 195,-111 241-210,1-3 31,0 1 0,6-33 0,-12 49-48,-1 1 0,0-1 0,0 1 1,1-1-1,-1 1 0,0 0 0,0-1 0,0 1 0,0-1 0,0 0 0,0 1 0,0-1 0,0 1 0,0-1 0,0 1 0,0-1 0,0 1 0,0-1 0,0 1 0,0-1 0,0 1 1,-1-1-1,1 1 0,0-1 0,0 1 0,-1 0 0,1-1 0,-10 14 66,-4 22-42,1 0 1,1 1-1,-9 52 1,11-42-11,-1-4-260,2 0 0,1 1 0,3 1 0,0 63 0,5-103 139,0 0 0,0 0 1,1 0-1,0 0 0,0 0 1,0 0-1,0 0 0,3 5 1,-4-8 80,1 0 0,0 0-1,0 0 1,0 0 0,0 0 0,0 0 0,0 0 0,0-1 0,0 1 0,0 0 0,0-1 0,0 1 0,1 0 0,-1-1 0,0 1 0,0-1 0,1 0 0,-1 1 0,0-1-1,1 0 1,-1 0 0,0 0 0,1 0 0,-1 0 0,0 0 0,1 0 0,-1-1 0,0 1 0,0 0 0,1-1 0,0 0 0,34-13-517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193"/>
    </inkml:context>
    <inkml:brush xml:id="br0">
      <inkml:brushProperty name="width" value="0.035" units="cm"/>
      <inkml:brushProperty name="height" value="0.035" units="cm"/>
    </inkml:brush>
  </inkml:definitions>
  <inkml:trace contextRef="#ctx0" brushRef="#br0">184 232 17732,'-55'77'2384,"-19"31"-230,64-92-1874,1 1 0,0 0 0,2 1-1,-10 31 1,16-45-238,1-1 0,-1 1 0,0 0 0,1 0 0,0-1 0,1 7 0,-1-9-35,0 0 1,0-1 0,0 1 0,0 0-1,0-1 1,1 1 0,-1-1 0,0 1-1,0 0 1,1-1 0,-1 1 0,1-1-1,-1 1 1,0-1 0,1 1-1,-1-1 1,1 1 0,-1-1 0,1 0-1,-1 1 1,1-1 0,-1 0 0,1 1-1,0-1 1,-1 0 0,1 0 0,0 1-1,-1-1 1,1 0 0,-1 0 0,1 0-1,0 0 1,-1 0 0,1 0-1,0 0 1,-1 0 0,1 0 0,0 0-1,-1 0 1,1-1 0,0 1 0,-1 0-1,1 0 1,-1-1 0,1 1 0,-1 0-1,1-1 1,0 1 0,-1 0-1,1-1 1,10-6 22,0 1 1,0-2-1,-1 1 0,0-1 0,0-1 0,12-14 0,50-66 2,-66 81-28,37-54 6,-30 42-5,1-1 0,1 2 0,1 0 0,23-22 0,-39 40-4,0 1 0,1-1 0,-1 1 0,1-1-1,-1 1 1,1-1 0,-1 1 0,1-1 0,-1 1 0,1 0 0,-1-1 0,1 1 0,0 0 0,-1-1 0,1 1 0,-1 0 0,1 0 0,0 0 0,-1 0 0,1-1 0,0 1 0,-1 0 0,1 0 0,0 0 0,-1 0 0,1 0 0,0 1 0,-1-1 0,1 0 0,0 0 0,-1 0 0,1 1 0,-1-1 0,1 0 0,0 0 0,-1 1 0,1-1 0,-1 1 0,1-1 0,-1 0 0,1 1 0,-1-1 0,1 1 0,-1-1 0,0 1 0,1-1 0,-1 1 0,0 0 0,1-1 0,-1 1 0,0-1-1,0 1 1,1 0 0,-1-1 0,0 1 0,0 0 0,0-1 0,0 1 0,0 0 0,0 1 0,1 6 11,0 1 0,-1 0 0,-1 13 0,1-16-5,-4 35 49,3-30-21,-1-1 0,1 1-1,1 0 1,0 0 0,0-1-1,1 1 1,1 0 0,3 15-1,-4-25-28,-1 0-1,1 0 0,-1 0 1,1 0-1,0 0 0,-1-1 1,1 1-1,0 0 0,0 0 1,-1-1-1,1 1 0,0 0 1,0-1-1,0 1 0,0-1 1,0 1-1,0-1 0,0 0 1,0 1-1,0-1 0,0 0 1,0 1-1,0-1 0,0 0 1,0 0-1,0 0 0,1 0 1,-1 0-1,0 0 0,0-1 1,0 1-1,0 0 0,0 0 1,1-1-1,4-2 13,1 1 0,-1-1 0,0 0 1,6-4-1,-10 6-12,35-24 86,65-57-1,7-5-72,-103 83-19,-1 1 1,1 0-1,-1 0 1,1 0-1,0 0 0,0 1 1,10-2-1,-14 3 0,-1 1-1,0 0 0,0 0 1,1 0-1,-1 0 1,0 0-1,0 0 1,1 0-1,-1 1 0,0-1 1,0 0-1,0 1 1,1-1-1,-1 1 1,0-1-1,0 1 0,2 1 1,-2-1-1,0 0 0,0 1 0,0-1-1,0 0 1,-1 1 0,1-1 0,0 1 0,0-1 0,-1 1 0,1-1 0,-1 1 0,0 0 0,1-1 0,-1 1-1,0 0 1,0-1 0,0 3 0,-1 19-12,-5 35 0,3-39 21,1-1 0,1 1 0,2 31-1,-2-50-6,1 1 0,0-1-1,0 1 1,0-1-1,0 1 1,0-1 0,1 1-1,-1-1 1,0 1-1,0 0 1,0-1 0,0 1-1,1-1 1,-1 1-1,0-1 1,0 0 0,1 1-1,-1-1 1,0 1-1,1-1 1,-1 1 0,0-1-1,1 0 1,-1 1-1,1-1 1,-1 0 0,1 1-1,-1-1 1,1 0-1,-1 0 1,1 0 0,-1 1-1,1-1 1,-1 0-1,1 0 1,-1 0 0,1 0-1,-1 0 1,1 0-1,-1 0 1,1 0-1,-1 0 1,1 0 0,-1 0-1,1 0 1,0 0-1,-1 0 1,1-1 0,2-1 1,0 1 0,0-1 0,0 0 0,-1 1 0,1-1 0,-1-1 0,5-3 0,19-26 24,-2-1 1,37-68-1,4-5-132,-45 82 31,-19 24 73,-1-1 1,0 1-1,0 0 0,0 0 1,1 0-1,-1 0 0,0-1 1,0 1-1,1 0 1,-1 0-1,0 0 0,1 0 1,-1 0-1,0 0 0,0 0 1,1 0-1,-1 0 1,0 0-1,1 0 0,-1 0 1,0 0-1,1 0 1,-1 0-1,0 0 0,0 0 1,1 0-1,-1 0 0,1 1 1,3 12-38,-3 8 10,-2 0 0,0 0 0,-6 30 0,-2 22 59,9-67-23,-1 8 21,0 0 0,1-1-1,1 1 1,3 19-1,-3-30-19,-1-1-1,1 0 0,0 0 0,-1 0 0,1 0 0,0 0 1,0 0-1,1 0 0,-1 0 0,0 0 0,1 0 1,-1 0-1,1-1 0,3 4 0,-4-5-1,1 1 0,0 0 0,-1-1-1,1 1 1,0-1 0,0 1 0,-1-1-1,1 0 1,0 0 0,0 0 0,0 0 0,0 0-1,-1 0 1,1 0 0,0-1 0,0 1 0,-1-1-1,1 1 1,0-1 0,0 0 0,2-1 0,7-4 11,-1 0 0,0 0 0,0-1 0,0-1 1,16-16-1,43-54 37,-43 48-30,5-8-13,-16 20-11,0 0-1,1 1 1,19-15-1,-34 30-1,1 1-1,0-1 0,0 1 1,1-1-1,-1 1 1,0 0-1,0 0 0,1 0 1,-1 0-1,5-1 1,-6 2 1,-1 0 1,1 1 0,0-1-1,0 0 1,0 0 0,0 0-1,-1 1 1,1-1 0,0 0-1,0 1 1,-1-1-1,1 1 1,0-1 0,-1 1-1,1-1 1,0 1 0,-1 0-1,1-1 1,-1 1 0,1 0-1,-1-1 1,1 1 0,-1 0-1,1-1 1,-1 1-1,0 0 1,1 0 0,-1 0-1,0 0 1,0-1 0,0 1-1,0 0 1,1 0 0,-1 0-1,-1 1 1,3 10 0,-2 1-1,-1 22 1,0 21-12,1-51 12,0-1 0,1 0-1,0 1 1,0-1 0,0 0-1,0 1 1,1-1 0,0 0-1,2 5 1,-3-8 0,-1 0 0,1-1 0,-1 1 0,1 0 0,-1-1 1,1 1-1,-1 0 0,1-1 0,0 1 0,-1-1 0,1 1 0,0-1 0,0 1 1,-1-1-1,1 0 0,0 1 0,0-1 0,0 0 0,-1 1 0,1-1 0,0 0 1,0 0-1,0 0 0,1 0 0,0 0-4,0-1 1,0 1-1,-1-1 0,1 1 1,0-1-1,-1 0 1,1 0-1,-1 0 0,1 0 1,-1 0-1,3-2 0,3-4-57,0 0-1,0-1 0,8-11 1,-14 16 30,19-24-773,-2-1-1,-1-1 0,-2-1 0,0 0 0,-2-1 0,-1 0 1,13-63-1,-24 91-149,-3 5 389,-3 8 270,-5 18 720,20-34 648,-10 6-1049,0 0 0,1 0 0,-1-1 0,0 1-1,1 0 1,-1 0 0,0 0 0,1 0 0,-1 0 0,1 0-1,-1 0 1,0 0 0,1 0 0,-1 0 0,0 0-1,1 0 1,-1 0 0,0 1 0,1-1 0,-1 0-1,0 0 1,1 0 0,-1 0 0,0 1 0,1-1-1,-1 0 1,0 0 0,0 0 0,1 1 0,-1-1 0,0 0-1,0 1 1,1-1 0,-1 0 0,0 0 0,0 1-1,1 0 1,4 20 360,0 0 0,-2 1 0,2 26 0,-2-10-42,15 263 1966,-19-258-1934,-2 0 0,-2 0 0,-2 0 0,-23 82 0,25-113-295,0 1 1,0-1-1,-1 0 0,-1 0 0,0 0 0,-12 14 0,17-24-62,0 1-1,0-1 1,0 0-1,0 0 1,0-1-1,-1 1 0,1 0 1,-1-1-1,1 1 1,-1-1-1,0 0 0,1 0 1,-1 0-1,0 0 1,-3 0-1,3-1-5,1 0 0,-1 0-1,1-1 1,-1 1 0,1-1 0,0 0 0,-1 1 0,1-1-1,0 0 1,-1-1 0,1 1 0,0 0 0,0-1 0,0 1-1,0-1 1,0 1 0,1-1 0,-1 0 0,0 0 0,-2-4-1,-2-2 0,0-1-1,1 0 0,0 0 0,1-1 1,-1 1-1,2-1 0,0 0 0,0 0 1,1 0-1,0-1 0,0 1 0,1 0 1,1-1-1,0 1 0,0-1 0,1 1 0,4-20 1,-1 12 8,1 0 0,0 1 0,1 0 0,1 0 0,1 0 0,0 1 0,1 0 0,1 1 0,18-23 0,-8 18 17,0 0 1,2 2-1,0 0 1,26-15-1,-18 13-754,44-39 0,-69 55 595,-1-1 0,0 1 1,0 0-1,0-1 0,-1 0 1,0 0-1,0 0 0,0-1 1,0 1-1,-1-1 1,0 1-1,0-1 0,-1 0 1,1 0-1,-1 1 0,0-13 1,0-21-572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748"/>
    </inkml:context>
    <inkml:brush xml:id="br0">
      <inkml:brushProperty name="width" value="0.035" units="cm"/>
      <inkml:brushProperty name="height" value="0.035" units="cm"/>
    </inkml:brush>
  </inkml:definitions>
  <inkml:trace contextRef="#ctx0" brushRef="#br0">92 51 20724,'-14'-2'1961,"5"7"-1369,-2 1-296,2-8 1184,1-2-1272,1-9-40,-4 0-112,-12-15-232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189"/>
    </inkml:context>
    <inkml:brush xml:id="br0">
      <inkml:brushProperty name="width" value="0.035" units="cm"/>
      <inkml:brushProperty name="height" value="0.035" units="cm"/>
    </inkml:brush>
  </inkml:definitions>
  <inkml:trace contextRef="#ctx0" brushRef="#br0">329 35 12827,'-3'-3'225,"0"0"1,0 0-1,0 0 0,0 1 1,-1-1-1,1 1 1,-1 0-1,1 0 1,-1 0-1,0 0 0,0 1 1,0-1-1,0 1 1,0 0-1,0 0 0,0 1 1,-1-1-1,1 1 1,0 0-1,0 0 1,-8 1-1,1 0 92,-1 1-1,1 0 1,-1 1-1,1 0 1,0 1-1,-20 9 1,21-7-251,1 0 0,-1 1 0,1 0-1,1 0 1,0 1 0,0 0 0,0 0 0,1 1 0,0 0 0,1 0 0,0 1 0,0 0 0,1 0 0,0 0 0,1 1 0,0-1 0,-4 23 0,4-12-53,0 0 0,2 0 0,1 0 1,0 1-1,1-1 0,2 0 0,0 1 0,9 35 0,-9-49-82,0 1 0,1-1 0,0 0 0,0-1-1,1 1 1,0-1 0,9 14 0,-10-19 10,-1 1 1,1 0-1,-1-1 0,1 1 1,0-1-1,0 0 0,0 0 0,0 0 1,0 0-1,0-1 0,1 1 1,-1-1-1,1 0 0,-1 0 1,1 0-1,-1-1 0,1 1 1,-1-1-1,1 1 0,6-2 1,-1 0-18,0-1 0,0 0 0,0 0 1,0-1-1,0 0 0,-1-1 0,1 0 1,12-8-1,31-22-408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740"/>
    </inkml:context>
    <inkml:brush xml:id="br0">
      <inkml:brushProperty name="width" value="0.035" units="cm"/>
      <inkml:brushProperty name="height" value="0.035" units="cm"/>
    </inkml:brush>
  </inkml:definitions>
  <inkml:trace contextRef="#ctx0" brushRef="#br0">158 1 15139,'-18'24'454,"0"2"-1,2 0 0,1 1 1,1 0-1,-15 41 0,28-66-399,-8 18 163,1 1 1,1-1-1,1 1 0,1 0 0,0 1 0,-1 22 0,6-42-199,0 0-1,0 0 0,0 0 0,0-1 0,0 1 0,0 0 1,0 0-1,1 0 0,-1-1 0,1 1 0,-1 0 0,1-1 0,0 1 1,0 0-1,-1-1 0,1 1 0,2 2 0,-2-4-9,0 1 1,0-1-1,-1 0 0,1 1 0,0-1 1,0 0-1,0 0 0,0 1 0,0-1 1,0 0-1,0 0 0,0 0 1,-1 0-1,1 0 0,0 0 0,0 0 1,0-1-1,0 1 0,0 0 0,0 0 1,0-1-1,-1 1 0,1-1 0,1 0 1,5-3 16,0-1 0,0 0 0,0 0 0,-1-1 0,11-11 0,101-137 53,-39 45 115,-75 104-164,0 0 1,1 0-1,-1 1 0,8-6 1,-11 9-21,-1 1-1,1-1 1,0 0 0,0 1 0,-1-1-1,1 1 1,0 0 0,0-1-1,-1 1 1,1 0 0,0-1 0,0 1-1,0 0 1,0 0 0,0 0 0,-1 0-1,1-1 1,0 1 0,0 1 0,0-1-1,0 0 1,0 0 0,0 0-1,-1 0 1,1 1 0,0-1 0,0 0-1,0 1 1,-1-1 0,1 0 0,0 1-1,0-1 1,-1 1 0,1-1-1,0 1 1,-1 0 0,1-1 0,0 1-1,-1 0 1,1-1 0,-1 1 0,1 0-1,-1 0 1,1 0 0,3 11 80,-1 0 1,0 0-1,-1 0 0,0 0 1,-1 0-1,0 1 1,-2 12-1,2-7-8,-1 30 132,-1-29-110,1 0 0,1 0-1,0 0 1,5 19 0,-6-38-100,0 0 0,0 1 0,0-1 0,0 0 0,0 1 0,0-1 1,0 0-1,0 1 0,0-1 0,0 0 0,1 1 0,-1-1 0,0 0 0,0 1 0,0-1 0,0 0 1,1 0-1,-1 1 0,0-1 0,0 0 0,0 0 0,1 1 0,-1-1 0,0 0 0,1 0 1,-1 0-1,0 0 0,0 1 0,1-1 0,-1 0 0,0 0 0,1 0 0,-1 0 0,0 0 0,1 0 1,-1 0-1,0 0 0,1 0 0,-1 0 0,1 0 0,11-12 43,10-26-152,-21 35 80,9-18-134,-2 3-306,1 0 0,0 1 0,1 1 1,1-1-1,14-15 0,-15 23-69,2 3-181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303"/>
    </inkml:context>
    <inkml:brush xml:id="br0">
      <inkml:brushProperty name="width" value="0.035" units="cm"/>
      <inkml:brushProperty name="height" value="0.035" units="cm"/>
    </inkml:brush>
  </inkml:definitions>
  <inkml:trace contextRef="#ctx0" brushRef="#br0">132 21 13563,'6'-5'606,"9"-10"518,-12 15-463,-7 11 185,-8 14-349,0-1 0,-2-1 1,-1 0-1,-1-1 1,0-1-1,-2 0 1,-30 27-1,50-49-486,1 0 0,-1-1-1,1 1 1,-1 0 0,1 1 0,0-1-1,-1 0 1,1 1 0,0-1 0,0 1-1,-1 0 1,1 0 0,0 0 0,0 0-1,-1 1 1,1-1 0,0 1 0,0-1-1,-1 1 1,1 0 0,-1 0 0,1 0-1,-1 1 1,1-1 0,-1 0-1,0 1 1,1 0 0,-1-1 0,2 3-1,-1-1-33,0-1-1,0 1 0,0 0 0,0 0 1,0 0-1,-1 0 0,1 0 0,-1 1 0,0-1 1,0 1-1,0 0 0,-1-1 0,1 1 0,-1 0 1,0 0-1,0 0 0,0 0 0,-1 0 0,1 0 1,-1 7-1,0-12-17,0 1 0,0-1 0,-1 1 0,1 0 0,0-1 0,0 1 1,0 0-1,-1-1 0,1 1 0,0 0 0,0-1 0,-1 1 0,1 0 0,0-1 0,-1 1 1,1 0-1,0 0 0,-1 0 0,1-1 0,0 1 0,-1 0 0,1 0 0,-1 0 0,1 0 0,0 0 1,-1-1-1,1 1 0,-1 0 0,1 0 0,0 0 0,-1 0 0,1 0 0,-1 0 0,1 1 1,-1-1-1,1 0 0,0 0 0,-1 0 0,1 0 0,0 0 0,-1 0 0,1 1 0,-1-1 1,1 0-1,0 0 0,-1 1 0,1-1 0,0 0 0,0 1 0,-1-1 0,1 0 0,0 1 1,0-1-1,-1 0 0,1 1 0,0-1 0,0 0 0,0 1 0,0-4-56,0 0 0,1 0 0,-1 0-1,1 0 1,0 0 0,0 0 0,0 1-1,0-1 1,3-4 0,11-12-524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886"/>
    </inkml:context>
    <inkml:brush xml:id="br0">
      <inkml:brushProperty name="width" value="0.035" units="cm"/>
      <inkml:brushProperty name="height" value="0.035" units="cm"/>
    </inkml:brush>
  </inkml:definitions>
  <inkml:trace contextRef="#ctx0" brushRef="#br0">43 319 15411,'-23'-3'1654,"23"2"-1602,-1 1 0,0 0 1,1 0-1,-1-1 0,1 1 0,-1 0 0,1-1 0,-1 1 0,1-1 0,-1 1 0,1-1 0,-1 1 0,1-1 0,-1 1 0,1-1 0,0 1 0,-1-1 0,1 1 0,0-1 0,-1 0 0,1 1 0,0-1 0,0 0 0,0 1 0,0-1 0,-1 0 0,1 1 1,0-1-1,0 0 0,0 1 0,1-2 0,-1 1 3,0 1 0,1-1 1,-1 1-1,0 0 1,1-1-1,-1 1 0,0-1 1,1 1-1,-1 0 0,0-1 1,1 1-1,-1 0 1,1 0-1,-1-1 0,1 1 1,-1 0-1,1 0 1,-1 0-1,1-1 0,-1 1 1,1 0-1,-1 0 0,1 0 1,-1 0-1,1 0 1,-1 0-1,1 0 0,-1 0 1,2 1-1,22 1 664,-12 0-455,-8-2-237,0-1 1,-1 1-1,1-1 0,-1 0 0,1 0 0,-1 0 0,1-1 1,-1 1-1,0-1 0,0 0 0,1 0 0,-1 0 0,0 0 0,-1 0 1,5-4-1,-6 4-12,1 0 1,0 0 0,0 0-1,-1 0 1,1 0 0,-1 0-1,0 0 1,1 0 0,-1-1-1,0 1 1,0-1 0,-1 1-1,1-1 1,0 1 0,-1-1-1,0 1 1,0-1 0,1 0-1,-1 1 1,-1-1 0,1 1-1,-1-4 1,1 5-4,0 0 0,0 1-1,-1-1 1,1 0 0,0 1-1,0-1 1,-1 1 0,1-1 0,-1 0-1,1 1 1,0-1 0,-1 1-1,1-1 1,-1 1 0,1-1 0,-1 1-1,0 0 1,1-1 0,-1 1-1,1-1 1,-1 1 0,0 0 0,1 0-1,-1-1 1,0 1 0,1 0-1,-1 0 1,0 0 0,0 0 0,1 0-1,-1 0 1,0 0 0,1 0-1,-1 0 1,0 0 0,1 0 0,-1 0-1,0 1 1,1-1 0,-1 0 0,0 0-1,1 1 1,-1-1 0,0 0-1,1 1 1,-1-1 0,1 1 0,-1-1-1,0 2 1,-4 1 47,1 0 1,0 0-1,0 1 1,1 0-1,-7 8 1,-1 5 52,1 0-1,1 1 1,0 0 0,1 0-1,-6 24 1,10-29-87,1 1 0,0 0 0,1-1-1,0 1 1,1 0 0,1 0 0,0 0 0,3 18-1,-3-31-37,-1-1 0,1 1 0,0 0 0,1 0 0,-1 0 0,0-1 0,0 1 0,0 0 0,0 0 0,1 0 0,-1-1 0,0 1 0,1 0 0,-1 0 0,0-1 0,1 1 0,-1 0 0,1-1 0,-1 1 0,1-1 0,-1 1 0,1-1 0,0 1 0,-1-1 0,1 1 0,0-1 0,-1 1 0,1-1 0,0 0 0,0 1 0,-1-1 0,1 0 0,0 0 0,0 1 0,0-1 0,-1 0 0,1 0 0,0 0 0,0 0 0,0 0 0,0 0-1,-1 0 1,1-1 0,0 1 0,0 0 0,-1 0 0,2-1 0,2-1-128,0 0 0,0-1-1,0 1 1,-1-1-1,1 0 1,5-6-1,15-17-1080,-2-1-1,-1 0 0,18-32 0,46-95-3858,-68 122 4175,7-15-92,-6 11 337,30-44 0,-37 68 850,-11 12-165,0-1-1,0 1 0,0 0 0,0 0 0,0 0 0,0 0 0,0 0 0,0 0 0,0 0 0,0 0 0,1 0 0,-1 0 0,0 0 0,0-1 0,0 1 0,0 0 0,0 0 1,0 0-1,0 0 0,0 0 0,1 0 0,-1 0 0,0 0 0,0 0 0,0 0 0,0 0 0,0 0 0,0 0 0,1 0 0,-1 0 0,0 0 0,0 0 0,0 0 0,0 0 1,0 0-1,0 0 0,0 1 0,0-1 0,1 0 0,-1 0 0,0 0 0,0 0 0,0 0 0,0 0 0,0 0 0,0 0 0,0 0 0,0 1 0,1 1 317,-1 1 1,0 0-1,-1 0 0,1 0 0,0 0 0,-1-1 0,-1 6 0,-20 80 3411,-32 145 781,42-171-3618,-4 116 1,15-144-666,6 48 0,-4-71-284,1 0 0,0 0 0,1 0 0,0-1 0,0 1 0,1-1 0,1 0 0,7 14 0,-11-24 27,-1 0 0,0 1 0,0-1-1,0 1 1,0-1 0,1 0 0,-1 1 0,0-1 0,1 0 0,-1 1 0,0-1 0,0 0 0,1 1 0,-1-1 0,0 0 0,1 0 0,-1 1 0,1-1-1,-1 0 1,0 0 0,1 0 0,-1 1 0,1-1 0,-1 0 0,0 0 0,1 0 0,-1 0 0,1 0 0,-1 0 0,1 0 0,-1 0 0,1 0 0,-1 0-1,0 0 1,1 0 0,-1-1 0,1 1 0,-1 0 0,0 0 0,1 0 0,-1 0 0,1-1 0,-1 1 0,0 0 0,1 0 0,-1-1 0,0 1 0,1 0-1,-1-1 1,0 1 0,0 0 0,1-1 0,-1 1 0,0-1 0,0 1 0,0 0 0,1-1 0,-1 1 0,0-1 0,0 0 0,11-31-92,-10 27 93,182-529-50,-170 504 65,1 0 1,17-28 0,-30 56-7,0 0-1,0 0 1,0 1-1,0-1 0,0 0 1,1 1-1,-1-1 1,0 1-1,1-1 1,-1 1-1,1 0 1,-1-1-1,1 1 0,0 0 1,-1 0-1,1 0 1,0 0-1,0 1 1,0-1-1,2 0 1,-3 1 0,0 0 0,-1 0 0,1 1 0,-1-1 0,1 0 0,-1 0 0,1 1 0,-1-1 0,1 0 0,-1 1 0,1-1 0,-1 1 0,1-1 0,-1 0 0,0 1 0,1-1 0,-1 1 0,0-1 0,1 1 0,-1 0 0,1 0 0,3 24 53,-4-2 29,-1 0 1,-1 0 0,-1-1-1,-1 1 1,-1 0 0,-1-1 0,-12 28-1,4-17 59,-1-1-1,-1-1 0,-2 0 1,-22 30-1,33-51-230,-1-1 0,0 0-1,0 0 1,-12 9 0,19-17 55,1-1 0,-1 1 1,1-1-1,-1 0 0,1 1 0,-1-1 1,1 0-1,-1 0 0,1 0 0,-1 1 1,1-1-1,-1 0 0,1 0 0,-1 0 1,0 0-1,1 0 0,-1 0 0,1 0 1,-1 0-1,1 0 0,-1 0 0,0 0 1,1 0-1,-1-1 0,0 1 0,0-1-25,1 1-1,-1-1 1,1 0-1,-1 1 1,1-1-1,-1 0 1,1 1-1,0-1 1,-1 0-1,1 0 1,0 1-1,0-1 1,-1 0-1,1 0 1,0 0-1,0 1 1,0-1-1,0 0 1,0-1-1,2-14-283,0 0 1,2 0-1,0 0 1,0 0-1,1 1 0,9-17 1,-4 7-39,18-47-679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0.525"/>
    </inkml:context>
    <inkml:brush xml:id="br0">
      <inkml:brushProperty name="width" value="0.035" units="cm"/>
      <inkml:brushProperty name="height" value="0.035" units="cm"/>
    </inkml:brush>
  </inkml:definitions>
  <inkml:trace contextRef="#ctx0" brushRef="#br0">58 83 13523,'10'-20'687,"19"-38"1349,-23 53-1132,-5 11-211,-3 16 635,-31 149 1649,-12 69-1322,35-165-1193,-2 92 0,11-152-409,1-11-38,-1-1 1,1 1-1,0-1 0,0 1 1,0-1-1,1 1 0,-1-1 0,1 1 1,-1-1-1,1 1 0,1-1 1,-1 1-1,0-1 0,3 5 0,-4-8-12,1 0 0,-1 1 0,0-1 0,0 0-1,1 1 1,-1-1 0,0 0 0,1 0 0,-1 1-1,0-1 1,0 0 0,1 0 0,-1 0 0,0 0-1,1 1 1,-1-1 0,1 0 0,-1 0 0,0 0-1,1 0 1,-1 0 0,0 0 0,1 0 0,-1 0 0,1 0-1,-1 0 1,0 0 0,1 0 0,-1 0 0,0 0-1,1-1 1,-1 1 0,0 0 0,1 0 0,11-13 36,3-22-10,-5-4-5,-3-1 1,-1-1-1,-1 1 0,-3-72 0,-2 137-90,4 28 0,-2-44 62,-1 0 0,1 0 0,1 0 1,0 0-1,0 0 0,0 0 0,7 10 1,-9-17 5,1 1 0,-1-1 0,1 0 0,-1 0 0,1 0-1,0 0 1,0 0 0,0 0 0,0-1 0,0 1 0,1-1 0,-1 1 0,0-1 0,1 0 0,-1 0 0,1 0 0,-1 0 0,1 0 0,3 0 0,-2-1 1,0 0-1,0 0 1,1 0-1,-1-1 1,0 1 0,0-1-1,0 0 1,-1-1-1,1 1 1,0-1 0,5-2-1,4-4 8,0-1 0,-1 0 0,0 0 0,-1-1 0,18-20 0,13-23 40,15-15-52,-57 68 2,0 0 0,0 0 0,0 0 0,0 0 0,0 0 0,0 0 0,0 0-1,0 0 1,0 0 0,0 0 0,0-1 0,1 1 0,-1 0 0,0 0-1,0 0 1,0 0 0,0 0 0,0 0 0,0 0 0,0 0 0,1 0 0,-1 0-1,0 0 1,0 0 0,0 0 0,0 0 0,0 0 0,0 0 0,0 0 0,1 0-1,-1 0 1,0 0 0,0 0 0,0 0 0,0 0 0,0 0 0,0 1 0,0-1-1,0 0 1,1 0 0,-1 0 0,0 0 0,0 0 0,0 0 0,0 0-1,0 0 1,0 0 0,0 0 0,0 1 0,0-1 0,0 0 0,0 0 0,0 0-1,0 0 1,0 0 0,0 0 0,0 1 0,2 11-5,-2 17-1,-5 36-4,0-17 25,3 0-1,4 48 0,-2-96-15,6 33 22,2-19-61,-8-13 34,0-1 0,1 0 0,-1 0 0,0 1 0,1-1 0,-1 0 0,0 0 0,1 0 0,-1 0 0,0 1 0,1-1 0,-1 0 0,1 0 0,-1 0 0,0 0 0,1 0-1,-1 0 1,1 0 0,-1 0 0,0 0 0,1 0 0,-1 0 0,0-1 0,1 1 0,-1 0 0,1 0 0,-1 0 0,0 0 0,1-1 0,-1 1 0,0 0 0,1 0 0,-1-1 0,3-1-90,-1-1 0,1 0 0,-1 0 0,0 0 0,1 0 0,-1 0-1,-1 0 1,1 0 0,-1-1 0,1 1 0,0-4 0,11-45-973,-10 39 797,11-66-1796,-3 0 0,-4-1 1,-2-93-1,-6 157 1956,1 1 0,-5-24 0,5 39 133,0 0 0,0 0 0,0 0 0,0 0 0,0 0 0,-1 0 0,1 0 1,0 0-1,0 0 0,0 0 0,0 0 0,0 0 0,0 1 0,0-1 0,0 0 0,0 0 1,-1 0-1,1 0 0,0 0 0,0 0 0,0 0 0,0 0 0,0 0 0,0 0 0,0 0 1,0 0-1,0 0 0,-1 0 0,1 0 0,0 0 0,0 0 0,0-1 0,0 1 0,0 0 1,0 0-1,0 0 0,0 0 0,0 0 0,-1 0 0,1 0 0,0 0 0,0 0 0,0 0 1,0 0-1,0 0 0,0 0 0,0-1 0,0 1 0,0 0 0,0 0 0,-5 19 882,-3 25 1026,6-20-1351,0 0 0,1 0 0,2 0-1,4 34 1,-5-57-618,0 0 1,1 0-1,-1 0 0,0 0 0,0 0 0,0 0 0,1 0 1,-1 0-1,1 0 0,-1 0 0,1 0 0,-1 0 1,1 0-1,-1 0 0,1 0 0,0-1 0,-1 1 1,1 0-1,0 0 0,0-1 0,0 1 0,0 0 1,0-1-1,-1 1 0,3 0 0,-2-1 9,0 0 0,0-1 0,0 1 0,0 0 0,0 0 0,0-1 1,0 1-1,0 0 0,1-1 0,-1 1 0,-1-1 0,1 0 0,0 1 0,0-1 0,0 0 0,0 1 0,0-1 0,-1 0 0,1 0 0,0 0 0,0 0 0,-1 1 0,1-3 0,12-17-418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1.209"/>
    </inkml:context>
    <inkml:brush xml:id="br0">
      <inkml:brushProperty name="width" value="0.035" units="cm"/>
      <inkml:brushProperty name="height" value="0.035" units="cm"/>
    </inkml:brush>
  </inkml:definitions>
  <inkml:trace contextRef="#ctx0" brushRef="#br0">18 165 15539,'-9'80'2289,"1"10"355,8-90-2585,0 1-1,0 0 1,0 0-1,0 0 1,0-1-1,0 1 1,0 0-1,0 0 1,0-1 0,0 1-1,1 0 1,-1 0-1,0-1 1,0 1-1,1 0 1,-1 0-1,0-1 1,1 1-1,-1 0 1,1-1-1,-1 1 1,2 0-1,-2-1-26,1 0 0,0 0 0,-1 0 1,1 0-1,0 0 0,-1 0 0,1 0 0,0 0 0,-1 0 0,1-1 0,-1 1 0,1 0 0,0 0 0,-1-1 1,1 1-1,-1 0 0,1-1 0,-1 1 0,1-1 0,-1 1 0,1-1 0,30-36 367,-25 30-326,3-6-52,2 1 1,0 1-1,0 0 1,1 0 0,18-13-1,-27 22-21,0 1 0,1-1 0,-1 0-1,0 1 1,1 0 0,-1-1-1,1 1 1,0 1 0,-1-1 0,1 0-1,0 1 1,5 0 0,-6 0 1,0 1-1,0 0 1,0 0-1,0 0 1,-1 0-1,1 0 1,0 0 0,-1 1-1,1-1 1,-1 1-1,0 0 1,1 0-1,-1-1 1,0 2 0,0-1-1,0 0 1,0 0-1,2 4 1,3 6 36,-1 0 1,0 0-1,0 1 0,6 20 0,3 9 128,-14-40-153,-1-1 1,1 0-1,-1 0 0,1 0 1,-1 1-1,1-1 1,0 0-1,0 0 0,-1 0 1,1 0-1,0 0 1,0 0-1,0 0 0,0-1 1,0 1-1,0 0 1,0-1-1,0 1 1,1 0-1,1 0 0,-2-1-2,0 0 1,1 0-1,-1 0 0,0 0 0,0 0 0,0-1 0,1 1 0,-1 0 0,0-1 0,0 1 1,0-1-1,0 1 0,1-1 0,-1 0 0,0 1 0,0-1 0,1-1 0,4-4 19,0-1-1,0 0 0,0 0 0,7-12 0,-11 15-30,22-34-71,-8 12-277,2 0 0,22-26 0,-39 50 302,1 0 0,-1 1 0,1-1-1,0 1 1,-1-1 0,1 1 0,0 0 0,0 0 0,0-1-1,0 1 1,0 1 0,0-1 0,0 0 0,0 0-1,0 1 1,3-1 0,-4 1 21,0 0-1,0 1 1,0-1-1,0 0 1,1 1-1,-1-1 0,0 1 1,0-1-1,0 1 1,-1-1-1,1 1 1,0 0-1,0 0 1,0-1-1,0 1 1,-1 0-1,1 0 1,0 0-1,-1 0 1,1 0-1,0 0 1,-1 0-1,0 0 1,1 0-1,-1 0 1,1 0-1,-1 0 1,0 0-1,0 0 1,0 1-1,0-1 1,0 1-1,13 115-523,-13-116 536,0 0 0,0-1 0,0 1 0,0 0 0,0-1 0,0 1 0,0-1 0,1 1 0,-1 0 0,0-1 0,0 1 0,1-1 0,-1 1 0,0 0 0,0-1-1,1 1 1,-1-1 0,1 1 0,-1-1 0,1 1 0,-1-1 0,1 0 0,-1 1 0,1-1 0,-1 0 0,1 1 0,-1-1 0,1 0 0,-1 1 0,1-1 0,0 0-1,-1 0 1,1 0 0,1 1 0,-1-2-36,1 0-1,0 1 0,-1-1 0,1 0 1,-1 0-1,1 0 0,-1 0 0,0 0 0,1 0 1,-1-1-1,0 1 0,2-3 0,7-8-377,-2-1-1,9-14 1,-17 27 418,37-77-1572,-26 51 760,27-44 1,-38 70 843,0 0 0,0 0 1,0 0-1,0 1 1,0-1-1,0 0 1,0 0-1,0 0 1,0 0-1,0 0 1,0 1-1,0-1 1,0 0-1,0 0 1,0 0-1,0 0 1,0 0-1,0 1 1,0-1-1,0 0 1,1 0-1,-1 0 1,0 0-1,0 0 1,0 0-1,0 0 1,0 0-1,0 0 0,0 1 1,1-1-1,-1 0 1,0 0-1,0 0 1,0 0-1,0 0 1,0 0-1,1 0 1,-1 0-1,0 0 1,0 0-1,0 0 1,0 0-1,0 0 1,1 0-1,-1 0 1,0 0-1,0 0 1,0 0-1,0 0 1,0 0-1,1 0 1,-1-1-1,0 1 1,0 0-1,0 0 1,0 0-1,0 0 0,0 15 633,-10 39 1226,5-30-894,1 1-1,1-1 1,0 27-1,7-26-203,-4-25-767,0 1 0,0-1 0,1 1 0,-1-1 0,0 1 0,0-1 0,1 1 0,-1-1 0,0 0 0,1 1 0,-1-1 0,1 0-1,-1 1 1,0-1 0,1 0 0,-1 1 0,1-1 0,-1 0 0,1 1 0,-1-1 0,1 0 0,-1 0 0,1 0 0,-1 0 0,1 0 0,-1 1 0,1-1 0,-1 0 0,1 0 0,-1 0 0,1 0 0,-1 0 0,1-1 0,0 1 0,-1 0 0,1 0 0,-1 0 0,1 0 0,-1-1 0,1 1-1,-1 0 1,0 0 0,1-1 0,-1 1 0,1 0 0,-1-1 0,1 1 0,-1-1 0,7-4 31,0-1-1,-1 0 0,0 0 1,0-1-1,0 0 1,6-10-1,28-53-150,-27 47 31,17-36-181,-17 33-21,0 1 0,19-26 0,-32 51 269,0 0 0,0 1 0,0-1 0,0 0 0,0 0 0,0 1 0,0-1 0,0 0 0,0 0 0,0 1 0,0-1 0,0 0 0,1 0 0,-1 1 0,0-1 0,0 0 0,0 0 0,0 1 0,1-1 0,-1 0 0,0 0 0,0 0 0,0 0 0,1 1 0,-1-1 0,0 0 0,0 0 0,1 0 0,-1 0 0,0 0 0,0 0 0,1 0 0,-1 1 0,0-1 0,0 0 0,1 0 0,-1 0 0,0 0 0,1 0 0,-1 0 0,0 0 0,0 0 0,1-1 0,-1 1 0,0 0 0,0 0 0,1 0 0,-1 0 0,0 0 0,0 0 0,1 0 0,-1-1 0,0 1 0,0 0 0,0 0 0,1 0 0,-1 0 0,0-1 0,0 1 0,0 0 0,0 0 0,1-1 0,-1 1 0,0 0 0,0-1 0,1 26-52,-1-23 53,-2 55 120,1-40 4,0 1 0,0 0 0,2 0 0,0 0 0,2 0 0,6 28 0,-9-43-106,1-1 0,0 0-1,0 1 1,0-1 0,0 1-1,0-1 1,1 0-1,-1 0 1,1 0 0,-1 0-1,1 0 1,0 0 0,0 0-1,0 0 1,0-1 0,0 1-1,0-1 1,0 1-1,1-1 1,-1 0 0,0 0-1,1 0 1,-1 0 0,1 0-1,-1-1 1,1 1 0,-1-1-1,1 0 1,3 0-1,0 0-129,0-1-1,0-1 1,0 1-1,0-1 1,0 0-1,-1 0 1,1-1-1,-1 1 0,1-1 1,-1-1-1,7-4 1,4-6-1199,24-25-1,4-3-2941,-44 36 1446,1-28 2331,3 8 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068"/>
    </inkml:context>
    <inkml:brush xml:id="br0">
      <inkml:brushProperty name="width" value="0.035" units="cm"/>
      <inkml:brushProperty name="height" value="0.035" units="cm"/>
    </inkml:brush>
  </inkml:definitions>
  <inkml:trace contextRef="#ctx0" brushRef="#br0">137 53 10970,'1'-6'371,"0"1"-24,0-1 1,0 1-1,-1-1 1,0 1-1,0-10 1,0 15-315,0 0 1,0 0-1,0 0 1,0-1-1,-1 1 1,1 0-1,0 0 1,0 0-1,0 0 1,0-1 0,0 1-1,0 0 1,0 0-1,0 0 1,0 0-1,0-1 1,-1 1-1,1 0 1,0 0-1,0 0 1,0 0 0,0 0-1,-1-1 1,1 1-1,0 0 1,0 0-1,0 0 1,0 0-1,-1 0 1,1 0-1,0 0 1,0 0-1,0 0 1,-1 0 0,1 0-1,0 0 1,0 0-1,0 0 1,-1 0-1,1 0 1,0 0-1,0 0 1,-1 0-1,-8 8 1080,-5 11 151,-2 10-348,1 1 0,1 0 0,2 1 0,-10 37 0,12-28-462,2 0-1,2 1 0,2-1 0,1 1 0,4 61 0,0-83-295,2 0-1,6 31 0,-8-45-137,1 0 0,-1 0 1,1 0-1,0 0 0,1 0 0,-1-1 0,1 1 1,-1-1-1,2 0 0,-1 1 0,0-1 0,1-1 1,-1 1-1,6 4 0,-6-7-19,0 1 0,0-1 0,0 0 0,0 0 0,0 0 0,0-1 1,0 1-1,0-1 0,0 0 0,0 1 0,0-1 0,0-1 0,1 1 0,-1 0 0,0-1 0,0 0 0,0 1 0,0-1 0,0 0 0,-1-1 0,1 1 1,0 0-1,4-4 0,2 0 5,-1-1 1,0 0 0,-1-1-1,0 1 1,0-1-1,9-11 1,23-36-116,-2-1 0,-3-2 0,-3-1 0,-2-2-1,32-92 1,-57 139 74,9-33-74,-12 43 101,-1 0 1,1 0-1,-1 0 0,0-1 1,0 1-1,0 0 0,0 0 1,-1-1-1,0 1 1,1 0-1,-3-4 0,3 6 6,0 0 0,0 1 0,-1-1 1,1 0-1,0 0 0,-1 1 0,1-1 0,-1 1 0,1-1 0,-1 0 0,1 1 0,-1-1 0,1 1 0,-1-1 0,0 1 0,1-1 0,-1 1 0,0 0 1,1-1-1,-1 1 0,0 0 0,1 0 0,-1-1 0,0 1 0,0 0 0,1 0 0,-1 0 0,-1 0 0,0 0-1,0 1-1,0-1 1,0 1 0,1-1-1,-1 1 1,0 0-1,0 0 1,1 0 0,-1 0-1,1 0 1,-3 2-1,0 0-1,0 1-1,0 0 1,0 0-1,1 0 1,-1 1-1,1-1 0,-5 10 1,6-7-1,0 0 1,0 0 0,1 0-1,0 0 1,0 1 0,1-1-1,0 0 1,1 11-1,3 8-14,6 25-1,-2-16 39,45 158 64,-32-129-37,17 95 1,-24-70 32,22 188 446,-36-276-511,0 0 0,1 0 0,-1 0 1,0 0-1,0 0 0,0 0 0,0 0 0,0 0 1,0 0-1,0 0 0,0 0 0,-1 0 1,1 0-1,0-1 0,0 1 0,-1 0 0,1 0 1,-1 0-1,1 0 0,-1 0 0,1-1 0,-1 1 1,1 0-1,-2 1 0,1-2-1,0-1-1,0 1 0,0 0 1,0 0-1,0 0 1,1-1-1,-1 1 1,0 0-1,0-1 1,0 1-1,0-1 0,1 1 1,-1-1-1,0 0 1,0 1-1,1-1 1,-1 0-1,1 1 1,-2-2-1,-6-7 53,1-1 0,-10-16 0,7 9-47,1 0 1,1-1 0,0 0 0,1-1 0,1 1 0,1-1 0,1-1 0,-3-22 0,6 28-19,1 0 0,0 0 0,1 0 0,1 0 0,0 0 0,1 0 0,0 1 0,1-1 0,0 1 0,1 0 0,1 0 0,9-16 0,5 0-297,2 0 1,0 1-1,2 1 1,36-31 0,-19 18-46,-17 14 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633"/>
    </inkml:context>
    <inkml:brush xml:id="br0">
      <inkml:brushProperty name="width" value="0.035" units="cm"/>
      <inkml:brushProperty name="height" value="0.035" units="cm"/>
    </inkml:brush>
  </inkml:definitions>
  <inkml:trace contextRef="#ctx0" brushRef="#br0">11 32 14763,'12'-28'2653,"-12"28"-2617,0-1 0,0 1-1,0 0 1,0 0-1,0 0 1,0 0-1,0 0 1,0-1-1,0 1 1,0 0-1,0 0 1,0 0-1,0 0 1,1 0 0,-1 0-1,0 0 1,0-1-1,0 1 1,0 0-1,0 0 1,0 0-1,1 0 1,-1 0-1,0 0 1,0 0-1,0 0 1,0 0-1,0 0 1,1 0 0,-1 0-1,0 0 1,0 0-1,0 0 1,0 0-1,0 0 1,1 0-1,-1 0 1,0 0-1,0 0 1,0 0-1,0 0 1,0 0 0,1 0-1,-1 0 1,0 0-1,0 0 1,0 1-1,0-1 1,4 17 1405,-1 50 193,-11 121 0,3-111-1264,-4 44-30,-3 121-485,11-241 147,1-1-1,0 1 1,0 0-1,0-1 1,1 1 0,-1-1-1,0 1 1,0 0 0,0-1-1,0 1 1,1 0-1,-1-1 1,0 1 0,0-1-1,1 1 1,-1-1 0,0 1-1,1-1 1,-1 1-1,1-1 1,-1 1 0,1 0-1,1 1-18,6 4-118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3.727"/>
    </inkml:context>
    <inkml:brush xml:id="br0">
      <inkml:brushProperty name="width" value="0.035" units="cm"/>
      <inkml:brushProperty name="height" value="0.035" units="cm"/>
    </inkml:brush>
  </inkml:definitions>
  <inkml:trace contextRef="#ctx0" brushRef="#br0">1 0 16772,'1'16'3558,"-1"-4"-3360,0 1-1,1-1 0,0 0 0,1 0 1,0 0-1,5 13 0,-7-25-192,0 1 1,0-1-1,1 0 0,-1 1 0,0-1 0,1 1 0,-1-1 0,0 0 1,1 0-1,-1 1 0,0-1 0,1 0 0,-1 0 0,0 1 0,1-1 1,-1 0-1,1 0 0,-1 0 0,1 1 0,-1-1 0,0 0 0,1 0 1,-1 0-1,1 0 0,-1 0 0,1 0 0,-1 0 0,1 0 0,0 0 1,14-10 55,11-21-49,-23 27-4,2-3-7,0 1 1,0-1 0,0 1 0,0 0 0,1 0 0,0 0 0,7-5 0,-12 11 1,1-1-1,-1 0 0,0 1 0,0-1 0,1 1 0,-1-1 0,0 1 0,1-1 0,-1 1 0,0 0 0,1 0 0,-1 0 0,1 0 0,-1 0 1,1 0-1,-1 0 0,2 1 0,-1-1 2,0 1 1,0 0 0,0 0-1,-1 0 1,1 1 0,0-1-1,-1 0 1,1 1 0,-1-1-1,1 1 1,-1-1-1,0 1 1,0 0 0,1-1-1,0 4 1,6 11 45,-1-1-1,-1 1 1,0 1 0,4 22-1,11 75 179,-16-83-163,10 71 513,4 124-1,-19-220-506,0-1 0,0 1-1,0-1 1,-1 1 0,0-1-1,-3 9 1,4-13-55,0 0 0,-1 0 0,1 0 0,-1-1 0,1 1 0,-1 0 0,1 0 0,-1 0 0,0-1 0,1 1 0,-1 0 0,0 0 0,0-1 0,0 1 0,1-1 0,-1 1 0,0-1 0,0 1 0,0-1-1,0 0 1,0 1 0,0-1 0,0 0 0,0 0 0,0 1 0,0-1 0,0 0 0,0 0 0,0 0 0,0 0 0,0-1 0,0 1 0,0 0 0,0 0 0,0 0 0,0-1 0,0 1 0,1-1 0,-1 1 0,0 0 0,-2-2 0,-15-10 86,0 0 1,0-1-1,1 0 0,1-2 1,0 0-1,-24-30 0,35 39-97,1 0-1,-1-1 1,1 1 0,0-1-1,-4-9 1,7 14-3,1 0-1,-1 0 1,0 0-1,1-1 1,-1 1-1,1 0 1,-1-1-1,1 1 1,0 0-1,0-1 1,0 1-1,1 0 1,-1 0-1,0-1 1,1 1-1,-1 0 1,1-1-1,0 1 1,0 0-1,0 0 1,2-3-1,5-4-2,0 1-1,1 0 1,0 0-1,0 1 0,0 0 1,13-6-1,0-1 4,131-96-403,-123 85 416,-2-1 0,47-54 0,-42 37-70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419"/>
    </inkml:context>
    <inkml:brush xml:id="br0">
      <inkml:brushProperty name="width" value="0.035" units="cm"/>
      <inkml:brushProperty name="height" value="0.035" units="cm"/>
    </inkml:brush>
  </inkml:definitions>
  <inkml:trace contextRef="#ctx0" brushRef="#br0">15 31 14867,'0'-4'354,"-1"1"-1,0 0 0,0-1 1,0 1-1,-1 0 1,-2-6-1,4 9-337,0 0 1,-1 0-1,1 0 0,0 0 1,0-1-1,0 1 0,0 0 0,0 0 1,0 0-1,0 0 0,0 0 1,0 0-1,0 0 0,0 0 1,0 0-1,0 0 0,-1 0 0,1 0 1,0 0-1,0 0 0,0 0 1,0 0-1,0 0 0,0 0 1,0 0-1,0 0 0,-1 0 0,1 0 1,0 0-1,0 0 0,0 0 1,0 0-1,0 0 0,0 0 0,0 0 1,0 0-1,0 0 0,-1 0 1,1 0-1,0 0 0,0 0 1,0 0-1,0 0 0,0 0 0,0 0 1,0 0-1,0 0 0,0 0 1,0 1-1,0-1 0,0 0 1,0 0-1,0 0 0,0 0 0,-1 0 1,1 0-1,0 0 0,0 0 1,0 0-1,0 1 0,0-1 0,0 0 1,0 0-1,0 0 0,0 0 1,0 20 1006,9 139 1145,11 112-1222,-19-261-923,-1-7-18,0 0 0,0 0 0,1 0 0,-1-1 0,1 1-1,-1 0 1,1 0 0,0-1 0,0 1 0,0-1 0,0 1 0,0 0 0,1-1 0,-1 0 0,1 1-1,0-1 1,0 0 0,2 2 0,-3-3-3,-1-1 0,1 0 0,0 1 0,0-1 0,-1 0 0,1 0 0,0 0 0,0 0 0,0 0 0,-1 0 0,1 0 0,0 0 0,0 0-1,0 0 1,-1 0 0,1-1 0,0 1 0,0 0 0,-1 0 0,1-1 0,0 1 0,0-1 0,-1 1 0,1 0 0,-1-1 0,1 0 0,0 1 0,-1-1 0,1 0 0,17-22 2,-15 18-1,26-45 14,-3-1 1,23-61 0,-22 49 2,33-59 0,-55 113-19,12-17 6,-16 25-6,0 0 0,0 0-1,0 0 1,0 0 0,0 0-1,0 0 1,0 0 0,0 1-1,0-1 1,0 0-1,0 1 1,1-1 0,-1 1-1,0-1 1,0 1 0,1 0-1,-1-1 1,0 1 0,2 0-1,-2 0 1,0 0 0,0 0 0,0 1-1,0-1 1,0 0 0,0 1 0,0-1 0,0 1-1,-1-1 1,1 1 0,0-1 0,0 1 0,0-1-1,-1 1 1,1 0 0,0-1 0,-1 1-1,1 0 1,-1 0 0,1-1 0,-1 1 0,1 0-1,0 2 1,7 23 15,-7-19-12,9 45 36,4 61 0,7 40 155,-21-151-190,0-1 0,1 0 0,-1 0 0,0 1 0,0-1 1,1 0-1,-1 0 0,1 0 0,-1 0 0,1 1 1,-1-1-1,1 0 0,0 0 0,0 0 0,-1 0 0,1 0 1,1 1-1,-1-2-1,-1-1 1,1 1-1,-1 0 1,1 0-1,-1 0 0,1 0 1,-1-1-1,1 1 1,-1 0-1,1 0 1,-1-1-1,0 1 1,1 0-1,-1-1 0,1 1 1,-1 0-1,0-1 1,1 1-1,-1-1 1,0 1-1,0 0 1,1-1-1,-1 1 0,0-1 1,0 1-1,0-1 1,1 0-1,2-8 28,1 0 1,-2 0-1,3-12 0,36-235 198,-33 229-232,-8 27 2,1 0 0,-1 0-1,0 0 1,0 1 0,1-1 0,-1 0 0,0 0-1,1 0 1,-1 0 0,0 1 0,0-1-1,0 0 1,1 0 0,-1 0 0,0 1 0,0-1-1,0 0 1,1 0 0,-1 1 0,0-1-1,0 0 1,0 1 0,0-1 0,0 0 0,0 0-1,1 1 1,-1-1 0,0 0 0,0 1-1,0-1 1,0 0 0,0 1 0,0-1 0,0 0-1,0 1 1,-1-1 0,1 1 0,5 54-116,-4-49 71,7 126-1806,-6-120 1531,3-15-114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997"/>
    </inkml:context>
    <inkml:brush xml:id="br0">
      <inkml:brushProperty name="width" value="0.035" units="cm"/>
      <inkml:brushProperty name="height" value="0.035" units="cm"/>
    </inkml:brush>
  </inkml:definitions>
  <inkml:trace contextRef="#ctx0" brushRef="#br0">139 2 15603,'-1'4'124,"0"0"0,0 0 0,0 0 0,0 0 0,0-1-1,-1 1 1,0 0 0,0-1 0,0 1 0,0-1 0,0 1-1,-1-1 1,-3 4 0,-6 10 148,-5 13 190,2 0 1,2 0-1,-14 43 0,20-50-275,1 0-1,1 0 1,1 0 0,1 1-1,1 35 1,2-57-169,0 0 0,0 1 0,0-1 0,0 0 0,0 1 0,1-1 0,-1 0 0,1 1 0,-1-1 0,1 0 0,0 0 0,0 0 0,0 0 0,0 0 0,1 0 0,-1 0 0,0 0 0,1 0 0,0 0 0,3 2 0,-5-3-11,1-1 0,0 0 0,0 1 0,0-1 0,0 0 0,0 0 0,0 0 0,0 0 0,0 0 0,0 0 0,0 0-1,0 0 1,-1 0 0,1 0 0,0 0 0,0-1 0,0 1 0,0 0 0,1-1 0,1-1 2,0 0 0,-1 1 0,0-1 0,1 0 0,-1 0 0,0-1 0,0 1 0,3-4 1,16-27 48,-1-1 0,-2-1 1,23-60-1,-20 45 21,28-51 1,-49 100-78,1 0 0,-1 0 0,1 0 1,0 0-1,-1 0 0,1 0 0,0 1 1,-1-1-1,1 0 0,0 0 0,0 0 1,0 1-1,0-1 0,0 1 0,1-2 1,-1 2-2,-1 0 1,0 0-1,1 0 1,-1 0-1,0 1 1,1-1-1,-1 0 1,0 0-1,1 0 1,-1 0 0,0 1-1,1-1 1,-1 0-1,0 0 1,0 0-1,1 1 1,-1-1-1,0 0 1,0 1 0,1-1-1,-1 0 1,0 0-1,0 1 1,0-1-1,0 0 1,1 1-1,-1-1 1,0 1-1,0 0 1,6 37 56,-6-36-58,6 95 104,-6-96-99,1 0 1,-1 0 0,0 1-1,0-1 1,0 0 0,1 0-1,-1 0 1,1 0 0,-1 0-1,1 0 1,-1 0 0,1 0-1,-1 0 1,1 0 0,0 0 0,1 2-1,-1-3-1,-1 0-1,1 0 1,-1 0 0,1 0-1,-1 0 1,1 0 0,-1 0-1,1 0 1,-1 0 0,1 0-1,-1 0 1,1 0 0,0 0-1,-1 0 1,1 0 0,-1 0-1,1-1 1,-1 1 0,0 0-1,1 0 1,-1-1 0,1 1-1,-1 0 1,1 0-1,0-1 1,3-4 21,1 0 1,-1 1-1,0-1 0,6-11 0,25-47 86,5-9-7,-35 64-95,1 0 0,0 1 0,0 0 0,0-1 1,1 2-1,8-7 0,-14 12-7,-1 0 1,1 0-1,0 0 1,1 1 0,-1-1-1,0 0 1,0 1-1,0-1 1,0 0-1,0 1 1,1 0 0,-1-1-1,0 1 1,0 0-1,1-1 1,-1 1-1,0 0 1,1 0-1,-1 0 1,0 0 0,0 0-1,1 1 1,-1-1-1,0 0 1,1 0-1,-1 1 1,0-1-1,0 1 1,0-1 0,0 1-1,1 0 1,-1-1-1,0 1 1,0 0-1,0 0 1,0 0 0,0 0-1,-1 0 1,1 0-1,0 0 1,0 0-1,-1 0 1,2 2-1,2 5 23,-1-1 0,0 1 0,0 0 0,0 1-1,1 10 1,5 40 54,-3-1 0,-1 94 1,-4-151-102,1-7 108,1-13-29,1-17-90,1-5-38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2.558"/>
    </inkml:context>
    <inkml:brush xml:id="br0">
      <inkml:brushProperty name="width" value="0.035" units="cm"/>
      <inkml:brushProperty name="height" value="0.035" units="cm"/>
    </inkml:brush>
  </inkml:definitions>
  <inkml:trace contextRef="#ctx0" brushRef="#br0">47 192 12371,'1'2'264,"0"-1"0,0 1 0,0 0 0,-1 0 0,1 0 0,0 0 0,-1 0-1,0 0 1,0 0 0,1 1 0,-1-1 0,0 0 0,-1 0 0,1 0 0,0 0 0,-1 3 0,0 6 215,-1 13 40,1-1-1,2 0 1,0 0-1,2 0 1,7 34-1,-10-57-498,0 1 0,0-1 0,1 1 0,-1 0 0,0-1 0,0 1 0,0-1 0,1 1 0,-1-1 0,0 1 0,0-1 0,1 1-1,-1-1 1,1 1 0,-1-1 0,0 1 0,1-1 0,-1 1 0,1-1 0,-1 0 0,1 1 0,-1-1 0,1 0 0,-1 0 0,1 1 0,0-1 0,-1 0-1,1 0 1,0 0 0,0 0 4,0 0-1,0-1 0,0 1 1,0 0-1,0-1 0,0 1 1,0-1-1,0 0 0,0 1 1,0-1-1,-1 0 0,1 0 1,0 1-1,1-3 0,20-34 346,-8 3-148,-1-1 1,13-57 0,-21 70-183,-1 0-1,-2 0 0,0 0 1,-1 0-1,-3-38 1,1 58-37,1-1 1,-1 0-1,1 0 0,-1 1 1,0-1-1,0 0 0,0 1 1,0-1-1,0 1 1,-1-1-1,1 1 0,-1 0 1,0-1-1,-3-2 0,4 4 1,0 0 0,-1 1 0,1-1-1,0 1 1,0-1 0,0 1 0,-1-1-1,1 1 1,0 0 0,0 0 0,-1-1-1,1 1 1,0 0 0,-1 0 0,1 0-1,0 0 1,-1 1 0,1-1 0,0 0 0,0 1-1,-1-1 1,1 1 0,0-1 0,0 1-1,0-1 1,-1 1 0,1 0 0,0-1-1,0 1 1,0 0 0,0 0 0,0 0-1,1 0 1,-2 1 0,-5 6 26,0 0 0,0 1 0,1 0 0,0 0-1,1 0 1,-6 13 0,-21 62 186,23-55-106,1 0 0,-5 33 0,12-54-84,0 1 1,0 0-1,1 0 0,0 0 1,0 0-1,1 0 0,0-1 1,1 1-1,0 0 0,0 0 1,6 13-1,-6-19-15,0 1 0,0-1 0,0 0 0,1 1 0,-1-1 0,1 0 0,0 0 0,-1-1 0,1 1 0,1-1 0,-1 1 1,0-1-1,0 0 0,1 0 0,0-1 0,5 3 0,-4-2-53,1-1 0,0 0 1,-1-1-1,1 1 0,0-1 0,0 0 1,0 0-1,-1-1 0,1 1 0,8-3 1,-3 0-186,0-1 1,0 0-1,-1 0 0,0-1 1,1-1-1,-2 1 1,1-2-1,-1 1 1,0-1-1,0-1 1,9-9-1,3-9-268,-4-1-135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3.563"/>
    </inkml:context>
    <inkml:brush xml:id="br0">
      <inkml:brushProperty name="width" value="0.035" units="cm"/>
      <inkml:brushProperty name="height" value="0.035" units="cm"/>
    </inkml:brush>
  </inkml:definitions>
  <inkml:trace contextRef="#ctx0" brushRef="#br0">7 6 15699,'1'0'44,"-1"0"-1,0 0 0,0 0 0,0-1 0,0 1 0,0 0 1,0 0-1,0 0 0,-1-1 0,1 1 0,0 0 1,0 0-1,0-1 0,0 1 0,0 0 0,0 0 1,0 0-1,0 0 0,0-1 0,-1 1 0,1 0 0,0 0 1,0 0-1,0 0 0,0-1 0,0 1 0,-1 0 1,1 0-1,0 0 0,0 0 0,0 0 0,-1 0 1,1 0-1,0 0 0,0-1 0,0 1 0,-1 0 1,1 0-1,0 0 0,-3 11 656,3 23-159,0-31-358,6 175 2379,56 346-1,-61-518-2520,2 9 123,0 0 0,9 22 1,-5-28 6,-3-16-67,-1-17-22,-4-12-77,-2-1-1,-1 1 1,-2-1 0,-1 1-1,-15-43 1,20 74-52,2 3-13,-1-1 0,1 1 0,-1-1 0,0 1 0,0 0 0,0-1-1,0 1 1,0 0 0,-1 0 0,1-1 0,-1 1 0,1 0 0,-1 1-1,0-1 1,-3-2 0,5 4 20,0 0 0,-1 0 1,1 0-1,0 1 0,0-1 0,-1 0 0,1 1 1,0-1-1,0 0 0,0 0 0,-1 1 0,1-1 0,0 0 1,0 1-1,0-1 0,0 0 0,0 1 0,0-1 0,0 0 1,0 1-1,0-1 0,0 1 0,0-1 0,0 0 1,0 1-1,0-1 0,0 0 0,0 1 0,0-1 0,0 0 1,0 1-1,1-1 0,1 14-975,-1-13 900,0 0 0,-1 0 0,1 0 0,0 0 0,0 0 1,0 0-1,0 0 0,0 0 0,0 0 0,0 0 0,0-1 0,0 1 0,0 0 1,0-1-1,0 1 0,1-1 0,-1 0 0,0 1 0,0-1 0,1 0 0,-1 1 0,0-1 1,1 0-1,-1 0 0,0 0 0,0 0 0,1-1 0,-1 1 0,0 0 0,1 0 0,-1-1 1,0 1-1,0-1 0,0 1 0,1-1 0,-1 1 0,1-2 0,7-3-539,0 1-1,-1-2 1,13-9-1,1-3-264,0-2 0,27-32 0,-24 22 1234,27-43 0,-46 59 1415,-16 24-272,-2 10-790,0 0 0,2 0 0,0 1 0,1 1 0,-9 31 0,10-24-69,1 1 0,2 1 0,-3 46-1,10-38 7,-2-38-591,0-1-1,0 1 1,1 0-1,-1-1 1,0 1-1,0 0 1,0-1-1,0 1 1,1 0 0,-1-1-1,0 1 1,1-1-1,-1 1 1,0-1-1,1 1 1,-1 0-1,1-1 1,-1 0 0,1 1-1,-1-1 1,1 1-1,-1-1 1,1 1-1,-1-1 1,1 0-1,-1 0 1,1 1 0,0-1-1,-1 0 1,1 0-1,0 0 1,-1 1-1,1-1 1,0 0 0,-1 0-1,1 0 1,0 0-1,-1 0 1,1 0-1,0 0 1,-1-1-1,1 1 1,0 0 0,-1 0-1,1 0 1,-1-1-1,1 1 1,0-1-1,6-4 23,0 0 0,-1 0 0,1-1 0,-1 0 1,-1 0-1,1-1 0,-1 0 0,0 0 0,-1 0 0,5-8 0,5-8 13,16-24-12,-15 21-50,2 0 1,1 2 0,32-36-1,-48 58 9,-1 0-1,0 1 1,1 0-1,0-1 1,-1 1-1,1 0 1,0 0-1,0 0 1,-1 0-1,1 0 1,0 0-1,0 0 1,0 1-1,0-1 1,0 1 0,0-1-1,1 1 1,2 0-1,-4 0 1,1 1 0,-1-1 0,1 1 0,-1-1 1,1 1-1,-1 0 0,0 0 0,0 0 0,1 0 0,-1 0 0,0 0 0,0 0 0,0 0 0,0 0 1,0 0-1,0 1 0,0-1 0,1 3 0,2 5-13,0 1 0,-1 0 1,0 0-1,0 0 0,1 16 0,2 32-11,-5-39 67,2 1 0,6 33-1,-8-53-32,-1 1 0,0 0 0,0-1 0,0 1 0,0-1 0,0 1 0,0 0 0,1-1 0,-1 1 0,0-1 0,1 1 0,-1 0 0,0-1 0,1 1 0,-1-1 0,1 1 0,-1-1 0,1 0 0,-1 1 0,1-1 0,-1 1 0,1-1 0,-1 0 0,1 1 0,-1-1 0,1 0 0,0 1 0,0-2 1,0 1 0,0 0 0,0-1 0,-1 1 0,1 0 1,0-1-1,0 1 0,-1-1 0,1 1 0,0-1 1,-1 1-1,1-1 0,-1 0 0,1 1 0,0-1 1,-1 0-1,1 0 0,20-40 133,-20 37-129,22-58 78,23-98 0,-39 134-145,-1 12-22,-6 14 77,1 0 0,-1 0 0,0 0 0,0 0-1,0 0 1,1 0 0,-1 0 0,0 0 0,0 0 0,0 0-1,1 0 1,-1 0 0,0 0 0,0 0 0,0 0 0,0 1 0,0-1-1,1 0 1,-1 0 0,0 0 0,0 0 0,0 0 0,0 0 0,0 1-1,0-1 1,1 0 0,-1 0 0,0 0 0,0 0 0,0 1-1,0-1 1,0 0 0,0 0 0,0 0 0,0 0 0,0 1 0,0-1-1,0 0 1,6 32-119,-4-23 112,-1-3 2,0-1 1,0 0-1,1 0 1,0 0 0,3 5-1,-5-10 7,0 1 0,0-1 0,1 1 0,-1-1 0,0 0 0,0 1 0,1-1 0,-1 0 0,0 1-1,1-1 1,-1 0 0,1 1 0,-1-1 0,0 0 0,1 0 0,-1 1 0,1-1 0,-1 0 0,1 0 0,-1 0 0,1 0 0,-1 0 0,0 1 0,1-1-1,0 0 1,0-1 1,0 1 1,0-1-1,0 1 0,-1-1 0,1 1 0,0-1 0,0 0 0,0 1 0,-1-1 0,1 0 0,0 0 0,-1 1 0,1-1 0,-1 0 0,1 0 0,-1 0 0,1-1 0,5-11 9,0 0 0,5-22 0,-8 24-15,0 0 1,1 1-1,0-1 1,8-11-1,-12 21 4,0 1 0,0-1 0,0 1 0,0 0 0,1 0-1,-1-1 1,0 1 0,0 0 0,1-1 0,-1 1 0,0 0 0,0 0 0,1-1 0,-1 1 0,0 0 0,1 0-1,-1 0 1,0 0 0,1-1 0,-1 1 0,0 0 0,1 0 0,-1 0 0,0 0 0,1 0 0,-1 0-1,0 0 1,1 0 0,-1 0 0,0 0 0,1 0 0,-1 0 0,1 0 0,-1 0 0,0 0 0,1 0 0,-1 1-1,0-1 1,1 0 0,-1 0 0,0 0 0,0 0 0,1 1 0,-1-1 0,0 0 0,1 0 0,-1 1 0,0-1-1,0 0 1,0 0 0,1 1 0,-1-1 0,0 0 0,0 1 0,0-1 0,0 0 0,1 1 0,-1-1-1,0 0 1,0 1 0,0 0 0,8 23-30,-7-23 29,62 282-74,-4-16 264,-38-188-115,20 83 56,-34-127-104,-2 0 0,2 58 0,-7-87-22,-1 0 1,1 0-1,-1 0 0,0 0 0,0 0 0,-1 0 1,-3 9-1,5-14-2,-1 0 0,0 1 1,0-1-1,1 1 0,-1-1 1,0 0-1,0 1 0,0-1 1,0 0-1,-1 0 0,1 0 1,0 0-1,0 0 0,-1 0 1,1 0-1,-1-1 0,1 1 1,0 0-1,-1-1 0,1 1 1,-1-1-1,0 1 0,1-1 1,-1 0-1,1 0 0,-1 0 0,0 1 1,1-2-1,-1 1 0,1 0 1,-1 0-1,-2-1 0,-1-1 3,-1 0 0,1 0 0,0-1 0,0 0 0,0 1 0,0-2 0,1 1 0,-1-1 0,1 1 0,0-1-1,0-1 1,0 1 0,0 0 0,-4-8 0,-3-5 1,1-1 0,-14-33 0,13 24-21,2 0 0,1-1 0,1 0 0,1 0 0,2-1 0,0 0 1,2 1-1,2-1 0,0 0 0,6-35 0,-2 38-113,1 0 0,1 0 1,1 0-1,2 0 0,0 1 0,2 1 0,0 0 1,2 0-1,1 1 0,1 1 0,19-23 0,-23 34-197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220"/>
    </inkml:context>
    <inkml:brush xml:id="br0">
      <inkml:brushProperty name="width" value="0.035" units="cm"/>
      <inkml:brushProperty name="height" value="0.035" units="cm"/>
    </inkml:brush>
  </inkml:definitions>
  <inkml:trace contextRef="#ctx0" brushRef="#br0">0 215 14819,'20'54'1922,"25"105"-1,-5 58-92,-17-80-1558,-13-84-142,-4-15 6,14 47 1,-12-67-45,-8-18-88,0 0 0,0 0 0,0 1 0,1-1 0,-1 0 0,0 0 1,0 0-1,0 0 0,0 1 0,1-1 0,-1 0 0,0 0 0,0 0 0,0 0 0,1 0 0,-1 0 0,0 1 0,0-1 1,0 0-1,1 0 0,-1 0 0,0 0 0,0 0 0,1 0 0,-1 0 0,0 0 0,0 0 0,0 0 0,1 0 1,-1 0-1,0 0 0,0 0 0,1-1 0,0 0 6,0 0 1,0-1-1,0 1 0,0-1 1,0 1-1,-1-1 0,1 0 1,0 1-1,-1-1 0,0 0 1,1 1-1,-1-1 0,0-3 1,6-57 139,-5-113 1,-2 72-64,27-346 23,-26 447-109,1-15-1,2 0 0,0 1 0,0-1 0,2 1 0,12-31 0,-16 45 0,0 0 0,0-1 0,0 1 0,1 0 0,-1 0 0,1 0 0,0 0 0,0 0 0,-1 1 0,1-1 0,0 0 0,0 1 0,1-1 1,2-1-1,-3 3 1,0 0 0,-1-1 1,1 1-1,-1 0 1,1 0-1,0 0 1,-1 0-1,1 0 0,-1 0 1,1 0-1,0 1 1,-1-1-1,1 1 0,-1-1 1,1 1-1,-1 0 1,1-1-1,-1 1 1,1 0-1,-1 0 0,0 0 1,0 0-1,2 2 1,3 2 1,-1 1-1,0 0 1,0 0 0,0 1 0,-1-1 0,0 1 0,-1 0 0,1 0-1,-1 1 1,0-1 0,-1 0 0,2 9 0,-2-5 13,0 0 0,-1-1 1,0 1-1,0 0 0,-1 0 0,-1 0 1,0 0-1,-3 14 0,1-14 18,0-1 0,-2 1-1,1-1 1,-1 0 0,-1 0 0,1-1-1,-2 1 1,1-1 0,-2-1 0,-12 14 0,14-16-33,0 0 0,-1-1 0,0 0 0,0 0 0,0 0 0,0-1 0,-1 0 0,0 0 0,0-1 0,0 0 0,0-1 0,0 1 0,-1-2 0,-11 2 0,19-3-39,-1 0 0,1 0 0,-1 0 0,1 0 0,0 0-1,-1 0 1,1 0 0,0-1 0,-1 1 0,1-1 0,0 1-1,0-1 1,-1 1 0,1-1 0,0 0 0,0 0-1,0 1 1,0-1 0,0 0 0,0 0 0,0 0 0,0 0-1,0 0 1,0 0 0,1-1 0,-1 1 0,0 0-1,1 0 1,-1 0 0,1-1 0,-1 1 0,1 0 0,0-1-1,-1 1 1,1 0 0,0-1 0,0 1 0,0 0 0,0-1-1,0 1 1,0-1 0,1 1 0,-1 0 0,1-2-1,5-22-344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836"/>
    </inkml:context>
    <inkml:brush xml:id="br0">
      <inkml:brushProperty name="width" value="0.035" units="cm"/>
      <inkml:brushProperty name="height" value="0.035" units="cm"/>
    </inkml:brush>
  </inkml:definitions>
  <inkml:trace contextRef="#ctx0" brushRef="#br0">9 0 15123,'8'3'1289,"-5"2"-1065,0 4-128,2 0 448,1 2-336,0 0-40,-5-1-96,-2 3-8,-2-7-136,-3-5-128,-2-1-144,4-3-264,-3-3 464,1-2-105,0 7-79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400"/>
    </inkml:context>
    <inkml:brush xml:id="br0">
      <inkml:brushProperty name="width" value="0.035" units="cm"/>
      <inkml:brushProperty name="height" value="0.035" units="cm"/>
    </inkml:brush>
  </inkml:definitions>
  <inkml:trace contextRef="#ctx0" brushRef="#br0">150 586 14267,'0'-2'212,"0"-1"0,-1 0-1,1 1 1,-1-1 0,0 1 0,0-1 0,0 1-1,0-1 1,0 1 0,0 0 0,-1 0-1,1-1 1,-1 1 0,1 0 0,-1 0 0,0 0-1,0 1 1,0-1 0,0 0 0,-3-1-1,3 2-100,0 0-1,0 0 1,0 1-1,0-1 1,0 1-1,0 0 1,0 0-1,0-1 1,0 1-1,0 1 1,0-1-1,0 0 1,0 0-1,0 1 0,1-1 1,-1 1-1,0-1 1,0 1-1,0 0 1,0 0-1,1 0 1,-1 0-1,0 0 1,1 0-1,-1 0 1,1 1-1,-1-1 1,-1 3-1,-4 4-13,1 0 0,-1 1 0,2-1 0,-1 1 0,1 0-1,1 1 1,0-1 0,0 1 0,1 0 0,0 0 0,1 0 0,-2 11 0,1 0-73,2-1 0,0 0 1,1 1-1,1-1 0,4 25 1,-4-37-15,1 0 1,0 0 0,0 0-1,1-1 1,0 1 0,1-1 0,7 12-1,-10-17-7,0 0 0,0 0 0,1 0 0,-1-1 0,0 1 0,1 0 0,0-1 0,-1 1 0,1-1 0,0 0 0,0 0 0,0 1 0,0-1 0,0-1 0,0 1-1,0 0 1,0 0 0,0-1 0,0 1 0,1-1 0,-1 1 0,0-1 0,0 0 0,1 0 0,-1 0 0,0 0 0,0-1 0,0 1 0,1-1 0,-1 1 0,4-2 0,-1-1 4,1 0 1,-1-1-1,0 1 1,0-1 0,0 0-1,-1 0 1,0 0-1,1-1 1,-1 0 0,-1 1-1,6-10 1,2-4 13,-1-1 1,7-21 0,1-8 9,-2 0 1,-3-1-1,-2 0 1,-1-1-1,-3 0 1,-3-1-1,-1-57 1,-5 74 1,-1 24-8,-2 16-7,0 17 0,3-7-8,2 0-1,-1 1 0,2-1 1,0 0-1,1 0 0,7 26 1,-9-41-8,0-1-1,0 1 1,0 0 0,0 0-1,0 0 1,1-1 0,-1 1 0,0 0-1,0 0 1,1-1 0,-1 1-1,0 0 1,1-1 0,-1 1 0,1 0-1,-1-1 1,1 1 0,0-1-1,-1 1 1,1-1 0,-1 1-1,1-1 1,0 1 0,-1-1 0,1 0-1,0 1 1,0-1 0,-1 0-1,1 0 1,0 1 0,1-1 0,-1-1 3,1 1 0,-1-1-1,1 0 1,-1 0 0,0 0 0,0 0 0,1 0 0,-1 0 0,0 0 0,0-1 0,0 1 0,0 0 0,0-1 0,0 1 0,-1 0 0,2-4 0,9-18 33,-1-2 1,-1 1-1,11-48 1,4-82 79,-22 140-108,1-6-7,-1 0 1,-1 0-1,-1 0 1,-3-36 0,3 55-5,0 1 1,0 0-1,0-1 1,-1 1 0,1-1-1,0 1 1,0 0 0,0-1-1,0 1 1,0 0 0,0-1-1,0 1 1,-1 0 0,1-1-1,0 1 1,0 0-1,-1-1 1,1 1 0,0 0-1,0-1 1,-1 1 0,1 0-1,0 0 1,-1 0 0,1-1-1,0 1 1,-1 0 0,1 0-1,0 0 1,-1 0-1,0-1 1,1 2-1,-1-1 1,1 0-1,-1 0 1,0 1-1,1-1 0,-1 1 1,1-1-1,-1 0 0,1 1 1,-1-1-1,1 1 1,0-1-1,-1 1 0,1-1 1,0 1-1,-1 0 0,1-1 1,0 1-1,-1 0 1,-4 13-5,-1 0 0,2 1 1,0 0-1,1-1 1,-2 24-1,-1 84 46,5-105-26,2 152 209,1-137-147,1-1-1,2 1 1,11 38-1,-15-65-56,1 1 1,0-1-1,0 0 0,0 0 0,0 0 0,1 0 0,0-1 0,0 1 0,0-1 0,1 1 0,0-1 0,-1 0 0,6 4 1,-7-7-11,0 0 1,0 0 0,0 0-1,0 0 1,0 0 0,0-1 0,0 1-1,0-1 1,0 1 0,0-1-1,0 0 1,0 0 0,0 0 0,4 0-1,-3-1 1,0 1-1,1-1 0,-1 0 0,0-1 0,0 1 0,0 0 1,0-1-1,0 0 0,0 0 0,-1 0 0,5-3 0,4-6 3,0-1 0,0 0 0,-2 0-1,1-1 1,-1-1 0,-1 1 0,11-26-1,-4 3-59,-2 1 1,10-44-1,-21 72 35,1-2-35,-1-2 0,0 1 1,0 0-1,-1 0 0,0 0 1,-1-17-1,0 34-9,0-1-1,0 0 1,-1 1 0,-1 7-1,-2 14 30,4-25 26,-3 111 71,4-97-14,0-1-1,1 0 0,1 0 0,9 31 0,-11-45-36,0 1 0,0 0 0,0-1 0,0 0 0,1 1 0,-1-1 0,1 0 0,0 1 0,0-1-1,4 3 1,-6-4-13,1-1-1,0 1 1,0-1-1,0 1 0,-1-1 1,1 0-1,0 1 0,0-1 1,0 0-1,0 0 0,0 0 1,0 1-1,0-1 0,0 0 1,0 0-1,0-1 1,-1 1-1,1 0 0,0 0 1,0 0-1,0-1 0,0 1 1,0 0-1,0-1 0,-1 1 1,1 0-1,0-1 1,0 0-1,0 1 0,-1-1 1,1 1-1,0-1 0,-1 0 1,2 0-1,2-4-73,0 0 0,-1 1 0,1-1 0,-1-1 1,0 1-1,0 0 0,-1-1 0,0 0 0,0 1 0,0-1 0,0 0 0,-1 0 0,0 0 0,-1 0 0,1 0 0,-1 0 1,0 0-1,0 0 0,-1 0 0,0 0 0,0 0 0,0 0 0,-1 0 0,0 0 0,0 0 0,-3-6 0,-11-19-317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980"/>
    </inkml:context>
    <inkml:brush xml:id="br0">
      <inkml:brushProperty name="width" value="0.035" units="cm"/>
      <inkml:brushProperty name="height" value="0.035" units="cm"/>
    </inkml:brush>
  </inkml:definitions>
  <inkml:trace contextRef="#ctx0" brushRef="#br0">1 12 17372,'8'-11'1464,"-2"16"-1104,0 7-176,2 8 624,2 4-416,4 4-784,1-2 624,1-2-256,5-2-104,10-9-40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6.509"/>
    </inkml:context>
    <inkml:brush xml:id="br0">
      <inkml:brushProperty name="width" value="0.035" units="cm"/>
      <inkml:brushProperty name="height" value="0.035" units="cm"/>
    </inkml:brush>
  </inkml:definitions>
  <inkml:trace contextRef="#ctx0" brushRef="#br0">120 91 17668,'-56'57'3300,"47"-45"-3144,1 0 0,1 1 0,1 0-1,0 1 1,0-1 0,1 1-1,1 0 1,0 1 0,1-1-1,1 1 1,0-1 0,1 1-1,1 0 1,1 20 0,-1-32-145,1 0 1,-1 1 0,1-1 0,0 0 0,0 0-1,0 0 1,0 0 0,1 0 0,-1 0 0,1 0-1,0 0 1,-1 0 0,1-1 0,1 1 0,2 3-1,-3-5-9,-1 0-1,1-1 1,-1 1-1,1 0 1,0-1 0,0 1-1,-1-1 1,1 1-1,0-1 1,0 0-1,-1 1 1,1-1-1,0 0 1,0 0-1,-1-1 1,1 1-1,0 0 1,0-1-1,-1 1 1,1-1-1,0 1 1,0-1-1,-1 0 1,1 1 0,-1-1-1,1 0 1,-1 0-1,1 0 1,-1-1-1,2-1 1,8-6-66,-2 0 1,1-1 0,-2-1 0,1 0-1,-1 0 1,12-24 0,34-80-413,-50 106 438,63-191-1048,-90 363 1743,20-135-437,3 0 0,0 0 0,7 51 0,-6-76-189,-1 0 0,1-1 1,0 1-1,-1 0 0,1 0 0,1-1 0,-1 1 0,0 0 0,1-1 0,-1 1 1,1-1-1,3 4 0,-4-5-20,0 0 1,0-1 0,0 1-1,0-1 1,0 1-1,0-1 1,0 1 0,0-1-1,0 0 1,0 0-1,1 1 1,-1-1 0,0 0-1,0 0 1,0 0-1,0 0 1,0 0 0,0-1-1,1 1 1,-1 0-1,0 0 1,0-1 0,0 1-1,0-1 1,0 1-1,0-1 1,0 1 0,0-1-1,0 1 1,2-3-1,6-5 22,0 0 0,0-1-1,-1 0 1,0-1-1,0 0 1,-1 0-1,8-16 1,1 1-18,2-4-37,-9 14-29,0 0 0,2 0-1,0 1 1,25-26 0,-35 39 40,1 0 1,-1-1 0,1 1-1,-1 0 1,1 0-1,0 0 1,-1 0 0,1 0-1,0 0 1,0 1-1,-1-1 1,1 1 0,0-1-1,0 1 1,0 0-1,0-1 1,0 1 0,3 0-1,-4 1 3,1 0 1,0-1-1,0 1 0,-1 0 0,1 0 0,0 0 0,-1 0 0,1 1 1,-1-1-1,1 0 0,-1 0 0,0 1 0,0-1 0,1 1 0,-1 0 0,0-1 1,0 1-1,-1 0 0,2 2 0,10 27 62,-1 0 0,-2 1 0,-2 0 0,5 38 1,-4-27 115,19 95 509,22 131 618,-43-219-1106,-2 0 1,-2 1 0,-7 67-1,4-106-177,-1 0-1,0 0 0,0 0 1,-2 0-1,-6 16 0,10-26-12,-1-1 0,1 0 0,-1 1 0,0-1 0,1 0-1,-1 0 1,0 0 0,0 1 0,0-1 0,0 0 0,0 0 0,0 0-1,0 0 1,0-1 0,0 1 0,0 0 0,0 0 0,-1-1 0,1 1-1,0-1 1,-1 1 0,-1 0 0,1-1 1,0 0 0,0 0-1,1-1 1,-1 1 0,0-1 0,1 1 0,-1-1 0,0 1 0,1-1-1,-1 0 1,1 0 0,-1 0 0,1 0 0,-1 0 0,-1-2-1,-4-4 3,0-1 0,0 0 0,1 0 0,0 0 0,-6-13-1,-1-6-45,2-1 0,1 0 0,1 0 0,2-1 0,0 0-1,2 0 1,2 0 0,0-1 0,2 1 0,1-1 0,2 0-1,7-44 1,-4 51-192,1 1 1,1 0-1,1 1 0,1 0 0,1 0 1,14-22-1,85-109-644,-43 69 345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0.135"/>
    </inkml:context>
    <inkml:brush xml:id="br0">
      <inkml:brushProperty name="width" value="0.035" units="cm"/>
      <inkml:brushProperty name="height" value="0.035" units="cm"/>
    </inkml:brush>
  </inkml:definitions>
  <inkml:trace contextRef="#ctx0" brushRef="#br0">50 5092 13883,'-15'17'1384,"-11"13"180,25-28-1420,0-1 0,0 0 1,0 0-1,1 0 0,-1 1 0,0-1 1,1 0-1,-1 1 0,1-1 0,0 1 1,-1-1-1,1 1 0,0-1 0,0 0 1,0 1-1,0-1 0,0 1 0,0-1 1,0 1-1,1 2 0,-1-4-92,1 0 0,-1 1-1,0-1 1,0 0 0,0 1 0,0-1-1,1 0 1,-1 0 0,0 1-1,0-1 1,1 0 0,-1 0 0,0 0-1,0 1 1,1-1 0,-1 0-1,0 0 1,1 0 0,-1 0 0,0 0-1,1 0 1,-1 1 0,0-1 0,1 0-1,-1 0 1,0 0 0,1 0-1,-1 0 1,0 0 0,1 0 0,-1-1-1,14-5 821,8-12-2,5-9-234,-11 9-500,2 1-1,26-20 1,-24 22-133,151-112 35,-45 32-30,-65 51 1,-1-3-1,56-58 1,-46 30 17,-14 13-13,93-78 0,20 18-7,-98 74-4,82-73 0,-82 54 0,160-132 4,93-26-23,-293 202 26,-1-2 0,45-48 0,44-67 7,-5 6-24,-53 71 6,3 4 0,81-59 0,155-86-2,-205 139 6,-4-4 0,-3-3 0,109-117 0,-138 132 6,2 2 0,109-73 0,-74 58 9,-3-4-1,88-90 1,226-197-8,22 25 23,-269 213-20,291-213 11,-256 193-19,156-107 24,-267 191-26,-43 32-12,2 1 0,70-30 0,-102 50 26,-1 1 1,0-1 0,0-1 0,-1 0-1,0 0 1,15-16 0,-24 24-14,0 0-1,-1-1 1,1 1 0,0 0 0,0-1-1,0 1 1,0 0 0,-1-1-1,1 1 1,0 0 0,0-1 0,0 1-1,1 0 1,-1-1 0,0 1-1,0 0 1,0 0 0,1 0-65,-1-1 0,0 1 1,0 0-1,1 0 0,-1-1 0,0 1 1,0 0-1,0 0 0,0-1 0,0 1 0,0 0 1,0 0-1,0-1 0,-1 1 0,1 0 1,0-1-1,0 1 0,-1 0 0,1-1 1,0 1-1,-1 0 0,1-1 0,0 1 1,-1 0-1,1-1 0,-1 1 0,0 0 1,-19 7-633,6-2 221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252"/>
    </inkml:context>
    <inkml:brush xml:id="br0">
      <inkml:brushProperty name="width" value="0.035" units="cm"/>
      <inkml:brushProperty name="height" value="0.035" units="cm"/>
    </inkml:brush>
  </inkml:definitions>
  <inkml:trace contextRef="#ctx0" brushRef="#br0">64 34 17300,'2'-6'998,"-2"4"-855,1 0 1,-1 1-1,0-1 0,1 0 1,0 1-1,-1-1 1,1 1-1,0-1 0,0 1 1,0-1-1,0 1 0,0-1 1,0 1-1,1 0 0,-1 0 1,3-2-1,-4 3-109,0 0-1,1 0 1,-1 0 0,0 0 0,0 0-1,1 0 1,-1 0 0,0 0-1,0 0 1,0 1 0,0-1-1,1 0 1,-1 0 0,0 0 0,0 0-1,0 0 1,0 1 0,1-1-1,-1 0 1,0 0 0,0 0-1,0 1 1,0-1 0,0 0 0,0 0-1,0 0 1,0 1 0,0-1-1,0 0 1,0 0 0,0 1-1,0-1 1,0 0 0,0 0 0,0 0-1,0 1 1,2 20 468,-2 1 0,-1-1 1,0 0-1,-7 29 0,2-3-282,-26 155 110,-8 90-288,40-263-35,0-28-5,0-1 0,0 1 0,0-1 1,0 1-1,1-1 0,-1 1 0,0-1 0,0 1 0,0-1 0,1 0 0,-1 1 0,0-1 1,1 1-1,-1-1 0,0 0 0,1 1 0,-1-1 0,0 0 0,1 1 0,-1-1 1,1 0-1,-1 0 0,1 1 0,-1-1 0,0 0 0,1 0 0,-1 0 0,1 0 0,-1 1 1,1-1-1,-1 0 0,1 0 0,-1 0 0,1 0 0,-1 0 0,1 0 0,-1 0 1,1-1-1,-1 1 0,1 0 0,-1 0 0,1 0 0,-1 0 0,1-1 0,-1 1 1,1 0-1,-1 0 0,0-1 0,1 1 0,-1 0 0,0-1 0,1 0 0,23-17 105,-23 17-97,40-38 88,69-58 309,-98 88-477,0 1-1,1 0 0,0 0 0,0 2 0,0 0 1,1 0-1,23-6 0,-31 11-167,1 0 0,-1 0 0,1 1 0,-1 0 0,9 0 1,-12 0 144,0 1 1,0-1 0,-1 1 0,1 0 0,0-1 0,-1 1 0,1 0 0,-1 0 0,1 1 0,-1-1 0,0 1 0,1-1 0,-1 1 0,3 2-1,2 6-609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829"/>
    </inkml:context>
    <inkml:brush xml:id="br0">
      <inkml:brushProperty name="width" value="0.035" units="cm"/>
      <inkml:brushProperty name="height" value="0.035" units="cm"/>
    </inkml:brush>
  </inkml:definitions>
  <inkml:trace contextRef="#ctx0" brushRef="#br0">62 137 17804,'0'0'66,"0"0"1,0 0 0,0 0 0,0-1-1,0 1 1,0 0 0,0 0-1,0-1 1,0 1 0,0 0-1,0 0 1,0 0 0,0-1-1,0 1 1,0 0 0,0 0-1,0-1 1,0 1 0,0 0 0,0 0-1,-1 0 1,1-1 0,0 1-1,0 0 1,0 0 0,0 0-1,0 0 1,-1-1 0,1 1-1,0 0 1,0 0 0,0 0-1,0 0 1,-1 0 0,1 0 0,0-1-1,0 1 1,0 0 0,-1 0-1,1 0 1,0 0 0,-5 10 1211,-2 22-121,-2 17-273,-5 31-169,-9 156-1,36-285-351,-2-16-268,-2-1 0,-3 0 0,-3 0 0,-8-91 0,2 127-90,3 30-5,0 0 0,0-1 0,0 1 0,0 0 0,0 0 0,0-1 0,0 1 0,0 0 1,0 0-1,0 0 0,0-1 0,0 1 0,0 0 0,0 0 0,0-1 0,0 1 0,-1 0 0,1 0 0,0 0 0,0-1 0,0 1 0,0 0 0,0 0 0,0 0 0,-1 0 0,1-1 0,0 1 0,0 0 0,0 0 0,0 0 0,-1 0 0,1 0 0,0 0 0,0-1 0,0 1 0,-1 0 0,1 0 0,0 0 0,0 0 0,0 0 0,-1 0 0,1 0 1,0 0-1,-1 0 0,-1 11 4,3 13-7,1 1 1,1-1 0,1 0 0,1 0 0,1-1 0,1 0-1,18 39 1,-22-54-1,1-1 0,-1 0 0,2 0 1,8 12-1,-11-17 1,-1-1 0,0 1 1,1-1-1,-1 1 1,1-1-1,0 0 0,-1 0 1,1 0-1,0 1 1,0-2-1,0 1 0,0 0 1,0 0-1,0-1 1,0 1-1,0-1 0,0 1 1,0-1-1,0 0 1,0 0-1,0 0 0,0 0 1,0 0-1,4-1 1,-1-1-4,-1 0 1,1 0-1,-1 0 1,0 0 0,0-1-1,0 0 1,0 0 0,0 0-1,0 0 1,-1-1-1,1 1 1,2-5 0,5-7-9,17-30 1,-7 4 7,30-84 0,-26 58 1,-22 64-3,-2 7 1,-1 12-1,-11 413-1054,12-385 885,-1-9-60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2.785"/>
    </inkml:context>
    <inkml:brush xml:id="br0">
      <inkml:brushProperty name="width" value="0.035" units="cm"/>
      <inkml:brushProperty name="height" value="0.035" units="cm"/>
    </inkml:brush>
  </inkml:definitions>
  <inkml:trace contextRef="#ctx0" brushRef="#br0">155 76 14667,'6'-11'909,"12"-23"448,-17 32-1175,0 1-1,0-1 1,-1 0-1,1 0 1,-1-1-1,1 1 1,-1 0 0,0 0-1,1 0 1,-1 0-1,0 0 1,0 0-1,-1-3 1,0 5-81,1 1 0,-1-1 0,0 0 0,0 0 0,1 1 0,-1-1 0,1 1 0,-1-1 0,0 0 0,1 1 0,-1-1 0,1 1 0,-1-1 0,1 1 0,-1 0 0,1-1 0,-1 1 1,1 0-1,0-1 0,-1 2 0,-13 23 405,1 0 1,-18 49-1,17-37-344,-10 24 83,3 2 1,-17 78-1,32-110-145,1 0-1,2 0 1,1 0 0,1 0-1,2 0 1,9 59 0,-7-73-71,2-1-1,0 0 1,0 0 0,2-1-1,0 1 1,1-1 0,14 20 0,-18-29-124,0 1 0,1-1 0,0-1 0,0 1 1,1-1-1,0 0 0,-1 0 0,2-1 1,-1 1-1,0-1 0,1-1 0,0 1 1,0-1-1,0 0 0,0-1 0,0 0 0,1 0 1,12 1-1,8-5-200,-3-8-114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062"/>
    </inkml:context>
    <inkml:brush xml:id="br0">
      <inkml:brushProperty name="width" value="0.035" units="cm"/>
      <inkml:brushProperty name="height" value="0.035" units="cm"/>
    </inkml:brush>
  </inkml:definitions>
  <inkml:trace contextRef="#ctx0" brushRef="#br0">3 14 13427,'11'-14'2474,"-11"14"-2416,0 0-1,0 1 1,1-1 0,-1 0-1,0 0 1,0 0 0,0 0-1,1 0 1,-1 0-1,0 1 1,0-1 0,1 0-1,-1 0 1,0 0 0,0 0-1,0 1 1,0-1 0,1 0-1,-1 0 1,0 1-1,0-1 1,0 0 0,0 0-1,0 0 1,0 1 0,0-1-1,0 0 1,0 0-1,0 1 1,0-1 0,0 0-1,0 1 1,0-1 0,0 0-1,1 41 2287,-2-27-2159,-11 636 3140,9-614-3064,2-33-106,0-4-5,0-20 63,3-20-94,1 1 1,2-1 0,19-73 0,-7 56-64,48-109 1,-53 141-19,1 1 0,27-40-1,-36 58-27,1 1 0,-1 0 0,1 1 0,1-1-1,-1 1 1,1 0 0,0 1 0,0-1 0,0 1 0,1 0-1,-1 1 1,1-1 0,0 1 0,0 1 0,11-4-1,-15 6-3,1 0-1,0 0 0,-1 0 1,1 0-1,-1 1 0,1-1 1,0 1-1,-1 0 0,1 0 1,-1 0-1,0 1 1,1-1-1,-1 1 0,0 0 1,0-1-1,0 2 0,0-1 1,0 0-1,-1 0 0,1 1 1,3 4-1,-4-5-1,0 1 1,0-1-1,0 1 0,0 0 1,-1 0-1,1 0 0,-1 0 1,1 0-1,-1 0 0,0 0 1,-1 1-1,1-1 0,0 0 1,-1 0-1,0 1 0,0-1 0,0 0 1,0 1-1,0-1 0,-1 0 1,1 0-1,-1 1 0,-1 3 1,-2 0 15,0 0 1,0-1-1,0 0 1,-1 1-1,0-1 0,0-1 1,-1 1-1,1-1 1,-1 0-1,-12 7 1,-8 4 46,-38 18 1,40-22-44,-8 3-74,18-8-315,-1 0 0,-14 10 1,28-16 309,1-1 1,-1 0 0,1 0 0,-1 0-1,1 1 1,-1-1 0,1 0 0,-1 1-1,1-1 1,-1 1 0,1-1 0,-1 0-1,1 1 1,0-1 0,-1 1 0,1-1-1,0 1 1,-1-1 0,1 1 0,0-1-1,-1 1 1,1 0 0,0-1 0,0 1 0,0-1-1,0 1 1,0 0 0,0-1 0,0 1-1,0-1 1,0 1 0,0 0 0,0-1-1,0 1 1,0-1 0,0 1 0,0-1-1,1 1 1,-1 0 0,0-1 0,0 1-1,1-1 1,-1 1 0,1 0 0,2 1-193,0 1 0,0-1 0,0 0 1,1 0-1,6 4 0,-5-4 232,19 10-943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632"/>
    </inkml:context>
    <inkml:brush xml:id="br0">
      <inkml:brushProperty name="width" value="0.035" units="cm"/>
      <inkml:brushProperty name="height" value="0.035" units="cm"/>
    </inkml:brush>
  </inkml:definitions>
  <inkml:trace contextRef="#ctx0" brushRef="#br0">0 430 18964,'0'5'340,"2"19"1606,-2-24-1928,0 0 1,0 1-1,0-1 0,0 0 0,0 0 0,0 0 0,0 0 1,0 0-1,0 0 0,1 0 0,-1 1 0,0-1 0,0 0 1,0 0-1,0 0 0,0 0 0,0 0 0,0 0 0,0 0 0,0 0 1,0 0-1,0 0 0,1 0 0,-1 0 0,0 0 0,0 0 1,0 1-1,0-1 0,0 0 0,0 0 0,0 0 0,1 0 1,-1 0-1,0 0 0,0 0 0,0 0 0,0 0 0,0 0 1,0 0-1,0-1 0,1 1 0,-1 0 0,0 0 0,0 0 0,0 0 1,0 0-1,0 0 0,0 0 0,0 0 0,0 0 0,1 0 1,7-13 818,16-41 535,33-106 0,-40 106-1131,2 0 0,28-56 0,-37 96-181,-10 14-57,0 0-1,0 0 1,0 0-1,0 0 0,0 0 1,1-1-1,-1 1 0,0 0 1,0 0-1,0 0 0,0 0 1,1 0-1,-1 0 1,0 0-1,0 0 0,0 0 1,1 0-1,-1 0 0,0 0 1,0 0-1,0 0 0,0 0 1,1 0-1,-1 0 1,0 0-1,0 0 0,0 0 1,1 0-1,-1 0 0,0 0 1,0 0-1,0 0 0,1 0 1,-1 0-1,0 0 1,0 1-1,1 1 11,0 0 0,0 1 1,0-1-1,0 1 0,-1-1 0,1 1 1,-1-1-1,1 1 0,-1-1 0,0 4 0,-6 249 492,-1-16-963,8-228-268,0-15-204,0-16-37,-3 8 356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7.727"/>
    </inkml:context>
    <inkml:brush xml:id="br0">
      <inkml:brushProperty name="width" value="0.035" units="cm"/>
      <inkml:brushProperty name="height" value="0.035" units="cm"/>
    </inkml:brush>
  </inkml:definitions>
  <inkml:trace contextRef="#ctx0" brushRef="#br0">0 21 15363,'1'-1'124,"-1"0"0,0 0 0,1 0 0,-1 0 0,1 0 0,-1 0 0,1 0 0,-1 1 0,1-1 0,0 0 0,-1 0 0,1 0 0,0 1 0,0-1 0,0 0 0,-1 1 0,1-1 0,0 1 0,0-1 0,0 1 0,2-2 0,0 2 115,0-1 0,0 0 0,0 1 0,0 0 0,1 0 0,-1 0 0,5 0 0,6 2 408,0 1-1,21 7 1,-31-9-549,12 4 128,-1 1-1,0 0 1,0 1 0,-1 0 0,1 1 0,-2 1 0,19 14 0,-24-15-147,0 0 0,0 0 0,0 1 0,-1 0 0,-1 0 0,1 0 1,-1 1-1,-1 0 0,0 1 0,0-1 0,4 17 0,-3-3 43,-1 0-1,-2 0 1,0 1 0,-1-1-1,-2 1 1,-4 45-1,-1-30-6,-2-1 0,-2 0-1,-20 56 1,16-61-356,-1 0-1,-31 52 1,36-70 182,-2-1 0,0 0 0,0-1 0,-1-1 1,-1 0-1,-1 0 0,-18 13 0,4-9-208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2.309"/>
    </inkml:context>
    <inkml:brush xml:id="br0">
      <inkml:brushProperty name="width" value="0.035" units="cm"/>
      <inkml:brushProperty name="height" value="0.035" units="cm"/>
    </inkml:brush>
  </inkml:definitions>
  <inkml:trace contextRef="#ctx0" brushRef="#br0">25 64 17476,'-17'-3'2273,"9"1"-125,21 0-243,316-19 970,78-9-2753,-389 28-115,1 0 114,-34 1-6,-78 0-6,-131 4-602,220-2 387,-1-1 0,1 1-1,0 0 1,-1 0 0,1 0 0,0 0 0,0 1 0,0 0 0,0 0 0,0 0 0,0 0 0,1 0 0,-1 1-1,-3 3 1,6-4 26,-1 0-1,0 0 1,1 0-1,-1 0 0,1 0 1,0 0-1,0 0 0,0 1 1,0-1-1,0 1 1,0-1-1,1 0 0,-1 1 1,1-1-1,0 1 0,0 0 1,-1-1-1,2 1 1,-1-1-1,0 1 0,0-1 1,1 1-1,-1-1 0,1 1 1,1 2-1,9 15-524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4.730"/>
    </inkml:context>
    <inkml:brush xml:id="br0">
      <inkml:brushProperty name="width" value="0.035" units="cm"/>
      <inkml:brushProperty name="height" value="0.035" units="cm"/>
    </inkml:brush>
  </inkml:definitions>
  <inkml:trace contextRef="#ctx0" brushRef="#br0">20 257 15443,'-2'-1'195,"0"-1"1,0 1-1,0 0 0,1-1 0,-1 1 0,0-1 0,1 0 0,-1 0 0,-1-2 0,3 3-141,-1 0 0,1 1 0,0-1 0,0 0-1,0 1 1,0-1 0,0 0 0,0 1 0,0-1-1,0 0 1,0 1 0,1-1 0,-1 0-1,0 1 1,0-1 0,1 0 0,-1 1 0,0-1-1,1 0 1,-1 1 0,0-1 0,1 1 0,-1-1-1,1 1 1,-1-1 0,1 1 0,-1-1 0,1 1-1,-1-1 1,1 1 0,0 0 0,-1-1-1,1 1 1,-1 0 0,2-1 0,15-7 743,0 1 0,1 0 0,32-7 0,-12 3-284,4-2-84,463-125 1558,-478 132-2045,0 1 0,1 1 0,-1 1-1,1 2 1,44 3 0,-64-1-72,0 0 1,0 0 0,0 1-1,0 0 1,0 1-1,-1 0 1,1 0-1,-1 0 1,1 1-1,-1 0 1,0 1-1,-1 0 1,1 0-1,-1 0 1,0 0-1,0 1 1,-1 0-1,0 1 1,0-1-1,0 1 1,-1 0-1,0 0 1,4 9-1,0 3-432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30.730"/>
    </inkml:context>
    <inkml:brush xml:id="br0">
      <inkml:brushProperty name="width" value="0.035" units="cm"/>
      <inkml:brushProperty name="height" value="0.035" units="cm"/>
    </inkml:brush>
  </inkml:definitions>
  <inkml:trace contextRef="#ctx0" brushRef="#br0">151 69 14475,'0'0'188,"0"0"-1,0-1 1,-1 1-1,1-1 1,0 1 0,0 0-1,0-1 1,0 1-1,0 0 1,-1-1-1,1 1 1,0 0 0,0-1-1,0 1 1,-1 0-1,1-1 1,0 1-1,-1 0 1,1 0 0,0 0-1,0-1 1,-1 1-1,1 0 1,0 0-1,-1 0 1,1 0 0,-1-1-1,1 1 1,0 0-1,-1 0 1,1 0-1,0 0 1,-1 0 0,1 0-1,-1 0 1,1 0-1,0 0 1,-1 0-1,-3 1 3578,12-2-3152,-5 0-604,0 0 1,1 0-1,-1-1 0,0 1 0,0-1 0,0 0 0,0 0 0,0 0 0,0 0 1,0-1-1,-1 1 0,1-1 0,-1 1 0,1-1 0,-1 0 0,0 0 0,0 0 1,1-4-1,-3 7-9,0 0 0,0 0 0,0 0 0,1-1 0,-1 1 1,0 0-1,0 0 0,0 0 0,0-1 0,0 1 1,0 0-1,0 0 0,0 0 0,0 0 0,0-1 0,0 1 1,0 0-1,0 0 0,0 0 0,0-1 0,0 1 0,-1 0 1,1 0-1,0 0 0,0 0 0,0-1 0,0 1 0,0 0 1,0 0-1,0 0 0,0 0 0,-1 0 0,1 0 0,0-1 1,0 1-1,0 0 0,0 0 0,-1 0 0,1 0 1,0 0-1,0 0 0,-10 2 2,-8 9-10,10-4-21,0 1 1,0 1-1,1-1 0,-10 16 0,14-19 14,0-1-1,0 1 0,1-1 1,0 1-1,0 0 0,0 0 0,0 0 1,1 0-1,0 1 0,0-1 1,0 10-1,1-15 14,0 0 0,0 1 0,0-1 0,-1 0 1,1 0-1,0 0 0,0 1 0,0-1 0,0 0 0,0 0 0,0 1 0,0-1 1,0 0-1,1 0 0,-1 0 0,0 1 0,0-1 0,0 0 0,0 0 1,0 0-1,0 0 0,0 1 0,0-1 0,0 0 0,1 0 0,-1 0 0,0 0 1,0 1-1,0-1 0,0 0 0,0 0 0,1 0 0,-1 0 0,0 0 1,0 0-1,0 0 0,1 1 0,-1-1 0,0 0 0,0 0 0,1 0 0,6-8-46,4-14 18,7-38 36,-17 55 21,0-1-1,0 1 1,-1-1-1,0 1 1,0-1-1,0 0 1,0 1-1,-3-10 1,3 15-23,0 0 1,0-1-1,0 1 1,0 0-1,0 0 1,0-1 0,0 1-1,0 0 1,0 0-1,0 0 1,-1-1-1,1 1 1,0 0-1,0 0 1,0 0-1,0-1 1,0 1-1,-1 0 1,1 0-1,0 0 1,0 0-1,0-1 1,0 1-1,-1 0 1,1 0-1,0 0 1,0 0-1,0 0 1,-1 0-1,1 0 1,0 0-1,0 0 1,-1 0-1,1 0 1,0 0-1,0 0 1,-1 0-1,1 0 1,-8 7 97,-3 13 7,4 3-65,0 1 1,2 0-1,0 0 1,2 0 0,0 0-1,2 1 1,1-1-1,4 34 1,-4-51-44,0-5-2,0 1 0,0-1 1,1 1-1,-1-1 0,1 1 1,-1-1-1,1 1 0,0-1 1,0 1-1,0-1 0,0 0 1,2 4-1,-3-6 1,0 1-1,0-1 1,1 0 0,-1 0-1,0 0 1,0 0-1,0 0 1,0 1 0,0-1-1,0 0 1,0 0 0,1 0-1,-1 0 1,0 0 0,0 0-1,0 0 1,0 0-1,0 0 1,1 0 0,-1 0-1,0 1 1,0-1 0,0 0-1,0 0 1,1 0-1,-1 0 1,0 0 0,0 0-1,0 0 1,0 0 0,1 0-1,-1-1 1,0 1 0,0 0-1,0 0 1,0 0-1,0 0 1,1 0 0,-1 0-1,0 0 1,0 0 0,0 0-1,0-1 1,4-8-11,-2-16 2,-1 11 13,-1-1 1,-1 0-1,0 0 0,-1 0 0,-1 1 1,0-1-1,-1 1 0,-1 0 0,0 0 1,-10-19-1,14 31-2,1 1 1,-1 0 0,0-1 0,0 1-1,0 0 1,0 0 0,0 0 0,0 0-1,0-1 1,0 2 0,0-1-1,0 0 1,0 0 0,-1 0 0,1 0-1,0 1 1,-1-1 0,1 1 0,-1-1-1,1 1 1,0-1 0,-1 1 0,1 0-1,-3 0 1,2 0-1,1 1-1,0-1 1,-1 1 0,1 0 0,-1 0-1,1 0 1,0-1 0,0 1-1,-1 1 1,1-1 0,0 0 0,0 0-1,0 0 1,0 0 0,0 1-1,0-1 1,1 0 0,-1 1 0,0-1-1,1 1 1,-1-1 0,1 1-1,-1 1 1,-3 15-15,1 0-1,1-1 1,0 1-1,1 0 1,1 0-1,1 0 1,1 0-1,0-1 1,1 1 0,6 18-1,5 1-50,-13-36 60,-1 0-1,1 0 1,-1 0 0,1 0-1,-1 0 1,1 0-1,0 0 1,0 0-1,-1 0 1,1-1-1,0 1 1,0 0 0,0 0-1,0-1 1,0 1-1,0-1 1,0 1-1,0-1 1,0 1 0,0-1-1,0 1 1,1-1-1,-1 0 1,0 0-1,0 0 1,0 1-1,2-1 1,-1-1 3,-1 0 0,0 0 0,0 0 0,1 1 0,-1-1 0,0 0 0,0-1 0,0 1 0,0 0 0,0 0 1,0 0-1,0 0 0,-1-1 0,1 1 0,0 0 0,-1-1 0,1 1 0,-1-1 0,1 1 0,-1-1 0,0 1 0,0-1 0,0 1 0,0-3 0,2-3-3,2-15 21,-2-1 1,0 0-1,-1 1 0,-1-1 1,-1 0-1,-1 0 0,-1 1 1,-7-26-1,9 44-4,-1-1-1,0 0 1,0 1 0,0-1-1,-5-6 1,7 10-12,0 1-1,0 0 1,-1-1-1,1 1 1,0 0 0,0 0-1,0-1 1,-1 1-1,1 0 1,0 0 0,-1-1-1,1 1 1,0 0 0,0 0-1,-1 0 1,1-1-1,0 1 1,-1 0 0,1 0-1,0 0 1,-1 0-1,1 0 1,0 0 0,-1 0-1,1 0 1,-1 0-1,1 0 1,0 0 0,-1 0-1,1 0 1,-1 1-3,0 0-1,1 0 1,-1-1 0,0 1-1,1 0 1,-1 0 0,1 0 0,-1 0-1,1 0 1,0 0 0,0 0-1,-1 1 1,1-1 0,0 0 0,0 0-1,0 1 1,-1 22-473,1 0 0,1 1-1,1-1 1,1 0 0,1 0-1,1-1 1,10 28 0,-9-39 6,-6-12 456,0 0-1,0 0 1,0 0-1,0 0 1,0 1-1,0-1 1,0 0-1,0 0 1,0 0-1,0 0 1,0 0-1,0 1 1,0-1-1,0 0 1,0 0-1,1 0 1,-1 0-1,0 0 1,0 0 0,0 0-1,0 0 1,0 1-1,0-1 1,0 0-1,1 0 1,-1 0-1,0 0 1,0 0-1,0 0 1,0 0-1,0 0 1,1 0-1,-1 0 1,0 0-1,0 0 1,0 0-1,0 0 1,1 0-1,-1 0 1,0 0-1,0 0 1,0 0-1,0 0 1,0 0 0,0 0-1,1-1 1,-1 1-1,0 0 1,0 0-1,0 0 1,0 0-1,0 0 1,0 0-1,1 0 1,-1 0-1,0-1 1,0 1-1,0 0 1,0 0-1,2-13-765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6.196"/>
    </inkml:context>
    <inkml:brush xml:id="br0">
      <inkml:brushProperty name="width" value="0.035" units="cm"/>
      <inkml:brushProperty name="height" value="0.035" units="cm"/>
    </inkml:brush>
  </inkml:definitions>
  <inkml:trace contextRef="#ctx0" brushRef="#br0">13 139 16836,'-11'-18'2878,"10"15"438,10 6-951,-4-2-2116,5 2-60,0-1 0,-1-1 0,1 1 0,0-2 0,0 1 0,0-1 1,17-3-1,73-16 7,-82 15-96,134-38 97,-101 25-158,0 3 0,1 2 0,74-7 0,-114 19-23,1 0 0,-1 1 0,1 0 0,-1 1-1,14 3 1,-20-3-61,0-1-1,0 2 0,1-1 0,-1 1 1,-1-1-1,1 2 0,0-1 0,-1 1 1,1-1-1,-1 2 0,5 4 1,-10-9 5,0 1 1,0-1 0,0 0-1,0 0 1,0 0 0,0 0-1,0 0 1,0 0 0,0 1-1,0-1 1,0 0 0,0 0 0,0 0-1,0 0 1,0 0 0,0 0-1,0 0 1,0 1 0,0-1-1,0 0 1,0 0 0,0 0 0,0 0-1,0 0 1,0 0 0,0 0-1,0 0 1,0 1 0,0-1-1,-1 0 1,1 0 0,0 0-1,0 0 1,0 0 0,0 0 0,0 0-1,0 0 1,0 0 0,-1 0-1,1 0 1,0 0 0,0 0-1,0 0 1,0 0 0,0 0 0,0 0-1,0 0 1,-1 0 0,1 0-1,0 0 1,0 0 0,0 0-1,0 0 1,0 0 0,-1 0 0,-14 1-896,-16-4 115,10-1 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165"/>
    </inkml:context>
    <inkml:brush xml:id="br0">
      <inkml:brushProperty name="width" value="0.035" units="cm"/>
      <inkml:brushProperty name="height" value="0.035" units="cm"/>
    </inkml:brush>
  </inkml:definitions>
  <inkml:trace contextRef="#ctx0" brushRef="#br0">0 1 18740,'2'10'416,"-1"1"1,0 0-1,0 0 1,-1-1-1,-3 16 1,1 12 167,42 631 1446,-38-656-1898,-2-13-124,0 0 0,0 0-1,0 0 1,0 0 0,0 0 0,0 0-1,0 0 1,0 0 0,0 0-1,0 0 1,0 0 0,1 0-1,-1 0 1,0 0 0,0 0-1,0 0 1,0 0 0,0 0 0,0 0-1,0 0 1,0 0 0,0 0-1,0 0 1,0 0 0,0 0-1,0 0 1,0 0 0,0-26 342,-10-92 176,-5-115-45,14 174-422,13-115 0,-10 164-65,0-1 1,0 1-1,1 0 0,1 0 0,-1 0 1,2 0-1,-1 0 0,7-9 0,-10 17 2,1 0 0,-1 0 0,1 0 0,-1 0 0,1 1 0,0-1 0,0 0 0,0 1 0,0-1 0,0 1 0,0-1 0,0 1 0,0 0 0,1 0 0,-1 0 0,0 0 0,1 1 0,-1-1 0,1 1 0,-1-1 0,1 1 0,-1 0 0,1 0 0,-1 0 0,1 0 0,-1 0 0,1 1 0,-1-1 0,0 1 0,1-1 0,-1 1 0,0 0 0,1 0 0,-1 0 0,0 0 0,0 1 0,0-1 0,4 4 0,1 0 20,-1 0 0,0 0-1,-1 1 1,1 0 0,-1 0 0,0 0 0,0 1-1,-1-1 1,0 1 0,0 0 0,-1 1 0,0-1-1,0 1 1,0-1 0,-1 1 0,-1 0 0,1 0-1,-1 0 1,0 0 0,-1 0 0,0 0 0,0 0-1,-1 0 1,0 0 0,0 0 0,-1-1 0,0 1-1,0 0 1,-1-1 0,0 1 0,0-1 0,-1 0-1,0 0 1,0 0 0,-1 0 0,0-1 0,0 0-1,0 0 1,-1 0 0,0-1 0,0 0 0,0 0-1,-1 0 1,-10 6 0,7-7-211,0 0-1,0-1 1,0 0 0,0-1 0,-1 0-1,1 0 1,-1-1 0,1 0 0,-15-2 0,15 0-1709,14-1-667,17 0 561,9 2 543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733"/>
    </inkml:context>
    <inkml:brush xml:id="br0">
      <inkml:brushProperty name="width" value="0.035" units="cm"/>
      <inkml:brushProperty name="height" value="0.035" units="cm"/>
    </inkml:brush>
  </inkml:definitions>
  <inkml:trace contextRef="#ctx0" brushRef="#br0">10 295 21285,'-8'15'1947,"7"-21"-710,11-29-3,86-178-335,-92 205-889,0 0 1,0 1 0,11-14-1,-15 20-4,1 0 0,0 0 0,0 0 0,0 1 0,0-1 0,0 0 0,0 0 0,0 0 0,1 1-1,-1-1 1,0 1 0,0-1 0,1 1 0,0-1 0,-1 1 1,0 0-1,0 0 1,-1 0-1,1 0 1,0 1-1,0-1 1,-1 0-1,1 0 1,0 1-1,-1-1 1,1 0-1,0 1 1,-1-1-1,1 1 1,0-1-1,-1 1 1,1-1-1,-1 1 0,1-1 1,-1 1-1,1 0 1,-1-1-1,1 1 1,-1 0-1,0-1 1,1 2-1,9 21 140,-2 0 0,0 1 0,-1 0 0,6 48 0,-3-19 22,-6-31-145,14 57-229,-15-71 180,0 1-1,0-1 1,0 0-1,1 0 1,0 0-1,8 10 1,3-5-94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0.009"/>
    </inkml:context>
    <inkml:brush xml:id="br0">
      <inkml:brushProperty name="width" value="0.035" units="cm"/>
      <inkml:brushProperty name="height" value="0.035" units="cm"/>
    </inkml:brush>
  </inkml:definitions>
  <inkml:trace contextRef="#ctx0" brushRef="#br0">1930 530 13547,'-2'-3'143,"1"0"0,0 1 1,-1-1-1,1 0 0,-1 1 1,0-1-1,1 1 0,-1 0 1,0 0-1,-1 0 0,1 0 0,-5-4 1,-35-16 557,10 7 156,-6-11-179,2-1 1,1-1 0,-39-41-1,37 33-125,-82-61-1,106 89-517,1 1 0,-1 0-1,-1 1 1,1 0 0,-1 1 0,0 1 0,0 0-1,-28-4 1,23 7-29,-1 0 0,1 1 0,-1 1 0,1 1 0,-38 8 0,8 5-16,0 1 0,1 4 0,1 1 0,-53 32 0,-3 7 61,-169 129 0,205-134 26,2 2 1,3 4-1,-66 83 1,104-113-32,2 2 0,1 0 0,1 1 0,3 1-1,0 0 1,2 2 0,2 0 0,1 0 0,2 1 0,2 0 0,-5 51 0,11-56-16,1-1 0,1 1-1,2 0 1,1 0 0,2 0 0,1-1 0,2 0 0,1 0 0,1-1 0,1 0 0,2-1 0,2-1 0,31 51-1,-23-48-74,2 0-1,1-2 1,1-1-1,1-1 1,2-1-1,1-1 1,1-2-1,0-2 1,2 0-1,1-3 1,1 0-1,0-3 1,1-1-1,58 16 1,-49-21-37,0-2 0,0-2 1,1-1-1,0-3 1,0-2-1,0-2 0,68-12 1,-64 4 67,0-2 1,0-3-1,-2-1 1,0-3 0,0-2-1,68-42 1,-55 23 110,-1-2 0,-3-3 0,-1-3 0,-2-2 0,71-84 0,-85 84-25,-2-2 1,-3-2 0,-1-1 0,-3-2-1,-3-1 1,34-93 0,-47 98-49,-2 0 1,-2-1 0,-3 0 0,-2-1-1,-3 0 1,-2 0 0,-2 0-1,-9-69 1,2 81-37,-1 1-1,-2 0 1,-2 0 0,-26-60-1,24 72-11,-1 0-1,-2 1 1,0 1-1,-3 0 1,0 1 0,-30-30-1,36 43-25,0 1-1,-1 0 1,0 1-1,-1 1 1,0 0-1,-1 2 1,0-1-1,-28-9 1,32 14-46,0 2 1,0 0 0,0 0-1,0 2 1,-1-1-1,1 2 1,0-1 0,-1 2-1,1 0 1,0 1 0,-1 0-1,1 1 1,-16 5-1,5 1-289,1 1-1,0 0 1,1 2-1,-34 24 1,20-9-18,-55 53 1,15 1-342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0.666"/>
    </inkml:context>
    <inkml:brush xml:id="br0">
      <inkml:brushProperty name="width" value="0.035" units="cm"/>
      <inkml:brushProperty name="height" value="0.035" units="cm"/>
    </inkml:brush>
  </inkml:definitions>
  <inkml:trace contextRef="#ctx0" brushRef="#br0">19 50 15907,'4'-8'3065,"-6"12"169,2-4-3159,-1 1 0,1 0 1,0-1-1,0 1 0,-1 0 0,1-1 0,0 1 1,0 0-1,0-1 0,0 1 0,0 0 0,0-1 1,0 1-1,0 0 0,0 0 0,0-1 1,0 1-1,0 0 0,0-1 0,1 1 0,-1 0 1,0 0-1,2-5-73,-1 1 0,-1-1 0,1 0 0,0 0 0,-1-7 0,-2-9 9,3 19-7,-1 1-1,0 0 0,0-1 1,0 1-1,0 0 0,0-1 1,0 1-1,0-1 1,0 1-1,0 0 0,0-1 1,0 1-1,0 0 0,0-1 1,-1 1-1,1 0 1,0-1-1,0 1 0,0 0 1,0-1-1,-1 1 0,1 0 1,0-1-1,0 1 1,0 0-1,-1 0 0,1-1 1,0 1-1,-1 0 1,1 0-1,0 0 0,-1-1 1,1 1-1,0 0 0,-1 0 1,1 0-1,0 0 1,-1 0-1,1 0 0,0 0 1,-1-1-1,1 1 0,0 0 1,-1 0-1,0 1 0,0 1 11,-1 1 0,1 0 0,0-1 0,0 1-1,0 0 1,0 0 0,0 0 0,1 0 0,-1 0-1,1 0 1,0 0 0,0 0 0,0 4 0,0 3 18,-2 15-331,1 1 0,1 0-1,1 0 1,1 0 0,8 33 0,-10-59 285,0 0-1,0 0 1,0 0 0,0 0 0,0 0-1,0 0 1,0 0 0,0 0-1,0 0 1,0 0 0,1 0 0,-1 0-1,0 0 1,0 0 0,0 0 0,0 0-1,0 0 1,0 0 0,0 0 0,0 0-1,0 0 1,0 0 0,0 0 0,0 0-1,0 0 1,0 0 0,0 0 0,0 0-1,0 0 1,0 0 0,0 0 0,0 0-1,0 0 1,0 0 0,0 0-1,0 0 1,0 1 0,1-8-222,0-15-270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1.932"/>
    </inkml:context>
    <inkml:brush xml:id="br0">
      <inkml:brushProperty name="width" value="0.035" units="cm"/>
      <inkml:brushProperty name="height" value="0.035" units="cm"/>
    </inkml:brush>
  </inkml:definitions>
  <inkml:trace contextRef="#ctx0" brushRef="#br0">81 102 11442,'-1'-4'740,"2"3"-662,-1 1 1,0-1-1,0 1 1,0-1-1,0 0 1,0 1 0,0-1-1,0 0 1,0 1-1,-1-1 1,1 1 0,0-1-1,0 0 1,0 1-1,-1-1 1,1 1-1,0-1 1,-1 0 0,1 1-1,0-1 1,-1 1-1,1 0 1,-1-1 0,1 1-1,-1-1 1,1 1-1,-1 0 1,1-1 0,-2 0-1,2 2 43,-1 0 0,0 0-1,1 0 1,-1 0 0,1 0 0,-1 0 0,1 0-1,0 0 1,-1 0 0,1 0 0,0 0-1,0 0 1,0 0 0,0 0 0,0 0 0,0 0-1,0 0 1,0 2 0,0 0 197,-7 320 5000,8-207-4202,-2-221-1092,-23-162-1,19 251 21,1 23 19,1 28 9,5 69 5,1 13-26,-5-107-46,1-11-3,-4-21 0,-5-57 3,2-1 0,5-98 0,6 162-4,3 27 0,3 30 5,22 180-458,-33-247 140,2-45 0,0 30 218,-1-21 10,-1 27 92,4-46 0,1 72 26,1 15-13,1 16-10,-4-15-44,21 317-1329,-22-324 1337,0 0 0,0 0 1,-1 0-1,1 0 0,0 0 1,0 0-1,0-1 0,0 1 1,0 0-1,0 0 0,-1 0 0,1 0 1,0 0-1,0 0 0,0 0 1,0 0-1,0 0 0,-1 0 1,1 0-1,0 0 0,0 0 1,0 0-1,0 0 0,0 0 1,0 0-1,-1 1 0,1-1 1,0 0-1,0 0 0,0 0 1,0 0-1,0 0 0,0 0 1,0 0-1,-1 0 0,1 0 1,0 1-1,0-1 0,0 0 1,0 0-1,0 0 0,0 0 1,0 0-1,0 0 0,0 1 1,0-1-1,0 0 0,0 0 1,0 0-1,0 0 0,0 1 0,-7-14-264,2-13-307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3.889"/>
    </inkml:context>
    <inkml:brush xml:id="br0">
      <inkml:brushProperty name="width" value="0.035" units="cm"/>
      <inkml:brushProperty name="height" value="0.035" units="cm"/>
    </inkml:brush>
  </inkml:definitions>
  <inkml:trace contextRef="#ctx0" brushRef="#br0">25 52 11947,'-20'-51'5559,"18"69"-1392,0 4-3563,32 281 1415,-26-283-2011,-4-20-9,0 0 1,0 0-1,0 1 0,0-1 1,0 0-1,0 0 1,0 0-1,0 0 1,0 0-1,0 1 0,0-1 1,0 0-1,0 0 1,0 0-1,0 0 0,0 0 1,0 1-1,0-1 1,0 0-1,1 0 0,-1 0 1,0 0-1,0 0 1,0 0-1,0 1 0,0-1 1,0 0-1,0 0 1,0 0-1,1 0 1,-1 0-1,0 0 0,0 0 1,0 0-1,0 0 1,0 0-1,1 0 0,-1 0 1,0 0-1,0 1 1,0-1-1,0 0 0,0 0 1,1 0-1,-1 0 1,0 0-1,0-1 0,0 1 1,0 0-1,1 0 1,2-9-41,19-130-227,-18 96 153,3 0 0,18-66 0,-25 108 113,0 1 1,0 0-1,0-1 1,0 1-1,0-1 1,0 1-1,0-1 1,1 1 0,-1-1-1,0 1 1,0-1-1,0 1 1,0 0-1,1-1 1,-1 1-1,0-1 1,1 1-1,-1 0 1,0-1-1,1 1 1,-1 0 0,0-1-1,1 1 1,-1 0-1,0 0 1,1-1-1,-1 1 1,1 0-1,0 0 1,4 13-16,-1 36 22,-2 8 96,16 272-1413,-11-278 1118,1-27-72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5.885"/>
    </inkml:context>
    <inkml:brush xml:id="br0">
      <inkml:brushProperty name="width" value="0.035" units="cm"/>
      <inkml:brushProperty name="height" value="0.035" units="cm"/>
    </inkml:brush>
  </inkml:definitions>
  <inkml:trace contextRef="#ctx0" brushRef="#br0">1 28 16684,'0'2'151,"1"-1"1,0 0 0,-1 1 0,1-1 0,0 0-1,0 0 1,0 0 0,0 1 0,0-1 0,0 0-1,0 0 1,0-1 0,0 1 0,0 0 0,1 0-1,-1 0 1,0-1 0,1 1 0,-1-1 0,0 1-1,1-1 1,-1 1 0,1-1 0,2 0 0,41 4 1455,-36-4-1174,463 6 4367,-456-5-5015,0-1 1,0-1-1,0-1 0,0 0 0,0-1 0,-1-1 0,1 0 1,-1-1-1,0-1 0,17-9 0,-26 12-221,26-12-1521,-27 15 1159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167"/>
    </inkml:context>
    <inkml:brush xml:id="br0">
      <inkml:brushProperty name="width" value="0.035" units="cm"/>
      <inkml:brushProperty name="height" value="0.035" units="cm"/>
    </inkml:brush>
  </inkml:definitions>
  <inkml:trace contextRef="#ctx0" brushRef="#br0">7 1 11330,'0'0'2409,"-3"0"376,1 3-1745,0 6-208,2 2-56,0 4-176,0 0-88,0 7-208,2 1-72,0 1-184,-1 1-176,-1-4-448,2 1 80,-2-7 344,0 0-128,0-4-136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759"/>
    </inkml:context>
    <inkml:brush xml:id="br0">
      <inkml:brushProperty name="width" value="0.035" units="cm"/>
      <inkml:brushProperty name="height" value="0.035" units="cm"/>
    </inkml:brush>
  </inkml:definitions>
  <inkml:trace contextRef="#ctx0" brushRef="#br0">7 0 15171,'2'63'1614,"-10"103"0,15-150-7930,1 2 5649,3 48 1072,-3 1 1,-1 79 0,-4-77 124,0 11-225,-1-56-258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6.353"/>
    </inkml:context>
    <inkml:brush xml:id="br0">
      <inkml:brushProperty name="width" value="0.035" units="cm"/>
      <inkml:brushProperty name="height" value="0.035" units="cm"/>
    </inkml:brush>
  </inkml:definitions>
  <inkml:trace contextRef="#ctx0" brushRef="#br0">38 1 11634,'-20'295'3165,"3"-81"-2099,17-212-1113,0 0 1,0-1 0,0 1-1,0-1 1,0 1 0,1 0-1,-1-1 1,1 1 0,-1-1-1,1 1 1,-1-1 0,1 1-1,0-1 1,-1 1 0,3 0-1,6 19-121,3 48 331,-2 1-1,0 105 1,-7-107-61,5 993-1239,-7-1011 834,7 51 0,1-11 553,8 506 10,-18-563-385,-1-12-43</inkml:trace>
  <inkml:trace contextRef="#ctx0" brushRef="#br0" timeOffset="1">139 3290 11971,'6'100'1112,"0"-2"-880,-3-8-136,0-4 904,0-17-1096,3-10-416,-1-19 440,-1-9-56,-1-13-72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7.201"/>
    </inkml:context>
    <inkml:brush xml:id="br0">
      <inkml:brushProperty name="width" value="0.035" units="cm"/>
      <inkml:brushProperty name="height" value="0.035" units="cm"/>
    </inkml:brush>
  </inkml:definitions>
  <inkml:trace contextRef="#ctx0" brushRef="#br0">261 1 12403,'-2'132'536,"-7"0"1,-25 135-1,26-236-475,-13 37-1,12-44-3,2 0 0,0 1 0,-4 35-1,3 353 922,10-250-474,-2-120-375,1 15 74,-12 95 1,10-148-231,0 0 1,0-1-1,-1 1 0,1 0 0,-1 0 0,0-1 1,-1 0-1,1 1 0,-4 3 0,0 2-90,4-6 115,0 1 0,0-1 0,0 1 0,1 0 0,0-1 0,0 1 0,0 0 1,0 7-1,0 43 229,1-29-95,3 308 1202,-2 37-1231,-1-358-366,0-6-257,0 1 0,0-1 0,-1 0 1,-3 13-1,4-17 296,-1 0 1,1 0-1,0 0 1,0 1 0,0-1-1,0 0 1,1 0-1,-1 0 1,2 3-1,0 7-72,18 163 516,-9 0 1,-11 181-1,-1-341-352,-1-1-1,0 1 1,-1-1-1,-1 1 0,0-1 1,-1 0-1,-8 17 1,8-16 191,0 0 0,1 1 0,1 0-1,0 0 1,1 0 0,1 0 0,2 27 0,-2-18 107,1 90 745,-8 199 946,3-251-1754,-3 0 0,-32 118 0,37-167-179,0-1 1,1 1-1,0 0 1,1 0-1,2 29 1,15 75 51,-6-58 50,-3-9 15,17 152 231,-20-155-138,-3 0-1,-5 54 1,-2-71-12,6-31-95,0 0 0,0 0 0,-1 0 0,1 0 1,0 0-1,-1 0 0,1-1 0,-1 1 0,1 0 0,-1 0 1,1 0-1,-1-1 0,0 1 0,1 0 0,-1-1 1,0 1-1,0 0 0,1-1 0,-1 1 0,0-1 0,0 0 1,0 1-1,0-1 0,0 1 0,0-1 0,0 0 0,-1 0 1,2 1-1,-1-1 1,1 0-1,0 0 0,-1 0 1,1 1-1,0-1 1,-1 0-1,1 0 1,0 1-1,0-1 1,-1 0-1,1 1 1,0-1-1,0 0 0,-1 1 1,1-1-1,0 0 1,0 1-1,0-1 1,0 0-1,0 1 1,-1-1-1,1 1 1,0-1-1,0 0 0,0 1 1,0-1-1,0 1 1,0 14 399,20 282 4250,-17-272-4748,1 1 0,11 36 0,-8-37-896,-2 1 0,5 35 0,-10-58 856,0 0 0,0 1 0,0-1 1,0 0-1,-1 0 0,1 1 1,-1-1-1,0 0 0,0 0 1,0 0-1,0 0 0,0 0 1,-1 0-1,1 0 0,-3 3 0,-6 4-419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8.548"/>
    </inkml:context>
    <inkml:brush xml:id="br0">
      <inkml:brushProperty name="width" value="0.035" units="cm"/>
      <inkml:brushProperty name="height" value="0.035" units="cm"/>
    </inkml:brush>
  </inkml:definitions>
  <inkml:trace contextRef="#ctx0" brushRef="#br0">496 145 14275,'0'0'98,"0"0"-1,0 0 1,0 0-1,1 0 1,-1 0 0,0 0-1,0 0 1,0 0-1,0 0 1,0 0 0,1 0-1,-1 1 1,0-1-1,0 0 1,0 0 0,0 0-1,0 0 1,0 0-1,0 1 1,1-1 0,-1 0-1,0 0 1,0 0-1,0 0 1,0 1 0,0-1-1,0 0 1,0 0-1,0 0 1,0 0 0,0 1-1,0-1 1,0 0-1,0 0 1,0 0-1,0 0 1,0 1 0,0-1-1,0 0 1,0 0-1,0 0 1,0 0 0,0 1-1,-1-1 1,1 0-1,0 0 1,0 0 0,0 0-1,0 0 1,0 1-1,0-1 1,-1 0 0,1 0-1,0 0 1,0 0-1,0 0 1,0 0 0,0 0-1,-1 0 1,2 0-24,-1 0 0,0 0 0,0 0 0,1 0 0,-1 0 0,0 0 0,1 0 1,-1-1-1,0 1 0,0 0 0,1 0 0,-1 0 0,0-1 0,0 1 0,1 0 0,-1 0 0,0-1 0,0 1 1,0 0-1,0-1 0,1 1 0,-1 0 0,0 0 0,0-1 0,0 1 0,0 0 0,0-1 0,0 1 0,0 0 1,0-1-1,0 1 0,0 0 0,0-1 0,0 1 0,0 0 0,0-1 0,0 1 0,0 0 0,0 0 0,-1-1 1,1 1-1,0 0 0,0-1 0,0 1 0,0 0 0,-1 0 0,1-1 0,0 1 0,0 0 0,0 0 0,-1-1 1,1 1-1,0 0 0,0 0 0,-1 0 0,-1-3 144,-1 1 0,1 0 0,-1 0 0,1 0 0,-1 0 0,0 0 1,1 1-1,-1-1 0,0 1 0,0 0 0,0 0 0,0 0 0,-6-1 0,-44-4 293,45 5-420,-140-5 180,-85-8-246,232 14-29,1 0 0,-1 0-1,1 0 1,-1 0 0,1 0-1,-1-1 1,1 1-1,-1 0 1,1 0 0,-1-1-1,1 1 1,-1 0 0,1-1-1,-1 1 1,1 0-1,0-1 1,-1 1 0,1-1-1,0 1 1,-1-1 0,1 1-1,0-1 1,0 1 0,-1-1-1,1 1 1,0-2-1,0-18-290,11-18-1906,-3 24 903,-4 9 657,-1 7-315,-3 6 167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133"/>
    </inkml:context>
    <inkml:brush xml:id="br0">
      <inkml:brushProperty name="width" value="0.035" units="cm"/>
      <inkml:brushProperty name="height" value="0.035" units="cm"/>
    </inkml:brush>
  </inkml:definitions>
  <inkml:trace contextRef="#ctx0" brushRef="#br0">1 433 16019,'0'2'137,"-1"-1"0,1 0-1,0 1 1,0-1-1,0 0 1,0 1 0,1-1-1,-1 0 1,0 1-1,1-1 1,-1 0-1,0 1 1,1-1 0,0 0-1,-1 0 1,1 1-1,0-1 1,-1 0 0,1 0-1,0 0 1,0 0-1,0 0 1,0 0 0,0 0-1,0 0 1,0-1-1,1 1 1,-1 0-1,0-1 1,0 1 0,1 0-1,-1-1 1,0 0-1,1 1 1,-1-1 0,0 0-1,1 0 1,-1 1-1,3-1 1,-1-1 25,0 1 1,-1-1-1,1 1 1,0-1-1,0 0 1,-1 0 0,1 0-1,0-1 1,-1 1-1,1 0 1,-1-1-1,0 0 1,1 0-1,-1 1 1,0-1-1,0-1 1,0 1-1,2-3 1,4-9 45,-1 1 0,-1-1 0,0-1 0,-1 1 0,0-1 0,-1 0 0,-1 0 0,-1 0 0,0 0 0,0-29 0,-3 3 4,-2 1 0,-15-75 0,8 67-213,10 47 0,0 1 0,0 0 1,0 0-1,0 0 0,0 0 0,0-1 0,-1 1 1,1 0-1,0 0 0,0-1 0,0 1 1,0 0-1,0 0 0,0 0 0,0-1 1,0 1-1,0 0 0,0 0 0,0 0 0,0-1 1,0 1-1,1 0 0,-1 0 0,0 0 1,0-1-1,0 1 0,0 0 0,0 0 0,0 0 1,0-1-1,1 1 0,-1 0 0,0 0 1,0 0-1,0 0 0,0 0 0,1-1 0,-1 1 1,0 0-1,0 0 0,0 0 0,1 0 1,-1 0-1,0 0 0,0 0 0,0 0 1,1 0-1,-1 0 0,0 0 0,0 0 0,0 0 1,1 0-1,-1 0 0,0 0 0,0 0 1,1 0-1,-1 0 0,0 0 0,0 0 0,0 0 1,1 0-1,-1 1 0,12 7-9,-11-7 10,9 8 114,7 6-476,1-1 0,0 0 0,26 14-1,-38-25 211,0 0 0,0 0 0,1-1 0,-1 0 0,1 0 0,-1 0 0,1-1 0,0 0 0,0 0 0,-1-1 0,1 0 0,0 0 0,0-1 0,-1 1 0,13-4 0,10-7-519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900"/>
    </inkml:context>
    <inkml:brush xml:id="br0">
      <inkml:brushProperty name="width" value="0.035" units="cm"/>
      <inkml:brushProperty name="height" value="0.035" units="cm"/>
    </inkml:brush>
  </inkml:definitions>
  <inkml:trace contextRef="#ctx0" brushRef="#br0">22 158 13371,'-17'-13'3587,"17"13"-3473,0 0-1,-1 0 1,1 0-1,0 0 0,-1-1 1,1 1-1,0 0 1,0 0-1,-1-1 1,1 1-1,0 0 0,0-1 1,0 1-1,-1 0 1,1-1-1,0 1 1,0 0-1,0-1 0,0 1 1,0 0-1,0-1 1,0 1-1,0 0 1,0-1-1,0 1 0,0 0 1,0-1-1,0 1 1,0-1-1,0 1 1,0 0-1,0-1 0,0 1 1,0 0-1,0-1 1,1 1-1,-1 0 1,0-1-1,0 1 0,0 0 1,1 0-1,-1-1 1,0 1-1,0 0 1,1 0-1,-1-1 0,0 1 1,0 0-1,1 0 1,-1 0-1,0-1 1,1 1-1,-1 0 0,0 0 1,1 0-1,0 0 1,0 0 50,1 0 1,-1 0 0,1 0 0,-1 0-1,1 0 1,-1 1 0,1-1-1,-1 0 1,0 1 0,1-1 0,-1 1-1,1 0 1,-1-1 0,0 1-1,2 1 1,24 18 772,-13-9-598,-8-8-308,-1 0 1,0 0-1,1 0 0,0 0 0,0-1 1,0 0-1,0 0 0,0 0 0,9 0 1,-12-2-61,0 0 0,0 0 0,0 0 0,0 0 0,0-1 0,0 0 0,0 0 0,-1 1 0,1-2 0,0 1 0,0 0 0,-1 0 0,1-1 0,-1 0 0,1 1 0,-1-1 0,0 0-1,0 0 1,1 0 0,-1 0 0,-1-1 0,3-2 0,2-5-161,0 0-1,-1 0 0,0 0 0,-1-1 0,0 0 0,-1 0 0,4-19 0,8-28-922,-10 103 882,1 416 1794,-8-451-1869,-2-17-99,-4-17-628,-5-40-1057,12 48 1401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0.596"/>
    </inkml:context>
    <inkml:brush xml:id="br0">
      <inkml:brushProperty name="width" value="0.035" units="cm"/>
      <inkml:brushProperty name="height" value="0.035" units="cm"/>
    </inkml:brush>
  </inkml:definitions>
  <inkml:trace contextRef="#ctx0" brushRef="#br0">111 24 16484,'0'-2'169,"8"-17"1655,-4 16-777,-1 13 23,-4 30 197,-2 0 0,-2-1-1,-15 65 1,11-59-708,3-18-310,-1 16 164,-3 0 0,-28 77-1,38-119-412,-1 0 0,1 0 0,0-1 0,-1 1 0,1 0 1,0 0-1,-1 0 0,1-1 0,-1 1 0,1 0 0,-1-1 0,0 1 0,1 0 0,-1-1 0,0 1 0,1-1 0,-3 2 0,3-2-3,0-1 0,-1 1 0,1 0 0,0 0 1,-1 0-1,1 0 0,0 0 0,-1-1 0,1 1 0,0 0 0,-1 0 0,1-1 0,0 1 0,0 0 0,-1 0 0,1-1 1,0 1-1,0 0 0,0-1 0,-1 1 0,1 0 0,0-1 0,0 1 0,0 0 0,0-1 0,0 1 0,0-1 0,-6-33-212,3-7-62,3 1-1,1 0 1,2 0 0,13-66-1,-15 101 241,0 1-1,0-1 1,1 1 0,0 0-1,0-1 1,5-6-1,-7 11 33,1-1 1,-1 0-1,1 1 0,-1-1 0,1 0 0,0 1 0,-1-1 0,1 1 1,0-1-1,-1 1 0,1 0 0,0-1 0,0 1 0,0 0 0,-1-1 0,1 1 1,0 0-1,0 0 0,0 0 0,0-1 0,-1 1 0,1 0 0,0 0 0,0 0 1,0 1-1,0-1 0,-1 0 0,1 0 0,0 0 0,0 1 0,0-1 1,-1 0-1,1 1 0,0-1 0,0 0 0,-1 1 0,1-1 0,0 1 0,-1 0 1,1-1-1,0 1 0,-1-1 0,1 2 0,8 8-12,-1 1-1,-1 1 0,0-1 1,0 1-1,-1 0 0,-1 1 1,6 16-1,1 2 26,5 13 69,-11-27 17,0 0-1,1-1 1,1 0-1,0 0 1,12 14 0,-26-53 235,-10-4-275,-1 1 0,-1 0 0,-1 2-1,-1 0 1,-1 1 0,-1 1 0,-30-22 0,52 44-53,0 0 1,0-1-1,-1 1 0,1 0 1,0 0-1,0 0 0,-1 0 1,1-1-1,0 1 1,0 0-1,0 0 0,-1 0 1,1-1-1,0 1 1,0 0-1,0-1 0,0 1 1,0 0-1,-1 0 0,1-1 1,0 1-1,0 0 1,0 0-1,0-1 0,0 1 1,0 0-1,0-1 1,0 1-1,0 0 0,0-1 1,0 1-1,0 0 0,0 0 1,1-1-1,10-4-206,32 2-754,-21 2 76,-11 0 819,-1-1 1,0 0-1,0-1 0,0 0 1,14-6-1,-1-6-372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198"/>
    </inkml:context>
    <inkml:brush xml:id="br0">
      <inkml:brushProperty name="width" value="0.035" units="cm"/>
      <inkml:brushProperty name="height" value="0.035" units="cm"/>
    </inkml:brush>
  </inkml:definitions>
  <inkml:trace contextRef="#ctx0" brushRef="#br0">31 0 17684,'-6'19'3355,"-5"33"0,2 29-1794,5 86-1406,4-118-5,1 1 0,3-1 0,3 0 0,16 67 0,-21-107-217,1 0 0,1 0-1,-1 0 1,1 0-1,1-1 1,9 15-1,-12-22 8,-1 1-1,0-1 0,0 1 0,1-1 0,-1 0 0,1 1 0,-1-1 0,1 0 0,0 0 1,-1 0-1,1 0 0,0-1 0,0 1 0,-1 0 0,1-1 0,0 1 0,0-1 1,0 0-1,0 1 0,0-1 0,0 0 0,0 0 0,0 0 0,0-1 0,0 1 0,0 0 1,-1-1-1,1 1 0,0-1 0,0 0 0,0 1 0,-1-1 0,1 0 0,0 0 1,-1 0-1,1 0 0,0-1 0,-1 1 0,3-3 0,19-16-431,2-3-164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748"/>
    </inkml:context>
    <inkml:brush xml:id="br0">
      <inkml:brushProperty name="width" value="0.035" units="cm"/>
      <inkml:brushProperty name="height" value="0.035" units="cm"/>
    </inkml:brush>
  </inkml:definitions>
  <inkml:trace contextRef="#ctx0" brushRef="#br0">0 126 15939,'1'-5'3058,"5"10"-1443,8 12 304,1 14-1013,-2 1-1,-2 0 1,15 63-1,-9-32-495,59 221 327,-106-373-403,-16-133-184,40 177-137,1 0 1,4-91 0,3 124-30,-1 0 1,2-1 0,-1 2 0,2-1 0,-1 0 0,8-15-1,-9 24 8,0-1 0,0 1 0,0 0 0,0 0 0,0 0 0,1 0 0,0 0-1,-1 0 1,1 1 0,6-5 0,-7 6 3,0 0 0,0 0 1,1 0-1,-1 1 0,0-1 0,0 1 1,0-1-1,1 1 0,-1 0 0,0 0 1,1 0-1,-1 0 0,0 0 0,0 0 1,1 0-1,-1 1 0,0 0 0,0-1 1,4 3-1,-3-2 7,0 1 0,0 0 0,0 0 0,-1 0 0,1 0 1,-1 0-1,1 1 0,-1-1 0,0 1 0,0 0 0,0-1 0,0 1 0,-1 0 0,1 0 1,-1 0-1,1 1 0,-1-1 0,0 0 0,-1 0 0,1 1 0,0-1 0,-1 6 0,1 3 46,0 0 0,-1 0-1,-1 1 1,-4 22 0,3-23-4,-1 0 0,0 0 0,-1 0 0,0 0 1,-1-1-1,0 0 0,-1 0 0,0 0 1,-1-1-1,0 1 0,0-2 0,-12 12 0,15-18-145,1-1 0,-1 0 0,1 0 0,-1 0 0,0-1 0,1 1 0,-1-1 0,-7 2 0,9-3-20,0 0 1,1 0-1,-1 0 1,1 0-1,-1 0 1,0 0 0,1 0-1,-1 0 1,1 0-1,-1-1 1,-2 0-1,4 1 57,-1-1 0,0 1 0,1 0 0,-1-1-1,1 1 1,-1-1 0,1 1 0,-1-1 0,1 1 0,-1-1 0,1 1 0,-1-1 0,1 0 0,0 1-1,-1-1 1,1 0 0,0 1 0,0-1 0,0 0 0,-1 1 0,1-1 0,0 0 0,0 0-1,0 1 1,0-2 0,2-6-649,8 2-118</inkml:trace>
  <inkml:trace contextRef="#ctx0" brushRef="#br0" timeOffset="1">297 436 17972,'3'22'2054,"-3"-16"-1718,0-1 0,1 0 0,0 0 0,0 1 0,0-1 0,0 0 0,1 0 0,0 0 0,0 0 0,3 5 0,-4-9-282,-1-1 0,0 0 0,1 1 0,-1-1 0,1 0 0,-1 0-1,1 1 1,-1-1 0,1 0 0,-1 0 0,1 0 0,-1 0 0,1 0-1,-1 0 1,1 0 0,-1 0 0,1 0 0,-1 0 0,1 0 0,-1 0 0,1 0-1,-1 0 1,1 0 0,-1 0 0,1-1 0,-1 1 0,0 0 0,1 0-1,-1-1 1,1 1 0,-1 0 0,1-1 0,-1 1 0,0 0 0,1-1-1,-1 1 1,0 0 0,0-1 0,1 1 0,-1-1 0,0 1 0,0-1 0,1 1-1,-1-1 1,0 1 0,0-1 0,11-23 614,-11 23-659,8-22 223,-2-1-1,0-1 0,-2 1 1,2-26-1,-2-102 279,-4 142-471,4 50-91,14 62 1,-8-47-73,17 93-1966,-27-161-3697,-3-19 5182,-4-10-791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2.339"/>
    </inkml:context>
    <inkml:brush xml:id="br0">
      <inkml:brushProperty name="width" value="0.035" units="cm"/>
      <inkml:brushProperty name="height" value="0.035" units="cm"/>
    </inkml:brush>
  </inkml:definitions>
  <inkml:trace contextRef="#ctx0" brushRef="#br0">0 1 18836,'2'1'182,"-1"1"0,0-1 0,0 1 0,0-1 0,0 1 1,0 0-1,0-1 0,0 1 0,0 0 0,-1 0 0,1 0 0,-1 0 0,0-1 0,1 1 0,-1 0 0,0 2 0,2 6 349,1 1-7,0 1 1,2-1-1,-1 0 0,1 0 0,1 0 1,0-1-1,14 19 0,0-6-57,43 40 0,-52-53-441,0 0-1,-1 1 1,16 22 0,-22-26-28,0 0 0,-1 0 0,0 0 0,0 0 0,0 0 0,-1 1 0,0-1 0,0 1 0,0 9 0,-1-1-121,-1 0 1,-1 0-1,-1-1 1,0 1-1,-1-1 1,-1 1-1,0-1 1,-1 0-1,-1 0 1,0-1-1,-1 1 1,0-1-1,-1-1 1,-1 0-1,0 0 1,-1 0-1,0-1 1,-14 12-1,-7 1-305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3.911"/>
    </inkml:context>
    <inkml:brush xml:id="br0">
      <inkml:brushProperty name="width" value="0.035" units="cm"/>
      <inkml:brushProperty name="height" value="0.035" units="cm"/>
    </inkml:brush>
  </inkml:definitions>
  <inkml:trace contextRef="#ctx0" brushRef="#br0">1 1 14955,'1'7'1785,"-1"1"-1097,-1 0-304,1-2 848,0-2-496,0-2-304,0 1-640,0-8-328,0-5 456,0 7-216,0 1-120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5.717"/>
    </inkml:context>
    <inkml:brush xml:id="br0">
      <inkml:brushProperty name="width" value="0.035" units="cm"/>
      <inkml:brushProperty name="height" value="0.035" units="cm"/>
    </inkml:brush>
  </inkml:definitions>
  <inkml:trace contextRef="#ctx0" brushRef="#br0">189 143 13619,'0'-2'198,"0"-1"0,0 1 0,0-1 0,-1 1 0,1-1 0,-1 1 1,1 0-1,-1-1 0,0 1 0,0 0 0,0 0 0,0-1 0,-1 1 0,1 0 0,0 0 0,-1 0 1,0 0-1,1 1 0,-1-1 0,0 0 0,0 1 0,-3-3 0,4 4-67,-1-1-1,0 0 1,1 1-1,-1 0 1,0-1 0,0 1-1,1 0 1,-1 0-1,0 0 1,0 0 0,1 0-1,-1 0 1,0 0-1,1 1 1,-1-1 0,0 1-1,0-1 1,1 1-1,-1 0 1,1-1 0,-1 1-1,1 0 1,-1 0-1,1 0 1,0 0 0,-1 1-1,1-1 1,0 0-1,0 0 1,0 1 0,0-1-1,-2 4 1,-3 5 220,0 0 0,0 0 0,1 1 0,1 0 0,0 0 0,0 0 0,-3 23 0,2-2 213,-2 55-1,7-72-462,0 0 1,0 1-1,2-1 0,0 0 0,0 0 0,9 27 0,-10-41-95,-1 0-1,0 0 0,1 1 0,0-1 0,-1 0 0,1 0 0,0 0 0,-1 1 0,1-1 1,0 0-1,0 0 0,0 0 0,0-1 0,0 1 0,0 0 0,2 1 0,-3-2-2,1 0 0,0 0 0,-1 0 0,1 0 1,-1 0-1,1 0 0,-1 0 0,1 0 0,0 0 0,-1 0 0,1 0 0,-1-1 0,1 1 0,-1 0 0,1 0 0,-1-1 0,1 1 0,-1 0 0,1 0 0,-1-1 0,1 1 0,-1-1 0,0 1 0,1 0 1,0-2-1,2-2 9,-1 0 1,1 0-1,-1 0 1,0-1-1,0 1 1,-1-1 0,3-6-1,-1-7 26,0 0 1,0 0-1,-2 0 0,0 0 0,-1 0 1,-1 0-1,-1 0 0,-1 0 0,0 0 0,-1 1 1,-11-29-1,13 41-29,0 1 0,0-1 1,-1 1-1,1 0 0,-1 0 0,0 0 1,0 0-1,-1 1 0,-4-4 0,7 6-6,0 0-1,0 0 0,0 1 0,0-1 1,0 0-1,0 1 0,0-1 0,-1 1 1,1 0-1,0-1 0,0 1 0,-1 0 1,1 0-1,0-1 0,-1 1 0,1 0 1,0 0-1,0 1 0,-1-1 0,1 0 1,0 0-1,-1 1 0,1-1 0,0 0 1,0 1-1,0-1 0,-1 1 0,1 0 1,0-1-1,0 1 0,0 0 0,0 0 1,0 0-1,0 0 0,0 0 0,1 0 1,-1 0-1,-1 1 0,-2 4-3,1 0 1,0 0-1,0 0 0,0 0 0,1 1 1,0-1-1,0 1 0,1-1 1,-1 1-1,2 0 0,-1 0 0,1-1 1,0 11-1,1 3-14,1 0 0,1 0-1,7 25 1,-10-43 14,16 45-3,-15-45 4,0 0-1,0 0 1,0 0-1,0 0 1,0-1-1,0 1 0,0 0 1,1-1-1,-1 1 1,1-1-1,-1 1 1,1-1-1,0 0 1,-1 0-1,1 1 0,0-1 1,0 0-1,0-1 1,3 2-1,-3-2 1,-1 0 0,0 0-1,1 0 1,-1 0 0,1-1 0,-1 1-1,1 0 1,-1-1 0,0 1-1,1-1 1,-1 0 0,0 0 0,1 1-1,-1-1 1,0 0 0,0 0-1,0 0 1,0 0 0,0 0 0,0 0-1,0 0 1,0-1 0,0 1-1,-1 0 1,1 0 0,0-1-1,0-1 1,16-44 22,-17 46-22,10-42-1,-2 1 1,-2-1 0,-2 0 0,-2-1 0,-3-44-1,-3 53 23,-2 22-4,0 18 3,-2 20 13,4 10-13,1 0-1,1 1 1,2-1-1,2 1 1,1-1-1,9 42 1,-5-56-8,-1-14 2,-6-7-14,0 0 0,1 0 0,-1 0 0,0 0 0,1 0 0,-1 0 0,0-1 0,0 1 0,1 0 0,-1 0 0,0 0 0,0-1 0,0 1 0,1 0 0,-1 0 0,0-1 0,0 1 0,0 0 1,1-1-1,-1 1 0,0 0 0,0 0 0,0-1 0,0 1 0,0 0 0,0-1 0,0 1 0,0 0 0,0-1 0,0 1 0,4-16 19,-2-1 1,1 1-1,-2 0 1,-1-29-1,-11-67 1,8 93-18,2 8-11,0 1 0,-1 0 0,0-1 0,0 1 0,-1 0 1,-1 0-1,-4-10 0,8 20 5,-1 0 1,1-1-1,0 1 1,0 0 0,0-1-1,0 1 1,0 0-1,-1 0 1,1-1 0,0 1-1,0 0 1,-1 0-1,1-1 1,0 1-1,0 0 1,-1 0 0,1 0-1,0-1 1,-1 1-1,1 0 1,0 0-1,-1 0 1,1 0 0,0 0-1,0 0 1,-1 0-1,1 0 1,-1 0 0,1 0-1,0 0 1,-1 0-1,1 0 1,0 0-1,-1 0 1,-6 10-48,0 17 1,5 10 29,2 1 0,1-1 0,2 0 1,13 63-1,-15-94 22,0-1 0,0 1-1,0-1 1,1 1 0,0-1 0,0 1 0,6 8 0,-8-14-2,0 0 0,0 1 0,1-1 0,-1 0 0,0 0 0,0 0 0,0 0 0,1 1 0,-1-1 0,0 0 1,0 0-1,1 0 0,-1 0 0,0 0 0,0 0 0,0 0 0,1 0 0,-1 1 0,0-1 0,1 0 0,-1 0 0,0 0 1,0 0-1,1 0 0,-1-1 0,0 1 0,0 0 0,1 0 0,-1 0 0,0 0 0,0 0 0,1 0 0,-1 0 0,0 0 1,0 0-1,0-1 0,1 1 0,-1 0 0,0 0 0,0 0 0,0-1 0,1 1 0,-1 0 0,6-14 5,-1-6 3,0 0 0,-2-1 0,1-36 0,-7-66 32,2 110-33,-3-36 10,4 45-19,-1 1 1,0-1-1,0 1 1,0-1-1,0 1 0,0 0 1,-1-1-1,1 1 1,-1 0-1,-3-4 0,5 6 1,-1 1 0,1 0 0,0 0 0,0-1 0,0 1 0,-1 0 0,1 0 0,0 0 0,0-1 0,-1 1 0,1 0 0,0 0 0,0 0 0,-1 0 0,1 0 0,0-1 0,-1 1 0,1 0 0,0 0 0,-1 0 0,1 0 0,0 0-1,0 0 1,-1 0 0,1 0 0,0 0 0,-1 0 0,1 0 0,0 0 0,-1 1 0,1-1 0,0 0 0,0 0 0,-1 0 0,1 0 0,-1 1 0,-7 11-26,0 18-3,8-29 28,-9 53-27,2-1 0,3 1 0,4 69 0,3-107 27,2-24-2,5-29-7,4-38-107,7-133 0,-23 189 52,1 19 64,1 0 0,0 0 0,0 0 0,0 0 0,0-1 0,0 1 0,0 0 0,-1 0 0,1 0 0,0 0 0,0 0 0,0 0 0,0 0 0,-1 0 0,1 0 0,0 0 0,0 0 0,0 0 0,0 0 0,-1 0 0,1 0 0,0 0 0,0 0 0,0 0 0,-1 0 0,1 0 0,0 0 0,0 0 0,0 0 0,0 0 0,-1 0 0,1 0 0,0 0 0,0 0 0,0 0 0,0 0 0,0 1 0,-1-1 0,1 0 0,0 0 0,0 0 0,0 0 0,0 0 0,0 1 0,-3 2-15,1 0 1,0 0-1,0 1 0,0-1 1,0 1-1,-2 6 1,-8 30-73,-9 49 1,0 3 38,24-136-1261,-3 15 124,1 25 978,1-16-234,-2 19 399,0 0 1,0 1 0,0-1 0,0 1-1,0-1 1,0 0 0,1 1-1,-1-1 1,0 0 0,0 1-1,1-1 1,-1 1 0,0-1-1,1 1 1,-1-1 0,0 1-1,1-1 1,-1 1 0,1-1 0,-1 1-1,1-1 1,0 0 0,3 4-604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6.029"/>
    </inkml:context>
    <inkml:brush xml:id="br0">
      <inkml:brushProperty name="width" value="0.035" units="cm"/>
      <inkml:brushProperty name="height" value="0.035" units="cm"/>
    </inkml:brush>
  </inkml:definitions>
  <inkml:trace contextRef="#ctx0" brushRef="#br0">28 53 12379,'-27'-52'2728,"78"123"1887,15 38-2834,-39-62-1052,65 86 1,-64-104-704,1-2-1,1-1 0,2-1 1,60 36-1,13 10-32,-21-2 6,88 93 0,8 7 29,-125-126-38,2-3 1,67 35-1,-65-41 27,-1 3-1,64 53 1,-6 19-18,40 34-10,433 277 278,-458-333-253,91 63 43,-12 17 36,-86-60-113,202 133 1,-269-199 5,-2 2 1,-2 2-1,-2 3 1,63 76-1,-11-11-148,131 112 0,-169-161 97,-2 4 0,82 116 1,-60-72-107,-32-52 116,2-3 0,113 90 1,29 29 104,-72-42-50,113 105-48,-123-142 99,120 110 70,-87-50-106,85 80-67,-134-151 48,-5-7-3,82 92 1,-63-31-40,-56-67 116,-41-56-10,-16-17-65,0 0 1,0 0-1,1 0 1,-1 0-1,0 0 1,0 0-1,0 0 1,0 1-1,0-1 1,0 0-1,0 0 1,0 0-1,0 0 1,0 0-1,0 0 1,0 0-1,0 0 1,0 0-1,0 1 1,0-1-1,0 0 1,0 0-1,0 0 1,0 0-1,0 0 1,0 0-1,0 0 1,0 1-1,0-1 1,0 0-1,0 0 1,0 0-1,0 0 1,0 0-1,0 0 1,0 0-1,0 0 1,0 0-1,0 1 1,0-1-1,0 0 1,0 0-1,0 0 1,0 0-1,0 0 1,-1 0-1,1 0 1,0 0-1,0 0 1,-8 2-594,-9-2-1041,-10-7 721,11 1 302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238"/>
    </inkml:context>
    <inkml:brush xml:id="br0">
      <inkml:brushProperty name="width" value="0.035" units="cm"/>
      <inkml:brushProperty name="height" value="0.035" units="cm"/>
    </inkml:brush>
  </inkml:definitions>
  <inkml:trace contextRef="#ctx0" brushRef="#br0">80 69 15035,'13'-69'2793,"-10"82"-662,-12 278 900,-24 2-2291,28-256-667,0 6-5,-16 63-1,14-92-381,7-14 315,0 0-1,-1 0 0,1 0 1,0 0-1,0 0 0,0 0 1,-1 0-1,1 0 0,0-1 1,0 1-1,-1 0 0,1 0 0,0 0 1,0 0-1,0-1 0,-1 1 1,1 0-1,0 0 0,0 0 1,0-1-1,0 1 0,0 0 1,-1 0-1,1 0 0,0-1 1,0 1-1,0 0 0,0 0 1,0-1-1,0 1 0,0-1 1,-6-31 196,4-7-249,-1-13-11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926"/>
    </inkml:context>
    <inkml:brush xml:id="br0">
      <inkml:brushProperty name="width" value="0.035" units="cm"/>
      <inkml:brushProperty name="height" value="0.035" units="cm"/>
    </inkml:brush>
  </inkml:definitions>
  <inkml:trace contextRef="#ctx0" brushRef="#br0">11 253 18076,'4'15'454,"0"0"0,0 1 1,2-2-1,0 1 0,0-1 0,1 0 1,15 22-1,-8-16-291,1-1 0,0 0 1,2-1-1,20 18 0,79 57 143,-77-64-735,-2 1 0,55 57 0,-90-85 282,1 1 1,-1 0 0,0 0-1,0 0 1,0 0-1,0 0 1,-1 0 0,1 1-1,0 3 1,-1-6 109,-1 0 0,0 0 0,0 0 0,0 0 0,-1 0 0,1 0 0,0 0 0,0 0-1,0 0 1,-1 0 0,1 0 0,-1 0 0,1 0 0,0-1 0,-1 1 0,0 0 0,1 0 0,-1 0 0,1 0 0,-1-1 0,0 1 0,0 0 0,1-1-1,-1 1 1,0 0 0,0-1 0,0 1 0,0-1 0,0 0 0,0 1 0,0-1 0,0 0 0,0 1 0,0-1 0,-1 0 0,-29 7-666</inkml:trace>
  <inkml:trace contextRef="#ctx0" brushRef="#br0" timeOffset="1">8 779 16836,'-8'-6'1472,"12"-3"-832,5-2-160,12-9 568,5-1-71,9-7-321,5 1-208,5-5-568,-1 3-320,-7 0 424,-5 1-184,-8 2-144</inkml:trace>
  <inkml:trace contextRef="#ctx0" brushRef="#br0" timeOffset="2">480 14 16692,'16'-12'1800,"1"10"-1216,2 14-208,2 13 1281,7 12-993,1 9-144,3 12-192,0 6-112,-1 5-160,-4-5-136,-4-6-320,-3-3-144,-6-10-409,-3-8 489,-11-18 128,-7-5-176,-6-14-24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8.507"/>
    </inkml:context>
    <inkml:brush xml:id="br0">
      <inkml:brushProperty name="width" value="0.035" units="cm"/>
      <inkml:brushProperty name="height" value="0.035" units="cm"/>
    </inkml:brush>
  </inkml:definitions>
  <inkml:trace contextRef="#ctx0" brushRef="#br0">13 289 16428,'-2'-4'193,"1"1"1,-1 0 0,1 0 0,-1 0-1,1-1 1,0 1 0,1-1 0,-1 1-1,0-1 1,1 1 0,0-1 0,0 1 0,0-1-1,0 1 1,1-1 0,1-5 0,-1 3 43,2 0 0,-1 1 0,1-1 0,0 1 1,0 0-1,0-1 0,1 1 0,7-8 0,5-2 87,0 1 0,0 1 0,1 0 0,28-15 0,-21 15-232,0 1 0,0 1 0,1 1 0,1 1 0,0 1 0,0 2 0,0 0 0,1 2 0,0 1 0,48 0 0,-58 4-94,0 1 1,0 1 0,0 0-1,0 1 1,-1 0-1,1 2 1,27 12-1,-32-11-12,0 0-1,0 1 1,-1 0-1,0 1 1,-1 0-1,0 0 1,0 1 0,-1 1-1,0-1 1,11 19-1,-14-19 53,-1-1-1,0 1 1,0-1 0,-1 1-1,0 1 1,-1-1-1,0 0 1,-1 1-1,0 0 1,-1-1 0,0 1-1,0 0 1,-1 0-1,-1 0 1,0 0-1,0-1 1,-1 1 0,0 0-1,-1-1 1,0 0-1,-1 1 1,0-1 0,-1-1-1,0 1 1,0-1-1,-1 0 1,-13 16-1,5-8 118,-2-2 1,0 0-1,0 0 0,-37 23 0,21-18-441,0-2 0,-38 15 0,17-16-823,53-17 1090,-1 0-1,1 0 0,-1 0 0,1 1 0,0-1 0,-1 0 0,1 0 0,-1 0 0,1 0 1,0 0-1,-1 0 0,1 1 0,0-1 0,-1 0 0,1 0 0,0 0 0,-1 1 0,1-1 1,0 0-1,-1 1 0,1-1 0,0 0 0,0 0 0,-1 1 0,1-1 0,0 1 0,0-1 0,0 0 1,0 1-1,-1-1 0,1 0 0,0 1 0,0-1 0,0 1 0,0-1 0,8 3-485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9.115"/>
    </inkml:context>
    <inkml:brush xml:id="br0">
      <inkml:brushProperty name="width" value="0.035" units="cm"/>
      <inkml:brushProperty name="height" value="0.035" units="cm"/>
    </inkml:brush>
  </inkml:definitions>
  <inkml:trace contextRef="#ctx0" brushRef="#br0">51 1030 14739,'-5'5'371,"0"-2"-147,1 1 0,0-1-1,0 1 1,0 0 0,0 0 0,1 1 0,0-1 0,0 1-1,0 0 1,0-1 0,-2 8 0,5-12-171,0 1 1,0-1-1,0 1 0,-1-1 1,1 1-1,0-1 1,0 1-1,0-1 0,0 1 1,0-1-1,1 1 1,-1-1-1,0 1 1,0-1-1,0 1 0,0-1 1,0 1-1,1-1 1,-1 1-1,0-1 0,1 1 1,-1-1-1,0 1 1,0-1-1,1 0 0,-1 1 1,1-1-1,-1 0 1,0 1-1,1-1 0,-1 0 1,1 0-1,-1 1 1,1-1-1,-1 0 1,1 0-1,-1 0 0,1 0 1,-1 1-1,1-1 1,-1 0-1,1 0 0,-1 0 1,1 0-1,-1 0 1,1 0-1,0-1 0,26-4 885,-4-3-521,-1-2 1,0 0 0,-1-2 0,25-17 0,78-65 472,-114 87-813,270-228 1085,-88 72-777,-82 71-289,375-281-1115,-462 357 816,-3 3-683,31-16 0,-49 28 647,-2 1 207,0 0-1,0 0 1,1 0-1,-1 0 1,0 0 0,0 0-1,0 0 1,0 0 0,1 0-1,-1 0 1,0 0 0,0 0-1,0 0 1,1 0 0,-1 0-1,0 0 1,0-1-1,0 1 1,0 0 0,0 0-1,1 0 1,-1 0 0,0 0-1,0 0 1,0-1 0,0 1-1,0 0 1,0 0 0,0 0-1,1-1 1,-1 1 0,0 0-1,0 0 1,0 0-1,0 0 1,0-1 0,0 1-1,0 0 1,0 0 0,0 0-1,0-1 1,0 1 0,0 0-1,0 0 1,0 0 0,0-1-1,-1 1 1,-1-4-518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0.357"/>
    </inkml:context>
    <inkml:brush xml:id="br0">
      <inkml:brushProperty name="width" value="0.025" units="cm"/>
      <inkml:brushProperty name="height" value="0.025" units="cm"/>
    </inkml:brush>
  </inkml:definitions>
  <inkml:trace contextRef="#ctx0" brushRef="#br0">5 1 3107,'0'0'7922,"-2"7"-7596,2-5-306,-1 0-1,1 1 1,-1-1 0,1 0 0,0 0 0,0 0 0,0 0-1,0 0 1,0 1 0,0-1 0,0 0 0,1 0 0,-1 0-1,1 0 1,0 0 0,0 0 0,-1 0 0,1 0-1,0 0 1,1 0 0,-1 0 0,0-1 0,1 1 0,-1 0-1,0-1 1,1 1 0,0-1 0,-1 0 0,1 1 0,0-1-1,0 0 1,0 0 0,0 0 0,3 1 0,19 15 583,0 1-1,-2 1 1,0 0 0,-2 2 0,0 1 0,32 46 0,-32-43-510,-2-3-3,1-1 0,1-1 1,1-1-1,30 21 0,101 59 218,-31-22-266,78 47-43,-114-75 87,116 91 0,-27 9-44,-6 8 1,172 208 0,-76-12 99,-166-214-82,143 159-1,-86-126-29,-66-70-2,168 151 0,-118-138-95,291 185 0,246 117-133,-314-189 117,45 46 105,-310-199-12,173 174 1,488 516-187,-487-527 510,-150-147-6204,-104-80 553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21.298"/>
    </inkml:context>
    <inkml:brush xml:id="br0">
      <inkml:brushProperty name="width" value="0.025" units="cm"/>
      <inkml:brushProperty name="height" value="0.025" units="cm"/>
    </inkml:brush>
  </inkml:definitions>
  <inkml:trace contextRef="#ctx0" brushRef="#br0">802 282 2050,'-105'11'3828,"47"-6"-2943,0 2 0,-84 22 0,124-24-718,0 1 0,0 1 0,1 1 0,0 1 0,0 0 0,1 1 0,0 0 1,1 2-1,0 0 0,1 0 0,-23 26 0,14-7-144,1 0-1,1 2 1,2 0-1,1 1 1,2 1 0,-12 40-1,9-19 138,4 1-1,1 0 0,-6 76 0,17-104-19,1-1-1,1 1 0,2-1 0,1 1 0,1-1 0,1 0 1,2 0-1,1 0 0,1 0 0,1-1 0,2-1 1,0 0-1,26 41 0,-6-18-135,2-2 0,2-2 0,2-1-1,2-2 1,1-1 0,3-2 0,1-3 0,2-1 0,1-2 0,79 41 0,-83-52-22,2-2 1,0-2 0,1-2 0,1-2-1,0-2 1,0-2 0,1-2 0,1-2-1,-1-3 1,1-1 0,0-3 0,86-12-1,-96 5 22,-1-1-1,-1-3 0,1-1 0,-2-1 0,0-2 1,-1-2-1,0-1 0,-2-2 0,0-1 0,-2-2 1,42-39-1,-43 34 228,-2-1 0,-1-1 0,-2-2-1,-1-1 1,-1 0 0,-2-2 0,-2-1 0,-1 0 0,-2-1 0,20-71 0,-20 28 362,-3-1 1,-4-1-1,-3 0 1,-5 0-1,-8-83 1,4 115-542,-3 1 1,-2-1 0,-2 1-1,-2 1 1,-2 0 0,-30-67-1,33 91-73,-1 1 0,-2 1-1,0 0 1,-2 0-1,0 2 1,-1 0 0,-1 0-1,-2 2 1,1 1-1,-2 0 1,0 1 0,-2 1-1,-40-21 1,27 21-160,0 1-1,-1 2 1,-1 2-1,0 1 1,0 2 0,-48-4-1,27 8-222,0 2-1,0 3 1,-86 12-1,98-4-174,0 1 0,1 3 0,1 1 0,0 2 0,1 3 0,1 1 0,1 2 1,-41 29-1,-60 52-4130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4.927"/>
    </inkml:context>
    <inkml:brush xml:id="br0">
      <inkml:brushProperty name="width" value="0.025" units="cm"/>
      <inkml:brushProperty name="height" value="0.025" units="cm"/>
    </inkml:brush>
  </inkml:definitions>
  <inkml:trace contextRef="#ctx0" brushRef="#br0">420 316 4260,'-12'1'1164,"-21"3"-278,0-3 0,0 0 0,-1-2 0,-60-10 1,91 10-854,0 0 0,0 0 1,0 1-1,0-1 1,1 1-1,-1 0 0,0-1 1,0 1-1,0 1 0,0-1 1,0 0-1,0 1 1,0-1-1,0 1 0,0 0 1,1 0-1,-1 0 0,0 1 1,1-1-1,-1 0 1,1 1-1,-1 0 0,-3 3 1,1 1 14,0 1 0,1 0 1,0 0-1,0 0 0,0 1 1,-4 14-1,0-3-72,-6 16 82,2 1-1,1 1 1,1-1 0,3 2-1,1-1 1,1 1-1,3 0 1,3 74-1,2-95-62,0 0 0,2-1-1,0 0 1,0 0 0,2 0-1,0-1 1,0 0 0,2 0-1,10 14 1,1-1 49,2-1 0,0 0 0,38 33 0,-49-51-22,0 0-1,0 0 1,1-1 0,1-1 0,-1 0-1,1-1 1,1 0 0,-1-1 0,1 0-1,-1-1 1,1-1 0,1 0 0,-1-1-1,0-1 1,0 0 0,25-2 0,-14-1 100,-1-2 1,0-1 0,0-1-1,0 0 1,-1-2-1,0-1 1,0-1 0,40-24-1,-6-2 139,-2-1-1,-2-3 0,62-60 1,-91 77-182,-1-2-1,-1 0 1,-2-1 0,0-1 0,-2-1 0,0-1 0,-3 0 0,19-48-1,-28 60 25,-1 1-1,-1-1 1,-1-1-1,-1 1 1,0 0-1,-1-1 1,-1 1-1,0 0 1,-1-1-1,-2 1 1,1 0-1,-2 0 1,0 0-1,-1 0 1,-1 1-1,0 0 1,-12-20-1,7 16 6,-2 1 0,0 0 1,-1 1-1,-1 1 0,0 0 0,-2 1 0,0 1 1,0 0-1,-2 1 0,1 1 0,-2 1 0,-34-16 0,22 13-133,-1 2 0,0 2 0,0 1 0,-2 1-1,1 2 1,-1 1 0,1 2 0,-1 1-1,-1 2 1,-64 6 0,79 0-798,1 1 0,0 0 1,0 1-1,1 2 0,0 0 1,0 0-1,1 2 0,-26 19 1,-11 14-4426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36.893"/>
    </inkml:context>
    <inkml:brush xml:id="br0">
      <inkml:brushProperty name="width" value="0.025" units="cm"/>
      <inkml:brushProperty name="height" value="0.025" units="cm"/>
    </inkml:brush>
  </inkml:definitions>
  <inkml:trace contextRef="#ctx0" brushRef="#br0">1 95 2274,'0'0'7986,"0"4"-7783,0-3-197,0 0 0,0 0-1,0 0 1,0-1-1,0 1 1,0 0 0,1 0-1,-1-1 1,0 1 0,1 0-1,-1 0 1,0-1 0,1 1-1,-1 0 1,1-1 0,-1 1-1,1 0 1,0-1 0,-1 1-1,1-1 1,-1 1 0,1-1-1,0 0 1,0 1 0,-1-1-1,2 1 1,32 8 9,52-7 288,-64-3 54,33 1-74,103-14 0,-122 10-244,55 0 0,-65 4-48,-1 0 0,0-2-1,0-1 1,49-12 0,-111-2 382,-10 5-387,-1 2-1,1 3 1,-75-3-1,-57-8 484,174 14-1928,12 1-1014,-5 3 2337,8-4-3184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04.283"/>
    </inkml:context>
    <inkml:brush xml:id="br0">
      <inkml:brushProperty name="width" value="0.025" units="cm"/>
      <inkml:brushProperty name="height" value="0.025" units="cm"/>
    </inkml:brush>
  </inkml:definitions>
  <inkml:trace contextRef="#ctx0" brushRef="#br0">642 173 2402,'0'-7'716,"0"-6"-206,0 1 1,-1 0 0,0 0 0,-1 0 0,-6-20-1,7 28-384,-1 0 0,1 0-1,-1 0 1,0 1-1,0-1 1,-1 1-1,1-1 1,-1 1-1,0 0 1,0 0-1,0 0 1,0 0-1,0 0 1,-1 1 0,1 0-1,-1-1 1,0 1-1,1 1 1,-1-1-1,0 0 1,0 1-1,-7-2 1,0 1-44,0 0 0,-1 1 0,1 0 0,-1 0 0,1 1 0,-1 1 0,1 0 1,-1 1-1,1 0 0,0 0 0,0 1 0,-12 5 0,7-1-62,1 1 1,0 0-1,0 1 0,1 1 1,0 0-1,1 0 0,-17 19 1,1 4-29,1 1 1,2 1-1,2 1 1,1 2-1,-28 61 1,35-61 29,1 1 0,3 0 0,1 1 0,1 0 0,3 0 0,1 1 0,2 0 0,2 0 0,1 0 0,11 80 0,-6-89-7,1-1 1,2 0-1,1 0 1,2-1-1,1 0 1,1-1 0,1 0-1,2-1 1,1 0-1,1-1 1,1-1-1,1-1 1,2-1 0,39 37-1,-37-43-5,1-1-1,0-1 0,1-1 1,1-1-1,0-2 1,1 0-1,1-2 1,-1-1-1,2-1 0,-1-2 1,1-1-1,0-1 1,0-1-1,0-1 0,0-2 1,45-5-1,-54 1 101,0-1 0,-1 0 0,0-1 0,0-1 0,-1-1 0,0-1 0,0-1 0,-1 0 0,0-1-1,-1-1 1,0 0 0,-1-1 0,24-27 0,-3-1 175,-3-2 1,-1-1-1,50-90 0,-58 87-44,-3 0 0,-1-2 0,-2 0 0,19-90 0,-29 97-124,-1 0 0,-3-1 0,-2 1 0,-1-1 0,-2 1-1,-9-55 1,6 76-108,-1 0-1,-1 0 1,-1 0-1,0 1 1,-2 0-1,0 0 0,-1 1 1,-1 1-1,-20-26 1,21 31-3,-1 1-1,-1 0 1,0 0 0,0 2 0,-1-1 0,0 1 0,-1 1-1,0 1 1,0 0 0,-1 0 0,0 2 0,-31-10 0,18 10-2,-1 2 0,1 1 1,-1 1-1,1 2 1,-1 0-1,0 2 0,1 2 1,0 0-1,0 2 1,-49 16-1,20-1-1044,0 2 0,1 3 1,-102 65-1,119-65-941,9-4-1435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53.698"/>
    </inkml:context>
    <inkml:brush xml:id="br0">
      <inkml:brushProperty name="width" value="0.035" units="cm"/>
      <inkml:brushProperty name="height" value="0.035" units="cm"/>
    </inkml:brush>
  </inkml:definitions>
  <inkml:trace contextRef="#ctx0" brushRef="#br0">1103 63 10818,'-8'-7'189,"-1"1"0,0-1-1,-1 1 1,1 1 0,-1 0 0,0 0-1,-1 1 1,1 0 0,-1 1-1,0 0 1,1 0 0,-1 1 0,0 1-1,-1 0 1,1 1 0,0 0-1,0 0 1,0 1 0,-19 4-1,-5 4 101,1 1 0,0 2 0,1 1 0,0 1 0,-46 28 0,27-9-58,1 2 1,-65 58 0,70-51-105,2 1 1,2 3-1,2 1 1,-41 65-1,59-78-85,1 2 0,3 0 0,1 2 0,1-1 0,2 2 0,2 0 0,-10 57 1,16-53-29,1 1 1,3 0 0,1 0-1,2 0 1,2-1 0,2 1-1,2-1 1,2 0 0,23 68-1,-18-75-16,1-1 0,1-1 0,2-1 0,1 0 0,2-2 0,1 0 0,1-1-1,2-1 1,1-2 0,1 0 0,45 33 0,-51-45-5,1-1 1,0 0-1,1-2 1,1-1-1,0-1 1,0 0-1,1-2 1,46 9-1,-52-14 3,1-1 1,0-1-1,0 0 0,0-1 0,0-2 0,0 0 0,-1 0 0,1-2 0,-1-1 0,0 0 0,0-2 0,21-9 1,-18 5 3,-1-1 0,0-2 0,-1 0 0,-1-1 0,28-27 0,-21 15 10,-2-1 0,0 0 0,21-38 0,-11 8 20,-2-2 0,-4-1 1,34-102-1,-28 48 22,-4-1 1,-6-1 0,-6-1-1,7-179 1,-23 255-38,-1 0 1,-2 0 0,-3 0 0,-10-55-1,12 89-12,0 0 0,0 1 0,-1 0 0,0-1 0,0 1 0,0 0 0,-8-9 0,9 13-2,-1 0 0,1 0 0,-1 1 0,0 0 0,0-1 0,0 1 0,0 0 0,0 0 0,-1 1 0,1-1 0,0 1 0,-1 0 0,0-1 0,1 2 0,-1-1 0,1 0 0,-6 0 0,-1 1-1,0 0-1,0 0 1,0 1 0,0 1 0,0-1 0,0 2 0,1-1 0,-1 1 0,1 1-1,0-1 1,-10 7 0,-13 8-54,-50 38 0,59-39 12,-89 69-332,54-41 83,-107 66 1,117-87 82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0.972"/>
    </inkml:context>
    <inkml:brush xml:id="br0">
      <inkml:brushProperty name="width" value="0.035" units="cm"/>
      <inkml:brushProperty name="height" value="0.035" units="cm"/>
    </inkml:brush>
  </inkml:definitions>
  <inkml:trace contextRef="#ctx0" brushRef="#br0">641 155 11186,'-7'-18'416,"2"3"-58,-1 0 1,-1 0-1,0 1 0,-15-22 1,20 33-269,-1-1 0,0 1 1,1 0-1,-1 0 0,-1 1 1,1-1-1,0 1 0,-1-1 1,1 1-1,-1 0 0,0 0 1,1 0-1,-1 1 0,0-1 1,0 1-1,0 0 0,0 0 1,0 1-1,-1-1 0,1 1 1,0 0-1,-8 1 0,0 1 13,0 0-1,1 1 0,0 1 1,0 0-1,0 0 0,0 1 0,0 1 1,1-1-1,0 2 0,1-1 1,-11 10-1,-2 3 56,2 1 0,0 1 0,-28 38-1,16-13-58,3 2 0,2 1 0,2 1 0,2 1 0,2 1 0,3 1 0,2 1 0,-11 62 0,15-43-69,3 1-1,3 0 0,4 1 1,2-1-1,18 123 0,-13-164-23,1-1-1,1 0 1,2-1 0,2 0-1,0 0 1,2-1-1,1-1 1,2 0 0,21 31-1,-15-31-21,1 0 1,1-1-1,1-2 0,1 0 0,1-2 0,2-1 0,0-1 1,1-1-1,2-2 0,0-1 0,0-2 0,2-1 1,0-1-1,44 10 0,-40-14-49,0-3 1,0 0 0,1-3-1,0-1 1,0-2-1,76-8 1,-94 4 39,0-1-1,0-1 1,0-1-1,0-1 1,-1-1-1,0 0 1,-1-2-1,1 0 0,-2-1 1,0-1-1,0-1 1,-1 0-1,-1-2 1,18-18-1,-11 5 56,-1-2-1,-2 0 0,-1-2 1,-1 0-1,-1-1 0,-2 0 1,-2-2-1,16-60 0,-7 3 87,-5-2 0,6-113-1,-13-40-54,-11 189-86,-3 0 1,-13-68-1,13 103-9,-2 0 0,0 0 0,-2 0 0,-20-43 0,22 56-13,-1-1 0,1 1 0,-2 0 0,1 1 0,-1 0-1,-1 0 1,0 1 0,0 0 0,0 0 0,-1 1 0,-13-7 0,7 5-75,-1 2 1,0 0-1,0 1 0,-1 1 1,0 1-1,1 0 0,-1 1 1,-1 1-1,1 1 0,-19 1 0,0 2-104,0 2 0,-1 1 0,-65 19 0,39-2-181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2.270"/>
    </inkml:context>
    <inkml:brush xml:id="br0">
      <inkml:brushProperty name="width" value="0.035" units="cm"/>
      <inkml:brushProperty name="height" value="0.035" units="cm"/>
    </inkml:brush>
  </inkml:definitions>
  <inkml:trace contextRef="#ctx0" brushRef="#br0">1139 164 9290,'-4'-7'142,"0"-1"1,0 1-1,0 0 0,-1 0 1,0 1-1,-1-1 0,1 1 0,-1 1 1,-8-8-1,8 10-73,1-1 0,-1 1 1,0 1-1,0-1 0,0 1 0,0 0 0,0 0 0,-1 1 0,1 0 0,-1 0 1,1 0-1,-13 1 0,0 2 70,0 0 0,0 1 0,0 1 0,0 1 1,0 1-1,1 0 0,0 1 0,0 1 0,1 1 0,-21 14 1,-9 9 83,2 1 0,-52 50 0,36-25-169,3 2 1,3 2-1,2 3 0,3 2 0,4 2 0,2 2 0,3 2 0,4 2 1,-30 85-1,51-114-47,3 0 0,2 1 0,2 1 0,-6 82 0,14-90-1,2 0-1,1 0 1,2 0 0,2-1-1,2 0 1,13 43-1,-5-35-5,2-1-1,2 0 1,2-1-1,2-1 1,1-2-1,3 0 0,33 39 1,-38-55-24,1-1-1,0-1 1,2-1 0,1-1-1,0-1 1,2-1 0,0-2-1,2-1 1,-1-2 0,64 23-1,-74-32 0,2 0-1,-1-2 0,0 0 0,1-1 0,-1-2 1,1 0-1,0-1 0,-1-1 0,1-1 1,-1-2-1,1 1 0,-1-2 0,0-1 0,30-12 1,-22 3 34,-1 0 0,0-1 0,-1-2 0,-1-1 1,0-1-1,-2-1 0,0-1 0,-1-2 0,-2 0 1,30-42-1,-14 9 83,-1-2-1,-4-1 1,-2-2 0,22-67 0,-13 20 119,-5-3-1,-5-1 1,20-163 0,-40 200-162,-4 1 0,-4-1 0,-2 0 0,-4 0 0,-3 1-1,-24-97 1,23 137-116,-1-1 1,-2 1-1,-2 1 0,-1 0 0,-1 1 0,-38-55 0,45 75 29,-1 1-1,0 0 1,0 0-1,-1 1 1,-1 1 0,0 0-1,0 1 1,-1 0-1,-1 1 1,1 0-1,-1 1 1,0 0-1,-1 2 1,1-1-1,-1 2 1,0 0-1,-1 1 1,-27-3-1,11 6-93,-51 6-1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7.099"/>
    </inkml:context>
    <inkml:brush xml:id="br0">
      <inkml:brushProperty name="width" value="0.035" units="cm"/>
      <inkml:brushProperty name="height" value="0.035" units="cm"/>
    </inkml:brush>
  </inkml:definitions>
  <inkml:trace contextRef="#ctx0" brushRef="#br0">22291 584 14067,'-20'-8'204,"-1"0"-1,1 2 1,-1 1 0,-40-6-1,22 7-520,-71 2 0,-251 45-2832,166-14 2448,-1849 142 3518,1815-158-2663,-385 19 46,-1-27 31,-889-101 117,593 29-352,-642-24 441,176 48-429,163 8 565,718 14-563,-669-37 381,7-57-148,-123-27 482,235 28-665,712 82-361,-2 14 0,-382 29 0,-28 6 584,274-11-163,146 12-125,0 15 0,-478 110 0,628-98-90,3 8 0,2 7 0,3 8 0,-233 130-1,256-112 46,5 6 0,-222 191 0,306-234 49,2 2 1,3 3-1,-59 79 0,89-103 2,1 1-1,2 1 0,0 0 0,3 1 0,0 1 0,3 0 0,0 1 0,-11 62 0,17-43-6,1 0 0,3 0 0,3 0 0,9 76 0,3-51-2,2 0-1,35 100 0,-31-122 30,2-2-1,3 0 1,3-2-1,1 0 1,3-2-1,2-1 1,2-2-1,3-2 1,1-1-1,2-2 1,2-1-1,2-3 1,92 62-1,-45-47 19,198 84 0,112 8-255,-274-102 91,725 208-664,25-100 643,269-94 117,5-76-327,307-50 195,-5-83 175,-422-6 131,291-38 261,-457 87-124,404-54-46,-894 107-205,1385-179 16,-536 109-35,-154 17-9,85 2 3,2 53 3,-650 48-14,453-13-18,-643-1 9,315-62 1,-504 56-45,178-59 1,-229 56 51,-1-4-1,-2-2 1,99-62 0,-150 80 24,75-49 59,-86 55-55,-1 0 0,-1 0 0,1-1 1,-2-1-1,13-16 0,-21 25-16,0 0 0,0-1 0,0 1 0,0-1-1,0 0 1,-1 0 0,0 1 0,0-1 0,0 0 0,0 0 0,-1 0 0,1 0 0,-1 0 0,0 0 0,-1-5 0,0 4-1,0-1 0,-1 0 0,0 0 0,0 1 0,0-1 1,-1 1-1,1 0 0,-1-1 0,-5-5 0,-7-7 5,-1 0 0,-1 1 0,0 1 1,-23-16-1,22 17 1,-127-95 213,-4 6 0,-262-136 0,286 178 209,-3 5-1,-200-59 1,128 62-247,-217-29 1,235 54-171,-4 1-85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9.776"/>
    </inkml:context>
    <inkml:brush xml:id="br0">
      <inkml:brushProperty name="width" value="0.035" units="cm"/>
      <inkml:brushProperty name="height" value="0.035" units="cm"/>
    </inkml:brush>
  </inkml:definitions>
  <inkml:trace contextRef="#ctx0" brushRef="#br0">2765 304 14747,'-137'-49'957,"-112"-33"-870,194 69-79,1 3-1,-2 3 1,1 2-1,-1 2 1,-67 5-1,56 5-62,1 2 0,0 3 1,-127 42-1,-59 39 34,-419 219 0,594-269 235,-103 74 0,144-89-83,1 1 1,1 2-1,2 1 0,-47 61 1,54-59-35,2 2 0,2 0 1,1 1-1,2 1 0,1 1 1,3 1-1,1 0 0,1 0 1,3 2-1,-6 52 0,12-56-61,1-1-1,2 1 1,2-1-1,1 1 1,2-1-1,2 0 1,1 0-1,2-1 0,1 0 1,2-1-1,30 59 1,-27-65-127,1-1 0,1-1-1,1 0 1,1-1 0,2-1 0,1-1 0,0-1 0,2-1 0,0-2 0,2 0-1,0-2 1,1 0 0,1-2 0,51 20 0,-35-20-61,2-3 1,0-1 0,0-3-1,1-1 1,0-3-1,0-2 1,1-2-1,-1-2 1,0-2-1,52-11 1,-32 1 246,-1-4-1,-1-2 1,-1-3-1,-1-3 1,-1-3-1,93-56 1,-34 5 384,-2-4 0,-5-6 0,112-111 1,-92 64 113,219-287 0,-280 319-454,70-129-1,-108 164-132,-3-2 0,-2-1-1,23-88 1,-47 136-27,-1-1 0,-1 0 0,-2 0-1,0-1 1,-2 1 0,0-1 0,-6-40 0,4 56-12,-1 1 1,0-1 0,0 0-1,-1 1 1,-1 0-1,1 0 1,-1 0 0,-1 0-1,0 1 1,0-1 0,-1 1-1,0 0 1,0 1 0,-1 0-1,0 0 1,0 0 0,0 1-1,-1 0 1,0 0 0,0 1-1,-1 0 1,-12-6 0,5 6-28,1-1 1,-1 2-1,-1 0 1,1 1-1,0 0 1,-24 0-1,-1 4-25,-60 7 0,46-1-23,-77 21 1,-86 44-162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49:50.792"/>
    </inkml:context>
    <inkml:brush xml:id="br0">
      <inkml:brushProperty name="width" value="0.025" units="cm"/>
      <inkml:brushProperty name="height" value="0.025" units="cm"/>
    </inkml:brush>
  </inkml:definitions>
  <inkml:trace contextRef="#ctx0" brushRef="#br0">931 224 4484,'-6'-8'4746,"-26"-41"-3986,19 26-522,-1 2 1,-2 0-1,-21-24 1,31 40-146,1-1 1,-1 1 0,-1 1 0,1-1-1,0 1 1,-1 0 0,0 0 0,0 1-1,0-1 1,-1 2 0,1-1 0,0 1 0,-1 0-1,0 1 1,-12-1 0,6 2-121,1 1-1,-1 1 1,1 0 0,0 1 0,0 0 0,0 1-1,0 1 1,0 0 0,1 0 0,-20 13 0,-12 10-465,-57 48 0,68-51 323,-24 18 50,16-12 72,1 1 0,-55 56 0,84-76 37,1 0 1,0 2-1,0-1 0,2 1 1,0 0-1,0 1 1,1 0-1,1 0 1,0 0-1,2 1 1,-1 0-1,-1 18 0,-5 96 142,5 0 0,12 142-1,-4-235-69,2 0-1,2 0 1,1 0 0,2-1-1,1 0 1,2 0-1,1-1 1,27 48-1,-30-66 39,0-1 0,1 0 0,1-1-1,1 0 1,0-1 0,1 0 0,28 21 0,-30-27-35,1 0 1,0-1 0,0 0-1,1-1 1,0 0 0,0-2 0,0 1-1,0-2 1,1 0 0,-1 0-1,20 0 1,-17-4 15,0 0 1,0-1-1,0-1 0,0 0 1,0-1-1,-1-1 0,0-1 1,0 0-1,0-1 1,-1 0-1,21-14 0,6-7 89,-1-2-1,58-55 0,-34 23 36,-3-2 0,-3-4 0,84-124-1,-108 137 56,-3-1-1,-2-1 1,-3-2-1,-2-1 0,30-113 1,-49 146-43,-1 1 0,-1-1 1,-1 1-1,-1-1 0,-2 0 1,-3-34-1,1 47-125,0 0 0,-1 0 0,-1 1 0,0-1-1,-1 1 1,-1 0 0,0 0 0,0 0 0,-2 1 0,1 0 0,-1 0 0,-1 1 0,-15-15 0,5 8-68,-2 1 1,0 1-1,-1 2 0,-1 0 1,0 1-1,0 1 0,-1 1 1,-1 1-1,0 1 1,-48-10-1,14 8-111,1 3 0,-1 2 0,-105 4 0,122 4-182,0 2 1,0 2-1,1 1 0,-65 21 1,70-15-1566,0 2 1,-59 33-1,33-10-4903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12.659"/>
    </inkml:context>
    <inkml:brush xml:id="br0">
      <inkml:brushProperty name="width" value="0.025" units="cm"/>
      <inkml:brushProperty name="height" value="0.025" units="cm"/>
    </inkml:brush>
  </inkml:definitions>
  <inkml:trace contextRef="#ctx0" brushRef="#br0">1438 227 3395,'-8'3'-181,"-15"4"561,1-1 0,-1-1 0,1-1 0,-46 2 0,-33-7 1531,39-1-1382,-1 2-1,-102 15 1,127-9-441,2 2-1,-1 2 1,2 1 0,-1 2 0,1 1 0,1 2 0,1 1 0,0 2-1,2 1 1,-56 46 0,21-9 234,2 3 0,-108 133 0,153-163-273,1-1 0,1 2 0,2 1 0,1 0 0,1 0 0,2 1-1,1 1 1,2 0 0,1 0 0,2 1 0,2-1 0,0 47 0,4-71-40,0 0 0,1 0 1,0 0-1,1 0 1,0 0-1,1 0 1,0-1-1,0 1 0,1-1 1,0 0-1,1-1 1,0 1-1,0-1 1,1 0-1,0-1 0,0 0 1,1 0-1,13 10 1,16 10 55,2-2 1,73 37-1,-96-53-45,79 38 64,117 41 1,-151-67 62,1-4 1,1-1-1,76 7 0,817 14 525,-822-43-647,-1-5 1,242-53-1,250-107 26,-412 108-23,-28 14-25,-91 27 0,-2-4 1,-1-4-1,99-47 0,-166 64 18,0-1 0,-1-1 0,-1-1 0,-1 0 0,0-2 0,-1-1 0,0 0-1,-2-2 1,-1 0 0,0-1 0,-2 0 0,20-38 0,-28 45 5,0-2 1,0 1-1,-2 0 1,0-1-1,-1 0 1,0-1-1,-2 1 1,0 0-1,-1-1 1,0 1-1,-2-1 0,0 1 1,-1-1-1,-1 1 1,0 0-1,-1 0 1,-1 0-1,-1 0 1,0 1-1,-13-22 1,-2 0-7,-2 2 0,-2 0 0,-1 2 0,-1 1 1,-3 1-1,-64-56 0,51 55-20,-2 2-1,-1 1 1,-1 3-1,-100-42 1,55 37 8,-1 4 0,-2 4 0,0 5 0,-1 3 0,-190-5-1,28 19-100,0 12-1,0 11 1,-281 60-1,285-25-2911,-342 122 0,361-90-4095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1:09.144"/>
    </inkml:context>
    <inkml:brush xml:id="br0">
      <inkml:brushProperty name="width" value="0.025" units="cm"/>
      <inkml:brushProperty name="height" value="0.025" units="cm"/>
    </inkml:brush>
  </inkml:definitions>
  <inkml:trace contextRef="#ctx0" brushRef="#br0">102 217 3299,'0'0'2947,"7"-9"-2024,24-31 12,-30 39-676,1-1 1,-1 0-1,0 0 1,0 0-1,0 0 1,0 0-1,0 0 0,0 0 1,0 0-1,-1 0 1,1 0-1,-1 0 1,1-1-1,-1 1 1,0-4-1,0 5-121,-1 1 0,1-1 0,0 0 0,-1 0 0,1 1 0,-1-1 0,1 0 0,-1 1 0,1-1 0,-1 0-1,1 1 1,-1-1 0,0 1 0,1-1 0,-1 1 0,0-1 0,1 1 0,-1 0 0,0-1 0,0 1 0,1 0 0,-1-1 0,0 1 0,0 0-1,0 0 1,-1 0 0,-2-1 22,0 1 0,0 0 0,0 1 0,0-1 0,0 1 1,0-1-1,0 1 0,0 0 0,0 1 0,0-1 0,1 1 0,-7 3 0,4-1-108,0 0 1,0 1-1,1 0 1,-1 0-1,1 0 1,0 1-1,0 0 1,1 0-1,0 0 1,0 0-1,0 0 1,1 1-1,0 0 1,0 0-1,1 0 1,0 0-1,-2 11 1,4-18-52,0 0 0,0 1 1,0-1-1,0 1 0,0-1 1,0 1-1,0-1 0,0 1 1,0-1-1,0 1 0,0-1 1,1 1-1,-1-1 0,0 1 1,0-1-1,1 0 0,-1 1 1,0-1-1,0 0 0,1 1 1,-1-1-1,0 1 0,1-1 1,-1 0-1,0 0 0,1 1 1,-1-1-1,1 0 0,-1 0 0,1 1 1,-1-1-1,0 0 0,1 0 1,-1 0-1,1 0 0,21-4 122,15-20 128,-23 10-26,0 0 0,19-29 0,-29 37-81,0 0-1,-1 0 1,1 0-1,-1-1 1,-1 1-1,1-1 1,-1 0-1,0 1 1,-1-1-1,1 0 1,-1-8-1,-1 15-110,0-1 1,0 1-1,0-1 0,0 0 0,0 1 0,0-1 0,0 1 0,-1-1 0,1 0 1,0 1-1,0-1 0,-1 1 0,1-1 0,0 1 0,-1-1 0,1 1 0,0-1 1,-1 1-1,1 0 0,-1-1 0,1 1 0,-1-1 0,1 1 0,-1 0 0,1 0 0,-1-1 1,1 1-1,-1 0 0,-1-1 0,-23 0 237,-22 15-301,42-11 29,-1 0 0,1 1 0,0 0 0,0-1-1,0 2 1,0-1 0,1 0 0,0 1 0,0 0 0,0 0-1,0 0 1,1 1 0,0-1 0,0 1 0,0 0-1,-1 6 1,3-11-2,1 0-1,1-1 0,-1 1 1,0 0-1,0-1 0,0 1 1,0-1-1,0 1 1,0 0-1,1-1 0,-1 1 1,0-1-1,0 1 1,1-1-1,-1 1 0,1-1 1,-1 1-1,0-1 1,1 1-1,-1-1 0,1 1 1,-1-1-1,1 0 1,-1 1-1,1-1 0,-1 0 1,1 1-1,-1-1 1,1 0-1,0 0 0,-1 0 1,1 0-1,-1 1 1,1-1-1,0 0 0,-1 0 1,1 0-1,0 0 1,-1 0-1,1 0 0,-1 0 1,1-1-1,0 1 1,-1 0-1,1 0 0,-1 0 1,1-1-1,-1 1 1,2-1-1,33-9 96,-9-4-50,-2 0-1,0-2 1,0-1-1,-2-1 0,0-1 1,29-32-1,-50 51-33,-1-1-1,0 1 0,1 0 1,-1 0-1,1-1 0,-1 1 0,0 0 1,1-1-1,-1 1 0,0 0 1,1-1-1,-1 1 0,0-1 1,0 1-1,1-1 0,-1 1 1,0 0-1,0-1 0,0 1 1,1-1-1,-1 1 0,0-1 1,0 1-1,0-1 0,0 1 1,0-1-1,0 1 0,0-1 1,0 1-1,0-1 0,-1 0 0,-14 5 97,-21 15-119,13-2 6,2 0 0,0 2 0,-30 34 0,5-4 39,90-74-179,68-61 278,-111 85-101,-13 4 69,-4 5-95,0 0 0,0 1 0,0 1-1,1 1 1,1 0 0,-24 24 0,38-35-6,0 0 1,-1 0-1,1 0 1,0 0 0,0 0-1,0 1 1,0-1 0,0 0-1,-1 0 1,1 0-1,0 0 1,0 1 0,0-1-1,0 0 1,0 0-1,0 0 1,0 1 0,0-1-1,0 0 1,0 0 0,0 0-1,0 1 1,0-1-1,0 0 1,0 0 0,0 0-1,0 1 1,0-1 0,0 0-1,0 0 1,0 0-1,0 1 1,0-1 0,0 0-1,0 0 1,0 0-1,1 1 1,-1-1 0,0 0-1,0 0 1,0 0 0,0 0-1,0 0 1,1 1-1,-1-1 1,0 0 0,0 0-1,0 0 1,0 0-1,1 0 1,-1 0 0,0 0-1,0 0 1,1 0 0,18 2-59,22-8 73,-39 6-6,0-1 0,-1 1 0,1-1 0,0 0-1,-1 0 1,1 0 0,-1 0 0,1 0 0,-1 0 0,1 0 0,-1 0 0,0-1 0,1 1-1,-1-1 1,0 1 0,0-1 0,0 1 0,0-1 0,0 1 0,0-1 0,0-2-1,-1 3 1,-1 0 0,1 0 0,-1 0 0,0 0 0,1 0 0,-1 0 0,0 0 0,0 0 0,1 0 0,-1 0 0,0 1 0,0-1-1,0 0 1,0 1 0,0-1 0,0 0 0,0 1 0,0-1 0,0 1 0,0 0 0,0-1 0,-1 1 0,1 0 0,0 0 0,0 0-1,0 0 1,0 0 0,-1 0 0,1 0 0,0 0 0,0 0 0,0 0 0,-2 1 0,-2 0-15,1 0 0,-1 0 0,0 0 0,0 1 1,1 0-1,-1 0 0,1 0 0,-1 1 0,1-1 0,0 1 0,0 0 1,0 0-1,0 0 0,1 1 0,-1-1 0,1 1 0,0 0 0,0 0 1,0 0-1,1 1 0,-1-1 0,1 0 0,0 1 0,0 0 0,1-1 1,-1 1-1,1 0 0,0 0 0,0 9 0,1-13 5,0-1 0,0 1 0,0-1 0,0 1 0,1-1 0,-1 1 0,0-1 0,0 1 0,1-1 0,-1 0 0,0 1 0,1-1 0,-1 1 0,0-1 0,1 0 0,-1 1-1,0-1 1,1 0 0,-1 1 0,1-1 0,-1 0 0,1 0 0,-1 0 0,1 1 0,-1-1 0,1 0 0,-1 0 0,1 0 0,-1 0 0,1 0 0,-1 0 0,1 0 0,-1 0 0,1 0 0,0 0 0,22-4-12,-13-1 38,0 0-1,0 0 1,-1-1-1,0 0 1,0-1-1,0 0 1,14-16-1,-17 17-1,0-1-1,0 1 0,-1-1 1,0 0-1,0 0 1,-1-1-1,0 1 0,0-1 1,0 0-1,3-16 0,-6 23-11,-1 0-1,0 0 0,0 1 0,0-1 0,0 0 1,0 0-1,0 1 0,0-1 0,0 0 0,0 0 0,0 1 1,0-1-1,-1 0 0,1 0 0,0 1 0,0-1 1,-1 0-1,1 0 0,-1 1 0,1-1 0,0 1 1,-1-1-1,1 0 0,-1 1 0,1-1 0,-1 1 1,0-1-1,1 1 0,-2-1 0,-24 0-11,20 3-14,0 0 1,-1 0-1,1 0 0,0 1 0,0 0 0,-9 6 0,7-3-7,1 1 1,-1 0-1,1 0 0,0 0 1,0 1-1,1 0 0,0 0 0,1 0 1,0 1-1,0 0 0,1 0 1,0 1-1,1-1 0,-1 1 1,-1 10-1,5-19-31,0-1-1,0 1 1,0-1 0,0 1 0,0-1-1,1 1 1,-1-1 0,0 1-1,0-1 1,0 1 0,0-1 0,1 1-1,-1-1 1,0 1 0,0-1 0,1 0-1,-1 1 1,0-1 0,1 0-1,-1 1 1,0-1 0,1 0 0,-1 1-1,1-1 1,-1 0 0,1 1 0,-1-1-1,0 0 1,1 0 0,-1 0-1,1 0 1,-1 1 0,1-1 0,-1 0-1,1 0 1,-1 0 0,1 0-1,-1 0 1,1 0 0,-1 0 0,1 0-1,-1 0 1,1-1 0,-1 1 0,1 0-1,-1 0 1,1 0 0,-1 0-1,1-1 1,-1 1 0,0 0 0,1-1-1,-1 1 1,1 0 0,-1-1 0,0 1-1,1 0 1,0-1 0,28-20-4063,5-15-3572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01.326"/>
    </inkml:context>
    <inkml:brush xml:id="br0">
      <inkml:brushProperty name="width" value="0.025" units="cm"/>
      <inkml:brushProperty name="height" value="0.025" units="cm"/>
    </inkml:brush>
  </inkml:definitions>
  <inkml:trace contextRef="#ctx0" brushRef="#br0">4149 433 10474,'-225'-81'3325,"-124"-5"-2720,-56-17-1215,280 63 459,-1 5-1,-1 7 1,-2 4-1,-194-9 0,203 30 182,-142 16 1,192-4 18,1 2 0,0 4 0,-97 33 0,75-12-12,1 4 1,3 3 0,1 5-1,2 3 1,3 4 0,2 3-1,3 4 1,2 3 0,4 3 0,2 3-1,4 3 1,2 3 0,5 2-1,3 3 1,-83 167 0,80-120-42,5 3 1,6 1-1,-57 275 1,75-233-21,8 1 0,3 314 0,21-397 21,4 0-1,4 0 0,4-2 1,4 0-1,5-1 0,3-1 0,3-1 1,5-2-1,53 94 0,-44-105 2,2-1-1,4-3 0,2-2 0,4-2 1,2-3-1,4-2 0,1-4 1,4-2-1,139 88 0,-93-80 24,3-4 1,3-6-1,2-5 0,2-6 0,242 52 0,-193-65-15,1-8-1,1-7 1,336-16 0,-331-14 23,-1-9 1,204-54-1,-159 17 245,266-111-1,-365 119-93,-2-6 0,-4-4 0,-2-6 0,113-88 0,-146 92 177,-3-5 0,-4-2 0,-2-5 1,-4-2-1,103-150 0,-105 121-128,-5-2-1,-5-4 1,-5-1 0,76-245-1,-103 262-287,-5 0-1,-4-2 1,-4 0-1,-5 0 0,-4-1 1,-15-187-1,-2 207 25,-2 1 0,-5 0 0,-3 2 0,-3 0 0,-3 2 0,-4 1 0,-3 1-1,-3 2 1,-4 2 0,-2 1 0,-3 3 0,-79-85 0,51 73-39,-2 3 0,-4 4 0,-3 4 0,-3 3 1,-2 4-1,-3 5 0,-2 3 0,-198-77 0,164 85-608,-3 6 0,-1 6 0,-187-21 0,115 33-2190,-324 12 0,222 26-1959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1.499"/>
    </inkml:context>
    <inkml:brush xml:id="br0">
      <inkml:brushProperty name="width" value="0.025" units="cm"/>
      <inkml:brushProperty name="height" value="0.025" units="cm"/>
    </inkml:brush>
  </inkml:definitions>
  <inkml:trace contextRef="#ctx0" brushRef="#br0">3153 65 7239,'-125'-8'435,"-62"5"-4148,-22-2 462,69-6 5867,-282-24 2194,313 33-4679,-206 21-1,117 9 107,1 8 0,-344 110-1,477-122 91,2 2 0,0 3 1,2 3-1,-87 61 0,117-71-79,2 1 0,0 1 0,1 2 0,2 0 0,0 2 0,2 1 0,1 0 0,2 2 0,-33 65 0,47-83-233,1 0 0,0 0-1,0 1 1,2 0 0,-1 0-1,2 0 1,0 0 0,1 1-1,0-1 1,1 0 0,1 1-1,0-1 1,1 0 0,0 1-1,1-1 1,1-1 0,0 1-1,1 0 1,1-1 0,0 0-1,0 0 1,1-1 0,1 0 0,0 0-1,1-1 1,0 0 0,13 12-1,11 9 13,2-2 0,0-1-1,3-1 1,0-3 0,73 37 0,-11-15 10,136 42 0,-76-41 116,2-7-1,2-7 1,176 13-1,506-11 583,-652-39-433,1-8 0,-2-9 0,0-8 0,-2-9 0,-1-8 0,246-93 0,-351 105-184,146-82 0,-201 97 66,0-1 0,-1-1 0,-1-2 1,-1-1-1,-1-1 0,-2-1 0,40-51 0,-56 64-88,-1 0 1,0 0-1,-1-1 1,0 0 0,-1 0-1,0 0 1,-1-1-1,0 1 1,-2-1 0,2-15-1,-3 19-53,-1 0 0,0 1 0,-1-1 0,0 0 0,0 1 0,-1-1 0,-1 1 0,1-1 0,-2 1 0,1 0 1,-1 0-1,-1 0 0,1 1 0,-1 0 0,-8-11 0,-5-1-33,-1 1 0,0 1 1,-2 0-1,0 1 0,-1 1 1,0 2-1,-1 0 0,-1 1 1,-28-11-1,-17-3-36,-1 3 1,-84-17-1,-4 8-218,-291-20 0,-168 34-1232,86 6-6382,379 3-1661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4.912"/>
    </inkml:context>
    <inkml:brush xml:id="br0">
      <inkml:brushProperty name="width" value="0.025" units="cm"/>
      <inkml:brushProperty name="height" value="0.025" units="cm"/>
    </inkml:brush>
  </inkml:definitions>
  <inkml:trace contextRef="#ctx0" brushRef="#br0">2362 165 2787,'-16'-2'3774,"-105"-16"-2150,-285-51 953,251 40-2343,-273-16-1,-161 44 90,551 3-292,0 2 0,1 1 0,-1 3 0,2 0 0,-1 3 0,1 1 0,-52 25 0,64-25-6,1 0 0,1 1 0,1 2-1,0 0 1,0 1 0,2 1-1,0 1 1,1 1 0,0 0-1,2 1 1,-25 41 0,35-51-15,1 1-1,1-1 1,-1 1 0,2 0 0,-1 1 0,2-1-1,-1 1 1,2-1 0,0 1 0,0 0 0,2 22-1,1-18 4,1 0 0,0 1-1,2-1 1,0-1 0,0 1-1,2-1 1,12 23 0,9 5 7,2-1 0,1-2 1,2-2-1,55 51 0,-64-66 34,270 247-178,-248-233 34,3-2-1,0-2 0,2-3 1,93 42-1,-65-43 231,1-3 1,1-4-1,1-4 1,157 16-1,-124-28 341,-1-4 0,0-5 0,121-19 0,-119 3-86,-1-4-1,-1-5 0,210-83 0,-254 82-217,-2-4 1,-2-3-1,-1-2 0,-2-4 0,-1-2 1,-3-2-1,61-63 0,-98 86-135,-1-1 0,-1-1 1,-1-1-1,-1 0 0,-2-2 0,-1 0 0,18-44 0,-29 59-14,1-1-1,-2 0 0,0 0 0,-1 0 1,0 0-1,-1 0 0,-1-1 0,-1-16 1,0 21-9,-1 0 1,0 0 0,-1 0-1,0 0 1,0 0 0,-1 1-1,0 0 1,-1 0 0,0 0-1,-1 0 1,0 1 0,-10-13-1,-2 4-22,0 1 0,0 1 0,-1 0-1,-1 1 1,-1 2 0,0 0-1,0 1 1,-24-9 0,-22-5-33,-100-23 0,48 22-630,-134-11 1,1 14-2986,105 10-971,39 3-3578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488"/>
    </inkml:context>
    <inkml:brush xml:id="br0">
      <inkml:brushProperty name="width" value="0.025" units="cm"/>
      <inkml:brushProperty name="height" value="0.025" units="cm"/>
    </inkml:brush>
  </inkml:definitions>
  <inkml:trace contextRef="#ctx0" brushRef="#br0">137 0 6086,'0'0'8296,"-8"11"-7688,1-2-488,2-3-72,0 0 0,0 0 1,1 0-1,0 1 0,0-1 1,1 1-1,0 0 0,0 0 1,0 0-1,1 1 0,-2 9 1,-4 84 322,5-1 1,16 179 0,0 4 445,-71 404 1610,49-609-2057,-7 75-153,8 2 1,15 214-1,-1-310-137,21 88 0,-7-61-2711,-18-80 2294,-1 2-1734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6.913"/>
    </inkml:context>
    <inkml:brush xml:id="br0">
      <inkml:brushProperty name="width" value="0.025" units="cm"/>
      <inkml:brushProperty name="height" value="0.025" units="cm"/>
    </inkml:brush>
  </inkml:definitions>
  <inkml:trace contextRef="#ctx0" brushRef="#br0">0 22 12043,'0'0'3743,"13"-4"-3194,10-1-448,0 0-1,0 2 0,0 0 0,1 2 0,-1 1 0,1 0 0,26 5 0,110 22-5,221 28 339,551-10 1690,-181-14-1435,-430-12-99,176 13-331,-484-31-392,-10-1-31,1 0-1,-1 0 1,0 0 0,1 0-1,-1 1 1,0-1 0,0 1 0,1 0-1,-1 0 1,0 0 0,0 0-1,5 4 1,-19-3-5041,-8-2 513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242"/>
    </inkml:context>
    <inkml:brush xml:id="br0">
      <inkml:brushProperty name="width" value="0.025" units="cm"/>
      <inkml:brushProperty name="height" value="0.025" units="cm"/>
    </inkml:brush>
  </inkml:definitions>
  <inkml:trace contextRef="#ctx0" brushRef="#br0">0 1 6182,'0'0'7399,"12"1"-6417,65 16 376,0 2 0,122 50-1,-193-67-1351,1 1 19,1 0 0,0 0 0,-1 1-1,0-1 1,0 2 0,0-1 0,0 1 0,-1 0 0,0 0 0,11 13 0,-15-15 21,0 0 0,0 0 0,-1 0-1,1 1 1,-1-1 0,0 1 0,0-1 0,0 1-1,0-1 1,-1 1 0,1 0 0,-1-1-1,0 1 1,0 0 0,-1 0 0,1-1 0,-1 1-1,1-1 1,-1 1 0,0-1 0,-1 1-1,1-1 1,0 1 0,-1-1 0,0 0 0,-4 5-1,-7 13 138,-1-1-1,-2-1 1,0 0-1,0-1 0,-29 23 1,-106 73-172,74-59-663,8-4-4451,46-41 618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7.834"/>
    </inkml:context>
    <inkml:brush xml:id="br0">
      <inkml:brushProperty name="width" value="0.025" units="cm"/>
      <inkml:brushProperty name="height" value="0.025" units="cm"/>
    </inkml:brush>
  </inkml:definitions>
  <inkml:trace contextRef="#ctx0" brushRef="#br0">1 536 6278,'0'0'5536,"9"-1"-4655,0-2-642,-1 1 1,1-1 0,-1 0-1,0-1 1,0 0 0,0 0-1,0-1 1,-1 0 0,1 0-1,-1-1 1,-1 0 0,10-10 0,15-18 393,32-45 1,-36 43-426,14-14 11,-3-1-1,-3-3 1,56-111 0,-98 216 367,-1-2-553,2-11 44,3 0 0,1 70 0,3-95-303,0 1 1,1 0-1,1-1 0,0 1 1,1-1-1,0 0 1,1 0-1,0 0 0,1 0 1,0-1-1,10 13 0,-14-22-73,0-1 0,-1 0 0,1 0 0,0 0-1,0 0 1,1 0 0,-1 0 0,0 0-1,1-1 1,-1 1 0,1-1 0,-1 1-1,1-1 1,0 0 0,0 0 0,-1-1 0,1 1-1,4 0 1,8 0-3977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8.419"/>
    </inkml:context>
    <inkml:brush xml:id="br0">
      <inkml:brushProperty name="width" value="0.025" units="cm"/>
      <inkml:brushProperty name="height" value="0.025" units="cm"/>
    </inkml:brush>
  </inkml:definitions>
  <inkml:trace contextRef="#ctx0" brushRef="#br0">11 31 12204,'0'0'192,"0"12"-27,17 228 3,-7-140-78,-4 1 0,-9 143 0,1-230 32,2 1 246,-2 0 1,0-1-1,0 1 1,-2 0-1,0-1 1,-11 26-1,7-87 2462,7-39-2735,2 0 0,5 0 1,4 0-1,3 1 0,4 1 1,29-88-1,-44 166-124,4-12 5,0 0 0,16-30 0,-21 45 13,1 0 0,0 0 0,-1 0-1,1 0 1,0 0 0,1 1 0,-1-1 0,0 1 0,1-1-1,-1 1 1,1 0 0,0 0 0,0 0 0,0 0 0,0 1-1,0-1 1,0 1 0,0 0 0,1-1 0,-1 1 0,0 1-1,5-2 1,-6 3 7,0 0-1,0-1 0,-1 1 1,1 0-1,-1 0 1,1 0-1,-1 0 0,1 0 1,-1 0-1,1 0 1,-1 0-1,0 1 0,0-1 1,0 0-1,0 1 1,0-1-1,0 1 1,0-1-1,0 1 0,0 0 1,-1-1-1,1 1 1,-1 0-1,1 0 0,-1-1 1,0 1-1,1 0 1,-1 0-1,0 0 0,0-1 1,-1 4-1,2 4 40,-1-1-1,0 1 0,-1 0 0,0 0 1,-3 13-1,-1-9 30,-1-1-1,0 0 1,-1 0 0,0 0 0,-1-1-1,0 0 1,-13 12 0,13-14-535,0 0 0,0 1 1,1 0-1,0 0 0,1 0 1,0 1-1,0 0 0,-7 21 1,12-16-4292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015"/>
    </inkml:context>
    <inkml:brush xml:id="br0">
      <inkml:brushProperty name="width" value="0.025" units="cm"/>
      <inkml:brushProperty name="height" value="0.025" units="cm"/>
    </inkml:brush>
  </inkml:definitions>
  <inkml:trace contextRef="#ctx0" brushRef="#br0">325 1 14414,'0'0'96,"-60"79"-128,26-25 32,-6 2 32,4 0 32,2-2-32,2-8-32,8-3 32,4-8 0,4-6 128,2-5 0,10-6-96,-5-7-32,7-9-929,2-25-3939,0-13-1794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341"/>
    </inkml:context>
    <inkml:brush xml:id="br0">
      <inkml:brushProperty name="width" value="0.025" units="cm"/>
      <inkml:brushProperty name="height" value="0.025" units="cm"/>
    </inkml:brush>
  </inkml:definitions>
  <inkml:trace contextRef="#ctx0" brushRef="#br0">0 1 9929,'0'0'5926,"60"71"-4709,-28-37-672,13 0-289,8-2-128,8-4-32,7-9-128,-8-11-2338,-1-8-3652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49.811"/>
    </inkml:context>
    <inkml:brush xml:id="br0">
      <inkml:brushProperty name="width" value="0.025" units="cm"/>
      <inkml:brushProperty name="height" value="0.025" units="cm"/>
    </inkml:brush>
  </inkml:definitions>
  <inkml:trace contextRef="#ctx0" brushRef="#br0">1 1828 9097,'0'0'4537,"8"-12"-4190,19-26 135,1 2 0,60-59 0,90-71 322,-113 107-603,374-356 825,210-186-392,-525 496-667,210-172-1338,-298 253-2863,-37 28 209,-11 9 977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0.379"/>
    </inkml:context>
    <inkml:brush xml:id="br0">
      <inkml:brushProperty name="width" value="0.025" units="cm"/>
      <inkml:brushProperty name="height" value="0.025" units="cm"/>
    </inkml:brush>
  </inkml:definitions>
  <inkml:trace contextRef="#ctx0" brushRef="#br0">1 54 3555,'0'0'2093,"6"-8"-540,18-27-84,-23 34-1421,-1 0 1,1 1-1,0-1 1,-1 0-1,1 0 1,0 1-1,0-1 1,-1 1-1,1-1 1,0 1 0,0-1-1,0 1 1,0-1-1,0 1 1,0 0-1,0-1 1,0 1-1,0 0 1,0 0-1,0 0 1,0 0 0,0-1-1,0 2 1,-1-1-1,1 0 1,0 0-1,0 0 1,0 0-1,0 1 1,0-1-1,0 0 1,0 1 0,0-1-1,0 1 1,0-1-1,0 1 1,-1-1-1,1 1 1,1 0-1,23 32 1042,-22-28-769,128 185 2393,201 234-2337,346 287 2159,-632-668-2260,213 209 428,-218-206-693,-1 2 0,-3 2 0,57 98 1,-86-131-280,23 34-1039,-29-49 886,0 1-1,0-1 1,0 0 0,0 0 0,0 0-1,1-1 1,-1 1 0,1-1 0,0 1-1,3 1 1,13-1-4933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564"/>
    </inkml:context>
    <inkml:brush xml:id="br0">
      <inkml:brushProperty name="width" value="0.025" units="cm"/>
      <inkml:brushProperty name="height" value="0.025" units="cm"/>
    </inkml:brush>
  </inkml:definitions>
  <inkml:trace contextRef="#ctx0" brushRef="#br0">1 7 6022,'0'0'9032,"70"-1"-8551,-32-2-449,5 0-128,13 3-1089,2 0-1090,10 0-575,1 0-2499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1.908"/>
    </inkml:context>
    <inkml:brush xml:id="br0">
      <inkml:brushProperty name="width" value="0.025" units="cm"/>
      <inkml:brushProperty name="height" value="0.025" units="cm"/>
    </inkml:brush>
  </inkml:definitions>
  <inkml:trace contextRef="#ctx0" brushRef="#br0">1 1 9513,'50'-1'577,"-5"1"-385,-5 0-128,-6 6-32,-4 6 64,3 0 0,-4 1-64,1-4 0,6-1 0,0-3-801,6-1-832,3-2-1762</inkml:trace>
  <inkml:trace contextRef="#ctx0" brushRef="#br0" timeOffset="1">644 76 512,'46'0'2082,"-1"0"257,-7 0-994,-4 0 545,-8 0 160,-5 3 0,-8 3-449,-8 1 289,1 3 0,-3-2-673,-1 0-865,2-3-320,3-1-96,4-4-737,0 0-864,-2-4-1955,1-6-5572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268"/>
    </inkml:context>
    <inkml:brush xml:id="br0">
      <inkml:brushProperty name="width" value="0.025" units="cm"/>
      <inkml:brushProperty name="height" value="0.025" units="cm"/>
    </inkml:brush>
  </inkml:definitions>
  <inkml:trace contextRef="#ctx0" brushRef="#br0">109 1 4292,'0'0'9961,"-40"95"-9928,20-37-1,0 4 96,6 3-128,5-1-1314,4 1-639,5-2-674,0-3-3042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2.633"/>
    </inkml:context>
    <inkml:brush xml:id="br0">
      <inkml:brushProperty name="width" value="0.025" units="cm"/>
      <inkml:brushProperty name="height" value="0.025" units="cm"/>
    </inkml:brush>
  </inkml:definitions>
  <inkml:trace contextRef="#ctx0" brushRef="#br0">42 0 7495,'0'0'4805,"-23"82"-4197,12-47-416,6 0-128,3-5 417,2-1 160,0-7-577,0-1-32,7-1 0,-2 0-96,1 4 96,-3 2 0,-1 4-641,-2 1-1665,0-3-1602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253"/>
    </inkml:context>
    <inkml:brush xml:id="br0">
      <inkml:brushProperty name="width" value="0.025" units="cm"/>
      <inkml:brushProperty name="height" value="0.025" units="cm"/>
    </inkml:brush>
  </inkml:definitions>
  <inkml:trace contextRef="#ctx0" brushRef="#br0">20 10 5285,'0'0'10917,"1"12"-10853,8 607 747,-16-567 780,5-45 2,4-33-618,14-58-856,3 0 0,4 2 0,40-98 0,-31 93-173,-18 44-70,-6 17-22,1 1 1,19-38-1,-39 87 109,-12 16-11,8-24 128,0 0 0,-1-1 0,-1-1-1,0 0 1,-1-1 0,-30 15 0,-6-6-3751,80-30-50,8-6-625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3.779"/>
    </inkml:context>
    <inkml:brush xml:id="br0">
      <inkml:brushProperty name="width" value="0.025" units="cm"/>
      <inkml:brushProperty name="height" value="0.025" units="cm"/>
    </inkml:brush>
  </inkml:definitions>
  <inkml:trace contextRef="#ctx0" brushRef="#br0">256 1 9641,'0'0'10111,"-9"0"-8974,6-1-1090,0 2 1,-1-1-1,1 0 0,-1 1 0,1-1 1,-1 1-1,1 0 0,0 0 1,0 1-1,-1-1 0,1 1 0,-5 3 1,2-1 9,0 2-1,0-1 1,0 1 0,1 0 0,-9 12 0,-9 18-4,1 1 0,-16 40 0,17-34 44,-31 48-1,67-136 53,35-63-661,-45 95 370,0 0 0,-1-1 1,-1 0-1,0 0 0,-1 0 0,1-19 0,-3 33 135,0-1 0,0 1 0,1-1 0,-1 1-1,0-1 1,0 1 0,0-1 0,0 1 0,0-1 0,0 0 0,0 1 0,0-1 0,-1 1-1,1-1 1,0 1 0,0-1 0,0 1 0,0-1 0,-1 1 0,1-1 0,0 1-1,0 0 1,-1-1 0,1 1 0,0-1 0,-1 1 0,1 0 0,-1-1 0,1 1-1,0 0 1,-1-1 0,1 1 0,-1 0 0,1 0 0,-1-1 0,1 1 0,-1 0 0,1 0-1,-1 0 1,1 0 0,-1 0 0,1-1 0,-1 1 0,1 0 0,-1 0 0,0 0-1,1 1 1,-1-1 0,1 0 0,-1 0 0,1 0 0,-1 0 0,1 0 0,-1 1 0,1-1-1,-1 0 1,0 1 0,-1 0-18,-1 1-1,1 0 1,-1-1-1,1 1 1,0 0 0,0 0-1,0 0 1,0 1-1,-3 3 1,1 1 28,1-1 0,0 1 0,0 1 0,0-1 0,1 0 0,0 1 0,0-1 0,1 1 0,0-1 0,1 1 0,-1 0 0,1-1 0,1 1 0,0 0 0,0-1 0,2 10 0,-1-12 1,-1 0 0,1 1-1,1-1 1,-1 0-1,1 0 1,-1-1-1,2 1 1,-1 0-1,0-1 1,1 0 0,0 0-1,0 0 1,0 0-1,0-1 1,1 1-1,-1-1 1,1 0-1,0 0 1,0-1 0,0 0-1,0 0 1,7 2-1,-3-1 32,0-1-1,1 0 0,-1 0 0,1-1 1,-1 0-1,1-1 0,0 0 1,-1 0-1,1-1 0,-1 0 1,1-1-1,-1 0 0,10-4 1,-17 5-10,-1 1 1,0-1-1,1 0 1,-1 1-1,0-1 0,0 0 1,1 0-1,-1 0 1,0 0-1,0 0 1,0-1-1,0 1 1,0 0-1,-1 0 1,1-1-1,0 1 0,0 0 1,-1-1-1,1 1 1,-1-1-1,1 1 1,-1-1-1,0 1 1,0-1-1,1 1 1,-1-4-1,-1 2 16,0 0 0,0 1 0,0-1 0,0 0 0,-1 0 0,1 0 0,-1 1 0,0-1 0,1 1 0,-1-1 0,0 1 0,-4-4 0,-5-4-3,-1 1-1,-1-1 1,1 2 0,-17-9 0,21 12-52,0 1-1,0 0 1,0 1-1,0-1 1,-1 2 0,1-1-1,-1 1 1,0 0-1,-10 0 1,19 3 1,0 1 0,1-1 0,-1 0 0,0 0 0,0 1 0,1-1 0,-1 0 0,1 0 1,-1 1-1,1-1 0,-1 0 0,1 0 0,0 0 0,-1 0 0,1 0 0,0 0 0,0 0 0,2 2 0,10 4-292,0-1-1,0 0 1,1-1-1,0-1 1,0 0-1,0 0 1,0-2-1,1 0 0,15 0 1,-20-1-483,49 5-5933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481"/>
    </inkml:context>
    <inkml:brush xml:id="br0">
      <inkml:brushProperty name="width" value="0.025" units="cm"/>
      <inkml:brushProperty name="height" value="0.025" units="cm"/>
    </inkml:brush>
  </inkml:definitions>
  <inkml:trace contextRef="#ctx0" brushRef="#br0">310 0 15022,'0'0'1954,"-3"11"-1207,-7 25-487,-2 0-1,-1-1 0,-2-1 0,-25 43 0,5-18-175,-67 87-1,93-133-72,-21 22 95,29-33-115,-1-1 0,1 1 0,-1 0 0,0-1 0,0 0 0,1 1 0,-1-1 0,0 0 0,0 0 0,0 0 0,0 0 0,-1-1 0,1 1 0,0-1 0,-3 1 0,5-1-69,-1 0-1,1-1 0,-1 1 0,1-1 0,-1 1 0,1-1 0,-1 1 0,1-1 0,-1 1 0,1-1 0,0 1 0,-1-1 0,1 1 0,0-1 0,0 0 0,-1 1 0,1-1 0,0 0 1,0 1-1,0-1 0,0 0 0,0 1 0,0-1 0,0 0 0,0 1 0,0-2 0,0-27-2159,1 20 1168,3-90-4888,6 42 1367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4.861"/>
    </inkml:context>
    <inkml:brush xml:id="br0">
      <inkml:brushProperty name="width" value="0.025" units="cm"/>
      <inkml:brushProperty name="height" value="0.025" units="cm"/>
    </inkml:brush>
  </inkml:definitions>
  <inkml:trace contextRef="#ctx0" brushRef="#br0">1 1 3459,'0'0'13709,"50"61"-13068,-23-31-225,2 0-192,2-8-63,3-1-33,0-9-96,0-6-288,-5-6-2243,-4 0-2434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0:55.192"/>
    </inkml:context>
    <inkml:brush xml:id="br0">
      <inkml:brushProperty name="width" value="0.025" units="cm"/>
      <inkml:brushProperty name="height" value="0.025" units="cm"/>
    </inkml:brush>
  </inkml:definitions>
  <inkml:trace contextRef="#ctx0" brushRef="#br0">292 0 7623,'0'0'11392,"-7"11"-11173,-27 45 126,-26 62 0,33-60-87,-3-2-1,-37 53 1,64-108 79,3-7-152,2-20-173,9-31-733,-9 49 625,4-18-721,-1 0 1,-1 1-1,1-34 0,-4 59 817,-1 0-1,0 0 1,0 0 0,0 0 0,0 0-1,0 0 1,0-1 0,0 1-1,0 0 1,0 0 0,0 0 0,0 0-1,0 0 1,0-1 0,0 1-1,0 0 1,0 0 0,0 0 0,0 0-1,0 0 1,0 0 0,-1-1-1,1 1 1,0 0 0,0 0 0,0 0-1,0 0 1,0 0 0,0 0 0,0 0-1,0 0 1,0-1 0,-1 1-1,1 0 1,0 0 0,0 0 0,0 0-1,0 0 1,0 0 0,0 0-1,-1 0 1,1 0 0,0 0 0,0 0-1,0 0 1,0 0 0,0 0-1,-1 0 1,1 0 0,0 0 0,0 0-1,0 0 1,0 0 0,-1 0 0,-8 8 1,-6 13 120,13-15-42,0 1 0,0 0 0,0-1 0,1 1 0,0 0-1,0 0 1,0-1 0,1 1 0,0 0 0,1 0 0,0 0 0,0 0 0,3 11 0,-3-15-62,1 1 0,0 0-1,0 0 1,0-1 0,1 1-1,-1-1 1,1 1 0,0-1-1,0 0 1,0 0 0,0 0 0,0-1-1,1 1 1,-1-1 0,1 0-1,0 0 1,0 0 0,-1 0-1,1-1 1,0 1 0,0-1-1,9 1 1,0 0 17,0 0 1,1-1-1,24-1 0,-34 0-20,0 0 1,0-1-1,-1 0 0,1 0 0,0 0 0,0 0 0,6-4 1,-9 5-7,0-1 1,0 0-1,1 0 0,-1 1 1,-1-1-1,1 0 1,0 0-1,0 0 1,0 0-1,0 0 1,-1 0-1,1 0 1,0 0-1,-1-1 1,1 1-1,-1 0 1,1 0-1,-1 0 1,0-1-1,1 1 0,-1 0 1,0-1-1,0 0 1,-1 0 4,1 0-1,-1 0 1,0 0 0,0 0-1,0 0 1,0 0 0,0 1-1,0-1 1,0 0 0,0 1-1,-1-1 1,1 1 0,-1-1-1,1 1 1,-1 0 0,0 0-1,0 0 1,1 0 0,-1 0 0,0 0-1,0 0 1,-4-1 0,-55-18-61,43 15 33,-11-4-75,16 6 79,0 0 0,1-1-1,-1-1 1,1 0 0,0-1-1,0 0 1,1 0 0,-21-17-1,32 23 13,0 0-1,0 0 0,0 0 1,-1 0-1,1 0 1,0 0-1,0-1 1,0 1-1,0 0 0,0 0 1,0 0-1,0 0 1,-1 0-1,1 0 0,0 0 1,0-1-1,0 1 1,0 0-1,0 0 1,0 0-1,0 0 0,0 0 1,0-1-1,0 1 1,0 0-1,0 0 0,0 0 1,0 0-1,0 0 1,0-1-1,0 1 1,0 0-1,0 0 0,0 0 1,0 0-1,0 0 1,0-1-1,0 1 0,0 0 1,0 0-1,1 0 1,-1 0-1,0 0 1,0 0-1,0-1 0,0 1 1,0 0-1,0 0 1,0 0-1,0 0 1,1 0-1,-1 0 0,0 0 1,0 0-1,0 0 1,0 0-1,1-1 0,14 0-34,21 4-9,24 8 3,52 9-900,-36-13-2992,0-5-3258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3:48.631"/>
    </inkml:context>
    <inkml:brush xml:id="br0">
      <inkml:brushProperty name="width" value="0.025" units="cm"/>
      <inkml:brushProperty name="height" value="0.025" units="cm"/>
    </inkml:brush>
  </inkml:definitions>
  <inkml:trace contextRef="#ctx0" brushRef="#br0">4610 444 5093,'-177'-79'4600,"-93"-28"-3573,-29-11-1012,241 91 13,-2 4-1,0 2 1,-2 3-1,0 2 1,-1 3-1,-124-8 1,84 21-252,0 6 0,1 3 0,-132 30 0,-296 105 500,350-84-4,4 8-1,-329 179 0,378-172 29,4 6-1,4 5 1,3 5-1,-142 146 1,192-167-279,3 2 0,4 4 0,2 2 0,4 2 0,4 2 0,3 3 0,4 1 0,4 2 0,4 2 0,3 1 0,5 1 0,4 2 0,4 0 0,-12 181 0,28-184 22,4-1 1,21 148-1,-12-179-53,3 1 0,2-1 0,3-1 0,49 103 0,-23-77 16,4-3 0,4-2 0,3-3-1,3-1 1,4-4 0,2-2 0,104 83 0,-63-68 55,4-5 0,3-5 0,3-5 0,198 86 0,-167-97-15,3-6-1,1-7 1,3-7-1,161 19 1,-65-28 259,451-7 0,-476-34-235,-2-10-1,0-10 1,316-86-1,-402 78-40,155-67 0,-206 69 16,-1-4 0,144-96 0,-179 102-16,-1-3-1,-2-1 1,-2-3 0,-2-1-1,45-61 1,-59 65-8,-2-1 0,-2-2 0,-1 0 0,-3-2 1,-1 0-1,-3-2 0,15-59 0,-12 6-16,-4 0 1,-5-1-1,-4 0 0,-5 0 1,-19-185-1,1 170-5,-5 0 0,-5 2 0,-4 1 0,-6 1 0,-4 2 0,-6 1 0,-4 3 0,-4 2 0,-81-114 0,62 115 38,-4 5 0,-5 2 0,-3 5 0,-5 3 0,-3 4 0,-3 4 0,-5 5 0,-161-93 0,142 104-114,-2 6 1,-4 5-1,-136-38 1,50 33-2030,-245-34 1,220 56-1505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142"/>
    </inkml:context>
    <inkml:brush xml:id="br0">
      <inkml:brushProperty name="width" value="0.025" units="cm"/>
      <inkml:brushProperty name="height" value="0.025" units="cm"/>
    </inkml:brush>
  </inkml:definitions>
  <inkml:trace contextRef="#ctx0" brushRef="#br0">0 10 13837,'0'0'2797,"10"-2"-2391,22-2-198,0 1-1,1 2 1,53 5-1,109 21 412,-17-2-498,-107-16-170,65 4 411,135 30 0,-227-31-278,0 2-1,-1 2 1,0 1 0,-2 3 0,1 1-1,-2 2 1,40 28 0,76 71 119,-112-82 3,1-2 0,3-3 0,0-1 0,83 39 0,-72-49-25,1-2 1,0-3-1,2-3 1,0-2-1,75 4 1,322-6 564,-316-11-536,19-1-854,243-34 1,-352 23-5373,-36 5-337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7.490"/>
    </inkml:context>
    <inkml:brush xml:id="br0">
      <inkml:brushProperty name="width" value="0.025" units="cm"/>
      <inkml:brushProperty name="height" value="0.025" units="cm"/>
    </inkml:brush>
  </inkml:definitions>
  <inkml:trace contextRef="#ctx0" brushRef="#br0">22 60 4292,'0'0'9897,"-4"-8"-9069,-11-26 256,14 34-1044,1-1 0,0 1 0,0-1 1,-1 1-1,1-1 0,0 1 0,0-1 1,0 1-1,0-1 0,0 1 0,0-1 1,0 1-1,0-1 0,0 1 0,0-1 1,0 1-1,0-1 0,0 1 0,0 0 1,0-1-1,1 1 0,-1-1 0,0 1 1,0-1-1,1 1 0,-1-1 0,0 1 1,0 0-1,1-1 0,-1 1 1,0 0-1,1-1 0,-1 1 0,1 0 1,-1-1-1,0 1 0,1 0 0,-1 0 1,1-1-1,-1 1 0,1 0 0,-1 0 1,1 0-1,-1 0 0,1 0 0,0-1 1,25 1 178,-21 0-126,28 4-53,0 0 1,-1 2-1,1 2 0,-1 0 0,-1 3 0,38 16 0,-16-6-11,-25-11-19,-12-6-13,-1 1-1,-1 1 1,1 0-1,-1 1 1,0 1-1,0 0 1,-1 1-1,14 12 1,-24-19 36,-1 1 0,0-1 1,-1 1-1,1 0 1,-1-1-1,1 1 1,-1 0-1,0 0 0,0 0 1,0 1-1,0-1 1,0 0-1,-1 0 1,0 0-1,1 1 0,-1-1 1,0 0-1,-1 0 1,1 0-1,0 1 1,-1-1-1,0 0 0,0 0 1,0 0-1,0 0 1,0 0-1,-1 0 1,1 0-1,-1 0 0,0-1 1,-3 5-1,-5 6 138,0-1-1,-1 0 1,0 0-1,-24 18 0,-26 15-14,-112 64 0,69-54-3297,54-31-2373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197"/>
    </inkml:context>
    <inkml:brush xml:id="br0">
      <inkml:brushProperty name="width" value="0.025" units="cm"/>
      <inkml:brushProperty name="height" value="0.025" units="cm"/>
    </inkml:brush>
  </inkml:definitions>
  <inkml:trace contextRef="#ctx0" brushRef="#br0">458 80 4356,'0'0'9305,"3"-8"-6332,8-26-1542,-11 33-1358,0 0-1,0 0 0,0 0 1,0-1-1,0 1 1,0 0-1,0 0 1,-1-1-1,1 1 0,0 0 1,-1 0-1,1 0 1,-1 0-1,1-1 1,-1 1-1,1 0 0,-1 0 1,0 0-1,0 0 1,1 0-1,-1 0 1,0 1-1,0-1 0,0 0 1,0 0-1,0 1 1,0-1-1,0 0 1,0 1-1,-1-1 1,1 1-1,0-1 0,0 1 1,0 0-1,0 0 1,-1-1-1,-1 1 1,-51-5 540,48 5-530,-14 1-72,0 0 0,0 2 0,0 0 0,1 1-1,0 1 1,0 1 0,0 1 0,0 0 0,1 2 0,0 0 0,1 1 0,0 0 0,1 2 0,0 0 0,1 0 0,0 2 0,1 0 0,-15 18 0,25-27-30,1 0 1,-1 0-1,1 0 0,0 1 0,0-1 1,1 1-1,-1 0 0,1 0 1,1 0-1,-1 0 0,1 0 1,0 0-1,0 0 0,1 10 1,0-13-75,1 0 1,0 0 0,0 1-1,0-1 1,0 0 0,0 0-1,0-1 1,1 1 0,0 0-1,-1 0 1,1-1 0,0 1 0,0-1-1,1 1 1,-1-1 0,0 0-1,1 0 1,-1 0 0,1 0-1,0 0 1,0-1 0,0 1-1,-1-1 1,1 0 0,1 0-1,-1 0 1,0 0 0,6 0-1,14 3-1305,0-2 0,0 0 0,30-2-1,-41 0 613,69-2-5193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8.751"/>
    </inkml:context>
    <inkml:brush xml:id="br0">
      <inkml:brushProperty name="width" value="0.025" units="cm"/>
      <inkml:brushProperty name="height" value="0.025" units="cm"/>
    </inkml:brush>
  </inkml:definitions>
  <inkml:trace contextRef="#ctx0" brushRef="#br0">293 26 3876,'0'0'8039,"-8"-5"-4264,1 1-3544,-1 1 0,0 0 1,1 0-1,-1 1 0,0 0 0,0 1 1,-1-1-1,1 2 0,0-1 1,0 1-1,0 0 0,-1 1 1,1 0-1,0 0 0,0 1 1,0 0-1,0 0 0,1 1 1,-1 0-1,-13 7 0,11-4-97,-1 0 0,2 0-1,-1 1 1,1 0 0,-16 17-1,22-21-116,0 0-1,0 1 0,0 0 0,0-1 0,1 1 1,0 0-1,0 0 0,0 1 0,0-1 1,1 0-1,0 1 0,0-1 0,0 0 1,0 1-1,1-1 0,-1 1 0,1-1 1,1 8-1,0-9-6,0 0 0,0 0 1,0 0-1,1-1 1,-1 1-1,1 0 0,0-1 1,0 1-1,0-1 0,0 1 1,0-1-1,0 0 0,1 0 1,-1 0-1,1 0 0,-1-1 1,1 1-1,0-1 0,0 1 1,0-1-1,0 0 0,0 0 1,0 0-1,0 0 0,0-1 1,0 1-1,4-1 0,13 3 66,0-2 0,39-1-1,-54 0-63,18-2-13,0-1-1,0-1 0,0 0 1,-1-2-1,40-16 0,-9-1 1136,56-35 0,-125 86-293,15-27-843,1 0 1,-1 0-1,1-1 1,-1 1 0,1 0-1,0 0 1,-1 0-1,1 0 1,0 0-1,0-1 1,-1 1 0,1 0-1,0 0 1,0 0-1,0 0 1,0 0 0,0 0-1,1 0 1,-1 0-1,0 0 1,0-1-1,0 1 1,1 0 0,-1 0-1,1 0 1,-1 0-1,0-1 1,1 1-1,-1 0 1,1 0 0,0-1-1,-1 1 1,1 0-1,0-1 1,-1 1-1,1-1 1,0 1 0,1 0-1,23 3 17,0-2 0,0 0-1,0-2 1,0-1 0,0-1-1,0 0 1,32-10 0,8-4-290,-44 9 250,0 2 0,0 0 0,1 1-1,23 0 1,-45 4 25,0 0-1,1 0 1,-1 1-1,1-1 1,-1 0-1,0 1 1,1-1-1,-1 0 1,0 1-1,0-1 1,1 0-1,-1 1 1,0-1-1,0 1 1,0-1-1,1 0 1,-1 1-1,0-1 1,0 1 0,0-1-1,0 1 1,0-1-1,0 1 1,0-1-1,0 1 1,0-1-1,0 0 1,0 1-1,0-1 1,0 1-1,0-1 1,0 1-1,-1-1 1,1 1-1,0-1 1,0 0-1,0 1 1,-1-1-1,1 1 1,0-1-1,-1 0 1,1 1-1,0-1 1,-1 0-1,0 1 1,-14 24 396,14-23-385,0-1-10,0 1 1,-1-1-1,1 0 1,0 1-1,0-1 1,0 0-1,1 1 1,-1-1-1,0 1 1,0 0-1,1-1 1,-1 1-1,1 0 1,0-1-1,-1 1 1,1 0-1,0-1 1,0 1-1,0 0 1,0-1-1,0 1 1,0 0-1,1 0 1,-1-1-1,1 1 1,-1 0-1,1-1 1,0 3-1,2-3 7,0 1 0,0 0 0,0-1 0,0 1 0,0-1 0,1 0 0,-1 0 0,0-1 0,1 1 0,-1 0 0,0-1 0,1 0-1,6 0 1,35-1-427,0-2 0,0-2 0,49-11 1,-56 9 220,-33 6 240,-1 0-124,0 0 1,1 0-1,-1 1 1,0-1 0,0 1-1,0 0 1,8 1-1,-11 0 55,0 0-1,0-1 0,0 1 0,0 0 0,0-1 0,0 1 0,0 0 0,0 0 0,0 0 0,-1 0 0,1 0 0,0 0 1,-1 0-1,1 0 0,-1 0 0,1 0 0,-1 0 0,1 0 0,-1 0 0,0 1 0,0-1 0,0 0 0,1 0 0,-1 0 1,0 1-1,0-1 0,-1 0 0,1 0 0,0 2 0,0-3-133,-1 1 1,1-1-1,0 1 0,0 0 1,0-1-1,0 1 1,0 0-1,0-1 0,0 1 1,1 0-1,-1-1 1,0 1-1,0-1 0,0 1 1,1 0-1,-1-1 0,0 1 1,1-1-1,-1 1 1,0-1-1,1 1 0,-1-1 1,1 1-1,-1-1 0,1 1 1,-1-1-1,1 0 1,-1 1-1,1-1 0,-1 0 1,1 1-1,-1-1 0,2 0 1,11 2-6198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378"/>
    </inkml:context>
    <inkml:brush xml:id="br0">
      <inkml:brushProperty name="width" value="0.025" units="cm"/>
      <inkml:brushProperty name="height" value="0.025" units="cm"/>
    </inkml:brush>
  </inkml:definitions>
  <inkml:trace contextRef="#ctx0" brushRef="#br0">143 1 6534,'0'0'5189,"-9"12"-3176,-5 8-1246,0 0 0,2 1 0,0 1-1,1 0 1,-12 39 0,8 4-47,2 0 0,4 0-1,2 1 1,4 114-1,3-180-700,0 0-1,0 0 1,0 0-1,0 1 1,-1-1-1,1 0 0,0 0 1,0 0-1,0 0 1,0 0-1,0 1 0,0-1 1,0 0-1,0 0 1,0 0-1,0 0 0,0 1 1,0-1-1,0 0 1,1 0-1,-1 0 1,0 0-1,0 0 0,0 1 1,0-1-1,0 0 1,0 0-1,0 0 0,0 0 1,0 0-1,0 0 1,1 1-1,-1-1 1,0 0-1,0 0 0,0 0 1,0 0-1,0 0 1,1 0-1,-1 0 0,0 0 1,0 0-1,0 0 1,0 0-1,0 0 1,1 0-1,-1 0 0,0 0 1,0 0-1,0 0 1,0 0-1,0 0 0,1 0 1,-1 0-1,0 0 1,0 0-1,0 0 1,0 0-1,1 0 0,-1 0 1,0 0-1,0 0 1,0 0-1,0-1 0,0 1 1,13-13 841,12-23 116,-25 36-974,127-227 1068,9-13-1030,-132 234-51,0 0-1,1 0 0,-1 0 0,1 1 1,1 0-1,-1 0 0,0 0 0,1 1 1,7-5-1,-11 8-1,0 0 0,0 0 0,0 0 1,0 0-1,0 1 0,0-1 0,1 1 0,-1-1 0,0 1 0,0 0 1,1-1-1,-1 1 0,0 1 0,1-1 0,-1 0 0,0 0 1,0 1-1,1-1 0,-1 1 0,0 0 0,0 0 0,0 0 0,0 0 1,0 0-1,0 0 0,0 0 0,0 1 0,0-1 0,-1 1 1,1-1-1,1 3 0,3 2 16,-1 0 1,0 0-1,-1 0 0,0 1 0,0 0 1,0 0-1,0 0 0,-1 0 1,3 12-1,-5-16 32,-1 0 0,1-1 0,-1 1-1,0 0 1,0-1 0,0 1 0,0 0 0,0-1 0,0 1-1,-1 0 1,0-1 0,1 1 0,-1 0 0,0-1 0,0 1-1,0-1 1,-1 0 0,1 1 0,-1-1 0,1 0-1,-1 0 1,0 0 0,1 0 0,-1 0 0,0 0 0,-1 0-1,1-1 1,0 1 0,0-1 0,-1 0 0,-2 2 0,-8 3 135,0-1 0,0-1 0,-1 0 0,1-1 0,-1 0 0,0-1 0,0 0 1,0-1-1,-25-2 0,30 0-420,-1 0 0,0 0-1,0-1 1,1-1 0,-1 1 0,1-2 0,-1 1 0,-14-9 0,8-6-4170,15 18 4170,1-1-1,0 1 1,0 0-1,0-1 1,0 1-1,0-1 1,0 1 0,0-1-1,0 1 1,0-1-1,1 1 1,-1-1-1,0 1 1,0-1-1,0 1 1,1-1 0,-1 1-1,0 0 1,0-1-1,1 1 1,-1-1-1,0 1 1,1 0 0,-1-1-1,0 1 1,1 0-1,-1-1 1,0 1-1,1 0 1,-1 0-1,1-1 1,-1 1 0,1 0-1,-1 0 1,1 0-1,-1 0 1,1 0-1,-1 0 1,1-1-1,-1 1 1,1 0 0,-1 0-1,1 1 1,0-1-1,20-3-8306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09.994"/>
    </inkml:context>
    <inkml:brush xml:id="br0">
      <inkml:brushProperty name="width" value="0.025" units="cm"/>
      <inkml:brushProperty name="height" value="0.025" units="cm"/>
    </inkml:brush>
  </inkml:definitions>
  <inkml:trace contextRef="#ctx0" brushRef="#br0">181 100 4068,'0'0'14659,"-8"-6"-13143,1 1-1355,0 1-1,1 1 1,-2-1 0,1 1-1,0 0 1,-1 1-1,1 0 1,-1 0 0,-8 0-1,13 1-133,-1 1 0,0-1 0,1 1 0,-1 1 0,0-1 0,1 0 0,-1 1 0,1 0 0,-1-1 0,1 1-1,-1 1 1,1-1 0,-1 1 0,1-1 0,0 1 0,0 0 0,0 0 0,0 0 0,0 0 0,0 1 0,1-1 0,-1 1 0,1 0 0,-1 0-1,-2 5 1,4-7-23,1 0-1,-1 0 1,1-1-1,-1 1 0,1 0 1,-1 0-1,1 0 0,0 0 1,-1 0-1,1 0 1,0 0-1,0 0 0,0 0 1,0 0-1,0 0 1,0 0-1,0 0 0,0 0 1,0 0-1,0 0 1,1 0-1,-1 0 0,0 0 1,1 0-1,-1 0 1,0 0-1,1 0 0,0 0 1,-1 0-1,1-1 1,-1 1-1,1 0 0,0 0 1,0-1-1,-1 1 1,1 0-1,0-1 0,0 1 1,0-1-1,0 1 1,0-1-1,-1 1 0,1-1 1,0 0-1,0 1 0,0-1 1,0 0-1,0 0 1,0 0-1,0 0 0,1 0 1,10 2 63,0 0-1,-1-2 1,19 0-1,-20 0-44,50-2 12,-36 1-29,0 0 0,0 1 0,0 2 0,37 6 0,-60-8 121,0 0 1,1 0-1,-1 0 1,0 1-1,1-1 1,-1 0 0,0 1-1,0-1 1,0 1-1,1-1 1,-1 1 0,0 0-1,0-1 1,0 1-1,0 0 1,0 0 0,0 0-1,0 0 1,0 0-1,-1 0 1,1 0 0,0 0-1,0 0 1,-1 0-1,1 0 1,-1 1 0,1 1 789,0-23 835,0 4-1729,2 0 1,0 1-1,1-1 0,1 1 0,8-19 1,-11 33-58,1 0 0,-1 0 0,1 1 0,-1-1 0,1 1 1,0-1-1,-1 1 0,1 0 0,0 0 0,0 0 0,-1 1 0,1-1 1,0 1-1,-1-1 0,1 1 0,2 1 0,23 7-114,-2 1-28,0-1 0,1-1 1,-1-2-1,2 0 0,-1-2 0,1-1 0,32-1 0,-56-2 182,1-1 0,0 0 0,0-1 0,0 1 0,-1-1 0,1 1-1,0-2 1,-1 1 0,0 0 0,7-6 0,-9 7 21,0 0-1,-1 0 0,1 0 1,-1-1-1,1 1 0,-1-1 1,1 1-1,-1-1 1,0 0-1,0 1 0,0-1 1,0 0-1,0 0 0,0 0 1,-1 0-1,1 0 1,0 0-1,-1 0 0,0 0 1,1 0-1,-1 0 0,0 0 1,0 0-1,0 0 1,0 0-1,0 0 0,-1 0 1,0-2-1,0 2-19,-1 0-1,1 1 1,-1-1 0,1 0-1,-1 1 1,0-1 0,0 1-1,0 0 1,0-1 0,0 1 0,0 0-1,0 0 1,0 0 0,0 1-1,-1-1 1,1 0 0,0 1-1,0 0 1,-1-1 0,1 1-1,0 0 1,-1 0 0,-2 1-1,-5-1-21,0 0-1,0 1 1,1 0-1,-14 3 0,18-2 26,0 0 0,0 0 0,0 0 0,0 1-1,0 0 1,1 0 0,-1 0 0,1 1 0,0-1-1,0 1 1,0 0 0,1 0 0,-1 0-1,1 0 1,0 1 0,0 0 0,-2 5 0,4-7-22,-1 0 0,1-1 0,0 1 0,0 0 1,1 0-1,-1 0 0,1 0 0,-1 0 1,1 1-1,0-1 0,0 0 0,0 0 0,1 0 1,-1 0-1,1 0 0,0 0 0,0 0 0,0 0 1,0 0-1,0-1 0,0 1 0,1 0 1,0-1-1,-1 1 0,1-1 0,0 1 0,0-1 1,0 0-1,0 0 0,1 0 0,2 2 1,1 0-300,0 0 1,0 0 0,0-1 0,1 0 0,-1-1 0,1 1 0,0-1 0,0 0-1,9 1 1,40 2-6405,-2-5-6444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0.944"/>
    </inkml:context>
    <inkml:brush xml:id="br0">
      <inkml:brushProperty name="width" value="0.025" units="cm"/>
      <inkml:brushProperty name="height" value="0.025" units="cm"/>
    </inkml:brush>
  </inkml:definitions>
  <inkml:trace contextRef="#ctx0" brushRef="#br0">9 1 4612,'0'0'16266,"3"9"-15817,0 6-148,0 0 0,0 0 0,-2 1 0,0-1 0,-1 21 0,-12 92 756,2-23-301,9 25-136,10-136 876,1-11-1087,6-32-366,-3-1 0,-1 0-1,-3 0 1,-3-1 0,1-52 0,-4 80-424,1 29-210,10 21 458,-9-22 149,0 0 1,1 0 0,-1-1 0,1 0 0,0 0 0,0 0 0,0 0 0,1-1 0,-1 0-1,1-1 1,0 1 0,-1-1 0,1 0 0,0-1 0,0 0 0,0 0 0,1 0 0,-1-1-1,0 0 1,0-1 0,0 1 0,8-3 0,-10 2 23,0 1 1,0-1-1,0-1 1,-1 1-1,1-1 1,0 0-1,0 0 0,-1 0 1,0-1-1,1 1 1,-1-1-1,0 0 0,0 0 1,0-1-1,-1 1 1,1-1-1,-1 0 0,0 0 1,0 0-1,0 0 1,-1 0-1,1-1 0,-1 1 1,0-1-1,0 0 1,-1 0-1,0 0 1,1 1-1,-1-1 0,-1 0 1,1-7-1,-1 12-45,0-1 1,0 1-1,0 0 0,0 0 1,0 0-1,0 0 0,0 0 1,0-1-1,0 1 0,0 0 1,0 0-1,0 0 0,0 0 1,0 0-1,0-1 0,0 1 0,0 0 1,0 0-1,0 0 0,0 0 1,0 0-1,-1 0 0,1 0 1,0-1-1,0 1 0,0 0 1,0 0-1,0 0 0,0 0 1,0 0-1,0 0 0,-1 0 0,1 0 1,0 0-1,0 0 0,0 0 1,0 0-1,0 0 0,-1-1 1,1 1-1,0 0 0,0 0 1,0 0-1,0 0 0,0 0 1,-1 1-1,1-1 0,0 0 1,0 0-1,0 0 0,0 0 0,0 0 1,0 0-1,-1 0 0,1 0 1,0 0-1,0 0 0,-12 9-146,-7 13 19,11-9 119,1-1 1,1 1-1,0 0 1,1 0-1,0 1 1,1 0-1,1 0 1,0 0-1,-1 15 1,4-25 18,-1-1 0,1 1 0,0 0 0,0 0 1,0 0-1,1 0 0,0 0 0,-1 0 0,1 0 0,1 0 0,-1-1 0,0 1 0,1 0 1,0-1-1,0 0 0,0 1 0,0-1 0,0 0 0,1 0 0,0 0 0,-1 0 1,1 0-1,0-1 0,0 1 0,1-1 0,-1 0 0,0 0 0,1 0 0,-1 0 1,1-1-1,0 1 0,-1-1 0,1 0 0,0 0 0,0 0 0,7 0 0,-2-1 28,1 1-1,0-2 1,0 1-1,0-1 1,0-1-1,0 0 1,0 0 0,-1-1-1,1 0 1,-1-1-1,0 0 1,0 0-1,0-1 1,0 0-1,-1-1 1,0 0-1,0 0 1,-1 0-1,1-1 1,-1 0-1,-1-1 1,0 0-1,0 0 1,6-11-1,-16 27-85,0 1 0,0-1-1,1 0 1,0 1 0,1 0-1,-1-1 1,2 1-1,-1 0 1,1 12 0,0-18 56,1-1 1,0 1-1,1 0 1,-1 0-1,0 0 1,1 0-1,0-1 1,-1 1-1,1 0 1,0 0-1,0-1 1,1 1-1,-1-1 1,0 1-1,1-1 0,0 0 1,-1 1-1,1-1 1,0 0-1,0 0 1,0 0-1,1-1 1,-1 1-1,0 0 1,1-1-1,-1 1 1,1-1-1,-1 0 1,1 0-1,0 0 1,0 0-1,-1 0 1,1-1-1,0 1 1,0-1-1,3 0 1,2 1-376,-1-1 1,1 0 0,-1 0-1,1 0 1,9-3 0,-14 2-110,0 0 0,0 0 0,0 0 0,0 0 0,0-1 0,0 1 0,0-1 0,0 0 0,-1 1 0,1-1 0,-1-1 0,1 1 0,-1 0 0,3-5 0,11-20-6898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288"/>
    </inkml:context>
    <inkml:brush xml:id="br0">
      <inkml:brushProperty name="width" value="0.025" units="cm"/>
      <inkml:brushProperty name="height" value="0.025" units="cm"/>
    </inkml:brush>
  </inkml:definitions>
  <inkml:trace contextRef="#ctx0" brushRef="#br0">0 1 7527,'0'0'15247,"40"66"-15055,-6-46-737,6 1-1793,-1-2-2082,1-5-1826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1.679"/>
    </inkml:context>
    <inkml:brush xml:id="br0">
      <inkml:brushProperty name="width" value="0.025" units="cm"/>
      <inkml:brushProperty name="height" value="0.025" units="cm"/>
    </inkml:brush>
  </inkml:definitions>
  <inkml:trace contextRef="#ctx0" brushRef="#br0">133 24 2883,'0'0'14120,"-9"-3"-11542,7 2-2549,-8-3 740,0 0 0,-1 1 0,-18-3 0,27 5-665,-1 1 0,1-1 0,0 1 0,0 0-1,-1 0 1,1 0 0,0 0 0,0 0 0,-1 0-1,1 1 1,0-1 0,0 1 0,-1 0 0,1-1-1,0 1 1,0 0 0,0 0 0,0 0 0,0 1-1,0-1 1,1 0 0,-1 1 0,0-1 0,1 1-1,-1 0 1,1-1 0,-1 1 0,1 0 0,-2 2-1,3-3-110,0 1 0,0-1 0,-1 0-1,1 1 1,0-1 0,0 1-1,0-1 1,1 0 0,-1 1-1,0-1 1,1 0 0,-1 0 0,0 1-1,1-1 1,-1 0 0,1 0-1,0 1 1,-1-1 0,1 0-1,0 0 1,0 0 0,0 0 0,0 0-1,0 0 1,0 0 0,0-1-1,0 1 1,0 0 0,0 0-1,0-1 1,3 2 0,44 19-611,-42-18 439,57 17-1013,-40-13 975,0 1-1,-1 0 1,1 2-1,25 15 1,-46-24 233,-1-1 1,0 1 0,0-1 0,0 1 0,0-1 0,0 1-1,0 0 1,-1 0 0,1 0 0,0-1 0,0 1 0,0 0 0,-1 0-1,1 0 1,0 0 0,-1 0 0,1 0 0,-1 0 0,1 0-1,-1 1 1,0-1 0,1 0 0,-1 0 0,0 2 0,0-1 44,-1-1 0,0 0 0,1 0 0,-1 0 0,0 0 0,0 0 0,0 0 0,1 0 1,-1 0-1,0-1 0,0 1 0,0 0 0,-1-1 0,1 1 0,0 0 0,0-1 0,0 1 1,-2 0-1,-64 13 1518,65-14-1623,-143 6-1120,124-7-2898,10-8-3700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2.989"/>
    </inkml:context>
    <inkml:brush xml:id="br0">
      <inkml:brushProperty name="width" value="0.025" units="cm"/>
      <inkml:brushProperty name="height" value="0.025" units="cm"/>
    </inkml:brush>
  </inkml:definitions>
  <inkml:trace contextRef="#ctx0" brushRef="#br0">11 141 8200,'-1'-1'326,"0"0"0,0 1 0,1-1 0,-1 0 0,0 0-1,0 0 1,1 0 0,-1 0 0,1 0 0,-1 0 0,1 0 0,-1 0 0,1 0 0,-1 0 0,1 0 0,0 0 0,0 0 0,-1 0 0,1 0 0,0 0 0,0-1 0,0 1 0,0 0 0,1 0-1,-1-1 1,1-1-35,0 1 0,0-1 0,0 1 0,1 0 0,-1-1 0,1 1-1,-1 0 1,1 0 0,0 0 0,2-2 0,6-4 121,-1 1 1,1 0 0,17-9-1,-14 9-260,0 0-1,1 0 0,0 2 0,0 0 1,0 0-1,1 2 0,-1-1 0,1 2 1,0 0-1,0 1 0,16 0 0,-30 2-156,1-1 1,-1 0-1,0 1 0,0-1 0,0 1 0,0 0 0,0-1 0,0 1 0,1 0 0,-1-1 0,-1 1 0,1 0 0,0 0 0,0 0 0,0 0 0,0 0 0,-1 0 0,1 0 1,0 0-1,-1 0 0,1 1 0,-1-1 0,1 0 0,-1 0 0,0 0 0,1 1 0,-1-1 0,0 0 0,0 0 0,0 1 0,0-1 0,0 0 0,0 1 0,0-1 0,-1 0 1,1 0-1,-1 2 0,-14 49 166,-15 4 33,23-46-130,0 1 1,1 0-1,0 0 1,1 0-1,1 1 0,0 0 1,0 0-1,-3 22 1,7-34-58,0 1 1,1-1 0,-1 1-1,0-1 1,1 1 0,-1-1-1,0 1 1,1-1 0,-1 0-1,1 1 1,-1-1 0,1 0-1,-1 1 1,1-1 0,-1 0-1,1 0 1,-1 0 0,1 1-1,0-1 1,-1 0 0,1 0-1,-1 0 1,1 0 0,-1 0-1,1 0 1,0 0 0,-1 0-1,1 0 1,-1 0 0,1-1-1,-1 1 1,1 0 0,0 0-1,0-1 1,24-5 434,-9 0-320,-1-2 1,1 0-1,-1-1 0,-1 0 1,1-1-1,-2-1 0,20-18 1,-9 4-62,-1-1 1,36-52 0,-74 124-335,10-33 293,0 0 0,0 0 1,1 0-1,1 1 0,-2 16 0,5-26 1,-1 0 0,1 0 0,0 1 0,1-1-1,-1 0 1,1 0 0,0 0 0,0 0 0,2 7 0,-2-10 0,0 1-1,0 0 1,0-1 0,0 1-1,0 0 1,0-1 0,1 0 0,-1 1-1,0-1 1,1 0 0,-1 0-1,1 1 1,0-1 0,-1 0-1,1-1 1,0 1 0,-1 0-1,1 0 1,0-1 0,0 1-1,3 0 1,1-1 104,-1 1-1,1-1 1,0 0 0,0 0-1,0 0 1,0-1 0,0 0-1,0 0 1,-1 0 0,1-1-1,0 0 1,-1 0 0,0 0-1,1-1 1,-1 0 0,0 0-1,0 0 1,0-1 0,-1 0-1,1 1 1,3-6 0,-1 0-74,0 1 1,0-1-1,-1 0 1,0-1-1,-1 0 1,0 0 0,0 0-1,-1 0 1,0-1-1,3-15 1,-8 27-65,1 1 0,0 0 0,0-1 0,0 1 0,0 0 1,0-1-1,1 1 0,-1-1 0,0 1 0,1 0 0,-1-1 0,1 1 0,-1-1 0,1 1 0,0-1 1,0 1-1,0-1 0,0 0 0,0 1 0,0-1 0,0 0 0,0 0 0,0 0 0,0 0 1,1 0-1,-1 0 0,1 0 0,-1 0 0,0 0 0,1-1 0,-1 1 0,1-1 0,0 1 1,-1-1-1,1 1 0,-1-1 0,1 0 0,0 0 0,-1 0 0,3 0 0,1 0 49,0 0-1,0-1 0,-1 0 0,1 0 0,0 0 0,0 0 0,0-1 1,-1 1-1,1-1 0,-1-1 0,0 1 0,1-1 0,-1 1 1,6-7-1,2-2 60,0 0 0,-2-1 0,11-14 0,-29 38-118,0 0-1,1 0 1,0 1 0,-8 21-1,13-28-244,-1 1 0,1 0 0,0 0-1,1 0 1,0 0 0,0 0 0,0 0 0,1 0-1,0 0 1,0 1 0,1-1 0,1 9-1,-1-15 47,-1 0-1,1 0 0,-1 0 0,1 0 0,-1 0 0,1 0 0,-1 0 0,1 0 0,0 0 0,0-1 0,-1 1 0,1 0 0,0 0 0,0-1 0,0 1 0,0 0 0,0-1 1,0 1-1,0-1 0,0 1 0,2-1 0,15 3-7183,-2-3-2069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3.665"/>
    </inkml:context>
    <inkml:brush xml:id="br0">
      <inkml:brushProperty name="width" value="0.025" units="cm"/>
      <inkml:brushProperty name="height" value="0.025" units="cm"/>
    </inkml:brush>
  </inkml:definitions>
  <inkml:trace contextRef="#ctx0" brushRef="#br0">133 1 737,'0'0'22213,"-2"14"-21381,-13 47 100,-36 96 0,-5 17-25,55-172-907,-1 4 0,0 1 0,1-1 0,0 0 0,0 1 0,0-1 0,1 1 0,0 8 0,1-15 10,0 0 1,0 0-1,-1 0 0,1 1 0,0-1 0,-1 0 1,1 0-1,0-1 0,0 1 0,-1 0 0,1 0 1,0 0-1,0 0 0,-1-1 0,1 1 1,0 0-1,-1 0 0,1-1 0,0 1 0,-1-1 1,1 1-1,0-1 0,5-5 36,0 1-1,-1-2 1,1 1-1,-1 0 1,-1-1-1,1 0 1,-1 0-1,0-1 1,3-7-1,25-78-182,-23 64-26,3-18-413,-10 35 252,0 0 0,2 0 0,-1 1 0,1-1 0,9-16 0,-12 28 316,-1-1-1,0 1 1,1-1-1,-1 1 1,0 0-1,1-1 1,-1 1-1,1 0 1,-1-1-1,1 1 1,-1 0-1,1 0 1,-1-1-1,1 1 1,-1 0-1,1 0 1,-1 0-1,1 0 1,-1 0-1,1 0 1,-1 0-1,1 0 1,-1 0-1,1 0 1,0 0-1,-1 0 1,1 0-1,-1 0 1,1 0-1,-1 0 1,1 1-1,-1-1 1,1 0 0,-1 0-1,1 1 1,19 14 363,-10-7-181,-2-4-62,-1 0-1,1-1 1,0 0-1,0-1 1,0 1-1,0-1 0,1-1 1,-1 0-1,1 0 1,-1-1-1,0 0 1,1 0-1,-1-1 0,9-1 1,-11 1-51,1 0 1,-1-1-1,0 0 0,0 0 1,-1 0-1,1 0 0,0-1 1,-1 0-1,1 0 0,-1-1 1,0 1-1,0-1 1,0 0-1,-1-1 0,0 1 1,1-1-1,-2 0 0,1 0 1,4-7-1,-7 10-67,1 0 0,-1 0 0,0 0 0,0 0 0,0 0 0,0 0 0,0-1-1,-1 1 1,1 0 0,-1-1 0,1 1 0,-1 0 0,0-1 0,0 1 0,0 0 0,0-1 0,-1 1 0,1 0 0,-1-1 0,1 1-1,-1 0 1,0-1 0,1 1 0,-1 0 0,-1 0 0,1 0 0,0 0 0,0 0 0,-1 0 0,1 0 0,-1 0 0,1 1 0,-1-1-1,0 0 1,0 1 0,0 0 0,0-1 0,-4-1 0,2 2-36,0-1 0,0 1 0,0 0 0,0 0 0,-1 0-1,1 1 1,0 0 0,-1-1 0,1 2 0,0-1 0,-1 0 0,1 1 0,0 0 0,0 0 0,0 0-1,-1 0 1,1 1 0,0 0 0,1 0 0,-7 3 0,2 1 28,1 0 0,0 0-1,0 1 1,0-1 0,1 1 0,0 1 0,0-1 0,1 1-1,0 0 1,-5 11 0,9-16 8,-1 1-1,1-1 1,0 0 0,0 0-1,0 1 1,0-1 0,1 0-1,-1 1 1,1-1 0,0 1-1,0-1 1,0 1 0,0-1-1,1 0 1,-1 1 0,1-1-1,0 1 1,0-1 0,0 0-1,1 0 1,-1 0 0,1 0-1,-1 0 1,1 0 0,0 0-1,0 0 1,1 0 0,-1-1-1,0 0 1,6 5 0,12 6-188,2 0 0,0-1 1,1-1-1,38 13 0,-35-14 75,0 1-1,0 1 1,29 18-1,-54-29 116,1 0-1,0 0 1,0 0 0,0 1 0,-1-1 0,1 0-1,-1 1 1,1-1 0,-1 1 0,0 0-1,1-1 1,-1 1 0,0 0 0,0 0-1,0-1 1,0 1 0,1 3 0,-3-4 23,1 0 1,0 0 0,0 0-1,-1 0 1,1-1 0,0 1 0,-1 0-1,1 0 1,0 0 0,-1-1-1,1 1 1,-1 0 0,0-1-1,1 1 1,-1 0 0,0-1 0,1 1-1,-1-1 1,0 1 0,1-1-1,-1 1 1,0-1 0,0 1-1,0-1 1,0 0 0,-1 1 0,-6 1-148,1 0 0,-1-1 1,0 1-1,0-2 0,0 1 0,1-1 1,-14-1-1,-13-8-3123,0-8-2952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026"/>
    </inkml:context>
    <inkml:brush xml:id="br0">
      <inkml:brushProperty name="width" value="0.025" units="cm"/>
      <inkml:brushProperty name="height" value="0.025" units="cm"/>
    </inkml:brush>
  </inkml:definitions>
  <inkml:trace contextRef="#ctx0" brushRef="#br0">1 2 18385,'0'0'2018,"57"-2"-7911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4.500"/>
    </inkml:context>
    <inkml:brush xml:id="br0">
      <inkml:brushProperty name="width" value="0.025" units="cm"/>
      <inkml:brushProperty name="height" value="0.025" units="cm"/>
    </inkml:brush>
  </inkml:definitions>
  <inkml:trace contextRef="#ctx0" brushRef="#br0">21 6 3523,'0'0'16336,"3"14"-15664,4 38 22,-2-1 0,-2 1 0,-3 0 0,-2 0 0,-2-1 0,-17 81 0,18-121-457,-6 24 717,9-30-215,7-20 209,110-239-381,-72 165-552,-37 71-120,1 1 1,1 0 0,0 1 0,1 0-1,16-18 1,-24 31 75,0 0 1,0 0-1,0 0 0,0 0 0,1 0 0,-1 1 1,1 0-1,0-1 0,0 1 0,0 1 0,-1-1 1,2 1-1,-1-1 0,0 1 0,0 0 0,0 0 1,1 1-1,-1 0 0,0-1 0,0 1 0,1 1 1,-1-1-1,0 1 0,1-1 0,-1 1 0,0 0 1,0 1-1,0-1 0,7 4 0,-9-4 22,0 0-1,0 0 0,0 0 0,0 0 1,-1 0-1,1 1 0,0-1 1,-1 0-1,1 1 0,-1-1 1,1 1-1,-1 0 0,0-1 0,0 1 1,0 0-1,0 0 0,0 0 1,0 0-1,0 0 0,0 0 1,-1 0-1,1 0 0,-1 0 0,0 0 1,1 0-1,-1 0 0,0 0 1,0 0-1,-1 0 0,1 1 1,0-1-1,-1 0 0,1 0 0,-1 0 1,-1 3-1,0 0 26,-1 0 0,1 0 0,-1 0 0,-1-1 0,1 1 0,-1-1 0,0 0 0,1 0 0,-2 0 0,1 0 0,0-1 0,-8 4 1,-1 1 80,-1-2 1,0 1 0,-1-2 0,1 0 0,-1-1-1,0 0 1,0-2 0,-1 1 0,-29-1 0,44-1-168,0-1 0,0 0 1,1 0-1,-1 0 0,0 1 1,0-1-1,1 0 0,-1 0 1,0 0-1,0 0 0,1 0 0,-1-1 1,0 1-1,0 0 0,1 0 1,-1 0-1,0-1 0,1 1 1,-1 0-1,0-1 0,1 1 0,-1 0 1,0-1-1,1 1 0,-1-1 1,1 1-1,-1-1 0,1 1 1,-1-1-1,1 0 0,-1 1 1,1-1-1,-1 0 0,1 1 0,0-1 1,0 0-1,-1 1 0,1-1 1,0 0-1,0 0 0,0 1 1,0-1-1,-1 0 0,1 0 1,0 1-1,1-1 0,-1 0 0,0 0 1,0 1-1,0-1 0,0 0 1,0 0-1,1 1 0,-1-1 1,0 0-1,1 0 0,1-3-691,0 0 1,1 1-1,-1-1 0,1 1 0,-1 0 1,1 0-1,0 0 0,6-5 0,18-9-4851,9-1-706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5.443"/>
    </inkml:context>
    <inkml:brush xml:id="br0">
      <inkml:brushProperty name="width" value="0.025" units="cm"/>
      <inkml:brushProperty name="height" value="0.025" units="cm"/>
    </inkml:brush>
  </inkml:definitions>
  <inkml:trace contextRef="#ctx0" brushRef="#br0">79 301 3972,'0'0'16565,"-7"9"-15487,1-2-972,-1 0 45,1 0 0,0 1 0,0-1 0,1 1 0,-1 0 0,2 0 0,-1 1 0,1-1 0,1 1 0,0 0 0,0 0 0,0 1-1,1-1 1,-1 15 0,4-22-139,-1-1-1,1 1 1,0 0-1,-1 0 0,1 0 1,0-1-1,0 1 1,0-1-1,0 1 0,1-1 1,-1 1-1,0-1 1,1 1-1,-1-1 1,0 0-1,1 0 0,0 0 1,-1 0-1,1 0 1,0 0-1,-1 0 0,1-1 1,0 1-1,0-1 1,0 1-1,0-1 0,0 1 1,-1-1-1,1 0 1,3 0-1,5 1 48,-1-1 1,1 0-1,0 0 1,-1-1-1,11-1 0,-12-1-35,0 1 0,0-1 0,0-1-1,0 1 1,-1-1 0,1-1-1,-1 1 1,0-1 0,0-1 0,-1 1-1,1-1 1,-1 0 0,-1-1 0,1 1-1,-1-1 1,0 0 0,-1-1 0,1 1-1,-2-1 1,6-12 0,-3 4-419,-1 1 1,0-1-1,-1 0 1,2-19-1,-4 19-1198,-1-1 0,0 1-1,-4-30 1,-3 28 295,4 10 211,14 6 573,-7 1 716,1 1 1,-1-1-1,1-1 0,-1 1 0,1-1 1,-1 0-1,0 0 0,1-1 0,-1 1 1,-1-1-1,1 0 0,0-1 0,-1 1 1,1-1-1,-1 0 0,7-8 1,-2 2 564,-1-1 1,0 0 0,0-1 0,-1 0-1,10-24 1,-47 70 834,15-3-1259,0 1 1,3 0 0,0 1 0,2 1 0,2 0-1,1 0 1,1 0 0,3 1 0,0 69 0,3-102-335,0 0 1,0-1 0,0 1 0,0-1-1,0 1 1,0 0 0,1-1 0,-1 1-1,0-1 1,1 1 0,0-1 0,-1 1-1,1-1 1,0 1 0,0-1-1,0 1 1,0-1 0,0 0 0,1 2-1,8-5 366,-2-17 113,0-51-518,0-103 1,-8 178 25,1 0 0,0 0 1,0 0-1,1 0 0,0-1 1,-1 1-1,2 0 0,-1-1 0,0 1 1,1-1-1,0 0 0,0 0 0,0 0 1,0 0-1,1-1 0,0 1 1,-1-1-1,1 0 0,0 0 0,1 0 1,-1-1-1,0 1 0,1-1 1,7 3-1,-3-2 20,-1 1 1,1-1 0,0-1-1,0 1 1,0-2-1,0 1 1,0-1 0,0-1-1,0 1 1,1-1-1,-1-1 1,17-3 0,-24 3-6,1 0-1,-1 0 1,1-1 0,-1 1 0,0-1 0,1 0 0,-1 1 0,0-1-1,0 0 1,0 0 0,-1 0 0,1-1 0,0 1 0,-1 0 0,1-1 0,-1 1-1,0-1 1,0 1 0,0-1 0,0 1 0,0-1 0,-1 0 0,1 1-1,-1-1 1,0 0 0,0 0 0,0-3 0,0 5-17,-1 0 1,1 0-1,-1 0 1,0 0-1,1 0 0,-1 1 1,0-1-1,1 0 1,-1 1-1,0-1 0,0 0 1,0 1-1,0-1 1,0 1-1,0-1 1,1 1-1,-1 0 0,0-1 1,0 1-1,0 0 1,0 0-1,0 0 0,0-1 1,-1 1-1,1 0 1,0 0-1,0 1 1,0-1-1,0 0 0,-1 1 1,-34 7-212,30-5 206,-1 1-1,1 0 1,1 1 0,-1-1-1,1 1 1,0 0-1,0 1 1,0-1 0,0 1-1,-4 9 1,6-11 6,0 1-1,1 0 1,-1-1 0,1 1 0,0 0 0,0 1 0,1-1-1,0 0 1,0 0 0,0 1 0,0-1 0,1 0 0,0 1 0,1 8-1,0-11 10,0-1-1,0 1 1,0-1-1,0 1 1,1-1-1,-1 0 1,1 0-1,-1 0 1,1 0-1,0 0 0,0 0 1,0 0-1,0-1 1,0 1-1,0-1 1,1 1-1,-1-1 1,0 0-1,1 0 1,-1 0-1,1 0 1,-1 0-1,1-1 1,0 1-1,3 0 0,9 1 32,1 0 0,0-1-1,16-2 1,-19 1-18,7-1 0,0-1 0,-1-1 1,1-1-1,-1 0 0,0-2 0,0 0 0,-1-1 1,22-12-1,-40 19-12,0 0 0,0 0 1,0 0-1,0 0 1,0 0-1,0 0 0,0 0 1,1 0-1,-1 0 0,0 0 1,0 0-1,0 0 0,0 0 1,0 0-1,0 0 0,0 0 1,1 0-1,-1 0 0,0 0 1,0 0-1,0 0 0,0 0 1,0 0-1,0 0 1,0 0-1,0 0 0,1 0 1,-1 0-1,0 0 0,0 0 1,0 0-1,0 0 0,0 0 1,0 0-1,0 0 0,0 1 1,0-1-1,0 0 0,0 0 1,1 0-1,-1 0 1,0 0-1,0 0 0,0 0 1,0 0-1,0 0 0,0 1 1,0-1-1,0 0 0,0 0 1,0 0-1,0 0 0,0 0 1,0 0-1,0 0 0,0 1 1,0-1-1,0 0 0,0 0 1,0 0-1,0 0 1,0 0-1,0 0 0,0 0 1,-1 0-1,1 1 0,0-1 1,0 0-1,-5 15 318,-4 18 89,9-33-406,0 1 1,0 0 0,-1-1-1,1 1 1,0 0-1,0-1 1,0 1-1,0 0 1,0-1 0,0 1-1,1 0 1,-1-1-1,0 1 1,0-1-1,0 1 1,1 0-1,-1-1 1,0 1 0,1-1-1,-1 1 1,0-1-1,1 1 1,-1-1-1,1 1 1,-1-1 0,1 1-1,-1-1 1,1 1-1,-1-1 1,1 0-1,-1 1 1,1-1-1,-1 0 1,1 0 0,0 1-1,-1-1 1,1 0-1,0 0 1,0 0-1,27 2-463,0-1-1,48-5 0,10-8-9182,-51 4-1197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151"/>
    </inkml:context>
    <inkml:brush xml:id="br0">
      <inkml:brushProperty name="width" value="0.025" units="cm"/>
      <inkml:brushProperty name="height" value="0.025" units="cm"/>
    </inkml:brush>
  </inkml:definitions>
  <inkml:trace contextRef="#ctx0" brushRef="#br0">40 58 3203,'13'-23'-280,"11"-11"19704,-24 34-19283,-9 26-283,-8 31 722,2 2 0,2 0-1,4 0 1,1 1-1,4 0 1,2 62 0,2-119-571,1 0-1,-1 0 1,0 1 0,1-1 0,0 0 0,0 0 0,0 0 0,0 0 0,0 0-1,3 6 1,-3-9 3,-1 0-1,0 1 1,1-1-1,-1 1 1,0-1-1,1 1 0,-1-1 1,1 0-1,-1 1 1,1-1-1,-1 0 1,1 0-1,-1 1 1,1-1-1,-1 0 0,1 0 1,-1 0-1,1 1 1,-1-1-1,1 0 1,-1 0-1,1 0 1,0 0-1,-1 0 1,1 0-1,1-1 28,-1 1 0,0-1 0,0 0 0,1 1 0,-1-1 0,0 0 0,0 0 0,0 0 0,0 0 0,0 0 0,0 0 0,0 0 0,-1 0 0,1 0 0,1-2 0,4-9 51,-1 0 0,0-1 0,-1 1 0,0-1 0,0 0 0,-2 0 0,2-20 0,1-69-1209,-5 101 1054,0 8 38,0 0 1,1 0 0,0 0-1,0 0 1,0 1-1,1-1 1,0-1 0,0 1-1,1 0 1,5 9-1,-6-12 43,1-1-1,-1 1 1,1-1 0,0 0-1,0 0 1,1 0-1,-1 0 1,1-1 0,-1 1-1,1-1 1,0 0-1,-1 0 1,1 0 0,0-1-1,1 1 1,-1-1-1,0 0 1,0 0 0,7 0-1,-4 0 66,-1-1-1,1 0 0,0 0 1,-1-1-1,1 0 1,-1 0-1,1 0 0,-1-1 1,0 0-1,1 0 1,-1-1-1,0 0 1,0 0-1,-1 0 0,1-1 1,-1 0-1,0 0 1,1 0-1,-2 0 0,1-1 1,0 0-1,-1 0 1,0 0-1,0-1 0,-1 1 1,0-1-1,0 0 1,0 0-1,0 0 0,-1 0 1,2-10-1,-5 10-783,-7 14 432,-9 16 172,13-15 110,1 1 1,0-1-1,1 1 0,0 0 0,0-1 0,1 1 1,1 0-1,0 12 0,0-20-66,0 0-1,0 0 1,0 0 0,1 0-1,-1 0 1,1 0 0,0-1 0,-1 1-1,1 0 1,0 0 0,0 0-1,0-1 1,0 1 0,0 0-1,1-1 1,-1 1 0,0-1-1,4 3 1,-3-3-148,0 0-1,0-1 1,0 1 0,1-1-1,-1 1 1,0-1 0,1 0-1,-1 0 1,0 0-1,0 0 1,1 0 0,-1-1-1,0 1 1,1 0 0,-1-1-1,0 0 1,0 0-1,0 0 1,0 0 0,4-2-1,-1 0-609,0 0 0,-1-1-1,1 1 1,-1-1 0,0 0-1,0-1 1,0 1 0,-1 0-1,4-7 1,-6 10 565,25-33-6654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6.810"/>
    </inkml:context>
    <inkml:brush xml:id="br0">
      <inkml:brushProperty name="width" value="0.025" units="cm"/>
      <inkml:brushProperty name="height" value="0.025" units="cm"/>
    </inkml:brush>
  </inkml:definitions>
  <inkml:trace contextRef="#ctx0" brushRef="#br0">34 48 12460,'0'0'3390,"-6"8"-1992,3-3-1319,0 0 0,-1 0 0,2 0-1,-1 1 1,1-1 0,-1 1 0,1 0 0,1 0-1,-1 0 1,1 0 0,0 0 0,1 0 0,-1 0-1,1 0 1,0 0 0,1 0 0,0 0 0,0 0-1,0 0 1,0 0 0,1 0 0,0 0 0,0-1-1,4 8 1,3 1-802,0 1 1,1-1-1,0-1 0,1 0 1,1 0-1,0-1 0,14 10 1,-26-21 763,0-1 0,1 1 0,-1-1 0,1 1 0,-1-1 0,0 1 1,1-1-1,-1 0 0,1 1 0,0-1 0,-1 0 0,1 1 0,-1-1 0,1 0 1,-1 0-1,1 0 0,0 0 0,-1 1 0,1-1 0,-1 0 0,1 0 1,0 0-1,-1 0 0,1 0 0,0 0 0,-1-1 0,1 1 0,-1 0 0,1 0 1,0 0-1,-1 0 0,1-1 0,-1 1 0,1 0 0,-1-1 0,1 1 0,-1 0 1,1-1-1,-1 1 0,1-1 0,-1 1 0,0-1 0,1 1 0,-1-1 0,0 1 1,1-1-1,-1 1 0,0-1 0,1 1 0,-1-1 0,0 0 0,0 1 0,0-1 1,0 1-1,0-1 0,1 0 0,-1 1 0,0-1 0,-1 0 0,2-1 52,-1 1 0,0 0 0,0-1 0,0 1 0,-1 0 0,1-1 1,0 1-1,0 0 0,-1 0 0,1-1 0,-1 1 0,1 0 0,-1 0 0,0-1 0,1 1 0,-1 0 0,0 0 0,0 0 0,1 0 0,-1 0 0,0 0 0,0 0 0,0 0 0,-1 1 0,1-1 0,0 0 0,0 1 0,0-1 0,-2 0 0,0 0-48,0 1 0,0 0 0,0-1 0,0 1-1,0 0 1,0 0 0,0 1 0,0-1 0,0 1 0,0 0 0,0-1 0,0 1-1,0 0 1,0 1 0,0-1 0,1 1 0,-1-1 0,0 1 0,1 0 0,0 0-1,-1 0 1,1 0 0,0 0 0,0 0 0,0 1 0,-2 2 0,2-1 44,-1-1 0,1 1 0,0 0 0,0 0 0,1 0 0,-1 0 0,1 0 0,0 1 0,0-1 0,1 0 1,-1 0-1,1 1 0,0-1 0,0 0 0,0 1 0,0-1 0,1 0 0,1 6 0,0-7-41,-1 0 0,1-1 0,0 1 0,0-1 0,0 0 0,0 1 0,0-1-1,0 0 1,1 0 0,-1 0 0,1 0 0,-1-1 0,1 1 0,0-1 0,0 1 0,0-1 0,-1 0 0,7 1 0,56 11 680,-48-12-666,0-1 0,0-1 1,0 0-1,-1-1 0,1 0 0,-1-2 0,1 0 0,30-12 1,-37 11 95,1 0 0,-1 0 0,-1-1 0,1 0 0,-1-1 0,0 0 0,0-1 0,-1 0 0,0 0 0,0 0 0,-1-1 1,0-1-1,0 1 0,5-12 0,-7 10 1053,13-16-1008,-16 25-204,21-22 18,-1 0 1,24-36-1,-41 53-1,0 0-1,-1 0 1,0 0-1,-1 0 1,0-1-1,0 1 1,0-1-1,-1 0 1,0 0-1,-1 0 1,0 0-1,0 0 1,-1 0-1,1 0 1,-2-9-1,0 16-16,1 0-1,-1 0 1,1 0-1,-1 0 1,1 0-1,-1 1 1,1-1-1,-1 0 1,0 0-1,1 0 1,-1 1-1,0-1 0,0 0 1,0 1-1,0-1 1,1 0-1,-1 1 1,0-1-1,0 1 1,0 0-1,0-1 1,0 1-1,0 0 1,0 0-1,0-1 1,0 1-1,-1 0 1,1 0-1,0 0 0,0 0 1,0 0-1,0 1 1,0-1-1,0 0 1,0 0-1,0 1 1,0-1-1,0 1 1,0-1-1,-1 1 1,-4 1-11,-1 1 0,1-1 0,0 1 0,1 0 1,-9 6-1,-2 4 94,2 0 0,0 0 1,1 2-1,0-1 0,1 2 0,1 0 1,-16 29-1,22-38-48,1 1 0,1 0 0,-1 1 0,1-1 0,1 1 0,0-1 1,0 1-1,0 0 0,1-1 0,1 1 0,-1 0 0,1 0 0,1 0 0,0 0 0,0-1 0,1 1 1,0 0-1,0-1 0,5 12 0,-4-15-24,1 1 0,-1-1 0,1 0 0,0 0 0,0 0 0,0-1 1,1 1-1,0-1 0,0 0 0,0-1 0,0 1 0,1-1 0,-1 0 0,1 0 0,0 0 0,8 2 0,2-1-940,-1 0-1,0-1 0,1-1 0,0 0 1,22-1-1,-20-3-4178,0-9-3945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288"/>
    </inkml:context>
    <inkml:brush xml:id="br0">
      <inkml:brushProperty name="width" value="0.025" units="cm"/>
      <inkml:brushProperty name="height" value="0.025" units="cm"/>
    </inkml:brush>
  </inkml:definitions>
  <inkml:trace contextRef="#ctx0" brushRef="#br0">200 262 11403,'1'-2'434,"-1"1"0,0-1 0,0 1 1,0-1-1,0 0 0,0 1 0,0-1 0,-1 1 1,1-1-1,0 1 0,-1-1 0,1 1 0,-1-1 1,0 1-1,1-1 0,-1 1 0,0 0 0,0 0 1,0-1-1,0 1 0,-2-2 0,1 1-253,0 1 0,0 0 0,0 0 0,-1 0 0,1 0 0,0 0 0,-1 1 1,1-1-1,0 1 0,-1-1 0,1 1 0,-1 0 0,-2 0 0,-1 0-188,0 0 0,0 1 1,0 0-1,0 0 0,0 1 0,0 0 1,0 0-1,0 0 0,1 0 0,-1 1 1,-7 5-1,7-4 54,0 1 1,0 0-1,1 0 1,-1 1-1,1-1 1,0 1-1,1 0 1,-1 0-1,1 1 1,1 0-1,-1-1 1,1 1-1,0 0 1,1 0-1,-1 1 1,2-1-1,-1 0 1,0 11-1,2-18-18,0 1 0,1 0 0,-1 0 0,1-1 0,-1 1 0,1 0 0,-1 0 0,1-1 0,0 1 0,-1-1 0,1 1 0,0-1 0,-1 1 0,1-1 0,0 1 0,0-1 0,0 0 0,-1 1 0,1-1 0,0 0 0,0 0 0,0 1 0,0-1 0,0 0 0,0 0 0,-1 0 0,1 0 0,0 0 0,0 0 0,0 0 0,0-1 0,0 1 0,-1 0 0,2-1 0,35-7 1065,-25 1-992,0-1-1,-1 0 1,0-1 0,0 0 0,-1 0 0,0-1 0,0-1 0,-1 1 0,-1-2-1,0 1 1,11-22 0,-14 19-40,-9 14-171,-11 21-89,12-13 188,-3 3-15,1 0 0,1 1 0,0 0 0,-4 20 0,7-31 38,1 1 0,0 0 0,0 0 0,-1-1-1,1 1 1,0 0 0,0 0 0,1 0-1,-1-1 1,0 1 0,1 0 0,-1-1 0,1 1-1,-1 0 1,1 0 0,0-1 0,-1 1-1,1-1 1,0 1 0,0-1 0,0 1 0,1-1-1,-1 0 1,0 1 0,0-1 0,1 0-1,-1 0 1,1 0 0,-1 0 0,1 0 0,-1 0-1,1-1 1,0 1 0,-1 0 0,1-1-1,0 1 1,-1-1 0,1 0 0,0 1 0,2-1-1,3 0 125,0 0 1,0 0-1,0 0 0,0-1 0,-1 0 0,1 0 1,0-1-1,0 0 0,-1 0 0,1-1 0,-1 0 0,0 0 1,0 0-1,0-1 0,9-6 0,-6 2-92,0 1 0,-1-2 0,1 1 0,-2-1 0,1 0 0,-1-1 0,0 0 0,6-14 0,-33 72-569,18-43 521,1 0 0,-1 0 0,1 1 0,0-1 0,0 0 0,1 1 0,0-1 0,0 1 0,0-1 0,0 0 0,2 6 0,-1-9 15,-1-1 0,1 0 1,0 0-1,0 1 1,0-1-1,0 0 0,1 0 1,-1 0-1,0 0 1,0 0-1,1 0 0,-1-1 1,1 1-1,-1 0 1,0-1-1,1 1 0,-1-1 1,1 1-1,-1-1 1,1 0-1,0 1 0,-1-1 1,1 0-1,-1 0 1,1 0-1,-1 0 0,1-1 1,0 1-1,-1 0 1,1-1-1,-1 1 0,1-1 1,2-1-1,3 0 35,0 0 1,0-1-1,0 0 0,0 0 0,9-6 0,51-50-260,-71 65 108,0 0 1,1 0-1,0 0 1,0 1 0,0-1-1,0 1 1,1 0-1,0 0 1,1 0-1,0 0 1,0 0-1,0 0 1,1 0 0,0 0-1,1 7 1,0-12 106,0-1 1,0 0 0,0 1 0,0-1-1,0 0 1,1 0 0,-1 0 0,0 0-1,1 0 1,-1-1 0,1 1-1,-1 0 1,1-1 0,-1 1 0,1-1-1,-1 1 1,1-1 0,-1 0-1,1 1 1,0-1 0,-1 0 0,1 0-1,0 0 1,-1 0 0,1-1 0,2 0-1,49-8-241,-34 2-569,0-2 0,0 0 0,0-1-1,-1-1 1,-1 0 0,28-24 0,-26 18-546,-1 0 0,-1-1 0,0-1 0,-2-1 0,0 0 0,-1-1 0,-1-1 0,-1 0 0,10-25 0,-8-11 297,-11 20 6369,-3 37-5190,0 1 1,0 0-1,0-1 0,0 1 1,0-1-1,0 1 0,-1-1 1,1 1-1,0 0 0,0-1 1,0 1-1,0-1 0,-1 1 1,1 0-1,0-1 0,0 1 1,-1 0-1,1-1 0,0 1 1,-1 0-1,1 0 0,0-1 1,-1 1-1,1 0 0,0 0 0,-1-1 1,1 1-1,-1 0 0,1 0 1,0 0-1,-1 0 0,1 0 1,-1 0-1,1 0 0,0 0 1,-1 0-1,1 0 0,-1 0 1,1 0-1,-1 0 0,1 0 1,0 0-1,-1 0 0,1 0 1,-1 0-1,1 0 0,0 1 1,-1-1-1,1 0 0,-1 0 0,1 1 1,0-1-1,-1 0 0,1 1 1,-22 13 852,13-4-691,1 0 1,1 0-1,0 0 0,1 1 0,0 0 0,0 0 0,1 0 0,0 1 0,1 0 0,-3 18 0,1-1-35,1 0 0,2 0 0,0 40 1,7-5-832,15 78 0,-20-167 426,-2 0-1,-1-1 1,-1 1 0,-1 1 0,-13-34 0,-12-52 2134,31 109-1945,0 1 0,0-1 0,0 1 0,0-1 0,0 1 0,0-1 0,0 1 1,0 0-1,0-1 0,0 1 0,0-1 0,0 1 0,1-1 0,-1 1 0,0-1 0,0 1 0,1 0 0,-1-1 0,0 1 0,0-1 1,1 1-1,-1 0 0,0-1 0,1 1 0,-1 0 0,1 0 0,-1-1 0,0 1 0,1 0 0,-1 0 0,1-1 0,-1 1 0,1 0 1,0 0-1,25-3 96,32 10-1381,-54-6 1083,31 5-4811,58 2-1,-52-8-1644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8.711"/>
    </inkml:context>
    <inkml:brush xml:id="br0">
      <inkml:brushProperty name="width" value="0.025" units="cm"/>
      <inkml:brushProperty name="height" value="0.025" units="cm"/>
    </inkml:brush>
  </inkml:definitions>
  <inkml:trace contextRef="#ctx0" brushRef="#br0">136 1 4004,'0'0'12801,"-10"10"-10313,0-1-2073,1 1 1,1 0-1,0 0 0,0 1 1,1 0-1,0 0 0,1 1 1,1-1-1,-9 26 0,-1 33 338,3 0 0,3 1-1,3 0 1,5 89 0,2-173-613,2 1 0,-1-1 1,2 1-1,-1 0 0,2 0 1,8-16-1,5-16 20,5-26-32,-1 2-787,58-125 0,-77 189 639,-1 1 0,1-1 0,-1 0 0,1 1 0,0 0 0,0-1 0,0 1 0,1 0 0,-1 1 0,1-1 0,0 1 0,0-1 0,-1 1 0,1 0 0,1 0 0,3-1 0,-6 3 9,-1 0 0,1-1 1,-1 1-1,1 0 0,-1 0 0,1 0 0,-1 0 0,1 0 0,-1 0 1,1 1-1,0-1 0,-1 0 0,1 1 0,-1-1 0,0 1 0,1 0 1,-1-1-1,3 3 0,-2-1 7,-1-1 1,1 1-1,-1 0 0,1 0 1,-1 0-1,0 0 1,1 0-1,-1 0 1,-1 0-1,1 1 0,0-1 1,0 0-1,-1 1 1,1-1-1,-1 5 0,1-4 5,-1 0-1,0 0 0,0 0 0,0 0 0,-1 0 1,1 0-1,-1 0 0,0-1 0,1 1 0,-1 0 1,-1 0-1,1-1 0,0 1 0,-1 0 0,1-1 0,-1 1 1,-3 3-1,0-1 48,0 0 0,-1 0 1,1-1-1,-1 0 0,0 0 0,0 0 1,-9 3-1,-3 1 130,-1-1 1,-1-1-1,1-1 0,-27 4 1,43-9-320,-45 4 521,30-10-1592,18 6 1076,0-1-1,-1 1 1,1-1-1,0 1 0,0-1 1,0 1-1,0-1 1,0 0-1,-1 1 0,1-1 1,0 1-1,0-1 1,1 1-1,-1-1 0,0 0 1,0 1-1,0-1 0,0 1 1,0-1-1,1 1 1,-1-1-1,0 1 0,0-1 1,1 1-1,-1-1 1,0 1-1,1 0 0,-1-1 1,0 1-1,1-1 1,0 0-1,20-16-4705,10-2-1665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19.419"/>
    </inkml:context>
    <inkml:brush xml:id="br0">
      <inkml:brushProperty name="width" value="0.025" units="cm"/>
      <inkml:brushProperty name="height" value="0.025" units="cm"/>
    </inkml:brush>
  </inkml:definitions>
  <inkml:trace contextRef="#ctx0" brushRef="#br0">61 242 5637,'0'0'18162,"-8"11"-16417,-28 40-362,34-48-1312,0 0 1,0 1-1,0-1 1,0 1-1,1 0 0,0-1 1,0 1-1,0 0 1,0 0-1,0 0 1,1 0-1,0 0 0,0 5 1,0-7-46,1 1-1,-1-1 1,1 0 0,-1 0 0,1 0 0,0 0-1,0 1 1,0-1 0,0 0 0,1-1-1,-1 1 1,0 0 0,1 0 0,0-1-1,-1 1 1,1 0 0,2 1 0,0-1-33,-1 0 1,1 0 0,0 0-1,0-1 1,0 0 0,0 1-1,0-1 1,0-1 0,1 1-1,-1-1 1,0 1-1,0-1 1,1 0 0,-1-1-1,0 1 1,0-1 0,0 0-1,0 0 1,1 0-1,-1 0 1,3-3 0,5-3-206,-1-1 0,0 0-1,-1-1 1,0 0 0,0 0 0,-1-1 0,0-1 0,-1 0 0,0 0 0,9-19 0,-16 28 121,-14 32-237,3-13 485,7-10-43,1 1 0,-1-1 0,1 1 0,1 0 0,-2 12 0,3-18-96,0-1 0,0 1 0,0-1 0,0 1 0,0-1 0,1 1-1,-1-1 1,0 1 0,1-1 0,-1 1 0,1-1 0,-1 0 0,1 1 0,0-1-1,-1 0 1,1 1 0,0-1 0,0 0 0,0 0 0,0 0 0,0 0-1,0 0 1,0 0 0,1 0 0,-1 0 0,0 0 0,1-1 0,-1 1 0,0 0-1,1-1 1,-1 1 0,1-1 0,-1 0 0,0 1 0,1-1 0,2 0 0,10 0 31,0 0 0,0-1 0,0-1 0,0 0 0,0-1 0,0 0 0,-1-1 0,1-1 0,-1 0 0,0-1 0,-1 0 0,1-1 0,16-12 0,-5 2-67,0-2 1,0-1 0,-2 0-1,-1-2 1,25-31-1,-37 43 2,-1-1-1,-1-1 0,0 1 0,0-1 0,-1 0 0,0-1 1,-1 1-1,-1-1 0,0 0 0,-1 0 0,0-1 0,1-17 1,-4 30 18,1 0-1,-1 0 1,0 0 0,0 0 0,0 0 0,0 0 0,0 0 0,0 0 0,0 0 0,0-1 0,-1 1 0,1 0 0,0 1 0,-1-1 0,1 0 0,-1 0 0,1 0 0,-1 0 0,1 0-1,-1 0 1,1 0 0,-1 1 0,0-1 0,0 0 0,1 0 0,-1 1 0,0-1 0,0 1 0,0-1 0,0 0 0,1 1 0,-1 0 0,0-1 0,0 1 0,0 0 0,0-1 0,0 1-1,0 0 1,0 0 0,0 0 0,-1 0 0,1 0 0,0 0 0,0 0 0,0 0 0,0 0 0,0 0 0,0 1 0,0-1 0,0 0 0,0 1 0,0-1 0,1 1 0,-1-1 0,-2 2 0,-2 0 4,0 1 1,0 0 0,0 0 0,0 1 0,1-1 0,-1 1 0,1 0 0,-7 9-1,3 0 24,0 1-1,2-1 0,-1 2 1,2-1-1,0 0 1,1 1-1,0 0 0,-3 30 1,5-18 13,1 0 0,1 1 0,1-1 1,6 31-1,-6-50-86,1 0 1,1 0-1,-1 0 1,1 0 0,0 0-1,1 0 1,0-1-1,0 0 1,1 0-1,10 13 1,-13-17 22,1 0 1,0 0-1,1 0 0,-1 0 1,0-1-1,1 1 0,0-1 1,-1 0-1,1 0 1,0 0-1,0 0 0,0-1 1,0 0-1,1 0 1,-1 0-1,0 0 0,0-1 1,1 1-1,-1-1 0,0 0 1,1 0-1,5-2 1,-9 1 15,-1 1 1,1-1 0,-1 0 0,1 0-1,-1 0 1,1 0 0,-1 0-1,1 0 1,-1 0 0,0 0 0,0 0-1,1 0 1,-1-1 0,0 1 0,0 0-1,0 0 1,0 0 0,0 0-1,-1 0 1,1 0 0,0 0 0,0 0-1,-1 0 1,1 0 0,-1 0 0,1 0-1,-1 0 1,1 0 0,-1 0 0,0-1-1,-10-10-115,0 1-1,-1 1 1,-1 0-1,1 0 0,-1 1 1,-20-10-1,-9-7-14,8 4 78,4 3 57,0-1 1,2-1-1,0-2 1,-41-43 0,67 65 15,1-1 1,0 1-1,-1-1 1,1 0-1,0 1 1,0-1-1,0 0 1,0 0 0,0 1-1,1-1 1,-1 0-1,0 0 1,1 0-1,-1 0 1,1 0-1,0 0 1,0-4 0,0 5-10,1 0 1,-1 0 0,1 0 0,-1 0-1,1 0 1,0 0 0,-1 0 0,1 0-1,0 1 1,0-1 0,0 0 0,0 0 0,0 1-1,0-1 1,0 0 0,0 1 0,0-1-1,0 1 1,0 0 0,0-1 0,0 1 0,0 0-1,1-1 1,12-1 29,0 1-1,0 0 1,0 1-1,18 2 1,-5 0-21,204 17 225,-32 0-4018,-109-18-2902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21.135"/>
    </inkml:context>
    <inkml:brush xml:id="br0">
      <inkml:brushProperty name="width" value="0.025" units="cm"/>
      <inkml:brushProperty name="height" value="0.025" units="cm"/>
    </inkml:brush>
  </inkml:definitions>
  <inkml:trace contextRef="#ctx0" brushRef="#br0">228 211 2498,'-222'43'9754,"217"-40"-8061,8-2-571,21 2-72,40-3-95,537-52 1840,-364 25-2739,-104 13-101,922-89 638,4 38 241,1307 104 1115,-739 7-3038,-1624-46 1025,13 1-1001,-1-1-1,1-1 0,0-1 1,27-6-1,-8-6-5810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4:52.216"/>
    </inkml:context>
    <inkml:brush xml:id="br0">
      <inkml:brushProperty name="width" value="0.025" units="cm"/>
      <inkml:brushProperty name="height" value="0.025" units="cm"/>
    </inkml:brush>
  </inkml:definitions>
  <inkml:trace contextRef="#ctx0" brushRef="#br0">2075 305 3459,'0'0'2531,"-5"-11"-1565,-15-51-408,12 37-374,0 0-1,-22-43 1,26 61-97,0 0 0,0 1 1,-1-1-1,1 1 0,-2 0 1,1 0-1,-1 1 0,1-1 0,-2 1 1,1 1-1,0-1 0,-1 1 1,0 0-1,-9-3 0,-3 0 231,-1 1 0,-1 2 0,1 0-1,-1 1 1,-30-1 0,-107 7 986,130-1-1114,-534 60 1988,483-51-1838,1 5 0,-131 42 0,171-44-311,1 2-1,0 1 1,1 3 0,1 0-1,1 2 1,1 2-1,-38 34 1,28-16-139,2 1 0,-57 78-1,77-91 78,1 1-1,1 2 0,2-1 0,1 2 0,-15 49 0,26-68 35,1 0-1,1 0 1,0 1-1,1-1 0,1 1 1,1 0-1,0-1 1,1 1-1,4 27 1,-2-32 0,1 1-1,0-1 1,0 0 0,1 0 0,0-1 0,1 1-1,0-1 1,1 0 0,0-1 0,0 0 0,1 0 0,0 0-1,13 10 1,6 1 50,1-2 1,0 0-1,1-2 0,1-1 0,1-1 1,0-2-1,54 15 0,238 34 125,-299-58-175,207 23 36,0-10-1,2-10 0,-1-11 1,279-40-1,-482 41-38,280-45-39,-263 39 58,0-3 0,-1-1 0,0-2 0,63-34 1,-97 45 47,-1-1 1,0-1-1,0 1 1,-1-2 0,0 1-1,0-1 1,0-1 0,-1 0-1,-1 0 1,0 0 0,0-1-1,0 0 1,-1-1-1,-1 1 1,0-1 0,0 0-1,-1 0 1,-1-1 0,0 1-1,0-1 1,-1 1-1,-1-1 1,0 0 0,0 0-1,-1 0 1,-1 0 0,0 0-1,-1 0 1,0 1 0,0-1-1,-2 1 1,1-1-1,-8-15 1,-8-9-5,-1 1 0,-2 0 1,-1 2-1,-1 1 0,-2 1 0,-1 1 0,-2 2 1,0 0-1,-2 2 0,-1 1 0,-39-22 0,2 5 1,-2 4-1,-2 2 0,-1 4 1,-124-36-1,78 37 101,-1 6 0,-1 4 0,-173-5 0,-370 42-2283,405-4-4152,125-12-1265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7.790"/>
    </inkml:context>
    <inkml:brush xml:id="br0">
      <inkml:brushProperty name="width" value="0.025" units="cm"/>
      <inkml:brushProperty name="height" value="0.025" units="cm"/>
    </inkml:brush>
  </inkml:definitions>
  <inkml:trace contextRef="#ctx0" brushRef="#br0">1136 544 705,'0'0'1313,"8"-1"-1142,7 1-86,11-2 1426,-7 0 3961,-18 2-5288,0-1-1,0 1 1,0 0 0,0 0 0,0-1 0,0 1 0,0-1-1,0 1 1,0-1 0,0 1 0,0-1 0,0 0 0,0 1 0,0-1-1,0 0 1,-1 0 0,1 0 0,0 1 0,-1-1 0,1 0-1,0 0 1,-1 0 0,1 0 0,-1 0 0,1-2 0,0 0 75,-1 0 1,0 0-1,1 0 1,-1 0-1,0 0 1,-1 0-1,1 0 1,0 0-1,-2-5 1,-1 0-39,1-1 0,-2 1 0,1 0 0,-1 0 0,-9-15 0,-2 6-110,0 0 0,-1 1-1,-1 0 1,-1 2-1,0 0 1,-33-19 0,2 6 227,-82-33 1,18 21-235,73 27 175,2-2-1,-69-33 1,83 34-256,-1 1 1,0 2-1,0 0 1,-1 2-1,-1 1 1,-33-5-1,-1 5 23,-102 0 0,148 7-38,-7 1 146,0-2 1,0 0-1,-29-6 0,59 6-8530,0 1 4650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48.417"/>
    </inkml:context>
    <inkml:brush xml:id="br0">
      <inkml:brushProperty name="width" value="0.025" units="cm"/>
      <inkml:brushProperty name="height" value="0.025" units="cm"/>
    </inkml:brush>
  </inkml:definitions>
  <inkml:trace contextRef="#ctx0" brushRef="#br0">359 533 9545,'-4'3'448,"0"0"0,0-1 0,0 0 1,0 0-1,0 0 0,-1 0 0,1 0 0,-1-1 0,1 0 0,-1 0 0,0 0 1,-8 0-1,10-2-264,-1 0 0,1 0 0,0 0 1,-1 0-1,1 0 0,0-1 0,0 1 1,0-1-1,0 0 0,0 0 0,1 0 1,-1-1-1,1 1 0,-1 0 0,1-1 0,0 0 1,0 1-1,-2-5 0,-29-44 510,3-1-1,-40-97 1,24 47-607,28 68-89,12 25-20,1-1 0,-1-1 1,2 1-1,0-1 0,0 0 0,0 0 1,2 0-1,-1 0 0,0-14 1,4 24 15,-1 0 1,1 0-1,0 1 1,0-1-1,0 1 1,-1-1-1,1 1 1,0-1-1,0 1 1,0-1-1,0 1 1,0 0-1,0-1 1,0 1-1,0 0 1,0 0-1,0 0 1,0 0-1,0 0 0,0 0 1,0 0-1,0 0 1,2 1-1,31 3-53,72 28 262,-54-14-128,95 17-1,-90-26-104,-1-3-1,1-2 1,1-3 0,-1-2 0,82-13-1,-123 11-362,1-1 0,-1-1 0,26-10 0,-35 11-160,0 1-1,0-1 1,-1-1 0,1 1 0,-1-1-1,6-6 1,12-19-3782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0.915"/>
    </inkml:context>
    <inkml:brush xml:id="br0">
      <inkml:brushProperty name="width" value="0.025" units="cm"/>
      <inkml:brushProperty name="height" value="0.025" units="cm"/>
    </inkml:brush>
  </inkml:definitions>
  <inkml:trace contextRef="#ctx0" brushRef="#br0">102 60 3299,'0'0'187,"0"-9"1986,1 2-1736,0 5-380,-1-1-1,1 0 0,-1 0 0,0 0 1,0 1-1,0-1 0,0 0 1,0 0-1,-1 0 0,1 1 0,-1-1 1,-1-4-1,-3 4 5,0 11-54,1 12 197,5 122 1205,-3 207-373,1-295-813,3-1 0,3 1 0,16 80 0,-4-18 466,-4 1 1,-3 125 0,-7-153-827,0 15 127,14 655 1098,-6-455-479,-5-84-415,-1 474-89,-43-211-236,-4 152 193,17-4 188,-3-136 12,36-136 25,-3-258-259,-21 288 13,-2-74-50,18-282 25,-14 715-246,5-591 273,-11 326-21,24-404 175,-4-73-223,1 0 0,0 0 0,0 0-1,1 0 1,0 0 0,0-1 0,0 1-1,1-1 1,-1 1 0,7 8 0,-9-14-31,0 0-1,0 0 1,0 0 0,0 0 0,0-1 0,0 1 0,0 0 0,0 0-1,0 0 1,0 0 0,0 0 0,0 0 0,0 0 0,0-1-1,0 1 1,1 0 0,-1 0 0,0 0 0,0 0 0,0 0 0,0 0-1,0 0 1,0 0 0,0-1 0,0 1 0,0 0 0,0 0-1,0 0 1,1 0 0,-1 0 0,0 0 0,0 0 0,0 0-1,0 0 1,0 0 0,0 0 0,0 0 0,1 0 0,-1 0 0,0 0-1,0 0 1,0 0 0,0 0 0,0 0 0,0 0 0,0 0-1,1 0 1,-1 0 0,0 0 0,0 0 0,0 0 0,0 0 0,0 0-1,0 0 1,0 0 0,1 0 0,-1 0 0,0 0 0,0 0-1,0 1 1,-2-14-3199,-8-7-2792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2:52.660"/>
    </inkml:context>
    <inkml:brush xml:id="br0">
      <inkml:brushProperty name="width" value="0.025" units="cm"/>
      <inkml:brushProperty name="height" value="0.025" units="cm"/>
    </inkml:brush>
  </inkml:definitions>
  <inkml:trace contextRef="#ctx0" brushRef="#br0">2427 306 3908,'0'-4'287,"0"0"0,-1-1 0,1 1 0,-1 0 0,0 0 0,0 0 0,0 1 0,0-1 0,-1 0 0,0 0 0,1 1 0,-1-1 0,0 1 0,-1-1 0,1 1 0,-1 0 0,0 0 0,1 0 0,-1 0 0,0 0 0,-1 1 0,1-1 0,0 1-1,-8-3 1,-37-32 1226,35 25-1467,-1 1 1,-1 1 0,0 0-1,-22-10 1,-4 3 318,0 3 0,-1 1 1,0 2-1,-58-8 0,-175-4-2,94 10 224,109 8-419,1 2 0,0 4 1,-1 3-1,1 3 0,-114 26 0,56-3-172,-205 78 0,295-92 5,0 1 0,1 3-1,1 1 1,1 1 0,1 2 0,1 2 0,1 1-1,1 1 1,-35 43 0,54-55-4,1 2 0,1 0 0,1 0 0,0 0 1,2 2-1,0-1 0,1 1 0,1 0 0,1 0 0,-3 24 0,0 23-32,1 120 1,8-168 21,0 0 1,1 0-1,0 0 1,2 0-1,0-1 1,1 1-1,1-1 1,1 0 0,1-1-1,0 1 1,19 27-1,-12-24 26,1 0-1,1-2 0,1 0 0,1-1 1,1-1-1,0 0 0,42 24 1,-14-15 19,1-2 0,2-2 1,0-2-1,1-3 1,0-2-1,2-2 0,87 9 1,-50-12-23,-1-4 1,1-4 0,0-5 0,0-3-1,0-4 1,-2-4 0,1-4-1,87-30 1,-20-10 37,-2-7 0,-3-7 0,-3-6 0,-4-6 0,165-128 0,-249 165-30,63-63 0,-103 90-5,-1-2 0,-1 0 1,-1-2-1,0 0 0,-3 0 0,17-34 0,-27 48 18,-1 0-1,0 0 0,-1-1 1,0 1-1,-1-1 1,0 1-1,-1-1 0,0 0 1,-1 1-1,0-1 0,0 0 1,-1 0-1,0 1 1,-6-20-1,4 21 33,-1 0 1,0-1-1,-1 2 0,0-1 1,0 0-1,-1 1 0,0 0 1,0 1-1,-1-1 0,0 1 0,0 0 1,-1 1-1,0 0 0,0 0 1,-1 1-1,-9-5 0,-9-3-35,1 2 0,-2 1 0,1 1 0,-2 2-1,1 1 1,-44-5 0,-178 1 57,227 9-71,-704 29 199,571-19-239,-265-4-4597,292-21-614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14.340"/>
    </inkml:context>
    <inkml:brush xml:id="br0">
      <inkml:brushProperty name="width" value="0.025" units="cm"/>
      <inkml:brushProperty name="height" value="0.025" units="cm"/>
    </inkml:brush>
  </inkml:definitions>
  <inkml:trace contextRef="#ctx0" brushRef="#br0">2277 257 2114,'-13'-7'112,"-61"-30"1675,-2 3 0,-1 3 0,-149-37 0,148 52-1513,-272-41-83,303 52-87,-1 3 0,1 2 0,-1 2 0,1 3 0,-67 13 0,20 6 607,1 4 0,-135 61 0,164-59-142,2 3-1,1 3 1,2 2-1,-67 56 1,101-72-520,1 1 1,1 1 0,1 1 0,1 1 0,2 1 0,0 0 0,-25 53 0,35-63-75,2 1 1,0 0-1,1 0 1,1 1-1,1 0 1,0 0-1,2 0 1,0 0-1,1 0 1,1 0-1,0 1 1,2-1 0,0 0-1,9 33 1,-4-32 18,2 0-1,0-1 1,1 0 0,1 0 0,1-1 0,0-1 0,1 0 0,1 0-1,1-2 1,0 0 0,1 0 0,34 23 0,0-5 78,1-2 0,2-2 0,80 30 0,-47-27 121,2-4 1,1-3-1,0-5 0,149 14 1,371-17 179,-453-26-409,1-6 1,240-55 0,291-132-89,-659 192 130,206-78 19,-191 69-19,-1-2-1,-1-2 1,46-32 0,-78 47 17,1 0 0,-1-1 0,0 0 0,-1 0 0,0-1 0,-1-1 0,0 1 0,-1-1 0,0 0 0,6-13 0,-11 18 19,1 0-1,-1 0 1,-1 0-1,1 0 1,-1 0-1,0 0 1,-1 0-1,1-1 0,-1 1 1,0 0-1,-1 0 1,0-1-1,0 1 1,0 0-1,0 0 1,-1 0-1,0 0 1,0 0-1,-1 1 1,0-1-1,0 1 1,0-1-1,-5-4 1,-7-8 20,-2 0 0,0 1 0,-1 1-1,0 1 1,-1 0 0,-1 2 0,-1 0 0,1 1 0,-2 1 0,0 1 0,-34-10 0,-30-7 226,-147-24-1,233 51-287,-953-120-3953,664 91 2488,138 14-2518,7 1-3303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01.534"/>
    </inkml:context>
    <inkml:brush xml:id="br0">
      <inkml:brushProperty name="width" value="0.025" units="cm"/>
      <inkml:brushProperty name="height" value="0.025" units="cm"/>
    </inkml:brush>
  </inkml:definitions>
  <inkml:trace contextRef="#ctx0" brushRef="#br0">5871 106 3812,'0'1'169,"-1"-1"1,0 1-1,1-1 0,-1 1 1,0-1-1,1 1 1,-1-1-1,0 0 1,0 1-1,0-1 1,1 0-1,-1 0 1,0 0-1,0 1 1,0-1-1,0 0 0,0 0 1,1 0-1,-1 0 1,0 0-1,0-1 1,0 1-1,0 0 1,1 0-1,-1-1 1,0 1-1,0 0 1,0-1-1,1 1 0,-1-1 1,0 1-1,-1-1 1,-39-16 215,36 14-282,-17-4 41,0 1-1,1 1 1,-2 1 0,1 1 0,0 1-1,-43 1 1,-31-4 201,-286-25 2216,136 13-2464,-146 12 67,-3 33 61,155-9-229,-948 90 559,349-76 159,471-31-772,-86 23-90,340-12 236,-218 56-1,265-51-15,-159 52-379,202-61 171,0 1 1,1 2-1,0 0 0,1 1 0,1 2 1,-38 31-1,53-40 118,0 1 0,0-1 0,0 1 0,1 0 1,0 0-1,1 0 0,0 0 0,0 1 0,0 0 0,1 0 0,0 0 0,1 0 1,-1 1-1,2-1 0,-1 1 0,1-1 0,1 1 0,-1-1 0,1 1 0,2 8 1,1-1-82,0-2 1,1 1-1,1 0 1,0-1 0,1 0-1,0 0 1,1 0 0,1-1-1,0 0 1,13 15 0,32 39 123,2-3 1,2-2 0,97 80 0,-120-116 57,1-1-1,1-1 0,1-2 0,1-2 0,1-2 0,1-1 1,0-2-1,73 17 0,-28-17 28,156 8-1,90-21-38,-180-3-83,1258-32 124,524-88-278,-1480 91 87,796-82-723,-1185 102 802,365-67 1089,-412 74-995,-1-1 0,-1-1 0,1-1 0,-1 0 0,0-1 0,0-1-1,26-18 1,-35 21-31,-1 1-1,0-1 1,0 0-1,-1-1 0,1 1 1,-1-1-1,0 0 1,-1 0-1,1 0 1,-1 0-1,0 0 1,-1-1-1,0 0 0,0 1 1,0-1-1,-1 0 1,0 0-1,0 0 1,-1 0-1,0 0 1,-1-8-1,-1 1-24,0 1-1,-2-1 0,0 1 1,0 0-1,-1 0 1,-1 0-1,0 0 1,-1 1-1,0 0 1,-1 1-1,0 0 0,-1 0 1,0 0-1,-14-10 1,-20-19-109,-97-68 1,123 96 65,-74-49-85,-3 3-1,-2 5 0,-2 4 0,-3 4 0,-136-40 0,125 53-1462,-2 4 0,-183-18 0,110 31-3471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50.857"/>
    </inkml:context>
    <inkml:brush xml:id="br0">
      <inkml:brushProperty name="width" value="0.025" units="cm"/>
      <inkml:brushProperty name="height" value="0.025" units="cm"/>
    </inkml:brush>
  </inkml:definitions>
  <inkml:trace contextRef="#ctx0" brushRef="#br0">995 155 10186,'0'0'736,"-60"-22"-127,32 3-513,-1-1-96,0 2 0,-2 1 32,-6 0-64,-9 3 64,-6 2 0,-9 3 0,-7 4 0,-6 3-128,-7 2 128,-9 0-1153,-8 0-865,-1 0-544,-12 0-1282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7:26:51.553"/>
    </inkml:context>
    <inkml:brush xml:id="br0">
      <inkml:brushProperty name="width" value="0.025" units="cm"/>
      <inkml:brushProperty name="height" value="0.025" units="cm"/>
    </inkml:brush>
  </inkml:definitions>
  <inkml:trace contextRef="#ctx0" brushRef="#br0">5012 36 1217,'-641'8'5931,"-722"-21"-4025,1286 8-1702,-590-20 775,541 27-662,0 6-1,0 6 1,-155 37 0,131-12-13,2 7 0,-277 126-1,340-129-315,1 4-1,3 3 0,2 4 0,3 3 1,2 3-1,-69 74 0,115-104-11,0 2-1,3 1 0,1 1 1,1 1-1,2 1 0,1 0 1,2 2-1,2 0 0,-21 73 0,31-86 19,1-1 0,2 1-1,0-1 1,1 1-1,2 0 1,0 0-1,2 0 1,1 0-1,1-1 1,0 1-1,2-1 1,1 0 0,1-1-1,1 1 1,2-2-1,0 1 1,24 35-1,-11-27 19,1-1 1,2-1-1,1-1 0,1-1 0,1-2 0,1-1 0,2-2 1,0-1-1,1-1 0,65 26 0,-3-9 31,1-4-1,199 39 1,-72-36-8,308 12 1,233-37-79,-636-11 42,2231-126 49,-1342-3 123,-746 80 274,448-144 1,-612 155-103,-2-4 1,123-69 0,-187 87-257,-2-1 0,0-2 0,-2-1 0,-1-3 0,-2 0 1,-1-3-1,-1-1 0,28-40 0,-49 59-50,0-1 1,-2-1-1,0 0 1,-1 0-1,-1-1 0,-1 0 1,0 0-1,-2-1 0,0 1 1,-1-1-1,-1-1 0,-1 1 1,0 0-1,-2-1 1,-1 1-1,0 0 0,-1-1 1,-2 1-1,0 0 0,-1 0 1,0 1-1,-2 0 1,0 0-1,-2 0 0,-17-29 1,4 16-44,-1 2 1,-2 0 0,0 2-1,-2 1 1,-2 1 0,0 1-1,-1 2 1,-2 1 0,-42-23 0,9 10-64,-2 4 1,-1 3 0,-136-38 0,83 38-244,-2 5 0,-190-12 0,135 29-1689,-210 20 0,167 7-908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2T08:04:11.822"/>
    </inkml:context>
    <inkml:brush xml:id="br0">
      <inkml:brushProperty name="width" value="0.025" units="cm"/>
      <inkml:brushProperty name="height" value="0.025" units="cm"/>
    </inkml:brush>
  </inkml:definitions>
  <inkml:trace contextRef="#ctx0" brushRef="#br0">5821 583 10186,'-8'-4'3192,"-46"-28"-2535,-2 3-1,-1 2 1,-1 3-1,-1 2 1,-1 4 0,-1 1-1,-90-12 1,-42 7-409,-252-36-982,231 25 1017,-401-9 0,-1234 126-182,1651-63-61,-244 58 0,315-46 149,1 4 0,-230 105-1,256-95-31,2 5 0,-97 68-1,163-97-167,1 3 0,1 0 1,-42 49-1,56-55-9,0 0 0,2 1 1,0 1-1,2 0 0,0 1 0,-13 39 1,19-45-23,1 1-1,1-1 1,1 1 0,0 0 0,1 0 0,1 0-1,1 0 1,0 0 0,2 0 0,0 0 0,8 34 0,-3-32 22,0 0 0,1 0 0,1-1 0,1 0 0,1-1 0,1 0 1,0 0-1,1-1 0,28 27 0,-3-9 2,2-1-1,1-2 1,2-2 0,1-2-1,1-2 1,2-1 0,55 20 0,0-8 68,1-4 1,156 29-1,-107-37 50,274 10 1,159-50 51,222-67-131,-1-33-31,-701 100 9,88-14 2,746-118 15,-15-56 5,-472 59-6,-384 117-4,-1-4 0,-1-2-1,-2-3 1,83-62 0,-127 83 36,-1-1 0,-1-1 0,-1 0-1,0-1 1,-2-1 0,0 0 0,0-1 0,13-28-1,-23 38 36,0-1 0,0-1 0,-1 1 0,-1-1-1,0 1 1,-1-1 0,0 0 0,0 0-1,-1 0 1,-1 0 0,0 0 0,-1 0 0,0 0-1,-1 0 1,0 0 0,-1 0 0,0 0 0,-9-19-1,2 11-9,-1 1 0,-1 0-1,0 1 1,-2 0 0,0 1-1,-1 0 1,0 2-1,-24-20 1,-5 1 26,-1 2 1,-60-32-1,18 19-198,-3 4 1,-1 3-1,-175-46 0,-302-25-2715,330 79 151,-10 3-2231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367"/>
    </inkml:context>
    <inkml:brush xml:id="br0">
      <inkml:brushProperty name="width" value="0.025" units="cm"/>
      <inkml:brushProperty name="height" value="0.025" units="cm"/>
    </inkml:brush>
  </inkml:definitions>
  <inkml:trace contextRef="#ctx0" brushRef="#br0">0 739 12011,'0'0'8360,"3"-9"-7335,3-8-808,0 1-1,2 1 0,0-1 1,0 1-1,2 1 1,0-1-1,16-17 0,97-97 580,-97 103-750,145-128 95,49-53 65,-217 204-233,0 0-1,0 0 0,0-1 1,-1 1-1,1-1 0,-1 0 0,0 0 1,0 0-1,-1 0 0,1 0 1,-1 0-1,0 0 0,0-1 1,0 1-1,0-6 0,-3 9-580,0 0-1,-1 0 1,1 0-1,0 1 0,0-1 1,-1 1-1,1-1 1,0 1-1,0 0 0,-1 0 1,1 0-1,-1 0 1,1 0-1,-3 1 1,0-1-1592,-16 0-3619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7.727"/>
    </inkml:context>
    <inkml:brush xml:id="br0">
      <inkml:brushProperty name="width" value="0.025" units="cm"/>
      <inkml:brushProperty name="height" value="0.025" units="cm"/>
    </inkml:brush>
  </inkml:definitions>
  <inkml:trace contextRef="#ctx0" brushRef="#br0">384 0 11915,'0'0'2365,"-7"10"-37,-24 40 111,-32 65 1,-28 64-1700,-17 36 137,88-170-628,2 2 1,-21 82-1,37-120-255,0-1 0,1 1 0,0 0 0,0-1 1,1 14-1,0-20 7,0 0 0,1-1 0,-1 1 0,1 0 0,-1-1 0,1 1 0,-1-1 0,1 1 0,0-1 0,0 1 0,0-1 0,0 0 0,0 1 0,0-1 0,0 0 0,0 0 0,1 1 0,-1-1 0,0 0 0,1 0 0,-1-1 1,1 1-1,-1 0 0,1 0 0,-1-1 0,1 1 0,-1-1 0,1 1 0,0-1 0,-1 0 0,1 0 0,0 0 0,1 0 0,7 1 122,-1-2 0,1 1 0,-1-1 0,1-1 0,-1 0 0,1 0 0,-1-1 0,0 0 0,13-6 0,11-8 380,35-23 0,-31 18-380,161-100 115,-71 35-2883,-67 37-2528,-12 0-3817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8.496"/>
    </inkml:context>
    <inkml:brush xml:id="br0">
      <inkml:brushProperty name="width" value="0.025" units="cm"/>
      <inkml:brushProperty name="height" value="0.025" units="cm"/>
    </inkml:brush>
  </inkml:definitions>
  <inkml:trace contextRef="#ctx0" brushRef="#br0">0 1 12780,'0'0'7485,"1"8"-6962,2 26-44,-2-5-151,2 0 0,1 0 0,1-1 0,12 39 0,-16-66-280,-1 0-1,0-1 1,0 1-1,1 0 1,-1-1-1,0 1 1,1 0-1,-1-1 1,1 1-1,-1-1 1,1 1-1,-1-1 1,1 1-1,-1-1 1,1 1-1,0-1 1,-1 1-1,1-1 1,0 0-1,-1 1 1,1-1-1,0 0 1,-1 1-1,1-1 1,0 0 0,0 0-1,-1 0 1,1 0-1,0 0 1,0 0-1,-1 0 1,1 0-1,0 0 1,0 0-1,-1 0 1,1-1-1,0 1 1,0 0-1,-1 0 1,1-1-1,0 1 1,-1 0-1,1-1 1,0 1-1,-1-1 1,1 1-1,-1-1 1,1 1-1,0-2 1,29-32 1558,-26 29-1461,39-61 979,12-15-76,-54 81-1050,-1 0 0,0 0-1,0 0 1,0 0 0,0 0-1,0-1 1,1 1-1,-1 0 1,0 0 0,0 0-1,0 0 1,1 0 0,-1 0-1,0 0 1,0 0 0,0 0-1,1 0 1,-1 0 0,0 0-1,0 0 1,0 0-1,0 0 1,1 0 0,-1 0-1,0 0 1,0 0 0,0 1-1,1-1 1,-1 0 0,0 0-1,0 0 1,0 0 0,0 0-1,0 0 1,1 0-1,-1 1 1,0-1 0,0 0-1,0 0 1,0 0 0,0 0-1,0 1 1,0-1 0,1 0-1,-1 0 1,0 0 0,0 0-1,0 1 1,0-1-1,0 0 1,0 0 0,0 0-1,0 1 1,0-1 0,0 0-1,0 0 1,0 0 0,0 1-1,0-1 1,0 0 0,-1 0-1,1 0 1,0 1-1,2 16-128,-2-16 146,0 7-12,1 1 1,0-1-1,1 0 0,0 0 0,0 0 0,0-1 0,5 11 0,-6-17-2,0 1 1,0-1-1,0 0 0,0 0 0,0 1 1,0-1-1,0 0 0,0 0 1,1 0-1,-1 0 0,0 0 0,1 0 1,-1-1-1,1 1 0,-1 0 1,1-1-1,1 1 0,0 0 9,0-1-1,0 0 1,-1 0-1,1 0 1,0-1 0,0 1-1,0 0 1,-1-1-1,1 0 1,0 0-1,0 0 1,-1 0-1,4-2 1,8-5 57,1-2 0,-1 0 0,-1 0 0,1-1 0,13-16 0,-11 11 7,1 1 0,24-17 0,-41 32-74,1-1 0,-1 1 0,1 0 0,0-1-1,-1 1 1,1-1 0,0 1 0,-1 0 0,1 0-1,0-1 1,-1 1 0,1 0 0,0 0-1,0 0 1,-1 0 0,1 0 0,0 0 0,0 0-1,-1 0 1,1 0 0,0 0 0,-1 0-1,1 0 1,0 1 0,0-1 0,-1 0 0,1 1-1,-1-1 1,1 0 0,0 1 0,-1-1-1,1 1 1,-1-1 0,1 1 0,0-1 0,-1 1-1,0-1 1,1 2 0,14 32-22,-2-2-4,-13-31 25,1 0 0,-1 0-1,1 0 1,0 0 0,-1 0 0,1-1 0,-1 1-1,1 0 1,0 0 0,0-1 0,0 1 0,-1 0-1,1-1 1,0 1 0,0-1 0,0 1-1,0-1 1,0 1 0,0-1 0,0 0 0,0 0-1,0 1 1,1-1 0,25-5-2514,3-19-6474,-16 9 730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157"/>
    </inkml:context>
    <inkml:brush xml:id="br0">
      <inkml:brushProperty name="width" value="0.025" units="cm"/>
      <inkml:brushProperty name="height" value="0.025" units="cm"/>
    </inkml:brush>
  </inkml:definitions>
  <inkml:trace contextRef="#ctx0" brushRef="#br0">41 542 17873,'0'0'2237,"1"-9"-332,1-6-1563,3-30 1386,-5 45-1717,0 0 0,0 0 1,0 0-1,0 0 0,0-1 0,1 1 0,-1 0 1,0 0-1,0 0 0,0 0 0,0-1 1,0 1-1,0 0 0,0 0 0,0 0 0,0 0 1,0-1-1,0 1 0,0 0 0,0 0 1,-1 0-1,1 0 0,0 0 0,0-1 1,0 1-1,0 0 0,0 0 0,0 0 0,0 0 1,0 0-1,0-1 0,-1 1 0,1 0 1,0 0-1,0 0 0,0 0 0,0 0 0,0 0 1,0 0-1,-1 0 0,1 0 0,0 0 1,0-1-1,0 1 0,0 0 0,-1 0 0,1 0 1,0 0-1,0 0 0,0 0 0,0 0 1,-1 0-1,1 0 0,0 0 0,0 0 0,0 1 1,-14 20-20,11-15 20,-2 1 41,1 1 0,0 0 0,1 1 1,0-1-1,0 1 0,-3 16 0,7-24-43,-1 0 0,0 0 0,1 0-1,-1-1 1,1 1 0,-1 0 0,1 0 0,-1-1 0,1 1-1,-1-1 1,1 1 0,0 0 0,-1-1 0,1 1-1,0-1 1,0 0 0,-1 1 0,1-1 0,0 1 0,0-1-1,0 0 1,-1 0 0,1 1 0,0-1 0,0 0 0,0 0-1,0 0 1,0 0 0,-1 0 0,1 0 0,0 0 0,0 0-1,0-1 1,0 1 0,0 0 0,-1 0 0,1-1-1,1 0 1,37-9 760,-16 0-499,0-2 0,23-16 0,10-5-171,-55 32-103,0 1 1,0-1-1,0 0 1,-1 1-1,1-1 0,0 1 1,0 0-1,0-1 1,0 1-1,0 0 1,0-1-1,0 1 0,-1 0 1,1 0-1,0 0 1,0 0-1,0 0 0,0 0 1,0 0-1,0 0 1,0 0-1,0 0 0,0 1 1,0-1-1,1 1 1,1 17 74,-3-17-72,-1 0 0,1-1 0,0 1 0,0 0 0,0 0-1,0 0 1,0 0 0,0 0 0,0-1 0,0 1 0,0 0 0,0 0 0,0 0-1,0 0 1,1 0 0,-1 0 0,0-1 0,1 1 0,-1 0 0,0 0 0,1-1-1,-1 1 1,1 0 0,-1 0 0,1-1 0,0 1 0,-1-1 0,1 1 0,0 0-1,-1-1 1,1 1 0,0-1 0,0 0 0,-1 1 0,1-1 0,0 1 0,0-1-1,0 0 1,-1 0 0,3 1 0,2-2-119,-1 1-1,1-1 1,-1 0-1,1 0 1,-1 0-1,0 0 1,1-1-1,-1 0 1,0 0-1,8-5 1,39-33-4525,-44 33 3285,0 1 0,1-1 0,0 1-1,0 1 1,1-1 0,-1 2-1,18-8 1,-26 12 1509,0 0-1,1 0 1,-1 0-1,0 0 1,1 0 0,-1 0-1,0 0 1,1 0-1,-1 0 1,0 0-1,1 1 1,-1-1-1,0 0 1,0 0 0,1 0-1,-1 0 1,0 1-1,0-1 1,1 0-1,-1 0 1,0 0 0,0 1-1,0-1 1,0 0-1,1 1 1,-1-1-1,0 0 1,0 0-1,0 1 1,0-1 0,0 0-1,0 1 1,0-1-1,0 0 1,0 1-1,1-1 1,-1 0 0,-1 0-1,1 1 1,0-1-1,0 0 1,0 1-1,0-1 1,0 0-1,0 1 1,0-1 0,0 0-1,-1 1 1,1 0-97,0-1 0,0 1 0,0-1 0,0 1 0,-1-1 0,1 1 0,0 0 0,0-1 0,0 1 0,0-1 0,0 1 0,1-1 0,-1 1 0,0 0 0,0-1 0,0 1 0,0-1 0,1 1 0,-1-1 0,0 1 0,1-1 0,-1 1 0,0-1 0,1 1 0,-1-1 0,0 1 0,1-1 0,-1 0 0,1 1 0,-1-1 0,1 0 0,-1 1 0,1-1 0,-1 0 0,1 0 0,-1 1 0,1-1 0,-1 0 0,1 0 0,0 0 0,6 0 84,-1-1-1,0-1 0,0 1 0,1-1 0,-1 0 0,0 0 0,-1-1 0,1 0 1,0 0-1,-1 0 0,1-1 0,6-6 0,60-58-177,-63 59 127,4-3-19,-16 18 0,-6 12-63,9-18-7,0 0-1,0 1 1,-1-1 0,1 0-1,0 0 1,0 1 0,0-1-1,0 0 1,0 0-1,0 0 1,0 1 0,0-1-1,-1 0 1,1 0 0,0 1-1,0-1 1,0 0-1,0 0 1,0 1 0,0-1-1,1 0 1,-1 1 0,0-1-1,0 0 1,0 0-1,0 0 1,0 1 0,0-1-1,0 0 1,0 0 0,1 1-1,-1-1 1,0 0-1,0 0 1,0 0 0,0 1-1,1-1 1,-1 0 0,0 0-1,0 0 1,1 0-1,-1 0 1,0 0 0,0 1-1,0-1 1,1 0-1,-1 0 1,0 0 0,0 0-1,1 0 1,-1 0 0,0 0-1,0 0 1,1 0-1,1-1 30,0 1 0,0-1 1,0 0-1,0 0 0,0 0 0,0 0 0,0 0 0,0 0 0,0-1 0,-1 1 0,1 0 0,0-1 0,-1 0 0,1 1 0,1-4 0,23-33 376,-20 27-318,18-27 673,26-60 0,-43 83-614,-1 0 1,0-1 0,-2 0 0,0 0-1,0 0 1,-2-1 0,2-19-1,-4 36-140,0 0 0,-1 1 0,1-1 0,0 0 0,0 0 0,0 0 0,0 1-1,0-1 1,0 0 0,0 0 0,0 0 0,-1 0 0,1 1 0,0-1 0,0 0-1,0 0 1,0 0 0,0 0 0,-1 0 0,1 0 0,0 1 0,0-1 0,0 0-1,-1 0 1,1 0 0,0 0 0,0 0 0,0 0 0,-1 0 0,1 0-1,0 0 1,0 0 0,0 0 0,-1 0 0,1 0 0,0 0 0,0 0 0,0 0-1,-1 0 1,1 0 0,0 0 0,0 0 0,0-1 0,-1 1 0,1 0 0,0 0-1,0 0 1,0 0 0,0 0 0,-1 0 0,1-1 0,0 1 0,0 0 0,0 0-1,0 0 1,0 0 0,0-1 0,0 1 0,-1 0 0,1 0 0,0 0-1,0-1 1,0 1 0,0 0 0,0 0 0,0 0 0,0-1 0,-11 15 111,3-1-55,2 1 0,-1 0 0,2 0 1,0 0-1,1 1 0,0 0 0,-3 26 0,5-15 3,1 0 0,0 0 0,7 45 0,-4-58-56,1 1 0,1 0 0,7 18-1,-10-28 5,0-1 0,1 1 0,-1-1 0,1 1 0,0-1 0,0 0 0,0 0 0,0 0 0,0 0 0,1 0 0,0 0 0,-1 0 0,1-1 0,0 0 0,0 1 0,0-1 0,6 2 0,-8-4 36,-1 0 1,1 0 0,0 0-1,-1 0 1,1-1 0,0 1-1,0 0 1,-1 0 0,1-1-1,0 1 1,-1-1 0,1 1 0,-1-1-1,1 1 1,0-1 0,-1 1-1,1-1 1,-1 1 0,0-1-1,1 0 1,-1 1 0,1-1-1,-1 0 1,0 1 0,1-1-1,-1 0 1,0 1 0,0-1-1,0 0 1,0 0 0,1 1 0,-1-1-1,0 0 1,0 0 0,0 1-1,-1-1 1,1 0 0,0-1-1,-1-35 693,1 34-683,-2-9-27,0 1 0,-1-1-1,0 1 1,-1-1-1,-1 1 1,1 1-1,-2-1 1,-6-10-1,-4-8-44,16 28-107,40 22-2295,-28-16 1212,0-1 1,1-1-1,-1-1 1,1 1 0,0-2-1,-1 0 1,1 0-1,0-1 1,25-4 0,-36 4 1215,-1-1 1,1 1 0,-1-1 0,0 0 0,1 1-1,-1-1 1,0 0 0,1 0 0,-1 0 0,0 0-1,0 0 1,0 0 0,0 0 0,0 0 0,0 0-1,0-1 1,0 1 0,0 0 0,-1-1 0,1 1 0,0-2-1,3-21 5443,-4 23-5381,-1 1-1,1 0 0,0-1 1,-1 1-1,1 0 1,0-1-1,-1 1 0,1 0 1,0 0-1,-1-1 1,1 1-1,-1 0 0,1 0 1,0 0-1,-1 0 1,1 0-1,-1-1 0,1 1 1,-1 0-1,1 0 1,0 0-1,-1 0 0,1 0 1,-1 0-1,1 1 1,-1-1-1,1 0 0,-1 0 1,1 0-1,0 0 1,-1 0-1,1 1 0,-1-1 1,1 0-1,0 0 1,-1 1-1,1-1 0,0 0 1,-1 1-1,1-1 1,0 0-1,0 1 0,-1-1 1,1 0-1,0 1 1,0-1-1,-1 0 0,1 1 1,0-1-1,0 1 1,0-1-1,0 1 0,0-1 1,0 0-1,0 1 1,-1 2-66,1 0 0,-1 0 0,1 0 0,0 0 0,0 0 0,0 0 0,1 0 0,-1 0 0,1-1 0,-1 1 0,1 0 0,0 0 0,0 0 0,1-1 0,-1 1 0,0-1 0,1 1 0,0-1 0,-1 1 0,1-1 0,0 0 0,0 0 0,0 0 0,0 0 0,1 0 0,-1 0 0,1-1 0,-1 1 0,1-1 0,-1 1 0,1-1 0,0 0 0,0 0 0,-1 0 0,1-1 0,0 1 0,0-1 0,0 0 0,6 1 0,-6-1 9,0 0 0,1 0 0,-1 0 0,0 0 0,0-1 0,1 1 1,-1-1-1,0 0 0,0 0 0,0 0 0,0 0 0,0 0 0,0-1 0,0 1 0,0-1 0,0 0 0,-1 0 0,1 0 1,4-5-1,-5 4 49,1-1-1,-1 0 1,0 0 0,0 0 0,0-1 0,0 1 0,-1 0 0,1-1 0,-1 1-1,0-1 1,-1 1 0,1-1 0,-1 1 0,0-6 0,0 8-44,0-1-1,0 1 1,1 0 0,-2-1 0,1 1 0,0 0 0,0-1-1,-1 1 1,1 0 0,-1 0 0,0-1 0,0 1 0,0 0-1,0 0 1,0 0 0,0 0 0,-1 0 0,1 0 0,0 0-1,-1 1 1,0-1 0,1 0 0,-1 1 0,0-1-1,0 1 1,0 0 0,0 0 0,0-1 0,0 1 0,0 1-1,0-1 1,-1 0 0,1 0 0,-4 0 0,6 2-34,0-1 1,0 1-1,0-1 1,0 1 0,0-1-1,0 1 1,0-1-1,0 1 1,0-1-1,0 1 1,1 0-1,-1-1 1,0 1-1,0-1 1,0 0 0,1 1-1,-1-1 1,0 1-1,0-1 1,1 1-1,-1-1 1,0 1-1,1-1 1,0 1-1,5 3 15,0-1-1,0 1 0,0-1 0,1 0 1,-1-1-1,1 0 0,0 0 0,0 0 0,-1-1 1,1 0-1,12 1 0,-5-1 18,0-1 1,-1-1-1,1 0 0,0 0 0,15-5 1,-22 4-12,0 0 0,-1-1 0,0 0 0,1 0 0,-1-1 0,0 0 0,0 0 1,-1 0-1,1 0 0,-1-1 0,0 0 0,0 0 0,-1-1 0,8-11 0,-12 13-282,-5 8 158,-3 15 56,8-17 59,0-1 1,1 1-1,-1-1 1,0 1-1,1-1 1,0 1 0,-1-1-1,1 0 1,0 1-1,0-1 1,-1 0-1,1 1 1,0-1 0,0 0-1,0 0 1,1 0-1,-1 0 1,0 0 0,0 0-1,1 0 1,-1 0-1,0-1 1,1 1-1,-1 0 1,1-1 0,-1 1-1,1-1 1,-1 0-1,1 1 1,-1-1-1,1 0 1,1 0 0,63 1 147,-47-1-149,67-2-553,-85 2 543,0 1 0,1-1-1,-1 1 1,0-1 0,0 1-1,0 0 1,0-1 0,0 1-1,0 0 1,0 0 0,-1 0-1,1-1 1,0 1 0,0 0-1,-1 0 1,1 0 0,0 0-1,-1 0 1,1 1 0,-1-1-1,0 0 1,1 0 0,-1 0-1,0 0 1,1 1 0,-1-1-1,0 0 1,0 0 0,0 2-1,0 44 115,0-35-4,-1 10 141,0 0-1,-1 1 1,-2-1 0,0-1 0,-1 1 0,-15 39 0,20-60-232,-1-1-1,1 1 0,0 0 1,-1 0-1,1 0 0,0 0 1,-1 0-1,1 0 0,-1 0 1,1-1-1,-1 1 0,0 0 1,1 0-1,-1-1 1,0 1-1,1 0 0,-1-1 1,0 1-1,0-1 0,0 1 1,0-1-1,1 1 0,-1-1 1,0 0-1,0 1 0,0-1 1,0 0-1,0 0 1,0 0-1,0 0 0,0 0 1,0 0-1,0 0 0,0 0 1,0 0-1,-1 0 0,0-1-7,0 0 0,1 0 0,-1 0 0,1 0 0,-1-1 0,1 1 0,-1 0-1,1-1 1,0 1 0,0 0 0,0-1 0,0 0 0,0 1 0,0-1 0,0 0 0,0 1-1,0-3 1,-2-6-51,0-1-1,1 1 1,0 0-1,1-1 1,0 1-1,1-1 1,0 1 0,0 0-1,1-1 1,1 1-1,0-1 1,0 1-1,1 0 1,0 0-1,1 0 1,0 1-1,6-10 1,-4 7-77,2 1 1,0 0-1,0 0 0,0 1 1,2 0-1,-1 1 0,1 0 1,1 0-1,-1 1 0,1 0 1,1 1-1,21-10 1,31-12-5274,-32 11-2508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0.775"/>
    </inkml:context>
    <inkml:brush xml:id="br0">
      <inkml:brushProperty name="width" value="0.025" units="cm"/>
      <inkml:brushProperty name="height" value="0.025" units="cm"/>
    </inkml:brush>
  </inkml:definitions>
  <inkml:trace contextRef="#ctx0" brushRef="#br0">17 22 9417,'-10'13'9549,"5"10"-6466,4 27-3589,1-40 1470,2 29-601,2 0 1,2 0 0,14 51-1,-10-51-298,-2-1 0,-1 2-1,1 53 1,-8-83-25,1-2 111,-1 1 1,0-1-1,0 1 0,-1-1 0,0 1 0,0-1 0,-1 1 0,0-1 0,-1 0 0,0 0 0,-5 12 0,8-20-132,0 0 0,0 0 0,-1 0 1,1 0-1,0 1 0,0-1 1,0 0-1,0 0 0,0 0 0,0 0 1,0 0-1,0 0 0,-1 0 0,1 0 1,0 0-1,0 0 0,0 0 0,0 1 1,0-1-1,0 0 0,-1 0 1,1 0-1,0 0 0,0 0 0,0 0 1,0 0-1,0 0 0,-1 0 0,1 0 1,0 0-1,0 0 0,0 0 0,0 0 1,0-1-1,0 1 0,-1 0 1,1 0-1,0 0 0,0 0 0,0 0 1,0 0-1,0 0 0,0 0 0,0 0 1,-1 0-1,1-1 0,0 1 0,0 0 1,0 0-1,0 0 0,0 0 1,0 0-1,0 0 0,0 0 0,0-1 1,0 1-1,0 0 0,0 0 0,0 0 1,0 0-1,0-1 0,-3-15 458,1-23-245,2 38-214,9-250 182,-4 200-363,2 1 1,28-97-1,-33 140 134,1 0-1,0 1 1,1-1-1,-1 0 1,1 1-1,1 0 1,-1 0 0,1 0-1,0 1 1,0-1-1,1 1 1,7-6-1,-10 9 23,-1 1-1,0-1 1,1 1-1,0-1 1,-1 1-1,1 0 1,0 0-1,-1 0 1,1 1-1,0-1 1,0 0-1,0 1 1,-1 0-1,1 0 1,0 0-1,0 0 1,0 0-1,0 1 0,0-1 1,0 1-1,-1-1 1,1 1-1,0 0 1,-1 0-1,1 1 1,0-1-1,-1 0 1,1 1-1,-1 0 1,0-1-1,0 1 1,1 0-1,-1 0 1,2 4-1,-1-2 21,0-1 1,-1 1-1,0 0 0,0-1 0,0 1 0,0 0 0,-1 1 0,0-1 0,1 0 1,-1 0-1,-1 1 0,1-1 0,-1 0 0,0 1 0,0-1 0,0 0 0,0 1 1,-1-1-1,1 0 0,-1 1 0,-1-1 0,1 0 0,0 0 0,-1 0 0,0 0 1,0 0-1,0 0 0,0-1 0,-1 1 0,-5 6 0,3-3 14,0-1 0,-1 0 0,0 0 0,0 0 0,0 0 0,-1-1 0,0 0 0,0 0 0,0-1 0,-1 0 0,1 0 0,-1-1 0,0 0 0,0 0-1,-12 2 1,20-5-113,-1 0-1,0 0 0,0 1 0,1-1 1,-1 0-1,0 0 0,0 0 0,1 0 0,-1 0 1,0 0-1,0 0 0,1 0 0,-1-1 0,0 1 1,1 0-1,-1 0 0,0-1 0,0 1 1,1 0-1,-1-1 0,0 1 0,1-1 0,-1 1 1,1-1-1,-1 1 0,1-1 0,-1 1 1,1-1-1,-1 1 0,1-1 0,-1 0 0,1 1 1,0-1-1,-1 0 0,1 1 0,0-1 1,0 0-1,-1 1 0,1-1 0,0 0 0,0 0 1,0 1-1,0-1 0,0 0 0,0-1 1,1-2-759,-1-1 0,1 1 0,1 0 0,-1 0 0,0 0 0,1 0 0,3-4 0,13-21-6052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451"/>
    </inkml:context>
    <inkml:brush xml:id="br0">
      <inkml:brushProperty name="width" value="0.025" units="cm"/>
      <inkml:brushProperty name="height" value="0.025" units="cm"/>
    </inkml:brush>
  </inkml:definitions>
  <inkml:trace contextRef="#ctx0" brushRef="#br0">79 233 15054,'0'0'4869,"-9"10"-3470,3-4-1303,-37 39 1318,41-42-1373,0 0-1,0 0 1,0-1 0,0 1-1,0 1 1,1-1-1,-1 0 1,1 0 0,0 1-1,0-1 1,0 0 0,1 1-1,-1-1 1,1 1 0,-1-1-1,1 1 1,1 5 0,0-8-38,0 1 1,-1-1-1,1 0 1,0 0-1,0 0 1,0 0-1,1 0 0,-1 0 1,0 0-1,0 0 1,1 0-1,-1-1 1,0 1-1,1 0 1,-1-1-1,0 1 1,1-1-1,-1 1 1,1-1-1,-1 0 1,1 0-1,-1 0 1,1 0-1,-1 0 1,3 0-1,39-2 243,-35 0-188,1 0 0,-1-1-1,0 0 1,0 0 0,-1 0 0,1-1-1,-1-1 1,1 1 0,6-6 0,-10 7-32,-1 0 0,1 1 0,-1-1 0,0 0 0,0-1 0,0 1 0,0-1 0,0 1 0,-1-1 0,1 0 0,-1 0 0,0 0 0,0 0 0,-1 0 0,1-1 0,-1 1 0,2-9 0,-4 12-28,1 1-1,-1-1 1,1 1 0,-1 0-1,0-1 1,1 1-1,-1-1 1,0 1 0,1 0-1,-1-1 1,0 1-1,0 0 1,1 0 0,-1 0-1,0 0 1,0-1-1,1 1 1,-1 0-1,0 0 1,0 0 0,1 0-1,-1 1 1,0-1-1,0 0 1,0 1 0,-6 0-170,19-3 155,-6 0 131,0-1-1,0 1 0,0-1 0,0-1 0,-1 1 1,1-1-1,-1 1 0,0-2 0,0 1 0,0 0 1,5-8-1,2-2 242,0 0 0,17-30 0,-25 36-296,1 0 0,-2 0 0,1 0 1,-1 0-1,0-1 0,-1 1 0,0-1 0,0 0 0,-1 0 0,0 1 0,-1-1 1,0-13-1,0 21-62,-1 1 0,1-1 0,0 1 0,0-1 0,0 1 1,0-1-1,-1 1 0,1-1 0,0 1 0,0 0 0,-1-1 0,1 1 1,0-1-1,-1 1 0,1 0 0,-1-1 0,1 1 0,0 0 1,-1-1-1,1 1 0,-1 0 0,1 0 0,-1-1 0,1 1 0,-1 0 1,1 0-1,-1 0 0,1 0 0,-1 0 0,1-1 0,-1 1 0,1 0 1,-1 0-1,1 0 0,-1 1 0,1-1 0,-1 0 0,1 0 0,-1 0 1,1 0-1,-1 0 0,1 1 0,-1-1 0,1 0 0,-1 0 0,1 1 1,0-1-1,-1 0 0,1 1 0,-1-1 0,1 0 0,0 1 0,-1-1 1,1 1-1,0-1 0,-1 0 0,1 1 0,-25 25-194,18-16 186,0 1 1,0 0 0,1 0-1,0 1 1,1 0 0,0 0-1,1 0 1,1 1 0,0-1-1,0 1 1,1 0 0,1-1-1,0 1 1,1 0 0,2 19-1,-1-29 14,0 0 0,0 0 0,0 0-1,0 0 1,1 0 0,-1-1 0,1 1 0,0-1-1,-1 1 1,1-1 0,0 1 0,1-1 0,-1 0-1,0 0 1,1 0 0,-1-1 0,1 1 0,-1 0-1,1-1 1,0 0 0,0 1 0,0-1 0,0 0-1,0-1 1,0 1 0,0 0 0,0-1 0,0 0-1,0 0 1,0 0 0,0 0 0,3 0 0,2 0 16,-1-1 1,0 0-1,0 0 1,1 0 0,-1-1-1,0 0 1,0-1-1,0 1 1,-1-1-1,1-1 1,-1 1 0,11-8-1,-5-1 0,-1 0 1,1 0-1,-2-1 0,13-21 0,-18 27 72,0-1-1,-1 0 0,0 0 0,0-1 0,-1 1 1,0-1-1,0 0 0,-1 1 0,2-18 0,-22 50 396,16-18-474,0 0 0,0 0 0,1 1 0,0-1 0,0 1 0,0-1-1,1 1 1,0 0 0,0-1 0,0 1 0,1-1 0,0 1 0,3 8-1,-3-12-76,0 0 0,0 0 0,0-1 0,1 1 0,-1-1 0,1 1 0,0-1 0,-1 1 0,1-1 0,0 0 0,1 0-1,-1 0 1,0 0 0,0 0 0,1 0 0,-1-1 0,1 1 0,0-1 0,-1 0 0,1 1 0,0-1 0,0 0 0,0-1-1,-1 1 1,1-1 0,0 1 0,0-1 0,0 0 0,0 0 0,0 0 0,4-1 0,-5 1-357,0-1 0,1 1-1,-1-1 1,0 0 0,0 0 0,1 0 0,-1 0 0,0 0 0,0 0-1,0-1 1,0 1 0,0-1 0,-1 1 0,1-1 0,0 0 0,-1 0-1,1 1 1,-1-1 0,0 0 0,0 0 0,0-1 0,0 1 0,0 0-1,0 0 1,1-4 0,6-20-6555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1.787"/>
    </inkml:context>
    <inkml:brush xml:id="br0">
      <inkml:brushProperty name="width" value="0.025" units="cm"/>
      <inkml:brushProperty name="height" value="0.025" units="cm"/>
    </inkml:brush>
  </inkml:definitions>
  <inkml:trace contextRef="#ctx0" brushRef="#br0">1 0 8872,'0'0'8937,"61"40"-10443,-38-22-1408,1 0-546,-3-3-3298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145"/>
    </inkml:context>
    <inkml:brush xml:id="br0">
      <inkml:brushProperty name="width" value="0.025" units="cm"/>
      <inkml:brushProperty name="height" value="0.025" units="cm"/>
    </inkml:brush>
  </inkml:definitions>
  <inkml:trace contextRef="#ctx0" brushRef="#br0">93 103 5445,'0'0'17035,"-9"-6"-15951,-28-21-369,36 26-708,0 1 0,0-1 0,0 1 0,0-1 0,0 1 0,0 0 0,0 0 0,-1-1 0,1 1 0,0 0 0,0 0 0,0 0 0,-1 0 0,1 0 0,0 0 0,0 1 0,0-1 0,0 0 0,-1 1 0,1-1 0,0 1 0,0-1 0,0 1 0,0-1 0,0 1 0,0 0 0,0-1 0,0 1 0,0 0 0,1 0 0,-1 0 0,0 0 0,0-1 0,1 1 0,-1 0 0,0 1 0,1-1 0,-1 0 0,1 0 1,0 0-1,-1 0 0,1 2 0,-1-1-4,0 0 0,0 0 0,0 0 0,0 0 0,1 0 0,-1 0 0,1 1 0,-1-1 0,1 0 0,0 1 0,0-1 0,0 0 0,0 0 1,1 1-1,-1-1 0,1 0 0,-1 0 0,1 0 0,1 4 0,2-4-6,-1 0 1,1 0-1,0 0 1,0 0-1,0-1 0,1 1 1,-1-1-1,0 0 1,0 0-1,1-1 1,-1 1-1,1-1 0,-1 0 1,0 0-1,5-1 1,1 0-33,1 0 0,-1-1 0,0 0 0,0 0 0,15-6 0,-9 0-105,0-1-1,-1 0 1,23-18-1,-32 22 102,1 0-1,-1-1 1,0 0 0,0-1-1,0 1 1,-1-1 0,0 0-1,0 0 1,4-11 0,-8 18 39,-1-1 1,0 1-1,0 0 1,0 0-1,0 0 1,1 0-1,-1 0 1,0 0 0,0 0-1,0 0 1,0-1-1,0 1 1,0 0-1,1 0 1,-1 0 0,0 0-1,0 0 1,0-1-1,0 1 1,0 0-1,0 0 1,0 0 0,0 0-1,0-1 1,0 1-1,0 0 1,0 0-1,0 0 1,0 0-1,0-1 1,0 1 0,0 0-1,0 0 1,0 0-1,0-1 1,0 1-1,0 0 1,0 0 0,0 0-1,0 0 1,0 0-1,-1-1 1,1 1-1,0 0 1,0 0 0,0 0-1,0 0 1,0 0-1,0 0 1,-1-1-1,1 1 1,0 0 0,0 0-1,0 0 1,0 0-1,0 0 1,-1 0-1,1 0 1,-11 9 84,-14 22 154,24-28-212,-1 0-1,1-1 1,-1 1 0,1 0-1,0 0 1,0-1 0,0 1-1,1 0 1,-1 0 0,1 0-1,0 0 1,-1 0 0,1 0-1,0 0 1,1 0-1,-1 0 1,0 0 0,1 0-1,0 0 1,0 0 0,2 6-1,-1-7-12,1 1-1,-1-1 0,1 1 0,-1-1 1,1 0-1,0 0 0,0 0 0,0-1 1,0 1-1,0-1 0,0 1 0,1-1 1,-1 0-1,0 0 0,1-1 1,-1 1-1,1-1 0,6 1 0,40 0 264,-36-1-538,0 0 1,0 1 0,0 0 0,0 1 0,26 7-1,-37-8 228,1 1 0,-1-1-1,0 1 1,0 0-1,0 0 1,0 0-1,0 1 1,0-1 0,0 1-1,-1-1 1,1 1-1,-1 0 1,0 0-1,0 0 1,0 0 0,0 0-1,-1 0 1,1 1-1,-1-1 1,0 1 0,0-1-1,0 1 1,0-1-1,-1 1 1,1 0-1,-1-1 1,0 7 0,-1 8 372,-2 0 1,0-1-1,0 1 1,-2-1-1,0 0 1,-1 0-1,-1 0 1,0-1-1,-1 0 1,-1-1-1,0 0 1,-1 0-1,-1-1 1,-17 18-1,28-32-317,0 0 1,0 1-1,0-1 0,0 0 0,0 1 0,-1-1 0,1 0 0,0 0 0,0 1 1,0-1-1,-1 0 0,1 0 0,0 1 0,0-1 0,-1 0 0,1 0 0,0 0 1,0 0-1,-1 1 0,1-1 0,0 0 0,0 0 0,-1 0 0,1 0 0,0 0 0,-1 0 1,1 0-1,0 0 0,-1 0 0,1 0 0,0 0 0,-1 0 0,1 0 0,0 0 1,0 0-1,-1 0 0,1 0 0,0 0 0,-1 0 0,1-1 0,0 1 0,0 0 1,-1 0-1,1 0 0,0 0 0,0-1 0,-1 1 0,1 0 0,0 0 0,0-1 0,0 1 1,-1 0-1,0-24 272,13-32-389,3 3-540,23-52 0,-31 89 86,0 0 1,2 0-1,-1 1 1,2 0-1,0 1 1,1 0-1,18-19 1,-24 29-19,0-1 1,1 1-1,-1 1 1,1-1-1,0 1 1,0 0-1,0 0 1,12-3-1,11-1-5379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5.311"/>
    </inkml:context>
    <inkml:brush xml:id="br0">
      <inkml:brushProperty name="width" value="0.025" units="cm"/>
      <inkml:brushProperty name="height" value="0.025" units="cm"/>
    </inkml:brush>
  </inkml:definitions>
  <inkml:trace contextRef="#ctx0" brushRef="#br0">1 104 3812,'13'4'4393,"125"25"-3946,1-5 0,1-7 0,227 0 0,572-30 724,-103 0 386,-100 12-459,915-4-236,-291-55 541,-390 8-634,-482 33-485,445-12 185,-730 31-2450,-185 3 268,-18-3 1653,0 0-1,0 0 1,0 0 0,0 0-1,1 0 1,-1 0 0,0 0 0,0 0-1,0 0 1,1 0 0,-1 0-1,0 0 1,0 0 0,0 0 0,0 0-1,0 1 1,1-1 0,-1 0-1,0 0 1,0 0 0,0 0 0,0 0-1,0 1 1,0-1 0,1 0-1,-1 0 1,0 0 0,0 0 0,0 1-1,0-1 1,0 0 0,0 0-1,0 0 1,0 1 0,0-1 0,0 0-1,0 0 1,0 0 0,0 1 0,0-1-1,0 0 1,0 0 0,0 0-1,0 0 1,0 1 0,0-1 0,-1 0-1,1 0 1,0 0 0,0 0-1,0 1 1,0-1 0,0 0 0,0 0-1,-1 0 1,1 0 0,0 0-1,0 1 1,0-1 0,0 0 0,0 0-1,-1 0 1,1 0 0,0 0-1,-18 7-3910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5:56.225"/>
    </inkml:context>
    <inkml:brush xml:id="br0">
      <inkml:brushProperty name="width" value="0.025" units="cm"/>
      <inkml:brushProperty name="height" value="0.025" units="cm"/>
    </inkml:brush>
  </inkml:definitions>
  <inkml:trace contextRef="#ctx0" brushRef="#br0">0 69 10250,'0'0'469,"11"1"-420,318 45 499,-63-5-301,408 1 221,5-41 1314,-311-3-829,3058 7 1038,-2013-30-1310,-18 1 1051,-868 24-1355,342-2-193,-525-18-273,-278 11-851,1-3 0,-2-3 0,70-24 0,4-18-3988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2.663"/>
    </inkml:context>
    <inkml:brush xml:id="br0">
      <inkml:brushProperty name="width" value="0.025" units="cm"/>
      <inkml:brushProperty name="height" value="0.025" units="cm"/>
    </inkml:brush>
  </inkml:definitions>
  <inkml:trace contextRef="#ctx0" brushRef="#br0">1 0 6374,'0'0'10954,"58"23"-10089,-10-16 384,12-3 129,19 1-353,9-1-609,0-1-320,1-1-64,-12-2-32,-12 0-640,-18 0-417,-13 0 32,-16 0-1121,-29-2-8360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011"/>
    </inkml:context>
    <inkml:brush xml:id="br0">
      <inkml:brushProperty name="width" value="0.025" units="cm"/>
      <inkml:brushProperty name="height" value="0.025" units="cm"/>
    </inkml:brush>
  </inkml:definitions>
  <inkml:trace contextRef="#ctx0" brushRef="#br0">447 55 13293,'0'0'4516,"-3"-8"-2402,-12-25-577,15 33-1510,0-1-1,0 1 1,0 0-1,0-1 0,0 1 1,0-1-1,0 1 1,0-1-1,0 1 0,0-1 1,0 1-1,0-1 1,0 1-1,0 0 0,0-1 1,0 1-1,0-1 1,1 1-1,-1-1 0,0 1 1,0 0-1,1-1 1,-1 1-1,0 0 0,0-1 1,1 1-1,-1 0 1,0-1-1,1 1 0,-1 0 1,0 0-1,1-1 1,-1 1-1,1 0 0,-1 0 1,1 0-1,-1-1 1,0 1-1,1 0 0,-1 0 1,1 0-1,-1 0 1,1 0-1,-1 0 0,1 0 1,-1 0-1,0 0 1,1 0-1,-1 0 0,1 0 1,-1 1-1,1-1 1,-1 0-1,1 0 1,-1 0-1,0 1 0,1-1 1,26 9 91,-25-6-94,-1-1-1,1 0 1,-1 1 0,0-1-1,0 1 1,0 0 0,0-1 0,-1 1-1,1 0 1,-1-1 0,1 1-1,-1 0 1,0 0 0,0-1 0,0 1-1,-1 0 1,1 0 0,0-1-1,-1 1 1,0 0 0,0-1 0,0 1-1,0-1 1,0 1 0,0-1-1,-1 1 1,1-1 0,-1 0 0,0 0-1,-2 3 1,-8 10 136,0-1 0,-1-1-1,-17 15 1,24-23-173,-46 38 394,-80 49 1,76-56 382,-71 61-1,125-96-760,0 1 0,0-1-1,0 1 1,0 0-1,0 0 1,1 0-1,-1 0 1,1 0 0,-1 0-1,1 0 1,0 0-1,0 0 1,0 1 0,0-1-1,0 3 1,1-4-5,0 0 1,0 0 0,0 0-1,1 0 1,-1-1 0,0 1-1,1 0 1,-1 0 0,0-1-1,1 1 1,-1 0 0,1 0-1,-1-1 1,1 1 0,0-1-1,-1 1 1,1 0 0,0-1-1,-1 1 1,1-1 0,0 0-1,0 1 1,-1-1-1,1 1 1,0-1 0,0 0-1,0 0 1,1 1 0,10 1-22,0 0 1,1-1-1,0 0 0,18-1 1,-23 0 20,58-5-1170,-1-2 0,1-2-1,-1-4 1,70-23 0,-30 2-7252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3.732"/>
    </inkml:context>
    <inkml:brush xml:id="br0">
      <inkml:brushProperty name="width" value="0.025" units="cm"/>
      <inkml:brushProperty name="height" value="0.025" units="cm"/>
    </inkml:brush>
  </inkml:definitions>
  <inkml:trace contextRef="#ctx0" brushRef="#br0">112 69 5189,'1'-8'8456,"1"1"-6924,6-24 457,-9 8 2247,-11 47-1893,-6 42-1793,2 2 0,-11 121 0,-4 19 987,24-174-1294,-3 16 264,9-48-376,1-6-6,5-30 102,4-41-32,19-101-139,-28 175-61,-1 1-1,1-1 0,1 0 1,-1 1-1,0-1 0,0 1 1,0-1-1,0 0 1,0 1-1,0-1 0,1 0 1,-1 1-1,0-1 0,1 1 1,-1-1-1,0 1 1,1-1-1,-1 1 0,1-1 1,-1 1-1,0-1 0,1 1 1,-1-1-1,1 1 1,0 0-1,-1-1 0,1 1 1,-1 0-1,1 0 0,-1-1 1,1 1-1,0 0 0,-1 0 1,1 0-1,0 0 1,-1 0-1,1 0 0,-1 0 1,1 0-1,0 0 0,-1 0 1,1 0-1,0 0 1,-1 0-1,1 0 0,0 1 1,30 22-396,-11-7 260,-16-14 150,0 0 0,0 0 1,0-1-1,0 1 0,1-1 0,-1 0 0,0-1 0,1 1 0,-1-1 0,1 0 1,-1 0-1,1 0 0,-1-1 0,1 1 0,6-3 0,-3 0 28,0 1 0,-1-2-1,0 1 1,0-1 0,0 0-1,0-1 1,0 0 0,7-6 0,-2-1 33,0-1 1,-1 0-1,0 0 1,0-1-1,-2-1 1,0 0 0,11-25-1,-33 129-81,11-79-196,-1 4 303,0 0-1,1 0 0,0 26 1,2-38-226,0-1 1,0 1 0,0-1-1,0 1 1,0 0 0,0-1-1,1 1 1,-1-1 0,0 1-1,1-1 1,-1 1 0,1-1 0,0 1-1,-1-1 1,1 1 0,0-1-1,0 0 1,0 1 0,0-1-1,0 0 1,0 0 0,0 0-1,0 0 1,1 0 0,-1 0-1,0 0 1,1 0 0,-1-1-1,1 1 1,-1 0 0,1-1-1,-1 1 1,1-1 0,-1 1 0,1-1-1,-1 0 1,1 0 0,-1 0-1,1 0 1,0 0 0,-1 0-1,3-1 1,-2 1-288,0-1 0,0 1 0,-1-1-1,1 1 1,-1-1 0,1 0 0,0 0 0,-1 0 0,0 0-1,1 0 1,-1 0 0,0-1 0,1 1 0,-1 0 0,0-1 0,0 1-1,0-1 1,0 1 0,0-1 0,1-2 0,11-24-8568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123"/>
    </inkml:context>
    <inkml:brush xml:id="br0">
      <inkml:brushProperty name="width" value="0.025" units="cm"/>
      <inkml:brushProperty name="height" value="0.025" units="cm"/>
    </inkml:brush>
  </inkml:definitions>
  <inkml:trace contextRef="#ctx0" brushRef="#br0">0 1 10794,'0'0'4655,"1"8"-3811,0-4-820,0 0 0,0 0-1,0 0 1,1 1 0,-1-1 0,1-1 0,0 1 0,0 0 0,1 0 0,-1-1 0,1 1 0,-1-1 0,1 0 0,0 0-1,0 0 1,1 0 0,-1 0 0,1-1 0,-1 0 0,1 1 0,0-1 0,0-1 0,0 1 0,7 2 0,1 0-955,1 0 1,0 0-1,0-1 1,0-1 0,1 0-1,22 0 5350,-40 1-318,-9 14-3083,10-12-836,0 0-1,1 0 1,0 0-1,0 1 1,0-1-1,0 1 1,1-1-1,0 1 1,0 0-1,1-1 1,0 1-1,0 6 1,0-9-164,1-1 0,-1 1-1,1 0 1,0 0 0,0-1 0,0 1 0,0-1-1,0 1 1,1-1 0,-1 1 0,1-1 0,0 0-1,-1 0 1,1 0 0,0 0 0,0 0-1,1 0 1,-1 0 0,0-1 0,0 1 0,1-1-1,-1 1 1,1-1 0,-1 0 0,1 0 0,3 1-1,-2-1-31,-1 0-1,1 0 1,0 1-1,-1 0 1,1 0 0,-1 0-1,1 0 1,-1 1-1,5 3 1,-8-5 49,1 0 1,0 0 0,-1 0-1,1 0 1,-1 0-1,1 0 1,-1 0 0,0 0-1,1 0 1,-1 0 0,0 0-1,0 0 1,1 0 0,-1 0-1,0 0 1,0 0 0,0 0-1,0 0 1,-1 0 0,1 0-1,0 0 1,0 0-1,-1 0 1,1 0 0,0 0-1,-1 0 1,1 0 0,-1 0-1,1 0 1,-1 0 0,0 0-1,1-1 1,-1 1 0,0 0-1,0 0 1,1-1 0,-1 1-1,0 0 1,0-1-1,0 1 1,0-1 0,-1 1-1,-11 8 272,0 0-1,-1-1 0,0 0 1,-22 8-1,28-13-1276,0-1 1,0 0-1,-1 0 0,1 0 0,-17 0 1,24-15-10146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471"/>
    </inkml:context>
    <inkml:brush xml:id="br0">
      <inkml:brushProperty name="width" value="0.025" units="cm"/>
      <inkml:brushProperty name="height" value="0.025" units="cm"/>
    </inkml:brush>
  </inkml:definitions>
  <inkml:trace contextRef="#ctx0" brushRef="#br0">224 0 17424,'0'0'1773,"-10"1"-60,-1 2-1595,-1 0-1,1 0 1,0 1-1,1 1 1,-1-1-1,1 2 1,-1-1-1,2 2 0,-1-1 1,1 1-1,0 1 1,-11 11-1,13-14-41,1 1 0,1 0 0,-1 0 0,1 1 0,0-1 0,0 1 0,1 0 0,0 0 0,0 1 0,1-1 0,0 1 0,0 0 0,0 0 0,1 0 0,1 0 0,-2 16 0,3-23-72,0 0 0,0 1 1,0-1-1,0 0 0,1 0 0,-1 1 0,1-1 0,-1 0 0,1 0 0,-1 1 1,1-1-1,-1 0 0,1 0 0,0 0 0,0 0 0,0 0 0,0 0 1,-1 0-1,1 0 0,0-1 0,1 1 0,-1 0 0,2 1 0,1 0 31,0-1 0,0 1 0,0-1 0,0 0 0,1 0 0,-1 0-1,6 0 1,6 0-502,0-1-1,33-3 0,-8-7-2839,-13-2-1746,5-3-5800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4.927"/>
    </inkml:context>
    <inkml:brush xml:id="br0">
      <inkml:brushProperty name="width" value="0.025" units="cm"/>
      <inkml:brushProperty name="height" value="0.025" units="cm"/>
    </inkml:brush>
  </inkml:definitions>
  <inkml:trace contextRef="#ctx0" brushRef="#br0">96 401 16367,'0'0'4421,"-8"-1"-3370,5 1-1021,0 0 1,0 0-1,-1 0 0,1 1 0,0-1 0,0 1 0,0 0 0,0 0 0,0 0 0,0 0 0,0 0 0,0 1 0,1-1 1,-1 1-1,0-1 0,1 1 0,-1 0 0,1 0 0,0 1 0,0-1 0,0 0 0,0 1 0,0-1 0,0 1 1,0 0-1,1-1 0,0 1 0,-1 0 0,1 0 0,0 0 0,0 0 0,0 4 0,-1-1 118,0 0 0,0 0-1,1-1 1,-1 1 0,2 1 0,-2 9-1,3-15-124,-1 0 0,0 1 0,0-1 0,1 0 0,-1 0 0,1 0-1,-1 0 1,1 0 0,-1 0 0,1 0 0,0 0 0,-1 0 0,1 0-1,0-1 1,0 1 0,0 0 0,-1 0 0,1-1 0,0 1 0,0 0-1,0-1 1,0 1 0,0-1 0,0 0 0,0 1 0,1-1 0,-1 0 0,0 1-1,0-1 1,0 0 0,0 0 0,0 0 0,1 0 0,-1 0 0,0 0-1,0 0 1,0 0 0,0-1 0,2 0 0,5-1 62,-1 0-1,1 0 1,-1 0 0,0-1 0,0-1-1,0 1 1,-1-1 0,1 0 0,-1-1-1,0 1 1,0-1 0,0-1 0,-1 1-1,8-10 1,7-9-57,-2-1 1,18-31-1,-42 66-32,1 0 1,0 1 0,1-1-1,0 1 1,1 0-1,0 1 1,0-1 0,1 0-1,1 1 1,-1 22-1,3-32 24,-1 0 0,1-1 0,-1 1-1,1 0 1,0-1 0,0 1 0,0 0 0,0-1-1,0 1 1,0-1 0,0 0 0,0 1-1,1-1 1,-1 0 0,0 0 0,1 1 0,-1-1-1,1 0 1,-1-1 0,1 1 0,0 0-1,-1 0 1,1-1 0,0 1 0,0-1 0,0 1-1,-1-1 1,1 0 0,0 0 0,0 1-1,0-1 1,3-1 0,3 1 109,0-1 1,-1 1-1,1-2 1,0 1-1,-1-1 1,13-4-1,2-4-54,-1-2 0,0 0 0,0-1 1,-1-1-1,-1-1 0,33-33 0,-10 4 212,57-78 0,-79 96-250,-2-1 1,0 0-1,-2-1 0,-1-1 1,19-53-1,-34 82-39,0-1 0,1 1-1,-1 0 1,0-1 0,1 1-1,-1-1 1,0 1 0,0 0 0,0-1-1,0 1 1,1-1 0,-1 1 0,0-1-1,0 1 1,0 0 0,0-1-1,0 1 1,0-1 0,0 1 0,0-1-1,0 1 1,0-1 0,0 1-1,-1 0 1,1-1 0,0 1 0,0-1-1,0 1 1,0-1 0,-1 1 0,1 0-1,0-1 1,-1 1 0,1 0-1,0-1 1,0 1 0,-1 0 0,1-1-1,0 1 1,-1 0 0,1 0 0,-1-1-1,1 1 1,0 0 0,-1 0-1,1 0 1,-1 0 0,1 0 0,-1-1-1,1 1 1,-1 0 0,1 0-1,0 0 1,-1 0 0,1 0 0,-1 0-1,1 0 1,-1 1 0,1-1 0,-1 0-1,1 0 1,0 0 0,-1 0-1,1 0 1,-1 1 0,1-1 0,0 0-1,-1 1 1,-29 16-54,9 0 49,2 0 0,-1 1 0,2 1 1,1 0-1,-17 25 0,25-32-4,1 1 0,1 0 0,0 0 1,1 0-1,0 1 0,1 0 0,0 0 0,1 0 0,1 1 0,-2 23 0,4-34-5,1 1 0,0-1 1,0 0-1,1 0 0,-1 0 0,1 0 0,0 0 0,0 1 0,1-1 0,-1-1 0,1 1 0,-1 0 0,1 0 0,1-1 0,-1 1 0,0-1 0,1 1 0,0-1 0,0 0 0,5 4 0,-4-4-323,0 0-1,0 0 1,1-1 0,-1 1 0,1-1-1,9 3 1,34 1-6805,-21-6-2898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5.567"/>
    </inkml:context>
    <inkml:brush xml:id="br0">
      <inkml:brushProperty name="width" value="0.025" units="cm"/>
      <inkml:brushProperty name="height" value="0.025" units="cm"/>
    </inkml:brush>
  </inkml:definitions>
  <inkml:trace contextRef="#ctx0" brushRef="#br0">12 89 16367,'0'0'2435,"0"9"-663,0 48-450,-10 316 2081,9-345-3090,1-28-303,0 0 0,0 0 1,0 0-1,0 0 0,0 0 0,0 0 1,0 0-1,0 0 0,0 0 0,1 0 1,-1 0-1,0 0 0,0 0 1,0 0-1,0 0 0,0 0 0,0 0 1,0 0-1,0 0 0,0 0 0,0 0 1,1 0-1,-1 0 0,0 0 0,0 0 1,0 1-1,0-1 0,0 0 0,0 0 1,0 0-1,0 0 0,0 0 1,0 0-1,0 0 0,0 0 0,0 0 1,0 0-1,0 0 0,0 1 0,0-1 1,0 0-1,0 0 0,0 0 0,0 0 1,0 0-1,0 0 0,0 0 0,0 1 1,13-41 723,-8 23-800,21-75 188,30-97-302,-46 162 55,1 1 0,1 0 0,2 1-1,27-41 1,-38 62 102,0 0 0,1 0-1,-1 1 1,1-1 0,-1 1-1,1-1 1,0 1 0,0 1-1,0-1 1,1 0 0,-1 1-1,1 0 1,-1 0 0,1 0-1,0 1 1,0 0 0,-1 0-1,1 0 1,0 0 0,0 1-1,0 0 1,0 0 0,0 0-1,0 0 1,0 1 0,6 1-1,-10-1 26,1 0-1,-1-1 0,1 1 0,-1 0 0,1 0 1,-1 0-1,0 0 0,1 0 0,-1 1 0,0-1 0,0 0 1,0 0-1,0 1 0,0-1 0,0 1 0,0-1 1,-1 1-1,1-1 0,-1 1 0,1 0 0,-1-1 0,1 1 1,-1 0-1,0-1 0,0 1 0,0 0 0,0-1 1,0 1-1,0 0 0,0-1 0,0 1 0,-1 0 0,0 2 1,-1 1 59,1 0 0,-1 0 0,0 0 0,-1 0 0,1 0 0,-1-1 0,0 1 1,0-1-1,-7 7 0,-12 10 396,-1-2 1,-1 0-1,-32 19 0,42-30-372,-1 0-1,0 0 0,0-2 0,0 1 1,-1-2-1,0 0 0,-23 3 0,38-8-167,0 0 0,1 1 0,-1-1 0,1 0 0,-1 0 0,0 0 0,1 0 0,-1 0-1,1 0 1,-1 0 0,0 0 0,1 0 0,-1 0 0,0 0 0,1 0 0,-1 0-1,1-1 1,-1 1 0,1 0 0,-1 0 0,0-1 0,1 1 0,-1 0 0,1-1 0,-1 1-1,1-1 1,-1 1 0,1-1 0,0 1 0,-1-1 0,1 1 0,0-1 0,-1 1 0,1-1-1,0 1 1,-1-1 0,1 1 0,0-1 0,0 0 0,0 1 0,0-1 0,-1 1-1,1-1 1,0 0 0,0 1 0,0-2 0,11-28-6148,7 5-1141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261"/>
    </inkml:context>
    <inkml:brush xml:id="br0">
      <inkml:brushProperty name="width" value="0.025" units="cm"/>
      <inkml:brushProperty name="height" value="0.025" units="cm"/>
    </inkml:brush>
  </inkml:definitions>
  <inkml:trace contextRef="#ctx0" brushRef="#br0">157 342 17296,'0'0'7794,"-10"-4"-7447,4 1-320,4 2-26,1-1 0,-1 1 0,0 0 0,1 0 0,-1 0 0,0 1 0,0-1 0,0 0 0,0 1 0,0-1 0,0 1 0,0 0 0,0-1 0,0 1 0,0 0 0,0 0 0,0 0 0,0 1 0,0-1-1,0 0 1,0 1 0,0 0 0,0-1 0,0 1 0,0 0 0,0 0 0,1 0 0,-1 0 0,0 0 0,0 0 0,1 0 0,-3 3 0,-5 5 1,1 1 0,0 0 1,0 0-1,1 1 0,0 0 0,0 1 0,2-1 0,-1 1 0,-5 19 0,11-31-2,0 1-1,0-1 0,0 1 0,0-1 1,0 1-1,0-1 0,0 1 0,0 0 0,0-1 1,0 1-1,0-1 0,0 1 0,0-1 1,0 1-1,0-1 0,1 1 0,-1-1 0,0 1 1,0-1-1,1 1 0,-1-1 0,0 1 1,1-1-1,-1 1 0,1-1 0,-1 1 0,0-1 1,1 0-1,-1 1 0,1-1 0,-1 0 0,1 0 1,0 1-1,22-1 225,23-18 353,-33 9-466,-2 0 1,1-2-1,-1 1 1,-1-1-1,0-1 1,16-24 0,-20 27-139,-1 0 0,1 0 0,-2-1 0,1 0 0,-1 0 1,-1 0-1,0 0 0,0-1 0,-1 1 0,1-18 0,-3 29 18,0 1 0,0 0 0,0-1-1,0 1 1,0-1 0,1 1 0,-1 0-1,1-1 1,-1 1 0,1-1-1,-1 1 1,1-1 0,0 0 0,0 1-1,0-1 1,0 0 0,0 1 0,0-1-1,0 0 1,0 0 0,0 0 0,0 0-1,1 0 1,-1 0 0,0 0 0,1-1-1,-1 1 1,1 0 0,-1-1 0,1 1-1,-1-1 1,1 1 0,0-1 0,-1 0-1,1 0 1,-1 0 0,1 1-1,0-2 1,-1 1 0,3 0 0,2-1 105,-1 0 1,1 0 0,0 0-1,-1 0 1,1-1-1,-1 0 1,1 0 0,-1-1-1,0 1 1,7-6 0,16-13 291,-1-2 0,36-38 0,-56 54-349,-1 0 0,1-1 0,-2 1 0,1-1 0,-1-1 0,0 1 1,-1-1-1,0 0 0,0 0 0,-1 0 0,0 0 0,-1 0 0,0-1 1,1-10-1,-3 20-48,0-1 1,0 1 0,0-1-1,0 1 1,0 0 0,0-1-1,0 1 1,0-1 0,0 1-1,0-1 1,0 1 0,0-1-1,-1 1 1,1 0 0,0-1-1,0 1 1,-1-1 0,1 1-1,0 0 1,0-1 0,-1 1 0,1 0-1,0-1 1,-1 1 0,1 0-1,0 0 1,-1-1 0,1 1-1,-1 0 1,1 0 0,-1 0-1,1 0 1,0-1 0,-1 1-1,1 0 1,-1 0 0,1 0-1,-1 0 1,-24 7-225,-17 20 33,30-13 181,0 0 0,0 1 0,1 1 0,1 0 0,-12 26 0,17-32 4,0 1-1,1-1 1,1 1 0,0 0-1,0 0 1,1 0-1,0 0 1,1 0-1,1 0 1,0 18 0,1-26 15,0 0 0,0 1 0,0-1 0,0 0 0,0 0 0,1 0 0,-1 0 0,1 0 0,0-1 0,0 1 0,0 0 0,0-1 0,0 0 0,0 1 0,1-1 0,-1 0 0,1 0 0,0 0 0,0 0 0,-1-1 0,1 1 0,0-1 0,0 0 0,1 0 0,-1 0 0,0 0 1,0 0-1,0-1 0,1 1 0,5-1 0,0 0 16,0 1-1,0-2 1,0 1 0,0-1 0,0-1 0,0 0 0,0 0 0,-1 0 0,1-1 0,11-6 0,0-4 40,-1 0 0,-1-1 1,0-1-1,-1-1 0,-1-1 0,-1 0 0,0-1 1,15-24-1,-28 39-55,-19 54-247,17-50 247,-4 6-13,1-1 1,0 1-1,0 0 0,1 0 0,-1 0 0,2 0 0,-1 0 0,1 1 0,0-1 0,1 0 1,-1 1-1,2-1 0,0 9 0,0-15-65,-1 0 1,1 0-1,-1 0 1,1 0-1,0 0 1,0-1-1,0 1 1,-1 0-1,1 0 0,0-1 1,0 1-1,0 0 1,0-1-1,0 1 1,0-1-1,0 1 1,0-1-1,1 0 1,-1 0-1,0 1 0,0-1 1,0 0-1,0 0 1,0 0-1,2 0 1,18-5-6518,-6-7-2983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593"/>
    </inkml:context>
    <inkml:brush xml:id="br0">
      <inkml:brushProperty name="width" value="0.025" units="cm"/>
      <inkml:brushProperty name="height" value="0.025" units="cm"/>
    </inkml:brush>
  </inkml:definitions>
  <inkml:trace contextRef="#ctx0" brushRef="#br0">0 0 17777,'0'0'4420,"24"54"-18065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6.968"/>
    </inkml:context>
    <inkml:brush xml:id="br0">
      <inkml:brushProperty name="width" value="0.025" units="cm"/>
      <inkml:brushProperty name="height" value="0.025" units="cm"/>
    </inkml:brush>
  </inkml:definitions>
  <inkml:trace contextRef="#ctx0" brushRef="#br0">185 5 11563,'0'0'16036,"-5"-2"-15571,1 1-452,1 1 0,-1-1 0,1 1 0,-1 0 0,1-1 0,0 2 0,-1-1 0,1 0 0,-1 1 0,1-1 1,-1 1-1,1 0 0,-5 2 0,-1 0 1,0 1 0,0 1 1,1 0-1,-1 0 0,-8 7 1,10-7-17,0 1-1,0 1 1,1-1 0,-1 1-1,-9 14 1,14-18-6,0 0 1,0 0-1,1 1 0,-1-1 0,1 1 1,-1-1-1,1 1 0,0 0 0,1 0 1,-1-1-1,1 1 0,-1 0 0,1 0 0,0 4 1,1-6 7,0 0 0,0 1 0,1-1 0,-1 0 0,0 0 0,1 0 0,0 0 0,-1 0 0,1 0 0,0 0 0,0 0 0,0-1 0,0 1 0,0-1 0,0 1 0,0-1 0,1 0 0,-1 0 0,1 0 0,-1 0 0,0 0 0,1-1 0,-1 1 0,1-1 0,0 1 0,-1-1 0,6 0 0,8 1-333,1-1 0,31-2 0,0-8-2309,6-12-2606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07.442"/>
    </inkml:context>
    <inkml:brush xml:id="br0">
      <inkml:brushProperty name="width" value="0.025" units="cm"/>
      <inkml:brushProperty name="height" value="0.025" units="cm"/>
    </inkml:brush>
  </inkml:definitions>
  <inkml:trace contextRef="#ctx0" brushRef="#br0">40 0 16688,'0'0'9182,"-7"8"-9011,3-1-148,0-1 1,0 1 0,1 0-1,0 0 1,0 1 0,0-1 0,1 1-1,0-1 1,-1 11 0,2-16-20,1 0 0,0 0 0,0 0 0,0 1 0,0-1 0,0 0 0,0 0 0,0 0 0,1 1 0,-1-1 0,1 0 1,0 0-1,-1 0 0,1 0 0,0 0 0,0 0 0,0 0 0,1 0 0,-1-1 0,0 1 0,1 0 0,-1-1 0,1 1 0,-1-1 1,1 1-1,0-1 0,0 0 0,0 1 0,0-1 0,0 0 0,0-1 0,0 1 0,0 0 0,0 0 0,0-1 0,0 1 0,0-1 1,0 0-1,1 0 0,-1 0 0,0 0 0,0 0 0,3 0 0,2-1 37,0 0 0,0 0 0,0-1 1,0 0-1,0 0 0,-1 0 0,1-1 0,-1 0 0,1 0 0,-1-1 1,0 0-1,0 0 0,-1 0 0,10-10 0,6-7 101,-1-1 0,19-28 0,-36 46-123,-17 30-119,1 0 0,1 1 0,-12 39-1,6-12 371,-16 88 0,19 27-72,15-133 16,-2 1 0,-1-1 1,-2 0-1,-2-1 0,-1 1 1,-21 55-1,28-88-153,0 0 6,0-1 1,0 1-1,0-1 1,0 1-1,0-1 0,0 0 1,-1 1-1,1-1 0,-1 0 1,1 0-1,-1 0 0,0 0 1,0 0-1,0-1 0,0 1 1,0 0-1,0-1 0,-1 0 1,1 1-1,0-1 0,-4 1 1,5-2-54,0-1-1,0 1 1,1-1 0,-1 1 0,0-1 0,1 1 0,-1-1 0,0 0 0,1 1 0,-1-1 0,0 0 0,1 0 0,-1 1 0,1-1 0,0 0 0,-1 0 0,1 0 0,0 0 0,-1 1 0,1-1 0,0 0-1,0 0 1,0 0 0,0 0 0,0 0 0,0 0 0,0 0 0,0 0 0,0-1 0,0-40-9,1 29-7,0-19-119,2-1 0,1 1 0,2 0-1,1 0 1,2 0 0,15-38 0,-8 33-397,1-1 0,2 2 0,1 0 0,41-53 0,-42 66-458,0 2 0,2 0-1,35-27 1,32-13-7253,-17 18-5373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0.161"/>
    </inkml:context>
    <inkml:brush xml:id="br0">
      <inkml:brushProperty name="width" value="0.025" units="cm"/>
      <inkml:brushProperty name="height" value="0.025" units="cm"/>
    </inkml:brush>
  </inkml:definitions>
  <inkml:trace contextRef="#ctx0" brushRef="#br0">26 142 4164,'0'0'7410,"-4"-8"-6599,-14-24 27,17 32-807,1-1-1,0 1 1,0 0-1,-1-1 0,1 1 1,0 0-1,0-1 1,0 1-1,-1-1 1,1 1-1,0 0 0,0-1 1,0 1-1,0-1 1,0 1-1,0 0 1,0-1-1,0 1 1,0-1-1,0 1 0,0 0 1,0-1-1,0 1 1,0-1-1,0 1 1,0 0-1,1-1 1,-1 1-1,0-1 0,0 1 1,0 0-1,1-1 1,-1 1-1,0 0 1,0-1-1,1 1 1,-1 0-1,0 0 0,1-1 1,-1 1-1,0 0 1,1 0-1,-1 0 1,1-1-1,-1 1 0,0 0 1,1 0-1,-1 0 1,1 0-1,-1 0 1,0 0-1,1 0 1,-1 0-1,1 0 0,-1 0 1,0 0-1,1 0 1,-1 0-1,1 0 1,-1 0-1,0 0 1,2 1-1,23 5 663,7 7-506,1-2 0,0-1 1,1-1-1,0-2 1,53 4-1,177-4-66,-193-8-64,422-31 29,-7-40 127,-298 43-122,-102 17 50,1 3 1,0 5-1,0 3 1,0 5-1,128 20 1,-16 6 71,391 9 1,-351-48 516,-113 3-292,142 10 1,-201 4-256,-46-5-258,0 0-1,1-1 1,0-1-1,-1-1 1,1-1-1,0 0 1,-1-2-1,0-1 1,22-6-1,-21 2-1485,-1-1-1,0-1 1,20-14 0,7-9-6041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8.920"/>
    </inkml:context>
    <inkml:brush xml:id="br0">
      <inkml:brushProperty name="width" value="0.025" units="cm"/>
      <inkml:brushProperty name="height" value="0.025" units="cm"/>
    </inkml:brush>
  </inkml:definitions>
  <inkml:trace contextRef="#ctx0" brushRef="#br0">9 0 11755,'0'0'13052,"2"8"-12742,3 37-39,-3 0 0,-1 0 0,-2 0 0,-7 46 0,-2 75-5704,14-179-5420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330"/>
    </inkml:context>
    <inkml:brush xml:id="br0">
      <inkml:brushProperty name="width" value="0.025" units="cm"/>
      <inkml:brushProperty name="height" value="0.025" units="cm"/>
    </inkml:brush>
  </inkml:definitions>
  <inkml:trace contextRef="#ctx0" brushRef="#br0">237 1 15439,'0'0'4457,"-7"2"-3015,-4 2-1373,1 0 1,0 1-1,0 0 1,0 1-1,1 0 1,0 0-1,0 1 1,0 0 0,-11 13-1,-4 6 5,-39 56 0,61-79-77,0 0 0,0 0 0,0 0 0,0 1 0,0-1-1,1 1 1,0-1 0,0 1 0,-2 7 0,3-10 3,0 0 0,0-1-1,1 1 1,-1 0 0,0 0-1,0 0 1,1 0 0,-1 0 0,1 0-1,-1-1 1,1 1 0,-1 0-1,1 0 1,-1-1 0,1 1 0,0 0-1,-1-1 1,1 1 0,0 0-1,0-1 1,-1 1 0,1-1-1,0 1 1,0-1 0,0 0 0,0 1-1,-1-1 1,1 0 0,0 0-1,0 0 1,0 1 0,0-1 0,0 0-1,0 0 1,0 0 0,0 0-1,0 0 1,0-1 0,0 1 0,1-1-1,19 0 74,1-2-1,23-5 1,-30 4-82,0 1 0,0 1 0,1 0 0,-1 1 0,0 1 0,20 2 0,-33-2 16,-1 0 0,1 0 0,0 0-1,0 0 1,-1 1 0,1-1 0,0 0 0,-1 1-1,1 0 1,0-1 0,-1 1 0,1 0 0,-1 0-1,1 0 1,-1 0 0,1 0 0,-1 0 0,0 0-1,0 1 1,1-1 0,-1 0 0,0 1 0,0-1-1,0 1 1,0-1 0,-1 1 0,1-1 0,0 1-1,-1 0 1,1-1 0,-1 1 0,1 0 0,-1 0-1,0-1 1,0 1 0,0 0 0,0 0 0,0 0-1,0-1 1,0 1 0,-1 0 0,1-1 0,-1 1-1,1 0 1,-2 2 0,-1 3 226,0 0 0,0 0 0,-1-1 0,0 0 0,0 0 0,-1 0 0,1 0 0,-1 0 0,-8 6 0,-5 2 348,1-2-1,-2 0 1,-36 18 0,46-26-512,1 0 0,-1-1 0,0 0 0,0 0-1,-1-1 1,1 0 0,0-1 0,-1 0 0,1 0 0,-1-1-1,-12-1 1,21 0-199,0 1 0,0 0-1,0-1 1,0 1 0,0-1-1,0 1 1,0-1 0,0 0-1,0 1 1,0-1 0,1 0 0,-1 0-1,0 1 1,1-1 0,-1 0-1,0 0 1,1 0 0,-1 0-1,1 0 1,0 0 0,-1 0-1,1 0 1,0 0 0,-1 0-1,1 0 1,0 0 0,0 0 0,0 0-1,0 0 1,0 0 0,0 0-1,0 0 1,0 0 0,0 0-1,1 0 1,-1-1 0,0 1-1,1 0 1,-1 1 0,1-1 0,0-2-1,21-41-8062,-3 18-204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8:59.676"/>
    </inkml:context>
    <inkml:brush xml:id="br0">
      <inkml:brushProperty name="width" value="0.025" units="cm"/>
      <inkml:brushProperty name="height" value="0.025" units="cm"/>
    </inkml:brush>
  </inkml:definitions>
  <inkml:trace contextRef="#ctx0" brushRef="#br0">60 1 17392,'0'0'5221,"-31"75"-4068,22-36-128,0 8-352,3 0-289,1 0-223,5-1-97,0-5-32,0-2-577,0-9-2306,0-10-3619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9:14.458"/>
    </inkml:context>
    <inkml:brush xml:id="br0">
      <inkml:brushProperty name="width" value="0.025" units="cm"/>
      <inkml:brushProperty name="height" value="0.025" units="cm"/>
    </inkml:brush>
  </inkml:definitions>
  <inkml:trace contextRef="#ctx0" brushRef="#br0">63 46 3011,'5'-4'1215,"-5"4"-887,0 0 0,1 1 0,-1-1-1,0 0 1,1 0 0,-1 0 0,0 0 0,1 0 0,-1 0 0,0 0-1,1 0 1,-1 1 0,0-1 0,1 0 0,-1 0 0,0 0 0,0 1-1,1-1 1,-1 0 0,0 0 0,0 1 0,1-1 0,-1 0 0,0 1-1,0-1 1,0 0 0,0 1 0,0-1 0,1 0 0,-1 1-1,0-1 1,0 0 0,0 1 0,0-1 0,0 0 0,0 1 0,-2 6-558,2-8 275,0 1 0,0-1-1,0 1 1,0-1 0,0 1-1,0-1 1,0 1-1,0-1 1,0 1 0,0-1-1,0 1 1,-1-1 0,1 1-1,0 0 1,0-1 0,0 1-1,-1-1 1,1 1 0,0-1-1,-1 1 1,1 0 0,0-1-1,-1 1 1,1 0-1,0-1 1,-1 1 0,1 0-1,-1 0 1,1-1 0,0 1-1,-1 0 1,1 0 0,-1 0-1,1-1 1,-1 1 0,1 0-1,-1 0 1,1 0 0,-1 0-1,1 0 1,-1 0 0,1 0-1,-1 0 1,1 0-1,-1 0 1,1 1 0,-1-1-1,1 0 1,-1 0 0,1 0-1,0 0 1,-1 1 0,1-1-1,-1 0 1,1 0 0,0 1-1,-1-1 1,1 0 0,0 1-1,-1-1 1,1 1-1,0-1 1,-1 0 0,1 1-1,0 0 1,0-1 19,1 16 86,-4-35-52,-4 21-35,6 0-69,0 0 1,0 1-1,-1-1 1,2 0 0,-1 1-1,0-1 1,0 1-1,1-1 1,-1 1-1,1-1 1,0 5 0,1 20-95,3-20-41,1-18 120,-3 3 47,-1 1 0,0-1 0,0 1 0,0-1 1,-1 0-1,0 1 0,0-1 0,-2-8 0,-2 13 5,0 10-3,-2 9-2,2-2 20,5-25 54,2-16 16,-5 7 283,-2 41-335,4-19-78,-1 1 0,0 0-1,1 0 1,0 0 0,0 0 0,0 0 0,0 0 0,1 0 0,-1 0 0,1 0-1,-1 0 1,1 0 0,0 0 0,3 5 0,-3-11 22,1 1 0,-1 0 0,1-1 0,-1 1-1,0-1 1,0 0 0,0 1 0,0-1 0,-1 0 0,1 0 0,-1 0 0,1 1 0,-1-1 0,0-3 0,-5-20 254,5 26-244,0-1-1,-1 1 1,1-1-1,0 1 0,-1 0 1,1-1-1,-1 1 1,1-1-1,-1 1 0,1 0 1,-1 0-1,1-1 0,-1 1 1,1 0-1,-1 0 1,1 0-1,-1-1 0,1 1 1,-1 0-1,0 0 1,1 0-1,-1 0 0,1 0 1,-1 0-1,1 0 1,-1 0-1,0 0 0,1 1 1,-1-1-1,1 0 1,-1 0-1,1 0 0,-1 1 1,1-1-1,-1 0 0,0 1 1,-2 3-110,0 0-1,1 0 1,0 0 0,-1 0-1,2 0 1,-1 0 0,0 1-1,1-1 1,0 1 0,0-1-1,0 1 1,0 0 0,1-1-1,0 1 1,0 0 0,0 4-1,1-8-115,-1-1 0,1 0 0,-1 0 0,1 0 0,-1 0 0,1 0 0,-1 0 0,1 0 0,-1 0 0,1 0 0,-1 0 0,1 0 0,-1 0 0,1 0 0,-1-1 0,1 1 0,-1 0 0,0 0 0,1 0 0,-1-1 0,1 1 0,-1 0 0,1 0 0,-1-1 0,0 1 0,1 0 0,-1-1 0,0 1 0,1-1 0,10-15-4922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39.139"/>
    </inkml:context>
    <inkml:brush xml:id="br0">
      <inkml:brushProperty name="width" value="0.025" units="cm"/>
      <inkml:brushProperty name="height" value="0.025" units="cm"/>
    </inkml:brush>
  </inkml:definitions>
  <inkml:trace contextRef="#ctx0" brushRef="#br0">764 77 3619,'0'0'6193,"-7"-8"-5686,1 2-312,0 0 0,0 0 0,0 1 0,-1-1-1,0 1 1,0 1 0,0-1 0,0 1 0,-1 0 0,0 1-1,0 0 1,0 0 0,0 1 0,0 0 0,-1 0 0,1 1 0,-12 0-1,-7 2-8,0 1-1,1 1 0,-1 2 0,1 1 1,0 1-1,0 0 0,1 3 0,0 0 1,1 1-1,0 1 0,1 2 0,0 0 1,1 1-1,1 1 0,0 2 0,2 0 1,0 1-1,0 0 0,-21 33 0,23-28-175,1 1 0,1 0 0,1 1 0,2 1 0,0 0 0,2 1 0,-10 45 0,18-62 6,0 1 0,0-1 0,2 1 0,-1 0 0,1 0 0,1-1 0,0 1 0,1 0 0,0-1 0,1 1 0,0-1 0,1 0 1,0 0-1,1 0 0,0-1 0,1 1 0,0-1 0,0 0 0,1-1 0,0 0 0,18 17 0,-13-15 24,1-1 1,0 0 0,0 0 0,1-2-1,1 0 1,-1 0 0,1-1 0,1-1-1,-1-1 1,31 7 0,-21-8-4,0-1 1,0-1-1,1-1 1,-1-1-1,1-2 1,34-6-1,1-5-4,-1-3 0,-1-3 0,-1-2 0,108-57 0,-136 63 31,15-7-109,52-37-1,-87 52 122,1 0-1,-1-2 0,0 1 0,-1-1 1,0 0-1,0-1 0,-1 0 0,-1-1 0,1 0 1,5-12-1,-9 13 24,-1 1-1,-1 0 1,0-1 0,0 1-1,-1-1 1,0 1-1,0-1 1,-1 0 0,-1 0-1,0 1 1,0-1 0,-1 1-1,0-1 1,0 1 0,-1 0-1,-5-12 1,-3-5 10,-2 0 0,-1 1-1,0 1 1,-22-27 0,23 33-50,-1 1 0,-1 0 0,0 1 0,-1 1 0,-1 0 0,0 1 0,-33-19 0,41 28-260,-1 0 0,0 1 0,0 0 0,0 1 0,0 0 0,0 1 0,-18-2 0,18 3-512,1 1 0,0 0 1,0 1-1,0 0 0,0 1 0,0 0 0,0 0 0,1 1 1,-17 7-1,-11 8-7054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612"/>
    </inkml:context>
    <inkml:brush xml:id="br0">
      <inkml:brushProperty name="width" value="0.025" units="cm"/>
      <inkml:brushProperty name="height" value="0.025" units="cm"/>
    </inkml:brush>
  </inkml:definitions>
  <inkml:trace contextRef="#ctx0" brushRef="#br0">1 91 2338,'5'0'577,"4"-1"-545,-9-2-64,2 2 1345,0-2-801,3-5-383,4 1-97,-2-2 192,6-1 641,-4 1-257,2 0 225,-10-3-481,-1 2-704,0 1-1954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4.944"/>
    </inkml:context>
    <inkml:brush xml:id="br0">
      <inkml:brushProperty name="width" value="0.025" units="cm"/>
      <inkml:brushProperty name="height" value="0.025" units="cm"/>
    </inkml:brush>
  </inkml:definitions>
  <inkml:trace contextRef="#ctx0" brushRef="#br0">72 54 8552,'0'0'13415,"3"-8"-11018,-1 1-1756,-2 4-444,1 0 0,-1 1 1,1-1-1,0 0 0,0 1 0,0-1 0,0 1 0,0-1 0,1 1 0,-1 0 1,1-1-1,-1 1 0,4-3 0,-4 4 508,-1 5-685,1-1 1,-1 0 0,0 0-1,0 1 1,0-1 0,0 0 0,-1 0-1,1 1 1,-1-1 0,0 0-1,0 0 1,0 0 0,-3 6 0,-1 4 25,-10 43 28,1 1 0,3 1-1,3 0 1,2 0 0,3 102 0,6-143 10,-1-26-1569,-2-31-4171,-12 11 323,-7-6-2205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289"/>
    </inkml:context>
    <inkml:brush xml:id="br0">
      <inkml:brushProperty name="width" value="0.025" units="cm"/>
      <inkml:brushProperty name="height" value="0.025" units="cm"/>
    </inkml:brush>
  </inkml:definitions>
  <inkml:trace contextRef="#ctx0" brushRef="#br0">0 19 14734,'0'0'11275,"47"6"-9418,2-6-575,10 0-674,6 0-416,3-3-160,-8-1 0,-4 1-736,-11-1-1122,-15 0-1793,-6-2-3973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5.837"/>
    </inkml:context>
    <inkml:brush xml:id="br0">
      <inkml:brushProperty name="width" value="0.025" units="cm"/>
      <inkml:brushProperty name="height" value="0.025" units="cm"/>
    </inkml:brush>
  </inkml:definitions>
  <inkml:trace contextRef="#ctx0" brushRef="#br0">317 70 4324,'12'-7'4009,"12"-8"-2245,21-14 1867,-14 12 2174,-29 16-4470,-13 15 1233,-265 300 1784,168-194-4156,104-115-240,0-1-26,0 0-1,0 0 1,1 0-1,0 1 1,0-1-1,0 1 1,1 0-1,-3 6 1,5-11-1,0 0 0,1 0 0,-1 1 0,0-1 0,0 0 0,1 0 0,-1 1 0,0-1 0,0 0 0,1 0 0,-1 0 0,0 0 0,1 0 0,-1 1 0,0-1 0,1 0 1,-1 0-1,0 0 0,1 0 0,-1 0 0,0 0 0,1 0 0,-1 0 0,0 0 0,1 0 0,-1 0 0,0 0 0,1 0 0,-1-1 0,0 1 0,1 0 0,-1 0 0,0 0 0,0 0 0,1-1 0,-1 1 0,0 0 0,0 0 0,1 0 0,-1-1 0,13-7-1026,-1-1 0,0 0 0,0 0-1,-1-2 1,0 1 0,9-13 0,-15 17 391,38-42-5599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216"/>
    </inkml:context>
    <inkml:brush xml:id="br0">
      <inkml:brushProperty name="width" value="0.025" units="cm"/>
      <inkml:brushProperty name="height" value="0.025" units="cm"/>
    </inkml:brush>
  </inkml:definitions>
  <inkml:trace contextRef="#ctx0" brushRef="#br0">65 0 7399,'0'0'13090,"-2"9"-11884,-17 61 949,8-33-1749,1 0 0,2 0 0,2 1 0,-3 49 0,10-66-580,1 0 0,1 0 0,1 0 0,1 0 0,0-1 0,9 21 0,-3-9-1330,-10-28 932,5 18-1615,-6-8-3515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578"/>
    </inkml:context>
    <inkml:brush xml:id="br0">
      <inkml:brushProperty name="width" value="0.025" units="cm"/>
      <inkml:brushProperty name="height" value="0.025" units="cm"/>
    </inkml:brush>
  </inkml:definitions>
  <inkml:trace contextRef="#ctx0" brushRef="#br0">0 1 13389,'0'0'10826,"78"17"-9577,-30-9-736,14-3-385,1-1-128,0-3-609,0-1-960,-7 0-1666,-1 0-2050,-4-10-4453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6.911"/>
    </inkml:context>
    <inkml:brush xml:id="br0">
      <inkml:brushProperty name="width" value="0.025" units="cm"/>
      <inkml:brushProperty name="height" value="0.025" units="cm"/>
    </inkml:brush>
  </inkml:definitions>
  <inkml:trace contextRef="#ctx0" brushRef="#br0">525 42 16464,'0'0'1553,"-13"-8"203,5 3-1449,3 2-207,1-1 1,-1 1 0,0 1-1,0-1 1,-1 1 0,1-1 0,0 1-1,-1 1 1,1-1 0,-1 1 0,0 0-1,1 0 1,-1 1 0,0 0 0,0 0-1,0 0 1,-7 2 0,-5 4 63,-1 1-1,1 1 1,0 0 0,1 1 0,0 2 0,0-1 0,-21 20 0,4-1 137,1 1 1,-35 43-1,55-58-174,0 1 0,1 1-1,1 0 1,1 1 0,0 0-1,2 0 1,-9 24 0,16-37-97,-1-1-1,1 0 1,0 1 0,0-1 0,0 1 0,1-1-1,-1 1 1,1 0 0,0-1 0,0 1 0,1-1-1,0 1 1,0-1 0,0 1 0,0-1 0,0 1-1,1-1 1,0 0 0,0 0 0,0 0 0,0 0-1,1 0 1,0 0 0,0-1 0,0 1 0,0-1-1,0 0 1,1 0 0,-1 0 0,1 0 0,0 0-1,0-1 1,0 0 0,0 0 0,0 0 0,0 0-1,6 1 1,12 3 175,-1 0 0,1-1-1,1-1 1,-1-1 0,0-1 0,32-2-1,-39 0-21,0-1-1,0-1 0,0 0 0,0-1 1,0-1-1,0 0 0,-1-1 0,0-1 1,0 0-1,18-10 0,-30 15-147,0-1-1,0 1 1,0-1 0,0 1-1,0-1 1,-1 1-1,1-1 1,0 0 0,-1 0-1,1 0 1,-1 0-1,0 0 1,1 0 0,-1 0-1,1-5 1,-1 6-21,-1-1-1,0 1 1,0 0 0,-1 0-1,1 0 1,0-1 0,0 1-1,-1 0 1,1 0 0,0 0 0,-1 0-1,1 0 1,-1 0 0,1 0-1,-1-1 1,0 2 0,0-1 0,1 0-1,-1 0 1,0 0 0,0 0-1,-1-1 1,-4-2-19,0 1 0,-1-1-1,1 1 1,0 0 0,-1 1 0,0 0 0,1 0-1,-1 0 1,-8 0 0,2-1-24,0 1 1,-1 1-1,1 0 1,-1 1 0,1 0-1,-1 1 1,1 1-1,-23 5 1,23 2-91,18-4-89,25-1 54,16-6-9,0-3 1,0-1-1,53-16 0,10 0-729,-109 21 879,1 1-1,0 0 1,-1 0 0,1-1-1,0 1 1,-1 0-1,1 0 1,0 0-1,0 0 1,-1 0-1,1 0 1,0 0-1,0 0 1,-1 0-1,1 0 1,0 1-1,-1-1 1,1 0-1,0 0 1,-1 1 0,1-1-1,0 0 1,-1 1-1,1-1 1,-1 1-1,1-1 1,-1 0-1,1 1 1,0-1-1,0 2 1,-1-1 14,0 1 1,0-1 0,0 0-1,0 1 1,0-1 0,0 1-1,-1-1 1,1 0-1,0 1 1,-1-1 0,1 0-1,-1 1 1,0-1 0,1 0-1,-2 2 1,-40 56 637,32-46-454,-15 18 133,-28 38 266,50-65-612,1 1-1,-1-1 1,1 0-1,0 1 1,1 0-1,-1-1 1,1 1-1,-1 0 1,2 0-1,-1 0 1,0 0-1,1 0 1,0-1-1,0 7 1,1-10-128,-1 0 1,0 0 0,1-1-1,-1 1 1,1 0-1,-1 0 1,1 0-1,-1 0 1,1 0-1,-1-1 1,1 1-1,0 0 1,-1-1-1,1 1 1,0 0 0,0-1-1,0 1 1,-1-1-1,1 1 1,0-1-1,0 1 1,0-1-1,0 0 1,0 1-1,0-1 1,0 0-1,0 0 1,0 0 0,0 0-1,0 0 1,0 0-1,2 0 1,18 0-6203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7.839"/>
    </inkml:context>
    <inkml:brush xml:id="br0">
      <inkml:brushProperty name="width" value="0.025" units="cm"/>
      <inkml:brushProperty name="height" value="0.025" units="cm"/>
    </inkml:brush>
  </inkml:definitions>
  <inkml:trace contextRef="#ctx0" brushRef="#br0">52 0 10025,'0'0'9204,"13"5"-8606,168 50 1932,107 38-3218,-287-93 680,30 16-160,-31-16 166,0 0 0,1 0 0,-1 0 0,1 0 0,-1 0 0,1 0 0,-1 1 0,0-1 0,1 0 0,-1 0 0,1 0 0,-1 1 0,0-1 0,1 0 0,-1 1 1,0-1-1,1 0 0,-1 1 0,0-1 0,0 0 0,1 1 0,-1-1 0,0 0 0,0 1 0,0-1 0,1 1 0,-1-1 0,0 1 0,0-1 0,0 0 0,0 1 1,0-1-1,0 1 0,0-1 0,0 1 0,0-1 0,0 1 0,0-1 0,0 0 0,0 1 0,-1-1 0,1 1 0,0-1 0,0 1 0,0-1 0,0 0 0,-1 1 1,1-1-1,0 0 0,-1 1 0,1-1 0,0 0 0,-1 1 0,1-1 0,0 0 0,-1 1 0,1-1 0,0 0 0,-1 0 0,1 0 0,-1 1 0,1-1 0,0 0 1,-1 0-1,1 0 0,-1 0 0,1 0 0,-1 0 0,-45 12 1089,-62 8 1,-1-1 495,74-11-1080,-1-1-198,0 1 0,1 2 0,0 2 1,-63 30-1,96-42-345,0 1 1,1 0 0,-1-1 0,1 1 0,0 0-1,-1 0 1,1 0 0,0 0 0,-1 0 0,1 0-1,0 1 1,0-1 0,0 0 0,0 1-1,0-1 1,0 0 0,0 1 0,1-1 0,-1 1-1,0-1 1,1 1 0,-1 0 0,1-1 0,0 1-1,-1 0 1,1-1 0,0 4 0,1-3-171,0-1 1,0 1 0,1-1-1,-1 1 1,0-1 0,0 0-1,1 1 1,-1-1 0,1 0-1,-1 0 1,1 0 0,0 0-1,-1 0 1,1 0 0,0-1-1,0 1 1,-1 0 0,1-1-1,0 0 1,0 1 0,0-1-1,0 0 1,0 0 0,3 0-1,35 1-5603,10-1-3999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6:58.197"/>
    </inkml:context>
    <inkml:brush xml:id="br0">
      <inkml:brushProperty name="width" value="0.025" units="cm"/>
      <inkml:brushProperty name="height" value="0.025" units="cm"/>
    </inkml:brush>
  </inkml:definitions>
  <inkml:trace contextRef="#ctx0" brushRef="#br0">361 34 19474,'0'0'235,"-14"-6"347,6 1-419,-1 1-1,-1 1 1,1-1-1,-1 1 0,1 1 1,-1 0-1,0 0 1,0 1-1,1 0 1,-1 1-1,0 0 0,0 1 1,-15 2-1,13 1-99,0 0-1,0 1 0,1 1 0,-1 0 0,1 0 0,0 1 1,1 1-1,0 0 0,-16 15 0,19-16 10,0 0 0,0 1-1,1 0 1,0 0 0,0 1-1,1 0 1,0 0 0,1 0-1,0 0 1,0 1-1,1 0 1,-4 16 0,7-21-29,0-1 0,0 1 1,1-1-1,-1 1 0,1-1 0,0 1 0,0-1 1,1 1-1,-1-1 0,1 0 0,0 0 1,0 1-1,0-1 0,0-1 0,1 1 0,0 0 1,0-1-1,0 1 0,0-1 0,0 0 1,1 0-1,0 0 0,-1 0 0,1-1 1,0 1-1,8 2 0,6 4 142,0-1 1,0-2-1,0 1 1,1-2-1,20 3 0,-15-3 54,1-2-1,0-1 1,0 0-1,0-2 1,0-1 0,44-7-1,-61 6-89,1-1 0,0 1 0,-1-1 0,1-1 0,-1 1 0,0-2 0,0 1 0,0-1 0,11-9 0,-15 10-82,1-1 0,-1 1 0,0-1-1,-1 0 1,1 0 0,-1-1 0,0 1-1,0 0 1,-1-1 0,1 0 0,-1 0-1,-1 0 1,1 0 0,-1 0 0,1-9-1,-2 10-117,0-1 0,-1 1 0,0 0 0,0 0 0,0 0 0,0 0 0,-1 0-1,0 1 1,0-1 0,0 0 0,0 1 0,-1-1 0,0 1 0,0 0 0,0 0 0,0 0-1,-1 0 1,0 1 0,1-1 0,-1 1 0,-1 0 0,1 0 0,0 0 0,-1 1 0,-5-3 0,-5-3-857,-1 1 0,-1 0 1,1 1-1,-1 1 1,-1 0-1,-19-2 0,-4 3-5252,2 4-5435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423"/>
    </inkml:context>
    <inkml:brush xml:id="br0">
      <inkml:brushProperty name="width" value="0.025" units="cm"/>
      <inkml:brushProperty name="height" value="0.025" units="cm"/>
    </inkml:brush>
  </inkml:definitions>
  <inkml:trace contextRef="#ctx0" brushRef="#br0">6 173 8104,'0'0'96,"-5"-78"-3876,10 36 1826,0-10-224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7:57:21.958"/>
    </inkml:context>
    <inkml:brush xml:id="br0">
      <inkml:brushProperty name="width" value="0.025" units="cm"/>
      <inkml:brushProperty name="height" value="0.025" units="cm"/>
    </inkml:brush>
  </inkml:definitions>
  <inkml:trace contextRef="#ctx0" brushRef="#br0">258 128 6983,'-13'5'128,"-6"1"539,-1 0 0,-1-1 0,-23 2 0,34-5-411,1-1 0,-1-1-1,0 0 1,1 0 0,-1-1 0,0-1 0,1 1 0,-1-1 0,1-1-1,-17-6 1,7 0 1411,25 13-1284,33 14-538,5-5 143,1-3 0,-1-1 0,2-2 0,81 2 0,190-22 93,-51 0 197,-200 14-226,190-7 359,-214 2-290,0-2 0,-1-1 0,0-3 0,43-15 0,3-7-125,84-29 123,-138 52-2541,48-7-1,-65 14-1591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051"/>
    </inkml:context>
    <inkml:brush xml:id="br0">
      <inkml:brushProperty name="width" value="0.025" units="cm"/>
      <inkml:brushProperty name="height" value="0.025" units="cm"/>
    </inkml:brush>
  </inkml:definitions>
  <inkml:trace contextRef="#ctx0" brushRef="#br0">147 233 14478,'0'0'5109,"1"-9"-3193,1-30-565,-2 38-1324,-1 0 1,1 0-1,0 1 1,-1-1 0,1 0-1,-1 0 1,1 0 0,-1 1-1,1-1 1,-1 0-1,0 1 1,1-1 0,-1 0-1,0 1 1,0-1-1,1 1 1,-1-1 0,0 1-1,0-1 1,0 1 0,1 0-1,-1-1 1,0 1-1,0 0 1,0 0 0,0-1-1,0 1 1,0 0-1,0 0 1,0 0 0,0 0-1,-1 1 1,-28 3-101,23-1 60,1 0 1,0 1 0,0 0-1,1 0 1,-1 0-1,1 0 1,0 1 0,0 0-1,0 0 1,1 1 0,0-1-1,0 1 1,0 0-1,1 0 1,0 0 0,0 0-1,0 1 1,1-1-1,0 1 1,0-1 0,0 1-1,1 0 1,0 0-1,1 12 1,0-17 29,1-1-1,0 1 0,0 0 1,-1-1-1,1 1 1,0 0-1,1-1 1,-1 1-1,0-1 0,0 1 1,1-1-1,-1 0 1,1 0-1,-1 1 1,1-1-1,-1 0 0,1 0 1,0-1-1,0 1 1,-1 0-1,1-1 1,0 1-1,0-1 0,0 1 1,0-1-1,0 0 1,0 0-1,-1 1 1,1-1-1,0-1 0,0 1 1,0 0-1,0 0 1,3-2-1,2 1 147,-1 0 0,0 0 0,1 0 0,-1-1 0,0 0 0,0-1 0,0 1 0,0-1 0,7-5 0,-3-2 105,0 0-1,-1 0 1,-1-2-1,0 1 1,0-1 0,-1 0-1,9-22 1,-8 18-311,39 14-875,-35 0 940,-1-1 1,0-1 0,0 0 0,0 0-1,-1-1 1,1-1 0,-1 1 0,0-2-1,-1 1 1,1-2 0,9-9 0,-9 8 23,-1 0 1,1-1 0,-2 0 0,1 0 0,-2-1 0,1 0 0,-1 0 0,-1-1 0,8-20 0,-39 71-564,2-8 521,12-12 18,1 0-1,0 1 0,1 1 1,2-1-1,0 1 0,1 1 1,1-1-1,1 1 0,1 0 1,-1 41-1,6-31 1,1 0 0,12 52-1,-2-10-11,-13-73-11,2 8-25,0 0 0,-1 1 0,0-1 0,-1 0 0,0 1 0,-1-1 1,-2 14-1,3-23 31,0 1 1,-1-1-1,1 1 1,-1-1-1,1 1 1,0-1-1,-1 0 1,1 1-1,-1-1 1,1 1-1,-1-1 1,1 0-1,-1 0 1,0 1 0,1-1-1,-1 0 1,1 0-1,-1 0 1,1 1-1,-1-1 1,0 0-1,1 0 1,-1 0-1,0 0 1,1 0-1,-1 0 1,1 0-1,-1-1 1,0 1-1,1 0 1,-1 0-1,1 0 1,-1 0 0,1-1-1,-1 1 1,1 0-1,-1-1 1,1 1-1,-1 0 1,1-1-1,-1 1 1,1-1-1,-1 1 1,1-1-1,0 1 1,-1-1-1,1 1 1,0-1-1,-1 0 1,-17-25 374,9 2-499,2 0-1,1 0 1,1 0-1,1-1 0,1 1 1,1-1-1,1 0 1,1 0-1,5-34 0,-4 54-82,0-1 0,1 1 0,0 0-1,0 0 1,0 0 0,1 0-1,-1 0 1,1 0 0,0 1-1,1-1 1,-1 1 0,1 0 0,0 0-1,0 0 1,7-5 0,0 2-1481,0 0-1,0 1 1,1 1 0,0-1 0,20-5 0,11-1-6639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2.539"/>
    </inkml:context>
    <inkml:brush xml:id="br0">
      <inkml:brushProperty name="width" value="0.025" units="cm"/>
      <inkml:brushProperty name="height" value="0.025" units="cm"/>
    </inkml:brush>
  </inkml:definitions>
  <inkml:trace contextRef="#ctx0" brushRef="#br0">238 3 7719,'0'0'16811,"-11"-1"-16074,5 0-680,0 0 1,1 1 0,-1 0-1,0 0 1,0 1-1,1 0 1,-1 0 0,0 0-1,1 0 1,-1 1 0,1 0-1,-1 0 1,1 1 0,0-1-1,0 1 1,0 0 0,0 1-1,1-1 1,-8 8 0,-1 1 10,0 0 1,1 1-1,0 1 1,1 0 0,-12 20-1,19-27-72,0-1 0,1 1 0,0 0 0,0 1 0,0-1 0,1 0 1,0 1-1,1 0 0,0-1 0,0 1 0,0 0 0,1-1 0,0 1 0,2 13 0,0-17 8,-1-1-1,0 0 1,1 0-1,0 0 1,-1 0 0,1 0-1,0 0 1,1-1-1,-1 1 1,0 0 0,1-1-1,0 0 1,-1 0-1,1 0 1,0 0 0,0 0-1,0 0 1,0-1-1,1 1 1,-1-1 0,0 0-1,0 0 1,1 0-1,-1-1 1,7 1 0,8 1 38,0 0 0,0-1 0,29-3 0,-42 1-18,0 1 0,-1-1 0,1 0 0,0-1 1,-1 1-1,1-1 0,-1 0 0,1 0 0,-1-1 1,7-4-1,-9 6 48,-1 0-1,1 0 1,-1-1 0,0 1 0,1 0 0,-1-1 0,0 1-1,0-1 1,0 1 0,0-1 0,0 1 0,0-1 0,0 0-1,-1 1 1,1-1 0,-1 0 0,1 0 0,-1 0 0,0 1-1,1-1 1,-1 0 0,0 0 0,0 0 0,0 0 0,-1 0-1,1 1 1,0-1 0,-1 0 0,1 0 0,-2-2 0,1 2-57,-1 0 0,0 0 0,0 1 1,0-1-1,0 0 0,0 1 0,0 0 0,0-1 1,-1 1-1,1 0 0,0 0 0,-1 0 1,1 0-1,-1 1 0,1-1 0,-1 1 1,1 0-1,-1-1 0,1 1 0,-4 0 0,-55 2-222,58-2 187,0 1 1,1 0 0,-1 0 0,0 0 0,0 1-1,0-1 1,1 1 0,-1-1 0,-3 4 0,0 6-93,7-11 110,-1 1 0,1-1 0,-1 1 0,1 0-1,-1-1 1,1 1 0,-1-1 0,1 1-1,0-1 1,-1 0 0,1 1 0,0-1-1,-1 0 1,1 1 0,0-1 0,-1 0 0,1 0-1,0 0 1,0 0 0,-1 1 0,2-1-1,18 2-30,0-1-1,-1-1 0,1 0 0,0-2 0,-1 0 1,1-1-1,30-9 0,-6 2 11,-44 10 21,0 0 1,1 0 0,-1-1-1,0 1 1,1 0-1,-1 0 1,0 0 0,1 0-1,-1 0 1,0 0-1,1 0 1,-1 0 0,0 1-1,1-1 1,-1 0 0,0 0-1,0 0 1,1 0-1,-1 0 1,0 0 0,1 1-1,-1-1 1,0 0-1,0 0 1,1 0 0,-1 1-1,0-1 1,0 0-1,1 0 1,-1 1 0,0-1-1,0 0 1,0 1 0,0-1-1,1 0 1,-1 0-1,0 1 1,0-1 0,0 0-1,0 1 1,0-1-1,0 0 1,0 1 0,0-1-1,0 0 1,0 1-1,0-1 1,0 0 0,0 1-1,0-1 1,0 0 0,0 1-1,-1-1 1,1 0-1,0 1 1,0-1 0,0 0-1,0 0 1,-1 1-1,1-1 1,0 0 0,-1 1-1,-11 21 4,5-11-9,1-3-64,0 1 0,0 0 0,1 0 0,0 1 0,0-1 0,1 1 0,0 0 0,1 0 0,0 1 0,1-1 0,-2 14 0,4-21-347,3 10-3265,7-9-2658,12-3-7710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039"/>
    </inkml:context>
    <inkml:brush xml:id="br0">
      <inkml:brushProperty name="width" value="0.025" units="cm"/>
      <inkml:brushProperty name="height" value="0.025" units="cm"/>
    </inkml:brush>
  </inkml:definitions>
  <inkml:trace contextRef="#ctx0" brushRef="#br0">21 61 9225,'0'0'6571,"4"-10"-3731,0-2-2192,15-26 2148,-17 73-1216,-3 39-1276,-2 0 0,-17 95 1,-2-11-1327,19-91-7272,3-62 2806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8.371"/>
    </inkml:context>
    <inkml:brush xml:id="br0">
      <inkml:brushProperty name="width" value="0.025" units="cm"/>
      <inkml:brushProperty name="height" value="0.025" units="cm"/>
    </inkml:brush>
  </inkml:definitions>
  <inkml:trace contextRef="#ctx0" brushRef="#br0">14 1 16944,'0'0'742,"-2"12"566,0 6-874,-2 8 676,1 1 0,1-1 0,3 52 0,-1-76-1101,1-1-1,-1 1 1,1-1 0,-1 1-1,1-1 1,-1 1-1,1-1 1,0 1 0,0-1-1,0 1 1,-1-1 0,1 0-1,1 0 1,-1 1 0,0-1-1,0 0 1,0 0 0,1 0-1,-1 0 1,0 0 0,1-1-1,-1 1 1,2 0 0,1 1 56,0-1 0,0-1 1,0 1-1,0 0 1,0-1-1,0 0 1,1 0-1,-1 0 0,5-1 1,3-1 85,1-1 0,-1-1-1,0 1 1,0-2 0,13-6 0,127-84 46,-152 95-185,1-1 0,-1 1 0,0 0 0,1 0 0,-1-1 0,0 1 0,1 0 0,-1 0 0,1 0-1,-1 0 1,1-1 0,-1 1 0,0 0 0,1 0 0,-1 0 0,1 0 0,-1 0 0,1 0 0,-1 0-1,0 0 1,1 0 0,-1 0 0,1 1 0,-1-1 0,1 0 0,-1 0 0,0 0 0,1 0 0,-1 1-1,0-1 1,1 0 0,-1 0 0,0 1 0,1-1 0,0 1 0,3 19 551,-11 42 429,3-36-851,4-20-556,1 10 395,7-12-9058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220"/>
    </inkml:context>
    <inkml:brush xml:id="br0">
      <inkml:brushProperty name="width" value="0.025" units="cm"/>
      <inkml:brushProperty name="height" value="0.025" units="cm"/>
    </inkml:brush>
  </inkml:definitions>
  <inkml:trace contextRef="#ctx0" brushRef="#br0">175 100 2530,'0'0'9956,"5"-9"-7852,0 0-1420,18-31 1904,-12 9 2345,-11 31-4861,0-1 0,0 1 0,0-1 0,-1 1-1,1-1 1,0 1 0,0-1 0,-1 1 0,1-1 0,0 1 0,-1-1 0,1 1 0,-1-1 0,1 1 0,-1-1 0,1 1-1,0 0 1,-1-1 0,1 1 0,-1 0 0,0 0 0,1-1 0,-1 1 0,1 0 0,-1 0 0,1 0 0,-1 0-1,0 0 1,1-1 0,-1 1 0,1 0 0,-1 0 0,0 1 0,1-1 0,-1 0 0,1 0 0,-1 0 0,1 0 0,-2 1-1,-27 3-176,18 0 115,0 1 1,0 0 0,1 0-1,0 1 1,0 1 0,0 0-1,1 0 1,0 0 0,1 1 0,-9 10-1,11-11-14,0 0 0,1 0-1,0 0 1,0 0 0,1 1 0,0-1-1,0 1 1,1 0 0,0 1-1,1-1 1,-1 0 0,2 1 0,-1-1-1,0 11 1,2-17-38,0 1-1,1-1 1,-1 0 0,0 1 0,1-1 0,0 1-1,-1-1 1,1 0 0,0 0 0,0 1-1,0-1 1,1 0 0,-1 0 0,0 0 0,1 0-1,0-1 1,-1 1 0,1 0 0,0 0-1,0-1 1,0 1 0,0-1 0,0 0 0,0 0-1,0 0 1,4 2 0,2 0-884,-1-1 0,1 0-1,0 0 1,0-1 0,0 0 0,16 0 0,13-1-5539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49.805"/>
    </inkml:context>
    <inkml:brush xml:id="br0">
      <inkml:brushProperty name="width" value="0.025" units="cm"/>
      <inkml:brushProperty name="height" value="0.025" units="cm"/>
    </inkml:brush>
  </inkml:definitions>
  <inkml:trace contextRef="#ctx0" brushRef="#br0">84 49 11723,'0'0'11061,"-7"10"-10522,-4 8-454,0 0-1,2 1 0,0 0 0,1 1 1,1 0-1,1 0 0,1 1 0,-4 26 0,7 13 158,2-59-219,0-1 1,0 1-1,0 0 0,0-1 0,1 1 1,-1 0-1,0-1 0,0 1 1,0-1-1,0 1 0,1 0 0,-1-1 1,0 1-1,1-1 0,-1 1 1,0-1-1,1 1 0,-1-1 0,1 1 1,-1-1-1,1 0 0,-1 1 1,1-1-1,-1 1 0,1-1 0,-1 0 1,1 0-1,0 1 0,1-1 47,-1-1-1,1 0 1,-1 1-1,1-1 1,-1 0-1,1 0 1,-1 0-1,0 1 1,1-2-1,-1 1 1,0 0-1,0 0 1,0 0-1,0 0 0,0-1 1,2-2-1,4-5 27,-1-1-1,0 0 0,-1-1 0,0 1 0,0-1 0,-1 0 0,0 0 1,-1 0-1,-1 0 0,0-1 0,0 0 0,-1 1 0,0-1 1,-1 1-1,-1-1 0,-1-14 0,-8 4-140,10 22 34,0-1 0,0 1 0,-1-1 0,1 1 0,0-1 0,0 1 0,-1 0 0,1-1 0,-1 1 0,1-1-1,0 1 1,-1 0 0,1-1 0,-1 1 0,1 0 0,-1-1 0,1 1 0,-1 0 0,1 0 0,-1-1 0,1 1 0,-1 0 0,1 0 0,-1 0 0,1 0 0,-1 0 0,1 0 0,-1 0 0,0 0 0,1 0 0,-1 0 0,1 0 0,-1 0 0,1 0 0,-1 0 0,1 0 0,-2 1 0,2-1 7,-1 1 0,1-1 0,-1 1-1,1-1 1,0 1 0,-1-1 0,1 1 0,0 0 0,-1-1 0,1 1 0,0-1 0,0 1 0,0 0 0,-1-1 0,1 1 0,0 0 0,0-1 0,0 1 0,0 0 0,0-1 0,0 1 0,0-1 0,0 1 0,1 0 0,-1-1 0,0 1 0,0 0 0,0-1 0,1 1 0,-1-1 0,0 1 0,1 0 0,-1-1 0,0 1 0,1-1 0,-1 1 0,1-1 0,-1 0 0,2 2 0,20 13-92,-6-12 42,0-1 0,0-1-1,0 0 1,0-1-1,0-1 1,0 0 0,0-1-1,0-1 1,0-1-1,0 0 1,-1-1 0,0-1-1,0 0 1,0-1 0,21-13-1,-3-12 72,-32 31-13,0 0 0,1-1 0,-1 1 0,0-1 0,0 1 1,0-1-1,0 0 0,-1 1 0,1-1 0,0 0 0,-1 0 0,1 0 0,-1 1 0,1-1 0,-1 0 0,0 0 0,0 0 1,0 0-1,0 0 0,0 0 0,-1-1 0,-1 2-9,0 0 1,0 1-1,0 0 0,0-1 1,0 1-1,0 0 1,0 0-1,0 0 0,-1 1 1,1-1-1,0 0 0,0 1 1,0-1-1,-3 2 0,-5 4 64,0 1-1,0 0 1,0 0-1,1 1 0,0 0 1,1 0-1,0 1 0,0 0 1,1 1-1,0-1 1,0 1-1,1 1 0,1-1 1,-9 23-1,14-31-73,-1-1 1,0 1-1,1 0 0,-1 0 1,1-1-1,0 1 0,0 0 1,-1 0-1,1 0 1,0 0-1,1-1 0,-1 1 1,0 0-1,0 0 0,1 0 1,-1-1-1,1 1 0,0 0 1,-1 0-1,1-1 0,0 1 1,0-1-1,0 1 1,0 0-1,0-1 0,0 0 1,1 1-1,-1-1 0,0 0 1,1 0-1,-1 0 0,1 0 1,-1 0-1,1 0 0,0 0 1,2 1-1,3-1-583,0 1 0,0-1 0,0 0-1,0-1 1,0 0 0,1 0 0,-1-1 0,12-1-1,14-8-4675,1-7-2509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195"/>
    </inkml:context>
    <inkml:brush xml:id="br0">
      <inkml:brushProperty name="width" value="0.025" units="cm"/>
      <inkml:brushProperty name="height" value="0.025" units="cm"/>
    </inkml:brush>
  </inkml:definitions>
  <inkml:trace contextRef="#ctx0" brushRef="#br0">138 0 12172,'0'0'5418,"-9"3"-2749,-1 2-2207,1 0 0,-1 0 0,1 1 0,-1 1-1,2-1 1,-1 1 0,1 1 0,-8 9 0,12-13-374,0 0 0,1 0 1,-1 0-1,1 0 0,0 1 1,0-1-1,1 1 0,-1 0 1,1 0-1,0 0 0,1 0 0,-1 0 1,1 1-1,0-1 0,0 0 1,1 1-1,0-1 0,-1 0 1,2 1-1,0 9 0,1-12-89,-1-1-1,1 0 1,-1 0-1,1 1 1,0-1-1,-1 0 1,1 0-1,0-1 1,1 1-1,-1 0 1,0-1-1,0 1 1,1-1-1,-1 0 1,1 1-1,-1-1 1,1 0-1,-1-1 1,1 1-1,0 0 1,-1-1-1,1 0 1,0 1-1,-1-1 1,1 0-1,0 0 1,2-1-1,3 1-87,-1 0 1,0-1-1,0 0 0,1 0 1,-1 0-1,0-1 0,0 0 1,0-1-1,8-4 0,-3-1 77,0-1-1,-1 0 0,0-1 1,-1 0-1,0-1 1,0 0-1,-1-1 0,-1 0 1,0 0-1,7-15 1,-62 74 775,43-42-794,-1 0 1,1 0-1,1 1 1,-1-1-1,1 1 1,0 0-1,0 0 1,1 1-1,0-1 1,0 0-1,0 1 1,1-1-1,-1 8 1,2-13-92,1 0 1,-1 0-1,0 0 1,1 0-1,-1 0 1,1-1-1,-1 1 1,1 0-1,0 0 0,-1 0 1,1 0-1,0-1 1,-1 1-1,1 0 1,0-1-1,0 1 1,0 0-1,0-1 1,0 1-1,-1-1 1,1 1-1,0-1 0,0 0 1,0 1-1,0-1 1,0 0-1,0 0 1,0 0-1,1 0 1,-1 0-1,0 0 1,0 0-1,0 0 0,0 0 1,0 0-1,2-1 1,43-9-5637,-10-10-846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524"/>
    </inkml:context>
    <inkml:brush xml:id="br0">
      <inkml:brushProperty name="width" value="0.025" units="cm"/>
      <inkml:brushProperty name="height" value="0.025" units="cm"/>
    </inkml:brush>
  </inkml:definitions>
  <inkml:trace contextRef="#ctx0" brushRef="#br0">129 0 11627,'0'0'9727,"-10"1"-8708,6 0-970,0-1 1,0 0-1,0 1 0,0-1 0,1 1 0,-1 0 1,0 1-1,1-1 0,-1 0 0,1 1 0,-1 0 1,1 0-1,0 0 0,0 0 0,0 1 0,0-1 1,0 1-1,0 0 0,1 0 0,-1 0 0,1 0 1,0 0-1,0 0 0,0 0 0,0 1 0,1-1 1,-1 1-1,1 0 0,0-1 0,0 1 0,0 0 1,1 0-1,-1-1 0,1 1 0,0 0 0,0 6 1,1-7-141,0 0-1,1 0 1,-1 1 0,1-1 0,-1 0 0,1 0 0,0-1 0,0 1 0,0 0 0,1 0 0,-1-1 0,1 0 0,-1 1 0,1-1 0,0 0 0,0 0 0,0 0 0,6 2 0,64 28-2226,-61-28 1981,-2-1 216,-7-2 179,0-1 1,1 1 0,-1 0 0,0 1 0,0-1 0,0 1-1,0-1 1,0 1 0,0 0 0,0 0 0,2 2 0,-6-2 179,-1-1 1,0 0 0,0 1 0,1-1 0,-1 0 0,0-1-1,0 1 1,0 0 0,0 0 0,0-1 0,0 1-1,0-1 1,-1 0 0,-3 1 0,3-1 44,-86 11 1732,29-13-5233,35-3-2928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0.947"/>
    </inkml:context>
    <inkml:brush xml:id="br0">
      <inkml:brushProperty name="width" value="0.025" units="cm"/>
      <inkml:brushProperty name="height" value="0.025" units="cm"/>
    </inkml:brush>
  </inkml:definitions>
  <inkml:trace contextRef="#ctx0" brushRef="#br0">0 107 5029,'0'0'16479,"9"1"-14813,-3-1-1472,2 2 108,0-1-1,0 0 1,0-1 0,0 0-1,0 0 1,0-1 0,0 0 0,0 0-1,0-1 1,10-3 0,42-28 324,-56 31-572,0-1 0,-1 1 0,1-1 0,-1 0 0,0 0 0,0 0 0,0 0 0,0-1 0,-1 1 0,1-1 0,-1 1 0,0-1 0,3-8 0,-5 11-47,0 0 0,0 1 1,0-1-1,0 0 0,0 1 0,0-1 0,-1 0 0,1 1 0,0-1 0,0 0 0,-1 1 0,1-1 0,0 1 1,-1-1-1,1 0 0,-1 1 0,1-1 0,-1 1 0,1-1 0,-1 1 0,1 0 0,-1-1 0,0 1 1,1 0-1,-1-1 0,0 1 0,1 0 0,-1-1 0,0 1 0,1 0 0,-1 0 0,0 0 0,1 0 1,-1 0-1,0 0 0,1 0 0,-1 0 0,0 0 0,1 0 0,-1 0 0,0 0 0,0 1 0,-35 3-264,27 0 248,-1-1-1,1 2 0,0-1 0,0 1 1,0 0-1,1 1 0,0 0 0,0 1 1,0-1-1,1 2 0,0-1 0,0 1 1,1 0-1,0 0 0,1 0 0,-1 1 1,2 0-1,-1 0 0,1 1 0,1-1 1,-1 1-1,-2 18 0,6-27 6,0 1 0,0 0-1,0-1 1,0 1 0,0-1-1,0 1 1,1 0 0,-1-1 0,1 1-1,-1-1 1,1 1 0,-1-1 0,1 1-1,0-1 1,0 0 0,0 1-1,0-1 1,0 0 0,0 0 0,0 1-1,0-1 1,0 0 0,1 0-1,-1 0 1,2 0 0,2 2-33,-1-1 1,1 0-1,0-1 1,0 1-1,0-1 0,0 0 1,1 0-1,5 0 1,48-2-2434,-14-6-4064,7-9-6438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3.564"/>
    </inkml:context>
    <inkml:brush xml:id="br0">
      <inkml:brushProperty name="width" value="0.025" units="cm"/>
      <inkml:brushProperty name="height" value="0.025" units="cm"/>
    </inkml:brush>
  </inkml:definitions>
  <inkml:trace contextRef="#ctx0" brushRef="#br0">304 0 13965,'0'0'11334,"-8"1"-11014,-6 1-264,1 0 0,-1 1 0,1 1 0,0 0 0,0 1 0,0 0 0,1 1 0,0 0 0,-14 11 0,2-2-44,0 3 0,1 0 0,-34 35 0,55-51-38,0 0-1,0 0 0,0 0 0,0 0 0,0 0 0,0 0 1,1 1-1,0-1 0,-1 1 0,1-1 0,0 1 0,0-1 0,0 1 1,0 0-1,1-1 0,-1 1 0,1 0 0,-1 0 0,1 4 0,1-5-44,0 0 1,1 0-1,-1-1 0,0 1 0,1 0 0,-1-1 0,1 1 0,-1-1 0,1 1 0,-1-1 0,1 0 0,0 0 0,0 0 1,0 0-1,0 0 0,0 0 0,0 0 0,0-1 0,0 1 0,0-1 0,0 1 0,0-1 0,0 0 0,0 0 0,5 0 1,24 1-445,49 7-157,-75-8 658,-1 1 1,0 0-1,0 0 0,0 0 0,0 1 0,0-1 1,-1 1-1,1 0 0,0 0 0,-1 0 0,1 1 1,-1-1-1,0 1 0,6 6 0,-8-7 62,0 0 0,0 1 0,0-1 1,0 1-1,0-1 0,0 1 0,-1 0 0,1-1 0,-1 1 0,0 0 0,0-1 0,0 1 0,0 0 0,0-1 0,-1 1 0,1-1 0,-1 1 0,0 0 1,0-1-1,0 1 0,0-1 0,0 0 0,0 1 0,-1-1 0,1 0 0,-1 0 0,1 0 0,-1 0 0,0 0 0,-3 3 0,-6 7 541,-1-1-1,-1 0 1,-20 13-1,30-22-577,-2 1 76,-2 3 16,-1 0 1,1-1-1,-1 0 0,-1 0 1,1-1-1,0 0 1,-1-1-1,0 0 0,-9 2 1,17-5-174,0 0-1,1-1 1,0 1 0,-1 0 0,1 0 0,-1-1 0,1 1 0,-1 0 0,1-1 0,0 1 0,-1-1-1,1 1 1,-1-1 0,1 1 0,0-1 0,0 1 0,-1-1 0,1 1 0,0-1 0,0 1 0,0-1-1,0 1 1,-1-1 0,1 1 0,0-1 0,0 1 0,0-1 0,0 1 0,0-1 0,0 0 0,0 1 0,1-1-1,-1 1 1,0-1 0,0 1 0,0-1 0,0 1 0,1-1 0,-1 1 0,0-1 0,1 1 0,0-1-1,10-28-3374,14-14-2304,8-8-1976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001"/>
    </inkml:context>
    <inkml:brush xml:id="br0">
      <inkml:brushProperty name="width" value="0.025" units="cm"/>
      <inkml:brushProperty name="height" value="0.025" units="cm"/>
    </inkml:brush>
  </inkml:definitions>
  <inkml:trace contextRef="#ctx0" brushRef="#br0">123 0 7944,'0'0'11274,"-7"9"-10030,-13 16 123,2 0-1,-27 49 1,40-65-1229,0 0-1,1 0 1,0 1 0,1-1-1,0 1 1,0 0 0,1 0-1,1 0 1,-1 0-1,2 0 1,-1 1 0,1-1-1,3 20 1,-2-27-147,1 1 0,-1-1 0,1 1-1,0-1 1,0 0 0,0 1 0,1-1 0,-1 0 0,1-1 0,-1 1-1,1 0 1,0-1 0,0 1 0,0-1 0,1 0 0,-1 0 0,0 0 0,1-1-1,-1 1 1,1-1 0,0 0 0,-1 0 0,1 0 0,0 0 0,0 0-1,0-1 1,-1 0 0,1 0 0,0 0 0,6-1 0,-3 1-72,0-1 1,0 0 0,0 0-1,0 0 1,-1-1-1,1 0 1,-1 0 0,1 0-1,-1-1 1,0 0 0,0-1-1,0 1 1,0-1 0,0 0-1,-1-1 1,7-6 0,-15 15 624,-12 21 567,19-14-987,17-7 173,-12-6-260,0 1 0,0-1 0,-1-1 1,1 1-1,0-2 0,-1 1 0,0-1 0,0 0 0,0-1 0,0 0 0,-1 0 0,0-1 0,0 0 1,0 0-1,-1 0 0,0-1 0,0 0 0,-1 0 0,8-13 0,-18 29-284,-23 50 397,26-53-257,0-1 0,0 1-1,1-1 1,-1 1 0,1 0 0,0-1 0,1 1 0,0 0 0,0 0-1,1 8 1,-1-13-159,1 0 0,-1 0 1,1 0-1,-1 0 0,1-1 0,0 1 0,-1 0 0,1 0 0,0 0 0,0 0 0,0-1 0,0 1 0,-1 0 0,1-1 1,0 1-1,0-1 0,0 1 0,0-1 0,1 1 0,-1-1 0,0 0 0,0 1 0,0-1 0,0 0 0,0 0 0,0 0 1,0 0-1,1 0 0,-1 0 0,0 0 0,2-1 0,12 1-6492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4.359"/>
    </inkml:context>
    <inkml:brush xml:id="br0">
      <inkml:brushProperty name="width" value="0.025" units="cm"/>
      <inkml:brushProperty name="height" value="0.025" units="cm"/>
    </inkml:brush>
  </inkml:definitions>
  <inkml:trace contextRef="#ctx0" brushRef="#br0">12 1 7399,'0'0'15951,"-11"48"-17809,11-36-2081,0-4-4293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006"/>
    </inkml:context>
    <inkml:brush xml:id="br0">
      <inkml:brushProperty name="width" value="0.025" units="cm"/>
      <inkml:brushProperty name="height" value="0.025" units="cm"/>
    </inkml:brush>
  </inkml:definitions>
  <inkml:trace contextRef="#ctx0" brushRef="#br0">94 1 14542,'0'0'10025,"-8"14"-10041,-5 11 22,1 2-1,1 0 0,2 0 1,0 1-1,2 0 0,1 1 1,-2 31-1,8-58 1,-8 84 349,6 122-1,8-182-314,1-19 42,1-19 202,-2-6-227,0 0 0,-2 0-1,0-1 1,-2 1 0,2-24 0,-5-102-1602,-1 63 235,32 89 867,-21-5 507,0-1 0,0-1 0,0 0 0,0 0-1,0 0 1,0-1 0,0-1 0,0 1 0,0-2 0,0 1 0,0-1 0,-1 0 0,1-1 0,-1 0 0,1-1 0,-1 1 0,0-2 0,8-4 0,-6 2 107,-1 0-1,0 0 0,-1-1 0,0 0 0,0-1 0,-1 0 0,0 0 1,0 0-1,-1-1 0,0 0 0,-1 0 0,0-1 0,6-19 1,-10 29-167,0-1 0,-1 1 0,1 0 0,-1 0 0,0-1 0,1 1 0,-1 0 0,0-1 0,0 1 0,0 0 0,0-1 0,0 1 0,0 0 0,0-1 0,0 1 0,0 0 0,-1-2 0,0 3-5,0 0 1,1 0-1,-1 0 0,1 0 0,-1 0 1,0 0-1,1 0 0,-1 0 0,0 0 1,1 1-1,-1-1 0,1 0 0,-1 0 1,0 1-1,1-1 0,-1 0 0,1 1 1,-1-1-1,1 1 0,-1-1 1,1 1-1,0-1 0,-1 2 0,-33 40-80,19-13 229,1 0-1,-19 61 1,28-75-95,1 0 0,1 0-1,0 1 1,1-1 0,1 1 0,1 0 0,0-1-1,3 20 1,-2-31-57,1 0 0,-1 0 0,1-1 0,0 1 0,0-1 1,1 1-1,-1-1 0,1 0 0,-1 0 0,1 0 0,0 0 0,0-1 0,1 1 0,-1-1 0,0 0 0,1 0 0,-1 0 0,1 0 1,0 0-1,0-1 0,0 0 0,0 0 0,0 0 0,0 0 0,0 0 0,0-1 0,0 0 0,0 0 0,0 0 0,0 0 0,0-1 1,0 1-1,8-3 0,-11 2-106,1 0-1,-1 0 1,1-1 0,-1 1 0,0 0 0,1 0 0,-1-1-1,0 1 1,0-1 0,0 1 0,0-1 0,0 1 0,0-1 0,0 0-1,-1 1 1,1-1 0,0 0 0,-1 0 0,0 1 0,1-1 0,-1 0-1,0 0 1,0 0 0,0 0 0,0 1 0,0-1 0,0 0 0,-1-3-1,0-1-458,-1 0 0,1 0 0,-1 0 1,0 0-1,0 0 0,0 0 0,-4-6 0,-9-12-815,-37-46-10820,26 43 10117,1 7 5367,-2 3 7059,64 18-8822,-20-2-3365,11 1-3794,1 0-4031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5.383"/>
    </inkml:context>
    <inkml:brush xml:id="br0">
      <inkml:brushProperty name="width" value="0.025" units="cm"/>
      <inkml:brushProperty name="height" value="0.025" units="cm"/>
    </inkml:brush>
  </inkml:definitions>
  <inkml:trace contextRef="#ctx0" brushRef="#br0">107 1 4676,'0'0'21279,"-7"2"-20403,2-1-880,-6 1 178,-1 1 1,1 0-1,-19 9 0,28-12-224,0 1 0,1-1 0,-1 1 0,1 0 0,-1-1 0,1 1 0,-1 0 0,1 0 0,0 0 0,-1 0 0,1 0 0,0 0 0,0 0 0,0 1 0,0-1 0,0 0 0,0 1 0,0-1 0,0 1 0,0-1 0,1 1-1,-1-1 1,0 1 0,1-1 0,0 1 0,-1 0 0,1-1 0,0 1 0,0 0 0,0-1 0,0 1 0,0 0 0,0-1 0,0 1 0,1 0 0,-1-1 0,1 1 0,-1-1 0,1 3 0,1-2-84,0-1 0,-1 1 0,1 0 0,0-1 0,0 0 0,0 1 0,0-1 0,0 0 0,1 0 0,-1 0 0,0 0 0,0 0 0,1-1 0,-1 1 0,5 0 0,42 5-1534,-39-5 1172,9 0-374,25 3-134,-42-4 1029,0 1 1,0-1-1,0 1 1,0-1-1,0 1 0,0 0 1,-1-1-1,1 1 1,0 0-1,0 0 1,-1 0-1,1 0 1,0 1-1,-1-1 0,1 0 1,1 3-1,-3-3 66,1 0 0,-1 0 0,0 0 0,0 0 0,1 0 0,-1 0 0,0 0 0,0 0 0,0 0 0,0 0 0,0 0 0,0 0 0,-1 0 0,1 0 0,0 0 0,0 0 0,-1 0-1,1 0 1,-1 0 0,1 0 0,-1 0 0,1 0 0,-1-1 0,1 1 0,-1 0 0,0 0 0,1-1 0,-1 1 0,0 0 0,0-1 0,-1 2 0,-29 18 954,28-19-1002,-1 2-65,-52 24 791,17-18-3347,23-8-2996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6.632"/>
    </inkml:context>
    <inkml:brush xml:id="br0">
      <inkml:brushProperty name="width" value="0.025" units="cm"/>
      <inkml:brushProperty name="height" value="0.025" units="cm"/>
    </inkml:brush>
  </inkml:definitions>
  <inkml:trace contextRef="#ctx0" brushRef="#br0">46 0 8040,'0'0'13997,"-11"48"-13004,0-18-64,2 9 192,0 2-449,4 5-511,5-7-129,0-6 0,5-6-129,9-10-639,4-9-642,2-8-351,2-3-930,1-16-3362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010"/>
    </inkml:context>
    <inkml:brush xml:id="br0">
      <inkml:brushProperty name="width" value="0.025" units="cm"/>
      <inkml:brushProperty name="height" value="0.025" units="cm"/>
    </inkml:brush>
  </inkml:definitions>
  <inkml:trace contextRef="#ctx0" brushRef="#br0">233 0 19346,'0'0'2648,"-9"3"-678,-7 1-1788,1 2 0,0 0 1,0 0-1,0 2 0,1 0 0,0 0 1,1 2-1,0-1 0,0 2 0,1 0 0,0 0 1,1 1-1,0 0 0,-16 26 0,26-36-227,0-1-1,0 1 1,0 0-1,1-1 0,-1 1 1,0 0-1,1-1 1,0 1-1,-1 0 1,1-1-1,0 1 0,0 0 1,0 0-1,0 0 1,0-1-1,0 1 1,0 0-1,1 0 1,-1-1-1,1 1 0,-1 0 1,1-1-1,0 1 1,-1-1-1,1 1 1,0 0-1,0-1 0,0 0 1,0 1-1,1-1 1,-1 0-1,0 1 1,0-1-1,1 0 0,-1 0 1,1 0-1,-1 0 1,1 0-1,-1-1 1,1 1-1,2 0 1,8 4-97,1 0 1,0-2 0,0 1 0,19 1 0,-15-2 32,23 4-275,-20-4 326,-1 0 1,1 2-1,-1 0 0,36 15 1,-54-20 101,0 1 0,0 0 1,0-1-1,1 1 1,-1-1-1,0 1 0,0 0 1,0 0-1,-1 0 0,1 0 1,0-1-1,0 1 1,0 0-1,-1 0 0,1 1 1,0-1-1,-1 0 0,1 0 1,-1 0-1,1 0 1,-1 0-1,0 1 0,1-1 1,-1 0-1,0 0 0,0 1 1,0-1-1,0 0 0,0 0 1,0 1-1,0-1 1,-1 0-1,1 0 0,0 0 1,-1 1-1,1-1 0,-1 0 1,1 0-1,-1 0 1,1 0-1,-1 0 0,0 0 1,0 0-1,1 0 0,-1 0 1,0 0-1,0 0 1,0 0-1,-1 0 0,-5 5 406,1 0 0,-1 0-1,0-1 1,0 0 0,-12 6-1,1-3-61,0 0 0,-1-1 0,-27 6-1,39-12-807,-1 1 0,1-2 0,-1 1 0,0-1 0,0 0 0,1 0 0,-9-2 0,6-5-5410,7-9-5936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7.732"/>
    </inkml:context>
    <inkml:brush xml:id="br0">
      <inkml:brushProperty name="width" value="0.025" units="cm"/>
      <inkml:brushProperty name="height" value="0.025" units="cm"/>
    </inkml:brush>
  </inkml:definitions>
  <inkml:trace contextRef="#ctx0" brushRef="#br0">69 1 6278,'0'0'14766,"1"12"-14013,2 56 477,-9 89 1,-1 4 1294,-4-182-1490,-3-45-1278,8 34-387,-2 0-1,-12-34 0,20 66 604,0 2 24,1 0 0,0 0 0,0 1 0,0-1 0,0 0 1,0 0-1,0 0 0,1 0 0,-1 0 0,0 0 0,1-1 0,0 1 0,-1 0 0,1-1 0,0 1 0,0-1 0,0 0 0,0 0 0,0 1 0,0-1 0,0-1 0,1 1 0,-1 0 0,0 0 0,0-1 0,1 1 0,3-1 1,67 10-65,-8-8-2370,32-8-5413,-65 1 926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092"/>
    </inkml:context>
    <inkml:brush xml:id="br0">
      <inkml:brushProperty name="width" value="0.025" units="cm"/>
      <inkml:brushProperty name="height" value="0.025" units="cm"/>
    </inkml:brush>
  </inkml:definitions>
  <inkml:trace contextRef="#ctx0" brushRef="#br0">214 1 5125,'0'0'7506,"-10"0"-2680,-1 0-4347,1 0 1,-1 0-1,0 2 1,1-1-1,-1 1 1,1 1-1,-1-1 1,1 2 0,0 0-1,0 0 1,-14 9-1,19-10-367,0 0 0,0 1 0,1-1 0,-1 1-1,1 0 1,0 1 0,0-1 0,0 1 0,1-1-1,0 1 1,0 0 0,0 1 0,0-1 0,1 0-1,0 1 1,0-1 0,-2 11 0,4-15-106,1 0 0,-1 0 0,0 0 0,0 1 0,0-1 0,1 0 0,-1 0 1,0 0-1,1 0 0,-1 1 0,1-1 0,0 0 0,-1 0 0,1 0 0,0 0 0,-1 0 0,1-1 0,0 1 0,0 0 0,0 0 1,0 0-1,0-1 0,0 1 0,0 0 0,0-1 0,0 1 0,0-1 0,0 1 0,1-1 0,-1 0 0,0 0 0,0 1 1,3-1-1,46 3 419,-43-3-315,9 0 19,-1-1 0,0 0 0,1-1 1,-1-1-1,15-5 0,-26 7-118,0 0 1,0 0-1,0 0 1,-1-1 0,1 0-1,0 0 1,-1 0-1,1 0 1,-1-1-1,0 1 1,0-1-1,0 0 1,0 0-1,0 0 1,0 0-1,-1 0 1,0-1-1,1 1 1,-1-1-1,0 1 1,-1-1 0,1 0-1,1-7 1,-3 10-133,-1 0 1,1 0 0,0 0 0,-1 0 0,1 0 0,-1 0 0,1 0 0,-1 0 0,0 0 0,1 1 0,-1-1 0,0 0 0,0 0 0,0 0-1,1 1 1,-1-1 0,0 1 0,0-1 0,0 0 0,0 1 0,0 0 0,0-1 0,0 1 0,0 0 0,0-1 0,0 1 0,-1 0-1,1 0 1,0 0 0,0 0 0,0 0 0,0 0 0,0 0 0,-2 1 0,-42 1-6984,24 5 1579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8.832"/>
    </inkml:context>
    <inkml:brush xml:id="br0">
      <inkml:brushProperty name="width" value="0.025" units="cm"/>
      <inkml:brushProperty name="height" value="0.025" units="cm"/>
    </inkml:brush>
  </inkml:definitions>
  <inkml:trace contextRef="#ctx0" brushRef="#br0">99 0 11627,'0'0'11969,"-6"9"-11521,-9 20-254,1 0-1,2 0 1,1 1-1,1 1 1,1 0-1,2 0 1,1 1-1,2-1 1,1 1-1,1 0 1,4 43-1,-2-74-187,0 0-1,0 0 0,0 1 0,0-1 1,0 0-1,1 0 0,-1 1 0,0-1 1,1 0-1,-1 0 0,1 0 0,-1 1 1,1-1-1,0 0 0,-1 0 0,1 0 1,0 0-1,0 0 0,0 0 0,0 0 1,0-1-1,0 1 0,0 0 0,0 0 1,1 0-1,-1-1 7,0 0 0,0 0-1,0 0 1,0 0 0,0-1 0,0 1 0,-1 0 0,1 0-1,0-1 1,0 1 0,0-1 0,0 1 0,0-1 0,-1 1 0,1-1-1,0 1 1,-1-1 0,1 1 0,0-1 0,-1 0 0,1 0-1,0 1 1,-1-1 0,0 0 0,1 0 0,-1 0 0,1 0-1,-1 1 1,0-1 0,1 0 0,-1 0 0,0 0 0,0-2-1,9-33-344,-2-2-1,-1 1 1,-2-1-1,-1 0 0,-4-43 1,2 84 284,-1-1 1,1 0-1,0 1 1,0-1 0,0 0-1,1 1 1,-1-1 0,0 0-1,1 0 1,0 0 0,-1 0-1,1 0 1,0 0 0,0-1-1,0 1 1,0-1 0,2 2-1,39 21 135,-34-21-42,0-1-1,1 0 1,-1 0 0,1-1 0,-1 0-1,1-1 1,-1 0 0,1-1-1,-1 0 1,1 0 0,10-3 0,-14 2 22,-1 1 0,0-1 0,0 0 0,0-1 0,0 1 0,0-1 0,0 0 0,-1 0 0,0 0 0,1-1 0,-1 1 0,0-1 0,0 0 0,-1 0 0,1-1 0,-1 1 0,0-1 0,0 0 0,-1 0 0,4-7 0,-6 11-62,0 1-1,1-1 1,-1 1-1,1 0 1,-1-1 0,0 1-1,0-1 1,1 1-1,-1-1 1,0 0 0,0 1-1,0-1 1,0 1-1,0-1 1,1 1 0,-1-1-1,0 1 1,0-1-1,0 0 1,-1 1 0,1-1-1,0 1 1,0-1-1,0 1 1,0-1 0,0 1-1,-1-1 1,1 0-1,0 1 1,0-1 0,-1 1-1,1 0 1,0-1-1,-1 1 1,1-1 0,-1 1-1,1-1 1,0 1-1,-1 0 1,1-1 0,-1 1-1,1 0 1,-1 0-1,1-1 1,-1 1 0,0 0-1,1 0 1,-1 0-1,1 0 1,-1-1 0,1 1-1,-1 0 1,1 0-1,-1 0 1,0 0 0,0 1-1,-1-1-20,-1 0-1,1 1 1,-1 0-1,1 0 0,0 0 1,-1 0-1,1 0 1,0 0-1,0 0 1,0 1-1,-4 2 1,-2 5 63,1 0 1,0 0 0,0 1-1,1 0 1,1 0 0,0 0 0,0 1-1,1 0 1,0 0 0,1 0-1,0 0 1,0 1 0,2-1 0,-1 1-1,1 14 1,1-23-33,1 0-1,-1 0 1,1 0-1,0 0 1,-1 0-1,1 0 1,0-1-1,1 1 1,-1 0-1,0-1 1,1 1 0,0-1-1,-1 1 1,1-1-1,0 0 1,0 1-1,0-1 1,1 0-1,-1-1 1,0 1 0,1 0-1,-1-1 1,1 1-1,0-1 1,-1 0-1,1 0 1,0 0-1,0 0 1,0 0-1,4 0 1,11 2 51,0 0 0,-1-1 0,34-1 1,-43-1-53,9 0-12,-1-1 1,1-1-1,0 0 0,23-7 1,-33 7 9,1-1 0,-1 0 0,1 0 0,-1 0 0,0-1 0,0 0 0,-1 0 0,1-1 0,-1 0 0,0 0 0,8-9 0,-13 13 54,0 0 1,0 0-1,0-1 1,0 1-1,0 0 1,0-1-1,0 1 1,0-1-1,0 1 1,-1-1-1,1 1 1,-1-1-1,1 1 1,-1-1-1,1 0 1,-1 1-1,0-1 1,0 0-1,0 1 1,0-1-1,0 0 1,0 1-1,-1-1 1,0-2-1,0 2-45,0 1 0,0 0 0,0 0 0,0-1 0,0 1-1,-1 0 1,1 0 0,0 0 0,-1 0 0,1 0 0,-1 1 0,1-1-1,-1 0 1,1 1 0,-1-1 0,1 1 0,-1-1 0,0 1 0,1 0-1,-1 0 1,0 0 0,1 0 0,-3 0 0,-3 0-32,0 0 0,-1 0 0,1 1 0,0 0 0,0 0 0,-1 1 0,1 0 0,0 0 0,-10 5 0,15-5 13,-1-1 0,0 1 1,1 0-1,-1 0 0,1 0 0,-1 0 0,1 1 0,0-1 1,0 1-1,0-1 0,0 1 0,0 0 0,1-1 0,0 1 0,-1 0 1,1 0-1,0 0 0,0 0 0,0 0 0,1 1 0,-1-1 1,1 0-1,0 0 0,0 4 0,0-4 7,1 0 0,-1-1-1,1 1 1,0-1 0,0 1 0,0-1-1,0 1 1,1-1 0,-1 0 0,1 0-1,-1 1 1,1-1 0,0 0-1,0 0 1,0-1 0,0 1 0,0 0-1,0-1 1,0 1 0,1-1 0,-1 0-1,1 1 1,-1-1 0,1 0 0,3 0-1,6 4-238,0-2 0,0 0-1,0 0 1,16 1-1,-15-3-1445,-1 0 0,1-1 0,0 0-1,24-4 1,13-13-9929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557"/>
    </inkml:context>
    <inkml:brush xml:id="br0">
      <inkml:brushProperty name="width" value="0.025" units="cm"/>
      <inkml:brushProperty name="height" value="0.025" units="cm"/>
    </inkml:brush>
  </inkml:definitions>
  <inkml:trace contextRef="#ctx0" brushRef="#br0">42 0 16047,'0'0'10116,"-2"10"-9827,-7 34 17,-1 6-150,1-1 0,-2 72 0,26-150 468,14-140-1328,-29 169 699,0-1 0,1 1-1,-1 0 1,0 0 0,0 0 0,0 0 0,0 0 0,0-1 0,0 1 0,0 0 0,1 0 0,-1 0 0,0 0 0,0 0 0,0 0-1,0-1 1,0 1 0,1 0 0,-1 0 0,0 0 0,0 0 0,0 0 0,0 0 0,1 0 0,-1 0 0,0 0 0,0 0-1,0 0 1,1 0 0,-1 0 0,0 0 0,0 0 0,0 0 0,0 0 0,1 0 0,-1 0 0,0 0 0,0 0 0,0 1 0,0-1-1,1 0 1,-1 0 0,0 0 0,0 0 0,0 0 0,0 0 0,0 0 0,1 1 0,-1-1 0,0 0 0,0 0 0,0 0 0,0 0-1,0 0 1,0 1 0,0-1 0,0 0 0,0 0 0,0 0 0,0 1 0,0-1 0,0 0 0,0 0 0,0 0 0,0 0 0,0 1-1,0-1 1,14 22-419,-1 0 185,-7-18 308,-1 0 0,1 1 0,-1-2 1,1 1-1,0-1 0,1 0 0,-1 0 0,0-1 1,1 0-1,-1 0 0,1 0 0,0-1 1,0 0-1,0 0 0,-1-1 0,1 0 0,0 0 1,0 0-1,0-1 0,0 0 0,10-3 0,-8 2 36,-1 0-1,1-1 0,0 0 0,-1 0 0,0-1 1,0 0-1,0 0 0,-1-1 0,1 0 0,-1 0 0,0-1 1,0 0-1,-1 0 0,0-1 0,0 0 0,6-8 1,-19 31-145,0 1 1,2 0 0,0 0 0,1 0 0,0 0 0,1 1-1,2-1 1,-1 29 0,2-45-38,0-1 0,0 1 0,0 0 0,0-1 0,0 1-1,0-1 1,1 1 0,-1 0 0,0-1 0,0 1 0,0-1 0,0 1 0,1-1-1,-1 1 1,0-1 0,1 1 0,-1-1 0,0 1 0,1-1 0,-1 1 0,1-1-1,-1 0 1,1 1 0,-1-1 0,1 0 0,-1 1 0,1-1 0,-1 0 0,1 0-1,-1 1 1,1-1 0,-1 0 0,1 0 0,-1 0 0,1 0 0,0 0 0,-1 0-1,1 0 1,-1 0 0,1 0 0,0 0 0,-1 0 0,1 0 0,-1 0 0,1 0-1,-1 0 1,2-1 0,-1 0-584,1 0 1,-1 1-1,1-1 0,-1 0 0,1 0 0,-1 0 1,0-1-1,0 1 0,1 0 0,-1 0 0,0-1 1,0 1-1,0-1 0,0 1 0,0-3 0,5-20-14142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0:59.886"/>
    </inkml:context>
    <inkml:brush xml:id="br0">
      <inkml:brushProperty name="width" value="0.025" units="cm"/>
      <inkml:brushProperty name="height" value="0.025" units="cm"/>
    </inkml:brush>
  </inkml:definitions>
  <inkml:trace contextRef="#ctx0" brushRef="#br0">12 0 17328,'0'0'4196,"-11"56"-3747,31-35-289,3 3 64,8-2-640,1 1-1442,2-3-1537,-3-4-2114,-2-3-1954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295"/>
    </inkml:context>
    <inkml:brush xml:id="br0">
      <inkml:brushProperty name="width" value="0.025" units="cm"/>
      <inkml:brushProperty name="height" value="0.025" units="cm"/>
    </inkml:brush>
  </inkml:definitions>
  <inkml:trace contextRef="#ctx0" brushRef="#br0">195 22 1281,'0'0'18252,"-8"9"-17408,-2 4-589,1 0 0,1 1 1,0-1-1,0 2 1,1-1-1,1 1 1,1 0-1,0 0 0,1 0 1,0 1-1,2 0 1,-2 23-1,5 15-215,0-18-25,-4 46-1,2-79 7,1 0-1,-1 0 1,0 0-1,0 0 0,0 0 1,0 0-1,-1-1 0,1 1 1,-1-1-1,1 1 1,-1-1-1,0 1 0,0-1 1,0 0-1,-1 0 0,1 0 1,0 0-1,-3 1 1,3-2-10,1 0 1,0-1-1,0 1 1,0-1 0,-1 1-1,1-1 1,0 0-1,0 1 1,-1-1 0,1 0-1,0 0 1,-1 0-1,1 0 1,0 0 0,-1 0-1,1 0 1,0-1-1,0 1 1,-1 0 0,1-1-1,0 1 1,0-1-1,-1 1 1,1-1 0,0 0-1,0 0 1,0 1 0,0-1-1,0 0 1,0 0-1,0 0 1,0 0 0,0 0-1,1 0 1,-1 0-1,0 0 1,1 0 0,-1-1-1,0 1 1,1 0-1,0 0 1,-1-2 0,-4-9-108,0-1 1,1 0-1,0 0 1,1-1-1,0 1 1,2 0 0,-1-1-1,2 0 1,0 1-1,0-1 1,1 1-1,1-1 1,0 1 0,1-1-1,7-19 1,-4 18-589,0 1 0,1-1 0,1 2 0,0-1 0,14-17 0,-10 16-928,1 2-1,0-1 1,1 2-1,22-18 1,4 3-3390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0.673"/>
    </inkml:context>
    <inkml:brush xml:id="br0">
      <inkml:brushProperty name="width" value="0.025" units="cm"/>
      <inkml:brushProperty name="height" value="0.025" units="cm"/>
    </inkml:brush>
  </inkml:definitions>
  <inkml:trace contextRef="#ctx0" brushRef="#br0">137 31 15567,'0'0'8653,"-9"1"-7943,5 0-629,-1 0 1,1 1-1,0-1 0,-1 1 0,1 0 1,0 0-1,0 0 0,0 1 0,0 0 1,0-1-1,1 1 0,-1 1 0,1-1 1,0 0-1,0 1 0,0-1 0,1 1 0,-1 0 1,1 0-1,0 0 0,0 0 0,-3 7 1,-4 10 250,1 0 1,1 0-1,-8 34 0,13-43-301,-1 1-1,2-1 0,0 0 0,0 1 0,1-1 1,1 1-1,0-1 0,3 12 0,-4-21-79,1-1-1,0 0 1,-1 1 0,1-1-1,0 0 1,0 0-1,1 0 1,-1 0 0,0 0-1,1 0 1,-1 0-1,1-1 1,-1 1 0,1 0-1,0-1 1,0 1-1,0-1 1,0 0 0,0 1-1,0-1 1,0 0-1,0 0 1,0 0-1,0-1 1,1 1 0,-1-1-1,0 1 1,1-1-1,-1 0 1,0 1 0,1-1-1,-1 0 1,0-1-1,1 1 1,4-1 0,-2-1-248,1 1 0,0-1 0,-1 0 0,1 0 0,-1 0 0,0-1 0,0 0 0,0 0 0,0 0 0,0-1 0,-1 0 0,1 0 0,3-5 0,17-31 276,-24 39 570,-12 27 1128,10-24-1626,1-1 0,-1 1 0,1 0 0,-1-1 1,1 1-1,0 0 0,0-1 0,0 1 1,0 0-1,0 0 0,0-1 0,0 1 0,0 0 1,1-1-1,-1 1 0,1 0 0,-1-1 0,1 1 1,0 1-1,0-2-1,0 0 1,0 0 0,0 0-1,0 0 1,0-1-1,0 1 1,0 0 0,1-1-1,-1 1 1,0-1-1,0 1 1,0-1 0,1 0-1,-1 1 1,0-1-1,0 0 1,1 0 0,-1 0-1,3 0 1,2-1 38,0 0 1,0 0-1,0 0 1,0-1-1,0 0 1,0 0-1,0-1 1,-1 0-1,9-5 0,6-7-76,-1-1 0,0 0-1,-2-2 1,0 0-1,0-1 1,14-23 0,-9 9-232,-2 0 1,-1-2 0,16-41 0,-30 50 210,-5 26 13,0 0 0,-1-1 0,1 1 0,0 0-1,0 0 1,-1 0 0,1-1 0,0 1 0,-1 0 0,1 0 0,0 0-1,-1 0 1,1 0 0,-1 0 0,1 0 0,0 0 0,-1 0-1,1 0 1,0 0 0,-1 0 0,1 0 0,0 0 0,-1 0 0,1 0-1,0 0 1,-1 0 0,1 1 0,0-1 0,-1 0 0,1 0-1,0 0 1,-1 1 0,1-1 0,0 0 0,0 0 0,-1 1 0,-5 3 5,1 0 1,-1 1-1,1 0 1,0 0-1,-5 7 1,-2 4 25,2-1 1,-1 2-1,2-1 1,0 1-1,1 1 0,1 0 1,1 0-1,0 0 1,1 0-1,1 1 1,1 0-1,1 0 1,0 0-1,1 0 1,1 0-1,1 1 1,6 28-1,-6-44-34,0 1 0,1-1 0,0 0 0,0 0 0,0 0 0,0 0 0,0 0 0,1 0 0,3 3 0,-4-5-29,-1 0 1,1-1 0,0 1-1,-1-1 1,1 1 0,0-1-1,0 0 1,0 0 0,0 0-1,0 0 1,0 0 0,0 0-1,0-1 1,0 1 0,0 0-1,0-1 1,0 0 0,1 0-1,3 1 1,-5-2 11,0 1-1,0-1 0,-1 0 1,1 1-1,0-1 1,0 0-1,-1 1 1,1-1-1,-1 0 1,1 0-1,-1 1 1,1-1-1,-1 0 1,1 0-1,-1 0 1,0 0-1,1 0 0,-1 0 1,0 0-1,0 0 1,0 1-1,1-1 1,-1 0-1,0 0 1,-1 0-1,1-2 1,0-33-588,-1 28 344,0 0 118,-1-1 0,1 0 0,-2 1 1,1-1-1,-1 1 0,-1 0 0,1 0 0,-1 0 0,-1 0 0,0 1 1,-8-12-1,-5-3 172,-1 1 0,-28-24 1,36 28 412,22 9-182,34 7-231,-32 2-170,77-1-2309,-26 0-2386,0 0-2042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1.569"/>
    </inkml:context>
    <inkml:brush xml:id="br0">
      <inkml:brushProperty name="width" value="0.025" units="cm"/>
      <inkml:brushProperty name="height" value="0.025" units="cm"/>
    </inkml:brush>
  </inkml:definitions>
  <inkml:trace contextRef="#ctx0" brushRef="#br0">55 0 15599,'-4'76'6947,"-3"-2"-4328,-4 73-1161,11-146-1454,0 1 1,0 0 0,0-1-1,0 1 1,0 0 0,1-1-1,-1 1 1,0 0 0,1-1-1,0 1 1,-1-1 0,1 1-1,0-1 1,0 1 0,0-1-1,0 1 1,0-1 0,0 0-1,0 0 1,0 1 0,0-1-1,1 0 1,1 1 0,-1-1 16,1 0 1,1 1 0,-1-1 0,0-1-1,0 1 1,0 0 0,0-1-1,0 0 1,1 1 0,-1-1 0,5-1-1,8-1-211,0-1-1,0-1 0,27-9 1,-40 12 46,2-1 31,-1 1 1,1-1 0,0 1 0,0 0-1,0 0 1,0 1 0,8-1 0,-12 1 119,-1 0 0,1 0 0,-1 1-1,1-1 1,-1 0 0,1 0 0,-1 0 0,1 0 0,-1 1 0,0-1 0,1 0 0,-1 1 0,1-1 0,-1 0 0,1 1 0,-1-1 0,0 0 0,1 1 0,-1-1 0,0 1 0,0-1 0,1 1 0,-1-1 0,0 1 0,0-1 0,0 1 0,1 0 0,-7 25 995,2-18-811,-1-1 0,0 0 1,0-1-1,0 1 0,-1-1 0,1 0 1,-2 0-1,1-1 0,-1 0 1,1 0-1,-2 0 0,-8 4 0,6-4 16,-1 0-1,0 0 0,0 0 1,-1-2-1,1 1 0,-1-2 1,-23 4-1,34-6-273,-1 0 1,1 0-1,-1 0 0,1 1 1,0-1-1,-1-1 1,1 1-1,-1 0 0,1 0 1,0 0-1,-1-1 1,1 1-1,0-1 0,-1 1 1,1-1-1,0 1 0,0-1 1,-1 0-1,1 0 1,0 1-1,0-1 0,0 0 1,0 0-1,0 0 1,0 0-1,0 0 0,0-1 1,1 1-1,-1 0 0,0 0 1,1 0-1,-1-1 1,0 1-1,1 0 0,0-1 1,-1 1-1,1-1 1,0 1-1,0 0 0,0-1 1,0-1-1,0-2-805,1 1 1,0 0-1,0 0 1,0 0-1,0 0 0,0 0 1,1 0-1,0 1 0,0-1 1,0 0-1,0 1 0,1-1 1,3-3-1,23-18-11641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2.242"/>
    </inkml:context>
    <inkml:brush xml:id="br0">
      <inkml:brushProperty name="width" value="0.025" units="cm"/>
      <inkml:brushProperty name="height" value="0.025" units="cm"/>
    </inkml:brush>
  </inkml:definitions>
  <inkml:trace contextRef="#ctx0" brushRef="#br0">0 378 10698,'0'0'16795,"7"8"-16907,-5-5 105,0 0-2,0 0 1,0 0-1,1 0 0,-1 0 0,0-1 0,1 1 0,0-1 0,0 1 1,0-1-1,0 0 0,0 0 0,0-1 0,0 1 0,1-1 0,-1 1 1,0-1-1,1 0 0,0 0 0,-1-1 0,7 1 0,-6 0-44,0-1-1,0-1 0,0 1 1,0 0-1,0-1 0,0 0 0,0 0 1,0 0-1,0-1 0,6-3 1,-8 4 45,0 0 0,-1 0 0,1-1 0,-1 1 0,1-1 0,-1 0 0,0 1 0,0-1 0,0 0 0,0 1 0,0-1 0,0 0 0,0 0 0,0 0 0,-1 0 0,1 0 0,-1 0 0,1 0 0,-1 0 0,0 0 0,0 0 0,0-3 0,-15 24-563,14-18 577,1 1 1,-1-1-1,1 0 0,0 1 0,0-1 0,0 1 1,0-1-1,0 1 0,0-1 0,0 0 1,0 1-1,0-1 0,0 1 0,1-1 0,-1 1 1,1-1-1,-1 0 0,1 1 0,0-1 0,-1 0 1,1 0-1,0 0 0,0 1 0,0-1 1,1 1-1,0-1 37,0 0 1,0 0-1,0 0 1,0 0 0,0-1-1,0 1 1,1-1-1,-1 0 1,0 1-1,0-1 1,0 0-1,1 0 1,-1 0 0,4-1-1,4-1 63,-1 0-1,0-1 1,1 0 0,-1 0-1,0-1 1,-1 0 0,9-6-1,10-8-113,-2-2-1,-1 0 1,0-2 0,-2-1-1,0-1 1,-2 0-1,-1-2 1,-1 0-1,-1-1 1,-1-1-1,24-58 1,-39 82 10,1 0 0,-1 0 1,0 1-1,0-1 0,-1 0 0,1-1 0,-1 1 1,0 0-1,0 0 0,0 0 0,-1-6 0,1 10 1,-1-1 0,1 1-1,0-1 1,0 1 0,0 0 0,0-1-1,-1 1 1,1-1 0,0 1-1,0 0 1,-1-1 0,1 1-1,0 0 1,-1-1 0,1 1-1,0 0 1,-1 0 0,1-1-1,-1 1 1,1 0 0,0 0-1,-1 0 1,1 0 0,-1 0 0,1-1-1,0 1 1,-1 0 0,1 0-1,-1 0 1,1 0 0,-1 0-1,1 0 1,0 0 0,-2 0-1,0 1-5,0 0 0,0 0 0,-1 1 0,1-1-1,0 0 1,0 1 0,0-1 0,0 1 0,1 0 0,-4 3-1,-5 7 42,0 1-1,1 0 1,1 1-1,0 0 1,0 0-1,2 0 1,-1 1-1,2 0 1,0 0-1,1 1 1,1 0-1,0-1 1,-1 23-1,4-30-44,-1 1 0,1 0 0,0 0-1,1 0 1,0 0 0,0 0 0,1-1-1,0 1 1,1-1 0,0 1 0,0-1-1,1 0 1,0 0 0,0 0 0,1-1-1,0 1 1,0-1 0,1 0-1,0-1 1,0 1 0,1-1 0,-1 0-1,1-1 1,1 0 0,11 7 0,-18-11-49,0 0 1,0-1 0,0 1-1,0-1 1,0 1 0,0-1-1,0 1 1,0-1 0,0 1-1,0-1 1,0 0 0,1 0-1,-1 1 1,0-1 0,0 0-1,0 0 1,0 0 0,1 0-1,-1-1 1,0 1 0,0 0-1,0 0 1,0-1-1,2 0 1,-3 0-22,1 0 0,-1 0 0,0 0 0,1 0 0,-1 0 0,0 0 0,0 0 0,0 0 0,1 0 0,-1 0 0,0 0 0,-1 0 0,1 0-1,0 0 1,0 0 0,0 0 0,0 0 0,-1 0 0,1 0 0,-1-1 0,-26-52-2543,7 31 2439,-1 0-1,-1 2 1,-1 0-1,0 1 1,-2 2-1,-36-22 1,51 34 550,-1 0 190,11 6-536,0 0-1,0 0 1,0 0 0,0 0 0,0 0 0,0 0 0,0 0 0,1 0 0,-1 0 0,0 0 0,0 0-1,0 0 1,0 0 0,0 0 0,0 0 0,0 0 0,0 0 0,1 0 0,-1 0 0,0 0-1,0 0 1,0 0 0,0 0 0,0 0 0,0 0 0,0 0 0,0 0 0,0 0 0,0 0 0,0 0-1,1 0 1,-1 0 0,0-1 0,0 1 0,0 0 0,0 0 0,0 0 0,0 0 0,0 0 0,0 0-1,0 0 1,0 0 0,0 0 0,0-1 0,0 1 0,0 0 0,0 0 0,0 0 0,0 0-1,0 0 1,0 0 0,0 0 0,0 0 0,0 0 0,0-1 0,105 12 248,-7-1-3163,-39-9-1838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282"/>
    </inkml:context>
    <inkml:brush xml:id="br0">
      <inkml:brushProperty name="width" value="0.025" units="cm"/>
      <inkml:brushProperty name="height" value="0.025" units="cm"/>
    </inkml:brush>
  </inkml:definitions>
  <inkml:trace contextRef="#ctx0" brushRef="#br0">74 362 4676,'16'-26'5606,"-10"16"-3256,1-1 1,-1 0-1,8-23 1,-9 3 4059,-24 39-4376,8 3-2045,1 1 1,0 0-1,0 0 0,1 1 1,1 1-1,0-1 0,1 1 1,0 0-1,1 1 0,1 0 0,1 0 1,0 0-1,0 0 0,-1 22 1,5-35 9,0-1 1,-1 1 0,1 0-1,0 0 1,1 0-1,-1 0 1,0-1 0,0 1-1,1 0 1,-1 0 0,1 0-1,0-1 1,-1 1-1,1 0 1,0-1 0,0 1-1,0-1 1,0 1-1,0-1 1,0 1 0,1-1-1,-1 0 1,0 1 0,1-1-1,-1 0 1,1 0-1,-1 0 1,1 0 0,0 0-1,-1-1 1,1 1-1,0 0 1,0-1 0,-1 1-1,1-1 1,0 0 0,0 1-1,0-1 1,0 0-1,-1 0 1,1 0 0,0-1-1,2 1 1,4-1 18,0 0 0,0 0 0,0-1-1,0 0 1,0 0 0,-1-1 0,1 0 0,14-8 0,-11 2-7,-1 1-1,1-2 1,-1 1 0,-1-2-1,0 1 1,0-1-1,-1-1 1,0 1 0,11-25-1,15-21-20,-33 55-59,-2 47-476,-1-31 554,-2 39-3,4-51-6,0-1 1,0 1-1,1-1 1,-1 1-1,0-1 1,0 1 0,1-1-1,-1 0 1,1 1-1,-1-1 1,1 0-1,0 1 1,-1-1 0,1 0-1,0 0 1,0 0-1,0 1 1,0-1-1,0 0 1,0 0-1,0-1 1,0 1 0,1 0-1,-1 0 1,0 0-1,1-1 1,-1 1-1,0-1 1,1 1 0,1 0-1,6-1-8,0 1 0,0-2 0,0 1 0,0-1 0,0 0 0,0-1 0,0 0 0,0-1 0,-1 0 0,1 0 0,-1 0 0,0-1 0,0-1 0,0 1 0,0-1 0,-1-1 0,0 1 0,0-1 0,12-14 0,-2 2-193,0-2 0,-1 0-1,-1 0 1,-2-2-1,0 0 1,11-24 0,-14 24-47,0-1 1,-2 0-1,0 0 0,-2-1 1,0 0-1,-2 0 1,2-30-1,-17 58 360,2 5-60,1 0 1,0 0-1,1 1 0,0 0 0,0 1 0,1-1 1,-6 16-1,-30 86 1457,35-89-1114,1 0 0,2 0-1,0 1 1,-1 36-1,4-48-372,1-1 0,1 1 0,0-1 0,0 0 0,1 0 0,1 1 0,0-1 0,0 0 0,1-1 0,0 1 0,9 15 0,-12-26-85,-1 0 0,0 1 0,0-1 0,0 1 0,0-1 1,0 0-1,1 1 0,-1-1 0,0 0 0,0 1 0,0-1 0,1 0 0,-1 1 0,0-1 0,1 0 0,-1 0 0,0 1 0,0-1 0,1 0 0,-1 0 0,1 0 0,-1 1 1,0-1-1,1 0 0,-1 0 0,0 0 0,1 0 0,-1 0 0,1 0 0,-1 0 0,0 0 0,1 0 0,-1 0 0,1 0 0,-1 0 0,0 0 0,1 0 0,-1 0 1,1 0-1,-1 0 0,0 0 0,1-1 0,-1 1 0,0 0 0,1 0 0,-1 0 0,0-1 0,1 1 0,-1 0 0,0 0 0,1-1 0,-1 1 0,0 0 0,0-1 0,1 1 1,8-24-3727,-8 22 3159,6-24-6326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3.658"/>
    </inkml:context>
    <inkml:brush xml:id="br0">
      <inkml:brushProperty name="width" value="0.025" units="cm"/>
      <inkml:brushProperty name="height" value="0.025" units="cm"/>
    </inkml:brush>
  </inkml:definitions>
  <inkml:trace contextRef="#ctx0" brushRef="#br0">177 23 19667,'0'0'8413,"-9"-6"-8168,6 5-250,1-1-1,0 0 1,-1 0-1,1 1 0,-1 0 1,0-1-1,1 1 0,-1 0 1,0 0-1,0 1 0,0-1 1,0 0-1,0 1 1,0 0-1,0 0 0,0 0 1,1 0-1,-1 0 0,0 0 1,0 1-1,0 0 1,0-1-1,0 1 0,0 0 1,1 0-1,-1 1 0,0-1 1,1 1-1,-1-1 0,1 1 1,-1 0-1,1 0 1,0 0-1,0 0 0,-3 4 1,-44 48-25,47-51 19,0-1 0,0 1-1,0-1 1,0 1 0,1 0-1,0-1 1,-1 1 0,1 0-1,0 0 1,0 0 0,0 0-1,1 0 1,-1 0 0,1 0 0,0 1-1,0-1 1,0 0 0,0 0-1,0 0 1,2 6 0,-1-7-25,1-1 1,-1 1-1,1 0 1,0-1 0,0 1-1,-1-1 1,1 0-1,0 1 1,0-1 0,0 0-1,1 0 1,-1 0-1,0-1 1,0 1-1,1 0 1,-1-1 0,0 0-1,0 1 1,4-1-1,54 2-550,-44-3 156,43 1-1269,-39-2 1295,1 2-1,-1 1 1,1 0 0,29 6 0,-49-6 450,1-1 0,-1 0 1,0 0-1,1 1 0,-1-1 1,0 1-1,1-1 0,-1 1 1,0-1-1,0 1 0,0 0 1,0 0-1,1 0 0,-1 0 1,0-1-1,0 1 0,0 1 1,1 1-1,-2-3 59,0 1-1,0 0 1,0 0-1,0-1 1,0 1-1,0 0 1,0-1-1,0 1 1,-1 0-1,1 0 1,0-1-1,0 1 1,-1 0 0,1-1-1,0 1 1,-1-1-1,1 1 1,-1 0-1,1-1 1,-1 1-1,1-1 1,-1 1-1,1-1 1,-2 1-1,-3 3 386,-1 0 0,0 0 0,0-1 0,0 0-1,-12 5 1,-10 0-34,0 0-1,-1-2 1,0-2-1,0 0 1,-39-1 0,55-5-2087,11-10-3337,4 0-1561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024"/>
    </inkml:context>
    <inkml:brush xml:id="br0">
      <inkml:brushProperty name="width" value="0.025" units="cm"/>
      <inkml:brushProperty name="height" value="0.025" units="cm"/>
    </inkml:brush>
  </inkml:definitions>
  <inkml:trace contextRef="#ctx0" brushRef="#br0">272 172 8104,'-5'-12'8376,"1"0"-7413,-2-4-62,-1 0 0,0 1 0,-1-1 0,-1 1 0,-11-15 0,18 27-823,0 0 0,-1 0 0,1 0 0,-1 1 0,0-1 0,0 0 0,0 1-1,0 0 1,0 0 0,0 0 0,-1 0 0,1 1 0,-1-1 0,1 1 0,-1 0 0,0 0 0,1 0 0,-1 0 0,0 0 0,0 1 0,1 0 0,-1 0 0,0 0 0,0 0 0,0 1 0,1-1 0,-1 1 0,0 0 0,1 0 0,-1 1-1,1-1 1,-5 3 0,2-1-55,0 1 0,1 0 0,0 0 0,-1 0 0,1 1 0,1-1 0,-1 1 0,1 1 0,-1-1-1,2 1 1,-1-1 0,1 1 0,-6 11 0,5-7 53,1 0 0,-1 1 0,1-1 0,1 1 0,0 0 0,1 0 0,-1 20 0,2-28-53,1 0 0,-1 1 0,1-1 0,-1 1 0,1-1 0,0 0 0,0 1 0,0-1 0,1 0 0,-1 0 0,1 0 0,0 0 0,0 0 0,0 0 0,0 0 0,0-1 0,4 4 0,-2-2 33,1-1-1,0 1 0,0-1 0,1 0 1,-1 0-1,1-1 0,-1 0 1,1 0-1,7 2 0,7-1 86,-1 0 1,1-1-1,0-1 1,0-1-1,22-3 0,-33 2-59,1 0-1,-1-1 0,0-1 0,1 1 1,-1-2-1,0 1 0,-1-1 1,1-1-1,-1 1 0,16-12 1,-21 13-10,0 1 1,1-1-1,-1 0 1,0 0-1,0-1 1,0 1 0,-1 0-1,1-1 1,-1 0-1,0 0 1,0 1-1,0-1 1,0 0 0,-1-1-1,0 1 1,0 0-1,0 0 1,0-1 0,-1 1-1,1 0 1,-1-1-1,0 1 1,0 0-1,-1-1 1,-1-7 0,0 8-109,1 1 0,0-1 0,-1 1 0,0 0 0,0 0 0,0 0 0,0 0 0,-1 0 0,1 1 0,-1-1 0,1 0 0,-1 1 0,0 0 0,0 0 0,0 0 0,0 0 0,-6-2 0,-5-2-2276,0 0 0,-29-5 0,36 9 671,-11-3-6340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4.982"/>
    </inkml:context>
    <inkml:brush xml:id="br0">
      <inkml:brushProperty name="width" value="0.025" units="cm"/>
      <inkml:brushProperty name="height" value="0.025" units="cm"/>
    </inkml:brush>
  </inkml:definitions>
  <inkml:trace contextRef="#ctx0" brushRef="#br0">120 159 3043,'5'-10'9748,"-3"6"-9073,3-4 186,-1 0 1,0 0-1,-1 0 0,1 0 1,-2-1-1,1 0 0,-1 0 1,-1 1-1,2-11 1,-3 19-794,0-1 0,0 0 1,0 0-1,0 1 1,0-1-1,0 0 0,0 1 1,0-1-1,-1 0 1,1 0-1,0 1 1,0-1-1,0 0 0,-1 1 1,1-1-1,0 0 1,-1 1-1,1-1 1,-1 1-1,1-1 0,-1 1 1,1-1-1,-1 1 1,1-1-1,-1 1 0,1-1 1,-1 1-1,1 0 1,-1-1-1,0 1 1,1 0-1,-1-1 0,-1 1 1,0 0-20,0 0 1,0 0-1,0 0 1,-1 0-1,1 1 1,0-1-1,0 1 1,0-1-1,0 1 1,0 0-1,-3 1 0,-2 2-71,0 0 0,0 0 0,0 1 0,1 0-1,-11 10 1,6-2 19,1 1 0,-16 29 0,23-39-2,1 1 1,-1-1 0,1 1-1,1 0 1,-1 0 0,1 0-1,-1 0 1,1 0-1,1 0 1,-1 0 0,1 0-1,0 0 1,0 0 0,1 7-1,0-11 13,0 0 1,0 0-1,-1 1 0,1-1 0,0 0 0,0 0 0,0 0 0,0-1 0,0 1 0,1 0 0,-1 0 0,0-1 0,0 1 0,0 0 0,1-1 0,-1 1 0,0-1 0,1 0 0,-1 1 0,0-1 0,1 0 0,-1 0 1,1 0-1,-1 0 0,0 0 0,1 0 0,-1 0 0,0 0 0,1-1 0,-1 1 0,0 0 0,1-1 0,-1 0 0,0 1 0,2-2 0,47-20 519,-28 8-427,-1-2 0,-1 0 0,25-25-1,-36 32 18,-1-1 0,0 1 0,0-1 0,-1-1 0,0 1 0,-1-1 0,0-1 0,9-22 0,-15 34-121,0-1 0,0 1 0,0 0 0,1 0 0,-1 0 0,0-1 0,0 1 0,0 0 0,0 0 0,0 0 0,1-1 0,-1 1 0,0 0 0,0 0 0,0-1 0,0 1 0,0 0 0,0 0 0,0-1 0,0 1 0,0 0 0,0 0 0,0-1 0,0 1 0,0 0 0,0 0-1,0-1 1,0 1 0,0 0 0,0 0 0,0-1 0,-1 1 0,1 0 0,0 0 0,0 0 0,0-1 0,0 1 0,0 0 0,-1 0 0,1 0 0,0-1 0,0 1 0,0 0 0,-1 0 0,1 0 0,0 0 0,-1-1 0,-11 12-161,-13 22 48,17-19 125,0 1 1,0 0-1,2 1 0,-1 0 0,2 0 1,0 0-1,2 1 0,-1 0 0,2-1 1,-1 21-1,3-35 4,0 0 0,0 0-1,0 1 1,0-1 0,0 0 0,1 0 0,-1 0 0,1 1-1,0-1 1,0 0 0,-1 0 0,1 0 0,0 0 0,1 0-1,-1 0 1,0-1 0,1 1 0,-1 0 0,0-1 0,1 1-1,0-1 1,3 3 0,-1-2 16,-1 0 0,1-1 0,0 0 0,-1 0 0,1 0 0,0 0-1,0-1 1,0 1 0,-1-1 0,1 0 0,0 0 0,5-1 0,3-1 16,-1 0 1,0-1-1,-1 0 1,1 0 0,0-1-1,-1-1 1,0 0-1,16-10 1,-17 8-7,0-1 0,0 0 0,-1-1 0,0 0 0,-1 0 0,0 0 0,-1-1 0,1 0 0,-2-1 0,1 1 0,-2-1 1,1 0-1,-2 0 0,4-16 0,-7 27-33,0 0-1,0-1 1,0 1 0,1 0 0,-1 0 0,-1 0 0,1-1-1,0 1 1,0 0 0,0 0 0,0 0 0,0 0 0,0 0-1,0-1 1,0 1 0,0 0 0,0 0 0,0 0-1,0 0 1,0-1 0,0 1 0,-1 0 0,1 0 0,0 0-1,0 0 1,0 0 0,0 0 0,0 0 0,-1 0 0,1-1-1,0 1 1,0 0 0,0 0 0,0 0 0,0 0 0,-1 0-1,1 0 1,0 0 0,0 0 0,0 0 0,0 0 0,-1 0-1,1 0 1,0 0 0,0 0 0,0 0 0,0 0 0,-1 0-1,1 0 1,0 0 0,0 0 0,0 1 0,0-1-1,-1 0 1,1 0 0,0 0 0,0 0 0,0 0 0,0 0-1,0 0 1,0 1 0,-1-1 0,1 0 0,0 0 0,0 0-1,0 0 1,0 0 0,0 1 0,0-1 0,-11 9-82,6-3 104,0 1-1,1 0 0,0 0 1,0 0-1,0 0 0,1 1 1,1-1-1,-1 1 0,1 0 0,0-1 1,1 1-1,0 0 0,-1 13 1,3-20-11,-1 0 1,0 0-1,0 0 1,1 0 0,-1 1-1,0-1 1,1 0-1,0 0 1,-1 0 0,1 0-1,-1 0 1,1 0 0,0 0-1,0 0 1,0 0-1,-1 0 1,1-1 0,0 1-1,0 0 1,0-1-1,0 1 1,0 0 0,1-1-1,0 1 1,2 0 25,0 0 1,-1 0 0,1 0 0,0 0-1,0-1 1,0 0 0,7 0-1,-1 0 8,0-2 0,-1 1 0,1-1 1,0 0-1,16-7 0,-11 2-102,1 0 1,-1-2 0,-1 1-1,0-2 1,0 1-1,0-2 1,19-20 0,-38 39-10,0-1 0,0 2 0,1-1 1,0 0-1,1 1 0,-1 0 0,2-1 0,-1 1 1,1 1-1,1-1 0,0 0 0,0 13 1,1-21-59,0 0 0,0 0 0,0 1 0,0-1 0,0 0 1,0 0-1,0 0 0,1 0 0,-1 1 0,1-1 1,-1 0-1,1 0 0,-1 0 0,1 0 0,-1 0 0,1 0 1,0 0-1,0 0 0,-1 0 0,1 0 0,0-1 1,0 1-1,0 0 0,0 0 0,0-1 0,0 1 0,0-1 1,2 2-1,35 2-8004,-13-4-973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361"/>
    </inkml:context>
    <inkml:brush xml:id="br0">
      <inkml:brushProperty name="width" value="0.025" units="cm"/>
      <inkml:brushProperty name="height" value="0.025" units="cm"/>
    </inkml:brush>
  </inkml:definitions>
  <inkml:trace contextRef="#ctx0" brushRef="#br0">19 120 8136,'0'0'17563,"12"-5"-17002,43-11-72,-25 8-371,0-1 0,0-1-1,-1-1 1,34-20 0,-61 31-104,-1-1-1,0 1 1,0-1 0,0 0-1,0 0 1,0 1 0,0-1-1,0 0 1,0 0 0,0 0-1,-1 0 1,1 0 0,0 0-1,-1 0 1,1 0 0,0-1-1,0 0 1,-1 1-8,-1 0 0,1 1-1,0 0 1,0-1 0,0 1 0,-1-1-1,1 1 1,0-1 0,0 1 0,-1-1-1,1 1 1,0 0 0,-1-1 0,1 1-1,-1 0 1,1-1 0,-1 1 0,1 0-1,0 0 1,-1-1 0,1 1 0,-1 0-1,1 0 1,-1 0 0,1-1 0,-1 1-1,0 0 1,-45-2 19,30 5-26,1 2-1,0-1 1,0 2-1,0 0 1,1 1-1,0 0 1,0 1-1,1 1 1,0 0-1,0 1 1,1 0-1,1 1 0,-15 17 1,23-26 1,1 1 1,0-1-1,1 1 0,-1 0 1,0-1-1,1 1 1,-1 0-1,1 0 0,0 0 1,0 0-1,0 0 1,0 1-1,1-1 0,-1 0 1,1 4-1,0-5 10,0 0 1,1 0-1,-1 0 0,1 0 0,0 0 0,0 0 1,-1 0-1,1 0 0,0 0 0,0 0 0,1 0 1,-1-1-1,0 1 0,1 0 0,-1-1 0,1 1 1,2 1-1,2 1-235,1 0 1,-1 0-1,1-1 1,0 0 0,0-1-1,0 1 1,0-1-1,1-1 1,-1 1-1,1-1 1,9 0-1,31-1-5177,9-4-5312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5.788"/>
    </inkml:context>
    <inkml:brush xml:id="br0">
      <inkml:brushProperty name="width" value="0.025" units="cm"/>
      <inkml:brushProperty name="height" value="0.025" units="cm"/>
    </inkml:brush>
  </inkml:definitions>
  <inkml:trace contextRef="#ctx0" brushRef="#br0">94 0 12684,'0'0'9139,"-4"10"-7745,-5 17-797,0 1 0,2 0 1,1 0-1,1 0 1,0 34-1,0 160 235,5-171-1090,-4-54-4974,-10-18-143,2-5-33,-1-7 38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121"/>
    </inkml:context>
    <inkml:brush xml:id="br0">
      <inkml:brushProperty name="width" value="0.025" units="cm"/>
      <inkml:brushProperty name="height" value="0.025" units="cm"/>
    </inkml:brush>
  </inkml:definitions>
  <inkml:trace contextRef="#ctx0" brushRef="#br0">1 33 8616,'0'0'12268,"47"-32"-11564,-13 32-575,15 0-65,5 5-64,7 0-1538,0-2-3555,-2-3-7398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6.484"/>
    </inkml:context>
    <inkml:brush xml:id="br0">
      <inkml:brushProperty name="width" value="0.025" units="cm"/>
      <inkml:brushProperty name="height" value="0.025" units="cm"/>
    </inkml:brush>
  </inkml:definitions>
  <inkml:trace contextRef="#ctx0" brushRef="#br0">185 11 18642,'-9'-2'2877,"4"0"-2633,-1 1 1,0-1-1,0 1 0,0 0 1,0 0-1,0 1 0,0 0 0,0 0 1,0 0-1,0 1 0,0 0 1,0 0-1,0 1 0,0-1 0,1 1 1,-1 0-1,0 1 0,1 0 1,0 0-1,-7 4 0,7-2-100,0 0 0,1 0 0,0 0 0,0 0 0,0 1 0,1-1 0,-1 1 0,1 0 0,1 0 1,-1 0-1,-2 11 0,5-15-134,-1 1 1,1 0-1,-1-1 1,1 1-1,0 0 1,0 0-1,0-1 1,1 1 0,-1 0-1,0-1 1,1 1-1,0-1 1,0 1-1,0-1 1,0 1-1,0-1 1,0 1-1,0-1 1,1 0 0,-1 0-1,1 1 1,0-1-1,0 0 1,0-1-1,0 1 1,0 0-1,0 0 1,0-1 0,0 0-1,1 1 1,2 0-1,5 2 34,0 0 0,0-1-1,0-1 1,0 0 0,0 0-1,1-1 1,-1 0 0,1-1 0,-1 0-1,1-1 1,13-2 0,-21 3-37,0-1-1,1 1 1,-1-1 0,0 1 0,0-1 0,0 0 0,0-1 0,0 1 0,0 0 0,0-1 0,0 0 0,0 0-1,0 0 1,-1 0 0,1 0 0,-1 0 0,0 0 0,0-1 0,0 1 0,0-1 0,0 0 0,0 0-1,0 0 1,-1 1 0,0-1 0,1-1 0,-1 1 0,0 0 0,-1 0 0,1 0 0,-1-1 0,1 1 0,-1 0-1,0 0 1,0-1 0,0 1 0,-1 0 0,1 0 0,-2-4 0,1 2-398,-2 0 0,1 0 1,-1 0-1,0 0 0,0 0 1,0 1-1,0-1 0,-1 1 1,0 0-1,0 0 0,0 0 0,-8-5 1,-1-2-2880,-2-5-3964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7.409"/>
    </inkml:context>
    <inkml:brush xml:id="br0">
      <inkml:brushProperty name="width" value="0.025" units="cm"/>
      <inkml:brushProperty name="height" value="0.025" units="cm"/>
    </inkml:brush>
  </inkml:definitions>
  <inkml:trace contextRef="#ctx0" brushRef="#br0">109 1 8168,'-3'8'8725,"-7"18"-4261,-65 183-3544,69-187-729,1 0 0,2 0 0,0 0 1,0 26-1,3-46-170,0 0 1,0 0 0,0 0 0,0 0 0,1 0-1,-1 0 1,1 0 0,-1 0 0,1 0 0,0 0-1,0 0 1,-1 0 0,1 0 0,1-1 0,-1 1-1,0 0 1,0-1 0,1 1 0,-1-1 0,1 1-1,-1-1 1,1 1 0,0-1 0,-1 0 0,1 0 0,0 0-1,0 0 1,0 0 0,0-1 0,0 1 0,0 0-1,0-1 1,0 0 0,0 1 0,0-1 0,0 0-1,0 0 1,0 0 0,0 0 0,0 0 0,0-1-1,4 0 1,4-1 71,0 0-1,-1 0 0,1-1 1,0 0-1,-1-1 0,0 0 1,15-9-1,-13 6-77,0-2 0,-1 1 0,0-1 0,0-1 0,-1 0 0,12-17 0,-16 20 23,0 0 0,-1 0 0,0 0 0,0-1 0,-1 1 0,0-1 0,-1 0 0,1 0 0,-1 0 0,-1 0-1,2-15 1,-3 23-30,0 0-1,0 0 0,0 0 0,0 0 0,0 0 1,0 0-1,0 0 0,0-1 0,0 1 0,0 0 1,0 0-1,0 0 0,0 0 0,0 0 0,0 0 1,0 0-1,0 0 0,0-1 0,0 1 0,-1 0 1,1 0-1,0 0 0,0 0 0,0 0 0,0 0 1,0 0-1,0 0 0,0 0 0,0 0 0,0 0 1,0-1-1,-1 1 0,1 0 0,0 0 0,0 0 1,0 0-1,0 0 0,0 0 0,0 0 0,0 0 1,0 0-1,-1 0 0,1 0 0,0 0 0,0 0 1,0 0-1,0 0 0,0 0 0,0 0 0,0 0 1,0 0-1,-1 0 0,1 0 0,0 0 0,0 1 1,0-1-1,0 0 0,0 0 0,0 0 0,0 0 1,0 0-1,0 0 0,-1 0 0,1 0 0,0 0 1,-10 10 49,-6 12-104,11-13 139,1 1 0,0-1 0,0 1 0,1 0 1,1 0-1,0 0 0,0 0 0,1 0 0,-1 17 0,2-24-45,0 0 0,1 0 0,-1 0 0,0 0 0,1 0 0,0 0-1,0 0 1,0 0 0,0 0 0,0-1 0,1 1 0,-1 0 0,1-1 0,-1 1 0,1-1 0,0 1 0,0-1 0,0 0 0,0 0 0,1 0 0,-1 0 0,1 0-1,-1 0 1,1-1 0,0 1 0,-1-1 0,1 0 0,0 0 0,0 0 0,0 0 0,0 0 0,0-1 0,0 1 0,0-1 0,6 0 0,-7 0-47,-1 1-1,1-1 1,0 0 0,-1 0 0,1 0 0,0 0-1,0 0 1,-1 0 0,1-1 0,0 1 0,-1-1 0,1 1-1,0-1 1,-1 0 0,1 1 0,-1-1 0,1 0 0,-1 0-1,1 0 1,-1 0 0,0 0 0,0 0 0,1-1-1,-1 1 1,0 0 0,0-1 0,1-2 0,0-19-2320,-11-5-3971,-2 6-3986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123"/>
    </inkml:context>
    <inkml:brush xml:id="br0">
      <inkml:brushProperty name="width" value="0.025" units="cm"/>
      <inkml:brushProperty name="height" value="0.025" units="cm"/>
    </inkml:brush>
  </inkml:definitions>
  <inkml:trace contextRef="#ctx0" brushRef="#br0">256 49 5990,'0'0'17360,"-3"-8"-14760,2 4-2379,1 2-166,0 1 1,0-1-1,-1 0 0,1 1 0,-1-1 1,1 1-1,-1-1 0,1 1 0,-1-1 1,0 1-1,0-1 0,0 1 0,0 0 0,0-1 1,0 1-1,0 0 0,0 0 0,0 0 1,-1 0-1,1 0 0,0 0 0,-1 0 1,1 0-1,-1 0 0,1 1 0,-1-1 0,1 1 1,-1-1-1,1 1 0,-1-1 0,0 1 1,1 0-1,-1 0 0,0 0 0,1 0 1,-1 0-1,1 0 0,-1 0 0,0 1 0,1-1 1,-4 2-1,-4 2-68,1 1 1,-1 0-1,1 1 0,0 0 0,1 0 1,-1 1-1,1 0 0,0 0 1,1 0-1,0 1 0,0 0 0,1 1 1,0-1-1,0 1 0,1 0 1,0 0-1,1 0 0,0 1 0,0-1 1,-2 17-1,5-25 6,0 0 0,0 0 0,0-1-1,0 1 1,1 0 0,-1 0 0,0 0 0,0 0 0,1 0 0,-1 0-1,1 0 1,-1-1 0,1 1 0,-1 0 0,1 0 0,-1-1 0,1 1 0,0 0-1,-1-1 1,1 1 0,0 0 0,-1-1 0,1 1 0,0-1 0,0 1-1,1-1 1,30 5-131,-25-6 9,0 0 1,0 0-1,0 0 0,0-1 0,0 0 0,-1 0 1,9-4-1,45-41-998,-60 78 257,-1-18 841,-19 161 389,16-152-64,-1-1 1,0 0 0,-1 0 0,-2-1-1,0 0 1,-11 19 0,17-35-263,1-1 0,-1 0 1,0 0-1,0-1 0,0 1 1,0 0-1,0-1 0,-1 1 1,1-1-1,-1 0 0,0 0 1,1 0-1,-1 0 0,0 0 1,0 0-1,-1-1 0,1 0 1,0 1-1,0-1 0,-1 0 1,1-1-1,0 1 0,-1-1 1,1 1-1,-1-1 0,1 0 1,0 0-1,-1-1 0,1 1 1,-1-1-1,1 1 0,-4-2 1,2-1 21,1 1 1,-1 0-1,1-1 1,0 0 0,0 0-1,1 0 1,-1 0-1,1 0 1,-1-1-1,1 0 1,0 0 0,0 0-1,1 0 1,-1 0-1,1 0 1,0-1 0,0 1-1,0-1 1,1 1-1,-1-1 1,1 0 0,0-5-1,0 3-88,0 0-1,1 0 1,0 0-1,1 0 1,-1 0-1,1-1 1,1 1-1,-1 1 1,1-1 0,1 0-1,-1 0 1,1 1-1,0-1 1,0 1-1,1 0 1,0 0-1,0 0 1,1 1-1,-1-1 1,9-7-1,9-5-1381,1 1-1,0 0 1,49-25-1,-17 10-4043,-9 3-1978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8.562"/>
    </inkml:context>
    <inkml:brush xml:id="br0">
      <inkml:brushProperty name="width" value="0.025" units="cm"/>
      <inkml:brushProperty name="height" value="0.025" units="cm"/>
    </inkml:brush>
  </inkml:definitions>
  <inkml:trace contextRef="#ctx0" brushRef="#br0">23 1 7143,'0'0'18257,"-15"62"-17648,10-38-353,3-3-192,2-1-64,0-7-705,2-6-1889,9-7-1826,5 0-4677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09.650"/>
    </inkml:context>
    <inkml:brush xml:id="br0">
      <inkml:brushProperty name="width" value="0.025" units="cm"/>
      <inkml:brushProperty name="height" value="0.025" units="cm"/>
    </inkml:brush>
  </inkml:definitions>
  <inkml:trace contextRef="#ctx0" brushRef="#br0">56 1 17360,'0'0'5002,"-3"8"-4158,-11 46-258,2 1 0,2 0 0,3 1 1,-1 78-1,7-133-577,1 1 1,0-1-1,0 0 1,0 1-1,-1-1 0,1 1 1,0-1-1,1 0 1,-1 1-1,0-1 1,0 1-1,1-1 1,-1 0-1,0 1 1,1-1-1,0 0 0,-1 1 1,1-1-1,0 0 1,-1 0-1,1 0 1,0 0-1,0 0 1,0 0-1,0 0 1,0 0-1,0 0 0,0 0 1,1 0-1,-1-1 1,0 1-1,0 0 1,1-1-1,-1 1 1,0-1-1,1 1 0,-1-1 1,0 0-1,1 0 1,-1 0-1,0 1 1,1-1-1,-1 0 1,1-1-1,-1 1 1,0 0-1,1 0 0,-1-1 1,1 1-1,-1 0 1,0-1-1,3-1 1,3-1 25,1 0 1,-1-1-1,0 0 1,0-1-1,0 1 1,-1-1-1,11-11 0,41-59-243,-59 83 110,0-1 1,1 0-1,0 0 0,0 1 0,3 13 0,-3-19 113,0 0-1,1 0 0,-1 0 1,1 0-1,0 0 1,-1-1-1,1 1 1,0 0-1,0 0 1,0 0-1,0-1 0,1 1 1,-1 0-1,0-1 1,1 1-1,-1-1 1,1 1-1,-1-1 1,1 0-1,0 0 1,0 0-1,-1 0 0,1 0 1,0 0-1,0 0 1,0-1-1,0 1 1,0-1-1,0 1 1,0-1-1,0 0 1,0 0-1,0 0 0,0 0 1,0 0-1,0 0 1,0 0-1,0-1 1,0 1-1,3-2 1,4 0 63,0-1 0,0 0 0,-1 0 0,1-1 0,-1 0 0,0 0 0,12-9 0,-10 5-52,-1 0 0,0-1 0,15-17-1,-22 23-24,0 1-1,0-1 0,0 0 0,-1 1 0,1-1 0,-1 0 1,1 0-1,-1 0 0,0 0 0,0-1 0,0 1 1,-1 0-1,1 0 0,-1-1 0,0 1 0,1 0 0,-2 0 1,1-1-1,-1-3 0,1 6-14,0 1 0,-1-1 0,1 1 0,-1-1 0,1 1 0,-1 0 0,1-1 0,-1 1 0,1-1 0,-1 1 0,1 0 0,-1-1 0,1 1 0,-1 0 0,1 0 0,-1 0 0,0-1-1,1 1 1,-1 0 0,0 0 0,1 0 0,-1 0 0,1 0 0,-1 0 0,0 0 0,1 0 0,-1 0 0,0 0 0,1 0 0,-1 1 0,0-1 0,-20 7-188,15-2 209,0-1 1,0 1-1,1 0 1,-1 1-1,1-1 1,0 1-1,1 0 1,-1 0 0,1 1-1,0-1 1,1 1-1,0 0 1,0 0-1,0 0 1,1 0-1,-3 15 1,5-20-2,1-1 0,-1 1 0,0 0 0,1-1 0,-1 1 1,1 0-1,0-1 0,0 1 0,-1-1 0,1 1 0,0-1 0,0 0 1,0 1-1,1-1 0,-1 0 0,0 0 0,0 1 0,1-1 0,-1 0 1,0 0-1,1-1 0,-1 1 0,1 0 0,0 0 0,-1-1 0,1 1 0,-1-1 1,1 1-1,0-1 0,0 0 0,-1 0 0,1 1 0,2-2 0,12 3 37,0-1 0,28-1-1,-24-1-69,8 0-733,53-7 0,-71 7 565,0-1 0,0-1 1,0 0-1,0 0 1,-1-1-1,1 0 0,-1 0 1,15-10-1,-23 12 311,0 1-1,0 0 1,0 0-1,-1 0 1,1 0-1,0-1 1,0 1-1,-1 0 1,1-1-1,-1 1 1,1-1-1,-1 1 1,0-1-1,1 1 1,-1-1-1,0 1 1,0-1-1,0 1 1,0 0-1,0-1 1,0 1 0,-1-1-1,1 1 1,0-1-1,-1 1 1,1-1-1,-1 1 1,0 0-1,1-1 1,-1 1-1,0 0 1,0 0-1,-2-3 1,-40-48 1184,27 34-1168,14 15-155,-1 1-27,1-1 0,-1 0 0,1 0 0,0-1 0,0 1 0,0 0 0,0 0 0,1-1 0,-1 1 0,1-1 0,0 0 0,-1-6 0,3 9-225,0 0 1,0 1-1,1-1 0,-1 1 0,0-1 1,1 1-1,-1 0 0,0-1 1,1 1-1,-1 0 0,0 0 0,1 0 1,-1 0-1,1 0 0,-1 0 1,0 0-1,2 1 0,3-1-636,27 0-2757,5 0-2391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0.483"/>
    </inkml:context>
    <inkml:brush xml:id="br0">
      <inkml:brushProperty name="width" value="0.025" units="cm"/>
      <inkml:brushProperty name="height" value="0.025" units="cm"/>
    </inkml:brush>
  </inkml:definitions>
  <inkml:trace contextRef="#ctx0" brushRef="#br0">211 248 10858,'0'-3'687,"0"0"0,0 0 0,-1 1 0,1-1 0,-1 0 0,0 0 0,1 0 0,-1 1 0,-1-1 0,1 0 0,0 1 0,0-1 0,-1 1 0,0-1 0,1 1 0,-5-4 0,3 3-424,0 1-1,0-1 1,-1 1 0,1 0 0,-1 0-1,1 0 1,-1 1 0,1-1 0,-1 1 0,0 0-1,-6-1 1,5 1-279,0 1 1,0-1-1,0 1 0,-1 0 0,1 0 0,0 1 0,0-1 0,0 1 1,0 0-1,0 1 0,0-1 0,0 1 0,0 0 0,1 0 1,-1 1-1,1-1 0,-1 1 0,1 0 0,-6 6 0,6-5 11,0 0-1,0 0 0,1 1 1,0 0-1,0 0 0,0-1 1,0 2-1,1-1 0,0 0 1,0 0-1,0 1 0,1-1 1,-1 1-1,1 0 0,0 6 1,1-11 4,0 0 0,1 0 0,-1 0 0,0 0 1,1 0-1,-1 0 0,1 0 0,-1 0 0,1 0 1,-1 0-1,1 0 0,-1-1 0,1 1 1,0 0-1,-1 0 0,1-1 0,0 1 0,0 0 1,0-1-1,0 1 0,-1-1 0,1 1 0,0-1 1,0 1-1,0-1 0,0 0 0,0 1 0,0-1 1,0 0-1,0 0 0,0 0 0,0 0 1,0 0-1,0 0 0,0 0 0,0 0 0,0 0 1,2-1-1,45-9 170,-25 0-159,-1 0-1,-1-2 0,0-1 0,-1 0 0,0-1 0,-1-2 0,-1 0 1,0 0-1,-2-2 0,1 0 0,-2-1 0,-1-1 0,14-24 1,-27 42 3,2-1 74,-1-1 0,0 0 0,0 1 0,0-1 0,0 0 0,0 0 1,-1 0-1,0 0 0,0 0 0,0-1 0,-1 1 0,1 0 1,-1-6-1,-1 10-53,-1 1 1,1 0 0,0-1 0,-1 1 0,1 0 0,0 0-1,0 0 1,-1 0 0,1 0 0,0 0 0,0 0-1,0 0 1,0 0 0,0 0 0,-1 3 0,1-3-10,-13 18 79,0 1 0,1 0 0,1 0 1,1 2-1,1-1 0,1 2 1,0-1-1,2 1 0,1 0 1,1 0-1,0 1 0,0 31 1,5-51-87,0 0 1,0 1 0,1-1 0,0 0 0,0 0 0,0-1 0,0 1 0,0 0 0,1 0 0,0 0 0,0-1 0,0 1 0,0-1 0,0 0 0,1 1 0,3 2 0,-4-4-166,0 0 0,0-1-1,0 1 1,0-1 0,1 1 0,-1-1 0,0 0 0,1 0-1,-1 0 1,1 0 0,-1-1 0,1 1 0,0-1-1,-1 1 1,1-1 0,0 0 0,-1 0 0,1 0 0,-1 0-1,1-1 1,0 1 0,-1-1 0,1 0 0,-1 1-1,1-1 1,3-2 0,14-14-4620,-6-10-2851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162"/>
    </inkml:context>
    <inkml:brush xml:id="br0">
      <inkml:brushProperty name="width" value="0.025" units="cm"/>
      <inkml:brushProperty name="height" value="0.025" units="cm"/>
    </inkml:brush>
  </inkml:definitions>
  <inkml:trace contextRef="#ctx0" brushRef="#br0">45 11 15086,'0'0'8259,"1"8"-6706,-1-6-1479,0 0-1,0-1 1,0 1-1,0 0 0,1 0 1,-1-1-1,0 1 1,1 0-1,-1-1 1,1 1-1,0-1 0,0 1 1,0-1-1,0 1 1,0-1-1,0 1 1,0-1-1,0 0 0,0 1 1,0-1-1,1 0 1,-1 0-1,1 0 1,-1 0-1,1 0 1,-1 0-1,1-1 0,-1 1 1,1 0-1,0-1 1,-1 1-1,1-1 1,0 0-1,-1 0 0,1 1 1,0-1-1,0 0 1,-1 0-1,1-1 1,3 1-1,1 0-12,38-5 315,-43 5-386,0-1 0,0 1 0,0-1-1,1 0 1,-1 1 0,0-1 0,0 0 0,0 0 0,0 1 0,0-1-1,0 0 1,0 0 0,-1 0 0,1 0 0,0 0 0,0 0-1,-1-1 1,1 1 0,-1 0 0,1 0 0,-1 0 0,1-1 0,-1 1-1,0 0 1,0 0 0,0-1 0,1 1 0,-1 0 0,0-1 0,-1 1-1,1-2 1,-1 1-9,1 1-1,-1 0 1,0-1 0,0 1-1,0 0 1,0 0 0,0 0-1,0-1 1,0 1 0,0 0-1,-1 0 1,1 1 0,0-1-1,0 0 1,-1 0 0,1 1-1,-1-1 1,1 0 0,-1 1-1,1 0 1,-1-1 0,1 1-1,-1 0 1,1 0-1,-1 0 1,1 0 0,-1 0-1,-2 0 1,-3 0-68,1 0 0,-1 0 0,1 0 1,-1 1-1,1 0 0,-7 2 0,8 0 71,0 0 1,0 0-1,1 0 1,-1 1-1,1-1 1,-1 1-1,1 0 0,0 0 1,1 0-1,-1 1 1,1 0-1,0-1 0,0 1 1,0 0-1,1 0 1,0 1-1,0-1 0,0 0 1,0 1-1,1-1 1,0 1-1,0 0 1,1-1-1,-1 7 0,2-11 15,-1 0 0,1 0 0,-1 0 0,1 0 0,-1 0 0,1 0 0,0 0 0,0 0 0,-1 0 0,1 0 0,0-1 0,0 1 0,0 0 0,0-1 0,0 1 0,0 0 0,0-1 0,0 1 0,0-1 0,0 1 0,0-1 0,0 0 0,0 0 0,0 1 0,0-1 0,1 0 0,0 0 0,39 0 76,-28 0-42,7-2-161,-1-1-1,1-1 0,-1-1 1,0 0-1,0-2 0,-1 0 1,0-1-1,23-13 0,59-23 6,-100 44 143,0-1 0,1 1-1,-1 0 1,0 0 0,0 0-1,1 0 1,-1-1 0,0 1-1,0 0 1,1 0 0,-1 0-1,0 0 1,0 0 0,1 0-1,-1 0 1,0 0 0,1 0-1,-1 0 1,0 0 0,0 0-1,1 0 1,-1 0 0,0 0-1,1 0 1,-1 0 0,0 0-1,0 1 1,1-1 0,-1 0-1,0 0 1,0 0 0,1 0-1,-1 0 1,0 1 0,0-1-1,0 0 1,1 0 0,-1 0-1,0 1 1,0-1 0,0 0-1,0 0 1,0 1 0,1-1-1,-1 0 1,0 0 0,0 1-1,-6 17 606,-16 19 315,15-28-670,5-8-214,1 1 1,-1 0-1,0 0 1,1 0-1,-1 0 1,1 0-1,0 0 1,0 0-1,0 0 1,0 0-1,0 1 1,0-1-1,0 0 1,1 1-1,-1-1 1,1 0-1,0 5 1,4-6 4,1-1 0,0 0 0,-1 0 0,1 0 0,0 0 0,-1-1 0,1 0 1,6-2-1,92-35-367,-76 26-119,1 1 0,50-12 1,-77 23 428,-1-1 0,1 1 0,-1 0 0,1 0 0,-1-1 0,1 1 0,0 0 0,-1 0 0,1 0 0,-1 0 0,1 0 0,0 0 0,-1 0 0,1 0 0,0 0 0,-1 0 0,1 0 0,-1 0 0,1 0 0,0 1 0,-1-1 0,1 0 0,-1 0 0,1 1 0,-1-1 0,1 0 0,-1 1 0,1-1 0,-1 0 0,1 1 0,-1-1 0,1 1 0,-1-1 0,0 1 0,1-1 0,-1 1 0,0-1 0,1 1 0,-1-1 0,0 1 0,0-1 0,0 1 0,1 0 0,-1-1 0,0 1 0,0-1 0,0 1 0,0 0 0,0-1 0,0 1 0,0 0 0,0-1 0,0 1 0,0-1 0,-1 1 0,1 0 0,0-1 0,0 1 0,0-1 0,-1 1 0,1-1 0,0 1 0,-1 0 0,-24 41 1208,22-38-967,31-3 289,-10-4-521,0-1 1,32-11-1,-36 10-369,1 0 0,1 1 0,-1 1 0,23-3 0,-37 6 333,-1 0 1,1 0 0,-1 0 0,0 0 0,1 0 0,-1 0-1,1 1 1,-1-1 0,0 0 0,1 0 0,-1 0-1,1 0 1,-1 1 0,0-1 0,1 0 0,-1 0-1,0 1 1,1-1 0,-1 0 0,0 1 0,0-1-1,1 0 1,-1 1 0,0-1 0,0 0 0,1 1 0,-1-1-1,0 0 1,0 1 0,0-1 0,0 1 0,0-1-1,0 0 1,1 1 0,-1-1 0,0 1 0,0-1-1,0 0 1,0 1 0,-1-1 0,1 1 0,0-1-1,0 1 1,-6 26-80,1-12-2295,5-5-3421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1.664"/>
    </inkml:context>
    <inkml:brush xml:id="br0">
      <inkml:brushProperty name="width" value="0.025" units="cm"/>
      <inkml:brushProperty name="height" value="0.025" units="cm"/>
    </inkml:brush>
  </inkml:definitions>
  <inkml:trace contextRef="#ctx0" brushRef="#br0">154 1 20371,'-9'0'2173,"-1"2"-1671,0 0 1,0 0-1,1 1 1,-1 0-1,1 1 1,-1 0-1,1 1 1,-11 6-1,17-9-450,0 0-1,0-1 0,0 2 0,0-1 0,0 0 0,0 1 0,0-1 1,1 1-1,-1 0 0,1 0 0,0 0 0,0 0 0,0 0 0,0 0 1,1 0-1,-1 1 0,1-1 0,0 1 0,0-1 0,0 1 1,0 0-1,1-1 0,-1 1 0,1 0 0,0-1 0,0 1 0,0 0 1,2 7-1,-1-9-69,0 0 0,1 0 0,-1 0 1,0 0-1,1-1 0,-1 1 0,1 0 1,0-1-1,0 1 0,-1-1 0,1 1 1,0-1-1,0 0 0,0 0 0,0 0 1,1 0-1,-1 0 0,0-1 0,0 1 1,1 0-1,-1-1 0,0 0 0,0 1 1,1-1-1,2 0 0,2 0-126,-1 0 0,1 0 1,-1-1-1,1 1 0,-1-1 0,1-1 0,-1 1 0,8-4 0,0-2-305,-1 0-1,0-2 0,-1 1 1,0-2-1,11-10 0,26-30 1915,-64 63 324,-14 15-863,28-26-896,0-1 0,0 0 0,0 0 0,1 0-1,-1 0 1,0 0 0,0 1 0,1-1 0,-1 0-1,1 1 1,-1-1 0,1 0 0,0 1 0,0-1-1,-1 1 1,1-1 0,0 1 0,0-1 0,0 0-1,0 1 1,1-1 0,-1 3 0,2-3-6,-1-1 1,1 1-1,0 0 1,-1 0-1,1 0 1,-1-1-1,1 1 1,0-1-1,0 1 1,-1-1-1,1 0 1,0 0-1,0 0 1,0 0-1,-1 0 1,1 0-1,2-1 1,34-2 180,-14-1-549,-1-2 0,0-1 1,24-10-1,-24 8-306,0 1-1,46-9 1,-69 17 664,0-1 0,0 1 0,0 0 0,0 0-1,1 0 1,-1 0 0,0 0 0,0 0 0,0 0 0,0 0 0,1 0 0,-1 0 0,0 0 0,0 0 0,0 0 0,1 0-1,-1 0 1,0 0 0,0 0 0,0 0 0,0 0 0,1 0 0,-1 0 0,0 0 0,0 0 0,0 1 0,0-1 0,0 0 0,1 0-1,-1 0 1,0 0 0,0 0 0,0 0 0,0 1 0,0-1 0,0 0 0,0 0 0,1 0 0,-1 0 0,0 0 0,0 1-1,0-1 1,0 0 0,0 0 0,0 0 0,0 0 0,0 1 0,0-1 0,0 0 0,0 0 0,0 0 0,0 1 0,-7 11 480,-19 17 314,24-27-601,-1 1-101,0 0-29,0 0 1,0 0-1,0 0 1,0 0-1,0 0 1,1 0-1,0 1 1,0 0-1,0-1 1,0 1-1,0 0 1,1 0-1,0 0 1,0 0-1,-2 6 1,5-9-206,-1 0 0,0 0-1,1-1 1,-1 1 0,1 0 0,-1-1 0,0 0 0,1 1 0,-1-1 0,1 0 0,-1 0 0,1 1 0,0-1 0,-1 0 0,1-1 0,2 1 0,30-2-3060,-24 1 1523,-1-1 0,1 0 0,-1-1 1,0 0-1,12-5 0,19-11-7218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2.010"/>
    </inkml:context>
    <inkml:brush xml:id="br0">
      <inkml:brushProperty name="width" value="0.025" units="cm"/>
      <inkml:brushProperty name="height" value="0.025" units="cm"/>
    </inkml:brush>
  </inkml:definitions>
  <inkml:trace contextRef="#ctx0" brushRef="#br0">142 126 17264,'0'0'2621,"-12"1"-405,1 2-1696,0-1 1,1 1-1,-1 1 0,1 0 1,-1 1-1,-10 6 0,19-10-431,-1 1-1,0-1 1,0 1-1,0 0 1,1 0 0,-1 0-1,1 0 1,0 0-1,-1 0 1,1 1-1,0-1 1,0 1-1,1-1 1,-1 1-1,0 0 1,1 0-1,0 0 1,-1 0-1,1 0 1,1 0 0,-1 0-1,0 0 1,1 0-1,-1 1 1,1-1-1,0 0 1,0 0-1,0 0 1,1 1-1,-1-1 1,2 3-1,-1-5-71,0 0-1,0 0 0,0 0 1,0 0-1,0 0 0,0 0 1,0 0-1,1 0 0,-1-1 1,0 1-1,1 0 0,-1-1 1,1 1-1,-1-1 0,0 0 1,1 1-1,-1-1 1,1 0-1,-1 0 0,1 0 1,-1 0-1,3 0 0,36-4 206,-31 2-207,1-2 0,-1 1 0,0-1 0,0-1 0,0 0 1,0 0-1,-1 0 0,15-13 0,60-63-225,-70 68 140,-5 5 10,3-3 17,1-1 1,-2 0-1,1-1 1,-2 0 0,12-20-1,-21 33 53,0 0 0,0 0 0,0-1 0,0 1 1,0 0-1,0-1 0,0 1 0,0 0 0,0 0 0,0-1 0,0 1 0,0 0 0,-1 0 0,1-1 0,0 1 1,0 0-1,0 0 0,0 0 0,0-1 0,0 1 0,0 0 0,-1 0 0,1 0 0,0-1 0,0 1 0,0 0 0,-1 0 1,1 0-1,0 0 0,0-1 0,0 1 0,-1 0 0,1 0 0,0 0 0,0 0 0,-1 0 0,1 0 0,0 0 0,0 0 1,-1 0-1,1 0 0,0 0 0,0 0 0,-1 0 0,1 0 0,0 0 0,0 0 0,-1 0 0,1 0 0,0 0 0,0 0 1,-1 0-1,1 0 0,0 0 0,0 1 0,-1-1 0,1 0 0,0 0 0,0 0 0,0 0 0,-1 1 0,1-1 0,0 0 1,0 0-1,-19 8 50,11-2-3,1 0 1,0 0-1,0 0 1,0 1 0,1 0-1,0 1 1,1-1-1,-1 1 1,1 0-1,1 0 1,0 1 0,0 0-1,0-1 1,1 1-1,1 0 1,-3 11 0,4-15-97,0-1 0,0 1 0,1-1 0,0 1 1,-1-1-1,1 1 0,1 0 0,-1-1 0,1 1 1,0-1-1,0 1 0,0-1 0,1 0 0,-1 1 1,1-1-1,0 0 0,0 0 0,1 0 0,-1 0 1,1-1-1,0 1 0,0 0 0,0-1 0,0 0 1,1 0-1,-1 0 0,1 0 0,0-1 0,0 1 1,0-1-1,0 0 0,0 0 0,0-1 0,8 3 0,24 2-3121,6-5-2968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297"/>
    </inkml:context>
    <inkml:brush xml:id="br0">
      <inkml:brushProperty name="width" value="0.025" units="cm"/>
      <inkml:brushProperty name="height" value="0.025" units="cm"/>
    </inkml:brush>
  </inkml:definitions>
  <inkml:trace contextRef="#ctx0" brushRef="#br0">2 148 5926,'0'0'15294,"11"5"-14039,-5-3-1157,-1 1 1,1-1-1,0 0 1,0-1 0,0 0-1,0 0 1,0 0 0,0 0-1,0-1 1,1 0 0,-1-1-1,0 1 1,0-1-1,0 0 1,0 0 0,0-1-1,0 0 1,-1 0 0,1-1-1,8-4 1,-2 1-65,-1-1 0,0 0 0,0 0 1,11-11-1,-20 16-24,1-1 1,0 1-1,-1-1 1,0 1-1,1-1 0,-1 0 1,0 0-1,0 0 1,-1 0-1,1 0 0,-1-1 1,1 1-1,-1 0 1,0-1-1,0 1 1,-1-1-1,1 1 0,-1-1 1,0 0-1,0-4 1,-1 6-20,0 0 0,0 0 0,0 0 1,0 0-1,-1 1 0,1-1 0,-1 0 1,1 1-1,-1-1 0,0 1 0,1-1 0,-1 1 1,0 0-1,0-1 0,0 1 0,0 0 1,0 0-1,0 1 0,-1-1 0,1 0 1,0 1-1,0-1 0,-1 1 0,1 0 1,0 0-1,0 0 0,-1 0 0,-3 1 1,-3-2-23,1 1 1,-1 1 0,1 0 0,0 0 0,-1 1 0,-15 5 0,16-3 25,1 0-1,-1 1 0,1 0 1,0 1-1,0 0 1,1 0-1,0 0 1,0 1-1,0 0 1,1 0-1,0 0 0,0 0 1,1 1-1,0 0 1,0 0-1,1 0 1,0 1-1,0-1 1,1 1-1,0 0 0,1-1 1,0 1-1,0 11 1,1-18 17,1-1 0,-1 1 0,1 0 1,-1-1-1,1 1 0,0 0 0,-1-1 0,1 1 1,0-1-1,0 1 0,0-1 0,0 0 0,0 1 1,1-1-1,-1 0 0,0 0 0,1 0 1,-1 0-1,1 0 0,-1 0 0,1 0 0,-1 0 1,1-1-1,-1 1 0,1-1 0,0 1 0,-1-1 1,1 1-1,0-1 0,2 0 0,61 1 465,-57-1-419,23-5-13,0 0 1,0-2 0,-1-2-1,0 0 1,43-21 0,-13 6-5,-59 23-13,-1 1 1,1 0 0,-1-1 0,1 1-1,-1 0 1,1 0 0,0-1 0,-1 1-1,1 0 1,-1 0 0,1 0 0,-1 0 0,1 0-1,0 0 1,-1 0 0,1 0 0,0 0-1,-1 0 1,1 0 0,-1 0 0,1 0 0,0 0-1,-1 0 1,1 1 0,-1-1 0,1 0-1,-1 1 1,1-1 0,-1 0 0,1 1 0,-1-1-1,1 0 1,-1 1 0,1-1 0,-1 1-1,0-1 1,1 1 0,-1-1 0,0 1-1,1-1 1,-1 2 0,1 30 982,-1 1-365,0-32-637,0 0 1,0-1-1,0 1 0,0 0 0,1 0 0,-1-1 0,0 1 1,0 0-1,1-1 0,-1 1 0,0 0 0,1-1 0,-1 1 0,1 0 1,-1-1-1,1 1 0,-1-1 0,1 1 0,0-1 0,-1 1 1,1-1-1,-1 1 0,1-1 0,0 0 0,0 1 0,-1-1 1,1 0-1,0 0 0,-1 1 0,3-1 0,9 0 43,1 0-1,-1-1 1,0-1-1,1 0 1,-1 0 0,0-1-1,0-1 1,22-10-1,-16 7-487,0 1 1,33-7-1,-50 13 429,-1-1-1,1 1 1,-1 0 0,1 0 0,-1 0 0,1 0 0,-1 0 0,1 0-1,0 0 1,-1 0 0,1 1 0,-1-1 0,1 0 0,-1 0 0,1 0-1,-1 1 1,1-1 0,-1 0 0,1 0 0,-1 1 0,0-1 0,1 0-1,-1 1 1,1-1 0,-1 1 0,0-1 0,1 0 0,-1 1 0,0-1-1,1 1 1,-1-1 0,0 1 0,0-1 0,0 1 0,1-1 0,-1 1 0,0-1-1,0 1 1,0-1 0,0 1 0,0 0 0,0-1 0,0 1 0,0-1-1,0 1 1,0-1 0,0 1 0,0-1 0,-1 1 0,1-1 0,0 1-1,0-1 1,-1 1 0,1-1 0,0 1 0,-1 15-2090,2-16 1876,-1 1 1,0-1-1,0 1 0,0-1 1,1 0-1,-1 1 0,0-1 1,0 0-1,1 1 1,-1-1-1,0 0 0,1 1 1,-1-1-1,0 0 0,1 1 1,-1-1-1,1 0 0,-1 0 1,1 0-1,-1 1 0,0-1 1,1 0-1,-1 0 0,1 0 1,-1 0-1,1 0 0,-1 0 1,1 0-1,-1 0 1,1 0-1,13 0-6110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4.914"/>
    </inkml:context>
    <inkml:brush xml:id="br0">
      <inkml:brushProperty name="width" value="0.025" units="cm"/>
      <inkml:brushProperty name="height" value="0.025" units="cm"/>
    </inkml:brush>
  </inkml:definitions>
  <inkml:trace contextRef="#ctx0" brushRef="#br0">131 1 5701,'0'0'11158,"-5"11"-7806,-11 23-2486,-57 144 4522,65-152-5018,0-1 1,2 2 0,1-1-1,1 1 1,-1 37-1,5-62-363,0-1-1,0 1 1,0 0-1,0 0 1,0 0-1,1 0 1,-1-1-1,1 1 1,-1 0-1,1 0 1,-1 0-1,1-1 1,0 1-1,0-1 1,1 3-1,-1-4 0,-1 1 0,1-1 0,0 1 1,-1-1-1,1 1 0,0-1 0,0 0 0,-1 1 0,1-1 0,0 0 0,0 0 1,-1 1-1,1-1 0,0 0 0,0 0 0,0 0 0,-1 0 0,1 0 1,0 0-1,0 0 0,-1 0 0,1-1 0,2 1 0,-1-1-59,1-1-1,0 1 1,-1-1 0,1 1-1,-1-1 1,0 0 0,1 0-1,-1 0 1,0 0-1,0 0 1,0 0 0,0-1-1,-1 1 1,1 0 0,-1-1-1,2-4 1,2-8-295,0-1 1,-2 0-1,0 0 1,-1-1-1,0 1 1,-2 0-1,0-19 0,0 24 225,27 9 37,-11 2 232,-5 1-116,0-1 0,-1 0 0,1 0 0,0-1 0,-1-1 0,1 1 0,-1-2 0,0 0 0,0 0-1,15-7 1,-35 8-255,-13 8 114,18-3 181,0 0 1,0 0-1,1 0 0,-1 1 0,1 0 1,0 0-1,0 0 0,1 0 0,-1 1 1,1 0-1,0-1 0,0 1 0,0 0 1,1 0-1,0 1 0,0-1 0,0 0 1,1 1-1,-1-1 0,1 1 0,1 0 1,-1-1-1,1 1 0,0 7 0,1-11-57,-1-1 0,1 1-1,-1-1 1,1 1-1,0-1 1,0 1-1,-1-1 1,1 0-1,0 0 1,0 1-1,0-1 1,0 0-1,1 0 1,-1 0-1,0 0 1,0 0 0,1 0-1,-1 0 1,0-1-1,1 1 1,-1-1-1,1 1 1,-1 0-1,1-1 1,-1 0-1,1 1 1,0-1-1,1 0 1,51 3 135,-46-3-115,9-1-2,-1 0 1,0-1-1,0-1 0,0 0 1,0-1-1,0-1 0,-1-1 1,1 0-1,-2-1 0,1 0 1,-1-1-1,0-1 0,0 0 0,20-19 1,-33 27 53,0 0 0,0 0 1,0 0-1,0 0 0,-1-1 1,1 1-1,0 0 0,0-1 1,-1 1-1,1 0 0,-1-1 1,1 1-1,-1-1 0,1 1 1,-1-1-1,0 1 0,0-1 0,0 1 1,0-1-1,0 1 0,0-1 1,0 1-1,-1-1 0,1 1 1,-1-3-1,-1 1 4,0 0-1,0 0 1,0 0 0,0 0-1,0 1 1,0-1 0,-1 1-1,0 0 1,1-1-1,-1 1 1,-3-1 0,-10-6 96,1 1 1,-1 1-1,-24-8 1,38 14-142,-3-1-436,9 2-87,21 4-929,54 6-5554,-28-10-218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5.735"/>
    </inkml:context>
    <inkml:brush xml:id="br0">
      <inkml:brushProperty name="width" value="0.025" units="cm"/>
      <inkml:brushProperty name="height" value="0.025" units="cm"/>
    </inkml:brush>
  </inkml:definitions>
  <inkml:trace contextRef="#ctx0" brushRef="#br0">20 10 2274,'0'0'21060,"4"10"-19309,1 5-1412,-1 1-1,-1-1 0,0 1 1,-1 0-1,-1-1 1,0 1-1,-1 0 1,-1 0-1,-4 28 1,-10 41 355,4 2 0,0 93 0,11-180-692,0 0 1,0 1-1,0-1 1,0 0-1,0 0 1,0 1-1,0-1 1,1 0-1,-1 0 1,0 1 0,0-1-1,0 0 1,0 0-1,0 0 1,0 1-1,1-1 1,-1 0-1,0 0 1,0 0-1,0 0 1,1 1-1,-1-1 1,0 0 0,0 0-1,0 0 1,1 0-1,-1 0 1,0 0-1,0 0 1,1 1-1,-1-1 1,0 0-1,0 0 1,1 0-1,-1 0 1,0 0 0,0 0-1,1 0 1,-1 0-1,0-1 1,0 1-1,1 0 1,-1 0-1,0 0 1,0 0-1,1 0 1,-1 0-1,0 0 1,0 0 0,1-1-1,-1 1 1,0 0-1,0 0 1,0 0-1,0 0 1,1-1-1,-1 1 1,0 0-1,0 0 1,0-1-1,0 1 1,0 0-1,15-14 212,-2-5-191,0 1-1,-2-2 1,0 0 0,14-38-1,22-92-630,-36 109-58,1 0 0,2 0-1,37-72 1,-50 111 649,-1 1 0,1-1 0,0 1 0,0-1 0,0 1 0,0 0 0,0 0 0,0-1 0,0 1 0,0 0 0,0 0 0,0 0 0,1 0 0,-1 0 0,0 0 0,1 1 0,-1-1 0,1 0 0,-1 1 0,1-1 0,2 0 0,-3 2 6,0-1 0,0 1 0,0-1 0,0 1 0,0-1 0,-1 1 0,1 0 0,0 0 0,0-1 0,-1 1 0,1 0 0,0 0 0,-1 0 0,1 0 0,-1 0 0,1 0 0,-1 0 0,0 0 0,1 0 0,-1 0 0,0 0 0,0 0 0,0 0 0,1 0 0,-1 0 0,0 0 0,-1 0 0,1 0 0,0 0 0,0 2 0,-1 5 32,0 0 1,-1 1-1,0-1 1,0 0 0,0 0-1,-1-1 1,0 1-1,-1 0 1,0-1-1,0 0 1,0 0 0,-1 0-1,-7 7 1,-1 1 112,-1 0 0,0 0-1,-2-2 1,-20 15 0,34-26-108,0-1 0,0 0 0,0 0 0,0 0 0,0 0 0,0 0 0,0 0 0,-1 0 0,1-1 0,0 1 0,0-1 0,-1 0 0,1 0 0,0 0 0,-1 0 0,1 0 0,0 0 0,-1 0 0,-1-1 0,3 0-37,0 1-1,1 0 1,-1 0 0,1-1-1,-1 1 1,1 0 0,-1-1 0,1 1-1,-1-1 1,1 1 0,-1-1-1,1 1 1,0-1 0,-1 1 0,1-1-1,0 1 1,-1-1 0,1 1-1,0-1 1,0 0 0,0 1-1,-1-1 1,1 1 0,0-1 0,0-1-1,0 0-114,1 0 1,-1 0-1,0 0 0,1 0 0,0 0 0,-1 0 1,1 1-1,0-1 0,0 0 0,0 0 0,0 1 1,3-4-1,6-6-2114,1 0 1,1 1-1,0 0 1,0 0 0,23-12-1,6-2-6098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208"/>
    </inkml:context>
    <inkml:brush xml:id="br0">
      <inkml:brushProperty name="width" value="0.025" units="cm"/>
      <inkml:brushProperty name="height" value="0.025" units="cm"/>
    </inkml:brush>
  </inkml:definitions>
  <inkml:trace contextRef="#ctx0" brushRef="#br0">56 44 14510,'0'0'6315,"-3"10"-3923,-43 91 2711,45-99-5010,0 0-1,0 0 1,0 0-1,1 0 0,-1 1 1,0-1-1,1 0 1,0 0-1,-1 1 1,1-1-1,0 0 1,0 1-1,0-1 1,1 0-1,-1 1 1,0-1-1,1 0 1,0 0-1,1 4 0,-1-5-61,0 0 0,0 0 0,0 0 0,1 0 0,-1 0 0,0-1 0,0 1 0,1-1 0,-1 1 0,0 0 0,1-1 0,-1 0 0,1 1 0,-1-1 0,0 0 0,1 0 0,-1 0 0,1 0 0,-1 0 0,1 0 0,-1 0 0,3-1 0,4-1-6,0 0 0,-1 0 1,1-1-1,-1 0 0,1 0 0,-1-1 0,0 0 0,0-1 0,10-8 0,-11 9-107,-1-1-1,0 0 0,0 0 0,-1-1 0,0 0 0,1 1 0,-2-1 0,1-1 0,-1 1 0,0 0 1,0-1-1,-1 0 0,0 1 0,0-1 0,0 0 0,0-10 0,-27 42-515,19-17 628,0 0 1,1 1-1,0-1 0,0 1 0,1 0 1,0 0-1,0 1 0,1-1 0,0 1 1,1 0-1,-2 15 0,4-24-21,0 0 0,0-1 0,0 1-1,1 0 1,-1 0 0,0 0 0,0 0 0,0 0 0,1 0-1,-1-1 1,0 1 0,1 0 0,-1 0 0,1 0-1,-1-1 1,1 1 0,-1 0 0,1-1 0,0 1-1,-1 0 1,1-1 0,0 1 0,-1-1 0,1 1 0,0-1-1,0 1 1,1 0 0,30 1 182,-23-4-172,0 0-1,0 0 1,0-1 0,-1 0-1,11-5 1,1-4-360,0 0 1,-1-2-1,0 0 0,17-18 0,-27 24 238,-1-1 0,1 0 0,-2-1 0,1 0 0,-1 0 1,-1-1-1,0 1 0,-1-1 0,7-17 0,-10 18 439,-6 9-116,-13 22-18,-19 37 54,23-33 19,-16 43 0,26-59-306,0-1 1,1 1-1,0 0 1,0 0 0,1 1-1,0-1 1,1 0-1,0 0 1,1 11 0,-1-20-29,0 0 0,0 1 0,0-1 0,0 1 1,0-1-1,1 1 0,-1-1 0,0 1 0,0-1 0,0 0 1,1 1-1,-1-1 0,0 0 0,0 1 0,1-1 1,-1 1-1,0-1 0,1 0 0,-1 0 0,0 1 0,1-1 1,-1 0-1,0 0 0,1 1 0,-1-1 0,1 0 0,-1 0 1,1 0-1,-1 0 0,0 1 0,1-1 0,-1 0 1,1 0-1,-1 0 0,1 0 0,-1 0 0,1 0 0,-1 0 1,0 0-1,1-1 0,-1 1 0,1 0 0,-1 0 1,1 0-1,-1 0 0,0-1 0,1 1 0,-1 0 0,1 0 1,-1-1-1,0 1 0,1 0 0,-1 0 0,0-1 0,0 1 1,1-1-1,-1 1 0,0 0 0,1-1 0,18-21-5620,-4-3-1827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6.620"/>
    </inkml:context>
    <inkml:brush xml:id="br0">
      <inkml:brushProperty name="width" value="0.025" units="cm"/>
      <inkml:brushProperty name="height" value="0.025" units="cm"/>
    </inkml:brush>
  </inkml:definitions>
  <inkml:trace contextRef="#ctx0" brushRef="#br0">0 0 10698,'0'0'8248,"7"10"-7282,-2-3-915,0 0 0,0 0 0,1 0 1,0-1-1,0 0 0,1 0 0,0-1 0,0 1 0,0-2 0,0 1 0,1-1 0,0 0 0,14 5 1,-13-6-336,0 0-168,0-1-1,0 0 0,1 0 1,10 1-1,-51 8 6609,-5 16-4235,33-25-1908,0 1 0,1-1 1,-1 0-1,1 1 1,0 0-1,0 0 0,0 0 1,0 0-1,0 0 0,0 0 1,1 0-1,0 0 0,0 1 1,0-1-1,0 1 1,0-1-1,0 0 0,1 1 1,0 0-1,0-1 0,0 7 1,2-7-124,1-1-1,-1 0 1,1 0 0,-1 0 0,1 0 0,0 0-1,-1-1 1,1 1 0,0-1 0,0 0 0,0 0 0,0 0-1,0 0 1,1 0 0,5 0 0,7 3-1047,6 3-527,47 17-821,-65-22 2459,-1-1 0,1 1 0,-1 0 0,1 0 0,-1 0 0,0 1 0,0-1 0,0 1 0,0 0 0,0 0 0,0 0-1,-1 0 1,1 0 0,2 5 0,-5-7 184,0 0-1,1 0 0,-1 0 0,0 0 0,1 0 1,-1 0-1,0 0 0,0 0 0,0 0 1,0 0-1,0 0 0,0 0 0,0 0 0,0 0 1,0 0-1,-1 0 0,1 0 0,0 0 1,0 0-1,-1 0 0,1 0 0,-1-1 0,1 1 1,-1 0-1,1 0 0,-1 0 0,0 0 0,-1 0 1,0 1 63,-1 0-1,1 0 1,-1-1 0,0 1 0,0-1 0,1 0 0,-1 0 0,0 0 0,-5 1-1,-1 0-80,-1-1-1,1 0 1,-1-1-1,1 0 1,-15-1-1,23 1-270,0-1 0,-1 1 0,1 0 0,0-1-1,0 1 1,0-1 0,0 1 0,0-1 0,0 1 0,0-1-1,0 0 1,0 0 0,0 0 0,0 1 0,0-1 0,0 0-1,0 0 1,1 0 0,-1 0 0,0 0 0,0-2 0,-3-16-6795,3-2-6026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011"/>
    </inkml:context>
    <inkml:brush xml:id="br0">
      <inkml:brushProperty name="width" value="0.025" units="cm"/>
      <inkml:brushProperty name="height" value="0.025" units="cm"/>
    </inkml:brush>
  </inkml:definitions>
  <inkml:trace contextRef="#ctx0" brushRef="#br0">26 119 3459,'0'0'10720,"8"-9"-8959,1-1-1356,32-38 2106,-38 45-1825,0-1-1,-1 0 0,0-1 0,0 1 0,0 0 0,0 0 1,1-6-1,-3-4 1576,-7 21-1966,-9 22-564,16-29 325,-13 26 756,-36 80 1908,45-96-2638,1-1 1,0 0-1,1 1 0,0 0 1,0-1-1,1 1 1,1 0-1,0 0 1,1 14-1,-1-22-102,1-1-1,0 1 0,0 0 0,0 0 1,0 0-1,0-1 0,0 1 1,0 0-1,0-1 0,1 1 0,-1-1 1,0 0-1,1 1 0,0-1 0,-1 0 1,1 0-1,0 0 0,-1 0 1,1 0-1,0 0 0,3 1 0,20 3-2700,-3-8-4122,-8-6-1842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514"/>
    </inkml:context>
    <inkml:brush xml:id="br0">
      <inkml:brushProperty name="width" value="0.025" units="cm"/>
      <inkml:brushProperty name="height" value="0.025" units="cm"/>
    </inkml:brush>
  </inkml:definitions>
  <inkml:trace contextRef="#ctx0" brushRef="#br0">1 133 5509,'0'0'20137,"10"-1"-19390,9-2-592,1 0-1,-1-2 1,0 0-1,19-9 1,-28 11-119,-1-1 1,0 0 0,-1-1-1,1 0 1,-1 0-1,0-1 1,0 0-1,-1 0 1,0-1 0,0 0-1,9-12 1,-15 19-30,-1-1 1,1 1-1,-1 0 0,0-1 1,1 1-1,-1 0 1,1-1-1,-1 1 1,0-1-1,1 1 0,-1-1 1,0 1-1,0-1 1,1 1-1,-1-1 1,0 1-1,0-1 1,0 1-1,0-1 0,1 0 1,-1 1-1,0-1 1,0 1-1,0-1 1,0 1-1,0-1 0,0 1 1,-1-1-1,1 0 1,0 1-1,0-1 1,0 1-1,0-1 0,-1 1 1,1-1-1,0 1 1,-1-1-1,1 1 1,0-1-1,-1 1 0,1 0 1,0-1-1,-1 1 1,1-1-1,-1 1 1,1 0-1,-1-1 0,1 1 1,-1 0-1,1 0 1,-1-1-1,1 1 1,-1 0-1,1 0 0,-1 0 1,1 0-1,-1 0 1,0 0-1,1 0 1,-1 0-1,1 0 0,-2 0 1,-2 0 19,0 0 1,-1 1 0,1 0-1,0-1 1,0 1-1,0 1 1,-5 1-1,-6 5 50,1 0 0,1 1-1,-1 0 1,2 1-1,-1 1 1,-18 21-1,25-27-51,1 1-1,0 0 0,1 0 0,-1 1 0,1 0 1,0-1-1,1 1 0,0 0 0,0 1 1,0-1-1,1 1 0,0-1 0,0 1 1,1-1-1,0 16 0,1-21-107,1 0 0,-1 0 1,1 0-1,0 0 0,-1 0 0,1 0 1,0 0-1,1-1 0,-1 1 0,0 0 0,0-1 1,1 1-1,-1-1 0,1 1 0,-1-1 1,1 0-1,0 1 0,-1-1 0,1 0 1,0 0-1,0 0 0,0-1 0,0 1 0,0 0 1,0-1-1,0 1 0,0-1 0,0 0 1,4 1-1,4 0-1771,0-1 0,0 1 0,0-1 0,0-1 0,11-2-1,13-6-11832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7.858"/>
    </inkml:context>
    <inkml:brush xml:id="br0">
      <inkml:brushProperty name="width" value="0.025" units="cm"/>
      <inkml:brushProperty name="height" value="0.025" units="cm"/>
    </inkml:brush>
  </inkml:definitions>
  <inkml:trace contextRef="#ctx0" brushRef="#br0">167 1 17617,'0'0'2882,"-11"0"-661,0 0-1883,-1 0 1,1 1-1,-1 1 0,1-1 0,-12 5 1,18-5-257,1 1 1,-1-1 0,1 1-1,-1 1 1,1-1 0,0 0-1,0 1 1,0 0 0,0 0 0,0 0-1,1 0 1,-1 1 0,1 0-1,0-1 1,0 1 0,0 0-1,-3 7 1,5-10-97,1 1 0,-1-1 0,1 1 0,0-1 0,-1 1 0,1-1 0,0 1 0,0 0 0,0-1 0,0 1 0,0-1 0,0 1 0,0-1 0,1 1 0,-1-1 0,0 1 0,1 0 0,0-1 0,-1 0 0,1 1 0,0-1 0,-1 1 0,1-1 0,0 0 0,0 0 0,0 1 0,0-1 0,1 0 0,-1 0 0,0 0 0,0 0 0,1 0 0,-1-1 0,0 1 0,1 0 0,-1 0 0,1-1 0,-1 1-1,3-1 1,8 5-510,1-1 0,0 0-1,21 3 1,-21-5-266,28 4-1509,-31-5 1643,0 0-1,0 1 0,0 0 0,0 0 0,-1 1 0,1 0 0,9 5 0,-18-7 788,-1-1 0,0 0 0,0 0 0,1 1 0,-1-1 0,0 0 0,0 0 0,1 1 0,-1-1 0,0 0 0,0 1 0,0-1 0,1 1 0,-1-1 0,0 0 0,0 1 0,0-1 0,0 0 0,0 1 0,0-1 0,0 1 0,0-1 0,0 0 0,0 1 0,0-1 0,0 0 0,0 1 1,0-1-1,0 1 0,-1-1 0,1 0 0,0 1 0,0-1 0,0 0 0,0 1 0,-1-1 0,1 0 0,0 0 0,0 1 0,-1-1 0,1 0 0,0 1 0,-1-1 0,1 0 0,0 0 0,-1 0 0,1 1 0,0-1 0,-1 0 0,1 0 0,0 0 0,-1 0 0,1 0 0,-1 0 0,-21 11 2432,22-11-2488,-24 9 821,-1 0-1,-25 4 1,-18-5-5468,57-8-3761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8.743"/>
    </inkml:context>
    <inkml:brush xml:id="br0">
      <inkml:brushProperty name="width" value="0.025" units="cm"/>
      <inkml:brushProperty name="height" value="0.025" units="cm"/>
    </inkml:brush>
  </inkml:definitions>
  <inkml:trace contextRef="#ctx0" brushRef="#br0">1 66 10730,'0'0'5515,"10"-5"-2787,-10 5-2692,18-10 798,0 0-1,1 2 1,0 0 0,0 2-1,0 0 1,34-6 0,-53 12-811,1 0 1,-1 0-1,1 0 1,0 0-1,-1 0 1,1 0-1,0 0 1,-1 0-1,1 0 1,0 1-1,-1-1 1,1 0-1,-1 0 1,1 0-1,-1 1 1,1-1-1,0 0 1,-1 1-1,1-1 0,-1 1 1,1-1-1,-1 1 1,0-1-1,1 0 1,-1 1-1,1 0 1,-1-1-1,0 1 1,1-1-1,-1 1 1,0 0-1,-2 24 490,-23 25 142,24-49-620,-7 13 68,-26 48 119,31-58-218,1 0-1,1 1 1,-1-1-1,1 1 1,0-1 0,0 1-1,0-1 1,0 1-1,1-1 1,0 1-1,0 9 1,1-13 13,0-1-1,0 1 1,0 0-1,0 0 1,0 0-1,0-1 1,0 1-1,0 0 1,0-1 0,0 1-1,0-1 1,0 1-1,1-1 1,-1 0-1,0 0 1,0 1-1,0-1 1,1 0 0,-1 0-1,0 0 1,0 0-1,0 0 1,3-1-1,31-3 639,-17-1-589,-1 0 0,0-2 0,0 0 0,-1-1 1,0-1-1,0 0 0,-1-1 0,0-1 0,-1 0 1,0-1-1,0-1 0,-2 0 0,0-1 0,17-24 1,-42 57-364,-11 28-15,23-43 375,-1 1-1,1 0 0,0 0 1,0 0-1,1 0 1,0 0-1,0 0 1,0 0-1,1 6 1,-1-10-34,1 1 1,-1-1-1,1 1 1,0-1-1,-1 0 1,1 1-1,0-1 1,0 0-1,0 0 1,0 1-1,0-1 1,0 0 0,0 0-1,0 0 1,1 0-1,-1 0 1,0 0-1,1-1 1,-1 1-1,0 0 1,1-1-1,-1 1 1,1-1-1,-1 1 1,1-1-1,-1 0 1,1 0-1,0 0 1,-1 0 0,1 0-1,2 0 1,3 0 41,0-1 1,0 0-1,-1 0 0,1-1 1,0 0-1,-1 0 1,0 0-1,1-1 1,-1 0-1,0 0 1,0-1-1,-1 0 1,1 0-1,-1 0 1,1 0-1,-2-1 1,1 0-1,5-6 1,-4 3-54,-1 1 1,0 0-1,0-1 1,-1 0-1,0 0 1,0-1-1,-1 1 1,0-1-1,0 1 1,-1-1 0,-1 0-1,1 0 1,0-13-1,-2 21-22,0 1 1,0 0-1,0 0 0,0 0 1,0-1-1,0 1 1,0 0-1,0 0 0,0-1 1,0 1-1,0 0 0,0 0 1,0-1-1,0 1 0,0 0 1,0 0-1,0 0 0,-1-1 1,1 1-1,0 0 0,0 0 1,0 0-1,0-1 0,0 1 1,0 0-1,-1 0 1,1 0-1,0-1 0,0 1 1,0 0-1,0 0 0,-1 0 1,1 0-1,0 0 0,0 0 1,-1 0-1,1-1 0,0 1 1,0 0-1,0 0 0,-1 0 1,1 0-1,0 0 0,0 0 1,-1 0-1,1 0 1,-13 8-142,-8 17 34,19-22 110,0 0 1,1-1-1,-1 1 0,1 1 1,0-1-1,-1 0 0,2 0 1,-1 0-1,0 1 0,1-1 1,-1 0-1,1 1 0,0-1 1,0 4-1,1-5 4,-1-1 0,1 1 0,0-1 0,-1 1 0,1-1 1,0 0-1,0 1 0,0-1 0,0 0 0,0 0 0,1 1 0,-1-1 0,0 0 0,1 0 0,-1-1 0,0 1 0,1 0 0,-1 0 0,1-1 1,-1 1-1,1 0 0,-1-1 0,1 0 0,0 1 0,-1-1 0,1 0 0,-1 0 0,1 0 0,0 0 0,1 0 0,9 1-135,0-1-1,-1 0 1,1-1-1,0 0 1,12-4-1,-20 5 80,-1-1 0,1 0 0,-1-1 0,0 1 1,0 0-1,0-1 0,0 0 0,0 0 0,0 0 0,0 0 0,0 0 0,-1-1 0,1 1 0,-1-1 1,0 1-1,0-1 0,0 0 0,0 0 0,0 0 0,-1 0 0,3-6 0,-24 38-1575,12-18 1484,0 0-1,1 0 1,-8 14 0,1 19-1310,13-42 984,1 0 1,-1 0 0,1 1 0,-1-1-1,1 0 1,0 1 0,0-1-1,0 0 1,0 1 0,0-1-1,0 0 1,1 1 0,-1-1-1,1 0 1,0 1 0,1 1 0,10 2-5820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170"/>
    </inkml:context>
    <inkml:brush xml:id="br0">
      <inkml:brushProperty name="width" value="0.025" units="cm"/>
      <inkml:brushProperty name="height" value="0.025" units="cm"/>
    </inkml:brush>
  </inkml:definitions>
  <inkml:trace contextRef="#ctx0" brushRef="#br0">119 15 5285,'0'0'18343,"-6"8"-17847,-9 11-21,1 1 0,1 0 0,2 1 0,-18 41-1,23-48-255,0 1 0,2 0 0,0-1 0,0 1 0,2 1 0,-1-1 0,2 0 0,0 1 0,2 20 0,0-35-220,-1 0-1,0 0 1,0 0-1,1 0 1,-1 1-1,1-1 1,-1 0-1,1 0 0,-1 0 1,1 0-1,0 0 1,-1 0-1,1 0 1,0 0-1,0 0 0,0 0 1,0-1-1,0 1 1,0 0-1,0-1 1,0 1-1,0 0 0,0-1 1,0 1-1,0-1 1,0 0-1,0 1 1,1-1-1,-1 0 0,0 0 1,0 1-1,1-1 1,-1 0-1,0 0 1,0-1-1,0 1 1,1 0-1,-1 0 0,0-1 1,0 1-1,0 0 1,0-1-1,1 1 1,-1-1-1,1 0 0,4-2-51,1 1-1,-1-1 0,0 0 0,0-1 1,0 0-1,8-7 0,6-8-275,-2-2 0,0 0 0,-2-1 0,28-48 0,39-103-145,-109 231 597,-33 85 565,54-128-620,1-1 0,1 1 1,0 0-1,1-1 0,1 1 0,0 0 1,1 1-1,2 15 0,-1-28-76,0 0 0,0 1-1,1-1 1,0 0 0,-1 0 0,1 0 0,0 0-1,1-1 1,-1 1 0,0 0 0,1-1 0,-1 0-1,1 1 1,0-1 0,0 0 0,4 2 0,-5-3-264,0 0 0,0 0 0,0 0 0,0 0 0,1-1 0,-1 1 0,0 0 0,0-1 0,0 0 0,1 0 0,3 1 0,-5-2-125,0 1 0,0 0 1,0 0-1,0-1 0,1 1 1,-1-1-1,0 1 1,0-1-1,0 1 0,-1-1 1,1 1-1,0-1 0,0 0 1,0 0-1,0 0 0,-1 1 1,1-1-1,0 0 1,0 0-1,-1 0 0,1 0 1,-1 0-1,1 0 0,-1-1 1,6-19-10948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19.545"/>
    </inkml:context>
    <inkml:brush xml:id="br0">
      <inkml:brushProperty name="width" value="0.025" units="cm"/>
      <inkml:brushProperty name="height" value="0.025" units="cm"/>
    </inkml:brush>
  </inkml:definitions>
  <inkml:trace contextRef="#ctx0" brushRef="#br0">0 0 4228,'0'0'13357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019"/>
    </inkml:context>
    <inkml:brush xml:id="br0">
      <inkml:brushProperty name="width" value="0.025" units="cm"/>
      <inkml:brushProperty name="height" value="0.025" units="cm"/>
    </inkml:brush>
  </inkml:definitions>
  <inkml:trace contextRef="#ctx0" brushRef="#br0">123 138 4260,'0'0'10639,"-11"2"-6694,6-2-3762,0 1 0,0 0 0,0 0 0,1 0 0,-1 1 0,0 0 0,1 0 0,-1 0 0,1 0 0,-1 1 0,1 0 0,0 0 0,0 0 0,0 0 0,1 0 0,-1 1 0,1 0-1,0 0 1,0 0 0,0 0 0,0 0 0,1 1 0,0-1 0,0 1 0,-2 4 0,1-1-1,1-1 1,0 1-1,0 0 0,1 0 1,0 0-1,0 0 0,1 10 0,0-16-156,0 0 0,1 0 0,-1 0-1,1 0 1,-1 0 0,1 0 0,-1 0-1,1-1 1,0 1 0,0 0 0,0 0-1,0-1 1,0 1 0,0-1 0,1 1-1,-1-1 1,0 1 0,1-1 0,-1 0-1,1 0 1,0 0 0,-1 1 0,1-2-1,0 1 1,-1 0 0,1 0 0,0 0-1,0-1 1,0 1 0,0-1 0,0 0-1,0 1 1,0-1 0,2 0 0,7 0 59,-1-1 1,0 0 0,1 0-1,-1-1 1,0 0-1,0-1 1,0 0 0,0-1-1,-1 0 1,1 0 0,-1-1-1,13-9 1,10-8-131,56-53 0,-65 54-151,-41 64-1315,17-41 1515,-3 7 17,0-1 0,0 1 0,0 0 0,1 0-1,1 0 1,-1 0 0,-1 17 0,4-25 0,0-1 0,0 1-1,0-1 1,0 1 0,0-1-1,0 0 1,0 1 0,1-1 0,-1 1-1,0-1 1,0 0 0,0 1 0,0-1-1,1 0 1,-1 1 0,0-1-1,0 0 1,1 1 0,-1-1 0,0 0-1,1 1 1,-1-1 0,0 0 0,1 0-1,-1 1 1,0-1 0,1 0 0,-1 0-1,1 0 1,-1 0 0,0 1-1,1-1 1,-1 0 0,1 0 0,0 0-1,21-3 678,19-16 388,-20 6-964,0-2 0,-1-1-1,-1 0 1,-1-2-1,21-24 1,-31 33-119,-1 0 0,0 0-1,-1-1 1,0 0 0,0 0 0,-1-1 0,-1 1-1,0-1 1,0 0 0,-1 0 0,0-1 0,-1 1-1,1-19 1,-3 30-10,0-1 0,1 1-1,-1 0 1,0-1 0,0 1 0,0-1-1,0 1 1,0 0 0,0-1 0,0 1-1,0 0 1,0-1 0,-1 1 0,1-1 0,0 1-1,0 0 1,0-1 0,0 1 0,0 0-1,-1-1 1,1 1 0,0 0 0,0-1-1,-1 1 1,1 0 0,0 0 0,0-1-1,-1 1 1,1 0 0,0 0 0,-1 0-1,1-1 1,0 1 0,-1 0 0,1 0-1,0 0 1,-1 0 0,1 0 0,0 0-1,-1-1 1,0 1 0,-17 10-156,-14 21 48,5 4 79,-38 63-1,56-82 12,1 1 1,1-1-1,0 1 1,1 0-1,0 1 0,-5 33 1,11-49-68,0 1 1,-1-1 0,1 0-1,0 1 1,0-1 0,1 0-1,-1 1 1,0-1-1,1 0 1,0 1 0,-1-1-1,1 0 1,0 0 0,0 1-1,0-1 1,0 0 0,0 0-1,1 0 1,-1 0-1,1-1 1,-1 1 0,1 0-1,0 0 1,0-1 0,0 0-1,-1 1 1,1-1 0,1 0-1,-1 0 1,0 0-1,0 0 1,0 0 0,0 0-1,1-1 1,3 2 0,5-1-803,0 1 0,0-1 0,1-1 1,-1 0-1,0-1 0,17-3 1,22-8-5375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394"/>
    </inkml:context>
    <inkml:brush xml:id="br0">
      <inkml:brushProperty name="width" value="0.025" units="cm"/>
      <inkml:brushProperty name="height" value="0.025" units="cm"/>
    </inkml:brush>
  </inkml:definitions>
  <inkml:trace contextRef="#ctx0" brushRef="#br0">218 62 14862,'0'-8'4959,"0"5"-4683,0 1-120,0 1 0,1-1 0,-1 0 0,0 0 1,0 1-1,0-1 0,0 0 0,0 0 0,-1 1 0,1-1 0,0 0 0,-1 1 0,1-1 0,-1 0 1,0 1-1,1-1 0,-1 1 0,0-1 0,0 1 0,0-1 0,0 1 0,0 0 0,-1-1 0,1 1 1,0 0-1,-1 0 0,1 0 0,0 0 0,-1 0 0,1 0 0,-1 0 0,0 1 0,1-1 0,-1 0 1,0 1-1,1-1 0,-1 1 0,0 0 0,1 0 0,-1 0 0,0-1 0,-2 2 0,-6 0-79,1 1 0,0 1-1,0-1 1,0 2-1,0-1 1,0 1 0,1 0-1,-1 1 1,1 0-1,1 0 1,-1 1 0,1 0-1,0 0 1,0 1-1,0 0 1,1 0-1,0 1 1,1 0 0,-1-1-1,2 2 1,-1-1-1,-5 16 1,10-22-105,0-1 0,0 1-1,0-1 1,0 1 0,1-1 0,-1 1-1,0-1 1,1 1 0,-1-1 0,1 1-1,0-1 1,-1 1 0,1-1 0,0 0-1,0 1 1,0-1 0,0 0 0,0 0 0,0 1-1,0-1 1,1 0 0,-1 0 0,0-1-1,0 1 1,1 0 0,-1 0 0,1-1-1,-1 1 1,1 0 0,-1-1 0,1 0-1,-1 1 1,1-1 0,-1 0 0,4 0 0,11 3-660,0-1 0,27 1 1,-26-3 51,24 2-1931,-23-2 1824,1 1 1,-1 0 0,0 1 0,0 1 0,0 1 0,0 0 0,19 9-1,-36-13 851,-1 0 0,1 0 0,-1 0 0,0 0-1,1 0 1,-1 1 0,1-1 0,-1 0-1,0 0 1,1 1 0,-1-1 0,1 0 0,-1 0-1,0 1 1,1-1 0,-1 0 0,0 1-1,0-1 1,1 1 0,-1-1 0,0 0 0,0 1-1,0-1 1,1 1 0,-1-1 0,0 1-1,0-1 1,0 0 0,0 1 0,0-1 0,0 1-1,0-1 1,0 1 0,0-1 0,0 1-1,-14 12 3110,-25 2-187,18-8-2515,1-1 0,-1-1-1,0-2 1,-38 3-1,58-6-602,0 0-1,1 0 0,-1 0 0,0 0 0,1 0 0,-1 0 1,0-1-1,1 1 0,-1 0 0,1 0 0,-1-1 0,0 1 0,1-1 1,-1 1-1,1 0 0,-1-1 0,1 1 0,-1-1 0,1 1 0,-1-1 1,1 1-1,0-1 0,-1 0 0,1 1 0,0-1 0,-1 1 0,1-1 1,0 0-1,0 1 0,-1-1 0,1 0 0,0 1 0,0-1 0,0 0 1,0 1-1,0-1 0,0-1 0,8-29-7099,11 7-1434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0.726"/>
    </inkml:context>
    <inkml:brush xml:id="br0">
      <inkml:brushProperty name="width" value="0.025" units="cm"/>
      <inkml:brushProperty name="height" value="0.025" units="cm"/>
    </inkml:brush>
  </inkml:definitions>
  <inkml:trace contextRef="#ctx0" brushRef="#br0">171 5 12075,'0'0'13891,"-7"3"-13064,-8 4-593,0 0 0,1 1-1,0 1 1,0 0 0,-20 19-1,29-24-194,1 0-1,-1 0 0,1 0 0,0 1 1,0 0-1,0 0 0,0 0 1,1 0-1,0 1 0,0-1 0,0 1 1,1 0-1,0 0 0,0 0 0,1 0 1,-1 0-1,1 0 0,1 0 0,-1 9 1,2-14-32,-1 0 0,1 1-1,0-1 1,0 0 0,0 0 0,0 1 0,1-1 0,-1 0 0,0 0 0,0 0 0,1 0 0,-1 0 0,0-1 0,1 1 0,-1 0-1,1-1 1,-1 1 0,1-1 0,-1 1 0,1-1 0,0 0 0,-1 0 0,1 1 0,-1-1 0,1 0 0,0-1 0,-1 1-1,1 0 1,-1 0 0,1-1 0,2 0 0,4 0 18,0 0 0,1 0 1,-1-1-1,15-6 0,-10 1-35,0 0 0,0-1 0,-1 0 0,0-1 0,16-16 0,-24 22 26,-1 0 1,0 0-1,-1 0 1,1 0-1,0 0 1,-1-1-1,0 1 1,0-1-1,0 0 1,0 1-1,0-1 1,-1 0-1,0 0 1,0 0-1,0 0 1,0 0-1,0 0 1,-1 0-1,0-1 1,0 1-1,0 0 1,0 0-1,-1 0 1,-1-7-1,0 9-29,1 0 1,-1-1-1,1 1 1,-1 0-1,0 0 0,0 1 1,0-1-1,0 0 0,0 1 1,-1-1-1,1 1 0,0-1 1,-1 1-1,1 0 1,-1 0-1,1 0 0,-1 1 1,0-1-1,1 0 0,-1 1 1,0 0-1,1 0 1,-6 0-1,-29 5-2863,34-5 2199,1 1 1,0 0-1,0 0 1,0 0 0,0 0-1,0 1 1,0-1 0,0 0-1,0 1 1,0-1-1,-2 4 1,-4 8-9488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295"/>
    </inkml:context>
    <inkml:brush xml:id="br0">
      <inkml:brushProperty name="width" value="0.025" units="cm"/>
      <inkml:brushProperty name="height" value="0.025" units="cm"/>
    </inkml:brush>
  </inkml:definitions>
  <inkml:trace contextRef="#ctx0" brushRef="#br0">71 1 9897,'-2'1'8824,"-11"12"-7537,5 0-927,1 0-1,0 0 1,1 1-1,1-1 1,0 1-1,0 0 0,2 1 1,0-1-1,0 1 1,1 0-1,1 23 1,2-38-293,0 1 1,-1 0-1,1-1 1,0 1-1,0 0 1,0-1-1,0 1 1,0-1-1,1 1 1,-1-1-1,0 0 1,0 0 0,0 1-1,0-1 1,0 0-1,0 0 1,1 0-1,-1 0 1,0 0-1,0 0 1,0 0-1,0-1 1,2 1-1,30-5 977,-22 0-940,1 0 1,0-1-1,-1-1 1,0 1-1,-1-2 1,0 1-1,0-1 1,13-14-1,30-22 360,-53 44-470,0 0 1,0 0 0,0 0-1,1 0 1,-1 0-1,0 0 1,0 0 0,1 0-1,-1 0 1,0 0 0,0 0-1,0 0 1,1 0 0,-1 1-1,0-1 1,0 0 0,0 0-1,1 0 1,-1 0 0,0 0-1,0 1 1,0-1 0,0 0-1,0 0 1,1 0 0,-1 1-1,0-1 1,0 0 0,0 0-1,0 0 1,0 1 0,0-1-1,0 0 1,0 0 0,0 1-1,0-1 1,0 0 0,0 0-1,0 1 1,0-1 0,0 0-1,0 0 1,0 0 0,0 1-1,0-1 1,0 0 0,0 0-1,0 1 1,0-1 0,-1 0-1,1 0 1,0 0 0,0 0-1,0 1 1,0-1 0,0 0-1,-1 0 1,-15 33-78,11-26 134,1 0 0,1 0 0,-1 1 0,1-1 0,0 1 0,1 0 0,-2 11 1,4-19-41,0 1 1,0-1-1,0 1 1,1 0 0,-1-1-1,0 1 1,1-1-1,-1 1 1,0-1 0,1 1-1,-1-1 1,1 1-1,-1-1 1,0 0 0,1 1-1,-1-1 1,1 0-1,0 1 1,-1-1 0,1 0-1,-1 1 1,1-1 0,-1 0-1,1 0 1,0 0-1,-1 0 1,1 1 0,-1-1-1,1 0 1,0 0-1,-1 0 1,1 0 0,-1 0-1,1-1 1,0 1-1,0 0 1,27-3 434,-4-2-299,-1-2 0,-1-1-1,1 0 1,-1-2 0,28-16 0,-15 8-182,67-25 0,-102 46 105,-1 0 0,1 1 0,-1-1 0,0 0 0,0 0 0,0 0 0,-1 0 0,-2 6 0,6-8-490,9-8-2037,13-15-8967,-14 7-1089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2.640"/>
    </inkml:context>
    <inkml:brush xml:id="br0">
      <inkml:brushProperty name="width" value="0.025" units="cm"/>
      <inkml:brushProperty name="height" value="0.025" units="cm"/>
    </inkml:brush>
  </inkml:definitions>
  <inkml:trace contextRef="#ctx0" brushRef="#br0">0 1 17168,'0'0'12140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
    </inkml:context>
    <inkml:brush xml:id="br0">
      <inkml:brushProperty name="width" value="0.025" units="cm"/>
      <inkml:brushProperty name="height" value="0.025" units="cm"/>
    </inkml:brush>
  </inkml:definitions>
  <inkml:trace contextRef="#ctx0" brushRef="#br0">268 28 16912,'0'0'8670,"-10"-5"-7090,5 2-1499,0 0 0,0 0 0,-1 1 0,1-1 0,-1 1-1,0 1 1,0-1 0,0 1 0,0 0 0,0 0 0,0 1 0,0 0 0,0 0 0,0 0 0,0 1 0,0 0 0,1 0 0,-1 1 0,0-1 0,0 1 0,1 0 0,-1 1 0,-5 2 0,0 3-55,0 0 0,0 0-1,0 1 1,1 1 0,-14 17 0,20-22-19,0 0-1,0 1 1,0-1 0,1 1 0,0 0-1,1 0 1,-1 0 0,1 0 0,0 0-1,0 0 1,1 1 0,0-1 0,0 1-1,0 6 1,1-11-9,1 0-1,-1 0 1,0-1-1,1 1 1,-1 0 0,1 0-1,-1 0 1,1-1-1,0 1 1,0 0 0,0-1-1,0 1 1,0 0-1,0-1 1,0 1 0,1-1-1,-1 0 1,1 0-1,-1 1 1,1-1 0,2 1-1,0 1-38,2-1-1,-1 1 0,0-2 1,0 1-1,1 0 1,-1-1-1,9 1 0,4-1-681,0 0 0,0-1 0,34-5 0,-38 2-1220,1 0 0,0-2 0,27-11 0,-4-3-5958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361"/>
    </inkml:context>
    <inkml:brush xml:id="br0">
      <inkml:brushProperty name="width" value="0.025" units="cm"/>
      <inkml:brushProperty name="height" value="0.025" units="cm"/>
    </inkml:brush>
  </inkml:definitions>
  <inkml:trace contextRef="#ctx0" brushRef="#br0">69 54 5189,'0'0'20841,"-4"9"-19576,-11 28-227,3-8-522,1 1 0,1 0 0,-7 32 0,28-75 37,4-17-738,-10 17 115,-1-1 0,0 1 0,-1-1-1,0 0 1,-1 0 0,0-16 0,-2 30 86,1 3-57,1 1-1,0-1 1,-1 1 0,1-1 0,1 0-1,-1 1 1,0-1 0,1 0 0,0-1-1,3 4 1,-1-3 55,0 1 0,1-1 0,0 0-1,-1-1 1,1 1 0,0-1 0,0-1 0,0 1-1,1-1 1,-1 0 0,0 0 0,0 0-1,1-1 1,-1 0 0,0-1 0,1 1 0,11-4-1,-7 2-10,1-1-1,-1-1 0,0 1 0,-1-2 0,1 0 0,-1 0 0,0-1 0,18-13 0,-24 16 0,1 0-1,-1 0 0,0 0 1,0-1-1,0 0 1,-1 0-1,1 0 0,-1 0 1,0 0-1,0-1 1,0 1-1,-1-1 0,0 0 1,0 0-1,0 0 1,0 0-1,-1 0 0,2-8 1,-3 12-4,0 1 0,0-1 0,-1 1 0,1-1 0,0 0 0,0 1 0,0-1 0,0 0 0,-1 1 0,1-1 0,0 1 0,0-1 0,-1 1 0,1-1-1,-1 0 1,1 1 0,0-1 0,-1 1 0,1 0 0,-1-1 0,1 1 0,-1-1 0,1 1 0,-1 0 0,0-1 0,1 1 0,-1 0 0,1 0 0,-2-1 0,-25 0-135,21 2 105,0 0-1,0 1 0,1-1 0,-1 1 0,0 0 1,-9 6-1,6-2 63,1 0 1,0 0-1,0 1 1,1 0-1,0 1 1,0 0-1,0 0 0,1 0 1,0 1-1,1-1 1,0 2-1,0-1 1,1 0-1,0 1 1,1 0-1,-3 15 1,6-23-69,0 0 0,0 0 1,0 0-1,0 0 1,1 0-1,-1 0 1,1 0-1,0 0 0,0 0 1,-1 0-1,1 0 1,0 0-1,1 0 0,-1 0 1,0-1-1,0 1 1,1-1-1,-1 1 0,1-1 1,-1 1-1,1-1 1,0 0-1,-1 1 1,1-1-1,0 0 0,0-1 1,0 1-1,0 0 1,0 0-1,0-1 0,0 1 1,0-1-1,0 0 1,3 1-1,10 1-1827,1 0 0,0-1 0,24-1-1,-24 0-1379,19 0-5441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3.691"/>
    </inkml:context>
    <inkml:brush xml:id="br0">
      <inkml:brushProperty name="width" value="0.025" units="cm"/>
      <inkml:brushProperty name="height" value="0.025" units="cm"/>
    </inkml:brush>
  </inkml:definitions>
  <inkml:trace contextRef="#ctx0" brushRef="#br0">200 60 15951,'0'0'3401,"-5"-8"-615,-18-27-698,21 34-2001,1-1 1,0 1 0,-1 0 0,1-1 0,-1 1 0,0 0 0,1 0-1,-1 0 1,0 0 0,1 0 0,-1 1 0,0-1 0,0 0-1,0 1 1,0 0 0,0-1 0,0 1 0,0 0 0,0 0 0,0 0-1,0 0 1,0 0 0,1 1 0,-1-1 0,0 0 0,0 1 0,0-1-1,0 1 1,0 0 0,0 0 0,1 0 0,-4 2 0,-3 2-14,0 0 1,1 1 0,0 0-1,-12 12 1,11-9 115,-1 0-1,1 1 1,-11 19-1,16-25-133,1 0 0,0 0 0,0 0 0,1 1 0,-1-1 0,1 1 0,0-1 0,0 1 1,0-1-1,1 1 0,-1 0 0,1-1 0,1 8 0,0-11-43,-1 1 0,1-1 0,0 0 1,-1 1-1,1-1 0,0 0 0,0 0 0,0 0 1,0 0-1,0 0 0,0 0 0,1 0 0,-1 0 1,0 0-1,0 0 0,1-1 0,-1 1 0,1 0 0,-1-1 1,0 1-1,1-1 0,-1 0 0,1 1 0,-1-1 1,1 0-1,-1 0 0,4 0 0,45-1 280,-49 1-288,10-2-47,0-1 0,0 0 0,0-1 0,0 0 1,-1 0-1,1-1 0,-1 0 0,0-1 0,-1 0 0,1-1 0,-1 0 0,-1-1 0,1 1 0,-1-2 1,0 1-1,-1-1 0,0 0 0,-1 0 0,9-17 0,-21 33-302,0-1-1,0 1 1,1 0 0,0 0-1,-4 9 1,-2 18-2375,11-33 2301,-1 1 0,1 0 0,0-1 0,-1 1 0,1 0 0,0-1 0,0 1 0,0 0 0,0-1 0,0 1 0,1 0 0,-1 0 0,0-1 0,1 1 0,-1-1 0,1 1 0,0 0 0,1 2 0,9 1-5059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021"/>
    </inkml:context>
    <inkml:brush xml:id="br0">
      <inkml:brushProperty name="width" value="0.025" units="cm"/>
      <inkml:brushProperty name="height" value="0.025" units="cm"/>
    </inkml:brush>
  </inkml:definitions>
  <inkml:trace contextRef="#ctx0" brushRef="#br0">104 58 737,'0'0'11509,"0"-9"-5637,0-25-2209,0 33-3562,0 1 1,0-1-1,0 0 1,0 1 0,-1-1-1,1 0 1,0 1-1,0-1 1,-1 0 0,1 1-1,0-1 1,-1 1-1,1-1 1,-1 1 0,1-1-1,-1 1 1,1-1-1,-1 1 1,1-1 0,-1 1-1,0-1 1,1 1-1,-1 0 1,1-1-1,-1 1 1,0 0 0,1 0-1,-1 0 1,0-1-1,1 1 1,-1 0 0,0 0-1,0 0 1,1 0-1,-1 0 1,0 0 0,1 0-1,-1 0 1,0 1-1,1-1 1,-1 0 0,0 0-1,0 1 1,-27 9 221,24-7-213,-1 0 0,1 0-1,0 1 1,0-1 0,1 1-1,-1 0 1,1 0 0,0 0-1,0 0 1,0 0-1,1 1 1,-4 7 0,5-10-133,0 0 0,1 0 1,-1 0-1,1 0 0,-1 0 0,1 0 1,0 0-1,0 0 0,0 0 1,0 0-1,0 0 0,0 0 0,1 0 1,-1 0-1,1 0 0,-1 0 0,1-1 1,0 1-1,0 0 0,0 0 1,0 0-1,0-1 0,0 1 0,0-1 1,0 1-1,1-1 0,-1 1 0,1-1 1,-1 0-1,1 1 0,-1-1 1,1 0-1,0 0 0,2 1 0,37 17-1409,-31-15 1003,1 0 0,-1 1-1,0 0 1,0 1 0,-1 0 0,0 0-1,0 1 1,10 10 0,-19-17 527,1 1 1,-1-1 0,1 0 0,-1 1-1,1-1 1,-1 1 0,1-1-1,-1 1 1,0-1 0,1 1 0,-1 0-1,0-1 1,1 1 0,-1-1-1,0 1 1,0 0 0,0-1-1,0 1 1,1 0 0,-1-1 0,0 1-1,0 0 1,0-1 0,0 1-1,0 0 1,0-1 0,-1 1 0,1 0-1,0-1 1,0 1 0,0-1-1,-1 1 1,1 0 0,-1 0 0,0 0-6,-1 0 1,1 0-1,-1 0 1,0 0 0,1-1-1,-1 1 1,0 0 0,1-1-1,-1 0 1,0 1 0,0-1-1,-3 0 1,-1 1-113,0-1 0,0 0 1,0-1-1,0 1 0,0-1 0,-1-1 0,-7-1 0,12 0-426,-1 1-1,0 0 1,0 0-1,1-1 1,-1 1-1,1-1 1,0 0-1,0 0 1,0 0-1,-2-5 1,-5-16-5230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400"/>
    </inkml:context>
    <inkml:brush xml:id="br0">
      <inkml:brushProperty name="width" value="0.025" units="cm"/>
      <inkml:brushProperty name="height" value="0.025" units="cm"/>
    </inkml:brush>
  </inkml:definitions>
  <inkml:trace contextRef="#ctx0" brushRef="#br0">50 108 9353,'11'-2'5018,"-3"0"-4546,15-3 3774,42-15 0,-60 18-3773,0 0-1,0 0 1,0 0 0,0-1 0,0 0-1,0 0 1,-1 0 0,1 0-1,-1-1 1,0 0 0,0 1 0,-1-2-1,1 1 1,-1 0 0,4-7 0,-6 10-453,-1 1 0,0-1 0,0 1 1,0-1-1,1 1 0,-1 0 0,0-1 0,0 1 1,0-1-1,0 1 0,0-1 0,0 1 1,0-1-1,0 1 0,0-1 0,0 1 1,0-1-1,0 1 0,-1 0 0,1-1 0,0 1 1,0-1-1,0 1 0,0-1 0,-1 1 1,1 0-1,0-1 0,-1 1 0,1 0 1,0-1-1,-1 1 0,1 0 0,0-1 1,-1 1-1,1 0 0,-1-1 0,-23-3 43,-24 10-250,37-2 174,0 0 0,0 1 0,0 0 0,1 1-1,0 0 1,0 1 0,0 0 0,-9 9 0,15-12 10,0 0 0,-1 0 0,1 0 1,1 0-1,-1 1 0,1-1 0,-1 1 1,2 0-1,-1 0 0,0 0 0,1 1 1,0-1-1,0 1 0,0-1 0,1 1 1,0-1-1,0 1 0,0 8 0,2-12-11,-1 0-1,1 0 0,0 1 0,0-1 0,0 0 0,0 0 1,0 0-1,0 0 0,0 0 0,1 0 0,-1 0 1,1-1-1,0 1 0,-1 0 0,1-1 0,0 0 0,0 1 1,0-1-1,0 0 0,0 0 0,0 0 0,0 0 1,0 0-1,1 0 0,-1-1 0,0 1 0,1-1 0,2 1 1,10 1-510,0 0 0,0-1 0,18 0 0,-23-1-143,41-1-3321,3-4-4233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4.844"/>
    </inkml:context>
    <inkml:brush xml:id="br0">
      <inkml:brushProperty name="width" value="0.025" units="cm"/>
      <inkml:brushProperty name="height" value="0.025" units="cm"/>
    </inkml:brush>
  </inkml:definitions>
  <inkml:trace contextRef="#ctx0" brushRef="#br0">245 76 3299,'0'0'16704,"-1"-10"-13330,-9-31-780,9 39-2482,0 0-1,0 1 1,0-1-1,0 1 1,0-1-1,-1 1 1,1 0-1,0-1 1,-1 1-1,1 0 1,-1 0 0,1 0-1,-1 0 1,0 0-1,1 0 1,-1 1-1,0-1 1,0 1-1,0-1 1,1 1-1,-1-1 1,0 1-1,0 0 1,0 0-1,-3 0 1,-43 7 84,39-3-203,1 0 0,0 0-1,0 1 1,0 0 0,1 0-1,0 1 1,0 0 0,0 0-1,1 1 1,-1 0-1,2 0 1,-1 0 0,1 1-1,0 0 1,1 0 0,-1 0-1,2 0 1,-1 1-1,1-1 1,-2 12 0,5-18-1,0 0 0,0 0 0,0-1-1,0 1 1,0 0 0,1 0 0,-1-1 0,1 1 0,0 0 0,-1-1 0,1 1 0,0 0 0,0-1 0,0 1 0,0-1 0,0 1 0,0-1 0,0 0 0,1 1 0,-1-1 0,0 0-1,1 0 1,-1 0 0,1 0 0,-1 0 0,1 0 0,0-1 0,-1 1 0,1 0 0,0-1 0,0 1 0,-1-1 0,1 0 0,0 0 0,3 1 0,11 1-32,0-1 0,1 0 0,17-2 0,-14 0-60,126-2-845,-153 4 1201,-1 1 1,1-1-1,-1 1 0,1 0 0,-12 5 1,-11 4 378,-101 19 884,41-22-4821,120-17-7085,-18 4 6178,18-6-6569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359"/>
    </inkml:context>
    <inkml:brush xml:id="br0">
      <inkml:brushProperty name="width" value="0.025" units="cm"/>
      <inkml:brushProperty name="height" value="0.025" units="cm"/>
    </inkml:brush>
  </inkml:definitions>
  <inkml:trace contextRef="#ctx0" brushRef="#br0">153 1 4869,'0'0'17712,"-9"5"-16906,-1 2-579,1 1-1,0 0 0,1 0 0,0 0 0,0 1 0,1 1 1,0-1-1,0 1 0,1 0 0,-8 19 0,3-7 351,1 1 0,-9 29 0,17-45-474,-1 0 1,2 1 0,-1 0-1,1-1 1,0 1-1,1 0 1,0 0-1,0-1 1,1 1-1,0 0 1,3 11 0,-3-16-74,0 0 0,1-1 1,0 1-1,0-1 0,0 0 0,0 0 1,0 0-1,0 0 0,0 0 1,1 0-1,-1 0 0,1-1 0,-1 1 1,1-1-1,-1 0 0,1 0 1,0 0-1,0 0 0,0 0 1,0 0-1,0-1 0,0 1 0,-1-1 1,1 0-1,0 0 0,6-1 1,-1 1 32,0-1 0,0 1 1,1-2-1,-1 1 0,0-1 1,-1 0-1,1-1 0,14-6 1,-13 3-68,-1 1 1,0-1-1,0-1 1,0 0-1,-1 0 1,0 0 0,0-1-1,0 0 1,-1 0-1,-1-1 1,1 1-1,-2-1 1,8-17 0,-30 58-702,15-28 734,-1 0 0,1 1-1,0-1 1,0 1 0,1 0-1,0 0 1,-1 0-1,1 0 1,1 0 0,-1 0-1,1 1 1,0-1 0,0 1-1,1-1 1,0 1-1,0-1 1,0 0 0,1 8-1,1-10 5,-1-1 1,1 0-1,0 0 0,0 0 0,0 0 0,0-1 0,0 1 0,0 0 0,0-1 0,1 0 0,-1 1 0,1-1 0,-1 0 0,1 0 0,-1-1 0,1 1 0,-1 0 0,1-1 0,0 1 0,-1-1 0,1 0 0,5 0 0,4 0 70,1 0-1,0 0 0,19-4 1,-23 2-129,0-1 1,0 0 0,-1 0 0,1-1 0,-1 0 0,0-1 0,0 1 0,0-2-1,-1 1 1,1-1 0,-1 0 0,-1-1 0,1 1 0,-1-1 0,0 0 0,6-12-1,-12 19-14,1 0-1,-1-1 1,0 1-1,1 0 1,-1-1-1,0 1 1,0 0-1,0-1 0,1 1 1,-1 0-1,0-1 1,0 1-1,0-1 1,0 1-1,0 0 1,0-1-1,1 1 0,-1-1 1,0 1-1,0-1 1,0 1-1,-1 0 1,1-1-1,0 1 1,0-1-1,0 1 1,0 0-1,0-1 0,0 1 1,-1-1-1,1 1 1,0 0-1,0-1 1,0 1-1,-1 0 1,1-1-1,0 1 0,-1 0 1,1 0-1,-1-1 1,-17 7-1462,-21 20-3010,24-15-186,5-4-4185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5.695"/>
    </inkml:context>
    <inkml:brush xml:id="br0">
      <inkml:brushProperty name="width" value="0.025" units="cm"/>
      <inkml:brushProperty name="height" value="0.025" units="cm"/>
    </inkml:brush>
  </inkml:definitions>
  <inkml:trace contextRef="#ctx0" brushRef="#br0">1 1 15022,'0'0'4709,"56"18"-7144,-29 4-896,-2 0-1666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6.746"/>
    </inkml:context>
    <inkml:brush xml:id="br0">
      <inkml:brushProperty name="width" value="0.025" units="cm"/>
      <inkml:brushProperty name="height" value="0.025" units="cm"/>
    </inkml:brush>
  </inkml:definitions>
  <inkml:trace contextRef="#ctx0" brushRef="#br0">259 404 10570,'0'0'13213,"-10"9"-12568,-8 8-177,1 0 0,0 1 0,2 1 0,0 0-1,1 2 1,1-1 0,-18 39 0,22-32-175,1 0 0,-5 33 0,-8 28-206,21-87-110,0 1 0,0-1-1,-1 0 1,1 0 0,0 0 0,-1 0 0,1 0-1,0 0 1,-1 0 0,1 0 0,-1 0 0,0 0-1,1 0 1,-1-1 0,0 1 0,1 0 0,-1 0 0,0-1-1,0 1 1,0 0 0,0-1 0,0 1 0,0 0-1,0-1 1,0 0 0,0 1 0,0-1 0,0 0-1,0 1 1,0-1 0,0 0 0,0 0 0,0 0 0,0 0-1,0 0 1,0 0 0,-1 0 0,1 0 0,-1-1-1,0 0-44,0 0 0,1 0 0,-1 0-1,0 0 1,1-1 0,-1 1 0,1 0-1,0-1 1,-1 1 0,1-1 0,0 0-1,0 1 1,0-1 0,0 0 0,0 0-1,1 1 1,-1-1 0,1 0 0,-1 0-1,1 0 1,-1-3 0,0-4-208,1 0 0,0 0 1,1 1-1,0-1 0,0 0 0,1 0 0,0 1 0,1-1 1,0 1-1,0-1 0,0 1 0,1 0 0,8-11 1,6-8-439,2 1 1,32-33-1,-15 18-480,59-76-1235,128-200 0,-219 309 2982,0 0 1,0-1-1,-1 1 1,0-1-1,3-13 0,-7 22-495,0 0 0,1-1 0,-1 1 0,0 0 0,0 0 0,0 0 0,0-1 0,0 1 0,0 0-1,0 0 1,0-1 0,0 1 0,0 0 0,0 0 0,0 0 0,0-1 0,0 1 0,0 0 0,0 0-1,0-1 1,0 1 0,0 0 0,0 0 0,0 0 0,0-1 0,0 1 0,0 0 0,-1 0 0,1-1 0,0 1-1,0 0 1,0 0 0,0 0 0,0 0 0,-1-1 0,1 1 0,0 0 0,0 0 0,0 0 0,-1 0 0,1 0-1,0 0 1,0 0 0,0 0 0,-1-1 0,-13 7 766,-12 13-473,5 4 49,2-1 1,0 2 0,2 1 0,0 0 0,-14 31-1,22-37-168,0 0 0,2 0-1,0 1 1,1-1 0,1 2-1,1-1 1,0 0 0,0 29-1,4-47-225,-1 0 0,1 1 1,0-1-1,0 0 0,0 1 0,1-1 0,-1 0 0,1 1 0,-1-1 0,1 0 0,0 0 0,-1 0 1,1 1-1,0-1 0,0 0 0,1 0 0,-1 0 0,0-1 0,1 1 0,-1 0 0,1 0 0,0-1 1,-1 1-1,1-1 0,0 1 0,0-1 0,0 0 0,0 0 0,0 0 0,0 0 0,0 0 0,1 0 1,-1 0-1,0-1 0,0 1 0,1-1 0,-1 0 0,0 0 0,1 0 0,-1 0 0,0 0 0,5-1 1,2 0-295,1-1 1,0-1 0,-1 1-1,0-2 1,0 1 0,0-1 0,0-1-1,0 1 1,7-7 0,-8 6-2,0 0-54,-1-1-1,1 1 1,-1-1 0,-1-1-1,10-9 1,-16 15 701,2 45 1996,0-43-2271,0-1-1,0 1 1,1-1 0,-1 0 0,0 1 0,1-1 0,-1 0-1,0 0 1,0 0 0,1-1 0,-1 1 0,0 0 0,0-1-1,0 0 1,1 1 0,-1-1 0,0 0 0,0 0 0,0 0-1,3-3 1,42-29 124,-44 30-178,23-19-71,0-1 0,36-44 0,-50 53-173,-1 0-1,-1-1 1,-1-1 0,0 0-1,0 0 1,9-29-1,-17 33-25,-8 14-70,-11 17 63,-11 19 476,2 2 1,-29 56 0,47-78-94,1 0 1,1 0-1,0 1 1,1 0-1,1 0 1,1 1-1,1-1 1,-2 29-1,5-46-119,0-1-1,0 1 1,0-1-1,0 1 1,0-1-1,1 1 1,-1-1-1,0 1 1,1-1-1,-1 1 1,1-1-1,-1 1 1,1-1-1,0 0 1,0 1-1,1 0 1,-2-1-2,1-1 1,-1 1-1,1-1 1,0 0-1,-1 1 1,1-1-1,0 0 1,-1 0-1,1 1 1,0-1-1,0 0 1,-1 0-1,1 0 0,0 0 1,-1 0-1,1 0 1,0 0-1,0 0 1,-1 0-1,1 0 1,0 0-1,0 0 1,0-1-1,2 0 10,0-1-1,-1 1 0,1-1 1,0 1-1,-1-1 0,0 0 1,1 0-1,-1 0 0,0 0 1,0 0-1,0-1 0,0 1 1,-1-1-1,3-3 0,2-12 5,0-1-1,-1 0 1,-1 0-1,-1 0 1,-1 0-1,0-1 1,-3-37-1,1 50-33,0 6-53,4 27-389,-1-21 410,-1 0-1,1-1 1,0 0 0,1 0 0,-1 0-1,1 0 1,0 0 0,0-1 0,0 1 0,0-1-1,1 0 1,-1 0 0,1-1 0,0 1-1,0-1 1,0 0 0,0-1 0,0 1 0,0-1-1,0 0 1,1 0 0,-1 0 0,6-1 0,-2 1 32,0-1 1,0 0-1,-1-1 1,1 1-1,0-2 1,0 1 0,-1-1-1,1 0 1,-1-1-1,1 0 1,-1-1 0,0 0-1,8-5 1,-24 30 119,1 0 1,0 0-1,1 1 0,2-1 1,0 1-1,-1 24 1,5-12-123,1 0 1,2 0-1,1 0 1,10 34-1,-12-60 9,0 0 0,0 0 0,-1 0 0,0 0 1,-1 0-1,1 0 0,-1 0 0,-1 0 0,-1 9 0,1-14 99,0-1 1,0 1 0,0-1-1,0 1 1,-1-1-1,1 0 1,0 0 0,-1 0-1,0 0 1,0 0-1,1 0 1,-1 0 0,0 0-1,-1-1 1,1 1-1,0-1 1,0 0 0,-1 1-1,1-1 1,0 0-1,-1 0 1,1-1 0,-1 1-1,0 0 1,1-1-1,-1 0 1,1 1 0,-1-1-1,0 0 1,1-1-1,-4 1 1,4 0 45,-1 0 1,1 0 0,0-1-1,-1 1 1,1-1-1,0 1 1,-1-1-1,1 0 1,0 0-1,0 0 1,0 0 0,-1 0-1,1 0 1,0-1-1,1 1 1,-1-1-1,0 1 1,0-1-1,-1-2 1,0 0-61,0-1 0,0 1 0,1-1 0,0 1 1,0-1-1,0 0 0,0 0 0,-1-8 0,0-6-122,1 1-1,1-1 1,3-37 0,-2 47-97,1 0 1,1 1-1,-1-1 1,1 0-1,1 1 1,0 0-1,0-1 1,1 1-1,0 0 1,0 1-1,1-1 1,8-10-1,32-25-3073,11 10-3786,-21 16-1966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042"/>
    </inkml:context>
    <inkml:brush xml:id="br0">
      <inkml:brushProperty name="width" value="0.025" units="cm"/>
      <inkml:brushProperty name="height" value="0.025" units="cm"/>
    </inkml:brush>
  </inkml:definitions>
  <inkml:trace contextRef="#ctx0" brushRef="#br0">109 1 8488,'-8'24'3839,"-29"84"6704,5 1-7343,23-72-2625,1 2-1,2-1 1,-2 71-1,8-109-550,0 1-1,0-1 0,0 1 1,0 0-1,0-1 0,0 1 1,0 0-1,0-1 0,0 1 1,0 0-1,0-1 1,0 1-1,0-1 0,0 1 1,1 0-1,-1-1 0,0 1 1,0-1-1,1 1 0,-1-1 1,0 1-1,1-1 0,-1 1 1,1-1-1,-1 1 1,0-1-1,1 1 0,-1-1 1,1 0-1,-1 1 0,1-1 1,0 0-1,-1 1 0,1-1 1,-1 0-1,1 0 0,0 0 1,-1 1-1,1-1 1,2-1 39,-1 1 1,1-1 0,-1 0 0,0 0-1,0 0 1,1 0 0,-1 0 0,0 0-1,0 0 1,3-4 0,43-42 323,-28 19-641,-1-2-1,-2 0 0,0-1 1,-3-1-1,0 0 0,10-41 0,-20 50-276,-12 30 35,-14 33 264,20-36 235,0 0 1,1 1-1,0-1 1,0 1-1,0-1 1,1 1-1,-1 0 1,1-1-1,0 1 1,1 0-1,-1-1 1,1 1 0,1 5-1,-1-7 28,0-1 0,0 0 0,1 0 0,-1 0 0,1 0 0,-1 0 0,1 0 0,0 0 0,-1 0 0,1 0 0,0-1 0,0 1 0,0-1 0,0 0 0,1 1 0,-1-1 0,0 0 0,1 0 0,-1 0 0,0-1 0,1 1 0,-1-1 0,1 1 0,-1-1 0,1 0 0,2 0 0,6 0 2,0-1 0,0 0-1,-1-1 1,1 0 0,0 0 0,-1-1 0,1-1 0,-1 0 0,0 0 0,0-1 0,-1 0-1,1-1 1,-1 0 0,0-1 0,-1 1 0,0-2 0,0 1 0,0-1 0,-1 0 0,0-1-1,-1 0 1,1 0 0,-2 0 0,0-1 0,0 0 0,0 0 0,-1 0 0,-1 0 0,0-1-1,3-19 1,-5 30-46,-1 0 0,0-1-1,0 1 1,0 0 0,0 0-1,0-1 1,0 1 0,0 0-1,0 0 1,0-1 0,0 1-1,0 0 1,0 0 0,0-1-1,0 1 1,0 0-1,0 0 1,0-1 0,0 1-1,0 0 1,-1 0 0,1-1-1,0 1 1,0 0 0,0 0-1,0 0 1,0-1 0,-1 1-1,1 0 1,0 0 0,0 0-1,0 0 1,-1 0 0,1-1-1,0 1 1,0 0 0,-1 0-1,1 0 1,0 0 0,0 0-1,0 0 1,-1 0-1,1 0 1,0 0 0,0 0-1,-1 0 1,1 0 0,0 0-1,-1 0 1,-15 9-276,-12 18 162,6 5 104,0 0-1,-17 36 1,33-55 82,0 1-1,0-1 0,1 1 0,1 1 0,0-1 0,1 1 0,1-1 0,-1 22 0,3-34-41,0 0-1,0 0 0,0 0 0,0-1 0,1 1 0,-1 0 0,1 0 0,-1-1 0,1 1 0,0 0 0,-1 0 1,1-1-1,0 1 0,0-1 0,0 1 0,1-1 0,-1 1 0,0-1 0,0 0 0,1 0 0,2 3 0,0-2 17,-1-1-1,1 1 0,-1-1 0,1 1 0,0-1 0,0 0 1,0 0-1,0-1 0,8 1 0,-2-1-6,0 0 1,0-1-1,0 0 0,0-1 1,0 0-1,0-1 0,17-6 1,-16 3-41,0 0 1,1-1 0,-2 0-1,1-1 1,-1 0 0,-1-1 0,1 0-1,11-15 1,-15 17 21,-1 0-1,0-1 0,0 1 1,-1-1-1,0 0 0,-1 0 1,1 0-1,-1-1 1,-1 1-1,0-1 0,0 0 1,-1 1-1,1-11 1,-2 18-11,0 0 0,0 1 0,-1-1 0,1 0 0,0 1 0,0-1 0,-1 1 1,1-1-1,0 0 0,-1 1 0,1-1 0,0 1 0,-1-1 0,1 1 0,-1-1 0,1 1 1,-1-1-1,1 1 0,-1 0 0,0-1 0,1 1 0,-1 0 0,1-1 0,-1 1 1,0 0-1,1 0 0,-1 0 0,0-1 0,1 1 0,-1 0 0,0 0 0,1 0 1,-1 0-1,0 0 0,1 0 0,-1 0 0,0 1 0,1-1 0,-1 0 0,0 0 0,1 0 1,-1 1-1,0 0 0,-32 12-116,24-5 193,-1 0-1,1 1 1,0 0 0,1 0-1,0 1 1,-6 11 0,10-16 0,1 1 0,-1-1 0,1 1 0,1-1 0,-1 1 0,1 0 1,0 0-1,0 0 0,1 1 0,0-1 0,0 0 0,0 0 0,1 12 0,1-16-59,-1 0-1,1 0 0,0 0 0,1 0 0,-1-1 0,0 1 0,0 0 0,1-1 1,-1 1-1,1-1 0,-1 0 0,1 1 0,0-1 0,-1 0 0,1 0 0,0 0 1,0 0-1,0 0 0,0 0 0,0-1 0,0 1 0,0-1 0,0 1 0,0-1 0,0 0 1,0 0-1,4 0 0,6 1 36,0-1 1,0 0 0,19-4-1,-19 1-74,0-1 0,0-1 0,0 0 0,-1-1 0,0 0-1,0-1 1,-1 0 0,1-1 0,-2 0 0,1 0 0,-1-1-1,0 0 1,-1-1 0,0 0 0,-1 0 0,0 0 0,0-1-1,6-17 1,-13 28 17,0 0-1,0 0 0,0 0 1,0 0-1,0 0 0,0 0 0,-1 0 1,1 0-1,0 0 0,0 0 1,0 0-1,0 0 0,0 0 1,0 0-1,-1 0 0,1 0 0,0 0 1,0 0-1,0 0 0,0 0 1,0 0-1,0 0 0,-1 0 1,1 0-1,0 0 0,0 0 1,0 0-1,0 0 0,0 0 0,0 0 1,0-1-1,0 1 0,0 0 1,-1 0-1,1 0 0,0 0 1,0 0-1,0 0 0,0 0 1,0-1-1,0 1 0,0 0 0,0 0 1,0 0-1,0 0 0,0 0 1,0 0-1,0-1 0,0 1 1,0 0-1,0 0 0,0 0 1,0 0-1,0 0 0,0 0 0,0-1 1,0 1-1,0 0 0,0 0 1,0 0-1,1 0 0,-1 0 1,0 0-1,0-1 0,-16 13-204,-15 19 150,25-24 43,1-2 37,0 1-1,1 0 1,-1 0 0,1 0 0,0 1-1,1-1 1,0 1 0,0 0 0,0 0 0,-3 13-1,7-19-8,-1 0-1,0 0 0,1 0 1,-1-1-1,1 1 1,0 0-1,-1 0 0,1-1 1,-1 1-1,1 0 0,0-1 1,0 1-1,-1 0 0,1-1 1,0 1-1,0-1 1,0 1-1,0-1 0,0 0 1,-1 1-1,1-1 0,0 0 1,0 0-1,0 0 0,0 1 1,0-1-1,0 0 1,2-1-1,37 3 130,-33-2-166,28-1-650,1-2 0,-1-2 0,36-9 0,-64 13 864,-10 1 70,-16 5 378,5 1 21,34-4-149,7-2-876,-3 0-41,0-1-1,28-5 0,-7-8-3088,-42 12 2752,1 0-1,-1 0 1,0 0 0,0 0-1,0-1 1,-1 1 0,1-1-1,-1 0 1,5-5 0,5-16-8941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388"/>
    </inkml:context>
    <inkml:brush xml:id="br0">
      <inkml:brushProperty name="width" value="0.025" units="cm"/>
      <inkml:brushProperty name="height" value="0.025" units="cm"/>
    </inkml:brush>
  </inkml:definitions>
  <inkml:trace contextRef="#ctx0" brushRef="#br0">22 21 17969,'-13'-10'3780,"8"4"608,1 3-2338,4 2-641,4 1-929,10 0-576,2 0-352,6 3-1794,1 1-2915,-1-2-8328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8.926"/>
    </inkml:context>
    <inkml:brush xml:id="br0">
      <inkml:brushProperty name="width" value="0.025" units="cm"/>
      <inkml:brushProperty name="height" value="0.025" units="cm"/>
    </inkml:brush>
  </inkml:definitions>
  <inkml:trace contextRef="#ctx0" brushRef="#br0">159 80 4773,'0'0'16597,"0"11"-15679,-2 11-297,0-1 0,-1 1 0,-1-1 1,-11 34-1,-40 96 1777,22-67-1160,-11 50 1164,43-132-2268,3-6 63,258-422 215,-258 423-413,15-24-65,-8 11 15,2-1 0,-1 2 0,2-1 0,0 2 0,0 0-1,2 0 1,17-14 0,-30 27 40,0 1 1,0-1-1,0 0 0,1 0 0,-1 1 0,0-1 0,1 0 1,-1 1-1,0-1 0,1 1 0,-1 0 0,1-1 0,-1 1 0,1 0 1,-1 0-1,1 0 0,-1 0 0,1 0 0,-1 0 0,3 1 1,-3 0-1,0-1 0,0 1 1,0 0-1,-1 0 0,1 0 1,0-1-1,0 1 0,-1 0 1,1 0-1,0 0 0,-1 0 1,1 0-1,-1 0 0,1 0 1,-1 0-1,0 0 0,1 0 1,-1 1-1,0-1 0,0 2 1,1 1-2,-1 1 0,0-1 0,-1 1 1,1 0-1,-1-1 0,0 1 0,0-1 1,0 1-1,0-1 0,-1 1 1,-4 7-1,-3 0 24,-1 0 1,-1 0-1,0-1 1,0 0 0,-1-1-1,0 0 1,-1-1-1,-16 8 1,-6 3 8,-74 28 0,92-42-703,19-10-2624,28-14-5087,-19 12 6451,23-14-6605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419"/>
    </inkml:context>
    <inkml:brush xml:id="br0">
      <inkml:brushProperty name="width" value="0.025" units="cm"/>
      <inkml:brushProperty name="height" value="0.025" units="cm"/>
    </inkml:brush>
  </inkml:definitions>
  <inkml:trace contextRef="#ctx0" brushRef="#br0">53 78 3812,'0'0'20312,"-2"9"-19185,-19 59 626,13-49-1275,2 0 0,-9 39 0,15-58-464,0 1 0,-1-1 0,1 1-1,0-1 1,0 0 0,0 1 0,0-1 0,0 1 0,0-1 0,0 1 0,0-1 0,0 1 0,0-1 0,0 1 0,1-1 0,-1 1 0,0-1 0,0 0 0,0 1 0,0-1 0,1 1 0,-1-1 0,0 1 0,0-1 0,1 0 0,-1 1 0,0-1 0,1 0 0,-1 1 0,1-1 0,-1 0 0,0 0 0,1 1 0,-1-1 0,1 0 0,-1 0 0,0 0 0,2 1 0,21-7 463,19-21-197,-29 15-497,0 0 0,-1-1 0,-1-1 0,0 0 0,-1-1 0,-1 0-1,0 0 1,10-23 0,-17 26-488,-12 24 434,-13 25 222,21-31 108,-1 0 0,2 0 0,-1 0 0,0 0 0,1 0 0,0 0 0,1 0 0,-1 1 0,2 7 1,-1-12-45,0-1 1,1 1 0,-1 0 0,1 0-1,0 0 1,0-1 0,-1 1 0,1 0-1,0-1 1,1 1 0,-1-1 0,0 1-1,0-1 1,1 1 0,-1-1 0,0 0-1,1 0 1,-1 0 0,1 1 0,0-2 0,-1 1-1,1 0 1,0 0 0,0 0 0,0-1-1,-1 1 1,1-1 0,0 0 0,0 1-1,0-1 1,0 0 0,2 0 0,6 0-12,0-1 0,0 0-1,-1 0 1,1-1 0,0 0 0,-1 0 0,0-1 0,1-1 0,-1 1 0,0-1 0,-1-1 0,1 0 0,-1 0 0,0-1-1,0 0 1,7-7 0,-8 6 2,1 0 1,-1 0-1,0-1 0,-1 0 0,0 0 0,0-1 1,-1 0-1,0 0 0,0 0 0,-1 0 0,-1-1 0,1 0 1,-1 0-1,-1 0 0,2-13 0,-4 22-4,0 1 0,0 0 0,0-1 0,0 1 0,1 0 0,-1-1 1,0 1-1,0 0 0,0-1 0,0 1 0,0-1 0,0 1 0,0 0 0,-1-1 0,1 1 0,0 0 0,0-1 0,0 1 0,0 0 0,0-1 0,0 1 0,-1 0 0,1 0 0,0-1 0,0 1 0,0 0 1,-1 0-1,1-1 0,0 1 0,0 0 0,-1 0 0,1-1 0,0 1 0,-1 0 0,1 0 0,0 0 0,-1 0 0,1 0 0,0-1 0,-1 1 0,1 0 0,0 0 0,-1 0 0,1 0 0,-1 0 0,-18 10-31,-16 22 23,24-19 97,1 0 0,1 1 1,-14 27-1,21-36-160,-1 0-1,1 1 1,0-1 0,0 1 0,1-1 0,0 1 0,0 0-1,0-1 1,0 1 0,1 0 0,0 0 0,0-1 0,1 1-1,1 8 1,-2-13-136,1 0-1,-1 0 0,1-1 1,-1 1-1,1 0 1,0-1-1,-1 1 0,1-1 1,0 1-1,-1 0 1,1-1-1,0 1 0,-1-1 1,1 0-1,0 1 1,0-1-1,0 0 0,0 1 1,-1-1-1,1 0 0,0 0 1,0 0-1,0 0 1,0 0-1,0 0 0,0 0 1,-1 0-1,1 0 1,1 0-1,1 0-592,15 0-6975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29.795"/>
    </inkml:context>
    <inkml:brush xml:id="br0">
      <inkml:brushProperty name="width" value="0.025" units="cm"/>
      <inkml:brushProperty name="height" value="0.025" units="cm"/>
    </inkml:brush>
  </inkml:definitions>
  <inkml:trace contextRef="#ctx0" brushRef="#br0">36 0 14029,'0'0'6502,"20"52"-15246,-8-25 1217</inkml:trace>
  <inkml:trace contextRef="#ctx0" brushRef="#br0" timeOffset="1">218 185 10218,'0'0'6956,"0"-8"-1805,1 3-4657,0 3-299,-1 0-1,1 0 0,-1 1 0,1-1 1,-1 0-1,0 0 0,0 0 0,0 0 1,0 0-1,0 1 0,0-1 0,0 0 0,-1 0 1,1 0-1,-1 0 0,1 1 0,-1-1 1,0 0-1,0 0 0,0 1 0,1-1 1,-2 1-1,1-1 0,0 1 0,0-1 1,0 1-1,-1 0 0,1-1 0,-1 1 1,1 0-1,-1 0 0,1 0 0,-1 0 1,0 0-1,1 1 0,-1-1 0,0 0 0,0 1 1,-2-1-1,-4 1-133,0 0-1,1 1 1,-1 0-1,0 1 1,1 0 0,-1 0-1,1 0 1,0 1-1,-1 0 1,1 0 0,1 1-1,-1 0 1,0 0-1,1 1 1,-11 9 0,12-9-33,0 0 0,0 0 0,0 0 0,0 1 0,1-1 0,0 1 0,0 0 0,1 0 0,-1 1 0,1-1-1,1 1 1,-1-1 0,1 1 0,0 0 0,1 0 0,0 0 0,-1 10 0,2-15-29,0 1 0,1-1 0,-1 0 0,1 0 0,-1 0 0,1 1 0,0-1-1,-1 0 1,1 0 0,0 0 0,1 0 0,-1 0 0,0 0 0,0-1 0,1 1 0,-1 0-1,1-1 1,0 1 0,3 2 0,-1-1-65,1-1 1,0 1-1,0-1 0,0 0 1,0 0-1,0 0 0,0-1 1,7 1-1,8 0-863,1 0 0,-1-1 0,29-4 0,-36 2-530,0-1 0,1 0-1,15-6 1,36-18-8041,-23 4 723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0.137"/>
    </inkml:context>
    <inkml:brush xml:id="br0">
      <inkml:brushProperty name="width" value="0.025" units="cm"/>
      <inkml:brushProperty name="height" value="0.025" units="cm"/>
    </inkml:brush>
  </inkml:definitions>
  <inkml:trace contextRef="#ctx0" brushRef="#br0">84 69 7847,'0'0'18968,"-10"-7"-17943,-30-20-209,39 27-789,0 0 1,0-1-1,0 1 0,0 0 0,0 0 0,0 0 0,0 0 0,0 0 0,0 0 0,0 0 0,0 0 0,0 0 0,0 1 0,0-1 0,0 0 0,0 1 0,0-1 0,0 1 0,0-1 0,0 1 0,0-1 0,1 1 0,-1-1 0,0 1 1,0 0-1,1 0 0,-1-1 0,0 1 0,1 0 0,-1 0 0,1 0 0,-1-1 0,1 1 0,0 0 0,-1 0 0,1 0 0,0 0 0,-1 0 0,1 0 0,0 0 0,0 0 0,0 0 0,0 2 0,-1 0 58,1 1 0,-1-1 0,1 0 0,0 1 0,0-1 0,0 1 0,0-1 0,1 0 0,-1 1 0,1-1 1,1 5-1,1-6-37,0 0 0,-1 1 1,1-1-1,0 0 0,0 0 1,0-1-1,0 1 1,1-1-1,-1 1 0,0-1 1,1 0-1,-1 0 1,1-1-1,-1 1 0,1-1 1,-1 0-1,6 0 1,64-3 302,-59-1-330,1 0 1,-1-1-1,0 0 0,0-2 1,-1 1-1,1-1 0,22-17 1,-35 23-27,0 0 1,1 0 0,-1 0-1,0 0 1,0 0 0,1 0-1,-1-1 1,0 1-1,0 0 1,0-1 0,-1 1-1,1 0 1,0-1 0,0 1-1,-1-1 1,1 1 0,-1-1-1,1 1 1,-1-1-1,0 0 1,0 1 0,1-1-1,-1 1 1,0-1 0,-1-3-1,1 4-8,-1-1 0,0 1 0,0 0-1,1 0 1,-1-1 0,0 1 0,0 0 0,0 0-1,0 0 1,0 0 0,0 0 0,-1 0 0,1 0 0,0 0-1,0 1 1,-1-1 0,1 0 0,-1 1 0,1-1-1,0 1 1,-1-1 0,1 1 0,-1 0 0,1 0-1,-1-1 1,-1 1 0,-9 0-6,0 0-1,0 0 1,0 1-1,0 1 1,0 0-1,0 0 1,0 1-1,1 1 1,-1 0-1,1 1 1,-16 8 0,22-10 10,-1 0 1,1 1-1,0 0 1,0 0-1,0 0 0,1 0 1,-1 1-1,1 0 1,0-1-1,0 2 1,1-1-1,-1 0 1,1 1-1,1-1 1,-1 1-1,1 0 1,0 0-1,0 0 1,0 0-1,1 1 1,0-1-1,0 0 1,1 10-1,0-12-102,1 0-1,-1 0 0,1 0 0,0 0 0,0 0 1,1 0-1,-1 0 0,1 0 0,0 0 0,0-1 1,0 1-1,1-1 0,-1 1 0,1-1 0,0 0 0,0 0 1,0 0-1,0 0 0,6 3 0,-1 0-863,1-1-1,-1-1 0,1 0 1,0 0-1,0 0 0,1-1 1,14 3-1,24 0-7779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32.411"/>
    </inkml:context>
    <inkml:brush xml:id="br0">
      <inkml:brushProperty name="width" value="0.025" units="cm"/>
      <inkml:brushProperty name="height" value="0.025" units="cm"/>
    </inkml:brush>
  </inkml:definitions>
  <inkml:trace contextRef="#ctx0" brushRef="#br0">308 9 9161,'0'0'14963,"-11"-3"-14867,5 2-87,-1-1 0,1 1 0,-1 0 1,1 1-1,-1 0 0,1 0 0,-1 0 0,1 1 0,-1 0 0,1 0 0,-1 1 0,1-1 0,0 1 0,-1 1 0,1-1 0,1 1 1,-1 0-1,0 1 0,-9 6 0,8-5 30,0 1 0,0-1 0,1 1 0,-1 0 0,-10 14 0,17-19-36,-1 0 0,0 1-1,0-1 1,1 0 0,-1 0 0,1 1 0,-1-1 0,1 0-1,0 1 1,-1-1 0,1 0 0,0 1 0,0-1-1,0 1 1,0-1 0,0 0 0,0 1 0,1 1 0,0-1 3,0 0 0,0-1 0,0 1 1,0-1-1,0 1 0,1-1 0,-1 0 1,0 1-1,1-1 0,-1 0 0,1 0 1,0 0-1,-1 0 0,1 0 0,0 0 1,-1 0-1,4 0 0,56 16 121,-50-15-142,0 1 0,0-1-1,-1 2 1,1-1 0,-1 2-1,0-1 1,0 1 0,14 11-1,-22-15 14,-1-1-1,0 1 0,0 0 0,0 0 0,0 1 1,0-1-1,0 0 0,0 0 0,0 0 0,0 1 0,0-1 1,-1 0-1,1 1 0,0-1 0,-1 1 0,1-1 0,-1 1 1,0-1-1,1 1 0,-1-1 0,0 1 0,0-1 1,0 1-1,0-1 0,0 1 0,-1-1 0,1 3 0,-2-1 69,1-1-1,-1 1 1,0 0-1,1 0 1,-1 0-1,-1-1 1,1 1-1,0-1 1,-1 0-1,1 0 1,-1 0-1,-2 2 1,-9 5 435,-1-1 0,1-1-1,-30 11 1,20-10-148,1-2-1,-1 0 0,0-2 1,0-1-1,-40 1 0,45-9-211,21-6-2010,27-12-6006,-6 11-1601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7.885"/>
    </inkml:context>
    <inkml:brush xml:id="br0">
      <inkml:brushProperty name="width" value="0.025" units="cm"/>
      <inkml:brushProperty name="height" value="0.025" units="cm"/>
    </inkml:brush>
  </inkml:definitions>
  <inkml:trace contextRef="#ctx0" brushRef="#br0">256 1 5093,'0'0'3689,"-10"7"-2184,-21 14-807,2 1 1,-48 45-1,67-56-572,0 1-1,0 0 1,1 0-1,0 1 1,1 0-1,1 1 0,0-1 1,1 1-1,1 1 1,-7 21-1,7-5 3,0 1 0,2-1 1,1 1-1,2-1 0,1 1 0,8 52 0,0-38-99,1-1 1,3 0-1,34 81 1,-36-103-53,0 0 1,2-1 0,0-1-1,2-1 1,0 1 0,1-2-1,37 34 1,-46-46 26,1 0 0,1-1 0,-1 0 0,1 0 0,0-1 0,1 0 0,-1 0 0,1-1 0,0-1 0,0 1 0,0-2 0,0 1 0,0-1 0,1-1 0,-1 0 0,1 0 0,-1-1 0,1-1 0,-1 0 0,1 0 0,14-4 0,-17 2 49,0-1 0,0 1 0,-1-2 0,0 1 0,0-1 0,0 0 0,0 0 0,-1-1 0,0 0 0,0 0 0,0 0 0,-1-1 0,0 0 0,8-14 0,-2 0 282,0-1-1,-2 1 0,-1-1 0,7-29 0,-3 5-209,-3-1 0,-2 0 0,-2 0 0,-2-1 0,-3 1 0,-1-1 0,-2 0 0,-3 1-1,-12-55 1,11 77-209,-1 1 0,-1 0 0,-1 1 1,-2 0-1,0 0 0,-22-31 0,27 45-176,-1 0 1,1 1-1,-1 0 0,-1 0 1,1 1-1,-1 0 1,-15-9-1,18 13-99,0 0 0,0 1 0,-1-1 0,1 1-1,-1 0 1,1 1 0,-1-1 0,0 1 0,0 1 0,1-1-1,-1 1 1,0 0 0,-9 2 0,11-1 13,1 0 0,0 0 1,0 0-1,0 0 0,0 1 1,0 0-1,-6 3 1,-21 23-2314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1:59.022"/>
    </inkml:context>
    <inkml:brush xml:id="br0">
      <inkml:brushProperty name="width" value="0.025" units="cm"/>
      <inkml:brushProperty name="height" value="0.025" units="cm"/>
    </inkml:brush>
  </inkml:definitions>
  <inkml:trace contextRef="#ctx0" brushRef="#br0">519 22 5189,'-10'-4'721,"-3"0"-400,-1 0 1,0 1 0,0 0-1,0 1 1,0 1-1,0 0 1,0 1 0,0 1-1,-1 0 1,1 1 0,-26 6-1,21 0-121,1 0-1,0 1 0,0 1 1,1 1-1,0 1 0,1 0 1,0 1-1,1 0 0,1 1 0,0 1 1,1 0-1,0 1 0,1 1 1,1 0-1,1 0 0,0 1 1,2 0-1,-12 33 0,12-27-156,1 0 0,0 1 0,2-1 0,1 2 0,2-1 0,0 0 0,1 0 0,1 1 0,2-1 0,1 0-1,0 0 1,2 0 0,1 0 0,14 37 0,-15-49-8,1-1 0,0 0 0,1-1 0,0 1 0,1-1 0,0-1 0,0 0 0,1 0 0,1 0 0,0-1 0,0-1 0,22 15 0,-17-15-33,1 0 0,-1-2 0,1 0 0,1-1 0,-1 0 0,1-1 0,-1-1 0,1-1 0,29 1 0,-12-3-276,-1-1 0,1-2 0,0-1 0,-1-1 0,57-18 0,-69 16 135,0 0 0,0-2 1,0-1-1,-2-1 0,1 0 0,-1-1 0,-1-1 1,0-1-1,25-26 0,-33 28 327,-1 0-1,0-1 1,-1 0 0,-1 0-1,0 0 1,-1-1 0,0-1-1,-1 1 1,-1-1 0,0 1-1,-1-1 1,-1 0 0,0-1-1,-1 1 1,0 0 0,-3-27-1,0 23-135,0 1 0,-1 0 0,-1-1 0,-1 1 0,0 1 0,-2-1 0,0 1 0,0 0 0,-2 1 0,0-1 0,-1 2 0,0-1 0,-18-18 0,18 25-415,0 1 0,-1 0-1,0 1 1,0 0 0,-1 0-1,0 1 1,0 1-1,0 0 1,-1 1 0,1 0-1,-1 1 1,0 0 0,0 1-1,-19 0 1,-12-2-3822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26.557"/>
    </inkml:context>
    <inkml:brush xml:id="br0">
      <inkml:brushProperty name="width" value="0.025" units="cm"/>
      <inkml:brushProperty name="height" value="0.025" units="cm"/>
    </inkml:brush>
  </inkml:definitions>
  <inkml:trace contextRef="#ctx0" brushRef="#br0">62 23 3812,'0'0'13004,"-8"9"-12470,6-7-551,-37 56 1274,37-54-1130,1-1 0,-1 1 0,0-1 0,1 1 0,0-1 0,0 1 0,0 0 0,0 0 0,1-1-1,-1 1 1,1 0 0,0 0 0,0 0 0,0 0 0,1-1 0,0 1 0,-1 0 0,1 0 0,2 3 0,-2-6-86,-1 0-1,1 0 0,0 0 1,0 0-1,0 0 1,0 0-1,0 0 0,1 0 1,-1 0-1,0-1 0,0 1 1,1-1-1,-1 1 1,0-1-1,1 1 0,-1-1 1,0 1-1,1-1 0,-1 0 1,0 0-1,1 0 0,-1 0 1,1 0-1,-1 0 1,0 0-1,1-1 0,-1 1 1,0 0-1,1-1 0,-1 1 1,0-1-1,1 1 1,-1-1-1,0 0 0,2-1 1,3-1 202,0 0 1,0 0-1,-1-1 1,1 0 0,8-8-1,-9 6-9,0 0 1,0 0-1,-1 0 0,0 0 0,0-1 1,0 1-1,-1-1 0,0 0 0,0 0 1,-1 0-1,0-1 0,0 1 0,-1 0 1,0-1-1,0 1 0,-1-12 1,0 19-228,0-1 0,0 0-1,0 0 1,0 1 0,0-1 0,0 0 0,-1 1 0,1-1 0,0 0 0,0 1 0,-1-1 0,1 0 0,-1 1 0,1-1 0,0 0 0,-1 1 0,1-1 0,-1 1 0,0-1 0,1 1 0,-1-1 0,1 1 0,-1 0 0,0-1 0,1 1 0,-1 0 0,0-1 0,1 1 0,-1 0 0,0 0 0,0-1 0,1 1 0,-1 0 0,0 0 0,0 0 0,1 0 0,-2 0 0,-13-4-4228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419"/>
    </inkml:context>
    <inkml:brush xml:id="br0">
      <inkml:brushProperty name="width" value="0.025" units="cm"/>
      <inkml:brushProperty name="height" value="0.025" units="cm"/>
    </inkml:brush>
  </inkml:definitions>
  <inkml:trace contextRef="#ctx0" brushRef="#br0">59 56 5509,'0'0'18135,"2"9"-17628,0 2-405,0 1-1,-1-1 1,0 1 0,-1-1 0,-1 1-1,0-1 1,0 0 0,-5 16 0,-31 105 1232,17-69-205,126-241 1359,-77 127-2477,-20 31-109,2 1-1,0 0 0,1 1 0,1 0 0,22-23 0,-34 40 73,0 0-1,0 0 1,1 0 0,-1 0 0,0 0 0,0 0-1,1 0 1,-1 0 0,0 1 0,1-1 0,-1 0 0,1 1-1,-1-1 1,1 1 0,-1 0 0,1-1 0,-1 1-1,1 0 1,-1 0 0,1 0 0,-1 0 0,3 0-1,-3 1 6,1 0 0,-1-1 0,0 1-1,0 0 1,1 0 0,-1 0-1,0 0 1,0 0 0,0 0 0,0 1-1,0-1 1,-1 0 0,1 0-1,0 1 1,0-1 0,-1 0 0,1 1-1,0 1 1,1 3 8,-1 0 0,0-1 1,0 1-1,0 0 0,-1 0 0,1-1 0,-1 1 1,-1 0-1,1 0 0,-3 9 0,0-9 22,0 1 0,-1-1 0,0 1 0,0-1 0,0 0 0,-1-1 1,0 1-1,0-1 0,0 0 0,-1 0 0,0 0 0,-9 5 0,-1 0 40,0 0 0,-1-1 1,-29 11-1,39-18-95,1 0 1,0 0-1,-1-1 0,0 0 1,1 0-1,-1-1 0,1 1 1,-10-2-1,16 1-202,-1-1 0,0 1 0,1-1 0,-1 1 0,1-1 0,-1 0 1,1 1-1,-1-1 0,1 0 0,-1 0 0,1 1 0,0-1 0,-1 0 0,1 0 0,0 1 0,0-1 0,-1 0 0,1 0 1,0 0-1,0 1 0,0-1 0,0 0 0,0 0 0,0 0 0,0 0 0,0 1 0,1-1 0,-1 0 0,0 0 0,0 0 0,1 1 1,-1-1-1,1-1 0,6-11-6222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39.752"/>
    </inkml:context>
    <inkml:brush xml:id="br0">
      <inkml:brushProperty name="width" value="0.025" units="cm"/>
      <inkml:brushProperty name="height" value="0.025" units="cm"/>
    </inkml:brush>
  </inkml:definitions>
  <inkml:trace contextRef="#ctx0" brushRef="#br0">1 119 11755,'0'0'15295,"9"2"-14377,-5-1-846,-1 0-30,0 0 0,1 0 0,-1 0 0,1 0 0,-1-1 0,1 0 0,0 0 0,-1 0 0,1 0 0,-1 0 0,1-1 0,-1 0 1,1 1-1,-1-1 0,1 0 0,-1-1 0,0 1 0,1-1 0,3-2 0,142-110 32,-169 159-736,-1-6 722,-24 48 233,41-78-273,1 0 0,-1 0 0,1 1 0,1 0 0,0 0 0,0-1 0,1 12 0,0-20-57,1 0 1,0-1-1,0 1 1,0 0-1,0-1 1,0 1-1,0 0 1,1-1-1,-1 1 1,0 0-1,0-1 1,0 1-1,1-1 1,-1 1-1,0 0 1,1-1-1,-1 1 1,0-1-1,1 1 1,-1-1-1,1 1 1,-1-1-1,0 1 1,1-1-1,-1 0 0,1 1 1,0-1-1,-1 0 1,1 1-1,0-1 1,22-3-2413,-17 0 758,-1 0-1,1 0 1,-1 0-1,1-1 0,7-7 1,9-14-12456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0.130"/>
    </inkml:context>
    <inkml:brush xml:id="br0">
      <inkml:brushProperty name="width" value="0.025" units="cm"/>
      <inkml:brushProperty name="height" value="0.025" units="cm"/>
    </inkml:brush>
  </inkml:definitions>
  <inkml:trace contextRef="#ctx0" brushRef="#br0">33 74 3171,'0'0'8824,"0"-9"-4772,-1-3-2954,0 7-447,0 0 0,1-1-1,0 1 1,1 0 0,-1 0 0,2-8 0,-2 13-547,0-1 1,0 1 0,1 0 0,-1-1 0,0 1 0,0-1-1,0 1 1,1-1 0,-1 1 0,0 0 0,0-1 0,1 1 0,-1 0-1,0-1 1,1 1 0,-1 0 0,0-1 0,1 1 0,-1 0-1,1 0 1,-1-1 0,0 1 0,1 0 0,-1 0 0,1 0 0,-1 0-1,1 0 1,-1 0 0,0-1 0,1 1 0,-1 0 0,1 0-1,-1 0 1,1 0 0,-1 1 0,1-1 0,-1 0 0,1 0 0,-1 0-1,0 0 1,1 0 0,-1 0 0,1 1 0,-1-1 0,0 0-1,1 0 1,-1 1 0,1-1 0,-1 0 0,0 1 0,1-1 0,-1 1-1,27 21 240,-20-16 274,4 2-490,1-1 1,0 0 0,0-1 0,0 0-1,1-1 1,22 5 0,25 12 123,-59-22-253,-1 0 0,1 0 1,-1 1-1,0-1 0,1 0 0,-1 1 1,1-1-1,-1 0 0,0 0 1,1 1-1,-1-1 0,0 1 0,1-1 1,-1 0-1,0 1 0,0-1 1,1 1-1,-1-1 0,0 1 0,0-1 1,0 1-1,0-1 0,1 0 1,-1 1-1,0-1 0,0 1 0,0-1 1,0 1-1,0-1 0,0 1 1,0-1-1,0 1 0,-1-1 0,1 1 1,0-1-1,0 1 0,0-1 1,0 1-1,-1-1 0,1 1 0,0-1 1,0 0-1,-1 1 0,1-1 1,0 0-1,-1 1 0,1-1 0,-1 0 1,1 1-1,0-1 0,-1 0 1,1 1-1,-1-1 0,-23 17 66,-55 22 755,37-19-440,-67 43 1,109-63-469,1 0 0,-1 0 0,0 0 0,0 0 0,1 0 0,-1 0 0,0 0 0,0 0 0,0 0 0,1 0 0,-1 0 0,0 0 1,0 1-1,0-1 0,1 0 0,-1 0 0,0 0 0,0 0 0,0 1 0,0-1 0,0 0 0,1 0 0,-1 0 0,0 1 0,0-1 0,0 0 0,0 0 1,0 0-1,0 1 0,0-1 0,0 0 0,0 0 0,0 0 0,0 1 0,0-1 0,0 0 0,0 0 0,0 1 0,0-1 0,0 0 0,0 0 0,0 1 1,0-1-1,0 0 0,0 0 0,0 0 0,0 1 0,0-1 0,-1 0 0,1 0 0,0 0 0,0 1 0,0-1 0,-1 0 0,26-3-5229,-2-8-3401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107"/>
    </inkml:context>
    <inkml:brush xml:id="br0">
      <inkml:brushProperty name="width" value="0.025" units="cm"/>
      <inkml:brushProperty name="height" value="0.025" units="cm"/>
    </inkml:brush>
  </inkml:definitions>
  <inkml:trace contextRef="#ctx0" brushRef="#br0">108 70 14478,'0'0'5488,"-4"13"-4832,-95 351 4538,94-339-3878,13-41 107,5-11-852,45-86 106,-26 48-659,2 2 0,44-60 1,-76 118-38,1 0 1,0 1-1,1 0 1,-1-1 0,1 1-1,0 1 1,0-1-1,0 0 1,0 1 0,1 0-1,0 0 1,-1 0 0,1 1-1,0 0 1,0 0-1,0 0 1,0 0 0,1 1-1,-1 0 1,0 0-1,1 0 1,-1 1 0,1-1-1,-1 1 1,1 1-1,7 0 1,-12 0 12,0-1-1,0 0 1,0 0-1,0 1 1,0-1 0,0 1-1,0-1 1,0 1-1,0-1 1,0 1 0,0 0-1,0-1 1,0 1-1,0 0 1,-1 0-1,1 0 1,0 0 0,0-1-1,-1 1 1,1 0-1,-1 0 1,1 0 0,-1 0-1,1 1 1,-1-1-1,0 0 1,0 0-1,1 0 1,-1 0 0,0 0-1,0 0 1,0 0-1,0 1 1,0-1 0,0 0-1,0 0 1,-1 0-1,1 0 1,0 0-1,-1 0 1,1 0 0,-1 0-1,0 2 1,-1 2 24,0-1-1,0 0 1,0 0 0,-1 0-1,1 0 1,-1 0 0,0 0 0,-7 6-1,-5 0 46,0 0 1,-1-2-1,-1 1 0,1-2 0,-1-1 0,0 0 0,-1-1 0,1 0 0,-1-2 0,-24 3 0,40-6-1333,17 0-5665,6 0 631,4 0-1976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2:41.858"/>
    </inkml:context>
    <inkml:brush xml:id="br0">
      <inkml:brushProperty name="width" value="0.025" units="cm"/>
      <inkml:brushProperty name="height" value="0.025" units="cm"/>
    </inkml:brush>
  </inkml:definitions>
  <inkml:trace contextRef="#ctx0" brushRef="#br0">156 47 2947,'0'0'20270,"-10"-4"-19459,6 3-782,1-1 0,-1 1 0,1 0 0,-1 0 0,1 0 0,-1 0 0,0 0 0,1 1 0,-1 0 0,0 0 0,0 0 0,1 0 0,-1 0 0,0 1 0,1 0 0,-1-1 0,0 2 0,1-1 0,-1 0 0,1 1 0,0-1 0,-1 1 0,1 0 0,0 0 0,0 0 0,0 0 0,-5 6 0,-24 37 187,31-43-191,-1-1 1,1 1 0,0 0 0,0 0 0,0 1 0,1-1 0,-1 0 0,0 0 0,1 0-1,-1 0 1,1 1 0,0-1 0,0 0 0,0 0 0,0 1 0,0-1 0,0 0 0,1 0-1,-1 1 1,1-1 0,0 0 0,0 3 0,1-4 50,0 0 0,-1 0 0,1 0 0,0 0 0,0 0 0,0 0 0,0-1 0,0 1 1,0-1-1,0 1 0,0-1 0,0 0 0,0 0 0,0 0 0,0 0 0,0 0 0,0 0 0,0 0 0,3-1 0,39-11 1376,-37 8-1271,-1 0-1,0 0 1,0-1-1,0 1 1,0-2-1,-1 1 1,9-11-1,-12 14-153,0-1 0,0 1 0,0-1-1,-1 1 1,1-1 0,-1 0 0,1 0 0,-1 0 0,0 0-1,0 0 1,0 0 0,-1 0 0,1 0 0,-1 0 0,0 0-1,0-1 1,0 1 0,0 0 0,0 0 0,-1 0 0,0-4-1,0 5-101,0 1-1,0-1 1,0 1-1,0-1 1,0 1-1,0 0 1,-1 0-1,1-1 0,0 1 1,-1 0-1,1 0 1,-1 0-1,-2 0 1,-6-6-2309,2-1-3319,6 4-661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49.649"/>
    </inkml:context>
    <inkml:brush xml:id="br0">
      <inkml:brushProperty name="width" value="0.025" units="cm"/>
      <inkml:brushProperty name="height" value="0.025" units="cm"/>
    </inkml:brush>
  </inkml:definitions>
  <inkml:trace contextRef="#ctx0" brushRef="#br0">16 1 2370,'6'-1'12291,"-3"12"-5758,0 34-3045,-6 29-5921,2-51 3999,-1-13-1622,-20 271-1394,22-294-14133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176"/>
    </inkml:context>
    <inkml:brush xml:id="br0">
      <inkml:brushProperty name="width" value="0.025" units="cm"/>
      <inkml:brushProperty name="height" value="0.025" units="cm"/>
    </inkml:brush>
  </inkml:definitions>
  <inkml:trace contextRef="#ctx0" brushRef="#br0">1 56 16367,'0'0'8841,"43"-12"-7976,-14 7-353,7 1-192,-2 0-255,2 3-33,0-3 0,-2 0-705,-1 0-1185,-6 0-1121,-7-2-1249,-1-2-2594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583"/>
    </inkml:context>
    <inkml:brush xml:id="br0">
      <inkml:brushProperty name="width" value="0.025" units="cm"/>
      <inkml:brushProperty name="height" value="0.025" units="cm"/>
    </inkml:brush>
  </inkml:definitions>
  <inkml:trace contextRef="#ctx0" brushRef="#br0">70 1 13901,'0'0'8195,"-4"13"-8041,-40 131 463,37-119-541,2 1-1,1 1 0,1-1 0,1 37 0,2-63-71,0 1 0,0 0 0,0-1 0,0 1 0,0-1-1,0 1 1,0-1 0,1 1 0,-1-1 0,0 1 0,1-1 0,-1 1-1,0-1 1,1 1 0,-1-1 0,0 1 0,1-1 0,-1 1-1,1-1 1,-1 0 0,1 1 0,-1-1 0,1 0 0,-1 0 0,1 1-1,-1-1 1,1 0 0,-1 0 0,1 0 0,-1 1 0,1-1 0,-1 0-1,2 0 1,26-4 402,22-16 24,-30 5-393,-15 12-38,-1-1 1,1 1-1,-1 0 1,1 1-1,0-1 0,0 1 1,0 0-1,9-3 1,-14 6 2,1 0 0,0 0 0,0 0 1,0 0-1,-1 0 0,1 0 1,-1 0-1,1 0 0,0 0 1,-1 0-1,0 0 0,1 1 0,-1-1 1,0 0-1,0 0 0,1 0 1,-1 0-1,0 1 0,0-1 0,0 0 1,0 0-1,-1 0 0,1 2 1,-1 40 712,1-39-621,-12 71 275,13-75-588,0 0-1,0 0 1,0 0 0,0 0 0,0 0 0,0 0 0,0 0 0,0-1-1,0 1 1,-1 0 0,1-1 0,0 1 0,0-1 0,0 1-1,0-1 1,0 1 0,-1-1 0,2 0 0,11-15-5840,3-6-5189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0.943"/>
    </inkml:context>
    <inkml:brush xml:id="br0">
      <inkml:brushProperty name="width" value="0.025" units="cm"/>
      <inkml:brushProperty name="height" value="0.025" units="cm"/>
    </inkml:brush>
  </inkml:definitions>
  <inkml:trace contextRef="#ctx0" brushRef="#br0">9 93 8008,'0'0'9000,"9"3"-6272,-1-2-2315,-1-1 1,0 1-1,1-1 1,-1-1-1,0 1 1,1-1-1,-1 0 1,0-1-1,12-3 1,-15 3-308,0 1 0,0-1 0,-1 1 0,1-1 0,0 0 1,0 0-1,-1-1 0,1 1 0,-1-1 0,0 0 0,0 0 1,0 0-1,0 0 0,0 0 0,-1-1 0,0 1 0,1-1 0,-1 0 1,0 0-1,-1 0 0,3-5 0,-4 8-93,0 0 1,0 1-1,1-1 0,-1 1 1,0-1-1,0 0 0,0 1 1,0-1-1,0 0 0,0 1 1,0-1-1,0 0 0,0 1 1,0-1-1,0 0 0,-1 1 1,1-1-1,0 1 0,0-1 1,-1 0-1,1 1 0,0-1 1,-1 1-1,1-1 0,0 1 1,-1-1-1,1 1 0,-1-1 1,1 1-1,-1-1 0,1 1 1,-1 0-1,1-1 0,-2 1 1,-25 0 26,19 2-55,1 0 0,0 1 0,0-1 0,-1 2 0,-8 5 0,9-4 31,0 1 0,0 0 0,0 0 0,1 1 0,0 0 0,1 0 0,0 0 0,0 1 0,0-1 0,1 1 0,0 0 0,1 1 0,-1-1 0,-3 17 0,7-24-15,0 1 0,0-1 0,0 0 0,0 1 0,0-1 0,0 0 0,0 1 0,1-1 0,-1 0 0,0 1 0,1-1 0,-1 0 0,1 0 0,-1 1 0,1-1 0,0 0 0,-1 0 0,1 0 0,0 0 0,0 0 0,0 0 0,0 0 0,1 1 0,1 0-5,0 0 0,0-1 0,0 1 1,0-1-1,1 1 0,-1-1 0,0 0 0,1-1 0,3 1 0,7 1-958,1-1 1,0-1 0,17-1 0,13-4-5578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617"/>
    </inkml:context>
    <inkml:brush xml:id="br0">
      <inkml:brushProperty name="width" value="0.025" units="cm"/>
      <inkml:brushProperty name="height" value="0.025" units="cm"/>
    </inkml:brush>
  </inkml:definitions>
  <inkml:trace contextRef="#ctx0" brushRef="#br0">61 0 15567,'0'0'4746,"-1"9"-3748,-6 33 194,-13 46 1,11-54-818,1 1 1,2 0-1,-3 50 0,9-84-371,0 0 0,0-1 1,0 1-1,0 0 0,0 0 0,0-1 0,0 1 0,0 0 0,0 0 1,0 0-1,0-1 0,1 1 0,-1 0 0,0-1 0,0 1 0,1 0 1,-1 0-1,1-1 0,-1 1 0,1-1 0,-1 1 0,1 0 0,-1-1 1,1 1-1,-1-1 0,1 1 0,0-1 0,-1 1 0,1-1 0,0 0 1,-1 1-1,1-1 0,0 0 0,1 1 0,0-1 34,0 0 0,1-1 0,-1 1 0,1 0 0,-1-1-1,0 0 1,1 0 0,-1 1 0,0-1 0,1 0 0,1-2 0,56-40 435,-58 41-510,7-7 49,-8 7-19,1 0 1,-1 0-1,1 0 0,0 1 1,-1-1-1,1 1 1,0-1-1,0 1 0,0 0 1,0-1-1,0 1 1,0 0-1,0 0 0,0 1 1,1-1-1,-1 0 1,4 0-1,-5 3-4,0 1 1,0-1-1,0 1 1,0 0-1,0-1 0,0 1 1,-1 0-1,0-1 1,1 1-1,-1 0 0,0 0 1,0-1-1,-1 1 1,0 3-1,1 6 37,0-10-14,0 0 0,1 0 0,-1 0 0,0 1 1,1-1-1,-1 0 0,1 0 0,0 0 0,-1 0 0,1 0 1,0 0-1,0 0 0,1 0 0,-1-1 0,0 1 1,1 0-1,-1 0 0,1-1 0,-1 1 0,3 0 1,-2-1 65,0 0 0,0-1 1,0 1-1,0-1 0,0 0 1,0 1-1,0-1 1,0 0-1,0 0 0,0-1 1,0 1-1,1 0 1,-1-1-1,0 1 0,0-1 1,0 0-1,0 1 1,-1-1-1,1 0 0,0 0 1,3-2-1,4-4 13,1 1 0,-1-2-1,-1 1 1,1-1 0,-1-1 0,0 1-1,-1-1 1,0-1 0,-1 1 0,10-18-1,-18 43-178,1 1-1,1-1 1,1 1-1,2 19 0,-2-35 50,-1 0 0,1 1 0,-1-1-1,1 0 1,-1 1 0,1-1 0,0 0 0,0 0-1,-1 1 1,1-1 0,0 0 0,0 0-1,0 0 1,0 0 0,1 0 0,-1-1-1,0 1 1,0 0 0,0 0 0,1-1 0,-1 1-1,0-1 1,1 1 0,-1-1 0,1 0-1,-1 1 1,0-1 0,1 0 0,-1 0 0,1 0-1,-1 0 1,1 0 0,-1 0 0,0 0-1,1-1 1,1 1 0,0-1-515,0 1 1,0-1-1,0 0 0,0 0 1,-1 0-1,1 0 0,0 0 1,0-1-1,-1 1 0,1-1 1,-1 0-1,1 0 0,-1 0 1,0 0-1,1 0 0,2-4 1,6-18-7247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1.985"/>
    </inkml:context>
    <inkml:brush xml:id="br0">
      <inkml:brushProperty name="width" value="0.025" units="cm"/>
      <inkml:brushProperty name="height" value="0.025" units="cm"/>
    </inkml:brush>
  </inkml:definitions>
  <inkml:trace contextRef="#ctx0" brushRef="#br0">0 0 12011,'0'0'4036,"35"54"-8392,-16-48-1602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336"/>
    </inkml:context>
    <inkml:brush xml:id="br0">
      <inkml:brushProperty name="width" value="0.025" units="cm"/>
      <inkml:brushProperty name="height" value="0.025" units="cm"/>
    </inkml:brush>
  </inkml:definitions>
  <inkml:trace contextRef="#ctx0" brushRef="#br0">158 0 9801,'0'0'6348,"-8"10"-4496,5-7-1868,-3 4 314,1-1 0,-1 1 0,1-1-1,0 2 1,1-1 0,0 0 0,0 1 0,0 0 0,1 0 0,0 0 0,1 0 0,0 0-1,0 1 1,0 8 0,3-2-334,1-1-1,1 0 0,0 1 0,1-1 1,0-1-1,1 1 0,14 25 1,-14-29-25,1 0 0,-1 1 0,-1-1 0,0 1 0,0 0 0,-1 1 0,-1-1 0,0 1 0,0-1 0,-1 1 0,-1 0 0,0-1-1,-1 16 1,0-25 168,0 0-1,0 0 1,1 1-1,-1-1 1,-1 0-1,1 0 1,0 0-1,0 0 1,-1 0-1,1 0 1,-1 0-1,0 0 1,1-1-1,-1 1 0,0-1 1,0 1-1,0-1 1,0 0-1,0 0 1,0 0-1,-1 0 1,1 0-1,0 0 1,0 0-1,-1-1 1,1 1-1,-1-1 1,1 0-1,0 0 0,-5 0 1,3 0 48,0 0 1,1 0-1,-1-1 0,1 1 0,-1-1 1,0 0-1,1 0 0,0 0 0,-1-1 1,1 1-1,0-1 0,0 0 1,-1 0-1,2 0 0,-1 0 0,0 0 1,0-1-1,1 1 0,-5-7 1,1-1-231,0-1 1,1 0 0,1 0 0,0 0 0,0-1 0,1 1 0,1-1 0,0 0-1,-1-19 1,2 23-214,1 0 0,1-1 0,-1 1 0,1-1 0,1 1 0,-1 0 1,1 0-1,1-1 0,0 1 0,0 1 0,0-1 0,1 0 0,0 1 0,7-10 0,49-52-6284,-27 33 358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2.728"/>
    </inkml:context>
    <inkml:brush xml:id="br0">
      <inkml:brushProperty name="width" value="0.025" units="cm"/>
      <inkml:brushProperty name="height" value="0.025" units="cm"/>
    </inkml:brush>
  </inkml:definitions>
  <inkml:trace contextRef="#ctx0" brushRef="#br0">73 1 11499,'0'0'3395,"-5"10"-651,-6 10-1884,1 1-1,1 1 0,0-1 1,2 2-1,0-1 1,2 1-1,-4 30 1,9-51-860,0 1 1,0 0-1,0-1 1,0 1-1,0-1 1,1 1-1,-1-1 1,1 1-1,-1-1 1,1 1-1,0-1 1,0 0-1,0 1 1,0-1-1,2 2 1,-1-2 5,0-1 1,1 0 0,-1 1 0,0-1 0,0 0-1,1 0 1,-1-1 0,1 1 0,-1 0-1,0-1 1,1 1 0,-1-1 0,1 0-1,-1 0 1,1 0 0,2 0 0,2-1-132,-1 0-1,0 0 1,0 0 0,1-1 0,-1 1 0,0-2 0,0 1 0,-1-1 0,1 1 0,-1-2 0,1 1 0,7-7 0,38-18-470,-50 28 625,0 0 1,0 0-1,-1 0 0,1 0 1,0 0-1,0 0 0,0 0 1,0 0-1,0 1 0,0-1 1,0 0-1,0 1 0,-1-1 1,1 0-1,0 1 0,0-1 1,0 1-1,-1-1 1,1 1-1,0 0 0,-1-1 1,1 1-1,0 0 0,-1-1 1,1 1-1,-1 0 0,1 0 1,-1 0-1,0-1 0,1 1 1,-1 0-1,0 0 0,1 0 1,-1 1-1,1 0-6,-1-1 0,1 1 0,0 0-1,0-1 1,0 1 0,0-1 0,0 1 0,0-1-1,0 0 1,0 1 0,1-1 0,-1 0 0,0 0-1,1 0 1,-1 0 0,1 0 0,-1 0 0,1 0-1,0 0 1,-1-1 0,1 1 0,0-1 0,2 1-1,74-15 84,-76 15-116,-1-1 0,1 1-1,-1-1 1,0 1 0,0-1 0,1 1-1,-1 0 1,0 0 0,0 0 0,0 0-1,0 0 1,0 0 0,0 0 0,0 0-1,0 0 1,0 0 0,-1 0 0,1 1-1,0-1 1,0 2 0,15 37 9,-6-14 2,-10-26 28,0 1-1,0 0 1,0-1-1,1 1 1,-1 0 0,0-1-1,1 1 1,-1 0-1,1-1 1,-1 1-1,1-1 1,-1 1 0,1 0-1,-1-1 1,1 0-1,0 1 1,-1-1 0,1 1-1,0-1 1,-1 0-1,1 1 1,0-1-1,-1 0 1,1 0 0,0 1-1,0-1 1,-1 0-1,1 0 1,0 0 0,0 0-1,-1 0 1,3 0-1,-2-1 48,1 0-1,-1 0 1,1-1-1,-1 1 1,1 0-1,-1 0 1,0-1 0,0 1-1,0-1 1,1 1-1,-1-1 1,1-3-1,20-52 579,-17 13-140,-4 35-423,0 0 1,0 1-1,0-1 0,1 1 0,3-9 0,-4 15-140,0 1-1,0 0 1,0 0-1,0-1 1,0 1-1,0 0 1,0 0-1,1 0 1,-1 0-1,0 1 1,1-1-1,-1 0 1,0 0-1,1 1 1,-1-1-1,1 1 1,-1-1-1,1 1 1,-1 0-1,1 0 1,-1-1-1,3 1 1,41 1-3376,-28 0 1082,17-1-3189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291"/>
    </inkml:context>
    <inkml:brush xml:id="br0">
      <inkml:brushProperty name="width" value="0.025" units="cm"/>
      <inkml:brushProperty name="height" value="0.025" units="cm"/>
    </inkml:brush>
  </inkml:definitions>
  <inkml:trace contextRef="#ctx0" brushRef="#br0">64 11 13805,'0'0'3764,"0"9"-1576,-9 137 2904,-1-70-4381,-21 80-1,19-118-381,10-36 142,10-23-112,3-11-292,6-18-61,1 1-1,3 1 1,1 1 0,47-72 0,-62 111-19,0-1 0,0 2 0,1-1 0,17-12 0,-22 18 2,0 0-1,-1 0 1,1 0-1,0 0 1,0 1 0,0-1-1,0 1 1,0 0-1,0 0 1,0 0-1,1 0 1,-1 1 0,0-1-1,0 1 1,1 0-1,-1 0 1,0 0 0,1 0-1,-1 1 1,4 0-1,-7-1 9,0 1 0,1-1-1,-1 1 1,0-1 0,0 1-1,1-1 1,-1 1 0,0-1-1,0 1 1,0 0 0,0-1-1,0 1 1,0-1 0,0 1-1,0-1 1,0 1-1,0 0 1,0-1 0,0 1-1,0-1 1,0 1 0,0-1-1,-1 1 1,1-1 0,0 1-1,0-1 1,-1 1 0,1-1-1,0 1 1,-1-1 0,1 1-1,0-1 1,-1 1-1,1-1 1,-1 0 0,1 1-1,-1-1 1,1 0 0,-1 1-1,0-1 1,-18 18 55,-10 6 155,-2-3 0,0 0 0,-66 31-1,153-85-11368,-27 16 3298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3.718"/>
    </inkml:context>
    <inkml:brush xml:id="br0">
      <inkml:brushProperty name="width" value="0.025" units="cm"/>
      <inkml:brushProperty name="height" value="0.025" units="cm"/>
    </inkml:brush>
  </inkml:definitions>
  <inkml:trace contextRef="#ctx0" brushRef="#br0">51 81 14798,'0'0'8312,"-7"8"-6796,-24 27-795,30-34-714,0 0 1,0 0-1,0 0 1,0 0-1,0 0 1,0 0-1,1 0 1,-1 0-1,0 0 1,1 0-1,-1 0 1,1 1-1,-1-1 1,1 0-1,0 1 1,-1-1-1,1 0 1,0 0-1,0 3 1,0-3-5,1-1 1,-1 1-1,1-1 1,-1 1 0,1-1-1,0 0 1,-1 1-1,1-1 1,0 0-1,-1 1 1,1-1 0,-1 0-1,1 0 1,0 0-1,0 0 1,-1 1 0,1-1-1,0 0 1,-1 0-1,1 0 1,0 0-1,-1-1 1,1 1 0,1 0-1,3-1 16,1 0 0,-1-1 1,1 1-1,-1-1 0,0 0 0,9-5 0,-5 0-1,-1 0 0,0 0 0,0-1 0,0 0 0,-1-1 0,-1 0 0,9-14 0,-14 22-23,-1 31-166,0-28 175,0-1-1,0 0 0,0 1 0,0-1 1,1 0-1,-1 1 0,0-1 0,1 0 1,-1 1-1,1-1 0,-1 0 1,1 0-1,-1 1 0,1-1 0,0 0 1,0 0-1,0 0 0,0 0 0,0 0 1,0 0-1,0 0 0,0-1 0,0 1 1,0 0-1,1 0 0,1 1 6,1-1-1,-1 0 1,0 0 0,1-1-1,-1 1 1,0-1-1,1 0 1,-1 1 0,0-1-1,4-1 1,1 0 4,0 0-1,0 0 1,-1-1 0,1 0-1,-1 0 1,1-1 0,-1 0-1,11-6 1,-11 4-25,-1 0 0,1-1-1,-1 1 1,0-1 0,0 0 0,-1-1 0,0 0-1,0 0 1,0 0 0,-1 0 0,0 0-1,0-1 1,2-9 0,-38 58-783,26-33 776,1 1 0,0-1 1,0 1-1,1 0 0,1 1 1,-1-1-1,1 0 0,1 1 1,0 0-1,0 0 0,0 14 0,5-14-1819,-2-9 1560,-1-1 0,1 0 0,0 1 0,-1-1 0,1 0-1,0 0 1,-1 0 0,1 1 0,0-1 0,-1 0 0,1 0-1,0 0 1,-1 0 0,1 0 0,0 0 0,-1-1-1,1 1 1,0 0 0,-1 0 0,1 0 0,-1-1 0,1 1-1,0 0 1,0-1 0,15-10-7073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051"/>
    </inkml:context>
    <inkml:brush xml:id="br0">
      <inkml:brushProperty name="width" value="0.025" units="cm"/>
      <inkml:brushProperty name="height" value="0.025" units="cm"/>
    </inkml:brush>
  </inkml:definitions>
  <inkml:trace contextRef="#ctx0" brushRef="#br0">21 1 14606,'0'0'3940,"-20"50"-3940,25-37-1986,10 1-3524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4.447"/>
    </inkml:context>
    <inkml:brush xml:id="br0">
      <inkml:brushProperty name="width" value="0.025" units="cm"/>
      <inkml:brushProperty name="height" value="0.025" units="cm"/>
    </inkml:brush>
  </inkml:definitions>
  <inkml:trace contextRef="#ctx0" brushRef="#br0">99 1 12492,'0'0'10346,"-55"41"-8809,42-22-256,0 3-288,3-1-672,2 1-257,8-4-64,0-2 0,2-5-32,16-5-257,6-2-415,8-3-770,4-1-1088,2 0-481,2 0-2402,-4-10-6535</inkml:trace>
  <inkml:trace contextRef="#ctx0" brushRef="#br0" timeOffset="1">271 48 10218,'0'0'7852,"-9"-1"-5273,-38-7 517,47 9-2993,-1 1 1,1-1-1,0 1 1,-1-1-1,1 0 0,0 1 1,0-1-1,0 1 0,0-1 1,0 0-1,0 1 0,0-1 1,1 1-1,-1-1 0,1 0 1,-1 1-1,0-1 0,1 0 1,0 1-1,-1-1 0,1 0 1,0 0-1,0 0 1,1 2-1,5 0-29,0 0-1,1 0 1,0-1 0,-1 1-1,1-2 1,0 1 0,0-1 0,0 0-1,12-1 1,31-1-669,-9-4-3412,-39 4 2245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155"/>
    </inkml:context>
    <inkml:brush xml:id="br0">
      <inkml:brushProperty name="width" value="0.025" units="cm"/>
      <inkml:brushProperty name="height" value="0.025" units="cm"/>
    </inkml:brush>
  </inkml:definitions>
  <inkml:trace contextRef="#ctx0" brushRef="#br0">1 182 3844,'0'0'15492,"8"5"-13544,-3-3-1789,-1 0-1,1 0 0,0-1 1,-1 1-1,1-1 0,0 0 1,0-1-1,0 1 0,0-1 1,0 0-1,-1 0 1,1 0-1,0-1 0,0 1 1,0-1-1,0-1 0,-1 1 1,1-1-1,0 1 1,-1-1-1,1-1 0,-1 1 1,5-4-1,75-45 387,-76 45-455,0 0 0,0-1 0,-1 0 0,0 0 0,0 0 0,-1-1 0,10-15 0,-15 21-57,0 1 1,0-1-1,0 1 0,0-1 0,-1 0 0,1 1 0,0-1 0,-1 0 0,0 0 1,1 1-1,-1-1 0,0 0 0,0 0 0,0 1 0,0-1 0,0 0 0,0 0 0,0 0 1,-1 1-1,1-1 0,-2-2 0,1 2-17,0 1-1,0 0 1,0 0 0,0 0-1,0 0 1,-1 0 0,1 0-1,0 0 1,-1 0 0,1 0-1,0 1 1,-1-1 0,1 1-1,-1-1 1,0 1 0,1-1-1,-1 1 1,-2 0 0,-2-1-16,0 1 1,1 0 0,-1 0-1,1 1 1,-1 0 0,1 0 0,-1 0-1,1 1 1,-1-1 0,1 1-1,0 1 1,-6 2 0,-1 5 23,1-1 0,0 1 0,0 1 0,1 0 0,-15 22 0,20-26 16,0 1 0,0-1 0,1 1 0,1 0 0,-1 0 0,1 0 0,0 0 0,1 1 0,0-1 0,0 1 0,0 9 1,3-17-39,-1 1 1,0-1-1,0 0 1,1 1 0,-1-1-1,1 0 1,-1 1-1,1-1 1,0 0 0,-1 0-1,1 1 1,0-1 0,0 0-1,0 0 1,0 0-1,0 0 1,0 0 0,0 0-1,0 0 1,1-1 0,-1 1-1,0 0 1,0-1-1,1 1 1,-1 0 0,0-1-1,1 0 1,-1 1-1,0-1 1,4 0 0,50 4-16,-44-4-23,16 1-1865,50-7 1,-23-7-3989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5.866"/>
    </inkml:context>
    <inkml:brush xml:id="br0">
      <inkml:brushProperty name="width" value="0.025" units="cm"/>
      <inkml:brushProperty name="height" value="0.025" units="cm"/>
    </inkml:brush>
  </inkml:definitions>
  <inkml:trace contextRef="#ctx0" brushRef="#br0">52 1 3844,'0'0'20120,"5"7"-18588,-3-4-1442,-1 0 0,1 0 0,-1-1 0,0 1 0,0 0 0,0 0 0,0 0 0,0 0 0,-1 0 0,1 0 0,-1 1 0,0-1 0,0 0-1,-1 5 1,-17 54 1170,16-56-1162,-8 20 134,-20 67 630,28-85-811,0 1 0,1-1 0,0 1 0,0 0 0,1-1 0,0 1 0,1 0 0,2 16 0,-2-23-176,1 1 0,-1-1 0,1 1 1,-1-1-1,1 1 0,0-1 0,0 0 0,0 0 0,0 0 0,0 0 0,1 0 0,-1 0 1,1-1-1,-1 1 0,1-1 0,-1 1 0,1-1 0,0 0 0,0 0 0,0-1 0,-1 1 0,1 0 1,6 0-1,-5-1-256,0 1 0,1-1 0,-1 1 1,0-1-1,0 0 0,0-1 0,1 1 1,-1-1-1,0 0 0,0 0 0,0 0 1,0 0-1,0-1 0,0 0 0,0 0 1,3-2-1,10-13-8278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6.511"/>
    </inkml:context>
    <inkml:brush xml:id="br0">
      <inkml:brushProperty name="width" value="0.025" units="cm"/>
      <inkml:brushProperty name="height" value="0.025" units="cm"/>
    </inkml:brush>
  </inkml:definitions>
  <inkml:trace contextRef="#ctx0" brushRef="#br0">1 85 9161,'0'0'12080,"5"-10"-9480,-3 6-2449,0-1 0,1 0 0,0 1 0,0-1 0,0 1 0,0 0 0,1 0 0,-1 0-1,1 0 1,0 1 0,0 0 0,1 0 0,-1 0 0,1 0 0,-1 0 0,1 1 0,0 0 0,0 0 0,0 0-1,0 1 1,0 0 0,0 0 0,1 0 0,-1 0 0,9 1 0,-13 0-153,0 0 0,-1 0-1,1 0 1,0 0 0,-1 0 0,1 1 0,0-1-1,0 0 1,-1 0 0,1 1 0,0-1 0,-1 0-1,1 1 1,0-1 0,-1 0 0,1 1 0,-1-1-1,1 1 1,-1-1 0,1 1 0,-1 0 0,1-1-1,-1 1 1,0-1 0,1 1 0,-1 0 0,0-1-1,1 1 1,-1 0 0,0 1 0,-1 28 35,-19 25 162,6-30-118,-19 38 35,31-58-116,0 0 0,1 0 0,-1 0 0,1 0 0,0 1 0,0-1-1,1 0 1,-1 0 0,1 1 0,1 6 0,0-11 11,0 0-1,0 0 1,0 0-1,0 0 1,0 0-1,1 0 1,-1 0 0,0 0-1,1 0 1,-1-1-1,1 1 1,-1 0-1,0-1 1,1 0-1,-1 1 1,1-1-1,-1 0 1,1 0 0,0 1-1,-1-1 1,1-1-1,-1 1 1,1 0-1,2-1 1,41-4 272,-38 2-241,0 0 0,0-1 0,0 0 0,0 0 0,-1 0 0,0-1-1,0 0 1,0 0 0,0 0 0,-1-1 0,8-9 0,-3 2 65,-1-1 1,0-1-1,0 1 0,7-21 1,-10 11 186,-5 23-280,-1 1 0,0-1 0,0 0 0,1 1 0,-1-1 0,0 1 0,0-1 0,0 0 0,0 1 0,0-1 0,0 0 0,0 1 0,0-1 0,0 1-1,0-1 1,0 0 0,0 1 0,-1-1 0,1 1 0,0-1 0,0 0 0,-1 1 0,1-1 0,0 1 0,-1-1 0,1 1 0,0-1 0,-1 1 0,1-1 0,-1 1 0,1 0 0,-2-1 0,2 1-127,26 13-97,-11-9 237,0-1 0,0-1 1,0 0-1,0-1 0,30-2 0,-38 1-10,0-1 0,0 1 0,0-2 1,0 1-1,0-1 0,0 0 0,0 0 0,-1-1 0,1 0 1,-1 0-1,1-1 0,-1 1 0,0-1 0,9-8 0,-15 11-6,1 0 0,0 1-1,0-1 1,-1 0 0,1 1-1,0-1 1,-1 0 0,1 0-1,-1 0 1,1 0 0,-1 1-1,1-1 1,-1 0 0,0 0-1,1 0 1,-1 0 0,0 0-1,0 0 1,0 0 0,0 0-1,0 0 1,0 0 0,0 0-1,0 0 1,0-1-1,-1 1-3,0 0-1,1 0 1,-1 1-1,0-1 1,0 0-1,0 1 1,0-1-1,0 1 1,0-1-1,0 1 1,0-1-1,0 1 1,0 0-1,0-1 1,0 1-1,0 0 1,0 0-1,-2 0 1,-3 0-6,1-1 0,-1 2 0,0-1 0,0 1 0,1 0 1,-1 0-1,-9 3 0,8-1 5,0 1-1,0-1 1,1 1-1,-1 1 1,1-1-1,0 1 1,0 0-1,1 1 1,0-1-1,0 1 1,0 0-1,0 0 1,1 1-1,0-1 1,0 1-1,1 0 1,0 0-1,0 0 1,1 1 0,-4 13-1,7-18-19,-1-1 0,1 0 0,-1 1 0,1-1 0,0 0 0,-1 0 0,1 1 0,0-1 0,1 0 0,-1 0 0,0 0 0,1 0 0,-1 0 0,1-1 0,-1 1 0,1 0 0,0-1 0,0 1 0,0-1 0,0 1 0,0-1 0,0 0 0,0 0 0,0 0 0,0 0 0,3 0 0,5 3-780,-1 0 1,1-1-1,1 0 1,17 2-1,9-4-5928,2-1-6294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199"/>
    </inkml:context>
    <inkml:brush xml:id="br0">
      <inkml:brushProperty name="width" value="0.025" units="cm"/>
      <inkml:brushProperty name="height" value="0.025" units="cm"/>
    </inkml:brush>
  </inkml:definitions>
  <inkml:trace contextRef="#ctx0" brushRef="#br0">0 115 5477,'0'0'8456,"10"2"-5221,7 1-2121,0 0 0,0-2 0,1 0 0,-1 0-1,28-4 1,-39 2-921,-1 0-1,0 0 0,1-1 0,-1 1 1,0-1-1,0 0 0,0-1 1,0 1-1,-1-1 0,8-5 0,-9 5-133,-1 1 0,1-1 0,-1 0 0,0 0 0,0 0 0,0 0 0,-1 0 0,1 0 0,0 0 0,-1 0 0,0-1 0,0 1 0,0-1 0,0 1 0,-1-1 0,1 1 0,-1-1 0,0-4 0,0 7-54,-1-1 1,1 0-1,-1 1 1,1-1 0,-1 1-1,1-1 1,-1 1-1,0 0 1,1-1-1,-1 1 1,0 0-1,0-1 1,0 1-1,0 0 1,-1 0-1,1 0 1,0 0-1,0 0 1,-1 0-1,1 0 1,0 0-1,-1 1 1,1-1-1,-1 0 1,1 1-1,-1 0 1,1-1-1,-1 1 1,1 0-1,-1-1 1,0 1-1,1 0 1,-1 0-1,1 0 1,-3 1-1,1-1-16,0 0 0,0 0 0,0 0 0,0 0 0,0 1 0,0-1 0,0 1 0,0 0 0,1 0 0,-1 0 0,0 0 0,1 1 0,-1-1 0,1 1 1,-1-1-1,1 1 0,-1 0 0,1 0 0,-2 2 0,1 2-25,-1 1 0,1-1 0,1 1 0,-1-1 0,1 1 0,0 0 0,1 0 0,-1-1 0,1 1 0,1 0 0,0 0 0,0 1 0,0-1 0,0 0 0,1 0 0,3 9 0,-3-12-259,1 1-1,-1-1 1,1 0 0,0 0-1,0 0 1,1 0 0,-1 0-1,1-1 1,0 1 0,0-1-1,4 4 1,-3-4-486,0 0 0,0 0 0,0-1 0,0 1 0,1-1 0,-1 0 0,1-1 0,-1 1 0,1-1 0,-1 0 0,11 2 0,23-2-9074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7.831"/>
    </inkml:context>
    <inkml:brush xml:id="br0">
      <inkml:brushProperty name="width" value="0.025" units="cm"/>
      <inkml:brushProperty name="height" value="0.025" units="cm"/>
    </inkml:brush>
  </inkml:definitions>
  <inkml:trace contextRef="#ctx0" brushRef="#br0">22 0 12716,'0'0'9278,"1"9"-8915,1 56 826,-2-1 0,-17 115-1,14-152-1618,0 0 1,2 1-1,3 43 0,6-49-3736,5-15-1683,5-5-6482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8.896"/>
    </inkml:context>
    <inkml:brush xml:id="br0">
      <inkml:brushProperty name="width" value="0.025" units="cm"/>
      <inkml:brushProperty name="height" value="0.025" units="cm"/>
    </inkml:brush>
  </inkml:definitions>
  <inkml:trace contextRef="#ctx0" brushRef="#br0">198 80 13741,'0'0'3758,"1"-10"-400,5-32-924,-6 42-2400,1-1 0,-1 0-1,0 0 1,0 0 0,0 0-1,0 0 1,0 0-1,0 0 1,0 0 0,0 0-1,0 0 1,-1 0 0,1 1-1,0-1 1,-1 0 0,1 0-1,0 0 1,-1 0-1,1 1 1,-1-1 0,1 0-1,-1 0 1,1 1 0,-1-1-1,0 0 1,1 1-1,-1-1 1,0 0 0,0 1-1,-1-1 1,0 0 49,0 1-1,-1-1 1,1 1 0,0 0 0,-1 0-1,1 0 1,0 0 0,-1 0-1,1 0 1,0 1 0,-5 0 0,-3 2 175,0 1 1,0 0-1,-18 10 1,-34 31-282,58-41 19,0 0 0,0 0 1,0 0-1,0 1 0,1-1 0,-1 1 0,1 0 0,0 0 0,1 0 0,0 1 0,-3 5 1,5-10-2,0 0 1,1 0 0,-1 0 0,0 0-1,0 0 1,0 0 0,1-1 0,-1 1-1,1 0 1,-1 0 0,0 0 0,1 0-1,-1 0 1,1-1 0,0 1 0,-1 0-1,1 0 1,0-1 0,-1 1 0,1-1-1,0 1 1,0 0 0,0-1 0,0 1-1,-1-1 1,1 0 0,0 1 0,0-1 0,0 0-1,0 0 1,0 1 0,1-1 0,42 10 46,-30-8-62,-4 0 33,9 2-38,-1 0 0,1 2 0,26 11 1,-42-16 32,-1 0 1,1 0 0,0 0 0,-1 1 0,1-1-1,0 1 1,-1 0 0,0 0 0,1 0 0,-1 0 0,0 0-1,0 0 1,0 0 0,0 1 0,-1-1 0,1 1-1,-1-1 1,1 1 0,-1 0 0,0-1 0,0 1 0,0 0-1,0 0 1,-1 0 0,1 0 0,-1 0 0,0 0 0,0 0-1,0 0 1,0 5 0,-2-5 117,1 0 0,-1 0 0,0 0 0,1 0 0,-1-1 0,-1 1 0,1 0 0,0-1 0,-1 1 0,1-1 1,-1 0-1,0 0 0,0 0 0,0 0 0,0-1 0,0 1 0,0-1 0,0 1 0,0-1 0,-5 1 0,-5 2 74,0-1 1,0 0-1,-24 2 1,32-5-236,1 1 1,-1-1 0,0 0 0,1-1 0,-1 1 0,0-1-1,1 0 1,-1 0 0,1 0 0,-9-4 0,12 4-113,-1 0-1,1 0 1,0 0 0,0-1 0,0 1-1,0 0 1,0 0 0,0-1 0,0 1-1,0 0 1,1-1 0,-1 1 0,0-1-1,1 1 1,0-1 0,-1 1-1,1-1 1,0 1 0,-1-1 0,1 0-1,0 1 1,0-1 0,0 1 0,1-1-1,-1 1 1,0-1 0,0 0 0,1 1-1,-1-1 1,1 1 0,0-1 0,-1 1-1,1 0 1,0-1 0,0 1 0,1-2-1,31-41-6109,-20 29 3621,17-22-4609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369"/>
    </inkml:context>
    <inkml:brush xml:id="br0">
      <inkml:brushProperty name="width" value="0.025" units="cm"/>
      <inkml:brushProperty name="height" value="0.025" units="cm"/>
    </inkml:brush>
  </inkml:definitions>
  <inkml:trace contextRef="#ctx0" brushRef="#br0">83 0 9065,'0'0'16068,"-6"14"-15272,-5 11-446,-34 87 721,41-98-1002,-1 0-1,2 0 1,0 0-1,1 1 0,0-1 1,1 24-1,1-36-65,0-1 1,1 1-1,-1 0 1,0 0-1,1-1 1,0 1-1,-1 0 1,1-1-1,0 1 1,0-1-1,0 1 1,0-1-1,0 1 1,0-1-1,0 0 1,1 0-1,-1 1 1,0-1-1,1 0 1,-1 0-1,1 0 1,-1 0-1,1-1 1,-1 1-1,1 0 1,0-1-1,-1 1 1,1-1-1,0 1 1,0-1-1,-1 0 1,1 0-1,0 0 1,0 0-1,-1 0 0,1 0 1,0 0-1,0 0 1,-1-1-1,1 1 1,2-2-1,5 0-52,0 0-1,0-1 0,-1 0 0,1 0 0,-1-1 0,13-7 0,26-21-233,-46 39 228,-1 1-1,0 0 1,0 0-1,-3 14 1,2-20 71,1 0 0,-1 0 1,1-1-1,0 1 0,-1 0 1,1 0-1,0 0 0,0 0 1,0-1-1,1 1 0,-1 0 1,0 0-1,1-1 0,-1 1 1,1 0-1,-1 0 1,1-1-1,0 1 0,0-1 1,0 1-1,0-1 0,0 1 1,0-1-1,0 1 0,1-1 1,-1 0-1,3 2 0,-2-2 9,1 0 0,0-1 0,-1 0 0,1 1 0,0-1 0,0 0 0,-1 0-1,1 0 1,0-1 0,0 1 0,-1-1 0,1 1 0,0-1 0,-1 0 0,1 0 0,-1 0-1,1-1 1,-1 1 0,4-3 0,4-2-2,0-1 1,0 0-1,-1-1 0,1 0 1,-2-1-1,1 1 0,-1-2 1,-1 1-1,0-1 0,11-21 0,-17 30-65,-1 8-10,-1 1 1,-1 0-1,1 0 0,-1-1 1,-4 11-1,3-10 66,0 0 0,1 0 0,0 0 0,-1 14-1,3-20-4,0 1-1,0-1 0,-1 1 0,1-1 0,1 0 0,-1 1 0,0-1 1,1 1-1,-1-1 0,1 0 0,0 1 0,0-1 0,0 0 0,0 0 1,0 0-1,0 0 0,0 0 0,1 0 0,-1 0 0,1 0 0,0 0 1,1 1-1,1-1-120,-1-1 0,1 1-1,-1-1 1,1 0 0,-1 0 0,1-1 0,0 1 0,0-1 0,-1 1-1,1-1 1,0 0 0,0-1 0,6 0 0,-7 0-250,-1 1 0,0-1-1,1 1 1,-1-1 0,0 0 0,0 0 0,1 0 0,-1 0 0,0 0 0,0-1 0,0 1-1,0-1 1,0 1 0,-1-1 0,1 1 0,0-1 0,2-3 0,11-17-6407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5:59.744"/>
    </inkml:context>
    <inkml:brush xml:id="br0">
      <inkml:brushProperty name="width" value="0.025" units="cm"/>
      <inkml:brushProperty name="height" value="0.025" units="cm"/>
    </inkml:brush>
  </inkml:definitions>
  <inkml:trace contextRef="#ctx0" brushRef="#br0">15 1 10570,'0'0'10570,"-14"61"-26041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259"/>
    </inkml:context>
    <inkml:brush xml:id="br0">
      <inkml:brushProperty name="width" value="0.025" units="cm"/>
      <inkml:brushProperty name="height" value="0.025" units="cm"/>
    </inkml:brush>
  </inkml:definitions>
  <inkml:trace contextRef="#ctx0" brushRef="#br0">194 0 16239,'0'0'1944,"-9"3"-92,5-2-1787,1 0 0,-1 0 0,0 1 0,1 0 0,-1 0 1,1 0-1,-1 0 0,1 0 0,0 1 0,0-1 0,-5 6 0,2 1-25,-1-1 1,1 1-1,1 0 0,-7 14 0,-7 22 311,1 1 0,3 1 0,2 0 0,1 0 0,3 2 0,2-1 0,-2 93 0,9-140-349,0-1-1,-1 1 1,1 0-1,0 0 0,0-1 1,0 1-1,0 0 1,0-1-1,0 1 1,0 0-1,1 0 0,-1-1 1,0 1-1,0 0 1,0-1-1,1 1 1,-1 0-1,0-1 0,1 1 1,-1 0-1,0-1 1,1 1-1,-1-1 1,1 1-1,-1-1 0,1 1 1,0-1-1,-1 1 1,1-1-1,-1 1 1,1-1-1,0 0 1,-1 0-1,1 1 0,0-1 1,-1 0-1,2 1 1,-1-2 2,0 1 0,1-1 0,-1 1 0,0 0 0,0-1 0,0 0 0,0 1 0,0-1 0,0 0 0,0 0 1,0 1-1,0-1 0,0 0 0,0 0 0,0 0 0,-1 0 0,1 0 0,0 0 0,-1-1 0,1 1 0,0-1 0,8-24-353,-1 1 0,-1-1 0,-2 0-1,0 0 1,-2-1 0,1-31 0,3-27-367,-3 84 836,-1 0 1,1 0-1,0 1 1,-1-1-1,1 1 1,-1 0-1,1 0 1,0 0-1,-1 1 1,1 0-1,4 0 1,22 2 72,-22-4-103,-1 0 0,1-1 0,-1 1 0,0-1 0,0-1 1,0 0-1,0 0 0,0 0 0,-1-1 0,1 0 0,-1 0 0,0 0 0,0-1 1,-1 0-1,1 0 0,6-9 0,-4 5 176,0-1 0,-1 0 0,0 0-1,-1 0 1,0-1 0,-1 1 0,0-1 0,-1-1 0,6-21 0,-10 22-342,-4 11 12,-13 20-32,-17 38 27,24-37 87,2-1 1,0 2-1,1-1 0,1 1 0,1 0 0,1 1 0,1-1 0,1 1 1,2 44-1,0-65-12,0 0 0,0 0 1,0 0-1,1 0 1,-1 0-1,1 0 0,-1 0 1,1-1-1,-1 1 0,1 0 1,0 0-1,0-1 0,0 1 1,0 0-1,0-1 0,1 1 1,-1-1-1,0 0 0,1 1 1,-1-1-1,1 0 0,-1 0 1,1 0-1,0 0 1,-1 0-1,1 0 0,0 0 1,0 0-1,-1-1 0,1 1 1,0-1-1,0 0 0,0 1 1,0-1-1,0 0 0,0 0 1,2 0-1,-1-1 6,0 1-1,1-1 1,-1 0 0,0 1-1,0-2 1,1 1 0,-1 0-1,0-1 1,0 1 0,0-1-1,-1 0 1,1 0-1,0 0 1,-1 0 0,1 0-1,-1-1 1,0 1 0,0-1-1,0 0 1,3-5 0,-2 2-19,-1 0 1,1-1 0,-2 1-1,1-1 1,-1 0 0,0 0-1,0 0 1,-1 1 0,0-1-1,0 0 1,0 0 0,-1 0 0,0 0-1,-1 1 1,-1-8 0,2 11 0,0 0 0,0 0 0,-1 0 0,1 0 1,0 1-1,-1-1 0,0 0 0,0 1 0,0-1 1,0 1-1,0 0 0,0 0 0,0 0 0,-1 0 1,1 0-1,-1 0 0,1 0 0,-1 1 0,0 0 1,0-1-1,0 1 0,0 0 0,0 0 0,0 0 1,0 1-1,0-1 0,0 1 0,0 0 0,0 0 1,0 0-1,0 0 0,0 0 0,0 1 1,0-1-1,-5 3 0,7-3 0,-1 0-1,1 1 1,0 0 0,0-1-1,0 1 1,0 0 0,0-1 0,0 1-1,0 0 1,0 0 0,0 0-1,0 0 1,0 0 0,1 0-1,-1 0 1,0 0 0,1 0 0,-1 0-1,1 1 1,-1-1 0,1 0-1,-1 0 1,1 0 0,0 1-1,0-1 1,0 0 0,0 1 0,0-1-1,0 0 1,0 0 0,0 1-1,0-1 1,0 0 0,1 0-1,-1 1 1,0-1 0,1 0-1,-1 0 1,1 0 0,0 1 0,-1-1-1,1 0 1,0 0 0,0 0-1,0 0 1,-1 0 0,1-1-1,0 1 1,0 0 0,0 0 0,0 0-1,1-1 1,-1 1 0,0-1-1,0 1 1,0-1 0,0 1-1,1-1 1,-1 0 0,2 1 0,44 11-7703,-16-8-576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0.952"/>
    </inkml:context>
    <inkml:brush xml:id="br0">
      <inkml:brushProperty name="width" value="0.025" units="cm"/>
      <inkml:brushProperty name="height" value="0.025" units="cm"/>
    </inkml:brush>
  </inkml:definitions>
  <inkml:trace contextRef="#ctx0" brushRef="#br0">60 67 9129,'0'0'5167,"8"-6"-1542,7-5-2329,50-38 7754,-96 66-8073,25-12-988,1-1 1,-1 2-1,1-1 1,0 1-1,0-1 1,1 1 0,0 0-1,-5 9 1,9-13-12,-1 0 0,0-1 0,1 1 0,-1 0 0,1 0 1,0 0-1,0 0 0,0 0 0,0 0 0,0 0 0,0 0 1,0-1-1,0 1 0,1 0 0,-1 0 0,1 0 0,-1 0 0,1-1 1,0 1-1,0 0 0,0 0 0,0-1 0,0 1 0,0-1 1,0 1-1,0-1 0,1 1 0,-1-1 0,1 0 0,-1 0 1,1 1-1,-1-1 0,1 0 0,0-1 0,-1 1 0,4 1 0,7 3-114,0 0-1,0-1 0,18 4 0,-21-7 90,-1 1-1,1 0 1,-1 1 0,0 0 0,0 0 0,0 1-1,0 0 1,-1 0 0,9 6 0,-16-10 43,1 1 1,-1-1-1,1 1 0,-1-1 1,1 1-1,-1-1 1,0 1-1,1-1 0,-1 1 1,0-1-1,1 1 1,-1-1-1,0 1 0,0 0 1,1-1-1,-1 1 0,0-1 1,0 1-1,0 0 1,0-1-1,0 1 0,0 0 1,0-1-1,0 1 1,0 0-1,0-1 0,0 1 1,0-1-1,-1 1 1,1 0-1,-17 14 393,-32 3 628,45-17-966,-19 6 225,-1-2 0,0-1 0,0 0-1,-1-2 1,-33-1 0,57-1-356,1 0 1,0 0-1,-1 0 0,1 0 0,0 0 1,-1 0-1,1 0 0,0-1 0,0 1 1,-1 0-1,1 0 0,0 0 1,0-1-1,-1 1 0,1 0 0,0 0 1,0 0-1,0-1 0,-1 1 0,1 0 1,0-1-1,0 1 0,0 0 1,0 0-1,0-1 0,-1 1 0,1 0 1,0-1-1,0 1 0,0 0 1,0-1-1,0 1 0,0 0 0,0 0 1,0-1-1,0 1 0,0 0 0,0-1 1,1 1-1,-1 0 0,0-1 1,0 1-1,0 0 0,0 0 0,0-1 1,0 1-1,1 0 0,-1 0 0,0-1 1,0 1-1,1 0 0,9-16-5693,7-4-5117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238"/>
    </inkml:context>
    <inkml:brush xml:id="br0">
      <inkml:brushProperty name="width" value="0.025" units="cm"/>
      <inkml:brushProperty name="height" value="0.025" units="cm"/>
    </inkml:brush>
  </inkml:definitions>
  <inkml:trace contextRef="#ctx0" brushRef="#br0">29 0 12716,'0'0'6128,"1"8"-4350,2 20-791,-2-1-1,-1 0 1,-1 0-1,-1 0 1,-11 48-1,6-34-806,-4 77-1,15-111-33,5-15 132,5-18 179,-5-14-377,-3-1 1,2-71-1,-7 109-535,-2 11 355,1 0 0,0 0 0,1 0 0,0 0 0,0 0 0,1 0-1,0 0 1,4 9 0,-4-14 82,-1 0-1,1-1 1,0 1-1,0-1 1,1 1-1,-1-1 1,0 0-1,1 1 1,-1-1-1,1-1 1,0 1-1,0 0 1,0-1-1,0 1 1,0-1-1,0 0 1,0 0-1,0 0 1,0 0-1,1-1 1,-1 1-1,0-1 1,7 0-1,-1 0 76,-1-1 0,1 0 0,0 0 0,0-1 0,-1 0 0,1-1 0,-1 0 0,0 0 0,0-1 0,0 0 0,0 0 0,-1 0 0,1-1 0,-1-1 0,0 1 0,-1-1 0,1 0 0,-1-1 0,6-8 0,-4 6 25,-1-1 1,0-1 0,0 1-1,-1-1 1,0 0-1,-1 0 1,0-1-1,-1 0 1,-1 0-1,1 0 1,-2 0 0,0 0-1,1-17 1,-6 25-138,-5 11-69,-5 11-103,3-1 219,1 1-1,1 1 1,0-1 0,1 1 0,1 1-1,1-1 1,1 1 0,1 0 0,0 0-1,1 29 1,2-47 8,0 0 0,0 0 0,1 0 0,-1 0 0,1 1 0,-1-1 0,1 0 0,0 0 0,0 0 0,0 0 0,0 0 0,0-1 0,0 1 0,0 0 0,1 0 0,-1-1 0,1 1 0,-1-1 0,1 1 0,0-1 0,-1 0 0,5 3 0,-3-3 10,1 0 1,0 1-1,0-1 1,0-1-1,0 1 1,0-1-1,0 1 1,0-1-1,1 0 1,-1-1-1,6 0 1,2-2 18,0 1 0,0-2 0,0 0 0,-1 0 0,1-1 0,-1-1 0,13-8 0,-15 8-3,-1 0 0,-1-1 0,1 0-1,7-10 1,-13 14-7,1 1 0,-1-1 0,0 0 0,0 0 0,0-1 0,-1 1 0,1 0 0,-1-1 0,0 1 0,0-1 0,0 1 0,0-1-1,-1 1 1,1-1 0,-1-4 0,0 7-13,0 1 0,-1-1 1,1 0-1,-1 1 0,1-1 0,0 0 0,-1 1 0,1-1 0,-1 0 0,1 1 0,-1-1 0,0 1 0,1-1 1,-1 1-1,0 0 0,1-1 0,-1 1 0,0 0 0,1-1 0,-1 1 0,0 0 0,0 0 0,1-1 0,-1 1 0,0 0 1,0 0-1,0 0 0,1 0 0,-1 0 0,0 0 0,0 0 0,1 1 0,-1-1 0,0 0 0,0 0 0,1 0 1,-1 1-1,0-1 0,0 0 0,1 1 0,-2 0 0,-32 17-16,28-13 40,0 2 0,0-1 1,1 0-1,0 1 0,0 0 1,1 1-1,0-1 0,0 1 1,1-1-1,-5 15 0,8-20-100,-1 0 0,0 0 0,1 0 0,-1 0 0,1 1 1,0-1-1,0 0 0,0 0 0,0 1 0,0-1 0,0 0 0,0 0 0,1 0 0,-1 1 0,1-1 0,0 0 0,0 0 0,0 0 0,0 0 0,0 0 0,0 0 1,0 0-1,0 0 0,1-1 0,-1 1 0,1 0 0,-1-1 0,1 1 0,0-1 0,0 0 0,0 1 0,0-1 0,0 0 0,0 0 0,0 0 0,0-1 0,0 1 1,0 0-1,0-1 0,0 1 0,1-1 0,-1 0 0,4 0 0,35 2-4697,8-2-3038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2.770"/>
    </inkml:context>
    <inkml:brush xml:id="br0">
      <inkml:brushProperty name="width" value="0.025" units="cm"/>
      <inkml:brushProperty name="height" value="0.025" units="cm"/>
    </inkml:brush>
  </inkml:definitions>
  <inkml:trace contextRef="#ctx0" brushRef="#br0">67 1 13421,'0'0'11456,"1"11"-10501,-3 9-609,1 0-1,-2 0 1,-1 0-1,0-1 1,-14 37-1,10-33-204,0 1-1,2 0 1,1 0 0,-4 48-1,9-71-131,1 0 0,-1 0-1,0-1 1,1 1-1,-1 0 1,1 0 0,-1 0-1,1-1 1,-1 1 0,1 0-1,-1 0 1,1-1-1,0 1 1,-1 0 0,1-1-1,0 1 1,0-1-1,-1 1 1,1-1 0,0 0-1,0 1 1,0-1-1,0 0 1,0 1 0,0-1-1,-1 0 1,1 0 0,0 0-1,0 0 1,1 0-1,38 3 126,-26-3-134,63 15 49,-6-1-1972,-23-15-3004,-23-5-593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273"/>
    </inkml:context>
    <inkml:brush xml:id="br0">
      <inkml:brushProperty name="width" value="0.025" units="cm"/>
      <inkml:brushProperty name="height" value="0.025" units="cm"/>
    </inkml:brush>
  </inkml:definitions>
  <inkml:trace contextRef="#ctx0" brushRef="#br0">123 39 17905,'0'0'865,"-7"12"688,-15 26-300,2 1 1,1 1-1,-15 50 0,32-83-1186,-3 6 35,2 0 0,0 0 0,0 0 0,-1 22 0,4-34-98,0-1 1,0 0 0,0 0 0,0 0 0,0 1 0,1-1 0,-1 0 0,0 0 0,0 1 0,0-1 0,0 0 0,0 0 0,1 0 0,-1 1 0,0-1 0,0 0 0,0 0 0,1 0-1,-1 0 1,0 0 0,0 0 0,1 1 0,-1-1 0,0 0 0,0 0 0,0 0 0,1 0 0,-1 0 0,0 0 0,0 0 0,1 0 0,-1 0 0,0 0 0,1 0 0,-1 0 0,0 0-1,0 0 1,0 0 0,1 0 0,-1-1 0,0 1 0,0 0 0,1 0 0,-1 0 0,0 0 0,0 0 0,0 0 0,1-1 0,-1 1 0,0 0 0,13-8 175,-4-2-143,0 0 0,-1 0 0,0-1 0,0 0-1,-2 0 1,1 0 0,6-18 0,-1 1-29,-2-1 1,7-32-1,-12 42-33,-2 9-46,0-1 0,-1 0 1,0 0-1,0-1 0,-2 1 0,1 0 0,-2-16 0,1 27 59,-1 0 1,1 0 0,0-1 0,-1 1-1,1 0 1,0 0 0,-1 0 0,1-1-1,-1 1 1,1 0 0,0 0 0,-1 0-1,1 0 1,-1 0 0,1 0 0,0 0-1,-1 0 1,1 0 0,-1 0 0,1 0-1,0 0 1,-1 0 0,1 0 0,-1 0-1,1 0 1,0 1 0,-1-1 0,1 0-1,0 0 1,-1 0 0,1 1 0,0-1-1,-1 0 1,1 0 0,0 1 0,-1-1 0,1 0-1,0 1 1,0-1 0,-1 0 0,1 1-1,0-1 1,0 0 0,0 1 0,0-1-1,-1 1 1,-14 17-90,10-10 99,0 1 0,0 0 0,1 1 0,0-1 0,-5 17 1,8-24 14,1 0 1,-1 0-1,0-1 1,1 1-1,-1 0 1,1 0-1,0 0 1,0 0-1,0 0 1,0 0-1,0 0 1,0 0-1,0 0 1,1 0-1,-1 0 1,1 0-1,-1 0 1,1 0-1,0-1 1,0 1-1,-1 0 1,1 0-1,1-1 1,-1 1-1,0-1 1,0 1-1,1-1 1,-1 1-1,0-1 1,1 0-1,0 1 1,-1-1-1,1 0 1,0 0-1,3 1 1,2 0 54,1-1 1,-1 0 0,1 0-1,-1 0 1,1-1 0,-1 0-1,1-1 1,-1 0-1,1 0 1,-1-1 0,1 1-1,-1-2 1,0 1-1,0-1 1,0 0 0,0 0-1,6-5 1,-3 2-5,0-1 1,0-1-1,-1 1 1,0-1-1,0-1 0,-1 0 1,0 0-1,-1-1 1,12-19-1,-30 49-327,1 2-1,0 0 1,1 0 0,2 0-1,0 1 1,2 0-1,0 1 1,-2 31 0,10-35-4510,7-7-3742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3.649"/>
    </inkml:context>
    <inkml:brush xml:id="br0">
      <inkml:brushProperty name="width" value="0.025" units="cm"/>
      <inkml:brushProperty name="height" value="0.025" units="cm"/>
    </inkml:brush>
  </inkml:definitions>
  <inkml:trace contextRef="#ctx0" brushRef="#br0">1 1 14125,'0'0'7527,"48"15"-6277,-19-13 31,13 1-1121,3-2-128,5-1-32,-1 0-1249,-1 0-1986,-6-4-3235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013"/>
    </inkml:context>
    <inkml:brush xml:id="br0">
      <inkml:brushProperty name="width" value="0.025" units="cm"/>
      <inkml:brushProperty name="height" value="0.025" units="cm"/>
    </inkml:brush>
  </inkml:definitions>
  <inkml:trace contextRef="#ctx0" brushRef="#br0">264 3 18385,'0'0'2259,"-10"-1"-76,0 0-2052,0 0 1,1 1 0,-1 0-1,0 1 1,1 0-1,-1 1 1,1 0-1,-1 0 1,1 1-1,0 0 1,0 0 0,0 1-1,-13 8 1,9-3-51,0 1 0,1 0 1,1 0-1,0 1 1,-12 15-1,20-23-71,1 0 1,-1 1 0,1-1-1,0 1 1,-1 0-1,2-1 1,-1 1 0,0 0-1,1 0 1,0 0-1,0 1 1,0-1-1,0 0 1,1 0 0,-1 0-1,1 1 1,0-1-1,0 0 1,1 0-1,-1 1 1,1-1 0,0 0-1,0 0 1,3 6-1,-2-8-76,0 1-1,1-1 0,-1 0 0,1 0 0,-1 0 0,1 0 0,0 0 0,0 0 1,0-1-1,0 1 0,0-1 0,0 0 0,0 0 0,0 0 0,0-1 1,1 1-1,-1-1 0,0 1 0,7-1 0,67-4-4035,-31-8-1445,0-9-3315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4.930"/>
    </inkml:context>
    <inkml:brush xml:id="br0">
      <inkml:brushProperty name="width" value="0.025" units="cm"/>
      <inkml:brushProperty name="height" value="0.025" units="cm"/>
    </inkml:brush>
  </inkml:definitions>
  <inkml:trace contextRef="#ctx0" brushRef="#br0">89 0 14253,'0'0'7383,"-11"6"-6673,7-3-663,-41 29 619,42-30-625,1 1-1,-1 0 0,1 0 1,0 0-1,0 0 0,0 0 1,0 0-1,0 1 0,1-1 1,-1 1-1,1-1 0,0 1 1,0-1-1,0 1 0,1 0 1,-1 6-1,1-8-36,-1 0-1,1 0 1,0 0 0,0 0 0,0 0-1,1 0 1,-1 0 0,0 0-1,1 0 1,0 0 0,-1 0-1,1 0 1,0 0 0,0 0-1,0-1 1,0 1 0,0 0-1,0-1 1,1 1 0,-1 0 0,0-1-1,3 2 1,-1-1 13,1-1 0,-1 0 1,1 0-1,-1-1 0,1 1 1,-1-1-1,1 0 0,-1 1 1,1-2-1,0 1 0,-1 0 0,6-2 1,1-1 0,0-1 1,-1 0-1,1 0 1,-1-1-1,-1-1 1,1 1-1,-1-1 1,1-1-1,-2 0 1,1 0-1,-1 0 0,10-14 1,-11 8-168,-12 11-114,-17 15 2,13-3 276,0 0-1,2 1 0,-16 23 0,21-31 25,1 1 0,0 0 1,0 1-1,0-1 0,0 0 0,1 1 0,0-1 0,-1 1 1,2-1-1,-1 1 0,0-1 0,1 1 0,0 0 0,0-1 1,2 8-1,-2-10-24,1-1 1,0 0-1,0 1 1,0-1-1,0 0 1,0 0-1,0 0 1,1 0-1,-1 0 1,0 0-1,0 0 1,1-1-1,-1 1 1,0 0-1,1-1 0,-1 1 1,1-1-1,-1 1 1,1-1-1,-1 0 1,1 1-1,-1-1 1,1 0-1,0 0 1,1 0-1,42-2 458,-35-1-439,0 0 0,-1-1 1,1 1-1,-1-2 0,0 0 0,0 0 0,-1 0 0,1-1 1,-1 0-1,0-1 0,-1 0 0,0 0 0,0 0 0,8-13 1,-14 18-3,-5 5-202,4-2 171,-1-1-1,0 1 1,1-1 0,-1 1-1,0-1 1,1 1 0,-1 0-1,1-1 1,-1 1 0,0 0-1,1-1 1,0 1 0,-1 0-1,1 0 1,-1-1 0,1 1-1,0 0 1,0 0 0,-1 0 0,1-1-1,0 2 1,0-1 74,13-22 218,7-5-272,-13 17-37,0 0 1,0 0 0,1 1 0,0-1 0,0 2 0,17-13 0,-23 20 5,-1-1 0,1 1-1,-1 0 1,0 0 0,1 0 0,-1 0 0,1 0 0,-1 0 0,1 0 0,-1 0-1,0 0 1,1 1 0,-1-1 0,1 1 0,-1-1 0,0 1 0,0-1 0,1 1 0,-1 0-1,0 0 1,0-1 0,0 1 0,0 0 0,0 0 0,0 0 0,0 0 0,1 2-1,27 34 46,-26-33-42,-1-1 8,0-1 0,0 1 0,0 0 0,-1 0 1,1 0-1,-1 0 0,0 0 0,0 0 0,0 0 1,0 1-1,0-1 0,-1 0 0,0 0 1,0 1-1,1-1 0,-2 0 0,1 5 0,-2-3 6,0 0 0,0 0 0,0 0-1,0-1 1,-1 1 0,0-1 0,0 1-1,0-1 1,0 0 0,-6 5 0,8-9-34,1 0 1,0 0 0,0 0-1,-1 1 1,1-1 0,0 0-1,0 0 1,0 0 0,-1 0 0,1 0-1,0 0 1,0 1 0,0-1-1,0 0 1,-1 0 0,1 0-1,0 0 1,0 1 0,0-1-1,0 0 1,0 0 0,0 1-1,0-1 1,-1 0 0,1 0-1,0 0 1,0 1 0,0-1 0,0 0-1,0 0 1,0 1 0,0-1-1,0 0 1,0 0 0,0 0-1,0 1 1,0-1 0,1 0-1,-1 0 1,0 1 0,0-1-1,0 0 1,0 0 0,0 0 0,0 1-1,0-1 1,1 0 0,-1 0-1,0 0 1,0 0 0,0 1-1,0-1 1,1 0 0,-1 0-1,0 0 1,0 0 0,0 0-1,1 0 1,-1 0 0,0 1 0,0-1-1,1 0 1,-1 0 0,0 0-1,0 0 1,0 0 0,1 0-1,-1 0 1,29-3-226,35-14 606,-50 13-256,2-1 30,0 0 0,0-1 0,0-1 0,-1 0-1,0-1 1,0-1 0,-1 0 0,17-15 0,-23 10 957,-18 13-471,2 7-411,8-5-208,0-1 1,0 0-1,0 1 1,1-1 0,-1 1-1,0-1 1,0 0-1,1 1 1,-1-1 0,0 0-1,0 1 1,1-1 0,-1 0-1,0 0 1,1 1-1,-1-1 1,0 0 0,1 0-1,-1 1 1,0-1-1,1 0 1,-1 0 0,1 0-1,-1 0 1,0 0-1,1 0 1,-1 1 0,1-1-1,-1 0 1,1 0-1,-1 0 1,1-1 0,10 2 53,-1 0 1,1-1 0,-1-1 0,1 0 0,-1 0 0,0-1 0,1-1 0,-1 1 0,0-2 0,-1 1 0,1-1 0,0-1 0,-1 0 0,0 0-1,0-1 1,14-11 0,-23 17-48,0-1-1,1 1 0,-1 0 1,0 0-1,1 0 0,-1 0 0,0 0 1,0 0-1,1 0 0,-1-1 1,0 1-1,1 0 0,-1 0 1,0 0-1,0-1 0,1 1 0,-1 0 1,0 0-1,0-1 0,0 1 1,1 0-1,-1 0 0,0-1 1,0 1-1,0 0 0,0-1 0,0 1 1,0 0-1,0 0 0,1-1 1,-1 1-1,0 0 0,0-1 0,0 1 1,0 0-1,0-1 0,0 1 1,-1 0-1,1-1 0,0 1 1,0 0-1,0-1 0,-17-1-43,-26 12-41,36-6 80,0 0 0,0 1 0,1 0 0,-1 1 0,1-1 0,0 1 0,1 1 0,-7 7 0,11-13-26,0 1-1,0-1 1,0 1-1,0-1 0,0 1 1,0-1-1,0 1 1,1-1-1,-1 1 0,1 0 1,-1-1-1,1 1 1,-1 0-1,1-1 0,0 1 1,0 0-1,0 0 0,0-1 1,0 1-1,0 0 1,1 0-1,-1-1 0,0 1 1,1 0-1,0-1 1,-1 1-1,1 0 0,0-1 1,0 1-1,-1-1 1,1 1-1,1-1 0,-1 0 1,0 1-1,0-1 1,0 0-1,1 0 0,-1 0 1,0 0-1,1 0 1,-1 0-1,1 0 0,2 1 1,2 0-752,0 1 0,-1-1 1,1-1-1,0 1 1,0-1-1,0 0 1,0-1-1,9 1 0,26-1-8155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463"/>
    </inkml:context>
    <inkml:brush xml:id="br0">
      <inkml:brushProperty name="width" value="0.025" units="cm"/>
      <inkml:brushProperty name="height" value="0.025" units="cm"/>
    </inkml:brush>
  </inkml:definitions>
  <inkml:trace contextRef="#ctx0" brushRef="#br0">8 31 9577,'-4'27'14043,"0"-2"-10278,5 12-4012,-1-35 241,1 0 0,0 0 0,0 0-1,0 0 1,0 0 0,0 0 0,0 0 0,0 0 0,0-1 0,1 1-1,-1-1 1,1 1 0,-1-1 0,1 1 0,0-1 0,0 0-1,-1 0 1,1 0 0,0 0 0,0 0 0,0 0 0,0 0 0,0-1-1,0 1 1,1-1 0,-1 1 0,0-1 0,0 0 0,4 0-1,6 0 23,-1-1-1,1 0 0,0-1 0,-1 0 0,1-1 0,-1-1 1,0 1-1,0-2 0,0 1 0,-1-2 0,0 1 0,0-1 1,0-1-1,0 0 0,-1 0 0,-1-1 0,1 0 0,-1-1 1,0 1-1,-1-2 0,0 1 0,-1-1 0,1 0 0,4-11 1,-31 35-710,9-1 697,2 0 0,0 1 0,0 0 0,-6 16 1,12-24-162,0 0 0,1 0 0,-1 0 0,2 1 0,-1-1 0,1 1 1,0-1-1,0 1 0,0-1 0,1 1 0,0 0 0,1-1 0,0 8 0,0-13 11,0 0-1,-1 0 0,1 0 0,0 0 0,0 0 0,0 0 0,0 0 0,0 0 0,0 0 0,0 0 0,0-1 0,1 1 0,-1 0 1,0-1-1,0 1 0,1-1 0,-1 0 0,0 1 0,0-1 0,1 0 0,-1 0 0,0 1 0,1-1 0,-1 0 0,1-1 0,-1 1 1,0 0-1,1 0 0,-1 0 0,0-1 0,2 0 0,42-13-5080,-16-5-254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5.858"/>
    </inkml:context>
    <inkml:brush xml:id="br0">
      <inkml:brushProperty name="width" value="0.025" units="cm"/>
      <inkml:brushProperty name="height" value="0.025" units="cm"/>
    </inkml:brush>
  </inkml:definitions>
  <inkml:trace contextRef="#ctx0" brushRef="#br0">200 1 9033,'0'0'8968,"-10"10"-7708,-7 8-1007,1 1 0,1 1 0,1 0 0,-22 41 0,19-23 317,2 1 0,1 1 0,2-1 0,2 2-1,2 0 1,1 0 0,-2 68 0,21-117 247,9-19-556,-1-1 0,-2-1 1,29-61-1,-15 26-212,0 2-53,-19 33-145,2 0-1,0 1 0,2 1 0,2 1 1,35-42-1,-52 67 118,-1-1 0,0 1-1,1 0 1,0-1 0,-1 1 0,1 0 0,0 0-1,-1 0 1,1 0 0,0 1 0,0-1 0,0 0 0,0 1-1,0-1 1,0 1 0,0 0 0,0 0 0,2 0-1,-3 0-3,1 0 0,-1 0 1,0 1-1,0-1 0,1 1 0,-1-1 0,0 1 0,0 0 0,0-1 0,0 1 0,0 0 0,0 0 0,0 0 0,0 0 0,0 0 0,0 0 0,0 0 0,0 0 0,-1 0 0,2 2 0,-1-1 26,0 1-1,0-1 1,-1 0-1,1 1 1,-1-1-1,1 1 1,-1-1-1,0 1 1,0-1-1,0 1 1,0-1-1,0 1 1,-1-1 0,1 1-1,-1-1 1,1 0-1,-1 1 1,0-1-1,0 0 1,0 1-1,0-1 1,-1 0-1,1 0 1,-1 0-1,1 0 1,-1 0-1,-3 3 1,-10 7 325,-1-1 0,0 0 0,0-1 0,-1-1 0,-1-1 0,1 0 0,-1-1 0,-1-1-1,1-1 1,-1 0 0,-27 2 0,46-7-337,1 0 0,-1 0 0,0 0 0,0 0 0,0 0 0,1 0 0,-1 0 0,0 0 0,0-1 0,0 1 0,0 0 0,1 0 0,-1 0 0,0 0 0,0 0 0,0-1 0,0 1-1,0 0 1,0 0 0,1 0 0,-1 0 0,0-1 0,0 1 0,0 0 0,0 0 0,0 0 0,0 0 0,0-1 0,0 1 0,0 0 0,0 0 0,0 0 0,0-1 0,0 1 0,0 0 0,0 0 0,0 0-1,0-1 1,0 1 0,0 0 0,0 0 0,0 0 0,-1-1 0,1 1 0,0 0 0,0 0 0,0 0 0,0 0 0,0-1 0,0 1 0,-1 0 0,1 0 0,0 0 0,0 0 0,0 0 0,0 0 0,-1 0-1,1-1 1,0 1 0,0 0 0,0 0 0,-1 0 0,1 0 0,0 0 0,0 0 0,0 0 0,-1 0 0,1 0 0,11-8-2069,1-1 0,-1 2-1,21-10 1,-15 8-659,22-13-5236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452"/>
    </inkml:context>
    <inkml:brush xml:id="br0">
      <inkml:brushProperty name="width" value="0.025" units="cm"/>
      <inkml:brushProperty name="height" value="0.025" units="cm"/>
    </inkml:brush>
  </inkml:definitions>
  <inkml:trace contextRef="#ctx0" brushRef="#br0">135 1 14958,'0'0'1730,"-11"7"378,-4 3-1128,1 1-1,0 0 1,-21 22-1,31-29-733,0 1 0,0-1 0,0 1 0,0 0 0,1 0 0,0 1 0,0-1 0,0 1-1,0 0 1,1-1 0,0 1 0,1 0 0,-1 0 0,1 0 0,0 1 0,0 10 0,1-15-223,1 0 1,-1 0-1,1 0 1,0-1-1,0 1 0,-1 0 1,1-1-1,0 1 1,0 0-1,1-1 1,-1 1-1,0-1 1,0 0-1,1 1 0,-1-1 1,1 0-1,-1 0 1,1 0-1,0 0 1,-1 0-1,1 0 1,0-1-1,0 1 0,-1 0 1,1-1-1,0 1 1,0-1-1,0 0 1,0 0-1,0 0 1,-1 0-1,1 0 1,0 0-1,0 0 0,3-1 1,2 0 43,1 1-1,-1-2 1,0 1-1,1-1 1,-1 0 0,0 0-1,13-7 1,-6-1-78,0 0 0,-1 0-1,0-2 1,0 1 0,-1-2 0,-1 1 0,0-2-1,-1 1 1,11-21 0,-16 20-326,-12 14-6,-14 17 121,14-9 213,1 0 1,0 1 0,1 0 0,-7 15-1,10-20 30,1 0 0,-1 0 0,1 0 0,0 0 0,0 0 0,0 1 0,1-1 0,0 0 0,0 0-1,0 1 1,0-1 0,0 0 0,1 1 0,1 3 0,-1-6-1,1 1-1,-1-1 1,1-1 0,-1 1 0,1 0-1,0 0 1,0 0 0,0-1-1,0 1 1,0-1 0,1 0-1,-1 0 1,0 0 0,0 0 0,1 0-1,-1 0 1,1 0 0,-1-1-1,1 1 1,-1-1 0,1 0 0,-1 0-1,1 0 1,-1 0 0,1 0-1,3-1 1,3 1 23,1-1 0,0 0 0,0-1 0,-1 0 0,16-6 0,-10 2-18,-1-1-1,-1 0 0,14-10 1,-23 14-22,0 1 0,-1-1 0,1 0 1,-1 0-1,0 0 0,0 0 0,0-1 1,0 1-1,-1-1 0,1 0 0,-1 0 1,0 0-1,0 0 0,0 0 0,1-6 1,-3 10-10,0-1 1,0 1-1,0-1 1,0 1-1,0-1 0,0 1 1,0-1-1,0 1 1,0-1-1,0 0 1,0 1-1,0-1 1,0 1-1,-1-1 1,1 1-1,0-1 1,0 1-1,-1-1 1,1 1-1,0 0 1,-1-1-1,1 1 1,0-1-1,-1 1 1,1 0-1,-1-1 1,1 1-1,-1 0 1,1-1-1,-1 1 1,1 0-1,-1 0 1,1-1-1,-1 1 0,1 0 1,-1 0-1,1 0 1,-1 0-1,1 0 1,-1 0-1,1 0 1,-1 0-1,1 0 1,-1 0-1,1 0 1,-1 0-1,0 0 1,1 0-1,-1 1 1,1-1-1,-1 0 1,1 0-1,-1 0 1,1 1-1,0-1 1,-1 0-1,0 1 1,-2 0 6,0 0 1,0 1 0,0-1 0,0 1-1,0 0 1,0-1 0,1 1 0,-5 5-1,5-7 16,1 1-1,0 1 1,0-1-1,0 0 0,0 0 1,0 0-1,0 0 1,1 1-1,-1-1 1,0 0-1,0 1 1,1-1-1,-1 1 0,1-1 1,0 1-1,-1-1 1,1 1-1,0-1 1,0 1-1,0-1 0,0 1 1,0-1-1,0 1 1,0-1-1,1 1 1,-1-1-1,0 1 0,1-1 1,-1 0-1,1 1 1,0-1-1,-1 1 1,1-1-1,0 0 0,0 0 1,0 1-1,0-1 1,0 0-1,0 0 1,0 0-1,0 0 0,1 0 1,-1 0-1,0-1 1,3 2-1,-1-1 22,-1 0 0,1 0 0,0 0 0,0-1 0,0 1-1,-1-1 1,1 0 0,0 0 0,0 0 0,0 0 0,0 0 0,0-1 0,-1 1 0,1-1-1,0 0 1,0 0 0,-1 0 0,1 0 0,0 0 0,-1-1 0,0 1 0,1-1 0,-1 1-1,3-3 1,-2 1 31,0-1 0,0 1-1,0-1 1,0 1 0,-1-1 0,1 0-1,-1 0 1,0 0 0,0-1 0,0 1-1,-1 0 1,0-1 0,1 1-1,-2-1 1,1 1 0,0-9 0,-2-23-4545,0 4-7864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6.847"/>
    </inkml:context>
    <inkml:brush xml:id="br0">
      <inkml:brushProperty name="width" value="0.025" units="cm"/>
      <inkml:brushProperty name="height" value="0.025" units="cm"/>
    </inkml:brush>
  </inkml:definitions>
  <inkml:trace contextRef="#ctx0" brushRef="#br0">182 51 15887,'0'0'3582,"-9"-4"-512,0 1-2753,0 0 1,0 0 0,-1 1 0,1 0-1,-1 1 1,1 0 0,-1 1 0,-10 0 0,17 0-275,0 0 1,-1 0 0,1 1 0,0-1 0,0 1 0,-1 0 0,1 0 0,0 0 0,0 0-1,0 0 1,0 1 0,0-1 0,0 1 0,1 0 0,-1 0 0,0 0 0,1 0-1,0 0 1,-1 1 0,1-1 0,0 1 0,0 0 0,0-1 0,1 1 0,-1 0 0,1 0-1,-1 0 1,1 0 0,0 0 0,0 0 0,1 0 0,-2 4 0,2-5-32,0-1 1,0 1 0,1-1-1,-1 0 1,0 1 0,0-1-1,1 1 1,-1-1 0,1 0-1,-1 0 1,1 1 0,-1-1-1,1 0 1,0 0 0,0 0-1,0 1 1,0-1 0,-1 0-1,1 0 1,1 0 0,-1 0 0,0-1-1,0 1 1,0 0 0,0 0-1,1-1 1,-1 1 0,0-1-1,0 1 1,1-1 0,-1 1-1,1-1 1,-1 0 0,0 0-1,3 0 1,58 3 273,-49-3-270,18-1 43,-21 0-136,0 0-1,1 1 1,-1 0-1,0 1 1,0 0-1,1 0 1,-1 1-1,0 1 1,14 4-1,-24-7 111,0 1-1,1-1 0,-1 0 0,0 0 0,1 1 1,-1-1-1,0 0 0,1 0 0,-1 1 0,0-1 1,1 0-1,-1 1 0,0-1 0,0 0 0,0 1 1,1-1-1,-1 0 0,0 1 0,0-1 0,0 0 0,0 1 1,0-1-1,1 1 0,-1-1 0,0 1 0,0-1 1,0 0-1,0 1 0,0-1 0,0 1 0,-1-1 1,1 0-1,0 1 0,0-1 0,0 1 0,0-1 1,0 0-1,-1 1 0,1-1 0,0 0 0,-1 1 1,1-1 5,0 1 0,-1-1 1,1 0-1,0 0 0,-1 0 1,1 0-1,0 0 1,-1 0-1,1 0 0,0 0 1,-1 0-1,1 0 0,0 0 1,-1 0-1,1 0 1,0 0-1,-1 0 0,1 0 1,0 0-1,-1-1 0,1 1 1,0 0-1,-1 0 1,1 0-1,0-1 0,0 1 1,-1 0-1,1 0 0,0 0 1,0-1-1,-1 1 0,1 0 1,0-1-1,0 1 1,0 0-1,-1 0 0,1-1 1,0 1-1,0 0 0,0-1 1,0 1-1,0 0 1,0-1-1,0 1 0,0-1 1,0 1-1,0 0 0,0-1 1,0 1-1,0 0 1,0-1-1,0 1 0,0 0 1,0-1-1,0 1 0,1-1 1,-6-36-968,0-54 0,5 90 731,0 0 0,0 0 1,1-1-1,-1 1 0,1 0 0,-1 0 0,1 0 0,-1 0 0,1 0 1,0 0-1,0 0 0,-1 0 0,1 0 0,0 1 0,0-1 1,0 0-1,0 0 0,0 1 0,0-1 0,0 1 0,0-1 1,0 1-1,0-1 0,1 1 0,-1-1 0,0 1 0,0 0 1,0 0-1,0 0 0,1 0 0,-1-1 0,0 2 0,2-1 1,45 1-6045,-46 0 5821,28 4-4511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226"/>
    </inkml:context>
    <inkml:brush xml:id="br0">
      <inkml:brushProperty name="width" value="0.025" units="cm"/>
      <inkml:brushProperty name="height" value="0.025" units="cm"/>
    </inkml:brush>
  </inkml:definitions>
  <inkml:trace contextRef="#ctx0" brushRef="#br0">156 131 9097,'0'0'5162,"0"-8"-539,1 4-4159,0 0 1,-1 0-1,0-1 1,0 1 0,-1 0-1,1 0 1,-1 0-1,-1-7 1,1 10-342,0-1 1,0 0-1,0 1 1,0-1 0,0 0-1,0 1 1,-1-1-1,1 1 1,-1 0-1,1-1 1,-1 1 0,1 0-1,-1 0 1,0 0-1,1 0 1,-1 0-1,0 0 1,0 1 0,0-1-1,1 1 1,-1-1-1,0 1 1,0-1-1,0 1 1,-4 0 0,1 0-109,0 0 0,0 0 1,0 1-1,0-1 1,0 1-1,0 0 1,0 0-1,0 1 1,1 0-1,-1 0 1,0 0-1,1 0 1,-8 6-1,9-6-12,0 0 1,1 0-1,-1 0 0,1 1 0,0-1 1,-1 1-1,1-1 0,1 1 0,-1 0 1,0 0-1,1 0 0,-1 0 1,1 0-1,0 0 0,0 0 0,0 0 1,0 1-1,1-1 0,-1 0 0,1 0 1,0 7-1,1-9 12,0 1 1,0-1 0,0 1-1,1-1 1,-1 1-1,0-1 1,1 0 0,-1 0-1,1 0 1,-1 0-1,1 0 1,0 0 0,-1 0-1,1 0 1,0 0-1,0-1 1,-1 1 0,1-1-1,0 1 1,0-1-1,0 0 1,0 0 0,0 0-1,-1 0 1,1 0-1,3 0 1,55-4 246,-46-1-245,-1-1 0,0 0 1,0-1-1,-1-1 0,1 0 0,-2-1 0,1 0 0,-1-1 1,0 0-1,-1 0 0,-1-1 0,0-1 0,15-22 0,-21 20 35,-15 20-59,-18 20-6,20-15 39,1 0 0,1 0 0,-1 1 0,-8 18 0,14-25-41,1 1 1,0-1-1,0 1 1,0 0-1,1-1 0,-1 1 1,2 0-1,-1 0 1,0 0-1,1 0 0,0 0 1,1 0-1,1 9 1,-2-13-94,1 0 0,0 0 0,0-1 0,0 1 0,-1 0 0,1-1 0,1 1 0,-1-1 0,0 1 0,0-1 0,0 0 0,1 0 0,-1 1 0,1-1 0,-1 0 0,1 0 0,0 0 0,-1-1 0,1 1 0,0 0 1,-1 0-1,1-1 0,0 1 0,2-1 0,48 4-5579,-48-4 5045,29 0-6116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574"/>
    </inkml:context>
    <inkml:brush xml:id="br0">
      <inkml:brushProperty name="width" value="0.025" units="cm"/>
      <inkml:brushProperty name="height" value="0.025" units="cm"/>
    </inkml:brush>
  </inkml:definitions>
  <inkml:trace contextRef="#ctx0" brushRef="#br0">124 50 15439,'0'0'4265,"-3"-9"-923,3 7-3198,-1-1 0,0 1-1,0-1 1,-1 1 0,1 0 0,0-1 0,-1 1 0,1 0 0,-1 0 0,0 0 0,1 0-1,-1 0 1,0 1 0,0-1 0,-1 0 0,1 1 0,-5-3 0,5 4-85,0-1 1,-1 1-1,1-1 1,0 1-1,-1 0 1,1 0-1,-1 0 1,1 1-1,0-1 1,-1 1-1,1-1 1,0 1-1,-1 0 1,1-1-1,0 1 1,0 0-1,0 1 1,0-1-1,0 0 1,0 1-1,0-1 1,0 1 0,0-1-1,1 1 1,-4 3-1,3-3-61,0 0 0,-1 0-1,1 1 1,0-1 0,0 0-1,0 1 1,0-1 0,1 1 0,-1 0-1,1 0 1,-1-1 0,1 1 0,0 0-1,0 0 1,0 0 0,1 0-1,-1 0 1,1 0 0,0 1 0,-1-1-1,1 0 1,1 0 0,-1 0 0,0 0-1,1 0 1,0 0 0,-1 0-1,1 0 1,0 0 0,1 0 0,-1 0-1,0 0 1,1-1 0,0 1 0,0 0-1,-1-1 1,1 0 0,1 1-1,-1-1 1,0 0 0,1 0 0,-1 0-1,1 0 1,-1-1 0,1 1 0,3 1-1,36 17-2352,66 23 0,-27-13 2282,-81-30 158,1 0 0,-1 0 0,0 0 0,0 0-1,0 0 1,0 0 0,1 0 0,-1 0 0,0 0 0,0 0 0,0 0-1,0 0 1,1 0 0,-1 0 0,0 0 0,0 0 0,0 1 0,0-1-1,1 0 1,-1 0 0,0 0 0,0 0 0,0 0 0,0 0 0,0 0 0,1 1-1,-1-1 1,0 0 0,0 0 0,0 0 0,0 0 0,0 0 0,0 1-1,0-1 1,0 0 0,0 0 0,0 0 0,0 0 0,0 1 0,0-1-1,0 0 1,0 0 0,0 0 0,0 0 0,0 1 0,0-1 0,0 0 0,0 0-1,0 0 1,0 0 0,0 1 0,0-1 0,0 0 0,0 0 0,0 0-1,-13 5 1579,-19-2-487,7-1-352,14 0-792,0-1 1,0 0-1,0-1 1,0 0-1,-1-1 1,1 0-1,-17-4 1,27 4-388,0-1 1,0 1-1,0 0 1,0-1-1,0 1 0,0-1 1,0 1-1,1-1 1,-1 1-1,0-1 0,1 1 1,-1-1-1,1 0 1,0 1-1,-1-1 0,1 0 1,0 1-1,0-1 1,0 0-1,0 0 1,0 1-1,1-1 0,-1 0 1,0 1-1,2-3 1,4-18-6885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07.935"/>
    </inkml:context>
    <inkml:brush xml:id="br0">
      <inkml:brushProperty name="width" value="0.025" units="cm"/>
      <inkml:brushProperty name="height" value="0.025" units="cm"/>
    </inkml:brush>
  </inkml:definitions>
  <inkml:trace contextRef="#ctx0" brushRef="#br0">113 0 17328,'0'0'12268,"0"69"-11723,-6-35-417,3 5-64,3 1-160,-2 4-1314,-2-1-1344,2-4-2691,1 0-4901</inkml:trace>
  <inkml:trace contextRef="#ctx0" brushRef="#br0" timeOffset="1">12 592 17040,'0'0'11819,"-11"47"-11018,11-38-673,9-4-288,-2-3-2146,2-2-4613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133"/>
    </inkml:context>
    <inkml:brush xml:id="br0">
      <inkml:brushProperty name="width" value="0.025" units="cm"/>
      <inkml:brushProperty name="height" value="0.025" units="cm"/>
    </inkml:brush>
  </inkml:definitions>
  <inkml:trace contextRef="#ctx0" brushRef="#br0">0 0 6022,'4'5'-1282,"3"4"5863,-7 2-3973,6 2-447,-3 1-129,-3 3 32,0 4 0,0 4-32,0-1-32,0 2 0,0 0-385,-9 0-1408,4-2-1410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492"/>
    </inkml:context>
    <inkml:brush xml:id="br0">
      <inkml:brushProperty name="width" value="0.025" units="cm"/>
      <inkml:brushProperty name="height" value="0.025" units="cm"/>
    </inkml:brush>
  </inkml:definitions>
  <inkml:trace contextRef="#ctx0" brushRef="#br0">11 1 10218,'0'0'1089,"-11"54"-64,11-27-289,0-1-928,0-4-2242,6-3-3043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5.825"/>
    </inkml:context>
    <inkml:brush xml:id="br0">
      <inkml:brushProperty name="width" value="0.025" units="cm"/>
      <inkml:brushProperty name="height" value="0.025" units="cm"/>
    </inkml:brush>
  </inkml:definitions>
  <inkml:trace contextRef="#ctx0" brushRef="#br0">0 1 3555,'0'0'2883,"0"62"-1986,0-45-545,0 0 33,0-6 95,0-3-320,2-3-256,-2-4-480,5-1-161,-5-8-5445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538"/>
    </inkml:context>
    <inkml:brush xml:id="br0">
      <inkml:brushProperty name="width" value="0.025" units="cm"/>
      <inkml:brushProperty name="height" value="0.025" units="cm"/>
    </inkml:brush>
  </inkml:definitions>
  <inkml:trace contextRef="#ctx0" brushRef="#br0">2 0 6022,'0'0'2914,"-1"49"-2113,1-20 256,0 1-416,0 3-161,0-1-127,7-2-289,-2 0-96,1-2 96,-1-3-32,-3-5 32,3-4-32,1-4-288,-3-6-801,-1-3-1250,3-3-2946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6.929"/>
    </inkml:context>
    <inkml:brush xml:id="br0">
      <inkml:brushProperty name="width" value="0.025" units="cm"/>
      <inkml:brushProperty name="height" value="0.025" units="cm"/>
    </inkml:brush>
  </inkml:definitions>
  <inkml:trace contextRef="#ctx0" brushRef="#br0">2 1 3651,'0'0'801,"-2"64"-929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9.732"/>
    </inkml:context>
    <inkml:brush xml:id="br0">
      <inkml:brushProperty name="width" value="0.025" units="cm"/>
      <inkml:brushProperty name="height" value="0.025" units="cm"/>
    </inkml:brush>
  </inkml:definitions>
  <inkml:trace contextRef="#ctx0" brushRef="#br0">1 0 4676,'0'0'929,"0"77"-961,0-47-384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30.113"/>
    </inkml:context>
    <inkml:brush xml:id="br0">
      <inkml:brushProperty name="width" value="0.025" units="cm"/>
      <inkml:brushProperty name="height" value="0.025" units="cm"/>
    </inkml:brush>
  </inkml:definitions>
  <inkml:trace contextRef="#ctx0" brushRef="#br0">0 0 1249,'1'12'507,"17"244"5590,-13-186-892,0 91-4506,-3-155-471,-1-1-600,-4-5-3621,-2-1-3033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536"/>
    </inkml:context>
    <inkml:brush xml:id="br0">
      <inkml:brushProperty name="width" value="0.025" units="cm"/>
      <inkml:brushProperty name="height" value="0.025" units="cm"/>
    </inkml:brush>
  </inkml:definitions>
  <inkml:trace contextRef="#ctx0" brushRef="#br0">0 1 8936,'0'0'10613,"10"1"-10148,309 4 921,-195-6-4892,-145 2 1486,-1 2 0,-32 7 0,16-2-82,-12 0-1768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7.930"/>
    </inkml:context>
    <inkml:brush xml:id="br0">
      <inkml:brushProperty name="width" value="0.025" units="cm"/>
      <inkml:brushProperty name="height" value="0.025" units="cm"/>
    </inkml:brush>
  </inkml:definitions>
  <inkml:trace contextRef="#ctx0" brushRef="#br0">93 1 8136,'0'0'2626,"-64"27"353,46-18-160,8 3-673,10-4-737,9-2-384,19-3 192,18-2 64,2-1-576,15 0-577,6 0-96,-3-5-128,-3-3-737,-10 4-544,-3-2-1089,-16-1-1570,-10-1-1441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18.295"/>
    </inkml:context>
    <inkml:brush xml:id="br0">
      <inkml:brushProperty name="width" value="0.025" units="cm"/>
      <inkml:brushProperty name="height" value="0.025" units="cm"/>
    </inkml:brush>
  </inkml:definitions>
  <inkml:trace contextRef="#ctx0" brushRef="#br0">113 13 15022,'0'0'2381,"8"-3"-769,6 0-1011,1 0-1,0 1 0,0 1 1,0 0-1,1 1 1,24 3-1,-29-2-531,0 1 1,0 0-1,-1 1 0,1 0 0,-1 1 1,0 0-1,0 0 0,0 1 0,0 1 1,16 12-1,-24-17-69,0 1 0,0 0 0,0 0 0,0 0 0,-1 0 0,1 0 0,-1 1 0,1-1 0,-1 0 0,0 1 0,0-1 0,0 1 0,0-1 0,-1 1 0,1-1 0,0 1 0,-1 0 0,0-1 0,0 1 0,0 0 0,0-1 0,0 1 0,0-1 0,-1 1 0,1 0 0,-1-1 0,0 1 0,0-1 0,0 1 0,0-1 0,0 1 0,0-1 0,-1 0 0,1 0 0,-3 3 0,-5 7 46,-1 0 0,0-1 0,-1 0 0,-19 15 0,-118 93 330,76-63-1823,2 2-4139,42-37-1845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253"/>
    </inkml:context>
    <inkml:brush xml:id="br0">
      <inkml:brushProperty name="width" value="0.025" units="cm"/>
      <inkml:brushProperty name="height" value="0.025" units="cm"/>
    </inkml:brush>
  </inkml:definitions>
  <inkml:trace contextRef="#ctx0" brushRef="#br0">50 29 7335,'0'0'16645,"3"10"-16223,-1 3-345,0 1 1,0-1 0,-1 1 0,-1-1-1,0 1 1,-1-1 0,-1 1-1,-3 14 1,-3 7 35,5-18 80,-1-1 0,0 1 0,-1-1 0,-1 0 0,-15 30 0,31-94 992,9-29-1289,9-80 0,-29 173 78,1-1 0,1 1 0,0 0 0,2-1 0,6 28 0,-8-40 40,1 1-1,-1-1 1,1 0 0,0 1 0,0-1 0,0 0 0,0 0 0,1 0 0,-1 0 0,1-1 0,-1 1 0,1-1 0,0 1-1,0-1 1,1 0 0,-1 0 0,0 0 0,0-1 0,1 1 0,-1-1 0,1 0 0,0 0 0,-1 0 0,1 0 0,0-1-1,-1 1 1,1-1 0,0 0 0,6-1 0,-3 0 38,1 0-1,-1-1 0,0 0 1,0 0-1,0 0 0,0-1 1,0-1-1,-1 1 1,1-1-1,-1 0 0,0 0 1,0-1-1,0 1 0,-1-1 1,1-1-1,-1 1 1,-1-1-1,1 0 0,5-10 1,-3 6 28,-1-1 0,0 0 1,0 0-1,-1 0 0,-1-1 1,0 0-1,0 0 0,-1 0 1,-1 0-1,2-23 0,-17 41-267,3 7 173,1 1-1,0 0 0,1 0 0,0 1 1,2 0-1,-1 0 0,2 1 0,0 0 0,1 0 1,1 0-1,0 0 0,0 23 0,2-36 19,1 0-1,0 0 1,0 0-1,0 0 1,0 0-1,1 0 1,-1 0-1,1 0 1,0 0-1,0 0 1,0 0-1,0 0 1,0-1 0,1 1-1,-1 0 1,1-1-1,0 1 1,0-1-1,0 1 1,2 1-1,0-2 17,0 1 0,0-1-1,0-1 1,0 1 0,1-1 0,-1 1 0,0-1-1,1 0 1,-1-1 0,1 1 0,-1-1-1,10 0 1,-7-1 4,0 1-1,0-1 0,0 0 1,0 0-1,0-1 1,-1 0-1,1 0 0,0-1 1,-1 0-1,0 0 0,0-1 1,11-7-1,-3 0 24,-1-1 0,-1 0 0,0 0 0,11-16 0,-48 94 295,22-59-307,0 1-1,1-1 1,-1 1 0,2 0 0,-1 0-1,1 0 1,0 0 0,1 9-1,0-15-33,0 0 0,1 1 0,-1-1 0,1 0 0,0 0 0,-1 1 0,1-1 0,0 0 0,0 0 0,0 0-1,1 0 1,-1 0 0,0 0 0,1-1 0,0 1 0,-1 0 0,1-1 0,0 1 0,0-1 0,-1 1 0,1-1 0,0 0-1,0 0 1,1 0 0,-1 0 0,0 0 0,0 0 0,0-1 0,1 1 0,-1-1 0,3 1 0,53 2-2657,-55-3 2039,0-1 0,1 1 0,-1-1 0,0 0 1,0 0-1,0 0 0,1 0 0,-1-1 0,3-1 0,13-14-5976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618"/>
    </inkml:context>
    <inkml:brush xml:id="br0">
      <inkml:brushProperty name="width" value="0.025" units="cm"/>
      <inkml:brushProperty name="height" value="0.025" units="cm"/>
    </inkml:brush>
  </inkml:definitions>
  <inkml:trace contextRef="#ctx0" brushRef="#br0">0 0 18514,'0'0'12972,"29"18"-35457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2.996"/>
    </inkml:context>
    <inkml:brush xml:id="br0">
      <inkml:brushProperty name="width" value="0.025" units="cm"/>
      <inkml:brushProperty name="height" value="0.025" units="cm"/>
    </inkml:brush>
  </inkml:definitions>
  <inkml:trace contextRef="#ctx0" brushRef="#br0">169 2 19058,'0'0'4132,"-9"0"-1137,-6 0-2318,0-1-273,-1 1-1,1 0 1,-1 2-1,1-1 1,0 2-1,-20 5 1,34-8-448,0 1 1,0-1 0,1 0-1,-1 0 1,0 1 0,0-1-1,0 0 1,0 1-1,1-1 1,-1 1 0,0-1-1,0 1 1,1 0 0,-1-1-1,1 1 1,-1 0 0,0-1-1,1 1 1,-1 0-1,1 0 1,-1-1 0,1 1-1,0 0 1,-1 0 0,1 0-1,0-1 1,0 1-1,-1 0 1,1 0 0,0 0-1,0 0 1,0 0 0,0 0-1,0 0 1,0 0 0,1-1-1,-1 1 1,0 0-1,0 0 1,0 0 0,1 0-1,-1 0 1,1-1 0,-1 1-1,0 0 1,1 0-1,-1-1 1,1 1 0,0 0-1,-1-1 1,1 1 0,0 0-1,-1-1 1,1 1 0,0-1-1,0 1 1,-1-1-1,3 1 1,3 4-264,1-1 0,-1 0 0,1 0-1,14 6 1,41 6-465,-44-12 823,-1 0 0,33 14 0,-49-18 18,0 0 0,0 0 0,-1 1 0,1-1 0,0 0 0,0 1 0,0-1 1,0 1-1,-1-1 0,1 1 0,0 0 0,0-1 0,-1 1 0,1 0 0,0-1 0,-1 1 0,1 0 0,-1 0 0,1-1 0,-1 1 1,1 0-1,-1 0 0,0 0 0,1 0 0,-1 0 0,0 0 0,0 0 0,1-1 0,-1 1 0,0 0 0,0 0 0,0 2 0,-1-1 65,0 0-1,-1 0 0,1-1 1,0 1-1,-1 0 0,1 0 1,-1-1-1,1 1 0,-1 0 0,0-1 1,1 0-1,-1 1 0,-2 0 1,-8 5 265,0 0 1,-1-2-1,-17 7 1,-11-4-784,14-9-3946,13 0-2743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406"/>
    </inkml:context>
    <inkml:brush xml:id="br0">
      <inkml:brushProperty name="width" value="0.025" units="cm"/>
      <inkml:brushProperty name="height" value="0.025" units="cm"/>
    </inkml:brush>
  </inkml:definitions>
  <inkml:trace contextRef="#ctx0" brushRef="#br0">0 0 480,'0'0'24845,"8"13"-23868,48 103 102,-54-113-1047,0 1 0,0-1 0,0 1 1,1-1-1,-1 0 0,1 0 1,0 0-1,0 0 0,0 0 0,0-1 1,0 1-1,1-1 0,-1 0 1,1 0-1,0 0 0,-1-1 0,1 1 1,0-1-1,0 0 0,0 0 1,0 0-1,0 0 0,0-1 0,0 0 1,0 1-1,0-2 0,7 0 1,14-1 215,-1-2 0,0-1 0,38-12 0,-16 5-372,-44 11 129,1 0 0,-1 0 0,1 1 0,-1 0 0,1-1 0,0 1-1,-1 0 1,1 0 0,0 0 0,-1 1 0,1-1 0,3 1 0,-4 1 61,-1-1 0,1 0 0,-1 1 0,1-1 0,-1 1 0,1 0 0,-1-1 0,0 1 0,0 0 0,0 0 0,0 0 0,0 0 0,1 3 0,-2-4-49,1 0 0,0 0 0,0 0 0,0 0 1,0 0-1,0 0 0,0-1 0,0 1 1,0 0-1,0-1 0,0 1 0,0 0 0,0-1 1,1 1-1,-1-1 0,0 0 0,0 1 1,0-1-1,1 0 0,-1 0 0,0 0 0,0 0 1,1 0-1,-1 0 0,0 0 0,1 0 1,-1-1-1,0 1 0,0 0 0,3-2 0,41-15 482,-38 14-474,48-24 28,-37 16-60,0 2 0,0 0 0,1 1 0,0 1-1,1 1 1,0 0 0,0 2 0,24-3 0,-42 8-6,-1 1 1,1-1-1,-1 0 0,1 1 1,-1 0-1,1-1 1,-1 1-1,0 0 1,0-1-1,0 1 0,1 4 1,20 25-91,-11-28-2949,0-19-3604,-6-1 85,-1-5-2478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3.814"/>
    </inkml:context>
    <inkml:brush xml:id="br0">
      <inkml:brushProperty name="width" value="0.025" units="cm"/>
      <inkml:brushProperty name="height" value="0.025" units="cm"/>
    </inkml:brush>
  </inkml:definitions>
  <inkml:trace contextRef="#ctx0" brushRef="#br0">1 0 13965,'0'0'12972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174"/>
    </inkml:context>
    <inkml:brush xml:id="br0">
      <inkml:brushProperty name="width" value="0.025" units="cm"/>
      <inkml:brushProperty name="height" value="0.025" units="cm"/>
    </inkml:brush>
  </inkml:definitions>
  <inkml:trace contextRef="#ctx0" brushRef="#br0">37 323 19506,'0'0'3203,"-6"9"-581,2-3-2451,0 0 0,0 0 0,1 1 0,0-1 1,1 1-1,-1 0 0,1-1 0,0 1 0,1 0 0,0 0 1,0 0-1,0 0 0,1 1 0,1 13 0,0-11-121,0-5 33,-1 0 1,0 0-1,1 0 0,0 0 0,0 0 0,1 0 1,2 6-1,-3-12-52,0 1 0,0-1 0,0 0 1,0 1-1,1-1 0,-1 0 0,0 0 0,0 0 1,0 1-1,-1-1 0,1 0 0,0 0 0,0 0 1,0-1-1,-1 1 0,1 0 0,0 0 0,-1 0 1,1 0-1,-1-1 0,1-1 0,-1 2-2,59-148 235,-46 107-562,3 1 1,1 1-1,1 1 1,3 0-1,31-44 1,-49 79 298,0 0 1,0 1 0,1-1 0,-1 1-1,1 0 1,0 0 0,0 0 0,0 1-1,0-1 1,0 1 0,1 0 0,-1 0-1,1 0 1,-1 1 0,1-1 0,0 1-1,5 0 1,-8 1 5,1 0 1,-1 0-1,1 1 0,-1-1 0,0 1 1,1-1-1,-1 1 0,0 0 0,1 0 1,-1 0-1,0 1 0,0-1 0,0 0 1,0 1-1,0-1 0,0 1 0,0 0 0,0 0 1,-1-1-1,1 1 0,-1 0 0,1 1 1,-1-1-1,0 0 0,0 0 0,0 0 1,0 1-1,0-1 0,-1 1 0,1-1 1,0 0-1,-1 1 0,0 4 0,1 3 104,0-1 0,-1 1 1,0 0-1,-1 0 0,0 0 0,0-1 0,-1 1 0,-1 0 0,1-1 0,-2 0 0,1 0 0,-1 0 0,-1 0 0,1 0 1,-10 11-1,10-14 10,0 0 1,-1 0 0,0 0 0,0-1 0,0 0 0,-1 0-1,1 0 1,-2-1 0,1 1 0,0-2 0,-1 1 0,1-1-1,-1 0 1,0 0 0,0 0 0,0-1 0,0 0 0,-1-1-1,1 0 1,-1 0 0,-8 0 0,15-1-168,-1-1 1,1 1 0,0 0-1,0 0 1,0-1 0,-1 1-1,1 0 1,0-1-1,0 0 1,0 1 0,0-1-1,0 0 1,0 1 0,0-1-1,0 0 1,0 0 0,0 0-1,0 0 1,0 0-1,0 0 1,1 0 0,-1 0-1,0 0 1,1 0 0,-1 0-1,1 0 1,0-1 0,-1-1-1,-3-39-6958,4 39 6302,0-26-10039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4.751"/>
    </inkml:context>
    <inkml:brush xml:id="br0">
      <inkml:brushProperty name="width" value="0.025" units="cm"/>
      <inkml:brushProperty name="height" value="0.025" units="cm"/>
    </inkml:brush>
  </inkml:definitions>
  <inkml:trace contextRef="#ctx0" brushRef="#br0">107 0 4420,'0'0'22395,"-3"14"-21643,-8 25-378,-18 43 0,16-51-328,1 0 0,2 0 1,2 1-1,0 0 0,-3 45 0,10-75-41,1 0 0,0 0 1,0 0-1,0 0 0,0 1 0,1-1 0,-1 0 0,0 0 0,1 0 0,0 0 0,-1 0 0,1 0 0,0 0 0,0 0 0,0 0 0,0 0 0,1-1 0,-1 1 0,0 0 0,1-1 0,-1 1 1,1-1-1,-1 1 0,1-1 0,0 0 0,0 0 0,0 0 0,2 2 0,1-2 28,-1 0 0,1 0 0,-1-1 0,1 1 0,-1-1 0,1 0 0,0 0 1,-1-1-1,1 1 0,-1-1 0,1 0 0,7-3 0,-1 0 24,-1-1 1,0 0-1,0 0 0,-1-1 1,1-1-1,-1 1 0,-1-1 1,14-15-1,-9 9 172,-2-1 0,0 0-1,0 0 1,14-28 0,-33 56 22,-22 46-119,28-56-132,0 1 0,1-1-1,0 1 1,0-1 0,0 1 0,0-1-1,0 1 1,1 0 0,0-1-1,0 1 1,0 0 0,2 8-1,-1-11 8,1-1-1,-1 0 0,0 0 1,0 0-1,0 1 0,1-1 1,-1 0-1,1 0 0,-1-1 1,0 1-1,1 0 0,0 0 1,-1-1-1,1 1 0,-1-1 1,1 1-1,0-1 0,-1 0 0,1 0 1,0 0-1,-1 0 0,1 0 1,0 0-1,2-1 0,45-6 162,-41 4-152,0-1 1,0-1-1,0 1 0,0-1 1,-1 0-1,1-1 1,-1 0-1,11-12 0,-14 13-8,0 1 0,0-1 0,0 0 0,-1 0 0,0 0 0,0 0 0,0-1 0,-1 1 0,0-1 0,0 0 0,0 1 0,0-1 0,-1 0 0,1-8 0,-23 36-334,19-19 160,-9 12 218,2 1 0,-15 31 0,14-4-1862,9-37 620,1 0-1,0 0 1,1 0-1,-1 0 0,3 11 1,3-4-4987,2-4-3175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085"/>
    </inkml:context>
    <inkml:brush xml:id="br0">
      <inkml:brushProperty name="width" value="0.025" units="cm"/>
      <inkml:brushProperty name="height" value="0.025" units="cm"/>
    </inkml:brush>
  </inkml:definitions>
  <inkml:trace contextRef="#ctx0" brushRef="#br0">1 1 19026,'0'0'9225,"3"44"-21205,8-23 1571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5.461"/>
    </inkml:context>
    <inkml:brush xml:id="br0">
      <inkml:brushProperty name="width" value="0.025" units="cm"/>
      <inkml:brushProperty name="height" value="0.025" units="cm"/>
    </inkml:brush>
  </inkml:definitions>
  <inkml:trace contextRef="#ctx0" brushRef="#br0">119 2 15407,'0'0'13869,"-4"-1"-13714,0 0-158,0 1 0,1 0 0,-1 1 0,0-1 1,0 1-1,1-1 0,-1 1 0,0 0 0,1 1 1,-1-1-1,1 1 0,-1-1 0,1 1 0,0 0 1,0 0-1,0 0 0,-6 6 0,5-5-4,0 1-1,0-1 1,0 1-1,1 0 1,-1 1-1,1-1 1,0 0-1,0 1 1,0 0 0,1 0-1,0 0 1,0 0-1,-2 6 1,4-10-4,0 0 1,0-1-1,0 1 1,0 0-1,1 0 1,-1-1-1,0 1 0,1 0 1,-1-1-1,0 1 1,1 0-1,-1-1 1,1 1-1,-1-1 1,1 1-1,-1-1 1,1 1-1,-1-1 1,1 1-1,-1-1 1,1 1-1,0-1 1,-1 0-1,1 1 0,0-1 1,-1 0-1,1 0 1,0 1-1,0-1 1,-1 0-1,1 0 1,0 0-1,0 0 1,-1 0-1,1 0 1,1 0-1,37 1-632,-29-2 362,37-1-1005,-29 1 893,0 0 0,0 1 0,0 1 0,31 5 0,-47-6 412,-1 0-1,0 1 1,0-1-1,0 0 1,0 0 0,0 1-1,0-1 1,0 1-1,0-1 1,0 1-1,0-1 1,0 1-1,0 0 1,0-1-1,0 1 1,0 0-1,0 0 1,-1 0-1,1-1 1,0 1-1,-1 0 1,1 0-1,0 1 1,-1-1 59,0 0-1,0 0 1,0 0 0,-1 0 0,1 0-1,0 0 1,-1 0 0,1 0 0,-1 0 0,1 0-1,-1-1 1,1 1 0,-1 0 0,1 0-1,-1-1 1,0 1 0,1 0 0,-1-1-1,0 1 1,-1 0 0,-4 4 356,-1-1 1,0 0-1,0 0 0,-14 5 1,0-2-188,0-1 1,-42 6 0,18-12-7798,33-3-2432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6.357"/>
    </inkml:context>
    <inkml:brush xml:id="br0">
      <inkml:brushProperty name="width" value="0.025" units="cm"/>
      <inkml:brushProperty name="height" value="0.025" units="cm"/>
    </inkml:brush>
  </inkml:definitions>
  <inkml:trace contextRef="#ctx0" brushRef="#br0">181 25 6278,'0'0'21305,"-9"-6"-21134,3 3-154,4 1-15,0 0 0,0 1-1,0-1 1,0 1 0,-1 0 0,1 0 0,0 0-1,-1 0 1,1 0 0,-1 0 0,1 1 0,-1-1 0,1 1-1,-1-1 1,1 1 0,-1 0 0,1 0 0,-1 1-1,0-1 1,1 0 0,-1 1 0,1-1 0,-1 1 0,1 0-1,0 0 1,-1 0 0,1 0 0,-3 2 0,-5 4 1,1 1 1,-1 0-1,1 1 1,1 0-1,-13 16 1,18-20-3,0-1 1,0 1-1,0-1 0,1 1 1,0 0-1,-1 0 0,2 0 1,-1 0-1,1 0 0,-1 1 1,1-1-1,1 0 0,-1 1 1,1-1-1,0 9 0,1-13 4,0 1 0,0-1 0,0 1-1,0-1 1,0 0 0,1 1 0,-1-1-1,0 0 1,1 0 0,-1 0 0,0 0-1,1 0 1,-1 0 0,1 0-1,0-1 1,-1 1 0,1 0 0,0-1-1,-1 0 1,1 1 0,0-1 0,-1 0-1,1 0 1,0 0 0,0 0 0,-1 0-1,1 0 1,2-1 0,53-5 172,-44 1-162,0 1 0,0-2 0,-1 0 0,1 0 0,-1-2 0,-1 1 0,14-12 0,-17 12 8,0 1 0,0-2-1,0 1 1,-1-1 0,-1 0 0,1-1-1,-1 1 1,-1-1 0,10-20-1,-30 45-182,-8 19 187,22-33-3,-1 0 1,1 1 0,0-1-1,-1 1 1,1 0-1,0-1 1,0 1 0,1 0-1,-1 0 1,1-1-1,-1 1 1,1 0-1,0 0 1,0 0 0,0-1-1,1 7 1,1-8 21,-1 1-1,1-1 1,-1 1-1,1-1 1,0 0 0,-1 0-1,1 0 1,0 0 0,0 0-1,0 0 1,0 0 0,0 0-1,0-1 1,0 1 0,0-1-1,0 0 1,1 1 0,-1-1-1,0 0 1,0 0 0,0 0-1,4-1 1,9-1 51,-1 0 0,1 0-1,-1-1 1,0-1 0,27-11 0,-27 10-116,-1 0-1,1 0 1,1 2-1,-1 0 1,29-3-1,-39 56 821,4-49-689,0-1 0,0 0 0,0 0 0,0-1 0,0 0 0,-1 0 0,1-1 0,0 0 0,0 0 0,-1-1 0,11-5 0,-8 4-139,0 0-1,1 0 1,-1 1 0,1 1 0,0 0-1,11-1 1,-21 3-29,-1 0 0,1 0 0,0 1 1,0-1-1,-1 0 0,1 0 0,0 1 0,0-1 0,-1 1 0,1-1 0,0 0 0,-1 1 0,1 0 0,-1-1 0,1 1 0,-1-1 1,1 1-1,-1-1 0,1 1 0,-1 0 0,1 0 0,-1-1 0,0 1 0,1 0 0,-1-1 0,0 1 0,0 0 0,1 0 0,-1 0 1,0-1-1,0 1 0,0 0 0,0 0 0,0 0 0,0-1 0,0 1 0,-1 0 0,1 0 0,0-1 0,0 1 0,-1 1 0,1 6-4983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7.544"/>
    </inkml:context>
    <inkml:brush xml:id="br0">
      <inkml:brushProperty name="width" value="0.025" units="cm"/>
      <inkml:brushProperty name="height" value="0.025" units="cm"/>
    </inkml:brush>
  </inkml:definitions>
  <inkml:trace contextRef="#ctx0" brushRef="#br0">44 44 6566,'0'0'9385,"3"-9"-6475,4-6-2803,1-4 5272,-21 46-2313,5-12-2942,1 1 0,0 0 0,1 1-1,1-1 1,1 1 0,0 0 0,1 0 0,-1 29 0,4-45-119,0 1-1,0-1 0,0 1 1,0 0-1,1-1 0,-1 1 1,1-1-1,-1 1 0,1-1 1,0 1-1,-1-1 0,1 1 1,0-1-1,0 0 0,0 1 1,0-1-1,0 0 1,0 0-1,1 0 0,-1 0 1,0 0-1,3 2 0,-1-2 14,1 1 0,-1-1 1,1 0-1,-1 0 0,1 0 0,-1-1 0,1 1 0,-1-1 0,1 0 1,4 0-1,1 0 24,1-2 0,0 1 0,-1-1 0,1 0 0,-1-1 0,0 0 0,12-6 0,0-3-26,0-2 0,-1 0 0,-1-1 0,0-1 0,24-26 0,-42 40-187,-1 5 121,0 0-1,0 0 1,0 0 0,-1 0 0,1-1-1,-1 1 1,0 0 0,0 0-1,0 0 1,0-1 0,-3 5 0,-2 5-119,-15 34 438,20-44-430,0 0 1,0 0-1,1 0 1,-1 1 0,1-1-1,-1 0 1,1 1 0,0-1-1,0 0 1,0 1 0,0-1-1,0 0 1,0 1-1,1-1 1,-1 0 0,1 0-1,1 4 1,0-5-121,-1 0-1,0 0 1,1 0 0,-1 0-1,1-1 1,0 1 0,-1 0-1,1-1 1,0 1 0,-1-1-1,1 0 1,0 1 0,-1-1-1,1 0 1,0 0 0,0 0-1,-1 0 1,1 0 0,0-1 0,2 0-1,38-10-3761,-36 7 3330,1 0 0,-1 0 0,0 0 0,0-1 0,-1 0 0,7-7 0,26-39-886,-22 20 3985,20-53 1,-34 80-2091,-2 1 3500,-5 9-1387,-14 22-433,-24 41-153,37-58-1482,-1 0 0,2 0 0,-1 0 0,2 1 0,-1 0 0,2 0 0,0 1 0,-3 22 0,7-34-104,0-1-166,-1 0-1,1 1 1,-1-1-1,1 0 0,-1 0 1,1 0-1,-1 1 1,0-1-1,1 0 1,-1 1-1,1-1 1,-1 0-1,0 1 0,1-1 1,-1 0-1,0 1 1,1-1-1,-1 1 1,0-1-1,0 1 0,0-1 1,1 1-1,-1-1 1,0 1-1,0-1 1,0 1-1,0-1 1,0 1-1,-1 8-68,-1-1 0,-1 1 0,1-1-1,-1 0 1,-1 0 0,1 0 0,-2 0 0,1 0 0,-10 11 0,-7 16-5,-39 111-493,56-159 308,4-14 231,7 4-59,0 1-1,2 0 1,1 0-1,0 1 0,2 0 1,15-21-1,-2 0-187,4-8-143,-9 12 187,2 1 0,2 0 0,42-48 0,-63 82 161,1 0 0,-1 0 0,1 0 0,0 0 0,0 0 0,0 1 0,1 0 0,-1 0 0,1 0 0,-1 0 0,1 1 0,-1 0 0,1 0 0,0 0 0,0 0 0,-1 1 0,1 0 0,0 0 1,0 0-1,0 0 0,-1 1 0,9 2 0,-10-2-6,0 0 1,0 0 0,-1 0-1,1 1 1,0-1-1,-1 1 1,1 0 0,-1-1-1,1 1 1,-1 0 0,0 0-1,0 1 1,0-1-1,0 0 1,0 1 0,-1-1-1,1 1 1,-1 0 0,1 0-1,-1-1 1,0 1-1,0 0 1,0 0 0,-1 0-1,1 0 1,-1 0-1,1 0 1,-1 0 0,0 0-1,0 0 1,0 0 0,-1 0-1,1 0 1,-1 0-1,-1 6 1,0-4 96,-1 0 0,1-1 0,-1 1 1,0 0-1,0-1 0,0 1 0,0-1 0,-1 0 0,0 0 0,0 0 0,0-1 1,0 1-1,0-1 0,-1 0 0,0-1 0,-6 4 0,-5 2 291,0 0-1,-1-2 1,-29 8-1,37-12-389,0 0 0,0-1-1,0 0 1,0 0 0,0-1-1,0 0 1,-11-2 0,19 2-227,0-1 1,0 1-1,0-1 1,0 0-1,0 1 1,0-1-1,0 0 1,1 0 0,-1 1-1,0-1 1,0 0-1,1 0 1,-1 0-1,1 0 1,-1 0-1,1 0 1,-1 0 0,1 0-1,0 0 1,-1 0-1,1 0 1,0-1-1,0 1 1,0 0-1,0 0 1,0 0 0,0 0-1,0 0 1,0 0-1,1 0 1,-1 0-1,0-1 1,0 1-1,1 0 1,-1 0 0,1-1-1,7-16-6850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492"/>
    </inkml:context>
    <inkml:brush xml:id="br0">
      <inkml:brushProperty name="width" value="0.025" units="cm"/>
      <inkml:brushProperty name="height" value="0.025" units="cm"/>
    </inkml:brush>
  </inkml:definitions>
  <inkml:trace contextRef="#ctx0" brushRef="#br0">35 1 12588,'-1'1'8194,"-7"15"-7094,4-8-890,0 1 0,0 0 0,1 1 0,0-1 0,1 1 0,0-1 0,0 1 0,1 0 0,1 0 0,-1-1 0,2 13 0,-1-21-209,1 0 0,-1 0 1,0 0-1,0 0 0,1 0 0,-1 0 1,0 0-1,1-1 0,-1 1 0,1 0 1,-1 0-1,1 0 0,-1-1 0,1 1 1,0 0-1,-1-1 0,1 1 0,0 0 1,0-1-1,-1 1 0,1-1 1,0 1-1,0-1 0,0 0 0,-1 1 1,2-1-1,31 2 338,-24-4-127,0 0-1,0 0 1,0-1-1,14-6 0,1-5 30,-2-1-1,0-1 1,-1-1-1,31-32 1,-36 34-178,-16 15-66,0 0 0,0-1 0,0 1 0,0 0 0,0 0 0,0 0 0,0 0 0,0 0 0,0-1 1,1 1-1,-1 0 0,0 0 0,0 0 0,0 0 0,0 0 0,0 0 0,1 0 0,-1 0 0,0 0 0,0-1 1,0 1-1,0 0 0,0 0 0,1 0 0,-1 0 0,0 0 0,0 0 0,0 0 0,0 0 0,1 0 0,-1 0 1,0 0-1,0 0 0,0 0 0,0 1 0,1-1 0,-1 0 0,0 0 0,0 0 0,0 0 0,0 0 0,1 0 1,-1 0-1,0 0 0,0 0 0,0 1 0,0-1 0,0 0 0,0 0 0,0 0 0,1 0 0,-1 0 0,0 0 0,0 1 1,0-1-1,0 0 0,0 0 0,0 1 0,1 17-69,-8 29 79,6-40 0,-1 0-9,1 0-1,1 0 0,-1-1 1,1 1-1,0 0 1,0 0-1,3 10 1,-3-16 30,1 1 0,0 0 1,0 0-1,0 0 0,0-1 0,0 1 1,0 0-1,0-1 0,1 1 1,-1-1-1,0 1 0,1-1 1,-1 0-1,1 1 0,0-1 1,-1 0-1,1 0 0,0 0 1,0-1-1,0 1 0,0 0 1,-1-1-1,1 1 0,0-1 1,0 1-1,0-1 0,0 0 1,4 0-1,1 0 41,-1 0 1,1-1 0,-1 0-1,1 0 1,-1 0-1,1-1 1,-1 0-1,0 0 1,0-1-1,0 1 1,0-1 0,-1-1-1,1 1 1,-1-1-1,0 0 1,0 0-1,0 0 1,0-1-1,-1 0 1,0 0 0,0 0-1,0 0 1,0-1-1,-1 0 1,0 1-1,0-1 1,-1 0-1,1 0 1,-2-1 0,1 1-1,0 0 1,-1-1-1,0-12 1,0 18-65,-1 0 1,0 0 0,0 0 0,-1 0-1,1 0 1,0 0 0,0 0 0,0 0-1,-1 0 1,1 0 0,-1 0 0,1 0-1,-1 0 1,1 0 0,-1 0-1,1 1 1,-1-1 0,0 0 0,1 0-1,-1 0 1,0 1 0,0-1 0,0 0-1,1 1 1,-1-1 0,0 1 0,0-1-1,0 1 1,0 0 0,-1-1 0,-32-1-291,34 2 230,-1 0-1,1 0 1,0 0 0,-1 0-1,1 1 1,0-1 0,-1 0-1,1 0 1,0 0 0,0 1-1,-1-1 1,1 0 0,0 0 0,0 1-1,-1-1 1,1 0 0,0 0-1,0 1 1,0-1 0,-1 0-1,1 1 1,0-1 0,0 0-1,0 1 1,0-1 0,0 0-1,0 1 1,0-1 0,0 1-1,0-1 1,0 0 0,0 1-1,0-1 1,0 0 0,0 1 0,0-1-1,0 0 1,0 1 0,0-1-1,0 0 1,1 1 0,-1-1-1,0 0 1,0 1 0,0-1-1,1 0 1,-1 0 0,0 1-1,15 16-3484,-7-14 1858,0 0 1,1 0-1,-1-1 0,16 2 1,10-2-5131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8.886"/>
    </inkml:context>
    <inkml:brush xml:id="br0">
      <inkml:brushProperty name="width" value="0.025" units="cm"/>
      <inkml:brushProperty name="height" value="0.025" units="cm"/>
    </inkml:brush>
  </inkml:definitions>
  <inkml:trace contextRef="#ctx0" brushRef="#br0">186 65 17489,'0'0'3971,"-10"-3"-805,4 1-3014,1 0 0,-1 0 1,0 1-1,0-1 0,0 1 0,0 1 1,0-1-1,0 1 0,0 0 0,0 1 1,0-1-1,0 1 0,1 0 0,-1 1 1,0-1-1,0 1 0,1 0 0,-1 1 1,1-1-1,-1 1 0,1 0 0,0 0 1,0 1-1,1 0 0,-1 0 0,-4 4 1,7-5-129,0 0 0,0 0 0,0 0 0,0 0 0,0 0 0,1 0 0,-1 0 0,1 1 0,0-1 0,0 1 0,0-1 0,0 1 0,1-1 0,-1 1 0,1 4 0,0-7-21,1 1-1,-1-1 1,1 1 0,-1 0 0,1-1 0,0 1 0,0-1-1,-1 1 1,1-1 0,0 0 0,0 1 0,0-1 0,1 0-1,-1 1 1,0-1 0,0 0 0,1 0 0,-1 0 0,1 0 0,-1-1-1,1 1 1,-1 0 0,1 0 0,-1-1 0,1 1 0,0-1-1,-1 0 1,1 1 0,0-1 0,-1 0 0,4 0 0,24 1-34,1-1-1,-1-1 1,58-10 0,-29 2-442,-57 9 473,-1 0 0,1 0 0,0-1 0,-1 1 0,1 0 0,0 0 0,-1 0 0,1 0 0,0-1 0,0 1 0,-1 0 0,1 0 0,0 1 0,-1-1 0,1 0 0,0 0 0,0 0 0,-1 0 0,1 1 0,0-1 0,-1 0 0,1 0 0,0 1 0,-1-1 0,1 1 0,-1-1 0,1 1 0,0-1 0,-1 1 0,1-1 0,-1 1 0,0-1 0,1 1 0,-1-1 0,1 1 0,-1 0 0,0-1 0,1 1 0,-1 0 0,0-1 0,0 1 0,0 0 0,1 0 0,-5 7 3763,12-34-3934,1-1 1,1 1-1,25-47 0,-18 57-2019,6 8-3853,-11 5 999,7-3-5942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578"/>
    </inkml:context>
    <inkml:brush xml:id="br0">
      <inkml:brushProperty name="width" value="0.025" units="cm"/>
      <inkml:brushProperty name="height" value="0.025" units="cm"/>
    </inkml:brush>
  </inkml:definitions>
  <inkml:trace contextRef="#ctx0" brushRef="#br0">163 254 6790,'0'0'7821,"0"-8"-3310,0 5-4197,0 0 0,0 0-1,0 0 1,-1 0 0,1 0 0,-1 0-1,0 1 1,0-1 0,0 0 0,0 0 0,0 0-1,0 1 1,-1-1 0,-2-2 0,3 3-222,-1 1 1,0 0 0,1-1 0,-1 1-1,0 0 1,0 0 0,0 0 0,0 1-1,0-1 1,0 0 0,0 1 0,-1-1-1,1 1 1,0 0 0,0-1 0,0 1-1,0 0 1,-1 0 0,1 1 0,0-1-1,0 0 1,0 1 0,0-1 0,-4 3-1,1-1-82,0 0 0,0 0-1,1 1 1,-1 0-1,1 0 1,0 0-1,0 1 1,0-1 0,0 1-1,0 0 1,1 0-1,0 0 1,0 1-1,0-1 1,0 1-1,1 0 1,-4 9 0,1-3-30,1 0 0,1 0 0,0 1-1,0 0 1,1-1 0,-1 24 0,3-34 21,0 0 0,0 0 0,0-1 0,1 1 0,-1 0 0,0 0-1,1 0 1,-1 0 0,1 0 0,-1 0 0,1 0 0,-1 0 0,1-1-1,-1 1 1,1 0 0,0 0 0,-1-1 0,1 1 0,0-1-1,0 1 1,0 0 0,-1-1 0,1 1 0,0-1 0,0 0 0,0 1-1,0-1 1,0 0 0,0 0 0,0 1 0,0-1 0,0 0 0,0 0-1,0 0 1,0 0 0,0 0 0,0 0 0,0 0 0,0-1 0,0 1-1,0 0 1,0-1 0,1 1 0,4-2 30,0 1 0,0-1 0,1 0 0,-1 0 1,9-6-1,5-5 59,0-1 1,-1-1 0,0-1 0,-2-1 0,0 0-1,28-37 1,-23 22 279,0-1-1,-2-1 1,22-53 0,-40 83-357,0 1-9,-1 0 1,0 0-1,0-1 1,0 1-1,0 0 1,0 0-1,-1-1 1,1-4-1,-16 19-175,-8 19 159,2 1 1,0 0-1,3 2 0,-23 54 0,36-77-1,1 1-1,0-1 1,1 1-1,0 0 0,0 0 1,1 0-1,1 1 0,0 16 1,1-27-55,0 1 0,0-1 1,1 0-1,-1 0 0,0 1 1,1-1-1,-1 0 0,1 0 1,-1 1-1,1-1 0,0 0 1,-1 0-1,1 0 0,0 0 1,0 0-1,0 0 0,0 0 1,0 0-1,0 0 0,0-1 1,0 1-1,0 0 0,0-1 1,3 2-1,-1-1-199,1 0 0,0 0 0,1 0-1,-1 0 1,0-1 0,0 1 0,0-1 0,5-1 0,3 0-1000,-1 0 0,-1-1 1,1-1-1,0 1 0,16-8 0,15-12-5294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29.925"/>
    </inkml:context>
    <inkml:brush xml:id="br0">
      <inkml:brushProperty name="width" value="0.025" units="cm"/>
      <inkml:brushProperty name="height" value="0.025" units="cm"/>
    </inkml:brush>
  </inkml:definitions>
  <inkml:trace contextRef="#ctx0" brushRef="#br0">143 0 14189,'0'0'10298,"-12"2"-9492,4 0-726,0 0-1,-1 1 1,1 0 0,0 0-1,0 0 1,1 1-1,-1 1 1,-7 5-1,10-7-48,1 0 0,1 0 0,-1 1 0,0-1 0,1 1 0,0 0-1,0 0 1,0 0 0,0 0 0,0 1 0,1-1 0,0 1 0,0 0 0,0-1-1,1 1 1,0 0 0,0 0 0,-1 7 0,2-10-62,0-1 0,0 0 1,1 1-1,-1-1 0,0 0 1,1 1-1,-1-1 0,1 0 1,-1 0-1,1 1 0,0-1 1,0 0-1,-1 0 0,1 0 1,0 0-1,0 0 0,0 0 1,0 0-1,0 0 0,0-1 1,0 1-1,1 0 0,-1-1 1,0 1-1,0 0 0,1-1 1,-1 1-1,0-1 0,2 0 1,47 10-302,-33-7 105,1 0-3,-6-1 57,-1 0-1,1 0 1,-1 1-1,0 0 1,0 1-1,0 0 1,0 1-1,-1 1 1,12 7 0,-21-13 244,0 1 1,-1-1-1,1 1 1,0-1-1,-1 1 1,1-1-1,-1 1 1,1 0-1,-1-1 1,1 1-1,-1 0 1,1 0-1,-1-1 1,0 1-1,1 0 1,-1 0-1,0-1 1,0 1-1,0 0 1,0 0-1,0 0 1,1 0-1,-1-1 1,-1 1-1,1 0 1,0 0-1,0 0 1,0 0-1,0-1 1,-1 2-1,0 0 61,0 0-1,-1-1 0,1 1 1,-1-1-1,1 1 0,-1-1 0,1 0 1,-1 0-1,0 0 0,0 0 1,-3 2-1,-52 15 1377,57-18-1502,-69 8 173,64-8-623,1 0 0,-1-1 0,1 1 0,-1-1 0,1 0-1,-1 0 1,-7-4 0,-7-10-5263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0.414"/>
    </inkml:context>
    <inkml:brush xml:id="br0">
      <inkml:brushProperty name="width" value="0.025" units="cm"/>
      <inkml:brushProperty name="height" value="0.025" units="cm"/>
    </inkml:brush>
  </inkml:definitions>
  <inkml:trace contextRef="#ctx0" brushRef="#br0">242 20 11819,'0'0'13586,"-10"-4"-12625,4 1-901,0 0-1,-1 1 1,1 0 0,0 0-1,-1 1 1,0 0-1,1 0 1,-1 1-1,1-1 1,-1 1-1,0 1 1,1-1 0,-1 1-1,0 0 1,1 1-1,-1 0 1,1 0-1,-9 4 1,-46 30 12,58-34-82,0 0 0,0 0 0,1 0 0,-1 0 0,1 1 0,-1-1 0,1 1 0,0 0 0,0-1 0,0 1 0,1 0 0,-1 0 0,1 0 0,-1 0 0,1 1 0,0-1 1,0 0-1,0 5 0,1-7-19,1 0 0,-1 0 1,1 1-1,0-1 0,-1 0 1,1 0-1,0 0 0,0 0 0,0 0 1,0 0-1,-1 0 0,1 0 1,1 0-1,-1 0 0,0-1 1,0 1-1,0 0 0,0-1 1,0 1-1,2 0 0,34 15 34,-20-10-64,-10-2 45,0-1 1,0 1-1,0 0 0,-1 1 1,0 0-1,0 0 0,10 11 1,-14-15 34,-1 1 0,0 0 1,1 0-1,-1-1 0,0 1 0,0 0 1,0 0-1,-1 0 0,1 0 0,0 0 1,-1 0-1,1 0 0,-1 0 1,0 1-1,0-1 0,0 0 0,0 0 1,0 0-1,0 0 0,0 0 0,-1 0 1,1 1-1,-1-1 0,0 0 1,1 0-1,-1 0 0,0-1 0,0 1 1,0 0-1,-1 0 0,1 0 0,0-1 1,-1 1-1,-1 1 0,-7 8 136,-1 0 0,-1-1-1,-12 9 1,19-16-303,1 1 0,-1-1 0,0 0-1,0-1 1,0 1 0,-1-1 0,1 0 0,-1-1 0,1 1 0,-1-1 0,-6 1 0,12-2 11,-1-1 1,1 1-1,-1 0 1,1 0-1,-1-1 0,1 1 1,-1 0-1,1-1 1,-1 1-1,1 0 1,0-1-1,-1 1 0,1-1 1,0 1-1,-1-1 1,1 1-1,0-1 0,0 1 1,-1-1-1,1 1 1,0-1-1,0 1 1,0-1-1,0 1 0,0-1 1,0 1-1,0-1 1,0 0-1,0 1 1,0-1-1,0 1 0,0-1 1,0 1-1,0-1 1,4-23-3217,14-9-1342,6-6-746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421"/>
    </inkml:context>
    <inkml:brush xml:id="br0">
      <inkml:brushProperty name="width" value="0.025" units="cm"/>
      <inkml:brushProperty name="height" value="0.025" units="cm"/>
    </inkml:brush>
  </inkml:definitions>
  <inkml:trace contextRef="#ctx0" brushRef="#br0">116 83 8840,'0'0'9743,"-4"11"-7661,-37 79 869,30-71-2629,0 2 1,2-1-1,0 1 1,1 1-1,1-1 1,1 1-1,-3 26 0,9-47-315,0 1-1,0-1 1,0 1-1,0 0 1,0-1 0,0 1-1,0-1 1,1 0-1,-1 1 1,0-1-1,1 1 1,0-1-1,-1 1 1,1-1-1,0 0 1,-1 1-1,1-1 1,0 0-1,0 0 1,0 0-1,0 0 1,0 0-1,0 0 1,1 0-1,1 2 1,0-2 10,0 0 0,0-1 0,0 1-1,0 0 1,0-1 0,0 0 0,0 1 0,0-1 0,0 0 0,0-1 0,0 1 0,3-1 0,5-2 15,0 1 0,-1-2 0,0 1 0,1-2 0,-2 1 0,15-9 0,55-59-5,-101 119-401,19-43 391,1 0 0,0 1 0,0 0 0,1-1 0,-1 1-1,1 0 1,0 0 0,0 0 0,0 0 0,1 0 0,0 0-1,0 6 1,0-10 5,1 0-1,-1 0 1,1 1-1,-1-1 1,1 0-1,-1 0 1,1 0-1,-1 0 0,1 0 1,0 0-1,0 0 1,0 0-1,0 0 1,-1 0-1,1 0 1,0-1-1,0 1 1,1 0-1,0 0 0,1 0 53,0 0-1,0 0 0,0 0 0,0-1 1,0 1-1,0-1 0,0 0 0,0 0 0,0 0 1,0 0-1,3-1 0,4-1 43,0-1-1,0 1 1,-1-2-1,1 0 1,-1 0-1,0 0 1,0-1-1,-1-1 1,13-9-1,-8 5-95,0-1 0,-1-1 0,0 0 0,19-26 0,-22 23-93,-16 20-270,-17 23 91,21-24 207,0 0 1,0 0-1,0 1 0,0-1 0,1 1 0,0 0 0,0-1 0,0 1 0,0 0 0,1 0 0,-2 9 0,3-13-17,1-1 1,-1 1-1,0-1 0,1 0 0,-1 1 1,0-1-1,1 1 0,-1-1 0,0 0 1,1 0-1,-1 1 0,0-1 0,1 0 1,-1 0-1,1 1 0,-1-1 0,1 0 1,-1 0-1,1 0 0,-1 0 0,1 0 1,-1 1-1,1-1 0,-1 0 0,1 0 0,-1 0 1,1 0-1,-1-1 0,1 1 0,-1 0 1,0 0-1,1 0 0,0 0 0,19-5-689,-10 1 220,-1-1 0,1 0 0,-1-1 0,-1 0 0,1-1 0,-1 0 0,0 0 0,-1-1 0,1 0-1,6-9 1,10-16-974,25-46 0,-40 63 1725,27-60-153,-21 45 3144,-53 86-2260,-42 82 0,70-117-883,1 0 1,1 1 0,1-1-1,1 1 1,0 1 0,2-1-1,1 1 1,-2 30 0,5-51-79,0 1 1,0-1-1,0 1 0,0-1 1,0 1-1,0-1 0,1 1 1,-1-1-1,1 1 0,-1-1 1,1 1-1,-1-1 0,1 0 1,0 1-1,-1-1 0,1 0 1,0 0-1,0 1 0,0-1 1,0 0-1,0 0 1,1 0-1,-1 0 0,0 0 1,0-1-1,1 1 0,-1 0 1,0 0-1,1-1 0,-1 1 1,0-1-1,1 1 0,-1-1 1,1 0-1,-1 0 0,1 1 1,-1-1-1,1 0 1,-1 0-1,3-1 0,1 1 9,0-1 1,0 0-1,0 0 0,0 0 0,0-1 0,0 0 0,0 0 0,-1 0 1,1 0-1,-1-1 0,6-4 0,14-14 276,-2-1-1,0-1 1,-2-1-1,30-45 1,58-116 2362,-79 132-2163,25-61-276,-97 170-401,24-21 202,1 0-1,2 1 1,1 1 0,2 0-1,1 1 1,2 0 0,-5 44-1,2 22-1049,11-134 989,-2-1 1,0 1-1,-11-39 1,7 40 208,2-2 0,1 1-1,-2-40 1,7 69-118,1 0-1,-1 1 0,0-1 0,1 0 1,-1 0-1,1 1 0,-1-1 1,1 0-1,-1 1 0,1-1 1,-1 0-1,1 1 0,0-1 0,-1 1 1,1-1-1,0 1 0,-1 0 1,1-1-1,0 1 0,0 0 0,-1-1 1,1 1-1,0 0 0,0 0 1,0-1-1,-1 1 0,1 0 1,0 0-1,0 0 0,0 0 0,0 1 1,37-2 23,-27 2 15,57 2 56,10 1-888,-29-8-3856,-40-2-819,-7-5-3732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1.781"/>
    </inkml:context>
    <inkml:brush xml:id="br0">
      <inkml:brushProperty name="width" value="0.025" units="cm"/>
      <inkml:brushProperty name="height" value="0.025" units="cm"/>
    </inkml:brush>
  </inkml:definitions>
  <inkml:trace contextRef="#ctx0" brushRef="#br0">64 40 13741,'0'0'3812,"-53"-30"-1538,43 21-96,10 8-1377,5 1-930,11 0-2241,2 0-3555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2.394"/>
    </inkml:context>
    <inkml:brush xml:id="br0">
      <inkml:brushProperty name="width" value="0.025" units="cm"/>
      <inkml:brushProperty name="height" value="0.025" units="cm"/>
    </inkml:brush>
  </inkml:definitions>
  <inkml:trace contextRef="#ctx0" brushRef="#br0">169 234 8104,'0'0'10602,"-5"-8"-7543,4 5-2944,-1 0 0,0 0 0,1 1 0,-1-1 0,-1 1 0,1-1 0,0 1 0,0 0 0,-1 0 0,0 0 0,1 0 0,-1 0 0,0 0 0,0 1 0,0-1 1,0 1-1,0 0 0,0 0 0,0 0 0,0 1 0,0-1 0,-1 1 0,1-1 0,0 1 0,0 0 0,-1 0 0,1 1 0,0-1 0,0 1 0,-1-1 0,1 1 0,0 0 0,0 0 1,0 1-1,0-1 0,0 0 0,-5 5 0,4-3-110,0 0 0,0 1 1,0 0-1,0 0 0,0 0 1,1 0-1,0 0 0,0 1 1,0-1-1,1 1 0,-1 0 1,1 0-1,0 0 0,0 0 1,1 0-1,0 1 0,0-1 1,0 0-1,0 1 0,1-1 1,0 1-1,1 8 1,-1-12-11,0-1 1,0 0 0,0 1 0,0-1 0,1 0 0,-1 0 0,0 1 0,1-1 0,-1 0 0,1 0-1,-1 0 1,1 0 0,0 1 0,-1-1 0,1 0 0,0 0 0,0 0 0,0 0 0,0-1 0,0 1 0,0 0-1,0 0 1,0 0 0,2 0 0,0 0 9,-1 0-1,1 0 1,0-1 0,0 1-1,-1-1 1,1 0 0,0 1-1,0-1 1,0-1 0,5 0-1,0 0 27,1-1-1,-1-1 1,-1 1-1,1-1 0,0 0 1,-1-1-1,9-5 1,-1-3 58,0 0 0,-1-1 0,0-1 0,-1 0 0,-1-1 1,0 0-1,-1-1 0,-1-1 0,15-30 0,-26 47-106,-3 13-459,4-13 465,1 1-1,-1 0 1,1-1-1,-1 1 1,0-1 0,1 1-1,-1 0 1,1-1-1,0 1 1,-1-1-1,1 1 1,-1-1 0,1 0-1,0 1 1,-1-1-1,1 0 1,0 1-1,-1-1 1,1 0 0,0 0-1,0 1 1,-1-1-1,1 0 1,0 0-1,0 0 1,-1 0 0,1 0-1,0 0 1,0 0-1,-1 0 1,1-1-1,1 1 1,7-1 55,1-1 0,-1 0-1,0 0 1,1-1 0,-1 0 0,0-1 0,0 0-1,-1 0 1,1-1 0,-1 0 0,0 0-1,12-12 1,-8 7 147,0 0 0,-1-2 0,0 1 1,-1-1-1,0-1 0,-1 1 0,8-16 0,-124 206-730,84-136 552,3 1 1,-25 75-1,40-101-2,1 0 0,1 0 0,0 1 0,1 0 0,1-1-1,1 1 1,0 0 0,1-1 0,1 1 0,7 24 0,4 11 42,-36-87 556,15 12-597,1 0 0,1-1 0,1 0 0,1 0 1,1 0-1,1 0 0,1 0 0,1 0 0,2-1 0,4-27 0,-6 47-14,1-1 0,0 1 0,0-1 0,0 1 0,1-1 0,-1 1 0,1-1 0,0 1 0,0 0 0,1 0 0,-1 0 0,1 0 0,0 1 0,0-1 0,6-4 0,-4 5-2,-1 0 1,1 0 0,0 1-1,0 0 1,0 0-1,1 0 1,-1 0 0,0 1-1,1 0 1,-1 0 0,0 1-1,1-1 1,7 2-1,62-1-1297,2 0-3793,-18 0-1819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259"/>
    </inkml:context>
    <inkml:brush xml:id="br0">
      <inkml:brushProperty name="width" value="0.025" units="cm"/>
      <inkml:brushProperty name="height" value="0.025" units="cm"/>
    </inkml:brush>
  </inkml:definitions>
  <inkml:trace contextRef="#ctx0" brushRef="#br0">67 0 6118,'0'0'15860,"5"11"-14824,-4-9-957,2 5 105,1-1 0,-2 1-1,1 0 1,-1 0-1,0 0 1,0 0 0,-1 0-1,0 1 1,0-1-1,-1 0 1,0 0 0,-1 9-1,-6 19 561,-3-1-1,-24 63 0,-5 13-42,36-87-142,16-39-96,16-38-81,33-106-167,-50 124-265,-2 17-304,-10 19 344,0 0 0,1 0 1,-1 0-1,0 0 0,0 0 1,0 0-1,1 0 1,-1 0-1,0 0 0,0 0 1,0 0-1,0 0 1,1 0-1,-1 0 0,0 0 1,0 0-1,0 0 0,1 0 1,-1 0-1,0 1 1,0-1-1,0 0 0,0 0 1,1 0-1,-1 0 1,0 0-1,0 0 0,0 1 1,0-1-1,0 0 1,0 0-1,1 0 0,-1 0 1,0 1-1,0-1 0,0 0 1,0 0-1,0 0 1,0 1-1,0-1 0,0 0 1,0 0-1,0 0 1,0 0-1,0 1 0,6 39-554,-5-26 676,-1-9-112,1 0 0,0 1-1,0-1 1,1 0 0,0 0-1,0 0 1,0 0 0,0 0-1,1 0 1,0-1 0,0 1-1,0-1 1,0 0 0,1 0-1,6 7 1,-7-9 24,1 0 1,-1 0-1,0-1 0,1 1 0,-1-1 0,1 0 1,-1 1-1,1-1 0,0-1 0,-1 1 1,1-1-1,0 1 0,0-1 0,-1 0 1,1 0-1,0-1 0,0 1 0,-1-1 1,1 0-1,0 0 0,-1 0 0,1 0 0,5-4 1,0 0 41,0 0 1,0-1-1,-1 0 0,1 0 1,-2-1-1,1 0 1,-1 0-1,7-10 0,-9 12-67,-1 0 0,0-1 0,0 0 0,0 0-1,-1 0 1,0 0 0,0-1 0,0 1-1,-1-1 1,0 0 0,0 0 0,0-11 0,-16 26-693,6 1 663,1 1 0,0 0 0,1 0 0,0 1 0,0-1 0,1 1 0,0 0 1,1 1-1,1-1 0,-1 1 0,2 0 0,0 0 0,-1 23 0,3-33 36,0 1-1,0-1 0,0 1 0,0-1 1,1 0-1,-1 1 0,1-1 1,0 0-1,-1 0 0,1 1 1,0-1-1,1 0 0,-1 0 1,0 0-1,1 0 0,-1 0 1,1 0-1,-1-1 0,1 1 1,0 0-1,0-1 0,2 2 1,0 0 22,1-1 1,-1 0 0,1-1 0,-1 1 0,1-1 0,0 1 0,0-2 0,0 1 0,0 0 0,7-1 0,-1 0 14,1-1-1,-1 0 1,0-1-1,0 0 1,0 0-1,0-1 1,0-1-1,0 0 1,11-6-1,22-23 67,-42 32-99,-1-1 1,1 1-1,-1-1 1,1 1-1,-1-1 1,0 0-1,1 1 1,-1-1-1,0 0 1,0 0-1,0 0 1,-1 0-1,1 0 1,0 0-1,-1 0 1,1 0-1,-1-1 1,0 1-1,0 0 1,0 0-1,0 0 0,0-4 1,-1 5-12,1 0 0,-1 0 0,0 0 0,0 0 0,1 1 0,-1-1 0,0 0 0,0 0 0,0 1 0,0-1 0,0 0 0,0 1 0,0-1 0,0 1 0,0 0 0,0-1 0,0 1 0,0 0 0,0-1 0,-1 1 0,1 0 0,0 0 0,0 0 0,0 0 0,0 0 0,0 0 0,-1 0 0,1 1 0,0-1 0,0 0 0,0 1 0,0-1 0,-2 1 0,0 0-15,-1 0 0,1 0-1,0 1 1,-1-1 0,1 1 0,0-1-1,0 1 1,0 0 0,-4 3 0,5-3-40,0 1 0,0-1 0,0 0 0,1 1 0,-1-1 0,0 1 0,1-1 0,0 1 0,0 0 0,0 0 0,0 0 1,0-1-1,0 1 0,1 0 0,-1 0 0,1 0 0,0 0 0,0 0 0,0 0 0,0 0 0,1 0 0,-1 0 0,1 0 0,0 0 0,0 0 0,0 0 0,0-1 1,0 1-1,0 0 0,1-1 0,1 3 0,-1-2-531,1-1 0,-1 0 1,1 0-1,0 0 0,0 0 0,0 0 1,0 0-1,0-1 0,0 1 1,0-1-1,0 0 0,0 0 0,1 0 1,-1-1-1,0 1 0,1-1 0,6 0 1,31 1-13000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3.730"/>
    </inkml:context>
    <inkml:brush xml:id="br0">
      <inkml:brushProperty name="width" value="0.025" units="cm"/>
      <inkml:brushProperty name="height" value="0.025" units="cm"/>
    </inkml:brush>
  </inkml:definitions>
  <inkml:trace contextRef="#ctx0" brushRef="#br0">249 1 9033,'0'0'18049,"-10"10"-17686,-54 66-193,-111 121-1136,202-225-6454,35-42-1415,-23 23 2317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056"/>
    </inkml:context>
    <inkml:brush xml:id="br0">
      <inkml:brushProperty name="width" value="0.025" units="cm"/>
      <inkml:brushProperty name="height" value="0.025" units="cm"/>
    </inkml:brush>
  </inkml:definitions>
  <inkml:trace contextRef="#ctx0" brushRef="#br0">1 86 4292,'8'-23'2844,"9"-17"842,6 17 3552,-24 64-3443,-20 54-1151,14-66-2065,0 1 0,2-1 0,-2 49 0,7-73-566,1 0 1,0 0 0,0 0 0,0-1 0,0 1-1,1 0 1,0 0 0,0-1 0,0 1-1,1-1 1,0 1 0,-1-1 0,1 0-1,1 0 1,-1 0 0,1-1 0,-1 1 0,9 5-1,-10-8-211,1 1 0,0 0 0,0-1 0,0 0 0,-1 1 0,1-1 1,1 0-1,-1-1 0,0 1 0,0-1 0,5 1 0,-6-7-5866,-3 5 4894,0-12-6207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387"/>
    </inkml:context>
    <inkml:brush xml:id="br0">
      <inkml:brushProperty name="width" value="0.025" units="cm"/>
      <inkml:brushProperty name="height" value="0.025" units="cm"/>
    </inkml:brush>
  </inkml:definitions>
  <inkml:trace contextRef="#ctx0" brushRef="#br0">1 250 16528,'0'0'8424,"57"-4"-7463,-19 4-449,7 0-480,2 0 0,-5 0-769,3 0-2177,-11 0-1955,0-4-4612</inkml:trace>
  <inkml:trace contextRef="#ctx0" brushRef="#br0" timeOffset="1">530 1 14862,'0'0'5958,"-27"65"-5222,15-26 225,1-1-608,0 5-193,-2 0-32,6-2-96,-2-3-32,4-3-352,1-4-1410,-5-9-1729,4-7-2819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4.779"/>
    </inkml:context>
    <inkml:brush xml:id="br0">
      <inkml:brushProperty name="width" value="0.025" units="cm"/>
      <inkml:brushProperty name="height" value="0.025" units="cm"/>
    </inkml:brush>
  </inkml:definitions>
  <inkml:trace contextRef="#ctx0" brushRef="#br0">1 98 13132,'0'-8'3001,"0"5"-2797,0 0 0,0 0 0,0 0 0,0 0 1,1 0-1,-1 1 0,1-1 0,0 0 0,-1 0 1,2 0-1,-1 1 0,0-1 0,0 0 0,1 1 0,-1-1 1,1 1-1,0 0 0,0 0 0,0-1 0,0 1 1,0 0-1,0 1 0,1-1 0,-1 0 0,1 1 1,-1-1-1,1 1 0,-1 0 0,1 0 0,0 0 1,5-1-1,10-3 146,2 0 1,-1 2-1,0 1 1,0 0-1,1 1 1,-1 1-1,1 1 1,-1 1-1,1 0 1,20 6 0,-13-1-350,-1 1 0,0 1 0,0 1 1,-1 1-1,0 1 0,35 24 1,-54-32-82,-1 0 1,1 0-1,-1 1 1,0-1 0,-1 1-1,1 1 1,-1-1-1,0 1 1,0-1-1,0 1 1,-1 0 0,3 7-1,-5-9 95,0-1 0,0 0 0,0 0 1,-1 1-1,0-1 0,1 1 0,-1-1 0,0 0 0,0 1 0,-1-1 0,1 0 0,-1 1 1,0-1-1,0 0 0,0 0 0,0 1 0,0-1 0,-1 0 0,1 0 0,-1 0 1,0-1-1,0 1 0,0 0 0,0-1 0,-1 1 0,-2 2 0,-16 12 330,-1-1 0,-1 0-1,-1-2 1,0 0 0,-1-2-1,0-1 1,-1-1 0,0-1 0,0-1-1,-1-1 1,0-1 0,-1-2-1,-53 2 1,47-11-2344,33 4 1645,-1 0 1,1 1-1,0-1 1,0 0 0,0 0-1,0 0 1,0 0 0,0 0-1,0 0 1,1 0 0,-1 0-1,0 0 1,0-1-1,1 1 1,-1 0 0,1 0-1,-1-1 1,1 1 0,-1 0-1,1-1 1,0 1 0,0-2-1,-1-20-8465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5.108"/>
    </inkml:context>
    <inkml:brush xml:id="br0">
      <inkml:brushProperty name="width" value="0.025" units="cm"/>
      <inkml:brushProperty name="height" value="0.025" units="cm"/>
    </inkml:brush>
  </inkml:definitions>
  <inkml:trace contextRef="#ctx0" brushRef="#br0">187 1 4068,'0'0'21562,"-7"0"-21055,-2 2-500,1 1 0,-1-1 0,1 1 0,0 1 0,0-1 0,0 1 0,1 1 0,-1 0 0,1 0 0,0 0 0,0 1 0,1 0 0,-12 13 0,12-12-8,-1 0-1,2 0 0,-1 1 1,1 0-1,0 0 0,0 0 0,1 1 1,0-1-1,1 1 0,0 0 1,0 0-1,1 0 0,-2 19 0,4-26-116,1 0 0,-1 0 0,0 0 0,1 0 0,-1 0 0,1 0 0,0-1 0,0 1 0,0 0 0,0 0 0,0 0 0,0-1 0,0 1 0,0-1 0,1 1 0,-1-1 0,1 1 0,-1-1-1,1 0 1,0 0 0,-1 0 0,1 1 0,0-2 0,0 1 0,0 0 0,-1 0 0,1-1 0,0 1 0,0-1 0,0 1 0,4-1 0,3 2-1122,-1-1-1,1-1 1,0 0 0,0 0-1,0 0 1,10-3 0,19-9-7003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082"/>
    </inkml:context>
    <inkml:brush xml:id="br0">
      <inkml:brushProperty name="width" value="0.025" units="cm"/>
      <inkml:brushProperty name="height" value="0.025" units="cm"/>
    </inkml:brush>
  </inkml:definitions>
  <inkml:trace contextRef="#ctx0" brushRef="#br0">99 78 16976,'-9'7'1287,"8"-6"-1210,-13 10 1170,0 1 0,-20 23 0,32-33-1147,-1 1 1,1-1-1,0 1 1,0-1-1,0 1 1,0 0 0,0 0-1,1 0 1,-1 0-1,1 0 1,0 0-1,-1 0 1,2 1 0,-1-1-1,0 0 1,1 1-1,-1-1 1,1 0-1,0 1 1,0-1 0,0 1-1,1-1 1,-1 0-1,1 1 1,1 3-1,0-4-92,0-1 0,0 0 0,1-1 0,-1 1 0,1 0-1,-1-1 1,1 1 0,-1-1 0,1 0 0,0 0 0,-1 0 0,1 0-1,0 0 1,0-1 0,0 1 0,0-1 0,0 0 0,-1 0 0,1 0-1,0 0 1,0 0 0,0-1 0,3 0 0,2 0 4,-1 0 1,1-1-1,-1 0 1,1 0-1,-1 0 1,0-1-1,13-7 1,-11 4-32,-1-1 1,-1 1 0,1-2 0,-1 1-1,0-1 1,0 0 0,-1 0 0,-1-1-1,1 0 1,-1 0 0,5-12 0,-42 44-708,31-21 735,-27 36 200,26-36-150,1 0-1,0 0 1,0 0-1,0 0 1,0 0-1,0 0 0,0 1 1,1-1-1,-1 0 1,1 1-1,0-1 1,-1 0-1,1 1 1,0-1-1,0 0 0,0 1 1,1 2-1,1-4-31,0 0 1,0 0-1,0 0 0,1 0 0,-1 0 0,0 0 0,0-1 1,0 1-1,1-1 0,-1 0 0,0 1 0,1-1 0,-1 0 1,0 0-1,1-1 0,-1 1 0,3-1 0,3 1 66,11-2-71,0 0 0,0-1 1,-1-1-1,1-1 0,-1 0 0,21-10 0,-38 17-21,-1-2 48,0 1 0,0-1 0,1 0 0,-1 1 0,0-1 0,0 1 1,0-1-1,0 0 0,0 1 0,0-1 0,1 1 0,-1-1 0,0 0 0,0 1 0,1-1 1,-1 0-1,0 1 0,0-1 0,1 0 0,-1 0 0,0 1 0,1-1 0,-1 0 1,0 0-1,1 0 0,-1 1 0,1-1 0,-1 0 0,0 0 0,1 0 0,-1 0 1,1 0-1,-1 0 0,0 0 0,1 0 0,-1 0 0,1 0 0,-1 0 0,0 0 0,1 0 1,-1 0-1,1 0 0,-1 0 0,0 0 0,1-1 0,-1 1 0,1 0 0,-1 0 1,0 0-1,1-1 0,-1 1 0,0 0 0,1 0 0,-1-1 0,0 1 0,0 0 1,1-1-1,-1 0 0,12-10 192,-1-2 1,18-24 0,22-23-215,-50 59-62,1 0 0,-1 0 0,1 0 0,-1 1 0,1-1-1,0 1 1,-1-1 0,1 1 0,0 0 0,-1 0-1,1 0 1,0 0 0,0 0 0,-1 0 0,1 0 0,0 0-1,-1 1 1,1-1 0,0 1 0,-1-1 0,1 1 0,-1 0-1,1-1 1,1 2 0,42 26-843,-35-22 628,-9-5 224,1 0 0,0 0-1,-1 1 1,1-1 0,0 0-1,-1 1 1,0-1 0,1 0-1,-1 1 1,0 0 0,0-1-1,1 1 1,-1 0 0,0-1-1,-1 1 1,1 0 0,0 0-1,-1 0 1,1 0 0,-1 0 0,1 0-1,-1 0 1,0 0 0,0 0-1,0 0 1,0 0 0,0 0-1,0 0 1,-1 0 0,0 2-1,-2 4 90,-1 1 0,0-1 0,0 0-1,-1 0 1,-9 12 0,10-16 13,0 1-1,1 0 1,0 0 0,0 0 0,0 0 0,0 1 0,1-1 0,0 1 0,0-1-1,-1 8 1,3-12-44,1 0-1,-1-1 0,1 1 1,-1-1-1,1 1 0,0-1 1,-1 1-1,1-1 0,0 1 1,-1-1-1,1 1 0,0-1 1,0 0-1,-1 0 0,1 1 1,0-1-1,0 0 0,-1 0 1,1 0-1,0 0 0,0 0 1,0 0-1,0 0 0,-1 0 1,1 0-1,0 0 0,0 0 1,0-1-1,-1 1 1,1 0-1,0-1 0,-1 1 1,1 0-1,0-1 0,0 0 1,33-12 665,-19 3-603,-1-1-1,0 0 1,0 0 0,23-28-1,-32 33-65,0 0 0,-1-1 0,1 1 0,-1-1 0,-1 0 0,1 0 0,-1 0 0,0-1 0,-1 1 0,0-1 0,0 0 0,-1 0 0,2-13-1,-3 21-31,0 0 0,0 0 0,0-1 0,0 1 0,0 0 0,0-1 0,0 1 0,0 0 0,0 0 0,0-1 0,0 1 0,0 0 0,0-1 0,0 1 0,0 0 0,0-1 0,0 1 0,0 0 0,0 0 0,-1-1 0,1 1 0,0 0 0,0 0 0,0-1 0,0 1 0,-1 0 0,1 0 0,0-1 0,0 1 0,0 0 0,-1 0 0,1 0 0,0 0 0,0-1 0,-1 1 0,1 0 0,0 0 0,-1 0 0,1 0 0,0 0 0,0 0 0,-1 0 0,1 0 0,0 0 0,-1 0 0,1 0 0,-1 0 0,1 0-6,-1 0 0,1 1 0,-1-1 0,1 0 0,-1 1 0,1-1 0,0 0 0,-1 1 0,1-1 0,0 1 0,-1-1-1,1 1 1,0-1 0,-1 1 0,1-1 0,0 1 0,0-1 0,0 1 0,-1 0 0,1-1 0,0 1 0,0-1 0,0 1 0,0 0 0,0 1 9,0 1 0,0-1 0,1 0 0,-1 0 0,1 0 0,-1 0 0,1 0 0,-1 1 0,1-1 0,0 0 0,0-1 0,0 1 0,1 0 0,-1 0 0,0 0 0,0-1 0,1 1 0,0 0 0,2 1 0,0 0 8,-1-1 1,2 1-1,-1-1 1,0 0-1,0 0 1,1-1 0,-1 1-1,10 0 1,-2 0 9,1-1 1,0 0 0,-1-1-1,1 0 1,0-1 0,16-3-1,-15 0-1,0-1-1,1 0 1,-2 0-1,1-2 1,20-12-1,-28 16 1,-1 0 0,0-1 0,1 0 0,-2 0 0,1 0 0,0 0-1,-1-1 1,0 1 0,0-1 0,0 0 0,-1-1 0,0 1 0,0-1-1,0 1 1,4-13 0,-7 18-12,0-1 0,0 0 0,0 1-1,0-1 1,0 0 0,0 1 0,0-1-1,0 0 1,0 0 0,0 1 0,0-1-1,0 0 1,-1 1 0,1-1 0,0 0 0,0 1-1,-1-1 1,1 1 0,-1-1 0,1 0-1,0 1 1,-1-1 0,1 1 0,-1-1 0,1 1-1,-1-1 1,0 1 0,1 0 0,-1-1-1,0 1 1,-26-5 15,20 6-18,0-1 0,0 1 1,0 1-1,0-1 0,1 1 0,-8 3 0,7-1 30,0 0 0,1 0 0,0 1-1,0 0 1,0 0 0,1 0 0,-1 1 0,1 0-1,1 0 1,-1 0 0,1 1 0,0-1 0,0 1-1,-3 9 1,6-12-19,-1-1 1,1 1-1,0-1 0,1 1 0,-1 0 1,1-1-1,-1 1 0,1 0 0,0-1 1,0 1-1,1 0 0,-1-1 1,1 1-1,0-1 0,0 1 0,0-1 1,0 1-1,0-1 0,1 1 0,0-1 1,0 0-1,0 0 0,0 0 0,0 0 1,0 0-1,1 0 0,-1-1 0,1 1 1,0-1-1,0 0 0,5 3 0,1 0-209,0 0 0,0-1-1,0 0 1,0 0 0,1-1 0,-1-1-1,13 3 1,41-1-9307,-24-6-5331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462"/>
    </inkml:context>
    <inkml:brush xml:id="br0">
      <inkml:brushProperty name="width" value="0.025" units="cm"/>
      <inkml:brushProperty name="height" value="0.025" units="cm"/>
    </inkml:brush>
  </inkml:definitions>
  <inkml:trace contextRef="#ctx0" brushRef="#br0">121 1 8968,'0'0'12236,"0"12"-10314,-9 12 320,-11 13-352,2 10-385,-3 6-320,1 4-704,4 1-161,5-2-224,5-4-32,6-3 0,0-1-576,9-6-1826,-5-3-2531,0-2-5028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7:36.809"/>
    </inkml:context>
    <inkml:brush xml:id="br0">
      <inkml:brushProperty name="width" value="0.025" units="cm"/>
      <inkml:brushProperty name="height" value="0.025" units="cm"/>
    </inkml:brush>
  </inkml:definitions>
  <inkml:trace contextRef="#ctx0" brushRef="#br0">1 0 10186,'0'0'17712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5.793"/>
    </inkml:context>
    <inkml:brush xml:id="br0">
      <inkml:brushProperty name="width" value="0.025" units="cm"/>
      <inkml:brushProperty name="height" value="0.025" units="cm"/>
    </inkml:brush>
  </inkml:definitions>
  <inkml:trace contextRef="#ctx0" brushRef="#br0">0 178 4260,'0'0'22416,"11"-7"-21733,35-31-349,75-81 0,-104 105-162,-16 14-168,-1 0 0,0 0 1,0 1-1,1-1 1,-1 0-1,0 0 1,0 0-1,0 0 1,1 1-1,-1-1 0,0 0 1,0 0-1,0 0 1,0 1-1,1-1 1,-1 0-1,0 0 1,0 1-1,0-1 0,0 0 1,0 0-1,0 1 1,0-1-1,0 0 1,0 1-1,0-1 1,0 0-1,0 0 0,0 1 1,0-1-1,0 0 1,0 0-1,0 1 1,0-1-1,0 0 1,0 0-1,0 1 1,0-1-1,-1 0 0,-16 52 347,7-24-139,3 3 80,-3 4-114,2 1 0,2 0 0,-2 49 0,11-68-2005,-2-17 1627,-1 1 1,0-1 0,0 0-1,1 0 1,-1 1 0,0-1 0,1 0-1,-1 0 1,0 1 0,1-1-1,-1 0 1,0 0 0,1 0-1,-1 0 1,0 1 0,1-1-1,-1 0 1,1 0 0,-1 0 0,0 0-1,1 0 1,-1 0 0,1 0-1,-1 0 1,0 0 0,1 0-1,-1-1 1,0 1 0,1 0 0,-1 0-1,1 0 1,-1 0 0,0 0-1,1-1 1,-1 1 0,0 0-1,1 0 1,-1-1 0,0 1 0,1-1-1,11-14-11800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7.714"/>
    </inkml:context>
    <inkml:brush xml:id="br0">
      <inkml:brushProperty name="width" value="0.025" units="cm"/>
      <inkml:brushProperty name="height" value="0.025" units="cm"/>
    </inkml:brush>
  </inkml:definitions>
  <inkml:trace contextRef="#ctx0" brushRef="#br0">444 213 5125,'0'-10'-320,"0"1"919,1-6 675,0-1 1,-2 1-1,0-1 1,0 1 0,-8-29-1,8 40-1040,-1 0 1,1 0-1,-1 0 1,0 0-1,0 0 0,-1 0 1,1 1-1,-1-1 0,0 1 1,1 0-1,-2 0 0,1 0 1,0 0-1,-1 0 1,1 1-1,-1-1 0,0 1 1,0 0-1,0 0 0,0 1 1,0-1-1,0 1 0,0 0 1,0 0-1,-1 0 1,1 0-1,-8 1 0,6-1-218,0 2 0,0-1 0,0 1 0,0 0 0,0 0 0,0 0 1,0 1-1,0 0 0,0 0 0,1 0 0,-1 1 0,-6 4 0,2 0 8,0 1 1,0 0-1,0 0 0,1 1 1,-12 14-1,1 4 5,2 0 0,0 1-1,-22 51 1,23-40-17,2 0-1,2 2 1,1 0 0,3 0-1,1 1 1,2 0 0,1 0-1,3 0 1,1 1-1,11 81 1,-9-111-12,2-1 1,0 0-1,0 0 0,1 0 1,1 0-1,0-1 0,0 0 1,1 0-1,0 0 0,1-1 1,1 1-1,-1-2 0,15 15 1,-14-18 11,-1 0 0,1-1 0,0 0 0,0 0 0,0 0 0,1-1 0,0-1 1,0 0-1,0 0 0,0 0 0,0-1 0,0 0 0,1-1 0,-1 0 0,1-1 1,-1 0-1,1 0 0,13-3 0,0-1 79,0-2 0,-1-1 0,0 0 0,0-1 0,-1-2 0,0 0 0,34-23 0,-15 5 138,0-1 0,58-58 0,-74 62-150,-1 0 1,-2-1-1,0-1 0,-2-1 1,-1-1-1,14-31 1,-23 41 49,-1 0 0,-1 0 0,-1-1-1,0 0 1,-2 0 0,0 0 0,-2 0 0,0-1 0,-1 1 0,-1-1 0,-3-22 0,2 34-115,-1 1-1,0-1 1,0 1-1,-1 0 1,0 0 0,0 0-1,-1 0 1,0 0 0,-1 1-1,1 0 1,-2-1-1,1 2 1,-1-1 0,0 1-1,0 0 1,0 0 0,-1 0-1,0 1 1,0 0-1,-1 1 1,1 0 0,-1 0-1,0 0 1,0 1-1,0 0 1,-12-2 0,-15-3-655,-1 2 1,-1 1-1,1 2 1,-69 3-1,-80 14-6912,112-5-706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14.331"/>
    </inkml:context>
    <inkml:brush xml:id="br0">
      <inkml:brushProperty name="width" value="0.025" units="cm"/>
      <inkml:brushProperty name="height" value="0.025" units="cm"/>
    </inkml:brush>
  </inkml:definitions>
  <inkml:trace contextRef="#ctx0" brushRef="#br0">895 111 3812,'0'0'4601,"-9"-10"-2903,2 2-1347,-1-1 0,0 2 0,0-1-1,-1 1 1,1 0 0,-2 1 0,1 0 0,-1 0 0,0 1 0,-13-5 0,-3 4-256,1 0 0,-1 2 1,0 1-1,0 1 1,0 1-1,0 2 0,0 0 1,0 2-1,0 0 0,0 2 1,0 1-1,1 1 1,0 1-1,1 2 0,0 0 1,0 1-1,1 2 1,1 0-1,0 1 0,1 2 1,0 0-1,-18 19 1,18-14 129,2 1-1,1 1 1,1 1 0,0 0 0,2 1 0,1 1 0,1 0 0,2 1 0,0 1 0,2-1-1,-7 35 1,11-38-93,1 0 1,2 0-1,0 0 0,2 0 0,0 1 0,2-1 0,0 0 0,2 0 0,1 0 0,1-1 1,0 0-1,2 0 0,21 42 0,-15-39-188,2-1 1,1-1-1,1 0 0,1-2 0,1 0 1,0-1-1,2-1 0,1 0 1,0-2-1,1-1 0,41 22 1,-41-27 14,0-1 0,1-1 0,0-1 1,1-1-1,0-1 0,0-1 0,0-2 1,1 0-1,-1-2 0,1-1 1,0-1-1,-1-1 0,28-5 0,-38 2 41,0 0 0,-1 0 0,0-1 0,0-1 0,-1-1-1,0 0 1,0-1 0,22-16 0,-16 9 130,-1-1 1,-1-2-1,-1 0 0,0 0 1,14-22-1,-5-1 281,-1 0 0,-2-1 0,-2-1-1,-2-1 1,18-61 0,-26 63-135,-1 0 0,-2-1 0,-2 0-1,-2-1 1,-3-77 0,-2 106-197,0 0-1,-1 0 0,-1 1 1,0-1-1,-1 1 1,0-1-1,-1 1 1,-1 1-1,-1-1 1,1 1-1,-2 0 1,0 0-1,-1 1 1,-12-14-1,9 15-58,0-1 0,-1 1 0,0 1 0,0 1 0,-1-1 0,-1 2 0,0 0-1,0 1 1,0 1 0,-1 0 0,0 1 0,-24-5 0,10 5-370,0 0-1,-1 3 1,0 0-1,1 2 1,-1 1-1,-52 9 1,57-5-1386,0 2 1,0 1-1,0 0 1,-37 19 0,18-2-7245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28.035"/>
    </inkml:context>
    <inkml:brush xml:id="br0">
      <inkml:brushProperty name="width" value="0.025" units="cm"/>
      <inkml:brushProperty name="height" value="0.025" units="cm"/>
    </inkml:brush>
  </inkml:definitions>
  <inkml:trace contextRef="#ctx0" brushRef="#br0">1209 155 4420,'-9'-3'369,"-19"-8"556,-1 2 0,0 1 0,-60-8 1,71 14-747,-1 1 1,1 0-1,0 2 1,0 0-1,-1 1 1,1 1-1,0 0 1,-24 9 0,-18 12-7,0 2 1,2 3-1,2 3 1,0 1-1,2 4 1,2 1-1,2 3 1,1 2-1,-76 89 1,100-102-59,2 1 0,1 1 0,2 1 0,1 1 0,1 0 0,2 2 1,2 0-1,1 0 0,1 2 0,3-1 0,1 1 0,2 1 1,-2 45-1,6-47-99,1-1 1,2 0 0,2 1 0,1-1-1,17 66 1,-18-90-6,1 0 0,1 0-1,0 0 1,1-1 0,0 1-1,1-1 1,0-1 0,1 1 0,0-1-1,1-1 1,0 1 0,0-1 0,1-1-1,0 0 1,0 0 0,1-1-1,0-1 1,1 0 0,-1 0 0,13 4-1,-5-4 13,1-2-1,-1 0 1,1-1-1,0-1 0,0 0 1,-1-2-1,1 0 1,0-1-1,0-2 1,0 0-1,-1 0 0,0-2 1,1-1-1,31-13 1,17-12 236,-1-3-1,94-65 1,-135 82-176,68-41 219,-3-4 0,-3-5-1,83-81 1,-143 119 48,-1-2 1,-2 0-1,-1-1 0,35-64 0,-46 70-101,-1-1-1,-1 1 0,-2-2 0,-1 1 0,-1-1 0,-1-1 0,3-46 1,-7 52-209,-1 0 0,-2 0 0,0 0 1,-2 0-1,0 0 0,-2 1 1,0-1-1,-11-25 0,9 31-40,-1 1-1,0 0 1,-2 0-1,0 1 1,0 0 0,-2 1-1,0 0 1,0 1-1,-1 0 1,-29-21-1,13 15-32,-1 1-1,-1 1 1,-1 1 0,0 2-1,-1 2 1,0 0 0,-1 3-1,0 0 1,-1 3-1,-36-3 1,10 4-671,-1 3 0,0 2 1,0 3-1,-115 22 0,38 7-2563,11 3-1559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0:37.455"/>
    </inkml:context>
    <inkml:brush xml:id="br0">
      <inkml:brushProperty name="width" value="0.025" units="cm"/>
      <inkml:brushProperty name="height" value="0.025" units="cm"/>
    </inkml:brush>
  </inkml:definitions>
  <inkml:trace contextRef="#ctx0" brushRef="#br0">949 148 4805,'0'0'987,"-7"-10"22,1 0-672,0-1 0,-1 1 0,-1 0 0,0 1 1,0 0-1,-1 0 0,0 1 0,0 0 0,-1 1 0,0 0 0,0 0 0,-1 1 0,-14-6 0,11 8-98,1 1-1,-1 0 0,0 1 1,0 0-1,0 2 0,0-1 1,0 2-1,0 0 0,0 0 1,-20 6-1,14-2-160,1 2-1,0 0 1,0 1 0,0 1 0,1 1 0,-24 18-1,1 4-105,2 2 1,1 1-1,2 3 0,-58 75 0,62-71 315,2 1-1,2 1 1,2 2 0,2 0-1,-33 90 1,50-114-243,0 1 1,2-1-1,1 1 0,0 0 1,2 0-1,0 0 0,2 0 1,1 0-1,0 0 0,2 0 0,0 0 1,2-1-1,1 1 0,0-1 1,16 35-1,-9-32-181,0-1 0,1-1 0,2 0-1,0-1 1,2 0 0,0-2 0,1 0 0,1-1-1,1-1 1,0-1 0,2-1 0,42 24 0,-48-32 96,1 0 0,0 0 0,0-2 0,1 0 0,0-1 0,-1-1 0,2-1 0,-1-1 0,0-1 0,0 0 0,1-1 0,-1-1 0,0-1 0,1-1 0,-1 0 0,0-2 0,-1 0 0,36-15 0,-20 3 151,-1-2 0,-1-1 1,0-1-1,-2-2 1,0-1-1,-2-1 0,-1-2 1,-1 0-1,30-41 1,-29 30 210,-1 0 1,-2-2 0,-2-1 0,-2-1-1,-1 0 1,-3-2 0,15-57 0,-25 75-78,-1 0 0,-1 0 1,-1 0-1,-1-1 0,-2 1 1,0-1-1,-2 1 0,-1 0 1,-8-33-1,7 46-201,0-1 0,-1 1-1,0 0 1,-1 1 0,0-1 0,-1 1 0,0 1-1,-1-1 1,-1 1 0,1 0 0,-2 1 0,0 0-1,0 1 1,0 0 0,-1 0 0,-1 1 0,1 1-1,-1 0 1,-15-6 0,9 6-266,0 0 1,0 2-1,-1 0 0,0 1 1,0 1-1,0 0 0,-31 1 1,30 3-909,-1 0 0,1 1 0,-40 10 0,4 5-3865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272"/>
    </inkml:context>
    <inkml:brush xml:id="br0">
      <inkml:brushProperty name="width" value="0.025" units="cm"/>
      <inkml:brushProperty name="height" value="0.025" units="cm"/>
    </inkml:brush>
  </inkml:definitions>
  <inkml:trace contextRef="#ctx0" brushRef="#br0">0 1 4132,'0'0'705,"9"68"-97,-5-30 65,1-3-449,-3-3-64,7-4-96,-3-6-96,-5-6-801,8-3-768,-7-2-97,4-1-448</inkml:trace>
  <inkml:trace contextRef="#ctx0" brushRef="#br0" timeOffset="1">69 709 3427,'0'0'1378,"0"61"-2564</inkml:trace>
  <inkml:trace contextRef="#ctx0" brushRef="#br0" timeOffset="2">83 935 4548,'0'0'1217,"4"76"-992,-4-36 63,0-2-224,0 0-288,0-8 192,0-4 32,0-9 0,2-7-32,-2-6-160,3-3-1730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633"/>
    </inkml:context>
    <inkml:brush xml:id="br0">
      <inkml:brushProperty name="width" value="0.025" units="cm"/>
      <inkml:brushProperty name="height" value="0.025" units="cm"/>
    </inkml:brush>
  </inkml:definitions>
  <inkml:trace contextRef="#ctx0" brushRef="#br0">19 1 3876,'0'0'1249,"-7"49"-288,7-33-481,0-10-448,0-4-897</inkml:trace>
  <inkml:trace contextRef="#ctx0" brushRef="#br0" timeOffset="1">13 234 6566,'0'0'1986,"-1"78"-577,-5-47 1,1-1-898,5-10-191,0-5-289,0-6-705,0-6-1377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1.757"/>
    </inkml:context>
    <inkml:brush xml:id="br0">
      <inkml:brushProperty name="width" value="0.025" units="cm"/>
      <inkml:brushProperty name="height" value="0.025" units="cm"/>
    </inkml:brush>
  </inkml:definitions>
  <inkml:trace contextRef="#ctx0" brushRef="#br0">1 113 7655,'0'0'8542,"11"0"-7192,217 0 1919,327-27-2865,-537 25-417,24 0-92,-1-2 0,1-1-1,-1-3 1,58-18 0,-84 16-266,-18 2-1440,-24-4-4799,-9 3-4286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2.149"/>
    </inkml:context>
    <inkml:brush xml:id="br0">
      <inkml:brushProperty name="width" value="0.025" units="cm"/>
      <inkml:brushProperty name="height" value="0.025" units="cm"/>
    </inkml:brush>
  </inkml:definitions>
  <inkml:trace contextRef="#ctx0" brushRef="#br0">490 25 13869,'0'0'747,"-9"-4"310,-2 2-562,7 1-284,1 1 0,-1-1-1,1 0 1,-1-1 0,1 1 0,-1 0 0,1-1-1,0 0 1,0 0 0,-5-3 0,5 12 2573,-17 20-2728,-1-7-6,-1-1 0,-1-1-1,-1-2 1,-1 0 0,0-1 0,-1-1 0,-34 13 0,20-10 32,2 3 0,-44 29 1,80-48-77,1-1 0,0 1 1,0 0-1,0-1 0,0 1 1,0 0-1,0 0 0,0 0 1,0 0-1,0 0 0,0 0 1,0 0-1,1 0 0,-1 1 1,0-1-1,1 0 0,-1 0 0,1 1 1,0-1-1,-1 2 0,1-2 8,0 0 0,1 0 0,-1-1-1,1 1 1,-1 0 0,1 0 0,-1-1-1,1 1 1,-1 0 0,1-1-1,0 1 1,-1 0 0,1-1 0,0 1-1,-1-1 1,1 1 0,0-1 0,0 1-1,0-1 1,-1 0 0,1 1-1,1-1 1,59 10 822,-61-10-834,304 12 1054,-101-12-3916,-91 0-1720,-35 0-3391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3.122"/>
    </inkml:context>
    <inkml:brush xml:id="br0">
      <inkml:brushProperty name="width" value="0.025" units="cm"/>
      <inkml:brushProperty name="height" value="0.025" units="cm"/>
    </inkml:brush>
  </inkml:definitions>
  <inkml:trace contextRef="#ctx0" brushRef="#br0">81 1 14670,'0'0'3513,"-3"12"-2649,-7 21-544,-53 200 1421,63-232-1742,-4 35 902,4-36-872,0 1 1,0 0-1,0-1 0,0 1 0,0-1 1,0 1-1,0 0 0,1-1 1,-1 1-1,0-1 0,0 1 1,1 0-1,-1-1 0,0 1 0,1-1 1,-1 1-1,0-1 0,1 1 1,-1-1-1,1 1 0,-1-1 0,1 0 1,-1 1-1,1-1 0,-1 0 1,1 1-1,-1-1 0,1 0 0,0 0 1,-1 1-1,1-1 0,-1 0 1,1 0-1,0 0 0,-1 0 1,1 0-1,0 0 0,-1 0 0,1 0 1,-1 0-1,1 0 0,0 0 1,-1 0-1,1 0 0,0-1 0,9-2 192,-1 0 0,1-1 0,-1-1 0,-1 1 0,1-1 0,0-1 0,10-8 0,56-53-165,-40 35 10,-10 8-42,-15 14 11,0 0 1,0 1-1,1 1 1,0 0-1,0 0 1,17-8-1,-27 17-22,0 0-1,-1-1 0,1 1 0,0 0 0,0-1 1,-1 1-1,1 0 0,-1 0 0,1-1 0,-1 1 0,1 0 1,-1 0-1,1 0 0,-1 0 0,0 0 0,1 0 1,-1 0-1,0 0 0,0 0 0,0 0 0,0 0 1,0 0-1,0 0 0,0 0 0,0 0 0,0 0 0,0 0 1,-1 1-1,-1 37 286,-1-25-255,-1-1-1,-1 0 1,-10 22 0,10-24-59,0-1 0,1 1 0,0-1 0,1 1 0,0 0 0,-2 14-1,5-24-104,1-1 0,-1 1-1,0-1 1,0 1-1,0-1 1,0 1 0,1-1-1,-1 1 1,0-1-1,1 1 1,-1-1 0,0 1-1,1-1 1,-1 1-1,0-1 1,1 0 0,-1 1-1,1-1 1,-1 0 0,1 1-1,-1-1 1,1 0-1,-1 1 1,1-1 0,-1 0-1,1 0 1,-1 0-1,1 0 1,-1 1 0,1-1-1,-1 0 1,1 0-1,0 0 1,-1 0 0,1 0-1,-1-1 1,1 1-1,-1 0 1,1 0 0,-1 0-1,1 0 1,-1 0-1,1-1 1,-1 1 0,1 0-1,-1-1 1,1 1-1,-1 0 1,1-1 0,-1 1-1,1 0 1,-1-1-1,1 0 1,22-17-5938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04.222"/>
    </inkml:context>
    <inkml:brush xml:id="br0">
      <inkml:brushProperty name="width" value="0.025" units="cm"/>
      <inkml:brushProperty name="height" value="0.025" units="cm"/>
    </inkml:brush>
  </inkml:definitions>
  <inkml:trace contextRef="#ctx0" brushRef="#br0">0 186 13196,'0'0'7010,"11"2"-5996,-3-2-916,0 0 0,0-1 0,0 0 0,0 0-1,-1 0 1,1-1 0,0 0 0,-1-1 0,1 0 0,-1 0 0,0 0 0,0-1-1,0 0 1,0-1 0,-1 1 0,0-1 0,9-9 0,-5 5-12,-1 0 1,0 0-1,11-17 1,-18 24-68,0-1 1,0 1-1,0-1 0,-1 0 0,1 0 1,-1 1-1,0-1 0,0 0 0,0 0 1,0-1-1,0 1 0,0 0 0,-1 0 1,0 0-1,0 0 0,0-1 0,0 1 1,0 0-1,-1-5 0,0 7-20,1 1 0,-1-1 0,1 1 0,-1-1 0,1 1 0,-1-1 0,1 1 0,-1 0 0,0-1 0,1 1 0,-1 0 0,1 0 0,-1-1 0,0 1 0,1 0 0,-1 0 0,0 0 0,0 0 0,1 0 0,-1 0 0,0 0 0,1 0 0,-1 0 0,0 0 0,1 0 0,-1 0 0,0 1 0,1-1 0,-1 0 0,0 0 0,0 1 0,-22 9-63,13-1 113,0 0-1,0 1 1,1 0 0,0 1-1,0 0 1,1 0 0,1 1-1,0 0 1,1 0 0,0 1-1,0-1 1,2 1 0,-1 1-1,2-1 1,0 0 0,-2 27-1,4-38-39,1-1 0,1 1 0,-1 0 0,0-1-1,0 1 1,1 0 0,-1 0 0,1-1-1,-1 1 1,1-1 0,0 1 0,-1-1-1,1 1 1,0-1 0,0 1 0,0-1-1,0 1 1,0-1 0,1 0 0,-1 0-1,0 0 1,1 0 0,2 2 0,0-1 7,-1-1 0,1 1 0,0-1 0,0 0 1,0 0-1,0-1 0,0 1 0,0-1 0,0 0 0,5 0 1,2-1 13,0 0 1,0-1 0,0-1 0,-1 1 0,1-1 0,-1-1 0,13-6 0,0-4-31,0-2 1,-1-1-1,0 0 1,-2-2-1,0 0 1,-1-1-1,-1-1 1,-1-1 0,22-37-1,-47 71 2,-11 17 91,-28 55 1,43-77-59,0 1 1,1-1 0,0 1-1,1 0 1,0 0 0,0 0 0,1 0-1,0 0 1,0 0 0,1 1 0,0-1-1,0 0 1,3 15 0,-2-21-20,0 0 1,1 0-1,-1 0 1,0 0-1,1 0 1,-1 0-1,1 0 1,0-1-1,0 1 0,0 0 1,0-1-1,0 0 1,0 1-1,0-1 1,0 0-1,0 0 1,0 0-1,1 0 1,-1 0-1,0-1 1,1 1-1,-1-1 1,1 0-1,-1 1 1,1-1-1,-1 0 1,5-1-1,1 1 32,1-1 0,-1 0-1,0 0 1,0 0 0,0-1 0,0-1-1,11-3 1,-5-3-23,-1 0-1,0 0 1,0-2-1,-1 1 1,0-2-1,-1 1 1,-1-1-1,0-1 1,0 0-1,-1-1 1,-1 0-1,0 0 1,-1 0-1,0-1 1,-2 0-1,7-23 1,-12 21 5,-10 27-27,-12 29 60,18-30-41,1-1 1,0 1-1,0 0 1,1-1-1,1 1 1,-1 0 0,1 1-1,1-1 1,0 0-1,2 17 1,-1-21-10,0 0 0,1-1-1,-1 1 1,1-1 0,0 0 0,0 1 0,1-1 0,-1 0 0,1 0 0,0-1 0,0 1-1,0 0 1,1-1 0,-1 0 0,1 0 0,0 0 0,-1 0 0,1-1 0,1 1 0,-1-1-1,0 0 1,7 2 0,-4-1 13,-1-1-1,0 0 1,1 0-1,0-1 1,-1 1 0,1-1-1,0-1 1,0 1-1,0-1 1,-1-1 0,1 1-1,0-1 1,0 0-1,-1-1 1,1 1-1,-1-1 1,1-1 0,-1 1-1,0-1 1,0 0-1,0-1 1,10-7-1,-10 6 33,1-1 0,-2-1 0,1 1 0,-1-1-1,0 0 1,0-1 0,-1 1 0,0-1-1,0 0 1,-1 0 0,0 0 0,0 0 0,-1 0-1,0-1 1,0 1 0,-1-1 0,0-14-1,0 12 8,0-34 201,-1 43-267,0 1-1,0-1 1,0 1-1,0 0 1,-1-1-1,1 1 1,0 0 0,-1-1-1,1 1 1,0 0-1,-1-1 1,0 1 0,1 0-1,-1 0 1,0 0-1,0 0 1,1-1-1,-1 1 1,0 0 0,0 0-1,0 1 1,0-1-1,-1 0 1,1 0-1,-2-1 1,18 22-250,-11-18 262,0 0 0,0 0 0,0 0 1,0-1-1,0 0 0,0 1 0,0-1 0,1-1 0,-1 1 0,0-1 0,1 1 0,-1-1 1,0-1-1,0 1 0,1 0 0,-1-1 0,0 0 0,0 0 0,1 0 0,6-4 1,0-1 6,1-1 1,-1 0 0,-1-1 0,1 0 0,13-15 0,-23 23-17,-1 0 0,0 0 0,1 0 0,-1-1 0,0 1 0,0 0 0,1 0 0,-1 0 0,0 0 0,0-1-1,1 1 1,-1 0 0,0 0 0,0-1 0,1 1 0,-1 0 0,0 0 0,0-1 0,0 1 0,0 0 0,0 0 0,1-1 0,-1 1 0,0 0 0,0-1 0,0 1 0,0 0-1,0-1 1,0 1 0,0 0 0,0-1 0,0 1 0,0 0 0,0-1 0,0 1 0,0 0 0,0 0 0,0-1 0,-1 1 0,1 0 0,0-1 0,0 1 0,0 0 0,0 0-1,-1-1 1,1 1 0,0 0 0,0 0 0,0-1 0,-1 1 0,1 0 0,0 0 0,-1 0 0,1-1 0,0 1 0,0 0 0,-1 0 0,1 0 0,0 0 0,-1 0 0,1 0-1,0 0 1,-1 0 0,1-1 0,0 1 0,-1 1 0,-23-2 55,17 3-47,1 0 0,-1 0 0,1 1 0,0 0 0,0 0 0,0 1 0,0 0 0,1 0-1,0 0 1,-1 0 0,1 1 0,1 0 0,-1 0 0,1 0 0,-5 8 0,6-9 16,0-1-1,0 1 0,1 0 1,-1 0-1,1 0 1,0 1-1,0-1 0,1 1 1,0-1-1,-1 1 0,1-1 1,1 1-1,-1-1 1,1 1-1,-1 0 0,1 0 1,1-1-1,-1 1 1,1 0-1,0-1 0,0 1 1,0-1-1,3 7 1,-2-7-17,1-1 0,-1-1 0,1 1 0,0 0 0,0-1 1,0 1-1,1-1 0,-1 0 0,0 0 0,1 0 1,0 0-1,-1-1 0,1 1 0,0-1 0,0 0 0,7 1 1,70 5 31,-75-7-46,28 1-284,87 1-2035,-41-10-5959,-32-4-5095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0.902"/>
    </inkml:context>
    <inkml:brush xml:id="br0">
      <inkml:brushProperty name="width" value="0.025" units="cm"/>
      <inkml:brushProperty name="height" value="0.025" units="cm"/>
    </inkml:brush>
  </inkml:definitions>
  <inkml:trace contextRef="#ctx0" brushRef="#br0">1 1 4805,'0'0'15662,"61"5"-14861,-20-5-160,13 0-257,6 0-224,-3 0-128,5 0 0,-10 1-128,-7 3-416,-16 1-449,-15-1-641,-14 0-1505,-3-4-2690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296"/>
    </inkml:context>
    <inkml:brush xml:id="br0">
      <inkml:brushProperty name="width" value="0.025" units="cm"/>
      <inkml:brushProperty name="height" value="0.025" units="cm"/>
    </inkml:brush>
  </inkml:definitions>
  <inkml:trace contextRef="#ctx0" brushRef="#br0">1 0 15727,'0'0'6534,"66"47"-5637,-24-40-513,8-1-288,6-3-416,-4-3-1153,-3 0-898,-6-6-1120,-9-10-705,1-8-1185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21.658"/>
    </inkml:context>
    <inkml:brush xml:id="br0">
      <inkml:brushProperty name="width" value="0.025" units="cm"/>
      <inkml:brushProperty name="height" value="0.025" units="cm"/>
    </inkml:brush>
  </inkml:definitions>
  <inkml:trace contextRef="#ctx0" brushRef="#br0">172 1 14318,'0'0'3080,"0"9"-1703,0 1-778,1 1-1,0 0 1,0-1-1,1 1 1,0-1-1,1 0 1,0 1-1,7 13 1,-7-18-525,0 0 0,0 0 0,-1 0 1,1 0-1,-2 0 0,1 1 0,-1-1 1,0 1-1,0-1 0,-1 1 0,1-1 1,-2 1-1,-1 12 0,0-12-85,0 0-1,-1 0 1,0-1-1,0 1 1,0-1 0,-1 1-1,0-1 1,-1 0 0,1 0-1,-1-1 1,0 1-1,-7 4 1,-69 63-1793,25-27-4416,36-32-2609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4.860"/>
    </inkml:context>
    <inkml:brush xml:id="br0">
      <inkml:brushProperty name="width" value="0.025" units="cm"/>
      <inkml:brushProperty name="height" value="0.025" units="cm"/>
    </inkml:brush>
  </inkml:definitions>
  <inkml:trace contextRef="#ctx0" brushRef="#br0">29 46 3619,'8'-11'5522,"-6"8"-4168,1-1 0,-1 0 0,1 1 0,0-1 0,0 1 0,0 0 0,0 0 0,7-5 0,-9 10-1057,0 0 0,-1 0 0,1 1 0,-1-1 0,1 0 0,-1 0 0,0 1 0,1-1 0,-1 0 0,-1 0 0,1 5 0,0-3 52,-2 31 583,-10 67 1,-5-12-2566,5-29-2982,12-60 4303,0 0 0,-1 1 0,1-1 0,0 0 0,0 0 0,0 0 0,-1 0 1,1-1-1,-1 1 0,1 0 0,-1 0 0,1 0 0,-1 0 0,1 0 0,-1 0 0,0-1 0,1 1 0,-1 0 0,0 0 0,0-1 0,1 1 0,-1-1 0,0 1 1,0-1-1,0 1 0,0-1 0,0 1 0,0-1 0,-1 1 0,-8 0-4749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209"/>
    </inkml:context>
    <inkml:brush xml:id="br0">
      <inkml:brushProperty name="width" value="0.025" units="cm"/>
      <inkml:brushProperty name="height" value="0.025" units="cm"/>
    </inkml:brush>
  </inkml:definitions>
  <inkml:trace contextRef="#ctx0" brushRef="#br0">0 122 2338,'0'0'19859,"61"0"-18290,-19 0-127,7-4-673,3-5-545,-2-1-160,-3-3-352,-7 1-866,-12-4-1376,-6-1-961,-15-3-1762,-7-1-3780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541"/>
    </inkml:context>
    <inkml:brush xml:id="br0">
      <inkml:brushProperty name="width" value="0.025" units="cm"/>
      <inkml:brushProperty name="height" value="0.025" units="cm"/>
    </inkml:brush>
  </inkml:definitions>
  <inkml:trace contextRef="#ctx0" brushRef="#br0">0 1 9993,'0'0'13485,"54"22"-12524,-10-15-769,1-1-96,5-1-1185,-3-2-1217,-8-2-1313,-6-1-2531,-8 0-4901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5.872"/>
    </inkml:context>
    <inkml:brush xml:id="br0">
      <inkml:brushProperty name="width" value="0.025" units="cm"/>
      <inkml:brushProperty name="height" value="0.025" units="cm"/>
    </inkml:brush>
  </inkml:definitions>
  <inkml:trace contextRef="#ctx0" brushRef="#br0">48 1 13357,'-5'10'2957,"-3"6"-1850,1 0 1,1 0-1,1 0 0,0 1 1,1-1-1,-3 35 0,7-50-1083,0 0 0,0-1 0,1 1-1,-1 0 1,0 0 0,1 0-1,-1-1 1,1 1 0,-1 0 0,1-1-1,0 1 1,-1 0 0,1-1 0,-1 1-1,1 0 1,0-1 0,0 1-1,-1-1 1,1 0 0,0 1 0,0-1-1,0 1 1,-1-1 0,1 0-1,0 0 1,0 1 0,0-1 0,0 0-1,0 0 1,-1 0 0,1 0 0,0 0-1,0 0 1,0 0 0,0-1-1,0 1 1,0 0 0,1-1 0,39-9 476,-15-2-382,41-25 0,-49 26-159,1 0 0,1 1 0,-1 1 1,34-10-1,-53 18 46,1 1 1,-1 0-1,1 0 0,-1 0 1,1 0-1,-1 0 0,1 0 1,-1 0-1,0 0 1,1 0-1,-1 0 0,1 0 1,-1 0-1,1 0 1,-1 0-1,1 0 0,-1 0 1,1 0-1,-1 0 0,1 1 1,-1-1-1,0 0 1,1 0-1,-1 1 0,1-1 1,-1 0-1,0 1 0,1-1 1,-1 0-1,0 1 1,1-1-1,-1 0 0,0 1 1,1 19 350,-15 17 418,9-29-587,1 0 0,0 0 0,0 1-1,1-1 1,0 1 0,1 0 0,0-1 0,-2 18 0,30-28-2814,14-23-6507,-14 8 353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267"/>
    </inkml:context>
    <inkml:brush xml:id="br0">
      <inkml:brushProperty name="width" value="0.025" units="cm"/>
      <inkml:brushProperty name="height" value="0.025" units="cm"/>
    </inkml:brush>
  </inkml:definitions>
  <inkml:trace contextRef="#ctx0" brushRef="#br0">167 1 13196,'0'0'7682,"-11"0"-5317,2 1-2021,0 0-1,1 1 0,-1 0 0,0 0 1,1 1-1,-1 0 0,-13 8 0,17-9-270,0 1 0,0 1 0,0-1 0,0 1 0,1 0 0,-1 0 0,1 0 0,0 0 0,1 1 0,-1 0 0,1 0 0,-1 0 0,2 0 0,-1 0-1,-2 8 1,4-12-72,0 1 0,0-1 0,0 1 0,1 0-1,-1-1 1,1 1 0,-1 0 0,1-1 0,0 1 0,-1 0-1,1 0 1,0 0 0,0-1 0,0 1 0,1 0-1,-1 0 1,0-1 0,1 1 0,-1 0 0,1 0-1,-1-1 1,1 1 0,0-1 0,0 1 0,0 0 0,0-1-1,0 0 1,0 1 0,0-1 0,0 0 0,0 1-1,1-1 1,-1 0 0,1 0 0,-1 0 0,2 1-1,5 0-302,0 0 0,-1 0 0,1-1 0,0 0 0,0 0 0,0-1 0,9 0 0,33-5-2583,-36 2 717,1 0 0,-1-2 1,21-8-1,-25 8 999,0 0 0,0-1 0,0 0 0,-1 0 0,10-10 0,13-23 1231,-31 39 290,-1-1 0,1 1 1,-1-1-1,1 1 0,-1-1 1,0 1-1,1-1 0,-1 1 0,0-1 1,1 1-1,-1-1 0,0 0 1,0 1-1,0-1 0,0 1 0,1-1 1,-1 0-1,0 1 0,0-1 0,0 0 1,0 1-1,0-1 0,0 1 1,-1-1-1,1 0 0,0 1 0,0-1 1,0 1-1,-1-2 0,-16 5 4285,-23 20-1948,4 20-728,35-41-1906,-1 0-1,1 1 1,-1-1-1,1 1 1,0-1-1,0 1 1,0-1-1,0 1 1,1 0-1,-1 0 0,1-1 1,0 1-1,-1 0 1,1 0-1,0-1 1,1 1-1,0 5 1,0-6-44,0-1 1,0 0 0,0 0-1,0 0 1,1 0 0,-1 0 0,0 0-1,1 0 1,-1 0 0,0-1-1,1 1 1,-1 0 0,1-1-1,-1 1 1,1-1 0,0 1-1,-1-1 1,1 0 0,-1 0 0,1 0-1,0 0 1,1 0 0,49-1 153,-39 0-130,8-1-153,0-1-1,39-11 0,-41 9-52,1 0 0,-1 2 0,34-3-1,-52 6 187,0 0 0,-1 0-1,1 0 1,-1 0 0,1 0-1,-1 0 1,1 0-1,-1 0 1,1 1 0,-1-1-1,1 0 1,-1 0 0,1 1-1,-1-1 1,1 0-1,-1 0 1,1 1 0,-1-1-1,1 1 1,-1-1 0,0 0-1,1 1 1,-1-1-1,0 1 1,1-1 0,-1 1-1,0-1 1,0 1-1,1-1 1,-1 1 0,0-1-1,0 1 1,0-1 0,0 1-1,0-1 1,0 1-1,0 0 1,0-1 0,0 1-1,0-1 1,0 1 0,0-1-1,0 1 1,0-1-1,0 1 1,-1-1 0,1 1-1,0 0 1,-1 0 12,1-1-1,0 1 1,0-1 0,0 1-1,-1-1 1,1 1 0,0-1-1,0 1 1,0-1 0,0 1-1,0 0 1,0-1 0,0 1-1,0-1 1,0 1 0,0-1-1,0 1 1,0-1 0,1 1-1,-1-1 1,0 1 0,0-1-1,1 1 1,-1-1 0,0 1-1,1-1 1,-1 1 0,0-1-1,1 1 1,-1-1 0,0 0-1,1 1 1,-1-1 0,1 0-1,-1 1 1,1-1 0,-1 0-1,1 0 1,-1 1 0,1-1-1,-1 0 1,1 0 0,-1 0-1,1 0 1,0 0 0,-1 0-1,1 0 1,0 0 0,20-1 158,-1-2 1,1 0 0,-1-1-1,27-9 1,-26 6-503,1 1-1,-1 2 1,38-4-1,-55 7 282,-1 1-10,1 0-1,0-1 0,-1 1 0,1 0 0,0 1 0,0-1 0,-1 1 1,1 0-1,6 1 0,-9 0 82,0-1 1,1 1-1,-1 0 1,0-1-1,0 1 0,0 0 1,0 0-1,0-1 1,-1 1-1,1 0 1,0 0-1,-1 0 0,1 0 1,-1 0-1,0 0 1,0 0-1,0 4 0,1-5-19,0 0 0,1 0 0,-1 0 0,0 0-1,0 0 1,1-1 0,-1 1 0,0 0 0,1-1-1,-1 1 1,1-1 0,-1 1 0,1-1 0,-1 0-1,1 0 1,-1 1 0,1-1 0,-1 0 0,1 0-1,-1-1 1,3 1 0,39-2 197,-43 2-208,50-9-111,-39 6-190,0 1 0,0 0 0,1 1 1,18 0-1,-29 4 222,0 1-1,0 0 1,0-1 0,0 1-1,-1 0 1,1-1 0,-1 1-1,0 0 1,0 0 0,-2 6-1,2-5-1189,7-4-7352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6.893"/>
    </inkml:context>
    <inkml:brush xml:id="br0">
      <inkml:brushProperty name="width" value="0.025" units="cm"/>
      <inkml:brushProperty name="height" value="0.025" units="cm"/>
    </inkml:brush>
  </inkml:definitions>
  <inkml:trace contextRef="#ctx0" brushRef="#br0">1 205 7944,'0'0'15235,"10"2"-14199,-1-1-911,0 0 0,0 0 1,0-1-1,0-1 0,0 0 1,0 0-1,0-1 0,0 0 0,0 0 1,-1-1-1,1 0 0,-1 0 0,0-1 1,8-5-1,16-7 13,39-28 0,-60 36-111,0 0 0,-1-1 0,0 0 0,0-1 0,-1 0 0,15-20-1,-16 7 130,-8 22-146,0 1 0,0-1 0,0 1 0,0-1 0,0 1 0,0-1 0,0 1 0,0-1 0,0 1 0,0 0 0,-1-1 0,1 1 0,0-1 0,0 1 0,0-1 0,-1 1 0,1 0 0,0-1 0,-1 1 0,1 0 0,0-1 0,-1 1 0,1 0 0,-1 0 0,1-1 0,0 1 0,-1 0 0,-2-1-6,1 1 1,0 0-1,0 0 1,-1 0 0,1 0-1,0 1 1,0-1-1,-1 1 1,1-1-1,0 1 1,0 0 0,0 0-1,0-1 1,0 2-1,0-1 1,0 0 0,-3 3-1,-10 7 16,1 1 0,-1 0 0,2 2 1,0 0-1,-21 28 0,28-33 18,-1 0 1,2 1-1,-1-1 1,1 1-1,1 0 0,0 1 1,0-1-1,1 1 1,0-1-1,1 1 1,-2 16-1,4-26-35,1 0 0,-1 0 0,0 0 1,0 1-1,0-1 0,1 0 0,-1 0 0,1 0 0,-1 1 0,1-1 0,-1 0 0,1 0 0,0 0 0,-1 0 0,1 0 1,0 0-1,0 0 0,0 0 0,0-1 0,0 1 0,0 0 0,0-1 0,0 1 0,0 0 0,2 0 0,2 1 4,-1-1-1,1 1 0,0-1 1,0 0-1,0 0 0,10 0 1,1-2-558,1 1 1,0-2 0,20-4 0,11-10-4693,-4-5-4782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7.888"/>
    </inkml:context>
    <inkml:brush xml:id="br0">
      <inkml:brushProperty name="width" value="0.025" units="cm"/>
      <inkml:brushProperty name="height" value="0.025" units="cm"/>
    </inkml:brush>
  </inkml:definitions>
  <inkml:trace contextRef="#ctx0" brushRef="#br0">18 0 3555,'0'0'18311,"2"9"-17382,0 11-508,0 0 0,-1 0 0,-1 0-1,-1 0 1,-1 0 0,-7 31 0,4-24 69,1 1 0,2 0 0,1 43 0,1-69-483,0 0 0,0-1 1,0 1-1,1 0 0,-1-1 1,0 1-1,1 0 0,0-1 0,-1 1 1,1-1-1,0 1 0,0-1 0,0 1 1,0-1-1,0 0 0,0 1 1,0-1-1,0 0 0,0 0 0,1 0 1,-1 0-1,0 0 0,1 0 0,1 1 1,0-1 12,0 0 0,1-1 1,-1 1-1,0 0 0,0-1 1,1 0-1,-1 0 0,0 0 1,0 0-1,1-1 0,4-1 1,5-1 40,0-1 0,0-1 0,0 0 0,22-14 0,-1-5-81,-27 18 8,1 0 1,-1 1-1,2 0 0,-1 0 0,10-4 0,-18 9 4,1 0-1,-1 0 1,0 1-1,1-1 0,-1 0 1,0 0-1,1 0 1,-1 0-1,0 1 0,0-1 1,1 0-1,-1 0 1,0 0-1,0 1 0,1-1 1,-1 0-1,0 0 1,0 1-1,0-1 0,0 0 1,1 1-1,-1-1 1,0 0-1,0 1 1,0-1-1,0 0 0,0 1 1,0-1-1,0 0 1,0 1-1,0-1 0,0 0 1,0 1-1,0-1 1,0 0-1,0 0 0,0 1 1,0-1-1,0 0 1,-1 1-1,0 16-23,-12 22 198,10-32-269,0 0 1,0-1 0,1 1 0,1 0 0,-1 1-1,0 11 1,2-18-27,0-1 0,1 1 0,-1 0-1,1-1 1,-1 1 0,1-1 0,0 1-1,-1-1 1,1 1 0,-1-1 0,1 0-1,0 1 1,-1-1 0,1 0 0,0 1 0,0-1-1,-1 0 1,1 0 0,0 0 0,0 1-1,-1-1 1,1 0 0,0 0 0,0 0-1,-1 0 1,1 0 0,0-1 0,0 1 0,-1 0-1,1 0 1,0 0 0,0-1 0,-1 1-1,2-1 1,30-9-4071,-9-7-556,-2-4-1196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246"/>
    </inkml:context>
    <inkml:brush xml:id="br0">
      <inkml:brushProperty name="width" value="0.025" units="cm"/>
      <inkml:brushProperty name="height" value="0.025" units="cm"/>
    </inkml:brush>
  </inkml:definitions>
  <inkml:trace contextRef="#ctx0" brushRef="#br0">74 0 10730,'0'0'12156,"-9"10"-11142,9-10-1013,-7 7 290,1 1 1,-1 0 0,1 0 0,1 0 0,-1 1-1,1 0 1,1 0 0,0 0 0,0 0-1,1 1 1,-4 17 0,7-27-282,0 1 0,0 0 0,0 0 0,0 0 1,0 0-1,0-1 0,0 1 0,0 0 0,0 0 0,0 0 0,1-1 1,-1 1-1,0 0 0,1 0 0,-1-1 0,0 1 0,1 0 0,-1-1 1,1 1-1,-1 0 0,1-1 0,0 1 0,-1-1 0,1 1 0,-1-1 1,1 1-1,0-1 0,1 1 0,28 3 176,-23-5-162,-1 0 0,1 0 0,0 0 0,-1-1 0,1 0 0,-1-1 0,7-3 1,-5 1-69,0-1 0,-1-1 0,0 1 0,0-1 0,-1-1 0,1 1 0,-2-1 0,11-17 1,-21 33-446,1 0 0,1 0 0,-1 0 0,1 0 0,1 1 0,0-1 0,0 1 0,0 0 0,0 14 0,2-22 256,0 0 1,1 0-1,-1-1 1,0 1 0,0 0-1,1 0 1,-1 0 0,1-1-1,-1 1 1,0 0-1,1 0 1,-1-1 0,1 1-1,0 0 1,-1-1 0,1 1-1,0-1 1,-1 1-1,1-1 1,0 1 0,-1-1-1,1 1 1,0-1 0,0 0-1,0 1 1,-1-1-1,1 0 1,0 0 0,0 1-1,0-1 1,0 0-1,0 0 1,1 0 0,19 1-4696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610"/>
    </inkml:context>
    <inkml:brush xml:id="br0">
      <inkml:brushProperty name="width" value="0.025" units="cm"/>
      <inkml:brushProperty name="height" value="0.025" units="cm"/>
    </inkml:brush>
  </inkml:definitions>
  <inkml:trace contextRef="#ctx0" brushRef="#br0">75 0 3043,'0'0'15097,"-10"0"-12481,-30 3-1100,39-3-1457,0 0-1,0 0 1,0 1 0,-1-1 0,1 0 0,0 1-1,0-1 1,0 1 0,0-1 0,0 1 0,0-1 0,0 1-1,0 0 1,0 0 0,1-1 0,-1 1 0,0 0-1,0 0 1,1 0 0,-1 0 0,0 0 0,1 0 0,-1 0-1,1 0 1,-1 0 0,1 0 0,0 0 0,-1 0-1,1 1 1,0-1 0,0 0 0,0 0 0,0 0 0,0 0-1,0 1 1,0-1 0,0 0 0,0 0 0,0 0-1,1 0 1,-1 0 0,1 0 0,-1 0 0,0 1-1,1-1 1,0 0 0,-1-1 0,1 1 0,0 0 0,-1 0-1,1 0 1,0 0 0,0 0 0,0-1 0,0 1-1,1 0 1,48 19-796,-35-15 498,-1 0 0,0 1 0,0 0 0,-1 1 0,0 0 0,0 1 0,0 1 0,20 19 0,-31-27 295,-1 0 0,0 0 0,0 0 0,0 0 1,0 0-1,-1 0 0,1 0 0,0 1 0,0-1 0,-1 0 0,1 1 0,0-1 0,-1 0 0,0 1 0,1-1 0,-1 0 1,0 1-1,0-1 0,1 1 0,-1-1 0,0 1 0,0-1 0,-1 1 0,1-1 0,0 0 0,0 1 0,-1 1 0,-1-1 69,1 0 0,-1 0-1,0-1 1,1 1 0,-1-1 0,0 1-1,0-1 1,0 0 0,0 1-1,0-1 1,0 0 0,0 0-1,0 0 1,-1-1 0,-2 2-1,-1-1-99,-1 1 0,0-1 0,0 0 0,0 0-1,-1-1 1,1 0 0,0 0 0,0 0 0,0-1 0,-12-3-1,4-8-3792,5-6-4528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8.939"/>
    </inkml:context>
    <inkml:brush xml:id="br0">
      <inkml:brushProperty name="width" value="0.025" units="cm"/>
      <inkml:brushProperty name="height" value="0.025" units="cm"/>
    </inkml:brush>
  </inkml:definitions>
  <inkml:trace contextRef="#ctx0" brushRef="#br0">64 1 3491,'0'0'7079,"-63"1"-11819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413"/>
    </inkml:context>
    <inkml:brush xml:id="br0">
      <inkml:brushProperty name="width" value="0.025" units="cm"/>
      <inkml:brushProperty name="height" value="0.025" units="cm"/>
    </inkml:brush>
  </inkml:definitions>
  <inkml:trace contextRef="#ctx0" brushRef="#br0">9 80 13613,'0'0'2787,"0"10"15,-9 105 2777,9-114-5541,0 0 1,0 0-1,1 0 1,-1 1-1,0-1 1,0 0 0,0 0-1,1 0 1,-1 0-1,1 0 1,-1 0-1,1 0 1,-1 0-1,1 0 1,0 0-1,-1 0 1,1 0 0,0-1-1,0 1 1,-1 0-1,1 0 1,0-1-1,0 1 1,0-1-1,0 1 1,1 0-1,1 0 34,1 0 1,-1 0-1,1 0 0,-1 0 0,1-1 0,-1 0 0,1 0 0,5 0 0,1-1 40,0 0-1,0-1 1,-1 0 0,1 0 0,14-7-1,8-8 11,-25 12-120,0 1 0,-1 0 0,2 0-1,-1 1 1,0 0 0,1 0-1,-1 1 1,1-1 0,0 2-1,0-1 1,0 1 0,9 0-1,-15 1-5,-1 1 0,0-1 0,0 1 0,0-1-1,-1 1 1,1 0 0,0-1 0,0 1-1,0 0 1,0 0 0,-1 0 0,1-1-1,0 1 1,-1 0 0,1 0 0,0 0-1,-1 0 1,0 0 0,1 0 0,-1 0-1,1 0 1,-1 0 0,0 0 0,0 1-1,1 0 1,2 39 43,-1-16 59,-1-23-59,-1-1 1,1 1-1,0-1 0,0 1 0,-1-1 0,1 0 1,0 1-1,0-1 0,0 0 0,1 0 0,-1 1 0,0-1 1,0 0-1,1 0 0,-1-1 0,0 1 0,1 0 1,-1 0-1,1-1 0,-1 1 0,1-1 0,-1 1 1,1-1-1,-1 1 0,1-1 0,0 0 0,-1 0 1,1 0-1,0 0 0,-1 0 0,1 0 0,-1 0 1,1-1-1,0 1 0,-1-1 0,2 0 0,10-2 69,-1-1-1,0 0 0,17-9 0,-22 10-149,7-3-48,-1 2 0,0-1 0,23-3 1,-4 2-3306,-19 4 972,-8 0-2034,-4-2-2654</inkml:trace>
  <inkml:trace contextRef="#ctx0" brushRef="#br0" timeOffset="1">490 6 320,'0'0'18770,"60"-5"-22774,-31 13-3042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39.743"/>
    </inkml:context>
    <inkml:brush xml:id="br0">
      <inkml:brushProperty name="width" value="0.025" units="cm"/>
      <inkml:brushProperty name="height" value="0.025" units="cm"/>
    </inkml:brush>
  </inkml:definitions>
  <inkml:trace contextRef="#ctx0" brushRef="#br0">223 17 15246,'0'0'3743,"-8"-3"-818,3 0-2733,0 1 1,-1 0-1,1 0 1,-1 1-1,1 0 1,-1 0-1,1 0 0,-1 1 1,0-1-1,1 1 1,-1 1-1,0-1 0,1 1 1,-1 0-1,1 0 1,-1 1-1,1-1 1,0 1-1,-1 0 0,1 1 1,0-1-1,-8 6 1,5-1 2,0 0 1,0 1-1,1 0 1,0 0-1,0 0 1,1 1-1,0 0 1,0 0-1,-5 12 1,10-18-210,0-1 1,0 1-1,0-1 1,0 1-1,0-1 0,1 1 1,-1-1-1,1 1 1,-1 0-1,1-1 1,0 1-1,0 0 0,0-1 1,1 1-1,-1-1 1,1 1-1,-1 0 0,1-1 1,0 1-1,0-1 1,0 1-1,0-1 1,1 0-1,-1 1 0,1-1 1,-1 0-1,1 0 1,0 0-1,-1 0 1,1 0-1,0-1 0,0 1 1,1 0-1,-1-1 1,0 0-1,0 1 1,1-1-1,-1 0 0,1 0 1,3 1-1,3 1-534,1-1 0,-1 0 0,0 0 0,1-1 0,-1 0 0,14-1 0,29-8-6346,-18-7-1017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089"/>
    </inkml:context>
    <inkml:brush xml:id="br0">
      <inkml:brushProperty name="width" value="0.025" units="cm"/>
      <inkml:brushProperty name="height" value="0.025" units="cm"/>
    </inkml:brush>
  </inkml:definitions>
  <inkml:trace contextRef="#ctx0" brushRef="#br0">92 19 16848,'0'0'3005,"-9"6"-576,3-2-2170,0 1-1,-1 0 1,2 1-1,-1-1 1,0 1-1,1 0 1,0 0-1,1 1 1,-1-1-1,1 1 1,1 0-1,-1 0 1,1 0-1,0 1 1,1-1-1,0 1 1,0 0-1,-1 13 1,2-11-178,1-2-51,-1 1-1,1-1 0,1 0 1,0 0-1,2 13 1,-3-20-26,1 0 0,-1 0 0,1 1 0,-1-1 0,1 0 0,0 0 0,-1 0 0,1 0 0,0 1 0,0-1 0,0 0 0,0 0 0,0-1 0,0 1 0,0 0 0,0 0 0,0 0 0,0-1 0,0 1 0,1 0 0,-1-1 0,0 1 0,0-1 0,1 0 0,-1 1 0,0-1 0,1 0 0,-1 0 0,0 0 0,1 0 0,-1 0 0,0 0-1,1 0 1,-1 0 0,0-1 0,1 1 0,-1 0 0,0-1 0,1 1 0,0-2 0,1 1 10,-1 0 0,1-1-1,-1 0 1,0 1 0,1-1-1,-1 0 1,0 0-1,0 0 1,0 0 0,-1-1-1,1 1 1,0-1-1,-1 1 1,0-1 0,2-3-1,15-41 52,-14 28-26,0-1-1,-1-1 1,-1 1-1,-1-27 1,-1 48-41,0-1 1,0 0 0,0 0 0,-1 0-1,1 1 1,0-1 0,0 0 0,0 0-1,0 0 1,0 0 0,0 0 0,-1 1-1,1-1 1,0 0 0,0 0 0,0 0-1,-1 0 1,1 0 0,0 0 0,0 0-1,0 0 1,-1 0 0,1 0 0,0 0-1,0 0 1,0 0 0,-1 0 0,1 0-1,0 0 1,0 0 0,0 0 0,-1 0-1,1 0 1,0 0 0,0 0 0,0 0-1,-1 0 1,1 0 0,0 0 0,0-1-1,0 1 1,0 0 0,-1 0-1,1 0 1,0 0 0,0 0 0,0 0-1,0-1 1,0 1 0,0 0 0,-1 0-1,1 0 1,0-1 0,0 1 0,0 0-1,0 0 1,0 0 0,0-1 0,0 1-1,0 0 1,0 0 0,0 0 0,0-1 0,-10 18-80,9-11 88,0 1 0,0-1 0,1 0 0,0 1 0,0-1 0,1 8-1,-1-12-3,1-1 0,-1 1-1,1-1 1,0 1 0,-1-1-1,1 1 1,0-1 0,0 1-1,0-1 1,0 1 0,0-1 0,0 0-1,0 0 1,0 0 0,1 0-1,-1 0 1,0 0 0,1 0-1,-1 0 1,1 0 0,-1 0-1,1-1 1,-1 1 0,1-1-1,0 1 1,-1-1 0,1 1-1,-1-1 1,3 0 0,14 1 24,0 0 0,0-1 0,0-1 1,0-1-1,0-1 0,0 0 0,-1-1 1,19-7-1,-24 7-24,-1 0 0,0-1 0,0 0 0,-1 0 0,1-1 0,-1-1 0,-1 0 0,1 0 0,-1-1 1,0 0-1,-1-1 0,0 0 0,8-11 0,-16 20-2,1 0 0,-1-1 0,0 1 0,0 0 0,1 0 0,-1-1 0,0 1 0,0 0 0,0 0-1,0-1 1,1 1 0,-1 0 0,0-1 0,0 1 0,0 0 0,0-1 0,0 1 0,0 0 0,0-1 0,0 1 0,0 0 0,0-1 0,0 1 0,0 0 0,0-1 0,0 1 0,0 0 0,0-1 0,0 1 0,-1 0 0,1-1 0,0 1 0,0 0 0,0-1 0,0 1-1,-1 0 1,1 0 0,0-1 0,0 1 0,-1 0 0,1 0 0,0 0 0,0-1 0,-1 1 0,0 0 0,-21-1 12,-24 13 5,34-6 46,-1 1 0,1 0 0,1 1 0,-1 0 0,-12 12 0,19-15 13,0-1 0,1 1-1,-1 0 1,1 0 0,0 1 0,0 0 0,0-1-1,1 1 1,0 0 0,0 1 0,1-1-1,-4 12 1,6-16-76,0-1 0,0 0 0,0 1 0,0-1 0,1 1 0,-1-1 0,0 0 0,1 1 0,-1-1 0,1 1 0,-1-1 0,1 0 0,0 0 0,-1 1 0,1-1 0,0 0 0,0 0 0,0 0 0,0 0 0,0 0 0,0 0 0,0 0 0,0 0 0,0 0 0,1-1 0,-1 1 0,0 0 0,1-1 0,-1 1 0,0-1 0,1 1 0,-1-1 0,0 0 0,1 1 0,2-1 0,59 3-972,-52-3 433,64-6-4929,-27-9-1852,-7-4-1307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468"/>
    </inkml:context>
    <inkml:brush xml:id="br0">
      <inkml:brushProperty name="width" value="0.025" units="cm"/>
      <inkml:brushProperty name="height" value="0.025" units="cm"/>
    </inkml:brush>
  </inkml:definitions>
  <inkml:trace contextRef="#ctx0" brushRef="#br0">135 0 17168,'-9'3'3726,"0"0"-2981,-1 0-1,1 1 0,0 0 0,0 1 0,0 0 1,-14 11-1,19-13-589,0 0 0,1 0 0,-1 0 0,1 0 0,0 1 1,0 0-1,0-1 0,0 1 0,0 1 0,1-1 0,0 0 0,0 0 1,0 1-1,1-1 0,-1 1 0,1 0 0,0-1 0,-1 10 0,2-13-149,0 1-1,0-1 0,1 0 0,-1 1 0,0-1 0,1 1 0,-1-1 0,1 0 0,-1 1 0,1-1 0,-1 0 0,1 0 0,0 1 0,0-1 1,0 0-1,0 0 0,0 0 0,0 0 0,0 0 0,0 0 0,0 0 0,0 0 0,3 1 0,-1-1-8,1 1-1,0-1 1,0 1-1,1-1 1,-1 0-1,0-1 1,0 1-1,6 0 1,-2-1-43,0 0 1,0-1 0,0 0-1,0 0 1,-1 0 0,1-1-1,0 0 1,-1-1 0,8-3-1,-3-2-25,-1 0 0,0-1 0,-1 0 0,0 0 0,0-1-1,-1-1 1,0 0 0,7-13 0,-15 23 23,-3 2 71,0 1 1,0 0-1,0 0 0,0 0 1,0 0-1,0 0 1,0 0-1,1 0 0,-1 1 1,-1 2-1,-1 1 29,1-1-31,-1-1 29,0 1 0,0-1 0,1 1-1,-1 0 1,1 1 0,1-1 0,-1 0 0,1 1 0,0 0 0,0-1 0,0 1 0,1 0-1,0 0 1,-1 12 0,3-17-74,-1 0 0,1 0 0,0 0 0,-1 0 0,1 0 0,0 0 1,0-1-1,0 1 0,0 0 0,0 0 0,-1 0 0,1-1 0,1 1 0,-1-1 0,0 1 0,0-1 0,0 1 0,0-1 0,0 1 0,0-1 0,0 0 0,1 0 0,-1 0 0,0 0 0,0 0 1,0 0-1,3 0 0,35-3-2381,-28-1 732,0-1 0,0 1 1,0-2-1,0 0 0,-1 0 0,0-1 0,15-12 0,11-13-6078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0.847"/>
    </inkml:context>
    <inkml:brush xml:id="br0">
      <inkml:brushProperty name="width" value="0.025" units="cm"/>
      <inkml:brushProperty name="height" value="0.025" units="cm"/>
    </inkml:brush>
  </inkml:definitions>
  <inkml:trace contextRef="#ctx0" brushRef="#br0">114 1 13741,'0'0'9086,"-9"1"-7009,1 1-1736,0 0 0,0 1 1,0-1-1,1 1 0,-1 1 1,-10 6-1,15-9-264,0 1 1,0 0-1,1 1 1,-1-1-1,1 0 1,-1 1-1,1-1 1,0 1-1,0 0 1,0 0-1,0 0 1,0 0-1,1 0 1,0 0 0,-1 0-1,1 0 1,0 1-1,0-1 1,1 0-1,-1 1 1,1 5-1,0-7-122,1 1-1,-1-1 1,1 0-1,0 0 1,0 0-1,0 0 1,0 1-1,0-1 1,1-1-1,-1 1 1,1 0-1,-1 0 1,1 0-1,0-1 1,-1 1-1,1-1 1,0 1-1,0-1 1,3 1-1,50 28-1637,-31-18 673,-11-6 685,-11-5 342,1 0 1,-1 0-1,1 0 0,-1 0 0,1 0 0,-1 0 0,0 1 1,1-1-1,-1 1 0,0 0 0,0 0 0,0 0 0,0 0 1,-1 0-1,1 0 0,0 0 0,-1 0 0,0 1 1,1-1-1,-1 0 0,1 5 0,-2-6 98,-1 0 1,0 0-1,1 1 1,-1-1-1,0 0 0,0 0 1,1 0-1,-1 0 1,0 0-1,0 0 1,0 0-1,-1 0 0,1-1 1,0 1-1,0 0 1,0-1-1,-1 1 0,1 0 1,0-1-1,0 0 1,-1 1-1,1-1 0,-3 1 1,-39 8 257,36-8-222,3 0-303,-1 0 0,0-1 0,1 1 0,-1-1 0,0 0 0,0 0 0,-8-1 0,12 0-68,0 1-1,0 0 0,1 0 0,-1-1 0,0 1 1,1-1-1,-1 1 0,0 0 0,1-1 0,-1 0 1,1 1-1,-1-1 0,0 1 0,1-1 0,0 0 0,-1 1 1,1-1-1,-1 0 0,0-1 0,2-23-7514,8 4-3028</inkml:trace>
  <inkml:trace contextRef="#ctx0" brushRef="#br0" timeOffset="1">285 115 8872,'0'0'7330,"8"-1"-2985,51-10 1570,-54 10-5715,0 0-1,-1-1 1,1 1 0,-1-1-1,1 0 1,-1-1-1,0 1 1,0-1 0,0 1-1,0-1 1,0-1-1,4-4 1,-8 8-199,1 0 1,-1-1-1,0 1 0,1 0 1,-1-1-1,0 1 0,0-1 1,1 1-1,-1 0 0,0-1 1,0 1-1,1-1 1,-1 1-1,0-1 0,0 1 1,0-1-1,0 1 0,0-1 1,0 1-1,0-1 0,0 1 1,0-1-1,0 1 1,0-1-1,0 1 0,0-1 1,0 1-1,0-1 0,-1 1 1,1 0-1,0-1 0,0 1 1,-1-1-1,1 1 0,0-1 1,-1 1-1,-19-5-25,-27 11-61,41-3 84,-1 0-1,1 0 1,-1 1 0,1 0-1,0 0 1,0 0 0,1 1-1,0 0 1,-8 8 0,10-10 10,0 0 0,1 0 0,-1 1 0,1 0 0,0-1 0,0 1 0,0 0 0,0 0 0,1 0 0,0 0 0,-1 0 0,2 0 0,-1 0 0,0 1 0,1-1 0,0 0 1,0 6-1,0-8-16,1 1 1,0-1-1,0-1 1,0 1-1,0 0 1,0 0 0,0 0-1,0 0 1,0-1-1,1 1 1,-1 0 0,1-1-1,-1 0 1,1 1-1,0-1 1,-1 0-1,1 0 1,0 1 0,0-2-1,0 1 1,0 0-1,0 0 1,0 0 0,0-1-1,0 1 1,4-1-1,63 5-2524,-60-5 1632,30-1-3313,-1-1-2002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1.323"/>
    </inkml:context>
    <inkml:brush xml:id="br0">
      <inkml:brushProperty name="width" value="0.025" units="cm"/>
      <inkml:brushProperty name="height" value="0.025" units="cm"/>
    </inkml:brush>
  </inkml:definitions>
  <inkml:trace contextRef="#ctx0" brushRef="#br0">186 212 8808,'0'0'9150,"0"-9"-3961,-1-26-1996,1 34-3123,0-1-1,0 1 1,-1 0 0,1-1 0,-1 1 0,1 0 0,-1 0 0,1-1 0,-1 1 0,0 0 0,0 0 0,1 0 0,-1 0 0,0 0 0,0 0-1,0 0 1,0 0 0,0 0 0,0 1 0,0-1 0,-1 0 0,1 1 0,0-1 0,0 1 0,0-1 0,-1 1 0,1-1 0,0 1-1,-1 0 1,1 0 0,0 0 0,-1 0 0,1 0 0,0 0 0,-1 0 0,1 0 0,0 0 0,-1 1 0,1-1 0,0 0 0,-3 2 0,-2-1-89,-1 1 1,1 0-1,-1 1 1,1-1-1,0 1 1,-8 5 0,2 1 11,1 1 1,0 0 0,0 0 0,-8 13 0,16-21 9,1 1 0,0 0 1,-1 0-1,1 0 0,1 0 0,-1 0 0,0 0 0,1 0 1,0 1-1,0-1 0,0 0 0,0 1 0,0-1 1,1 1-1,-1-1 0,1 1 0,0-1 0,0 1 1,0 0-1,1-1 0,-1 1 0,3 5 0,-2-7 3,1 0 0,0 0 0,-1-1 0,1 1 0,0-1 0,0 0 0,0 1 1,1-1-1,-1 0 0,0 0 0,0 0 0,1-1 0,-1 1 0,0 0 0,1-1 0,-1 0 0,0 1 0,1-1 0,-1 0 0,4 0 0,51-5-37,-44 1-42,0 0 0,0-1-1,0-1 1,-1 0 0,0-1-1,-1 0 1,1-1 0,-1 0 0,-1-1-1,18-18 1,-4 1 23,-1-1 0,37-58 1,-47 67 81,-9 13-15,0 0 0,0-1 0,-1 0 0,1 1 0,-1-1 0,0 0 0,-1-1 0,0 1 0,0 0 0,2-11 0,-33 54 314,21-23-508,1 1 1,1 0 0,0 0 0,1 0 0,0 1 0,-3 24-1,7-32-10,0 0 0,1-1 0,0 1 0,0-1 0,0 1 0,1 0 0,3 9 0,-3-14 67,0 1 0,0-1 0,0 0-1,1 0 1,-1 0 0,1 0 0,0 0 0,0 0 0,0-1-1,0 1 1,0-1 0,1 1 0,-1-1 0,1 0-1,0 0 1,5 3 0,14 3-5667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106"/>
    </inkml:context>
    <inkml:brush xml:id="br0">
      <inkml:brushProperty name="width" value="0.025" units="cm"/>
      <inkml:brushProperty name="height" value="0.025" units="cm"/>
    </inkml:brush>
  </inkml:definitions>
  <inkml:trace contextRef="#ctx0" brushRef="#br0">230 1 15855,'0'0'2135,"-10"8"-181,1-1-1713,1 0-1,-1 1 1,2 1 0,-1-1-1,1 1 1,0 0 0,1 1-1,0 0 1,1 0 0,0 0-1,0 1 1,-3 11-1,0 9 366,0 0 0,2 1 0,-3 55 0,8-74-554,1 1 0,1-1 0,0 0 0,0 0 1,2 0-1,-1 0 0,2 0 0,0 0 0,0-1 0,1 0 0,11 21 0,-4-19-1240,-12-23-1948,-15-27-1220,0 13 1950,-42-62-2696,-7 7 9753,69 76 525,11 6-3826,19 6-1016,4 1-176,78 13-1,-10-16-4540,-44-7-2103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2.437"/>
    </inkml:context>
    <inkml:brush xml:id="br0">
      <inkml:brushProperty name="width" value="0.025" units="cm"/>
      <inkml:brushProperty name="height" value="0.025" units="cm"/>
    </inkml:brush>
  </inkml:definitions>
  <inkml:trace contextRef="#ctx0" brushRef="#br0">250 19 12716,'-11'-3'5023,"-8"-2"-3925,0 1 0,0 1 0,0 1 0,0 0 0,-29 3 0,43-1-963,-1 1 1,1-1-1,-1 1 1,1 1-1,0-1 1,-1 1-1,1 0 1,0 0-1,0 1 1,0-1-1,-7 6 0,10-5-85,-1-1-1,1 0 1,0 1-1,0 0 0,0-1 1,0 1-1,1 0 1,-1 0-1,1 0 0,0 0 1,0 0-1,0 0 0,0 0 1,0 1-1,1-1 1,-1 0-1,1 1 0,0-1 1,0 0-1,0 0 1,1 6-1,0-6-31,0 0 0,1 1 0,-1-1 0,1 0 0,-1 0 1,1-1-1,0 1 0,0 0 0,0-1 0,1 1 0,-1-1 0,1 1 0,-1-1 0,1 0 0,0 0 1,-1 0-1,1-1 0,0 1 0,0-1 0,1 0 0,-1 1 0,0-1 0,0-1 0,7 2 1,8 2 77,0 0 0,1-1 1,19 0-1,-24-3-176,-1 2 200,-1-2 1,1 1-1,-1-2 1,1 0-1,22-5 0,-33 6-116,1-1 0,-1 0 0,0 0-1,1 0 1,-1 0 0,0-1 0,0 1-1,0-1 1,0 1 0,0-1 0,0 0-1,0 1 1,-1-1 0,1 0 0,0 0 0,-1 0-1,0-1 1,1 1 0,-1 0 0,0 0-1,0-1 1,-1 1 0,1-1 0,0 1-1,-1-1 1,1 1 0,-1-1 0,0 1 0,0-1-1,0 1 1,0-1 0,0 1 0,-1-1-1,0-3 1,0 1-455,-1 1 0,1 0 0,-1 0 0,0 0 0,0 1 0,0-1 0,0 0 1,0 1-1,-1-1 0,0 1 0,-4-4 0,0-1-1606,-10-10-3880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491"/>
    </inkml:context>
    <inkml:brush xml:id="br0">
      <inkml:brushProperty name="width" value="0.025" units="cm"/>
      <inkml:brushProperty name="height" value="0.025" units="cm"/>
    </inkml:brush>
  </inkml:definitions>
  <inkml:trace contextRef="#ctx0" brushRef="#br0">33 1 7623,'0'0'10042,"-5"9"-7982,0-1-1679,2-1 0,-1 1 0,1-1 0,0 1 0,0 0 0,1 0 0,-2 13 0,4-18-281,0 1 1,0-1-1,0 0 0,0 1 0,0-1 0,1 1 0,-1-1 1,1 0-1,0 1 0,0-1 0,1 0 0,-1 0 0,0 0 0,1 0 1,0 0-1,0 0 0,0 0 0,0 0 0,0-1 0,0 1 1,1-1-1,-1 1 0,1-1 0,5 3 0,2 0-60,-1 0 0,1-1 0,-1-1 0,1 1 0,0-2 0,1 1-1,-1-1 1,0-1 0,1 0 0,-1 0 0,0-1 0,19-2 0,-12 0-574,0-1 1,0 0 0,-1-1 0,1-1-1,-1-1 1,-1 0 0,17-9 0,-27 13 165,0-1 0,0-1 0,0 1 0,-1-1 0,1 0 0,-1 0 1,0 0-1,0 0 0,0-1 0,-1 0 0,1 0 0,-1 0 0,3-7 0,-3 6 376,-1 0-1,0 0 0,-1 0 0,0 0 0,0-1 1,0 1-1,0-10 0,-1 16 45,0-1 0,0 1 0,0 0 1,0-1-1,0 1 0,0 0 0,0 0 0,0-1 0,0 1 1,0 0-1,0 0 0,0-1 0,0 1 0,0 0 1,0-1-1,-1 1 0,1 0 0,0 0 0,0-1 0,0 1 1,0 0-1,0 0 0,-1 0 0,1-1 0,0 1 0,0 0 1,-1 0-1,1 0 0,0 0 0,0-1 0,-1 1 1,1 0-1,0 0 0,0 0 0,-1 0 0,1 0 0,0 0 1,0 0-1,-1 0 0,-13 5 1376,-9 15-187,-3 15-390,1 1-1,2 2 0,1 0 1,-19 50-1,29-57-1259,1 0 0,2 1 0,-8 45 0,15-45-5065,2-25 1729,0 0-6393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3.839"/>
    </inkml:context>
    <inkml:brush xml:id="br0">
      <inkml:brushProperty name="width" value="0.025" units="cm"/>
      <inkml:brushProperty name="height" value="0.025" units="cm"/>
    </inkml:brush>
  </inkml:definitions>
  <inkml:trace contextRef="#ctx0" brushRef="#br0">137 1 15182,'0'0'9674,"-28"64"-8393,6-36-545,-1 4-479,3 2-161,0 0-64,7-3-32,3-4 32,10-7-64,0-6-32,0-5-321,16-9-896,2 0-1634,5 0-1473,6-11-3395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4.626"/>
    </inkml:context>
    <inkml:brush xml:id="br0">
      <inkml:brushProperty name="width" value="0.025" units="cm"/>
      <inkml:brushProperty name="height" value="0.025" units="cm"/>
    </inkml:brush>
  </inkml:definitions>
  <inkml:trace contextRef="#ctx0" brushRef="#br0">1 185 11499,'0'0'11846,"10"-3"-10458,9-4-1017,-1-1 1,-1 0 0,1-2-1,-1 0 1,24-19 0,82-75 1225,-111 99-2805,-12 17-1582,-12 19-2522,7-26 1890,3-2-1836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623"/>
    </inkml:context>
    <inkml:brush xml:id="br0">
      <inkml:brushProperty name="width" value="0.025" units="cm"/>
      <inkml:brushProperty name="height" value="0.025" units="cm"/>
    </inkml:brush>
  </inkml:definitions>
  <inkml:trace contextRef="#ctx0" brushRef="#br0">193 87 12588,'0'0'2530,"3"-9"-154,9-32-193,-12 40-2089,0-1-1,0 1 0,0 0 1,0-1-1,0 1 1,0 0-1,0 0 0,0-1 1,0 1-1,-1 0 1,1-1-1,0 1 1,-1 0-1,0 0 0,1 0 1,-1-1-1,1 1 1,-1 0-1,0 0 0,0 0 1,0 0-1,0 0 1,0 0-1,0 1 0,0-1 1,0 0-1,0 0 1,0 1-1,0-1 0,0 0 1,-1 1-1,1-1 1,0 1-1,0 0 0,-1-1 1,1 1-1,0 0 1,0 0-1,-1 0 0,1 0 1,0 0-1,-1 0 1,-1 0-1,-5 0 0,0 0-1,0 0 1,0 1 0,0 0-1,-13 3 1,14-1-85,-1 1 0,1 0 0,0 0 0,0 0 0,0 1 1,0 0-1,1 0 0,0 0 0,-10 13 0,12-15-4,1 1 1,0-1-1,1 1 1,-1 0-1,0 0 1,1 0-1,0 0 1,0 0-1,1 1 0,-1-1 1,1 1-1,0-1 1,0 1-1,0-1 1,0 1-1,1 0 1,0-1-1,1 10 1,-1-13 11,1 1 0,0-1 1,0 1-1,0-1 0,0 0 1,0 0-1,0 1 0,0-1 1,0 0-1,0 0 0,0 0 1,1 0-1,-1 0 1,0-1-1,1 1 0,-1 0 1,1 0-1,-1-1 0,1 1 1,-1-1-1,1 0 0,0 1 1,-1-1-1,1 0 0,-1 0 1,1 0-1,0 0 1,-1 0-1,4-1 0,49-9 711,-35 2-629,-1-1 0,0 0 0,0-1 0,-1-2 0,-1 1 0,0-2 0,0 0 0,-1-1 0,-1 0 0,13-18 0,-36 74-562,4-29 515,-14 44-23,18-53-16,0-1 1,0 1 0,1 0-1,-1 0 1,1 0-1,0 0 1,0 0-1,1 0 1,-1 0-1,1 0 1,1 7-1,-1-10 18,0 0-1,0 0 0,0 0 1,0 0-1,0-1 1,0 1-1,0 0 1,0-1-1,0 1 0,0 0 1,0-1-1,0 1 1,0-1-1,0 0 0,1 1 1,-1-1-1,0 0 1,0 0-1,0 0 1,1 0-1,-1 0 0,2 0 1,33-3 841,-21-2-748,-1 1 1,1-2-1,-1 0 0,0 0 0,0-2 0,13-9 1,-12 8-124,1 0 1,0 1-1,0 0 1,28-8-1,-44 16-9,0 0-1,1 0 1,-1 0 0,0 0-1,1 0 1,-1 0 0,0 0-1,1 0 1,-1 0 0,0 0-1,1 0 1,-1 0 0,0 0-1,1 0 1,-1 1 0,0-1-1,1 0 1,-1 0 0,0 0-1,0 1 1,1-1 0,-1 0-1,0 0 1,0 0 0,1 1-1,-1-1 1,0 0 0,0 1-1,0-1 1,1 0 0,-1 1-1,0-1 1,0 0 0,0 1-1,0-1 1,0 1 0,3 20-32,-8 26 216,4-41-188,1-6 4,0 1 1,0 0 0,0-1-1,0 1 1,0-1-1,0 1 1,0-1 0,0 1-1,0 0 1,0-1-1,0 1 1,0-1-1,0 1 1,0 0 0,1-1-1,-1 1 1,0-1-1,0 1 1,1-1 0,-1 1-1,0-1 1,1 1-1,-1-1 1,0 1 0,1-1-1,-1 0 1,1 1-1,-1-1 1,1 0-1,-1 1 1,1-1 0,0 1-1,23-3-676,38-24-2543,-47 19 1178,22-8-1911,2-2-2103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5.993"/>
    </inkml:context>
    <inkml:brush xml:id="br0">
      <inkml:brushProperty name="width" value="0.025" units="cm"/>
      <inkml:brushProperty name="height" value="0.025" units="cm"/>
    </inkml:brush>
  </inkml:definitions>
  <inkml:trace contextRef="#ctx0" brushRef="#br0">189 110 13901,'0'0'8963,"-11"-2"-6310,5-1-2480,0 2 0,0-1 0,-1 1 0,1-1 0,0 2 0,-1-1 0,1 1-1,0 0 1,-1 0 0,1 1 0,0 0 0,-1 0 0,1 0 0,0 1-1,0 0 1,0 0 0,0 1 0,0-1 0,0 1 0,-7 5 0,-19 29 209,23-14-271,9-23-111,0 1 0,0 0 0,1-1 0,-1 1 0,0-1 0,0 1 0,0-1 0,1 1 0,-1-1 0,0 1-1,1 0 1,-1-1 0,0 0 0,1 1 0,-1-1 0,1 1 0,-1-1 0,1 1 0,-1-1 0,1 0 0,-1 1 0,1-1 0,-1 0-1,1 0 1,-1 1 0,1-1 0,-1 0 0,1 0 0,0 0 0,-1 0 0,1 0 0,-1 0 0,2 0 0,11 1 36,0-1 0,0 0 0,0-1 1,0-1-1,0 0 0,-1-1 0,1 0 0,-1-1 1,1 0-1,-1-1 0,0 0 0,21-14 0,-10 5-1,-1-1-1,-1-1 1,-1-1 0,0-1-1,25-29 1,-28 25 55,-27 29-236,-27 38-28,34-40 151,0 1-1,1-1 1,0 1-1,0 0 1,0-1 0,1 1-1,0 0 1,0 0-1,0 0 1,1 0 0,0 11-1,0-15-218,1 1-1,0 0 0,-1-1 1,1 1-1,0-1 1,0 1-1,0-1 0,0 1 1,1-1-1,-1 0 1,1 0-1,-1 1 1,1-1-1,0 0 0,0-1 1,0 1-1,0 0 1,0 0-1,0-1 0,0 1 1,1-1-1,-1 0 1,1 0-1,-1 0 1,1 0-1,-1 0 0,6 1 1,20 1-5508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295"/>
    </inkml:context>
    <inkml:brush xml:id="br0">
      <inkml:brushProperty name="width" value="0.025" units="cm"/>
      <inkml:brushProperty name="height" value="0.025" units="cm"/>
    </inkml:brush>
  </inkml:definitions>
  <inkml:trace contextRef="#ctx0" brushRef="#br0">72 1 7687,'-2'10'10569,"0"16"-7193,-2 16-3025,-56 326 3269,56-338-2947,4-28-252,1-6 220,14-31-108,22-37 0,2-7-531,50-117-99,-88 195 69,0-1-1,-1 1 1,1 0 0,0-1-1,-1 1 1,1 0-1,0 0 1,0 0-1,0-1 1,0 1-1,0 0 1,0 0-1,1 1 1,-1-1-1,2-1 1,-3 2 0,1 0 1,-1 0-1,1 0 0,-1 0 1,1 0-1,-1 0 0,1 0 1,-1 0-1,1 0 1,-1 0-1,0 0 0,1 1 1,-1-1-1,1 0 0,-1 0 1,0 0-1,1 1 1,-1-1-1,1 0 0,-1 0 1,0 1-1,1-1 0,-1 0 1,0 1-1,0-1 1,1 1-1,-1-1 0,0 0 1,0 1-1,1 0 0,0 1-7,0 1 0,0 0-1,-1-1 1,1 1-1,-1 0 1,1-1-1,-1 1 1,0 0-1,0 0 1,0-1 0,0 1-1,-1 0 1,1 0-1,-1-1 1,0 4-1,-3 0 43,0 1-1,0-1 1,0 0-1,-1 0 1,0-1-1,0 1 1,0-1 0,-1 0-1,0-1 1,0 1-1,-7 4 1,3-3 4,1-1 1,-1 1 0,0-1-1,-1-1 1,1 0 0,-21 5-1,31-9-39,0 0-1,-1 0 1,1 0 0,0 0-1,0 0 1,0 0-1,0 0 1,-1 0-1,1 0 1,0 0-1,0 0 1,0 1-1,0-1 1,-1 0-1,1 0 1,0 0-1,0-1 1,0 1-1,0 0 1,-1 0-1,1 0 1,0 0-1,0 0 1,0 0-1,-1 0 1,1 0-1,0 0 1,0 0-1,0 0 1,0 0-1,0-1 1,-1 1-1,1 0 1,0 0-1,0 0 1,0 0-1,0 0 1,0 0-1,0-1 1,0 1-1,0 0 1,0 0-1,-1 0 1,1 0-1,0-1 1,0 1-1,0 0 1,0 0-1,0-1 1,7-9-1297,12-9-949,5 2-3478,45-24 0,-35 25 782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7.781"/>
    </inkml:context>
    <inkml:brush xml:id="br0">
      <inkml:brushProperty name="width" value="0.025" units="cm"/>
      <inkml:brushProperty name="height" value="0.025" units="cm"/>
    </inkml:brush>
  </inkml:definitions>
  <inkml:trace contextRef="#ctx0" brushRef="#br0">5 76 2050,'0'0'19917,"0"10"-18689,-4 57 80,4-66-1291,0-1-1,1 1 0,-1-1 1,0 0-1,1 1 0,-1-1 1,1 1-1,-1-1 0,0 0 1,1 1-1,-1-1 0,1 0 1,-1 0-1,1 1 0,-1-1 1,1 0-1,-1 0 0,1 0 1,-1 1-1,1-1 1,-1 0-1,1 0 0,-1 0 1,1 0-1,-1 0 0,1 0 1,-1 0-1,1 0 0,0 0 1,-1 0-1,1-1 0,-1 1 1,1 0-1,0-1 0,22-6 288,21-32-171,-41 37-124,0-1 1,-1 0 0,1 0-1,-1 0 1,0 0-1,0 0 1,0-1-1,0 1 1,-1-1-1,1 1 1,-1-1 0,0 0-1,1-3 1,-26 29-368,21-16 414,0-1 0,1 1 1,-1-1-1,1 1 0,0 0 0,1-1 1,-1 1-1,1 0 0,0 0 1,0 0-1,1 0 0,0 12 0,1-17-7,0 0 0,-1 0 0,1 0 0,0 0-1,-1-1 1,1 1 0,0 0 0,0 0 0,-1-1 0,1 1 0,0 0-1,0-1 1,0 1 0,0-1 0,0 1 0,0-1 0,0 0-1,0 1 1,0-1 0,0 0 0,0 0 0,1 0 0,-1 1-1,0-1 1,0 0 0,0-1 0,0 1 0,0 0 0,0 0 0,0 0-1,0-1 1,0 1 0,2-1 0,33-14 954,-24 6-984,-1 0-1,-1-1 1,0-1-1,0 0 1,-1 0-1,-1-1 0,0 0 1,0 0-1,-1-1 1,-1 0-1,0 0 1,5-19-1,-43 80-813,22-29 789,0 1-1,-9 29 1,17-44 3,1 0 0,-1 0 0,1 0 0,0 0 0,0 0 0,0 0 0,1 0 0,0 0 0,0 0 0,0 1 0,1-1 0,0 0 0,0 0 0,0 0 1,0 0-1,4 7 0,-4-10-81,1 0 0,0 0 0,0 0 0,0 0 1,0 0-1,1 0 0,-1-1 0,0 1 0,1-1 1,-1 0-1,1 0 0,-1 0 0,5 1 1,-6-1-195,0-1 0,0 1 0,1-1 0,-1 0 0,0 1 0,0-1 0,1 0 0,-1 0 0,0 0 0,1 0 0,-1 0 0,0 0 0,0 0 0,1-1 0,-1 1 0,0 0 0,0-1 0,0 1 0,1-1 0,-1 1 0,0-1 0,0 0 0,0 1 0,0-1 0,0 0 0,0 0 0,0 0 0,0 0 0,0 0 0,-1 0 0,2-1 0,4-18-6630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144"/>
    </inkml:context>
    <inkml:brush xml:id="br0">
      <inkml:brushProperty name="width" value="0.025" units="cm"/>
      <inkml:brushProperty name="height" value="0.025" units="cm"/>
    </inkml:brush>
  </inkml:definitions>
  <inkml:trace contextRef="#ctx0" brushRef="#br0">1 1 17905,'0'0'7719,"16"65"-8520,-4-43-1761,-3 0-1346,2-1-3138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485"/>
    </inkml:context>
    <inkml:brush xml:id="br0">
      <inkml:brushProperty name="width" value="0.025" units="cm"/>
      <inkml:brushProperty name="height" value="0.025" units="cm"/>
    </inkml:brush>
  </inkml:definitions>
  <inkml:trace contextRef="#ctx0" brushRef="#br0">209 7 15439,'0'0'6507,"-12"-1"-4937,4 0-1400,0 0 0,0 1 1,0 0-1,-1 0 0,1 1 0,0 0 1,0 0-1,0 1 0,0 0 1,0 1-1,0-1 0,1 1 1,-1 1-1,1 0 0,0 0 1,0 0-1,0 1 0,1 0 1,-1 0-1,-8 11 0,11-12-124,1-1 0,1 2 0,-1-1-1,0 0 1,1 1 0,0-1 0,0 1-1,1-1 1,-1 1 0,1 0 0,0 0-1,0 0 1,0 0 0,1 5 0,0-8-56,0 0 0,1 1 0,-1-1 0,1 0 0,-1 0 0,1 0 0,0 0 0,0 1 0,0-1 0,0 0 0,1-1 0,-1 1 0,0 0 1,1 0-1,-1 0 0,1-1 0,0 1 0,-1-1 0,1 1 0,0-1 0,0 0 0,0 0 0,0 0 0,0 0 0,0 0 0,1 0 0,-1 0 0,0-1 0,0 1 1,1-1-1,2 1 0,2 0-495,-1 0 0,1-1 0,0 1 0,0-1 1,0 0-1,-1-1 0,13-2 0,-13 1-633,0 0 0,0 0 0,-1 0 0,1-1 0,0 0 0,-1 0 0,0 0 0,8-7 0,10-10-6148</inkml:trace>
  <inkml:trace contextRef="#ctx0" brushRef="#br0" timeOffset="1">243 26 14253,'0'0'7795,"-5"9"-7272,-16 29-230,21-37-281,0 0 0,0 0 0,0 0 0,0 0 1,1 1-1,-1-1 0,0 0 0,0 0 0,1 0 0,-1 0 0,1 0 0,-1 0 0,1 0 0,-1 0 0,1 0 0,0 0 0,0 0 0,-1 0 0,1 0 0,0 0 0,0-1 0,0 1 0,0 0 0,0-1 0,0 1 1,0-1-1,0 1 0,0-1 0,0 1 0,0-1 0,0 0 0,0 1 0,1-1 0,-1 0 0,0 0 0,0 0 0,2 0 0,42 5 267,-40-5-241,0 0-1,0-1 1,0 1-1,0-1 1,0 0-1,-1-1 1,1 1-1,0-1 1,-1 0 0,1 0-1,-1 0 1,8-6-1,-10 7 27,0-1 1,0 0-1,0 0 0,0 1 0,0-1 0,-1-1 0,1 1 1,0 0-1,-1 0 0,0-1 0,0 1 0,1 0 0,-2-1 1,1 1-1,0-1 0,0 0 0,-1 1 0,1-1 0,-1 1 1,0-1-1,0 0 0,0 1 0,0-1 0,0 0 1,-1-3-1,0 4-50,0 1 0,0 0 0,0 0 0,0-1 0,0 1 0,0 0 0,0 0 0,0 0 0,0 0 1,-1 0-1,1 0 0,0 0 0,-1 1 0,1-1 0,0 0 0,-1 1 0,1-1 0,-1 1 0,1-1 0,-1 1 0,1 0 1,-1 0-1,0 0 0,1 0 0,-1 0 0,1 0 0,-1 0 0,1 0 0,-3 1 0,-2-1-11,0 1 0,0 0 0,0 0 0,0 1 0,0-1 0,-10 5 0,8-1 36,0 0 0,1 0 1,0 0-1,0 1 0,0 0 1,0 0-1,-8 11 0,12-13-20,0 1-1,0-1 1,0 1-1,1-1 1,-1 1-1,1 0 1,0 0 0,0 0-1,1 0 1,0 1-1,0-1 1,0 0-1,0 0 1,1 7-1,0-10-133,0 0 0,1 0 0,-1-1 0,1 1 0,-1-1 0,1 1 0,0 0 0,0-1 0,0 1 0,-1-1 0,2 1 0,-1-1 0,0 0 0,0 1 0,0-1 0,0 0 0,1 0 0,-1 0 0,1 0 0,-1 0 0,1 0 0,-1 0 0,1-1-1,-1 1 1,1 0 0,0-1 0,-1 1 0,1-1 0,0 0 0,0 0 0,2 1 0,7 0-2313,-1-1 0,1 0 0,20-2-1,4-5-6069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8.846"/>
    </inkml:context>
    <inkml:brush xml:id="br0">
      <inkml:brushProperty name="width" value="0.025" units="cm"/>
      <inkml:brushProperty name="height" value="0.025" units="cm"/>
    </inkml:brush>
  </inkml:definitions>
  <inkml:trace contextRef="#ctx0" brushRef="#br0">92 3 3972,'0'0'19565,"-8"-1"-18834,6 1-701,-1-1-1,1 1 0,0 0 0,-1 0 1,1 0-1,0 0 0,-1 0 0,1 1 1,-1-1-1,1 1 0,0-1 0,0 1 1,-1 0-1,-2 2 0,4-1-34,-1 0 0,1 0 0,-1 0 0,1 0 0,0 0-1,0 0 1,0 1 0,0-1 0,0 0 0,1 1 0,-1-1 0,1 1 0,-1-1 0,1 0-1,0 1 1,0-1 0,0 1 0,1 2 0,0 0-25,0 0 0,0 0 1,1 0-1,0 0 0,0 0 0,0 0 0,0-1 0,1 1 1,0-1-1,0 0 0,0 0 0,0 0 0,7 6 1,-6-7 8,-1 1 1,1 0-1,-1 0 1,0 0-1,0 0 1,0 1-1,-1-1 0,0 1 1,1-1-1,-2 1 1,1 0-1,0 0 1,1 8-1,-4-12 34,0 0-1,1 0 1,-1 0-1,0 0 1,0 0-1,1 0 1,-1-1-1,0 1 1,0 0-1,0 0 1,0-1-1,0 1 1,0 0 0,0-1-1,0 1 1,-1-1-1,1 1 1,0-1-1,0 0 1,0 0-1,0 1 1,-1-1-1,1 0 1,0 0-1,0 0 1,0 0-1,-1 0 1,0-1-1,-42-2-225,25-8-2072,4-4-2733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365"/>
    </inkml:context>
    <inkml:brush xml:id="br0">
      <inkml:brushProperty name="width" value="0.025" units="cm"/>
      <inkml:brushProperty name="height" value="0.025" units="cm"/>
    </inkml:brush>
  </inkml:definitions>
  <inkml:trace contextRef="#ctx0" brushRef="#br0">108 1 8296,'0'0'11205,"-9"11"-9331,4-4-1599,-1-1-57,1 1 0,0-1 0,0 1-1,1 0 1,-1 1 0,2-1-1,-1 1 1,1 0 0,0 0 0,1 0-1,-3 11 1,-8 318 2652,13-289-2761,0-49-276,-1-73-4916,0 49 4568,-2 1-1,-7-38 1,5 45 547,-6-44 1132,12 60-1090,-1 1 1,1-1-1,0 1 0,-1-1 1,1 1-1,0 0 1,-1-1-1,1 1 0,0 0 1,-1-1-1,1 1 0,0 0 1,0 0-1,-1 0 1,1 0-1,0 0 0,0 0 1,0 0-1,-1 0 1,1 0-1,0 0 0,0 0 1,-1 0-1,1 1 1,0-1-1,0 0 0,-1 0 1,1 1-1,0-1 0,-1 0 1,1 1-1,0 0 1,28 11 112,51 23-977,-24-20-4436,-25-10-903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49.726"/>
    </inkml:context>
    <inkml:brush xml:id="br0">
      <inkml:brushProperty name="width" value="0.025" units="cm"/>
      <inkml:brushProperty name="height" value="0.025" units="cm"/>
    </inkml:brush>
  </inkml:definitions>
  <inkml:trace contextRef="#ctx0" brushRef="#br0">154 43 13421,'0'0'3112,"-12"0"-560,7-1-2376,0 0 0,-1 1 0,1 0 0,-1 0 1,1 1-1,-1 0 0,1 0 0,0 0 0,-1 0 0,1 1 1,0 0-1,0 0 0,0 0 0,0 1 0,0-1 0,1 1 1,-1 0-1,1 1 0,0-1 0,0 1 0,0 0 0,0 0 1,-4 7-1,5-6-86,0 0 0,1 0 0,-1 0 0,1 0 1,0 0-1,1 1 0,0-1 0,-1 0 0,2 1 1,-1 6-1,1-10-33,0 0-1,0-1 1,0 1 0,0 0-1,1-1 1,-1 1 0,1 0-1,-1-1 1,1 1 0,0-1-1,-1 1 1,1-1 0,0 1-1,0-1 1,0 0 0,0 1-1,1-1 1,-1 0 0,0 0-1,0 0 1,1 0 0,-1 0-1,1 0 1,-1 0 0,1 0-1,-1 0 1,1-1 0,-1 1-1,1-1 1,0 1 0,-1-1-1,1 0 1,0 1 0,-1-1-1,4 0 1,1 0 98,1 0 1,0 0-1,-1-1 1,1 1-1,0-2 1,-1 1-1,1-1 0,-1 0 1,0 0-1,0 0 1,1-1-1,-2 0 1,1 0-1,0-1 0,-1 0 1,1 0-1,8-8 1,-10 8-226,0 0-1,-1-1 1,1 1 0,-1-1 0,0 0 0,0 1 0,-1-1 0,1-1-1,-1 1 1,0 0 0,-1 0 0,1-1 0,-1 1 0,0-1-1,-1 1 1,1-1 0,-1 0 0,0 1 0,0-1 0,-1 1 0,-2-12-1,3 16-203,-1-1 0,0 0-1,0 1 1,0-1-1,0 0 1,0 1-1,0-1 1,0 1 0,-1-1-1,1 1 1,0 0-1,-1 0 1,1 0-1,-1-1 1,1 1 0,-1 1-1,0-1 1,0 0-1,1 0 1,-1 1-1,0-1 1,-3 0 0,3 1-361,1-1 1,-1 1-1,0 0 1,0 0-1,0 0 1,0 0-1,1 0 1,-1 0-1,0 1 1,0-1-1,0 0 1,1 1-1,-1 0 1,0-1-1,-2 2 1,-7 9-6370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089"/>
    </inkml:context>
    <inkml:brush xml:id="br0">
      <inkml:brushProperty name="width" value="0.025" units="cm"/>
      <inkml:brushProperty name="height" value="0.025" units="cm"/>
    </inkml:brush>
  </inkml:definitions>
  <inkml:trace contextRef="#ctx0" brushRef="#br0">88 90 12043,'0'0'10405,"-2"13"-10053,-8 44-241,-66 448 3846,82-560-3181,3 1 0,17-65 0,-7 52-1084,3 1-1,2 2 1,48-90-1,-67 145 278,1 0 0,0 0-1,0 0 1,1 1-1,1 0 1,12-12 0,-18 18 25,-1 1 0,1 0 1,-1 0-1,1 0 0,0-1 1,-1 2-1,1-1 0,0 0 1,0 0-1,-1 0 0,1 1 1,0-1-1,0 1 0,0 0 1,0-1-1,0 1 0,0 0 1,0 0-1,0 0 0,0 0 1,-1 1-1,1-1 0,0 1 0,0-1 1,0 1-1,0-1 0,0 1 1,-1 0-1,1 0 0,0 0 1,-1 0-1,1 0 0,0 0 1,-1 0-1,0 1 0,1-1 1,-1 1-1,0-1 0,0 1 1,1-1-1,-1 1 0,0-1 1,-1 1-1,3 3 0,1 4-10,0 1-1,0-1 0,-1 1 0,0-1 0,0 1 1,-1 0-1,-1 0 0,0 0 0,0 0 1,-1 0-1,0 0 0,0 0 0,-2 0 1,1 0-1,-5 18 0,4-22 67,0 0 1,0 0-1,-1 0 0,1 0 1,-2 0-1,1 0 1,0-1-1,-1 1 0,0-1 1,0 0-1,-1 0 0,1-1 1,-1 1-1,0-1 0,0 0 1,-1 0-1,1-1 0,-1 1 1,0-1-1,1-1 1,-2 1-1,1-1 0,0 0 1,0 0-1,-9 1 0,14-3-77,-1 0 0,1 1-1,-1-1 1,1 0 0,-1 0-1,1 0 1,-1 0-1,1 0 1,-1 0 0,1 0-1,0 0 1,-1-1 0,1 1-1,-1-1 1,1 1 0,-1-1-1,1 1 1,0-1 0,0 0-1,-1 0 1,1 1-1,0-1 1,0 0 0,0 0-1,0 0 1,0-1 0,0 1-1,0 0 1,0 0 0,0 0-1,-1-3 1,1-1-1230,0-1-1,0 1 1,0-1 0,0 0-1,1 1 1,1-12 0,-1 3-3683,0-6-7531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8:50.464"/>
    </inkml:context>
    <inkml:brush xml:id="br0">
      <inkml:brushProperty name="width" value="0.025" units="cm"/>
      <inkml:brushProperty name="height" value="0.025" units="cm"/>
    </inkml:brush>
  </inkml:definitions>
  <inkml:trace contextRef="#ctx0" brushRef="#br0">6 140 16944,'0'0'5338,"-2"9"-3330,2-7-1969,-1 0 87,0 0-1,1 0 0,-1 0 0,1 0 0,0 0 1,-1 0-1,1 0 0,0 0 0,0 0 0,1 0 1,-1 0-1,1 4 0,0-5-44,0 0 0,0 0 0,0 0 0,1 0-1,-1 0 1,0 0 0,1 0 0,-1-1 0,0 1 0,1 0 0,-1-1-1,1 1 1,-1-1 0,1 0 0,-1 1 0,1-1 0,-1 0-1,1 0 1,-1 0 0,1 0 0,0 0 0,-1 0 0,1-1 0,2 0-1,4 0 20,-1 0-1,1 0 0,0-1 1,-1 0-1,1-1 0,-1 0 0,0 0 1,0 0-1,0-1 0,0 0 1,-1 0-1,1-1 0,7-7 0,5-6 142,-1-2 0,26-37 0,-8 10 107,-46 96-748,-3-16-30,2 1 0,-9 44 0,15-45-3678,4-1-3632,1-19-9033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7.994"/>
    </inkml:context>
    <inkml:brush xml:id="br0">
      <inkml:brushProperty name="width" value="0.025" units="cm"/>
      <inkml:brushProperty name="height" value="0.025" units="cm"/>
    </inkml:brush>
  </inkml:definitions>
  <inkml:trace contextRef="#ctx0" brushRef="#br0">60 1 4901,'-1'13'2103,"-4"49"302,-4 129-5595,9-189 3226,1 66 888,-3 0 0,-16 95 0,8-93-530,9-41-4802,1-22-509</inkml:trace>
  <inkml:trace contextRef="#ctx0" brushRef="#br0" timeOffset="0.03">26 810 1922,'3'51'3619,"-3"4"-2402,0 2-192,0 0-256,0-1-192,-3-2-289,-3-6-64,1-5-64,-1-5-128,3-8-160,-1-5-1826,2-5-4003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6:28.323"/>
    </inkml:context>
    <inkml:brush xml:id="br0">
      <inkml:brushProperty name="width" value="0.025" units="cm"/>
      <inkml:brushProperty name="height" value="0.025" units="cm"/>
    </inkml:brush>
  </inkml:definitions>
  <inkml:trace contextRef="#ctx0" brushRef="#br0">4 1 5445,'-4'874'4447,"4"-864"-7164</inkml:trace>
  <inkml:trace contextRef="#ctx0" brushRef="#br0" timeOffset="1">24 1157 6118,'0'52'1633,"0"-2"-416,0-2-480,0-4-609,0-6 353,0-7-1,0-9-127,0-6-289,0-6-385,0-4-1440,0 1-1506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117"/>
    </inkml:context>
    <inkml:brush xml:id="br0">
      <inkml:brushProperty name="width" value="0.025" units="cm"/>
      <inkml:brushProperty name="height" value="0.025" units="cm"/>
    </inkml:brush>
  </inkml:definitions>
  <inkml:trace contextRef="#ctx0" brushRef="#br0">1 546 5157,'0'0'3416,"8"0"-1633,5 0-1244,0-1-1,-1-1 0,1 0 0,-1 0 0,0-1 0,0-1 0,12-4 0,93-45 1814,-73 32-1892,782-407 4024,-820 425-4446,-4 3-32,-1 0 1,1-1-1,-1 0 0,1 1 0,-1-1 0,0 0 0,1 1 0,-1-1 0,0 0 1,0 0-1,1 0 0,-1 0 0,0 0 0,0 0 0,0-1 0,0 1 0,-1 0 0,2-2 1,-28 5-1945,-48 18-7004,26-8 1297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1.509"/>
    </inkml:context>
    <inkml:brush xml:id="br0">
      <inkml:brushProperty name="width" value="0.025" units="cm"/>
      <inkml:brushProperty name="height" value="0.025" units="cm"/>
    </inkml:brush>
  </inkml:definitions>
  <inkml:trace contextRef="#ctx0" brushRef="#br0">339 0 11018,'0'0'8478,"4"4"-7491,-3-3-927,5 5 192,0 0 1,-1 0-1,0 0 1,0 0-1,4 8 0,-7-11-199,-1 0-1,0 0 0,0 0 0,0 1 1,0-1-1,0 0 0,-1 0 0,1 1 1,-1-1-1,0 0 0,0 0 0,0 1 1,-1-1-1,1 0 0,-1 1 0,1-1 1,-3 5-1,-2 2 105,0 1 0,0-1 0,-1-1 0,0 1 1,-1-1-1,-14 15 0,-56 50 452,65-63-546,-220 191 466,231-202-534,1 0 0,0 0 0,-1 0 1,1 0-1,-1 1 0,1-1 1,0 0-1,-1 0 0,1 1 0,0-1 1,-1 0-1,1 1 0,0-1 1,-1 0-1,1 1 0,0-1 0,0 0 1,0 1-1,-1-1 0,1 1 1,0-1-1,0 0 0,0 1 0,0-1 1,0 1-1,0-1 0,-1 1 1,1-1-1,0 0 0,0 1 0,0-1 1,1 1-1,-1-1 0,0 1 1,0-1-1,0 0 0,0 2 0,19-3 154,27-12 319,7-5-570,0 2-1,68-10 1,-38 8-3151,-24 4-1691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238"/>
    </inkml:context>
    <inkml:brush xml:id="br0">
      <inkml:brushProperty name="width" value="0.025" units="cm"/>
      <inkml:brushProperty name="height" value="0.025" units="cm"/>
    </inkml:brush>
  </inkml:definitions>
  <inkml:trace contextRef="#ctx0" brushRef="#br0">190 49 11115,'0'0'3192,"8"-7"-128,37-34 1266,-45 46-1699,-9 25-2001,-119 183 1510,31-55-1771,89-139-857,17-27-1089,19-26-580,59-111-10250,-57 89 4736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2.570"/>
    </inkml:context>
    <inkml:brush xml:id="br0">
      <inkml:brushProperty name="width" value="0.025" units="cm"/>
      <inkml:brushProperty name="height" value="0.025" units="cm"/>
    </inkml:brush>
  </inkml:definitions>
  <inkml:trace contextRef="#ctx0" brushRef="#br0">104 24 8872,'17'-14'390,"0"4"6257,-30 42-2011,13-31-4639,-6 15 416,0 1-1,1 0 0,0 0 1,2 1-1,0-1 1,1 1-1,1 0 1,0-1-1,3 25 1,-1-31-384,0 1 0,1-1 0,1 0 0,0 0 0,0 0 1,1 0-1,0 0 0,1 0 0,0-1 0,1 0 0,0 0 0,1-1 1,0 0-1,0 0 0,11 9 0,-22-22-2969,-70-80-654,54 65 3334,-25-22 140,13 26 4007,31 15-2985,37 0-544,75-2-2353,-94 0-170,0 0 1,0-1 0,-1-1-1,25-9 1,-6-2-5502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022"/>
    </inkml:context>
    <inkml:brush xml:id="br0">
      <inkml:brushProperty name="width" value="0.025" units="cm"/>
      <inkml:brushProperty name="height" value="0.025" units="cm"/>
    </inkml:brush>
  </inkml:definitions>
  <inkml:trace contextRef="#ctx0" brushRef="#br0">167 68 6118,'0'0'3470,"4"-8"-1255,0 1-1407,-2 4-467,0 1 0,-1-1-1,1 1 1,-1-1 0,0 0-1,0 0 1,0 0 0,0 0-1,0 0 1,-1 0 0,0 0-1,1-3 1,-1 5-102,0 1 0,0-1 0,0 1 0,0-1 0,-1 1 0,1 0 0,0-1 0,0 1 0,0-1 0,-1 1 0,1 0 0,0-1 0,0 1 0,-1 0 0,1-1 0,0 1 0,-1 0 0,1-1 0,0 1 0,-1 0-1,1 0 1,0-1 0,-1 1 0,1 0 0,-1 0 0,1 0 0,-1-1 0,-18-1 1919,-17 7-1419,27-1-724,0 0 0,1 1 0,-1 0 0,1 0 0,0 1 1,1 0-1,0 0 0,0 0 0,0 1 0,0 1 0,1-1 0,1 1 0,-1 0 1,1 0-1,0 0 0,1 1 0,-4 11 0,8-18-20,0 0-1,0-1 1,0 1-1,1-1 1,-1 1 0,0-1-1,1 1 1,0-1-1,-1 1 1,1-1 0,0 1-1,0-1 1,-1 0-1,1 1 1,0-1 0,0 0-1,1 0 1,-1 0-1,0 0 1,0 0 0,0 0-1,1 0 1,-1 0-1,1 0 1,-1-1-1,0 1 1,1 0 0,-1-1-1,1 0 1,0 1-1,1-1 1,62 15-456,-48-13 220,9 3-40,39 8-2,-61-12 279,-1 0 0,1 0 0,-1 1 0,1-1 0,-1 1 0,0-1 0,0 1 0,0 0 0,0 0 0,0 1 0,0-1 0,0 0 0,4 6 0,-7-6 82,1-1 0,0 1 0,-1 0 0,1 0 0,-1 0 0,1 0 0,-1-1 0,0 1 0,0 0 0,0 0 0,0 0 0,0 0 0,0 0 0,0 0 0,-1 0 0,1-1 0,-1 1 0,1 0 0,-1 0 0,0 0 0,0-1 0,0 1 0,0 0 0,0-1 0,0 1 0,0-1 0,0 0 0,-1 1 0,1-1 0,0 0 0,-1 1 0,-2 0 0,-6 7 469,-1-1-1,-1-1 1,-16 9-1,18-11-314,1 1-135,-1-1 0,0 0 1,0 0-1,0-1 0,-1-1 0,0 0 1,1 0-1,-21 2 0,31-5-157,0 0 0,0 0 0,-1 0 0,1 0 0,0 0 0,0 0-1,0 0 1,-1 0 0,1 0 0,0 0 0,0 0 0,0 0 0,-1 0 0,1 0 0,0 0-1,0 0 1,0 0 0,-1 0 0,1 0 0,0-1 0,0 1 0,0 0 0,-1 0 0,1 0 0,0 0-1,0 0 1,0-1 0,0 1 0,0 0 0,-1 0 0,1 0 0,0 0 0,0-1 0,0 1-1,0 0 1,0 0 0,0 0 0,0-1 0,0 1 0,0 0 0,0 0 0,0 0 0,0-1-1,0 1 1,0 0 0,0-1 0,7-11-2514,13-9-2132,7 4-1834,1-1-3026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3.463"/>
    </inkml:context>
    <inkml:brush xml:id="br0">
      <inkml:brushProperty name="width" value="0.025" units="cm"/>
      <inkml:brushProperty name="height" value="0.025" units="cm"/>
    </inkml:brush>
  </inkml:definitions>
  <inkml:trace contextRef="#ctx0" brushRef="#br0">127 0 11050,'0'0'6102,"-7"8"-3897,-5 11-1009,1 1 0,0 0-1,1 0 1,1 1 0,-11 44 0,16-51-942,-8 25 9,3 0 1,1 0-1,-5 72 1,13-111-256,0 0 1,0 1 0,1-1 0,-1 0 0,0 0-1,1 1 1,-1-1 0,0 0 0,1 0-1,-1 1 1,0-1 0,1 0 0,-1 0-1,0 0 1,1 0 0,-1 0 0,0 1 0,1-1-1,-1 0 1,1 0 0,-1 0 0,0 0-1,1 0 1,-1 0 0,1 0 0,-1 0-1,0 0 1,1-1 0,-1 1 0,1 0 0,-1 0-1,0 0 1,1 0 0,-1 0 0,0-1-1,1 1 1,-1 0 0,0 0 0,1-1 0,-1 1-1,0 0 1,0 0 0,1-1 0,-1 1-1,0 0 1,0-1 0,1 0 0,19-14 220,-19 15-223,26-22 89,40-33-2383,4 3-6382,-46 34 2568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24.238"/>
    </inkml:context>
    <inkml:brush xml:id="br0">
      <inkml:brushProperty name="width" value="0.025" units="cm"/>
      <inkml:brushProperty name="height" value="0.025" units="cm"/>
    </inkml:brush>
  </inkml:definitions>
  <inkml:trace contextRef="#ctx0" brushRef="#br0">86 97 10250,'0'0'12016,"-10"1"-11364,7-2-597,0 1 0,1 0-1,-1 0 1,0 0 0,0 1 0,0-1 0,0 1 0,1-1 0,-1 1 0,0 0 0,0 0 0,1 0 0,-1 0 0,1 1 0,-1-1 0,1 1-1,0 0 1,-1-1 0,1 1 0,0 0 0,0 0 0,0 0 0,0 1 0,1-1 0,-1 0 0,1 1 0,-1-1 0,1 1 0,0-1 0,0 1 0,0 0-1,0-1 1,0 1 0,1 0 0,-1 0 0,1 0 0,0 4 0,-1-6-29,1 0-1,0 0 1,0 0-1,0 0 1,0 0 0,0 0-1,0 0 1,0 0-1,0 0 1,0 0 0,1 0-1,-1 0 1,0 0-1,1 0 1,-1 0 0,0 0-1,1 0 1,-1 0-1,1 0 1,0 0 0,-1 0-1,1-1 1,0 1 0,-1 0-1,1 0 1,0-1-1,0 1 1,0-1 0,0 1-1,0 0 1,-1-1-1,1 0 1,2 1 0,0 0 2,0-1 1,0 0 0,0 0 0,0 0 0,0-1 0,-1 1 0,1-1 0,0 0 0,0 1-1,0-1 1,3-2 0,44-28 17,-45 27-97,0 0-1,1 0 1,-1 1-1,1-1 1,-1 1-1,1 0 1,0 1 0,0-1-1,0 1 1,1 0-1,12-1 1,-19 3 67,1 0 1,0 0-1,0 0 1,-1 0-1,1 0 1,0 1-1,-1-1 1,1 0-1,0 0 1,-1 1-1,1-1 1,0 0-1,-1 1 1,1-1-1,-1 1 1,1-1-1,-1 1 1,1-1-1,-1 1 1,1-1-1,-1 1 1,1 0-1,-1-1 1,0 1-1,1 0 1,-1-1-1,0 1 1,0 0-1,0-1 1,1 1-1,-1 0 1,0-1-1,0 1 1,0 0-1,0 0 1,0-1-1,0 1 1,0 0-1,-1 1 1,1-1 14,0 0-1,0-1 1,0 1 0,0 0 0,0 0 0,0 0-1,0 0 1,0 0 0,0-1 0,0 1 0,0 0-1,1 0 1,-1 0 0,0-1 0,1 1 0,-1 0 0,1 0-1,-1 0 1,1-1 0,-1 1 0,1 0 0,-1-1-1,1 1 1,-1-1 0,1 1 0,0-1 0,-1 1-1,1-1 1,0 1 0,0-1 0,0 1 0,-1-1 0,1 0-1,0 1 1,0-1 0,0 0 0,-1 0 0,1 0-1,0 0 1,0 0 0,1 0 0,6-1-19,0 0 0,0-1 1,1 0-1,-2 0 0,1-1 0,0 0 1,0-1-1,-1 1 0,0-1 1,0-1-1,8-5 0,-6 3-1043,1 1 0,0 1 1,0-1-1,1 2 0,14-6 0,-15 7-955,-1 0 0,1-1 0,-1 0 0,12-7 0,-11 5 1912,0 0 0,0-2 0,-1 1 1,0-1-1,0 0 0,7-10 3813,-25 29 2010,5-6-5620,0-1 0,1 1 0,0 0 1,0-1-1,1 2 0,-1-1 0,1 0 0,-2 8 1,3-8-90,0 0 0,0 0 0,0 1 0,1-1 0,0 0 0,0 0 0,1 0 0,0 0 0,-1 0 0,2 1 0,-1-1 0,0-1 1,1 1-1,0 0 0,0 0 0,1-1 0,-1 1 0,4 4 0,3 1-158,1 1 0,0-1 0,1-1 0,23 17 0,-26-21 56,0 0 1,0 1-1,0 0 1,-1 0 0,0 1-1,0 0 1,0 0-1,-1 1 1,0 0 0,-1 0-1,0 0 1,0 1-1,3 9 1,-7-13 259,0 0 0,-1 0 0,1 0 0,-1 0 1,0 0-1,-1 0 0,1-1 0,-1 1 0,0 0 0,-1 0 0,1 0 0,-1-1 0,0 1 1,0-1-1,0 1 0,0-1 0,-1 0 0,0 0 0,-3 4 0,4-5-15,0 0-1,-1-1 1,1 1 0,0 0-1,-1-1 1,0 0 0,0 0-1,1 0 1,-1 0-1,0 0 1,-1 0 0,1-1-1,0 0 1,0 1-1,-1-1 1,1-1 0,-1 1-1,1 0 1,-1-1-1,1 1 1,-1-1 0,1 0-1,-1-1 1,1 1-1,-1 0 1,1-1 0,-6-1-1,7 1-173,1-1 0,-1 1-1,0-1 1,0 1 0,0-1-1,1 1 1,-1-1 0,1 0-1,0 0 1,-1 0 0,1 0 0,0 0-1,0 0 1,0 0 0,0 0-1,1 0 1,-1-1 0,0 1-1,1 0 1,0 0 0,-1-4-1,-2-55-832,3 51 560,0 5 172,1 1 0,-1 0 0,1 0 0,0 0 0,0-1 0,0 1 0,1 0 0,-1 0 0,1 1 0,0-1 0,0 0-1,0 0 1,1 1 0,-1 0 0,1-1 0,0 1 0,0 0 0,5-4 0,6-3-567,0 0-1,1 1 1,21-11 0,8-3-3160,2-8-3057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7.891"/>
    </inkml:context>
    <inkml:brush xml:id="br0">
      <inkml:brushProperty name="width" value="0.025" units="cm"/>
      <inkml:brushProperty name="height" value="0.025" units="cm"/>
    </inkml:brush>
  </inkml:definitions>
  <inkml:trace contextRef="#ctx0" brushRef="#br0">176 510 3331,'0'0'14200,"6"12"-11380,-4-10 1231,0-13-3695,-1 0 1,-1 0 0,0 0-1,-1-1 1,0 1-1,0 1 1,-1-1 0,-1 0-1,-3-10 1,-82-238 2431,61 189-2405,22 54-1424,-13-24 2821,4 27-6608,-7 7-9810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28.268"/>
    </inkml:context>
    <inkml:brush xml:id="br0">
      <inkml:brushProperty name="width" value="0.025" units="cm"/>
      <inkml:brushProperty name="height" value="0.025" units="cm"/>
    </inkml:brush>
  </inkml:definitions>
  <inkml:trace contextRef="#ctx0" brushRef="#br0">4 311 5189,'0'0'16378,"0"10"-14173,3-31-1600,-1-1 0,-1 0 0,-4-37 0,2 3-228,-5-85 184,36 155-476,21 33-28,17 13-952,-16-30-7262,-42-26 603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2.761"/>
    </inkml:context>
    <inkml:brush xml:id="br0">
      <inkml:brushProperty name="width" value="0.025" units="cm"/>
      <inkml:brushProperty name="height" value="0.025" units="cm"/>
    </inkml:brush>
  </inkml:definitions>
  <inkml:trace contextRef="#ctx0" brushRef="#br0">145 3186 2819,'-23'9'1098,"-46"15"1035,21-18 6263,48-6-8369,0 0 1,0 0 0,0 0-1,0 0 1,0 0-1,-1 0 1,1 0 0,0 0-1,0 0 1,0 0 0,0 0-1,0 0 1,-1 0-1,1 0 1,0 0 0,0 0-1,0 0 1,0 0 0,0-1-1,-1 1 1,1 0-1,0 0 1,0 0 0,0 0-1,0 0 1,0 0 0,0 0-1,0 0 1,-1-1 0,1 1-1,0 0 1,0 0-1,0 0 1,0 0 0,0 0-1,0-1 1,0 1 0,0 0-1,0 0 1,0 0-1,0 0 1,0 0 0,0-1-1,0 1 1,0 0 0,0 0-1,0 0 1,0 0-1,0-1 1,0 1 0,0 0-1,0 0 1,0 0 0,0 0-1,8-12 337,13-8-299,63-37 446,164-83 0,-84 53 272,771-371 370,-463 241-1052,127-49 518,-550 248-706,780-317 2363,-384 156-1842,52-26-195,-416 162-235,50-26 27,3 5-1,160-53 1,-189 85 13,18-4 204,226-100-1,320-176 1483,-417 189-1115,22-10-157,50-15 652,-322 147-1699,2-1 1448,-2-8-16215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080"/>
    </inkml:context>
    <inkml:brush xml:id="br0">
      <inkml:brushProperty name="width" value="0.025" units="cm"/>
      <inkml:brushProperty name="height" value="0.025" units="cm"/>
    </inkml:brush>
  </inkml:definitions>
  <inkml:trace contextRef="#ctx0" brushRef="#br0">66 104 5317,'7'-8'2541,"3"-7"-964,22-29 2692,-28 39-2910,1-1 1,0 1-1,0-1 1,0 2-1,8-7 1,-12 14 1465,-1 15-2260,-7 10-149,0-1 1,-2 0-1,-21 44 1,1-4-311,9-18-99,11-30-27,1 1-1,0-1 0,2 1 0,0 1 0,1-1 0,-3 33 0,8-53-42,0 0 0,0 0 0,0 1 0,0-1 0,0 0 0,0 1 0,0-1 0,0 0 0,0 0 0,0 1 0,0-1 0,0 0 0,0 0 0,0 1 0,0-1 0,0 0 0,0 0 0,1 1 0,-1-1 0,0 0 0,0 0-1,0 1 1,0-1 0,0 0 0,1 0 0,-1 0 0,0 1 0,0-1 0,0 0 0,1 0 0,-1 0 0,0 0 0,0 0 0,1 0 0,-1 1 0,0-1 0,0 0 0,1 0 0,-1 0 0,0 0 0,1 0 0,-1 0 0,14-7-1361,10-18-634,-6-5-978,-2 0 0,25-64 1,-2-15 3089,-21 56 2998,-9 36 2210,-10 40-2050,-1 3-3315,1 13 246,2 125 282,1-142-528,1 0-1,1 0 0,0 0 1,2 0-1,12 29 0,-19-67-1416,1 6 1112,0 0 0,-1 0 0,-1-1 0,-5-19 0,1 14-198,-2 1 0,0-1 1,-1 1-1,0 1 1,-1 0-1,-12-14 0,12 18 1643,1 1 0,-2 0 0,1 1 0,-23-14 0,32 22-978,1 0-1,0 0 1,0-1 0,0 1 0,0 0 0,-1 0 0,1 0 0,0 0 0,0 0 0,0-1-1,0 1 1,0 0 0,0 0 0,0 0 0,-1 0 0,1-1 0,0 1 0,0 0 0,0 0 0,0 0-1,0-1 1,0 1 0,0 0 0,0 0 0,0 0 0,0-1 0,0 1 0,0 0 0,0 0 0,0 0-1,0-1 1,0 1 0,0 0 0,1 0 0,-1 0 0,0-1 0,0 1 0,0 0 0,0 0-1,0 0 1,0 0 0,0 0 0,1-1 0,-1 1 0,0 0 0,0 0 0,0 0 0,0 0 0,1 0-1,-1 0 1,0-1 0,0 1 0,0 0 0,0 0 0,1 0 0,-1 0 0,0 0 0,0 0 0,0 0-1,1 0 1,-1 0 0,0 0 0,0 0 0,0 0 0,1 0 0,-1 0 0,0 0 0,1 1-1,16-6-370,-15 5 522,54-10-255,24-5-2660,-1-7-5201,-41 8 454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458"/>
    </inkml:context>
    <inkml:brush xml:id="br0">
      <inkml:brushProperty name="width" value="0.025" units="cm"/>
      <inkml:brushProperty name="height" value="0.025" units="cm"/>
    </inkml:brush>
  </inkml:definitions>
  <inkml:trace contextRef="#ctx0" brushRef="#br0">176 3 15150,'0'0'3737,"-10"-1"-929,4 1-2631,-1-1 1,1 1-1,0 0 0,0 0 1,0 1-1,0 0 0,0 0 1,0 0-1,0 1 0,0 0 0,0 0 1,1 0-1,-1 1 0,1 0 1,-1 0-1,1 0 0,0 1 0,-7 6 1,6-4-164,0 1 1,1 0-1,-1 0 1,1 1-1,1-1 1,-1 1-1,-2 9 1,6-16-13,0 1 1,1 0-1,-1-1 1,1 1-1,-1 0 0,1 0 1,0 0-1,0-1 1,0 1-1,0 0 1,0 0-1,0 0 1,0-1-1,1 1 0,-1 0 1,0 0-1,1-1 1,0 1-1,-1 0 1,1-1-1,0 1 0,0 0 1,0-1-1,0 1 1,0-1-1,0 0 1,0 1-1,1-1 0,-1 0 1,1 0-1,-1 0 1,0 0-1,1 0 1,0 0-1,-1 0 1,1 0-1,0-1 0,-1 1 1,4 0-1,17 5 28,0-1-1,0-1 1,0-1-1,33 0 0,-32-3-22,-1 2 0,1 0 0,-1 2 0,24 6 0,-45-10 16,1 1 1,0-1-1,-1 0 0,1 1 1,-1-1-1,1 1 0,-1-1 1,1 1-1,-1 0 1,1-1-1,-1 1 0,0 0 1,1 0-1,-1 0 1,0 0-1,0 1 0,1-1 1,-1 0-1,0 0 1,0 1-1,-1-1 0,1 0 1,0 1-1,0-1 0,-1 1 1,1-1-1,-1 1 1,1-1-1,-1 1 0,1 0 1,-1-1-1,0 1 1,0-1-1,0 1 0,0 0 1,0-1-1,0 1 0,-1 0 1,1-1-1,0 1 1,-1-1-1,1 1 0,-1-1 1,0 1-1,1-1 1,-1 1-1,0-1 0,0 0 1,0 1-1,0-1 1,0 0-1,-2 1 0,-6 10 405,-1-2 0,0 1 0,-1-1 0,-18 12 0,9-7 259,-1-1 0,-34 17 0,44-26-566,1 0-1,-1-1 1,1-1 0,-1 0 0,0 0-1,-1-1 1,-21 2 0,31-4-171,1 0 0,0 0 0,0 0-1,-1 0 1,1-1 0,0 1 0,0 0 0,0-1 0,-1 1 0,1 0 0,0-1 0,0 1 0,0-1-1,0 0 1,0 1 0,0-1 0,0 0 0,0 0 0,0 0 0,0 0 0,0 0 0,1 0 0,-1 0-1,0 0 1,1 0 0,-1 0 0,0 0 0,1 0 0,0 0 0,-1 0 0,1-1 0,0 1 0,-1 0-1,1 0 1,0 0 0,0-1 0,0 1 0,0 0 0,0 0 0,0-1 0,0 1 0,1 0 0,-1 0-1,0-1 1,1 1 0,0-2 0,1-4-1059,0 0 1,1 0-1,-1 0 0,1 1 0,1-1 0,6-10 1,15-12-5661,6-1-3567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11:44.867"/>
    </inkml:context>
    <inkml:brush xml:id="br0">
      <inkml:brushProperty name="width" value="0.025" units="cm"/>
      <inkml:brushProperty name="height" value="0.025" units="cm"/>
    </inkml:brush>
  </inkml:definitions>
  <inkml:trace contextRef="#ctx0" brushRef="#br0">0 0 11147,'0'0'12812,"40"76"-11563,-31-41-480,-4 4-321,1 1-352,-6 0-32,5-4-64,-5-5-1281,0-10-2242,0-8-3140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4.571"/>
    </inkml:context>
    <inkml:brush xml:id="br0">
      <inkml:brushProperty name="width" value="0.025" units="cm"/>
      <inkml:brushProperty name="height" value="0.025" units="cm"/>
    </inkml:brush>
  </inkml:definitions>
  <inkml:trace contextRef="#ctx0" brushRef="#br0">161 0 13357,'0'0'10607,"-1"16"-10201,-12 84 277,5-50-470,2-1 1,2 1 0,5 89-1,-1-137-210,0 1-1,1-1 1,-1 0 0,1 0-1,0 1 1,-1-1 0,1 0-1,0 0 1,0 0 0,0 0-1,1 0 1,-1 0 0,0 0-1,1 0 1,0 0 0,-1 0-1,1-1 1,0 1 0,0-1-1,0 0 1,0 1-1,0-1 1,0 0 0,0 0-1,0 0 1,0 0 0,1 0-1,-1-1 1,0 1 0,0-1-1,1 0 1,-1 1 0,1-1-1,2 0 1,3-1-21,-1 0-1,1 0 1,-1 0 0,0-1-1,1 0 1,-1 0-1,0-1 1,0 0 0,10-5-1,-16 6 7,0 1 0,1 0-1,-1 0 1,1 1-1,-1-1 1,1 0 0,-1 0-1,1 1 1,-1-1 0,1 1-1,0-1 1,-1 1-1,1 0 1,0 0 0,0 0-1,2 0 1,-4 0 22,1 1 0,-1-1 0,0 1 0,0 0 0,1-1 0,-1 1 0,0-1 0,0 1 0,0 0 0,0-1 0,0 1 0,1 0 0,-1-1 0,0 1 0,-1-1 0,1 1 0,0 0 0,0-1 0,0 1 0,0 0 1,0-1-1,-1 1 0,1-1 0,0 1 0,0-1 0,-1 1 0,0 0 0,-33 53 1078,25-45-990,-1 0 0,1 0 1,-1-1-1,-1-1 0,0 1 1,0-2-1,0 0 0,-16 7 1,18-9-45,1-1-1,-1 0 1,1 0 0,-1-1 0,0 0 0,0-1 0,0 0 0,0 0 0,0-1 0,0 0 0,0 0-1,-14-3 1,22 2-155,0 1 0,-1 0 0,1-1 0,0 1 0,-1-1 0,1 0 0,0 0 0,-1 1 0,1-1 0,0 0 0,0 0 0,0 0-1,0 0 1,0 0 0,0 0 0,0 0 0,0-1 0,1 1 0,-1 0 0,0 0 0,1-1 0,-1 1 0,1-1 0,-1 1 0,1 0 0,-1-1-1,1 1 1,0-1 0,0 1 0,0-1 0,0 1 0,0-1 0,0 1 0,0 0 0,1-1 0,-1 1 0,0-1 0,1 1 0,-1 0 0,2-2-1,-1-2-577,1 0 0,1 0-1,-1 0 1,1 0-1,0 1 1,0-1-1,0 1 1,0 0-1,7-6 1,17-11-5316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5.312"/>
    </inkml:context>
    <inkml:brush xml:id="br0">
      <inkml:brushProperty name="width" value="0.025" units="cm"/>
      <inkml:brushProperty name="height" value="0.025" units="cm"/>
    </inkml:brush>
  </inkml:definitions>
  <inkml:trace contextRef="#ctx0" brushRef="#br0">38 466 15375,'0'0'9705,"-7"10"-9673,-21 34-16,28-43-16,-1-1 0,1 1 0,0 0 1,-1-1-1,1 1 0,0 0 0,0 0 0,0-1 0,-1 1 1,1 0-1,0-1 0,0 1 0,0 0 0,0 0 1,0-1-1,0 1 0,1 0 0,-1-1 0,0 1 0,0 0 1,0 0-1,1-1 0,-1 1 0,0 0 0,1-1 1,-1 1-1,0-1 0,1 1 0,-1 0 0,1-1 0,-1 1 1,1-1-1,-1 1 0,1-1 0,-1 0 0,1 1 1,0-1-1,-1 1 0,1-1 0,0 0 0,-1 0 0,1 1 1,1-1-1,29 4 104,-28-4-93,3 0 6,0 0 0,0-1 0,-1 0 0,1 0 0,0 0 0,0 0 0,0-1 0,-1 0 0,1 0 0,-1-1 0,1 0 0,-1 0 0,0 0 1,7-6-1,-4 2 20,0-1 0,-1 0 1,1-1-1,-2 1 1,1-1-1,-1 0 0,5-11 1,-17 32 47,0 1 1,1 0-1,1 1 0,1-1 1,0 1-1,0 0 1,1 0-1,1 0 0,0 16 1,2-29-72,-1 1-1,0-1 1,1 0 0,-1 1-1,1-1 1,0 0-1,-1 1 1,1-1 0,0 0-1,0 0 1,-1 0 0,1 0-1,0 0 1,0 0 0,0 0-1,0 0 1,1 0 0,-1 0-1,0 0 1,0-1 0,0 1-1,1 0 1,-1-1 0,0 1-1,1-1 1,-1 0 0,1 1-1,-1-1 1,0 0 0,1 0-1,-1 0 1,1 0-1,-1 0 1,0 0 0,1 0-1,-1 0 1,1-1 0,-1 1-1,0-1 1,1 1 0,-1-1-1,0 1 1,2-2 0,4 0 14,0-1 0,-1 0 1,1 0-1,-1-1 0,0 0 1,0 0-1,7-6 0,-2-3-135,0 0-1,0 0 1,-2-1-1,0 0 1,0-1-1,10-27 0,32-103-3453,-10 22-298,-33 104 3371,1-6 251,2 0 1,0 0-1,2 1 1,31-45-1,-43 72 3326,-4 20-2249,-18 42 434,11-36-956,1 1 1,1-1 0,2 1-1,-5 43 1,10-42-252,1 0 1,2 0-1,8 49 0,-6-64-129,-1-1 0,2 0 1,0 0-1,1 0 0,1-1 0,0 1 0,0-2 0,20 26 0,-16-32 67,-8-17 9,-7-20-76,-1 15-68,-1 0 0,-1 0 0,0 1 0,-1 0 0,0 0 0,-1 1 0,-17-19 0,-85-77 324,45 47 1880,111 67-1129,0 3-969,55 4 1,-50-12-2488,-3-5-3574,3-9-10400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085"/>
    </inkml:context>
    <inkml:brush xml:id="br0">
      <inkml:brushProperty name="width" value="0.025" units="cm"/>
      <inkml:brushProperty name="height" value="0.025" units="cm"/>
    </inkml:brush>
  </inkml:definitions>
  <inkml:trace contextRef="#ctx0" brushRef="#br0">9 0 15118,'0'0'2691,"0"4"-465,-4 85 1075,0 32-2278,4-118-1008,-1 1 0,1-1 0,1 0 0,-1 0 0,0 0 0,1 0 0,-1 0 0,1 0 0,0 0 0,0 0 0,1 0 1,-1 0-1,0 0 0,1 0 0,0-1 0,-1 1 0,1-1 0,0 1 0,0-1 0,1 0 0,-1 0 0,0 0 0,1 0 0,-1 0 0,1 0 0,0-1 0,0 1 0,-1-1 0,1 0 0,0 1 0,0-2 0,0 1 0,0 0 0,1 0 0,-1-1 0,0 0 0,0 0 1,0 0-1,0 0 0,0 0 0,5-1 0,3-1 54,0-1 0,0 1 0,-1-2 1,1 1-1,-1-2 0,0 1 0,0-1 1,0-1-1,0 0 0,14-12 0,9-18-45,-27 28 171,0 1 1,0 1 0,0-1-1,1 1 1,0 0 0,12-8 0,-15 73 1411,-4-57-1592,0 0 0,-1-1 0,1 1 0,0-1 0,0 1 0,1 0 0,-1-1 0,0 1 0,0 0 0,1-1 0,-1 1 0,1-1 0,0 1 0,-1-1 0,1 1 0,0-1 0,0 1 0,0-1 0,0 0 0,0 1 0,2 1 0,0-2 10,0 0 0,0 0 1,1 0-1,-1-1 0,0 1 1,1-1-1,-1 0 0,0 0 0,6 0 1,-4 0-1,4-1-2,0 0-1,0-1 1,0 0 0,0-1-1,0 1 1,0-2-1,12-5 1,-13 4-96,1 2 1,0-1-1,0 1 0,0 0 1,0 1-1,0 0 0,15-1 1,-24 4 94,1-1 0,-1 0 0,1 0 0,-1 1 0,1-1 1,-1 0-1,0 1 0,1-1 0,-1 0 0,0 1 0,1-1 0,-1 1 1,0-1-1,1 1 0,-1-1 0,0 1 0,0-1 0,0 1 0,0-1 1,1 1-1,-1-1 0,0 1 0,0-1 0,0 1 0,0-1 0,0 1 1,0-1-1,0 1 0,0-1 0,0 1 0,-1 0 0,1 8-3829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6.476"/>
    </inkml:context>
    <inkml:brush xml:id="br0">
      <inkml:brushProperty name="width" value="0.025" units="cm"/>
      <inkml:brushProperty name="height" value="0.025" units="cm"/>
    </inkml:brush>
  </inkml:definitions>
  <inkml:trace contextRef="#ctx0" brushRef="#br0">1 0 14542,'0'0'8135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156"/>
    </inkml:context>
    <inkml:brush xml:id="br0">
      <inkml:brushProperty name="width" value="0.025" units="cm"/>
      <inkml:brushProperty name="height" value="0.025" units="cm"/>
    </inkml:brush>
  </inkml:definitions>
  <inkml:trace contextRef="#ctx0" brushRef="#br0">97 1 11723,'0'0'9887,"-2"13"-8788,-35 164 2404,18-99-2404,-10 92 1,20-72-839,9-98-252,0 1-1,0-1 0,0 0 0,0 0 0,0 1 0,0-1 0,0 0 0,0 0 0,0 1 1,0-1-1,0 0 0,0 0 0,0 1 0,0-1 0,0 0 0,0 1 0,0-1 0,0 0 0,0 0 1,0 0-1,0 1 0,1-1 0,-1 0 0,0 0 0,0 1 0,0-1 0,0 0 0,1 0 1,-1 0-1,0 1 0,0-1 0,0 0 0,1 0 0,-1 0 0,0 0 0,0 0 0,1 0 1,-1 1-1,0-1 0,0 0 0,1 0 0,-1 0 0,0 0 0,0 0 0,1 0 0,-1 0 0,14-10 331,10-19 41,-12 6-318,-1-2 0,-1 1 1,0-2-1,7-34 0,12-93-335,-26 132 96,-5 36 147,0-1 0,0 1-1,2-1 1,-1 1-1,4 22 1,-3-34 30,1 1-1,0-1 1,0 0 0,0 1-1,0-1 1,0 0 0,0 0-1,1 0 1,0 0 0,0 0-1,0 0 1,0 0 0,0 0-1,0-1 1,1 1 0,-1-1-1,1 0 1,-1 0 0,1 0-1,0 0 1,0 0 0,0 0-1,0-1 1,1 0 0,-1 1-1,0-1 1,0 0 0,1-1 0,5 2-1,-2-2 9,0 1 0,1-1 0,-1 0 0,0-1 1,1 0-1,-1 0 0,0-1 0,0 0 0,1 0 0,-2 0 0,1-1 0,0 0 0,0-1 0,-1 1 0,0-1 0,0-1 0,0 1 1,0-1-1,5-6 0,-2 2 6,0-1 0,-1 0 0,0-1-1,0 0 1,-2 0 0,1 0 0,-1-1 0,-1 0 0,0 0 0,3-13 0,-8 25-17,-1 0 1,1 0-1,0 1 0,0-1 1,-1 0-1,1 0 0,0 0 0,-1 0 1,1 0-1,0 0 0,0 0 1,-1 0-1,1 0 0,0 1 0,-1-1 1,1 0-1,0-1 0,-1 1 1,1 0-1,0 0 0,0 0 0,-1 0 1,1 0-1,0 0 0,-1 0 1,1 0-1,0 0 0,0-1 0,-1 1 1,1 0-1,0 0 0,0 0 0,-1-1 1,1 1-1,0 0 0,0 0 1,0 0-1,-1-1 0,1 1 0,0 0 1,0-1-1,0 1 0,0 0 1,0 0-1,-1-1 0,1 1 0,0 0 1,0-1-1,0 1 0,0 0 1,0 0-1,0-1 0,0 1 0,0 0 1,0-1-1,0 1 0,-21 21-184,10-7 202,2 0-1,-1 1 0,2 0 0,0 1 1,1 0-1,1 0 0,0 1 0,1 0 1,1 0-1,1 0 0,-3 34 0,6-48-8,0 0 0,0 0 0,1 0 0,-1 0-1,1 0 1,-1 0 0,1 0 0,0 0 0,0 0-1,0 0 1,1 0 0,-1-1 0,1 1 0,-1-1-1,1 1 1,0-1 0,0 0 0,0 1 0,0-1-1,3 2 1,-1-1 4,1-1 0,-1 1 0,1-1 0,-1 0 0,1-1 0,0 1 0,-1-1 0,1 0 0,0 0 0,0 0 0,8 0 0,-4-1 2,1 0 0,-1 0 0,0-1-1,1-1 1,-1 1 0,0-2 0,1 1-1,-1-1 1,-1 0 0,1-1 0,0 0 0,14-10-1,-10 4 16,-1-1-1,0-1 0,10-12 1,-19 21-20,-1 0 0,1 0 0,-1 0 0,0 0 0,0 0 0,0 0 0,-1-1 0,1 1 0,-1-1 0,0 1 0,0-1 0,0 1 0,0-1 0,0 1 0,-1-1 0,0 0 0,0 0 0,0 1 0,-1-6 0,1 8-9,-1 0 0,0 0 0,1 1 1,-1-1-1,0 0 0,0 1 0,1-1 0,-1 1 1,0-1-1,0 1 0,0-1 0,0 1 0,0-1 0,0 1 1,0 0-1,0 0 0,0 0 0,0-1 0,0 1 1,0 0-1,0 0 0,0 0 0,0 0 0,0 1 0,0-1 1,0 0-1,0 0 0,0 0 0,1 1 0,-1-1 0,-1 1 1,-30 11-80,30-10 85,-1 0-1,0 0 1,1 0 0,-1 0-1,1 1 1,0-1-1,-1 1 1,1-1 0,0 1-1,1 0 1,-1 0-1,0 0 1,1 0 0,0 0-1,0 0 1,0 0-1,0 0 1,0 1 0,0-1-1,1 0 1,0 1-1,-1-1 1,1 0 0,1 1-1,0 4 1,0-4-108,0 0 0,0 0 0,1 0 0,-1-1 0,1 1 0,0 0 0,0-1 0,1 1 0,-1-1 0,1 0 0,0 0 0,0 0 0,0 0 0,0 0 0,0 0 0,0-1 0,1 0 0,-1 0 0,7 3 0,28 7-3595,4-7-2414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7.959"/>
    </inkml:context>
    <inkml:brush xml:id="br0">
      <inkml:brushProperty name="width" value="0.025" units="cm"/>
      <inkml:brushProperty name="height" value="0.025" units="cm"/>
    </inkml:brush>
  </inkml:definitions>
  <inkml:trace contextRef="#ctx0" brushRef="#br0">87 0 17200,'0'0'4954,"-5"11"-3486,-9 18-979,1 1 1,1 0-1,2 0 0,1 1 0,1 1 0,2-1 0,-3 42 0,9-71-502,0 1 0,0-1 0,0 1 0,0-1 0,1 1-1,-1-1 1,1 0 0,0 1 0,-1-1 0,1 0 0,0 1-1,1-1 1,-1 0 0,0 0 0,0 0 0,1 0 0,0 0-1,-1 0 1,1 0 0,0-1 0,0 1 0,0 0 0,0-1 0,0 0-1,0 1 1,0-1 0,0 0 0,1 0 0,-1 0 0,0 0-1,1-1 1,-1 1 0,0-1 0,1 1 0,-1-1 0,1 0-1,4 0 1,3 0-531,-1-1-1,1 0 0,0-1 0,-1 1 1,1-2-1,-1 1 0,0-2 1,17-7-1,5-5-4786,39-27-1,-24 4 1542,-11-4 5271,-34 42-1090,0 0 0,0 0 0,-1-1 1,1 1-1,0 0 0,-1-1 0,1 1 0,-1-1 1,1 1-1,-1 0 0,0-1 0,1 1 1,-1-1-1,0 1 0,0-1 0,0-2 0,-1 3-203,1 1 0,-1 0 0,1-1-1,0 1 1,-1 0 0,1-1 0,-1 1-1,1 0 1,-1 0 0,1-1 0,-1 1-1,1 0 1,-1 0 0,1 0 0,-1 0-1,1 0 1,-1 0 0,1 0-1,-1 0 1,1 0 0,-1 0 0,0 0-1,1 0 1,-1 0 0,1 0 0,-1 0-1,1 0 1,-1 1 0,0-1 0,-23 11 3290,3 4-3288,12-6 134,0 0 1,1 1 0,0 0-1,0 0 1,-7 14 0,13-21-294,0 0 0,1 0 0,-1 0 0,1 1 1,0-1-1,-1 0 0,2 0 0,-1 1 0,0-1 1,1 1-1,-1-1 0,1 1 0,0-1 0,0 0 1,0 1-1,1-1 0,-1 1 0,1-1 0,0 1 1,0-1-1,0 0 0,0 0 0,1 0 0,2 6 1,-1-6-22,0-1 1,1 1-1,-1 0 0,0-1 1,1 0-1,0 0 1,-1 0-1,1-1 1,0 1-1,0-1 1,0 0-1,0 0 0,0 0 1,0 0-1,0-1 1,0 1-1,1-1 1,5-1-1,-5 1 5,0 0 0,0-1-1,-1 1 1,1-1 0,0 0-1,-1 0 1,1-1 0,-1 1-1,1-1 1,-1 0 0,0 0 0,1-1-1,-1 1 1,0-1 0,-1 0-1,5-3 1,-6 2 47,1 0 1,-1 0-1,1 0 1,-1 0-1,0 0 0,0-1 1,-1 1-1,0-1 1,1 1-1,-2-1 0,1 0 1,0 1-1,-1-1 0,0 0 1,0 1-1,0-1 1,-1-5-1,0 8-41,1-1 0,-1 1 0,1-1 0,-1 1 0,0-1 0,0 1 0,0 0 0,0 0 0,-1 0 0,1-1 0,0 1 0,-1 0 0,0 0 0,1 1 0,-1-1 0,0 0 0,0 1 0,0-1 0,0 1 0,0-1-1,0 1 1,-1 0 0,1 0 0,0 0 0,-1 0 0,1 0 0,0 1 0,-1-1 0,1 1 0,-1 0 0,1-1 0,-4 1 0,6 0-57,-1 1-1,0-1 1,0 0-1,0 0 0,0 1 1,0-1-1,0 1 1,1-1-1,-1 0 1,0 1-1,0 0 1,1-1-1,-1 1 0,0-1 1,1 1-1,-1 0 1,0-1-1,1 1 1,-1 0-1,1 0 1,-1 0-1,1-1 1,0 1-1,-1 0 0,1 0 1,0 0-1,-1 0 1,1 0-1,0 0 1,0 0-1,0-1 1,0 1-1,0 0 0,0 0 1,0 0-1,0 0 1,0 0-1,1 0 1,-1 0-1,0 0 1,1 1-1,0 1-461,0 1 1,-1-1-1,1 0 0,0 1 1,1-1-1,-1 0 0,1 0 1,-1 0-1,1 0 0,4 4 1,26 13-7756,-15-17 2573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289"/>
    </inkml:context>
    <inkml:brush xml:id="br0">
      <inkml:brushProperty name="width" value="0.025" units="cm"/>
      <inkml:brushProperty name="height" value="0.025" units="cm"/>
    </inkml:brush>
  </inkml:definitions>
  <inkml:trace contextRef="#ctx0" brushRef="#br0">1 34 9065,'0'0'3865,"9"-5"117,-9 5-3968,10-5 1182,1 0 0,-1 1 0,1 0 0,22-4-1,-30 7-1108,-1 0 0,0 1-1,0 0 1,1 0-1,-1-1 1,0 1 0,1 0-1,-1 1 1,0-1 0,1 0-1,-1 1 1,0-1-1,0 1 1,1 0 0,-1 0-1,0 0 1,0 0-1,0 0 1,0 0 0,0 0-1,0 1 1,0-1-1,-1 1 1,1-1 0,0 1-1,-1 0 1,0 0 0,1 0-1,-1 0 1,0 0-1,0 0 1,0 0 0,0 0-1,0 0 1,0 0-1,0 4 1,2 7 103,-3-12-170,0 1-1,0 0 0,0-1 1,0 1-1,0 0 0,1-1 1,-1 1-1,0 0 0,1-1 1,0 1-1,-1-1 0,1 1 1,0-1-1,0 1 0,0-1 0,-1 1 1,2-1-1,-1 0 0,0 0 1,0 1-1,0-1 0,1 0 1,-1 0-1,0 0 0,1 0 1,-1-1-1,1 1 0,-1 0 1,1 0-1,-1-1 0,1 1 0,0-1 1,-1 0-1,1 1 0,0-1 1,-1 0-1,1 0 0,0 0 1,-1 0-1,4-1 0,171-17 109,-175 18-124,0 0 0,0 0 0,0 0-1,-1 0 1,1 0 0,0 0 0,0 1-1,0-1 1,-1 0 0,1 0 0,0 1-1,0-1 1,-1 0 0,1 1 0,0-1-1,0 1 1,-1-1 0,1 1 0,-1-1-1,1 1 1,0-1 0,-1 1 0,1-1-1,-1 1 1,1 0 0,-1-1 0,0 1-1,1 0 1,-1 0 0,0-1 0,1 1-1,-1 0 1,0 0 0,0 0 0,0-1-1,0 1 1,0 0 0,0 0 0,0 0-1,0-1 1,0 1 0,0 0 0,0 0-1,0 0 1,-1 1 0,3 14-1793,-2-16 1537,0 1-1,1-1 0,-1 1 0,0-1 1,1 1-1,-1-1 0,1 0 1,-1 1-1,1-1 0,-1 0 0,1 1 1,-1-1-1,1 0 0,-1 1 0,1-1 1,-1 0-1,1 0 0,-1 0 0,1 1 1,0-1-1,-1 0 0,1 0 0,-1 0 1,1 0-1,0 0 0,0 0 0,15-1-5661,5-3-3525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8.650"/>
    </inkml:context>
    <inkml:brush xml:id="br0">
      <inkml:brushProperty name="width" value="0.025" units="cm"/>
      <inkml:brushProperty name="height" value="0.025" units="cm"/>
    </inkml:brush>
  </inkml:definitions>
  <inkml:trace contextRef="#ctx0" brushRef="#br0">139 1 14958,'0'0'6203,"-6"9"-5658,3-3-515,-1 0-1,0 1 1,1 0 0,0-1 0,1 1 0,0 0 0,0 0-1,0 1 1,1-1 0,0 0 0,0 13 0,2-4-108,1-1 0,0 1 1,1 0-1,1-1 0,0 0 1,2 0-1,-1 0 1,2-1-1,13 24 0,16 36 566,-34-70-282,0 1 1,0-1-1,-1 1 0,0 0 0,1-1 0,-1 1 0,-1 0 0,1 0 1,-1 0-1,0 0 0,0-1 0,0 1 0,-1 0 0,1 0 1,-1 0-1,-1-1 0,1 1 0,-1 0 0,1-1 0,-1 1 0,0-1 1,-3 5-1,1-5 31,0 0 1,0-1-1,0 1 1,0-1-1,-1 1 1,1-1-1,-1-1 1,0 1-1,1-1 1,-1 0-1,0 0 1,-1 0-1,1 0 1,0-1-1,0 0 1,-1 0-1,1-1 1,-1 0-1,-8 0 1,11 0-203,-1-1 0,0 0 0,1 0 0,-1 0-1,1 0 1,-1 0 0,1-1 0,0 0 0,-1 1 0,1-1 0,0-1 0,0 1 0,0 0 0,0-1 0,1 1-1,-1-1 1,1 0 0,0 0 0,-1 0 0,1 0 0,0 0 0,1 0 0,-1-1 0,1 1 0,-1-1 0,1 1-1,0-1 1,-1-7 0,0 2-111,0-1 0,0 0 0,1 0 0,0 0 0,1 0-1,0 0 1,0 0 0,1 0 0,5-20 0,-3 24-2,-1-1 1,2 1 0,-1-1-1,1 1 1,0 0-1,0 0 1,0 1 0,1-1-1,0 1 1,0 0 0,1 0-1,-1 1 1,1 0-1,0 0 1,11-6 0,9-2-1723,1 0 0,45-12 1,-30 10-3527,1-2-3563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5T08:09:09.988"/>
    </inkml:context>
    <inkml:brush xml:id="br0">
      <inkml:brushProperty name="width" value="0.025" units="cm"/>
      <inkml:brushProperty name="height" value="0.025" units="cm"/>
    </inkml:brush>
  </inkml:definitions>
  <inkml:trace contextRef="#ctx0" brushRef="#br0">33 0 6822,'0'0'13026,"-1"8"-11430,-17 149 2877,5 228 33,27-439-3230,-3-169-1281,-11 223-80,10 22-177,-6-17 222,1-1 1,0 0-1,0 0 1,1 0-1,-1 0 1,1-1-1,0 0 1,0 0-1,0 0 1,0-1-1,0 0 1,0 0-1,1-1 1,7 2-1,8-1-163,1 0 1,38-3-1,-55 0 199,-1 1 1,0-1-1,1-1 0,-1 1 1,0-1-1,0 0 1,0 0-1,0 0 0,0-1 1,-1 0-1,1 0 0,4-4 1,-7 6 9,0-1 1,0 1 0,-1-1-1,1 0 1,-1 1-1,1-1 1,-1 0-1,1 0 1,-1 0-1,0 0 1,0 0-1,0-1 1,0 1 0,0 0-1,0 0 1,-1-1-1,1 1 1,-1 0-1,0-1 1,1 1-1,-1 0 1,0-1-1,-1 1 1,1-1 0,0 1-1,-1 0 1,1-1-1,-1 1 1,-1-4-1,1 6-8,1-1 0,-1 1 0,1-1 0,-1 1 0,0 0 0,1-1 0,-1 1 0,0 0 0,1 0 0,-1-1 0,0 1 0,0 0 0,1 0 0,-1 0 0,0 0 0,0 0 0,1 0 0,-1 0-1,0 0 1,1 0 0,-1 0 0,0 0 0,0 1 0,1-1 0,-1 0 0,0 0 0,1 1 0,-1-1 0,0 0 0,0 1 0,-21 11-47,11-3 87,1 0-1,-1 1 0,2 0 1,0 0-1,0 1 0,1 0 1,0 1-1,1 0 1,0 0-1,1 1 0,0 0 1,1 0-1,-3 13 0,8-24-27,-1-1 0,1 0-1,0 0 1,0 1 0,0-1-1,0 0 1,0 1 0,0-1-1,0 0 1,0 0 0,1 1 0,-1-1-1,0 0 1,1 0 0,-1 1-1,1-1 1,0 0 0,-1 0-1,1 0 1,0 0 0,0 0-1,-1 0 1,1 0 0,0 0-1,0 0 1,2 1 0,0 0 1,0-1 0,0 0 0,0 0 0,0 0 0,0 0 0,0-1 0,0 1 0,1-1 0,-1 0 0,6 0 0,4-1 3,1-1 0,-1 0 1,0-1-1,18-6 0,39-24-204,-55 25 137,1 0 0,0 0 0,1 2 1,-1 0-1,19-3 0,-34 8 61,-1 1 0,1 0 0,-1 0 1,1 0-1,-1 0 0,0 0 0,1 0 0,-1 0 0,1 0 0,-1 0 1,1 0-1,-1 0 0,0 0 0,1 0 0,-1 0 0,1 1 1,-1-1-1,1 0 0,-1 0 0,0 0 0,1 1 0,-1-1 0,0 0 1,1 0-1,-1 1 0,0-1 0,1 0 0,-1 1 0,0-1 0,0 0 1,1 1-1,-1-1 0,0 1 0,0-1 0,0 0 0,1 2 1,-1 18 279,0 4-1,0-23-279,0 0 0,0-1-1,0 1 1,1 0 0,-1-1 0,0 1 0,1-1 0,-1 1 0,0-1 0,1 1 0,-1-1 0,1 1 0,-1-1 0,1 1 0,-1-1 0,1 1 0,-1-1 0,1 0 0,-1 1 0,1-1 0,0 0 0,-1 0 0,1 1 0,-1-1 0,1 0 0,0 0 0,-1 0 0,1 0 0,0 0 0,-1 0 0,2 0 0,19-1 28,-1-1 1,1-1 0,0 0-1,-1-2 1,27-9-1,-27 7-94,1 1-1,0 1 0,0 1 0,37-2 0,-57 7 58,-1 0 1,1-1-1,-1 1 1,1 0-1,0 0 0,-1 0 1,0 0-1,1 0 1,-1 0-1,0 0 0,1 0 1,-1 0-1,0 0 1,0 0-1,0 0 0,0 0 1,0 0-1,0 0 0,0 0 1,0 0-1,0 0 1,-1 1-1,1 0 4,-1 0 0,1 0 0,0-1-1,0 1 1,0 0 0,0 0 0,0 0 0,1-1 0,-1 1-1,0 0 1,1 0 0,0-1 0,-1 1 0,1 0 0,0-1-1,0 1 1,0 0 0,0-1 0,1 2 0,5 0 14,0-1 1,0-1 0,0 1 0,1-1 0,-1-1-1,0 1 1,0-1 0,14-2 0,62-12-183,-74 12 90,16-3-196,0 1 1,43-2-1,-68 6 295,0 0-1,1 1 0,-1-1 1,0 0-1,1 0 1,-1 1-1,0-1 1,1 0-1,-1 1 1,0-1-1,0 0 0,1 1 1,-1-1-1,0 1 1,0-1-1,0 0 1,0 1-1,0-1 0,0 1 1,1-1-1,-1 1 1,0-1-1,0 0 1,0 1-1,0-1 0,0 1 1,-1-1-1,1 1 1,0-1-1,0 0 1,0 1-1,0 0-10,-1 0-1,1 0 1,0 0-1,0-1 1,0 1-1,0 0 1,0 0 0,0 0-1,0 0 1,0 0-1,0-1 1,1 1 0,-1 0-1,0 0 1,0 0-1,1 0 1,-1-1-1,0 1 1,1 0 0,-1 0-1,1-1 1,-1 1-1,1 0 1,0-1 0,-1 1-1,1-1 1,-1 1-1,1-1 1,0 1-1,0-1 1,-1 1 0,1-1-1,0 1 1,0-1-1,0 0 1,-1 0-1,3 1 1,59-4 204,-48 1-923,0 1-1,0 1 1,0 0-1,18 2 1,-31-2 486,-1 1-1,1-1 1,-1 0 0,1 0-1,-1 0 1,1 1 0,-1-1-1,1 0 1,-1 1 0,0-1-1,1 0 1,-1 1 0,1-1-1,-1 0 1,0 1 0,1-1-1,-1 1 1,0-1 0,0 1-1,1-1 1,-1 1 0,0-1-1,0 1 1,0-1 0,1 2-1,-1 3-6211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11963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33058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00460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64709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69804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247" Type="http://schemas.openxmlformats.org/officeDocument/2006/relationships/customXml" Target="../ink/ink121.xml"/><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249" Type="http://schemas.openxmlformats.org/officeDocument/2006/relationships/customXml" Target="../ink/ink122.xml"/><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50" Type="http://schemas.openxmlformats.org/officeDocument/2006/relationships/image" Target="../media/image123.png"/><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1" Type="http://schemas.openxmlformats.org/officeDocument/2006/relationships/customXml" Target="../ink/ink123.xml"/><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220" Type="http://schemas.openxmlformats.org/officeDocument/2006/relationships/image" Target="../media/image108.png"/><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78" Type="http://schemas.openxmlformats.org/officeDocument/2006/relationships/image" Target="../media/image37.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64" Type="http://schemas.openxmlformats.org/officeDocument/2006/relationships/image" Target="../media/image80.png"/><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252" Type="http://schemas.openxmlformats.org/officeDocument/2006/relationships/image" Target="../media/image124.png"/><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243" Type="http://schemas.openxmlformats.org/officeDocument/2006/relationships/customXml" Target="../ink/ink119.xml"/><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245" Type="http://schemas.openxmlformats.org/officeDocument/2006/relationships/customXml" Target="../ink/ink120.xml"/><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0.xml"/><Relationship Id="rId246" Type="http://schemas.openxmlformats.org/officeDocument/2006/relationships/image" Target="../media/image121.png"/><Relationship Id="rId106" Type="http://schemas.openxmlformats.org/officeDocument/2006/relationships/image" Target="../media/image51.png"/><Relationship Id="rId127" Type="http://schemas.openxmlformats.org/officeDocument/2006/relationships/customXml" Target="../ink/ink61.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94" Type="http://schemas.openxmlformats.org/officeDocument/2006/relationships/image" Target="../media/image45.png"/><Relationship Id="rId148" Type="http://schemas.openxmlformats.org/officeDocument/2006/relationships/image" Target="../media/image72.png"/><Relationship Id="rId169" Type="http://schemas.openxmlformats.org/officeDocument/2006/relationships/customXml" Target="../ink/ink82.xml"/></Relationships>
</file>

<file path=ppt/slides/_rels/slide10.xml.rels><?xml version="1.0" encoding="UTF-8" standalone="yes"?>
<Relationships xmlns="http://schemas.openxmlformats.org/package/2006/relationships"><Relationship Id="rId8" Type="http://schemas.openxmlformats.org/officeDocument/2006/relationships/image" Target="../media/image1892.png"/><Relationship Id="rId13" Type="http://schemas.openxmlformats.org/officeDocument/2006/relationships/customXml" Target="../ink/ink683.xml"/><Relationship Id="rId3" Type="http://schemas.openxmlformats.org/officeDocument/2006/relationships/customXml" Target="../ink/ink678.xml"/><Relationship Id="rId7" Type="http://schemas.openxmlformats.org/officeDocument/2006/relationships/customXml" Target="../ink/ink680.xml"/><Relationship Id="rId12" Type="http://schemas.openxmlformats.org/officeDocument/2006/relationships/image" Target="../media/image189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91.png"/><Relationship Id="rId11" Type="http://schemas.openxmlformats.org/officeDocument/2006/relationships/customXml" Target="../ink/ink682.xml"/><Relationship Id="rId5" Type="http://schemas.openxmlformats.org/officeDocument/2006/relationships/customXml" Target="../ink/ink679.xml"/><Relationship Id="rId10" Type="http://schemas.openxmlformats.org/officeDocument/2006/relationships/image" Target="../media/image1893.png"/><Relationship Id="rId4" Type="http://schemas.openxmlformats.org/officeDocument/2006/relationships/image" Target="../media/image1890.png"/><Relationship Id="rId9" Type="http://schemas.openxmlformats.org/officeDocument/2006/relationships/customXml" Target="../ink/ink681.xml"/><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26" Type="http://schemas.openxmlformats.org/officeDocument/2006/relationships/image" Target="../media/image211.png"/><Relationship Id="rId21" Type="http://schemas.openxmlformats.org/officeDocument/2006/relationships/customXml" Target="../ink/ink693.xml"/><Relationship Id="rId42" Type="http://schemas.openxmlformats.org/officeDocument/2006/relationships/image" Target="../media/image219.png"/><Relationship Id="rId47" Type="http://schemas.openxmlformats.org/officeDocument/2006/relationships/customXml" Target="../ink/ink706.xml"/><Relationship Id="rId63" Type="http://schemas.openxmlformats.org/officeDocument/2006/relationships/customXml" Target="../ink/ink714.xml"/><Relationship Id="rId68" Type="http://schemas.openxmlformats.org/officeDocument/2006/relationships/image" Target="../media/image232.png"/><Relationship Id="rId84" Type="http://schemas.openxmlformats.org/officeDocument/2006/relationships/image" Target="../media/image240.png"/><Relationship Id="rId89" Type="http://schemas.openxmlformats.org/officeDocument/2006/relationships/customXml" Target="../ink/ink727.xml"/><Relationship Id="rId16" Type="http://schemas.openxmlformats.org/officeDocument/2006/relationships/image" Target="../media/image206.png"/><Relationship Id="rId107" Type="http://schemas.openxmlformats.org/officeDocument/2006/relationships/customXml" Target="../ink/ink736.xml"/><Relationship Id="rId11" Type="http://schemas.openxmlformats.org/officeDocument/2006/relationships/customXml" Target="../ink/ink688.xml"/><Relationship Id="rId32" Type="http://schemas.openxmlformats.org/officeDocument/2006/relationships/image" Target="../media/image214.png"/><Relationship Id="rId37" Type="http://schemas.openxmlformats.org/officeDocument/2006/relationships/customXml" Target="../ink/ink701.xml"/><Relationship Id="rId53" Type="http://schemas.openxmlformats.org/officeDocument/2006/relationships/customXml" Target="../ink/ink709.xml"/><Relationship Id="rId58" Type="http://schemas.openxmlformats.org/officeDocument/2006/relationships/image" Target="../media/image227.png"/><Relationship Id="rId74" Type="http://schemas.openxmlformats.org/officeDocument/2006/relationships/image" Target="../media/image235.png"/><Relationship Id="rId79" Type="http://schemas.openxmlformats.org/officeDocument/2006/relationships/customXml" Target="../ink/ink722.xml"/><Relationship Id="rId102" Type="http://schemas.openxmlformats.org/officeDocument/2006/relationships/image" Target="../media/image249.png"/><Relationship Id="rId5" Type="http://schemas.openxmlformats.org/officeDocument/2006/relationships/customXml" Target="../ink/ink685.xml"/><Relationship Id="rId90" Type="http://schemas.openxmlformats.org/officeDocument/2006/relationships/image" Target="../media/image243.png"/><Relationship Id="rId95" Type="http://schemas.openxmlformats.org/officeDocument/2006/relationships/customXml" Target="../ink/ink730.xml"/><Relationship Id="rId22" Type="http://schemas.openxmlformats.org/officeDocument/2006/relationships/image" Target="../media/image209.png"/><Relationship Id="rId27" Type="http://schemas.openxmlformats.org/officeDocument/2006/relationships/customXml" Target="../ink/ink696.xml"/><Relationship Id="rId43" Type="http://schemas.openxmlformats.org/officeDocument/2006/relationships/customXml" Target="../ink/ink704.xml"/><Relationship Id="rId48" Type="http://schemas.openxmlformats.org/officeDocument/2006/relationships/image" Target="../media/image222.png"/><Relationship Id="rId64" Type="http://schemas.openxmlformats.org/officeDocument/2006/relationships/image" Target="../media/image230.png"/><Relationship Id="rId69" Type="http://schemas.openxmlformats.org/officeDocument/2006/relationships/customXml" Target="../ink/ink717.xml"/><Relationship Id="rId80" Type="http://schemas.openxmlformats.org/officeDocument/2006/relationships/image" Target="../media/image238.png"/><Relationship Id="rId85" Type="http://schemas.openxmlformats.org/officeDocument/2006/relationships/customXml" Target="../ink/ink725.xml"/><Relationship Id="rId12" Type="http://schemas.openxmlformats.org/officeDocument/2006/relationships/image" Target="../media/image204.png"/><Relationship Id="rId17" Type="http://schemas.openxmlformats.org/officeDocument/2006/relationships/customXml" Target="../ink/ink691.xml"/><Relationship Id="rId33" Type="http://schemas.openxmlformats.org/officeDocument/2006/relationships/customXml" Target="../ink/ink699.xml"/><Relationship Id="rId38" Type="http://schemas.openxmlformats.org/officeDocument/2006/relationships/image" Target="../media/image217.png"/><Relationship Id="rId59" Type="http://schemas.openxmlformats.org/officeDocument/2006/relationships/customXml" Target="../ink/ink712.xml"/><Relationship Id="rId103" Type="http://schemas.openxmlformats.org/officeDocument/2006/relationships/customXml" Target="../ink/ink734.xml"/><Relationship Id="rId108" Type="http://schemas.openxmlformats.org/officeDocument/2006/relationships/image" Target="../media/image252.png"/><Relationship Id="rId54" Type="http://schemas.openxmlformats.org/officeDocument/2006/relationships/image" Target="../media/image225.png"/><Relationship Id="rId70" Type="http://schemas.openxmlformats.org/officeDocument/2006/relationships/image" Target="../media/image233.png"/><Relationship Id="rId75" Type="http://schemas.openxmlformats.org/officeDocument/2006/relationships/customXml" Target="../ink/ink720.xml"/><Relationship Id="rId91" Type="http://schemas.openxmlformats.org/officeDocument/2006/relationships/customXml" Target="../ink/ink728.xml"/><Relationship Id="rId96" Type="http://schemas.openxmlformats.org/officeDocument/2006/relationships/image" Target="../media/image246.png"/><Relationship Id="rId1" Type="http://schemas.openxmlformats.org/officeDocument/2006/relationships/slideLayout" Target="../slideLayouts/slideLayout7.xml"/><Relationship Id="rId6" Type="http://schemas.openxmlformats.org/officeDocument/2006/relationships/image" Target="../media/image201.png"/><Relationship Id="rId15" Type="http://schemas.openxmlformats.org/officeDocument/2006/relationships/customXml" Target="../ink/ink690.xml"/><Relationship Id="rId23" Type="http://schemas.openxmlformats.org/officeDocument/2006/relationships/customXml" Target="../ink/ink694.xml"/><Relationship Id="rId28" Type="http://schemas.openxmlformats.org/officeDocument/2006/relationships/image" Target="../media/image212.png"/><Relationship Id="rId36" Type="http://schemas.openxmlformats.org/officeDocument/2006/relationships/image" Target="../media/image216.png"/><Relationship Id="rId49" Type="http://schemas.openxmlformats.org/officeDocument/2006/relationships/customXml" Target="../ink/ink707.xml"/><Relationship Id="rId57" Type="http://schemas.openxmlformats.org/officeDocument/2006/relationships/customXml" Target="../ink/ink711.xml"/><Relationship Id="rId106" Type="http://schemas.openxmlformats.org/officeDocument/2006/relationships/image" Target="../media/image251.png"/><Relationship Id="rId10" Type="http://schemas.openxmlformats.org/officeDocument/2006/relationships/image" Target="../media/image203.png"/><Relationship Id="rId31" Type="http://schemas.openxmlformats.org/officeDocument/2006/relationships/customXml" Target="../ink/ink698.xml"/><Relationship Id="rId44" Type="http://schemas.openxmlformats.org/officeDocument/2006/relationships/image" Target="../media/image220.png"/><Relationship Id="rId52" Type="http://schemas.openxmlformats.org/officeDocument/2006/relationships/image" Target="../media/image224.png"/><Relationship Id="rId60" Type="http://schemas.openxmlformats.org/officeDocument/2006/relationships/image" Target="../media/image228.png"/><Relationship Id="rId65" Type="http://schemas.openxmlformats.org/officeDocument/2006/relationships/customXml" Target="../ink/ink715.xml"/><Relationship Id="rId73" Type="http://schemas.openxmlformats.org/officeDocument/2006/relationships/customXml" Target="../ink/ink719.xml"/><Relationship Id="rId78" Type="http://schemas.openxmlformats.org/officeDocument/2006/relationships/image" Target="../media/image237.png"/><Relationship Id="rId81" Type="http://schemas.openxmlformats.org/officeDocument/2006/relationships/customXml" Target="../ink/ink723.xml"/><Relationship Id="rId86" Type="http://schemas.openxmlformats.org/officeDocument/2006/relationships/image" Target="../media/image241.png"/><Relationship Id="rId94" Type="http://schemas.openxmlformats.org/officeDocument/2006/relationships/image" Target="../media/image245.png"/><Relationship Id="rId99" Type="http://schemas.openxmlformats.org/officeDocument/2006/relationships/customXml" Target="../ink/ink732.xml"/><Relationship Id="rId101" Type="http://schemas.openxmlformats.org/officeDocument/2006/relationships/customXml" Target="../ink/ink733.xml"/><Relationship Id="rId4" Type="http://schemas.openxmlformats.org/officeDocument/2006/relationships/image" Target="../media/image200.png"/><Relationship Id="rId9" Type="http://schemas.openxmlformats.org/officeDocument/2006/relationships/customXml" Target="../ink/ink687.xml"/><Relationship Id="rId13" Type="http://schemas.openxmlformats.org/officeDocument/2006/relationships/customXml" Target="../ink/ink689.xml"/><Relationship Id="rId18" Type="http://schemas.openxmlformats.org/officeDocument/2006/relationships/image" Target="../media/image207.png"/><Relationship Id="rId39" Type="http://schemas.openxmlformats.org/officeDocument/2006/relationships/customXml" Target="../ink/ink702.xml"/><Relationship Id="rId109" Type="http://schemas.openxmlformats.org/officeDocument/2006/relationships/customXml" Target="../ink/ink737.xml"/><Relationship Id="rId34" Type="http://schemas.openxmlformats.org/officeDocument/2006/relationships/image" Target="../media/image215.png"/><Relationship Id="rId50" Type="http://schemas.openxmlformats.org/officeDocument/2006/relationships/image" Target="../media/image223.png"/><Relationship Id="rId55" Type="http://schemas.openxmlformats.org/officeDocument/2006/relationships/customXml" Target="../ink/ink710.xml"/><Relationship Id="rId76" Type="http://schemas.openxmlformats.org/officeDocument/2006/relationships/image" Target="../media/image236.png"/><Relationship Id="rId97" Type="http://schemas.openxmlformats.org/officeDocument/2006/relationships/customXml" Target="../ink/ink731.xml"/><Relationship Id="rId104" Type="http://schemas.openxmlformats.org/officeDocument/2006/relationships/image" Target="../media/image250.png"/><Relationship Id="rId7" Type="http://schemas.openxmlformats.org/officeDocument/2006/relationships/customXml" Target="../ink/ink686.xml"/><Relationship Id="rId71" Type="http://schemas.openxmlformats.org/officeDocument/2006/relationships/customXml" Target="../ink/ink718.xml"/><Relationship Id="rId92" Type="http://schemas.openxmlformats.org/officeDocument/2006/relationships/image" Target="../media/image244.png"/><Relationship Id="rId2" Type="http://schemas.openxmlformats.org/officeDocument/2006/relationships/notesSlide" Target="../notesSlides/notesSlide11.xml"/><Relationship Id="rId29" Type="http://schemas.openxmlformats.org/officeDocument/2006/relationships/customXml" Target="../ink/ink697.xml"/><Relationship Id="rId24" Type="http://schemas.openxmlformats.org/officeDocument/2006/relationships/image" Target="../media/image210.png"/><Relationship Id="rId40" Type="http://schemas.openxmlformats.org/officeDocument/2006/relationships/image" Target="../media/image218.png"/><Relationship Id="rId45" Type="http://schemas.openxmlformats.org/officeDocument/2006/relationships/customXml" Target="../ink/ink705.xml"/><Relationship Id="rId66" Type="http://schemas.openxmlformats.org/officeDocument/2006/relationships/image" Target="../media/image231.png"/><Relationship Id="rId87" Type="http://schemas.openxmlformats.org/officeDocument/2006/relationships/customXml" Target="../ink/ink726.xml"/><Relationship Id="rId110" Type="http://schemas.openxmlformats.org/officeDocument/2006/relationships/image" Target="../media/image253.png"/><Relationship Id="rId61" Type="http://schemas.openxmlformats.org/officeDocument/2006/relationships/customXml" Target="../ink/ink713.xml"/><Relationship Id="rId82" Type="http://schemas.openxmlformats.org/officeDocument/2006/relationships/image" Target="../media/image239.png"/><Relationship Id="rId19" Type="http://schemas.openxmlformats.org/officeDocument/2006/relationships/customXml" Target="../ink/ink692.xml"/><Relationship Id="rId14" Type="http://schemas.openxmlformats.org/officeDocument/2006/relationships/image" Target="../media/image205.png"/><Relationship Id="rId30" Type="http://schemas.openxmlformats.org/officeDocument/2006/relationships/image" Target="../media/image213.png"/><Relationship Id="rId35" Type="http://schemas.openxmlformats.org/officeDocument/2006/relationships/customXml" Target="../ink/ink700.xml"/><Relationship Id="rId56" Type="http://schemas.openxmlformats.org/officeDocument/2006/relationships/image" Target="../media/image226.png"/><Relationship Id="rId77" Type="http://schemas.openxmlformats.org/officeDocument/2006/relationships/customXml" Target="../ink/ink721.xml"/><Relationship Id="rId100" Type="http://schemas.openxmlformats.org/officeDocument/2006/relationships/image" Target="../media/image248.png"/><Relationship Id="rId105" Type="http://schemas.openxmlformats.org/officeDocument/2006/relationships/customXml" Target="../ink/ink735.xml"/><Relationship Id="rId8" Type="http://schemas.openxmlformats.org/officeDocument/2006/relationships/image" Target="../media/image202.png"/><Relationship Id="rId51" Type="http://schemas.openxmlformats.org/officeDocument/2006/relationships/customXml" Target="../ink/ink708.xml"/><Relationship Id="rId72" Type="http://schemas.openxmlformats.org/officeDocument/2006/relationships/image" Target="../media/image234.png"/><Relationship Id="rId93" Type="http://schemas.openxmlformats.org/officeDocument/2006/relationships/customXml" Target="../ink/ink729.xml"/><Relationship Id="rId98" Type="http://schemas.openxmlformats.org/officeDocument/2006/relationships/image" Target="../media/image247.png"/><Relationship Id="rId3" Type="http://schemas.openxmlformats.org/officeDocument/2006/relationships/customXml" Target="../ink/ink684.xml"/><Relationship Id="rId25" Type="http://schemas.openxmlformats.org/officeDocument/2006/relationships/customXml" Target="../ink/ink695.xml"/><Relationship Id="rId46" Type="http://schemas.openxmlformats.org/officeDocument/2006/relationships/image" Target="../media/image221.png"/><Relationship Id="rId67" Type="http://schemas.openxmlformats.org/officeDocument/2006/relationships/customXml" Target="../ink/ink716.xml"/><Relationship Id="rId20" Type="http://schemas.openxmlformats.org/officeDocument/2006/relationships/image" Target="../media/image208.png"/><Relationship Id="rId41" Type="http://schemas.openxmlformats.org/officeDocument/2006/relationships/customXml" Target="../ink/ink703.xml"/><Relationship Id="rId62" Type="http://schemas.openxmlformats.org/officeDocument/2006/relationships/image" Target="../media/image229.png"/><Relationship Id="rId83" Type="http://schemas.openxmlformats.org/officeDocument/2006/relationships/customXml" Target="../ink/ink724.xml"/><Relationship Id="rId88" Type="http://schemas.openxmlformats.org/officeDocument/2006/relationships/image" Target="../media/image242.png"/></Relationships>
</file>

<file path=ppt/slides/_rels/slide12.xml.rels><?xml version="1.0" encoding="UTF-8" standalone="yes"?>
<Relationships xmlns="http://schemas.openxmlformats.org/package/2006/relationships"><Relationship Id="rId13" Type="http://schemas.openxmlformats.org/officeDocument/2006/relationships/customXml" Target="../ink/ink743.xml"/><Relationship Id="rId18" Type="http://schemas.openxmlformats.org/officeDocument/2006/relationships/image" Target="../media/image257.png"/><Relationship Id="rId26" Type="http://schemas.openxmlformats.org/officeDocument/2006/relationships/image" Target="../media/image261.png"/><Relationship Id="rId39" Type="http://schemas.openxmlformats.org/officeDocument/2006/relationships/customXml" Target="../ink/ink756.xml"/><Relationship Id="rId21" Type="http://schemas.openxmlformats.org/officeDocument/2006/relationships/customXml" Target="../ink/ink747.xml"/><Relationship Id="rId34" Type="http://schemas.openxmlformats.org/officeDocument/2006/relationships/image" Target="../media/image265.png"/><Relationship Id="rId42" Type="http://schemas.openxmlformats.org/officeDocument/2006/relationships/image" Target="../media/image269.png"/><Relationship Id="rId7" Type="http://schemas.openxmlformats.org/officeDocument/2006/relationships/customXml" Target="../ink/ink740.xml"/><Relationship Id="rId2" Type="http://schemas.openxmlformats.org/officeDocument/2006/relationships/notesSlide" Target="../notesSlides/notesSlide12.xml"/><Relationship Id="rId16" Type="http://schemas.openxmlformats.org/officeDocument/2006/relationships/image" Target="../media/image256.png"/><Relationship Id="rId20" Type="http://schemas.openxmlformats.org/officeDocument/2006/relationships/image" Target="../media/image258.png"/><Relationship Id="rId29" Type="http://schemas.openxmlformats.org/officeDocument/2006/relationships/customXml" Target="../ink/ink751.xml"/><Relationship Id="rId41" Type="http://schemas.openxmlformats.org/officeDocument/2006/relationships/customXml" Target="../ink/ink757.xml"/><Relationship Id="rId1" Type="http://schemas.openxmlformats.org/officeDocument/2006/relationships/slideLayout" Target="../slideLayouts/slideLayout7.xml"/><Relationship Id="rId6" Type="http://schemas.openxmlformats.org/officeDocument/2006/relationships/image" Target="../media/image25110.png"/><Relationship Id="rId11" Type="http://schemas.openxmlformats.org/officeDocument/2006/relationships/customXml" Target="../ink/ink742.xml"/><Relationship Id="rId24" Type="http://schemas.openxmlformats.org/officeDocument/2006/relationships/image" Target="../media/image260.png"/><Relationship Id="rId32" Type="http://schemas.openxmlformats.org/officeDocument/2006/relationships/image" Target="../media/image264.png"/><Relationship Id="rId37" Type="http://schemas.openxmlformats.org/officeDocument/2006/relationships/customXml" Target="../ink/ink755.xml"/><Relationship Id="rId40" Type="http://schemas.openxmlformats.org/officeDocument/2006/relationships/image" Target="../media/image268.png"/><Relationship Id="rId5" Type="http://schemas.openxmlformats.org/officeDocument/2006/relationships/customXml" Target="../ink/ink739.xml"/><Relationship Id="rId15" Type="http://schemas.openxmlformats.org/officeDocument/2006/relationships/customXml" Target="../ink/ink744.xml"/><Relationship Id="rId23" Type="http://schemas.openxmlformats.org/officeDocument/2006/relationships/customXml" Target="../ink/ink748.xml"/><Relationship Id="rId28" Type="http://schemas.openxmlformats.org/officeDocument/2006/relationships/image" Target="../media/image262.png"/><Relationship Id="rId36" Type="http://schemas.openxmlformats.org/officeDocument/2006/relationships/image" Target="../media/image266.png"/><Relationship Id="rId10" Type="http://schemas.openxmlformats.org/officeDocument/2006/relationships/image" Target="../media/image25310.png"/><Relationship Id="rId19" Type="http://schemas.openxmlformats.org/officeDocument/2006/relationships/customXml" Target="../ink/ink746.xml"/><Relationship Id="rId31" Type="http://schemas.openxmlformats.org/officeDocument/2006/relationships/customXml" Target="../ink/ink752.xml"/><Relationship Id="rId44" Type="http://schemas.openxmlformats.org/officeDocument/2006/relationships/image" Target="../media/image270.png"/><Relationship Id="rId4" Type="http://schemas.openxmlformats.org/officeDocument/2006/relationships/image" Target="../media/image25010.png"/><Relationship Id="rId9" Type="http://schemas.openxmlformats.org/officeDocument/2006/relationships/customXml" Target="../ink/ink741.xml"/><Relationship Id="rId14" Type="http://schemas.openxmlformats.org/officeDocument/2006/relationships/image" Target="../media/image255.png"/><Relationship Id="rId22" Type="http://schemas.openxmlformats.org/officeDocument/2006/relationships/image" Target="../media/image259.png"/><Relationship Id="rId27" Type="http://schemas.openxmlformats.org/officeDocument/2006/relationships/customXml" Target="../ink/ink750.xml"/><Relationship Id="rId30" Type="http://schemas.openxmlformats.org/officeDocument/2006/relationships/image" Target="../media/image263.png"/><Relationship Id="rId35" Type="http://schemas.openxmlformats.org/officeDocument/2006/relationships/customXml" Target="../ink/ink754.xml"/><Relationship Id="rId43" Type="http://schemas.openxmlformats.org/officeDocument/2006/relationships/customXml" Target="../ink/ink758.xml"/><Relationship Id="rId8" Type="http://schemas.openxmlformats.org/officeDocument/2006/relationships/image" Target="../media/image25210.png"/><Relationship Id="rId3" Type="http://schemas.openxmlformats.org/officeDocument/2006/relationships/customXml" Target="../ink/ink738.xml"/><Relationship Id="rId12" Type="http://schemas.openxmlformats.org/officeDocument/2006/relationships/image" Target="../media/image254.png"/><Relationship Id="rId17" Type="http://schemas.openxmlformats.org/officeDocument/2006/relationships/customXml" Target="../ink/ink745.xml"/><Relationship Id="rId25" Type="http://schemas.openxmlformats.org/officeDocument/2006/relationships/customXml" Target="../ink/ink749.xml"/><Relationship Id="rId33" Type="http://schemas.openxmlformats.org/officeDocument/2006/relationships/customXml" Target="../ink/ink753.xml"/><Relationship Id="rId38" Type="http://schemas.openxmlformats.org/officeDocument/2006/relationships/image" Target="../media/image267.png"/></Relationships>
</file>

<file path=ppt/slides/_rels/slide13.xml.rels><?xml version="1.0" encoding="UTF-8" standalone="yes"?>
<Relationships xmlns="http://schemas.openxmlformats.org/package/2006/relationships"><Relationship Id="rId117" Type="http://schemas.openxmlformats.org/officeDocument/2006/relationships/image" Target="../media/image328.png"/><Relationship Id="rId671" Type="http://schemas.openxmlformats.org/officeDocument/2006/relationships/image" Target="../media/image601.png"/><Relationship Id="rId769" Type="http://schemas.openxmlformats.org/officeDocument/2006/relationships/image" Target="../media/image649.png"/><Relationship Id="rId21" Type="http://schemas.openxmlformats.org/officeDocument/2006/relationships/image" Target="../media/image280.png"/><Relationship Id="rId324" Type="http://schemas.openxmlformats.org/officeDocument/2006/relationships/customXml" Target="../ink/ink921.xml"/><Relationship Id="rId531" Type="http://schemas.openxmlformats.org/officeDocument/2006/relationships/image" Target="../media/image532.png"/><Relationship Id="rId629" Type="http://schemas.openxmlformats.org/officeDocument/2006/relationships/customXml" Target="../ink/ink1076.xml"/><Relationship Id="rId170" Type="http://schemas.openxmlformats.org/officeDocument/2006/relationships/image" Target="../media/image353.png"/><Relationship Id="rId836" Type="http://schemas.openxmlformats.org/officeDocument/2006/relationships/customXml" Target="../ink/ink1181.xml"/><Relationship Id="rId268" Type="http://schemas.openxmlformats.org/officeDocument/2006/relationships/image" Target="../media/image402.png"/><Relationship Id="rId475" Type="http://schemas.openxmlformats.org/officeDocument/2006/relationships/image" Target="../media/image505.png"/><Relationship Id="rId682" Type="http://schemas.openxmlformats.org/officeDocument/2006/relationships/customXml" Target="../ink/ink1103.xml"/><Relationship Id="rId903" Type="http://schemas.openxmlformats.org/officeDocument/2006/relationships/image" Target="../media/image715.png"/><Relationship Id="rId32" Type="http://schemas.openxmlformats.org/officeDocument/2006/relationships/customXml" Target="../ink/ink774.xml"/><Relationship Id="rId128" Type="http://schemas.openxmlformats.org/officeDocument/2006/relationships/customXml" Target="../ink/ink822.xml"/><Relationship Id="rId335" Type="http://schemas.openxmlformats.org/officeDocument/2006/relationships/image" Target="../media/image435.png"/><Relationship Id="rId542" Type="http://schemas.openxmlformats.org/officeDocument/2006/relationships/customXml" Target="../ink/ink1032.xml"/><Relationship Id="rId181" Type="http://schemas.openxmlformats.org/officeDocument/2006/relationships/customXml" Target="../ink/ink849.xml"/><Relationship Id="rId402" Type="http://schemas.openxmlformats.org/officeDocument/2006/relationships/image" Target="../media/image468.png"/><Relationship Id="rId847" Type="http://schemas.openxmlformats.org/officeDocument/2006/relationships/image" Target="../media/image687.png"/><Relationship Id="rId279" Type="http://schemas.openxmlformats.org/officeDocument/2006/relationships/customXml" Target="../ink/ink898.xml"/><Relationship Id="rId486" Type="http://schemas.openxmlformats.org/officeDocument/2006/relationships/customXml" Target="../ink/ink1003.xml"/><Relationship Id="rId693" Type="http://schemas.openxmlformats.org/officeDocument/2006/relationships/image" Target="../media/image612.png"/><Relationship Id="rId707" Type="http://schemas.openxmlformats.org/officeDocument/2006/relationships/image" Target="../media/image619.png"/><Relationship Id="rId914" Type="http://schemas.openxmlformats.org/officeDocument/2006/relationships/customXml" Target="../ink/ink1220.xml"/><Relationship Id="rId43" Type="http://schemas.openxmlformats.org/officeDocument/2006/relationships/image" Target="../media/image291.png"/><Relationship Id="rId139" Type="http://schemas.openxmlformats.org/officeDocument/2006/relationships/image" Target="../media/image134.png"/><Relationship Id="rId346" Type="http://schemas.openxmlformats.org/officeDocument/2006/relationships/image" Target="../media/image440.png"/><Relationship Id="rId553" Type="http://schemas.openxmlformats.org/officeDocument/2006/relationships/image" Target="../media/image543.png"/><Relationship Id="rId760" Type="http://schemas.openxmlformats.org/officeDocument/2006/relationships/customXml" Target="../ink/ink1142.xml"/><Relationship Id="rId192" Type="http://schemas.openxmlformats.org/officeDocument/2006/relationships/image" Target="../media/image364.png"/><Relationship Id="rId206" Type="http://schemas.openxmlformats.org/officeDocument/2006/relationships/image" Target="../media/image371.png"/><Relationship Id="rId413" Type="http://schemas.openxmlformats.org/officeDocument/2006/relationships/customXml" Target="../ink/ink966.xml"/><Relationship Id="rId858" Type="http://schemas.openxmlformats.org/officeDocument/2006/relationships/customXml" Target="../ink/ink1192.xml"/><Relationship Id="rId497" Type="http://schemas.openxmlformats.org/officeDocument/2006/relationships/image" Target="../media/image515.png"/><Relationship Id="rId620" Type="http://schemas.openxmlformats.org/officeDocument/2006/relationships/customXml" Target="../ink/ink1071.xml"/><Relationship Id="rId718" Type="http://schemas.openxmlformats.org/officeDocument/2006/relationships/customXml" Target="../ink/ink1121.xml"/><Relationship Id="rId357" Type="http://schemas.openxmlformats.org/officeDocument/2006/relationships/customXml" Target="../ink/ink938.xml"/><Relationship Id="rId54" Type="http://schemas.openxmlformats.org/officeDocument/2006/relationships/customXml" Target="../ink/ink785.xml"/><Relationship Id="rId217" Type="http://schemas.openxmlformats.org/officeDocument/2006/relationships/customXml" Target="../ink/ink867.xml"/><Relationship Id="rId564" Type="http://schemas.openxmlformats.org/officeDocument/2006/relationships/customXml" Target="../ink/ink1043.xml"/><Relationship Id="rId771" Type="http://schemas.openxmlformats.org/officeDocument/2006/relationships/image" Target="../media/image650.png"/><Relationship Id="rId869" Type="http://schemas.openxmlformats.org/officeDocument/2006/relationships/image" Target="../media/image698.png"/><Relationship Id="rId424" Type="http://schemas.openxmlformats.org/officeDocument/2006/relationships/image" Target="../media/image479.png"/><Relationship Id="rId631" Type="http://schemas.openxmlformats.org/officeDocument/2006/relationships/customXml" Target="../ink/ink1077.xml"/><Relationship Id="rId729" Type="http://schemas.openxmlformats.org/officeDocument/2006/relationships/image" Target="../media/image629.png"/><Relationship Id="rId270" Type="http://schemas.openxmlformats.org/officeDocument/2006/relationships/image" Target="../media/image403.png"/><Relationship Id="rId65" Type="http://schemas.openxmlformats.org/officeDocument/2006/relationships/image" Target="../media/image302.png"/><Relationship Id="rId130" Type="http://schemas.openxmlformats.org/officeDocument/2006/relationships/customXml" Target="../ink/ink823.xml"/><Relationship Id="rId368" Type="http://schemas.openxmlformats.org/officeDocument/2006/relationships/image" Target="../media/image451.png"/><Relationship Id="rId575" Type="http://schemas.openxmlformats.org/officeDocument/2006/relationships/image" Target="../media/image554.png"/><Relationship Id="rId782" Type="http://schemas.openxmlformats.org/officeDocument/2006/relationships/customXml" Target="../ink/ink1153.xml"/><Relationship Id="rId228" Type="http://schemas.openxmlformats.org/officeDocument/2006/relationships/image" Target="../media/image382.png"/><Relationship Id="rId435" Type="http://schemas.openxmlformats.org/officeDocument/2006/relationships/customXml" Target="../ink/ink977.xml"/><Relationship Id="rId642" Type="http://schemas.openxmlformats.org/officeDocument/2006/relationships/image" Target="../media/image587.png"/><Relationship Id="rId281" Type="http://schemas.openxmlformats.org/officeDocument/2006/relationships/customXml" Target="../ink/ink899.xml"/><Relationship Id="rId502" Type="http://schemas.openxmlformats.org/officeDocument/2006/relationships/customXml" Target="../ink/ink1012.xml"/><Relationship Id="rId76" Type="http://schemas.openxmlformats.org/officeDocument/2006/relationships/customXml" Target="../ink/ink796.xml"/><Relationship Id="rId141" Type="http://schemas.openxmlformats.org/officeDocument/2006/relationships/image" Target="../media/image339.png"/><Relationship Id="rId379" Type="http://schemas.openxmlformats.org/officeDocument/2006/relationships/customXml" Target="../ink/ink949.xml"/><Relationship Id="rId586" Type="http://schemas.openxmlformats.org/officeDocument/2006/relationships/customXml" Target="../ink/ink1054.xml"/><Relationship Id="rId793" Type="http://schemas.openxmlformats.org/officeDocument/2006/relationships/customXml" Target="../ink/ink1159.xml"/><Relationship Id="rId807" Type="http://schemas.openxmlformats.org/officeDocument/2006/relationships/customXml" Target="../ink/ink1166.xml"/><Relationship Id="rId7" Type="http://schemas.openxmlformats.org/officeDocument/2006/relationships/image" Target="../media/image273.png"/><Relationship Id="rId239" Type="http://schemas.openxmlformats.org/officeDocument/2006/relationships/customXml" Target="../ink/ink878.xml"/><Relationship Id="rId446" Type="http://schemas.openxmlformats.org/officeDocument/2006/relationships/image" Target="../media/image491.png"/><Relationship Id="rId653" Type="http://schemas.openxmlformats.org/officeDocument/2006/relationships/image" Target="../media/image592.png"/><Relationship Id="rId292" Type="http://schemas.openxmlformats.org/officeDocument/2006/relationships/image" Target="../media/image414.png"/><Relationship Id="rId306" Type="http://schemas.openxmlformats.org/officeDocument/2006/relationships/customXml" Target="../ink/ink912.xml"/><Relationship Id="rId860" Type="http://schemas.openxmlformats.org/officeDocument/2006/relationships/customXml" Target="../ink/ink1193.xml"/><Relationship Id="rId87" Type="http://schemas.openxmlformats.org/officeDocument/2006/relationships/image" Target="../media/image313.png"/><Relationship Id="rId513" Type="http://schemas.openxmlformats.org/officeDocument/2006/relationships/image" Target="../media/image523.png"/><Relationship Id="rId597" Type="http://schemas.openxmlformats.org/officeDocument/2006/relationships/image" Target="../media/image565.png"/><Relationship Id="rId720" Type="http://schemas.openxmlformats.org/officeDocument/2006/relationships/customXml" Target="../ink/ink1122.xml"/><Relationship Id="rId818" Type="http://schemas.openxmlformats.org/officeDocument/2006/relationships/image" Target="../media/image673.png"/><Relationship Id="rId152" Type="http://schemas.openxmlformats.org/officeDocument/2006/relationships/image" Target="../media/image344.png"/><Relationship Id="rId457" Type="http://schemas.openxmlformats.org/officeDocument/2006/relationships/customXml" Target="../ink/ink988.xml"/><Relationship Id="rId664" Type="http://schemas.openxmlformats.org/officeDocument/2006/relationships/customXml" Target="../ink/ink1094.xml"/><Relationship Id="rId871" Type="http://schemas.openxmlformats.org/officeDocument/2006/relationships/image" Target="../media/image699.png"/><Relationship Id="rId14" Type="http://schemas.openxmlformats.org/officeDocument/2006/relationships/customXml" Target="../ink/ink765.xml"/><Relationship Id="rId317" Type="http://schemas.openxmlformats.org/officeDocument/2006/relationships/image" Target="../media/image426.png"/><Relationship Id="rId524" Type="http://schemas.openxmlformats.org/officeDocument/2006/relationships/customXml" Target="../ink/ink1023.xml"/><Relationship Id="rId731" Type="http://schemas.openxmlformats.org/officeDocument/2006/relationships/image" Target="../media/image630.png"/><Relationship Id="rId98" Type="http://schemas.openxmlformats.org/officeDocument/2006/relationships/customXml" Target="../ink/ink807.xml"/><Relationship Id="rId163" Type="http://schemas.openxmlformats.org/officeDocument/2006/relationships/customXml" Target="../ink/ink840.xml"/><Relationship Id="rId370" Type="http://schemas.openxmlformats.org/officeDocument/2006/relationships/image" Target="../media/image452.png"/><Relationship Id="rId829" Type="http://schemas.openxmlformats.org/officeDocument/2006/relationships/customXml" Target="../ink/ink1177.xml"/><Relationship Id="rId230" Type="http://schemas.openxmlformats.org/officeDocument/2006/relationships/image" Target="../media/image383.png"/><Relationship Id="rId468" Type="http://schemas.openxmlformats.org/officeDocument/2006/relationships/image" Target="../media/image502.png"/><Relationship Id="rId675" Type="http://schemas.openxmlformats.org/officeDocument/2006/relationships/image" Target="../media/image603.png"/><Relationship Id="rId882" Type="http://schemas.openxmlformats.org/officeDocument/2006/relationships/customXml" Target="../ink/ink1204.xml"/><Relationship Id="rId25" Type="http://schemas.openxmlformats.org/officeDocument/2006/relationships/image" Target="../media/image282.png"/><Relationship Id="rId328" Type="http://schemas.openxmlformats.org/officeDocument/2006/relationships/customXml" Target="../ink/ink923.xml"/><Relationship Id="rId535" Type="http://schemas.openxmlformats.org/officeDocument/2006/relationships/image" Target="../media/image534.png"/><Relationship Id="rId742" Type="http://schemas.openxmlformats.org/officeDocument/2006/relationships/customXml" Target="../ink/ink1133.xml"/><Relationship Id="rId174" Type="http://schemas.openxmlformats.org/officeDocument/2006/relationships/image" Target="../media/image355.png"/><Relationship Id="rId381" Type="http://schemas.openxmlformats.org/officeDocument/2006/relationships/customXml" Target="../ink/ink950.xml"/><Relationship Id="rId602" Type="http://schemas.openxmlformats.org/officeDocument/2006/relationships/customXml" Target="../ink/ink1062.xml"/><Relationship Id="rId241" Type="http://schemas.openxmlformats.org/officeDocument/2006/relationships/customXml" Target="../ink/ink879.xml"/><Relationship Id="rId479" Type="http://schemas.openxmlformats.org/officeDocument/2006/relationships/image" Target="../media/image507.png"/><Relationship Id="rId686" Type="http://schemas.openxmlformats.org/officeDocument/2006/relationships/customXml" Target="../ink/ink1105.xml"/><Relationship Id="rId893" Type="http://schemas.openxmlformats.org/officeDocument/2006/relationships/image" Target="../media/image710.png"/><Relationship Id="rId907" Type="http://schemas.openxmlformats.org/officeDocument/2006/relationships/image" Target="../media/image717.png"/><Relationship Id="rId36" Type="http://schemas.openxmlformats.org/officeDocument/2006/relationships/customXml" Target="../ink/ink776.xml"/><Relationship Id="rId339" Type="http://schemas.openxmlformats.org/officeDocument/2006/relationships/image" Target="../media/image437.png"/><Relationship Id="rId546" Type="http://schemas.openxmlformats.org/officeDocument/2006/relationships/customXml" Target="../ink/ink1034.xml"/><Relationship Id="rId753" Type="http://schemas.openxmlformats.org/officeDocument/2006/relationships/image" Target="../media/image641.png"/><Relationship Id="rId101" Type="http://schemas.openxmlformats.org/officeDocument/2006/relationships/image" Target="../media/image320.png"/><Relationship Id="rId185" Type="http://schemas.openxmlformats.org/officeDocument/2006/relationships/customXml" Target="../ink/ink851.xml"/><Relationship Id="rId406" Type="http://schemas.openxmlformats.org/officeDocument/2006/relationships/image" Target="../media/image470.png"/><Relationship Id="rId392" Type="http://schemas.openxmlformats.org/officeDocument/2006/relationships/image" Target="../media/image463.png"/><Relationship Id="rId613" Type="http://schemas.openxmlformats.org/officeDocument/2006/relationships/image" Target="../media/image573.png"/><Relationship Id="rId697" Type="http://schemas.openxmlformats.org/officeDocument/2006/relationships/image" Target="../media/image614.png"/><Relationship Id="rId820" Type="http://schemas.openxmlformats.org/officeDocument/2006/relationships/image" Target="../media/image674.png"/><Relationship Id="rId252" Type="http://schemas.openxmlformats.org/officeDocument/2006/relationships/image" Target="../media/image394.png"/><Relationship Id="rId47" Type="http://schemas.openxmlformats.org/officeDocument/2006/relationships/image" Target="../media/image293.png"/><Relationship Id="rId112" Type="http://schemas.openxmlformats.org/officeDocument/2006/relationships/customXml" Target="../ink/ink814.xml"/><Relationship Id="rId557" Type="http://schemas.openxmlformats.org/officeDocument/2006/relationships/image" Target="../media/image545.png"/><Relationship Id="rId764" Type="http://schemas.openxmlformats.org/officeDocument/2006/relationships/customXml" Target="../ink/ink1144.xml"/><Relationship Id="rId196" Type="http://schemas.openxmlformats.org/officeDocument/2006/relationships/image" Target="../media/image366.png"/><Relationship Id="rId417" Type="http://schemas.openxmlformats.org/officeDocument/2006/relationships/customXml" Target="../ink/ink968.xml"/><Relationship Id="rId624" Type="http://schemas.openxmlformats.org/officeDocument/2006/relationships/image" Target="../media/image578.png"/><Relationship Id="rId831" Type="http://schemas.openxmlformats.org/officeDocument/2006/relationships/customXml" Target="../ink/ink1178.xml"/><Relationship Id="rId263" Type="http://schemas.openxmlformats.org/officeDocument/2006/relationships/customXml" Target="../ink/ink890.xml"/><Relationship Id="rId470" Type="http://schemas.openxmlformats.org/officeDocument/2006/relationships/customXml" Target="../ink/ink995.xml"/><Relationship Id="rId58" Type="http://schemas.openxmlformats.org/officeDocument/2006/relationships/customXml" Target="../ink/ink787.xml"/><Relationship Id="rId123" Type="http://schemas.openxmlformats.org/officeDocument/2006/relationships/image" Target="../media/image331.png"/><Relationship Id="rId330" Type="http://schemas.openxmlformats.org/officeDocument/2006/relationships/customXml" Target="../ink/ink924.xml"/><Relationship Id="rId568" Type="http://schemas.openxmlformats.org/officeDocument/2006/relationships/customXml" Target="../ink/ink1045.xml"/><Relationship Id="rId775" Type="http://schemas.openxmlformats.org/officeDocument/2006/relationships/image" Target="../media/image652.png"/><Relationship Id="rId428" Type="http://schemas.openxmlformats.org/officeDocument/2006/relationships/image" Target="../media/image482.png"/><Relationship Id="rId635" Type="http://schemas.openxmlformats.org/officeDocument/2006/relationships/customXml" Target="../ink/ink1079.xml"/><Relationship Id="rId842" Type="http://schemas.openxmlformats.org/officeDocument/2006/relationships/customXml" Target="../ink/ink1184.xml"/><Relationship Id="rId274" Type="http://schemas.openxmlformats.org/officeDocument/2006/relationships/image" Target="../media/image405.png"/><Relationship Id="rId481" Type="http://schemas.openxmlformats.org/officeDocument/2006/relationships/image" Target="../media/image508.png"/><Relationship Id="rId702" Type="http://schemas.openxmlformats.org/officeDocument/2006/relationships/customXml" Target="../ink/ink1113.xml"/><Relationship Id="rId69" Type="http://schemas.openxmlformats.org/officeDocument/2006/relationships/image" Target="../media/image304.png"/><Relationship Id="rId134" Type="http://schemas.openxmlformats.org/officeDocument/2006/relationships/customXml" Target="../ink/ink825.xml"/><Relationship Id="rId579" Type="http://schemas.openxmlformats.org/officeDocument/2006/relationships/image" Target="../media/image556.png"/><Relationship Id="rId786" Type="http://schemas.openxmlformats.org/officeDocument/2006/relationships/customXml" Target="../ink/ink1155.xml"/><Relationship Id="rId341" Type="http://schemas.openxmlformats.org/officeDocument/2006/relationships/customXml" Target="../ink/ink930.xml"/><Relationship Id="rId439" Type="http://schemas.openxmlformats.org/officeDocument/2006/relationships/customXml" Target="../ink/ink979.xml"/><Relationship Id="rId646" Type="http://schemas.openxmlformats.org/officeDocument/2006/relationships/image" Target="../media/image589.png"/><Relationship Id="rId201" Type="http://schemas.openxmlformats.org/officeDocument/2006/relationships/customXml" Target="../ink/ink859.xml"/><Relationship Id="rId285" Type="http://schemas.openxmlformats.org/officeDocument/2006/relationships/customXml" Target="../ink/ink901.xml"/><Relationship Id="rId506" Type="http://schemas.openxmlformats.org/officeDocument/2006/relationships/customXml" Target="../ink/ink1014.xml"/><Relationship Id="rId853" Type="http://schemas.openxmlformats.org/officeDocument/2006/relationships/image" Target="../media/image690.png"/><Relationship Id="rId492" Type="http://schemas.openxmlformats.org/officeDocument/2006/relationships/customXml" Target="../ink/ink1007.xml"/><Relationship Id="rId713" Type="http://schemas.openxmlformats.org/officeDocument/2006/relationships/image" Target="../media/image622.png"/><Relationship Id="rId797" Type="http://schemas.openxmlformats.org/officeDocument/2006/relationships/customXml" Target="../ink/ink1161.xml"/><Relationship Id="rId145" Type="http://schemas.openxmlformats.org/officeDocument/2006/relationships/image" Target="../media/image341.png"/><Relationship Id="rId352" Type="http://schemas.openxmlformats.org/officeDocument/2006/relationships/image" Target="../media/image443.png"/><Relationship Id="rId212" Type="http://schemas.openxmlformats.org/officeDocument/2006/relationships/image" Target="../media/image374.png"/><Relationship Id="rId657" Type="http://schemas.openxmlformats.org/officeDocument/2006/relationships/image" Target="../media/image594.png"/><Relationship Id="rId864" Type="http://schemas.openxmlformats.org/officeDocument/2006/relationships/customXml" Target="../ink/ink1195.xml"/><Relationship Id="rId296" Type="http://schemas.openxmlformats.org/officeDocument/2006/relationships/customXml" Target="../ink/ink907.xml"/><Relationship Id="rId517" Type="http://schemas.openxmlformats.org/officeDocument/2006/relationships/image" Target="../media/image525.png"/><Relationship Id="rId724" Type="http://schemas.openxmlformats.org/officeDocument/2006/relationships/customXml" Target="../ink/ink1124.xml"/><Relationship Id="rId60" Type="http://schemas.openxmlformats.org/officeDocument/2006/relationships/customXml" Target="../ink/ink788.xml"/><Relationship Id="rId156" Type="http://schemas.openxmlformats.org/officeDocument/2006/relationships/image" Target="../media/image346.png"/><Relationship Id="rId363" Type="http://schemas.openxmlformats.org/officeDocument/2006/relationships/customXml" Target="../ink/ink941.xml"/><Relationship Id="rId570" Type="http://schemas.openxmlformats.org/officeDocument/2006/relationships/customXml" Target="../ink/ink1046.xml"/><Relationship Id="rId223" Type="http://schemas.openxmlformats.org/officeDocument/2006/relationships/customXml" Target="../ink/ink870.xml"/><Relationship Id="rId430" Type="http://schemas.openxmlformats.org/officeDocument/2006/relationships/image" Target="../media/image483.png"/><Relationship Id="rId668" Type="http://schemas.openxmlformats.org/officeDocument/2006/relationships/customXml" Target="../ink/ink1096.xml"/><Relationship Id="rId875" Type="http://schemas.openxmlformats.org/officeDocument/2006/relationships/image" Target="../media/image701.png"/><Relationship Id="rId18" Type="http://schemas.openxmlformats.org/officeDocument/2006/relationships/customXml" Target="../ink/ink767.xml"/><Relationship Id="rId528" Type="http://schemas.openxmlformats.org/officeDocument/2006/relationships/customXml" Target="../ink/ink1025.xml"/><Relationship Id="rId735" Type="http://schemas.openxmlformats.org/officeDocument/2006/relationships/image" Target="../media/image632.png"/><Relationship Id="rId167" Type="http://schemas.openxmlformats.org/officeDocument/2006/relationships/customXml" Target="../ink/ink842.xml"/><Relationship Id="rId374" Type="http://schemas.openxmlformats.org/officeDocument/2006/relationships/image" Target="../media/image454.png"/><Relationship Id="rId581" Type="http://schemas.openxmlformats.org/officeDocument/2006/relationships/image" Target="../media/image557.png"/><Relationship Id="rId71" Type="http://schemas.openxmlformats.org/officeDocument/2006/relationships/image" Target="../media/image305.png"/><Relationship Id="rId234" Type="http://schemas.openxmlformats.org/officeDocument/2006/relationships/image" Target="../media/image385.png"/><Relationship Id="rId679" Type="http://schemas.openxmlformats.org/officeDocument/2006/relationships/image" Target="../media/image605.png"/><Relationship Id="rId802" Type="http://schemas.openxmlformats.org/officeDocument/2006/relationships/image" Target="../media/image665.png"/><Relationship Id="rId886" Type="http://schemas.openxmlformats.org/officeDocument/2006/relationships/customXml" Target="../ink/ink1206.xml"/><Relationship Id="rId2" Type="http://schemas.openxmlformats.org/officeDocument/2006/relationships/customXml" Target="../ink/ink759.xml"/><Relationship Id="rId29" Type="http://schemas.openxmlformats.org/officeDocument/2006/relationships/image" Target="../media/image284.png"/><Relationship Id="rId441" Type="http://schemas.openxmlformats.org/officeDocument/2006/relationships/customXml" Target="../ink/ink980.xml"/><Relationship Id="rId539" Type="http://schemas.openxmlformats.org/officeDocument/2006/relationships/image" Target="../media/image536.png"/><Relationship Id="rId746" Type="http://schemas.openxmlformats.org/officeDocument/2006/relationships/customXml" Target="../ink/ink1135.xml"/><Relationship Id="rId178" Type="http://schemas.openxmlformats.org/officeDocument/2006/relationships/image" Target="../media/image357.png"/><Relationship Id="rId301" Type="http://schemas.openxmlformats.org/officeDocument/2006/relationships/image" Target="../media/image418.png"/><Relationship Id="rId82" Type="http://schemas.openxmlformats.org/officeDocument/2006/relationships/customXml" Target="../ink/ink799.xml"/><Relationship Id="rId385" Type="http://schemas.openxmlformats.org/officeDocument/2006/relationships/customXml" Target="../ink/ink952.xml"/><Relationship Id="rId592" Type="http://schemas.openxmlformats.org/officeDocument/2006/relationships/customXml" Target="../ink/ink1057.xml"/><Relationship Id="rId606" Type="http://schemas.openxmlformats.org/officeDocument/2006/relationships/customXml" Target="../ink/ink1064.xml"/><Relationship Id="rId813" Type="http://schemas.openxmlformats.org/officeDocument/2006/relationships/customXml" Target="../ink/ink1169.xml"/><Relationship Id="rId245" Type="http://schemas.openxmlformats.org/officeDocument/2006/relationships/customXml" Target="../ink/ink881.xml"/><Relationship Id="rId452" Type="http://schemas.openxmlformats.org/officeDocument/2006/relationships/image" Target="../media/image494.png"/><Relationship Id="rId897" Type="http://schemas.openxmlformats.org/officeDocument/2006/relationships/image" Target="../media/image712.png"/><Relationship Id="rId105" Type="http://schemas.openxmlformats.org/officeDocument/2006/relationships/image" Target="../media/image322.png"/><Relationship Id="rId312" Type="http://schemas.openxmlformats.org/officeDocument/2006/relationships/customXml" Target="../ink/ink915.xml"/><Relationship Id="rId757" Type="http://schemas.openxmlformats.org/officeDocument/2006/relationships/image" Target="../media/image643.png"/><Relationship Id="rId93" Type="http://schemas.openxmlformats.org/officeDocument/2006/relationships/image" Target="../media/image316.png"/><Relationship Id="rId189" Type="http://schemas.openxmlformats.org/officeDocument/2006/relationships/customXml" Target="../ink/ink853.xml"/><Relationship Id="rId396" Type="http://schemas.openxmlformats.org/officeDocument/2006/relationships/image" Target="../media/image465.png"/><Relationship Id="rId617" Type="http://schemas.openxmlformats.org/officeDocument/2006/relationships/image" Target="../media/image575.png"/><Relationship Id="rId824" Type="http://schemas.openxmlformats.org/officeDocument/2006/relationships/image" Target="../media/image676.png"/><Relationship Id="rId256" Type="http://schemas.openxmlformats.org/officeDocument/2006/relationships/image" Target="../media/image396.png"/><Relationship Id="rId463" Type="http://schemas.openxmlformats.org/officeDocument/2006/relationships/customXml" Target="../ink/ink991.xml"/><Relationship Id="rId670" Type="http://schemas.openxmlformats.org/officeDocument/2006/relationships/customXml" Target="../ink/ink1097.xml"/><Relationship Id="rId116" Type="http://schemas.openxmlformats.org/officeDocument/2006/relationships/customXml" Target="../ink/ink816.xml"/><Relationship Id="rId323" Type="http://schemas.openxmlformats.org/officeDocument/2006/relationships/image" Target="../media/image429.png"/><Relationship Id="rId530" Type="http://schemas.openxmlformats.org/officeDocument/2006/relationships/customXml" Target="../ink/ink1026.xml"/><Relationship Id="rId768" Type="http://schemas.openxmlformats.org/officeDocument/2006/relationships/customXml" Target="../ink/ink1146.xml"/><Relationship Id="rId20" Type="http://schemas.openxmlformats.org/officeDocument/2006/relationships/customXml" Target="../ink/ink768.xml"/><Relationship Id="rId628" Type="http://schemas.openxmlformats.org/officeDocument/2006/relationships/image" Target="../media/image580.png"/><Relationship Id="rId835" Type="http://schemas.openxmlformats.org/officeDocument/2006/relationships/image" Target="../media/image681.png"/><Relationship Id="rId267" Type="http://schemas.openxmlformats.org/officeDocument/2006/relationships/customXml" Target="../ink/ink892.xml"/><Relationship Id="rId474" Type="http://schemas.openxmlformats.org/officeDocument/2006/relationships/customXml" Target="../ink/ink997.xml"/><Relationship Id="rId127" Type="http://schemas.openxmlformats.org/officeDocument/2006/relationships/image" Target="../media/image333.png"/><Relationship Id="rId681" Type="http://schemas.openxmlformats.org/officeDocument/2006/relationships/image" Target="../media/image606.png"/><Relationship Id="rId779" Type="http://schemas.openxmlformats.org/officeDocument/2006/relationships/image" Target="../media/image654.png"/><Relationship Id="rId902" Type="http://schemas.openxmlformats.org/officeDocument/2006/relationships/customXml" Target="../ink/ink1214.xml"/><Relationship Id="rId31" Type="http://schemas.openxmlformats.org/officeDocument/2006/relationships/image" Target="../media/image285.png"/><Relationship Id="rId334" Type="http://schemas.openxmlformats.org/officeDocument/2006/relationships/customXml" Target="../ink/ink926.xml"/><Relationship Id="rId541" Type="http://schemas.openxmlformats.org/officeDocument/2006/relationships/image" Target="../media/image537.png"/><Relationship Id="rId639" Type="http://schemas.openxmlformats.org/officeDocument/2006/relationships/customXml" Target="../ink/ink1081.xml"/><Relationship Id="rId180" Type="http://schemas.openxmlformats.org/officeDocument/2006/relationships/image" Target="../media/image358.png"/><Relationship Id="rId278" Type="http://schemas.openxmlformats.org/officeDocument/2006/relationships/image" Target="../media/image407.png"/><Relationship Id="rId401" Type="http://schemas.openxmlformats.org/officeDocument/2006/relationships/customXml" Target="../ink/ink960.xml"/><Relationship Id="rId846" Type="http://schemas.openxmlformats.org/officeDocument/2006/relationships/customXml" Target="../ink/ink1186.xml"/><Relationship Id="rId485" Type="http://schemas.openxmlformats.org/officeDocument/2006/relationships/image" Target="../media/image510.png"/><Relationship Id="rId692" Type="http://schemas.openxmlformats.org/officeDocument/2006/relationships/customXml" Target="../ink/ink1108.xml"/><Relationship Id="rId706" Type="http://schemas.openxmlformats.org/officeDocument/2006/relationships/customXml" Target="../ink/ink1115.xml"/><Relationship Id="rId913" Type="http://schemas.openxmlformats.org/officeDocument/2006/relationships/image" Target="../media/image720.png"/><Relationship Id="rId42" Type="http://schemas.openxmlformats.org/officeDocument/2006/relationships/customXml" Target="../ink/ink779.xml"/><Relationship Id="rId138" Type="http://schemas.openxmlformats.org/officeDocument/2006/relationships/customXml" Target="../ink/ink827.xml"/><Relationship Id="rId345" Type="http://schemas.openxmlformats.org/officeDocument/2006/relationships/customXml" Target="../ink/ink932.xml"/><Relationship Id="rId552" Type="http://schemas.openxmlformats.org/officeDocument/2006/relationships/customXml" Target="../ink/ink1037.xml"/><Relationship Id="rId191" Type="http://schemas.openxmlformats.org/officeDocument/2006/relationships/customXml" Target="../ink/ink854.xml"/><Relationship Id="rId205" Type="http://schemas.openxmlformats.org/officeDocument/2006/relationships/customXml" Target="../ink/ink861.xml"/><Relationship Id="rId412" Type="http://schemas.openxmlformats.org/officeDocument/2006/relationships/image" Target="../media/image473.png"/><Relationship Id="rId857" Type="http://schemas.openxmlformats.org/officeDocument/2006/relationships/image" Target="../media/image692.png"/><Relationship Id="rId289" Type="http://schemas.openxmlformats.org/officeDocument/2006/relationships/customXml" Target="../ink/ink903.xml"/><Relationship Id="rId496" Type="http://schemas.openxmlformats.org/officeDocument/2006/relationships/customXml" Target="../ink/ink1009.xml"/><Relationship Id="rId717" Type="http://schemas.openxmlformats.org/officeDocument/2006/relationships/image" Target="../media/image624.png"/><Relationship Id="rId53" Type="http://schemas.openxmlformats.org/officeDocument/2006/relationships/image" Target="../media/image296.png"/><Relationship Id="rId149" Type="http://schemas.openxmlformats.org/officeDocument/2006/relationships/customXml" Target="../ink/ink833.xml"/><Relationship Id="rId356" Type="http://schemas.openxmlformats.org/officeDocument/2006/relationships/image" Target="../media/image445.png"/><Relationship Id="rId563" Type="http://schemas.openxmlformats.org/officeDocument/2006/relationships/image" Target="../media/image548.png"/><Relationship Id="rId770" Type="http://schemas.openxmlformats.org/officeDocument/2006/relationships/customXml" Target="../ink/ink1147.xml"/><Relationship Id="rId216" Type="http://schemas.openxmlformats.org/officeDocument/2006/relationships/image" Target="../media/image376.png"/><Relationship Id="rId423" Type="http://schemas.openxmlformats.org/officeDocument/2006/relationships/customXml" Target="../ink/ink971.xml"/><Relationship Id="rId868" Type="http://schemas.openxmlformats.org/officeDocument/2006/relationships/customXml" Target="../ink/ink1197.xml"/><Relationship Id="rId630" Type="http://schemas.openxmlformats.org/officeDocument/2006/relationships/image" Target="../media/image581.png"/><Relationship Id="rId728" Type="http://schemas.openxmlformats.org/officeDocument/2006/relationships/customXml" Target="../ink/ink1126.xml"/><Relationship Id="rId64" Type="http://schemas.openxmlformats.org/officeDocument/2006/relationships/customXml" Target="../ink/ink790.xml"/><Relationship Id="rId367" Type="http://schemas.openxmlformats.org/officeDocument/2006/relationships/customXml" Target="../ink/ink943.xml"/><Relationship Id="rId574" Type="http://schemas.openxmlformats.org/officeDocument/2006/relationships/customXml" Target="../ink/ink1048.xml"/><Relationship Id="rId227" Type="http://schemas.openxmlformats.org/officeDocument/2006/relationships/customXml" Target="../ink/ink872.xml"/><Relationship Id="rId781" Type="http://schemas.openxmlformats.org/officeDocument/2006/relationships/image" Target="../media/image655.png"/><Relationship Id="rId879" Type="http://schemas.openxmlformats.org/officeDocument/2006/relationships/image" Target="../media/image703.png"/><Relationship Id="rId434" Type="http://schemas.openxmlformats.org/officeDocument/2006/relationships/image" Target="../media/image485.png"/><Relationship Id="rId641" Type="http://schemas.openxmlformats.org/officeDocument/2006/relationships/customXml" Target="../ink/ink1082.xml"/><Relationship Id="rId739" Type="http://schemas.openxmlformats.org/officeDocument/2006/relationships/image" Target="../media/image634.png"/><Relationship Id="rId280" Type="http://schemas.openxmlformats.org/officeDocument/2006/relationships/image" Target="../media/image408.png"/><Relationship Id="rId501" Type="http://schemas.openxmlformats.org/officeDocument/2006/relationships/image" Target="../media/image517.png"/><Relationship Id="rId75" Type="http://schemas.openxmlformats.org/officeDocument/2006/relationships/image" Target="../media/image307.png"/><Relationship Id="rId140" Type="http://schemas.openxmlformats.org/officeDocument/2006/relationships/customXml" Target="../ink/ink828.xml"/><Relationship Id="rId378" Type="http://schemas.openxmlformats.org/officeDocument/2006/relationships/image" Target="../media/image456.png"/><Relationship Id="rId585" Type="http://schemas.openxmlformats.org/officeDocument/2006/relationships/image" Target="../media/image559.png"/><Relationship Id="rId792" Type="http://schemas.openxmlformats.org/officeDocument/2006/relationships/image" Target="../media/image660.png"/><Relationship Id="rId806" Type="http://schemas.openxmlformats.org/officeDocument/2006/relationships/image" Target="../media/image667.png"/><Relationship Id="rId6" Type="http://schemas.openxmlformats.org/officeDocument/2006/relationships/customXml" Target="../ink/ink761.xml"/><Relationship Id="rId238" Type="http://schemas.openxmlformats.org/officeDocument/2006/relationships/image" Target="../media/image387.png"/><Relationship Id="rId445" Type="http://schemas.openxmlformats.org/officeDocument/2006/relationships/customXml" Target="../ink/ink982.xml"/><Relationship Id="rId652" Type="http://schemas.openxmlformats.org/officeDocument/2006/relationships/customXml" Target="../ink/ink1088.xml"/><Relationship Id="rId291" Type="http://schemas.openxmlformats.org/officeDocument/2006/relationships/customXml" Target="../ink/ink904.xml"/><Relationship Id="rId305" Type="http://schemas.openxmlformats.org/officeDocument/2006/relationships/image" Target="../media/image420.png"/><Relationship Id="rId512" Type="http://schemas.openxmlformats.org/officeDocument/2006/relationships/customXml" Target="../ink/ink1017.xml"/><Relationship Id="rId86" Type="http://schemas.openxmlformats.org/officeDocument/2006/relationships/customXml" Target="../ink/ink801.xml"/><Relationship Id="rId151" Type="http://schemas.openxmlformats.org/officeDocument/2006/relationships/customXml" Target="../ink/ink834.xml"/><Relationship Id="rId389" Type="http://schemas.openxmlformats.org/officeDocument/2006/relationships/customXml" Target="../ink/ink954.xml"/><Relationship Id="rId596" Type="http://schemas.openxmlformats.org/officeDocument/2006/relationships/customXml" Target="../ink/ink1059.xml"/><Relationship Id="rId817" Type="http://schemas.openxmlformats.org/officeDocument/2006/relationships/customXml" Target="../ink/ink1171.xml"/><Relationship Id="rId249" Type="http://schemas.openxmlformats.org/officeDocument/2006/relationships/customXml" Target="../ink/ink883.xml"/><Relationship Id="rId456" Type="http://schemas.openxmlformats.org/officeDocument/2006/relationships/image" Target="../media/image496.png"/><Relationship Id="rId663" Type="http://schemas.openxmlformats.org/officeDocument/2006/relationships/image" Target="../media/image597.png"/><Relationship Id="rId870" Type="http://schemas.openxmlformats.org/officeDocument/2006/relationships/customXml" Target="../ink/ink1198.xml"/><Relationship Id="rId13" Type="http://schemas.openxmlformats.org/officeDocument/2006/relationships/image" Target="../media/image276.png"/><Relationship Id="rId109" Type="http://schemas.openxmlformats.org/officeDocument/2006/relationships/image" Target="../media/image324.png"/><Relationship Id="rId316" Type="http://schemas.openxmlformats.org/officeDocument/2006/relationships/customXml" Target="../ink/ink917.xml"/><Relationship Id="rId523" Type="http://schemas.openxmlformats.org/officeDocument/2006/relationships/image" Target="../media/image528.png"/><Relationship Id="rId97" Type="http://schemas.openxmlformats.org/officeDocument/2006/relationships/image" Target="../media/image318.png"/><Relationship Id="rId730" Type="http://schemas.openxmlformats.org/officeDocument/2006/relationships/customXml" Target="../ink/ink1127.xml"/><Relationship Id="rId828" Type="http://schemas.openxmlformats.org/officeDocument/2006/relationships/image" Target="../media/image678.png"/><Relationship Id="rId162" Type="http://schemas.openxmlformats.org/officeDocument/2006/relationships/image" Target="../media/image349.png"/><Relationship Id="rId467" Type="http://schemas.openxmlformats.org/officeDocument/2006/relationships/customXml" Target="../ink/ink993.xml"/><Relationship Id="rId674" Type="http://schemas.openxmlformats.org/officeDocument/2006/relationships/customXml" Target="../ink/ink1099.xml"/><Relationship Id="rId881" Type="http://schemas.openxmlformats.org/officeDocument/2006/relationships/image" Target="../media/image704.png"/><Relationship Id="rId24" Type="http://schemas.openxmlformats.org/officeDocument/2006/relationships/customXml" Target="../ink/ink770.xml"/><Relationship Id="rId327" Type="http://schemas.openxmlformats.org/officeDocument/2006/relationships/image" Target="../media/image431.png"/><Relationship Id="rId534" Type="http://schemas.openxmlformats.org/officeDocument/2006/relationships/customXml" Target="../ink/ink1028.xml"/><Relationship Id="rId741" Type="http://schemas.openxmlformats.org/officeDocument/2006/relationships/image" Target="../media/image635.png"/><Relationship Id="rId839" Type="http://schemas.openxmlformats.org/officeDocument/2006/relationships/image" Target="../media/image683.png"/><Relationship Id="rId173" Type="http://schemas.openxmlformats.org/officeDocument/2006/relationships/customXml" Target="../ink/ink845.xml"/><Relationship Id="rId380" Type="http://schemas.openxmlformats.org/officeDocument/2006/relationships/image" Target="../media/image457.png"/><Relationship Id="rId601" Type="http://schemas.openxmlformats.org/officeDocument/2006/relationships/image" Target="../media/image567.png"/><Relationship Id="rId240" Type="http://schemas.openxmlformats.org/officeDocument/2006/relationships/image" Target="../media/image388.png"/><Relationship Id="rId478" Type="http://schemas.openxmlformats.org/officeDocument/2006/relationships/customXml" Target="../ink/ink999.xml"/><Relationship Id="rId685" Type="http://schemas.openxmlformats.org/officeDocument/2006/relationships/image" Target="../media/image608.png"/><Relationship Id="rId892" Type="http://schemas.openxmlformats.org/officeDocument/2006/relationships/customXml" Target="../ink/ink1209.xml"/><Relationship Id="rId906" Type="http://schemas.openxmlformats.org/officeDocument/2006/relationships/customXml" Target="../ink/ink1216.xml"/><Relationship Id="rId35" Type="http://schemas.openxmlformats.org/officeDocument/2006/relationships/image" Target="../media/image287.png"/><Relationship Id="rId100" Type="http://schemas.openxmlformats.org/officeDocument/2006/relationships/customXml" Target="../ink/ink808.xml"/><Relationship Id="rId338" Type="http://schemas.openxmlformats.org/officeDocument/2006/relationships/customXml" Target="../ink/ink928.xml"/><Relationship Id="rId545" Type="http://schemas.openxmlformats.org/officeDocument/2006/relationships/image" Target="../media/image539.png"/><Relationship Id="rId752" Type="http://schemas.openxmlformats.org/officeDocument/2006/relationships/customXml" Target="../ink/ink1138.xml"/><Relationship Id="rId184" Type="http://schemas.openxmlformats.org/officeDocument/2006/relationships/image" Target="../media/image360.png"/><Relationship Id="rId391" Type="http://schemas.openxmlformats.org/officeDocument/2006/relationships/customXml" Target="../ink/ink955.xml"/><Relationship Id="rId405" Type="http://schemas.openxmlformats.org/officeDocument/2006/relationships/customXml" Target="../ink/ink962.xml"/><Relationship Id="rId612" Type="http://schemas.openxmlformats.org/officeDocument/2006/relationships/customXml" Target="../ink/ink1067.xml"/><Relationship Id="rId251" Type="http://schemas.openxmlformats.org/officeDocument/2006/relationships/customXml" Target="../ink/ink884.xml"/><Relationship Id="rId489" Type="http://schemas.openxmlformats.org/officeDocument/2006/relationships/image" Target="../media/image511.png"/><Relationship Id="rId696" Type="http://schemas.openxmlformats.org/officeDocument/2006/relationships/customXml" Target="../ink/ink1110.xml"/><Relationship Id="rId917" Type="http://schemas.openxmlformats.org/officeDocument/2006/relationships/image" Target="../media/image722.png"/><Relationship Id="rId46" Type="http://schemas.openxmlformats.org/officeDocument/2006/relationships/customXml" Target="../ink/ink781.xml"/><Relationship Id="rId349" Type="http://schemas.openxmlformats.org/officeDocument/2006/relationships/customXml" Target="../ink/ink934.xml"/><Relationship Id="rId556" Type="http://schemas.openxmlformats.org/officeDocument/2006/relationships/customXml" Target="../ink/ink1039.xml"/><Relationship Id="rId763" Type="http://schemas.openxmlformats.org/officeDocument/2006/relationships/image" Target="../media/image646.png"/><Relationship Id="rId111" Type="http://schemas.openxmlformats.org/officeDocument/2006/relationships/image" Target="../media/image325.png"/><Relationship Id="rId195" Type="http://schemas.openxmlformats.org/officeDocument/2006/relationships/customXml" Target="../ink/ink856.xml"/><Relationship Id="rId209" Type="http://schemas.openxmlformats.org/officeDocument/2006/relationships/customXml" Target="../ink/ink863.xml"/><Relationship Id="rId416" Type="http://schemas.openxmlformats.org/officeDocument/2006/relationships/image" Target="../media/image475.png"/><Relationship Id="rId623" Type="http://schemas.openxmlformats.org/officeDocument/2006/relationships/customXml" Target="../ink/ink1073.xml"/><Relationship Id="rId830" Type="http://schemas.openxmlformats.org/officeDocument/2006/relationships/image" Target="../media/image679.png"/><Relationship Id="rId57" Type="http://schemas.openxmlformats.org/officeDocument/2006/relationships/image" Target="../media/image298.png"/><Relationship Id="rId262" Type="http://schemas.openxmlformats.org/officeDocument/2006/relationships/image" Target="../media/image399.png"/><Relationship Id="rId567" Type="http://schemas.openxmlformats.org/officeDocument/2006/relationships/image" Target="../media/image550.png"/><Relationship Id="rId122" Type="http://schemas.openxmlformats.org/officeDocument/2006/relationships/customXml" Target="../ink/ink819.xml"/><Relationship Id="rId774" Type="http://schemas.openxmlformats.org/officeDocument/2006/relationships/customXml" Target="../ink/ink1149.xml"/><Relationship Id="rId427" Type="http://schemas.openxmlformats.org/officeDocument/2006/relationships/customXml" Target="../ink/ink973.xml"/><Relationship Id="rId634" Type="http://schemas.openxmlformats.org/officeDocument/2006/relationships/image" Target="../media/image583.png"/><Relationship Id="rId841" Type="http://schemas.openxmlformats.org/officeDocument/2006/relationships/image" Target="../media/image684.png"/><Relationship Id="rId273" Type="http://schemas.openxmlformats.org/officeDocument/2006/relationships/customXml" Target="../ink/ink895.xml"/><Relationship Id="rId480" Type="http://schemas.openxmlformats.org/officeDocument/2006/relationships/customXml" Target="../ink/ink1000.xml"/><Relationship Id="rId701" Type="http://schemas.openxmlformats.org/officeDocument/2006/relationships/image" Target="../media/image616.png"/><Relationship Id="rId68" Type="http://schemas.openxmlformats.org/officeDocument/2006/relationships/customXml" Target="../ink/ink792.xml"/><Relationship Id="rId133" Type="http://schemas.openxmlformats.org/officeDocument/2006/relationships/image" Target="../media/image336.png"/><Relationship Id="rId340" Type="http://schemas.openxmlformats.org/officeDocument/2006/relationships/customXml" Target="../ink/ink929.xml"/><Relationship Id="rId578" Type="http://schemas.openxmlformats.org/officeDocument/2006/relationships/customXml" Target="../ink/ink1050.xml"/><Relationship Id="rId785" Type="http://schemas.openxmlformats.org/officeDocument/2006/relationships/image" Target="../media/image657.png"/><Relationship Id="rId200" Type="http://schemas.openxmlformats.org/officeDocument/2006/relationships/image" Target="../media/image368.png"/><Relationship Id="rId438" Type="http://schemas.openxmlformats.org/officeDocument/2006/relationships/image" Target="../media/image487.png"/><Relationship Id="rId645" Type="http://schemas.openxmlformats.org/officeDocument/2006/relationships/customXml" Target="../ink/ink1084.xml"/><Relationship Id="rId852" Type="http://schemas.openxmlformats.org/officeDocument/2006/relationships/customXml" Target="../ink/ink1189.xml"/><Relationship Id="rId284" Type="http://schemas.openxmlformats.org/officeDocument/2006/relationships/image" Target="../media/image410.png"/><Relationship Id="rId491" Type="http://schemas.openxmlformats.org/officeDocument/2006/relationships/image" Target="../media/image512.png"/><Relationship Id="rId505" Type="http://schemas.openxmlformats.org/officeDocument/2006/relationships/image" Target="../media/image519.png"/><Relationship Id="rId712" Type="http://schemas.openxmlformats.org/officeDocument/2006/relationships/customXml" Target="../ink/ink1118.xml"/><Relationship Id="rId79" Type="http://schemas.openxmlformats.org/officeDocument/2006/relationships/image" Target="../media/image309.png"/><Relationship Id="rId144" Type="http://schemas.openxmlformats.org/officeDocument/2006/relationships/customXml" Target="../ink/ink830.xml"/><Relationship Id="rId589" Type="http://schemas.openxmlformats.org/officeDocument/2006/relationships/image" Target="../media/image561.png"/><Relationship Id="rId796" Type="http://schemas.openxmlformats.org/officeDocument/2006/relationships/image" Target="../media/image662.png"/><Relationship Id="rId351" Type="http://schemas.openxmlformats.org/officeDocument/2006/relationships/customXml" Target="../ink/ink935.xml"/><Relationship Id="rId449" Type="http://schemas.openxmlformats.org/officeDocument/2006/relationships/customXml" Target="../ink/ink984.xml"/><Relationship Id="rId656" Type="http://schemas.openxmlformats.org/officeDocument/2006/relationships/customXml" Target="../ink/ink1090.xml"/><Relationship Id="rId863" Type="http://schemas.openxmlformats.org/officeDocument/2006/relationships/image" Target="../media/image695.png"/><Relationship Id="rId211" Type="http://schemas.openxmlformats.org/officeDocument/2006/relationships/customXml" Target="../ink/ink864.xml"/><Relationship Id="rId253" Type="http://schemas.openxmlformats.org/officeDocument/2006/relationships/customXml" Target="../ink/ink885.xml"/><Relationship Id="rId295" Type="http://schemas.openxmlformats.org/officeDocument/2006/relationships/customXml" Target="../ink/ink906.xml"/><Relationship Id="rId309" Type="http://schemas.openxmlformats.org/officeDocument/2006/relationships/image" Target="../media/image422.png"/><Relationship Id="rId460" Type="http://schemas.openxmlformats.org/officeDocument/2006/relationships/image" Target="../media/image498.png"/><Relationship Id="rId516" Type="http://schemas.openxmlformats.org/officeDocument/2006/relationships/customXml" Target="../ink/ink1019.xml"/><Relationship Id="rId698" Type="http://schemas.openxmlformats.org/officeDocument/2006/relationships/customXml" Target="../ink/ink1111.xml"/><Relationship Id="rId48" Type="http://schemas.openxmlformats.org/officeDocument/2006/relationships/customXml" Target="../ink/ink782.xml"/><Relationship Id="rId113" Type="http://schemas.openxmlformats.org/officeDocument/2006/relationships/image" Target="../media/image326.png"/><Relationship Id="rId320" Type="http://schemas.openxmlformats.org/officeDocument/2006/relationships/customXml" Target="../ink/ink919.xml"/><Relationship Id="rId558" Type="http://schemas.openxmlformats.org/officeDocument/2006/relationships/customXml" Target="../ink/ink1040.xml"/><Relationship Id="rId723" Type="http://schemas.openxmlformats.org/officeDocument/2006/relationships/image" Target="../media/image626.png"/><Relationship Id="rId765" Type="http://schemas.openxmlformats.org/officeDocument/2006/relationships/image" Target="../media/image647.png"/><Relationship Id="rId155" Type="http://schemas.openxmlformats.org/officeDocument/2006/relationships/customXml" Target="../ink/ink836.xml"/><Relationship Id="rId197" Type="http://schemas.openxmlformats.org/officeDocument/2006/relationships/customXml" Target="../ink/ink857.xml"/><Relationship Id="rId362" Type="http://schemas.openxmlformats.org/officeDocument/2006/relationships/image" Target="../media/image448.png"/><Relationship Id="rId418" Type="http://schemas.openxmlformats.org/officeDocument/2006/relationships/image" Target="../media/image476.png"/><Relationship Id="rId625" Type="http://schemas.openxmlformats.org/officeDocument/2006/relationships/customXml" Target="../ink/ink1074.xml"/><Relationship Id="rId832" Type="http://schemas.openxmlformats.org/officeDocument/2006/relationships/image" Target="../media/image680.png"/><Relationship Id="rId222" Type="http://schemas.openxmlformats.org/officeDocument/2006/relationships/image" Target="../media/image379.png"/><Relationship Id="rId264" Type="http://schemas.openxmlformats.org/officeDocument/2006/relationships/image" Target="../media/image400.png"/><Relationship Id="rId471" Type="http://schemas.openxmlformats.org/officeDocument/2006/relationships/image" Target="../media/image503.png"/><Relationship Id="rId667" Type="http://schemas.openxmlformats.org/officeDocument/2006/relationships/image" Target="../media/image599.png"/><Relationship Id="rId874" Type="http://schemas.openxmlformats.org/officeDocument/2006/relationships/customXml" Target="../ink/ink1200.xml"/><Relationship Id="rId17" Type="http://schemas.openxmlformats.org/officeDocument/2006/relationships/image" Target="../media/image278.png"/><Relationship Id="rId59" Type="http://schemas.openxmlformats.org/officeDocument/2006/relationships/image" Target="../media/image299.png"/><Relationship Id="rId124" Type="http://schemas.openxmlformats.org/officeDocument/2006/relationships/customXml" Target="../ink/ink820.xml"/><Relationship Id="rId527" Type="http://schemas.openxmlformats.org/officeDocument/2006/relationships/image" Target="../media/image530.png"/><Relationship Id="rId569" Type="http://schemas.openxmlformats.org/officeDocument/2006/relationships/image" Target="../media/image551.png"/><Relationship Id="rId734" Type="http://schemas.openxmlformats.org/officeDocument/2006/relationships/customXml" Target="../ink/ink1129.xml"/><Relationship Id="rId776" Type="http://schemas.openxmlformats.org/officeDocument/2006/relationships/customXml" Target="../ink/ink1150.xml"/><Relationship Id="rId70" Type="http://schemas.openxmlformats.org/officeDocument/2006/relationships/customXml" Target="../ink/ink793.xml"/><Relationship Id="rId166" Type="http://schemas.openxmlformats.org/officeDocument/2006/relationships/image" Target="../media/image351.png"/><Relationship Id="rId331" Type="http://schemas.openxmlformats.org/officeDocument/2006/relationships/image" Target="../media/image433.png"/><Relationship Id="rId373" Type="http://schemas.openxmlformats.org/officeDocument/2006/relationships/customXml" Target="../ink/ink946.xml"/><Relationship Id="rId429" Type="http://schemas.openxmlformats.org/officeDocument/2006/relationships/customXml" Target="../ink/ink974.xml"/><Relationship Id="rId580" Type="http://schemas.openxmlformats.org/officeDocument/2006/relationships/customXml" Target="../ink/ink1051.xml"/><Relationship Id="rId636" Type="http://schemas.openxmlformats.org/officeDocument/2006/relationships/image" Target="../media/image584.png"/><Relationship Id="rId801" Type="http://schemas.openxmlformats.org/officeDocument/2006/relationships/customXml" Target="../ink/ink1163.xml"/><Relationship Id="rId1" Type="http://schemas.openxmlformats.org/officeDocument/2006/relationships/slideLayout" Target="../slideLayouts/slideLayout7.xml"/><Relationship Id="rId233" Type="http://schemas.openxmlformats.org/officeDocument/2006/relationships/customXml" Target="../ink/ink875.xml"/><Relationship Id="rId440" Type="http://schemas.openxmlformats.org/officeDocument/2006/relationships/image" Target="../media/image488.png"/><Relationship Id="rId678" Type="http://schemas.openxmlformats.org/officeDocument/2006/relationships/customXml" Target="../ink/ink1101.xml"/><Relationship Id="rId843" Type="http://schemas.openxmlformats.org/officeDocument/2006/relationships/image" Target="../media/image685.png"/><Relationship Id="rId885" Type="http://schemas.openxmlformats.org/officeDocument/2006/relationships/image" Target="../media/image706.png"/><Relationship Id="rId28" Type="http://schemas.openxmlformats.org/officeDocument/2006/relationships/customXml" Target="../ink/ink772.xml"/><Relationship Id="rId275" Type="http://schemas.openxmlformats.org/officeDocument/2006/relationships/customXml" Target="../ink/ink896.xml"/><Relationship Id="rId300" Type="http://schemas.openxmlformats.org/officeDocument/2006/relationships/customXml" Target="../ink/ink909.xml"/><Relationship Id="rId482" Type="http://schemas.openxmlformats.org/officeDocument/2006/relationships/customXml" Target="../ink/ink1001.xml"/><Relationship Id="rId538" Type="http://schemas.openxmlformats.org/officeDocument/2006/relationships/customXml" Target="../ink/ink1030.xml"/><Relationship Id="rId703" Type="http://schemas.openxmlformats.org/officeDocument/2006/relationships/image" Target="../media/image617.png"/><Relationship Id="rId745" Type="http://schemas.openxmlformats.org/officeDocument/2006/relationships/image" Target="../media/image637.png"/><Relationship Id="rId910" Type="http://schemas.openxmlformats.org/officeDocument/2006/relationships/customXml" Target="../ink/ink1218.xml"/><Relationship Id="rId81" Type="http://schemas.openxmlformats.org/officeDocument/2006/relationships/image" Target="../media/image310.png"/><Relationship Id="rId135" Type="http://schemas.openxmlformats.org/officeDocument/2006/relationships/image" Target="../media/image337.png"/><Relationship Id="rId177" Type="http://schemas.openxmlformats.org/officeDocument/2006/relationships/customXml" Target="../ink/ink847.xml"/><Relationship Id="rId342" Type="http://schemas.openxmlformats.org/officeDocument/2006/relationships/image" Target="../media/image438.png"/><Relationship Id="rId384" Type="http://schemas.openxmlformats.org/officeDocument/2006/relationships/image" Target="../media/image459.png"/><Relationship Id="rId591" Type="http://schemas.openxmlformats.org/officeDocument/2006/relationships/image" Target="../media/image562.png"/><Relationship Id="rId605" Type="http://schemas.openxmlformats.org/officeDocument/2006/relationships/image" Target="../media/image569.png"/><Relationship Id="rId787" Type="http://schemas.openxmlformats.org/officeDocument/2006/relationships/image" Target="../media/image658.png"/><Relationship Id="rId812" Type="http://schemas.openxmlformats.org/officeDocument/2006/relationships/image" Target="../media/image670.png"/><Relationship Id="rId202" Type="http://schemas.openxmlformats.org/officeDocument/2006/relationships/image" Target="../media/image369.png"/><Relationship Id="rId244" Type="http://schemas.openxmlformats.org/officeDocument/2006/relationships/image" Target="../media/image390.png"/><Relationship Id="rId647" Type="http://schemas.openxmlformats.org/officeDocument/2006/relationships/customXml" Target="../ink/ink1085.xml"/><Relationship Id="rId689" Type="http://schemas.openxmlformats.org/officeDocument/2006/relationships/image" Target="../media/image610.png"/><Relationship Id="rId854" Type="http://schemas.openxmlformats.org/officeDocument/2006/relationships/customXml" Target="../ink/ink1190.xml"/><Relationship Id="rId896" Type="http://schemas.openxmlformats.org/officeDocument/2006/relationships/customXml" Target="../ink/ink1211.xml"/><Relationship Id="rId39" Type="http://schemas.openxmlformats.org/officeDocument/2006/relationships/image" Target="../media/image289.png"/><Relationship Id="rId286" Type="http://schemas.openxmlformats.org/officeDocument/2006/relationships/image" Target="../media/image411.png"/><Relationship Id="rId451" Type="http://schemas.openxmlformats.org/officeDocument/2006/relationships/customXml" Target="../ink/ink985.xml"/><Relationship Id="rId493" Type="http://schemas.openxmlformats.org/officeDocument/2006/relationships/image" Target="../media/image513.png"/><Relationship Id="rId507" Type="http://schemas.openxmlformats.org/officeDocument/2006/relationships/image" Target="../media/image520.png"/><Relationship Id="rId549" Type="http://schemas.openxmlformats.org/officeDocument/2006/relationships/image" Target="../media/image541.png"/><Relationship Id="rId714" Type="http://schemas.openxmlformats.org/officeDocument/2006/relationships/customXml" Target="../ink/ink1119.xml"/><Relationship Id="rId756" Type="http://schemas.openxmlformats.org/officeDocument/2006/relationships/customXml" Target="../ink/ink1140.xml"/><Relationship Id="rId50" Type="http://schemas.openxmlformats.org/officeDocument/2006/relationships/customXml" Target="../ink/ink783.xml"/><Relationship Id="rId104" Type="http://schemas.openxmlformats.org/officeDocument/2006/relationships/customXml" Target="../ink/ink810.xml"/><Relationship Id="rId146" Type="http://schemas.openxmlformats.org/officeDocument/2006/relationships/customXml" Target="../ink/ink831.xml"/><Relationship Id="rId188" Type="http://schemas.openxmlformats.org/officeDocument/2006/relationships/image" Target="../media/image362.png"/><Relationship Id="rId311" Type="http://schemas.openxmlformats.org/officeDocument/2006/relationships/image" Target="../media/image423.png"/><Relationship Id="rId353" Type="http://schemas.openxmlformats.org/officeDocument/2006/relationships/customXml" Target="../ink/ink936.xml"/><Relationship Id="rId395" Type="http://schemas.openxmlformats.org/officeDocument/2006/relationships/customXml" Target="../ink/ink957.xml"/><Relationship Id="rId409" Type="http://schemas.openxmlformats.org/officeDocument/2006/relationships/customXml" Target="../ink/ink964.xml"/><Relationship Id="rId560" Type="http://schemas.openxmlformats.org/officeDocument/2006/relationships/customXml" Target="../ink/ink1041.xml"/><Relationship Id="rId798" Type="http://schemas.openxmlformats.org/officeDocument/2006/relationships/image" Target="../media/image663.png"/><Relationship Id="rId92" Type="http://schemas.openxmlformats.org/officeDocument/2006/relationships/customXml" Target="../ink/ink804.xml"/><Relationship Id="rId213" Type="http://schemas.openxmlformats.org/officeDocument/2006/relationships/customXml" Target="../ink/ink865.xml"/><Relationship Id="rId420" Type="http://schemas.openxmlformats.org/officeDocument/2006/relationships/image" Target="../media/image477.png"/><Relationship Id="rId616" Type="http://schemas.openxmlformats.org/officeDocument/2006/relationships/customXml" Target="../ink/ink1069.xml"/><Relationship Id="rId658" Type="http://schemas.openxmlformats.org/officeDocument/2006/relationships/customXml" Target="../ink/ink1091.xml"/><Relationship Id="rId823" Type="http://schemas.openxmlformats.org/officeDocument/2006/relationships/customXml" Target="../ink/ink1174.xml"/><Relationship Id="rId865" Type="http://schemas.openxmlformats.org/officeDocument/2006/relationships/image" Target="../media/image696.png"/><Relationship Id="rId255" Type="http://schemas.openxmlformats.org/officeDocument/2006/relationships/customXml" Target="../ink/ink886.xml"/><Relationship Id="rId297" Type="http://schemas.openxmlformats.org/officeDocument/2006/relationships/image" Target="../media/image416.png"/><Relationship Id="rId462" Type="http://schemas.openxmlformats.org/officeDocument/2006/relationships/image" Target="../media/image499.png"/><Relationship Id="rId518" Type="http://schemas.openxmlformats.org/officeDocument/2006/relationships/customXml" Target="../ink/ink1020.xml"/><Relationship Id="rId725" Type="http://schemas.openxmlformats.org/officeDocument/2006/relationships/image" Target="../media/image627.png"/><Relationship Id="rId115" Type="http://schemas.openxmlformats.org/officeDocument/2006/relationships/image" Target="../media/image327.png"/><Relationship Id="rId157" Type="http://schemas.openxmlformats.org/officeDocument/2006/relationships/customXml" Target="../ink/ink837.xml"/><Relationship Id="rId322" Type="http://schemas.openxmlformats.org/officeDocument/2006/relationships/customXml" Target="../ink/ink920.xml"/><Relationship Id="rId364" Type="http://schemas.openxmlformats.org/officeDocument/2006/relationships/image" Target="../media/image449.png"/><Relationship Id="rId767" Type="http://schemas.openxmlformats.org/officeDocument/2006/relationships/image" Target="../media/image648.png"/><Relationship Id="rId61" Type="http://schemas.openxmlformats.org/officeDocument/2006/relationships/image" Target="../media/image300.png"/><Relationship Id="rId199" Type="http://schemas.openxmlformats.org/officeDocument/2006/relationships/customXml" Target="../ink/ink858.xml"/><Relationship Id="rId571" Type="http://schemas.openxmlformats.org/officeDocument/2006/relationships/image" Target="../media/image552.png"/><Relationship Id="rId627" Type="http://schemas.openxmlformats.org/officeDocument/2006/relationships/customXml" Target="../ink/ink1075.xml"/><Relationship Id="rId669" Type="http://schemas.openxmlformats.org/officeDocument/2006/relationships/image" Target="../media/image600.png"/><Relationship Id="rId834" Type="http://schemas.openxmlformats.org/officeDocument/2006/relationships/customXml" Target="../ink/ink1180.xml"/><Relationship Id="rId876" Type="http://schemas.openxmlformats.org/officeDocument/2006/relationships/customXml" Target="../ink/ink1201.xml"/><Relationship Id="rId19" Type="http://schemas.openxmlformats.org/officeDocument/2006/relationships/image" Target="../media/image279.png"/><Relationship Id="rId224" Type="http://schemas.openxmlformats.org/officeDocument/2006/relationships/image" Target="../media/image380.png"/><Relationship Id="rId266" Type="http://schemas.openxmlformats.org/officeDocument/2006/relationships/image" Target="../media/image401.png"/><Relationship Id="rId431" Type="http://schemas.openxmlformats.org/officeDocument/2006/relationships/customXml" Target="../ink/ink975.xml"/><Relationship Id="rId473" Type="http://schemas.openxmlformats.org/officeDocument/2006/relationships/image" Target="../media/image504.png"/><Relationship Id="rId529" Type="http://schemas.openxmlformats.org/officeDocument/2006/relationships/image" Target="../media/image531.png"/><Relationship Id="rId680" Type="http://schemas.openxmlformats.org/officeDocument/2006/relationships/customXml" Target="../ink/ink1102.xml"/><Relationship Id="rId736" Type="http://schemas.openxmlformats.org/officeDocument/2006/relationships/customXml" Target="../ink/ink1130.xml"/><Relationship Id="rId901" Type="http://schemas.openxmlformats.org/officeDocument/2006/relationships/image" Target="../media/image714.png"/><Relationship Id="rId30" Type="http://schemas.openxmlformats.org/officeDocument/2006/relationships/customXml" Target="../ink/ink773.xml"/><Relationship Id="rId126" Type="http://schemas.openxmlformats.org/officeDocument/2006/relationships/customXml" Target="../ink/ink821.xml"/><Relationship Id="rId168" Type="http://schemas.openxmlformats.org/officeDocument/2006/relationships/image" Target="../media/image352.png"/><Relationship Id="rId333" Type="http://schemas.openxmlformats.org/officeDocument/2006/relationships/image" Target="../media/image434.png"/><Relationship Id="rId540" Type="http://schemas.openxmlformats.org/officeDocument/2006/relationships/customXml" Target="../ink/ink1031.xml"/><Relationship Id="rId778" Type="http://schemas.openxmlformats.org/officeDocument/2006/relationships/customXml" Target="../ink/ink1151.xml"/><Relationship Id="rId72" Type="http://schemas.openxmlformats.org/officeDocument/2006/relationships/customXml" Target="../ink/ink794.xml"/><Relationship Id="rId375" Type="http://schemas.openxmlformats.org/officeDocument/2006/relationships/customXml" Target="../ink/ink947.xml"/><Relationship Id="rId582" Type="http://schemas.openxmlformats.org/officeDocument/2006/relationships/customXml" Target="../ink/ink1052.xml"/><Relationship Id="rId638" Type="http://schemas.openxmlformats.org/officeDocument/2006/relationships/image" Target="../media/image585.png"/><Relationship Id="rId803" Type="http://schemas.openxmlformats.org/officeDocument/2006/relationships/customXml" Target="../ink/ink1164.xml"/><Relationship Id="rId845" Type="http://schemas.openxmlformats.org/officeDocument/2006/relationships/image" Target="../media/image686.png"/><Relationship Id="rId3" Type="http://schemas.openxmlformats.org/officeDocument/2006/relationships/image" Target="../media/image271.png"/><Relationship Id="rId235" Type="http://schemas.openxmlformats.org/officeDocument/2006/relationships/customXml" Target="../ink/ink876.xml"/><Relationship Id="rId277" Type="http://schemas.openxmlformats.org/officeDocument/2006/relationships/customXml" Target="../ink/ink897.xml"/><Relationship Id="rId400" Type="http://schemas.openxmlformats.org/officeDocument/2006/relationships/image" Target="../media/image467.png"/><Relationship Id="rId442" Type="http://schemas.openxmlformats.org/officeDocument/2006/relationships/image" Target="../media/image489.png"/><Relationship Id="rId484" Type="http://schemas.openxmlformats.org/officeDocument/2006/relationships/customXml" Target="../ink/ink1002.xml"/><Relationship Id="rId705" Type="http://schemas.openxmlformats.org/officeDocument/2006/relationships/image" Target="../media/image618.png"/><Relationship Id="rId887" Type="http://schemas.openxmlformats.org/officeDocument/2006/relationships/image" Target="../media/image707.png"/><Relationship Id="rId137" Type="http://schemas.openxmlformats.org/officeDocument/2006/relationships/image" Target="../media/image338.png"/><Relationship Id="rId302" Type="http://schemas.openxmlformats.org/officeDocument/2006/relationships/customXml" Target="../ink/ink910.xml"/><Relationship Id="rId344" Type="http://schemas.openxmlformats.org/officeDocument/2006/relationships/image" Target="../media/image439.png"/><Relationship Id="rId691" Type="http://schemas.openxmlformats.org/officeDocument/2006/relationships/image" Target="../media/image611.png"/><Relationship Id="rId747" Type="http://schemas.openxmlformats.org/officeDocument/2006/relationships/image" Target="../media/image638.png"/><Relationship Id="rId789" Type="http://schemas.openxmlformats.org/officeDocument/2006/relationships/image" Target="../media/image659.png"/><Relationship Id="rId912" Type="http://schemas.openxmlformats.org/officeDocument/2006/relationships/customXml" Target="../ink/ink1219.xml"/><Relationship Id="rId41" Type="http://schemas.openxmlformats.org/officeDocument/2006/relationships/image" Target="../media/image290.png"/><Relationship Id="rId83" Type="http://schemas.openxmlformats.org/officeDocument/2006/relationships/image" Target="../media/image311.png"/><Relationship Id="rId179" Type="http://schemas.openxmlformats.org/officeDocument/2006/relationships/customXml" Target="../ink/ink848.xml"/><Relationship Id="rId386" Type="http://schemas.openxmlformats.org/officeDocument/2006/relationships/image" Target="../media/image460.png"/><Relationship Id="rId551" Type="http://schemas.openxmlformats.org/officeDocument/2006/relationships/image" Target="../media/image542.png"/><Relationship Id="rId593" Type="http://schemas.openxmlformats.org/officeDocument/2006/relationships/image" Target="../media/image563.png"/><Relationship Id="rId607" Type="http://schemas.openxmlformats.org/officeDocument/2006/relationships/image" Target="../media/image570.png"/><Relationship Id="rId649" Type="http://schemas.openxmlformats.org/officeDocument/2006/relationships/image" Target="../media/image590.png"/><Relationship Id="rId814" Type="http://schemas.openxmlformats.org/officeDocument/2006/relationships/image" Target="../media/image671.png"/><Relationship Id="rId856" Type="http://schemas.openxmlformats.org/officeDocument/2006/relationships/customXml" Target="../ink/ink1191.xml"/><Relationship Id="rId190" Type="http://schemas.openxmlformats.org/officeDocument/2006/relationships/image" Target="../media/image363.png"/><Relationship Id="rId204" Type="http://schemas.openxmlformats.org/officeDocument/2006/relationships/image" Target="../media/image370.png"/><Relationship Id="rId246" Type="http://schemas.openxmlformats.org/officeDocument/2006/relationships/image" Target="../media/image391.png"/><Relationship Id="rId288" Type="http://schemas.openxmlformats.org/officeDocument/2006/relationships/image" Target="../media/image412.png"/><Relationship Id="rId411" Type="http://schemas.openxmlformats.org/officeDocument/2006/relationships/customXml" Target="../ink/ink965.xml"/><Relationship Id="rId453" Type="http://schemas.openxmlformats.org/officeDocument/2006/relationships/customXml" Target="../ink/ink986.xml"/><Relationship Id="rId509" Type="http://schemas.openxmlformats.org/officeDocument/2006/relationships/image" Target="../media/image521.png"/><Relationship Id="rId660" Type="http://schemas.openxmlformats.org/officeDocument/2006/relationships/customXml" Target="../ink/ink1092.xml"/><Relationship Id="rId898" Type="http://schemas.openxmlformats.org/officeDocument/2006/relationships/customXml" Target="../ink/ink1212.xml"/><Relationship Id="rId106" Type="http://schemas.openxmlformats.org/officeDocument/2006/relationships/customXml" Target="../ink/ink811.xml"/><Relationship Id="rId313" Type="http://schemas.openxmlformats.org/officeDocument/2006/relationships/image" Target="../media/image424.png"/><Relationship Id="rId495" Type="http://schemas.openxmlformats.org/officeDocument/2006/relationships/image" Target="../media/image514.png"/><Relationship Id="rId716" Type="http://schemas.openxmlformats.org/officeDocument/2006/relationships/customXml" Target="../ink/ink1120.xml"/><Relationship Id="rId758" Type="http://schemas.openxmlformats.org/officeDocument/2006/relationships/customXml" Target="../ink/ink1141.xml"/><Relationship Id="rId10" Type="http://schemas.openxmlformats.org/officeDocument/2006/relationships/customXml" Target="../ink/ink763.xml"/><Relationship Id="rId52" Type="http://schemas.openxmlformats.org/officeDocument/2006/relationships/customXml" Target="../ink/ink784.xml"/><Relationship Id="rId94" Type="http://schemas.openxmlformats.org/officeDocument/2006/relationships/customXml" Target="../ink/ink805.xml"/><Relationship Id="rId148" Type="http://schemas.openxmlformats.org/officeDocument/2006/relationships/customXml" Target="../ink/ink832.xml"/><Relationship Id="rId355" Type="http://schemas.openxmlformats.org/officeDocument/2006/relationships/customXml" Target="../ink/ink937.xml"/><Relationship Id="rId397" Type="http://schemas.openxmlformats.org/officeDocument/2006/relationships/customXml" Target="../ink/ink958.xml"/><Relationship Id="rId520" Type="http://schemas.openxmlformats.org/officeDocument/2006/relationships/customXml" Target="../ink/ink1021.xml"/><Relationship Id="rId562" Type="http://schemas.openxmlformats.org/officeDocument/2006/relationships/customXml" Target="../ink/ink1042.xml"/><Relationship Id="rId618" Type="http://schemas.openxmlformats.org/officeDocument/2006/relationships/customXml" Target="../ink/ink1070.xml"/><Relationship Id="rId825" Type="http://schemas.openxmlformats.org/officeDocument/2006/relationships/customXml" Target="../ink/ink1175.xml"/><Relationship Id="rId215" Type="http://schemas.openxmlformats.org/officeDocument/2006/relationships/customXml" Target="../ink/ink866.xml"/><Relationship Id="rId257" Type="http://schemas.openxmlformats.org/officeDocument/2006/relationships/customXml" Target="../ink/ink887.xml"/><Relationship Id="rId422" Type="http://schemas.openxmlformats.org/officeDocument/2006/relationships/image" Target="../media/image478.png"/><Relationship Id="rId464" Type="http://schemas.openxmlformats.org/officeDocument/2006/relationships/image" Target="../media/image500.png"/><Relationship Id="rId867" Type="http://schemas.openxmlformats.org/officeDocument/2006/relationships/image" Target="../media/image697.png"/><Relationship Id="rId299" Type="http://schemas.openxmlformats.org/officeDocument/2006/relationships/image" Target="../media/image417.png"/><Relationship Id="rId727" Type="http://schemas.openxmlformats.org/officeDocument/2006/relationships/image" Target="../media/image628.png"/><Relationship Id="rId63" Type="http://schemas.openxmlformats.org/officeDocument/2006/relationships/image" Target="../media/image301.png"/><Relationship Id="rId159" Type="http://schemas.openxmlformats.org/officeDocument/2006/relationships/customXml" Target="../ink/ink838.xml"/><Relationship Id="rId366" Type="http://schemas.openxmlformats.org/officeDocument/2006/relationships/image" Target="../media/image450.png"/><Relationship Id="rId573" Type="http://schemas.openxmlformats.org/officeDocument/2006/relationships/image" Target="../media/image553.png"/><Relationship Id="rId780" Type="http://schemas.openxmlformats.org/officeDocument/2006/relationships/customXml" Target="../ink/ink1152.xml"/><Relationship Id="rId226" Type="http://schemas.openxmlformats.org/officeDocument/2006/relationships/image" Target="../media/image381.png"/><Relationship Id="rId433" Type="http://schemas.openxmlformats.org/officeDocument/2006/relationships/customXml" Target="../ink/ink976.xml"/><Relationship Id="rId878" Type="http://schemas.openxmlformats.org/officeDocument/2006/relationships/customXml" Target="../ink/ink1202.xml"/><Relationship Id="rId640" Type="http://schemas.openxmlformats.org/officeDocument/2006/relationships/image" Target="../media/image586.png"/><Relationship Id="rId738" Type="http://schemas.openxmlformats.org/officeDocument/2006/relationships/customXml" Target="../ink/ink1131.xml"/><Relationship Id="rId74" Type="http://schemas.openxmlformats.org/officeDocument/2006/relationships/customXml" Target="../ink/ink795.xml"/><Relationship Id="rId377" Type="http://schemas.openxmlformats.org/officeDocument/2006/relationships/customXml" Target="../ink/ink948.xml"/><Relationship Id="rId500" Type="http://schemas.openxmlformats.org/officeDocument/2006/relationships/customXml" Target="../ink/ink1011.xml"/><Relationship Id="rId584" Type="http://schemas.openxmlformats.org/officeDocument/2006/relationships/customXml" Target="../ink/ink1053.xml"/><Relationship Id="rId805" Type="http://schemas.openxmlformats.org/officeDocument/2006/relationships/customXml" Target="../ink/ink1165.xml"/><Relationship Id="rId5" Type="http://schemas.openxmlformats.org/officeDocument/2006/relationships/image" Target="../media/image272.png"/><Relationship Id="rId237" Type="http://schemas.openxmlformats.org/officeDocument/2006/relationships/customXml" Target="../ink/ink877.xml"/><Relationship Id="rId791" Type="http://schemas.openxmlformats.org/officeDocument/2006/relationships/customXml" Target="../ink/ink1158.xml"/><Relationship Id="rId889" Type="http://schemas.openxmlformats.org/officeDocument/2006/relationships/image" Target="../media/image708.png"/><Relationship Id="rId444" Type="http://schemas.openxmlformats.org/officeDocument/2006/relationships/image" Target="../media/image490.png"/><Relationship Id="rId651" Type="http://schemas.openxmlformats.org/officeDocument/2006/relationships/image" Target="../media/image591.png"/><Relationship Id="rId749" Type="http://schemas.openxmlformats.org/officeDocument/2006/relationships/image" Target="../media/image639.png"/><Relationship Id="rId290" Type="http://schemas.openxmlformats.org/officeDocument/2006/relationships/image" Target="../media/image413.png"/><Relationship Id="rId304" Type="http://schemas.openxmlformats.org/officeDocument/2006/relationships/customXml" Target="../ink/ink911.xml"/><Relationship Id="rId388" Type="http://schemas.openxmlformats.org/officeDocument/2006/relationships/image" Target="../media/image461.png"/><Relationship Id="rId511" Type="http://schemas.openxmlformats.org/officeDocument/2006/relationships/image" Target="../media/image522.png"/><Relationship Id="rId609" Type="http://schemas.openxmlformats.org/officeDocument/2006/relationships/image" Target="../media/image571.png"/><Relationship Id="rId85" Type="http://schemas.openxmlformats.org/officeDocument/2006/relationships/image" Target="../media/image312.png"/><Relationship Id="rId150" Type="http://schemas.openxmlformats.org/officeDocument/2006/relationships/image" Target="../media/image343.png"/><Relationship Id="rId595" Type="http://schemas.openxmlformats.org/officeDocument/2006/relationships/image" Target="../media/image564.png"/><Relationship Id="rId816" Type="http://schemas.openxmlformats.org/officeDocument/2006/relationships/image" Target="../media/image672.png"/><Relationship Id="rId248" Type="http://schemas.openxmlformats.org/officeDocument/2006/relationships/image" Target="../media/image392.png"/><Relationship Id="rId455" Type="http://schemas.openxmlformats.org/officeDocument/2006/relationships/customXml" Target="../ink/ink987.xml"/><Relationship Id="rId662" Type="http://schemas.openxmlformats.org/officeDocument/2006/relationships/customXml" Target="../ink/ink1093.xml"/><Relationship Id="rId12" Type="http://schemas.openxmlformats.org/officeDocument/2006/relationships/customXml" Target="../ink/ink764.xml"/><Relationship Id="rId108" Type="http://schemas.openxmlformats.org/officeDocument/2006/relationships/customXml" Target="../ink/ink812.xml"/><Relationship Id="rId315" Type="http://schemas.openxmlformats.org/officeDocument/2006/relationships/image" Target="../media/image425.png"/><Relationship Id="rId522" Type="http://schemas.openxmlformats.org/officeDocument/2006/relationships/customXml" Target="../ink/ink1022.xml"/><Relationship Id="rId96" Type="http://schemas.openxmlformats.org/officeDocument/2006/relationships/customXml" Target="../ink/ink806.xml"/><Relationship Id="rId161" Type="http://schemas.openxmlformats.org/officeDocument/2006/relationships/customXml" Target="../ink/ink839.xml"/><Relationship Id="rId399" Type="http://schemas.openxmlformats.org/officeDocument/2006/relationships/customXml" Target="../ink/ink959.xml"/><Relationship Id="rId827" Type="http://schemas.openxmlformats.org/officeDocument/2006/relationships/customXml" Target="../ink/ink1176.xml"/><Relationship Id="rId259" Type="http://schemas.openxmlformats.org/officeDocument/2006/relationships/customXml" Target="../ink/ink888.xml"/><Relationship Id="rId466" Type="http://schemas.openxmlformats.org/officeDocument/2006/relationships/image" Target="../media/image501.png"/><Relationship Id="rId673" Type="http://schemas.openxmlformats.org/officeDocument/2006/relationships/image" Target="../media/image602.png"/><Relationship Id="rId880" Type="http://schemas.openxmlformats.org/officeDocument/2006/relationships/customXml" Target="../ink/ink1203.xml"/><Relationship Id="rId23" Type="http://schemas.openxmlformats.org/officeDocument/2006/relationships/image" Target="../media/image281.png"/><Relationship Id="rId119" Type="http://schemas.openxmlformats.org/officeDocument/2006/relationships/image" Target="../media/image329.png"/><Relationship Id="rId326" Type="http://schemas.openxmlformats.org/officeDocument/2006/relationships/customXml" Target="../ink/ink922.xml"/><Relationship Id="rId533" Type="http://schemas.openxmlformats.org/officeDocument/2006/relationships/image" Target="../media/image533.png"/><Relationship Id="rId740" Type="http://schemas.openxmlformats.org/officeDocument/2006/relationships/customXml" Target="../ink/ink1132.xml"/><Relationship Id="rId838" Type="http://schemas.openxmlformats.org/officeDocument/2006/relationships/customXml" Target="../ink/ink1182.xml"/><Relationship Id="rId172" Type="http://schemas.openxmlformats.org/officeDocument/2006/relationships/image" Target="../media/image354.png"/><Relationship Id="rId477" Type="http://schemas.openxmlformats.org/officeDocument/2006/relationships/image" Target="../media/image506.png"/><Relationship Id="rId600" Type="http://schemas.openxmlformats.org/officeDocument/2006/relationships/customXml" Target="../ink/ink1061.xml"/><Relationship Id="rId684" Type="http://schemas.openxmlformats.org/officeDocument/2006/relationships/customXml" Target="../ink/ink1104.xml"/><Relationship Id="rId337" Type="http://schemas.openxmlformats.org/officeDocument/2006/relationships/image" Target="../media/image436.png"/><Relationship Id="rId891" Type="http://schemas.openxmlformats.org/officeDocument/2006/relationships/image" Target="../media/image709.png"/><Relationship Id="rId905" Type="http://schemas.openxmlformats.org/officeDocument/2006/relationships/image" Target="../media/image716.png"/><Relationship Id="rId34" Type="http://schemas.openxmlformats.org/officeDocument/2006/relationships/customXml" Target="../ink/ink775.xml"/><Relationship Id="rId544" Type="http://schemas.openxmlformats.org/officeDocument/2006/relationships/customXml" Target="../ink/ink1033.xml"/><Relationship Id="rId751" Type="http://schemas.openxmlformats.org/officeDocument/2006/relationships/image" Target="../media/image640.png"/><Relationship Id="rId849" Type="http://schemas.openxmlformats.org/officeDocument/2006/relationships/image" Target="../media/image688.png"/><Relationship Id="rId183" Type="http://schemas.openxmlformats.org/officeDocument/2006/relationships/customXml" Target="../ink/ink850.xml"/><Relationship Id="rId390" Type="http://schemas.openxmlformats.org/officeDocument/2006/relationships/image" Target="../media/image462.png"/><Relationship Id="rId404" Type="http://schemas.openxmlformats.org/officeDocument/2006/relationships/image" Target="../media/image469.png"/><Relationship Id="rId611" Type="http://schemas.openxmlformats.org/officeDocument/2006/relationships/image" Target="../media/image572.png"/><Relationship Id="rId250" Type="http://schemas.openxmlformats.org/officeDocument/2006/relationships/image" Target="../media/image393.png"/><Relationship Id="rId488" Type="http://schemas.openxmlformats.org/officeDocument/2006/relationships/customXml" Target="../ink/ink1005.xml"/><Relationship Id="rId695" Type="http://schemas.openxmlformats.org/officeDocument/2006/relationships/image" Target="../media/image613.png"/><Relationship Id="rId709" Type="http://schemas.openxmlformats.org/officeDocument/2006/relationships/image" Target="../media/image620.png"/><Relationship Id="rId916" Type="http://schemas.openxmlformats.org/officeDocument/2006/relationships/customXml" Target="../ink/ink1221.xml"/><Relationship Id="rId45" Type="http://schemas.openxmlformats.org/officeDocument/2006/relationships/image" Target="../media/image292.png"/><Relationship Id="rId110" Type="http://schemas.openxmlformats.org/officeDocument/2006/relationships/customXml" Target="../ink/ink813.xml"/><Relationship Id="rId348" Type="http://schemas.openxmlformats.org/officeDocument/2006/relationships/image" Target="../media/image441.png"/><Relationship Id="rId555" Type="http://schemas.openxmlformats.org/officeDocument/2006/relationships/image" Target="../media/image544.png"/><Relationship Id="rId762" Type="http://schemas.openxmlformats.org/officeDocument/2006/relationships/customXml" Target="../ink/ink1143.xml"/><Relationship Id="rId194" Type="http://schemas.openxmlformats.org/officeDocument/2006/relationships/image" Target="../media/image365.png"/><Relationship Id="rId208" Type="http://schemas.openxmlformats.org/officeDocument/2006/relationships/image" Target="../media/image372.png"/><Relationship Id="rId415" Type="http://schemas.openxmlformats.org/officeDocument/2006/relationships/customXml" Target="../ink/ink967.xml"/><Relationship Id="rId622" Type="http://schemas.openxmlformats.org/officeDocument/2006/relationships/image" Target="../media/image577.png"/><Relationship Id="rId261" Type="http://schemas.openxmlformats.org/officeDocument/2006/relationships/customXml" Target="../ink/ink889.xml"/><Relationship Id="rId499" Type="http://schemas.openxmlformats.org/officeDocument/2006/relationships/image" Target="../media/image516.png"/><Relationship Id="rId56" Type="http://schemas.openxmlformats.org/officeDocument/2006/relationships/customXml" Target="../ink/ink786.xml"/><Relationship Id="rId359" Type="http://schemas.openxmlformats.org/officeDocument/2006/relationships/customXml" Target="../ink/ink939.xml"/><Relationship Id="rId566" Type="http://schemas.openxmlformats.org/officeDocument/2006/relationships/customXml" Target="../ink/ink1044.xml"/><Relationship Id="rId773" Type="http://schemas.openxmlformats.org/officeDocument/2006/relationships/image" Target="../media/image651.png"/><Relationship Id="rId121" Type="http://schemas.openxmlformats.org/officeDocument/2006/relationships/image" Target="../media/image330.png"/><Relationship Id="rId219" Type="http://schemas.openxmlformats.org/officeDocument/2006/relationships/customXml" Target="../ink/ink868.xml"/><Relationship Id="rId426" Type="http://schemas.openxmlformats.org/officeDocument/2006/relationships/image" Target="../media/image481.png"/><Relationship Id="rId633" Type="http://schemas.openxmlformats.org/officeDocument/2006/relationships/customXml" Target="../ink/ink1078.xml"/><Relationship Id="rId840" Type="http://schemas.openxmlformats.org/officeDocument/2006/relationships/customXml" Target="../ink/ink1183.xml"/><Relationship Id="rId67" Type="http://schemas.openxmlformats.org/officeDocument/2006/relationships/image" Target="../media/image303.png"/><Relationship Id="rId272" Type="http://schemas.openxmlformats.org/officeDocument/2006/relationships/image" Target="../media/image404.png"/><Relationship Id="rId577" Type="http://schemas.openxmlformats.org/officeDocument/2006/relationships/image" Target="../media/image555.png"/><Relationship Id="rId700" Type="http://schemas.openxmlformats.org/officeDocument/2006/relationships/customXml" Target="../ink/ink1112.xml"/><Relationship Id="rId132" Type="http://schemas.openxmlformats.org/officeDocument/2006/relationships/customXml" Target="../ink/ink824.xml"/><Relationship Id="rId784" Type="http://schemas.openxmlformats.org/officeDocument/2006/relationships/customXml" Target="../ink/ink1154.xml"/><Relationship Id="rId437" Type="http://schemas.openxmlformats.org/officeDocument/2006/relationships/customXml" Target="../ink/ink978.xml"/><Relationship Id="rId644" Type="http://schemas.openxmlformats.org/officeDocument/2006/relationships/image" Target="../media/image588.png"/><Relationship Id="rId851" Type="http://schemas.openxmlformats.org/officeDocument/2006/relationships/image" Target="../media/image689.png"/><Relationship Id="rId283" Type="http://schemas.openxmlformats.org/officeDocument/2006/relationships/customXml" Target="../ink/ink900.xml"/><Relationship Id="rId490" Type="http://schemas.openxmlformats.org/officeDocument/2006/relationships/customXml" Target="../ink/ink1006.xml"/><Relationship Id="rId504" Type="http://schemas.openxmlformats.org/officeDocument/2006/relationships/customXml" Target="../ink/ink1013.xml"/><Relationship Id="rId711" Type="http://schemas.openxmlformats.org/officeDocument/2006/relationships/image" Target="../media/image621.png"/><Relationship Id="rId78" Type="http://schemas.openxmlformats.org/officeDocument/2006/relationships/customXml" Target="../ink/ink797.xml"/><Relationship Id="rId143" Type="http://schemas.openxmlformats.org/officeDocument/2006/relationships/image" Target="../media/image340.png"/><Relationship Id="rId350" Type="http://schemas.openxmlformats.org/officeDocument/2006/relationships/image" Target="../media/image442.png"/><Relationship Id="rId588" Type="http://schemas.openxmlformats.org/officeDocument/2006/relationships/customXml" Target="../ink/ink1055.xml"/><Relationship Id="rId795" Type="http://schemas.openxmlformats.org/officeDocument/2006/relationships/customXml" Target="../ink/ink1160.xml"/><Relationship Id="rId809" Type="http://schemas.openxmlformats.org/officeDocument/2006/relationships/customXml" Target="../ink/ink1167.xml"/><Relationship Id="rId9" Type="http://schemas.openxmlformats.org/officeDocument/2006/relationships/image" Target="../media/image274.png"/><Relationship Id="rId210" Type="http://schemas.openxmlformats.org/officeDocument/2006/relationships/image" Target="../media/image373.png"/><Relationship Id="rId448" Type="http://schemas.openxmlformats.org/officeDocument/2006/relationships/image" Target="../media/image492.png"/><Relationship Id="rId655" Type="http://schemas.openxmlformats.org/officeDocument/2006/relationships/image" Target="../media/image593.png"/><Relationship Id="rId862" Type="http://schemas.openxmlformats.org/officeDocument/2006/relationships/customXml" Target="../ink/ink1194.xml"/><Relationship Id="rId294" Type="http://schemas.openxmlformats.org/officeDocument/2006/relationships/image" Target="../media/image415.png"/><Relationship Id="rId308" Type="http://schemas.openxmlformats.org/officeDocument/2006/relationships/customXml" Target="../ink/ink913.xml"/><Relationship Id="rId515" Type="http://schemas.openxmlformats.org/officeDocument/2006/relationships/image" Target="../media/image524.png"/><Relationship Id="rId722" Type="http://schemas.openxmlformats.org/officeDocument/2006/relationships/customXml" Target="../ink/ink1123.xml"/><Relationship Id="rId89" Type="http://schemas.openxmlformats.org/officeDocument/2006/relationships/image" Target="../media/image314.png"/><Relationship Id="rId154" Type="http://schemas.openxmlformats.org/officeDocument/2006/relationships/image" Target="../media/image345.png"/><Relationship Id="rId361" Type="http://schemas.openxmlformats.org/officeDocument/2006/relationships/customXml" Target="../ink/ink940.xml"/><Relationship Id="rId599" Type="http://schemas.openxmlformats.org/officeDocument/2006/relationships/image" Target="../media/image566.png"/><Relationship Id="rId459" Type="http://schemas.openxmlformats.org/officeDocument/2006/relationships/customXml" Target="../ink/ink989.xml"/><Relationship Id="rId666" Type="http://schemas.openxmlformats.org/officeDocument/2006/relationships/customXml" Target="../ink/ink1095.xml"/><Relationship Id="rId873" Type="http://schemas.openxmlformats.org/officeDocument/2006/relationships/image" Target="../media/image700.png"/><Relationship Id="rId16" Type="http://schemas.openxmlformats.org/officeDocument/2006/relationships/customXml" Target="../ink/ink766.xml"/><Relationship Id="rId221" Type="http://schemas.openxmlformats.org/officeDocument/2006/relationships/customXml" Target="../ink/ink869.xml"/><Relationship Id="rId319" Type="http://schemas.openxmlformats.org/officeDocument/2006/relationships/image" Target="../media/image427.png"/><Relationship Id="rId526" Type="http://schemas.openxmlformats.org/officeDocument/2006/relationships/customXml" Target="../ink/ink1024.xml"/><Relationship Id="rId733" Type="http://schemas.openxmlformats.org/officeDocument/2006/relationships/image" Target="../media/image631.png"/><Relationship Id="rId165" Type="http://schemas.openxmlformats.org/officeDocument/2006/relationships/customXml" Target="../ink/ink841.xml"/><Relationship Id="rId372" Type="http://schemas.openxmlformats.org/officeDocument/2006/relationships/image" Target="../media/image453.png"/><Relationship Id="rId677" Type="http://schemas.openxmlformats.org/officeDocument/2006/relationships/image" Target="../media/image604.png"/><Relationship Id="rId800" Type="http://schemas.openxmlformats.org/officeDocument/2006/relationships/image" Target="../media/image664.png"/><Relationship Id="rId232" Type="http://schemas.openxmlformats.org/officeDocument/2006/relationships/image" Target="../media/image384.png"/><Relationship Id="rId884" Type="http://schemas.openxmlformats.org/officeDocument/2006/relationships/customXml" Target="../ink/ink1205.xml"/><Relationship Id="rId27" Type="http://schemas.openxmlformats.org/officeDocument/2006/relationships/image" Target="../media/image283.png"/><Relationship Id="rId537" Type="http://schemas.openxmlformats.org/officeDocument/2006/relationships/image" Target="../media/image535.png"/><Relationship Id="rId744" Type="http://schemas.openxmlformats.org/officeDocument/2006/relationships/customXml" Target="../ink/ink1134.xml"/><Relationship Id="rId80" Type="http://schemas.openxmlformats.org/officeDocument/2006/relationships/customXml" Target="../ink/ink798.xml"/><Relationship Id="rId176" Type="http://schemas.openxmlformats.org/officeDocument/2006/relationships/image" Target="../media/image356.png"/><Relationship Id="rId383" Type="http://schemas.openxmlformats.org/officeDocument/2006/relationships/customXml" Target="../ink/ink951.xml"/><Relationship Id="rId590" Type="http://schemas.openxmlformats.org/officeDocument/2006/relationships/customXml" Target="../ink/ink1056.xml"/><Relationship Id="rId604" Type="http://schemas.openxmlformats.org/officeDocument/2006/relationships/customXml" Target="../ink/ink1063.xml"/><Relationship Id="rId811" Type="http://schemas.openxmlformats.org/officeDocument/2006/relationships/customXml" Target="../ink/ink1168.xml"/><Relationship Id="rId243" Type="http://schemas.openxmlformats.org/officeDocument/2006/relationships/customXml" Target="../ink/ink880.xml"/><Relationship Id="rId450" Type="http://schemas.openxmlformats.org/officeDocument/2006/relationships/image" Target="../media/image493.png"/><Relationship Id="rId688" Type="http://schemas.openxmlformats.org/officeDocument/2006/relationships/customXml" Target="../ink/ink1106.xml"/><Relationship Id="rId895" Type="http://schemas.openxmlformats.org/officeDocument/2006/relationships/image" Target="../media/image711.png"/><Relationship Id="rId909" Type="http://schemas.openxmlformats.org/officeDocument/2006/relationships/image" Target="../media/image718.png"/><Relationship Id="rId38" Type="http://schemas.openxmlformats.org/officeDocument/2006/relationships/customXml" Target="../ink/ink777.xml"/><Relationship Id="rId103" Type="http://schemas.openxmlformats.org/officeDocument/2006/relationships/image" Target="../media/image321.png"/><Relationship Id="rId310" Type="http://schemas.openxmlformats.org/officeDocument/2006/relationships/customXml" Target="../ink/ink914.xml"/><Relationship Id="rId548" Type="http://schemas.openxmlformats.org/officeDocument/2006/relationships/customXml" Target="../ink/ink1035.xml"/><Relationship Id="rId755" Type="http://schemas.openxmlformats.org/officeDocument/2006/relationships/image" Target="../media/image642.png"/><Relationship Id="rId91" Type="http://schemas.openxmlformats.org/officeDocument/2006/relationships/image" Target="../media/image315.png"/><Relationship Id="rId187" Type="http://schemas.openxmlformats.org/officeDocument/2006/relationships/customXml" Target="../ink/ink852.xml"/><Relationship Id="rId394" Type="http://schemas.openxmlformats.org/officeDocument/2006/relationships/image" Target="../media/image464.png"/><Relationship Id="rId408" Type="http://schemas.openxmlformats.org/officeDocument/2006/relationships/image" Target="../media/image471.png"/><Relationship Id="rId615" Type="http://schemas.openxmlformats.org/officeDocument/2006/relationships/image" Target="../media/image574.png"/><Relationship Id="rId822" Type="http://schemas.openxmlformats.org/officeDocument/2006/relationships/image" Target="../media/image675.png"/><Relationship Id="rId254" Type="http://schemas.openxmlformats.org/officeDocument/2006/relationships/image" Target="../media/image395.png"/><Relationship Id="rId699" Type="http://schemas.openxmlformats.org/officeDocument/2006/relationships/image" Target="../media/image615.png"/><Relationship Id="rId49" Type="http://schemas.openxmlformats.org/officeDocument/2006/relationships/image" Target="../media/image294.png"/><Relationship Id="rId114" Type="http://schemas.openxmlformats.org/officeDocument/2006/relationships/customXml" Target="../ink/ink815.xml"/><Relationship Id="rId461" Type="http://schemas.openxmlformats.org/officeDocument/2006/relationships/customXml" Target="../ink/ink990.xml"/><Relationship Id="rId559" Type="http://schemas.openxmlformats.org/officeDocument/2006/relationships/image" Target="../media/image546.png"/><Relationship Id="rId766" Type="http://schemas.openxmlformats.org/officeDocument/2006/relationships/customXml" Target="../ink/ink1145.xml"/><Relationship Id="rId198" Type="http://schemas.openxmlformats.org/officeDocument/2006/relationships/image" Target="../media/image367.png"/><Relationship Id="rId321" Type="http://schemas.openxmlformats.org/officeDocument/2006/relationships/image" Target="../media/image428.png"/><Relationship Id="rId419" Type="http://schemas.openxmlformats.org/officeDocument/2006/relationships/customXml" Target="../ink/ink969.xml"/><Relationship Id="rId626" Type="http://schemas.openxmlformats.org/officeDocument/2006/relationships/image" Target="../media/image579.png"/><Relationship Id="rId833" Type="http://schemas.openxmlformats.org/officeDocument/2006/relationships/customXml" Target="../ink/ink1179.xml"/><Relationship Id="rId265" Type="http://schemas.openxmlformats.org/officeDocument/2006/relationships/customXml" Target="../ink/ink891.xml"/><Relationship Id="rId472" Type="http://schemas.openxmlformats.org/officeDocument/2006/relationships/customXml" Target="../ink/ink996.xml"/><Relationship Id="rId900" Type="http://schemas.openxmlformats.org/officeDocument/2006/relationships/customXml" Target="../ink/ink1213.xml"/><Relationship Id="rId125" Type="http://schemas.openxmlformats.org/officeDocument/2006/relationships/image" Target="../media/image332.png"/><Relationship Id="rId332" Type="http://schemas.openxmlformats.org/officeDocument/2006/relationships/customXml" Target="../ink/ink925.xml"/><Relationship Id="rId777" Type="http://schemas.openxmlformats.org/officeDocument/2006/relationships/image" Target="../media/image653.png"/><Relationship Id="rId637" Type="http://schemas.openxmlformats.org/officeDocument/2006/relationships/customXml" Target="../ink/ink1080.xml"/><Relationship Id="rId844" Type="http://schemas.openxmlformats.org/officeDocument/2006/relationships/customXml" Target="../ink/ink1185.xml"/><Relationship Id="rId276" Type="http://schemas.openxmlformats.org/officeDocument/2006/relationships/image" Target="../media/image406.png"/><Relationship Id="rId483" Type="http://schemas.openxmlformats.org/officeDocument/2006/relationships/image" Target="../media/image509.png"/><Relationship Id="rId690" Type="http://schemas.openxmlformats.org/officeDocument/2006/relationships/customXml" Target="../ink/ink1107.xml"/><Relationship Id="rId704" Type="http://schemas.openxmlformats.org/officeDocument/2006/relationships/customXml" Target="../ink/ink1114.xml"/><Relationship Id="rId911" Type="http://schemas.openxmlformats.org/officeDocument/2006/relationships/image" Target="../media/image719.png"/><Relationship Id="rId40" Type="http://schemas.openxmlformats.org/officeDocument/2006/relationships/customXml" Target="../ink/ink778.xml"/><Relationship Id="rId136" Type="http://schemas.openxmlformats.org/officeDocument/2006/relationships/customXml" Target="../ink/ink826.xml"/><Relationship Id="rId343" Type="http://schemas.openxmlformats.org/officeDocument/2006/relationships/customXml" Target="../ink/ink931.xml"/><Relationship Id="rId550" Type="http://schemas.openxmlformats.org/officeDocument/2006/relationships/customXml" Target="../ink/ink1036.xml"/><Relationship Id="rId788" Type="http://schemas.openxmlformats.org/officeDocument/2006/relationships/customXml" Target="../ink/ink1156.xml"/><Relationship Id="rId203" Type="http://schemas.openxmlformats.org/officeDocument/2006/relationships/customXml" Target="../ink/ink860.xml"/><Relationship Id="rId648" Type="http://schemas.openxmlformats.org/officeDocument/2006/relationships/customXml" Target="../ink/ink1086.xml"/><Relationship Id="rId855" Type="http://schemas.openxmlformats.org/officeDocument/2006/relationships/image" Target="../media/image691.png"/><Relationship Id="rId287" Type="http://schemas.openxmlformats.org/officeDocument/2006/relationships/customXml" Target="../ink/ink902.xml"/><Relationship Id="rId410" Type="http://schemas.openxmlformats.org/officeDocument/2006/relationships/image" Target="../media/image472.png"/><Relationship Id="rId494" Type="http://schemas.openxmlformats.org/officeDocument/2006/relationships/customXml" Target="../ink/ink1008.xml"/><Relationship Id="rId508" Type="http://schemas.openxmlformats.org/officeDocument/2006/relationships/customXml" Target="../ink/ink1015.xml"/><Relationship Id="rId715" Type="http://schemas.openxmlformats.org/officeDocument/2006/relationships/image" Target="../media/image623.png"/><Relationship Id="rId147" Type="http://schemas.openxmlformats.org/officeDocument/2006/relationships/image" Target="../media/image342.png"/><Relationship Id="rId354" Type="http://schemas.openxmlformats.org/officeDocument/2006/relationships/image" Target="../media/image444.png"/><Relationship Id="rId799" Type="http://schemas.openxmlformats.org/officeDocument/2006/relationships/customXml" Target="../ink/ink1162.xml"/><Relationship Id="rId51" Type="http://schemas.openxmlformats.org/officeDocument/2006/relationships/image" Target="../media/image295.png"/><Relationship Id="rId561" Type="http://schemas.openxmlformats.org/officeDocument/2006/relationships/image" Target="../media/image547.png"/><Relationship Id="rId659" Type="http://schemas.openxmlformats.org/officeDocument/2006/relationships/image" Target="../media/image595.png"/><Relationship Id="rId866" Type="http://schemas.openxmlformats.org/officeDocument/2006/relationships/customXml" Target="../ink/ink1196.xml"/><Relationship Id="rId214" Type="http://schemas.openxmlformats.org/officeDocument/2006/relationships/image" Target="../media/image375.png"/><Relationship Id="rId298" Type="http://schemas.openxmlformats.org/officeDocument/2006/relationships/customXml" Target="../ink/ink908.xml"/><Relationship Id="rId421" Type="http://schemas.openxmlformats.org/officeDocument/2006/relationships/customXml" Target="../ink/ink970.xml"/><Relationship Id="rId519" Type="http://schemas.openxmlformats.org/officeDocument/2006/relationships/image" Target="../media/image526.png"/><Relationship Id="rId158" Type="http://schemas.openxmlformats.org/officeDocument/2006/relationships/image" Target="../media/image347.png"/><Relationship Id="rId726" Type="http://schemas.openxmlformats.org/officeDocument/2006/relationships/customXml" Target="../ink/ink1125.xml"/><Relationship Id="rId62" Type="http://schemas.openxmlformats.org/officeDocument/2006/relationships/customXml" Target="../ink/ink789.xml"/><Relationship Id="rId365" Type="http://schemas.openxmlformats.org/officeDocument/2006/relationships/customXml" Target="../ink/ink942.xml"/><Relationship Id="rId572" Type="http://schemas.openxmlformats.org/officeDocument/2006/relationships/customXml" Target="../ink/ink1047.xml"/><Relationship Id="rId225" Type="http://schemas.openxmlformats.org/officeDocument/2006/relationships/customXml" Target="../ink/ink871.xml"/><Relationship Id="rId432" Type="http://schemas.openxmlformats.org/officeDocument/2006/relationships/image" Target="../media/image484.png"/><Relationship Id="rId877" Type="http://schemas.openxmlformats.org/officeDocument/2006/relationships/image" Target="../media/image702.png"/><Relationship Id="rId737" Type="http://schemas.openxmlformats.org/officeDocument/2006/relationships/image" Target="../media/image633.png"/><Relationship Id="rId73" Type="http://schemas.openxmlformats.org/officeDocument/2006/relationships/image" Target="../media/image306.png"/><Relationship Id="rId169" Type="http://schemas.openxmlformats.org/officeDocument/2006/relationships/customXml" Target="../ink/ink843.xml"/><Relationship Id="rId376" Type="http://schemas.openxmlformats.org/officeDocument/2006/relationships/image" Target="../media/image455.png"/><Relationship Id="rId583" Type="http://schemas.openxmlformats.org/officeDocument/2006/relationships/image" Target="../media/image558.png"/><Relationship Id="rId790" Type="http://schemas.openxmlformats.org/officeDocument/2006/relationships/customXml" Target="../ink/ink1157.xml"/><Relationship Id="rId804" Type="http://schemas.openxmlformats.org/officeDocument/2006/relationships/image" Target="../media/image666.png"/><Relationship Id="rId4" Type="http://schemas.openxmlformats.org/officeDocument/2006/relationships/customXml" Target="../ink/ink760.xml"/><Relationship Id="rId236" Type="http://schemas.openxmlformats.org/officeDocument/2006/relationships/image" Target="../media/image386.png"/><Relationship Id="rId443" Type="http://schemas.openxmlformats.org/officeDocument/2006/relationships/customXml" Target="../ink/ink981.xml"/><Relationship Id="rId650" Type="http://schemas.openxmlformats.org/officeDocument/2006/relationships/customXml" Target="../ink/ink1087.xml"/><Relationship Id="rId888" Type="http://schemas.openxmlformats.org/officeDocument/2006/relationships/customXml" Target="../ink/ink1207.xml"/><Relationship Id="rId303" Type="http://schemas.openxmlformats.org/officeDocument/2006/relationships/image" Target="../media/image419.png"/><Relationship Id="rId748" Type="http://schemas.openxmlformats.org/officeDocument/2006/relationships/customXml" Target="../ink/ink1136.xml"/><Relationship Id="rId84" Type="http://schemas.openxmlformats.org/officeDocument/2006/relationships/customXml" Target="../ink/ink800.xml"/><Relationship Id="rId387" Type="http://schemas.openxmlformats.org/officeDocument/2006/relationships/customXml" Target="../ink/ink953.xml"/><Relationship Id="rId510" Type="http://schemas.openxmlformats.org/officeDocument/2006/relationships/customXml" Target="../ink/ink1016.xml"/><Relationship Id="rId594" Type="http://schemas.openxmlformats.org/officeDocument/2006/relationships/customXml" Target="../ink/ink1058.xml"/><Relationship Id="rId608" Type="http://schemas.openxmlformats.org/officeDocument/2006/relationships/customXml" Target="../ink/ink1065.xml"/><Relationship Id="rId815" Type="http://schemas.openxmlformats.org/officeDocument/2006/relationships/customXml" Target="../ink/ink1170.xml"/><Relationship Id="rId247" Type="http://schemas.openxmlformats.org/officeDocument/2006/relationships/customXml" Target="../ink/ink882.xml"/><Relationship Id="rId899" Type="http://schemas.openxmlformats.org/officeDocument/2006/relationships/image" Target="../media/image713.png"/><Relationship Id="rId107" Type="http://schemas.openxmlformats.org/officeDocument/2006/relationships/image" Target="../media/image323.png"/><Relationship Id="rId454" Type="http://schemas.openxmlformats.org/officeDocument/2006/relationships/image" Target="../media/image495.png"/><Relationship Id="rId661" Type="http://schemas.openxmlformats.org/officeDocument/2006/relationships/image" Target="../media/image596.png"/><Relationship Id="rId759" Type="http://schemas.openxmlformats.org/officeDocument/2006/relationships/image" Target="../media/image644.png"/><Relationship Id="rId11" Type="http://schemas.openxmlformats.org/officeDocument/2006/relationships/image" Target="../media/image275.png"/><Relationship Id="rId314" Type="http://schemas.openxmlformats.org/officeDocument/2006/relationships/customXml" Target="../ink/ink916.xml"/><Relationship Id="rId398" Type="http://schemas.openxmlformats.org/officeDocument/2006/relationships/image" Target="../media/image466.png"/><Relationship Id="rId521" Type="http://schemas.openxmlformats.org/officeDocument/2006/relationships/image" Target="../media/image527.png"/><Relationship Id="rId619" Type="http://schemas.openxmlformats.org/officeDocument/2006/relationships/image" Target="../media/image576.png"/><Relationship Id="rId95" Type="http://schemas.openxmlformats.org/officeDocument/2006/relationships/image" Target="../media/image317.png"/><Relationship Id="rId160" Type="http://schemas.openxmlformats.org/officeDocument/2006/relationships/image" Target="../media/image348.png"/><Relationship Id="rId826" Type="http://schemas.openxmlformats.org/officeDocument/2006/relationships/image" Target="../media/image677.png"/><Relationship Id="rId258" Type="http://schemas.openxmlformats.org/officeDocument/2006/relationships/image" Target="../media/image397.png"/><Relationship Id="rId465" Type="http://schemas.openxmlformats.org/officeDocument/2006/relationships/customXml" Target="../ink/ink992.xml"/><Relationship Id="rId672" Type="http://schemas.openxmlformats.org/officeDocument/2006/relationships/customXml" Target="../ink/ink1098.xml"/><Relationship Id="rId22" Type="http://schemas.openxmlformats.org/officeDocument/2006/relationships/customXml" Target="../ink/ink769.xml"/><Relationship Id="rId118" Type="http://schemas.openxmlformats.org/officeDocument/2006/relationships/customXml" Target="../ink/ink817.xml"/><Relationship Id="rId325" Type="http://schemas.openxmlformats.org/officeDocument/2006/relationships/image" Target="../media/image430.png"/><Relationship Id="rId532" Type="http://schemas.openxmlformats.org/officeDocument/2006/relationships/customXml" Target="../ink/ink1027.xml"/><Relationship Id="rId171" Type="http://schemas.openxmlformats.org/officeDocument/2006/relationships/customXml" Target="../ink/ink844.xml"/><Relationship Id="rId837" Type="http://schemas.openxmlformats.org/officeDocument/2006/relationships/image" Target="../media/image682.png"/><Relationship Id="rId269" Type="http://schemas.openxmlformats.org/officeDocument/2006/relationships/customXml" Target="../ink/ink893.xml"/><Relationship Id="rId476" Type="http://schemas.openxmlformats.org/officeDocument/2006/relationships/customXml" Target="../ink/ink998.xml"/><Relationship Id="rId683" Type="http://schemas.openxmlformats.org/officeDocument/2006/relationships/image" Target="../media/image607.png"/><Relationship Id="rId890" Type="http://schemas.openxmlformats.org/officeDocument/2006/relationships/customXml" Target="../ink/ink1208.xml"/><Relationship Id="rId904" Type="http://schemas.openxmlformats.org/officeDocument/2006/relationships/customXml" Target="../ink/ink1215.xml"/><Relationship Id="rId33" Type="http://schemas.openxmlformats.org/officeDocument/2006/relationships/image" Target="../media/image286.png"/><Relationship Id="rId129" Type="http://schemas.openxmlformats.org/officeDocument/2006/relationships/image" Target="../media/image334.png"/><Relationship Id="rId336" Type="http://schemas.openxmlformats.org/officeDocument/2006/relationships/customXml" Target="../ink/ink927.xml"/><Relationship Id="rId543" Type="http://schemas.openxmlformats.org/officeDocument/2006/relationships/image" Target="../media/image538.png"/><Relationship Id="rId182" Type="http://schemas.openxmlformats.org/officeDocument/2006/relationships/image" Target="../media/image359.png"/><Relationship Id="rId403" Type="http://schemas.openxmlformats.org/officeDocument/2006/relationships/customXml" Target="../ink/ink961.xml"/><Relationship Id="rId750" Type="http://schemas.openxmlformats.org/officeDocument/2006/relationships/customXml" Target="../ink/ink1137.xml"/><Relationship Id="rId848" Type="http://schemas.openxmlformats.org/officeDocument/2006/relationships/customXml" Target="../ink/ink1187.xml"/><Relationship Id="rId487" Type="http://schemas.openxmlformats.org/officeDocument/2006/relationships/customXml" Target="../ink/ink1004.xml"/><Relationship Id="rId610" Type="http://schemas.openxmlformats.org/officeDocument/2006/relationships/customXml" Target="../ink/ink1066.xml"/><Relationship Id="rId694" Type="http://schemas.openxmlformats.org/officeDocument/2006/relationships/customXml" Target="../ink/ink1109.xml"/><Relationship Id="rId708" Type="http://schemas.openxmlformats.org/officeDocument/2006/relationships/customXml" Target="../ink/ink1116.xml"/><Relationship Id="rId915" Type="http://schemas.openxmlformats.org/officeDocument/2006/relationships/image" Target="../media/image721.png"/><Relationship Id="rId347" Type="http://schemas.openxmlformats.org/officeDocument/2006/relationships/customXml" Target="../ink/ink933.xml"/><Relationship Id="rId44" Type="http://schemas.openxmlformats.org/officeDocument/2006/relationships/customXml" Target="../ink/ink780.xml"/><Relationship Id="rId554" Type="http://schemas.openxmlformats.org/officeDocument/2006/relationships/customXml" Target="../ink/ink1038.xml"/><Relationship Id="rId761" Type="http://schemas.openxmlformats.org/officeDocument/2006/relationships/image" Target="../media/image645.png"/><Relationship Id="rId859" Type="http://schemas.openxmlformats.org/officeDocument/2006/relationships/image" Target="../media/image693.png"/><Relationship Id="rId193" Type="http://schemas.openxmlformats.org/officeDocument/2006/relationships/customXml" Target="../ink/ink855.xml"/><Relationship Id="rId207" Type="http://schemas.openxmlformats.org/officeDocument/2006/relationships/customXml" Target="../ink/ink862.xml"/><Relationship Id="rId414" Type="http://schemas.openxmlformats.org/officeDocument/2006/relationships/image" Target="../media/image474.png"/><Relationship Id="rId498" Type="http://schemas.openxmlformats.org/officeDocument/2006/relationships/customXml" Target="../ink/ink1010.xml"/><Relationship Id="rId621" Type="http://schemas.openxmlformats.org/officeDocument/2006/relationships/customXml" Target="../ink/ink1072.xml"/><Relationship Id="rId260" Type="http://schemas.openxmlformats.org/officeDocument/2006/relationships/image" Target="../media/image398.png"/><Relationship Id="rId719" Type="http://schemas.openxmlformats.org/officeDocument/2006/relationships/image" Target="../media/image235.png"/><Relationship Id="rId55" Type="http://schemas.openxmlformats.org/officeDocument/2006/relationships/image" Target="../media/image297.png"/><Relationship Id="rId120" Type="http://schemas.openxmlformats.org/officeDocument/2006/relationships/customXml" Target="../ink/ink818.xml"/><Relationship Id="rId358" Type="http://schemas.openxmlformats.org/officeDocument/2006/relationships/image" Target="../media/image446.png"/><Relationship Id="rId565" Type="http://schemas.openxmlformats.org/officeDocument/2006/relationships/image" Target="../media/image549.png"/><Relationship Id="rId772" Type="http://schemas.openxmlformats.org/officeDocument/2006/relationships/customXml" Target="../ink/ink1148.xml"/><Relationship Id="rId218" Type="http://schemas.openxmlformats.org/officeDocument/2006/relationships/image" Target="../media/image377.png"/><Relationship Id="rId425" Type="http://schemas.openxmlformats.org/officeDocument/2006/relationships/customXml" Target="../ink/ink972.xml"/><Relationship Id="rId632" Type="http://schemas.openxmlformats.org/officeDocument/2006/relationships/image" Target="../media/image582.png"/><Relationship Id="rId271" Type="http://schemas.openxmlformats.org/officeDocument/2006/relationships/customXml" Target="../ink/ink894.xml"/><Relationship Id="rId66" Type="http://schemas.openxmlformats.org/officeDocument/2006/relationships/customXml" Target="../ink/ink791.xml"/><Relationship Id="rId131" Type="http://schemas.openxmlformats.org/officeDocument/2006/relationships/image" Target="../media/image335.png"/><Relationship Id="rId369" Type="http://schemas.openxmlformats.org/officeDocument/2006/relationships/customXml" Target="../ink/ink944.xml"/><Relationship Id="rId576" Type="http://schemas.openxmlformats.org/officeDocument/2006/relationships/customXml" Target="../ink/ink1049.xml"/><Relationship Id="rId783" Type="http://schemas.openxmlformats.org/officeDocument/2006/relationships/image" Target="../media/image656.png"/><Relationship Id="rId229" Type="http://schemas.openxmlformats.org/officeDocument/2006/relationships/customXml" Target="../ink/ink873.xml"/><Relationship Id="rId436" Type="http://schemas.openxmlformats.org/officeDocument/2006/relationships/image" Target="../media/image486.png"/><Relationship Id="rId643" Type="http://schemas.openxmlformats.org/officeDocument/2006/relationships/customXml" Target="../ink/ink1083.xml"/><Relationship Id="rId850" Type="http://schemas.openxmlformats.org/officeDocument/2006/relationships/customXml" Target="../ink/ink1188.xml"/><Relationship Id="rId77" Type="http://schemas.openxmlformats.org/officeDocument/2006/relationships/image" Target="../media/image308.png"/><Relationship Id="rId282" Type="http://schemas.openxmlformats.org/officeDocument/2006/relationships/image" Target="../media/image409.png"/><Relationship Id="rId503" Type="http://schemas.openxmlformats.org/officeDocument/2006/relationships/image" Target="../media/image518.png"/><Relationship Id="rId587" Type="http://schemas.openxmlformats.org/officeDocument/2006/relationships/image" Target="../media/image560.png"/><Relationship Id="rId710" Type="http://schemas.openxmlformats.org/officeDocument/2006/relationships/customXml" Target="../ink/ink1117.xml"/><Relationship Id="rId808" Type="http://schemas.openxmlformats.org/officeDocument/2006/relationships/image" Target="../media/image668.png"/><Relationship Id="rId8" Type="http://schemas.openxmlformats.org/officeDocument/2006/relationships/customXml" Target="../ink/ink762.xml"/><Relationship Id="rId142" Type="http://schemas.openxmlformats.org/officeDocument/2006/relationships/customXml" Target="../ink/ink829.xml"/><Relationship Id="rId447" Type="http://schemas.openxmlformats.org/officeDocument/2006/relationships/customXml" Target="../ink/ink983.xml"/><Relationship Id="rId794" Type="http://schemas.openxmlformats.org/officeDocument/2006/relationships/image" Target="../media/image661.png"/><Relationship Id="rId654" Type="http://schemas.openxmlformats.org/officeDocument/2006/relationships/customXml" Target="../ink/ink1089.xml"/><Relationship Id="rId861" Type="http://schemas.openxmlformats.org/officeDocument/2006/relationships/image" Target="../media/image694.png"/><Relationship Id="rId293" Type="http://schemas.openxmlformats.org/officeDocument/2006/relationships/customXml" Target="../ink/ink905.xml"/><Relationship Id="rId307" Type="http://schemas.openxmlformats.org/officeDocument/2006/relationships/image" Target="../media/image421.png"/><Relationship Id="rId514" Type="http://schemas.openxmlformats.org/officeDocument/2006/relationships/customXml" Target="../ink/ink1018.xml"/><Relationship Id="rId721" Type="http://schemas.openxmlformats.org/officeDocument/2006/relationships/image" Target="../media/image625.png"/><Relationship Id="rId88" Type="http://schemas.openxmlformats.org/officeDocument/2006/relationships/customXml" Target="../ink/ink802.xml"/><Relationship Id="rId153" Type="http://schemas.openxmlformats.org/officeDocument/2006/relationships/customXml" Target="../ink/ink835.xml"/><Relationship Id="rId360" Type="http://schemas.openxmlformats.org/officeDocument/2006/relationships/image" Target="../media/image447.png"/><Relationship Id="rId598" Type="http://schemas.openxmlformats.org/officeDocument/2006/relationships/customXml" Target="../ink/ink1060.xml"/><Relationship Id="rId819" Type="http://schemas.openxmlformats.org/officeDocument/2006/relationships/customXml" Target="../ink/ink1172.xml"/><Relationship Id="rId220" Type="http://schemas.openxmlformats.org/officeDocument/2006/relationships/image" Target="../media/image378.png"/><Relationship Id="rId458" Type="http://schemas.openxmlformats.org/officeDocument/2006/relationships/image" Target="../media/image497.png"/><Relationship Id="rId665" Type="http://schemas.openxmlformats.org/officeDocument/2006/relationships/image" Target="../media/image598.png"/><Relationship Id="rId872" Type="http://schemas.openxmlformats.org/officeDocument/2006/relationships/customXml" Target="../ink/ink1199.xml"/><Relationship Id="rId15" Type="http://schemas.openxmlformats.org/officeDocument/2006/relationships/image" Target="../media/image277.png"/><Relationship Id="rId318" Type="http://schemas.openxmlformats.org/officeDocument/2006/relationships/customXml" Target="../ink/ink918.xml"/><Relationship Id="rId525" Type="http://schemas.openxmlformats.org/officeDocument/2006/relationships/image" Target="../media/image529.png"/><Relationship Id="rId732" Type="http://schemas.openxmlformats.org/officeDocument/2006/relationships/customXml" Target="../ink/ink1128.xml"/><Relationship Id="rId99" Type="http://schemas.openxmlformats.org/officeDocument/2006/relationships/image" Target="../media/image319.png"/><Relationship Id="rId164" Type="http://schemas.openxmlformats.org/officeDocument/2006/relationships/image" Target="../media/image350.png"/><Relationship Id="rId371" Type="http://schemas.openxmlformats.org/officeDocument/2006/relationships/customXml" Target="../ink/ink945.xml"/><Relationship Id="rId469" Type="http://schemas.openxmlformats.org/officeDocument/2006/relationships/customXml" Target="../ink/ink994.xml"/><Relationship Id="rId676" Type="http://schemas.openxmlformats.org/officeDocument/2006/relationships/customXml" Target="../ink/ink1100.xml"/><Relationship Id="rId883" Type="http://schemas.openxmlformats.org/officeDocument/2006/relationships/image" Target="../media/image705.png"/><Relationship Id="rId26" Type="http://schemas.openxmlformats.org/officeDocument/2006/relationships/customXml" Target="../ink/ink771.xml"/><Relationship Id="rId231" Type="http://schemas.openxmlformats.org/officeDocument/2006/relationships/customXml" Target="../ink/ink874.xml"/><Relationship Id="rId329" Type="http://schemas.openxmlformats.org/officeDocument/2006/relationships/image" Target="../media/image432.png"/><Relationship Id="rId536" Type="http://schemas.openxmlformats.org/officeDocument/2006/relationships/customXml" Target="../ink/ink1029.xml"/><Relationship Id="rId175" Type="http://schemas.openxmlformats.org/officeDocument/2006/relationships/customXml" Target="../ink/ink846.xml"/><Relationship Id="rId743" Type="http://schemas.openxmlformats.org/officeDocument/2006/relationships/image" Target="../media/image636.png"/><Relationship Id="rId382" Type="http://schemas.openxmlformats.org/officeDocument/2006/relationships/image" Target="../media/image458.png"/><Relationship Id="rId603" Type="http://schemas.openxmlformats.org/officeDocument/2006/relationships/image" Target="../media/image568.png"/><Relationship Id="rId687" Type="http://schemas.openxmlformats.org/officeDocument/2006/relationships/image" Target="../media/image609.png"/><Relationship Id="rId810" Type="http://schemas.openxmlformats.org/officeDocument/2006/relationships/image" Target="../media/image669.png"/><Relationship Id="rId908" Type="http://schemas.openxmlformats.org/officeDocument/2006/relationships/customXml" Target="../ink/ink1217.xml"/><Relationship Id="rId242" Type="http://schemas.openxmlformats.org/officeDocument/2006/relationships/image" Target="../media/image389.png"/><Relationship Id="rId894" Type="http://schemas.openxmlformats.org/officeDocument/2006/relationships/customXml" Target="../ink/ink1210.xml"/><Relationship Id="rId37" Type="http://schemas.openxmlformats.org/officeDocument/2006/relationships/image" Target="../media/image288.png"/><Relationship Id="rId102" Type="http://schemas.openxmlformats.org/officeDocument/2006/relationships/customXml" Target="../ink/ink809.xml"/><Relationship Id="rId547" Type="http://schemas.openxmlformats.org/officeDocument/2006/relationships/image" Target="../media/image540.png"/><Relationship Id="rId754" Type="http://schemas.openxmlformats.org/officeDocument/2006/relationships/customXml" Target="../ink/ink1139.xml"/><Relationship Id="rId90" Type="http://schemas.openxmlformats.org/officeDocument/2006/relationships/customXml" Target="../ink/ink803.xml"/><Relationship Id="rId186" Type="http://schemas.openxmlformats.org/officeDocument/2006/relationships/image" Target="../media/image361.png"/><Relationship Id="rId393" Type="http://schemas.openxmlformats.org/officeDocument/2006/relationships/customXml" Target="../ink/ink956.xml"/><Relationship Id="rId407" Type="http://schemas.openxmlformats.org/officeDocument/2006/relationships/customXml" Target="../ink/ink963.xml"/><Relationship Id="rId614" Type="http://schemas.openxmlformats.org/officeDocument/2006/relationships/customXml" Target="../ink/ink1068.xml"/><Relationship Id="rId821" Type="http://schemas.openxmlformats.org/officeDocument/2006/relationships/customXml" Target="../ink/ink1173.xml"/></Relationships>
</file>

<file path=ppt/slides/_rels/slide14.xml.rels><?xml version="1.0" encoding="UTF-8" standalone="yes"?>
<Relationships xmlns="http://schemas.openxmlformats.org/package/2006/relationships"><Relationship Id="rId117" Type="http://schemas.openxmlformats.org/officeDocument/2006/relationships/customXml" Target="../ink/ink1280.xml"/><Relationship Id="rId671" Type="http://schemas.openxmlformats.org/officeDocument/2006/relationships/image" Target="../media/image1050.png"/><Relationship Id="rId21" Type="http://schemas.openxmlformats.org/officeDocument/2006/relationships/image" Target="../media/image732.png"/><Relationship Id="rId324" Type="http://schemas.openxmlformats.org/officeDocument/2006/relationships/customXml" Target="../ink/ink1385.xml"/><Relationship Id="rId531" Type="http://schemas.openxmlformats.org/officeDocument/2006/relationships/customXml" Target="../ink/ink1490.xml"/><Relationship Id="rId629" Type="http://schemas.openxmlformats.org/officeDocument/2006/relationships/image" Target="../media/image1030.png"/><Relationship Id="rId170" Type="http://schemas.openxmlformats.org/officeDocument/2006/relationships/image" Target="../media/image805.png"/><Relationship Id="rId268" Type="http://schemas.openxmlformats.org/officeDocument/2006/relationships/customXml" Target="../ink/ink1356.xml"/><Relationship Id="rId475" Type="http://schemas.openxmlformats.org/officeDocument/2006/relationships/image" Target="../media/image954.png"/><Relationship Id="rId32" Type="http://schemas.openxmlformats.org/officeDocument/2006/relationships/customXml" Target="../ink/ink1237.xml"/><Relationship Id="rId128" Type="http://schemas.openxmlformats.org/officeDocument/2006/relationships/image" Target="../media/image784.png"/><Relationship Id="rId335" Type="http://schemas.openxmlformats.org/officeDocument/2006/relationships/image" Target="../media/image885.png"/><Relationship Id="rId542" Type="http://schemas.openxmlformats.org/officeDocument/2006/relationships/image" Target="../media/image987.png"/><Relationship Id="rId181" Type="http://schemas.openxmlformats.org/officeDocument/2006/relationships/customXml" Target="../ink/ink1312.xml"/><Relationship Id="rId402" Type="http://schemas.openxmlformats.org/officeDocument/2006/relationships/customXml" Target="../ink/ink1424.xml"/><Relationship Id="rId279" Type="http://schemas.openxmlformats.org/officeDocument/2006/relationships/image" Target="../media/image858.png"/><Relationship Id="rId486" Type="http://schemas.openxmlformats.org/officeDocument/2006/relationships/customXml" Target="../ink/ink1467.xml"/><Relationship Id="rId43" Type="http://schemas.openxmlformats.org/officeDocument/2006/relationships/image" Target="../media/image742.png"/><Relationship Id="rId139" Type="http://schemas.openxmlformats.org/officeDocument/2006/relationships/customXml" Target="../ink/ink1291.xml"/><Relationship Id="rId346" Type="http://schemas.openxmlformats.org/officeDocument/2006/relationships/customXml" Target="../ink/ink1396.xml"/><Relationship Id="rId553" Type="http://schemas.openxmlformats.org/officeDocument/2006/relationships/image" Target="../media/image992.png"/><Relationship Id="rId192" Type="http://schemas.openxmlformats.org/officeDocument/2006/relationships/image" Target="../media/image815.png"/><Relationship Id="rId206" Type="http://schemas.openxmlformats.org/officeDocument/2006/relationships/image" Target="../media/image822.png"/><Relationship Id="rId413" Type="http://schemas.openxmlformats.org/officeDocument/2006/relationships/customXml" Target="../ink/ink1430.xml"/><Relationship Id="rId497" Type="http://schemas.openxmlformats.org/officeDocument/2006/relationships/customXml" Target="../ink/ink1473.xml"/><Relationship Id="rId620" Type="http://schemas.openxmlformats.org/officeDocument/2006/relationships/customXml" Target="../ink/ink1535.xml"/><Relationship Id="rId357" Type="http://schemas.openxmlformats.org/officeDocument/2006/relationships/image" Target="../media/image896.png"/><Relationship Id="rId54" Type="http://schemas.openxmlformats.org/officeDocument/2006/relationships/customXml" Target="../ink/ink1248.xml"/><Relationship Id="rId217" Type="http://schemas.openxmlformats.org/officeDocument/2006/relationships/customXml" Target="../ink/ink1330.xml"/><Relationship Id="rId564" Type="http://schemas.openxmlformats.org/officeDocument/2006/relationships/customXml" Target="../ink/ink1507.xml"/><Relationship Id="rId424" Type="http://schemas.openxmlformats.org/officeDocument/2006/relationships/customXml" Target="../ink/ink1436.xml"/><Relationship Id="rId631" Type="http://schemas.openxmlformats.org/officeDocument/2006/relationships/image" Target="../media/image1031.png"/><Relationship Id="rId270" Type="http://schemas.openxmlformats.org/officeDocument/2006/relationships/customXml" Target="../ink/ink1357.xml"/><Relationship Id="rId65" Type="http://schemas.openxmlformats.org/officeDocument/2006/relationships/image" Target="../media/image753.png"/><Relationship Id="rId130" Type="http://schemas.openxmlformats.org/officeDocument/2006/relationships/image" Target="../media/image785.png"/><Relationship Id="rId368" Type="http://schemas.openxmlformats.org/officeDocument/2006/relationships/customXml" Target="../ink/ink1407.xml"/><Relationship Id="rId575" Type="http://schemas.openxmlformats.org/officeDocument/2006/relationships/image" Target="../media/image1003.png"/><Relationship Id="rId228" Type="http://schemas.openxmlformats.org/officeDocument/2006/relationships/image" Target="../media/image833.png"/><Relationship Id="rId435" Type="http://schemas.openxmlformats.org/officeDocument/2006/relationships/image" Target="../media/image934.png"/><Relationship Id="rId642" Type="http://schemas.openxmlformats.org/officeDocument/2006/relationships/customXml" Target="../ink/ink1546.xml"/><Relationship Id="rId281" Type="http://schemas.openxmlformats.org/officeDocument/2006/relationships/customXml" Target="../ink/ink1363.xml"/><Relationship Id="rId502" Type="http://schemas.openxmlformats.org/officeDocument/2006/relationships/image" Target="../media/image967.png"/><Relationship Id="rId76" Type="http://schemas.openxmlformats.org/officeDocument/2006/relationships/customXml" Target="../ink/ink1259.xml"/><Relationship Id="rId141" Type="http://schemas.openxmlformats.org/officeDocument/2006/relationships/customXml" Target="../ink/ink1292.xml"/><Relationship Id="rId379" Type="http://schemas.openxmlformats.org/officeDocument/2006/relationships/image" Target="../media/image907.png"/><Relationship Id="rId586" Type="http://schemas.openxmlformats.org/officeDocument/2006/relationships/customXml" Target="../ink/ink1518.xml"/><Relationship Id="rId7" Type="http://schemas.openxmlformats.org/officeDocument/2006/relationships/image" Target="../media/image725.png"/><Relationship Id="rId239" Type="http://schemas.openxmlformats.org/officeDocument/2006/relationships/image" Target="../media/image838.png"/><Relationship Id="rId446" Type="http://schemas.openxmlformats.org/officeDocument/2006/relationships/customXml" Target="../ink/ink1447.xml"/><Relationship Id="rId653" Type="http://schemas.openxmlformats.org/officeDocument/2006/relationships/image" Target="../media/image1042.png"/><Relationship Id="rId292" Type="http://schemas.openxmlformats.org/officeDocument/2006/relationships/customXml" Target="../ink/ink1369.xml"/><Relationship Id="rId306" Type="http://schemas.openxmlformats.org/officeDocument/2006/relationships/customXml" Target="../ink/ink1376.xml"/><Relationship Id="rId87" Type="http://schemas.openxmlformats.org/officeDocument/2006/relationships/image" Target="../media/image764.png"/><Relationship Id="rId513" Type="http://schemas.openxmlformats.org/officeDocument/2006/relationships/customXml" Target="../ink/ink1481.xml"/><Relationship Id="rId597" Type="http://schemas.openxmlformats.org/officeDocument/2006/relationships/image" Target="../media/image1014.png"/><Relationship Id="rId152" Type="http://schemas.openxmlformats.org/officeDocument/2006/relationships/image" Target="../media/image796.png"/><Relationship Id="rId457" Type="http://schemas.openxmlformats.org/officeDocument/2006/relationships/image" Target="../media/image945.png"/><Relationship Id="rId664" Type="http://schemas.openxmlformats.org/officeDocument/2006/relationships/customXml" Target="../ink/ink1557.xml"/><Relationship Id="rId14" Type="http://schemas.openxmlformats.org/officeDocument/2006/relationships/customXml" Target="../ink/ink1228.xml"/><Relationship Id="rId317" Type="http://schemas.openxmlformats.org/officeDocument/2006/relationships/image" Target="../media/image876.png"/><Relationship Id="rId524" Type="http://schemas.openxmlformats.org/officeDocument/2006/relationships/image" Target="../media/image978.png"/><Relationship Id="rId98" Type="http://schemas.openxmlformats.org/officeDocument/2006/relationships/image" Target="../media/image769.png"/><Relationship Id="rId163" Type="http://schemas.openxmlformats.org/officeDocument/2006/relationships/customXml" Target="../ink/ink1303.xml"/><Relationship Id="rId370" Type="http://schemas.openxmlformats.org/officeDocument/2006/relationships/customXml" Target="../ink/ink1408.xml"/><Relationship Id="rId230" Type="http://schemas.openxmlformats.org/officeDocument/2006/relationships/image" Target="../media/image834.png"/><Relationship Id="rId468" Type="http://schemas.openxmlformats.org/officeDocument/2006/relationships/customXml" Target="../ink/ink1458.xml"/><Relationship Id="rId25" Type="http://schemas.openxmlformats.org/officeDocument/2006/relationships/image" Target="../media/image734.png"/><Relationship Id="rId328" Type="http://schemas.openxmlformats.org/officeDocument/2006/relationships/customXml" Target="../ink/ink1387.xml"/><Relationship Id="rId535" Type="http://schemas.openxmlformats.org/officeDocument/2006/relationships/customXml" Target="../ink/ink1492.xml"/><Relationship Id="rId174" Type="http://schemas.openxmlformats.org/officeDocument/2006/relationships/image" Target="../media/image807.png"/><Relationship Id="rId381" Type="http://schemas.openxmlformats.org/officeDocument/2006/relationships/image" Target="../media/image908.png"/><Relationship Id="rId602" Type="http://schemas.openxmlformats.org/officeDocument/2006/relationships/customXml" Target="../ink/ink1526.xml"/><Relationship Id="rId241" Type="http://schemas.openxmlformats.org/officeDocument/2006/relationships/image" Target="../media/image839.png"/><Relationship Id="rId479" Type="http://schemas.openxmlformats.org/officeDocument/2006/relationships/image" Target="../media/image956.png"/><Relationship Id="rId36" Type="http://schemas.openxmlformats.org/officeDocument/2006/relationships/customXml" Target="../ink/ink1239.xml"/><Relationship Id="rId339" Type="http://schemas.openxmlformats.org/officeDocument/2006/relationships/image" Target="../media/image887.png"/><Relationship Id="rId546" Type="http://schemas.openxmlformats.org/officeDocument/2006/relationships/image" Target="../media/image989.png"/><Relationship Id="rId101" Type="http://schemas.openxmlformats.org/officeDocument/2006/relationships/customXml" Target="../ink/ink1272.xml"/><Relationship Id="rId185" Type="http://schemas.openxmlformats.org/officeDocument/2006/relationships/customXml" Target="../ink/ink1314.xml"/><Relationship Id="rId406" Type="http://schemas.openxmlformats.org/officeDocument/2006/relationships/image" Target="../media/image920.png"/><Relationship Id="rId392" Type="http://schemas.openxmlformats.org/officeDocument/2006/relationships/customXml" Target="../ink/ink1419.xml"/><Relationship Id="rId613" Type="http://schemas.openxmlformats.org/officeDocument/2006/relationships/image" Target="../media/image1022.png"/><Relationship Id="rId252" Type="http://schemas.openxmlformats.org/officeDocument/2006/relationships/customXml" Target="../ink/ink1348.xml"/><Relationship Id="rId47" Type="http://schemas.openxmlformats.org/officeDocument/2006/relationships/image" Target="../media/image744.png"/><Relationship Id="rId112" Type="http://schemas.openxmlformats.org/officeDocument/2006/relationships/image" Target="../media/image776.png"/><Relationship Id="rId557" Type="http://schemas.openxmlformats.org/officeDocument/2006/relationships/image" Target="../media/image994.png"/><Relationship Id="rId196" Type="http://schemas.openxmlformats.org/officeDocument/2006/relationships/image" Target="../media/image817.png"/><Relationship Id="rId417" Type="http://schemas.openxmlformats.org/officeDocument/2006/relationships/image" Target="../media/image925.png"/><Relationship Id="rId624" Type="http://schemas.openxmlformats.org/officeDocument/2006/relationships/customXml" Target="../ink/ink1537.xml"/><Relationship Id="rId263" Type="http://schemas.openxmlformats.org/officeDocument/2006/relationships/image" Target="../media/image850.png"/><Relationship Id="rId470" Type="http://schemas.openxmlformats.org/officeDocument/2006/relationships/customXml" Target="../ink/ink1459.xml"/><Relationship Id="rId58" Type="http://schemas.openxmlformats.org/officeDocument/2006/relationships/customXml" Target="../ink/ink1250.xml"/><Relationship Id="rId123" Type="http://schemas.openxmlformats.org/officeDocument/2006/relationships/customXml" Target="../ink/ink1283.xml"/><Relationship Id="rId330" Type="http://schemas.openxmlformats.org/officeDocument/2006/relationships/customXml" Target="../ink/ink1388.xml"/><Relationship Id="rId568" Type="http://schemas.openxmlformats.org/officeDocument/2006/relationships/customXml" Target="../ink/ink1509.xml"/><Relationship Id="rId428" Type="http://schemas.openxmlformats.org/officeDocument/2006/relationships/customXml" Target="../ink/ink1438.xml"/><Relationship Id="rId635" Type="http://schemas.openxmlformats.org/officeDocument/2006/relationships/image" Target="../media/image1033.png"/><Relationship Id="rId274" Type="http://schemas.openxmlformats.org/officeDocument/2006/relationships/customXml" Target="../ink/ink1359.xml"/><Relationship Id="rId481" Type="http://schemas.openxmlformats.org/officeDocument/2006/relationships/image" Target="../media/image957.png"/><Relationship Id="rId69" Type="http://schemas.openxmlformats.org/officeDocument/2006/relationships/image" Target="../media/image755.png"/><Relationship Id="rId134" Type="http://schemas.openxmlformats.org/officeDocument/2006/relationships/image" Target="../media/image787.png"/><Relationship Id="rId579" Type="http://schemas.openxmlformats.org/officeDocument/2006/relationships/image" Target="../media/image1005.png"/><Relationship Id="rId80" Type="http://schemas.openxmlformats.org/officeDocument/2006/relationships/customXml" Target="../ink/ink1261.xml"/><Relationship Id="rId176" Type="http://schemas.openxmlformats.org/officeDocument/2006/relationships/image" Target="../media/image808.png"/><Relationship Id="rId341" Type="http://schemas.openxmlformats.org/officeDocument/2006/relationships/image" Target="../media/image888.png"/><Relationship Id="rId383" Type="http://schemas.openxmlformats.org/officeDocument/2006/relationships/image" Target="../media/image909.png"/><Relationship Id="rId439" Type="http://schemas.openxmlformats.org/officeDocument/2006/relationships/image" Target="../media/image936.png"/><Relationship Id="rId590" Type="http://schemas.openxmlformats.org/officeDocument/2006/relationships/customXml" Target="../ink/ink1520.xml"/><Relationship Id="rId604" Type="http://schemas.openxmlformats.org/officeDocument/2006/relationships/customXml" Target="../ink/ink1527.xml"/><Relationship Id="rId646" Type="http://schemas.openxmlformats.org/officeDocument/2006/relationships/customXml" Target="../ink/ink1548.xml"/><Relationship Id="rId201" Type="http://schemas.openxmlformats.org/officeDocument/2006/relationships/customXml" Target="../ink/ink1322.xml"/><Relationship Id="rId243" Type="http://schemas.openxmlformats.org/officeDocument/2006/relationships/image" Target="../media/image840.png"/><Relationship Id="rId285" Type="http://schemas.openxmlformats.org/officeDocument/2006/relationships/customXml" Target="../ink/ink1365.xml"/><Relationship Id="rId450" Type="http://schemas.openxmlformats.org/officeDocument/2006/relationships/customXml" Target="../ink/ink1449.xml"/><Relationship Id="rId506" Type="http://schemas.openxmlformats.org/officeDocument/2006/relationships/image" Target="../media/image969.png"/><Relationship Id="rId38" Type="http://schemas.openxmlformats.org/officeDocument/2006/relationships/customXml" Target="../ink/ink1240.xml"/><Relationship Id="rId103" Type="http://schemas.openxmlformats.org/officeDocument/2006/relationships/customXml" Target="../ink/ink1273.xml"/><Relationship Id="rId310" Type="http://schemas.openxmlformats.org/officeDocument/2006/relationships/customXml" Target="../ink/ink1378.xml"/><Relationship Id="rId492" Type="http://schemas.openxmlformats.org/officeDocument/2006/relationships/image" Target="../media/image962.png"/><Relationship Id="rId548" Type="http://schemas.openxmlformats.org/officeDocument/2006/relationships/image" Target="../media/image990.png"/><Relationship Id="rId91" Type="http://schemas.openxmlformats.org/officeDocument/2006/relationships/image" Target="../media/image766.png"/><Relationship Id="rId145" Type="http://schemas.openxmlformats.org/officeDocument/2006/relationships/customXml" Target="../ink/ink1294.xml"/><Relationship Id="rId187" Type="http://schemas.openxmlformats.org/officeDocument/2006/relationships/customXml" Target="../ink/ink1315.xml"/><Relationship Id="rId352" Type="http://schemas.openxmlformats.org/officeDocument/2006/relationships/customXml" Target="../ink/ink1399.xml"/><Relationship Id="rId394" Type="http://schemas.openxmlformats.org/officeDocument/2006/relationships/customXml" Target="../ink/ink1420.xml"/><Relationship Id="rId408" Type="http://schemas.openxmlformats.org/officeDocument/2006/relationships/image" Target="../media/image921.png"/><Relationship Id="rId615" Type="http://schemas.openxmlformats.org/officeDocument/2006/relationships/image" Target="../media/image1023.png"/><Relationship Id="rId212" Type="http://schemas.openxmlformats.org/officeDocument/2006/relationships/image" Target="../media/image825.png"/><Relationship Id="rId254" Type="http://schemas.openxmlformats.org/officeDocument/2006/relationships/customXml" Target="../ink/ink1349.xml"/><Relationship Id="rId657" Type="http://schemas.openxmlformats.org/officeDocument/2006/relationships/image" Target="../media/image461.png"/><Relationship Id="rId49" Type="http://schemas.openxmlformats.org/officeDocument/2006/relationships/image" Target="../media/image745.png"/><Relationship Id="rId114" Type="http://schemas.openxmlformats.org/officeDocument/2006/relationships/image" Target="../media/image777.png"/><Relationship Id="rId296" Type="http://schemas.openxmlformats.org/officeDocument/2006/relationships/customXml" Target="../ink/ink1371.xml"/><Relationship Id="rId461" Type="http://schemas.openxmlformats.org/officeDocument/2006/relationships/image" Target="../media/image947.png"/><Relationship Id="rId517" Type="http://schemas.openxmlformats.org/officeDocument/2006/relationships/customXml" Target="../ink/ink1483.xml"/><Relationship Id="rId559" Type="http://schemas.openxmlformats.org/officeDocument/2006/relationships/image" Target="../media/image995.png"/><Relationship Id="rId60" Type="http://schemas.openxmlformats.org/officeDocument/2006/relationships/customXml" Target="../ink/ink1251.xml"/><Relationship Id="rId156" Type="http://schemas.openxmlformats.org/officeDocument/2006/relationships/image" Target="../media/image798.png"/><Relationship Id="rId198" Type="http://schemas.openxmlformats.org/officeDocument/2006/relationships/image" Target="../media/image818.png"/><Relationship Id="rId321" Type="http://schemas.openxmlformats.org/officeDocument/2006/relationships/image" Target="../media/image878.png"/><Relationship Id="rId363" Type="http://schemas.openxmlformats.org/officeDocument/2006/relationships/image" Target="../media/image899.png"/><Relationship Id="rId419" Type="http://schemas.openxmlformats.org/officeDocument/2006/relationships/image" Target="../media/image926.png"/><Relationship Id="rId570" Type="http://schemas.openxmlformats.org/officeDocument/2006/relationships/customXml" Target="../ink/ink1510.xml"/><Relationship Id="rId626" Type="http://schemas.openxmlformats.org/officeDocument/2006/relationships/customXml" Target="../ink/ink1538.xml"/><Relationship Id="rId223" Type="http://schemas.openxmlformats.org/officeDocument/2006/relationships/customXml" Target="../ink/ink1333.xml"/><Relationship Id="rId430" Type="http://schemas.openxmlformats.org/officeDocument/2006/relationships/customXml" Target="../ink/ink1439.xml"/><Relationship Id="rId668" Type="http://schemas.openxmlformats.org/officeDocument/2006/relationships/customXml" Target="../ink/ink1559.xml"/><Relationship Id="rId18" Type="http://schemas.openxmlformats.org/officeDocument/2006/relationships/customXml" Target="../ink/ink1230.xml"/><Relationship Id="rId265" Type="http://schemas.openxmlformats.org/officeDocument/2006/relationships/image" Target="../media/image851.png"/><Relationship Id="rId472" Type="http://schemas.openxmlformats.org/officeDocument/2006/relationships/customXml" Target="../ink/ink1460.xml"/><Relationship Id="rId528" Type="http://schemas.openxmlformats.org/officeDocument/2006/relationships/image" Target="../media/image980.png"/><Relationship Id="rId125" Type="http://schemas.openxmlformats.org/officeDocument/2006/relationships/customXml" Target="../ink/ink1284.xml"/><Relationship Id="rId167" Type="http://schemas.openxmlformats.org/officeDocument/2006/relationships/customXml" Target="../ink/ink1305.xml"/><Relationship Id="rId332" Type="http://schemas.openxmlformats.org/officeDocument/2006/relationships/customXml" Target="../ink/ink1389.xml"/><Relationship Id="rId374" Type="http://schemas.openxmlformats.org/officeDocument/2006/relationships/customXml" Target="../ink/ink1410.xml"/><Relationship Id="rId581" Type="http://schemas.openxmlformats.org/officeDocument/2006/relationships/image" Target="../media/image1006.png"/><Relationship Id="rId71" Type="http://schemas.openxmlformats.org/officeDocument/2006/relationships/image" Target="../media/image756.png"/><Relationship Id="rId234" Type="http://schemas.openxmlformats.org/officeDocument/2006/relationships/customXml" Target="../ink/ink1339.xml"/><Relationship Id="rId637" Type="http://schemas.openxmlformats.org/officeDocument/2006/relationships/image" Target="../media/image1034.png"/><Relationship Id="rId2" Type="http://schemas.openxmlformats.org/officeDocument/2006/relationships/customXml" Target="../ink/ink1222.xml"/><Relationship Id="rId29" Type="http://schemas.openxmlformats.org/officeDocument/2006/relationships/image" Target="../media/image735.png"/><Relationship Id="rId276" Type="http://schemas.openxmlformats.org/officeDocument/2006/relationships/customXml" Target="../ink/ink1360.xml"/><Relationship Id="rId441" Type="http://schemas.openxmlformats.org/officeDocument/2006/relationships/image" Target="../media/image937.png"/><Relationship Id="rId483" Type="http://schemas.openxmlformats.org/officeDocument/2006/relationships/image" Target="../media/image958.png"/><Relationship Id="rId539" Type="http://schemas.openxmlformats.org/officeDocument/2006/relationships/customXml" Target="../ink/ink1494.xml"/><Relationship Id="rId40" Type="http://schemas.openxmlformats.org/officeDocument/2006/relationships/customXml" Target="../ink/ink1241.xml"/><Relationship Id="rId136" Type="http://schemas.openxmlformats.org/officeDocument/2006/relationships/image" Target="../media/image788.png"/><Relationship Id="rId178" Type="http://schemas.openxmlformats.org/officeDocument/2006/relationships/image" Target="../media/image809.png"/><Relationship Id="rId301" Type="http://schemas.openxmlformats.org/officeDocument/2006/relationships/image" Target="../media/image868.png"/><Relationship Id="rId343" Type="http://schemas.openxmlformats.org/officeDocument/2006/relationships/image" Target="../media/image889.png"/><Relationship Id="rId550" Type="http://schemas.openxmlformats.org/officeDocument/2006/relationships/customXml" Target="../ink/ink1500.xml"/><Relationship Id="rId82" Type="http://schemas.openxmlformats.org/officeDocument/2006/relationships/customXml" Target="../ink/ink1262.xml"/><Relationship Id="rId203" Type="http://schemas.openxmlformats.org/officeDocument/2006/relationships/customXml" Target="../ink/ink1323.xml"/><Relationship Id="rId385" Type="http://schemas.openxmlformats.org/officeDocument/2006/relationships/image" Target="../media/image910.png"/><Relationship Id="rId592" Type="http://schemas.openxmlformats.org/officeDocument/2006/relationships/customXml" Target="../ink/ink1521.xml"/><Relationship Id="rId606" Type="http://schemas.openxmlformats.org/officeDocument/2006/relationships/customXml" Target="../ink/ink1528.xml"/><Relationship Id="rId648" Type="http://schemas.openxmlformats.org/officeDocument/2006/relationships/customXml" Target="../ink/ink1549.xml"/><Relationship Id="rId245" Type="http://schemas.openxmlformats.org/officeDocument/2006/relationships/image" Target="../media/image841.png"/><Relationship Id="rId287" Type="http://schemas.openxmlformats.org/officeDocument/2006/relationships/customXml" Target="../ink/ink1366.xml"/><Relationship Id="rId410" Type="http://schemas.openxmlformats.org/officeDocument/2006/relationships/image" Target="../media/image922.png"/><Relationship Id="rId452" Type="http://schemas.openxmlformats.org/officeDocument/2006/relationships/customXml" Target="../ink/ink1450.xml"/><Relationship Id="rId494" Type="http://schemas.openxmlformats.org/officeDocument/2006/relationships/image" Target="../media/image963.png"/><Relationship Id="rId508" Type="http://schemas.openxmlformats.org/officeDocument/2006/relationships/image" Target="../media/image970.png"/><Relationship Id="rId105" Type="http://schemas.openxmlformats.org/officeDocument/2006/relationships/customXml" Target="../ink/ink1274.xml"/><Relationship Id="rId147" Type="http://schemas.openxmlformats.org/officeDocument/2006/relationships/customXml" Target="../ink/ink1295.xml"/><Relationship Id="rId312" Type="http://schemas.openxmlformats.org/officeDocument/2006/relationships/customXml" Target="../ink/ink1379.xml"/><Relationship Id="rId354" Type="http://schemas.openxmlformats.org/officeDocument/2006/relationships/customXml" Target="../ink/ink1400.xml"/><Relationship Id="rId51" Type="http://schemas.openxmlformats.org/officeDocument/2006/relationships/image" Target="../media/image746.png"/><Relationship Id="rId93" Type="http://schemas.openxmlformats.org/officeDocument/2006/relationships/customXml" Target="../ink/ink1268.xml"/><Relationship Id="rId189" Type="http://schemas.openxmlformats.org/officeDocument/2006/relationships/customXml" Target="../ink/ink1316.xml"/><Relationship Id="rId396" Type="http://schemas.openxmlformats.org/officeDocument/2006/relationships/customXml" Target="../ink/ink1421.xml"/><Relationship Id="rId561" Type="http://schemas.openxmlformats.org/officeDocument/2006/relationships/image" Target="../media/image996.png"/><Relationship Id="rId617" Type="http://schemas.openxmlformats.org/officeDocument/2006/relationships/image" Target="../media/image1024.png"/><Relationship Id="rId659" Type="http://schemas.openxmlformats.org/officeDocument/2006/relationships/image" Target="../media/image1044.png"/><Relationship Id="rId214" Type="http://schemas.openxmlformats.org/officeDocument/2006/relationships/image" Target="../media/image826.png"/><Relationship Id="rId256" Type="http://schemas.openxmlformats.org/officeDocument/2006/relationships/customXml" Target="../ink/ink1350.xml"/><Relationship Id="rId298" Type="http://schemas.openxmlformats.org/officeDocument/2006/relationships/customXml" Target="../ink/ink1372.xml"/><Relationship Id="rId421" Type="http://schemas.openxmlformats.org/officeDocument/2006/relationships/image" Target="../media/image927.png"/><Relationship Id="rId463" Type="http://schemas.openxmlformats.org/officeDocument/2006/relationships/image" Target="../media/image948.png"/><Relationship Id="rId519" Type="http://schemas.openxmlformats.org/officeDocument/2006/relationships/customXml" Target="../ink/ink1484.xml"/><Relationship Id="rId670" Type="http://schemas.openxmlformats.org/officeDocument/2006/relationships/customXml" Target="../ink/ink1560.xml"/><Relationship Id="rId116" Type="http://schemas.openxmlformats.org/officeDocument/2006/relationships/image" Target="../media/image778.png"/><Relationship Id="rId158" Type="http://schemas.openxmlformats.org/officeDocument/2006/relationships/image" Target="../media/image799.png"/><Relationship Id="rId323" Type="http://schemas.openxmlformats.org/officeDocument/2006/relationships/image" Target="../media/image879.png"/><Relationship Id="rId530" Type="http://schemas.openxmlformats.org/officeDocument/2006/relationships/image" Target="../media/image981.png"/><Relationship Id="rId20" Type="http://schemas.openxmlformats.org/officeDocument/2006/relationships/customXml" Target="../ink/ink1231.xml"/><Relationship Id="rId62" Type="http://schemas.openxmlformats.org/officeDocument/2006/relationships/customXml" Target="../ink/ink1252.xml"/><Relationship Id="rId365" Type="http://schemas.openxmlformats.org/officeDocument/2006/relationships/image" Target="../media/image900.png"/><Relationship Id="rId572" Type="http://schemas.openxmlformats.org/officeDocument/2006/relationships/customXml" Target="../ink/ink1511.xml"/><Relationship Id="rId628" Type="http://schemas.openxmlformats.org/officeDocument/2006/relationships/customXml" Target="../ink/ink1539.xml"/><Relationship Id="rId225" Type="http://schemas.openxmlformats.org/officeDocument/2006/relationships/customXml" Target="../ink/ink1334.xml"/><Relationship Id="rId267" Type="http://schemas.openxmlformats.org/officeDocument/2006/relationships/image" Target="../media/image852.png"/><Relationship Id="rId432" Type="http://schemas.openxmlformats.org/officeDocument/2006/relationships/customXml" Target="../ink/ink1440.xml"/><Relationship Id="rId474" Type="http://schemas.openxmlformats.org/officeDocument/2006/relationships/customXml" Target="../ink/ink1461.xml"/><Relationship Id="rId127" Type="http://schemas.openxmlformats.org/officeDocument/2006/relationships/customXml" Target="../ink/ink1285.xml"/><Relationship Id="rId31" Type="http://schemas.openxmlformats.org/officeDocument/2006/relationships/image" Target="../media/image736.png"/><Relationship Id="rId73" Type="http://schemas.openxmlformats.org/officeDocument/2006/relationships/image" Target="../media/image757.png"/><Relationship Id="rId169" Type="http://schemas.openxmlformats.org/officeDocument/2006/relationships/customXml" Target="../ink/ink1306.xml"/><Relationship Id="rId334" Type="http://schemas.openxmlformats.org/officeDocument/2006/relationships/customXml" Target="../ink/ink1390.xml"/><Relationship Id="rId376" Type="http://schemas.openxmlformats.org/officeDocument/2006/relationships/customXml" Target="../ink/ink1411.xml"/><Relationship Id="rId541" Type="http://schemas.openxmlformats.org/officeDocument/2006/relationships/customXml" Target="../ink/ink1495.xml"/><Relationship Id="rId583" Type="http://schemas.openxmlformats.org/officeDocument/2006/relationships/image" Target="../media/image1007.png"/><Relationship Id="rId639" Type="http://schemas.openxmlformats.org/officeDocument/2006/relationships/image" Target="../media/image1035.png"/><Relationship Id="rId4" Type="http://schemas.openxmlformats.org/officeDocument/2006/relationships/customXml" Target="../ink/ink1223.xml"/><Relationship Id="rId180" Type="http://schemas.openxmlformats.org/officeDocument/2006/relationships/image" Target="../media/image810.png"/><Relationship Id="rId236" Type="http://schemas.openxmlformats.org/officeDocument/2006/relationships/customXml" Target="../ink/ink1340.xml"/><Relationship Id="rId278" Type="http://schemas.openxmlformats.org/officeDocument/2006/relationships/customXml" Target="../ink/ink1361.xml"/><Relationship Id="rId401" Type="http://schemas.openxmlformats.org/officeDocument/2006/relationships/image" Target="../media/image918.png"/><Relationship Id="rId443" Type="http://schemas.openxmlformats.org/officeDocument/2006/relationships/image" Target="../media/image938.png"/><Relationship Id="rId650" Type="http://schemas.openxmlformats.org/officeDocument/2006/relationships/customXml" Target="../ink/ink1550.xml"/><Relationship Id="rId303" Type="http://schemas.openxmlformats.org/officeDocument/2006/relationships/image" Target="../media/image869.png"/><Relationship Id="rId485" Type="http://schemas.openxmlformats.org/officeDocument/2006/relationships/image" Target="../media/image959.png"/><Relationship Id="rId42" Type="http://schemas.openxmlformats.org/officeDocument/2006/relationships/customXml" Target="../ink/ink1242.xml"/><Relationship Id="rId84" Type="http://schemas.openxmlformats.org/officeDocument/2006/relationships/customXml" Target="../ink/ink1263.xml"/><Relationship Id="rId138" Type="http://schemas.openxmlformats.org/officeDocument/2006/relationships/image" Target="../media/image789.png"/><Relationship Id="rId345" Type="http://schemas.openxmlformats.org/officeDocument/2006/relationships/image" Target="../media/image890.png"/><Relationship Id="rId387" Type="http://schemas.openxmlformats.org/officeDocument/2006/relationships/image" Target="../media/image911.png"/><Relationship Id="rId510" Type="http://schemas.openxmlformats.org/officeDocument/2006/relationships/image" Target="../media/image971.png"/><Relationship Id="rId552" Type="http://schemas.openxmlformats.org/officeDocument/2006/relationships/customXml" Target="../ink/ink1501.xml"/><Relationship Id="rId594" Type="http://schemas.openxmlformats.org/officeDocument/2006/relationships/customXml" Target="../ink/ink1522.xml"/><Relationship Id="rId608" Type="http://schemas.openxmlformats.org/officeDocument/2006/relationships/customXml" Target="../ink/ink1529.xml"/><Relationship Id="rId191" Type="http://schemas.openxmlformats.org/officeDocument/2006/relationships/customXml" Target="../ink/ink1317.xml"/><Relationship Id="rId205" Type="http://schemas.openxmlformats.org/officeDocument/2006/relationships/customXml" Target="../ink/ink1324.xml"/><Relationship Id="rId247" Type="http://schemas.openxmlformats.org/officeDocument/2006/relationships/image" Target="../media/image842.png"/><Relationship Id="rId412" Type="http://schemas.openxmlformats.org/officeDocument/2006/relationships/image" Target="../media/image923.png"/><Relationship Id="rId107" Type="http://schemas.openxmlformats.org/officeDocument/2006/relationships/customXml" Target="../ink/ink1275.xml"/><Relationship Id="rId289" Type="http://schemas.openxmlformats.org/officeDocument/2006/relationships/image" Target="../media/image862.png"/><Relationship Id="rId454" Type="http://schemas.openxmlformats.org/officeDocument/2006/relationships/customXml" Target="../ink/ink1451.xml"/><Relationship Id="rId496" Type="http://schemas.openxmlformats.org/officeDocument/2006/relationships/image" Target="../media/image964.png"/><Relationship Id="rId661" Type="http://schemas.openxmlformats.org/officeDocument/2006/relationships/image" Target="../media/image1045.png"/><Relationship Id="rId11" Type="http://schemas.openxmlformats.org/officeDocument/2006/relationships/image" Target="../media/image727.png"/><Relationship Id="rId53" Type="http://schemas.openxmlformats.org/officeDocument/2006/relationships/image" Target="../media/image747.png"/><Relationship Id="rId149" Type="http://schemas.openxmlformats.org/officeDocument/2006/relationships/customXml" Target="../ink/ink1296.xml"/><Relationship Id="rId314" Type="http://schemas.openxmlformats.org/officeDocument/2006/relationships/customXml" Target="../ink/ink1380.xml"/><Relationship Id="rId356" Type="http://schemas.openxmlformats.org/officeDocument/2006/relationships/customXml" Target="../ink/ink1401.xml"/><Relationship Id="rId398" Type="http://schemas.openxmlformats.org/officeDocument/2006/relationships/customXml" Target="../ink/ink1422.xml"/><Relationship Id="rId521" Type="http://schemas.openxmlformats.org/officeDocument/2006/relationships/customXml" Target="../ink/ink1485.xml"/><Relationship Id="rId563" Type="http://schemas.openxmlformats.org/officeDocument/2006/relationships/image" Target="../media/image997.png"/><Relationship Id="rId619" Type="http://schemas.openxmlformats.org/officeDocument/2006/relationships/image" Target="../media/image1025.png"/><Relationship Id="rId95" Type="http://schemas.openxmlformats.org/officeDocument/2006/relationships/customXml" Target="../ink/ink1269.xml"/><Relationship Id="rId160" Type="http://schemas.openxmlformats.org/officeDocument/2006/relationships/image" Target="../media/image800.png"/><Relationship Id="rId216" Type="http://schemas.openxmlformats.org/officeDocument/2006/relationships/image" Target="../media/image827.png"/><Relationship Id="rId423" Type="http://schemas.openxmlformats.org/officeDocument/2006/relationships/image" Target="../media/image928.png"/><Relationship Id="rId258" Type="http://schemas.openxmlformats.org/officeDocument/2006/relationships/customXml" Target="../ink/ink1351.xml"/><Relationship Id="rId465" Type="http://schemas.openxmlformats.org/officeDocument/2006/relationships/image" Target="../media/image949.png"/><Relationship Id="rId630" Type="http://schemas.openxmlformats.org/officeDocument/2006/relationships/customXml" Target="../ink/ink1540.xml"/><Relationship Id="rId22" Type="http://schemas.openxmlformats.org/officeDocument/2006/relationships/customXml" Target="../ink/ink1232.xml"/><Relationship Id="rId64" Type="http://schemas.openxmlformats.org/officeDocument/2006/relationships/customXml" Target="../ink/ink1253.xml"/><Relationship Id="rId118" Type="http://schemas.openxmlformats.org/officeDocument/2006/relationships/image" Target="../media/image779.png"/><Relationship Id="rId325" Type="http://schemas.openxmlformats.org/officeDocument/2006/relationships/image" Target="../media/image880.png"/><Relationship Id="rId367" Type="http://schemas.openxmlformats.org/officeDocument/2006/relationships/image" Target="../media/image901.png"/><Relationship Id="rId532" Type="http://schemas.openxmlformats.org/officeDocument/2006/relationships/image" Target="../media/image982.png"/><Relationship Id="rId574" Type="http://schemas.openxmlformats.org/officeDocument/2006/relationships/customXml" Target="../ink/ink1512.xml"/><Relationship Id="rId171" Type="http://schemas.openxmlformats.org/officeDocument/2006/relationships/customXml" Target="../ink/ink1307.xml"/><Relationship Id="rId227" Type="http://schemas.openxmlformats.org/officeDocument/2006/relationships/customXml" Target="../ink/ink1335.xml"/><Relationship Id="rId269" Type="http://schemas.openxmlformats.org/officeDocument/2006/relationships/image" Target="../media/image853.png"/><Relationship Id="rId434" Type="http://schemas.openxmlformats.org/officeDocument/2006/relationships/customXml" Target="../ink/ink1441.xml"/><Relationship Id="rId476" Type="http://schemas.openxmlformats.org/officeDocument/2006/relationships/customXml" Target="../ink/ink1462.xml"/><Relationship Id="rId641" Type="http://schemas.openxmlformats.org/officeDocument/2006/relationships/image" Target="../media/image1036.png"/><Relationship Id="rId33" Type="http://schemas.openxmlformats.org/officeDocument/2006/relationships/image" Target="../media/image737.png"/><Relationship Id="rId129" Type="http://schemas.openxmlformats.org/officeDocument/2006/relationships/customXml" Target="../ink/ink1286.xml"/><Relationship Id="rId280" Type="http://schemas.openxmlformats.org/officeDocument/2006/relationships/customXml" Target="../ink/ink1362.xml"/><Relationship Id="rId336" Type="http://schemas.openxmlformats.org/officeDocument/2006/relationships/customXml" Target="../ink/ink1391.xml"/><Relationship Id="rId501" Type="http://schemas.openxmlformats.org/officeDocument/2006/relationships/customXml" Target="../ink/ink1475.xml"/><Relationship Id="rId543" Type="http://schemas.openxmlformats.org/officeDocument/2006/relationships/customXml" Target="../ink/ink1496.xml"/><Relationship Id="rId75" Type="http://schemas.openxmlformats.org/officeDocument/2006/relationships/image" Target="../media/image758.png"/><Relationship Id="rId140" Type="http://schemas.openxmlformats.org/officeDocument/2006/relationships/image" Target="../media/image790.png"/><Relationship Id="rId182" Type="http://schemas.openxmlformats.org/officeDocument/2006/relationships/image" Target="../media/image406.png"/><Relationship Id="rId378" Type="http://schemas.openxmlformats.org/officeDocument/2006/relationships/customXml" Target="../ink/ink1412.xml"/><Relationship Id="rId403" Type="http://schemas.openxmlformats.org/officeDocument/2006/relationships/image" Target="../media/image919.png"/><Relationship Id="rId585" Type="http://schemas.openxmlformats.org/officeDocument/2006/relationships/image" Target="../media/image1008.png"/><Relationship Id="rId6" Type="http://schemas.openxmlformats.org/officeDocument/2006/relationships/customXml" Target="../ink/ink1224.xml"/><Relationship Id="rId238" Type="http://schemas.openxmlformats.org/officeDocument/2006/relationships/customXml" Target="../ink/ink1341.xml"/><Relationship Id="rId445" Type="http://schemas.openxmlformats.org/officeDocument/2006/relationships/image" Target="../media/image939.png"/><Relationship Id="rId487" Type="http://schemas.openxmlformats.org/officeDocument/2006/relationships/image" Target="../media/image960.png"/><Relationship Id="rId610" Type="http://schemas.openxmlformats.org/officeDocument/2006/relationships/customXml" Target="../ink/ink1530.xml"/><Relationship Id="rId652" Type="http://schemas.openxmlformats.org/officeDocument/2006/relationships/customXml" Target="../ink/ink1551.xml"/><Relationship Id="rId291" Type="http://schemas.openxmlformats.org/officeDocument/2006/relationships/image" Target="../media/image863.png"/><Relationship Id="rId305" Type="http://schemas.openxmlformats.org/officeDocument/2006/relationships/image" Target="../media/image870.png"/><Relationship Id="rId347" Type="http://schemas.openxmlformats.org/officeDocument/2006/relationships/image" Target="../media/image891.png"/><Relationship Id="rId512" Type="http://schemas.openxmlformats.org/officeDocument/2006/relationships/image" Target="../media/image972.png"/><Relationship Id="rId44" Type="http://schemas.openxmlformats.org/officeDocument/2006/relationships/customXml" Target="../ink/ink1243.xml"/><Relationship Id="rId86" Type="http://schemas.openxmlformats.org/officeDocument/2006/relationships/customXml" Target="../ink/ink1264.xml"/><Relationship Id="rId151" Type="http://schemas.openxmlformats.org/officeDocument/2006/relationships/customXml" Target="../ink/ink1297.xml"/><Relationship Id="rId389" Type="http://schemas.openxmlformats.org/officeDocument/2006/relationships/image" Target="../media/image912.png"/><Relationship Id="rId554" Type="http://schemas.openxmlformats.org/officeDocument/2006/relationships/customXml" Target="../ink/ink1502.xml"/><Relationship Id="rId596" Type="http://schemas.openxmlformats.org/officeDocument/2006/relationships/customXml" Target="../ink/ink1523.xml"/><Relationship Id="rId193" Type="http://schemas.openxmlformats.org/officeDocument/2006/relationships/customXml" Target="../ink/ink1318.xml"/><Relationship Id="rId207" Type="http://schemas.openxmlformats.org/officeDocument/2006/relationships/customXml" Target="../ink/ink1325.xml"/><Relationship Id="rId249" Type="http://schemas.openxmlformats.org/officeDocument/2006/relationships/image" Target="../media/image843.png"/><Relationship Id="rId414" Type="http://schemas.openxmlformats.org/officeDocument/2006/relationships/customXml" Target="../ink/ink1431.xml"/><Relationship Id="rId456" Type="http://schemas.openxmlformats.org/officeDocument/2006/relationships/customXml" Target="../ink/ink1452.xml"/><Relationship Id="rId498" Type="http://schemas.openxmlformats.org/officeDocument/2006/relationships/image" Target="../media/image965.png"/><Relationship Id="rId621" Type="http://schemas.openxmlformats.org/officeDocument/2006/relationships/image" Target="../media/image1026.png"/><Relationship Id="rId663" Type="http://schemas.openxmlformats.org/officeDocument/2006/relationships/image" Target="../media/image1046.png"/><Relationship Id="rId13" Type="http://schemas.openxmlformats.org/officeDocument/2006/relationships/image" Target="../media/image728.png"/><Relationship Id="rId109" Type="http://schemas.openxmlformats.org/officeDocument/2006/relationships/customXml" Target="../ink/ink1276.xml"/><Relationship Id="rId260" Type="http://schemas.openxmlformats.org/officeDocument/2006/relationships/customXml" Target="../ink/ink1352.xml"/><Relationship Id="rId316" Type="http://schemas.openxmlformats.org/officeDocument/2006/relationships/customXml" Target="../ink/ink1381.xml"/><Relationship Id="rId523" Type="http://schemas.openxmlformats.org/officeDocument/2006/relationships/customXml" Target="../ink/ink1486.xml"/><Relationship Id="rId55" Type="http://schemas.openxmlformats.org/officeDocument/2006/relationships/image" Target="../media/image748.png"/><Relationship Id="rId97" Type="http://schemas.openxmlformats.org/officeDocument/2006/relationships/customXml" Target="../ink/ink1270.xml"/><Relationship Id="rId120" Type="http://schemas.openxmlformats.org/officeDocument/2006/relationships/image" Target="../media/image780.png"/><Relationship Id="rId358" Type="http://schemas.openxmlformats.org/officeDocument/2006/relationships/customXml" Target="../ink/ink1402.xml"/><Relationship Id="rId565" Type="http://schemas.openxmlformats.org/officeDocument/2006/relationships/image" Target="../media/image998.png"/><Relationship Id="rId162" Type="http://schemas.openxmlformats.org/officeDocument/2006/relationships/image" Target="../media/image801.png"/><Relationship Id="rId218" Type="http://schemas.openxmlformats.org/officeDocument/2006/relationships/image" Target="../media/image828.png"/><Relationship Id="rId425" Type="http://schemas.openxmlformats.org/officeDocument/2006/relationships/image" Target="../media/image929.png"/><Relationship Id="rId467" Type="http://schemas.openxmlformats.org/officeDocument/2006/relationships/image" Target="../media/image950.png"/><Relationship Id="rId632" Type="http://schemas.openxmlformats.org/officeDocument/2006/relationships/customXml" Target="../ink/ink1541.xml"/><Relationship Id="rId271" Type="http://schemas.openxmlformats.org/officeDocument/2006/relationships/image" Target="../media/image854.png"/><Relationship Id="rId24" Type="http://schemas.openxmlformats.org/officeDocument/2006/relationships/customXml" Target="../ink/ink1233.xml"/><Relationship Id="rId66" Type="http://schemas.openxmlformats.org/officeDocument/2006/relationships/customXml" Target="../ink/ink1254.xml"/><Relationship Id="rId131" Type="http://schemas.openxmlformats.org/officeDocument/2006/relationships/customXml" Target="../ink/ink1287.xml"/><Relationship Id="rId327" Type="http://schemas.openxmlformats.org/officeDocument/2006/relationships/image" Target="../media/image881.png"/><Relationship Id="rId369" Type="http://schemas.openxmlformats.org/officeDocument/2006/relationships/image" Target="../media/image902.png"/><Relationship Id="rId534" Type="http://schemas.openxmlformats.org/officeDocument/2006/relationships/image" Target="../media/image983.png"/><Relationship Id="rId576" Type="http://schemas.openxmlformats.org/officeDocument/2006/relationships/customXml" Target="../ink/ink1513.xml"/><Relationship Id="rId173" Type="http://schemas.openxmlformats.org/officeDocument/2006/relationships/customXml" Target="../ink/ink1308.xml"/><Relationship Id="rId229" Type="http://schemas.openxmlformats.org/officeDocument/2006/relationships/customXml" Target="../ink/ink1336.xml"/><Relationship Id="rId380" Type="http://schemas.openxmlformats.org/officeDocument/2006/relationships/customXml" Target="../ink/ink1413.xml"/><Relationship Id="rId436" Type="http://schemas.openxmlformats.org/officeDocument/2006/relationships/customXml" Target="../ink/ink1442.xml"/><Relationship Id="rId601" Type="http://schemas.openxmlformats.org/officeDocument/2006/relationships/image" Target="../media/image1016.png"/><Relationship Id="rId643" Type="http://schemas.openxmlformats.org/officeDocument/2006/relationships/image" Target="../media/image1037.png"/><Relationship Id="rId240" Type="http://schemas.openxmlformats.org/officeDocument/2006/relationships/customXml" Target="../ink/ink1342.xml"/><Relationship Id="rId478" Type="http://schemas.openxmlformats.org/officeDocument/2006/relationships/customXml" Target="../ink/ink1463.xml"/><Relationship Id="rId35" Type="http://schemas.openxmlformats.org/officeDocument/2006/relationships/image" Target="../media/image738.png"/><Relationship Id="rId77" Type="http://schemas.openxmlformats.org/officeDocument/2006/relationships/image" Target="../media/image759.png"/><Relationship Id="rId100" Type="http://schemas.openxmlformats.org/officeDocument/2006/relationships/image" Target="../media/image770.png"/><Relationship Id="rId282" Type="http://schemas.openxmlformats.org/officeDocument/2006/relationships/image" Target="../media/image859.png"/><Relationship Id="rId338" Type="http://schemas.openxmlformats.org/officeDocument/2006/relationships/customXml" Target="../ink/ink1392.xml"/><Relationship Id="rId503" Type="http://schemas.openxmlformats.org/officeDocument/2006/relationships/customXml" Target="../ink/ink1476.xml"/><Relationship Id="rId545" Type="http://schemas.openxmlformats.org/officeDocument/2006/relationships/customXml" Target="../ink/ink1497.xml"/><Relationship Id="rId587" Type="http://schemas.openxmlformats.org/officeDocument/2006/relationships/image" Target="../media/image1009.png"/><Relationship Id="rId8" Type="http://schemas.openxmlformats.org/officeDocument/2006/relationships/customXml" Target="../ink/ink1225.xml"/><Relationship Id="rId142" Type="http://schemas.openxmlformats.org/officeDocument/2006/relationships/image" Target="../media/image791.png"/><Relationship Id="rId184" Type="http://schemas.openxmlformats.org/officeDocument/2006/relationships/image" Target="../media/image811.png"/><Relationship Id="rId391" Type="http://schemas.openxmlformats.org/officeDocument/2006/relationships/image" Target="../media/image913.png"/><Relationship Id="rId405" Type="http://schemas.openxmlformats.org/officeDocument/2006/relationships/customXml" Target="../ink/ink1426.xml"/><Relationship Id="rId447" Type="http://schemas.openxmlformats.org/officeDocument/2006/relationships/image" Target="../media/image940.png"/><Relationship Id="rId612" Type="http://schemas.openxmlformats.org/officeDocument/2006/relationships/customXml" Target="../ink/ink1531.xml"/><Relationship Id="rId251" Type="http://schemas.openxmlformats.org/officeDocument/2006/relationships/image" Target="../media/image844.png"/><Relationship Id="rId489" Type="http://schemas.openxmlformats.org/officeDocument/2006/relationships/customXml" Target="../ink/ink1469.xml"/><Relationship Id="rId654" Type="http://schemas.openxmlformats.org/officeDocument/2006/relationships/customXml" Target="../ink/ink1552.xml"/><Relationship Id="rId46" Type="http://schemas.openxmlformats.org/officeDocument/2006/relationships/customXml" Target="../ink/ink1244.xml"/><Relationship Id="rId293" Type="http://schemas.openxmlformats.org/officeDocument/2006/relationships/image" Target="../media/image864.png"/><Relationship Id="rId307" Type="http://schemas.openxmlformats.org/officeDocument/2006/relationships/image" Target="../media/image871.png"/><Relationship Id="rId349" Type="http://schemas.openxmlformats.org/officeDocument/2006/relationships/image" Target="../media/image892.png"/><Relationship Id="rId514" Type="http://schemas.openxmlformats.org/officeDocument/2006/relationships/image" Target="../media/image973.png"/><Relationship Id="rId556" Type="http://schemas.openxmlformats.org/officeDocument/2006/relationships/customXml" Target="../ink/ink1503.xml"/><Relationship Id="rId88" Type="http://schemas.openxmlformats.org/officeDocument/2006/relationships/customXml" Target="../ink/ink1265.xml"/><Relationship Id="rId111" Type="http://schemas.openxmlformats.org/officeDocument/2006/relationships/customXml" Target="../ink/ink1277.xml"/><Relationship Id="rId153" Type="http://schemas.openxmlformats.org/officeDocument/2006/relationships/customXml" Target="../ink/ink1298.xml"/><Relationship Id="rId195" Type="http://schemas.openxmlformats.org/officeDocument/2006/relationships/customXml" Target="../ink/ink1319.xml"/><Relationship Id="rId209" Type="http://schemas.openxmlformats.org/officeDocument/2006/relationships/customXml" Target="../ink/ink1326.xml"/><Relationship Id="rId360" Type="http://schemas.openxmlformats.org/officeDocument/2006/relationships/customXml" Target="../ink/ink1403.xml"/><Relationship Id="rId416" Type="http://schemas.openxmlformats.org/officeDocument/2006/relationships/customXml" Target="../ink/ink1432.xml"/><Relationship Id="rId598" Type="http://schemas.openxmlformats.org/officeDocument/2006/relationships/customXml" Target="../ink/ink1524.xml"/><Relationship Id="rId220" Type="http://schemas.openxmlformats.org/officeDocument/2006/relationships/image" Target="../media/image829.png"/><Relationship Id="rId458" Type="http://schemas.openxmlformats.org/officeDocument/2006/relationships/customXml" Target="../ink/ink1453.xml"/><Relationship Id="rId623" Type="http://schemas.openxmlformats.org/officeDocument/2006/relationships/image" Target="../media/image1027.png"/><Relationship Id="rId665" Type="http://schemas.openxmlformats.org/officeDocument/2006/relationships/image" Target="../media/image1047.png"/><Relationship Id="rId15" Type="http://schemas.openxmlformats.org/officeDocument/2006/relationships/image" Target="../media/image729.png"/><Relationship Id="rId57" Type="http://schemas.openxmlformats.org/officeDocument/2006/relationships/image" Target="../media/image749.png"/><Relationship Id="rId262" Type="http://schemas.openxmlformats.org/officeDocument/2006/relationships/customXml" Target="../ink/ink1353.xml"/><Relationship Id="rId318" Type="http://schemas.openxmlformats.org/officeDocument/2006/relationships/customXml" Target="../ink/ink1382.xml"/><Relationship Id="rId525" Type="http://schemas.openxmlformats.org/officeDocument/2006/relationships/customXml" Target="../ink/ink1487.xml"/><Relationship Id="rId567" Type="http://schemas.openxmlformats.org/officeDocument/2006/relationships/image" Target="../media/image999.png"/><Relationship Id="rId99" Type="http://schemas.openxmlformats.org/officeDocument/2006/relationships/customXml" Target="../ink/ink1271.xml"/><Relationship Id="rId122" Type="http://schemas.openxmlformats.org/officeDocument/2006/relationships/image" Target="../media/image781.png"/><Relationship Id="rId164" Type="http://schemas.openxmlformats.org/officeDocument/2006/relationships/image" Target="../media/image802.png"/><Relationship Id="rId371" Type="http://schemas.openxmlformats.org/officeDocument/2006/relationships/image" Target="../media/image903.png"/><Relationship Id="rId427" Type="http://schemas.openxmlformats.org/officeDocument/2006/relationships/image" Target="../media/image930.png"/><Relationship Id="rId469" Type="http://schemas.openxmlformats.org/officeDocument/2006/relationships/image" Target="../media/image951.png"/><Relationship Id="rId634" Type="http://schemas.openxmlformats.org/officeDocument/2006/relationships/customXml" Target="../ink/ink1542.xml"/><Relationship Id="rId26" Type="http://schemas.openxmlformats.org/officeDocument/2006/relationships/customXml" Target="../ink/ink1234.xml"/><Relationship Id="rId231" Type="http://schemas.openxmlformats.org/officeDocument/2006/relationships/customXml" Target="../ink/ink1337.xml"/><Relationship Id="rId273" Type="http://schemas.openxmlformats.org/officeDocument/2006/relationships/image" Target="../media/image855.png"/><Relationship Id="rId329" Type="http://schemas.openxmlformats.org/officeDocument/2006/relationships/image" Target="../media/image882.png"/><Relationship Id="rId480" Type="http://schemas.openxmlformats.org/officeDocument/2006/relationships/customXml" Target="../ink/ink1464.xml"/><Relationship Id="rId536" Type="http://schemas.openxmlformats.org/officeDocument/2006/relationships/image" Target="../media/image984.png"/><Relationship Id="rId68" Type="http://schemas.openxmlformats.org/officeDocument/2006/relationships/customXml" Target="../ink/ink1255.xml"/><Relationship Id="rId133" Type="http://schemas.openxmlformats.org/officeDocument/2006/relationships/customXml" Target="../ink/ink1288.xml"/><Relationship Id="rId175" Type="http://schemas.openxmlformats.org/officeDocument/2006/relationships/customXml" Target="../ink/ink1309.xml"/><Relationship Id="rId340" Type="http://schemas.openxmlformats.org/officeDocument/2006/relationships/customXml" Target="../ink/ink1393.xml"/><Relationship Id="rId578" Type="http://schemas.openxmlformats.org/officeDocument/2006/relationships/customXml" Target="../ink/ink1514.xml"/><Relationship Id="rId200" Type="http://schemas.openxmlformats.org/officeDocument/2006/relationships/image" Target="../media/image819.png"/><Relationship Id="rId382" Type="http://schemas.openxmlformats.org/officeDocument/2006/relationships/customXml" Target="../ink/ink1414.xml"/><Relationship Id="rId438" Type="http://schemas.openxmlformats.org/officeDocument/2006/relationships/customXml" Target="../ink/ink1443.xml"/><Relationship Id="rId603" Type="http://schemas.openxmlformats.org/officeDocument/2006/relationships/image" Target="../media/image1017.png"/><Relationship Id="rId645" Type="http://schemas.openxmlformats.org/officeDocument/2006/relationships/image" Target="../media/image1038.png"/><Relationship Id="rId242" Type="http://schemas.openxmlformats.org/officeDocument/2006/relationships/customXml" Target="../ink/ink1343.xml"/><Relationship Id="rId284" Type="http://schemas.openxmlformats.org/officeDocument/2006/relationships/image" Target="../media/image860.png"/><Relationship Id="rId491" Type="http://schemas.openxmlformats.org/officeDocument/2006/relationships/customXml" Target="../ink/ink1470.xml"/><Relationship Id="rId505" Type="http://schemas.openxmlformats.org/officeDocument/2006/relationships/customXml" Target="../ink/ink1477.xml"/><Relationship Id="rId37" Type="http://schemas.openxmlformats.org/officeDocument/2006/relationships/image" Target="../media/image739.png"/><Relationship Id="rId79" Type="http://schemas.openxmlformats.org/officeDocument/2006/relationships/image" Target="../media/image760.png"/><Relationship Id="rId102" Type="http://schemas.openxmlformats.org/officeDocument/2006/relationships/image" Target="../media/image771.png"/><Relationship Id="rId144" Type="http://schemas.openxmlformats.org/officeDocument/2006/relationships/image" Target="../media/image792.png"/><Relationship Id="rId547" Type="http://schemas.openxmlformats.org/officeDocument/2006/relationships/customXml" Target="../ink/ink1498.xml"/><Relationship Id="rId589" Type="http://schemas.openxmlformats.org/officeDocument/2006/relationships/image" Target="../media/image1010.png"/><Relationship Id="rId90" Type="http://schemas.openxmlformats.org/officeDocument/2006/relationships/customXml" Target="../ink/ink1266.xml"/><Relationship Id="rId186" Type="http://schemas.openxmlformats.org/officeDocument/2006/relationships/image" Target="../media/image812.png"/><Relationship Id="rId351" Type="http://schemas.openxmlformats.org/officeDocument/2006/relationships/image" Target="../media/image893.png"/><Relationship Id="rId393" Type="http://schemas.openxmlformats.org/officeDocument/2006/relationships/image" Target="../media/image914.png"/><Relationship Id="rId407" Type="http://schemas.openxmlformats.org/officeDocument/2006/relationships/customXml" Target="../ink/ink1427.xml"/><Relationship Id="rId449" Type="http://schemas.openxmlformats.org/officeDocument/2006/relationships/image" Target="../media/image941.png"/><Relationship Id="rId614" Type="http://schemas.openxmlformats.org/officeDocument/2006/relationships/customXml" Target="../ink/ink1532.xml"/><Relationship Id="rId656" Type="http://schemas.openxmlformats.org/officeDocument/2006/relationships/customXml" Target="../ink/ink1553.xml"/><Relationship Id="rId211" Type="http://schemas.openxmlformats.org/officeDocument/2006/relationships/customXml" Target="../ink/ink1327.xml"/><Relationship Id="rId253" Type="http://schemas.openxmlformats.org/officeDocument/2006/relationships/image" Target="../media/image845.png"/><Relationship Id="rId295" Type="http://schemas.openxmlformats.org/officeDocument/2006/relationships/image" Target="../media/image865.png"/><Relationship Id="rId309" Type="http://schemas.openxmlformats.org/officeDocument/2006/relationships/image" Target="../media/image872.png"/><Relationship Id="rId460" Type="http://schemas.openxmlformats.org/officeDocument/2006/relationships/customXml" Target="../ink/ink1454.xml"/><Relationship Id="rId516" Type="http://schemas.openxmlformats.org/officeDocument/2006/relationships/image" Target="../media/image974.png"/><Relationship Id="rId48" Type="http://schemas.openxmlformats.org/officeDocument/2006/relationships/customXml" Target="../ink/ink1245.xml"/><Relationship Id="rId113" Type="http://schemas.openxmlformats.org/officeDocument/2006/relationships/customXml" Target="../ink/ink1278.xml"/><Relationship Id="rId320" Type="http://schemas.openxmlformats.org/officeDocument/2006/relationships/customXml" Target="../ink/ink1383.xml"/><Relationship Id="rId558" Type="http://schemas.openxmlformats.org/officeDocument/2006/relationships/customXml" Target="../ink/ink1504.xml"/><Relationship Id="rId155" Type="http://schemas.openxmlformats.org/officeDocument/2006/relationships/customXml" Target="../ink/ink1299.xml"/><Relationship Id="rId197" Type="http://schemas.openxmlformats.org/officeDocument/2006/relationships/customXml" Target="../ink/ink1320.xml"/><Relationship Id="rId362" Type="http://schemas.openxmlformats.org/officeDocument/2006/relationships/customXml" Target="../ink/ink1404.xml"/><Relationship Id="rId418" Type="http://schemas.openxmlformats.org/officeDocument/2006/relationships/customXml" Target="../ink/ink1433.xml"/><Relationship Id="rId625" Type="http://schemas.openxmlformats.org/officeDocument/2006/relationships/image" Target="../media/image1028.png"/><Relationship Id="rId222" Type="http://schemas.openxmlformats.org/officeDocument/2006/relationships/image" Target="../media/image830.png"/><Relationship Id="rId264" Type="http://schemas.openxmlformats.org/officeDocument/2006/relationships/customXml" Target="../ink/ink1354.xml"/><Relationship Id="rId471" Type="http://schemas.openxmlformats.org/officeDocument/2006/relationships/image" Target="../media/image952.png"/><Relationship Id="rId667" Type="http://schemas.openxmlformats.org/officeDocument/2006/relationships/image" Target="../media/image1048.png"/><Relationship Id="rId17" Type="http://schemas.openxmlformats.org/officeDocument/2006/relationships/image" Target="../media/image730.png"/><Relationship Id="rId59" Type="http://schemas.openxmlformats.org/officeDocument/2006/relationships/image" Target="../media/image750.png"/><Relationship Id="rId124" Type="http://schemas.openxmlformats.org/officeDocument/2006/relationships/image" Target="../media/image782.png"/><Relationship Id="rId527" Type="http://schemas.openxmlformats.org/officeDocument/2006/relationships/customXml" Target="../ink/ink1488.xml"/><Relationship Id="rId569" Type="http://schemas.openxmlformats.org/officeDocument/2006/relationships/image" Target="../media/image1000.png"/><Relationship Id="rId70" Type="http://schemas.openxmlformats.org/officeDocument/2006/relationships/customXml" Target="../ink/ink1256.xml"/><Relationship Id="rId166" Type="http://schemas.openxmlformats.org/officeDocument/2006/relationships/image" Target="../media/image803.png"/><Relationship Id="rId331" Type="http://schemas.openxmlformats.org/officeDocument/2006/relationships/image" Target="../media/image883.png"/><Relationship Id="rId373" Type="http://schemas.openxmlformats.org/officeDocument/2006/relationships/image" Target="../media/image904.png"/><Relationship Id="rId429" Type="http://schemas.openxmlformats.org/officeDocument/2006/relationships/image" Target="../media/image931.png"/><Relationship Id="rId580" Type="http://schemas.openxmlformats.org/officeDocument/2006/relationships/customXml" Target="../ink/ink1515.xml"/><Relationship Id="rId636" Type="http://schemas.openxmlformats.org/officeDocument/2006/relationships/customXml" Target="../ink/ink1543.xml"/><Relationship Id="rId1" Type="http://schemas.openxmlformats.org/officeDocument/2006/relationships/slideLayout" Target="../slideLayouts/slideLayout7.xml"/><Relationship Id="rId233" Type="http://schemas.openxmlformats.org/officeDocument/2006/relationships/image" Target="../media/image835.png"/><Relationship Id="rId440" Type="http://schemas.openxmlformats.org/officeDocument/2006/relationships/customXml" Target="../ink/ink1444.xml"/><Relationship Id="rId28" Type="http://schemas.openxmlformats.org/officeDocument/2006/relationships/customXml" Target="../ink/ink1235.xml"/><Relationship Id="rId275" Type="http://schemas.openxmlformats.org/officeDocument/2006/relationships/image" Target="../media/image856.png"/><Relationship Id="rId300" Type="http://schemas.openxmlformats.org/officeDocument/2006/relationships/customXml" Target="../ink/ink1373.xml"/><Relationship Id="rId482" Type="http://schemas.openxmlformats.org/officeDocument/2006/relationships/customXml" Target="../ink/ink1465.xml"/><Relationship Id="rId538" Type="http://schemas.openxmlformats.org/officeDocument/2006/relationships/image" Target="../media/image985.png"/><Relationship Id="rId81" Type="http://schemas.openxmlformats.org/officeDocument/2006/relationships/image" Target="../media/image761.png"/><Relationship Id="rId135" Type="http://schemas.openxmlformats.org/officeDocument/2006/relationships/customXml" Target="../ink/ink1289.xml"/><Relationship Id="rId177" Type="http://schemas.openxmlformats.org/officeDocument/2006/relationships/customXml" Target="../ink/ink1310.xml"/><Relationship Id="rId342" Type="http://schemas.openxmlformats.org/officeDocument/2006/relationships/customXml" Target="../ink/ink1394.xml"/><Relationship Id="rId384" Type="http://schemas.openxmlformats.org/officeDocument/2006/relationships/customXml" Target="../ink/ink1415.xml"/><Relationship Id="rId591" Type="http://schemas.openxmlformats.org/officeDocument/2006/relationships/image" Target="../media/image1011.png"/><Relationship Id="rId605" Type="http://schemas.openxmlformats.org/officeDocument/2006/relationships/image" Target="../media/image1018.png"/><Relationship Id="rId202" Type="http://schemas.openxmlformats.org/officeDocument/2006/relationships/image" Target="../media/image820.png"/><Relationship Id="rId244" Type="http://schemas.openxmlformats.org/officeDocument/2006/relationships/customXml" Target="../ink/ink1344.xml"/><Relationship Id="rId647" Type="http://schemas.openxmlformats.org/officeDocument/2006/relationships/image" Target="../media/image1039.png"/><Relationship Id="rId39" Type="http://schemas.openxmlformats.org/officeDocument/2006/relationships/image" Target="../media/image740.png"/><Relationship Id="rId286" Type="http://schemas.openxmlformats.org/officeDocument/2006/relationships/image" Target="../media/image861.png"/><Relationship Id="rId451" Type="http://schemas.openxmlformats.org/officeDocument/2006/relationships/image" Target="../media/image942.png"/><Relationship Id="rId493" Type="http://schemas.openxmlformats.org/officeDocument/2006/relationships/customXml" Target="../ink/ink1471.xml"/><Relationship Id="rId507" Type="http://schemas.openxmlformats.org/officeDocument/2006/relationships/customXml" Target="../ink/ink1478.xml"/><Relationship Id="rId549" Type="http://schemas.openxmlformats.org/officeDocument/2006/relationships/customXml" Target="../ink/ink1499.xml"/><Relationship Id="rId50" Type="http://schemas.openxmlformats.org/officeDocument/2006/relationships/customXml" Target="../ink/ink1246.xml"/><Relationship Id="rId104" Type="http://schemas.openxmlformats.org/officeDocument/2006/relationships/image" Target="../media/image772.png"/><Relationship Id="rId146" Type="http://schemas.openxmlformats.org/officeDocument/2006/relationships/image" Target="../media/image793.png"/><Relationship Id="rId188" Type="http://schemas.openxmlformats.org/officeDocument/2006/relationships/image" Target="../media/image813.png"/><Relationship Id="rId311" Type="http://schemas.openxmlformats.org/officeDocument/2006/relationships/image" Target="../media/image873.png"/><Relationship Id="rId353" Type="http://schemas.openxmlformats.org/officeDocument/2006/relationships/image" Target="../media/image894.png"/><Relationship Id="rId395" Type="http://schemas.openxmlformats.org/officeDocument/2006/relationships/image" Target="../media/image915.png"/><Relationship Id="rId409" Type="http://schemas.openxmlformats.org/officeDocument/2006/relationships/customXml" Target="../ink/ink1428.xml"/><Relationship Id="rId560" Type="http://schemas.openxmlformats.org/officeDocument/2006/relationships/customXml" Target="../ink/ink1505.xml"/><Relationship Id="rId92" Type="http://schemas.openxmlformats.org/officeDocument/2006/relationships/customXml" Target="../ink/ink1267.xml"/><Relationship Id="rId213" Type="http://schemas.openxmlformats.org/officeDocument/2006/relationships/customXml" Target="../ink/ink1328.xml"/><Relationship Id="rId420" Type="http://schemas.openxmlformats.org/officeDocument/2006/relationships/customXml" Target="../ink/ink1434.xml"/><Relationship Id="rId616" Type="http://schemas.openxmlformats.org/officeDocument/2006/relationships/customXml" Target="../ink/ink1533.xml"/><Relationship Id="rId658" Type="http://schemas.openxmlformats.org/officeDocument/2006/relationships/customXml" Target="../ink/ink1554.xml"/><Relationship Id="rId255" Type="http://schemas.openxmlformats.org/officeDocument/2006/relationships/image" Target="../media/image846.png"/><Relationship Id="rId297" Type="http://schemas.openxmlformats.org/officeDocument/2006/relationships/image" Target="../media/image866.png"/><Relationship Id="rId462" Type="http://schemas.openxmlformats.org/officeDocument/2006/relationships/customXml" Target="../ink/ink1455.xml"/><Relationship Id="rId518" Type="http://schemas.openxmlformats.org/officeDocument/2006/relationships/image" Target="../media/image975.png"/><Relationship Id="rId115" Type="http://schemas.openxmlformats.org/officeDocument/2006/relationships/customXml" Target="../ink/ink1279.xml"/><Relationship Id="rId157" Type="http://schemas.openxmlformats.org/officeDocument/2006/relationships/customXml" Target="../ink/ink1300.xml"/><Relationship Id="rId322" Type="http://schemas.openxmlformats.org/officeDocument/2006/relationships/customXml" Target="../ink/ink1384.xml"/><Relationship Id="rId364" Type="http://schemas.openxmlformats.org/officeDocument/2006/relationships/customXml" Target="../ink/ink1405.xml"/><Relationship Id="rId61" Type="http://schemas.openxmlformats.org/officeDocument/2006/relationships/image" Target="../media/image751.png"/><Relationship Id="rId199" Type="http://schemas.openxmlformats.org/officeDocument/2006/relationships/customXml" Target="../ink/ink1321.xml"/><Relationship Id="rId571" Type="http://schemas.openxmlformats.org/officeDocument/2006/relationships/image" Target="../media/image1001.png"/><Relationship Id="rId627" Type="http://schemas.openxmlformats.org/officeDocument/2006/relationships/image" Target="../media/image1029.png"/><Relationship Id="rId669" Type="http://schemas.openxmlformats.org/officeDocument/2006/relationships/image" Target="../media/image1049.png"/><Relationship Id="rId19" Type="http://schemas.openxmlformats.org/officeDocument/2006/relationships/image" Target="../media/image731.png"/><Relationship Id="rId224" Type="http://schemas.openxmlformats.org/officeDocument/2006/relationships/image" Target="../media/image831.png"/><Relationship Id="rId266" Type="http://schemas.openxmlformats.org/officeDocument/2006/relationships/customXml" Target="../ink/ink1355.xml"/><Relationship Id="rId431" Type="http://schemas.openxmlformats.org/officeDocument/2006/relationships/image" Target="../media/image932.png"/><Relationship Id="rId473" Type="http://schemas.openxmlformats.org/officeDocument/2006/relationships/image" Target="../media/image953.png"/><Relationship Id="rId529" Type="http://schemas.openxmlformats.org/officeDocument/2006/relationships/customXml" Target="../ink/ink1489.xml"/><Relationship Id="rId30" Type="http://schemas.openxmlformats.org/officeDocument/2006/relationships/customXml" Target="../ink/ink1236.xml"/><Relationship Id="rId126" Type="http://schemas.openxmlformats.org/officeDocument/2006/relationships/image" Target="../media/image783.png"/><Relationship Id="rId168" Type="http://schemas.openxmlformats.org/officeDocument/2006/relationships/image" Target="../media/image804.png"/><Relationship Id="rId333" Type="http://schemas.openxmlformats.org/officeDocument/2006/relationships/image" Target="../media/image884.png"/><Relationship Id="rId540" Type="http://schemas.openxmlformats.org/officeDocument/2006/relationships/image" Target="../media/image986.png"/><Relationship Id="rId72" Type="http://schemas.openxmlformats.org/officeDocument/2006/relationships/customXml" Target="../ink/ink1257.xml"/><Relationship Id="rId375" Type="http://schemas.openxmlformats.org/officeDocument/2006/relationships/image" Target="../media/image905.png"/><Relationship Id="rId582" Type="http://schemas.openxmlformats.org/officeDocument/2006/relationships/customXml" Target="../ink/ink1516.xml"/><Relationship Id="rId638" Type="http://schemas.openxmlformats.org/officeDocument/2006/relationships/customXml" Target="../ink/ink1544.xml"/><Relationship Id="rId3" Type="http://schemas.openxmlformats.org/officeDocument/2006/relationships/image" Target="../media/image723.png"/><Relationship Id="rId235" Type="http://schemas.openxmlformats.org/officeDocument/2006/relationships/image" Target="../media/image836.png"/><Relationship Id="rId277" Type="http://schemas.openxmlformats.org/officeDocument/2006/relationships/image" Target="../media/image857.png"/><Relationship Id="rId400" Type="http://schemas.openxmlformats.org/officeDocument/2006/relationships/customXml" Target="../ink/ink1423.xml"/><Relationship Id="rId442" Type="http://schemas.openxmlformats.org/officeDocument/2006/relationships/customXml" Target="../ink/ink1445.xml"/><Relationship Id="rId484" Type="http://schemas.openxmlformats.org/officeDocument/2006/relationships/customXml" Target="../ink/ink1466.xml"/><Relationship Id="rId137" Type="http://schemas.openxmlformats.org/officeDocument/2006/relationships/customXml" Target="../ink/ink1290.xml"/><Relationship Id="rId302" Type="http://schemas.openxmlformats.org/officeDocument/2006/relationships/customXml" Target="../ink/ink1374.xml"/><Relationship Id="rId344" Type="http://schemas.openxmlformats.org/officeDocument/2006/relationships/customXml" Target="../ink/ink1395.xml"/><Relationship Id="rId41" Type="http://schemas.openxmlformats.org/officeDocument/2006/relationships/image" Target="../media/image741.png"/><Relationship Id="rId83" Type="http://schemas.openxmlformats.org/officeDocument/2006/relationships/image" Target="../media/image762.png"/><Relationship Id="rId179" Type="http://schemas.openxmlformats.org/officeDocument/2006/relationships/customXml" Target="../ink/ink1311.xml"/><Relationship Id="rId386" Type="http://schemas.openxmlformats.org/officeDocument/2006/relationships/customXml" Target="../ink/ink1416.xml"/><Relationship Id="rId551" Type="http://schemas.openxmlformats.org/officeDocument/2006/relationships/image" Target="../media/image991.png"/><Relationship Id="rId593" Type="http://schemas.openxmlformats.org/officeDocument/2006/relationships/image" Target="../media/image1012.png"/><Relationship Id="rId607" Type="http://schemas.openxmlformats.org/officeDocument/2006/relationships/image" Target="../media/image1019.png"/><Relationship Id="rId649" Type="http://schemas.openxmlformats.org/officeDocument/2006/relationships/image" Target="../media/image1040.png"/><Relationship Id="rId190" Type="http://schemas.openxmlformats.org/officeDocument/2006/relationships/image" Target="../media/image814.png"/><Relationship Id="rId204" Type="http://schemas.openxmlformats.org/officeDocument/2006/relationships/image" Target="../media/image821.png"/><Relationship Id="rId246" Type="http://schemas.openxmlformats.org/officeDocument/2006/relationships/customXml" Target="../ink/ink1345.xml"/><Relationship Id="rId288" Type="http://schemas.openxmlformats.org/officeDocument/2006/relationships/customXml" Target="../ink/ink1367.xml"/><Relationship Id="rId411" Type="http://schemas.openxmlformats.org/officeDocument/2006/relationships/customXml" Target="../ink/ink1429.xml"/><Relationship Id="rId453" Type="http://schemas.openxmlformats.org/officeDocument/2006/relationships/image" Target="../media/image943.png"/><Relationship Id="rId509" Type="http://schemas.openxmlformats.org/officeDocument/2006/relationships/customXml" Target="../ink/ink1479.xml"/><Relationship Id="rId660" Type="http://schemas.openxmlformats.org/officeDocument/2006/relationships/customXml" Target="../ink/ink1555.xml"/><Relationship Id="rId106" Type="http://schemas.openxmlformats.org/officeDocument/2006/relationships/image" Target="../media/image773.png"/><Relationship Id="rId313" Type="http://schemas.openxmlformats.org/officeDocument/2006/relationships/image" Target="../media/image874.png"/><Relationship Id="rId495" Type="http://schemas.openxmlformats.org/officeDocument/2006/relationships/customXml" Target="../ink/ink1472.xml"/><Relationship Id="rId10" Type="http://schemas.openxmlformats.org/officeDocument/2006/relationships/customXml" Target="../ink/ink1226.xml"/><Relationship Id="rId52" Type="http://schemas.openxmlformats.org/officeDocument/2006/relationships/customXml" Target="../ink/ink1247.xml"/><Relationship Id="rId94" Type="http://schemas.openxmlformats.org/officeDocument/2006/relationships/image" Target="../media/image767.png"/><Relationship Id="rId148" Type="http://schemas.openxmlformats.org/officeDocument/2006/relationships/image" Target="../media/image794.png"/><Relationship Id="rId355" Type="http://schemas.openxmlformats.org/officeDocument/2006/relationships/image" Target="../media/image895.png"/><Relationship Id="rId397" Type="http://schemas.openxmlformats.org/officeDocument/2006/relationships/image" Target="../media/image916.png"/><Relationship Id="rId520" Type="http://schemas.openxmlformats.org/officeDocument/2006/relationships/image" Target="../media/image976.png"/><Relationship Id="rId562" Type="http://schemas.openxmlformats.org/officeDocument/2006/relationships/customXml" Target="../ink/ink1506.xml"/><Relationship Id="rId618" Type="http://schemas.openxmlformats.org/officeDocument/2006/relationships/customXml" Target="../ink/ink1534.xml"/><Relationship Id="rId215" Type="http://schemas.openxmlformats.org/officeDocument/2006/relationships/customXml" Target="../ink/ink1329.xml"/><Relationship Id="rId257" Type="http://schemas.openxmlformats.org/officeDocument/2006/relationships/image" Target="../media/image847.png"/><Relationship Id="rId422" Type="http://schemas.openxmlformats.org/officeDocument/2006/relationships/customXml" Target="../ink/ink1435.xml"/><Relationship Id="rId464" Type="http://schemas.openxmlformats.org/officeDocument/2006/relationships/customXml" Target="../ink/ink1456.xml"/><Relationship Id="rId299" Type="http://schemas.openxmlformats.org/officeDocument/2006/relationships/image" Target="../media/image867.png"/><Relationship Id="rId63" Type="http://schemas.openxmlformats.org/officeDocument/2006/relationships/image" Target="../media/image752.png"/><Relationship Id="rId159" Type="http://schemas.openxmlformats.org/officeDocument/2006/relationships/customXml" Target="../ink/ink1301.xml"/><Relationship Id="rId366" Type="http://schemas.openxmlformats.org/officeDocument/2006/relationships/customXml" Target="../ink/ink1406.xml"/><Relationship Id="rId573" Type="http://schemas.openxmlformats.org/officeDocument/2006/relationships/image" Target="../media/image1002.png"/><Relationship Id="rId226" Type="http://schemas.openxmlformats.org/officeDocument/2006/relationships/image" Target="../media/image832.png"/><Relationship Id="rId433" Type="http://schemas.openxmlformats.org/officeDocument/2006/relationships/image" Target="../media/image933.png"/><Relationship Id="rId640" Type="http://schemas.openxmlformats.org/officeDocument/2006/relationships/customXml" Target="../ink/ink1545.xml"/><Relationship Id="rId74" Type="http://schemas.openxmlformats.org/officeDocument/2006/relationships/customXml" Target="../ink/ink1258.xml"/><Relationship Id="rId377" Type="http://schemas.openxmlformats.org/officeDocument/2006/relationships/image" Target="../media/image906.png"/><Relationship Id="rId500" Type="http://schemas.openxmlformats.org/officeDocument/2006/relationships/image" Target="../media/image966.png"/><Relationship Id="rId584" Type="http://schemas.openxmlformats.org/officeDocument/2006/relationships/customXml" Target="../ink/ink1517.xml"/><Relationship Id="rId5" Type="http://schemas.openxmlformats.org/officeDocument/2006/relationships/image" Target="../media/image724.png"/><Relationship Id="rId237" Type="http://schemas.openxmlformats.org/officeDocument/2006/relationships/image" Target="../media/image837.png"/><Relationship Id="rId444" Type="http://schemas.openxmlformats.org/officeDocument/2006/relationships/customXml" Target="../ink/ink1446.xml"/><Relationship Id="rId651" Type="http://schemas.openxmlformats.org/officeDocument/2006/relationships/image" Target="../media/image1041.png"/><Relationship Id="rId290" Type="http://schemas.openxmlformats.org/officeDocument/2006/relationships/customXml" Target="../ink/ink1368.xml"/><Relationship Id="rId304" Type="http://schemas.openxmlformats.org/officeDocument/2006/relationships/customXml" Target="../ink/ink1375.xml"/><Relationship Id="rId388" Type="http://schemas.openxmlformats.org/officeDocument/2006/relationships/customXml" Target="../ink/ink1417.xml"/><Relationship Id="rId511" Type="http://schemas.openxmlformats.org/officeDocument/2006/relationships/customXml" Target="../ink/ink1480.xml"/><Relationship Id="rId609" Type="http://schemas.openxmlformats.org/officeDocument/2006/relationships/image" Target="../media/image1020.png"/><Relationship Id="rId85" Type="http://schemas.openxmlformats.org/officeDocument/2006/relationships/image" Target="../media/image763.png"/><Relationship Id="rId150" Type="http://schemas.openxmlformats.org/officeDocument/2006/relationships/image" Target="../media/image795.png"/><Relationship Id="rId595" Type="http://schemas.openxmlformats.org/officeDocument/2006/relationships/image" Target="../media/image1013.png"/><Relationship Id="rId248" Type="http://schemas.openxmlformats.org/officeDocument/2006/relationships/customXml" Target="../ink/ink1346.xml"/><Relationship Id="rId455" Type="http://schemas.openxmlformats.org/officeDocument/2006/relationships/image" Target="../media/image944.png"/><Relationship Id="rId662" Type="http://schemas.openxmlformats.org/officeDocument/2006/relationships/customXml" Target="../ink/ink1556.xml"/><Relationship Id="rId12" Type="http://schemas.openxmlformats.org/officeDocument/2006/relationships/customXml" Target="../ink/ink1227.xml"/><Relationship Id="rId108" Type="http://schemas.openxmlformats.org/officeDocument/2006/relationships/image" Target="../media/image774.png"/><Relationship Id="rId315" Type="http://schemas.openxmlformats.org/officeDocument/2006/relationships/image" Target="../media/image875.png"/><Relationship Id="rId522" Type="http://schemas.openxmlformats.org/officeDocument/2006/relationships/image" Target="../media/image977.png"/><Relationship Id="rId96" Type="http://schemas.openxmlformats.org/officeDocument/2006/relationships/image" Target="../media/image768.png"/><Relationship Id="rId161" Type="http://schemas.openxmlformats.org/officeDocument/2006/relationships/customXml" Target="../ink/ink1302.xml"/><Relationship Id="rId399" Type="http://schemas.openxmlformats.org/officeDocument/2006/relationships/image" Target="../media/image917.png"/><Relationship Id="rId259" Type="http://schemas.openxmlformats.org/officeDocument/2006/relationships/image" Target="../media/image848.png"/><Relationship Id="rId466" Type="http://schemas.openxmlformats.org/officeDocument/2006/relationships/customXml" Target="../ink/ink1457.xml"/><Relationship Id="rId23" Type="http://schemas.openxmlformats.org/officeDocument/2006/relationships/image" Target="../media/image733.png"/><Relationship Id="rId119" Type="http://schemas.openxmlformats.org/officeDocument/2006/relationships/customXml" Target="../ink/ink1281.xml"/><Relationship Id="rId326" Type="http://schemas.openxmlformats.org/officeDocument/2006/relationships/customXml" Target="../ink/ink1386.xml"/><Relationship Id="rId533" Type="http://schemas.openxmlformats.org/officeDocument/2006/relationships/customXml" Target="../ink/ink1491.xml"/><Relationship Id="rId172" Type="http://schemas.openxmlformats.org/officeDocument/2006/relationships/image" Target="../media/image806.png"/><Relationship Id="rId477" Type="http://schemas.openxmlformats.org/officeDocument/2006/relationships/image" Target="../media/image955.png"/><Relationship Id="rId600" Type="http://schemas.openxmlformats.org/officeDocument/2006/relationships/customXml" Target="../ink/ink1525.xml"/><Relationship Id="rId337" Type="http://schemas.openxmlformats.org/officeDocument/2006/relationships/image" Target="../media/image886.png"/><Relationship Id="rId34" Type="http://schemas.openxmlformats.org/officeDocument/2006/relationships/customXml" Target="../ink/ink1238.xml"/><Relationship Id="rId544" Type="http://schemas.openxmlformats.org/officeDocument/2006/relationships/image" Target="../media/image988.png"/><Relationship Id="rId183" Type="http://schemas.openxmlformats.org/officeDocument/2006/relationships/customXml" Target="../ink/ink1313.xml"/><Relationship Id="rId390" Type="http://schemas.openxmlformats.org/officeDocument/2006/relationships/customXml" Target="../ink/ink1418.xml"/><Relationship Id="rId404" Type="http://schemas.openxmlformats.org/officeDocument/2006/relationships/customXml" Target="../ink/ink1425.xml"/><Relationship Id="rId611" Type="http://schemas.openxmlformats.org/officeDocument/2006/relationships/image" Target="../media/image1021.png"/><Relationship Id="rId250" Type="http://schemas.openxmlformats.org/officeDocument/2006/relationships/customXml" Target="../ink/ink1347.xml"/><Relationship Id="rId488" Type="http://schemas.openxmlformats.org/officeDocument/2006/relationships/customXml" Target="../ink/ink1468.xml"/><Relationship Id="rId45" Type="http://schemas.openxmlformats.org/officeDocument/2006/relationships/image" Target="../media/image743.png"/><Relationship Id="rId110" Type="http://schemas.openxmlformats.org/officeDocument/2006/relationships/image" Target="../media/image775.png"/><Relationship Id="rId348" Type="http://schemas.openxmlformats.org/officeDocument/2006/relationships/customXml" Target="../ink/ink1397.xml"/><Relationship Id="rId555" Type="http://schemas.openxmlformats.org/officeDocument/2006/relationships/image" Target="../media/image993.png"/><Relationship Id="rId194" Type="http://schemas.openxmlformats.org/officeDocument/2006/relationships/image" Target="../media/image816.png"/><Relationship Id="rId208" Type="http://schemas.openxmlformats.org/officeDocument/2006/relationships/image" Target="../media/image823.png"/><Relationship Id="rId415" Type="http://schemas.openxmlformats.org/officeDocument/2006/relationships/image" Target="../media/image924.png"/><Relationship Id="rId622" Type="http://schemas.openxmlformats.org/officeDocument/2006/relationships/customXml" Target="../ink/ink1536.xml"/><Relationship Id="rId261" Type="http://schemas.openxmlformats.org/officeDocument/2006/relationships/image" Target="../media/image849.png"/><Relationship Id="rId499" Type="http://schemas.openxmlformats.org/officeDocument/2006/relationships/customXml" Target="../ink/ink1474.xml"/><Relationship Id="rId56" Type="http://schemas.openxmlformats.org/officeDocument/2006/relationships/customXml" Target="../ink/ink1249.xml"/><Relationship Id="rId359" Type="http://schemas.openxmlformats.org/officeDocument/2006/relationships/image" Target="../media/image897.png"/><Relationship Id="rId566" Type="http://schemas.openxmlformats.org/officeDocument/2006/relationships/customXml" Target="../ink/ink1508.xml"/><Relationship Id="rId121" Type="http://schemas.openxmlformats.org/officeDocument/2006/relationships/customXml" Target="../ink/ink1282.xml"/><Relationship Id="rId219" Type="http://schemas.openxmlformats.org/officeDocument/2006/relationships/customXml" Target="../ink/ink1331.xml"/><Relationship Id="rId426" Type="http://schemas.openxmlformats.org/officeDocument/2006/relationships/customXml" Target="../ink/ink1437.xml"/><Relationship Id="rId633" Type="http://schemas.openxmlformats.org/officeDocument/2006/relationships/image" Target="../media/image1032.png"/><Relationship Id="rId67" Type="http://schemas.openxmlformats.org/officeDocument/2006/relationships/image" Target="../media/image754.png"/><Relationship Id="rId272" Type="http://schemas.openxmlformats.org/officeDocument/2006/relationships/customXml" Target="../ink/ink1358.xml"/><Relationship Id="rId577" Type="http://schemas.openxmlformats.org/officeDocument/2006/relationships/image" Target="../media/image1004.png"/><Relationship Id="rId132" Type="http://schemas.openxmlformats.org/officeDocument/2006/relationships/image" Target="../media/image786.png"/><Relationship Id="rId437" Type="http://schemas.openxmlformats.org/officeDocument/2006/relationships/image" Target="../media/image935.png"/><Relationship Id="rId644" Type="http://schemas.openxmlformats.org/officeDocument/2006/relationships/customXml" Target="../ink/ink1547.xml"/><Relationship Id="rId283" Type="http://schemas.openxmlformats.org/officeDocument/2006/relationships/customXml" Target="../ink/ink1364.xml"/><Relationship Id="rId490" Type="http://schemas.openxmlformats.org/officeDocument/2006/relationships/image" Target="../media/image961.png"/><Relationship Id="rId504" Type="http://schemas.openxmlformats.org/officeDocument/2006/relationships/image" Target="../media/image968.png"/><Relationship Id="rId78" Type="http://schemas.openxmlformats.org/officeDocument/2006/relationships/customXml" Target="../ink/ink1260.xml"/><Relationship Id="rId143" Type="http://schemas.openxmlformats.org/officeDocument/2006/relationships/customXml" Target="../ink/ink1293.xml"/><Relationship Id="rId350" Type="http://schemas.openxmlformats.org/officeDocument/2006/relationships/customXml" Target="../ink/ink1398.xml"/><Relationship Id="rId588" Type="http://schemas.openxmlformats.org/officeDocument/2006/relationships/customXml" Target="../ink/ink1519.xml"/><Relationship Id="rId9" Type="http://schemas.openxmlformats.org/officeDocument/2006/relationships/image" Target="../media/image726.png"/><Relationship Id="rId210" Type="http://schemas.openxmlformats.org/officeDocument/2006/relationships/image" Target="../media/image824.png"/><Relationship Id="rId448" Type="http://schemas.openxmlformats.org/officeDocument/2006/relationships/customXml" Target="../ink/ink1448.xml"/><Relationship Id="rId655" Type="http://schemas.openxmlformats.org/officeDocument/2006/relationships/image" Target="../media/image1043.png"/><Relationship Id="rId294" Type="http://schemas.openxmlformats.org/officeDocument/2006/relationships/customXml" Target="../ink/ink1370.xml"/><Relationship Id="rId308" Type="http://schemas.openxmlformats.org/officeDocument/2006/relationships/customXml" Target="../ink/ink1377.xml"/><Relationship Id="rId515" Type="http://schemas.openxmlformats.org/officeDocument/2006/relationships/customXml" Target="../ink/ink1482.xml"/><Relationship Id="rId89" Type="http://schemas.openxmlformats.org/officeDocument/2006/relationships/image" Target="../media/image765.png"/><Relationship Id="rId154" Type="http://schemas.openxmlformats.org/officeDocument/2006/relationships/image" Target="../media/image797.png"/><Relationship Id="rId361" Type="http://schemas.openxmlformats.org/officeDocument/2006/relationships/image" Target="../media/image898.png"/><Relationship Id="rId599" Type="http://schemas.openxmlformats.org/officeDocument/2006/relationships/image" Target="../media/image1015.png"/><Relationship Id="rId459" Type="http://schemas.openxmlformats.org/officeDocument/2006/relationships/image" Target="../media/image946.png"/><Relationship Id="rId666" Type="http://schemas.openxmlformats.org/officeDocument/2006/relationships/customXml" Target="../ink/ink1558.xml"/><Relationship Id="rId16" Type="http://schemas.openxmlformats.org/officeDocument/2006/relationships/customXml" Target="../ink/ink1229.xml"/><Relationship Id="rId221" Type="http://schemas.openxmlformats.org/officeDocument/2006/relationships/customXml" Target="../ink/ink1332.xml"/><Relationship Id="rId319" Type="http://schemas.openxmlformats.org/officeDocument/2006/relationships/image" Target="../media/image877.png"/><Relationship Id="rId526" Type="http://schemas.openxmlformats.org/officeDocument/2006/relationships/image" Target="../media/image979.png"/><Relationship Id="rId165" Type="http://schemas.openxmlformats.org/officeDocument/2006/relationships/customXml" Target="../ink/ink1304.xml"/><Relationship Id="rId372" Type="http://schemas.openxmlformats.org/officeDocument/2006/relationships/customXml" Target="../ink/ink1409.xml"/><Relationship Id="rId232" Type="http://schemas.openxmlformats.org/officeDocument/2006/relationships/customXml" Target="../ink/ink1338.xml"/><Relationship Id="rId27" Type="http://schemas.openxmlformats.org/officeDocument/2006/relationships/image" Target="../media/image134.png"/><Relationship Id="rId537" Type="http://schemas.openxmlformats.org/officeDocument/2006/relationships/customXml" Target="../ink/ink1493.xml"/></Relationships>
</file>

<file path=ppt/slides/_rels/slide15.xml.rels><?xml version="1.0" encoding="UTF-8" standalone="yes"?>
<Relationships xmlns="http://schemas.openxmlformats.org/package/2006/relationships"><Relationship Id="rId8" Type="http://schemas.openxmlformats.org/officeDocument/2006/relationships/image" Target="../media/image1053.png"/><Relationship Id="rId3" Type="http://schemas.openxmlformats.org/officeDocument/2006/relationships/customXml" Target="../ink/ink1561.xml"/><Relationship Id="rId7" Type="http://schemas.openxmlformats.org/officeDocument/2006/relationships/customXml" Target="../ink/ink156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52.png"/><Relationship Id="rId5" Type="http://schemas.openxmlformats.org/officeDocument/2006/relationships/customXml" Target="../ink/ink1562.xml"/><Relationship Id="rId10" Type="http://schemas.openxmlformats.org/officeDocument/2006/relationships/image" Target="../media/image1054.png"/><Relationship Id="rId4" Type="http://schemas.openxmlformats.org/officeDocument/2006/relationships/image" Target="../media/image1051.png"/><Relationship Id="rId9" Type="http://schemas.openxmlformats.org/officeDocument/2006/relationships/customXml" Target="../ink/ink1564.xml"/></Relationships>
</file>

<file path=ppt/slides/_rels/slide16.xml.rels><?xml version="1.0" encoding="UTF-8" standalone="yes"?>
<Relationships xmlns="http://schemas.openxmlformats.org/package/2006/relationships"><Relationship Id="rId8" Type="http://schemas.openxmlformats.org/officeDocument/2006/relationships/customXml" Target="../ink/ink1567.xml"/><Relationship Id="rId13" Type="http://schemas.openxmlformats.org/officeDocument/2006/relationships/image" Target="../media/image1060.png"/><Relationship Id="rId18" Type="http://schemas.openxmlformats.org/officeDocument/2006/relationships/customXml" Target="../ink/ink1572.xml"/><Relationship Id="rId3" Type="http://schemas.openxmlformats.org/officeDocument/2006/relationships/image" Target="../media/image2.emf"/><Relationship Id="rId7" Type="http://schemas.openxmlformats.org/officeDocument/2006/relationships/image" Target="../media/image1057.png"/><Relationship Id="rId12" Type="http://schemas.openxmlformats.org/officeDocument/2006/relationships/customXml" Target="../ink/ink1569.xml"/><Relationship Id="rId17" Type="http://schemas.openxmlformats.org/officeDocument/2006/relationships/image" Target="../media/image1062.png"/><Relationship Id="rId2" Type="http://schemas.openxmlformats.org/officeDocument/2006/relationships/notesSlide" Target="../notesSlides/notesSlide14.xml"/><Relationship Id="rId16" Type="http://schemas.openxmlformats.org/officeDocument/2006/relationships/customXml" Target="../ink/ink1571.xml"/><Relationship Id="rId1" Type="http://schemas.openxmlformats.org/officeDocument/2006/relationships/slideLayout" Target="../slideLayouts/slideLayout7.xml"/><Relationship Id="rId6" Type="http://schemas.openxmlformats.org/officeDocument/2006/relationships/customXml" Target="../ink/ink1566.xml"/><Relationship Id="rId11" Type="http://schemas.openxmlformats.org/officeDocument/2006/relationships/image" Target="../media/image1059.png"/><Relationship Id="rId5" Type="http://schemas.openxmlformats.org/officeDocument/2006/relationships/image" Target="../media/image1056.png"/><Relationship Id="rId15" Type="http://schemas.openxmlformats.org/officeDocument/2006/relationships/image" Target="../media/image1061.png"/><Relationship Id="rId10" Type="http://schemas.openxmlformats.org/officeDocument/2006/relationships/customXml" Target="../ink/ink1568.xml"/><Relationship Id="rId19" Type="http://schemas.openxmlformats.org/officeDocument/2006/relationships/image" Target="../media/image1063.png"/><Relationship Id="rId4" Type="http://schemas.openxmlformats.org/officeDocument/2006/relationships/customXml" Target="../ink/ink1565.xml"/><Relationship Id="rId9" Type="http://schemas.openxmlformats.org/officeDocument/2006/relationships/image" Target="../media/image1058.png"/><Relationship Id="rId14" Type="http://schemas.openxmlformats.org/officeDocument/2006/relationships/customXml" Target="../ink/ink1570.xml"/></Relationships>
</file>

<file path=ppt/slides/_rels/slide17.xml.rels><?xml version="1.0" encoding="UTF-8" standalone="yes"?>
<Relationships xmlns="http://schemas.openxmlformats.org/package/2006/relationships"><Relationship Id="rId117" Type="http://schemas.openxmlformats.org/officeDocument/2006/relationships/image" Target="../media/image1120.png"/><Relationship Id="rId21" Type="http://schemas.openxmlformats.org/officeDocument/2006/relationships/image" Target="../media/image1073.png"/><Relationship Id="rId42" Type="http://schemas.openxmlformats.org/officeDocument/2006/relationships/customXml" Target="../ink/ink1592.xml"/><Relationship Id="rId63" Type="http://schemas.openxmlformats.org/officeDocument/2006/relationships/image" Target="../media/image1093.png"/><Relationship Id="rId84" Type="http://schemas.openxmlformats.org/officeDocument/2006/relationships/customXml" Target="../ink/ink1613.xml"/><Relationship Id="rId138" Type="http://schemas.openxmlformats.org/officeDocument/2006/relationships/customXml" Target="../ink/ink1640.xml"/><Relationship Id="rId159" Type="http://schemas.openxmlformats.org/officeDocument/2006/relationships/image" Target="../media/image1141.png"/><Relationship Id="rId170" Type="http://schemas.openxmlformats.org/officeDocument/2006/relationships/customXml" Target="../ink/ink1656.xml"/><Relationship Id="rId191" Type="http://schemas.openxmlformats.org/officeDocument/2006/relationships/image" Target="../media/image1156.png"/><Relationship Id="rId205" Type="http://schemas.openxmlformats.org/officeDocument/2006/relationships/image" Target="../media/image1163.png"/><Relationship Id="rId226" Type="http://schemas.openxmlformats.org/officeDocument/2006/relationships/customXml" Target="../ink/ink1684.xml"/><Relationship Id="rId107" Type="http://schemas.openxmlformats.org/officeDocument/2006/relationships/image" Target="../media/image1115.png"/><Relationship Id="rId11" Type="http://schemas.openxmlformats.org/officeDocument/2006/relationships/image" Target="../media/image1068.png"/><Relationship Id="rId32" Type="http://schemas.openxmlformats.org/officeDocument/2006/relationships/customXml" Target="../ink/ink1587.xml"/><Relationship Id="rId53" Type="http://schemas.openxmlformats.org/officeDocument/2006/relationships/image" Target="../media/image1088.png"/><Relationship Id="rId74" Type="http://schemas.openxmlformats.org/officeDocument/2006/relationships/customXml" Target="../ink/ink1608.xml"/><Relationship Id="rId128" Type="http://schemas.openxmlformats.org/officeDocument/2006/relationships/customXml" Target="../ink/ink1635.xml"/><Relationship Id="rId149" Type="http://schemas.openxmlformats.org/officeDocument/2006/relationships/image" Target="../media/image1136.png"/><Relationship Id="rId5" Type="http://schemas.openxmlformats.org/officeDocument/2006/relationships/image" Target="../media/image1065.png"/><Relationship Id="rId95" Type="http://schemas.openxmlformats.org/officeDocument/2006/relationships/image" Target="../media/image1109.png"/><Relationship Id="rId160" Type="http://schemas.openxmlformats.org/officeDocument/2006/relationships/customXml" Target="../ink/ink1651.xml"/><Relationship Id="rId181" Type="http://schemas.openxmlformats.org/officeDocument/2006/relationships/image" Target="../media/image1151.png"/><Relationship Id="rId216" Type="http://schemas.openxmlformats.org/officeDocument/2006/relationships/customXml" Target="../ink/ink1679.xml"/><Relationship Id="rId237" Type="http://schemas.openxmlformats.org/officeDocument/2006/relationships/image" Target="../media/image1064.png"/><Relationship Id="rId22" Type="http://schemas.openxmlformats.org/officeDocument/2006/relationships/customXml" Target="../ink/ink1582.xml"/><Relationship Id="rId43" Type="http://schemas.openxmlformats.org/officeDocument/2006/relationships/image" Target="../media/image1084.png"/><Relationship Id="rId64" Type="http://schemas.openxmlformats.org/officeDocument/2006/relationships/customXml" Target="../ink/ink1603.xml"/><Relationship Id="rId118" Type="http://schemas.openxmlformats.org/officeDocument/2006/relationships/customXml" Target="../ink/ink1630.xml"/><Relationship Id="rId139" Type="http://schemas.openxmlformats.org/officeDocument/2006/relationships/image" Target="../media/image1131.png"/><Relationship Id="rId85" Type="http://schemas.openxmlformats.org/officeDocument/2006/relationships/image" Target="../media/image1104.png"/><Relationship Id="rId150" Type="http://schemas.openxmlformats.org/officeDocument/2006/relationships/customXml" Target="../ink/ink1646.xml"/><Relationship Id="rId171" Type="http://schemas.openxmlformats.org/officeDocument/2006/relationships/image" Target="../media/image1147.png"/><Relationship Id="rId192" Type="http://schemas.openxmlformats.org/officeDocument/2006/relationships/customXml" Target="../ink/ink1667.xml"/><Relationship Id="rId206" Type="http://schemas.openxmlformats.org/officeDocument/2006/relationships/customXml" Target="../ink/ink1674.xml"/><Relationship Id="rId227" Type="http://schemas.openxmlformats.org/officeDocument/2006/relationships/image" Target="../media/image1174.png"/><Relationship Id="rId12" Type="http://schemas.openxmlformats.org/officeDocument/2006/relationships/customXml" Target="../ink/ink1577.xml"/><Relationship Id="rId33" Type="http://schemas.openxmlformats.org/officeDocument/2006/relationships/image" Target="../media/image1079.png"/><Relationship Id="rId108" Type="http://schemas.openxmlformats.org/officeDocument/2006/relationships/customXml" Target="../ink/ink1625.xml"/><Relationship Id="rId129" Type="http://schemas.openxmlformats.org/officeDocument/2006/relationships/image" Target="../media/image1126.png"/><Relationship Id="rId54" Type="http://schemas.openxmlformats.org/officeDocument/2006/relationships/customXml" Target="../ink/ink1598.xml"/><Relationship Id="rId75" Type="http://schemas.openxmlformats.org/officeDocument/2006/relationships/image" Target="../media/image1099.png"/><Relationship Id="rId96" Type="http://schemas.openxmlformats.org/officeDocument/2006/relationships/customXml" Target="../ink/ink1619.xml"/><Relationship Id="rId140" Type="http://schemas.openxmlformats.org/officeDocument/2006/relationships/customXml" Target="../ink/ink1641.xml"/><Relationship Id="rId161" Type="http://schemas.openxmlformats.org/officeDocument/2006/relationships/image" Target="../media/image1142.png"/><Relationship Id="rId182" Type="http://schemas.openxmlformats.org/officeDocument/2006/relationships/customXml" Target="../ink/ink1662.xml"/><Relationship Id="rId217" Type="http://schemas.openxmlformats.org/officeDocument/2006/relationships/image" Target="../media/image1169.png"/><Relationship Id="rId6" Type="http://schemas.openxmlformats.org/officeDocument/2006/relationships/customXml" Target="../ink/ink1574.xml"/><Relationship Id="rId238" Type="http://schemas.openxmlformats.org/officeDocument/2006/relationships/customXml" Target="../ink/ink1690.xml"/><Relationship Id="rId23" Type="http://schemas.openxmlformats.org/officeDocument/2006/relationships/image" Target="../media/image1074.png"/><Relationship Id="rId119" Type="http://schemas.openxmlformats.org/officeDocument/2006/relationships/image" Target="../media/image1121.png"/><Relationship Id="rId44" Type="http://schemas.openxmlformats.org/officeDocument/2006/relationships/customXml" Target="../ink/ink1593.xml"/><Relationship Id="rId65" Type="http://schemas.openxmlformats.org/officeDocument/2006/relationships/image" Target="../media/image1094.png"/><Relationship Id="rId86" Type="http://schemas.openxmlformats.org/officeDocument/2006/relationships/customXml" Target="../ink/ink1614.xml"/><Relationship Id="rId130" Type="http://schemas.openxmlformats.org/officeDocument/2006/relationships/customXml" Target="../ink/ink1636.xml"/><Relationship Id="rId151" Type="http://schemas.openxmlformats.org/officeDocument/2006/relationships/image" Target="../media/image1137.png"/><Relationship Id="rId172" Type="http://schemas.openxmlformats.org/officeDocument/2006/relationships/customXml" Target="../ink/ink1657.xml"/><Relationship Id="rId193" Type="http://schemas.openxmlformats.org/officeDocument/2006/relationships/image" Target="../media/image1157.png"/><Relationship Id="rId207" Type="http://schemas.openxmlformats.org/officeDocument/2006/relationships/image" Target="../media/image1164.png"/><Relationship Id="rId228" Type="http://schemas.openxmlformats.org/officeDocument/2006/relationships/customXml" Target="../ink/ink1685.xml"/><Relationship Id="rId13" Type="http://schemas.openxmlformats.org/officeDocument/2006/relationships/image" Target="../media/image1069.png"/><Relationship Id="rId109" Type="http://schemas.openxmlformats.org/officeDocument/2006/relationships/image" Target="../media/image1116.png"/><Relationship Id="rId34" Type="http://schemas.openxmlformats.org/officeDocument/2006/relationships/customXml" Target="../ink/ink1588.xml"/><Relationship Id="rId55" Type="http://schemas.openxmlformats.org/officeDocument/2006/relationships/image" Target="../media/image1089.png"/><Relationship Id="rId76" Type="http://schemas.openxmlformats.org/officeDocument/2006/relationships/customXml" Target="../ink/ink1609.xml"/><Relationship Id="rId97" Type="http://schemas.openxmlformats.org/officeDocument/2006/relationships/image" Target="../media/image1110.png"/><Relationship Id="rId120" Type="http://schemas.openxmlformats.org/officeDocument/2006/relationships/customXml" Target="../ink/ink1631.xml"/><Relationship Id="rId141" Type="http://schemas.openxmlformats.org/officeDocument/2006/relationships/image" Target="../media/image1132.png"/><Relationship Id="rId7" Type="http://schemas.openxmlformats.org/officeDocument/2006/relationships/image" Target="../media/image1066.png"/><Relationship Id="rId162" Type="http://schemas.openxmlformats.org/officeDocument/2006/relationships/customXml" Target="../ink/ink1652.xml"/><Relationship Id="rId183" Type="http://schemas.openxmlformats.org/officeDocument/2006/relationships/image" Target="../media/image1152.png"/><Relationship Id="rId218" Type="http://schemas.openxmlformats.org/officeDocument/2006/relationships/customXml" Target="../ink/ink1680.xml"/><Relationship Id="rId239" Type="http://schemas.openxmlformats.org/officeDocument/2006/relationships/image" Target="../media/image1178.png"/><Relationship Id="rId24" Type="http://schemas.openxmlformats.org/officeDocument/2006/relationships/customXml" Target="../ink/ink1583.xml"/><Relationship Id="rId45" Type="http://schemas.openxmlformats.org/officeDocument/2006/relationships/image" Target="../media/image623.png"/><Relationship Id="rId66" Type="http://schemas.openxmlformats.org/officeDocument/2006/relationships/customXml" Target="../ink/ink1604.xml"/><Relationship Id="rId87" Type="http://schemas.openxmlformats.org/officeDocument/2006/relationships/image" Target="../media/image1105.png"/><Relationship Id="rId110" Type="http://schemas.openxmlformats.org/officeDocument/2006/relationships/customXml" Target="../ink/ink1626.xml"/><Relationship Id="rId131" Type="http://schemas.openxmlformats.org/officeDocument/2006/relationships/image" Target="../media/image1127.png"/><Relationship Id="rId152" Type="http://schemas.openxmlformats.org/officeDocument/2006/relationships/customXml" Target="../ink/ink1647.xml"/><Relationship Id="rId173" Type="http://schemas.openxmlformats.org/officeDocument/2006/relationships/image" Target="../media/image1148.png"/><Relationship Id="rId194" Type="http://schemas.openxmlformats.org/officeDocument/2006/relationships/customXml" Target="../ink/ink1668.xml"/><Relationship Id="rId208" Type="http://schemas.openxmlformats.org/officeDocument/2006/relationships/customXml" Target="../ink/ink1675.xml"/><Relationship Id="rId229" Type="http://schemas.openxmlformats.org/officeDocument/2006/relationships/image" Target="../media/image1175.png"/><Relationship Id="rId240" Type="http://schemas.openxmlformats.org/officeDocument/2006/relationships/customXml" Target="../ink/ink1691.xml"/><Relationship Id="rId14" Type="http://schemas.openxmlformats.org/officeDocument/2006/relationships/customXml" Target="../ink/ink1578.xml"/><Relationship Id="rId35" Type="http://schemas.openxmlformats.org/officeDocument/2006/relationships/image" Target="../media/image1080.png"/><Relationship Id="rId56" Type="http://schemas.openxmlformats.org/officeDocument/2006/relationships/customXml" Target="../ink/ink1599.xml"/><Relationship Id="rId77" Type="http://schemas.openxmlformats.org/officeDocument/2006/relationships/image" Target="../media/image1100.png"/><Relationship Id="rId100" Type="http://schemas.openxmlformats.org/officeDocument/2006/relationships/customXml" Target="../ink/ink1621.xml"/><Relationship Id="rId8" Type="http://schemas.openxmlformats.org/officeDocument/2006/relationships/customXml" Target="../ink/ink1575.xml"/><Relationship Id="rId98" Type="http://schemas.openxmlformats.org/officeDocument/2006/relationships/customXml" Target="../ink/ink1620.xml"/><Relationship Id="rId121" Type="http://schemas.openxmlformats.org/officeDocument/2006/relationships/image" Target="../media/image1122.png"/><Relationship Id="rId142" Type="http://schemas.openxmlformats.org/officeDocument/2006/relationships/customXml" Target="../ink/ink1642.xml"/><Relationship Id="rId163" Type="http://schemas.openxmlformats.org/officeDocument/2006/relationships/image" Target="../media/image1143.png"/><Relationship Id="rId184" Type="http://schemas.openxmlformats.org/officeDocument/2006/relationships/customXml" Target="../ink/ink1663.xml"/><Relationship Id="rId219" Type="http://schemas.openxmlformats.org/officeDocument/2006/relationships/image" Target="../media/image1170.png"/><Relationship Id="rId230" Type="http://schemas.openxmlformats.org/officeDocument/2006/relationships/customXml" Target="../ink/ink1686.xml"/><Relationship Id="rId25" Type="http://schemas.openxmlformats.org/officeDocument/2006/relationships/image" Target="../media/image1075.png"/><Relationship Id="rId46" Type="http://schemas.openxmlformats.org/officeDocument/2006/relationships/customXml" Target="../ink/ink1594.xml"/><Relationship Id="rId67" Type="http://schemas.openxmlformats.org/officeDocument/2006/relationships/image" Target="../media/image1095.png"/><Relationship Id="rId88" Type="http://schemas.openxmlformats.org/officeDocument/2006/relationships/customXml" Target="../ink/ink1615.xml"/><Relationship Id="rId111" Type="http://schemas.openxmlformats.org/officeDocument/2006/relationships/image" Target="../media/image1117.png"/><Relationship Id="rId132" Type="http://schemas.openxmlformats.org/officeDocument/2006/relationships/customXml" Target="../ink/ink1637.xml"/><Relationship Id="rId153" Type="http://schemas.openxmlformats.org/officeDocument/2006/relationships/image" Target="../media/image1138.png"/><Relationship Id="rId174" Type="http://schemas.openxmlformats.org/officeDocument/2006/relationships/customXml" Target="../ink/ink1658.xml"/><Relationship Id="rId195" Type="http://schemas.openxmlformats.org/officeDocument/2006/relationships/image" Target="../media/image1158.png"/><Relationship Id="rId209" Type="http://schemas.openxmlformats.org/officeDocument/2006/relationships/image" Target="../media/image1165.png"/><Relationship Id="rId220" Type="http://schemas.openxmlformats.org/officeDocument/2006/relationships/customXml" Target="../ink/ink1681.xml"/><Relationship Id="rId241" Type="http://schemas.openxmlformats.org/officeDocument/2006/relationships/image" Target="../media/image1179.png"/><Relationship Id="rId15" Type="http://schemas.openxmlformats.org/officeDocument/2006/relationships/image" Target="../media/image1070.png"/><Relationship Id="rId36" Type="http://schemas.openxmlformats.org/officeDocument/2006/relationships/customXml" Target="../ink/ink1589.xml"/><Relationship Id="rId57" Type="http://schemas.openxmlformats.org/officeDocument/2006/relationships/image" Target="../media/image1090.png"/><Relationship Id="rId106" Type="http://schemas.openxmlformats.org/officeDocument/2006/relationships/customXml" Target="../ink/ink1624.xml"/><Relationship Id="rId127" Type="http://schemas.openxmlformats.org/officeDocument/2006/relationships/image" Target="../media/image1125.png"/><Relationship Id="rId10" Type="http://schemas.openxmlformats.org/officeDocument/2006/relationships/customXml" Target="../ink/ink1576.xml"/><Relationship Id="rId31" Type="http://schemas.openxmlformats.org/officeDocument/2006/relationships/image" Target="../media/image1078.png"/><Relationship Id="rId52" Type="http://schemas.openxmlformats.org/officeDocument/2006/relationships/customXml" Target="../ink/ink1597.xml"/><Relationship Id="rId73" Type="http://schemas.openxmlformats.org/officeDocument/2006/relationships/image" Target="../media/image1098.png"/><Relationship Id="rId78" Type="http://schemas.openxmlformats.org/officeDocument/2006/relationships/customXml" Target="../ink/ink1610.xml"/><Relationship Id="rId94" Type="http://schemas.openxmlformats.org/officeDocument/2006/relationships/customXml" Target="../ink/ink1618.xml"/><Relationship Id="rId99" Type="http://schemas.openxmlformats.org/officeDocument/2006/relationships/image" Target="../media/image1111.png"/><Relationship Id="rId101" Type="http://schemas.openxmlformats.org/officeDocument/2006/relationships/image" Target="../media/image1112.png"/><Relationship Id="rId122" Type="http://schemas.openxmlformats.org/officeDocument/2006/relationships/customXml" Target="../ink/ink1632.xml"/><Relationship Id="rId143" Type="http://schemas.openxmlformats.org/officeDocument/2006/relationships/image" Target="../media/image1133.png"/><Relationship Id="rId148" Type="http://schemas.openxmlformats.org/officeDocument/2006/relationships/customXml" Target="../ink/ink1645.xml"/><Relationship Id="rId164" Type="http://schemas.openxmlformats.org/officeDocument/2006/relationships/customXml" Target="../ink/ink1653.xml"/><Relationship Id="rId169" Type="http://schemas.openxmlformats.org/officeDocument/2006/relationships/image" Target="../media/image1146.png"/><Relationship Id="rId185" Type="http://schemas.openxmlformats.org/officeDocument/2006/relationships/image" Target="../media/image1153.png"/><Relationship Id="rId4" Type="http://schemas.openxmlformats.org/officeDocument/2006/relationships/customXml" Target="../ink/ink1573.xml"/><Relationship Id="rId9" Type="http://schemas.openxmlformats.org/officeDocument/2006/relationships/image" Target="../media/image1067.png"/><Relationship Id="rId180" Type="http://schemas.openxmlformats.org/officeDocument/2006/relationships/customXml" Target="../ink/ink1661.xml"/><Relationship Id="rId210" Type="http://schemas.openxmlformats.org/officeDocument/2006/relationships/customXml" Target="../ink/ink1676.xml"/><Relationship Id="rId215" Type="http://schemas.openxmlformats.org/officeDocument/2006/relationships/image" Target="../media/image1168.png"/><Relationship Id="rId236" Type="http://schemas.openxmlformats.org/officeDocument/2006/relationships/customXml" Target="../ink/ink1689.xml"/><Relationship Id="rId26" Type="http://schemas.openxmlformats.org/officeDocument/2006/relationships/customXml" Target="../ink/ink1584.xml"/><Relationship Id="rId231" Type="http://schemas.openxmlformats.org/officeDocument/2006/relationships/image" Target="../media/image1176.png"/><Relationship Id="rId47" Type="http://schemas.openxmlformats.org/officeDocument/2006/relationships/image" Target="../media/image1085.png"/><Relationship Id="rId68" Type="http://schemas.openxmlformats.org/officeDocument/2006/relationships/customXml" Target="../ink/ink1605.xml"/><Relationship Id="rId89" Type="http://schemas.openxmlformats.org/officeDocument/2006/relationships/image" Target="../media/image1106.png"/><Relationship Id="rId112" Type="http://schemas.openxmlformats.org/officeDocument/2006/relationships/customXml" Target="../ink/ink1627.xml"/><Relationship Id="rId133" Type="http://schemas.openxmlformats.org/officeDocument/2006/relationships/image" Target="../media/image1128.png"/><Relationship Id="rId154" Type="http://schemas.openxmlformats.org/officeDocument/2006/relationships/customXml" Target="../ink/ink1648.xml"/><Relationship Id="rId175" Type="http://schemas.openxmlformats.org/officeDocument/2006/relationships/image" Target="../media/image1149.png"/><Relationship Id="rId196" Type="http://schemas.openxmlformats.org/officeDocument/2006/relationships/customXml" Target="../ink/ink1669.xml"/><Relationship Id="rId200" Type="http://schemas.openxmlformats.org/officeDocument/2006/relationships/customXml" Target="../ink/ink1671.xml"/><Relationship Id="rId16" Type="http://schemas.openxmlformats.org/officeDocument/2006/relationships/customXml" Target="../ink/ink1579.xml"/><Relationship Id="rId221" Type="http://schemas.openxmlformats.org/officeDocument/2006/relationships/image" Target="../media/image1171.png"/><Relationship Id="rId242" Type="http://schemas.openxmlformats.org/officeDocument/2006/relationships/customXml" Target="../ink/ink1692.xml"/><Relationship Id="rId37" Type="http://schemas.openxmlformats.org/officeDocument/2006/relationships/image" Target="../media/image1081.png"/><Relationship Id="rId58" Type="http://schemas.openxmlformats.org/officeDocument/2006/relationships/customXml" Target="../ink/ink1600.xml"/><Relationship Id="rId79" Type="http://schemas.openxmlformats.org/officeDocument/2006/relationships/image" Target="../media/image1101.png"/><Relationship Id="rId102" Type="http://schemas.openxmlformats.org/officeDocument/2006/relationships/customXml" Target="../ink/ink1622.xml"/><Relationship Id="rId123" Type="http://schemas.openxmlformats.org/officeDocument/2006/relationships/image" Target="../media/image1123.png"/><Relationship Id="rId144" Type="http://schemas.openxmlformats.org/officeDocument/2006/relationships/customXml" Target="../ink/ink1643.xml"/><Relationship Id="rId90" Type="http://schemas.openxmlformats.org/officeDocument/2006/relationships/customXml" Target="../ink/ink1616.xml"/><Relationship Id="rId165" Type="http://schemas.openxmlformats.org/officeDocument/2006/relationships/image" Target="../media/image1144.png"/><Relationship Id="rId186" Type="http://schemas.openxmlformats.org/officeDocument/2006/relationships/customXml" Target="../ink/ink1664.xml"/><Relationship Id="rId211" Type="http://schemas.openxmlformats.org/officeDocument/2006/relationships/image" Target="../media/image1166.png"/><Relationship Id="rId232" Type="http://schemas.openxmlformats.org/officeDocument/2006/relationships/customXml" Target="../ink/ink1687.xml"/><Relationship Id="rId27" Type="http://schemas.openxmlformats.org/officeDocument/2006/relationships/image" Target="../media/image1076.png"/><Relationship Id="rId48" Type="http://schemas.openxmlformats.org/officeDocument/2006/relationships/customXml" Target="../ink/ink1595.xml"/><Relationship Id="rId69" Type="http://schemas.openxmlformats.org/officeDocument/2006/relationships/image" Target="../media/image1096.png"/><Relationship Id="rId113" Type="http://schemas.openxmlformats.org/officeDocument/2006/relationships/image" Target="../media/image1118.png"/><Relationship Id="rId134" Type="http://schemas.openxmlformats.org/officeDocument/2006/relationships/customXml" Target="../ink/ink1638.xml"/><Relationship Id="rId80" Type="http://schemas.openxmlformats.org/officeDocument/2006/relationships/customXml" Target="../ink/ink1611.xml"/><Relationship Id="rId155" Type="http://schemas.openxmlformats.org/officeDocument/2006/relationships/image" Target="../media/image1139.png"/><Relationship Id="rId176" Type="http://schemas.openxmlformats.org/officeDocument/2006/relationships/customXml" Target="../ink/ink1659.xml"/><Relationship Id="rId197" Type="http://schemas.openxmlformats.org/officeDocument/2006/relationships/image" Target="../media/image1159.png"/><Relationship Id="rId201" Type="http://schemas.openxmlformats.org/officeDocument/2006/relationships/image" Target="../media/image1161.png"/><Relationship Id="rId222" Type="http://schemas.openxmlformats.org/officeDocument/2006/relationships/customXml" Target="../ink/ink1682.xml"/><Relationship Id="rId243" Type="http://schemas.openxmlformats.org/officeDocument/2006/relationships/image" Target="../media/image1180.png"/><Relationship Id="rId17" Type="http://schemas.openxmlformats.org/officeDocument/2006/relationships/image" Target="../media/image1071.png"/><Relationship Id="rId38" Type="http://schemas.openxmlformats.org/officeDocument/2006/relationships/customXml" Target="../ink/ink1590.xml"/><Relationship Id="rId59" Type="http://schemas.openxmlformats.org/officeDocument/2006/relationships/image" Target="../media/image1091.png"/><Relationship Id="rId103" Type="http://schemas.openxmlformats.org/officeDocument/2006/relationships/image" Target="../media/image1113.png"/><Relationship Id="rId124" Type="http://schemas.openxmlformats.org/officeDocument/2006/relationships/customXml" Target="../ink/ink1633.xml"/><Relationship Id="rId70" Type="http://schemas.openxmlformats.org/officeDocument/2006/relationships/customXml" Target="../ink/ink1606.xml"/><Relationship Id="rId91" Type="http://schemas.openxmlformats.org/officeDocument/2006/relationships/image" Target="../media/image1107.png"/><Relationship Id="rId145" Type="http://schemas.openxmlformats.org/officeDocument/2006/relationships/image" Target="../media/image1134.png"/><Relationship Id="rId166" Type="http://schemas.openxmlformats.org/officeDocument/2006/relationships/customXml" Target="../ink/ink1654.xml"/><Relationship Id="rId187" Type="http://schemas.openxmlformats.org/officeDocument/2006/relationships/image" Target="../media/image1154.png"/><Relationship Id="rId1" Type="http://schemas.openxmlformats.org/officeDocument/2006/relationships/slideLayout" Target="../slideLayouts/slideLayout7.xml"/><Relationship Id="rId212" Type="http://schemas.openxmlformats.org/officeDocument/2006/relationships/customXml" Target="../ink/ink1677.xml"/><Relationship Id="rId233" Type="http://schemas.openxmlformats.org/officeDocument/2006/relationships/image" Target="../media/image1177.png"/><Relationship Id="rId28" Type="http://schemas.openxmlformats.org/officeDocument/2006/relationships/customXml" Target="../ink/ink1585.xml"/><Relationship Id="rId49" Type="http://schemas.openxmlformats.org/officeDocument/2006/relationships/image" Target="../media/image1086.png"/><Relationship Id="rId114" Type="http://schemas.openxmlformats.org/officeDocument/2006/relationships/customXml" Target="../ink/ink1628.xml"/><Relationship Id="rId60" Type="http://schemas.openxmlformats.org/officeDocument/2006/relationships/customXml" Target="../ink/ink1601.xml"/><Relationship Id="rId81" Type="http://schemas.openxmlformats.org/officeDocument/2006/relationships/image" Target="../media/image1102.png"/><Relationship Id="rId135" Type="http://schemas.openxmlformats.org/officeDocument/2006/relationships/image" Target="../media/image1129.png"/><Relationship Id="rId156" Type="http://schemas.openxmlformats.org/officeDocument/2006/relationships/customXml" Target="../ink/ink1649.xml"/><Relationship Id="rId177" Type="http://schemas.openxmlformats.org/officeDocument/2006/relationships/image" Target="../media/image1150.png"/><Relationship Id="rId198" Type="http://schemas.openxmlformats.org/officeDocument/2006/relationships/customXml" Target="../ink/ink1670.xml"/><Relationship Id="rId202" Type="http://schemas.openxmlformats.org/officeDocument/2006/relationships/customXml" Target="../ink/ink1672.xml"/><Relationship Id="rId223" Type="http://schemas.openxmlformats.org/officeDocument/2006/relationships/image" Target="../media/image1172.png"/><Relationship Id="rId18" Type="http://schemas.openxmlformats.org/officeDocument/2006/relationships/customXml" Target="../ink/ink1580.xml"/><Relationship Id="rId39" Type="http://schemas.openxmlformats.org/officeDocument/2006/relationships/image" Target="../media/image1082.png"/><Relationship Id="rId50" Type="http://schemas.openxmlformats.org/officeDocument/2006/relationships/customXml" Target="../ink/ink1596.xml"/><Relationship Id="rId104" Type="http://schemas.openxmlformats.org/officeDocument/2006/relationships/customXml" Target="../ink/ink1623.xml"/><Relationship Id="rId125" Type="http://schemas.openxmlformats.org/officeDocument/2006/relationships/image" Target="../media/image1124.png"/><Relationship Id="rId146" Type="http://schemas.openxmlformats.org/officeDocument/2006/relationships/customXml" Target="../ink/ink1644.xml"/><Relationship Id="rId167" Type="http://schemas.openxmlformats.org/officeDocument/2006/relationships/image" Target="../media/image1145.png"/><Relationship Id="rId188" Type="http://schemas.openxmlformats.org/officeDocument/2006/relationships/customXml" Target="../ink/ink1665.xml"/><Relationship Id="rId71" Type="http://schemas.openxmlformats.org/officeDocument/2006/relationships/image" Target="../media/image1097.png"/><Relationship Id="rId92" Type="http://schemas.openxmlformats.org/officeDocument/2006/relationships/customXml" Target="../ink/ink1617.xml"/><Relationship Id="rId213" Type="http://schemas.openxmlformats.org/officeDocument/2006/relationships/image" Target="../media/image1167.png"/><Relationship Id="rId234" Type="http://schemas.openxmlformats.org/officeDocument/2006/relationships/customXml" Target="../ink/ink1688.xml"/><Relationship Id="rId2" Type="http://schemas.openxmlformats.org/officeDocument/2006/relationships/notesSlide" Target="../notesSlides/notesSlide15.xml"/><Relationship Id="rId29" Type="http://schemas.openxmlformats.org/officeDocument/2006/relationships/image" Target="../media/image1077.png"/><Relationship Id="rId40" Type="http://schemas.openxmlformats.org/officeDocument/2006/relationships/customXml" Target="../ink/ink1591.xml"/><Relationship Id="rId115" Type="http://schemas.openxmlformats.org/officeDocument/2006/relationships/image" Target="../media/image1119.png"/><Relationship Id="rId136" Type="http://schemas.openxmlformats.org/officeDocument/2006/relationships/customXml" Target="../ink/ink1639.xml"/><Relationship Id="rId157" Type="http://schemas.openxmlformats.org/officeDocument/2006/relationships/image" Target="../media/image1140.png"/><Relationship Id="rId178" Type="http://schemas.openxmlformats.org/officeDocument/2006/relationships/customXml" Target="../ink/ink1660.xml"/><Relationship Id="rId61" Type="http://schemas.openxmlformats.org/officeDocument/2006/relationships/image" Target="../media/image1092.png"/><Relationship Id="rId82" Type="http://schemas.openxmlformats.org/officeDocument/2006/relationships/customXml" Target="../ink/ink1612.xml"/><Relationship Id="rId199" Type="http://schemas.openxmlformats.org/officeDocument/2006/relationships/image" Target="../media/image1160.png"/><Relationship Id="rId203" Type="http://schemas.openxmlformats.org/officeDocument/2006/relationships/image" Target="../media/image1162.png"/><Relationship Id="rId19" Type="http://schemas.openxmlformats.org/officeDocument/2006/relationships/image" Target="../media/image1072.png"/><Relationship Id="rId224" Type="http://schemas.openxmlformats.org/officeDocument/2006/relationships/customXml" Target="../ink/ink1683.xml"/><Relationship Id="rId30" Type="http://schemas.openxmlformats.org/officeDocument/2006/relationships/customXml" Target="../ink/ink1586.xml"/><Relationship Id="rId105" Type="http://schemas.openxmlformats.org/officeDocument/2006/relationships/image" Target="../media/image1114.png"/><Relationship Id="rId126" Type="http://schemas.openxmlformats.org/officeDocument/2006/relationships/customXml" Target="../ink/ink1634.xml"/><Relationship Id="rId147" Type="http://schemas.openxmlformats.org/officeDocument/2006/relationships/image" Target="../media/image1135.png"/><Relationship Id="rId168" Type="http://schemas.openxmlformats.org/officeDocument/2006/relationships/customXml" Target="../ink/ink1655.xml"/><Relationship Id="rId51" Type="http://schemas.openxmlformats.org/officeDocument/2006/relationships/image" Target="../media/image1087.png"/><Relationship Id="rId72" Type="http://schemas.openxmlformats.org/officeDocument/2006/relationships/customXml" Target="../ink/ink1607.xml"/><Relationship Id="rId93" Type="http://schemas.openxmlformats.org/officeDocument/2006/relationships/image" Target="../media/image1108.png"/><Relationship Id="rId189" Type="http://schemas.openxmlformats.org/officeDocument/2006/relationships/image" Target="../media/image1155.png"/><Relationship Id="rId3" Type="http://schemas.openxmlformats.org/officeDocument/2006/relationships/image" Target="../media/image3.emf"/><Relationship Id="rId214" Type="http://schemas.openxmlformats.org/officeDocument/2006/relationships/customXml" Target="../ink/ink1678.xml"/><Relationship Id="rId235" Type="http://schemas.openxmlformats.org/officeDocument/2006/relationships/image" Target="../media/image1055.png"/><Relationship Id="rId116" Type="http://schemas.openxmlformats.org/officeDocument/2006/relationships/customXml" Target="../ink/ink1629.xml"/><Relationship Id="rId137" Type="http://schemas.openxmlformats.org/officeDocument/2006/relationships/image" Target="../media/image1130.png"/><Relationship Id="rId158" Type="http://schemas.openxmlformats.org/officeDocument/2006/relationships/customXml" Target="../ink/ink1650.xml"/><Relationship Id="rId20" Type="http://schemas.openxmlformats.org/officeDocument/2006/relationships/customXml" Target="../ink/ink1581.xml"/><Relationship Id="rId41" Type="http://schemas.openxmlformats.org/officeDocument/2006/relationships/image" Target="../media/image1083.png"/><Relationship Id="rId62" Type="http://schemas.openxmlformats.org/officeDocument/2006/relationships/customXml" Target="../ink/ink1602.xml"/><Relationship Id="rId83" Type="http://schemas.openxmlformats.org/officeDocument/2006/relationships/image" Target="../media/image1103.png"/><Relationship Id="rId179" Type="http://schemas.openxmlformats.org/officeDocument/2006/relationships/image" Target="../media/image134.png"/><Relationship Id="rId190" Type="http://schemas.openxmlformats.org/officeDocument/2006/relationships/customXml" Target="../ink/ink1666.xml"/><Relationship Id="rId204" Type="http://schemas.openxmlformats.org/officeDocument/2006/relationships/customXml" Target="../ink/ink1673.xml"/><Relationship Id="rId225" Type="http://schemas.openxmlformats.org/officeDocument/2006/relationships/image" Target="../media/image1173.png"/></Relationships>
</file>

<file path=ppt/slides/_rels/slide18.xml.rels><?xml version="1.0" encoding="UTF-8" standalone="yes"?>
<Relationships xmlns="http://schemas.openxmlformats.org/package/2006/relationships"><Relationship Id="rId117" Type="http://schemas.openxmlformats.org/officeDocument/2006/relationships/customXml" Target="../ink/ink1749.xml"/><Relationship Id="rId21" Type="http://schemas.openxmlformats.org/officeDocument/2006/relationships/customXml" Target="../ink/ink1701.xml"/><Relationship Id="rId42" Type="http://schemas.openxmlformats.org/officeDocument/2006/relationships/image" Target="../media/image1196.png"/><Relationship Id="rId63" Type="http://schemas.openxmlformats.org/officeDocument/2006/relationships/customXml" Target="../ink/ink1722.xml"/><Relationship Id="rId84" Type="http://schemas.openxmlformats.org/officeDocument/2006/relationships/image" Target="../media/image134.png"/><Relationship Id="rId138" Type="http://schemas.openxmlformats.org/officeDocument/2006/relationships/image" Target="../media/image1242.png"/><Relationship Id="rId159" Type="http://schemas.openxmlformats.org/officeDocument/2006/relationships/customXml" Target="../ink/ink1771.xml"/><Relationship Id="rId170" Type="http://schemas.openxmlformats.org/officeDocument/2006/relationships/customXml" Target="../ink/ink1777.xml"/><Relationship Id="rId191" Type="http://schemas.openxmlformats.org/officeDocument/2006/relationships/image" Target="../media/image1268.png"/><Relationship Id="rId205" Type="http://schemas.openxmlformats.org/officeDocument/2006/relationships/image" Target="../media/image1275.png"/><Relationship Id="rId107" Type="http://schemas.openxmlformats.org/officeDocument/2006/relationships/customXml" Target="../ink/ink1744.xml"/><Relationship Id="rId11" Type="http://schemas.openxmlformats.org/officeDocument/2006/relationships/customXml" Target="../ink/ink1696.xml"/><Relationship Id="rId32" Type="http://schemas.openxmlformats.org/officeDocument/2006/relationships/image" Target="../media/image1191.png"/><Relationship Id="rId53" Type="http://schemas.openxmlformats.org/officeDocument/2006/relationships/customXml" Target="../ink/ink1717.xml"/><Relationship Id="rId74" Type="http://schemas.openxmlformats.org/officeDocument/2006/relationships/image" Target="../media/image1212.png"/><Relationship Id="rId128" Type="http://schemas.openxmlformats.org/officeDocument/2006/relationships/customXml" Target="../ink/ink1755.xml"/><Relationship Id="rId149" Type="http://schemas.openxmlformats.org/officeDocument/2006/relationships/customXml" Target="../ink/ink1766.xml"/><Relationship Id="rId5" Type="http://schemas.openxmlformats.org/officeDocument/2006/relationships/customXml" Target="../ink/ink1693.xml"/><Relationship Id="rId95" Type="http://schemas.openxmlformats.org/officeDocument/2006/relationships/customXml" Target="../ink/ink1738.xml"/><Relationship Id="rId160" Type="http://schemas.openxmlformats.org/officeDocument/2006/relationships/image" Target="../media/image1253.png"/><Relationship Id="rId181" Type="http://schemas.openxmlformats.org/officeDocument/2006/relationships/image" Target="../media/image1263.png"/><Relationship Id="rId216" Type="http://schemas.openxmlformats.org/officeDocument/2006/relationships/customXml" Target="../ink/ink1800.xml"/><Relationship Id="rId22" Type="http://schemas.openxmlformats.org/officeDocument/2006/relationships/image" Target="../media/image1186.png"/><Relationship Id="rId43" Type="http://schemas.openxmlformats.org/officeDocument/2006/relationships/customXml" Target="../ink/ink1712.xml"/><Relationship Id="rId64" Type="http://schemas.openxmlformats.org/officeDocument/2006/relationships/image" Target="../media/image1207.png"/><Relationship Id="rId118" Type="http://schemas.openxmlformats.org/officeDocument/2006/relationships/image" Target="../media/image1233.png"/><Relationship Id="rId139" Type="http://schemas.openxmlformats.org/officeDocument/2006/relationships/customXml" Target="../ink/ink1761.xml"/><Relationship Id="rId85" Type="http://schemas.openxmlformats.org/officeDocument/2006/relationships/customXml" Target="../ink/ink1733.xml"/><Relationship Id="rId150" Type="http://schemas.openxmlformats.org/officeDocument/2006/relationships/image" Target="../media/image1248.png"/><Relationship Id="rId171" Type="http://schemas.openxmlformats.org/officeDocument/2006/relationships/image" Target="../media/image1258.png"/><Relationship Id="rId192" Type="http://schemas.openxmlformats.org/officeDocument/2006/relationships/customXml" Target="../ink/ink1788.xml"/><Relationship Id="rId206" Type="http://schemas.openxmlformats.org/officeDocument/2006/relationships/customXml" Target="../ink/ink1795.xml"/><Relationship Id="rId12" Type="http://schemas.openxmlformats.org/officeDocument/2006/relationships/image" Target="../media/image1181.png"/><Relationship Id="rId33" Type="http://schemas.openxmlformats.org/officeDocument/2006/relationships/customXml" Target="../ink/ink1707.xml"/><Relationship Id="rId108" Type="http://schemas.openxmlformats.org/officeDocument/2006/relationships/image" Target="../media/image1228.png"/><Relationship Id="rId129" Type="http://schemas.openxmlformats.org/officeDocument/2006/relationships/image" Target="../media/image1238.png"/><Relationship Id="rId54" Type="http://schemas.openxmlformats.org/officeDocument/2006/relationships/image" Target="../media/image1202.png"/><Relationship Id="rId75" Type="http://schemas.openxmlformats.org/officeDocument/2006/relationships/customXml" Target="../ink/ink1728.xml"/><Relationship Id="rId96" Type="http://schemas.openxmlformats.org/officeDocument/2006/relationships/image" Target="../media/image1222.png"/><Relationship Id="rId140" Type="http://schemas.openxmlformats.org/officeDocument/2006/relationships/image" Target="../media/image1243.png"/><Relationship Id="rId161" Type="http://schemas.openxmlformats.org/officeDocument/2006/relationships/customXml" Target="../ink/ink1772.xml"/><Relationship Id="rId182" Type="http://schemas.openxmlformats.org/officeDocument/2006/relationships/customXml" Target="../ink/ink1783.xml"/><Relationship Id="rId217" Type="http://schemas.openxmlformats.org/officeDocument/2006/relationships/image" Target="../media/image1281.png"/><Relationship Id="rId6" Type="http://schemas.openxmlformats.org/officeDocument/2006/relationships/image" Target="../media/image11780.png"/><Relationship Id="rId23" Type="http://schemas.openxmlformats.org/officeDocument/2006/relationships/customXml" Target="../ink/ink1702.xml"/><Relationship Id="rId119" Type="http://schemas.openxmlformats.org/officeDocument/2006/relationships/customXml" Target="../ink/ink1750.xml"/><Relationship Id="rId44" Type="http://schemas.openxmlformats.org/officeDocument/2006/relationships/image" Target="../media/image1197.png"/><Relationship Id="rId65" Type="http://schemas.openxmlformats.org/officeDocument/2006/relationships/customXml" Target="../ink/ink1723.xml"/><Relationship Id="rId86" Type="http://schemas.openxmlformats.org/officeDocument/2006/relationships/image" Target="../media/image1217.png"/><Relationship Id="rId130" Type="http://schemas.openxmlformats.org/officeDocument/2006/relationships/customXml" Target="../ink/ink1756.xml"/><Relationship Id="rId151" Type="http://schemas.openxmlformats.org/officeDocument/2006/relationships/customXml" Target="../ink/ink1767.xml"/><Relationship Id="rId172" Type="http://schemas.openxmlformats.org/officeDocument/2006/relationships/customXml" Target="../ink/ink1778.xml"/><Relationship Id="rId193" Type="http://schemas.openxmlformats.org/officeDocument/2006/relationships/image" Target="../media/image1269.png"/><Relationship Id="rId207" Type="http://schemas.openxmlformats.org/officeDocument/2006/relationships/image" Target="../media/image1276.png"/><Relationship Id="rId13" Type="http://schemas.openxmlformats.org/officeDocument/2006/relationships/customXml" Target="../ink/ink1697.xml"/><Relationship Id="rId109" Type="http://schemas.openxmlformats.org/officeDocument/2006/relationships/customXml" Target="../ink/ink1745.xml"/><Relationship Id="rId34" Type="http://schemas.openxmlformats.org/officeDocument/2006/relationships/image" Target="../media/image1192.png"/><Relationship Id="rId55" Type="http://schemas.openxmlformats.org/officeDocument/2006/relationships/customXml" Target="../ink/ink1718.xml"/><Relationship Id="rId76" Type="http://schemas.openxmlformats.org/officeDocument/2006/relationships/image" Target="../media/image1213.png"/><Relationship Id="rId97" Type="http://schemas.openxmlformats.org/officeDocument/2006/relationships/customXml" Target="../ink/ink1739.xml"/><Relationship Id="rId120" Type="http://schemas.openxmlformats.org/officeDocument/2006/relationships/image" Target="../media/image1234.png"/><Relationship Id="rId141" Type="http://schemas.openxmlformats.org/officeDocument/2006/relationships/customXml" Target="../ink/ink1762.xml"/><Relationship Id="rId7" Type="http://schemas.openxmlformats.org/officeDocument/2006/relationships/customXml" Target="../ink/ink1694.xml"/><Relationship Id="rId162" Type="http://schemas.openxmlformats.org/officeDocument/2006/relationships/customXml" Target="../ink/ink1773.xml"/><Relationship Id="rId183" Type="http://schemas.openxmlformats.org/officeDocument/2006/relationships/image" Target="../media/image1264.png"/><Relationship Id="rId24" Type="http://schemas.openxmlformats.org/officeDocument/2006/relationships/image" Target="../media/image1187.png"/><Relationship Id="rId45" Type="http://schemas.openxmlformats.org/officeDocument/2006/relationships/customXml" Target="../ink/ink1713.xml"/><Relationship Id="rId66" Type="http://schemas.openxmlformats.org/officeDocument/2006/relationships/image" Target="../media/image1208.png"/><Relationship Id="rId87" Type="http://schemas.openxmlformats.org/officeDocument/2006/relationships/customXml" Target="../ink/ink1734.xml"/><Relationship Id="rId110" Type="http://schemas.openxmlformats.org/officeDocument/2006/relationships/image" Target="../media/image1229.png"/><Relationship Id="rId131" Type="http://schemas.openxmlformats.org/officeDocument/2006/relationships/image" Target="../media/image1239.png"/><Relationship Id="rId152" Type="http://schemas.openxmlformats.org/officeDocument/2006/relationships/image" Target="../media/image1249.png"/><Relationship Id="rId173" Type="http://schemas.openxmlformats.org/officeDocument/2006/relationships/image" Target="../media/image1259.png"/><Relationship Id="rId194" Type="http://schemas.openxmlformats.org/officeDocument/2006/relationships/customXml" Target="../ink/ink1789.xml"/><Relationship Id="rId208" Type="http://schemas.openxmlformats.org/officeDocument/2006/relationships/customXml" Target="../ink/ink1796.xml"/><Relationship Id="rId14" Type="http://schemas.openxmlformats.org/officeDocument/2006/relationships/image" Target="../media/image1182.png"/><Relationship Id="rId30" Type="http://schemas.openxmlformats.org/officeDocument/2006/relationships/image" Target="../media/image1190.png"/><Relationship Id="rId35" Type="http://schemas.openxmlformats.org/officeDocument/2006/relationships/customXml" Target="../ink/ink1708.xml"/><Relationship Id="rId56" Type="http://schemas.openxmlformats.org/officeDocument/2006/relationships/image" Target="../media/image1203.png"/><Relationship Id="rId77" Type="http://schemas.openxmlformats.org/officeDocument/2006/relationships/customXml" Target="../ink/ink1729.xml"/><Relationship Id="rId100" Type="http://schemas.openxmlformats.org/officeDocument/2006/relationships/image" Target="../media/image1224.png"/><Relationship Id="rId105" Type="http://schemas.openxmlformats.org/officeDocument/2006/relationships/customXml" Target="../ink/ink1743.xml"/><Relationship Id="rId126" Type="http://schemas.openxmlformats.org/officeDocument/2006/relationships/customXml" Target="../ink/ink1754.xml"/><Relationship Id="rId147" Type="http://schemas.openxmlformats.org/officeDocument/2006/relationships/customXml" Target="../ink/ink1765.xml"/><Relationship Id="rId168" Type="http://schemas.openxmlformats.org/officeDocument/2006/relationships/customXml" Target="../ink/ink1776.xml"/><Relationship Id="rId8" Type="http://schemas.openxmlformats.org/officeDocument/2006/relationships/image" Target="../media/image11790.png"/><Relationship Id="rId51" Type="http://schemas.openxmlformats.org/officeDocument/2006/relationships/customXml" Target="../ink/ink1716.xml"/><Relationship Id="rId72" Type="http://schemas.openxmlformats.org/officeDocument/2006/relationships/image" Target="../media/image1211.png"/><Relationship Id="rId93" Type="http://schemas.openxmlformats.org/officeDocument/2006/relationships/customXml" Target="../ink/ink1737.xml"/><Relationship Id="rId98" Type="http://schemas.openxmlformats.org/officeDocument/2006/relationships/image" Target="../media/image1223.png"/><Relationship Id="rId121" Type="http://schemas.openxmlformats.org/officeDocument/2006/relationships/customXml" Target="../ink/ink1751.xml"/><Relationship Id="rId142" Type="http://schemas.openxmlformats.org/officeDocument/2006/relationships/image" Target="../media/image1244.png"/><Relationship Id="rId163" Type="http://schemas.openxmlformats.org/officeDocument/2006/relationships/image" Target="../media/image1254.png"/><Relationship Id="rId184" Type="http://schemas.openxmlformats.org/officeDocument/2006/relationships/customXml" Target="../ink/ink1784.xml"/><Relationship Id="rId189" Type="http://schemas.openxmlformats.org/officeDocument/2006/relationships/image" Target="../media/image1267.png"/><Relationship Id="rId3" Type="http://schemas.openxmlformats.org/officeDocument/2006/relationships/image" Target="NULL"/><Relationship Id="rId214" Type="http://schemas.openxmlformats.org/officeDocument/2006/relationships/customXml" Target="../ink/ink1799.xml"/><Relationship Id="rId25" Type="http://schemas.openxmlformats.org/officeDocument/2006/relationships/customXml" Target="../ink/ink1703.xml"/><Relationship Id="rId46" Type="http://schemas.openxmlformats.org/officeDocument/2006/relationships/image" Target="../media/image1198.png"/><Relationship Id="rId67" Type="http://schemas.openxmlformats.org/officeDocument/2006/relationships/customXml" Target="../ink/ink1724.xml"/><Relationship Id="rId116" Type="http://schemas.openxmlformats.org/officeDocument/2006/relationships/image" Target="../media/image1232.png"/><Relationship Id="rId137" Type="http://schemas.openxmlformats.org/officeDocument/2006/relationships/customXml" Target="../ink/ink1760.xml"/><Relationship Id="rId158" Type="http://schemas.openxmlformats.org/officeDocument/2006/relationships/image" Target="../media/image1252.png"/><Relationship Id="rId20" Type="http://schemas.openxmlformats.org/officeDocument/2006/relationships/image" Target="../media/image1185.png"/><Relationship Id="rId41" Type="http://schemas.openxmlformats.org/officeDocument/2006/relationships/customXml" Target="../ink/ink1711.xml"/><Relationship Id="rId62" Type="http://schemas.openxmlformats.org/officeDocument/2006/relationships/image" Target="../media/image1206.png"/><Relationship Id="rId83" Type="http://schemas.openxmlformats.org/officeDocument/2006/relationships/customXml" Target="../ink/ink1732.xml"/><Relationship Id="rId88" Type="http://schemas.openxmlformats.org/officeDocument/2006/relationships/image" Target="../media/image1218.png"/><Relationship Id="rId111" Type="http://schemas.openxmlformats.org/officeDocument/2006/relationships/customXml" Target="../ink/ink1746.xml"/><Relationship Id="rId132" Type="http://schemas.openxmlformats.org/officeDocument/2006/relationships/customXml" Target="../ink/ink1757.xml"/><Relationship Id="rId153" Type="http://schemas.openxmlformats.org/officeDocument/2006/relationships/customXml" Target="../ink/ink1768.xml"/><Relationship Id="rId174" Type="http://schemas.openxmlformats.org/officeDocument/2006/relationships/customXml" Target="../ink/ink1779.xml"/><Relationship Id="rId179" Type="http://schemas.openxmlformats.org/officeDocument/2006/relationships/image" Target="../media/image1262.png"/><Relationship Id="rId195" Type="http://schemas.openxmlformats.org/officeDocument/2006/relationships/image" Target="../media/image1270.png"/><Relationship Id="rId209" Type="http://schemas.openxmlformats.org/officeDocument/2006/relationships/image" Target="../media/image1277.png"/><Relationship Id="rId190" Type="http://schemas.openxmlformats.org/officeDocument/2006/relationships/customXml" Target="../ink/ink1787.xml"/><Relationship Id="rId204" Type="http://schemas.openxmlformats.org/officeDocument/2006/relationships/customXml" Target="../ink/ink1794.xml"/><Relationship Id="rId15" Type="http://schemas.openxmlformats.org/officeDocument/2006/relationships/customXml" Target="../ink/ink1698.xml"/><Relationship Id="rId36" Type="http://schemas.openxmlformats.org/officeDocument/2006/relationships/image" Target="../media/image1193.png"/><Relationship Id="rId57" Type="http://schemas.openxmlformats.org/officeDocument/2006/relationships/customXml" Target="../ink/ink1719.xml"/><Relationship Id="rId106" Type="http://schemas.openxmlformats.org/officeDocument/2006/relationships/image" Target="../media/image1227.png"/><Relationship Id="rId127" Type="http://schemas.openxmlformats.org/officeDocument/2006/relationships/image" Target="../media/image1237.png"/><Relationship Id="rId10" Type="http://schemas.openxmlformats.org/officeDocument/2006/relationships/image" Target="../media/image11800.png"/><Relationship Id="rId31" Type="http://schemas.openxmlformats.org/officeDocument/2006/relationships/customXml" Target="../ink/ink1706.xml"/><Relationship Id="rId52" Type="http://schemas.openxmlformats.org/officeDocument/2006/relationships/image" Target="../media/image1201.png"/><Relationship Id="rId73" Type="http://schemas.openxmlformats.org/officeDocument/2006/relationships/customXml" Target="../ink/ink1727.xml"/><Relationship Id="rId78" Type="http://schemas.openxmlformats.org/officeDocument/2006/relationships/image" Target="../media/image1214.png"/><Relationship Id="rId94" Type="http://schemas.openxmlformats.org/officeDocument/2006/relationships/image" Target="../media/image1221.png"/><Relationship Id="rId99" Type="http://schemas.openxmlformats.org/officeDocument/2006/relationships/customXml" Target="../ink/ink1740.xml"/><Relationship Id="rId101" Type="http://schemas.openxmlformats.org/officeDocument/2006/relationships/customXml" Target="../ink/ink1741.xml"/><Relationship Id="rId122" Type="http://schemas.openxmlformats.org/officeDocument/2006/relationships/customXml" Target="../ink/ink1752.xml"/><Relationship Id="rId143" Type="http://schemas.openxmlformats.org/officeDocument/2006/relationships/customXml" Target="../ink/ink1763.xml"/><Relationship Id="rId148" Type="http://schemas.openxmlformats.org/officeDocument/2006/relationships/image" Target="../media/image1247.png"/><Relationship Id="rId164" Type="http://schemas.openxmlformats.org/officeDocument/2006/relationships/customXml" Target="../ink/ink1774.xml"/><Relationship Id="rId169" Type="http://schemas.openxmlformats.org/officeDocument/2006/relationships/image" Target="../media/image1257.png"/><Relationship Id="rId185" Type="http://schemas.openxmlformats.org/officeDocument/2006/relationships/image" Target="../media/image1265.png"/><Relationship Id="rId4" Type="http://schemas.openxmlformats.org/officeDocument/2006/relationships/image" Target="NULL"/><Relationship Id="rId9" Type="http://schemas.openxmlformats.org/officeDocument/2006/relationships/customXml" Target="../ink/ink1695.xml"/><Relationship Id="rId180" Type="http://schemas.openxmlformats.org/officeDocument/2006/relationships/customXml" Target="../ink/ink1782.xml"/><Relationship Id="rId210" Type="http://schemas.openxmlformats.org/officeDocument/2006/relationships/customXml" Target="../ink/ink1797.xml"/><Relationship Id="rId215" Type="http://schemas.openxmlformats.org/officeDocument/2006/relationships/image" Target="../media/image1280.png"/><Relationship Id="rId26" Type="http://schemas.openxmlformats.org/officeDocument/2006/relationships/image" Target="../media/image1188.png"/><Relationship Id="rId47" Type="http://schemas.openxmlformats.org/officeDocument/2006/relationships/customXml" Target="../ink/ink1714.xml"/><Relationship Id="rId68" Type="http://schemas.openxmlformats.org/officeDocument/2006/relationships/image" Target="../media/image1209.png"/><Relationship Id="rId89" Type="http://schemas.openxmlformats.org/officeDocument/2006/relationships/customXml" Target="../ink/ink1735.xml"/><Relationship Id="rId112" Type="http://schemas.openxmlformats.org/officeDocument/2006/relationships/image" Target="../media/image1230.png"/><Relationship Id="rId133" Type="http://schemas.openxmlformats.org/officeDocument/2006/relationships/image" Target="../media/image1240.png"/><Relationship Id="rId154" Type="http://schemas.openxmlformats.org/officeDocument/2006/relationships/image" Target="../media/image1250.png"/><Relationship Id="rId175" Type="http://schemas.openxmlformats.org/officeDocument/2006/relationships/image" Target="../media/image1260.png"/><Relationship Id="rId196" Type="http://schemas.openxmlformats.org/officeDocument/2006/relationships/customXml" Target="../ink/ink1790.xml"/><Relationship Id="rId200" Type="http://schemas.openxmlformats.org/officeDocument/2006/relationships/customXml" Target="../ink/ink1792.xml"/><Relationship Id="rId16" Type="http://schemas.openxmlformats.org/officeDocument/2006/relationships/image" Target="../media/image1183.png"/><Relationship Id="rId37" Type="http://schemas.openxmlformats.org/officeDocument/2006/relationships/customXml" Target="../ink/ink1709.xml"/><Relationship Id="rId58" Type="http://schemas.openxmlformats.org/officeDocument/2006/relationships/image" Target="../media/image1204.png"/><Relationship Id="rId79" Type="http://schemas.openxmlformats.org/officeDocument/2006/relationships/customXml" Target="../ink/ink1730.xml"/><Relationship Id="rId102" Type="http://schemas.openxmlformats.org/officeDocument/2006/relationships/image" Target="../media/image1225.png"/><Relationship Id="rId123" Type="http://schemas.openxmlformats.org/officeDocument/2006/relationships/image" Target="../media/image1235.png"/><Relationship Id="rId144" Type="http://schemas.openxmlformats.org/officeDocument/2006/relationships/image" Target="../media/image1245.png"/><Relationship Id="rId90" Type="http://schemas.openxmlformats.org/officeDocument/2006/relationships/image" Target="../media/image1219.png"/><Relationship Id="rId165" Type="http://schemas.openxmlformats.org/officeDocument/2006/relationships/image" Target="../media/image1255.png"/><Relationship Id="rId186" Type="http://schemas.openxmlformats.org/officeDocument/2006/relationships/customXml" Target="../ink/ink1785.xml"/><Relationship Id="rId211" Type="http://schemas.openxmlformats.org/officeDocument/2006/relationships/image" Target="../media/image1278.png"/><Relationship Id="rId27" Type="http://schemas.openxmlformats.org/officeDocument/2006/relationships/customXml" Target="../ink/ink1704.xml"/><Relationship Id="rId48" Type="http://schemas.openxmlformats.org/officeDocument/2006/relationships/image" Target="../media/image1199.png"/><Relationship Id="rId69" Type="http://schemas.openxmlformats.org/officeDocument/2006/relationships/customXml" Target="../ink/ink1725.xml"/><Relationship Id="rId113" Type="http://schemas.openxmlformats.org/officeDocument/2006/relationships/customXml" Target="../ink/ink1747.xml"/><Relationship Id="rId134" Type="http://schemas.openxmlformats.org/officeDocument/2006/relationships/customXml" Target="../ink/ink1758.xml"/><Relationship Id="rId80" Type="http://schemas.openxmlformats.org/officeDocument/2006/relationships/image" Target="../media/image1215.png"/><Relationship Id="rId155" Type="http://schemas.openxmlformats.org/officeDocument/2006/relationships/customXml" Target="../ink/ink1769.xml"/><Relationship Id="rId176" Type="http://schemas.openxmlformats.org/officeDocument/2006/relationships/customXml" Target="../ink/ink1780.xml"/><Relationship Id="rId197" Type="http://schemas.openxmlformats.org/officeDocument/2006/relationships/image" Target="../media/image1271.png"/><Relationship Id="rId201" Type="http://schemas.openxmlformats.org/officeDocument/2006/relationships/image" Target="../media/image1273.png"/><Relationship Id="rId17" Type="http://schemas.openxmlformats.org/officeDocument/2006/relationships/customXml" Target="../ink/ink1699.xml"/><Relationship Id="rId38" Type="http://schemas.openxmlformats.org/officeDocument/2006/relationships/image" Target="../media/image1194.png"/><Relationship Id="rId59" Type="http://schemas.openxmlformats.org/officeDocument/2006/relationships/customXml" Target="../ink/ink1720.xml"/><Relationship Id="rId103" Type="http://schemas.openxmlformats.org/officeDocument/2006/relationships/customXml" Target="../ink/ink1742.xml"/><Relationship Id="rId124" Type="http://schemas.openxmlformats.org/officeDocument/2006/relationships/customXml" Target="../ink/ink1753.xml"/><Relationship Id="rId70" Type="http://schemas.openxmlformats.org/officeDocument/2006/relationships/image" Target="../media/image1210.png"/><Relationship Id="rId91" Type="http://schemas.openxmlformats.org/officeDocument/2006/relationships/customXml" Target="../ink/ink1736.xml"/><Relationship Id="rId145" Type="http://schemas.openxmlformats.org/officeDocument/2006/relationships/customXml" Target="../ink/ink1764.xml"/><Relationship Id="rId166" Type="http://schemas.openxmlformats.org/officeDocument/2006/relationships/customXml" Target="../ink/ink1775.xml"/><Relationship Id="rId187" Type="http://schemas.openxmlformats.org/officeDocument/2006/relationships/image" Target="../media/image1266.png"/><Relationship Id="rId1" Type="http://schemas.openxmlformats.org/officeDocument/2006/relationships/slideLayout" Target="../slideLayouts/slideLayout7.xml"/><Relationship Id="rId212" Type="http://schemas.openxmlformats.org/officeDocument/2006/relationships/customXml" Target="../ink/ink1798.xml"/><Relationship Id="rId28" Type="http://schemas.openxmlformats.org/officeDocument/2006/relationships/image" Target="../media/image1189.png"/><Relationship Id="rId49" Type="http://schemas.openxmlformats.org/officeDocument/2006/relationships/customXml" Target="../ink/ink1715.xml"/><Relationship Id="rId114" Type="http://schemas.openxmlformats.org/officeDocument/2006/relationships/image" Target="../media/image1231.png"/><Relationship Id="rId60" Type="http://schemas.openxmlformats.org/officeDocument/2006/relationships/image" Target="../media/image1205.png"/><Relationship Id="rId81" Type="http://schemas.openxmlformats.org/officeDocument/2006/relationships/customXml" Target="../ink/ink1731.xml"/><Relationship Id="rId135" Type="http://schemas.openxmlformats.org/officeDocument/2006/relationships/image" Target="../media/image1241.png"/><Relationship Id="rId156" Type="http://schemas.openxmlformats.org/officeDocument/2006/relationships/image" Target="../media/image1251.png"/><Relationship Id="rId177" Type="http://schemas.openxmlformats.org/officeDocument/2006/relationships/image" Target="../media/image1261.png"/><Relationship Id="rId198" Type="http://schemas.openxmlformats.org/officeDocument/2006/relationships/customXml" Target="../ink/ink1791.xml"/><Relationship Id="rId202" Type="http://schemas.openxmlformats.org/officeDocument/2006/relationships/customXml" Target="../ink/ink1793.xml"/><Relationship Id="rId18" Type="http://schemas.openxmlformats.org/officeDocument/2006/relationships/image" Target="../media/image1184.png"/><Relationship Id="rId39" Type="http://schemas.openxmlformats.org/officeDocument/2006/relationships/customXml" Target="../ink/ink1710.xml"/><Relationship Id="rId50" Type="http://schemas.openxmlformats.org/officeDocument/2006/relationships/image" Target="../media/image1200.png"/><Relationship Id="rId104" Type="http://schemas.openxmlformats.org/officeDocument/2006/relationships/image" Target="../media/image1226.png"/><Relationship Id="rId125" Type="http://schemas.openxmlformats.org/officeDocument/2006/relationships/image" Target="../media/image1236.png"/><Relationship Id="rId146" Type="http://schemas.openxmlformats.org/officeDocument/2006/relationships/image" Target="../media/image1246.png"/><Relationship Id="rId167" Type="http://schemas.openxmlformats.org/officeDocument/2006/relationships/image" Target="../media/image1256.png"/><Relationship Id="rId188" Type="http://schemas.openxmlformats.org/officeDocument/2006/relationships/customXml" Target="../ink/ink1786.xml"/><Relationship Id="rId71" Type="http://schemas.openxmlformats.org/officeDocument/2006/relationships/customXml" Target="../ink/ink1726.xml"/><Relationship Id="rId92" Type="http://schemas.openxmlformats.org/officeDocument/2006/relationships/image" Target="../media/image1220.png"/><Relationship Id="rId213" Type="http://schemas.openxmlformats.org/officeDocument/2006/relationships/image" Target="../media/image1279.png"/><Relationship Id="rId2" Type="http://schemas.openxmlformats.org/officeDocument/2006/relationships/notesSlide" Target="../notesSlides/notesSlide16.xml"/><Relationship Id="rId29" Type="http://schemas.openxmlformats.org/officeDocument/2006/relationships/customXml" Target="../ink/ink1705.xml"/><Relationship Id="rId40" Type="http://schemas.openxmlformats.org/officeDocument/2006/relationships/image" Target="../media/image1195.png"/><Relationship Id="rId115" Type="http://schemas.openxmlformats.org/officeDocument/2006/relationships/customXml" Target="../ink/ink1748.xml"/><Relationship Id="rId136" Type="http://schemas.openxmlformats.org/officeDocument/2006/relationships/customXml" Target="../ink/ink1759.xml"/><Relationship Id="rId157" Type="http://schemas.openxmlformats.org/officeDocument/2006/relationships/customXml" Target="../ink/ink1770.xml"/><Relationship Id="rId178" Type="http://schemas.openxmlformats.org/officeDocument/2006/relationships/customXml" Target="../ink/ink1781.xml"/><Relationship Id="rId61" Type="http://schemas.openxmlformats.org/officeDocument/2006/relationships/customXml" Target="../ink/ink1721.xml"/><Relationship Id="rId82" Type="http://schemas.openxmlformats.org/officeDocument/2006/relationships/image" Target="../media/image1216.png"/><Relationship Id="rId199" Type="http://schemas.openxmlformats.org/officeDocument/2006/relationships/image" Target="../media/image1272.png"/><Relationship Id="rId203" Type="http://schemas.openxmlformats.org/officeDocument/2006/relationships/image" Target="../media/image1274.png"/><Relationship Id="rId19" Type="http://schemas.openxmlformats.org/officeDocument/2006/relationships/customXml" Target="../ink/ink1700.xml"/></Relationships>
</file>

<file path=ppt/slides/_rels/slide19.xml.rels><?xml version="1.0" encoding="UTF-8" standalone="yes"?>
<Relationships xmlns="http://schemas.openxmlformats.org/package/2006/relationships"><Relationship Id="rId117" Type="http://schemas.openxmlformats.org/officeDocument/2006/relationships/image" Target="../media/image1329.png"/><Relationship Id="rId21" Type="http://schemas.openxmlformats.org/officeDocument/2006/relationships/image" Target="../media/image12810.png"/><Relationship Id="rId42" Type="http://schemas.openxmlformats.org/officeDocument/2006/relationships/customXml" Target="../ink/ink1820.xml"/><Relationship Id="rId63" Type="http://schemas.openxmlformats.org/officeDocument/2006/relationships/image" Target="../media/image1302.png"/><Relationship Id="rId84" Type="http://schemas.openxmlformats.org/officeDocument/2006/relationships/customXml" Target="../ink/ink1841.xml"/><Relationship Id="rId138" Type="http://schemas.openxmlformats.org/officeDocument/2006/relationships/customXml" Target="../ink/ink1868.xml"/><Relationship Id="rId159" Type="http://schemas.openxmlformats.org/officeDocument/2006/relationships/image" Target="../media/image1350.png"/><Relationship Id="rId170" Type="http://schemas.openxmlformats.org/officeDocument/2006/relationships/customXml" Target="../ink/ink1884.xml"/><Relationship Id="rId191" Type="http://schemas.openxmlformats.org/officeDocument/2006/relationships/image" Target="../media/image1366.png"/><Relationship Id="rId205" Type="http://schemas.openxmlformats.org/officeDocument/2006/relationships/image" Target="../media/image1373.png"/><Relationship Id="rId107" Type="http://schemas.openxmlformats.org/officeDocument/2006/relationships/image" Target="../media/image1324.png"/><Relationship Id="rId11" Type="http://schemas.openxmlformats.org/officeDocument/2006/relationships/image" Target="../media/image12760.png"/><Relationship Id="rId32" Type="http://schemas.openxmlformats.org/officeDocument/2006/relationships/customXml" Target="../ink/ink1815.xml"/><Relationship Id="rId53" Type="http://schemas.openxmlformats.org/officeDocument/2006/relationships/image" Target="../media/image1297.png"/><Relationship Id="rId74" Type="http://schemas.openxmlformats.org/officeDocument/2006/relationships/customXml" Target="../ink/ink1836.xml"/><Relationship Id="rId128" Type="http://schemas.openxmlformats.org/officeDocument/2006/relationships/customXml" Target="../ink/ink1863.xml"/><Relationship Id="rId149" Type="http://schemas.openxmlformats.org/officeDocument/2006/relationships/image" Target="../media/image1345.png"/><Relationship Id="rId5" Type="http://schemas.openxmlformats.org/officeDocument/2006/relationships/image" Target="../media/image12730.png"/><Relationship Id="rId95" Type="http://schemas.openxmlformats.org/officeDocument/2006/relationships/image" Target="../media/image1318.png"/><Relationship Id="rId160" Type="http://schemas.openxmlformats.org/officeDocument/2006/relationships/customXml" Target="../ink/ink1879.xml"/><Relationship Id="rId181" Type="http://schemas.openxmlformats.org/officeDocument/2006/relationships/image" Target="../media/image1361.png"/><Relationship Id="rId22" Type="http://schemas.openxmlformats.org/officeDocument/2006/relationships/customXml" Target="../ink/ink1810.xml"/><Relationship Id="rId43" Type="http://schemas.openxmlformats.org/officeDocument/2006/relationships/image" Target="../media/image1292.png"/><Relationship Id="rId64" Type="http://schemas.openxmlformats.org/officeDocument/2006/relationships/customXml" Target="../ink/ink1831.xml"/><Relationship Id="rId118" Type="http://schemas.openxmlformats.org/officeDocument/2006/relationships/customXml" Target="../ink/ink1858.xml"/><Relationship Id="rId139" Type="http://schemas.openxmlformats.org/officeDocument/2006/relationships/image" Target="../media/image1340.png"/><Relationship Id="rId85" Type="http://schemas.openxmlformats.org/officeDocument/2006/relationships/image" Target="../media/image1313.png"/><Relationship Id="rId150" Type="http://schemas.openxmlformats.org/officeDocument/2006/relationships/customXml" Target="../ink/ink1874.xml"/><Relationship Id="rId171" Type="http://schemas.openxmlformats.org/officeDocument/2006/relationships/image" Target="../media/image1356.png"/><Relationship Id="rId192" Type="http://schemas.openxmlformats.org/officeDocument/2006/relationships/customXml" Target="../ink/ink1895.xml"/><Relationship Id="rId206" Type="http://schemas.openxmlformats.org/officeDocument/2006/relationships/customXml" Target="../ink/ink1902.xml"/><Relationship Id="rId12" Type="http://schemas.openxmlformats.org/officeDocument/2006/relationships/customXml" Target="../ink/ink1805.xml"/><Relationship Id="rId33" Type="http://schemas.openxmlformats.org/officeDocument/2006/relationships/image" Target="../media/image1287.png"/><Relationship Id="rId108" Type="http://schemas.openxmlformats.org/officeDocument/2006/relationships/customXml" Target="../ink/ink1853.xml"/><Relationship Id="rId129" Type="http://schemas.openxmlformats.org/officeDocument/2006/relationships/image" Target="../media/image1335.png"/><Relationship Id="rId54" Type="http://schemas.openxmlformats.org/officeDocument/2006/relationships/customXml" Target="../ink/ink1826.xml"/><Relationship Id="rId75" Type="http://schemas.openxmlformats.org/officeDocument/2006/relationships/image" Target="../media/image1308.png"/><Relationship Id="rId96" Type="http://schemas.openxmlformats.org/officeDocument/2006/relationships/customXml" Target="../ink/ink1847.xml"/><Relationship Id="rId140" Type="http://schemas.openxmlformats.org/officeDocument/2006/relationships/customXml" Target="../ink/ink1869.xml"/><Relationship Id="rId161" Type="http://schemas.openxmlformats.org/officeDocument/2006/relationships/image" Target="../media/image1351.png"/><Relationship Id="rId182" Type="http://schemas.openxmlformats.org/officeDocument/2006/relationships/customXml" Target="../ink/ink1890.xml"/><Relationship Id="rId6" Type="http://schemas.openxmlformats.org/officeDocument/2006/relationships/customXml" Target="../ink/ink1802.xml"/><Relationship Id="rId23" Type="http://schemas.openxmlformats.org/officeDocument/2006/relationships/image" Target="../media/image1282.png"/><Relationship Id="rId119" Type="http://schemas.openxmlformats.org/officeDocument/2006/relationships/image" Target="../media/image1330.png"/><Relationship Id="rId44" Type="http://schemas.openxmlformats.org/officeDocument/2006/relationships/customXml" Target="../ink/ink1821.xml"/><Relationship Id="rId65" Type="http://schemas.openxmlformats.org/officeDocument/2006/relationships/image" Target="../media/image1303.png"/><Relationship Id="rId86" Type="http://schemas.openxmlformats.org/officeDocument/2006/relationships/customXml" Target="../ink/ink1842.xml"/><Relationship Id="rId130" Type="http://schemas.openxmlformats.org/officeDocument/2006/relationships/customXml" Target="../ink/ink1864.xml"/><Relationship Id="rId151" Type="http://schemas.openxmlformats.org/officeDocument/2006/relationships/image" Target="../media/image1346.png"/><Relationship Id="rId172" Type="http://schemas.openxmlformats.org/officeDocument/2006/relationships/customXml" Target="../ink/ink1885.xml"/><Relationship Id="rId193" Type="http://schemas.openxmlformats.org/officeDocument/2006/relationships/image" Target="../media/image1367.png"/><Relationship Id="rId207" Type="http://schemas.openxmlformats.org/officeDocument/2006/relationships/image" Target="../media/image1374.png"/><Relationship Id="rId13" Type="http://schemas.openxmlformats.org/officeDocument/2006/relationships/image" Target="../media/image12770.png"/><Relationship Id="rId109" Type="http://schemas.openxmlformats.org/officeDocument/2006/relationships/image" Target="../media/image1325.png"/><Relationship Id="rId34" Type="http://schemas.openxmlformats.org/officeDocument/2006/relationships/customXml" Target="../ink/ink1816.xml"/><Relationship Id="rId55" Type="http://schemas.openxmlformats.org/officeDocument/2006/relationships/image" Target="../media/image1298.png"/><Relationship Id="rId76" Type="http://schemas.openxmlformats.org/officeDocument/2006/relationships/customXml" Target="../ink/ink1837.xml"/><Relationship Id="rId97" Type="http://schemas.openxmlformats.org/officeDocument/2006/relationships/image" Target="../media/image1319.png"/><Relationship Id="rId120" Type="http://schemas.openxmlformats.org/officeDocument/2006/relationships/customXml" Target="../ink/ink1859.xml"/><Relationship Id="rId141" Type="http://schemas.openxmlformats.org/officeDocument/2006/relationships/image" Target="../media/image1341.png"/><Relationship Id="rId7" Type="http://schemas.openxmlformats.org/officeDocument/2006/relationships/image" Target="../media/image12740.png"/><Relationship Id="rId162" Type="http://schemas.openxmlformats.org/officeDocument/2006/relationships/customXml" Target="../ink/ink1880.xml"/><Relationship Id="rId183" Type="http://schemas.openxmlformats.org/officeDocument/2006/relationships/image" Target="../media/image1362.png"/><Relationship Id="rId24" Type="http://schemas.openxmlformats.org/officeDocument/2006/relationships/customXml" Target="../ink/ink1811.xml"/><Relationship Id="rId45" Type="http://schemas.openxmlformats.org/officeDocument/2006/relationships/image" Target="../media/image1293.png"/><Relationship Id="rId66" Type="http://schemas.openxmlformats.org/officeDocument/2006/relationships/customXml" Target="../ink/ink1832.xml"/><Relationship Id="rId87" Type="http://schemas.openxmlformats.org/officeDocument/2006/relationships/image" Target="../media/image1314.png"/><Relationship Id="rId110" Type="http://schemas.openxmlformats.org/officeDocument/2006/relationships/customXml" Target="../ink/ink1854.xml"/><Relationship Id="rId131" Type="http://schemas.openxmlformats.org/officeDocument/2006/relationships/image" Target="../media/image1336.png"/><Relationship Id="rId61" Type="http://schemas.openxmlformats.org/officeDocument/2006/relationships/image" Target="../media/image1301.png"/><Relationship Id="rId82" Type="http://schemas.openxmlformats.org/officeDocument/2006/relationships/customXml" Target="../ink/ink1840.xml"/><Relationship Id="rId152" Type="http://schemas.openxmlformats.org/officeDocument/2006/relationships/customXml" Target="../ink/ink1875.xml"/><Relationship Id="rId173" Type="http://schemas.openxmlformats.org/officeDocument/2006/relationships/image" Target="../media/image1357.png"/><Relationship Id="rId194" Type="http://schemas.openxmlformats.org/officeDocument/2006/relationships/customXml" Target="../ink/ink1896.xml"/><Relationship Id="rId199" Type="http://schemas.openxmlformats.org/officeDocument/2006/relationships/image" Target="../media/image1370.png"/><Relationship Id="rId203" Type="http://schemas.openxmlformats.org/officeDocument/2006/relationships/image" Target="../media/image1372.png"/><Relationship Id="rId208" Type="http://schemas.openxmlformats.org/officeDocument/2006/relationships/customXml" Target="../ink/ink1903.xml"/><Relationship Id="rId19" Type="http://schemas.openxmlformats.org/officeDocument/2006/relationships/image" Target="../media/image12800.png"/><Relationship Id="rId14" Type="http://schemas.openxmlformats.org/officeDocument/2006/relationships/customXml" Target="../ink/ink1806.xml"/><Relationship Id="rId30" Type="http://schemas.openxmlformats.org/officeDocument/2006/relationships/customXml" Target="../ink/ink1814.xml"/><Relationship Id="rId35" Type="http://schemas.openxmlformats.org/officeDocument/2006/relationships/image" Target="../media/image1288.png"/><Relationship Id="rId56" Type="http://schemas.openxmlformats.org/officeDocument/2006/relationships/customXml" Target="../ink/ink1827.xml"/><Relationship Id="rId77" Type="http://schemas.openxmlformats.org/officeDocument/2006/relationships/image" Target="../media/image1309.png"/><Relationship Id="rId100" Type="http://schemas.openxmlformats.org/officeDocument/2006/relationships/customXml" Target="../ink/ink1849.xml"/><Relationship Id="rId105" Type="http://schemas.openxmlformats.org/officeDocument/2006/relationships/image" Target="../media/image1323.png"/><Relationship Id="rId126" Type="http://schemas.openxmlformats.org/officeDocument/2006/relationships/customXml" Target="../ink/ink1862.xml"/><Relationship Id="rId147" Type="http://schemas.openxmlformats.org/officeDocument/2006/relationships/image" Target="../media/image1344.png"/><Relationship Id="rId168" Type="http://schemas.openxmlformats.org/officeDocument/2006/relationships/customXml" Target="../ink/ink1883.xml"/><Relationship Id="rId8" Type="http://schemas.openxmlformats.org/officeDocument/2006/relationships/customXml" Target="../ink/ink1803.xml"/><Relationship Id="rId51" Type="http://schemas.openxmlformats.org/officeDocument/2006/relationships/image" Target="../media/image1296.png"/><Relationship Id="rId72" Type="http://schemas.openxmlformats.org/officeDocument/2006/relationships/customXml" Target="../ink/ink1835.xml"/><Relationship Id="rId93" Type="http://schemas.openxmlformats.org/officeDocument/2006/relationships/image" Target="../media/image1317.png"/><Relationship Id="rId98" Type="http://schemas.openxmlformats.org/officeDocument/2006/relationships/customXml" Target="../ink/ink1848.xml"/><Relationship Id="rId121" Type="http://schemas.openxmlformats.org/officeDocument/2006/relationships/image" Target="../media/image1331.png"/><Relationship Id="rId142" Type="http://schemas.openxmlformats.org/officeDocument/2006/relationships/customXml" Target="../ink/ink1870.xml"/><Relationship Id="rId163" Type="http://schemas.openxmlformats.org/officeDocument/2006/relationships/image" Target="../media/image1352.png"/><Relationship Id="rId184" Type="http://schemas.openxmlformats.org/officeDocument/2006/relationships/customXml" Target="../ink/ink1891.xml"/><Relationship Id="rId189" Type="http://schemas.openxmlformats.org/officeDocument/2006/relationships/image" Target="../media/image1365.png"/><Relationship Id="rId3" Type="http://schemas.openxmlformats.org/officeDocument/2006/relationships/image" Target="../media/image4.emf"/><Relationship Id="rId25" Type="http://schemas.openxmlformats.org/officeDocument/2006/relationships/image" Target="../media/image1283.png"/><Relationship Id="rId46" Type="http://schemas.openxmlformats.org/officeDocument/2006/relationships/customXml" Target="../ink/ink1822.xml"/><Relationship Id="rId67" Type="http://schemas.openxmlformats.org/officeDocument/2006/relationships/image" Target="../media/image1304.png"/><Relationship Id="rId116" Type="http://schemas.openxmlformats.org/officeDocument/2006/relationships/customXml" Target="../ink/ink1857.xml"/><Relationship Id="rId137" Type="http://schemas.openxmlformats.org/officeDocument/2006/relationships/image" Target="../media/image1339.png"/><Relationship Id="rId158" Type="http://schemas.openxmlformats.org/officeDocument/2006/relationships/customXml" Target="../ink/ink1878.xml"/><Relationship Id="rId20" Type="http://schemas.openxmlformats.org/officeDocument/2006/relationships/customXml" Target="../ink/ink1809.xml"/><Relationship Id="rId41" Type="http://schemas.openxmlformats.org/officeDocument/2006/relationships/image" Target="../media/image1291.png"/><Relationship Id="rId62" Type="http://schemas.openxmlformats.org/officeDocument/2006/relationships/customXml" Target="../ink/ink1830.xml"/><Relationship Id="rId83" Type="http://schemas.openxmlformats.org/officeDocument/2006/relationships/image" Target="../media/image1312.png"/><Relationship Id="rId88" Type="http://schemas.openxmlformats.org/officeDocument/2006/relationships/customXml" Target="../ink/ink1843.xml"/><Relationship Id="rId111" Type="http://schemas.openxmlformats.org/officeDocument/2006/relationships/image" Target="../media/image1326.png"/><Relationship Id="rId132" Type="http://schemas.openxmlformats.org/officeDocument/2006/relationships/customXml" Target="../ink/ink1865.xml"/><Relationship Id="rId153" Type="http://schemas.openxmlformats.org/officeDocument/2006/relationships/image" Target="../media/image1347.png"/><Relationship Id="rId174" Type="http://schemas.openxmlformats.org/officeDocument/2006/relationships/customXml" Target="../ink/ink1886.xml"/><Relationship Id="rId179" Type="http://schemas.openxmlformats.org/officeDocument/2006/relationships/image" Target="../media/image1360.png"/><Relationship Id="rId195" Type="http://schemas.openxmlformats.org/officeDocument/2006/relationships/image" Target="../media/image1368.png"/><Relationship Id="rId209" Type="http://schemas.openxmlformats.org/officeDocument/2006/relationships/image" Target="../media/image1375.png"/><Relationship Id="rId190" Type="http://schemas.openxmlformats.org/officeDocument/2006/relationships/customXml" Target="../ink/ink1894.xml"/><Relationship Id="rId204" Type="http://schemas.openxmlformats.org/officeDocument/2006/relationships/customXml" Target="../ink/ink1901.xml"/><Relationship Id="rId15" Type="http://schemas.openxmlformats.org/officeDocument/2006/relationships/image" Target="../media/image12780.png"/><Relationship Id="rId36" Type="http://schemas.openxmlformats.org/officeDocument/2006/relationships/customXml" Target="../ink/ink1817.xml"/><Relationship Id="rId57" Type="http://schemas.openxmlformats.org/officeDocument/2006/relationships/image" Target="../media/image1299.png"/><Relationship Id="rId106" Type="http://schemas.openxmlformats.org/officeDocument/2006/relationships/customXml" Target="../ink/ink1852.xml"/><Relationship Id="rId127" Type="http://schemas.openxmlformats.org/officeDocument/2006/relationships/image" Target="../media/image1334.png"/><Relationship Id="rId10" Type="http://schemas.openxmlformats.org/officeDocument/2006/relationships/customXml" Target="../ink/ink1804.xml"/><Relationship Id="rId31" Type="http://schemas.openxmlformats.org/officeDocument/2006/relationships/image" Target="../media/image1286.png"/><Relationship Id="rId52" Type="http://schemas.openxmlformats.org/officeDocument/2006/relationships/customXml" Target="../ink/ink1825.xml"/><Relationship Id="rId73" Type="http://schemas.openxmlformats.org/officeDocument/2006/relationships/image" Target="../media/image1307.png"/><Relationship Id="rId78" Type="http://schemas.openxmlformats.org/officeDocument/2006/relationships/customXml" Target="../ink/ink1838.xml"/><Relationship Id="rId94" Type="http://schemas.openxmlformats.org/officeDocument/2006/relationships/customXml" Target="../ink/ink1846.xml"/><Relationship Id="rId99" Type="http://schemas.openxmlformats.org/officeDocument/2006/relationships/image" Target="../media/image1320.png"/><Relationship Id="rId101" Type="http://schemas.openxmlformats.org/officeDocument/2006/relationships/image" Target="../media/image1321.png"/><Relationship Id="rId122" Type="http://schemas.openxmlformats.org/officeDocument/2006/relationships/customXml" Target="../ink/ink1860.xml"/><Relationship Id="rId143" Type="http://schemas.openxmlformats.org/officeDocument/2006/relationships/image" Target="../media/image1342.png"/><Relationship Id="rId148" Type="http://schemas.openxmlformats.org/officeDocument/2006/relationships/customXml" Target="../ink/ink1873.xml"/><Relationship Id="rId164" Type="http://schemas.openxmlformats.org/officeDocument/2006/relationships/customXml" Target="../ink/ink1881.xml"/><Relationship Id="rId169" Type="http://schemas.openxmlformats.org/officeDocument/2006/relationships/image" Target="../media/image1355.png"/><Relationship Id="rId185" Type="http://schemas.openxmlformats.org/officeDocument/2006/relationships/image" Target="../media/image1363.png"/><Relationship Id="rId4" Type="http://schemas.openxmlformats.org/officeDocument/2006/relationships/customXml" Target="../ink/ink1801.xml"/><Relationship Id="rId9" Type="http://schemas.openxmlformats.org/officeDocument/2006/relationships/image" Target="../media/image12750.png"/><Relationship Id="rId180" Type="http://schemas.openxmlformats.org/officeDocument/2006/relationships/customXml" Target="../ink/ink1889.xml"/><Relationship Id="rId210" Type="http://schemas.openxmlformats.org/officeDocument/2006/relationships/customXml" Target="../ink/ink1904.xml"/><Relationship Id="rId26" Type="http://schemas.openxmlformats.org/officeDocument/2006/relationships/customXml" Target="../ink/ink1812.xml"/><Relationship Id="rId47" Type="http://schemas.openxmlformats.org/officeDocument/2006/relationships/image" Target="../media/image1294.png"/><Relationship Id="rId68" Type="http://schemas.openxmlformats.org/officeDocument/2006/relationships/customXml" Target="../ink/ink1833.xml"/><Relationship Id="rId89" Type="http://schemas.openxmlformats.org/officeDocument/2006/relationships/image" Target="../media/image1315.png"/><Relationship Id="rId112" Type="http://schemas.openxmlformats.org/officeDocument/2006/relationships/customXml" Target="../ink/ink1855.xml"/><Relationship Id="rId133" Type="http://schemas.openxmlformats.org/officeDocument/2006/relationships/image" Target="../media/image1337.png"/><Relationship Id="rId154" Type="http://schemas.openxmlformats.org/officeDocument/2006/relationships/customXml" Target="../ink/ink1876.xml"/><Relationship Id="rId175" Type="http://schemas.openxmlformats.org/officeDocument/2006/relationships/image" Target="../media/image1358.png"/><Relationship Id="rId196" Type="http://schemas.openxmlformats.org/officeDocument/2006/relationships/customXml" Target="../ink/ink1897.xml"/><Relationship Id="rId200" Type="http://schemas.openxmlformats.org/officeDocument/2006/relationships/customXml" Target="../ink/ink1899.xml"/><Relationship Id="rId16" Type="http://schemas.openxmlformats.org/officeDocument/2006/relationships/customXml" Target="../ink/ink1807.xml"/><Relationship Id="rId37" Type="http://schemas.openxmlformats.org/officeDocument/2006/relationships/image" Target="../media/image1289.png"/><Relationship Id="rId58" Type="http://schemas.openxmlformats.org/officeDocument/2006/relationships/customXml" Target="../ink/ink1828.xml"/><Relationship Id="rId79" Type="http://schemas.openxmlformats.org/officeDocument/2006/relationships/image" Target="../media/image1310.png"/><Relationship Id="rId102" Type="http://schemas.openxmlformats.org/officeDocument/2006/relationships/customXml" Target="../ink/ink1850.xml"/><Relationship Id="rId123" Type="http://schemas.openxmlformats.org/officeDocument/2006/relationships/image" Target="../media/image1332.png"/><Relationship Id="rId144" Type="http://schemas.openxmlformats.org/officeDocument/2006/relationships/customXml" Target="../ink/ink1871.xml"/><Relationship Id="rId90" Type="http://schemas.openxmlformats.org/officeDocument/2006/relationships/customXml" Target="../ink/ink1844.xml"/><Relationship Id="rId165" Type="http://schemas.openxmlformats.org/officeDocument/2006/relationships/image" Target="../media/image1353.png"/><Relationship Id="rId186" Type="http://schemas.openxmlformats.org/officeDocument/2006/relationships/customXml" Target="../ink/ink1892.xml"/><Relationship Id="rId211" Type="http://schemas.openxmlformats.org/officeDocument/2006/relationships/image" Target="../media/image1376.png"/><Relationship Id="rId27" Type="http://schemas.openxmlformats.org/officeDocument/2006/relationships/image" Target="../media/image1284.png"/><Relationship Id="rId48" Type="http://schemas.openxmlformats.org/officeDocument/2006/relationships/customXml" Target="../ink/ink1823.xml"/><Relationship Id="rId69" Type="http://schemas.openxmlformats.org/officeDocument/2006/relationships/image" Target="../media/image1305.png"/><Relationship Id="rId113" Type="http://schemas.openxmlformats.org/officeDocument/2006/relationships/image" Target="../media/image1327.png"/><Relationship Id="rId134" Type="http://schemas.openxmlformats.org/officeDocument/2006/relationships/customXml" Target="../ink/ink1866.xml"/><Relationship Id="rId80" Type="http://schemas.openxmlformats.org/officeDocument/2006/relationships/customXml" Target="../ink/ink1839.xml"/><Relationship Id="rId155" Type="http://schemas.openxmlformats.org/officeDocument/2006/relationships/image" Target="../media/image1348.png"/><Relationship Id="rId176" Type="http://schemas.openxmlformats.org/officeDocument/2006/relationships/customXml" Target="../ink/ink1887.xml"/><Relationship Id="rId197" Type="http://schemas.openxmlformats.org/officeDocument/2006/relationships/image" Target="../media/image1369.png"/><Relationship Id="rId201" Type="http://schemas.openxmlformats.org/officeDocument/2006/relationships/image" Target="../media/image1371.png"/><Relationship Id="rId17" Type="http://schemas.openxmlformats.org/officeDocument/2006/relationships/image" Target="../media/image12790.png"/><Relationship Id="rId38" Type="http://schemas.openxmlformats.org/officeDocument/2006/relationships/customXml" Target="../ink/ink1818.xml"/><Relationship Id="rId59" Type="http://schemas.openxmlformats.org/officeDocument/2006/relationships/image" Target="../media/image1300.png"/><Relationship Id="rId103" Type="http://schemas.openxmlformats.org/officeDocument/2006/relationships/image" Target="../media/image1322.png"/><Relationship Id="rId124" Type="http://schemas.openxmlformats.org/officeDocument/2006/relationships/customXml" Target="../ink/ink1861.xml"/><Relationship Id="rId70" Type="http://schemas.openxmlformats.org/officeDocument/2006/relationships/customXml" Target="../ink/ink1834.xml"/><Relationship Id="rId91" Type="http://schemas.openxmlformats.org/officeDocument/2006/relationships/image" Target="../media/image1316.png"/><Relationship Id="rId145" Type="http://schemas.openxmlformats.org/officeDocument/2006/relationships/image" Target="../media/image1343.png"/><Relationship Id="rId166" Type="http://schemas.openxmlformats.org/officeDocument/2006/relationships/customXml" Target="../ink/ink1882.xml"/><Relationship Id="rId187" Type="http://schemas.openxmlformats.org/officeDocument/2006/relationships/image" Target="../media/image1364.png"/><Relationship Id="rId1" Type="http://schemas.openxmlformats.org/officeDocument/2006/relationships/slideLayout" Target="../slideLayouts/slideLayout7.xml"/><Relationship Id="rId28" Type="http://schemas.openxmlformats.org/officeDocument/2006/relationships/customXml" Target="../ink/ink1813.xml"/><Relationship Id="rId49" Type="http://schemas.openxmlformats.org/officeDocument/2006/relationships/image" Target="../media/image1295.png"/><Relationship Id="rId114" Type="http://schemas.openxmlformats.org/officeDocument/2006/relationships/customXml" Target="../ink/ink1856.xml"/><Relationship Id="rId60" Type="http://schemas.openxmlformats.org/officeDocument/2006/relationships/customXml" Target="../ink/ink1829.xml"/><Relationship Id="rId81" Type="http://schemas.openxmlformats.org/officeDocument/2006/relationships/image" Target="../media/image1311.png"/><Relationship Id="rId135" Type="http://schemas.openxmlformats.org/officeDocument/2006/relationships/image" Target="../media/image1338.png"/><Relationship Id="rId156" Type="http://schemas.openxmlformats.org/officeDocument/2006/relationships/customXml" Target="../ink/ink1877.xml"/><Relationship Id="rId177" Type="http://schemas.openxmlformats.org/officeDocument/2006/relationships/image" Target="../media/image1359.png"/><Relationship Id="rId198" Type="http://schemas.openxmlformats.org/officeDocument/2006/relationships/customXml" Target="../ink/ink1898.xml"/><Relationship Id="rId202" Type="http://schemas.openxmlformats.org/officeDocument/2006/relationships/customXml" Target="../ink/ink1900.xml"/><Relationship Id="rId18" Type="http://schemas.openxmlformats.org/officeDocument/2006/relationships/customXml" Target="../ink/ink1808.xml"/><Relationship Id="rId39" Type="http://schemas.openxmlformats.org/officeDocument/2006/relationships/image" Target="../media/image1290.png"/><Relationship Id="rId50" Type="http://schemas.openxmlformats.org/officeDocument/2006/relationships/customXml" Target="../ink/ink1824.xml"/><Relationship Id="rId104" Type="http://schemas.openxmlformats.org/officeDocument/2006/relationships/customXml" Target="../ink/ink1851.xml"/><Relationship Id="rId125" Type="http://schemas.openxmlformats.org/officeDocument/2006/relationships/image" Target="../media/image1333.png"/><Relationship Id="rId146" Type="http://schemas.openxmlformats.org/officeDocument/2006/relationships/customXml" Target="../ink/ink1872.xml"/><Relationship Id="rId167" Type="http://schemas.openxmlformats.org/officeDocument/2006/relationships/image" Target="../media/image1354.png"/><Relationship Id="rId188" Type="http://schemas.openxmlformats.org/officeDocument/2006/relationships/customXml" Target="../ink/ink1893.xml"/><Relationship Id="rId71" Type="http://schemas.openxmlformats.org/officeDocument/2006/relationships/image" Target="../media/image1306.png"/><Relationship Id="rId92" Type="http://schemas.openxmlformats.org/officeDocument/2006/relationships/customXml" Target="../ink/ink1845.xml"/><Relationship Id="rId2" Type="http://schemas.openxmlformats.org/officeDocument/2006/relationships/notesSlide" Target="../notesSlides/notesSlide17.xml"/><Relationship Id="rId29" Type="http://schemas.openxmlformats.org/officeDocument/2006/relationships/image" Target="../media/image1285.png"/><Relationship Id="rId40" Type="http://schemas.openxmlformats.org/officeDocument/2006/relationships/customXml" Target="../ink/ink1819.xml"/><Relationship Id="rId115" Type="http://schemas.openxmlformats.org/officeDocument/2006/relationships/image" Target="../media/image1328.png"/><Relationship Id="rId136" Type="http://schemas.openxmlformats.org/officeDocument/2006/relationships/customXml" Target="../ink/ink1867.xml"/><Relationship Id="rId157" Type="http://schemas.openxmlformats.org/officeDocument/2006/relationships/image" Target="../media/image1349.png"/><Relationship Id="rId178" Type="http://schemas.openxmlformats.org/officeDocument/2006/relationships/customXml" Target="../ink/ink1888.xml"/></Relationships>
</file>

<file path=ppt/slides/_rels/slide2.xml.rels><?xml version="1.0" encoding="UTF-8" standalone="yes"?>
<Relationships xmlns="http://schemas.openxmlformats.org/package/2006/relationships"><Relationship Id="rId117" Type="http://schemas.openxmlformats.org/officeDocument/2006/relationships/customXml" Target="../ink/ink181.xml"/><Relationship Id="rId299" Type="http://schemas.openxmlformats.org/officeDocument/2006/relationships/customXml" Target="../ink/ink272.xml"/><Relationship Id="rId21" Type="http://schemas.openxmlformats.org/officeDocument/2006/relationships/customXml" Target="../ink/ink133.xml"/><Relationship Id="rId63" Type="http://schemas.openxmlformats.org/officeDocument/2006/relationships/customXml" Target="../ink/ink154.xml"/><Relationship Id="rId159" Type="http://schemas.openxmlformats.org/officeDocument/2006/relationships/customXml" Target="../ink/ink202.xml"/><Relationship Id="rId324" Type="http://schemas.openxmlformats.org/officeDocument/2006/relationships/image" Target="../media/image1572.png"/><Relationship Id="rId170" Type="http://schemas.openxmlformats.org/officeDocument/2006/relationships/image" Target="../media/image1495.png"/><Relationship Id="rId226" Type="http://schemas.openxmlformats.org/officeDocument/2006/relationships/image" Target="../media/image1523.png"/><Relationship Id="rId268" Type="http://schemas.openxmlformats.org/officeDocument/2006/relationships/image" Target="../media/image1544.png"/><Relationship Id="rId32" Type="http://schemas.openxmlformats.org/officeDocument/2006/relationships/image" Target="../media/image1427.png"/><Relationship Id="rId74" Type="http://schemas.openxmlformats.org/officeDocument/2006/relationships/image" Target="../media/image1447.png"/><Relationship Id="rId128" Type="http://schemas.openxmlformats.org/officeDocument/2006/relationships/image" Target="../media/image1474.png"/><Relationship Id="rId335" Type="http://schemas.openxmlformats.org/officeDocument/2006/relationships/customXml" Target="../ink/ink290.xml"/><Relationship Id="rId5" Type="http://schemas.openxmlformats.org/officeDocument/2006/relationships/customXml" Target="../ink/ink125.xml"/><Relationship Id="rId181" Type="http://schemas.openxmlformats.org/officeDocument/2006/relationships/customXml" Target="../ink/ink213.xml"/><Relationship Id="rId237" Type="http://schemas.openxmlformats.org/officeDocument/2006/relationships/customXml" Target="../ink/ink241.xml"/><Relationship Id="rId279" Type="http://schemas.openxmlformats.org/officeDocument/2006/relationships/customXml" Target="../ink/ink262.xml"/><Relationship Id="rId43" Type="http://schemas.openxmlformats.org/officeDocument/2006/relationships/customXml" Target="../ink/ink144.xml"/><Relationship Id="rId139" Type="http://schemas.openxmlformats.org/officeDocument/2006/relationships/customXml" Target="../ink/ink192.xml"/><Relationship Id="rId290" Type="http://schemas.openxmlformats.org/officeDocument/2006/relationships/image" Target="../media/image1555.png"/><Relationship Id="rId304" Type="http://schemas.openxmlformats.org/officeDocument/2006/relationships/image" Target="../media/image1562.png"/><Relationship Id="rId346" Type="http://schemas.openxmlformats.org/officeDocument/2006/relationships/image" Target="../media/image1583.png"/><Relationship Id="rId85" Type="http://schemas.openxmlformats.org/officeDocument/2006/relationships/customXml" Target="../ink/ink165.xml"/><Relationship Id="rId150" Type="http://schemas.openxmlformats.org/officeDocument/2006/relationships/image" Target="../media/image1485.png"/><Relationship Id="rId192" Type="http://schemas.openxmlformats.org/officeDocument/2006/relationships/image" Target="../media/image1506.png"/><Relationship Id="rId206" Type="http://schemas.openxmlformats.org/officeDocument/2006/relationships/image" Target="../media/image1513.png"/><Relationship Id="rId248" Type="http://schemas.openxmlformats.org/officeDocument/2006/relationships/image" Target="../media/image1534.png"/><Relationship Id="rId12" Type="http://schemas.openxmlformats.org/officeDocument/2006/relationships/image" Target="../media/image1417.png"/><Relationship Id="rId108" Type="http://schemas.openxmlformats.org/officeDocument/2006/relationships/image" Target="../media/image1464.png"/><Relationship Id="rId315" Type="http://schemas.openxmlformats.org/officeDocument/2006/relationships/customXml" Target="../ink/ink280.xml"/><Relationship Id="rId54" Type="http://schemas.openxmlformats.org/officeDocument/2006/relationships/image" Target="../media/image1437.png"/><Relationship Id="rId96" Type="http://schemas.openxmlformats.org/officeDocument/2006/relationships/image" Target="../media/image1458.png"/><Relationship Id="rId161" Type="http://schemas.openxmlformats.org/officeDocument/2006/relationships/customXml" Target="../ink/ink203.xml"/><Relationship Id="rId217" Type="http://schemas.openxmlformats.org/officeDocument/2006/relationships/customXml" Target="../ink/ink231.xml"/><Relationship Id="rId259" Type="http://schemas.openxmlformats.org/officeDocument/2006/relationships/customXml" Target="../ink/ink252.xml"/><Relationship Id="rId23" Type="http://schemas.openxmlformats.org/officeDocument/2006/relationships/customXml" Target="../ink/ink134.xml"/><Relationship Id="rId119" Type="http://schemas.openxmlformats.org/officeDocument/2006/relationships/customXml" Target="../ink/ink182.xml"/><Relationship Id="rId270" Type="http://schemas.openxmlformats.org/officeDocument/2006/relationships/image" Target="../media/image1545.png"/><Relationship Id="rId326" Type="http://schemas.openxmlformats.org/officeDocument/2006/relationships/image" Target="../media/image1573.png"/><Relationship Id="rId65" Type="http://schemas.openxmlformats.org/officeDocument/2006/relationships/customXml" Target="../ink/ink155.xml"/><Relationship Id="rId130" Type="http://schemas.openxmlformats.org/officeDocument/2006/relationships/image" Target="../media/image1475.png"/><Relationship Id="rId172" Type="http://schemas.openxmlformats.org/officeDocument/2006/relationships/image" Target="../media/image1496.png"/><Relationship Id="rId228" Type="http://schemas.openxmlformats.org/officeDocument/2006/relationships/image" Target="../media/image1524.png"/><Relationship Id="rId281" Type="http://schemas.openxmlformats.org/officeDocument/2006/relationships/customXml" Target="../ink/ink263.xml"/><Relationship Id="rId337" Type="http://schemas.openxmlformats.org/officeDocument/2006/relationships/customXml" Target="../ink/ink291.xml"/><Relationship Id="rId34" Type="http://schemas.openxmlformats.org/officeDocument/2006/relationships/image" Target="../media/image1428.png"/><Relationship Id="rId76" Type="http://schemas.openxmlformats.org/officeDocument/2006/relationships/image" Target="../media/image1448.png"/><Relationship Id="rId141" Type="http://schemas.openxmlformats.org/officeDocument/2006/relationships/customXml" Target="../ink/ink193.xml"/><Relationship Id="rId7" Type="http://schemas.openxmlformats.org/officeDocument/2006/relationships/customXml" Target="../ink/ink126.xml"/><Relationship Id="rId183" Type="http://schemas.openxmlformats.org/officeDocument/2006/relationships/customXml" Target="../ink/ink214.xml"/><Relationship Id="rId239" Type="http://schemas.openxmlformats.org/officeDocument/2006/relationships/customXml" Target="../ink/ink242.xml"/><Relationship Id="rId250" Type="http://schemas.openxmlformats.org/officeDocument/2006/relationships/image" Target="../media/image1535.png"/><Relationship Id="rId292" Type="http://schemas.openxmlformats.org/officeDocument/2006/relationships/image" Target="../media/image1556.png"/><Relationship Id="rId306" Type="http://schemas.openxmlformats.org/officeDocument/2006/relationships/image" Target="../media/image1563.png"/><Relationship Id="rId45" Type="http://schemas.openxmlformats.org/officeDocument/2006/relationships/customXml" Target="../ink/ink145.xml"/><Relationship Id="rId87" Type="http://schemas.openxmlformats.org/officeDocument/2006/relationships/customXml" Target="../ink/ink166.xml"/><Relationship Id="rId110" Type="http://schemas.openxmlformats.org/officeDocument/2006/relationships/image" Target="../media/image1465.png"/><Relationship Id="rId348" Type="http://schemas.openxmlformats.org/officeDocument/2006/relationships/image" Target="../media/image1584.png"/><Relationship Id="rId152" Type="http://schemas.openxmlformats.org/officeDocument/2006/relationships/image" Target="../media/image1486.png"/><Relationship Id="rId194" Type="http://schemas.openxmlformats.org/officeDocument/2006/relationships/image" Target="../media/image1507.png"/><Relationship Id="rId208" Type="http://schemas.openxmlformats.org/officeDocument/2006/relationships/image" Target="../media/image1514.png"/><Relationship Id="rId261" Type="http://schemas.openxmlformats.org/officeDocument/2006/relationships/customXml" Target="../ink/ink253.xml"/><Relationship Id="rId14" Type="http://schemas.openxmlformats.org/officeDocument/2006/relationships/image" Target="../media/image1418.png"/><Relationship Id="rId35" Type="http://schemas.openxmlformats.org/officeDocument/2006/relationships/customXml" Target="../ink/ink140.xml"/><Relationship Id="rId56" Type="http://schemas.openxmlformats.org/officeDocument/2006/relationships/image" Target="../media/image1438.png"/><Relationship Id="rId77" Type="http://schemas.openxmlformats.org/officeDocument/2006/relationships/customXml" Target="../ink/ink161.xml"/><Relationship Id="rId100" Type="http://schemas.openxmlformats.org/officeDocument/2006/relationships/image" Target="../media/image1460.png"/><Relationship Id="rId282" Type="http://schemas.openxmlformats.org/officeDocument/2006/relationships/image" Target="../media/image1551.png"/><Relationship Id="rId317" Type="http://schemas.openxmlformats.org/officeDocument/2006/relationships/customXml" Target="../ink/ink281.xml"/><Relationship Id="rId338" Type="http://schemas.openxmlformats.org/officeDocument/2006/relationships/image" Target="../media/image1579.png"/><Relationship Id="rId8" Type="http://schemas.openxmlformats.org/officeDocument/2006/relationships/image" Target="../media/image1415.png"/><Relationship Id="rId98" Type="http://schemas.openxmlformats.org/officeDocument/2006/relationships/image" Target="../media/image1459.png"/><Relationship Id="rId121" Type="http://schemas.openxmlformats.org/officeDocument/2006/relationships/customXml" Target="../ink/ink183.xml"/><Relationship Id="rId142" Type="http://schemas.openxmlformats.org/officeDocument/2006/relationships/image" Target="../media/image1481.png"/><Relationship Id="rId163" Type="http://schemas.openxmlformats.org/officeDocument/2006/relationships/customXml" Target="../ink/ink204.xml"/><Relationship Id="rId184" Type="http://schemas.openxmlformats.org/officeDocument/2006/relationships/image" Target="../media/image1502.png"/><Relationship Id="rId219" Type="http://schemas.openxmlformats.org/officeDocument/2006/relationships/customXml" Target="../ink/ink232.xml"/><Relationship Id="rId230" Type="http://schemas.openxmlformats.org/officeDocument/2006/relationships/image" Target="../media/image1525.png"/><Relationship Id="rId251" Type="http://schemas.openxmlformats.org/officeDocument/2006/relationships/customXml" Target="../ink/ink248.xml"/><Relationship Id="rId25" Type="http://schemas.openxmlformats.org/officeDocument/2006/relationships/customXml" Target="../ink/ink135.xml"/><Relationship Id="rId46" Type="http://schemas.openxmlformats.org/officeDocument/2006/relationships/image" Target="../media/image480.png"/><Relationship Id="rId67" Type="http://schemas.openxmlformats.org/officeDocument/2006/relationships/customXml" Target="../ink/ink156.xml"/><Relationship Id="rId272" Type="http://schemas.openxmlformats.org/officeDocument/2006/relationships/image" Target="../media/image1546.png"/><Relationship Id="rId293" Type="http://schemas.openxmlformats.org/officeDocument/2006/relationships/customXml" Target="../ink/ink269.xml"/><Relationship Id="rId307" Type="http://schemas.openxmlformats.org/officeDocument/2006/relationships/customXml" Target="../ink/ink276.xml"/><Relationship Id="rId328" Type="http://schemas.openxmlformats.org/officeDocument/2006/relationships/image" Target="../media/image1574.png"/><Relationship Id="rId88" Type="http://schemas.openxmlformats.org/officeDocument/2006/relationships/image" Target="../media/image1454.png"/><Relationship Id="rId111" Type="http://schemas.openxmlformats.org/officeDocument/2006/relationships/customXml" Target="../ink/ink178.xml"/><Relationship Id="rId132" Type="http://schemas.openxmlformats.org/officeDocument/2006/relationships/image" Target="../media/image1476.png"/><Relationship Id="rId153" Type="http://schemas.openxmlformats.org/officeDocument/2006/relationships/customXml" Target="../ink/ink199.xml"/><Relationship Id="rId174" Type="http://schemas.openxmlformats.org/officeDocument/2006/relationships/image" Target="../media/image1497.png"/><Relationship Id="rId195" Type="http://schemas.openxmlformats.org/officeDocument/2006/relationships/customXml" Target="../ink/ink220.xml"/><Relationship Id="rId209" Type="http://schemas.openxmlformats.org/officeDocument/2006/relationships/customXml" Target="../ink/ink227.xml"/><Relationship Id="rId220" Type="http://schemas.openxmlformats.org/officeDocument/2006/relationships/image" Target="../media/image1520.png"/><Relationship Id="rId241" Type="http://schemas.openxmlformats.org/officeDocument/2006/relationships/customXml" Target="../ink/ink243.xml"/><Relationship Id="rId15" Type="http://schemas.openxmlformats.org/officeDocument/2006/relationships/customXml" Target="../ink/ink130.xml"/><Relationship Id="rId36" Type="http://schemas.openxmlformats.org/officeDocument/2006/relationships/image" Target="../media/image1429.png"/><Relationship Id="rId57" Type="http://schemas.openxmlformats.org/officeDocument/2006/relationships/customXml" Target="../ink/ink151.xml"/><Relationship Id="rId262" Type="http://schemas.openxmlformats.org/officeDocument/2006/relationships/image" Target="../media/image1541.png"/><Relationship Id="rId283" Type="http://schemas.openxmlformats.org/officeDocument/2006/relationships/customXml" Target="../ink/ink264.xml"/><Relationship Id="rId318" Type="http://schemas.openxmlformats.org/officeDocument/2006/relationships/image" Target="../media/image1569.png"/><Relationship Id="rId339" Type="http://schemas.openxmlformats.org/officeDocument/2006/relationships/customXml" Target="../ink/ink292.xml"/><Relationship Id="rId78" Type="http://schemas.openxmlformats.org/officeDocument/2006/relationships/image" Target="../media/image1449.png"/><Relationship Id="rId99" Type="http://schemas.openxmlformats.org/officeDocument/2006/relationships/customXml" Target="../ink/ink172.xml"/><Relationship Id="rId101" Type="http://schemas.openxmlformats.org/officeDocument/2006/relationships/customXml" Target="../ink/ink173.xml"/><Relationship Id="rId122" Type="http://schemas.openxmlformats.org/officeDocument/2006/relationships/image" Target="../media/image1471.png"/><Relationship Id="rId143" Type="http://schemas.openxmlformats.org/officeDocument/2006/relationships/customXml" Target="../ink/ink194.xml"/><Relationship Id="rId164" Type="http://schemas.openxmlformats.org/officeDocument/2006/relationships/image" Target="../media/image1492.png"/><Relationship Id="rId185" Type="http://schemas.openxmlformats.org/officeDocument/2006/relationships/customXml" Target="../ink/ink215.xml"/><Relationship Id="rId9" Type="http://schemas.openxmlformats.org/officeDocument/2006/relationships/customXml" Target="../ink/ink127.xml"/><Relationship Id="rId210" Type="http://schemas.openxmlformats.org/officeDocument/2006/relationships/image" Target="../media/image1515.png"/><Relationship Id="rId26" Type="http://schemas.openxmlformats.org/officeDocument/2006/relationships/image" Target="../media/image1424.png"/><Relationship Id="rId231" Type="http://schemas.openxmlformats.org/officeDocument/2006/relationships/customXml" Target="../ink/ink238.xml"/><Relationship Id="rId252" Type="http://schemas.openxmlformats.org/officeDocument/2006/relationships/image" Target="../media/image1536.png"/><Relationship Id="rId273" Type="http://schemas.openxmlformats.org/officeDocument/2006/relationships/customXml" Target="../ink/ink259.xml"/><Relationship Id="rId294" Type="http://schemas.openxmlformats.org/officeDocument/2006/relationships/image" Target="../media/image1557.png"/><Relationship Id="rId308" Type="http://schemas.openxmlformats.org/officeDocument/2006/relationships/image" Target="../media/image1564.png"/><Relationship Id="rId329" Type="http://schemas.openxmlformats.org/officeDocument/2006/relationships/customXml" Target="../ink/ink287.xml"/><Relationship Id="rId47" Type="http://schemas.openxmlformats.org/officeDocument/2006/relationships/customXml" Target="../ink/ink146.xml"/><Relationship Id="rId68" Type="http://schemas.openxmlformats.org/officeDocument/2006/relationships/image" Target="../media/image1444.png"/><Relationship Id="rId89" Type="http://schemas.openxmlformats.org/officeDocument/2006/relationships/customXml" Target="../ink/ink167.xml"/><Relationship Id="rId112" Type="http://schemas.openxmlformats.org/officeDocument/2006/relationships/image" Target="../media/image1466.png"/><Relationship Id="rId133" Type="http://schemas.openxmlformats.org/officeDocument/2006/relationships/customXml" Target="../ink/ink189.xml"/><Relationship Id="rId154" Type="http://schemas.openxmlformats.org/officeDocument/2006/relationships/image" Target="../media/image1487.png"/><Relationship Id="rId175" Type="http://schemas.openxmlformats.org/officeDocument/2006/relationships/customXml" Target="../ink/ink210.xml"/><Relationship Id="rId340" Type="http://schemas.openxmlformats.org/officeDocument/2006/relationships/image" Target="../media/image1580.png"/><Relationship Id="rId196" Type="http://schemas.openxmlformats.org/officeDocument/2006/relationships/image" Target="../media/image1508.png"/><Relationship Id="rId200" Type="http://schemas.openxmlformats.org/officeDocument/2006/relationships/image" Target="../media/image1510.png"/><Relationship Id="rId16" Type="http://schemas.openxmlformats.org/officeDocument/2006/relationships/image" Target="../media/image1419.png"/><Relationship Id="rId221" Type="http://schemas.openxmlformats.org/officeDocument/2006/relationships/customXml" Target="../ink/ink233.xml"/><Relationship Id="rId242" Type="http://schemas.openxmlformats.org/officeDocument/2006/relationships/image" Target="../media/image1531.png"/><Relationship Id="rId263" Type="http://schemas.openxmlformats.org/officeDocument/2006/relationships/customXml" Target="../ink/ink254.xml"/><Relationship Id="rId284" Type="http://schemas.openxmlformats.org/officeDocument/2006/relationships/image" Target="../media/image1552.png"/><Relationship Id="rId319" Type="http://schemas.openxmlformats.org/officeDocument/2006/relationships/customXml" Target="../ink/ink282.xml"/><Relationship Id="rId37" Type="http://schemas.openxmlformats.org/officeDocument/2006/relationships/customXml" Target="../ink/ink141.xml"/><Relationship Id="rId58" Type="http://schemas.openxmlformats.org/officeDocument/2006/relationships/image" Target="../media/image1439.png"/><Relationship Id="rId79" Type="http://schemas.openxmlformats.org/officeDocument/2006/relationships/customXml" Target="../ink/ink162.xml"/><Relationship Id="rId102" Type="http://schemas.openxmlformats.org/officeDocument/2006/relationships/image" Target="../media/image1461.png"/><Relationship Id="rId123" Type="http://schemas.openxmlformats.org/officeDocument/2006/relationships/customXml" Target="../ink/ink184.xml"/><Relationship Id="rId144" Type="http://schemas.openxmlformats.org/officeDocument/2006/relationships/image" Target="../media/image1482.png"/><Relationship Id="rId330" Type="http://schemas.openxmlformats.org/officeDocument/2006/relationships/image" Target="../media/image1575.png"/><Relationship Id="rId90" Type="http://schemas.openxmlformats.org/officeDocument/2006/relationships/image" Target="../media/image1455.png"/><Relationship Id="rId165" Type="http://schemas.openxmlformats.org/officeDocument/2006/relationships/customXml" Target="../ink/ink205.xml"/><Relationship Id="rId186" Type="http://schemas.openxmlformats.org/officeDocument/2006/relationships/image" Target="../media/image1503.png"/><Relationship Id="rId211" Type="http://schemas.openxmlformats.org/officeDocument/2006/relationships/customXml" Target="../ink/ink228.xml"/><Relationship Id="rId232" Type="http://schemas.openxmlformats.org/officeDocument/2006/relationships/image" Target="../media/image1526.png"/><Relationship Id="rId253" Type="http://schemas.openxmlformats.org/officeDocument/2006/relationships/customXml" Target="../ink/ink249.xml"/><Relationship Id="rId274" Type="http://schemas.openxmlformats.org/officeDocument/2006/relationships/image" Target="../media/image1547.png"/><Relationship Id="rId295" Type="http://schemas.openxmlformats.org/officeDocument/2006/relationships/customXml" Target="../ink/ink270.xml"/><Relationship Id="rId309" Type="http://schemas.openxmlformats.org/officeDocument/2006/relationships/customXml" Target="../ink/ink277.xml"/><Relationship Id="rId27" Type="http://schemas.openxmlformats.org/officeDocument/2006/relationships/customXml" Target="../ink/ink136.xml"/><Relationship Id="rId48" Type="http://schemas.openxmlformats.org/officeDocument/2006/relationships/image" Target="../media/image1434.png"/><Relationship Id="rId69" Type="http://schemas.openxmlformats.org/officeDocument/2006/relationships/customXml" Target="../ink/ink157.xml"/><Relationship Id="rId113" Type="http://schemas.openxmlformats.org/officeDocument/2006/relationships/customXml" Target="../ink/ink179.xml"/><Relationship Id="rId134" Type="http://schemas.openxmlformats.org/officeDocument/2006/relationships/image" Target="../media/image1477.png"/><Relationship Id="rId320" Type="http://schemas.openxmlformats.org/officeDocument/2006/relationships/image" Target="../media/image1570.png"/><Relationship Id="rId80" Type="http://schemas.openxmlformats.org/officeDocument/2006/relationships/image" Target="../media/image1450.png"/><Relationship Id="rId155" Type="http://schemas.openxmlformats.org/officeDocument/2006/relationships/customXml" Target="../ink/ink200.xml"/><Relationship Id="rId176" Type="http://schemas.openxmlformats.org/officeDocument/2006/relationships/image" Target="../media/image1498.png"/><Relationship Id="rId197" Type="http://schemas.openxmlformats.org/officeDocument/2006/relationships/customXml" Target="../ink/ink221.xml"/><Relationship Id="rId341" Type="http://schemas.openxmlformats.org/officeDocument/2006/relationships/customXml" Target="../ink/ink293.xml"/><Relationship Id="rId201" Type="http://schemas.openxmlformats.org/officeDocument/2006/relationships/customXml" Target="../ink/ink223.xml"/><Relationship Id="rId222" Type="http://schemas.openxmlformats.org/officeDocument/2006/relationships/image" Target="../media/image1521.png"/><Relationship Id="rId243" Type="http://schemas.openxmlformats.org/officeDocument/2006/relationships/customXml" Target="../ink/ink244.xml"/><Relationship Id="rId264" Type="http://schemas.openxmlformats.org/officeDocument/2006/relationships/image" Target="../media/image1542.png"/><Relationship Id="rId285" Type="http://schemas.openxmlformats.org/officeDocument/2006/relationships/customXml" Target="../ink/ink265.xml"/><Relationship Id="rId17" Type="http://schemas.openxmlformats.org/officeDocument/2006/relationships/customXml" Target="../ink/ink131.xml"/><Relationship Id="rId38" Type="http://schemas.openxmlformats.org/officeDocument/2006/relationships/image" Target="../media/image1430.png"/><Relationship Id="rId59" Type="http://schemas.openxmlformats.org/officeDocument/2006/relationships/customXml" Target="../ink/ink152.xml"/><Relationship Id="rId103" Type="http://schemas.openxmlformats.org/officeDocument/2006/relationships/customXml" Target="../ink/ink174.xml"/><Relationship Id="rId124" Type="http://schemas.openxmlformats.org/officeDocument/2006/relationships/image" Target="../media/image1472.png"/><Relationship Id="rId310" Type="http://schemas.openxmlformats.org/officeDocument/2006/relationships/image" Target="../media/image1565.png"/><Relationship Id="rId70" Type="http://schemas.openxmlformats.org/officeDocument/2006/relationships/image" Target="../media/image1445.png"/><Relationship Id="rId91" Type="http://schemas.openxmlformats.org/officeDocument/2006/relationships/customXml" Target="../ink/ink168.xml"/><Relationship Id="rId145" Type="http://schemas.openxmlformats.org/officeDocument/2006/relationships/customXml" Target="../ink/ink195.xml"/><Relationship Id="rId166" Type="http://schemas.openxmlformats.org/officeDocument/2006/relationships/image" Target="../media/image1493.png"/><Relationship Id="rId187" Type="http://schemas.openxmlformats.org/officeDocument/2006/relationships/customXml" Target="../ink/ink216.xml"/><Relationship Id="rId331" Type="http://schemas.openxmlformats.org/officeDocument/2006/relationships/customXml" Target="../ink/ink288.xml"/><Relationship Id="rId1" Type="http://schemas.openxmlformats.org/officeDocument/2006/relationships/slideLayout" Target="../slideLayouts/slideLayout7.xml"/><Relationship Id="rId212" Type="http://schemas.openxmlformats.org/officeDocument/2006/relationships/image" Target="../media/image1516.png"/><Relationship Id="rId233" Type="http://schemas.openxmlformats.org/officeDocument/2006/relationships/customXml" Target="../ink/ink239.xml"/><Relationship Id="rId254" Type="http://schemas.openxmlformats.org/officeDocument/2006/relationships/image" Target="../media/image1537.png"/><Relationship Id="rId28" Type="http://schemas.openxmlformats.org/officeDocument/2006/relationships/image" Target="../media/image1425.png"/><Relationship Id="rId49" Type="http://schemas.openxmlformats.org/officeDocument/2006/relationships/customXml" Target="../ink/ink147.xml"/><Relationship Id="rId114" Type="http://schemas.openxmlformats.org/officeDocument/2006/relationships/image" Target="../media/image1467.png"/><Relationship Id="rId275" Type="http://schemas.openxmlformats.org/officeDocument/2006/relationships/customXml" Target="../ink/ink260.xml"/><Relationship Id="rId296" Type="http://schemas.openxmlformats.org/officeDocument/2006/relationships/image" Target="../media/image1558.png"/><Relationship Id="rId300" Type="http://schemas.openxmlformats.org/officeDocument/2006/relationships/image" Target="../media/image1560.png"/><Relationship Id="rId60" Type="http://schemas.openxmlformats.org/officeDocument/2006/relationships/image" Target="../media/image1440.png"/><Relationship Id="rId81" Type="http://schemas.openxmlformats.org/officeDocument/2006/relationships/customXml" Target="../ink/ink163.xml"/><Relationship Id="rId135" Type="http://schemas.openxmlformats.org/officeDocument/2006/relationships/customXml" Target="../ink/ink190.xml"/><Relationship Id="rId156" Type="http://schemas.openxmlformats.org/officeDocument/2006/relationships/image" Target="../media/image1488.png"/><Relationship Id="rId177" Type="http://schemas.openxmlformats.org/officeDocument/2006/relationships/customXml" Target="../ink/ink211.xml"/><Relationship Id="rId198" Type="http://schemas.openxmlformats.org/officeDocument/2006/relationships/image" Target="../media/image1509.png"/><Relationship Id="rId321" Type="http://schemas.openxmlformats.org/officeDocument/2006/relationships/customXml" Target="../ink/ink283.xml"/><Relationship Id="rId342" Type="http://schemas.openxmlformats.org/officeDocument/2006/relationships/image" Target="../media/image1581.png"/><Relationship Id="rId202" Type="http://schemas.openxmlformats.org/officeDocument/2006/relationships/image" Target="../media/image1511.png"/><Relationship Id="rId223" Type="http://schemas.openxmlformats.org/officeDocument/2006/relationships/customXml" Target="../ink/ink234.xml"/><Relationship Id="rId244" Type="http://schemas.openxmlformats.org/officeDocument/2006/relationships/image" Target="../media/image1532.png"/><Relationship Id="rId18" Type="http://schemas.openxmlformats.org/officeDocument/2006/relationships/image" Target="../media/image1420.png"/><Relationship Id="rId39" Type="http://schemas.openxmlformats.org/officeDocument/2006/relationships/customXml" Target="../ink/ink142.xml"/><Relationship Id="rId265" Type="http://schemas.openxmlformats.org/officeDocument/2006/relationships/customXml" Target="../ink/ink255.xml"/><Relationship Id="rId286" Type="http://schemas.openxmlformats.org/officeDocument/2006/relationships/image" Target="../media/image1553.png"/><Relationship Id="rId50" Type="http://schemas.openxmlformats.org/officeDocument/2006/relationships/image" Target="../media/image1435.png"/><Relationship Id="rId104" Type="http://schemas.openxmlformats.org/officeDocument/2006/relationships/image" Target="../media/image1462.png"/><Relationship Id="rId125" Type="http://schemas.openxmlformats.org/officeDocument/2006/relationships/customXml" Target="../ink/ink185.xml"/><Relationship Id="rId146" Type="http://schemas.openxmlformats.org/officeDocument/2006/relationships/image" Target="../media/image1483.png"/><Relationship Id="rId167" Type="http://schemas.openxmlformats.org/officeDocument/2006/relationships/customXml" Target="../ink/ink206.xml"/><Relationship Id="rId188" Type="http://schemas.openxmlformats.org/officeDocument/2006/relationships/image" Target="../media/image1504.png"/><Relationship Id="rId311" Type="http://schemas.openxmlformats.org/officeDocument/2006/relationships/customXml" Target="../ink/ink278.xml"/><Relationship Id="rId332" Type="http://schemas.openxmlformats.org/officeDocument/2006/relationships/image" Target="../media/image1576.png"/><Relationship Id="rId71" Type="http://schemas.openxmlformats.org/officeDocument/2006/relationships/customXml" Target="../ink/ink158.xml"/><Relationship Id="rId92" Type="http://schemas.openxmlformats.org/officeDocument/2006/relationships/image" Target="../media/image1456.png"/><Relationship Id="rId213" Type="http://schemas.openxmlformats.org/officeDocument/2006/relationships/customXml" Target="../ink/ink229.xml"/><Relationship Id="rId234" Type="http://schemas.openxmlformats.org/officeDocument/2006/relationships/image" Target="../media/image1527.png"/><Relationship Id="rId2" Type="http://schemas.openxmlformats.org/officeDocument/2006/relationships/notesSlide" Target="../notesSlides/notesSlide2.xml"/><Relationship Id="rId29" Type="http://schemas.openxmlformats.org/officeDocument/2006/relationships/customXml" Target="../ink/ink137.xml"/><Relationship Id="rId255" Type="http://schemas.openxmlformats.org/officeDocument/2006/relationships/customXml" Target="../ink/ink250.xml"/><Relationship Id="rId276" Type="http://schemas.openxmlformats.org/officeDocument/2006/relationships/image" Target="../media/image1548.png"/><Relationship Id="rId297" Type="http://schemas.openxmlformats.org/officeDocument/2006/relationships/customXml" Target="../ink/ink271.xml"/><Relationship Id="rId40" Type="http://schemas.openxmlformats.org/officeDocument/2006/relationships/image" Target="../media/image1431.png"/><Relationship Id="rId115" Type="http://schemas.openxmlformats.org/officeDocument/2006/relationships/customXml" Target="../ink/ink180.xml"/><Relationship Id="rId136" Type="http://schemas.openxmlformats.org/officeDocument/2006/relationships/image" Target="../media/image1478.png"/><Relationship Id="rId157" Type="http://schemas.openxmlformats.org/officeDocument/2006/relationships/customXml" Target="../ink/ink201.xml"/><Relationship Id="rId178" Type="http://schemas.openxmlformats.org/officeDocument/2006/relationships/image" Target="../media/image1499.png"/><Relationship Id="rId301" Type="http://schemas.openxmlformats.org/officeDocument/2006/relationships/customXml" Target="../ink/ink273.xml"/><Relationship Id="rId322" Type="http://schemas.openxmlformats.org/officeDocument/2006/relationships/image" Target="../media/image1571.png"/><Relationship Id="rId343" Type="http://schemas.openxmlformats.org/officeDocument/2006/relationships/customXml" Target="../ink/ink294.xml"/><Relationship Id="rId61" Type="http://schemas.openxmlformats.org/officeDocument/2006/relationships/customXml" Target="../ink/ink153.xml"/><Relationship Id="rId82" Type="http://schemas.openxmlformats.org/officeDocument/2006/relationships/image" Target="../media/image1451.png"/><Relationship Id="rId199" Type="http://schemas.openxmlformats.org/officeDocument/2006/relationships/customXml" Target="../ink/ink222.xml"/><Relationship Id="rId203" Type="http://schemas.openxmlformats.org/officeDocument/2006/relationships/customXml" Target="../ink/ink224.xml"/><Relationship Id="rId19" Type="http://schemas.openxmlformats.org/officeDocument/2006/relationships/customXml" Target="../ink/ink132.xml"/><Relationship Id="rId224" Type="http://schemas.openxmlformats.org/officeDocument/2006/relationships/image" Target="../media/image1522.png"/><Relationship Id="rId245" Type="http://schemas.openxmlformats.org/officeDocument/2006/relationships/customXml" Target="../ink/ink245.xml"/><Relationship Id="rId266" Type="http://schemas.openxmlformats.org/officeDocument/2006/relationships/image" Target="../media/image1543.png"/><Relationship Id="rId287" Type="http://schemas.openxmlformats.org/officeDocument/2006/relationships/customXml" Target="../ink/ink266.xml"/><Relationship Id="rId30" Type="http://schemas.openxmlformats.org/officeDocument/2006/relationships/image" Target="../media/image1426.png"/><Relationship Id="rId105" Type="http://schemas.openxmlformats.org/officeDocument/2006/relationships/customXml" Target="../ink/ink175.xml"/><Relationship Id="rId126" Type="http://schemas.openxmlformats.org/officeDocument/2006/relationships/image" Target="../media/image1473.png"/><Relationship Id="rId147" Type="http://schemas.openxmlformats.org/officeDocument/2006/relationships/customXml" Target="../ink/ink196.xml"/><Relationship Id="rId168" Type="http://schemas.openxmlformats.org/officeDocument/2006/relationships/image" Target="../media/image1494.png"/><Relationship Id="rId312" Type="http://schemas.openxmlformats.org/officeDocument/2006/relationships/image" Target="../media/image1566.png"/><Relationship Id="rId333" Type="http://schemas.openxmlformats.org/officeDocument/2006/relationships/customXml" Target="../ink/ink289.xml"/><Relationship Id="rId51" Type="http://schemas.openxmlformats.org/officeDocument/2006/relationships/customXml" Target="../ink/ink148.xml"/><Relationship Id="rId72" Type="http://schemas.openxmlformats.org/officeDocument/2006/relationships/image" Target="../media/image1446.png"/><Relationship Id="rId93" Type="http://schemas.openxmlformats.org/officeDocument/2006/relationships/customXml" Target="../ink/ink169.xml"/><Relationship Id="rId189" Type="http://schemas.openxmlformats.org/officeDocument/2006/relationships/customXml" Target="../ink/ink217.xml"/><Relationship Id="rId3" Type="http://schemas.openxmlformats.org/officeDocument/2006/relationships/customXml" Target="../ink/ink124.xml"/><Relationship Id="rId214" Type="http://schemas.openxmlformats.org/officeDocument/2006/relationships/image" Target="../media/image1517.png"/><Relationship Id="rId235" Type="http://schemas.openxmlformats.org/officeDocument/2006/relationships/customXml" Target="../ink/ink240.xml"/><Relationship Id="rId256" Type="http://schemas.openxmlformats.org/officeDocument/2006/relationships/image" Target="../media/image1538.png"/><Relationship Id="rId277" Type="http://schemas.openxmlformats.org/officeDocument/2006/relationships/customXml" Target="../ink/ink261.xml"/><Relationship Id="rId298" Type="http://schemas.openxmlformats.org/officeDocument/2006/relationships/image" Target="../media/image1559.png"/><Relationship Id="rId116" Type="http://schemas.openxmlformats.org/officeDocument/2006/relationships/image" Target="../media/image1468.png"/><Relationship Id="rId137" Type="http://schemas.openxmlformats.org/officeDocument/2006/relationships/customXml" Target="../ink/ink191.xml"/><Relationship Id="rId158" Type="http://schemas.openxmlformats.org/officeDocument/2006/relationships/image" Target="../media/image1489.png"/><Relationship Id="rId302" Type="http://schemas.openxmlformats.org/officeDocument/2006/relationships/image" Target="../media/image1561.png"/><Relationship Id="rId323" Type="http://schemas.openxmlformats.org/officeDocument/2006/relationships/customXml" Target="../ink/ink284.xml"/><Relationship Id="rId344" Type="http://schemas.openxmlformats.org/officeDocument/2006/relationships/image" Target="../media/image1582.png"/><Relationship Id="rId20" Type="http://schemas.openxmlformats.org/officeDocument/2006/relationships/image" Target="../media/image1421.png"/><Relationship Id="rId41" Type="http://schemas.openxmlformats.org/officeDocument/2006/relationships/customXml" Target="../ink/ink143.xml"/><Relationship Id="rId62" Type="http://schemas.openxmlformats.org/officeDocument/2006/relationships/image" Target="../media/image1441.png"/><Relationship Id="rId83" Type="http://schemas.openxmlformats.org/officeDocument/2006/relationships/customXml" Target="../ink/ink164.xml"/><Relationship Id="rId179" Type="http://schemas.openxmlformats.org/officeDocument/2006/relationships/customXml" Target="../ink/ink212.xml"/><Relationship Id="rId190" Type="http://schemas.openxmlformats.org/officeDocument/2006/relationships/image" Target="../media/image1505.png"/><Relationship Id="rId204" Type="http://schemas.openxmlformats.org/officeDocument/2006/relationships/image" Target="../media/image1512.png"/><Relationship Id="rId225" Type="http://schemas.openxmlformats.org/officeDocument/2006/relationships/customXml" Target="../ink/ink235.xml"/><Relationship Id="rId246" Type="http://schemas.openxmlformats.org/officeDocument/2006/relationships/image" Target="../media/image1533.png"/><Relationship Id="rId267" Type="http://schemas.openxmlformats.org/officeDocument/2006/relationships/customXml" Target="../ink/ink256.xml"/><Relationship Id="rId288" Type="http://schemas.openxmlformats.org/officeDocument/2006/relationships/image" Target="../media/image1554.png"/><Relationship Id="rId106" Type="http://schemas.openxmlformats.org/officeDocument/2006/relationships/image" Target="../media/image1463.png"/><Relationship Id="rId127" Type="http://schemas.openxmlformats.org/officeDocument/2006/relationships/customXml" Target="../ink/ink186.xml"/><Relationship Id="rId313" Type="http://schemas.openxmlformats.org/officeDocument/2006/relationships/customXml" Target="../ink/ink279.xml"/><Relationship Id="rId10" Type="http://schemas.openxmlformats.org/officeDocument/2006/relationships/image" Target="../media/image1416.png"/><Relationship Id="rId31" Type="http://schemas.openxmlformats.org/officeDocument/2006/relationships/customXml" Target="../ink/ink138.xml"/><Relationship Id="rId52" Type="http://schemas.openxmlformats.org/officeDocument/2006/relationships/image" Target="../media/image1436.png"/><Relationship Id="rId73" Type="http://schemas.openxmlformats.org/officeDocument/2006/relationships/customXml" Target="../ink/ink159.xml"/><Relationship Id="rId94" Type="http://schemas.openxmlformats.org/officeDocument/2006/relationships/image" Target="../media/image1457.png"/><Relationship Id="rId148" Type="http://schemas.openxmlformats.org/officeDocument/2006/relationships/image" Target="../media/image1484.png"/><Relationship Id="rId169" Type="http://schemas.openxmlformats.org/officeDocument/2006/relationships/customXml" Target="../ink/ink207.xml"/><Relationship Id="rId334" Type="http://schemas.openxmlformats.org/officeDocument/2006/relationships/image" Target="../media/image1577.png"/><Relationship Id="rId4" Type="http://schemas.openxmlformats.org/officeDocument/2006/relationships/image" Target="../media/image1413.png"/><Relationship Id="rId180" Type="http://schemas.openxmlformats.org/officeDocument/2006/relationships/image" Target="../media/image1500.png"/><Relationship Id="rId215" Type="http://schemas.openxmlformats.org/officeDocument/2006/relationships/customXml" Target="../ink/ink230.xml"/><Relationship Id="rId236" Type="http://schemas.openxmlformats.org/officeDocument/2006/relationships/image" Target="../media/image1528.png"/><Relationship Id="rId257" Type="http://schemas.openxmlformats.org/officeDocument/2006/relationships/customXml" Target="../ink/ink251.xml"/><Relationship Id="rId278" Type="http://schemas.openxmlformats.org/officeDocument/2006/relationships/image" Target="../media/image1549.png"/><Relationship Id="rId303" Type="http://schemas.openxmlformats.org/officeDocument/2006/relationships/customXml" Target="../ink/ink274.xml"/><Relationship Id="rId42" Type="http://schemas.openxmlformats.org/officeDocument/2006/relationships/image" Target="../media/image1432.png"/><Relationship Id="rId84" Type="http://schemas.openxmlformats.org/officeDocument/2006/relationships/image" Target="../media/image1452.png"/><Relationship Id="rId138" Type="http://schemas.openxmlformats.org/officeDocument/2006/relationships/image" Target="../media/image1479.png"/><Relationship Id="rId345" Type="http://schemas.openxmlformats.org/officeDocument/2006/relationships/customXml" Target="../ink/ink295.xml"/><Relationship Id="rId191" Type="http://schemas.openxmlformats.org/officeDocument/2006/relationships/customXml" Target="../ink/ink218.xml"/><Relationship Id="rId205" Type="http://schemas.openxmlformats.org/officeDocument/2006/relationships/customXml" Target="../ink/ink225.xml"/><Relationship Id="rId247" Type="http://schemas.openxmlformats.org/officeDocument/2006/relationships/customXml" Target="../ink/ink246.xml"/><Relationship Id="rId107" Type="http://schemas.openxmlformats.org/officeDocument/2006/relationships/customXml" Target="../ink/ink176.xml"/><Relationship Id="rId289" Type="http://schemas.openxmlformats.org/officeDocument/2006/relationships/customXml" Target="../ink/ink267.xml"/><Relationship Id="rId11" Type="http://schemas.openxmlformats.org/officeDocument/2006/relationships/customXml" Target="../ink/ink128.xml"/><Relationship Id="rId53" Type="http://schemas.openxmlformats.org/officeDocument/2006/relationships/customXml" Target="../ink/ink149.xml"/><Relationship Id="rId149" Type="http://schemas.openxmlformats.org/officeDocument/2006/relationships/customXml" Target="../ink/ink197.xml"/><Relationship Id="rId314" Type="http://schemas.openxmlformats.org/officeDocument/2006/relationships/image" Target="../media/image1567.png"/><Relationship Id="rId95" Type="http://schemas.openxmlformats.org/officeDocument/2006/relationships/customXml" Target="../ink/ink170.xml"/><Relationship Id="rId160" Type="http://schemas.openxmlformats.org/officeDocument/2006/relationships/image" Target="../media/image1490.png"/><Relationship Id="rId216" Type="http://schemas.openxmlformats.org/officeDocument/2006/relationships/image" Target="../media/image1518.png"/><Relationship Id="rId258" Type="http://schemas.openxmlformats.org/officeDocument/2006/relationships/image" Target="../media/image1539.png"/><Relationship Id="rId22" Type="http://schemas.openxmlformats.org/officeDocument/2006/relationships/image" Target="../media/image1422.png"/><Relationship Id="rId64" Type="http://schemas.openxmlformats.org/officeDocument/2006/relationships/image" Target="../media/image1442.png"/><Relationship Id="rId118" Type="http://schemas.openxmlformats.org/officeDocument/2006/relationships/image" Target="../media/image1469.png"/><Relationship Id="rId325" Type="http://schemas.openxmlformats.org/officeDocument/2006/relationships/customXml" Target="../ink/ink285.xml"/><Relationship Id="rId171" Type="http://schemas.openxmlformats.org/officeDocument/2006/relationships/customXml" Target="../ink/ink208.xml"/><Relationship Id="rId227" Type="http://schemas.openxmlformats.org/officeDocument/2006/relationships/customXml" Target="../ink/ink236.xml"/><Relationship Id="rId269" Type="http://schemas.openxmlformats.org/officeDocument/2006/relationships/customXml" Target="../ink/ink257.xml"/><Relationship Id="rId33" Type="http://schemas.openxmlformats.org/officeDocument/2006/relationships/customXml" Target="../ink/ink139.xml"/><Relationship Id="rId129" Type="http://schemas.openxmlformats.org/officeDocument/2006/relationships/customXml" Target="../ink/ink187.xml"/><Relationship Id="rId280" Type="http://schemas.openxmlformats.org/officeDocument/2006/relationships/image" Target="../media/image1550.png"/><Relationship Id="rId336" Type="http://schemas.openxmlformats.org/officeDocument/2006/relationships/image" Target="../media/image1578.png"/><Relationship Id="rId75" Type="http://schemas.openxmlformats.org/officeDocument/2006/relationships/customXml" Target="../ink/ink160.xml"/><Relationship Id="rId140" Type="http://schemas.openxmlformats.org/officeDocument/2006/relationships/image" Target="../media/image1480.png"/><Relationship Id="rId182" Type="http://schemas.openxmlformats.org/officeDocument/2006/relationships/image" Target="../media/image1501.png"/><Relationship Id="rId6" Type="http://schemas.openxmlformats.org/officeDocument/2006/relationships/image" Target="../media/image1414.png"/><Relationship Id="rId238" Type="http://schemas.openxmlformats.org/officeDocument/2006/relationships/image" Target="../media/image1529.png"/><Relationship Id="rId291" Type="http://schemas.openxmlformats.org/officeDocument/2006/relationships/customXml" Target="../ink/ink268.xml"/><Relationship Id="rId305" Type="http://schemas.openxmlformats.org/officeDocument/2006/relationships/customXml" Target="../ink/ink275.xml"/><Relationship Id="rId347" Type="http://schemas.openxmlformats.org/officeDocument/2006/relationships/customXml" Target="../ink/ink296.xml"/><Relationship Id="rId44" Type="http://schemas.openxmlformats.org/officeDocument/2006/relationships/image" Target="../media/image1433.png"/><Relationship Id="rId86" Type="http://schemas.openxmlformats.org/officeDocument/2006/relationships/image" Target="../media/image1453.png"/><Relationship Id="rId151" Type="http://schemas.openxmlformats.org/officeDocument/2006/relationships/customXml" Target="../ink/ink198.xml"/><Relationship Id="rId193" Type="http://schemas.openxmlformats.org/officeDocument/2006/relationships/customXml" Target="../ink/ink219.xml"/><Relationship Id="rId207" Type="http://schemas.openxmlformats.org/officeDocument/2006/relationships/customXml" Target="../ink/ink226.xml"/><Relationship Id="rId249" Type="http://schemas.openxmlformats.org/officeDocument/2006/relationships/customXml" Target="../ink/ink247.xml"/><Relationship Id="rId13" Type="http://schemas.openxmlformats.org/officeDocument/2006/relationships/customXml" Target="../ink/ink129.xml"/><Relationship Id="rId109" Type="http://schemas.openxmlformats.org/officeDocument/2006/relationships/customXml" Target="../ink/ink177.xml"/><Relationship Id="rId260" Type="http://schemas.openxmlformats.org/officeDocument/2006/relationships/image" Target="../media/image1540.png"/><Relationship Id="rId316" Type="http://schemas.openxmlformats.org/officeDocument/2006/relationships/image" Target="../media/image1568.png"/><Relationship Id="rId55" Type="http://schemas.openxmlformats.org/officeDocument/2006/relationships/customXml" Target="../ink/ink150.xml"/><Relationship Id="rId97" Type="http://schemas.openxmlformats.org/officeDocument/2006/relationships/customXml" Target="../ink/ink171.xml"/><Relationship Id="rId120" Type="http://schemas.openxmlformats.org/officeDocument/2006/relationships/image" Target="../media/image1470.png"/><Relationship Id="rId162" Type="http://schemas.openxmlformats.org/officeDocument/2006/relationships/image" Target="../media/image1491.png"/><Relationship Id="rId218" Type="http://schemas.openxmlformats.org/officeDocument/2006/relationships/image" Target="../media/image1519.png"/><Relationship Id="rId271" Type="http://schemas.openxmlformats.org/officeDocument/2006/relationships/customXml" Target="../ink/ink258.xml"/><Relationship Id="rId24" Type="http://schemas.openxmlformats.org/officeDocument/2006/relationships/image" Target="../media/image1423.png"/><Relationship Id="rId66" Type="http://schemas.openxmlformats.org/officeDocument/2006/relationships/image" Target="../media/image1443.png"/><Relationship Id="rId131" Type="http://schemas.openxmlformats.org/officeDocument/2006/relationships/customXml" Target="../ink/ink188.xml"/><Relationship Id="rId327" Type="http://schemas.openxmlformats.org/officeDocument/2006/relationships/customXml" Target="../ink/ink286.xml"/><Relationship Id="rId173" Type="http://schemas.openxmlformats.org/officeDocument/2006/relationships/customXml" Target="../ink/ink209.xml"/><Relationship Id="rId229" Type="http://schemas.openxmlformats.org/officeDocument/2006/relationships/customXml" Target="../ink/ink237.xml"/><Relationship Id="rId240" Type="http://schemas.openxmlformats.org/officeDocument/2006/relationships/image" Target="../media/image1530.png"/></Relationships>
</file>

<file path=ppt/slides/_rels/slide20.xml.rels><?xml version="1.0" encoding="UTF-8" standalone="yes"?>
<Relationships xmlns="http://schemas.openxmlformats.org/package/2006/relationships"><Relationship Id="rId117" Type="http://schemas.openxmlformats.org/officeDocument/2006/relationships/image" Target="../media/image1916.png"/><Relationship Id="rId21" Type="http://schemas.openxmlformats.org/officeDocument/2006/relationships/image" Target="../media/image1387.png"/><Relationship Id="rId42" Type="http://schemas.openxmlformats.org/officeDocument/2006/relationships/customXml" Target="../ink/ink1923.xml"/><Relationship Id="rId63" Type="http://schemas.openxmlformats.org/officeDocument/2006/relationships/image" Target="../media/image1408.png"/><Relationship Id="rId84" Type="http://schemas.openxmlformats.org/officeDocument/2006/relationships/customXml" Target="../ink/ink1944.xml"/><Relationship Id="rId138" Type="http://schemas.openxmlformats.org/officeDocument/2006/relationships/customXml" Target="../ink/ink1971.xml"/><Relationship Id="rId159" Type="http://schemas.openxmlformats.org/officeDocument/2006/relationships/image" Target="../media/image1937.png"/><Relationship Id="rId107" Type="http://schemas.openxmlformats.org/officeDocument/2006/relationships/image" Target="../media/image1911.png"/><Relationship Id="rId11" Type="http://schemas.openxmlformats.org/officeDocument/2006/relationships/image" Target="../media/image1382.png"/><Relationship Id="rId32" Type="http://schemas.openxmlformats.org/officeDocument/2006/relationships/customXml" Target="../ink/ink1918.xml"/><Relationship Id="rId53" Type="http://schemas.openxmlformats.org/officeDocument/2006/relationships/image" Target="../media/image1403.png"/><Relationship Id="rId74" Type="http://schemas.openxmlformats.org/officeDocument/2006/relationships/customXml" Target="../ink/ink1939.xml"/><Relationship Id="rId128" Type="http://schemas.openxmlformats.org/officeDocument/2006/relationships/customXml" Target="../ink/ink1966.xml"/><Relationship Id="rId149" Type="http://schemas.openxmlformats.org/officeDocument/2006/relationships/image" Target="../media/image1932.png"/><Relationship Id="rId5" Type="http://schemas.openxmlformats.org/officeDocument/2006/relationships/image" Target="../media/image1379.png"/><Relationship Id="rId95" Type="http://schemas.openxmlformats.org/officeDocument/2006/relationships/image" Target="../media/image1905.png"/><Relationship Id="rId160" Type="http://schemas.openxmlformats.org/officeDocument/2006/relationships/customXml" Target="../ink/ink1982.xml"/><Relationship Id="rId22" Type="http://schemas.openxmlformats.org/officeDocument/2006/relationships/customXml" Target="../ink/ink1913.xml"/><Relationship Id="rId43" Type="http://schemas.openxmlformats.org/officeDocument/2006/relationships/image" Target="../media/image1398.png"/><Relationship Id="rId64" Type="http://schemas.openxmlformats.org/officeDocument/2006/relationships/customXml" Target="../ink/ink1934.xml"/><Relationship Id="rId118" Type="http://schemas.openxmlformats.org/officeDocument/2006/relationships/customXml" Target="../ink/ink1961.xml"/><Relationship Id="rId139" Type="http://schemas.openxmlformats.org/officeDocument/2006/relationships/image" Target="../media/image1927.png"/><Relationship Id="rId85" Type="http://schemas.openxmlformats.org/officeDocument/2006/relationships/image" Target="../media/image1900.png"/><Relationship Id="rId150" Type="http://schemas.openxmlformats.org/officeDocument/2006/relationships/customXml" Target="../ink/ink1977.xml"/><Relationship Id="rId12" Type="http://schemas.openxmlformats.org/officeDocument/2006/relationships/customXml" Target="../ink/ink1908.xml"/><Relationship Id="rId17" Type="http://schemas.openxmlformats.org/officeDocument/2006/relationships/image" Target="../media/image1385.png"/><Relationship Id="rId33" Type="http://schemas.openxmlformats.org/officeDocument/2006/relationships/image" Target="../media/image1393.png"/><Relationship Id="rId38" Type="http://schemas.openxmlformats.org/officeDocument/2006/relationships/customXml" Target="../ink/ink1921.xml"/><Relationship Id="rId59" Type="http://schemas.openxmlformats.org/officeDocument/2006/relationships/image" Target="../media/image1406.png"/><Relationship Id="rId103" Type="http://schemas.openxmlformats.org/officeDocument/2006/relationships/image" Target="../media/image1909.png"/><Relationship Id="rId108" Type="http://schemas.openxmlformats.org/officeDocument/2006/relationships/customXml" Target="../ink/ink1956.xml"/><Relationship Id="rId124" Type="http://schemas.openxmlformats.org/officeDocument/2006/relationships/customXml" Target="../ink/ink1964.xml"/><Relationship Id="rId129" Type="http://schemas.openxmlformats.org/officeDocument/2006/relationships/image" Target="../media/image1922.png"/><Relationship Id="rId54" Type="http://schemas.openxmlformats.org/officeDocument/2006/relationships/customXml" Target="../ink/ink1929.xml"/><Relationship Id="rId70" Type="http://schemas.openxmlformats.org/officeDocument/2006/relationships/customXml" Target="../ink/ink1937.xml"/><Relationship Id="rId75" Type="http://schemas.openxmlformats.org/officeDocument/2006/relationships/image" Target="../media/image1895.png"/><Relationship Id="rId91" Type="http://schemas.openxmlformats.org/officeDocument/2006/relationships/image" Target="../media/image1903.png"/><Relationship Id="rId96" Type="http://schemas.openxmlformats.org/officeDocument/2006/relationships/customXml" Target="../ink/ink1950.xml"/><Relationship Id="rId140" Type="http://schemas.openxmlformats.org/officeDocument/2006/relationships/customXml" Target="../ink/ink1972.xml"/><Relationship Id="rId145" Type="http://schemas.openxmlformats.org/officeDocument/2006/relationships/image" Target="../media/image1930.png"/><Relationship Id="rId161" Type="http://schemas.openxmlformats.org/officeDocument/2006/relationships/image" Target="../media/image1938.png"/><Relationship Id="rId1" Type="http://schemas.openxmlformats.org/officeDocument/2006/relationships/slideLayout" Target="../slideLayouts/slideLayout7.xml"/><Relationship Id="rId6" Type="http://schemas.openxmlformats.org/officeDocument/2006/relationships/customXml" Target="../ink/ink1905.xml"/><Relationship Id="rId23" Type="http://schemas.openxmlformats.org/officeDocument/2006/relationships/image" Target="../media/image1388.png"/><Relationship Id="rId28" Type="http://schemas.openxmlformats.org/officeDocument/2006/relationships/customXml" Target="../ink/ink1916.xml"/><Relationship Id="rId49" Type="http://schemas.openxmlformats.org/officeDocument/2006/relationships/image" Target="../media/image1401.png"/><Relationship Id="rId114" Type="http://schemas.openxmlformats.org/officeDocument/2006/relationships/customXml" Target="../ink/ink1959.xml"/><Relationship Id="rId119" Type="http://schemas.openxmlformats.org/officeDocument/2006/relationships/image" Target="../media/image1917.png"/><Relationship Id="rId44" Type="http://schemas.openxmlformats.org/officeDocument/2006/relationships/customXml" Target="../ink/ink1924.xml"/><Relationship Id="rId60" Type="http://schemas.openxmlformats.org/officeDocument/2006/relationships/customXml" Target="../ink/ink1932.xml"/><Relationship Id="rId65" Type="http://schemas.openxmlformats.org/officeDocument/2006/relationships/image" Target="../media/image1409.png"/><Relationship Id="rId81" Type="http://schemas.openxmlformats.org/officeDocument/2006/relationships/image" Target="../media/image1898.png"/><Relationship Id="rId86" Type="http://schemas.openxmlformats.org/officeDocument/2006/relationships/customXml" Target="../ink/ink1945.xml"/><Relationship Id="rId130" Type="http://schemas.openxmlformats.org/officeDocument/2006/relationships/customXml" Target="../ink/ink1967.xml"/><Relationship Id="rId135" Type="http://schemas.openxmlformats.org/officeDocument/2006/relationships/image" Target="../media/image1925.png"/><Relationship Id="rId151" Type="http://schemas.openxmlformats.org/officeDocument/2006/relationships/image" Target="../media/image1933.png"/><Relationship Id="rId156" Type="http://schemas.openxmlformats.org/officeDocument/2006/relationships/customXml" Target="../ink/ink1980.xml"/><Relationship Id="rId13" Type="http://schemas.openxmlformats.org/officeDocument/2006/relationships/image" Target="../media/image1383.png"/><Relationship Id="rId18" Type="http://schemas.openxmlformats.org/officeDocument/2006/relationships/customXml" Target="../ink/ink1911.xml"/><Relationship Id="rId39" Type="http://schemas.openxmlformats.org/officeDocument/2006/relationships/image" Target="../media/image1396.png"/><Relationship Id="rId109" Type="http://schemas.openxmlformats.org/officeDocument/2006/relationships/image" Target="../media/image1912.png"/><Relationship Id="rId34" Type="http://schemas.openxmlformats.org/officeDocument/2006/relationships/customXml" Target="../ink/ink1919.xml"/><Relationship Id="rId50" Type="http://schemas.openxmlformats.org/officeDocument/2006/relationships/customXml" Target="../ink/ink1927.xml"/><Relationship Id="rId55" Type="http://schemas.openxmlformats.org/officeDocument/2006/relationships/image" Target="../media/image1404.png"/><Relationship Id="rId76" Type="http://schemas.openxmlformats.org/officeDocument/2006/relationships/customXml" Target="../ink/ink1940.xml"/><Relationship Id="rId97" Type="http://schemas.openxmlformats.org/officeDocument/2006/relationships/image" Target="../media/image1906.png"/><Relationship Id="rId104" Type="http://schemas.openxmlformats.org/officeDocument/2006/relationships/customXml" Target="../ink/ink1954.xml"/><Relationship Id="rId120" Type="http://schemas.openxmlformats.org/officeDocument/2006/relationships/customXml" Target="../ink/ink1962.xml"/><Relationship Id="rId125" Type="http://schemas.openxmlformats.org/officeDocument/2006/relationships/image" Target="../media/image1920.png"/><Relationship Id="rId141" Type="http://schemas.openxmlformats.org/officeDocument/2006/relationships/image" Target="../media/image1928.png"/><Relationship Id="rId146" Type="http://schemas.openxmlformats.org/officeDocument/2006/relationships/customXml" Target="../ink/ink1975.xml"/><Relationship Id="rId7" Type="http://schemas.openxmlformats.org/officeDocument/2006/relationships/image" Target="../media/image1380.png"/><Relationship Id="rId71" Type="http://schemas.openxmlformats.org/officeDocument/2006/relationships/image" Target="../media/image1411.png"/><Relationship Id="rId92" Type="http://schemas.openxmlformats.org/officeDocument/2006/relationships/customXml" Target="../ink/ink1948.xml"/><Relationship Id="rId2" Type="http://schemas.openxmlformats.org/officeDocument/2006/relationships/notesSlide" Target="../notesSlides/notesSlide18.xml"/><Relationship Id="rId29" Type="http://schemas.openxmlformats.org/officeDocument/2006/relationships/image" Target="../media/image1391.png"/><Relationship Id="rId24" Type="http://schemas.openxmlformats.org/officeDocument/2006/relationships/customXml" Target="../ink/ink1914.xml"/><Relationship Id="rId40" Type="http://schemas.openxmlformats.org/officeDocument/2006/relationships/customXml" Target="../ink/ink1922.xml"/><Relationship Id="rId45" Type="http://schemas.openxmlformats.org/officeDocument/2006/relationships/image" Target="../media/image1399.png"/><Relationship Id="rId66" Type="http://schemas.openxmlformats.org/officeDocument/2006/relationships/customXml" Target="../ink/ink1935.xml"/><Relationship Id="rId87" Type="http://schemas.openxmlformats.org/officeDocument/2006/relationships/image" Target="../media/image1901.png"/><Relationship Id="rId110" Type="http://schemas.openxmlformats.org/officeDocument/2006/relationships/customXml" Target="../ink/ink1957.xml"/><Relationship Id="rId115" Type="http://schemas.openxmlformats.org/officeDocument/2006/relationships/image" Target="../media/image1915.png"/><Relationship Id="rId131" Type="http://schemas.openxmlformats.org/officeDocument/2006/relationships/image" Target="../media/image1923.png"/><Relationship Id="rId136" Type="http://schemas.openxmlformats.org/officeDocument/2006/relationships/customXml" Target="../ink/ink1970.xml"/><Relationship Id="rId157" Type="http://schemas.openxmlformats.org/officeDocument/2006/relationships/image" Target="../media/image1936.png"/><Relationship Id="rId61" Type="http://schemas.openxmlformats.org/officeDocument/2006/relationships/image" Target="../media/image1407.png"/><Relationship Id="rId82" Type="http://schemas.openxmlformats.org/officeDocument/2006/relationships/customXml" Target="../ink/ink1943.xml"/><Relationship Id="rId152" Type="http://schemas.openxmlformats.org/officeDocument/2006/relationships/customXml" Target="../ink/ink1978.xml"/><Relationship Id="rId19" Type="http://schemas.openxmlformats.org/officeDocument/2006/relationships/image" Target="../media/image1386.png"/><Relationship Id="rId14" Type="http://schemas.openxmlformats.org/officeDocument/2006/relationships/customXml" Target="../ink/ink1909.xml"/><Relationship Id="rId30" Type="http://schemas.openxmlformats.org/officeDocument/2006/relationships/customXml" Target="../ink/ink1917.xml"/><Relationship Id="rId35" Type="http://schemas.openxmlformats.org/officeDocument/2006/relationships/image" Target="../media/image1394.png"/><Relationship Id="rId56" Type="http://schemas.openxmlformats.org/officeDocument/2006/relationships/customXml" Target="../ink/ink1930.xml"/><Relationship Id="rId77" Type="http://schemas.openxmlformats.org/officeDocument/2006/relationships/image" Target="../media/image1896.png"/><Relationship Id="rId100" Type="http://schemas.openxmlformats.org/officeDocument/2006/relationships/customXml" Target="../ink/ink1952.xml"/><Relationship Id="rId105" Type="http://schemas.openxmlformats.org/officeDocument/2006/relationships/image" Target="../media/image1910.png"/><Relationship Id="rId126" Type="http://schemas.openxmlformats.org/officeDocument/2006/relationships/customXml" Target="../ink/ink1965.xml"/><Relationship Id="rId147" Type="http://schemas.openxmlformats.org/officeDocument/2006/relationships/image" Target="../media/image1931.png"/><Relationship Id="rId8" Type="http://schemas.openxmlformats.org/officeDocument/2006/relationships/customXml" Target="../ink/ink1906.xml"/><Relationship Id="rId51" Type="http://schemas.openxmlformats.org/officeDocument/2006/relationships/image" Target="../media/image1402.png"/><Relationship Id="rId72" Type="http://schemas.openxmlformats.org/officeDocument/2006/relationships/customXml" Target="../ink/ink1938.xml"/><Relationship Id="rId93" Type="http://schemas.openxmlformats.org/officeDocument/2006/relationships/image" Target="../media/image1904.png"/><Relationship Id="rId98" Type="http://schemas.openxmlformats.org/officeDocument/2006/relationships/customXml" Target="../ink/ink1951.xml"/><Relationship Id="rId121" Type="http://schemas.openxmlformats.org/officeDocument/2006/relationships/image" Target="../media/image1918.png"/><Relationship Id="rId142" Type="http://schemas.openxmlformats.org/officeDocument/2006/relationships/customXml" Target="../ink/ink1973.xml"/><Relationship Id="rId3" Type="http://schemas.openxmlformats.org/officeDocument/2006/relationships/image" Target="../media/image1377.png"/><Relationship Id="rId25" Type="http://schemas.openxmlformats.org/officeDocument/2006/relationships/image" Target="../media/image1389.png"/><Relationship Id="rId46" Type="http://schemas.openxmlformats.org/officeDocument/2006/relationships/customXml" Target="../ink/ink1925.xml"/><Relationship Id="rId67" Type="http://schemas.openxmlformats.org/officeDocument/2006/relationships/image" Target="../media/image134.png"/><Relationship Id="rId116" Type="http://schemas.openxmlformats.org/officeDocument/2006/relationships/customXml" Target="../ink/ink1960.xml"/><Relationship Id="rId137" Type="http://schemas.openxmlformats.org/officeDocument/2006/relationships/image" Target="../media/image1926.png"/><Relationship Id="rId158" Type="http://schemas.openxmlformats.org/officeDocument/2006/relationships/customXml" Target="../ink/ink1981.xml"/><Relationship Id="rId20" Type="http://schemas.openxmlformats.org/officeDocument/2006/relationships/customXml" Target="../ink/ink1912.xml"/><Relationship Id="rId41" Type="http://schemas.openxmlformats.org/officeDocument/2006/relationships/image" Target="../media/image1397.png"/><Relationship Id="rId62" Type="http://schemas.openxmlformats.org/officeDocument/2006/relationships/customXml" Target="../ink/ink1933.xml"/><Relationship Id="rId83" Type="http://schemas.openxmlformats.org/officeDocument/2006/relationships/image" Target="../media/image1899.png"/><Relationship Id="rId88" Type="http://schemas.openxmlformats.org/officeDocument/2006/relationships/customXml" Target="../ink/ink1946.xml"/><Relationship Id="rId111" Type="http://schemas.openxmlformats.org/officeDocument/2006/relationships/image" Target="../media/image1913.png"/><Relationship Id="rId132" Type="http://schemas.openxmlformats.org/officeDocument/2006/relationships/customXml" Target="../ink/ink1968.xml"/><Relationship Id="rId153" Type="http://schemas.openxmlformats.org/officeDocument/2006/relationships/image" Target="../media/image1934.png"/><Relationship Id="rId15" Type="http://schemas.openxmlformats.org/officeDocument/2006/relationships/image" Target="../media/image1384.png"/><Relationship Id="rId36" Type="http://schemas.openxmlformats.org/officeDocument/2006/relationships/customXml" Target="../ink/ink1920.xml"/><Relationship Id="rId57" Type="http://schemas.openxmlformats.org/officeDocument/2006/relationships/image" Target="../media/image1405.png"/><Relationship Id="rId106" Type="http://schemas.openxmlformats.org/officeDocument/2006/relationships/customXml" Target="../ink/ink1955.xml"/><Relationship Id="rId127" Type="http://schemas.openxmlformats.org/officeDocument/2006/relationships/image" Target="../media/image1921.png"/><Relationship Id="rId10" Type="http://schemas.openxmlformats.org/officeDocument/2006/relationships/customXml" Target="../ink/ink1907.xml"/><Relationship Id="rId31" Type="http://schemas.openxmlformats.org/officeDocument/2006/relationships/image" Target="../media/image1392.png"/><Relationship Id="rId52" Type="http://schemas.openxmlformats.org/officeDocument/2006/relationships/customXml" Target="../ink/ink1928.xml"/><Relationship Id="rId73" Type="http://schemas.openxmlformats.org/officeDocument/2006/relationships/image" Target="../media/image1412.png"/><Relationship Id="rId78" Type="http://schemas.openxmlformats.org/officeDocument/2006/relationships/customXml" Target="../ink/ink1941.xml"/><Relationship Id="rId94" Type="http://schemas.openxmlformats.org/officeDocument/2006/relationships/customXml" Target="../ink/ink1949.xml"/><Relationship Id="rId99" Type="http://schemas.openxmlformats.org/officeDocument/2006/relationships/image" Target="../media/image1907.png"/><Relationship Id="rId101" Type="http://schemas.openxmlformats.org/officeDocument/2006/relationships/image" Target="../media/image1908.png"/><Relationship Id="rId122" Type="http://schemas.openxmlformats.org/officeDocument/2006/relationships/customXml" Target="../ink/ink1963.xml"/><Relationship Id="rId143" Type="http://schemas.openxmlformats.org/officeDocument/2006/relationships/image" Target="../media/image1929.png"/><Relationship Id="rId148" Type="http://schemas.openxmlformats.org/officeDocument/2006/relationships/customXml" Target="../ink/ink1976.xml"/><Relationship Id="rId4" Type="http://schemas.openxmlformats.org/officeDocument/2006/relationships/image" Target="../media/image1378.png"/><Relationship Id="rId9" Type="http://schemas.openxmlformats.org/officeDocument/2006/relationships/image" Target="../media/image1381.png"/><Relationship Id="rId26" Type="http://schemas.openxmlformats.org/officeDocument/2006/relationships/customXml" Target="../ink/ink1915.xml"/><Relationship Id="rId47" Type="http://schemas.openxmlformats.org/officeDocument/2006/relationships/image" Target="../media/image1400.png"/><Relationship Id="rId68" Type="http://schemas.openxmlformats.org/officeDocument/2006/relationships/customXml" Target="../ink/ink1936.xml"/><Relationship Id="rId89" Type="http://schemas.openxmlformats.org/officeDocument/2006/relationships/image" Target="../media/image1902.png"/><Relationship Id="rId112" Type="http://schemas.openxmlformats.org/officeDocument/2006/relationships/customXml" Target="../ink/ink1958.xml"/><Relationship Id="rId133" Type="http://schemas.openxmlformats.org/officeDocument/2006/relationships/image" Target="../media/image1924.png"/><Relationship Id="rId154" Type="http://schemas.openxmlformats.org/officeDocument/2006/relationships/customXml" Target="../ink/ink1979.xml"/><Relationship Id="rId16" Type="http://schemas.openxmlformats.org/officeDocument/2006/relationships/customXml" Target="../ink/ink1910.xml"/><Relationship Id="rId37" Type="http://schemas.openxmlformats.org/officeDocument/2006/relationships/image" Target="../media/image1395.png"/><Relationship Id="rId58" Type="http://schemas.openxmlformats.org/officeDocument/2006/relationships/customXml" Target="../ink/ink1931.xml"/><Relationship Id="rId79" Type="http://schemas.openxmlformats.org/officeDocument/2006/relationships/image" Target="../media/image1897.png"/><Relationship Id="rId102" Type="http://schemas.openxmlformats.org/officeDocument/2006/relationships/customXml" Target="../ink/ink1953.xml"/><Relationship Id="rId123" Type="http://schemas.openxmlformats.org/officeDocument/2006/relationships/image" Target="../media/image1919.png"/><Relationship Id="rId144" Type="http://schemas.openxmlformats.org/officeDocument/2006/relationships/customXml" Target="../ink/ink1974.xml"/><Relationship Id="rId90" Type="http://schemas.openxmlformats.org/officeDocument/2006/relationships/customXml" Target="../ink/ink1947.xml"/><Relationship Id="rId27" Type="http://schemas.openxmlformats.org/officeDocument/2006/relationships/image" Target="../media/image1390.png"/><Relationship Id="rId48" Type="http://schemas.openxmlformats.org/officeDocument/2006/relationships/customXml" Target="../ink/ink1926.xml"/><Relationship Id="rId69" Type="http://schemas.openxmlformats.org/officeDocument/2006/relationships/image" Target="../media/image1410.png"/><Relationship Id="rId113" Type="http://schemas.openxmlformats.org/officeDocument/2006/relationships/image" Target="../media/image1914.png"/><Relationship Id="rId134" Type="http://schemas.openxmlformats.org/officeDocument/2006/relationships/customXml" Target="../ink/ink1969.xml"/><Relationship Id="rId80" Type="http://schemas.openxmlformats.org/officeDocument/2006/relationships/customXml" Target="../ink/ink1942.xml"/><Relationship Id="rId155" Type="http://schemas.openxmlformats.org/officeDocument/2006/relationships/image" Target="../media/image1935.png"/></Relationships>
</file>

<file path=ppt/slides/_rels/slide21.xml.rels><?xml version="1.0" encoding="UTF-8" standalone="yes"?>
<Relationships xmlns="http://schemas.openxmlformats.org/package/2006/relationships"><Relationship Id="rId117" Type="http://schemas.openxmlformats.org/officeDocument/2006/relationships/image" Target="../media/image1949.png"/><Relationship Id="rId21" Type="http://schemas.openxmlformats.org/officeDocument/2006/relationships/image" Target="../media/image19020.png"/><Relationship Id="rId324" Type="http://schemas.openxmlformats.org/officeDocument/2006/relationships/image" Target="../media/image2050.png"/><Relationship Id="rId531" Type="http://schemas.openxmlformats.org/officeDocument/2006/relationships/image" Target="../media/image2153.png"/><Relationship Id="rId629" Type="http://schemas.openxmlformats.org/officeDocument/2006/relationships/image" Target="../media/image2202.png"/><Relationship Id="rId170" Type="http://schemas.openxmlformats.org/officeDocument/2006/relationships/image" Target="../media/image1974.png"/><Relationship Id="rId268" Type="http://schemas.openxmlformats.org/officeDocument/2006/relationships/customXml" Target="../ink/ink2116.xml"/><Relationship Id="rId475" Type="http://schemas.openxmlformats.org/officeDocument/2006/relationships/image" Target="../media/image2125.png"/><Relationship Id="rId32" Type="http://schemas.openxmlformats.org/officeDocument/2006/relationships/customXml" Target="../ink/ink1997.xml"/><Relationship Id="rId128" Type="http://schemas.openxmlformats.org/officeDocument/2006/relationships/customXml" Target="../ink/ink2045.xml"/><Relationship Id="rId335" Type="http://schemas.openxmlformats.org/officeDocument/2006/relationships/customXml" Target="../ink/ink2150.xml"/><Relationship Id="rId542" Type="http://schemas.openxmlformats.org/officeDocument/2006/relationships/customXml" Target="../ink/ink2254.xml"/><Relationship Id="rId181" Type="http://schemas.openxmlformats.org/officeDocument/2006/relationships/customXml" Target="../ink/ink2072.xml"/><Relationship Id="rId402" Type="http://schemas.openxmlformats.org/officeDocument/2006/relationships/customXml" Target="../ink/ink2184.xml"/><Relationship Id="rId279" Type="http://schemas.openxmlformats.org/officeDocument/2006/relationships/image" Target="../media/image2028.png"/><Relationship Id="rId486" Type="http://schemas.openxmlformats.org/officeDocument/2006/relationships/customXml" Target="../ink/ink2226.xml"/><Relationship Id="rId43" Type="http://schemas.openxmlformats.org/officeDocument/2006/relationships/image" Target="../media/image19120.png"/><Relationship Id="rId139" Type="http://schemas.openxmlformats.org/officeDocument/2006/relationships/image" Target="../media/image1960.png"/><Relationship Id="rId346" Type="http://schemas.openxmlformats.org/officeDocument/2006/relationships/image" Target="../media/image2061.png"/><Relationship Id="rId553" Type="http://schemas.openxmlformats.org/officeDocument/2006/relationships/image" Target="../media/image2164.png"/><Relationship Id="rId192" Type="http://schemas.openxmlformats.org/officeDocument/2006/relationships/image" Target="../media/image1985.png"/><Relationship Id="rId206" Type="http://schemas.openxmlformats.org/officeDocument/2006/relationships/image" Target="../media/image1992.png"/><Relationship Id="rId413" Type="http://schemas.openxmlformats.org/officeDocument/2006/relationships/image" Target="../media/image2094.png"/><Relationship Id="rId497" Type="http://schemas.openxmlformats.org/officeDocument/2006/relationships/image" Target="../media/image2136.png"/><Relationship Id="rId620" Type="http://schemas.openxmlformats.org/officeDocument/2006/relationships/customXml" Target="../ink/ink2293.xml"/><Relationship Id="rId357" Type="http://schemas.openxmlformats.org/officeDocument/2006/relationships/customXml" Target="../ink/ink2161.xml"/><Relationship Id="rId54" Type="http://schemas.openxmlformats.org/officeDocument/2006/relationships/customXml" Target="../ink/ink2008.xml"/><Relationship Id="rId217" Type="http://schemas.openxmlformats.org/officeDocument/2006/relationships/customXml" Target="../ink/ink2090.xml"/><Relationship Id="rId564" Type="http://schemas.openxmlformats.org/officeDocument/2006/relationships/customXml" Target="../ink/ink2265.xml"/><Relationship Id="rId424" Type="http://schemas.openxmlformats.org/officeDocument/2006/relationships/customXml" Target="../ink/ink2195.xml"/><Relationship Id="rId631" Type="http://schemas.openxmlformats.org/officeDocument/2006/relationships/image" Target="../media/image2203.png"/><Relationship Id="rId270" Type="http://schemas.openxmlformats.org/officeDocument/2006/relationships/customXml" Target="../ink/ink2117.xml"/><Relationship Id="rId65" Type="http://schemas.openxmlformats.org/officeDocument/2006/relationships/image" Target="../media/image19230.png"/><Relationship Id="rId130" Type="http://schemas.openxmlformats.org/officeDocument/2006/relationships/customXml" Target="../ink/ink2046.xml"/><Relationship Id="rId368" Type="http://schemas.openxmlformats.org/officeDocument/2006/relationships/image" Target="../media/image2072.png"/><Relationship Id="rId575" Type="http://schemas.openxmlformats.org/officeDocument/2006/relationships/image" Target="../media/image2175.png"/><Relationship Id="rId228" Type="http://schemas.openxmlformats.org/officeDocument/2006/relationships/image" Target="../media/image2003.png"/><Relationship Id="rId435" Type="http://schemas.openxmlformats.org/officeDocument/2006/relationships/image" Target="../media/image2105.png"/><Relationship Id="rId642" Type="http://schemas.openxmlformats.org/officeDocument/2006/relationships/customXml" Target="../ink/ink2304.xml"/><Relationship Id="rId281" Type="http://schemas.openxmlformats.org/officeDocument/2006/relationships/image" Target="../media/image2029.png"/><Relationship Id="rId502" Type="http://schemas.openxmlformats.org/officeDocument/2006/relationships/customXml" Target="../ink/ink2234.xml"/><Relationship Id="rId76" Type="http://schemas.openxmlformats.org/officeDocument/2006/relationships/customXml" Target="../ink/ink2019.xml"/><Relationship Id="rId141" Type="http://schemas.openxmlformats.org/officeDocument/2006/relationships/image" Target="../media/image1961.png"/><Relationship Id="rId379" Type="http://schemas.openxmlformats.org/officeDocument/2006/relationships/image" Target="../media/image2077.png"/><Relationship Id="rId586" Type="http://schemas.openxmlformats.org/officeDocument/2006/relationships/customXml" Target="../ink/ink2276.xml"/><Relationship Id="rId7" Type="http://schemas.openxmlformats.org/officeDocument/2006/relationships/image" Target="../media/image18950.png"/><Relationship Id="rId239" Type="http://schemas.openxmlformats.org/officeDocument/2006/relationships/customXml" Target="../ink/ink2101.xml"/><Relationship Id="rId446" Type="http://schemas.openxmlformats.org/officeDocument/2006/relationships/customXml" Target="../ink/ink2206.xml"/><Relationship Id="rId292" Type="http://schemas.openxmlformats.org/officeDocument/2006/relationships/customXml" Target="../ink/ink2128.xml"/><Relationship Id="rId306" Type="http://schemas.openxmlformats.org/officeDocument/2006/relationships/customXml" Target="../ink/ink2135.xml"/><Relationship Id="rId87" Type="http://schemas.openxmlformats.org/officeDocument/2006/relationships/image" Target="../media/image19340.png"/><Relationship Id="rId513" Type="http://schemas.openxmlformats.org/officeDocument/2006/relationships/image" Target="../media/image2144.png"/><Relationship Id="rId597" Type="http://schemas.openxmlformats.org/officeDocument/2006/relationships/image" Target="../media/image2186.png"/><Relationship Id="rId152" Type="http://schemas.openxmlformats.org/officeDocument/2006/relationships/customXml" Target="../ink/ink2057.xml"/><Relationship Id="rId457" Type="http://schemas.openxmlformats.org/officeDocument/2006/relationships/image" Target="../media/image2116.png"/><Relationship Id="rId14" Type="http://schemas.openxmlformats.org/officeDocument/2006/relationships/customXml" Target="../ink/ink1988.xml"/><Relationship Id="rId317" Type="http://schemas.openxmlformats.org/officeDocument/2006/relationships/customXml" Target="../ink/ink2141.xml"/><Relationship Id="rId524" Type="http://schemas.openxmlformats.org/officeDocument/2006/relationships/customXml" Target="../ink/ink2245.xml"/><Relationship Id="rId98" Type="http://schemas.openxmlformats.org/officeDocument/2006/relationships/customXml" Target="../ink/ink2030.xml"/><Relationship Id="rId163" Type="http://schemas.openxmlformats.org/officeDocument/2006/relationships/customXml" Target="../ink/ink2063.xml"/><Relationship Id="rId370" Type="http://schemas.openxmlformats.org/officeDocument/2006/relationships/customXml" Target="../ink/ink2168.xml"/><Relationship Id="rId230" Type="http://schemas.openxmlformats.org/officeDocument/2006/relationships/image" Target="../media/image2004.png"/><Relationship Id="rId468" Type="http://schemas.openxmlformats.org/officeDocument/2006/relationships/customXml" Target="../ink/ink2217.xml"/><Relationship Id="rId25" Type="http://schemas.openxmlformats.org/officeDocument/2006/relationships/image" Target="../media/image19040.png"/><Relationship Id="rId328" Type="http://schemas.openxmlformats.org/officeDocument/2006/relationships/image" Target="../media/image2052.png"/><Relationship Id="rId535" Type="http://schemas.openxmlformats.org/officeDocument/2006/relationships/image" Target="../media/image2155.png"/><Relationship Id="rId174" Type="http://schemas.openxmlformats.org/officeDocument/2006/relationships/image" Target="../media/image1976.png"/><Relationship Id="rId381" Type="http://schemas.openxmlformats.org/officeDocument/2006/relationships/image" Target="../media/image2078.png"/><Relationship Id="rId602" Type="http://schemas.openxmlformats.org/officeDocument/2006/relationships/customXml" Target="../ink/ink2284.xml"/><Relationship Id="rId241" Type="http://schemas.openxmlformats.org/officeDocument/2006/relationships/customXml" Target="../ink/ink2102.xml"/><Relationship Id="rId479" Type="http://schemas.openxmlformats.org/officeDocument/2006/relationships/image" Target="../media/image2127.png"/><Relationship Id="rId36" Type="http://schemas.openxmlformats.org/officeDocument/2006/relationships/customXml" Target="../ink/ink1999.xml"/><Relationship Id="rId339" Type="http://schemas.openxmlformats.org/officeDocument/2006/relationships/customXml" Target="../ink/ink2152.xml"/><Relationship Id="rId546" Type="http://schemas.openxmlformats.org/officeDocument/2006/relationships/customXml" Target="../ink/ink2256.xml"/><Relationship Id="rId101" Type="http://schemas.openxmlformats.org/officeDocument/2006/relationships/image" Target="../media/image1941.png"/><Relationship Id="rId185" Type="http://schemas.openxmlformats.org/officeDocument/2006/relationships/customXml" Target="../ink/ink2074.xml"/><Relationship Id="rId406" Type="http://schemas.openxmlformats.org/officeDocument/2006/relationships/customXml" Target="../ink/ink2186.xml"/><Relationship Id="rId392" Type="http://schemas.openxmlformats.org/officeDocument/2006/relationships/customXml" Target="../ink/ink2179.xml"/><Relationship Id="rId613" Type="http://schemas.openxmlformats.org/officeDocument/2006/relationships/image" Target="../media/image2194.png"/><Relationship Id="rId252" Type="http://schemas.openxmlformats.org/officeDocument/2006/relationships/image" Target="../media/image2015.png"/><Relationship Id="rId47" Type="http://schemas.openxmlformats.org/officeDocument/2006/relationships/image" Target="../media/image19140.png"/><Relationship Id="rId112" Type="http://schemas.openxmlformats.org/officeDocument/2006/relationships/customXml" Target="../ink/ink2037.xml"/><Relationship Id="rId557" Type="http://schemas.openxmlformats.org/officeDocument/2006/relationships/image" Target="../media/image2166.png"/><Relationship Id="rId196" Type="http://schemas.openxmlformats.org/officeDocument/2006/relationships/image" Target="../media/image1987.png"/><Relationship Id="rId417" Type="http://schemas.openxmlformats.org/officeDocument/2006/relationships/image" Target="../media/image2096.png"/><Relationship Id="rId624" Type="http://schemas.openxmlformats.org/officeDocument/2006/relationships/customXml" Target="../ink/ink2295.xml"/><Relationship Id="rId16" Type="http://schemas.openxmlformats.org/officeDocument/2006/relationships/customXml" Target="../ink/ink1989.xml"/><Relationship Id="rId221" Type="http://schemas.openxmlformats.org/officeDocument/2006/relationships/customXml" Target="../ink/ink2092.xml"/><Relationship Id="rId263" Type="http://schemas.openxmlformats.org/officeDocument/2006/relationships/image" Target="../media/image2020.png"/><Relationship Id="rId319" Type="http://schemas.openxmlformats.org/officeDocument/2006/relationships/customXml" Target="../ink/ink2142.xml"/><Relationship Id="rId470" Type="http://schemas.openxmlformats.org/officeDocument/2006/relationships/customXml" Target="../ink/ink2218.xml"/><Relationship Id="rId526" Type="http://schemas.openxmlformats.org/officeDocument/2006/relationships/customXml" Target="../ink/ink2246.xml"/><Relationship Id="rId58" Type="http://schemas.openxmlformats.org/officeDocument/2006/relationships/customXml" Target="../ink/ink2010.xml"/><Relationship Id="rId123" Type="http://schemas.openxmlformats.org/officeDocument/2006/relationships/image" Target="../media/image1952.png"/><Relationship Id="rId330" Type="http://schemas.openxmlformats.org/officeDocument/2006/relationships/image" Target="../media/image2053.png"/><Relationship Id="rId568" Type="http://schemas.openxmlformats.org/officeDocument/2006/relationships/customXml" Target="../ink/ink2267.xml"/><Relationship Id="rId165" Type="http://schemas.openxmlformats.org/officeDocument/2006/relationships/customXml" Target="../ink/ink2064.xml"/><Relationship Id="rId372" Type="http://schemas.openxmlformats.org/officeDocument/2006/relationships/customXml" Target="../ink/ink2169.xml"/><Relationship Id="rId428" Type="http://schemas.openxmlformats.org/officeDocument/2006/relationships/customXml" Target="../ink/ink2197.xml"/><Relationship Id="rId635" Type="http://schemas.openxmlformats.org/officeDocument/2006/relationships/image" Target="../media/image2205.png"/><Relationship Id="rId232" Type="http://schemas.openxmlformats.org/officeDocument/2006/relationships/image" Target="../media/image2005.png"/><Relationship Id="rId274" Type="http://schemas.openxmlformats.org/officeDocument/2006/relationships/customXml" Target="../ink/ink2119.xml"/><Relationship Id="rId481" Type="http://schemas.openxmlformats.org/officeDocument/2006/relationships/image" Target="../media/image2128.png"/><Relationship Id="rId27" Type="http://schemas.openxmlformats.org/officeDocument/2006/relationships/image" Target="../media/image19050.png"/><Relationship Id="rId69" Type="http://schemas.openxmlformats.org/officeDocument/2006/relationships/image" Target="../media/image19250.png"/><Relationship Id="rId134" Type="http://schemas.openxmlformats.org/officeDocument/2006/relationships/customXml" Target="../ink/ink2048.xml"/><Relationship Id="rId537" Type="http://schemas.openxmlformats.org/officeDocument/2006/relationships/image" Target="../media/image2156.png"/><Relationship Id="rId579" Type="http://schemas.openxmlformats.org/officeDocument/2006/relationships/image" Target="../media/image2177.png"/><Relationship Id="rId80" Type="http://schemas.openxmlformats.org/officeDocument/2006/relationships/customXml" Target="../ink/ink2021.xml"/><Relationship Id="rId176" Type="http://schemas.openxmlformats.org/officeDocument/2006/relationships/image" Target="../media/image1977.png"/><Relationship Id="rId341" Type="http://schemas.openxmlformats.org/officeDocument/2006/relationships/customXml" Target="../ink/ink2153.xml"/><Relationship Id="rId383" Type="http://schemas.openxmlformats.org/officeDocument/2006/relationships/image" Target="../media/image2079.png"/><Relationship Id="rId439" Type="http://schemas.openxmlformats.org/officeDocument/2006/relationships/image" Target="../media/image2107.png"/><Relationship Id="rId590" Type="http://schemas.openxmlformats.org/officeDocument/2006/relationships/customXml" Target="../ink/ink2278.xml"/><Relationship Id="rId604" Type="http://schemas.openxmlformats.org/officeDocument/2006/relationships/customXml" Target="../ink/ink2285.xml"/><Relationship Id="rId646" Type="http://schemas.openxmlformats.org/officeDocument/2006/relationships/customXml" Target="../ink/ink2306.xml"/><Relationship Id="rId201" Type="http://schemas.openxmlformats.org/officeDocument/2006/relationships/customXml" Target="../ink/ink2082.xml"/><Relationship Id="rId243" Type="http://schemas.openxmlformats.org/officeDocument/2006/relationships/customXml" Target="../ink/ink2103.xml"/><Relationship Id="rId285" Type="http://schemas.openxmlformats.org/officeDocument/2006/relationships/image" Target="../media/image2031.png"/><Relationship Id="rId450" Type="http://schemas.openxmlformats.org/officeDocument/2006/relationships/customXml" Target="../ink/ink2208.xml"/><Relationship Id="rId506" Type="http://schemas.openxmlformats.org/officeDocument/2006/relationships/customXml" Target="../ink/ink2236.xml"/><Relationship Id="rId38" Type="http://schemas.openxmlformats.org/officeDocument/2006/relationships/customXml" Target="../ink/ink2000.xml"/><Relationship Id="rId103" Type="http://schemas.openxmlformats.org/officeDocument/2006/relationships/image" Target="../media/image1942.png"/><Relationship Id="rId310" Type="http://schemas.openxmlformats.org/officeDocument/2006/relationships/customXml" Target="../ink/ink2137.xml"/><Relationship Id="rId492" Type="http://schemas.openxmlformats.org/officeDocument/2006/relationships/customXml" Target="../ink/ink2229.xml"/><Relationship Id="rId548" Type="http://schemas.openxmlformats.org/officeDocument/2006/relationships/customXml" Target="../ink/ink2257.xml"/><Relationship Id="rId91" Type="http://schemas.openxmlformats.org/officeDocument/2006/relationships/image" Target="../media/image19360.png"/><Relationship Id="rId145" Type="http://schemas.openxmlformats.org/officeDocument/2006/relationships/image" Target="../media/image1963.png"/><Relationship Id="rId187" Type="http://schemas.openxmlformats.org/officeDocument/2006/relationships/customXml" Target="../ink/ink2075.xml"/><Relationship Id="rId352" Type="http://schemas.openxmlformats.org/officeDocument/2006/relationships/image" Target="../media/image2064.png"/><Relationship Id="rId394" Type="http://schemas.openxmlformats.org/officeDocument/2006/relationships/customXml" Target="../ink/ink2180.xml"/><Relationship Id="rId408" Type="http://schemas.openxmlformats.org/officeDocument/2006/relationships/customXml" Target="../ink/ink2187.xml"/><Relationship Id="rId615" Type="http://schemas.openxmlformats.org/officeDocument/2006/relationships/image" Target="../media/image2195.png"/><Relationship Id="rId212" Type="http://schemas.openxmlformats.org/officeDocument/2006/relationships/image" Target="../media/image1995.png"/><Relationship Id="rId254" Type="http://schemas.openxmlformats.org/officeDocument/2006/relationships/image" Target="../media/image2016.png"/><Relationship Id="rId49" Type="http://schemas.openxmlformats.org/officeDocument/2006/relationships/image" Target="../media/image19150.png"/><Relationship Id="rId114" Type="http://schemas.openxmlformats.org/officeDocument/2006/relationships/customXml" Target="../ink/ink2038.xml"/><Relationship Id="rId296" Type="http://schemas.openxmlformats.org/officeDocument/2006/relationships/customXml" Target="../ink/ink2130.xml"/><Relationship Id="rId461" Type="http://schemas.openxmlformats.org/officeDocument/2006/relationships/image" Target="../media/image2118.png"/><Relationship Id="rId517" Type="http://schemas.openxmlformats.org/officeDocument/2006/relationships/image" Target="../media/image2146.png"/><Relationship Id="rId559" Type="http://schemas.openxmlformats.org/officeDocument/2006/relationships/image" Target="../media/image2167.png"/><Relationship Id="rId60" Type="http://schemas.openxmlformats.org/officeDocument/2006/relationships/customXml" Target="../ink/ink2011.xml"/><Relationship Id="rId156" Type="http://schemas.openxmlformats.org/officeDocument/2006/relationships/customXml" Target="../ink/ink2059.xml"/><Relationship Id="rId198" Type="http://schemas.openxmlformats.org/officeDocument/2006/relationships/image" Target="../media/image1988.png"/><Relationship Id="rId321" Type="http://schemas.openxmlformats.org/officeDocument/2006/relationships/customXml" Target="../ink/ink2143.xml"/><Relationship Id="rId363" Type="http://schemas.openxmlformats.org/officeDocument/2006/relationships/customXml" Target="../ink/ink2164.xml"/><Relationship Id="rId419" Type="http://schemas.openxmlformats.org/officeDocument/2006/relationships/image" Target="../media/image2097.png"/><Relationship Id="rId570" Type="http://schemas.openxmlformats.org/officeDocument/2006/relationships/customXml" Target="../ink/ink2268.xml"/><Relationship Id="rId626" Type="http://schemas.openxmlformats.org/officeDocument/2006/relationships/customXml" Target="../ink/ink2296.xml"/><Relationship Id="rId223" Type="http://schemas.openxmlformats.org/officeDocument/2006/relationships/customXml" Target="../ink/ink2093.xml"/><Relationship Id="rId430" Type="http://schemas.openxmlformats.org/officeDocument/2006/relationships/customXml" Target="../ink/ink2198.xml"/><Relationship Id="rId18" Type="http://schemas.openxmlformats.org/officeDocument/2006/relationships/customXml" Target="../ink/ink1990.xml"/><Relationship Id="rId265" Type="http://schemas.openxmlformats.org/officeDocument/2006/relationships/image" Target="../media/image2021.png"/><Relationship Id="rId472" Type="http://schemas.openxmlformats.org/officeDocument/2006/relationships/customXml" Target="../ink/ink2219.xml"/><Relationship Id="rId528" Type="http://schemas.openxmlformats.org/officeDocument/2006/relationships/customXml" Target="../ink/ink2247.xml"/><Relationship Id="rId125" Type="http://schemas.openxmlformats.org/officeDocument/2006/relationships/image" Target="../media/image1953.png"/><Relationship Id="rId167" Type="http://schemas.openxmlformats.org/officeDocument/2006/relationships/customXml" Target="../ink/ink2065.xml"/><Relationship Id="rId332" Type="http://schemas.openxmlformats.org/officeDocument/2006/relationships/image" Target="../media/image2054.png"/><Relationship Id="rId374" Type="http://schemas.openxmlformats.org/officeDocument/2006/relationships/customXml" Target="../ink/ink2170.xml"/><Relationship Id="rId581" Type="http://schemas.openxmlformats.org/officeDocument/2006/relationships/image" Target="../media/image2178.png"/><Relationship Id="rId71" Type="http://schemas.openxmlformats.org/officeDocument/2006/relationships/image" Target="../media/image19260.png"/><Relationship Id="rId234" Type="http://schemas.openxmlformats.org/officeDocument/2006/relationships/image" Target="../media/image2006.png"/><Relationship Id="rId637" Type="http://schemas.openxmlformats.org/officeDocument/2006/relationships/image" Target="../media/image2206.png"/><Relationship Id="rId2" Type="http://schemas.openxmlformats.org/officeDocument/2006/relationships/notesSlide" Target="../notesSlides/notesSlide19.xml"/><Relationship Id="rId29" Type="http://schemas.openxmlformats.org/officeDocument/2006/relationships/image" Target="../media/image19060.png"/><Relationship Id="rId276" Type="http://schemas.openxmlformats.org/officeDocument/2006/relationships/customXml" Target="../ink/ink2120.xml"/><Relationship Id="rId441" Type="http://schemas.openxmlformats.org/officeDocument/2006/relationships/image" Target="../media/image2108.png"/><Relationship Id="rId483" Type="http://schemas.openxmlformats.org/officeDocument/2006/relationships/image" Target="../media/image2129.png"/><Relationship Id="rId539" Type="http://schemas.openxmlformats.org/officeDocument/2006/relationships/image" Target="../media/image2157.png"/><Relationship Id="rId40" Type="http://schemas.openxmlformats.org/officeDocument/2006/relationships/customXml" Target="../ink/ink2001.xml"/><Relationship Id="rId136" Type="http://schemas.openxmlformats.org/officeDocument/2006/relationships/customXml" Target="../ink/ink2049.xml"/><Relationship Id="rId178" Type="http://schemas.openxmlformats.org/officeDocument/2006/relationships/image" Target="../media/image1978.png"/><Relationship Id="rId301" Type="http://schemas.openxmlformats.org/officeDocument/2006/relationships/image" Target="../media/image2039.png"/><Relationship Id="rId343" Type="http://schemas.openxmlformats.org/officeDocument/2006/relationships/customXml" Target="../ink/ink2154.xml"/><Relationship Id="rId550" Type="http://schemas.openxmlformats.org/officeDocument/2006/relationships/customXml" Target="../ink/ink2258.xml"/><Relationship Id="rId82" Type="http://schemas.openxmlformats.org/officeDocument/2006/relationships/customXml" Target="../ink/ink2022.xml"/><Relationship Id="rId203" Type="http://schemas.openxmlformats.org/officeDocument/2006/relationships/customXml" Target="../ink/ink2083.xml"/><Relationship Id="rId385" Type="http://schemas.openxmlformats.org/officeDocument/2006/relationships/image" Target="../media/image2080.png"/><Relationship Id="rId592" Type="http://schemas.openxmlformats.org/officeDocument/2006/relationships/customXml" Target="../ink/ink2279.xml"/><Relationship Id="rId606" Type="http://schemas.openxmlformats.org/officeDocument/2006/relationships/customXml" Target="../ink/ink2286.xml"/><Relationship Id="rId648" Type="http://schemas.openxmlformats.org/officeDocument/2006/relationships/customXml" Target="../ink/ink2307.xml"/><Relationship Id="rId245" Type="http://schemas.openxmlformats.org/officeDocument/2006/relationships/customXml" Target="../ink/ink2104.xml"/><Relationship Id="rId287" Type="http://schemas.openxmlformats.org/officeDocument/2006/relationships/image" Target="../media/image2032.png"/><Relationship Id="rId410" Type="http://schemas.openxmlformats.org/officeDocument/2006/relationships/customXml" Target="../ink/ink2188.xml"/><Relationship Id="rId452" Type="http://schemas.openxmlformats.org/officeDocument/2006/relationships/customXml" Target="../ink/ink2209.xml"/><Relationship Id="rId494" Type="http://schemas.openxmlformats.org/officeDocument/2006/relationships/customXml" Target="../ink/ink2230.xml"/><Relationship Id="rId508" Type="http://schemas.openxmlformats.org/officeDocument/2006/relationships/customXml" Target="../ink/ink2237.xml"/><Relationship Id="rId105" Type="http://schemas.openxmlformats.org/officeDocument/2006/relationships/image" Target="../media/image1943.png"/><Relationship Id="rId147" Type="http://schemas.openxmlformats.org/officeDocument/2006/relationships/image" Target="../media/image1964.png"/><Relationship Id="rId312" Type="http://schemas.openxmlformats.org/officeDocument/2006/relationships/customXml" Target="../ink/ink2138.xml"/><Relationship Id="rId354" Type="http://schemas.openxmlformats.org/officeDocument/2006/relationships/image" Target="../media/image2065.png"/><Relationship Id="rId51" Type="http://schemas.openxmlformats.org/officeDocument/2006/relationships/image" Target="../media/image19160.png"/><Relationship Id="rId93" Type="http://schemas.openxmlformats.org/officeDocument/2006/relationships/image" Target="../media/image19370.png"/><Relationship Id="rId189" Type="http://schemas.openxmlformats.org/officeDocument/2006/relationships/customXml" Target="../ink/ink2076.xml"/><Relationship Id="rId396" Type="http://schemas.openxmlformats.org/officeDocument/2006/relationships/customXml" Target="../ink/ink2181.xml"/><Relationship Id="rId561" Type="http://schemas.openxmlformats.org/officeDocument/2006/relationships/image" Target="../media/image2168.png"/><Relationship Id="rId617" Type="http://schemas.openxmlformats.org/officeDocument/2006/relationships/image" Target="../media/image2196.png"/><Relationship Id="rId214" Type="http://schemas.openxmlformats.org/officeDocument/2006/relationships/image" Target="../media/image1996.png"/><Relationship Id="rId256" Type="http://schemas.openxmlformats.org/officeDocument/2006/relationships/image" Target="../media/image2017.png"/><Relationship Id="rId298" Type="http://schemas.openxmlformats.org/officeDocument/2006/relationships/customXml" Target="../ink/ink2131.xml"/><Relationship Id="rId421" Type="http://schemas.openxmlformats.org/officeDocument/2006/relationships/image" Target="../media/image2098.png"/><Relationship Id="rId463" Type="http://schemas.openxmlformats.org/officeDocument/2006/relationships/image" Target="../media/image2119.png"/><Relationship Id="rId519" Type="http://schemas.openxmlformats.org/officeDocument/2006/relationships/image" Target="../media/image2147.png"/><Relationship Id="rId116" Type="http://schemas.openxmlformats.org/officeDocument/2006/relationships/customXml" Target="../ink/ink2039.xml"/><Relationship Id="rId158" Type="http://schemas.openxmlformats.org/officeDocument/2006/relationships/customXml" Target="../ink/ink2060.xml"/><Relationship Id="rId323" Type="http://schemas.openxmlformats.org/officeDocument/2006/relationships/customXml" Target="../ink/ink2144.xml"/><Relationship Id="rId530" Type="http://schemas.openxmlformats.org/officeDocument/2006/relationships/customXml" Target="../ink/ink2248.xml"/><Relationship Id="rId20" Type="http://schemas.openxmlformats.org/officeDocument/2006/relationships/customXml" Target="../ink/ink1991.xml"/><Relationship Id="rId62" Type="http://schemas.openxmlformats.org/officeDocument/2006/relationships/customXml" Target="../ink/ink2012.xml"/><Relationship Id="rId365" Type="http://schemas.openxmlformats.org/officeDocument/2006/relationships/customXml" Target="../ink/ink2165.xml"/><Relationship Id="rId572" Type="http://schemas.openxmlformats.org/officeDocument/2006/relationships/customXml" Target="../ink/ink2269.xml"/><Relationship Id="rId628" Type="http://schemas.openxmlformats.org/officeDocument/2006/relationships/customXml" Target="../ink/ink2297.xml"/><Relationship Id="rId225" Type="http://schemas.openxmlformats.org/officeDocument/2006/relationships/customXml" Target="../ink/ink2094.xml"/><Relationship Id="rId267" Type="http://schemas.openxmlformats.org/officeDocument/2006/relationships/image" Target="../media/image2022.png"/><Relationship Id="rId432" Type="http://schemas.openxmlformats.org/officeDocument/2006/relationships/customXml" Target="../ink/ink2199.xml"/><Relationship Id="rId474" Type="http://schemas.openxmlformats.org/officeDocument/2006/relationships/customXml" Target="../ink/ink2220.xml"/><Relationship Id="rId127" Type="http://schemas.openxmlformats.org/officeDocument/2006/relationships/image" Target="../media/image1954.png"/><Relationship Id="rId31" Type="http://schemas.openxmlformats.org/officeDocument/2006/relationships/image" Target="../media/image19070.png"/><Relationship Id="rId73" Type="http://schemas.openxmlformats.org/officeDocument/2006/relationships/image" Target="../media/image19270.png"/><Relationship Id="rId169" Type="http://schemas.openxmlformats.org/officeDocument/2006/relationships/customXml" Target="../ink/ink2066.xml"/><Relationship Id="rId334" Type="http://schemas.openxmlformats.org/officeDocument/2006/relationships/image" Target="../media/image2055.png"/><Relationship Id="rId376" Type="http://schemas.openxmlformats.org/officeDocument/2006/relationships/customXml" Target="../ink/ink2171.xml"/><Relationship Id="rId541" Type="http://schemas.openxmlformats.org/officeDocument/2006/relationships/image" Target="../media/image2158.png"/><Relationship Id="rId583" Type="http://schemas.openxmlformats.org/officeDocument/2006/relationships/image" Target="../media/image2179.png"/><Relationship Id="rId639" Type="http://schemas.openxmlformats.org/officeDocument/2006/relationships/image" Target="../media/image2207.png"/><Relationship Id="rId4" Type="http://schemas.openxmlformats.org/officeDocument/2006/relationships/customXml" Target="../ink/ink1983.xml"/><Relationship Id="rId180" Type="http://schemas.openxmlformats.org/officeDocument/2006/relationships/image" Target="../media/image1979.png"/><Relationship Id="rId236" Type="http://schemas.openxmlformats.org/officeDocument/2006/relationships/image" Target="../media/image2007.png"/><Relationship Id="rId278" Type="http://schemas.openxmlformats.org/officeDocument/2006/relationships/customXml" Target="../ink/ink2121.xml"/><Relationship Id="rId401" Type="http://schemas.openxmlformats.org/officeDocument/2006/relationships/image" Target="../media/image2088.png"/><Relationship Id="rId443" Type="http://schemas.openxmlformats.org/officeDocument/2006/relationships/image" Target="../media/image2109.png"/><Relationship Id="rId650" Type="http://schemas.openxmlformats.org/officeDocument/2006/relationships/customXml" Target="../ink/ink2308.xml"/><Relationship Id="rId303" Type="http://schemas.openxmlformats.org/officeDocument/2006/relationships/image" Target="../media/image2040.png"/><Relationship Id="rId485" Type="http://schemas.openxmlformats.org/officeDocument/2006/relationships/image" Target="../media/image2130.png"/><Relationship Id="rId42" Type="http://schemas.openxmlformats.org/officeDocument/2006/relationships/customXml" Target="../ink/ink2002.xml"/><Relationship Id="rId84" Type="http://schemas.openxmlformats.org/officeDocument/2006/relationships/customXml" Target="../ink/ink2023.xml"/><Relationship Id="rId138" Type="http://schemas.openxmlformats.org/officeDocument/2006/relationships/customXml" Target="../ink/ink2050.xml"/><Relationship Id="rId345" Type="http://schemas.openxmlformats.org/officeDocument/2006/relationships/customXml" Target="../ink/ink2155.xml"/><Relationship Id="rId387" Type="http://schemas.openxmlformats.org/officeDocument/2006/relationships/image" Target="../media/image2081.png"/><Relationship Id="rId510" Type="http://schemas.openxmlformats.org/officeDocument/2006/relationships/customXml" Target="../ink/ink2238.xml"/><Relationship Id="rId552" Type="http://schemas.openxmlformats.org/officeDocument/2006/relationships/customXml" Target="../ink/ink2259.xml"/><Relationship Id="rId594" Type="http://schemas.openxmlformats.org/officeDocument/2006/relationships/customXml" Target="../ink/ink2280.xml"/><Relationship Id="rId608" Type="http://schemas.openxmlformats.org/officeDocument/2006/relationships/customXml" Target="../ink/ink2287.xml"/><Relationship Id="rId191" Type="http://schemas.openxmlformats.org/officeDocument/2006/relationships/customXml" Target="../ink/ink2077.xml"/><Relationship Id="rId205" Type="http://schemas.openxmlformats.org/officeDocument/2006/relationships/customXml" Target="../ink/ink2084.xml"/><Relationship Id="rId247" Type="http://schemas.openxmlformats.org/officeDocument/2006/relationships/customXml" Target="../ink/ink2105.xml"/><Relationship Id="rId412" Type="http://schemas.openxmlformats.org/officeDocument/2006/relationships/customXml" Target="../ink/ink2189.xml"/><Relationship Id="rId107" Type="http://schemas.openxmlformats.org/officeDocument/2006/relationships/image" Target="../media/image1944.png"/><Relationship Id="rId289" Type="http://schemas.openxmlformats.org/officeDocument/2006/relationships/image" Target="../media/image2033.png"/><Relationship Id="rId454" Type="http://schemas.openxmlformats.org/officeDocument/2006/relationships/customXml" Target="../ink/ink2210.xml"/><Relationship Id="rId496" Type="http://schemas.openxmlformats.org/officeDocument/2006/relationships/customXml" Target="../ink/ink2231.xml"/><Relationship Id="rId11" Type="http://schemas.openxmlformats.org/officeDocument/2006/relationships/image" Target="../media/image18970.png"/><Relationship Id="rId53" Type="http://schemas.openxmlformats.org/officeDocument/2006/relationships/image" Target="../media/image19170.png"/><Relationship Id="rId149" Type="http://schemas.openxmlformats.org/officeDocument/2006/relationships/image" Target="../media/image1965.png"/><Relationship Id="rId314" Type="http://schemas.openxmlformats.org/officeDocument/2006/relationships/customXml" Target="../ink/ink2139.xml"/><Relationship Id="rId356" Type="http://schemas.openxmlformats.org/officeDocument/2006/relationships/image" Target="../media/image2066.png"/><Relationship Id="rId398" Type="http://schemas.openxmlformats.org/officeDocument/2006/relationships/customXml" Target="../ink/ink2182.xml"/><Relationship Id="rId521" Type="http://schemas.openxmlformats.org/officeDocument/2006/relationships/image" Target="../media/image2148.png"/><Relationship Id="rId563" Type="http://schemas.openxmlformats.org/officeDocument/2006/relationships/image" Target="../media/image2169.png"/><Relationship Id="rId619" Type="http://schemas.openxmlformats.org/officeDocument/2006/relationships/image" Target="../media/image2197.png"/><Relationship Id="rId95" Type="http://schemas.openxmlformats.org/officeDocument/2006/relationships/image" Target="../media/image19380.png"/><Relationship Id="rId160" Type="http://schemas.openxmlformats.org/officeDocument/2006/relationships/customXml" Target="../ink/ink2061.xml"/><Relationship Id="rId216" Type="http://schemas.openxmlformats.org/officeDocument/2006/relationships/image" Target="../media/image1997.png"/><Relationship Id="rId423" Type="http://schemas.openxmlformats.org/officeDocument/2006/relationships/image" Target="../media/image2099.png"/><Relationship Id="rId258" Type="http://schemas.openxmlformats.org/officeDocument/2006/relationships/image" Target="../media/image2018.png"/><Relationship Id="rId465" Type="http://schemas.openxmlformats.org/officeDocument/2006/relationships/image" Target="../media/image2120.png"/><Relationship Id="rId630" Type="http://schemas.openxmlformats.org/officeDocument/2006/relationships/customXml" Target="../ink/ink2298.xml"/><Relationship Id="rId22" Type="http://schemas.openxmlformats.org/officeDocument/2006/relationships/customXml" Target="../ink/ink1992.xml"/><Relationship Id="rId64" Type="http://schemas.openxmlformats.org/officeDocument/2006/relationships/customXml" Target="../ink/ink2013.xml"/><Relationship Id="rId118" Type="http://schemas.openxmlformats.org/officeDocument/2006/relationships/customXml" Target="../ink/ink2040.xml"/><Relationship Id="rId325" Type="http://schemas.openxmlformats.org/officeDocument/2006/relationships/customXml" Target="../ink/ink2145.xml"/><Relationship Id="rId367" Type="http://schemas.openxmlformats.org/officeDocument/2006/relationships/customXml" Target="../ink/ink2166.xml"/><Relationship Id="rId532" Type="http://schemas.openxmlformats.org/officeDocument/2006/relationships/customXml" Target="../ink/ink2249.xml"/><Relationship Id="rId574" Type="http://schemas.openxmlformats.org/officeDocument/2006/relationships/customXml" Target="../ink/ink2270.xml"/><Relationship Id="rId171" Type="http://schemas.openxmlformats.org/officeDocument/2006/relationships/customXml" Target="../ink/ink2067.xml"/><Relationship Id="rId227" Type="http://schemas.openxmlformats.org/officeDocument/2006/relationships/customXml" Target="../ink/ink2095.xml"/><Relationship Id="rId269" Type="http://schemas.openxmlformats.org/officeDocument/2006/relationships/image" Target="../media/image2023.png"/><Relationship Id="rId434" Type="http://schemas.openxmlformats.org/officeDocument/2006/relationships/customXml" Target="../ink/ink2200.xml"/><Relationship Id="rId476" Type="http://schemas.openxmlformats.org/officeDocument/2006/relationships/customXml" Target="../ink/ink2221.xml"/><Relationship Id="rId641" Type="http://schemas.openxmlformats.org/officeDocument/2006/relationships/image" Target="../media/image2208.png"/><Relationship Id="rId33" Type="http://schemas.openxmlformats.org/officeDocument/2006/relationships/image" Target="../media/image19080.png"/><Relationship Id="rId129" Type="http://schemas.openxmlformats.org/officeDocument/2006/relationships/image" Target="../media/image1955.png"/><Relationship Id="rId280" Type="http://schemas.openxmlformats.org/officeDocument/2006/relationships/customXml" Target="../ink/ink2122.xml"/><Relationship Id="rId336" Type="http://schemas.openxmlformats.org/officeDocument/2006/relationships/image" Target="../media/image2056.png"/><Relationship Id="rId501" Type="http://schemas.openxmlformats.org/officeDocument/2006/relationships/image" Target="../media/image2138.png"/><Relationship Id="rId543" Type="http://schemas.openxmlformats.org/officeDocument/2006/relationships/image" Target="../media/image2159.png"/><Relationship Id="rId75" Type="http://schemas.openxmlformats.org/officeDocument/2006/relationships/image" Target="../media/image19280.png"/><Relationship Id="rId140" Type="http://schemas.openxmlformats.org/officeDocument/2006/relationships/customXml" Target="../ink/ink2051.xml"/><Relationship Id="rId182" Type="http://schemas.openxmlformats.org/officeDocument/2006/relationships/image" Target="../media/image1980.png"/><Relationship Id="rId378" Type="http://schemas.openxmlformats.org/officeDocument/2006/relationships/customXml" Target="../ink/ink2172.xml"/><Relationship Id="rId403" Type="http://schemas.openxmlformats.org/officeDocument/2006/relationships/image" Target="../media/image2089.png"/><Relationship Id="rId585" Type="http://schemas.openxmlformats.org/officeDocument/2006/relationships/image" Target="../media/image2180.png"/><Relationship Id="rId6" Type="http://schemas.openxmlformats.org/officeDocument/2006/relationships/customXml" Target="../ink/ink1984.xml"/><Relationship Id="rId238" Type="http://schemas.openxmlformats.org/officeDocument/2006/relationships/image" Target="../media/image2008.png"/><Relationship Id="rId445" Type="http://schemas.openxmlformats.org/officeDocument/2006/relationships/image" Target="../media/image2110.png"/><Relationship Id="rId487" Type="http://schemas.openxmlformats.org/officeDocument/2006/relationships/image" Target="../media/image2131.png"/><Relationship Id="rId610" Type="http://schemas.openxmlformats.org/officeDocument/2006/relationships/customXml" Target="../ink/ink2288.xml"/><Relationship Id="rId291" Type="http://schemas.openxmlformats.org/officeDocument/2006/relationships/image" Target="../media/image2034.png"/><Relationship Id="rId305" Type="http://schemas.openxmlformats.org/officeDocument/2006/relationships/image" Target="../media/image2041.png"/><Relationship Id="rId347" Type="http://schemas.openxmlformats.org/officeDocument/2006/relationships/customXml" Target="../ink/ink2156.xml"/><Relationship Id="rId512" Type="http://schemas.openxmlformats.org/officeDocument/2006/relationships/customXml" Target="../ink/ink2239.xml"/><Relationship Id="rId44" Type="http://schemas.openxmlformats.org/officeDocument/2006/relationships/customXml" Target="../ink/ink2003.xml"/><Relationship Id="rId86" Type="http://schemas.openxmlformats.org/officeDocument/2006/relationships/customXml" Target="../ink/ink2024.xml"/><Relationship Id="rId151" Type="http://schemas.openxmlformats.org/officeDocument/2006/relationships/image" Target="../media/image1966.png"/><Relationship Id="rId389" Type="http://schemas.openxmlformats.org/officeDocument/2006/relationships/image" Target="../media/image2082.png"/><Relationship Id="rId554" Type="http://schemas.openxmlformats.org/officeDocument/2006/relationships/customXml" Target="../ink/ink2260.xml"/><Relationship Id="rId596" Type="http://schemas.openxmlformats.org/officeDocument/2006/relationships/customXml" Target="../ink/ink2281.xml"/><Relationship Id="rId193" Type="http://schemas.openxmlformats.org/officeDocument/2006/relationships/customXml" Target="../ink/ink2078.xml"/><Relationship Id="rId207" Type="http://schemas.openxmlformats.org/officeDocument/2006/relationships/customXml" Target="../ink/ink2085.xml"/><Relationship Id="rId249" Type="http://schemas.openxmlformats.org/officeDocument/2006/relationships/customXml" Target="../ink/ink2106.xml"/><Relationship Id="rId414" Type="http://schemas.openxmlformats.org/officeDocument/2006/relationships/customXml" Target="../ink/ink2190.xml"/><Relationship Id="rId456" Type="http://schemas.openxmlformats.org/officeDocument/2006/relationships/customXml" Target="../ink/ink2211.xml"/><Relationship Id="rId498" Type="http://schemas.openxmlformats.org/officeDocument/2006/relationships/customXml" Target="../ink/ink2232.xml"/><Relationship Id="rId621" Type="http://schemas.openxmlformats.org/officeDocument/2006/relationships/image" Target="../media/image2198.png"/><Relationship Id="rId13" Type="http://schemas.openxmlformats.org/officeDocument/2006/relationships/image" Target="../media/image18980.png"/><Relationship Id="rId109" Type="http://schemas.openxmlformats.org/officeDocument/2006/relationships/image" Target="../media/image1945.png"/><Relationship Id="rId260" Type="http://schemas.openxmlformats.org/officeDocument/2006/relationships/image" Target="../media/image2019.png"/><Relationship Id="rId316" Type="http://schemas.openxmlformats.org/officeDocument/2006/relationships/image" Target="../media/image2046.png"/><Relationship Id="rId523" Type="http://schemas.openxmlformats.org/officeDocument/2006/relationships/image" Target="../media/image2149.png"/><Relationship Id="rId55" Type="http://schemas.openxmlformats.org/officeDocument/2006/relationships/image" Target="../media/image19180.png"/><Relationship Id="rId97" Type="http://schemas.openxmlformats.org/officeDocument/2006/relationships/image" Target="../media/image1939.png"/><Relationship Id="rId120" Type="http://schemas.openxmlformats.org/officeDocument/2006/relationships/customXml" Target="../ink/ink2041.xml"/><Relationship Id="rId358" Type="http://schemas.openxmlformats.org/officeDocument/2006/relationships/image" Target="../media/image2067.png"/><Relationship Id="rId565" Type="http://schemas.openxmlformats.org/officeDocument/2006/relationships/image" Target="../media/image2170.png"/><Relationship Id="rId162" Type="http://schemas.openxmlformats.org/officeDocument/2006/relationships/image" Target="../media/image1970.png"/><Relationship Id="rId218" Type="http://schemas.openxmlformats.org/officeDocument/2006/relationships/image" Target="../media/image1998.png"/><Relationship Id="rId425" Type="http://schemas.openxmlformats.org/officeDocument/2006/relationships/image" Target="../media/image2100.png"/><Relationship Id="rId467" Type="http://schemas.openxmlformats.org/officeDocument/2006/relationships/image" Target="../media/image2121.png"/><Relationship Id="rId632" Type="http://schemas.openxmlformats.org/officeDocument/2006/relationships/customXml" Target="../ink/ink2299.xml"/><Relationship Id="rId271" Type="http://schemas.openxmlformats.org/officeDocument/2006/relationships/image" Target="../media/image2024.png"/><Relationship Id="rId24" Type="http://schemas.openxmlformats.org/officeDocument/2006/relationships/customXml" Target="../ink/ink1993.xml"/><Relationship Id="rId66" Type="http://schemas.openxmlformats.org/officeDocument/2006/relationships/customXml" Target="../ink/ink2014.xml"/><Relationship Id="rId131" Type="http://schemas.openxmlformats.org/officeDocument/2006/relationships/image" Target="../media/image1956.png"/><Relationship Id="rId327" Type="http://schemas.openxmlformats.org/officeDocument/2006/relationships/customXml" Target="../ink/ink2146.xml"/><Relationship Id="rId369" Type="http://schemas.openxmlformats.org/officeDocument/2006/relationships/customXml" Target="../ink/ink2167.xml"/><Relationship Id="rId534" Type="http://schemas.openxmlformats.org/officeDocument/2006/relationships/customXml" Target="../ink/ink2250.xml"/><Relationship Id="rId576" Type="http://schemas.openxmlformats.org/officeDocument/2006/relationships/customXml" Target="../ink/ink2271.xml"/><Relationship Id="rId173" Type="http://schemas.openxmlformats.org/officeDocument/2006/relationships/customXml" Target="../ink/ink2068.xml"/><Relationship Id="rId229" Type="http://schemas.openxmlformats.org/officeDocument/2006/relationships/customXml" Target="../ink/ink2096.xml"/><Relationship Id="rId380" Type="http://schemas.openxmlformats.org/officeDocument/2006/relationships/customXml" Target="../ink/ink2173.xml"/><Relationship Id="rId436" Type="http://schemas.openxmlformats.org/officeDocument/2006/relationships/customXml" Target="../ink/ink2201.xml"/><Relationship Id="rId601" Type="http://schemas.openxmlformats.org/officeDocument/2006/relationships/image" Target="../media/image2188.png"/><Relationship Id="rId643" Type="http://schemas.openxmlformats.org/officeDocument/2006/relationships/image" Target="../media/image2209.png"/><Relationship Id="rId240" Type="http://schemas.openxmlformats.org/officeDocument/2006/relationships/image" Target="../media/image2009.png"/><Relationship Id="rId478" Type="http://schemas.openxmlformats.org/officeDocument/2006/relationships/customXml" Target="../ink/ink2222.xml"/><Relationship Id="rId35" Type="http://schemas.openxmlformats.org/officeDocument/2006/relationships/image" Target="../media/image532.png"/><Relationship Id="rId77" Type="http://schemas.openxmlformats.org/officeDocument/2006/relationships/image" Target="../media/image19290.png"/><Relationship Id="rId100" Type="http://schemas.openxmlformats.org/officeDocument/2006/relationships/customXml" Target="../ink/ink2031.xml"/><Relationship Id="rId282" Type="http://schemas.openxmlformats.org/officeDocument/2006/relationships/customXml" Target="../ink/ink2123.xml"/><Relationship Id="rId338" Type="http://schemas.openxmlformats.org/officeDocument/2006/relationships/image" Target="../media/image2057.png"/><Relationship Id="rId503" Type="http://schemas.openxmlformats.org/officeDocument/2006/relationships/image" Target="../media/image2139.png"/><Relationship Id="rId545" Type="http://schemas.openxmlformats.org/officeDocument/2006/relationships/image" Target="../media/image2160.png"/><Relationship Id="rId587" Type="http://schemas.openxmlformats.org/officeDocument/2006/relationships/image" Target="../media/image2181.png"/><Relationship Id="rId8" Type="http://schemas.openxmlformats.org/officeDocument/2006/relationships/customXml" Target="../ink/ink1985.xml"/><Relationship Id="rId142" Type="http://schemas.openxmlformats.org/officeDocument/2006/relationships/customXml" Target="../ink/ink2052.xml"/><Relationship Id="rId184" Type="http://schemas.openxmlformats.org/officeDocument/2006/relationships/image" Target="../media/image1981.png"/><Relationship Id="rId391" Type="http://schemas.openxmlformats.org/officeDocument/2006/relationships/image" Target="../media/image2083.png"/><Relationship Id="rId405" Type="http://schemas.openxmlformats.org/officeDocument/2006/relationships/image" Target="../media/image2090.png"/><Relationship Id="rId447" Type="http://schemas.openxmlformats.org/officeDocument/2006/relationships/image" Target="../media/image2111.png"/><Relationship Id="rId612" Type="http://schemas.openxmlformats.org/officeDocument/2006/relationships/customXml" Target="../ink/ink2289.xml"/><Relationship Id="rId251" Type="http://schemas.openxmlformats.org/officeDocument/2006/relationships/customXml" Target="../ink/ink2107.xml"/><Relationship Id="rId489" Type="http://schemas.openxmlformats.org/officeDocument/2006/relationships/image" Target="../media/image2132.png"/><Relationship Id="rId46" Type="http://schemas.openxmlformats.org/officeDocument/2006/relationships/customXml" Target="../ink/ink2004.xml"/><Relationship Id="rId293" Type="http://schemas.openxmlformats.org/officeDocument/2006/relationships/image" Target="../media/image2035.png"/><Relationship Id="rId307" Type="http://schemas.openxmlformats.org/officeDocument/2006/relationships/image" Target="../media/image2042.png"/><Relationship Id="rId349" Type="http://schemas.openxmlformats.org/officeDocument/2006/relationships/customXml" Target="../ink/ink2157.xml"/><Relationship Id="rId514" Type="http://schemas.openxmlformats.org/officeDocument/2006/relationships/customXml" Target="../ink/ink2240.xml"/><Relationship Id="rId556" Type="http://schemas.openxmlformats.org/officeDocument/2006/relationships/customXml" Target="../ink/ink2261.xml"/><Relationship Id="rId88" Type="http://schemas.openxmlformats.org/officeDocument/2006/relationships/customXml" Target="../ink/ink2025.xml"/><Relationship Id="rId111" Type="http://schemas.openxmlformats.org/officeDocument/2006/relationships/image" Target="../media/image1946.png"/><Relationship Id="rId153" Type="http://schemas.openxmlformats.org/officeDocument/2006/relationships/image" Target="../media/image1967.png"/><Relationship Id="rId195" Type="http://schemas.openxmlformats.org/officeDocument/2006/relationships/customXml" Target="../ink/ink2079.xml"/><Relationship Id="rId209" Type="http://schemas.openxmlformats.org/officeDocument/2006/relationships/customXml" Target="../ink/ink2086.xml"/><Relationship Id="rId360" Type="http://schemas.openxmlformats.org/officeDocument/2006/relationships/image" Target="../media/image2068.png"/><Relationship Id="rId416" Type="http://schemas.openxmlformats.org/officeDocument/2006/relationships/customXml" Target="../ink/ink2191.xml"/><Relationship Id="rId598" Type="http://schemas.openxmlformats.org/officeDocument/2006/relationships/customXml" Target="../ink/ink2282.xml"/><Relationship Id="rId220" Type="http://schemas.openxmlformats.org/officeDocument/2006/relationships/image" Target="../media/image1999.png"/><Relationship Id="rId458" Type="http://schemas.openxmlformats.org/officeDocument/2006/relationships/customXml" Target="../ink/ink2212.xml"/><Relationship Id="rId623" Type="http://schemas.openxmlformats.org/officeDocument/2006/relationships/image" Target="../media/image2199.png"/><Relationship Id="rId15" Type="http://schemas.openxmlformats.org/officeDocument/2006/relationships/image" Target="../media/image18990.png"/><Relationship Id="rId57" Type="http://schemas.openxmlformats.org/officeDocument/2006/relationships/image" Target="../media/image19190.png"/><Relationship Id="rId262" Type="http://schemas.openxmlformats.org/officeDocument/2006/relationships/customXml" Target="../ink/ink2113.xml"/><Relationship Id="rId318" Type="http://schemas.openxmlformats.org/officeDocument/2006/relationships/image" Target="../media/image2047.png"/><Relationship Id="rId525" Type="http://schemas.openxmlformats.org/officeDocument/2006/relationships/image" Target="../media/image2150.png"/><Relationship Id="rId567" Type="http://schemas.openxmlformats.org/officeDocument/2006/relationships/image" Target="../media/image2171.png"/><Relationship Id="rId99" Type="http://schemas.openxmlformats.org/officeDocument/2006/relationships/image" Target="../media/image1940.png"/><Relationship Id="rId122" Type="http://schemas.openxmlformats.org/officeDocument/2006/relationships/customXml" Target="../ink/ink2042.xml"/><Relationship Id="rId164" Type="http://schemas.openxmlformats.org/officeDocument/2006/relationships/image" Target="../media/image1971.png"/><Relationship Id="rId371" Type="http://schemas.openxmlformats.org/officeDocument/2006/relationships/image" Target="../media/image2073.png"/><Relationship Id="rId427" Type="http://schemas.openxmlformats.org/officeDocument/2006/relationships/image" Target="../media/image2101.png"/><Relationship Id="rId469" Type="http://schemas.openxmlformats.org/officeDocument/2006/relationships/image" Target="../media/image2122.png"/><Relationship Id="rId634" Type="http://schemas.openxmlformats.org/officeDocument/2006/relationships/customXml" Target="../ink/ink2300.xml"/><Relationship Id="rId26" Type="http://schemas.openxmlformats.org/officeDocument/2006/relationships/customXml" Target="../ink/ink1994.xml"/><Relationship Id="rId231" Type="http://schemas.openxmlformats.org/officeDocument/2006/relationships/customXml" Target="../ink/ink2097.xml"/><Relationship Id="rId273" Type="http://schemas.openxmlformats.org/officeDocument/2006/relationships/image" Target="../media/image2025.png"/><Relationship Id="rId329" Type="http://schemas.openxmlformats.org/officeDocument/2006/relationships/customXml" Target="../ink/ink2147.xml"/><Relationship Id="rId480" Type="http://schemas.openxmlformats.org/officeDocument/2006/relationships/customXml" Target="../ink/ink2223.xml"/><Relationship Id="rId536" Type="http://schemas.openxmlformats.org/officeDocument/2006/relationships/customXml" Target="../ink/ink2251.xml"/><Relationship Id="rId68" Type="http://schemas.openxmlformats.org/officeDocument/2006/relationships/customXml" Target="../ink/ink2015.xml"/><Relationship Id="rId133" Type="http://schemas.openxmlformats.org/officeDocument/2006/relationships/image" Target="../media/image1957.png"/><Relationship Id="rId175" Type="http://schemas.openxmlformats.org/officeDocument/2006/relationships/customXml" Target="../ink/ink2069.xml"/><Relationship Id="rId340" Type="http://schemas.openxmlformats.org/officeDocument/2006/relationships/image" Target="../media/image2058.png"/><Relationship Id="rId578" Type="http://schemas.openxmlformats.org/officeDocument/2006/relationships/customXml" Target="../ink/ink2272.xml"/><Relationship Id="rId200" Type="http://schemas.openxmlformats.org/officeDocument/2006/relationships/image" Target="../media/image1989.png"/><Relationship Id="rId382" Type="http://schemas.openxmlformats.org/officeDocument/2006/relationships/customXml" Target="../ink/ink2174.xml"/><Relationship Id="rId438" Type="http://schemas.openxmlformats.org/officeDocument/2006/relationships/customXml" Target="../ink/ink2202.xml"/><Relationship Id="rId603" Type="http://schemas.openxmlformats.org/officeDocument/2006/relationships/image" Target="../media/image2189.png"/><Relationship Id="rId645" Type="http://schemas.openxmlformats.org/officeDocument/2006/relationships/image" Target="../media/image2210.png"/><Relationship Id="rId242" Type="http://schemas.openxmlformats.org/officeDocument/2006/relationships/image" Target="../media/image2010.png"/><Relationship Id="rId284" Type="http://schemas.openxmlformats.org/officeDocument/2006/relationships/customXml" Target="../ink/ink2124.xml"/><Relationship Id="rId491" Type="http://schemas.openxmlformats.org/officeDocument/2006/relationships/image" Target="../media/image2133.png"/><Relationship Id="rId505" Type="http://schemas.openxmlformats.org/officeDocument/2006/relationships/image" Target="../media/image2140.png"/><Relationship Id="rId37" Type="http://schemas.openxmlformats.org/officeDocument/2006/relationships/image" Target="../media/image19090.png"/><Relationship Id="rId79" Type="http://schemas.openxmlformats.org/officeDocument/2006/relationships/image" Target="../media/image19300.png"/><Relationship Id="rId102" Type="http://schemas.openxmlformats.org/officeDocument/2006/relationships/customXml" Target="../ink/ink2032.xml"/><Relationship Id="rId144" Type="http://schemas.openxmlformats.org/officeDocument/2006/relationships/customXml" Target="../ink/ink2053.xml"/><Relationship Id="rId547" Type="http://schemas.openxmlformats.org/officeDocument/2006/relationships/image" Target="../media/image2161.png"/><Relationship Id="rId589" Type="http://schemas.openxmlformats.org/officeDocument/2006/relationships/image" Target="../media/image2182.png"/><Relationship Id="rId90" Type="http://schemas.openxmlformats.org/officeDocument/2006/relationships/customXml" Target="../ink/ink2026.xml"/><Relationship Id="rId186" Type="http://schemas.openxmlformats.org/officeDocument/2006/relationships/image" Target="../media/image1982.png"/><Relationship Id="rId351" Type="http://schemas.openxmlformats.org/officeDocument/2006/relationships/customXml" Target="../ink/ink2158.xml"/><Relationship Id="rId393" Type="http://schemas.openxmlformats.org/officeDocument/2006/relationships/image" Target="../media/image2084.png"/><Relationship Id="rId407" Type="http://schemas.openxmlformats.org/officeDocument/2006/relationships/image" Target="../media/image2091.png"/><Relationship Id="rId449" Type="http://schemas.openxmlformats.org/officeDocument/2006/relationships/image" Target="../media/image2112.png"/><Relationship Id="rId614" Type="http://schemas.openxmlformats.org/officeDocument/2006/relationships/customXml" Target="../ink/ink2290.xml"/><Relationship Id="rId211" Type="http://schemas.openxmlformats.org/officeDocument/2006/relationships/customXml" Target="../ink/ink2087.xml"/><Relationship Id="rId253" Type="http://schemas.openxmlformats.org/officeDocument/2006/relationships/customXml" Target="../ink/ink2108.xml"/><Relationship Id="rId295" Type="http://schemas.openxmlformats.org/officeDocument/2006/relationships/image" Target="../media/image2036.png"/><Relationship Id="rId309" Type="http://schemas.openxmlformats.org/officeDocument/2006/relationships/image" Target="../media/image2043.png"/><Relationship Id="rId460" Type="http://schemas.openxmlformats.org/officeDocument/2006/relationships/customXml" Target="../ink/ink2213.xml"/><Relationship Id="rId516" Type="http://schemas.openxmlformats.org/officeDocument/2006/relationships/customXml" Target="../ink/ink2241.xml"/><Relationship Id="rId48" Type="http://schemas.openxmlformats.org/officeDocument/2006/relationships/customXml" Target="../ink/ink2005.xml"/><Relationship Id="rId113" Type="http://schemas.openxmlformats.org/officeDocument/2006/relationships/image" Target="../media/image1947.png"/><Relationship Id="rId320" Type="http://schemas.openxmlformats.org/officeDocument/2006/relationships/image" Target="../media/image2048.png"/><Relationship Id="rId558" Type="http://schemas.openxmlformats.org/officeDocument/2006/relationships/customXml" Target="../ink/ink2262.xml"/><Relationship Id="rId155" Type="http://schemas.openxmlformats.org/officeDocument/2006/relationships/image" Target="../media/image1968.png"/><Relationship Id="rId197" Type="http://schemas.openxmlformats.org/officeDocument/2006/relationships/customXml" Target="../ink/ink2080.xml"/><Relationship Id="rId362" Type="http://schemas.openxmlformats.org/officeDocument/2006/relationships/image" Target="../media/image2069.png"/><Relationship Id="rId418" Type="http://schemas.openxmlformats.org/officeDocument/2006/relationships/customXml" Target="../ink/ink2192.xml"/><Relationship Id="rId625" Type="http://schemas.openxmlformats.org/officeDocument/2006/relationships/image" Target="../media/image2200.png"/><Relationship Id="rId222" Type="http://schemas.openxmlformats.org/officeDocument/2006/relationships/image" Target="../media/image2000.png"/><Relationship Id="rId264" Type="http://schemas.openxmlformats.org/officeDocument/2006/relationships/customXml" Target="../ink/ink2114.xml"/><Relationship Id="rId471" Type="http://schemas.openxmlformats.org/officeDocument/2006/relationships/image" Target="../media/image2123.png"/><Relationship Id="rId17" Type="http://schemas.openxmlformats.org/officeDocument/2006/relationships/image" Target="../media/image19000.png"/><Relationship Id="rId59" Type="http://schemas.openxmlformats.org/officeDocument/2006/relationships/image" Target="../media/image19200.png"/><Relationship Id="rId124" Type="http://schemas.openxmlformats.org/officeDocument/2006/relationships/customXml" Target="../ink/ink2043.xml"/><Relationship Id="rId527" Type="http://schemas.openxmlformats.org/officeDocument/2006/relationships/image" Target="../media/image2151.png"/><Relationship Id="rId569" Type="http://schemas.openxmlformats.org/officeDocument/2006/relationships/image" Target="../media/image2172.png"/><Relationship Id="rId70" Type="http://schemas.openxmlformats.org/officeDocument/2006/relationships/customXml" Target="../ink/ink2016.xml"/><Relationship Id="rId166" Type="http://schemas.openxmlformats.org/officeDocument/2006/relationships/image" Target="../media/image1972.png"/><Relationship Id="rId331" Type="http://schemas.openxmlformats.org/officeDocument/2006/relationships/customXml" Target="../ink/ink2148.xml"/><Relationship Id="rId373" Type="http://schemas.openxmlformats.org/officeDocument/2006/relationships/image" Target="../media/image2074.png"/><Relationship Id="rId429" Type="http://schemas.openxmlformats.org/officeDocument/2006/relationships/image" Target="../media/image2102.png"/><Relationship Id="rId580" Type="http://schemas.openxmlformats.org/officeDocument/2006/relationships/customXml" Target="../ink/ink2273.xml"/><Relationship Id="rId636" Type="http://schemas.openxmlformats.org/officeDocument/2006/relationships/customXml" Target="../ink/ink2301.xml"/><Relationship Id="rId1" Type="http://schemas.openxmlformats.org/officeDocument/2006/relationships/slideLayout" Target="../slideLayouts/slideLayout7.xml"/><Relationship Id="rId233" Type="http://schemas.openxmlformats.org/officeDocument/2006/relationships/customXml" Target="../ink/ink2098.xml"/><Relationship Id="rId440" Type="http://schemas.openxmlformats.org/officeDocument/2006/relationships/customXml" Target="../ink/ink2203.xml"/><Relationship Id="rId28" Type="http://schemas.openxmlformats.org/officeDocument/2006/relationships/customXml" Target="../ink/ink1995.xml"/><Relationship Id="rId275" Type="http://schemas.openxmlformats.org/officeDocument/2006/relationships/image" Target="../media/image2026.png"/><Relationship Id="rId300" Type="http://schemas.openxmlformats.org/officeDocument/2006/relationships/customXml" Target="../ink/ink2132.xml"/><Relationship Id="rId482" Type="http://schemas.openxmlformats.org/officeDocument/2006/relationships/customXml" Target="../ink/ink2224.xml"/><Relationship Id="rId538" Type="http://schemas.openxmlformats.org/officeDocument/2006/relationships/customXml" Target="../ink/ink2252.xml"/><Relationship Id="rId81" Type="http://schemas.openxmlformats.org/officeDocument/2006/relationships/image" Target="../media/image19310.png"/><Relationship Id="rId135" Type="http://schemas.openxmlformats.org/officeDocument/2006/relationships/image" Target="../media/image1958.png"/><Relationship Id="rId177" Type="http://schemas.openxmlformats.org/officeDocument/2006/relationships/customXml" Target="../ink/ink2070.xml"/><Relationship Id="rId342" Type="http://schemas.openxmlformats.org/officeDocument/2006/relationships/image" Target="../media/image2059.png"/><Relationship Id="rId384" Type="http://schemas.openxmlformats.org/officeDocument/2006/relationships/customXml" Target="../ink/ink2175.xml"/><Relationship Id="rId591" Type="http://schemas.openxmlformats.org/officeDocument/2006/relationships/image" Target="../media/image2183.png"/><Relationship Id="rId605" Type="http://schemas.openxmlformats.org/officeDocument/2006/relationships/image" Target="../media/image2190.png"/><Relationship Id="rId202" Type="http://schemas.openxmlformats.org/officeDocument/2006/relationships/image" Target="../media/image1990.png"/><Relationship Id="rId244" Type="http://schemas.openxmlformats.org/officeDocument/2006/relationships/image" Target="../media/image2011.png"/><Relationship Id="rId647" Type="http://schemas.openxmlformats.org/officeDocument/2006/relationships/image" Target="../media/image2211.png"/><Relationship Id="rId39" Type="http://schemas.openxmlformats.org/officeDocument/2006/relationships/image" Target="../media/image19100.png"/><Relationship Id="rId286" Type="http://schemas.openxmlformats.org/officeDocument/2006/relationships/customXml" Target="../ink/ink2125.xml"/><Relationship Id="rId451" Type="http://schemas.openxmlformats.org/officeDocument/2006/relationships/image" Target="../media/image2113.png"/><Relationship Id="rId493" Type="http://schemas.openxmlformats.org/officeDocument/2006/relationships/image" Target="../media/image2134.png"/><Relationship Id="rId507" Type="http://schemas.openxmlformats.org/officeDocument/2006/relationships/image" Target="../media/image2141.png"/><Relationship Id="rId549" Type="http://schemas.openxmlformats.org/officeDocument/2006/relationships/image" Target="../media/image2162.png"/><Relationship Id="rId50" Type="http://schemas.openxmlformats.org/officeDocument/2006/relationships/customXml" Target="../ink/ink2006.xml"/><Relationship Id="rId104" Type="http://schemas.openxmlformats.org/officeDocument/2006/relationships/customXml" Target="../ink/ink2033.xml"/><Relationship Id="rId146" Type="http://schemas.openxmlformats.org/officeDocument/2006/relationships/customXml" Target="../ink/ink2054.xml"/><Relationship Id="rId188" Type="http://schemas.openxmlformats.org/officeDocument/2006/relationships/image" Target="../media/image1983.png"/><Relationship Id="rId311" Type="http://schemas.openxmlformats.org/officeDocument/2006/relationships/image" Target="../media/image2044.png"/><Relationship Id="rId353" Type="http://schemas.openxmlformats.org/officeDocument/2006/relationships/customXml" Target="../ink/ink2159.xml"/><Relationship Id="rId395" Type="http://schemas.openxmlformats.org/officeDocument/2006/relationships/image" Target="../media/image2085.png"/><Relationship Id="rId409" Type="http://schemas.openxmlformats.org/officeDocument/2006/relationships/image" Target="../media/image2092.png"/><Relationship Id="rId560" Type="http://schemas.openxmlformats.org/officeDocument/2006/relationships/customXml" Target="../ink/ink2263.xml"/><Relationship Id="rId92" Type="http://schemas.openxmlformats.org/officeDocument/2006/relationships/customXml" Target="../ink/ink2027.xml"/><Relationship Id="rId213" Type="http://schemas.openxmlformats.org/officeDocument/2006/relationships/customXml" Target="../ink/ink2088.xml"/><Relationship Id="rId420" Type="http://schemas.openxmlformats.org/officeDocument/2006/relationships/customXml" Target="../ink/ink2193.xml"/><Relationship Id="rId616" Type="http://schemas.openxmlformats.org/officeDocument/2006/relationships/customXml" Target="../ink/ink2291.xml"/><Relationship Id="rId255" Type="http://schemas.openxmlformats.org/officeDocument/2006/relationships/customXml" Target="../ink/ink2109.xml"/><Relationship Id="rId297" Type="http://schemas.openxmlformats.org/officeDocument/2006/relationships/image" Target="../media/image2037.png"/><Relationship Id="rId462" Type="http://schemas.openxmlformats.org/officeDocument/2006/relationships/customXml" Target="../ink/ink2214.xml"/><Relationship Id="rId518" Type="http://schemas.openxmlformats.org/officeDocument/2006/relationships/customXml" Target="../ink/ink2242.xml"/><Relationship Id="rId115" Type="http://schemas.openxmlformats.org/officeDocument/2006/relationships/image" Target="../media/image1948.png"/><Relationship Id="rId157" Type="http://schemas.openxmlformats.org/officeDocument/2006/relationships/image" Target="../media/image1969.png"/><Relationship Id="rId322" Type="http://schemas.openxmlformats.org/officeDocument/2006/relationships/image" Target="../media/image2049.png"/><Relationship Id="rId364" Type="http://schemas.openxmlformats.org/officeDocument/2006/relationships/image" Target="../media/image2070.png"/><Relationship Id="rId61" Type="http://schemas.openxmlformats.org/officeDocument/2006/relationships/image" Target="../media/image19210.png"/><Relationship Id="rId199" Type="http://schemas.openxmlformats.org/officeDocument/2006/relationships/customXml" Target="../ink/ink2081.xml"/><Relationship Id="rId571" Type="http://schemas.openxmlformats.org/officeDocument/2006/relationships/image" Target="../media/image2173.png"/><Relationship Id="rId627" Type="http://schemas.openxmlformats.org/officeDocument/2006/relationships/image" Target="../media/image2201.png"/><Relationship Id="rId19" Type="http://schemas.openxmlformats.org/officeDocument/2006/relationships/image" Target="../media/image19010.png"/><Relationship Id="rId224" Type="http://schemas.openxmlformats.org/officeDocument/2006/relationships/image" Target="../media/image2001.png"/><Relationship Id="rId266" Type="http://schemas.openxmlformats.org/officeDocument/2006/relationships/customXml" Target="../ink/ink2115.xml"/><Relationship Id="rId431" Type="http://schemas.openxmlformats.org/officeDocument/2006/relationships/image" Target="../media/image2103.png"/><Relationship Id="rId473" Type="http://schemas.openxmlformats.org/officeDocument/2006/relationships/image" Target="../media/image2124.png"/><Relationship Id="rId529" Type="http://schemas.openxmlformats.org/officeDocument/2006/relationships/image" Target="../media/image2152.png"/><Relationship Id="rId30" Type="http://schemas.openxmlformats.org/officeDocument/2006/relationships/customXml" Target="../ink/ink1996.xml"/><Relationship Id="rId126" Type="http://schemas.openxmlformats.org/officeDocument/2006/relationships/customXml" Target="../ink/ink2044.xml"/><Relationship Id="rId168" Type="http://schemas.openxmlformats.org/officeDocument/2006/relationships/image" Target="../media/image1973.png"/><Relationship Id="rId333" Type="http://schemas.openxmlformats.org/officeDocument/2006/relationships/customXml" Target="../ink/ink2149.xml"/><Relationship Id="rId540" Type="http://schemas.openxmlformats.org/officeDocument/2006/relationships/customXml" Target="../ink/ink2253.xml"/><Relationship Id="rId72" Type="http://schemas.openxmlformats.org/officeDocument/2006/relationships/customXml" Target="../ink/ink2017.xml"/><Relationship Id="rId375" Type="http://schemas.openxmlformats.org/officeDocument/2006/relationships/image" Target="../media/image2075.png"/><Relationship Id="rId582" Type="http://schemas.openxmlformats.org/officeDocument/2006/relationships/customXml" Target="../ink/ink2274.xml"/><Relationship Id="rId638" Type="http://schemas.openxmlformats.org/officeDocument/2006/relationships/customXml" Target="../ink/ink2302.xml"/><Relationship Id="rId3" Type="http://schemas.openxmlformats.org/officeDocument/2006/relationships/image" Target="NULL"/><Relationship Id="rId235" Type="http://schemas.openxmlformats.org/officeDocument/2006/relationships/customXml" Target="../ink/ink2099.xml"/><Relationship Id="rId277" Type="http://schemas.openxmlformats.org/officeDocument/2006/relationships/image" Target="../media/image2027.png"/><Relationship Id="rId400" Type="http://schemas.openxmlformats.org/officeDocument/2006/relationships/customXml" Target="../ink/ink2183.xml"/><Relationship Id="rId442" Type="http://schemas.openxmlformats.org/officeDocument/2006/relationships/customXml" Target="../ink/ink2204.xml"/><Relationship Id="rId484" Type="http://schemas.openxmlformats.org/officeDocument/2006/relationships/customXml" Target="../ink/ink2225.xml"/><Relationship Id="rId137" Type="http://schemas.openxmlformats.org/officeDocument/2006/relationships/image" Target="../media/image1959.png"/><Relationship Id="rId302" Type="http://schemas.openxmlformats.org/officeDocument/2006/relationships/customXml" Target="../ink/ink2133.xml"/><Relationship Id="rId344" Type="http://schemas.openxmlformats.org/officeDocument/2006/relationships/image" Target="../media/image2060.png"/><Relationship Id="rId41" Type="http://schemas.openxmlformats.org/officeDocument/2006/relationships/image" Target="../media/image19110.png"/><Relationship Id="rId83" Type="http://schemas.openxmlformats.org/officeDocument/2006/relationships/image" Target="../media/image19320.png"/><Relationship Id="rId179" Type="http://schemas.openxmlformats.org/officeDocument/2006/relationships/customXml" Target="../ink/ink2071.xml"/><Relationship Id="rId386" Type="http://schemas.openxmlformats.org/officeDocument/2006/relationships/customXml" Target="../ink/ink2176.xml"/><Relationship Id="rId551" Type="http://schemas.openxmlformats.org/officeDocument/2006/relationships/image" Target="../media/image2163.png"/><Relationship Id="rId593" Type="http://schemas.openxmlformats.org/officeDocument/2006/relationships/image" Target="../media/image2184.png"/><Relationship Id="rId607" Type="http://schemas.openxmlformats.org/officeDocument/2006/relationships/image" Target="../media/image2191.png"/><Relationship Id="rId649" Type="http://schemas.openxmlformats.org/officeDocument/2006/relationships/image" Target="../media/image2212.png"/><Relationship Id="rId190" Type="http://schemas.openxmlformats.org/officeDocument/2006/relationships/image" Target="../media/image1984.png"/><Relationship Id="rId204" Type="http://schemas.openxmlformats.org/officeDocument/2006/relationships/image" Target="../media/image1991.png"/><Relationship Id="rId246" Type="http://schemas.openxmlformats.org/officeDocument/2006/relationships/image" Target="../media/image2012.png"/><Relationship Id="rId288" Type="http://schemas.openxmlformats.org/officeDocument/2006/relationships/customXml" Target="../ink/ink2126.xml"/><Relationship Id="rId411" Type="http://schemas.openxmlformats.org/officeDocument/2006/relationships/image" Target="../media/image2093.png"/><Relationship Id="rId453" Type="http://schemas.openxmlformats.org/officeDocument/2006/relationships/image" Target="../media/image2114.png"/><Relationship Id="rId509" Type="http://schemas.openxmlformats.org/officeDocument/2006/relationships/image" Target="../media/image2142.png"/><Relationship Id="rId106" Type="http://schemas.openxmlformats.org/officeDocument/2006/relationships/customXml" Target="../ink/ink2034.xml"/><Relationship Id="rId313" Type="http://schemas.openxmlformats.org/officeDocument/2006/relationships/image" Target="../media/image2045.png"/><Relationship Id="rId495" Type="http://schemas.openxmlformats.org/officeDocument/2006/relationships/image" Target="../media/image2135.png"/><Relationship Id="rId10" Type="http://schemas.openxmlformats.org/officeDocument/2006/relationships/customXml" Target="../ink/ink1986.xml"/><Relationship Id="rId52" Type="http://schemas.openxmlformats.org/officeDocument/2006/relationships/customXml" Target="../ink/ink2007.xml"/><Relationship Id="rId94" Type="http://schemas.openxmlformats.org/officeDocument/2006/relationships/customXml" Target="../ink/ink2028.xml"/><Relationship Id="rId148" Type="http://schemas.openxmlformats.org/officeDocument/2006/relationships/customXml" Target="../ink/ink2055.xml"/><Relationship Id="rId355" Type="http://schemas.openxmlformats.org/officeDocument/2006/relationships/customXml" Target="../ink/ink2160.xml"/><Relationship Id="rId397" Type="http://schemas.openxmlformats.org/officeDocument/2006/relationships/image" Target="../media/image2086.png"/><Relationship Id="rId520" Type="http://schemas.openxmlformats.org/officeDocument/2006/relationships/customXml" Target="../ink/ink2243.xml"/><Relationship Id="rId562" Type="http://schemas.openxmlformats.org/officeDocument/2006/relationships/customXml" Target="../ink/ink2264.xml"/><Relationship Id="rId618" Type="http://schemas.openxmlformats.org/officeDocument/2006/relationships/customXml" Target="../ink/ink2292.xml"/><Relationship Id="rId215" Type="http://schemas.openxmlformats.org/officeDocument/2006/relationships/customXml" Target="../ink/ink2089.xml"/><Relationship Id="rId257" Type="http://schemas.openxmlformats.org/officeDocument/2006/relationships/customXml" Target="../ink/ink2110.xml"/><Relationship Id="rId422" Type="http://schemas.openxmlformats.org/officeDocument/2006/relationships/customXml" Target="../ink/ink2194.xml"/><Relationship Id="rId464" Type="http://schemas.openxmlformats.org/officeDocument/2006/relationships/customXml" Target="../ink/ink2215.xml"/><Relationship Id="rId299" Type="http://schemas.openxmlformats.org/officeDocument/2006/relationships/image" Target="../media/image2038.png"/><Relationship Id="rId63" Type="http://schemas.openxmlformats.org/officeDocument/2006/relationships/image" Target="../media/image19220.png"/><Relationship Id="rId159" Type="http://schemas.openxmlformats.org/officeDocument/2006/relationships/image" Target="../media/image134.png"/><Relationship Id="rId366" Type="http://schemas.openxmlformats.org/officeDocument/2006/relationships/image" Target="../media/image2071.png"/><Relationship Id="rId573" Type="http://schemas.openxmlformats.org/officeDocument/2006/relationships/image" Target="../media/image2174.png"/><Relationship Id="rId226" Type="http://schemas.openxmlformats.org/officeDocument/2006/relationships/image" Target="../media/image2002.png"/><Relationship Id="rId433" Type="http://schemas.openxmlformats.org/officeDocument/2006/relationships/image" Target="../media/image2104.png"/><Relationship Id="rId640" Type="http://schemas.openxmlformats.org/officeDocument/2006/relationships/customXml" Target="../ink/ink2303.xml"/><Relationship Id="rId74" Type="http://schemas.openxmlformats.org/officeDocument/2006/relationships/customXml" Target="../ink/ink2018.xml"/><Relationship Id="rId377" Type="http://schemas.openxmlformats.org/officeDocument/2006/relationships/image" Target="../media/image2076.png"/><Relationship Id="rId500" Type="http://schemas.openxmlformats.org/officeDocument/2006/relationships/customXml" Target="../ink/ink2233.xml"/><Relationship Id="rId584" Type="http://schemas.openxmlformats.org/officeDocument/2006/relationships/customXml" Target="../ink/ink2275.xml"/><Relationship Id="rId5" Type="http://schemas.openxmlformats.org/officeDocument/2006/relationships/image" Target="../media/image14120.png"/><Relationship Id="rId237" Type="http://schemas.openxmlformats.org/officeDocument/2006/relationships/customXml" Target="../ink/ink2100.xml"/><Relationship Id="rId444" Type="http://schemas.openxmlformats.org/officeDocument/2006/relationships/customXml" Target="../ink/ink2205.xml"/><Relationship Id="rId651" Type="http://schemas.openxmlformats.org/officeDocument/2006/relationships/image" Target="../media/image2213.png"/><Relationship Id="rId290" Type="http://schemas.openxmlformats.org/officeDocument/2006/relationships/customXml" Target="../ink/ink2127.xml"/><Relationship Id="rId304" Type="http://schemas.openxmlformats.org/officeDocument/2006/relationships/customXml" Target="../ink/ink2134.xml"/><Relationship Id="rId388" Type="http://schemas.openxmlformats.org/officeDocument/2006/relationships/customXml" Target="../ink/ink2177.xml"/><Relationship Id="rId511" Type="http://schemas.openxmlformats.org/officeDocument/2006/relationships/image" Target="../media/image2143.png"/><Relationship Id="rId609" Type="http://schemas.openxmlformats.org/officeDocument/2006/relationships/image" Target="../media/image2192.png"/><Relationship Id="rId85" Type="http://schemas.openxmlformats.org/officeDocument/2006/relationships/image" Target="../media/image19330.png"/><Relationship Id="rId150" Type="http://schemas.openxmlformats.org/officeDocument/2006/relationships/customXml" Target="../ink/ink2056.xml"/><Relationship Id="rId595" Type="http://schemas.openxmlformats.org/officeDocument/2006/relationships/image" Target="../media/image2185.png"/><Relationship Id="rId248" Type="http://schemas.openxmlformats.org/officeDocument/2006/relationships/image" Target="../media/image2013.png"/><Relationship Id="rId455" Type="http://schemas.openxmlformats.org/officeDocument/2006/relationships/image" Target="../media/image2115.png"/><Relationship Id="rId12" Type="http://schemas.openxmlformats.org/officeDocument/2006/relationships/customXml" Target="../ink/ink1987.xml"/><Relationship Id="rId108" Type="http://schemas.openxmlformats.org/officeDocument/2006/relationships/customXml" Target="../ink/ink2035.xml"/><Relationship Id="rId315" Type="http://schemas.openxmlformats.org/officeDocument/2006/relationships/customXml" Target="../ink/ink2140.xml"/><Relationship Id="rId522" Type="http://schemas.openxmlformats.org/officeDocument/2006/relationships/customXml" Target="../ink/ink2244.xml"/><Relationship Id="rId96" Type="http://schemas.openxmlformats.org/officeDocument/2006/relationships/customXml" Target="../ink/ink2029.xml"/><Relationship Id="rId161" Type="http://schemas.openxmlformats.org/officeDocument/2006/relationships/customXml" Target="../ink/ink2062.xml"/><Relationship Id="rId399" Type="http://schemas.openxmlformats.org/officeDocument/2006/relationships/image" Target="../media/image2087.png"/><Relationship Id="rId259" Type="http://schemas.openxmlformats.org/officeDocument/2006/relationships/customXml" Target="../ink/ink2111.xml"/><Relationship Id="rId466" Type="http://schemas.openxmlformats.org/officeDocument/2006/relationships/customXml" Target="../ink/ink2216.xml"/><Relationship Id="rId23" Type="http://schemas.openxmlformats.org/officeDocument/2006/relationships/image" Target="../media/image19030.png"/><Relationship Id="rId119" Type="http://schemas.openxmlformats.org/officeDocument/2006/relationships/image" Target="../media/image1950.png"/><Relationship Id="rId326" Type="http://schemas.openxmlformats.org/officeDocument/2006/relationships/image" Target="../media/image2051.png"/><Relationship Id="rId533" Type="http://schemas.openxmlformats.org/officeDocument/2006/relationships/image" Target="../media/image2154.png"/><Relationship Id="rId172" Type="http://schemas.openxmlformats.org/officeDocument/2006/relationships/image" Target="../media/image1975.png"/><Relationship Id="rId477" Type="http://schemas.openxmlformats.org/officeDocument/2006/relationships/image" Target="../media/image2126.png"/><Relationship Id="rId600" Type="http://schemas.openxmlformats.org/officeDocument/2006/relationships/customXml" Target="../ink/ink2283.xml"/><Relationship Id="rId337" Type="http://schemas.openxmlformats.org/officeDocument/2006/relationships/customXml" Target="../ink/ink2151.xml"/><Relationship Id="rId34" Type="http://schemas.openxmlformats.org/officeDocument/2006/relationships/customXml" Target="../ink/ink1998.xml"/><Relationship Id="rId544" Type="http://schemas.openxmlformats.org/officeDocument/2006/relationships/customXml" Target="../ink/ink2255.xml"/><Relationship Id="rId183" Type="http://schemas.openxmlformats.org/officeDocument/2006/relationships/customXml" Target="../ink/ink2073.xml"/><Relationship Id="rId390" Type="http://schemas.openxmlformats.org/officeDocument/2006/relationships/customXml" Target="../ink/ink2178.xml"/><Relationship Id="rId404" Type="http://schemas.openxmlformats.org/officeDocument/2006/relationships/customXml" Target="../ink/ink2185.xml"/><Relationship Id="rId611" Type="http://schemas.openxmlformats.org/officeDocument/2006/relationships/image" Target="../media/image2193.png"/><Relationship Id="rId250" Type="http://schemas.openxmlformats.org/officeDocument/2006/relationships/image" Target="../media/image2014.png"/><Relationship Id="rId488" Type="http://schemas.openxmlformats.org/officeDocument/2006/relationships/customXml" Target="../ink/ink2227.xml"/><Relationship Id="rId45" Type="http://schemas.openxmlformats.org/officeDocument/2006/relationships/image" Target="../media/image19130.png"/><Relationship Id="rId110" Type="http://schemas.openxmlformats.org/officeDocument/2006/relationships/customXml" Target="../ink/ink2036.xml"/><Relationship Id="rId348" Type="http://schemas.openxmlformats.org/officeDocument/2006/relationships/image" Target="../media/image2062.png"/><Relationship Id="rId555" Type="http://schemas.openxmlformats.org/officeDocument/2006/relationships/image" Target="../media/image2165.png"/><Relationship Id="rId194" Type="http://schemas.openxmlformats.org/officeDocument/2006/relationships/image" Target="../media/image1986.png"/><Relationship Id="rId208" Type="http://schemas.openxmlformats.org/officeDocument/2006/relationships/image" Target="../media/image1993.png"/><Relationship Id="rId415" Type="http://schemas.openxmlformats.org/officeDocument/2006/relationships/image" Target="../media/image2095.png"/><Relationship Id="rId622" Type="http://schemas.openxmlformats.org/officeDocument/2006/relationships/customXml" Target="../ink/ink2294.xml"/><Relationship Id="rId261" Type="http://schemas.openxmlformats.org/officeDocument/2006/relationships/customXml" Target="../ink/ink2112.xml"/><Relationship Id="rId499" Type="http://schemas.openxmlformats.org/officeDocument/2006/relationships/image" Target="../media/image2137.png"/><Relationship Id="rId56" Type="http://schemas.openxmlformats.org/officeDocument/2006/relationships/customXml" Target="../ink/ink2009.xml"/><Relationship Id="rId359" Type="http://schemas.openxmlformats.org/officeDocument/2006/relationships/customXml" Target="../ink/ink2162.xml"/><Relationship Id="rId566" Type="http://schemas.openxmlformats.org/officeDocument/2006/relationships/customXml" Target="../ink/ink2266.xml"/><Relationship Id="rId121" Type="http://schemas.openxmlformats.org/officeDocument/2006/relationships/image" Target="../media/image1951.png"/><Relationship Id="rId219" Type="http://schemas.openxmlformats.org/officeDocument/2006/relationships/customXml" Target="../ink/ink2091.xml"/><Relationship Id="rId426" Type="http://schemas.openxmlformats.org/officeDocument/2006/relationships/customXml" Target="../ink/ink2196.xml"/><Relationship Id="rId633" Type="http://schemas.openxmlformats.org/officeDocument/2006/relationships/image" Target="../media/image2204.png"/><Relationship Id="rId67" Type="http://schemas.openxmlformats.org/officeDocument/2006/relationships/image" Target="../media/image19240.png"/><Relationship Id="rId272" Type="http://schemas.openxmlformats.org/officeDocument/2006/relationships/customXml" Target="../ink/ink2118.xml"/><Relationship Id="rId577" Type="http://schemas.openxmlformats.org/officeDocument/2006/relationships/image" Target="../media/image2176.png"/><Relationship Id="rId132" Type="http://schemas.openxmlformats.org/officeDocument/2006/relationships/customXml" Target="../ink/ink2047.xml"/><Relationship Id="rId437" Type="http://schemas.openxmlformats.org/officeDocument/2006/relationships/image" Target="../media/image2106.png"/><Relationship Id="rId644" Type="http://schemas.openxmlformats.org/officeDocument/2006/relationships/customXml" Target="../ink/ink2305.xml"/><Relationship Id="rId283" Type="http://schemas.openxmlformats.org/officeDocument/2006/relationships/image" Target="../media/image2030.png"/><Relationship Id="rId490" Type="http://schemas.openxmlformats.org/officeDocument/2006/relationships/customXml" Target="../ink/ink2228.xml"/><Relationship Id="rId504" Type="http://schemas.openxmlformats.org/officeDocument/2006/relationships/customXml" Target="../ink/ink2235.xml"/><Relationship Id="rId78" Type="http://schemas.openxmlformats.org/officeDocument/2006/relationships/customXml" Target="../ink/ink2020.xml"/><Relationship Id="rId143" Type="http://schemas.openxmlformats.org/officeDocument/2006/relationships/image" Target="../media/image1962.png"/><Relationship Id="rId350" Type="http://schemas.openxmlformats.org/officeDocument/2006/relationships/image" Target="../media/image2063.png"/><Relationship Id="rId588" Type="http://schemas.openxmlformats.org/officeDocument/2006/relationships/customXml" Target="../ink/ink2277.xml"/><Relationship Id="rId9" Type="http://schemas.openxmlformats.org/officeDocument/2006/relationships/image" Target="../media/image18960.png"/><Relationship Id="rId210" Type="http://schemas.openxmlformats.org/officeDocument/2006/relationships/image" Target="../media/image1994.png"/><Relationship Id="rId448" Type="http://schemas.openxmlformats.org/officeDocument/2006/relationships/customXml" Target="../ink/ink2207.xml"/><Relationship Id="rId294" Type="http://schemas.openxmlformats.org/officeDocument/2006/relationships/customXml" Target="../ink/ink2129.xml"/><Relationship Id="rId308" Type="http://schemas.openxmlformats.org/officeDocument/2006/relationships/customXml" Target="../ink/ink2136.xml"/><Relationship Id="rId515" Type="http://schemas.openxmlformats.org/officeDocument/2006/relationships/image" Target="../media/image2145.png"/><Relationship Id="rId89" Type="http://schemas.openxmlformats.org/officeDocument/2006/relationships/image" Target="../media/image19350.png"/><Relationship Id="rId154" Type="http://schemas.openxmlformats.org/officeDocument/2006/relationships/customXml" Target="../ink/ink2058.xml"/><Relationship Id="rId361" Type="http://schemas.openxmlformats.org/officeDocument/2006/relationships/customXml" Target="../ink/ink2163.xml"/><Relationship Id="rId599" Type="http://schemas.openxmlformats.org/officeDocument/2006/relationships/image" Target="../media/image2187.png"/><Relationship Id="rId459" Type="http://schemas.openxmlformats.org/officeDocument/2006/relationships/image" Target="../media/image2117.png"/></Relationships>
</file>

<file path=ppt/slides/_rels/slide22.xml.rels><?xml version="1.0" encoding="UTF-8" standalone="yes"?>
<Relationships xmlns="http://schemas.openxmlformats.org/package/2006/relationships"><Relationship Id="rId117" Type="http://schemas.openxmlformats.org/officeDocument/2006/relationships/customXml" Target="../ink/ink2366.xml"/><Relationship Id="rId21" Type="http://schemas.openxmlformats.org/officeDocument/2006/relationships/image" Target="../media/image2216.png"/><Relationship Id="rId42" Type="http://schemas.openxmlformats.org/officeDocument/2006/relationships/customXml" Target="../ink/ink2328.xml"/><Relationship Id="rId63" Type="http://schemas.openxmlformats.org/officeDocument/2006/relationships/image" Target="../media/image2237.png"/><Relationship Id="rId84" Type="http://schemas.openxmlformats.org/officeDocument/2006/relationships/customXml" Target="../ink/ink2349.xml"/><Relationship Id="rId138" Type="http://schemas.openxmlformats.org/officeDocument/2006/relationships/customXml" Target="../ink/ink2377.xml"/><Relationship Id="rId159" Type="http://schemas.openxmlformats.org/officeDocument/2006/relationships/image" Target="../media/image2284.png"/><Relationship Id="rId170" Type="http://schemas.openxmlformats.org/officeDocument/2006/relationships/customXml" Target="../ink/ink2393.xml"/><Relationship Id="rId107" Type="http://schemas.openxmlformats.org/officeDocument/2006/relationships/customXml" Target="../ink/ink2361.xml"/><Relationship Id="rId11" Type="http://schemas.openxmlformats.org/officeDocument/2006/relationships/image" Target="../media/image21950.png"/><Relationship Id="rId32" Type="http://schemas.openxmlformats.org/officeDocument/2006/relationships/customXml" Target="../ink/ink2323.xml"/><Relationship Id="rId53" Type="http://schemas.openxmlformats.org/officeDocument/2006/relationships/image" Target="../media/image2232.png"/><Relationship Id="rId74" Type="http://schemas.openxmlformats.org/officeDocument/2006/relationships/customXml" Target="../ink/ink2344.xml"/><Relationship Id="rId128" Type="http://schemas.openxmlformats.org/officeDocument/2006/relationships/image" Target="../media/image2269.png"/><Relationship Id="rId149" Type="http://schemas.openxmlformats.org/officeDocument/2006/relationships/image" Target="../media/image2279.png"/><Relationship Id="rId5" Type="http://schemas.openxmlformats.org/officeDocument/2006/relationships/image" Target="../media/image21920.png"/><Relationship Id="rId95" Type="http://schemas.openxmlformats.org/officeDocument/2006/relationships/image" Target="../media/image2253.png"/><Relationship Id="rId160" Type="http://schemas.openxmlformats.org/officeDocument/2006/relationships/customXml" Target="../ink/ink2388.xml"/><Relationship Id="rId22" Type="http://schemas.openxmlformats.org/officeDocument/2006/relationships/customXml" Target="../ink/ink2318.xml"/><Relationship Id="rId43" Type="http://schemas.openxmlformats.org/officeDocument/2006/relationships/image" Target="../media/image2227.png"/><Relationship Id="rId64" Type="http://schemas.openxmlformats.org/officeDocument/2006/relationships/customXml" Target="../ink/ink2339.xml"/><Relationship Id="rId118" Type="http://schemas.openxmlformats.org/officeDocument/2006/relationships/image" Target="../media/image2264.png"/><Relationship Id="rId139" Type="http://schemas.openxmlformats.org/officeDocument/2006/relationships/image" Target="../media/image2274.png"/><Relationship Id="rId85" Type="http://schemas.openxmlformats.org/officeDocument/2006/relationships/image" Target="../media/image2248.png"/><Relationship Id="rId150" Type="http://schemas.openxmlformats.org/officeDocument/2006/relationships/customXml" Target="../ink/ink2383.xml"/><Relationship Id="rId171" Type="http://schemas.openxmlformats.org/officeDocument/2006/relationships/image" Target="../media/image2290.png"/><Relationship Id="rId12" Type="http://schemas.openxmlformats.org/officeDocument/2006/relationships/customXml" Target="../ink/ink2313.xml"/><Relationship Id="rId33" Type="http://schemas.openxmlformats.org/officeDocument/2006/relationships/image" Target="../media/image2222.png"/><Relationship Id="rId108" Type="http://schemas.openxmlformats.org/officeDocument/2006/relationships/image" Target="../media/image2259.png"/><Relationship Id="rId129" Type="http://schemas.openxmlformats.org/officeDocument/2006/relationships/customXml" Target="../ink/ink2372.xml"/><Relationship Id="rId54" Type="http://schemas.openxmlformats.org/officeDocument/2006/relationships/customXml" Target="../ink/ink2334.xml"/><Relationship Id="rId75" Type="http://schemas.openxmlformats.org/officeDocument/2006/relationships/image" Target="../media/image2243.png"/><Relationship Id="rId96" Type="http://schemas.openxmlformats.org/officeDocument/2006/relationships/customXml" Target="../ink/ink2355.xml"/><Relationship Id="rId140" Type="http://schemas.openxmlformats.org/officeDocument/2006/relationships/customXml" Target="../ink/ink2378.xml"/><Relationship Id="rId161" Type="http://schemas.openxmlformats.org/officeDocument/2006/relationships/image" Target="../media/image2285.png"/><Relationship Id="rId6" Type="http://schemas.openxmlformats.org/officeDocument/2006/relationships/customXml" Target="../ink/ink2310.xml"/><Relationship Id="rId23" Type="http://schemas.openxmlformats.org/officeDocument/2006/relationships/image" Target="../media/image2217.png"/><Relationship Id="rId28" Type="http://schemas.openxmlformats.org/officeDocument/2006/relationships/customXml" Target="../ink/ink2321.xml"/><Relationship Id="rId49" Type="http://schemas.openxmlformats.org/officeDocument/2006/relationships/image" Target="../media/image2230.png"/><Relationship Id="rId114" Type="http://schemas.openxmlformats.org/officeDocument/2006/relationships/image" Target="../media/image2262.png"/><Relationship Id="rId119" Type="http://schemas.openxmlformats.org/officeDocument/2006/relationships/customXml" Target="../ink/ink2367.xml"/><Relationship Id="rId44" Type="http://schemas.openxmlformats.org/officeDocument/2006/relationships/customXml" Target="../ink/ink2329.xml"/><Relationship Id="rId60" Type="http://schemas.openxmlformats.org/officeDocument/2006/relationships/customXml" Target="../ink/ink2337.xml"/><Relationship Id="rId65" Type="http://schemas.openxmlformats.org/officeDocument/2006/relationships/image" Target="../media/image2238.png"/><Relationship Id="rId81" Type="http://schemas.openxmlformats.org/officeDocument/2006/relationships/image" Target="../media/image2246.png"/><Relationship Id="rId86" Type="http://schemas.openxmlformats.org/officeDocument/2006/relationships/customXml" Target="../ink/ink2350.xml"/><Relationship Id="rId130" Type="http://schemas.openxmlformats.org/officeDocument/2006/relationships/image" Target="../media/image2270.png"/><Relationship Id="rId135" Type="http://schemas.openxmlformats.org/officeDocument/2006/relationships/customXml" Target="../ink/ink2375.xml"/><Relationship Id="rId151" Type="http://schemas.openxmlformats.org/officeDocument/2006/relationships/image" Target="../media/image2280.png"/><Relationship Id="rId156" Type="http://schemas.openxmlformats.org/officeDocument/2006/relationships/customXml" Target="../ink/ink2386.xml"/><Relationship Id="rId177" Type="http://schemas.openxmlformats.org/officeDocument/2006/relationships/image" Target="../media/image2293.png"/><Relationship Id="rId172" Type="http://schemas.openxmlformats.org/officeDocument/2006/relationships/customXml" Target="../ink/ink2394.xml"/><Relationship Id="rId13" Type="http://schemas.openxmlformats.org/officeDocument/2006/relationships/image" Target="../media/image21960.png"/><Relationship Id="rId18" Type="http://schemas.openxmlformats.org/officeDocument/2006/relationships/customXml" Target="../ink/ink2316.xml"/><Relationship Id="rId39" Type="http://schemas.openxmlformats.org/officeDocument/2006/relationships/image" Target="../media/image2225.png"/><Relationship Id="rId109" Type="http://schemas.openxmlformats.org/officeDocument/2006/relationships/customXml" Target="../ink/ink2362.xml"/><Relationship Id="rId34" Type="http://schemas.openxmlformats.org/officeDocument/2006/relationships/customXml" Target="../ink/ink2324.xml"/><Relationship Id="rId50" Type="http://schemas.openxmlformats.org/officeDocument/2006/relationships/customXml" Target="../ink/ink2332.xml"/><Relationship Id="rId55" Type="http://schemas.openxmlformats.org/officeDocument/2006/relationships/image" Target="../media/image2233.png"/><Relationship Id="rId76" Type="http://schemas.openxmlformats.org/officeDocument/2006/relationships/customXml" Target="../ink/ink2345.xml"/><Relationship Id="rId97" Type="http://schemas.openxmlformats.org/officeDocument/2006/relationships/customXml" Target="../ink/ink2356.xml"/><Relationship Id="rId104" Type="http://schemas.openxmlformats.org/officeDocument/2006/relationships/image" Target="../media/image2257.png"/><Relationship Id="rId120" Type="http://schemas.openxmlformats.org/officeDocument/2006/relationships/image" Target="../media/image2265.png"/><Relationship Id="rId125" Type="http://schemas.openxmlformats.org/officeDocument/2006/relationships/customXml" Target="../ink/ink2370.xml"/><Relationship Id="rId141" Type="http://schemas.openxmlformats.org/officeDocument/2006/relationships/image" Target="../media/image2275.png"/><Relationship Id="rId146" Type="http://schemas.openxmlformats.org/officeDocument/2006/relationships/customXml" Target="../ink/ink2381.xml"/><Relationship Id="rId167" Type="http://schemas.openxmlformats.org/officeDocument/2006/relationships/image" Target="../media/image2288.png"/><Relationship Id="rId7" Type="http://schemas.openxmlformats.org/officeDocument/2006/relationships/image" Target="../media/image21930.png"/><Relationship Id="rId71" Type="http://schemas.openxmlformats.org/officeDocument/2006/relationships/image" Target="../media/image2241.png"/><Relationship Id="rId92" Type="http://schemas.openxmlformats.org/officeDocument/2006/relationships/customXml" Target="../ink/ink2353.xml"/><Relationship Id="rId162" Type="http://schemas.openxmlformats.org/officeDocument/2006/relationships/customXml" Target="../ink/ink2389.xml"/><Relationship Id="rId2" Type="http://schemas.openxmlformats.org/officeDocument/2006/relationships/notesSlide" Target="../notesSlides/notesSlide20.xml"/><Relationship Id="rId29" Type="http://schemas.openxmlformats.org/officeDocument/2006/relationships/image" Target="../media/image2220.png"/><Relationship Id="rId24" Type="http://schemas.openxmlformats.org/officeDocument/2006/relationships/customXml" Target="../ink/ink2319.xml"/><Relationship Id="rId40" Type="http://schemas.openxmlformats.org/officeDocument/2006/relationships/customXml" Target="../ink/ink2327.xml"/><Relationship Id="rId45" Type="http://schemas.openxmlformats.org/officeDocument/2006/relationships/image" Target="../media/image2228.png"/><Relationship Id="rId66" Type="http://schemas.openxmlformats.org/officeDocument/2006/relationships/customXml" Target="../ink/ink2340.xml"/><Relationship Id="rId87" Type="http://schemas.openxmlformats.org/officeDocument/2006/relationships/image" Target="../media/image2249.png"/><Relationship Id="rId110" Type="http://schemas.openxmlformats.org/officeDocument/2006/relationships/image" Target="../media/image2260.png"/><Relationship Id="rId115" Type="http://schemas.openxmlformats.org/officeDocument/2006/relationships/customXml" Target="../ink/ink2365.xml"/><Relationship Id="rId131" Type="http://schemas.openxmlformats.org/officeDocument/2006/relationships/customXml" Target="../ink/ink2373.xml"/><Relationship Id="rId136" Type="http://schemas.openxmlformats.org/officeDocument/2006/relationships/image" Target="../media/image2273.png"/><Relationship Id="rId157" Type="http://schemas.openxmlformats.org/officeDocument/2006/relationships/image" Target="../media/image2283.png"/><Relationship Id="rId178" Type="http://schemas.openxmlformats.org/officeDocument/2006/relationships/customXml" Target="../ink/ink2397.xml"/><Relationship Id="rId61" Type="http://schemas.openxmlformats.org/officeDocument/2006/relationships/image" Target="../media/image2236.png"/><Relationship Id="rId82" Type="http://schemas.openxmlformats.org/officeDocument/2006/relationships/customXml" Target="../ink/ink2348.xml"/><Relationship Id="rId152" Type="http://schemas.openxmlformats.org/officeDocument/2006/relationships/customXml" Target="../ink/ink2384.xml"/><Relationship Id="rId173" Type="http://schemas.openxmlformats.org/officeDocument/2006/relationships/image" Target="../media/image2291.png"/><Relationship Id="rId19" Type="http://schemas.openxmlformats.org/officeDocument/2006/relationships/image" Target="../media/image2215.png"/><Relationship Id="rId14" Type="http://schemas.openxmlformats.org/officeDocument/2006/relationships/customXml" Target="../ink/ink2314.xml"/><Relationship Id="rId30" Type="http://schemas.openxmlformats.org/officeDocument/2006/relationships/customXml" Target="../ink/ink2322.xml"/><Relationship Id="rId35" Type="http://schemas.openxmlformats.org/officeDocument/2006/relationships/image" Target="../media/image2223.png"/><Relationship Id="rId56" Type="http://schemas.openxmlformats.org/officeDocument/2006/relationships/customXml" Target="../ink/ink2335.xml"/><Relationship Id="rId77" Type="http://schemas.openxmlformats.org/officeDocument/2006/relationships/image" Target="../media/image2244.png"/><Relationship Id="rId100" Type="http://schemas.openxmlformats.org/officeDocument/2006/relationships/image" Target="../media/image2255.png"/><Relationship Id="rId105" Type="http://schemas.openxmlformats.org/officeDocument/2006/relationships/customXml" Target="../ink/ink2360.xml"/><Relationship Id="rId126" Type="http://schemas.openxmlformats.org/officeDocument/2006/relationships/image" Target="../media/image2268.png"/><Relationship Id="rId147" Type="http://schemas.openxmlformats.org/officeDocument/2006/relationships/image" Target="../media/image2278.png"/><Relationship Id="rId168" Type="http://schemas.openxmlformats.org/officeDocument/2006/relationships/customXml" Target="../ink/ink2392.xml"/><Relationship Id="rId8" Type="http://schemas.openxmlformats.org/officeDocument/2006/relationships/customXml" Target="../ink/ink2311.xml"/><Relationship Id="rId51" Type="http://schemas.openxmlformats.org/officeDocument/2006/relationships/image" Target="../media/image2231.png"/><Relationship Id="rId72" Type="http://schemas.openxmlformats.org/officeDocument/2006/relationships/customXml" Target="../ink/ink2343.xml"/><Relationship Id="rId93" Type="http://schemas.openxmlformats.org/officeDocument/2006/relationships/image" Target="../media/image2252.png"/><Relationship Id="rId98" Type="http://schemas.openxmlformats.org/officeDocument/2006/relationships/image" Target="../media/image2254.png"/><Relationship Id="rId121" Type="http://schemas.openxmlformats.org/officeDocument/2006/relationships/customXml" Target="../ink/ink2368.xml"/><Relationship Id="rId142" Type="http://schemas.openxmlformats.org/officeDocument/2006/relationships/customXml" Target="../ink/ink2379.xml"/><Relationship Id="rId163" Type="http://schemas.openxmlformats.org/officeDocument/2006/relationships/image" Target="../media/image2286.png"/><Relationship Id="rId3" Type="http://schemas.openxmlformats.org/officeDocument/2006/relationships/image" Target="../media/image1380.emf"/><Relationship Id="rId25" Type="http://schemas.openxmlformats.org/officeDocument/2006/relationships/image" Target="../media/image2218.png"/><Relationship Id="rId46" Type="http://schemas.openxmlformats.org/officeDocument/2006/relationships/customXml" Target="../ink/ink2330.xml"/><Relationship Id="rId67" Type="http://schemas.openxmlformats.org/officeDocument/2006/relationships/image" Target="../media/image2239.png"/><Relationship Id="rId116" Type="http://schemas.openxmlformats.org/officeDocument/2006/relationships/image" Target="../media/image2263.png"/><Relationship Id="rId137" Type="http://schemas.openxmlformats.org/officeDocument/2006/relationships/customXml" Target="../ink/ink2376.xml"/><Relationship Id="rId158" Type="http://schemas.openxmlformats.org/officeDocument/2006/relationships/customXml" Target="../ink/ink2387.xml"/><Relationship Id="rId20" Type="http://schemas.openxmlformats.org/officeDocument/2006/relationships/customXml" Target="../ink/ink2317.xml"/><Relationship Id="rId41" Type="http://schemas.openxmlformats.org/officeDocument/2006/relationships/image" Target="../media/image2226.png"/><Relationship Id="rId62" Type="http://schemas.openxmlformats.org/officeDocument/2006/relationships/customXml" Target="../ink/ink2338.xml"/><Relationship Id="rId83" Type="http://schemas.openxmlformats.org/officeDocument/2006/relationships/image" Target="../media/image2247.png"/><Relationship Id="rId88" Type="http://schemas.openxmlformats.org/officeDocument/2006/relationships/customXml" Target="../ink/ink2351.xml"/><Relationship Id="rId111" Type="http://schemas.openxmlformats.org/officeDocument/2006/relationships/customXml" Target="../ink/ink2363.xml"/><Relationship Id="rId132" Type="http://schemas.openxmlformats.org/officeDocument/2006/relationships/image" Target="../media/image2271.png"/><Relationship Id="rId153" Type="http://schemas.openxmlformats.org/officeDocument/2006/relationships/image" Target="../media/image2281.png"/><Relationship Id="rId174" Type="http://schemas.openxmlformats.org/officeDocument/2006/relationships/customXml" Target="../ink/ink2395.xml"/><Relationship Id="rId179" Type="http://schemas.openxmlformats.org/officeDocument/2006/relationships/image" Target="../media/image2294.png"/><Relationship Id="rId15" Type="http://schemas.openxmlformats.org/officeDocument/2006/relationships/image" Target="../media/image21970.png"/><Relationship Id="rId36" Type="http://schemas.openxmlformats.org/officeDocument/2006/relationships/customXml" Target="../ink/ink2325.xml"/><Relationship Id="rId57" Type="http://schemas.openxmlformats.org/officeDocument/2006/relationships/image" Target="../media/image2234.png"/><Relationship Id="rId106" Type="http://schemas.openxmlformats.org/officeDocument/2006/relationships/image" Target="../media/image2258.png"/><Relationship Id="rId127" Type="http://schemas.openxmlformats.org/officeDocument/2006/relationships/customXml" Target="../ink/ink2371.xml"/><Relationship Id="rId10" Type="http://schemas.openxmlformats.org/officeDocument/2006/relationships/customXml" Target="../ink/ink2312.xml"/><Relationship Id="rId31" Type="http://schemas.openxmlformats.org/officeDocument/2006/relationships/image" Target="../media/image2221.png"/><Relationship Id="rId52" Type="http://schemas.openxmlformats.org/officeDocument/2006/relationships/customXml" Target="../ink/ink2333.xml"/><Relationship Id="rId73" Type="http://schemas.openxmlformats.org/officeDocument/2006/relationships/image" Target="../media/image2242.png"/><Relationship Id="rId78" Type="http://schemas.openxmlformats.org/officeDocument/2006/relationships/customXml" Target="../ink/ink2346.xml"/><Relationship Id="rId94" Type="http://schemas.openxmlformats.org/officeDocument/2006/relationships/customXml" Target="../ink/ink2354.xml"/><Relationship Id="rId99" Type="http://schemas.openxmlformats.org/officeDocument/2006/relationships/customXml" Target="../ink/ink2357.xml"/><Relationship Id="rId101" Type="http://schemas.openxmlformats.org/officeDocument/2006/relationships/customXml" Target="../ink/ink2358.xml"/><Relationship Id="rId122" Type="http://schemas.openxmlformats.org/officeDocument/2006/relationships/image" Target="../media/image2266.png"/><Relationship Id="rId143" Type="http://schemas.openxmlformats.org/officeDocument/2006/relationships/image" Target="../media/image2276.png"/><Relationship Id="rId148" Type="http://schemas.openxmlformats.org/officeDocument/2006/relationships/customXml" Target="../ink/ink2382.xml"/><Relationship Id="rId164" Type="http://schemas.openxmlformats.org/officeDocument/2006/relationships/customXml" Target="../ink/ink2390.xml"/><Relationship Id="rId169" Type="http://schemas.openxmlformats.org/officeDocument/2006/relationships/image" Target="../media/image2289.png"/><Relationship Id="rId4" Type="http://schemas.openxmlformats.org/officeDocument/2006/relationships/customXml" Target="../ink/ink2309.xml"/><Relationship Id="rId9" Type="http://schemas.openxmlformats.org/officeDocument/2006/relationships/image" Target="../media/image21940.png"/><Relationship Id="rId26" Type="http://schemas.openxmlformats.org/officeDocument/2006/relationships/customXml" Target="../ink/ink2320.xml"/><Relationship Id="rId47" Type="http://schemas.openxmlformats.org/officeDocument/2006/relationships/image" Target="../media/image2229.png"/><Relationship Id="rId68" Type="http://schemas.openxmlformats.org/officeDocument/2006/relationships/customXml" Target="../ink/ink2341.xml"/><Relationship Id="rId89" Type="http://schemas.openxmlformats.org/officeDocument/2006/relationships/image" Target="../media/image2250.png"/><Relationship Id="rId112" Type="http://schemas.openxmlformats.org/officeDocument/2006/relationships/image" Target="../media/image2261.png"/><Relationship Id="rId133" Type="http://schemas.openxmlformats.org/officeDocument/2006/relationships/customXml" Target="../ink/ink2374.xml"/><Relationship Id="rId154" Type="http://schemas.openxmlformats.org/officeDocument/2006/relationships/customXml" Target="../ink/ink2385.xml"/><Relationship Id="rId175" Type="http://schemas.openxmlformats.org/officeDocument/2006/relationships/image" Target="../media/image2292.png"/><Relationship Id="rId16" Type="http://schemas.openxmlformats.org/officeDocument/2006/relationships/customXml" Target="../ink/ink2315.xml"/><Relationship Id="rId37" Type="http://schemas.openxmlformats.org/officeDocument/2006/relationships/image" Target="../media/image2224.png"/><Relationship Id="rId58" Type="http://schemas.openxmlformats.org/officeDocument/2006/relationships/customXml" Target="../ink/ink2336.xml"/><Relationship Id="rId79" Type="http://schemas.openxmlformats.org/officeDocument/2006/relationships/image" Target="../media/image2245.png"/><Relationship Id="rId102" Type="http://schemas.openxmlformats.org/officeDocument/2006/relationships/image" Target="../media/image2256.png"/><Relationship Id="rId123" Type="http://schemas.openxmlformats.org/officeDocument/2006/relationships/customXml" Target="../ink/ink2369.xml"/><Relationship Id="rId144" Type="http://schemas.openxmlformats.org/officeDocument/2006/relationships/customXml" Target="../ink/ink2380.xml"/><Relationship Id="rId90" Type="http://schemas.openxmlformats.org/officeDocument/2006/relationships/customXml" Target="../ink/ink2352.xml"/><Relationship Id="rId165" Type="http://schemas.openxmlformats.org/officeDocument/2006/relationships/image" Target="../media/image2287.png"/><Relationship Id="rId27" Type="http://schemas.openxmlformats.org/officeDocument/2006/relationships/image" Target="../media/image2219.png"/><Relationship Id="rId48" Type="http://schemas.openxmlformats.org/officeDocument/2006/relationships/customXml" Target="../ink/ink2331.xml"/><Relationship Id="rId69" Type="http://schemas.openxmlformats.org/officeDocument/2006/relationships/image" Target="../media/image2240.png"/><Relationship Id="rId113" Type="http://schemas.openxmlformats.org/officeDocument/2006/relationships/customXml" Target="../ink/ink2364.xml"/><Relationship Id="rId134" Type="http://schemas.openxmlformats.org/officeDocument/2006/relationships/image" Target="../media/image2272.png"/><Relationship Id="rId80" Type="http://schemas.openxmlformats.org/officeDocument/2006/relationships/customXml" Target="../ink/ink2347.xml"/><Relationship Id="rId155" Type="http://schemas.openxmlformats.org/officeDocument/2006/relationships/image" Target="../media/image2282.png"/><Relationship Id="rId176" Type="http://schemas.openxmlformats.org/officeDocument/2006/relationships/customXml" Target="../ink/ink2396.xml"/><Relationship Id="rId17" Type="http://schemas.openxmlformats.org/officeDocument/2006/relationships/image" Target="../media/image21980.png"/><Relationship Id="rId38" Type="http://schemas.openxmlformats.org/officeDocument/2006/relationships/customXml" Target="../ink/ink2326.xml"/><Relationship Id="rId59" Type="http://schemas.openxmlformats.org/officeDocument/2006/relationships/image" Target="../media/image2235.png"/><Relationship Id="rId103" Type="http://schemas.openxmlformats.org/officeDocument/2006/relationships/customXml" Target="../ink/ink2359.xml"/><Relationship Id="rId124" Type="http://schemas.openxmlformats.org/officeDocument/2006/relationships/image" Target="../media/image2267.png"/><Relationship Id="rId70" Type="http://schemas.openxmlformats.org/officeDocument/2006/relationships/customXml" Target="../ink/ink2342.xml"/><Relationship Id="rId91" Type="http://schemas.openxmlformats.org/officeDocument/2006/relationships/image" Target="../media/image2251.png"/><Relationship Id="rId145" Type="http://schemas.openxmlformats.org/officeDocument/2006/relationships/image" Target="../media/image2277.png"/><Relationship Id="rId166" Type="http://schemas.openxmlformats.org/officeDocument/2006/relationships/customXml" Target="../ink/ink239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customXml" Target="../ink/ink2403.xml"/><Relationship Id="rId18" Type="http://schemas.openxmlformats.org/officeDocument/2006/relationships/image" Target="../media/image2301.png"/><Relationship Id="rId26" Type="http://schemas.openxmlformats.org/officeDocument/2006/relationships/image" Target="../media/image2305.png"/><Relationship Id="rId39" Type="http://schemas.openxmlformats.org/officeDocument/2006/relationships/customXml" Target="../ink/ink2416.xml"/><Relationship Id="rId21" Type="http://schemas.openxmlformats.org/officeDocument/2006/relationships/customXml" Target="../ink/ink2407.xml"/><Relationship Id="rId34" Type="http://schemas.openxmlformats.org/officeDocument/2006/relationships/image" Target="../media/image2309.png"/><Relationship Id="rId42" Type="http://schemas.openxmlformats.org/officeDocument/2006/relationships/image" Target="../media/image2312.png"/><Relationship Id="rId47" Type="http://schemas.openxmlformats.org/officeDocument/2006/relationships/customXml" Target="../ink/ink2420.xml"/><Relationship Id="rId50" Type="http://schemas.openxmlformats.org/officeDocument/2006/relationships/image" Target="../media/image2316.png"/><Relationship Id="rId7" Type="http://schemas.openxmlformats.org/officeDocument/2006/relationships/customXml" Target="../ink/ink2400.xml"/><Relationship Id="rId2" Type="http://schemas.openxmlformats.org/officeDocument/2006/relationships/notesSlide" Target="../notesSlides/notesSlide21.xml"/><Relationship Id="rId16" Type="http://schemas.openxmlformats.org/officeDocument/2006/relationships/image" Target="../media/image2300.png"/><Relationship Id="rId29" Type="http://schemas.openxmlformats.org/officeDocument/2006/relationships/customXml" Target="../ink/ink2411.xml"/><Relationship Id="rId11" Type="http://schemas.openxmlformats.org/officeDocument/2006/relationships/customXml" Target="../ink/ink2402.xml"/><Relationship Id="rId24" Type="http://schemas.openxmlformats.org/officeDocument/2006/relationships/image" Target="../media/image2304.png"/><Relationship Id="rId32" Type="http://schemas.openxmlformats.org/officeDocument/2006/relationships/image" Target="../media/image2308.png"/><Relationship Id="rId37" Type="http://schemas.openxmlformats.org/officeDocument/2006/relationships/customXml" Target="../ink/ink2415.xml"/><Relationship Id="rId40" Type="http://schemas.openxmlformats.org/officeDocument/2006/relationships/image" Target="../media/image2311.png"/><Relationship Id="rId45" Type="http://schemas.openxmlformats.org/officeDocument/2006/relationships/customXml" Target="../ink/ink2419.xml"/><Relationship Id="rId53" Type="http://schemas.openxmlformats.org/officeDocument/2006/relationships/customXml" Target="../ink/ink2423.xml"/><Relationship Id="rId5" Type="http://schemas.openxmlformats.org/officeDocument/2006/relationships/customXml" Target="../ink/ink2399.xml"/><Relationship Id="rId10" Type="http://schemas.openxmlformats.org/officeDocument/2006/relationships/image" Target="../media/image2297.png"/><Relationship Id="rId19" Type="http://schemas.openxmlformats.org/officeDocument/2006/relationships/customXml" Target="../ink/ink2406.xml"/><Relationship Id="rId31" Type="http://schemas.openxmlformats.org/officeDocument/2006/relationships/customXml" Target="../ink/ink2412.xml"/><Relationship Id="rId44" Type="http://schemas.openxmlformats.org/officeDocument/2006/relationships/image" Target="../media/image2313.png"/><Relationship Id="rId52" Type="http://schemas.openxmlformats.org/officeDocument/2006/relationships/image" Target="../media/image2317.png"/><Relationship Id="rId4" Type="http://schemas.openxmlformats.org/officeDocument/2006/relationships/image" Target="../media/image21990.png"/><Relationship Id="rId9" Type="http://schemas.openxmlformats.org/officeDocument/2006/relationships/customXml" Target="../ink/ink2401.xml"/><Relationship Id="rId14" Type="http://schemas.openxmlformats.org/officeDocument/2006/relationships/image" Target="../media/image2299.png"/><Relationship Id="rId22" Type="http://schemas.openxmlformats.org/officeDocument/2006/relationships/image" Target="../media/image2303.png"/><Relationship Id="rId27" Type="http://schemas.openxmlformats.org/officeDocument/2006/relationships/customXml" Target="../ink/ink2410.xml"/><Relationship Id="rId30" Type="http://schemas.openxmlformats.org/officeDocument/2006/relationships/image" Target="../media/image2307.png"/><Relationship Id="rId35" Type="http://schemas.openxmlformats.org/officeDocument/2006/relationships/customXml" Target="../ink/ink2414.xml"/><Relationship Id="rId43" Type="http://schemas.openxmlformats.org/officeDocument/2006/relationships/customXml" Target="../ink/ink2418.xml"/><Relationship Id="rId48" Type="http://schemas.openxmlformats.org/officeDocument/2006/relationships/image" Target="../media/image2315.png"/><Relationship Id="rId8" Type="http://schemas.openxmlformats.org/officeDocument/2006/relationships/image" Target="../media/image2296.png"/><Relationship Id="rId51" Type="http://schemas.openxmlformats.org/officeDocument/2006/relationships/customXml" Target="../ink/ink2422.xml"/><Relationship Id="rId3" Type="http://schemas.openxmlformats.org/officeDocument/2006/relationships/customXml" Target="../ink/ink2398.xml"/><Relationship Id="rId12" Type="http://schemas.openxmlformats.org/officeDocument/2006/relationships/image" Target="../media/image2298.png"/><Relationship Id="rId17" Type="http://schemas.openxmlformats.org/officeDocument/2006/relationships/customXml" Target="../ink/ink2405.xml"/><Relationship Id="rId25" Type="http://schemas.openxmlformats.org/officeDocument/2006/relationships/customXml" Target="../ink/ink2409.xml"/><Relationship Id="rId33" Type="http://schemas.openxmlformats.org/officeDocument/2006/relationships/customXml" Target="../ink/ink2413.xml"/><Relationship Id="rId38" Type="http://schemas.openxmlformats.org/officeDocument/2006/relationships/image" Target="../media/image2253.png"/><Relationship Id="rId46" Type="http://schemas.openxmlformats.org/officeDocument/2006/relationships/image" Target="../media/image2314.png"/><Relationship Id="rId20" Type="http://schemas.openxmlformats.org/officeDocument/2006/relationships/image" Target="../media/image2302.png"/><Relationship Id="rId41" Type="http://schemas.openxmlformats.org/officeDocument/2006/relationships/customXml" Target="../ink/ink2417.xml"/><Relationship Id="rId54" Type="http://schemas.openxmlformats.org/officeDocument/2006/relationships/image" Target="../media/image2318.png"/><Relationship Id="rId1" Type="http://schemas.openxmlformats.org/officeDocument/2006/relationships/slideLayout" Target="../slideLayouts/slideLayout7.xml"/><Relationship Id="rId6" Type="http://schemas.openxmlformats.org/officeDocument/2006/relationships/image" Target="../media/image2295.png"/><Relationship Id="rId15" Type="http://schemas.openxmlformats.org/officeDocument/2006/relationships/customXml" Target="../ink/ink2404.xml"/><Relationship Id="rId23" Type="http://schemas.openxmlformats.org/officeDocument/2006/relationships/customXml" Target="../ink/ink2408.xml"/><Relationship Id="rId28" Type="http://schemas.openxmlformats.org/officeDocument/2006/relationships/image" Target="../media/image2306.png"/><Relationship Id="rId36" Type="http://schemas.openxmlformats.org/officeDocument/2006/relationships/image" Target="../media/image2310.png"/><Relationship Id="rId49" Type="http://schemas.openxmlformats.org/officeDocument/2006/relationships/customXml" Target="../ink/ink2421.xml"/></Relationships>
</file>

<file path=ppt/slides/_rels/slide24.xml.rels><?xml version="1.0" encoding="UTF-8" standalone="yes"?>
<Relationships xmlns="http://schemas.openxmlformats.org/package/2006/relationships"><Relationship Id="rId3" Type="http://schemas.openxmlformats.org/officeDocument/2006/relationships/image" Target="../media/image1381.emf"/><Relationship Id="rId7" Type="http://schemas.openxmlformats.org/officeDocument/2006/relationships/image" Target="../media/image23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2425.xml"/><Relationship Id="rId5" Type="http://schemas.openxmlformats.org/officeDocument/2006/relationships/image" Target="../media/image2320.png"/><Relationship Id="rId4" Type="http://schemas.openxmlformats.org/officeDocument/2006/relationships/customXml" Target="../ink/ink2424.xml"/></Relationships>
</file>

<file path=ppt/slides/_rels/slide25.xml.rels><?xml version="1.0" encoding="UTF-8" standalone="yes"?>
<Relationships xmlns="http://schemas.openxmlformats.org/package/2006/relationships"><Relationship Id="rId8" Type="http://schemas.openxmlformats.org/officeDocument/2006/relationships/customXml" Target="../ink/ink2428.xml"/><Relationship Id="rId3" Type="http://schemas.openxmlformats.org/officeDocument/2006/relationships/image" Target="../media/image1382.emf"/><Relationship Id="rId7" Type="http://schemas.openxmlformats.org/officeDocument/2006/relationships/image" Target="../media/image23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427.xml"/><Relationship Id="rId5" Type="http://schemas.openxmlformats.org/officeDocument/2006/relationships/image" Target="../media/image2323.png"/><Relationship Id="rId4" Type="http://schemas.openxmlformats.org/officeDocument/2006/relationships/customXml" Target="../ink/ink2426.xml"/><Relationship Id="rId9" Type="http://schemas.openxmlformats.org/officeDocument/2006/relationships/image" Target="../media/image2325.png"/></Relationships>
</file>

<file path=ppt/slides/_rels/slide26.xml.rels><?xml version="1.0" encoding="UTF-8" standalone="yes"?>
<Relationships xmlns="http://schemas.openxmlformats.org/package/2006/relationships"><Relationship Id="rId117" Type="http://schemas.openxmlformats.org/officeDocument/2006/relationships/image" Target="../media/image2381.png"/><Relationship Id="rId299" Type="http://schemas.openxmlformats.org/officeDocument/2006/relationships/image" Target="../media/image2472.png"/><Relationship Id="rId21" Type="http://schemas.openxmlformats.org/officeDocument/2006/relationships/image" Target="../media/image2333.png"/><Relationship Id="rId63" Type="http://schemas.openxmlformats.org/officeDocument/2006/relationships/image" Target="../media/image2354.png"/><Relationship Id="rId159" Type="http://schemas.openxmlformats.org/officeDocument/2006/relationships/image" Target="../media/image2402.png"/><Relationship Id="rId324" Type="http://schemas.openxmlformats.org/officeDocument/2006/relationships/customXml" Target="../ink/ink2588.xml"/><Relationship Id="rId366" Type="http://schemas.openxmlformats.org/officeDocument/2006/relationships/customXml" Target="../ink/ink2609.xml"/><Relationship Id="rId170" Type="http://schemas.openxmlformats.org/officeDocument/2006/relationships/customXml" Target="../ink/ink2511.xml"/><Relationship Id="rId226" Type="http://schemas.openxmlformats.org/officeDocument/2006/relationships/customXml" Target="../ink/ink2539.xml"/><Relationship Id="rId433" Type="http://schemas.openxmlformats.org/officeDocument/2006/relationships/image" Target="../media/image2539.png"/><Relationship Id="rId268" Type="http://schemas.openxmlformats.org/officeDocument/2006/relationships/customXml" Target="../ink/ink2560.xml"/><Relationship Id="rId475" Type="http://schemas.openxmlformats.org/officeDocument/2006/relationships/image" Target="../media/image2560.png"/><Relationship Id="rId32" Type="http://schemas.openxmlformats.org/officeDocument/2006/relationships/customXml" Target="../ink/ink2442.xml"/><Relationship Id="rId74" Type="http://schemas.openxmlformats.org/officeDocument/2006/relationships/customXml" Target="../ink/ink2463.xml"/><Relationship Id="rId128" Type="http://schemas.openxmlformats.org/officeDocument/2006/relationships/customXml" Target="../ink/ink2490.xml"/><Relationship Id="rId335" Type="http://schemas.openxmlformats.org/officeDocument/2006/relationships/image" Target="../media/image2490.png"/><Relationship Id="rId377" Type="http://schemas.openxmlformats.org/officeDocument/2006/relationships/image" Target="../media/image2511.png"/><Relationship Id="rId5" Type="http://schemas.openxmlformats.org/officeDocument/2006/relationships/image" Target="NULL"/><Relationship Id="rId181" Type="http://schemas.openxmlformats.org/officeDocument/2006/relationships/image" Target="../media/image2413.png"/><Relationship Id="rId237" Type="http://schemas.openxmlformats.org/officeDocument/2006/relationships/image" Target="../media/image2441.png"/><Relationship Id="rId402" Type="http://schemas.openxmlformats.org/officeDocument/2006/relationships/customXml" Target="../ink/ink2627.xml"/><Relationship Id="rId279" Type="http://schemas.openxmlformats.org/officeDocument/2006/relationships/image" Target="../media/image2462.png"/><Relationship Id="rId444" Type="http://schemas.openxmlformats.org/officeDocument/2006/relationships/customXml" Target="../ink/ink2648.xml"/><Relationship Id="rId43" Type="http://schemas.openxmlformats.org/officeDocument/2006/relationships/image" Target="../media/image2344.png"/><Relationship Id="rId139" Type="http://schemas.openxmlformats.org/officeDocument/2006/relationships/image" Target="../media/image2392.png"/><Relationship Id="rId290" Type="http://schemas.openxmlformats.org/officeDocument/2006/relationships/customXml" Target="../ink/ink2571.xml"/><Relationship Id="rId304" Type="http://schemas.openxmlformats.org/officeDocument/2006/relationships/customXml" Target="../ink/ink2578.xml"/><Relationship Id="rId346" Type="http://schemas.openxmlformats.org/officeDocument/2006/relationships/customXml" Target="../ink/ink2599.xml"/><Relationship Id="rId388" Type="http://schemas.openxmlformats.org/officeDocument/2006/relationships/customXml" Target="../ink/ink2620.xml"/><Relationship Id="rId85" Type="http://schemas.openxmlformats.org/officeDocument/2006/relationships/image" Target="../media/image2365.png"/><Relationship Id="rId150" Type="http://schemas.openxmlformats.org/officeDocument/2006/relationships/customXml" Target="../ink/ink2501.xml"/><Relationship Id="rId192" Type="http://schemas.openxmlformats.org/officeDocument/2006/relationships/customXml" Target="../ink/ink2522.xml"/><Relationship Id="rId206" Type="http://schemas.openxmlformats.org/officeDocument/2006/relationships/customXml" Target="../ink/ink2529.xml"/><Relationship Id="rId413" Type="http://schemas.openxmlformats.org/officeDocument/2006/relationships/image" Target="../media/image2529.png"/><Relationship Id="rId248" Type="http://schemas.openxmlformats.org/officeDocument/2006/relationships/customXml" Target="../ink/ink2550.xml"/><Relationship Id="rId455" Type="http://schemas.openxmlformats.org/officeDocument/2006/relationships/image" Target="../media/image2550.png"/><Relationship Id="rId12" Type="http://schemas.openxmlformats.org/officeDocument/2006/relationships/customXml" Target="../ink/ink2432.xml"/><Relationship Id="rId108" Type="http://schemas.openxmlformats.org/officeDocument/2006/relationships/customXml" Target="../ink/ink2480.xml"/><Relationship Id="rId315" Type="http://schemas.openxmlformats.org/officeDocument/2006/relationships/image" Target="../media/image2480.png"/><Relationship Id="rId357" Type="http://schemas.openxmlformats.org/officeDocument/2006/relationships/image" Target="../media/image2501.png"/><Relationship Id="rId54" Type="http://schemas.openxmlformats.org/officeDocument/2006/relationships/customXml" Target="../ink/ink2453.xml"/><Relationship Id="rId96" Type="http://schemas.openxmlformats.org/officeDocument/2006/relationships/customXml" Target="../ink/ink2474.xml"/><Relationship Id="rId161" Type="http://schemas.openxmlformats.org/officeDocument/2006/relationships/image" Target="../media/image2403.png"/><Relationship Id="rId217" Type="http://schemas.openxmlformats.org/officeDocument/2006/relationships/image" Target="../media/image2431.png"/><Relationship Id="rId399" Type="http://schemas.openxmlformats.org/officeDocument/2006/relationships/image" Target="../media/image2522.png"/><Relationship Id="rId259" Type="http://schemas.openxmlformats.org/officeDocument/2006/relationships/image" Target="../media/image2452.png"/><Relationship Id="rId424" Type="http://schemas.openxmlformats.org/officeDocument/2006/relationships/customXml" Target="../ink/ink2638.xml"/><Relationship Id="rId466" Type="http://schemas.openxmlformats.org/officeDocument/2006/relationships/customXml" Target="../ink/ink2659.xml"/><Relationship Id="rId23" Type="http://schemas.openxmlformats.org/officeDocument/2006/relationships/image" Target="../media/image2334.png"/><Relationship Id="rId119" Type="http://schemas.openxmlformats.org/officeDocument/2006/relationships/image" Target="../media/image2382.png"/><Relationship Id="rId270" Type="http://schemas.openxmlformats.org/officeDocument/2006/relationships/customXml" Target="../ink/ink2561.xml"/><Relationship Id="rId326" Type="http://schemas.openxmlformats.org/officeDocument/2006/relationships/customXml" Target="../ink/ink2589.xml"/><Relationship Id="rId65" Type="http://schemas.openxmlformats.org/officeDocument/2006/relationships/image" Target="../media/image2355.png"/><Relationship Id="rId130" Type="http://schemas.openxmlformats.org/officeDocument/2006/relationships/customXml" Target="../ink/ink2491.xml"/><Relationship Id="rId368" Type="http://schemas.openxmlformats.org/officeDocument/2006/relationships/customXml" Target="../ink/ink2610.xml"/><Relationship Id="rId172" Type="http://schemas.openxmlformats.org/officeDocument/2006/relationships/customXml" Target="../ink/ink2512.xml"/><Relationship Id="rId228" Type="http://schemas.openxmlformats.org/officeDocument/2006/relationships/customXml" Target="../ink/ink2540.xml"/><Relationship Id="rId435" Type="http://schemas.openxmlformats.org/officeDocument/2006/relationships/image" Target="../media/image2540.png"/><Relationship Id="rId477" Type="http://schemas.openxmlformats.org/officeDocument/2006/relationships/image" Target="../media/image2561.png"/><Relationship Id="rId281" Type="http://schemas.openxmlformats.org/officeDocument/2006/relationships/image" Target="../media/image2463.png"/><Relationship Id="rId337" Type="http://schemas.openxmlformats.org/officeDocument/2006/relationships/image" Target="../media/image2491.png"/><Relationship Id="rId34" Type="http://schemas.openxmlformats.org/officeDocument/2006/relationships/customXml" Target="../ink/ink2443.xml"/><Relationship Id="rId76" Type="http://schemas.openxmlformats.org/officeDocument/2006/relationships/customXml" Target="../ink/ink2464.xml"/><Relationship Id="rId141" Type="http://schemas.openxmlformats.org/officeDocument/2006/relationships/image" Target="../media/image2393.png"/><Relationship Id="rId379" Type="http://schemas.openxmlformats.org/officeDocument/2006/relationships/image" Target="../media/image2512.png"/><Relationship Id="rId7" Type="http://schemas.openxmlformats.org/officeDocument/2006/relationships/image" Target="../media/image2326.png"/><Relationship Id="rId183" Type="http://schemas.openxmlformats.org/officeDocument/2006/relationships/image" Target="../media/image2414.png"/><Relationship Id="rId239" Type="http://schemas.openxmlformats.org/officeDocument/2006/relationships/image" Target="../media/image2442.png"/><Relationship Id="rId390" Type="http://schemas.openxmlformats.org/officeDocument/2006/relationships/customXml" Target="../ink/ink2621.xml"/><Relationship Id="rId404" Type="http://schemas.openxmlformats.org/officeDocument/2006/relationships/customXml" Target="../ink/ink2628.xml"/><Relationship Id="rId446" Type="http://schemas.openxmlformats.org/officeDocument/2006/relationships/customXml" Target="../ink/ink2649.xml"/><Relationship Id="rId250" Type="http://schemas.openxmlformats.org/officeDocument/2006/relationships/customXml" Target="../ink/ink2551.xml"/><Relationship Id="rId292" Type="http://schemas.openxmlformats.org/officeDocument/2006/relationships/customXml" Target="../ink/ink2572.xml"/><Relationship Id="rId306" Type="http://schemas.openxmlformats.org/officeDocument/2006/relationships/customXml" Target="../ink/ink2579.xml"/><Relationship Id="rId45" Type="http://schemas.openxmlformats.org/officeDocument/2006/relationships/image" Target="../media/image2345.png"/><Relationship Id="rId87" Type="http://schemas.openxmlformats.org/officeDocument/2006/relationships/image" Target="../media/image2366.png"/><Relationship Id="rId110" Type="http://schemas.openxmlformats.org/officeDocument/2006/relationships/customXml" Target="../ink/ink2481.xml"/><Relationship Id="rId348" Type="http://schemas.openxmlformats.org/officeDocument/2006/relationships/customXml" Target="../ink/ink2600.xml"/><Relationship Id="rId152" Type="http://schemas.openxmlformats.org/officeDocument/2006/relationships/customXml" Target="../ink/ink2502.xml"/><Relationship Id="rId194" Type="http://schemas.openxmlformats.org/officeDocument/2006/relationships/customXml" Target="../ink/ink2523.xml"/><Relationship Id="rId208" Type="http://schemas.openxmlformats.org/officeDocument/2006/relationships/customXml" Target="../ink/ink2530.xml"/><Relationship Id="rId415" Type="http://schemas.openxmlformats.org/officeDocument/2006/relationships/image" Target="../media/image2530.png"/><Relationship Id="rId457" Type="http://schemas.openxmlformats.org/officeDocument/2006/relationships/image" Target="../media/image2551.png"/><Relationship Id="rId261" Type="http://schemas.openxmlformats.org/officeDocument/2006/relationships/image" Target="../media/image2453.png"/><Relationship Id="rId14" Type="http://schemas.openxmlformats.org/officeDocument/2006/relationships/customXml" Target="../ink/ink2433.xml"/><Relationship Id="rId56" Type="http://schemas.openxmlformats.org/officeDocument/2006/relationships/customXml" Target="../ink/ink2454.xml"/><Relationship Id="rId317" Type="http://schemas.openxmlformats.org/officeDocument/2006/relationships/image" Target="../media/image2481.png"/><Relationship Id="rId359" Type="http://schemas.openxmlformats.org/officeDocument/2006/relationships/image" Target="../media/image2502.png"/><Relationship Id="rId98" Type="http://schemas.openxmlformats.org/officeDocument/2006/relationships/customXml" Target="../ink/ink2475.xml"/><Relationship Id="rId121" Type="http://schemas.openxmlformats.org/officeDocument/2006/relationships/image" Target="../media/image2383.png"/><Relationship Id="rId163" Type="http://schemas.openxmlformats.org/officeDocument/2006/relationships/image" Target="../media/image2404.png"/><Relationship Id="rId219" Type="http://schemas.openxmlformats.org/officeDocument/2006/relationships/image" Target="../media/image2432.png"/><Relationship Id="rId370" Type="http://schemas.openxmlformats.org/officeDocument/2006/relationships/customXml" Target="../ink/ink2611.xml"/><Relationship Id="rId426" Type="http://schemas.openxmlformats.org/officeDocument/2006/relationships/customXml" Target="../ink/ink2639.xml"/><Relationship Id="rId230" Type="http://schemas.openxmlformats.org/officeDocument/2006/relationships/customXml" Target="../ink/ink2541.xml"/><Relationship Id="rId468" Type="http://schemas.openxmlformats.org/officeDocument/2006/relationships/customXml" Target="../ink/ink2660.xml"/><Relationship Id="rId25" Type="http://schemas.openxmlformats.org/officeDocument/2006/relationships/image" Target="../media/image2335.png"/><Relationship Id="rId67" Type="http://schemas.openxmlformats.org/officeDocument/2006/relationships/image" Target="../media/image2356.png"/><Relationship Id="rId272" Type="http://schemas.openxmlformats.org/officeDocument/2006/relationships/customXml" Target="../ink/ink2562.xml"/><Relationship Id="rId328" Type="http://schemas.openxmlformats.org/officeDocument/2006/relationships/customXml" Target="../ink/ink2590.xml"/><Relationship Id="rId132" Type="http://schemas.openxmlformats.org/officeDocument/2006/relationships/customXml" Target="../ink/ink2492.xml"/><Relationship Id="rId174" Type="http://schemas.openxmlformats.org/officeDocument/2006/relationships/customXml" Target="../ink/ink2513.xml"/><Relationship Id="rId381" Type="http://schemas.openxmlformats.org/officeDocument/2006/relationships/image" Target="../media/image2513.png"/><Relationship Id="rId241" Type="http://schemas.openxmlformats.org/officeDocument/2006/relationships/image" Target="../media/image2443.png"/><Relationship Id="rId437" Type="http://schemas.openxmlformats.org/officeDocument/2006/relationships/image" Target="../media/image2541.png"/><Relationship Id="rId479" Type="http://schemas.openxmlformats.org/officeDocument/2006/relationships/image" Target="../media/image2562.png"/><Relationship Id="rId36" Type="http://schemas.openxmlformats.org/officeDocument/2006/relationships/customXml" Target="../ink/ink2444.xml"/><Relationship Id="rId283" Type="http://schemas.openxmlformats.org/officeDocument/2006/relationships/image" Target="../media/image2464.png"/><Relationship Id="rId339" Type="http://schemas.openxmlformats.org/officeDocument/2006/relationships/image" Target="../media/image2492.png"/><Relationship Id="rId78" Type="http://schemas.openxmlformats.org/officeDocument/2006/relationships/customXml" Target="../ink/ink2465.xml"/><Relationship Id="rId101" Type="http://schemas.openxmlformats.org/officeDocument/2006/relationships/image" Target="../media/image2373.png"/><Relationship Id="rId143" Type="http://schemas.openxmlformats.org/officeDocument/2006/relationships/image" Target="../media/image2394.png"/><Relationship Id="rId185" Type="http://schemas.openxmlformats.org/officeDocument/2006/relationships/image" Target="../media/image2415.png"/><Relationship Id="rId350" Type="http://schemas.openxmlformats.org/officeDocument/2006/relationships/customXml" Target="../ink/ink2601.xml"/><Relationship Id="rId406" Type="http://schemas.openxmlformats.org/officeDocument/2006/relationships/customXml" Target="../ink/ink2629.xml"/><Relationship Id="rId9" Type="http://schemas.openxmlformats.org/officeDocument/2006/relationships/image" Target="../media/image2327.png"/><Relationship Id="rId210" Type="http://schemas.openxmlformats.org/officeDocument/2006/relationships/customXml" Target="../ink/ink2531.xml"/><Relationship Id="rId392" Type="http://schemas.openxmlformats.org/officeDocument/2006/relationships/customXml" Target="../ink/ink2622.xml"/><Relationship Id="rId448" Type="http://schemas.openxmlformats.org/officeDocument/2006/relationships/customXml" Target="../ink/ink2650.xml"/><Relationship Id="rId252" Type="http://schemas.openxmlformats.org/officeDocument/2006/relationships/customXml" Target="../ink/ink2552.xml"/><Relationship Id="rId294" Type="http://schemas.openxmlformats.org/officeDocument/2006/relationships/customXml" Target="../ink/ink2573.xml"/><Relationship Id="rId308" Type="http://schemas.openxmlformats.org/officeDocument/2006/relationships/customXml" Target="../ink/ink2580.xml"/><Relationship Id="rId47" Type="http://schemas.openxmlformats.org/officeDocument/2006/relationships/image" Target="../media/image2346.png"/><Relationship Id="rId89" Type="http://schemas.openxmlformats.org/officeDocument/2006/relationships/image" Target="../media/image2367.png"/><Relationship Id="rId112" Type="http://schemas.openxmlformats.org/officeDocument/2006/relationships/customXml" Target="../ink/ink2482.xml"/><Relationship Id="rId154" Type="http://schemas.openxmlformats.org/officeDocument/2006/relationships/customXml" Target="../ink/ink2503.xml"/><Relationship Id="rId361" Type="http://schemas.openxmlformats.org/officeDocument/2006/relationships/image" Target="../media/image2503.png"/><Relationship Id="rId196" Type="http://schemas.openxmlformats.org/officeDocument/2006/relationships/customXml" Target="../ink/ink2524.xml"/><Relationship Id="rId417" Type="http://schemas.openxmlformats.org/officeDocument/2006/relationships/image" Target="../media/image2531.png"/><Relationship Id="rId459" Type="http://schemas.openxmlformats.org/officeDocument/2006/relationships/image" Target="../media/image2552.png"/><Relationship Id="rId16" Type="http://schemas.openxmlformats.org/officeDocument/2006/relationships/customXml" Target="../ink/ink2434.xml"/><Relationship Id="rId221" Type="http://schemas.openxmlformats.org/officeDocument/2006/relationships/image" Target="../media/image2433.png"/><Relationship Id="rId263" Type="http://schemas.openxmlformats.org/officeDocument/2006/relationships/image" Target="../media/image2454.png"/><Relationship Id="rId319" Type="http://schemas.openxmlformats.org/officeDocument/2006/relationships/image" Target="../media/image2482.png"/><Relationship Id="rId470" Type="http://schemas.openxmlformats.org/officeDocument/2006/relationships/customXml" Target="../ink/ink2661.xml"/><Relationship Id="rId58" Type="http://schemas.openxmlformats.org/officeDocument/2006/relationships/customXml" Target="../ink/ink2455.xml"/><Relationship Id="rId123" Type="http://schemas.openxmlformats.org/officeDocument/2006/relationships/image" Target="../media/image2384.png"/><Relationship Id="rId330" Type="http://schemas.openxmlformats.org/officeDocument/2006/relationships/customXml" Target="../ink/ink2591.xml"/><Relationship Id="rId165" Type="http://schemas.openxmlformats.org/officeDocument/2006/relationships/image" Target="../media/image2405.png"/><Relationship Id="rId372" Type="http://schemas.openxmlformats.org/officeDocument/2006/relationships/customXml" Target="../ink/ink2612.xml"/><Relationship Id="rId428" Type="http://schemas.openxmlformats.org/officeDocument/2006/relationships/customXml" Target="../ink/ink2640.xml"/><Relationship Id="rId232" Type="http://schemas.openxmlformats.org/officeDocument/2006/relationships/customXml" Target="../ink/ink2542.xml"/><Relationship Id="rId274" Type="http://schemas.openxmlformats.org/officeDocument/2006/relationships/customXml" Target="../ink/ink2563.xml"/><Relationship Id="rId481" Type="http://schemas.openxmlformats.org/officeDocument/2006/relationships/image" Target="../media/image2563.png"/><Relationship Id="rId27" Type="http://schemas.openxmlformats.org/officeDocument/2006/relationships/image" Target="../media/image2336.png"/><Relationship Id="rId69" Type="http://schemas.openxmlformats.org/officeDocument/2006/relationships/image" Target="../media/image2357.png"/><Relationship Id="rId134" Type="http://schemas.openxmlformats.org/officeDocument/2006/relationships/customXml" Target="../ink/ink2493.xml"/><Relationship Id="rId80" Type="http://schemas.openxmlformats.org/officeDocument/2006/relationships/customXml" Target="../ink/ink2466.xml"/><Relationship Id="rId176" Type="http://schemas.openxmlformats.org/officeDocument/2006/relationships/customXml" Target="../ink/ink2514.xml"/><Relationship Id="rId341" Type="http://schemas.openxmlformats.org/officeDocument/2006/relationships/image" Target="../media/image2493.png"/><Relationship Id="rId383" Type="http://schemas.openxmlformats.org/officeDocument/2006/relationships/image" Target="../media/image2514.png"/><Relationship Id="rId439" Type="http://schemas.openxmlformats.org/officeDocument/2006/relationships/image" Target="../media/image2542.png"/><Relationship Id="rId201" Type="http://schemas.openxmlformats.org/officeDocument/2006/relationships/image" Target="../media/image2423.png"/><Relationship Id="rId243" Type="http://schemas.openxmlformats.org/officeDocument/2006/relationships/image" Target="../media/image2444.png"/><Relationship Id="rId285" Type="http://schemas.openxmlformats.org/officeDocument/2006/relationships/image" Target="../media/image2465.png"/><Relationship Id="rId450" Type="http://schemas.openxmlformats.org/officeDocument/2006/relationships/customXml" Target="../ink/ink2651.xml"/><Relationship Id="rId38" Type="http://schemas.openxmlformats.org/officeDocument/2006/relationships/customXml" Target="../ink/ink2445.xml"/><Relationship Id="rId103" Type="http://schemas.openxmlformats.org/officeDocument/2006/relationships/image" Target="../media/image2374.png"/><Relationship Id="rId310" Type="http://schemas.openxmlformats.org/officeDocument/2006/relationships/customXml" Target="../ink/ink2581.xml"/><Relationship Id="rId91" Type="http://schemas.openxmlformats.org/officeDocument/2006/relationships/image" Target="../media/image2368.png"/><Relationship Id="rId145" Type="http://schemas.openxmlformats.org/officeDocument/2006/relationships/image" Target="../media/image2395.png"/><Relationship Id="rId187" Type="http://schemas.openxmlformats.org/officeDocument/2006/relationships/image" Target="../media/image2416.png"/><Relationship Id="rId352" Type="http://schemas.openxmlformats.org/officeDocument/2006/relationships/customXml" Target="../ink/ink2602.xml"/><Relationship Id="rId394" Type="http://schemas.openxmlformats.org/officeDocument/2006/relationships/customXml" Target="../ink/ink2623.xml"/><Relationship Id="rId408" Type="http://schemas.openxmlformats.org/officeDocument/2006/relationships/customXml" Target="../ink/ink2630.xml"/><Relationship Id="rId212" Type="http://schemas.openxmlformats.org/officeDocument/2006/relationships/customXml" Target="../ink/ink2532.xml"/><Relationship Id="rId254" Type="http://schemas.openxmlformats.org/officeDocument/2006/relationships/customXml" Target="../ink/ink2553.xml"/><Relationship Id="rId49" Type="http://schemas.openxmlformats.org/officeDocument/2006/relationships/image" Target="../media/image2347.png"/><Relationship Id="rId114" Type="http://schemas.openxmlformats.org/officeDocument/2006/relationships/customXml" Target="../ink/ink2483.xml"/><Relationship Id="rId296" Type="http://schemas.openxmlformats.org/officeDocument/2006/relationships/customXml" Target="../ink/ink2574.xml"/><Relationship Id="rId461" Type="http://schemas.openxmlformats.org/officeDocument/2006/relationships/image" Target="../media/image2553.png"/><Relationship Id="rId60" Type="http://schemas.openxmlformats.org/officeDocument/2006/relationships/customXml" Target="../ink/ink2456.xml"/><Relationship Id="rId156" Type="http://schemas.openxmlformats.org/officeDocument/2006/relationships/customXml" Target="../ink/ink2504.xml"/><Relationship Id="rId198" Type="http://schemas.openxmlformats.org/officeDocument/2006/relationships/customXml" Target="../ink/ink2525.xml"/><Relationship Id="rId321" Type="http://schemas.openxmlformats.org/officeDocument/2006/relationships/image" Target="../media/image2483.png"/><Relationship Id="rId363" Type="http://schemas.openxmlformats.org/officeDocument/2006/relationships/image" Target="../media/image2504.png"/><Relationship Id="rId419" Type="http://schemas.openxmlformats.org/officeDocument/2006/relationships/image" Target="../media/image2532.png"/><Relationship Id="rId223" Type="http://schemas.openxmlformats.org/officeDocument/2006/relationships/image" Target="../media/image2434.png"/><Relationship Id="rId430" Type="http://schemas.openxmlformats.org/officeDocument/2006/relationships/customXml" Target="../ink/ink2641.xml"/><Relationship Id="rId18" Type="http://schemas.openxmlformats.org/officeDocument/2006/relationships/customXml" Target="../ink/ink2435.xml"/><Relationship Id="rId265" Type="http://schemas.openxmlformats.org/officeDocument/2006/relationships/image" Target="../media/image2455.png"/><Relationship Id="rId472" Type="http://schemas.openxmlformats.org/officeDocument/2006/relationships/customXml" Target="../ink/ink2662.xml"/><Relationship Id="rId125" Type="http://schemas.openxmlformats.org/officeDocument/2006/relationships/image" Target="../media/image2385.png"/><Relationship Id="rId167" Type="http://schemas.openxmlformats.org/officeDocument/2006/relationships/image" Target="../media/image2406.png"/><Relationship Id="rId332" Type="http://schemas.openxmlformats.org/officeDocument/2006/relationships/customXml" Target="../ink/ink2592.xml"/><Relationship Id="rId374" Type="http://schemas.openxmlformats.org/officeDocument/2006/relationships/customXml" Target="../ink/ink2613.xml"/><Relationship Id="rId71" Type="http://schemas.openxmlformats.org/officeDocument/2006/relationships/image" Target="../media/image2358.png"/><Relationship Id="rId234" Type="http://schemas.openxmlformats.org/officeDocument/2006/relationships/customXml" Target="../ink/ink2543.xml"/><Relationship Id="rId2" Type="http://schemas.openxmlformats.org/officeDocument/2006/relationships/image" Target="NULL"/><Relationship Id="rId29" Type="http://schemas.openxmlformats.org/officeDocument/2006/relationships/image" Target="../media/image2337.png"/><Relationship Id="rId276" Type="http://schemas.openxmlformats.org/officeDocument/2006/relationships/customXml" Target="../ink/ink2564.xml"/><Relationship Id="rId441" Type="http://schemas.openxmlformats.org/officeDocument/2006/relationships/image" Target="../media/image2543.png"/><Relationship Id="rId40" Type="http://schemas.openxmlformats.org/officeDocument/2006/relationships/customXml" Target="../ink/ink2446.xml"/><Relationship Id="rId136" Type="http://schemas.openxmlformats.org/officeDocument/2006/relationships/customXml" Target="../ink/ink2494.xml"/><Relationship Id="rId178" Type="http://schemas.openxmlformats.org/officeDocument/2006/relationships/customXml" Target="../ink/ink2515.xml"/><Relationship Id="rId301" Type="http://schemas.openxmlformats.org/officeDocument/2006/relationships/image" Target="../media/image2473.png"/><Relationship Id="rId343" Type="http://schemas.openxmlformats.org/officeDocument/2006/relationships/image" Target="../media/image2494.png"/><Relationship Id="rId82" Type="http://schemas.openxmlformats.org/officeDocument/2006/relationships/customXml" Target="../ink/ink2467.xml"/><Relationship Id="rId203" Type="http://schemas.openxmlformats.org/officeDocument/2006/relationships/image" Target="../media/image2424.png"/><Relationship Id="rId385" Type="http://schemas.openxmlformats.org/officeDocument/2006/relationships/image" Target="../media/image2515.png"/><Relationship Id="rId245" Type="http://schemas.openxmlformats.org/officeDocument/2006/relationships/image" Target="../media/image2445.png"/><Relationship Id="rId287" Type="http://schemas.openxmlformats.org/officeDocument/2006/relationships/image" Target="../media/image2466.png"/><Relationship Id="rId410" Type="http://schemas.openxmlformats.org/officeDocument/2006/relationships/customXml" Target="../ink/ink2631.xml"/><Relationship Id="rId452" Type="http://schemas.openxmlformats.org/officeDocument/2006/relationships/customXml" Target="../ink/ink2652.xml"/><Relationship Id="rId105" Type="http://schemas.openxmlformats.org/officeDocument/2006/relationships/image" Target="../media/image2375.png"/><Relationship Id="rId147" Type="http://schemas.openxmlformats.org/officeDocument/2006/relationships/image" Target="../media/image2396.png"/><Relationship Id="rId312" Type="http://schemas.openxmlformats.org/officeDocument/2006/relationships/customXml" Target="../ink/ink2582.xml"/><Relationship Id="rId354" Type="http://schemas.openxmlformats.org/officeDocument/2006/relationships/customXml" Target="../ink/ink2603.xml"/><Relationship Id="rId51" Type="http://schemas.openxmlformats.org/officeDocument/2006/relationships/image" Target="../media/image2348.png"/><Relationship Id="rId93" Type="http://schemas.openxmlformats.org/officeDocument/2006/relationships/image" Target="../media/image2369.png"/><Relationship Id="rId189" Type="http://schemas.openxmlformats.org/officeDocument/2006/relationships/image" Target="../media/image2417.png"/><Relationship Id="rId396" Type="http://schemas.openxmlformats.org/officeDocument/2006/relationships/customXml" Target="../ink/ink2624.xml"/><Relationship Id="rId3" Type="http://schemas.openxmlformats.org/officeDocument/2006/relationships/image" Target="NULL"/><Relationship Id="rId214" Type="http://schemas.openxmlformats.org/officeDocument/2006/relationships/customXml" Target="../ink/ink2533.xml"/><Relationship Id="rId235" Type="http://schemas.openxmlformats.org/officeDocument/2006/relationships/image" Target="../media/image2440.png"/><Relationship Id="rId256" Type="http://schemas.openxmlformats.org/officeDocument/2006/relationships/customXml" Target="../ink/ink2554.xml"/><Relationship Id="rId277" Type="http://schemas.openxmlformats.org/officeDocument/2006/relationships/image" Target="../media/image2461.png"/><Relationship Id="rId298" Type="http://schemas.openxmlformats.org/officeDocument/2006/relationships/customXml" Target="../ink/ink2575.xml"/><Relationship Id="rId400" Type="http://schemas.openxmlformats.org/officeDocument/2006/relationships/customXml" Target="../ink/ink2626.xml"/><Relationship Id="rId421" Type="http://schemas.openxmlformats.org/officeDocument/2006/relationships/image" Target="../media/image2533.png"/><Relationship Id="rId442" Type="http://schemas.openxmlformats.org/officeDocument/2006/relationships/customXml" Target="../ink/ink2647.xml"/><Relationship Id="rId463" Type="http://schemas.openxmlformats.org/officeDocument/2006/relationships/image" Target="../media/image2554.png"/><Relationship Id="rId116" Type="http://schemas.openxmlformats.org/officeDocument/2006/relationships/customXml" Target="../ink/ink2484.xml"/><Relationship Id="rId137" Type="http://schemas.openxmlformats.org/officeDocument/2006/relationships/image" Target="../media/image2391.png"/><Relationship Id="rId158" Type="http://schemas.openxmlformats.org/officeDocument/2006/relationships/customXml" Target="../ink/ink2505.xml"/><Relationship Id="rId302" Type="http://schemas.openxmlformats.org/officeDocument/2006/relationships/customXml" Target="../ink/ink2577.xml"/><Relationship Id="rId323" Type="http://schemas.openxmlformats.org/officeDocument/2006/relationships/image" Target="../media/image2484.png"/><Relationship Id="rId344" Type="http://schemas.openxmlformats.org/officeDocument/2006/relationships/customXml" Target="../ink/ink2598.xml"/><Relationship Id="rId20" Type="http://schemas.openxmlformats.org/officeDocument/2006/relationships/customXml" Target="../ink/ink2436.xml"/><Relationship Id="rId41" Type="http://schemas.openxmlformats.org/officeDocument/2006/relationships/image" Target="../media/image2343.png"/><Relationship Id="rId62" Type="http://schemas.openxmlformats.org/officeDocument/2006/relationships/customXml" Target="../ink/ink2457.xml"/><Relationship Id="rId83" Type="http://schemas.openxmlformats.org/officeDocument/2006/relationships/image" Target="../media/image2364.png"/><Relationship Id="rId179" Type="http://schemas.openxmlformats.org/officeDocument/2006/relationships/image" Target="../media/image2412.png"/><Relationship Id="rId365" Type="http://schemas.openxmlformats.org/officeDocument/2006/relationships/image" Target="../media/image2505.png"/><Relationship Id="rId386" Type="http://schemas.openxmlformats.org/officeDocument/2006/relationships/customXml" Target="../ink/ink2619.xml"/><Relationship Id="rId190" Type="http://schemas.openxmlformats.org/officeDocument/2006/relationships/customXml" Target="../ink/ink2521.xml"/><Relationship Id="rId204" Type="http://schemas.openxmlformats.org/officeDocument/2006/relationships/customXml" Target="../ink/ink2528.xml"/><Relationship Id="rId225" Type="http://schemas.openxmlformats.org/officeDocument/2006/relationships/image" Target="../media/image2435.png"/><Relationship Id="rId246" Type="http://schemas.openxmlformats.org/officeDocument/2006/relationships/customXml" Target="../ink/ink2549.xml"/><Relationship Id="rId267" Type="http://schemas.openxmlformats.org/officeDocument/2006/relationships/image" Target="../media/image2456.png"/><Relationship Id="rId288" Type="http://schemas.openxmlformats.org/officeDocument/2006/relationships/customXml" Target="../ink/ink2570.xml"/><Relationship Id="rId411" Type="http://schemas.openxmlformats.org/officeDocument/2006/relationships/image" Target="../media/image2528.png"/><Relationship Id="rId432" Type="http://schemas.openxmlformats.org/officeDocument/2006/relationships/customXml" Target="../ink/ink2642.xml"/><Relationship Id="rId453" Type="http://schemas.openxmlformats.org/officeDocument/2006/relationships/image" Target="../media/image2549.png"/><Relationship Id="rId474" Type="http://schemas.openxmlformats.org/officeDocument/2006/relationships/customXml" Target="../ink/ink2663.xml"/><Relationship Id="rId106" Type="http://schemas.openxmlformats.org/officeDocument/2006/relationships/customXml" Target="../ink/ink2479.xml"/><Relationship Id="rId127" Type="http://schemas.openxmlformats.org/officeDocument/2006/relationships/image" Target="../media/image2386.png"/><Relationship Id="rId313" Type="http://schemas.openxmlformats.org/officeDocument/2006/relationships/image" Target="../media/image2479.png"/><Relationship Id="rId10" Type="http://schemas.openxmlformats.org/officeDocument/2006/relationships/customXml" Target="../ink/ink2431.xml"/><Relationship Id="rId31" Type="http://schemas.openxmlformats.org/officeDocument/2006/relationships/image" Target="../media/image2338.png"/><Relationship Id="rId52" Type="http://schemas.openxmlformats.org/officeDocument/2006/relationships/customXml" Target="../ink/ink2452.xml"/><Relationship Id="rId73" Type="http://schemas.openxmlformats.org/officeDocument/2006/relationships/image" Target="../media/image2359.png"/><Relationship Id="rId94" Type="http://schemas.openxmlformats.org/officeDocument/2006/relationships/customXml" Target="../ink/ink2473.xml"/><Relationship Id="rId148" Type="http://schemas.openxmlformats.org/officeDocument/2006/relationships/customXml" Target="../ink/ink2500.xml"/><Relationship Id="rId169" Type="http://schemas.openxmlformats.org/officeDocument/2006/relationships/image" Target="../media/image2407.png"/><Relationship Id="rId334" Type="http://schemas.openxmlformats.org/officeDocument/2006/relationships/customXml" Target="../ink/ink2593.xml"/><Relationship Id="rId355" Type="http://schemas.openxmlformats.org/officeDocument/2006/relationships/image" Target="../media/image2500.png"/><Relationship Id="rId376" Type="http://schemas.openxmlformats.org/officeDocument/2006/relationships/customXml" Target="../ink/ink2614.xml"/><Relationship Id="rId397" Type="http://schemas.openxmlformats.org/officeDocument/2006/relationships/image" Target="../media/image2521.png"/><Relationship Id="rId4" Type="http://schemas.openxmlformats.org/officeDocument/2006/relationships/image" Target="NULL"/><Relationship Id="rId180" Type="http://schemas.openxmlformats.org/officeDocument/2006/relationships/customXml" Target="../ink/ink2516.xml"/><Relationship Id="rId215" Type="http://schemas.openxmlformats.org/officeDocument/2006/relationships/image" Target="../media/image2430.png"/><Relationship Id="rId236" Type="http://schemas.openxmlformats.org/officeDocument/2006/relationships/customXml" Target="../ink/ink2544.xml"/><Relationship Id="rId257" Type="http://schemas.openxmlformats.org/officeDocument/2006/relationships/image" Target="../media/image2451.png"/><Relationship Id="rId278" Type="http://schemas.openxmlformats.org/officeDocument/2006/relationships/customXml" Target="../ink/ink2565.xml"/><Relationship Id="rId401" Type="http://schemas.openxmlformats.org/officeDocument/2006/relationships/image" Target="../media/image2523.png"/><Relationship Id="rId422" Type="http://schemas.openxmlformats.org/officeDocument/2006/relationships/customXml" Target="../ink/ink2637.xml"/><Relationship Id="rId443" Type="http://schemas.openxmlformats.org/officeDocument/2006/relationships/image" Target="../media/image2544.png"/><Relationship Id="rId464" Type="http://schemas.openxmlformats.org/officeDocument/2006/relationships/customXml" Target="../ink/ink2658.xml"/><Relationship Id="rId303" Type="http://schemas.openxmlformats.org/officeDocument/2006/relationships/image" Target="../media/image2474.png"/><Relationship Id="rId42" Type="http://schemas.openxmlformats.org/officeDocument/2006/relationships/customXml" Target="../ink/ink2447.xml"/><Relationship Id="rId84" Type="http://schemas.openxmlformats.org/officeDocument/2006/relationships/customXml" Target="../ink/ink2468.xml"/><Relationship Id="rId138" Type="http://schemas.openxmlformats.org/officeDocument/2006/relationships/customXml" Target="../ink/ink2495.xml"/><Relationship Id="rId345" Type="http://schemas.openxmlformats.org/officeDocument/2006/relationships/image" Target="../media/image2495.png"/><Relationship Id="rId387" Type="http://schemas.openxmlformats.org/officeDocument/2006/relationships/image" Target="../media/image2516.png"/><Relationship Id="rId191" Type="http://schemas.openxmlformats.org/officeDocument/2006/relationships/image" Target="../media/image2418.png"/><Relationship Id="rId205" Type="http://schemas.openxmlformats.org/officeDocument/2006/relationships/image" Target="../media/image2425.png"/><Relationship Id="rId247" Type="http://schemas.openxmlformats.org/officeDocument/2006/relationships/image" Target="../media/image2446.png"/><Relationship Id="rId412" Type="http://schemas.openxmlformats.org/officeDocument/2006/relationships/customXml" Target="../ink/ink2632.xml"/><Relationship Id="rId107" Type="http://schemas.openxmlformats.org/officeDocument/2006/relationships/image" Target="../media/image2376.png"/><Relationship Id="rId289" Type="http://schemas.openxmlformats.org/officeDocument/2006/relationships/image" Target="../media/image2467.png"/><Relationship Id="rId454" Type="http://schemas.openxmlformats.org/officeDocument/2006/relationships/customXml" Target="../ink/ink2653.xml"/><Relationship Id="rId11" Type="http://schemas.openxmlformats.org/officeDocument/2006/relationships/image" Target="../media/image2328.png"/><Relationship Id="rId53" Type="http://schemas.openxmlformats.org/officeDocument/2006/relationships/image" Target="../media/image2349.png"/><Relationship Id="rId149" Type="http://schemas.openxmlformats.org/officeDocument/2006/relationships/image" Target="../media/image2397.png"/><Relationship Id="rId314" Type="http://schemas.openxmlformats.org/officeDocument/2006/relationships/customXml" Target="../ink/ink2583.xml"/><Relationship Id="rId356" Type="http://schemas.openxmlformats.org/officeDocument/2006/relationships/customXml" Target="../ink/ink2604.xml"/><Relationship Id="rId398" Type="http://schemas.openxmlformats.org/officeDocument/2006/relationships/customXml" Target="../ink/ink2625.xml"/><Relationship Id="rId95" Type="http://schemas.openxmlformats.org/officeDocument/2006/relationships/image" Target="../media/image2370.png"/><Relationship Id="rId160" Type="http://schemas.openxmlformats.org/officeDocument/2006/relationships/customXml" Target="../ink/ink2506.xml"/><Relationship Id="rId216" Type="http://schemas.openxmlformats.org/officeDocument/2006/relationships/customXml" Target="../ink/ink2534.xml"/><Relationship Id="rId423" Type="http://schemas.openxmlformats.org/officeDocument/2006/relationships/image" Target="../media/image2534.png"/><Relationship Id="rId258" Type="http://schemas.openxmlformats.org/officeDocument/2006/relationships/customXml" Target="../ink/ink2555.xml"/><Relationship Id="rId465" Type="http://schemas.openxmlformats.org/officeDocument/2006/relationships/image" Target="../media/image2555.png"/><Relationship Id="rId22" Type="http://schemas.openxmlformats.org/officeDocument/2006/relationships/customXml" Target="../ink/ink2437.xml"/><Relationship Id="rId64" Type="http://schemas.openxmlformats.org/officeDocument/2006/relationships/customXml" Target="../ink/ink2458.xml"/><Relationship Id="rId118" Type="http://schemas.openxmlformats.org/officeDocument/2006/relationships/customXml" Target="../ink/ink2485.xml"/><Relationship Id="rId325" Type="http://schemas.openxmlformats.org/officeDocument/2006/relationships/image" Target="../media/image2485.png"/><Relationship Id="rId367" Type="http://schemas.openxmlformats.org/officeDocument/2006/relationships/image" Target="../media/image2506.png"/><Relationship Id="rId171" Type="http://schemas.openxmlformats.org/officeDocument/2006/relationships/image" Target="../media/image2408.png"/><Relationship Id="rId227" Type="http://schemas.openxmlformats.org/officeDocument/2006/relationships/image" Target="../media/image2436.png"/><Relationship Id="rId269" Type="http://schemas.openxmlformats.org/officeDocument/2006/relationships/image" Target="../media/image2457.png"/><Relationship Id="rId434" Type="http://schemas.openxmlformats.org/officeDocument/2006/relationships/customXml" Target="../ink/ink2643.xml"/><Relationship Id="rId476" Type="http://schemas.openxmlformats.org/officeDocument/2006/relationships/customXml" Target="../ink/ink2664.xml"/><Relationship Id="rId33" Type="http://schemas.openxmlformats.org/officeDocument/2006/relationships/image" Target="../media/image2339.png"/><Relationship Id="rId129" Type="http://schemas.openxmlformats.org/officeDocument/2006/relationships/image" Target="../media/image2387.png"/><Relationship Id="rId280" Type="http://schemas.openxmlformats.org/officeDocument/2006/relationships/customXml" Target="../ink/ink2566.xml"/><Relationship Id="rId336" Type="http://schemas.openxmlformats.org/officeDocument/2006/relationships/customXml" Target="../ink/ink2594.xml"/><Relationship Id="rId75" Type="http://schemas.openxmlformats.org/officeDocument/2006/relationships/image" Target="../media/image2360.png"/><Relationship Id="rId140" Type="http://schemas.openxmlformats.org/officeDocument/2006/relationships/customXml" Target="../ink/ink2496.xml"/><Relationship Id="rId182" Type="http://schemas.openxmlformats.org/officeDocument/2006/relationships/customXml" Target="../ink/ink2517.xml"/><Relationship Id="rId378" Type="http://schemas.openxmlformats.org/officeDocument/2006/relationships/customXml" Target="../ink/ink2615.xml"/><Relationship Id="rId403" Type="http://schemas.openxmlformats.org/officeDocument/2006/relationships/image" Target="../media/image2524.png"/><Relationship Id="rId6" Type="http://schemas.openxmlformats.org/officeDocument/2006/relationships/customXml" Target="../ink/ink2429.xml"/><Relationship Id="rId238" Type="http://schemas.openxmlformats.org/officeDocument/2006/relationships/customXml" Target="../ink/ink2545.xml"/><Relationship Id="rId445" Type="http://schemas.openxmlformats.org/officeDocument/2006/relationships/image" Target="../media/image2545.png"/><Relationship Id="rId291" Type="http://schemas.openxmlformats.org/officeDocument/2006/relationships/image" Target="../media/image2468.png"/><Relationship Id="rId305" Type="http://schemas.openxmlformats.org/officeDocument/2006/relationships/image" Target="../media/image2475.png"/><Relationship Id="rId347" Type="http://schemas.openxmlformats.org/officeDocument/2006/relationships/image" Target="../media/image2496.png"/><Relationship Id="rId44" Type="http://schemas.openxmlformats.org/officeDocument/2006/relationships/customXml" Target="../ink/ink2448.xml"/><Relationship Id="rId86" Type="http://schemas.openxmlformats.org/officeDocument/2006/relationships/customXml" Target="../ink/ink2469.xml"/><Relationship Id="rId151" Type="http://schemas.openxmlformats.org/officeDocument/2006/relationships/image" Target="../media/image2398.png"/><Relationship Id="rId389" Type="http://schemas.openxmlformats.org/officeDocument/2006/relationships/image" Target="../media/image2517.png"/><Relationship Id="rId193" Type="http://schemas.openxmlformats.org/officeDocument/2006/relationships/image" Target="../media/image2419.png"/><Relationship Id="rId207" Type="http://schemas.openxmlformats.org/officeDocument/2006/relationships/image" Target="../media/image2426.png"/><Relationship Id="rId249" Type="http://schemas.openxmlformats.org/officeDocument/2006/relationships/image" Target="../media/image2447.png"/><Relationship Id="rId414" Type="http://schemas.openxmlformats.org/officeDocument/2006/relationships/customXml" Target="../ink/ink2633.xml"/><Relationship Id="rId456" Type="http://schemas.openxmlformats.org/officeDocument/2006/relationships/customXml" Target="../ink/ink2654.xml"/><Relationship Id="rId13" Type="http://schemas.openxmlformats.org/officeDocument/2006/relationships/image" Target="../media/image2329.png"/><Relationship Id="rId109" Type="http://schemas.openxmlformats.org/officeDocument/2006/relationships/image" Target="../media/image2377.png"/><Relationship Id="rId260" Type="http://schemas.openxmlformats.org/officeDocument/2006/relationships/customXml" Target="../ink/ink2556.xml"/><Relationship Id="rId316" Type="http://schemas.openxmlformats.org/officeDocument/2006/relationships/customXml" Target="../ink/ink2584.xml"/><Relationship Id="rId55" Type="http://schemas.openxmlformats.org/officeDocument/2006/relationships/image" Target="../media/image2350.png"/><Relationship Id="rId97" Type="http://schemas.openxmlformats.org/officeDocument/2006/relationships/image" Target="../media/image2371.png"/><Relationship Id="rId120" Type="http://schemas.openxmlformats.org/officeDocument/2006/relationships/customXml" Target="../ink/ink2486.xml"/><Relationship Id="rId358" Type="http://schemas.openxmlformats.org/officeDocument/2006/relationships/customXml" Target="../ink/ink2605.xml"/><Relationship Id="rId162" Type="http://schemas.openxmlformats.org/officeDocument/2006/relationships/customXml" Target="../ink/ink2507.xml"/><Relationship Id="rId218" Type="http://schemas.openxmlformats.org/officeDocument/2006/relationships/customXml" Target="../ink/ink2535.xml"/><Relationship Id="rId425" Type="http://schemas.openxmlformats.org/officeDocument/2006/relationships/image" Target="../media/image2535.png"/><Relationship Id="rId467" Type="http://schemas.openxmlformats.org/officeDocument/2006/relationships/image" Target="../media/image2556.png"/><Relationship Id="rId271" Type="http://schemas.openxmlformats.org/officeDocument/2006/relationships/image" Target="../media/image2458.png"/><Relationship Id="rId24" Type="http://schemas.openxmlformats.org/officeDocument/2006/relationships/customXml" Target="../ink/ink2438.xml"/><Relationship Id="rId66" Type="http://schemas.openxmlformats.org/officeDocument/2006/relationships/customXml" Target="../ink/ink2459.xml"/><Relationship Id="rId131" Type="http://schemas.openxmlformats.org/officeDocument/2006/relationships/image" Target="../media/image2388.png"/><Relationship Id="rId327" Type="http://schemas.openxmlformats.org/officeDocument/2006/relationships/image" Target="../media/image2486.png"/><Relationship Id="rId369" Type="http://schemas.openxmlformats.org/officeDocument/2006/relationships/image" Target="../media/image2507.png"/><Relationship Id="rId173" Type="http://schemas.openxmlformats.org/officeDocument/2006/relationships/image" Target="../media/image2409.png"/><Relationship Id="rId229" Type="http://schemas.openxmlformats.org/officeDocument/2006/relationships/image" Target="../media/image2437.png"/><Relationship Id="rId380" Type="http://schemas.openxmlformats.org/officeDocument/2006/relationships/customXml" Target="../ink/ink2616.xml"/><Relationship Id="rId436" Type="http://schemas.openxmlformats.org/officeDocument/2006/relationships/customXml" Target="../ink/ink2644.xml"/><Relationship Id="rId240" Type="http://schemas.openxmlformats.org/officeDocument/2006/relationships/customXml" Target="../ink/ink2546.xml"/><Relationship Id="rId478" Type="http://schemas.openxmlformats.org/officeDocument/2006/relationships/customXml" Target="../ink/ink2665.xml"/><Relationship Id="rId35" Type="http://schemas.openxmlformats.org/officeDocument/2006/relationships/image" Target="../media/image2340.png"/><Relationship Id="rId77" Type="http://schemas.openxmlformats.org/officeDocument/2006/relationships/image" Target="../media/image2361.png"/><Relationship Id="rId100" Type="http://schemas.openxmlformats.org/officeDocument/2006/relationships/customXml" Target="../ink/ink2476.xml"/><Relationship Id="rId282" Type="http://schemas.openxmlformats.org/officeDocument/2006/relationships/customXml" Target="../ink/ink2567.xml"/><Relationship Id="rId338" Type="http://schemas.openxmlformats.org/officeDocument/2006/relationships/customXml" Target="../ink/ink2595.xml"/><Relationship Id="rId8" Type="http://schemas.openxmlformats.org/officeDocument/2006/relationships/customXml" Target="../ink/ink2430.xml"/><Relationship Id="rId142" Type="http://schemas.openxmlformats.org/officeDocument/2006/relationships/customXml" Target="../ink/ink2497.xml"/><Relationship Id="rId184" Type="http://schemas.openxmlformats.org/officeDocument/2006/relationships/customXml" Target="../ink/ink2518.xml"/><Relationship Id="rId391" Type="http://schemas.openxmlformats.org/officeDocument/2006/relationships/image" Target="../media/image2518.png"/><Relationship Id="rId405" Type="http://schemas.openxmlformats.org/officeDocument/2006/relationships/image" Target="../media/image2525.png"/><Relationship Id="rId447" Type="http://schemas.openxmlformats.org/officeDocument/2006/relationships/image" Target="../media/image2546.png"/><Relationship Id="rId251" Type="http://schemas.openxmlformats.org/officeDocument/2006/relationships/image" Target="../media/image2448.png"/><Relationship Id="rId46" Type="http://schemas.openxmlformats.org/officeDocument/2006/relationships/customXml" Target="../ink/ink2449.xml"/><Relationship Id="rId293" Type="http://schemas.openxmlformats.org/officeDocument/2006/relationships/image" Target="../media/image2469.png"/><Relationship Id="rId307" Type="http://schemas.openxmlformats.org/officeDocument/2006/relationships/image" Target="../media/image2476.png"/><Relationship Id="rId349" Type="http://schemas.openxmlformats.org/officeDocument/2006/relationships/image" Target="../media/image2497.png"/><Relationship Id="rId88" Type="http://schemas.openxmlformats.org/officeDocument/2006/relationships/customXml" Target="../ink/ink2470.xml"/><Relationship Id="rId111" Type="http://schemas.openxmlformats.org/officeDocument/2006/relationships/image" Target="../media/image2378.png"/><Relationship Id="rId153" Type="http://schemas.openxmlformats.org/officeDocument/2006/relationships/image" Target="../media/image2399.png"/><Relationship Id="rId195" Type="http://schemas.openxmlformats.org/officeDocument/2006/relationships/image" Target="../media/image2420.png"/><Relationship Id="rId209" Type="http://schemas.openxmlformats.org/officeDocument/2006/relationships/image" Target="../media/image2427.png"/><Relationship Id="rId360" Type="http://schemas.openxmlformats.org/officeDocument/2006/relationships/customXml" Target="../ink/ink2606.xml"/><Relationship Id="rId416" Type="http://schemas.openxmlformats.org/officeDocument/2006/relationships/customXml" Target="../ink/ink2634.xml"/><Relationship Id="rId220" Type="http://schemas.openxmlformats.org/officeDocument/2006/relationships/customXml" Target="../ink/ink2536.xml"/><Relationship Id="rId458" Type="http://schemas.openxmlformats.org/officeDocument/2006/relationships/customXml" Target="../ink/ink2655.xml"/><Relationship Id="rId15" Type="http://schemas.openxmlformats.org/officeDocument/2006/relationships/image" Target="../media/image2330.png"/><Relationship Id="rId57" Type="http://schemas.openxmlformats.org/officeDocument/2006/relationships/image" Target="../media/image2351.png"/><Relationship Id="rId262" Type="http://schemas.openxmlformats.org/officeDocument/2006/relationships/customXml" Target="../ink/ink2557.xml"/><Relationship Id="rId318" Type="http://schemas.openxmlformats.org/officeDocument/2006/relationships/customXml" Target="../ink/ink2585.xml"/><Relationship Id="rId99" Type="http://schemas.openxmlformats.org/officeDocument/2006/relationships/image" Target="../media/image2372.png"/><Relationship Id="rId122" Type="http://schemas.openxmlformats.org/officeDocument/2006/relationships/customXml" Target="../ink/ink2487.xml"/><Relationship Id="rId164" Type="http://schemas.openxmlformats.org/officeDocument/2006/relationships/customXml" Target="../ink/ink2508.xml"/><Relationship Id="rId371" Type="http://schemas.openxmlformats.org/officeDocument/2006/relationships/image" Target="../media/image2508.png"/><Relationship Id="rId427" Type="http://schemas.openxmlformats.org/officeDocument/2006/relationships/image" Target="../media/image2536.png"/><Relationship Id="rId469" Type="http://schemas.openxmlformats.org/officeDocument/2006/relationships/image" Target="../media/image2557.png"/><Relationship Id="rId26" Type="http://schemas.openxmlformats.org/officeDocument/2006/relationships/customXml" Target="../ink/ink2439.xml"/><Relationship Id="rId231" Type="http://schemas.openxmlformats.org/officeDocument/2006/relationships/image" Target="../media/image2438.png"/><Relationship Id="rId273" Type="http://schemas.openxmlformats.org/officeDocument/2006/relationships/image" Target="../media/image2459.png"/><Relationship Id="rId329" Type="http://schemas.openxmlformats.org/officeDocument/2006/relationships/image" Target="../media/image2487.png"/><Relationship Id="rId480" Type="http://schemas.openxmlformats.org/officeDocument/2006/relationships/customXml" Target="../ink/ink2666.xml"/><Relationship Id="rId68" Type="http://schemas.openxmlformats.org/officeDocument/2006/relationships/customXml" Target="../ink/ink2460.xml"/><Relationship Id="rId133" Type="http://schemas.openxmlformats.org/officeDocument/2006/relationships/image" Target="../media/image2389.png"/><Relationship Id="rId175" Type="http://schemas.openxmlformats.org/officeDocument/2006/relationships/image" Target="../media/image2410.png"/><Relationship Id="rId340" Type="http://schemas.openxmlformats.org/officeDocument/2006/relationships/customXml" Target="../ink/ink2596.xml"/><Relationship Id="rId200" Type="http://schemas.openxmlformats.org/officeDocument/2006/relationships/customXml" Target="../ink/ink2526.xml"/><Relationship Id="rId382" Type="http://schemas.openxmlformats.org/officeDocument/2006/relationships/customXml" Target="../ink/ink2617.xml"/><Relationship Id="rId438" Type="http://schemas.openxmlformats.org/officeDocument/2006/relationships/customXml" Target="../ink/ink2645.xml"/><Relationship Id="rId242" Type="http://schemas.openxmlformats.org/officeDocument/2006/relationships/customXml" Target="../ink/ink2547.xml"/><Relationship Id="rId284" Type="http://schemas.openxmlformats.org/officeDocument/2006/relationships/customXml" Target="../ink/ink2568.xml"/><Relationship Id="rId37" Type="http://schemas.openxmlformats.org/officeDocument/2006/relationships/image" Target="../media/image2341.png"/><Relationship Id="rId79" Type="http://schemas.openxmlformats.org/officeDocument/2006/relationships/image" Target="../media/image2362.png"/><Relationship Id="rId102" Type="http://schemas.openxmlformats.org/officeDocument/2006/relationships/customXml" Target="../ink/ink2477.xml"/><Relationship Id="rId144" Type="http://schemas.openxmlformats.org/officeDocument/2006/relationships/customXml" Target="../ink/ink2498.xml"/><Relationship Id="rId90" Type="http://schemas.openxmlformats.org/officeDocument/2006/relationships/customXml" Target="../ink/ink2471.xml"/><Relationship Id="rId186" Type="http://schemas.openxmlformats.org/officeDocument/2006/relationships/customXml" Target="../ink/ink2519.xml"/><Relationship Id="rId351" Type="http://schemas.openxmlformats.org/officeDocument/2006/relationships/image" Target="../media/image2498.png"/><Relationship Id="rId393" Type="http://schemas.openxmlformats.org/officeDocument/2006/relationships/image" Target="../media/image2519.png"/><Relationship Id="rId407" Type="http://schemas.openxmlformats.org/officeDocument/2006/relationships/image" Target="../media/image2526.png"/><Relationship Id="rId449" Type="http://schemas.openxmlformats.org/officeDocument/2006/relationships/image" Target="../media/image2547.png"/><Relationship Id="rId211" Type="http://schemas.openxmlformats.org/officeDocument/2006/relationships/image" Target="../media/image2428.png"/><Relationship Id="rId253" Type="http://schemas.openxmlformats.org/officeDocument/2006/relationships/image" Target="../media/image2449.png"/><Relationship Id="rId295" Type="http://schemas.openxmlformats.org/officeDocument/2006/relationships/image" Target="../media/image2470.png"/><Relationship Id="rId309" Type="http://schemas.openxmlformats.org/officeDocument/2006/relationships/image" Target="../media/image2477.png"/><Relationship Id="rId460" Type="http://schemas.openxmlformats.org/officeDocument/2006/relationships/customXml" Target="../ink/ink2656.xml"/><Relationship Id="rId48" Type="http://schemas.openxmlformats.org/officeDocument/2006/relationships/customXml" Target="../ink/ink2450.xml"/><Relationship Id="rId113" Type="http://schemas.openxmlformats.org/officeDocument/2006/relationships/image" Target="../media/image2379.png"/><Relationship Id="rId320" Type="http://schemas.openxmlformats.org/officeDocument/2006/relationships/customXml" Target="../ink/ink2586.xml"/><Relationship Id="rId155" Type="http://schemas.openxmlformats.org/officeDocument/2006/relationships/image" Target="../media/image2400.png"/><Relationship Id="rId197" Type="http://schemas.openxmlformats.org/officeDocument/2006/relationships/image" Target="../media/image2421.png"/><Relationship Id="rId362" Type="http://schemas.openxmlformats.org/officeDocument/2006/relationships/customXml" Target="../ink/ink2607.xml"/><Relationship Id="rId418" Type="http://schemas.openxmlformats.org/officeDocument/2006/relationships/customXml" Target="../ink/ink2635.xml"/><Relationship Id="rId222" Type="http://schemas.openxmlformats.org/officeDocument/2006/relationships/customXml" Target="../ink/ink2537.xml"/><Relationship Id="rId264" Type="http://schemas.openxmlformats.org/officeDocument/2006/relationships/customXml" Target="../ink/ink2558.xml"/><Relationship Id="rId471" Type="http://schemas.openxmlformats.org/officeDocument/2006/relationships/image" Target="../media/image2558.png"/><Relationship Id="rId17" Type="http://schemas.openxmlformats.org/officeDocument/2006/relationships/image" Target="../media/image2331.png"/><Relationship Id="rId59" Type="http://schemas.openxmlformats.org/officeDocument/2006/relationships/image" Target="../media/image2352.png"/><Relationship Id="rId124" Type="http://schemas.openxmlformats.org/officeDocument/2006/relationships/customXml" Target="../ink/ink2488.xml"/><Relationship Id="rId70" Type="http://schemas.openxmlformats.org/officeDocument/2006/relationships/customXml" Target="../ink/ink2461.xml"/><Relationship Id="rId166" Type="http://schemas.openxmlformats.org/officeDocument/2006/relationships/customXml" Target="../ink/ink2509.xml"/><Relationship Id="rId331" Type="http://schemas.openxmlformats.org/officeDocument/2006/relationships/image" Target="../media/image2488.png"/><Relationship Id="rId373" Type="http://schemas.openxmlformats.org/officeDocument/2006/relationships/image" Target="../media/image2509.png"/><Relationship Id="rId429" Type="http://schemas.openxmlformats.org/officeDocument/2006/relationships/image" Target="../media/image2537.png"/><Relationship Id="rId1" Type="http://schemas.openxmlformats.org/officeDocument/2006/relationships/slideLayout" Target="../slideLayouts/slideLayout1.xml"/><Relationship Id="rId233" Type="http://schemas.openxmlformats.org/officeDocument/2006/relationships/image" Target="../media/image2439.png"/><Relationship Id="rId440" Type="http://schemas.openxmlformats.org/officeDocument/2006/relationships/customXml" Target="../ink/ink2646.xml"/><Relationship Id="rId28" Type="http://schemas.openxmlformats.org/officeDocument/2006/relationships/customXml" Target="../ink/ink2440.xml"/><Relationship Id="rId275" Type="http://schemas.openxmlformats.org/officeDocument/2006/relationships/image" Target="../media/image2460.png"/><Relationship Id="rId300" Type="http://schemas.openxmlformats.org/officeDocument/2006/relationships/customXml" Target="../ink/ink2576.xml"/><Relationship Id="rId81" Type="http://schemas.openxmlformats.org/officeDocument/2006/relationships/image" Target="../media/image2363.png"/><Relationship Id="rId135" Type="http://schemas.openxmlformats.org/officeDocument/2006/relationships/image" Target="../media/image2390.png"/><Relationship Id="rId177" Type="http://schemas.openxmlformats.org/officeDocument/2006/relationships/image" Target="../media/image2411.png"/><Relationship Id="rId342" Type="http://schemas.openxmlformats.org/officeDocument/2006/relationships/customXml" Target="../ink/ink2597.xml"/><Relationship Id="rId384" Type="http://schemas.openxmlformats.org/officeDocument/2006/relationships/customXml" Target="../ink/ink2618.xml"/><Relationship Id="rId202" Type="http://schemas.openxmlformats.org/officeDocument/2006/relationships/customXml" Target="../ink/ink2527.xml"/><Relationship Id="rId244" Type="http://schemas.openxmlformats.org/officeDocument/2006/relationships/customXml" Target="../ink/ink2548.xml"/><Relationship Id="rId39" Type="http://schemas.openxmlformats.org/officeDocument/2006/relationships/image" Target="../media/image2342.png"/><Relationship Id="rId286" Type="http://schemas.openxmlformats.org/officeDocument/2006/relationships/customXml" Target="../ink/ink2569.xml"/><Relationship Id="rId451" Type="http://schemas.openxmlformats.org/officeDocument/2006/relationships/image" Target="../media/image2548.png"/><Relationship Id="rId50" Type="http://schemas.openxmlformats.org/officeDocument/2006/relationships/customXml" Target="../ink/ink2451.xml"/><Relationship Id="rId104" Type="http://schemas.openxmlformats.org/officeDocument/2006/relationships/customXml" Target="../ink/ink2478.xml"/><Relationship Id="rId146" Type="http://schemas.openxmlformats.org/officeDocument/2006/relationships/customXml" Target="../ink/ink2499.xml"/><Relationship Id="rId188" Type="http://schemas.openxmlformats.org/officeDocument/2006/relationships/customXml" Target="../ink/ink2520.xml"/><Relationship Id="rId311" Type="http://schemas.openxmlformats.org/officeDocument/2006/relationships/image" Target="../media/image2478.png"/><Relationship Id="rId353" Type="http://schemas.openxmlformats.org/officeDocument/2006/relationships/image" Target="../media/image2499.png"/><Relationship Id="rId395" Type="http://schemas.openxmlformats.org/officeDocument/2006/relationships/image" Target="../media/image2520.png"/><Relationship Id="rId409" Type="http://schemas.openxmlformats.org/officeDocument/2006/relationships/image" Target="../media/image2527.png"/><Relationship Id="rId92" Type="http://schemas.openxmlformats.org/officeDocument/2006/relationships/customXml" Target="../ink/ink2472.xml"/><Relationship Id="rId213" Type="http://schemas.openxmlformats.org/officeDocument/2006/relationships/image" Target="../media/image2429.png"/><Relationship Id="rId420" Type="http://schemas.openxmlformats.org/officeDocument/2006/relationships/customXml" Target="../ink/ink2636.xml"/><Relationship Id="rId255" Type="http://schemas.openxmlformats.org/officeDocument/2006/relationships/image" Target="../media/image2450.png"/><Relationship Id="rId297" Type="http://schemas.openxmlformats.org/officeDocument/2006/relationships/image" Target="../media/image2471.png"/><Relationship Id="rId462" Type="http://schemas.openxmlformats.org/officeDocument/2006/relationships/customXml" Target="../ink/ink2657.xml"/><Relationship Id="rId115" Type="http://schemas.openxmlformats.org/officeDocument/2006/relationships/image" Target="../media/image2380.png"/><Relationship Id="rId157" Type="http://schemas.openxmlformats.org/officeDocument/2006/relationships/image" Target="../media/image2401.png"/><Relationship Id="rId322" Type="http://schemas.openxmlformats.org/officeDocument/2006/relationships/customXml" Target="../ink/ink2587.xml"/><Relationship Id="rId364" Type="http://schemas.openxmlformats.org/officeDocument/2006/relationships/customXml" Target="../ink/ink2608.xml"/><Relationship Id="rId61" Type="http://schemas.openxmlformats.org/officeDocument/2006/relationships/image" Target="../media/image2353.png"/><Relationship Id="rId199" Type="http://schemas.openxmlformats.org/officeDocument/2006/relationships/image" Target="../media/image2422.png"/><Relationship Id="rId19" Type="http://schemas.openxmlformats.org/officeDocument/2006/relationships/image" Target="../media/image2332.png"/><Relationship Id="rId224" Type="http://schemas.openxmlformats.org/officeDocument/2006/relationships/customXml" Target="../ink/ink2538.xml"/><Relationship Id="rId266" Type="http://schemas.openxmlformats.org/officeDocument/2006/relationships/customXml" Target="../ink/ink2559.xml"/><Relationship Id="rId431" Type="http://schemas.openxmlformats.org/officeDocument/2006/relationships/image" Target="../media/image2538.png"/><Relationship Id="rId473" Type="http://schemas.openxmlformats.org/officeDocument/2006/relationships/image" Target="../media/image2559.png"/><Relationship Id="rId30" Type="http://schemas.openxmlformats.org/officeDocument/2006/relationships/customXml" Target="../ink/ink2441.xml"/><Relationship Id="rId126" Type="http://schemas.openxmlformats.org/officeDocument/2006/relationships/customXml" Target="../ink/ink2489.xml"/><Relationship Id="rId168" Type="http://schemas.openxmlformats.org/officeDocument/2006/relationships/customXml" Target="../ink/ink2510.xml"/><Relationship Id="rId333" Type="http://schemas.openxmlformats.org/officeDocument/2006/relationships/image" Target="../media/image2489.png"/><Relationship Id="rId72" Type="http://schemas.openxmlformats.org/officeDocument/2006/relationships/customXml" Target="../ink/ink2462.xml"/><Relationship Id="rId375" Type="http://schemas.openxmlformats.org/officeDocument/2006/relationships/image" Target="../media/image2510.png"/></Relationships>
</file>

<file path=ppt/slides/_rels/slide27.xml.rels><?xml version="1.0" encoding="UTF-8" standalone="yes"?>
<Relationships xmlns="http://schemas.openxmlformats.org/package/2006/relationships"><Relationship Id="rId117" Type="http://schemas.openxmlformats.org/officeDocument/2006/relationships/image" Target="../media/image2613.png"/><Relationship Id="rId299" Type="http://schemas.openxmlformats.org/officeDocument/2006/relationships/image" Target="../media/image2702.png"/><Relationship Id="rId21" Type="http://schemas.openxmlformats.org/officeDocument/2006/relationships/image" Target="../media/image2566.png"/><Relationship Id="rId63" Type="http://schemas.openxmlformats.org/officeDocument/2006/relationships/image" Target="../media/image2586.png"/><Relationship Id="rId159" Type="http://schemas.openxmlformats.org/officeDocument/2006/relationships/image" Target="../media/image2634.png"/><Relationship Id="rId324" Type="http://schemas.openxmlformats.org/officeDocument/2006/relationships/customXml" Target="../ink/ink2822.xml"/><Relationship Id="rId366" Type="http://schemas.openxmlformats.org/officeDocument/2006/relationships/image" Target="../media/image2735.png"/><Relationship Id="rId170" Type="http://schemas.openxmlformats.org/officeDocument/2006/relationships/customXml" Target="../ink/ink2744.xml"/><Relationship Id="rId226" Type="http://schemas.openxmlformats.org/officeDocument/2006/relationships/customXml" Target="../ink/ink2773.xml"/><Relationship Id="rId433" Type="http://schemas.openxmlformats.org/officeDocument/2006/relationships/customXml" Target="../ink/ink2877.xml"/><Relationship Id="rId268" Type="http://schemas.openxmlformats.org/officeDocument/2006/relationships/customXml" Target="../ink/ink2794.xml"/><Relationship Id="rId475" Type="http://schemas.openxmlformats.org/officeDocument/2006/relationships/customXml" Target="../ink/ink2898.xml"/><Relationship Id="rId32" Type="http://schemas.openxmlformats.org/officeDocument/2006/relationships/customXml" Target="../ink/ink2675.xml"/><Relationship Id="rId74" Type="http://schemas.openxmlformats.org/officeDocument/2006/relationships/customXml" Target="../ink/ink2696.xml"/><Relationship Id="rId128" Type="http://schemas.openxmlformats.org/officeDocument/2006/relationships/customXml" Target="../ink/ink2723.xml"/><Relationship Id="rId335" Type="http://schemas.openxmlformats.org/officeDocument/2006/relationships/image" Target="../media/image2720.png"/><Relationship Id="rId377" Type="http://schemas.openxmlformats.org/officeDocument/2006/relationships/customXml" Target="../ink/ink2849.xml"/><Relationship Id="rId5" Type="http://schemas.openxmlformats.org/officeDocument/2006/relationships/image" Target="NULL"/><Relationship Id="rId181" Type="http://schemas.openxmlformats.org/officeDocument/2006/relationships/image" Target="../media/image2644.png"/><Relationship Id="rId237" Type="http://schemas.openxmlformats.org/officeDocument/2006/relationships/image" Target="../media/image2671.png"/><Relationship Id="rId402" Type="http://schemas.openxmlformats.org/officeDocument/2006/relationships/image" Target="../media/image2753.png"/><Relationship Id="rId279" Type="http://schemas.openxmlformats.org/officeDocument/2006/relationships/image" Target="../media/image2692.png"/><Relationship Id="rId444" Type="http://schemas.openxmlformats.org/officeDocument/2006/relationships/image" Target="../media/image2774.png"/><Relationship Id="rId43" Type="http://schemas.openxmlformats.org/officeDocument/2006/relationships/image" Target="../media/image2576.png"/><Relationship Id="rId139" Type="http://schemas.openxmlformats.org/officeDocument/2006/relationships/image" Target="../media/image2624.png"/><Relationship Id="rId290" Type="http://schemas.openxmlformats.org/officeDocument/2006/relationships/customXml" Target="../ink/ink2805.xml"/><Relationship Id="rId304" Type="http://schemas.openxmlformats.org/officeDocument/2006/relationships/customXml" Target="../ink/ink2812.xml"/><Relationship Id="rId346" Type="http://schemas.openxmlformats.org/officeDocument/2006/relationships/customXml" Target="../ink/ink2833.xml"/><Relationship Id="rId388" Type="http://schemas.openxmlformats.org/officeDocument/2006/relationships/image" Target="../media/image2746.png"/><Relationship Id="rId85" Type="http://schemas.openxmlformats.org/officeDocument/2006/relationships/image" Target="../media/image2597.png"/><Relationship Id="rId150" Type="http://schemas.openxmlformats.org/officeDocument/2006/relationships/customXml" Target="../ink/ink2734.xml"/><Relationship Id="rId192" Type="http://schemas.openxmlformats.org/officeDocument/2006/relationships/customXml" Target="../ink/ink2755.xml"/><Relationship Id="rId206" Type="http://schemas.openxmlformats.org/officeDocument/2006/relationships/image" Target="../media/image2656.png"/><Relationship Id="rId413" Type="http://schemas.openxmlformats.org/officeDocument/2006/relationships/customXml" Target="../ink/ink2867.xml"/><Relationship Id="rId248" Type="http://schemas.openxmlformats.org/officeDocument/2006/relationships/customXml" Target="../ink/ink2784.xml"/><Relationship Id="rId455" Type="http://schemas.openxmlformats.org/officeDocument/2006/relationships/customXml" Target="../ink/ink2888.xml"/><Relationship Id="rId12" Type="http://schemas.openxmlformats.org/officeDocument/2006/relationships/image" Target="NULL"/><Relationship Id="rId108" Type="http://schemas.openxmlformats.org/officeDocument/2006/relationships/customXml" Target="../ink/ink2713.xml"/><Relationship Id="rId315" Type="http://schemas.openxmlformats.org/officeDocument/2006/relationships/image" Target="../media/image2710.png"/><Relationship Id="rId357" Type="http://schemas.openxmlformats.org/officeDocument/2006/relationships/image" Target="../media/image2731.png"/><Relationship Id="rId54" Type="http://schemas.openxmlformats.org/officeDocument/2006/relationships/customXml" Target="../ink/ink2686.xml"/><Relationship Id="rId96" Type="http://schemas.openxmlformats.org/officeDocument/2006/relationships/customXml" Target="../ink/ink2707.xml"/><Relationship Id="rId161" Type="http://schemas.openxmlformats.org/officeDocument/2006/relationships/image" Target="../media/image2635.png"/><Relationship Id="rId217" Type="http://schemas.openxmlformats.org/officeDocument/2006/relationships/customXml" Target="../ink/ink2768.xml"/><Relationship Id="rId399" Type="http://schemas.openxmlformats.org/officeDocument/2006/relationships/customXml" Target="../ink/ink2860.xml"/><Relationship Id="rId259" Type="http://schemas.openxmlformats.org/officeDocument/2006/relationships/image" Target="../media/image2682.png"/><Relationship Id="rId424" Type="http://schemas.openxmlformats.org/officeDocument/2006/relationships/image" Target="../media/image2764.png"/><Relationship Id="rId466" Type="http://schemas.openxmlformats.org/officeDocument/2006/relationships/image" Target="../media/image2785.png"/><Relationship Id="rId23" Type="http://schemas.openxmlformats.org/officeDocument/2006/relationships/image" Target="../media/image2567.png"/><Relationship Id="rId119" Type="http://schemas.openxmlformats.org/officeDocument/2006/relationships/image" Target="../media/image2614.png"/><Relationship Id="rId270" Type="http://schemas.openxmlformats.org/officeDocument/2006/relationships/customXml" Target="../ink/ink2795.xml"/><Relationship Id="rId326" Type="http://schemas.openxmlformats.org/officeDocument/2006/relationships/customXml" Target="../ink/ink2823.xml"/><Relationship Id="rId65" Type="http://schemas.openxmlformats.org/officeDocument/2006/relationships/image" Target="../media/image2587.png"/><Relationship Id="rId130" Type="http://schemas.openxmlformats.org/officeDocument/2006/relationships/customXml" Target="../ink/ink2724.xml"/><Relationship Id="rId368" Type="http://schemas.openxmlformats.org/officeDocument/2006/relationships/image" Target="../media/image2736.png"/><Relationship Id="rId172" Type="http://schemas.openxmlformats.org/officeDocument/2006/relationships/customXml" Target="../ink/ink2745.xml"/><Relationship Id="rId228" Type="http://schemas.openxmlformats.org/officeDocument/2006/relationships/customXml" Target="../ink/ink2774.xml"/><Relationship Id="rId435" Type="http://schemas.openxmlformats.org/officeDocument/2006/relationships/customXml" Target="../ink/ink2878.xml"/><Relationship Id="rId281" Type="http://schemas.openxmlformats.org/officeDocument/2006/relationships/image" Target="../media/image2693.png"/><Relationship Id="rId337" Type="http://schemas.openxmlformats.org/officeDocument/2006/relationships/image" Target="../media/image2721.png"/><Relationship Id="rId34" Type="http://schemas.openxmlformats.org/officeDocument/2006/relationships/customXml" Target="../ink/ink2676.xml"/><Relationship Id="rId76" Type="http://schemas.openxmlformats.org/officeDocument/2006/relationships/customXml" Target="../ink/ink2697.xml"/><Relationship Id="rId141" Type="http://schemas.openxmlformats.org/officeDocument/2006/relationships/image" Target="../media/image2625.png"/><Relationship Id="rId379" Type="http://schemas.openxmlformats.org/officeDocument/2006/relationships/customXml" Target="../ink/ink2850.xml"/><Relationship Id="rId7" Type="http://schemas.openxmlformats.org/officeDocument/2006/relationships/image" Target="NULL"/><Relationship Id="rId183" Type="http://schemas.openxmlformats.org/officeDocument/2006/relationships/image" Target="../media/image2645.png"/><Relationship Id="rId239" Type="http://schemas.openxmlformats.org/officeDocument/2006/relationships/image" Target="../media/image2672.png"/><Relationship Id="rId390" Type="http://schemas.openxmlformats.org/officeDocument/2006/relationships/image" Target="../media/image2747.png"/><Relationship Id="rId404" Type="http://schemas.openxmlformats.org/officeDocument/2006/relationships/image" Target="../media/image2754.png"/><Relationship Id="rId446" Type="http://schemas.openxmlformats.org/officeDocument/2006/relationships/image" Target="../media/image2775.png"/><Relationship Id="rId250" Type="http://schemas.openxmlformats.org/officeDocument/2006/relationships/customXml" Target="../ink/ink2785.xml"/><Relationship Id="rId292" Type="http://schemas.openxmlformats.org/officeDocument/2006/relationships/customXml" Target="../ink/ink2806.xml"/><Relationship Id="rId306" Type="http://schemas.openxmlformats.org/officeDocument/2006/relationships/customXml" Target="../ink/ink2813.xml"/><Relationship Id="rId45" Type="http://schemas.openxmlformats.org/officeDocument/2006/relationships/image" Target="../media/image2577.png"/><Relationship Id="rId87" Type="http://schemas.openxmlformats.org/officeDocument/2006/relationships/image" Target="../media/image2598.png"/><Relationship Id="rId110" Type="http://schemas.openxmlformats.org/officeDocument/2006/relationships/customXml" Target="../ink/ink2714.xml"/><Relationship Id="rId348" Type="http://schemas.openxmlformats.org/officeDocument/2006/relationships/customXml" Target="../ink/ink2834.xml"/><Relationship Id="rId152" Type="http://schemas.openxmlformats.org/officeDocument/2006/relationships/customXml" Target="../ink/ink2735.xml"/><Relationship Id="rId194" Type="http://schemas.openxmlformats.org/officeDocument/2006/relationships/customXml" Target="../ink/ink2756.xml"/><Relationship Id="rId208" Type="http://schemas.openxmlformats.org/officeDocument/2006/relationships/image" Target="../media/image2657.png"/><Relationship Id="rId415" Type="http://schemas.openxmlformats.org/officeDocument/2006/relationships/customXml" Target="../ink/ink2868.xml"/><Relationship Id="rId457" Type="http://schemas.openxmlformats.org/officeDocument/2006/relationships/customXml" Target="../ink/ink2889.xml"/><Relationship Id="rId261" Type="http://schemas.openxmlformats.org/officeDocument/2006/relationships/image" Target="../media/image2683.png"/><Relationship Id="rId14" Type="http://schemas.openxmlformats.org/officeDocument/2006/relationships/image" Target="NULL"/><Relationship Id="rId56" Type="http://schemas.openxmlformats.org/officeDocument/2006/relationships/customXml" Target="../ink/ink2687.xml"/><Relationship Id="rId317" Type="http://schemas.openxmlformats.org/officeDocument/2006/relationships/image" Target="../media/image2711.png"/><Relationship Id="rId359" Type="http://schemas.openxmlformats.org/officeDocument/2006/relationships/customXml" Target="../ink/ink2840.xml"/><Relationship Id="rId98" Type="http://schemas.openxmlformats.org/officeDocument/2006/relationships/customXml" Target="../ink/ink2708.xml"/><Relationship Id="rId121" Type="http://schemas.openxmlformats.org/officeDocument/2006/relationships/image" Target="../media/image2615.png"/><Relationship Id="rId163" Type="http://schemas.openxmlformats.org/officeDocument/2006/relationships/image" Target="../media/image2636.png"/><Relationship Id="rId219" Type="http://schemas.openxmlformats.org/officeDocument/2006/relationships/customXml" Target="../ink/ink2769.xml"/><Relationship Id="rId370" Type="http://schemas.openxmlformats.org/officeDocument/2006/relationships/image" Target="../media/image2737.png"/><Relationship Id="rId426" Type="http://schemas.openxmlformats.org/officeDocument/2006/relationships/image" Target="../media/image2765.png"/><Relationship Id="rId230" Type="http://schemas.openxmlformats.org/officeDocument/2006/relationships/customXml" Target="../ink/ink2775.xml"/><Relationship Id="rId468" Type="http://schemas.openxmlformats.org/officeDocument/2006/relationships/image" Target="../media/image2786.png"/><Relationship Id="rId25" Type="http://schemas.openxmlformats.org/officeDocument/2006/relationships/image" Target="../media/image2568.png"/><Relationship Id="rId67" Type="http://schemas.openxmlformats.org/officeDocument/2006/relationships/image" Target="../media/image2588.png"/><Relationship Id="rId272" Type="http://schemas.openxmlformats.org/officeDocument/2006/relationships/customXml" Target="../ink/ink2796.xml"/><Relationship Id="rId328" Type="http://schemas.openxmlformats.org/officeDocument/2006/relationships/customXml" Target="../ink/ink2824.xml"/><Relationship Id="rId132" Type="http://schemas.openxmlformats.org/officeDocument/2006/relationships/customXml" Target="../ink/ink2725.xml"/><Relationship Id="rId174" Type="http://schemas.openxmlformats.org/officeDocument/2006/relationships/customXml" Target="../ink/ink2746.xml"/><Relationship Id="rId381" Type="http://schemas.openxmlformats.org/officeDocument/2006/relationships/customXml" Target="../ink/ink2851.xml"/><Relationship Id="rId241" Type="http://schemas.openxmlformats.org/officeDocument/2006/relationships/image" Target="../media/image2673.png"/><Relationship Id="rId437" Type="http://schemas.openxmlformats.org/officeDocument/2006/relationships/customXml" Target="../ink/ink2879.xml"/><Relationship Id="rId36" Type="http://schemas.openxmlformats.org/officeDocument/2006/relationships/customXml" Target="../ink/ink2677.xml"/><Relationship Id="rId283" Type="http://schemas.openxmlformats.org/officeDocument/2006/relationships/image" Target="../media/image2694.png"/><Relationship Id="rId339" Type="http://schemas.openxmlformats.org/officeDocument/2006/relationships/image" Target="../media/image2722.png"/><Relationship Id="rId78" Type="http://schemas.openxmlformats.org/officeDocument/2006/relationships/customXml" Target="../ink/ink2698.xml"/><Relationship Id="rId101" Type="http://schemas.openxmlformats.org/officeDocument/2006/relationships/image" Target="../media/image2605.png"/><Relationship Id="rId143" Type="http://schemas.openxmlformats.org/officeDocument/2006/relationships/image" Target="../media/image2626.png"/><Relationship Id="rId185" Type="http://schemas.openxmlformats.org/officeDocument/2006/relationships/image" Target="../media/image2646.png"/><Relationship Id="rId350" Type="http://schemas.openxmlformats.org/officeDocument/2006/relationships/customXml" Target="../ink/ink2835.xml"/><Relationship Id="rId406" Type="http://schemas.openxmlformats.org/officeDocument/2006/relationships/image" Target="../media/image2755.png"/><Relationship Id="rId9" Type="http://schemas.openxmlformats.org/officeDocument/2006/relationships/image" Target="NULL"/><Relationship Id="rId210" Type="http://schemas.openxmlformats.org/officeDocument/2006/relationships/image" Target="../media/image2658.png"/><Relationship Id="rId392" Type="http://schemas.openxmlformats.org/officeDocument/2006/relationships/image" Target="../media/image2748.png"/><Relationship Id="rId448" Type="http://schemas.openxmlformats.org/officeDocument/2006/relationships/image" Target="../media/image2776.png"/><Relationship Id="rId252" Type="http://schemas.openxmlformats.org/officeDocument/2006/relationships/customXml" Target="../ink/ink2786.xml"/><Relationship Id="rId294" Type="http://schemas.openxmlformats.org/officeDocument/2006/relationships/customXml" Target="../ink/ink2807.xml"/><Relationship Id="rId308" Type="http://schemas.openxmlformats.org/officeDocument/2006/relationships/customXml" Target="../ink/ink2814.xml"/><Relationship Id="rId47" Type="http://schemas.openxmlformats.org/officeDocument/2006/relationships/image" Target="../media/image2578.png"/><Relationship Id="rId89" Type="http://schemas.openxmlformats.org/officeDocument/2006/relationships/image" Target="../media/image2599.png"/><Relationship Id="rId112" Type="http://schemas.openxmlformats.org/officeDocument/2006/relationships/customXml" Target="../ink/ink2715.xml"/><Relationship Id="rId154" Type="http://schemas.openxmlformats.org/officeDocument/2006/relationships/customXml" Target="../ink/ink2736.xml"/><Relationship Id="rId361" Type="http://schemas.openxmlformats.org/officeDocument/2006/relationships/customXml" Target="../ink/ink2841.xml"/><Relationship Id="rId196" Type="http://schemas.openxmlformats.org/officeDocument/2006/relationships/customXml" Target="../ink/ink2757.xml"/><Relationship Id="rId417" Type="http://schemas.openxmlformats.org/officeDocument/2006/relationships/customXml" Target="../ink/ink2869.xml"/><Relationship Id="rId459" Type="http://schemas.openxmlformats.org/officeDocument/2006/relationships/customXml" Target="../ink/ink2890.xml"/><Relationship Id="rId16" Type="http://schemas.openxmlformats.org/officeDocument/2006/relationships/customXml" Target="../ink/ink2667.xml"/><Relationship Id="rId221" Type="http://schemas.openxmlformats.org/officeDocument/2006/relationships/customXml" Target="../ink/ink2770.xml"/><Relationship Id="rId263" Type="http://schemas.openxmlformats.org/officeDocument/2006/relationships/image" Target="../media/image2684.png"/><Relationship Id="rId319" Type="http://schemas.openxmlformats.org/officeDocument/2006/relationships/image" Target="../media/image2712.png"/><Relationship Id="rId470" Type="http://schemas.openxmlformats.org/officeDocument/2006/relationships/image" Target="../media/image2787.png"/><Relationship Id="rId58" Type="http://schemas.openxmlformats.org/officeDocument/2006/relationships/customXml" Target="../ink/ink2688.xml"/><Relationship Id="rId123" Type="http://schemas.openxmlformats.org/officeDocument/2006/relationships/image" Target="../media/image2616.png"/><Relationship Id="rId330" Type="http://schemas.openxmlformats.org/officeDocument/2006/relationships/customXml" Target="../ink/ink2825.xml"/><Relationship Id="rId165" Type="http://schemas.openxmlformats.org/officeDocument/2006/relationships/image" Target="../media/image2253.png"/><Relationship Id="rId372" Type="http://schemas.openxmlformats.org/officeDocument/2006/relationships/image" Target="../media/image2738.png"/><Relationship Id="rId428" Type="http://schemas.openxmlformats.org/officeDocument/2006/relationships/image" Target="../media/image2766.png"/><Relationship Id="rId232" Type="http://schemas.openxmlformats.org/officeDocument/2006/relationships/customXml" Target="../ink/ink2776.xml"/><Relationship Id="rId274" Type="http://schemas.openxmlformats.org/officeDocument/2006/relationships/customXml" Target="../ink/ink2797.xml"/><Relationship Id="rId27" Type="http://schemas.openxmlformats.org/officeDocument/2006/relationships/image" Target="../media/image2569.png"/><Relationship Id="rId69" Type="http://schemas.openxmlformats.org/officeDocument/2006/relationships/image" Target="../media/image2589.png"/><Relationship Id="rId134" Type="http://schemas.openxmlformats.org/officeDocument/2006/relationships/customXml" Target="../ink/ink2726.xml"/><Relationship Id="rId80" Type="http://schemas.openxmlformats.org/officeDocument/2006/relationships/customXml" Target="../ink/ink2699.xml"/><Relationship Id="rId176" Type="http://schemas.openxmlformats.org/officeDocument/2006/relationships/customXml" Target="../ink/ink2747.xml"/><Relationship Id="rId341" Type="http://schemas.openxmlformats.org/officeDocument/2006/relationships/image" Target="../media/image2723.png"/><Relationship Id="rId383" Type="http://schemas.openxmlformats.org/officeDocument/2006/relationships/customXml" Target="../ink/ink2852.xml"/><Relationship Id="rId439" Type="http://schemas.openxmlformats.org/officeDocument/2006/relationships/customXml" Target="../ink/ink2880.xml"/><Relationship Id="rId201" Type="http://schemas.openxmlformats.org/officeDocument/2006/relationships/image" Target="../media/image2654.png"/><Relationship Id="rId243" Type="http://schemas.openxmlformats.org/officeDocument/2006/relationships/image" Target="../media/image2674.png"/><Relationship Id="rId285" Type="http://schemas.openxmlformats.org/officeDocument/2006/relationships/image" Target="../media/image2695.png"/><Relationship Id="rId450" Type="http://schemas.openxmlformats.org/officeDocument/2006/relationships/image" Target="../media/image2777.png"/><Relationship Id="rId38" Type="http://schemas.openxmlformats.org/officeDocument/2006/relationships/customXml" Target="../ink/ink2678.xml"/><Relationship Id="rId103" Type="http://schemas.openxmlformats.org/officeDocument/2006/relationships/image" Target="../media/image2606.png"/><Relationship Id="rId310" Type="http://schemas.openxmlformats.org/officeDocument/2006/relationships/customXml" Target="../ink/ink2815.xml"/><Relationship Id="rId91" Type="http://schemas.openxmlformats.org/officeDocument/2006/relationships/image" Target="../media/image2600.png"/><Relationship Id="rId145" Type="http://schemas.openxmlformats.org/officeDocument/2006/relationships/image" Target="../media/image2627.png"/><Relationship Id="rId187" Type="http://schemas.openxmlformats.org/officeDocument/2006/relationships/image" Target="../media/image2647.png"/><Relationship Id="rId352" Type="http://schemas.openxmlformats.org/officeDocument/2006/relationships/customXml" Target="../ink/ink2836.xml"/><Relationship Id="rId394" Type="http://schemas.openxmlformats.org/officeDocument/2006/relationships/image" Target="../media/image2749.png"/><Relationship Id="rId408" Type="http://schemas.openxmlformats.org/officeDocument/2006/relationships/image" Target="../media/image2756.png"/><Relationship Id="rId212" Type="http://schemas.openxmlformats.org/officeDocument/2006/relationships/image" Target="../media/image2659.png"/><Relationship Id="rId254" Type="http://schemas.openxmlformats.org/officeDocument/2006/relationships/customXml" Target="../ink/ink2787.xml"/><Relationship Id="rId49" Type="http://schemas.openxmlformats.org/officeDocument/2006/relationships/image" Target="../media/image2579.png"/><Relationship Id="rId114" Type="http://schemas.openxmlformats.org/officeDocument/2006/relationships/customXml" Target="../ink/ink2716.xml"/><Relationship Id="rId296" Type="http://schemas.openxmlformats.org/officeDocument/2006/relationships/customXml" Target="../ink/ink2808.xml"/><Relationship Id="rId461" Type="http://schemas.openxmlformats.org/officeDocument/2006/relationships/customXml" Target="../ink/ink2891.xml"/><Relationship Id="rId60" Type="http://schemas.openxmlformats.org/officeDocument/2006/relationships/customXml" Target="../ink/ink2689.xml"/><Relationship Id="rId156" Type="http://schemas.openxmlformats.org/officeDocument/2006/relationships/customXml" Target="../ink/ink2737.xml"/><Relationship Id="rId198" Type="http://schemas.openxmlformats.org/officeDocument/2006/relationships/customXml" Target="../ink/ink2758.xml"/><Relationship Id="rId321" Type="http://schemas.openxmlformats.org/officeDocument/2006/relationships/image" Target="../media/image2713.png"/><Relationship Id="rId363" Type="http://schemas.openxmlformats.org/officeDocument/2006/relationships/customXml" Target="../ink/ink2842.xml"/><Relationship Id="rId419" Type="http://schemas.openxmlformats.org/officeDocument/2006/relationships/customXml" Target="../ink/ink2870.xml"/><Relationship Id="rId223" Type="http://schemas.openxmlformats.org/officeDocument/2006/relationships/image" Target="../media/image2664.png"/><Relationship Id="rId430" Type="http://schemas.openxmlformats.org/officeDocument/2006/relationships/image" Target="../media/image2767.png"/><Relationship Id="rId18" Type="http://schemas.openxmlformats.org/officeDocument/2006/relationships/customXml" Target="../ink/ink2668.xml"/><Relationship Id="rId265" Type="http://schemas.openxmlformats.org/officeDocument/2006/relationships/image" Target="../media/image2685.png"/><Relationship Id="rId472" Type="http://schemas.openxmlformats.org/officeDocument/2006/relationships/image" Target="../media/image2788.png"/><Relationship Id="rId125" Type="http://schemas.openxmlformats.org/officeDocument/2006/relationships/image" Target="../media/image2617.png"/><Relationship Id="rId167" Type="http://schemas.openxmlformats.org/officeDocument/2006/relationships/image" Target="../media/image2637.png"/><Relationship Id="rId332" Type="http://schemas.openxmlformats.org/officeDocument/2006/relationships/customXml" Target="../ink/ink2826.xml"/><Relationship Id="rId374" Type="http://schemas.openxmlformats.org/officeDocument/2006/relationships/image" Target="../media/image2739.png"/><Relationship Id="rId71" Type="http://schemas.openxmlformats.org/officeDocument/2006/relationships/image" Target="../media/image2590.png"/><Relationship Id="rId234" Type="http://schemas.openxmlformats.org/officeDocument/2006/relationships/customXml" Target="../ink/ink2777.xml"/><Relationship Id="rId2" Type="http://schemas.openxmlformats.org/officeDocument/2006/relationships/image" Target="NULL"/><Relationship Id="rId29" Type="http://schemas.openxmlformats.org/officeDocument/2006/relationships/image" Target="../media/image2570.png"/><Relationship Id="rId276" Type="http://schemas.openxmlformats.org/officeDocument/2006/relationships/customXml" Target="../ink/ink2798.xml"/><Relationship Id="rId441" Type="http://schemas.openxmlformats.org/officeDocument/2006/relationships/customXml" Target="../ink/ink2881.xml"/><Relationship Id="rId40" Type="http://schemas.openxmlformats.org/officeDocument/2006/relationships/customXml" Target="../ink/ink2679.xml"/><Relationship Id="rId136" Type="http://schemas.openxmlformats.org/officeDocument/2006/relationships/customXml" Target="../ink/ink2727.xml"/><Relationship Id="rId178" Type="http://schemas.openxmlformats.org/officeDocument/2006/relationships/customXml" Target="../ink/ink2748.xml"/><Relationship Id="rId301" Type="http://schemas.openxmlformats.org/officeDocument/2006/relationships/image" Target="../media/image2703.png"/><Relationship Id="rId343" Type="http://schemas.openxmlformats.org/officeDocument/2006/relationships/image" Target="../media/image2724.png"/><Relationship Id="rId82" Type="http://schemas.openxmlformats.org/officeDocument/2006/relationships/customXml" Target="../ink/ink2700.xml"/><Relationship Id="rId203" Type="http://schemas.openxmlformats.org/officeDocument/2006/relationships/customXml" Target="../ink/ink2761.xml"/><Relationship Id="rId385" Type="http://schemas.openxmlformats.org/officeDocument/2006/relationships/customXml" Target="../ink/ink2853.xml"/><Relationship Id="rId245" Type="http://schemas.openxmlformats.org/officeDocument/2006/relationships/image" Target="../media/image2675.png"/><Relationship Id="rId287" Type="http://schemas.openxmlformats.org/officeDocument/2006/relationships/image" Target="../media/image2696.png"/><Relationship Id="rId410" Type="http://schemas.openxmlformats.org/officeDocument/2006/relationships/image" Target="../media/image2757.png"/><Relationship Id="rId452" Type="http://schemas.openxmlformats.org/officeDocument/2006/relationships/image" Target="../media/image2778.png"/><Relationship Id="rId30" Type="http://schemas.openxmlformats.org/officeDocument/2006/relationships/customXml" Target="../ink/ink2674.xml"/><Relationship Id="rId105" Type="http://schemas.openxmlformats.org/officeDocument/2006/relationships/image" Target="../media/image2607.png"/><Relationship Id="rId126" Type="http://schemas.openxmlformats.org/officeDocument/2006/relationships/customXml" Target="../ink/ink2722.xml"/><Relationship Id="rId147" Type="http://schemas.openxmlformats.org/officeDocument/2006/relationships/image" Target="../media/image2628.png"/><Relationship Id="rId168" Type="http://schemas.openxmlformats.org/officeDocument/2006/relationships/customXml" Target="../ink/ink2743.xml"/><Relationship Id="rId312" Type="http://schemas.openxmlformats.org/officeDocument/2006/relationships/customXml" Target="../ink/ink2816.xml"/><Relationship Id="rId333" Type="http://schemas.openxmlformats.org/officeDocument/2006/relationships/image" Target="../media/image2719.png"/><Relationship Id="rId354" Type="http://schemas.openxmlformats.org/officeDocument/2006/relationships/customXml" Target="../ink/ink2837.xml"/><Relationship Id="rId51" Type="http://schemas.openxmlformats.org/officeDocument/2006/relationships/image" Target="../media/image2580.png"/><Relationship Id="rId72" Type="http://schemas.openxmlformats.org/officeDocument/2006/relationships/customXml" Target="../ink/ink2695.xml"/><Relationship Id="rId93" Type="http://schemas.openxmlformats.org/officeDocument/2006/relationships/image" Target="../media/image2601.png"/><Relationship Id="rId189" Type="http://schemas.openxmlformats.org/officeDocument/2006/relationships/image" Target="../media/image2648.png"/><Relationship Id="rId375" Type="http://schemas.openxmlformats.org/officeDocument/2006/relationships/customXml" Target="../ink/ink2848.xml"/><Relationship Id="rId396" Type="http://schemas.openxmlformats.org/officeDocument/2006/relationships/image" Target="../media/image2750.png"/><Relationship Id="rId214" Type="http://schemas.openxmlformats.org/officeDocument/2006/relationships/image" Target="../media/image2660.png"/><Relationship Id="rId235" Type="http://schemas.openxmlformats.org/officeDocument/2006/relationships/image" Target="../media/image2670.png"/><Relationship Id="rId256" Type="http://schemas.openxmlformats.org/officeDocument/2006/relationships/customXml" Target="../ink/ink2788.xml"/><Relationship Id="rId277" Type="http://schemas.openxmlformats.org/officeDocument/2006/relationships/image" Target="../media/image2691.png"/><Relationship Id="rId298" Type="http://schemas.openxmlformats.org/officeDocument/2006/relationships/customXml" Target="../ink/ink2809.xml"/><Relationship Id="rId400" Type="http://schemas.openxmlformats.org/officeDocument/2006/relationships/image" Target="../media/image2752.png"/><Relationship Id="rId421" Type="http://schemas.openxmlformats.org/officeDocument/2006/relationships/customXml" Target="../ink/ink2871.xml"/><Relationship Id="rId442" Type="http://schemas.openxmlformats.org/officeDocument/2006/relationships/image" Target="../media/image2773.png"/><Relationship Id="rId463" Type="http://schemas.openxmlformats.org/officeDocument/2006/relationships/customXml" Target="../ink/ink2892.xml"/><Relationship Id="rId116" Type="http://schemas.openxmlformats.org/officeDocument/2006/relationships/customXml" Target="../ink/ink2717.xml"/><Relationship Id="rId137" Type="http://schemas.openxmlformats.org/officeDocument/2006/relationships/image" Target="../media/image2623.png"/><Relationship Id="rId158" Type="http://schemas.openxmlformats.org/officeDocument/2006/relationships/customXml" Target="../ink/ink2738.xml"/><Relationship Id="rId302" Type="http://schemas.openxmlformats.org/officeDocument/2006/relationships/customXml" Target="../ink/ink2811.xml"/><Relationship Id="rId323" Type="http://schemas.openxmlformats.org/officeDocument/2006/relationships/image" Target="../media/image2714.png"/><Relationship Id="rId344" Type="http://schemas.openxmlformats.org/officeDocument/2006/relationships/customXml" Target="../ink/ink2832.xml"/><Relationship Id="rId20" Type="http://schemas.openxmlformats.org/officeDocument/2006/relationships/customXml" Target="../ink/ink2669.xml"/><Relationship Id="rId41" Type="http://schemas.openxmlformats.org/officeDocument/2006/relationships/image" Target="../media/image2575.png"/><Relationship Id="rId62" Type="http://schemas.openxmlformats.org/officeDocument/2006/relationships/customXml" Target="../ink/ink2690.xml"/><Relationship Id="rId83" Type="http://schemas.openxmlformats.org/officeDocument/2006/relationships/image" Target="../media/image2596.png"/><Relationship Id="rId179" Type="http://schemas.openxmlformats.org/officeDocument/2006/relationships/image" Target="../media/image2643.png"/><Relationship Id="rId365" Type="http://schemas.openxmlformats.org/officeDocument/2006/relationships/customXml" Target="../ink/ink2843.xml"/><Relationship Id="rId386" Type="http://schemas.openxmlformats.org/officeDocument/2006/relationships/image" Target="../media/image2745.png"/><Relationship Id="rId190" Type="http://schemas.openxmlformats.org/officeDocument/2006/relationships/customXml" Target="../ink/ink2754.xml"/><Relationship Id="rId204" Type="http://schemas.openxmlformats.org/officeDocument/2006/relationships/image" Target="../media/image2655.png"/><Relationship Id="rId225" Type="http://schemas.openxmlformats.org/officeDocument/2006/relationships/image" Target="../media/image2665.png"/><Relationship Id="rId246" Type="http://schemas.openxmlformats.org/officeDocument/2006/relationships/customXml" Target="../ink/ink2783.xml"/><Relationship Id="rId267" Type="http://schemas.openxmlformats.org/officeDocument/2006/relationships/image" Target="../media/image2686.png"/><Relationship Id="rId288" Type="http://schemas.openxmlformats.org/officeDocument/2006/relationships/customXml" Target="../ink/ink2804.xml"/><Relationship Id="rId411" Type="http://schemas.openxmlformats.org/officeDocument/2006/relationships/customXml" Target="../ink/ink2866.xml"/><Relationship Id="rId432" Type="http://schemas.openxmlformats.org/officeDocument/2006/relationships/image" Target="../media/image2768.png"/><Relationship Id="rId453" Type="http://schemas.openxmlformats.org/officeDocument/2006/relationships/customXml" Target="../ink/ink2887.xml"/><Relationship Id="rId474" Type="http://schemas.openxmlformats.org/officeDocument/2006/relationships/image" Target="../media/image2789.png"/><Relationship Id="rId106" Type="http://schemas.openxmlformats.org/officeDocument/2006/relationships/customXml" Target="../ink/ink2712.xml"/><Relationship Id="rId127" Type="http://schemas.openxmlformats.org/officeDocument/2006/relationships/image" Target="../media/image2618.png"/><Relationship Id="rId313" Type="http://schemas.openxmlformats.org/officeDocument/2006/relationships/image" Target="../media/image2709.png"/><Relationship Id="rId10" Type="http://schemas.openxmlformats.org/officeDocument/2006/relationships/image" Target="NULL"/><Relationship Id="rId31" Type="http://schemas.openxmlformats.org/officeDocument/2006/relationships/image" Target="../media/image2571.png"/><Relationship Id="rId52" Type="http://schemas.openxmlformats.org/officeDocument/2006/relationships/customXml" Target="../ink/ink2685.xml"/><Relationship Id="rId73" Type="http://schemas.openxmlformats.org/officeDocument/2006/relationships/image" Target="../media/image2591.png"/><Relationship Id="rId94" Type="http://schemas.openxmlformats.org/officeDocument/2006/relationships/customXml" Target="../ink/ink2706.xml"/><Relationship Id="rId148" Type="http://schemas.openxmlformats.org/officeDocument/2006/relationships/customXml" Target="../ink/ink2733.xml"/><Relationship Id="rId169" Type="http://schemas.openxmlformats.org/officeDocument/2006/relationships/image" Target="../media/image2638.png"/><Relationship Id="rId334" Type="http://schemas.openxmlformats.org/officeDocument/2006/relationships/customXml" Target="../ink/ink2827.xml"/><Relationship Id="rId355" Type="http://schemas.openxmlformats.org/officeDocument/2006/relationships/image" Target="../media/image2730.png"/><Relationship Id="rId376" Type="http://schemas.openxmlformats.org/officeDocument/2006/relationships/image" Target="../media/image2740.png"/><Relationship Id="rId397" Type="http://schemas.openxmlformats.org/officeDocument/2006/relationships/customXml" Target="../ink/ink2859.xml"/><Relationship Id="rId4" Type="http://schemas.openxmlformats.org/officeDocument/2006/relationships/image" Target="NULL"/><Relationship Id="rId180" Type="http://schemas.openxmlformats.org/officeDocument/2006/relationships/customXml" Target="../ink/ink2749.xml"/><Relationship Id="rId215" Type="http://schemas.openxmlformats.org/officeDocument/2006/relationships/customXml" Target="../ink/ink2767.xml"/><Relationship Id="rId236" Type="http://schemas.openxmlformats.org/officeDocument/2006/relationships/customXml" Target="../ink/ink2778.xml"/><Relationship Id="rId257" Type="http://schemas.openxmlformats.org/officeDocument/2006/relationships/image" Target="../media/image2681.png"/><Relationship Id="rId278" Type="http://schemas.openxmlformats.org/officeDocument/2006/relationships/customXml" Target="../ink/ink2799.xml"/><Relationship Id="rId401" Type="http://schemas.openxmlformats.org/officeDocument/2006/relationships/customXml" Target="../ink/ink2861.xml"/><Relationship Id="rId422" Type="http://schemas.openxmlformats.org/officeDocument/2006/relationships/image" Target="../media/image2763.png"/><Relationship Id="rId443" Type="http://schemas.openxmlformats.org/officeDocument/2006/relationships/customXml" Target="../ink/ink2882.xml"/><Relationship Id="rId464" Type="http://schemas.openxmlformats.org/officeDocument/2006/relationships/image" Target="../media/image2784.png"/><Relationship Id="rId303" Type="http://schemas.openxmlformats.org/officeDocument/2006/relationships/image" Target="../media/image2704.png"/><Relationship Id="rId42" Type="http://schemas.openxmlformats.org/officeDocument/2006/relationships/customXml" Target="../ink/ink2680.xml"/><Relationship Id="rId84" Type="http://schemas.openxmlformats.org/officeDocument/2006/relationships/customXml" Target="../ink/ink2701.xml"/><Relationship Id="rId138" Type="http://schemas.openxmlformats.org/officeDocument/2006/relationships/customXml" Target="../ink/ink2728.xml"/><Relationship Id="rId345" Type="http://schemas.openxmlformats.org/officeDocument/2006/relationships/image" Target="../media/image2725.png"/><Relationship Id="rId387" Type="http://schemas.openxmlformats.org/officeDocument/2006/relationships/customXml" Target="../ink/ink2854.xml"/><Relationship Id="rId191" Type="http://schemas.openxmlformats.org/officeDocument/2006/relationships/image" Target="../media/image2649.png"/><Relationship Id="rId205" Type="http://schemas.openxmlformats.org/officeDocument/2006/relationships/customXml" Target="../ink/ink2762.xml"/><Relationship Id="rId247" Type="http://schemas.openxmlformats.org/officeDocument/2006/relationships/image" Target="../media/image2676.png"/><Relationship Id="rId412" Type="http://schemas.openxmlformats.org/officeDocument/2006/relationships/image" Target="../media/image2758.png"/><Relationship Id="rId107" Type="http://schemas.openxmlformats.org/officeDocument/2006/relationships/image" Target="../media/image2608.png"/><Relationship Id="rId289" Type="http://schemas.openxmlformats.org/officeDocument/2006/relationships/image" Target="../media/image2697.png"/><Relationship Id="rId454" Type="http://schemas.openxmlformats.org/officeDocument/2006/relationships/image" Target="../media/image2779.png"/><Relationship Id="rId11" Type="http://schemas.openxmlformats.org/officeDocument/2006/relationships/image" Target="NULL"/><Relationship Id="rId53" Type="http://schemas.openxmlformats.org/officeDocument/2006/relationships/image" Target="../media/image2581.png"/><Relationship Id="rId149" Type="http://schemas.openxmlformats.org/officeDocument/2006/relationships/image" Target="../media/image2629.png"/><Relationship Id="rId314" Type="http://schemas.openxmlformats.org/officeDocument/2006/relationships/customXml" Target="../ink/ink2817.xml"/><Relationship Id="rId356" Type="http://schemas.openxmlformats.org/officeDocument/2006/relationships/customXml" Target="../ink/ink2838.xml"/><Relationship Id="rId398" Type="http://schemas.openxmlformats.org/officeDocument/2006/relationships/image" Target="../media/image2751.png"/><Relationship Id="rId95" Type="http://schemas.openxmlformats.org/officeDocument/2006/relationships/image" Target="../media/image2602.png"/><Relationship Id="rId160" Type="http://schemas.openxmlformats.org/officeDocument/2006/relationships/customXml" Target="../ink/ink2739.xml"/><Relationship Id="rId216" Type="http://schemas.openxmlformats.org/officeDocument/2006/relationships/image" Target="../media/image2661.png"/><Relationship Id="rId423" Type="http://schemas.openxmlformats.org/officeDocument/2006/relationships/customXml" Target="../ink/ink2872.xml"/><Relationship Id="rId258" Type="http://schemas.openxmlformats.org/officeDocument/2006/relationships/customXml" Target="../ink/ink2789.xml"/><Relationship Id="rId465" Type="http://schemas.openxmlformats.org/officeDocument/2006/relationships/customXml" Target="../ink/ink2893.xml"/><Relationship Id="rId22" Type="http://schemas.openxmlformats.org/officeDocument/2006/relationships/customXml" Target="../ink/ink2670.xml"/><Relationship Id="rId64" Type="http://schemas.openxmlformats.org/officeDocument/2006/relationships/customXml" Target="../ink/ink2691.xml"/><Relationship Id="rId118" Type="http://schemas.openxmlformats.org/officeDocument/2006/relationships/customXml" Target="../ink/ink2718.xml"/><Relationship Id="rId325" Type="http://schemas.openxmlformats.org/officeDocument/2006/relationships/image" Target="../media/image2715.png"/><Relationship Id="rId367" Type="http://schemas.openxmlformats.org/officeDocument/2006/relationships/customXml" Target="../ink/ink2844.xml"/><Relationship Id="rId171" Type="http://schemas.openxmlformats.org/officeDocument/2006/relationships/image" Target="../media/image2639.png"/><Relationship Id="rId227" Type="http://schemas.openxmlformats.org/officeDocument/2006/relationships/image" Target="../media/image2666.png"/><Relationship Id="rId269" Type="http://schemas.openxmlformats.org/officeDocument/2006/relationships/image" Target="../media/image2687.png"/><Relationship Id="rId434" Type="http://schemas.openxmlformats.org/officeDocument/2006/relationships/image" Target="../media/image2769.png"/><Relationship Id="rId476" Type="http://schemas.openxmlformats.org/officeDocument/2006/relationships/image" Target="../media/image2790.png"/><Relationship Id="rId33" Type="http://schemas.openxmlformats.org/officeDocument/2006/relationships/image" Target="../media/image2572.png"/><Relationship Id="rId129" Type="http://schemas.openxmlformats.org/officeDocument/2006/relationships/image" Target="../media/image2619.png"/><Relationship Id="rId280" Type="http://schemas.openxmlformats.org/officeDocument/2006/relationships/customXml" Target="../ink/ink2800.xml"/><Relationship Id="rId336" Type="http://schemas.openxmlformats.org/officeDocument/2006/relationships/customXml" Target="../ink/ink2828.xml"/><Relationship Id="rId75" Type="http://schemas.openxmlformats.org/officeDocument/2006/relationships/image" Target="../media/image2592.png"/><Relationship Id="rId140" Type="http://schemas.openxmlformats.org/officeDocument/2006/relationships/customXml" Target="../ink/ink2729.xml"/><Relationship Id="rId182" Type="http://schemas.openxmlformats.org/officeDocument/2006/relationships/customXml" Target="../ink/ink2750.xml"/><Relationship Id="rId378" Type="http://schemas.openxmlformats.org/officeDocument/2006/relationships/image" Target="../media/image2741.png"/><Relationship Id="rId403" Type="http://schemas.openxmlformats.org/officeDocument/2006/relationships/customXml" Target="../ink/ink2862.xml"/><Relationship Id="rId6" Type="http://schemas.openxmlformats.org/officeDocument/2006/relationships/image" Target="NULL"/><Relationship Id="rId238" Type="http://schemas.openxmlformats.org/officeDocument/2006/relationships/customXml" Target="../ink/ink2779.xml"/><Relationship Id="rId445" Type="http://schemas.openxmlformats.org/officeDocument/2006/relationships/customXml" Target="../ink/ink2883.xml"/><Relationship Id="rId291" Type="http://schemas.openxmlformats.org/officeDocument/2006/relationships/image" Target="../media/image2698.png"/><Relationship Id="rId305" Type="http://schemas.openxmlformats.org/officeDocument/2006/relationships/image" Target="../media/image2705.png"/><Relationship Id="rId347" Type="http://schemas.openxmlformats.org/officeDocument/2006/relationships/image" Target="../media/image2726.png"/><Relationship Id="rId44" Type="http://schemas.openxmlformats.org/officeDocument/2006/relationships/customXml" Target="../ink/ink2681.xml"/><Relationship Id="rId86" Type="http://schemas.openxmlformats.org/officeDocument/2006/relationships/customXml" Target="../ink/ink2702.xml"/><Relationship Id="rId151" Type="http://schemas.openxmlformats.org/officeDocument/2006/relationships/image" Target="../media/image2630.png"/><Relationship Id="rId389" Type="http://schemas.openxmlformats.org/officeDocument/2006/relationships/customXml" Target="../ink/ink2855.xml"/><Relationship Id="rId193" Type="http://schemas.openxmlformats.org/officeDocument/2006/relationships/image" Target="../media/image2650.png"/><Relationship Id="rId207" Type="http://schemas.openxmlformats.org/officeDocument/2006/relationships/customXml" Target="../ink/ink2763.xml"/><Relationship Id="rId249" Type="http://schemas.openxmlformats.org/officeDocument/2006/relationships/image" Target="../media/image2677.png"/><Relationship Id="rId414" Type="http://schemas.openxmlformats.org/officeDocument/2006/relationships/image" Target="../media/image2759.png"/><Relationship Id="rId456" Type="http://schemas.openxmlformats.org/officeDocument/2006/relationships/image" Target="../media/image2780.png"/><Relationship Id="rId13" Type="http://schemas.openxmlformats.org/officeDocument/2006/relationships/image" Target="NULL"/><Relationship Id="rId109" Type="http://schemas.openxmlformats.org/officeDocument/2006/relationships/image" Target="../media/image2609.png"/><Relationship Id="rId260" Type="http://schemas.openxmlformats.org/officeDocument/2006/relationships/customXml" Target="../ink/ink2790.xml"/><Relationship Id="rId316" Type="http://schemas.openxmlformats.org/officeDocument/2006/relationships/customXml" Target="../ink/ink2818.xml"/><Relationship Id="rId55" Type="http://schemas.openxmlformats.org/officeDocument/2006/relationships/image" Target="../media/image2582.png"/><Relationship Id="rId97" Type="http://schemas.openxmlformats.org/officeDocument/2006/relationships/image" Target="../media/image2603.png"/><Relationship Id="rId120" Type="http://schemas.openxmlformats.org/officeDocument/2006/relationships/customXml" Target="../ink/ink2719.xml"/><Relationship Id="rId358" Type="http://schemas.openxmlformats.org/officeDocument/2006/relationships/customXml" Target="../ink/ink2839.xml"/><Relationship Id="rId162" Type="http://schemas.openxmlformats.org/officeDocument/2006/relationships/customXml" Target="../ink/ink2740.xml"/><Relationship Id="rId218" Type="http://schemas.openxmlformats.org/officeDocument/2006/relationships/image" Target="../media/image2662.png"/><Relationship Id="rId425" Type="http://schemas.openxmlformats.org/officeDocument/2006/relationships/customXml" Target="../ink/ink2873.xml"/><Relationship Id="rId467" Type="http://schemas.openxmlformats.org/officeDocument/2006/relationships/customXml" Target="../ink/ink2894.xml"/><Relationship Id="rId271" Type="http://schemas.openxmlformats.org/officeDocument/2006/relationships/image" Target="../media/image2688.png"/><Relationship Id="rId24" Type="http://schemas.openxmlformats.org/officeDocument/2006/relationships/customXml" Target="../ink/ink2671.xml"/><Relationship Id="rId66" Type="http://schemas.openxmlformats.org/officeDocument/2006/relationships/customXml" Target="../ink/ink2692.xml"/><Relationship Id="rId131" Type="http://schemas.openxmlformats.org/officeDocument/2006/relationships/image" Target="../media/image2620.png"/><Relationship Id="rId327" Type="http://schemas.openxmlformats.org/officeDocument/2006/relationships/image" Target="../media/image2716.png"/><Relationship Id="rId369" Type="http://schemas.openxmlformats.org/officeDocument/2006/relationships/customXml" Target="../ink/ink2845.xml"/><Relationship Id="rId173" Type="http://schemas.openxmlformats.org/officeDocument/2006/relationships/image" Target="../media/image2640.png"/><Relationship Id="rId229" Type="http://schemas.openxmlformats.org/officeDocument/2006/relationships/image" Target="../media/image2667.png"/><Relationship Id="rId380" Type="http://schemas.openxmlformats.org/officeDocument/2006/relationships/image" Target="../media/image2742.png"/><Relationship Id="rId436" Type="http://schemas.openxmlformats.org/officeDocument/2006/relationships/image" Target="../media/image2770.png"/><Relationship Id="rId240" Type="http://schemas.openxmlformats.org/officeDocument/2006/relationships/customXml" Target="../ink/ink2780.xml"/><Relationship Id="rId35" Type="http://schemas.openxmlformats.org/officeDocument/2006/relationships/image" Target="../media/image2326.png"/><Relationship Id="rId77" Type="http://schemas.openxmlformats.org/officeDocument/2006/relationships/image" Target="../media/image2593.png"/><Relationship Id="rId100" Type="http://schemas.openxmlformats.org/officeDocument/2006/relationships/customXml" Target="../ink/ink2709.xml"/><Relationship Id="rId282" Type="http://schemas.openxmlformats.org/officeDocument/2006/relationships/customXml" Target="../ink/ink2801.xml"/><Relationship Id="rId338" Type="http://schemas.openxmlformats.org/officeDocument/2006/relationships/customXml" Target="../ink/ink2829.xml"/><Relationship Id="rId8" Type="http://schemas.openxmlformats.org/officeDocument/2006/relationships/image" Target="NULL"/><Relationship Id="rId142" Type="http://schemas.openxmlformats.org/officeDocument/2006/relationships/customXml" Target="../ink/ink2730.xml"/><Relationship Id="rId184" Type="http://schemas.openxmlformats.org/officeDocument/2006/relationships/customXml" Target="../ink/ink2751.xml"/><Relationship Id="rId391" Type="http://schemas.openxmlformats.org/officeDocument/2006/relationships/customXml" Target="../ink/ink2856.xml"/><Relationship Id="rId405" Type="http://schemas.openxmlformats.org/officeDocument/2006/relationships/customXml" Target="../ink/ink2863.xml"/><Relationship Id="rId447" Type="http://schemas.openxmlformats.org/officeDocument/2006/relationships/customXml" Target="../ink/ink2884.xml"/><Relationship Id="rId251" Type="http://schemas.openxmlformats.org/officeDocument/2006/relationships/image" Target="../media/image2678.png"/><Relationship Id="rId46" Type="http://schemas.openxmlformats.org/officeDocument/2006/relationships/customXml" Target="../ink/ink2682.xml"/><Relationship Id="rId293" Type="http://schemas.openxmlformats.org/officeDocument/2006/relationships/image" Target="../media/image2699.png"/><Relationship Id="rId307" Type="http://schemas.openxmlformats.org/officeDocument/2006/relationships/image" Target="../media/image2706.png"/><Relationship Id="rId349" Type="http://schemas.openxmlformats.org/officeDocument/2006/relationships/image" Target="../media/image2727.png"/><Relationship Id="rId88" Type="http://schemas.openxmlformats.org/officeDocument/2006/relationships/customXml" Target="../ink/ink2703.xml"/><Relationship Id="rId111" Type="http://schemas.openxmlformats.org/officeDocument/2006/relationships/image" Target="../media/image2610.png"/><Relationship Id="rId153" Type="http://schemas.openxmlformats.org/officeDocument/2006/relationships/image" Target="../media/image2631.png"/><Relationship Id="rId195" Type="http://schemas.openxmlformats.org/officeDocument/2006/relationships/image" Target="../media/image2651.png"/><Relationship Id="rId209" Type="http://schemas.openxmlformats.org/officeDocument/2006/relationships/customXml" Target="../ink/ink2764.xml"/><Relationship Id="rId360" Type="http://schemas.openxmlformats.org/officeDocument/2006/relationships/image" Target="../media/image2732.png"/><Relationship Id="rId416" Type="http://schemas.openxmlformats.org/officeDocument/2006/relationships/image" Target="../media/image2760.png"/><Relationship Id="rId220" Type="http://schemas.openxmlformats.org/officeDocument/2006/relationships/image" Target="../media/image2663.png"/><Relationship Id="rId458" Type="http://schemas.openxmlformats.org/officeDocument/2006/relationships/image" Target="../media/image2781.png"/><Relationship Id="rId15" Type="http://schemas.openxmlformats.org/officeDocument/2006/relationships/image" Target="NULL"/><Relationship Id="rId57" Type="http://schemas.openxmlformats.org/officeDocument/2006/relationships/image" Target="../media/image2583.png"/><Relationship Id="rId262" Type="http://schemas.openxmlformats.org/officeDocument/2006/relationships/customXml" Target="../ink/ink2791.xml"/><Relationship Id="rId318" Type="http://schemas.openxmlformats.org/officeDocument/2006/relationships/customXml" Target="../ink/ink2819.xml"/><Relationship Id="rId99" Type="http://schemas.openxmlformats.org/officeDocument/2006/relationships/image" Target="../media/image2604.png"/><Relationship Id="rId122" Type="http://schemas.openxmlformats.org/officeDocument/2006/relationships/customXml" Target="../ink/ink2720.xml"/><Relationship Id="rId164" Type="http://schemas.openxmlformats.org/officeDocument/2006/relationships/customXml" Target="../ink/ink2741.xml"/><Relationship Id="rId371" Type="http://schemas.openxmlformats.org/officeDocument/2006/relationships/customXml" Target="../ink/ink2846.xml"/><Relationship Id="rId427" Type="http://schemas.openxmlformats.org/officeDocument/2006/relationships/customXml" Target="../ink/ink2874.xml"/><Relationship Id="rId469" Type="http://schemas.openxmlformats.org/officeDocument/2006/relationships/customXml" Target="../ink/ink2895.xml"/><Relationship Id="rId26" Type="http://schemas.openxmlformats.org/officeDocument/2006/relationships/customXml" Target="../ink/ink2672.xml"/><Relationship Id="rId231" Type="http://schemas.openxmlformats.org/officeDocument/2006/relationships/image" Target="../media/image2668.png"/><Relationship Id="rId273" Type="http://schemas.openxmlformats.org/officeDocument/2006/relationships/image" Target="../media/image2689.png"/><Relationship Id="rId329" Type="http://schemas.openxmlformats.org/officeDocument/2006/relationships/image" Target="../media/image2717.png"/><Relationship Id="rId68" Type="http://schemas.openxmlformats.org/officeDocument/2006/relationships/customXml" Target="../ink/ink2693.xml"/><Relationship Id="rId133" Type="http://schemas.openxmlformats.org/officeDocument/2006/relationships/image" Target="../media/image2621.png"/><Relationship Id="rId175" Type="http://schemas.openxmlformats.org/officeDocument/2006/relationships/image" Target="../media/image2641.png"/><Relationship Id="rId340" Type="http://schemas.openxmlformats.org/officeDocument/2006/relationships/customXml" Target="../ink/ink2830.xml"/><Relationship Id="rId200" Type="http://schemas.openxmlformats.org/officeDocument/2006/relationships/customXml" Target="../ink/ink2759.xml"/><Relationship Id="rId382" Type="http://schemas.openxmlformats.org/officeDocument/2006/relationships/image" Target="../media/image2743.png"/><Relationship Id="rId438" Type="http://schemas.openxmlformats.org/officeDocument/2006/relationships/image" Target="../media/image2771.png"/><Relationship Id="rId242" Type="http://schemas.openxmlformats.org/officeDocument/2006/relationships/customXml" Target="../ink/ink2781.xml"/><Relationship Id="rId284" Type="http://schemas.openxmlformats.org/officeDocument/2006/relationships/customXml" Target="../ink/ink2802.xml"/><Relationship Id="rId37" Type="http://schemas.openxmlformats.org/officeDocument/2006/relationships/image" Target="../media/image2573.png"/><Relationship Id="rId79" Type="http://schemas.openxmlformats.org/officeDocument/2006/relationships/image" Target="../media/image2594.png"/><Relationship Id="rId102" Type="http://schemas.openxmlformats.org/officeDocument/2006/relationships/customXml" Target="../ink/ink2710.xml"/><Relationship Id="rId144" Type="http://schemas.openxmlformats.org/officeDocument/2006/relationships/customXml" Target="../ink/ink2731.xml"/><Relationship Id="rId90" Type="http://schemas.openxmlformats.org/officeDocument/2006/relationships/customXml" Target="../ink/ink2704.xml"/><Relationship Id="rId186" Type="http://schemas.openxmlformats.org/officeDocument/2006/relationships/customXml" Target="../ink/ink2752.xml"/><Relationship Id="rId351" Type="http://schemas.openxmlformats.org/officeDocument/2006/relationships/image" Target="../media/image2728.png"/><Relationship Id="rId393" Type="http://schemas.openxmlformats.org/officeDocument/2006/relationships/customXml" Target="../ink/ink2857.xml"/><Relationship Id="rId407" Type="http://schemas.openxmlformats.org/officeDocument/2006/relationships/customXml" Target="../ink/ink2864.xml"/><Relationship Id="rId449" Type="http://schemas.openxmlformats.org/officeDocument/2006/relationships/customXml" Target="../ink/ink2885.xml"/><Relationship Id="rId211" Type="http://schemas.openxmlformats.org/officeDocument/2006/relationships/customXml" Target="../ink/ink2765.xml"/><Relationship Id="rId253" Type="http://schemas.openxmlformats.org/officeDocument/2006/relationships/image" Target="../media/image2679.png"/><Relationship Id="rId295" Type="http://schemas.openxmlformats.org/officeDocument/2006/relationships/image" Target="../media/image2700.png"/><Relationship Id="rId309" Type="http://schemas.openxmlformats.org/officeDocument/2006/relationships/image" Target="../media/image2707.png"/><Relationship Id="rId460" Type="http://schemas.openxmlformats.org/officeDocument/2006/relationships/image" Target="../media/image2782.png"/><Relationship Id="rId48" Type="http://schemas.openxmlformats.org/officeDocument/2006/relationships/customXml" Target="../ink/ink2683.xml"/><Relationship Id="rId113" Type="http://schemas.openxmlformats.org/officeDocument/2006/relationships/image" Target="../media/image2611.png"/><Relationship Id="rId320" Type="http://schemas.openxmlformats.org/officeDocument/2006/relationships/customXml" Target="../ink/ink2820.xml"/><Relationship Id="rId155" Type="http://schemas.openxmlformats.org/officeDocument/2006/relationships/image" Target="../media/image2632.png"/><Relationship Id="rId197" Type="http://schemas.openxmlformats.org/officeDocument/2006/relationships/image" Target="../media/image2652.png"/><Relationship Id="rId362" Type="http://schemas.openxmlformats.org/officeDocument/2006/relationships/image" Target="../media/image2733.png"/><Relationship Id="rId418" Type="http://schemas.openxmlformats.org/officeDocument/2006/relationships/image" Target="../media/image2761.png"/><Relationship Id="rId222" Type="http://schemas.openxmlformats.org/officeDocument/2006/relationships/customXml" Target="../ink/ink2771.xml"/><Relationship Id="rId264" Type="http://schemas.openxmlformats.org/officeDocument/2006/relationships/customXml" Target="../ink/ink2792.xml"/><Relationship Id="rId471" Type="http://schemas.openxmlformats.org/officeDocument/2006/relationships/customXml" Target="../ink/ink2896.xml"/><Relationship Id="rId17" Type="http://schemas.openxmlformats.org/officeDocument/2006/relationships/image" Target="../media/image2564.png"/><Relationship Id="rId59" Type="http://schemas.openxmlformats.org/officeDocument/2006/relationships/image" Target="../media/image2584.png"/><Relationship Id="rId124" Type="http://schemas.openxmlformats.org/officeDocument/2006/relationships/customXml" Target="../ink/ink2721.xml"/><Relationship Id="rId70" Type="http://schemas.openxmlformats.org/officeDocument/2006/relationships/customXml" Target="../ink/ink2694.xml"/><Relationship Id="rId166" Type="http://schemas.openxmlformats.org/officeDocument/2006/relationships/customXml" Target="../ink/ink2742.xml"/><Relationship Id="rId331" Type="http://schemas.openxmlformats.org/officeDocument/2006/relationships/image" Target="../media/image2718.png"/><Relationship Id="rId373" Type="http://schemas.openxmlformats.org/officeDocument/2006/relationships/customXml" Target="../ink/ink2847.xml"/><Relationship Id="rId429" Type="http://schemas.openxmlformats.org/officeDocument/2006/relationships/customXml" Target="../ink/ink2875.xml"/><Relationship Id="rId1" Type="http://schemas.openxmlformats.org/officeDocument/2006/relationships/slideLayout" Target="../slideLayouts/slideLayout1.xml"/><Relationship Id="rId233" Type="http://schemas.openxmlformats.org/officeDocument/2006/relationships/image" Target="../media/image2669.png"/><Relationship Id="rId440" Type="http://schemas.openxmlformats.org/officeDocument/2006/relationships/image" Target="../media/image2772.png"/><Relationship Id="rId28" Type="http://schemas.openxmlformats.org/officeDocument/2006/relationships/customXml" Target="../ink/ink2673.xml"/><Relationship Id="rId275" Type="http://schemas.openxmlformats.org/officeDocument/2006/relationships/image" Target="../media/image2690.png"/><Relationship Id="rId300" Type="http://schemas.openxmlformats.org/officeDocument/2006/relationships/customXml" Target="../ink/ink2810.xml"/><Relationship Id="rId81" Type="http://schemas.openxmlformats.org/officeDocument/2006/relationships/image" Target="../media/image2595.png"/><Relationship Id="rId135" Type="http://schemas.openxmlformats.org/officeDocument/2006/relationships/image" Target="../media/image2622.png"/><Relationship Id="rId177" Type="http://schemas.openxmlformats.org/officeDocument/2006/relationships/image" Target="../media/image2642.png"/><Relationship Id="rId342" Type="http://schemas.openxmlformats.org/officeDocument/2006/relationships/customXml" Target="../ink/ink2831.xml"/><Relationship Id="rId384" Type="http://schemas.openxmlformats.org/officeDocument/2006/relationships/image" Target="../media/image2744.png"/><Relationship Id="rId202" Type="http://schemas.openxmlformats.org/officeDocument/2006/relationships/customXml" Target="../ink/ink2760.xml"/><Relationship Id="rId244" Type="http://schemas.openxmlformats.org/officeDocument/2006/relationships/customXml" Target="../ink/ink2782.xml"/><Relationship Id="rId39" Type="http://schemas.openxmlformats.org/officeDocument/2006/relationships/image" Target="../media/image2574.png"/><Relationship Id="rId286" Type="http://schemas.openxmlformats.org/officeDocument/2006/relationships/customXml" Target="../ink/ink2803.xml"/><Relationship Id="rId451" Type="http://schemas.openxmlformats.org/officeDocument/2006/relationships/customXml" Target="../ink/ink2886.xml"/><Relationship Id="rId50" Type="http://schemas.openxmlformats.org/officeDocument/2006/relationships/customXml" Target="../ink/ink2684.xml"/><Relationship Id="rId104" Type="http://schemas.openxmlformats.org/officeDocument/2006/relationships/customXml" Target="../ink/ink2711.xml"/><Relationship Id="rId146" Type="http://schemas.openxmlformats.org/officeDocument/2006/relationships/customXml" Target="../ink/ink2732.xml"/><Relationship Id="rId188" Type="http://schemas.openxmlformats.org/officeDocument/2006/relationships/customXml" Target="../ink/ink2753.xml"/><Relationship Id="rId311" Type="http://schemas.openxmlformats.org/officeDocument/2006/relationships/image" Target="../media/image2708.png"/><Relationship Id="rId353" Type="http://schemas.openxmlformats.org/officeDocument/2006/relationships/image" Target="../media/image2729.png"/><Relationship Id="rId395" Type="http://schemas.openxmlformats.org/officeDocument/2006/relationships/customXml" Target="../ink/ink2858.xml"/><Relationship Id="rId409" Type="http://schemas.openxmlformats.org/officeDocument/2006/relationships/customXml" Target="../ink/ink2865.xml"/><Relationship Id="rId92" Type="http://schemas.openxmlformats.org/officeDocument/2006/relationships/customXml" Target="../ink/ink2705.xml"/><Relationship Id="rId213" Type="http://schemas.openxmlformats.org/officeDocument/2006/relationships/customXml" Target="../ink/ink2766.xml"/><Relationship Id="rId420" Type="http://schemas.openxmlformats.org/officeDocument/2006/relationships/image" Target="../media/image2762.png"/><Relationship Id="rId255" Type="http://schemas.openxmlformats.org/officeDocument/2006/relationships/image" Target="../media/image2680.png"/><Relationship Id="rId297" Type="http://schemas.openxmlformats.org/officeDocument/2006/relationships/image" Target="../media/image2701.png"/><Relationship Id="rId462" Type="http://schemas.openxmlformats.org/officeDocument/2006/relationships/image" Target="../media/image2783.png"/><Relationship Id="rId115" Type="http://schemas.openxmlformats.org/officeDocument/2006/relationships/image" Target="../media/image2612.png"/><Relationship Id="rId157" Type="http://schemas.openxmlformats.org/officeDocument/2006/relationships/image" Target="../media/image2633.png"/><Relationship Id="rId322" Type="http://schemas.openxmlformats.org/officeDocument/2006/relationships/customXml" Target="../ink/ink2821.xml"/><Relationship Id="rId364" Type="http://schemas.openxmlformats.org/officeDocument/2006/relationships/image" Target="../media/image2734.png"/><Relationship Id="rId61" Type="http://schemas.openxmlformats.org/officeDocument/2006/relationships/image" Target="../media/image2585.png"/><Relationship Id="rId199" Type="http://schemas.openxmlformats.org/officeDocument/2006/relationships/image" Target="../media/image2653.png"/><Relationship Id="rId19" Type="http://schemas.openxmlformats.org/officeDocument/2006/relationships/image" Target="../media/image2565.png"/><Relationship Id="rId224" Type="http://schemas.openxmlformats.org/officeDocument/2006/relationships/customXml" Target="../ink/ink2772.xml"/><Relationship Id="rId266" Type="http://schemas.openxmlformats.org/officeDocument/2006/relationships/customXml" Target="../ink/ink2793.xml"/><Relationship Id="rId431" Type="http://schemas.openxmlformats.org/officeDocument/2006/relationships/customXml" Target="../ink/ink2876.xml"/><Relationship Id="rId473" Type="http://schemas.openxmlformats.org/officeDocument/2006/relationships/customXml" Target="../ink/ink2897.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8" Type="http://schemas.openxmlformats.org/officeDocument/2006/relationships/image" Target="../media/image2793.png"/><Relationship Id="rId3" Type="http://schemas.openxmlformats.org/officeDocument/2006/relationships/customXml" Target="../ink/ink2899.xml"/><Relationship Id="rId7" Type="http://schemas.openxmlformats.org/officeDocument/2006/relationships/customXml" Target="../ink/ink290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92.png"/><Relationship Id="rId5" Type="http://schemas.openxmlformats.org/officeDocument/2006/relationships/customXml" Target="../ink/ink2900.xml"/><Relationship Id="rId4" Type="http://schemas.openxmlformats.org/officeDocument/2006/relationships/image" Target="../media/image2791.png"/></Relationships>
</file>

<file path=ppt/slides/_rels/slide3.xml.rels><?xml version="1.0" encoding="UTF-8" standalone="yes"?>
<Relationships xmlns="http://schemas.openxmlformats.org/package/2006/relationships"><Relationship Id="rId8" Type="http://schemas.openxmlformats.org/officeDocument/2006/relationships/customXml" Target="../ink/ink299.xml"/><Relationship Id="rId3" Type="http://schemas.openxmlformats.org/officeDocument/2006/relationships/image" Target="../media/image4910.png"/><Relationship Id="rId7" Type="http://schemas.openxmlformats.org/officeDocument/2006/relationships/image" Target="../media/image158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298.xml"/><Relationship Id="rId11" Type="http://schemas.openxmlformats.org/officeDocument/2006/relationships/image" Target="../media/image125.png"/><Relationship Id="rId5" Type="http://schemas.openxmlformats.org/officeDocument/2006/relationships/image" Target="../media/image1585.png"/><Relationship Id="rId10" Type="http://schemas.openxmlformats.org/officeDocument/2006/relationships/customXml" Target="../ink/ink300.xml"/><Relationship Id="rId4" Type="http://schemas.openxmlformats.org/officeDocument/2006/relationships/customXml" Target="../ink/ink297.xml"/><Relationship Id="rId9" Type="http://schemas.openxmlformats.org/officeDocument/2006/relationships/image" Target="../media/image1587.png"/></Relationships>
</file>

<file path=ppt/slides/_rels/slide30.xml.rels><?xml version="1.0" encoding="UTF-8" standalone="yes"?>
<Relationships xmlns="http://schemas.openxmlformats.org/package/2006/relationships"><Relationship Id="rId117" Type="http://schemas.openxmlformats.org/officeDocument/2006/relationships/customXml" Target="../ink/ink2958.xml"/><Relationship Id="rId671" Type="http://schemas.openxmlformats.org/officeDocument/2006/relationships/image" Target="../media/image3126.png"/><Relationship Id="rId21" Type="http://schemas.openxmlformats.org/officeDocument/2006/relationships/customXml" Target="../ink/ink2910.xml"/><Relationship Id="rId324" Type="http://schemas.openxmlformats.org/officeDocument/2006/relationships/image" Target="../media/image2954.png"/><Relationship Id="rId531" Type="http://schemas.openxmlformats.org/officeDocument/2006/relationships/customXml" Target="../ink/ink3166.xml"/><Relationship Id="rId629" Type="http://schemas.openxmlformats.org/officeDocument/2006/relationships/image" Target="../media/image3105.png"/><Relationship Id="rId170" Type="http://schemas.openxmlformats.org/officeDocument/2006/relationships/image" Target="../media/image2878.png"/><Relationship Id="rId268" Type="http://schemas.openxmlformats.org/officeDocument/2006/relationships/image" Target="../media/image2926.png"/><Relationship Id="rId475" Type="http://schemas.openxmlformats.org/officeDocument/2006/relationships/customXml" Target="../ink/ink3138.xml"/><Relationship Id="rId682" Type="http://schemas.openxmlformats.org/officeDocument/2006/relationships/customXml" Target="../ink/ink3242.xml"/><Relationship Id="rId32" Type="http://schemas.openxmlformats.org/officeDocument/2006/relationships/image" Target="../media/image2809.png"/><Relationship Id="rId128" Type="http://schemas.openxmlformats.org/officeDocument/2006/relationships/image" Target="../media/image2857.png"/><Relationship Id="rId335" Type="http://schemas.openxmlformats.org/officeDocument/2006/relationships/customXml" Target="../ink/ink3067.xml"/><Relationship Id="rId542" Type="http://schemas.openxmlformats.org/officeDocument/2006/relationships/image" Target="../media/image3062.png"/><Relationship Id="rId181" Type="http://schemas.openxmlformats.org/officeDocument/2006/relationships/customXml" Target="../ink/ink2990.xml"/><Relationship Id="rId402" Type="http://schemas.openxmlformats.org/officeDocument/2006/relationships/image" Target="../media/image2993.png"/><Relationship Id="rId279" Type="http://schemas.openxmlformats.org/officeDocument/2006/relationships/customXml" Target="../ink/ink3039.xml"/><Relationship Id="rId486" Type="http://schemas.openxmlformats.org/officeDocument/2006/relationships/image" Target="../media/image3034.png"/><Relationship Id="rId693" Type="http://schemas.openxmlformats.org/officeDocument/2006/relationships/image" Target="../media/image3137.png"/><Relationship Id="rId707" Type="http://schemas.openxmlformats.org/officeDocument/2006/relationships/image" Target="../media/image3144.png"/><Relationship Id="rId43" Type="http://schemas.openxmlformats.org/officeDocument/2006/relationships/customXml" Target="../ink/ink2921.xml"/><Relationship Id="rId139" Type="http://schemas.openxmlformats.org/officeDocument/2006/relationships/customXml" Target="../ink/ink2969.xml"/><Relationship Id="rId346" Type="http://schemas.openxmlformats.org/officeDocument/2006/relationships/image" Target="../media/image2965.png"/><Relationship Id="rId553" Type="http://schemas.openxmlformats.org/officeDocument/2006/relationships/customXml" Target="../ink/ink3177.xml"/><Relationship Id="rId192" Type="http://schemas.openxmlformats.org/officeDocument/2006/relationships/image" Target="../media/image2889.png"/><Relationship Id="rId206" Type="http://schemas.openxmlformats.org/officeDocument/2006/relationships/image" Target="../media/image2896.png"/><Relationship Id="rId413" Type="http://schemas.openxmlformats.org/officeDocument/2006/relationships/customXml" Target="../ink/ink3106.xml"/><Relationship Id="rId497" Type="http://schemas.openxmlformats.org/officeDocument/2006/relationships/customXml" Target="../ink/ink3149.xml"/><Relationship Id="rId620" Type="http://schemas.openxmlformats.org/officeDocument/2006/relationships/customXml" Target="../ink/ink3211.xml"/><Relationship Id="rId718" Type="http://schemas.openxmlformats.org/officeDocument/2006/relationships/customXml" Target="../ink/ink3260.xml"/><Relationship Id="rId357" Type="http://schemas.openxmlformats.org/officeDocument/2006/relationships/customXml" Target="../ink/ink3078.xml"/><Relationship Id="rId54" Type="http://schemas.openxmlformats.org/officeDocument/2006/relationships/image" Target="../media/image2820.png"/><Relationship Id="rId217" Type="http://schemas.openxmlformats.org/officeDocument/2006/relationships/customXml" Target="../ink/ink3008.xml"/><Relationship Id="rId564" Type="http://schemas.openxmlformats.org/officeDocument/2006/relationships/customXml" Target="../ink/ink3183.xml"/><Relationship Id="rId424" Type="http://schemas.openxmlformats.org/officeDocument/2006/relationships/customXml" Target="../ink/ink3112.xml"/><Relationship Id="rId631" Type="http://schemas.openxmlformats.org/officeDocument/2006/relationships/image" Target="../media/image3106.png"/><Relationship Id="rId729" Type="http://schemas.openxmlformats.org/officeDocument/2006/relationships/image" Target="../media/image3155.png"/><Relationship Id="rId270" Type="http://schemas.openxmlformats.org/officeDocument/2006/relationships/image" Target="../media/image2927.png"/><Relationship Id="rId65" Type="http://schemas.openxmlformats.org/officeDocument/2006/relationships/customXml" Target="../ink/ink2932.xml"/><Relationship Id="rId130" Type="http://schemas.openxmlformats.org/officeDocument/2006/relationships/image" Target="../media/image2858.png"/><Relationship Id="rId368" Type="http://schemas.openxmlformats.org/officeDocument/2006/relationships/image" Target="../media/image2976.png"/><Relationship Id="rId575" Type="http://schemas.openxmlformats.org/officeDocument/2006/relationships/image" Target="../media/image3078.png"/><Relationship Id="rId228" Type="http://schemas.openxmlformats.org/officeDocument/2006/relationships/image" Target="../media/image2907.png"/><Relationship Id="rId435" Type="http://schemas.openxmlformats.org/officeDocument/2006/relationships/customXml" Target="../ink/ink3118.xml"/><Relationship Id="rId642" Type="http://schemas.openxmlformats.org/officeDocument/2006/relationships/customXml" Target="../ink/ink3222.xml"/><Relationship Id="rId281" Type="http://schemas.openxmlformats.org/officeDocument/2006/relationships/customXml" Target="../ink/ink3040.xml"/><Relationship Id="rId502" Type="http://schemas.openxmlformats.org/officeDocument/2006/relationships/image" Target="../media/image3042.png"/><Relationship Id="rId76" Type="http://schemas.openxmlformats.org/officeDocument/2006/relationships/image" Target="../media/image2831.png"/><Relationship Id="rId141" Type="http://schemas.openxmlformats.org/officeDocument/2006/relationships/customXml" Target="../ink/ink2970.xml"/><Relationship Id="rId379" Type="http://schemas.openxmlformats.org/officeDocument/2006/relationships/customXml" Target="../ink/ink3089.xml"/><Relationship Id="rId586" Type="http://schemas.openxmlformats.org/officeDocument/2006/relationships/customXml" Target="../ink/ink3194.xml"/><Relationship Id="rId7" Type="http://schemas.openxmlformats.org/officeDocument/2006/relationships/customXml" Target="../ink/ink2903.xml"/><Relationship Id="rId239" Type="http://schemas.openxmlformats.org/officeDocument/2006/relationships/customXml" Target="../ink/ink3019.xml"/><Relationship Id="rId446" Type="http://schemas.openxmlformats.org/officeDocument/2006/relationships/image" Target="../media/image3014.png"/><Relationship Id="rId653" Type="http://schemas.openxmlformats.org/officeDocument/2006/relationships/image" Target="../media/image3117.png"/><Relationship Id="rId292" Type="http://schemas.openxmlformats.org/officeDocument/2006/relationships/image" Target="../media/image2938.png"/><Relationship Id="rId306" Type="http://schemas.openxmlformats.org/officeDocument/2006/relationships/image" Target="../media/image2945.png"/><Relationship Id="rId87" Type="http://schemas.openxmlformats.org/officeDocument/2006/relationships/customXml" Target="../ink/ink2943.xml"/><Relationship Id="rId513" Type="http://schemas.openxmlformats.org/officeDocument/2006/relationships/customXml" Target="../ink/ink3157.xml"/><Relationship Id="rId597" Type="http://schemas.openxmlformats.org/officeDocument/2006/relationships/image" Target="../media/image3089.png"/><Relationship Id="rId720" Type="http://schemas.openxmlformats.org/officeDocument/2006/relationships/customXml" Target="../ink/ink3261.xml"/><Relationship Id="rId152" Type="http://schemas.openxmlformats.org/officeDocument/2006/relationships/image" Target="../media/image2869.png"/><Relationship Id="rId457" Type="http://schemas.openxmlformats.org/officeDocument/2006/relationships/customXml" Target="../ink/ink3129.xml"/><Relationship Id="rId664" Type="http://schemas.openxmlformats.org/officeDocument/2006/relationships/customXml" Target="../ink/ink3233.xml"/><Relationship Id="rId14" Type="http://schemas.openxmlformats.org/officeDocument/2006/relationships/image" Target="../media/image2800.png"/><Relationship Id="rId317" Type="http://schemas.openxmlformats.org/officeDocument/2006/relationships/customXml" Target="../ink/ink3058.xml"/><Relationship Id="rId524" Type="http://schemas.openxmlformats.org/officeDocument/2006/relationships/image" Target="../media/image3053.png"/><Relationship Id="rId731" Type="http://schemas.openxmlformats.org/officeDocument/2006/relationships/image" Target="../media/image3156.png"/><Relationship Id="rId98" Type="http://schemas.openxmlformats.org/officeDocument/2006/relationships/image" Target="../media/image2842.png"/><Relationship Id="rId163" Type="http://schemas.openxmlformats.org/officeDocument/2006/relationships/customXml" Target="../ink/ink2981.xml"/><Relationship Id="rId370" Type="http://schemas.openxmlformats.org/officeDocument/2006/relationships/image" Target="../media/image2977.png"/><Relationship Id="rId230" Type="http://schemas.openxmlformats.org/officeDocument/2006/relationships/image" Target="../media/image2908.png"/><Relationship Id="rId468" Type="http://schemas.openxmlformats.org/officeDocument/2006/relationships/image" Target="../media/image3025.png"/><Relationship Id="rId675" Type="http://schemas.openxmlformats.org/officeDocument/2006/relationships/image" Target="../media/image3128.png"/><Relationship Id="rId25" Type="http://schemas.openxmlformats.org/officeDocument/2006/relationships/customXml" Target="../ink/ink2912.xml"/><Relationship Id="rId328" Type="http://schemas.openxmlformats.org/officeDocument/2006/relationships/image" Target="../media/image2956.png"/><Relationship Id="rId535" Type="http://schemas.openxmlformats.org/officeDocument/2006/relationships/customXml" Target="../ink/ink3168.xml"/><Relationship Id="rId174" Type="http://schemas.openxmlformats.org/officeDocument/2006/relationships/image" Target="../media/image2880.png"/><Relationship Id="rId381" Type="http://schemas.openxmlformats.org/officeDocument/2006/relationships/customXml" Target="../ink/ink3090.xml"/><Relationship Id="rId602" Type="http://schemas.openxmlformats.org/officeDocument/2006/relationships/customXml" Target="../ink/ink3202.xml"/><Relationship Id="rId241" Type="http://schemas.openxmlformats.org/officeDocument/2006/relationships/customXml" Target="../ink/ink3020.xml"/><Relationship Id="rId479" Type="http://schemas.openxmlformats.org/officeDocument/2006/relationships/customXml" Target="../ink/ink3140.xml"/><Relationship Id="rId686" Type="http://schemas.openxmlformats.org/officeDocument/2006/relationships/customXml" Target="../ink/ink3244.xml"/><Relationship Id="rId36" Type="http://schemas.openxmlformats.org/officeDocument/2006/relationships/image" Target="../media/image2811.png"/><Relationship Id="rId339" Type="http://schemas.openxmlformats.org/officeDocument/2006/relationships/customXml" Target="../ink/ink3069.xml"/><Relationship Id="rId546" Type="http://schemas.openxmlformats.org/officeDocument/2006/relationships/image" Target="../media/image3064.png"/><Relationship Id="rId101" Type="http://schemas.openxmlformats.org/officeDocument/2006/relationships/customXml" Target="../ink/ink2950.xml"/><Relationship Id="rId185" Type="http://schemas.openxmlformats.org/officeDocument/2006/relationships/customXml" Target="../ink/ink2992.xml"/><Relationship Id="rId406" Type="http://schemas.openxmlformats.org/officeDocument/2006/relationships/image" Target="../media/image2995.png"/><Relationship Id="rId392" Type="http://schemas.openxmlformats.org/officeDocument/2006/relationships/image" Target="../media/image2988.png"/><Relationship Id="rId613" Type="http://schemas.openxmlformats.org/officeDocument/2006/relationships/image" Target="../media/image3097.png"/><Relationship Id="rId697" Type="http://schemas.openxmlformats.org/officeDocument/2006/relationships/image" Target="../media/image3139.png"/><Relationship Id="rId252" Type="http://schemas.openxmlformats.org/officeDocument/2006/relationships/image" Target="../media/image2919.png"/><Relationship Id="rId47" Type="http://schemas.openxmlformats.org/officeDocument/2006/relationships/customXml" Target="../ink/ink2923.xml"/><Relationship Id="rId112" Type="http://schemas.openxmlformats.org/officeDocument/2006/relationships/image" Target="../media/image2849.png"/><Relationship Id="rId557" Type="http://schemas.openxmlformats.org/officeDocument/2006/relationships/image" Target="../media/image3069.png"/><Relationship Id="rId196" Type="http://schemas.openxmlformats.org/officeDocument/2006/relationships/image" Target="../media/image2891.png"/><Relationship Id="rId417" Type="http://schemas.openxmlformats.org/officeDocument/2006/relationships/customXml" Target="../ink/ink3108.xml"/><Relationship Id="rId624" Type="http://schemas.openxmlformats.org/officeDocument/2006/relationships/customXml" Target="../ink/ink3213.xml"/><Relationship Id="rId263" Type="http://schemas.openxmlformats.org/officeDocument/2006/relationships/customXml" Target="../ink/ink3031.xml"/><Relationship Id="rId470" Type="http://schemas.openxmlformats.org/officeDocument/2006/relationships/image" Target="../media/image3026.png"/><Relationship Id="rId58" Type="http://schemas.openxmlformats.org/officeDocument/2006/relationships/image" Target="../media/image2822.png"/><Relationship Id="rId123" Type="http://schemas.openxmlformats.org/officeDocument/2006/relationships/customXml" Target="../ink/ink2961.xml"/><Relationship Id="rId330" Type="http://schemas.openxmlformats.org/officeDocument/2006/relationships/image" Target="../media/image2957.png"/><Relationship Id="rId568" Type="http://schemas.openxmlformats.org/officeDocument/2006/relationships/customXml" Target="../ink/ink3185.xml"/><Relationship Id="rId428" Type="http://schemas.openxmlformats.org/officeDocument/2006/relationships/customXml" Target="../ink/ink3114.xml"/><Relationship Id="rId635" Type="http://schemas.openxmlformats.org/officeDocument/2006/relationships/image" Target="../media/image3108.png"/><Relationship Id="rId274" Type="http://schemas.openxmlformats.org/officeDocument/2006/relationships/image" Target="../media/image2929.png"/><Relationship Id="rId481" Type="http://schemas.openxmlformats.org/officeDocument/2006/relationships/customXml" Target="../ink/ink3141.xml"/><Relationship Id="rId702" Type="http://schemas.openxmlformats.org/officeDocument/2006/relationships/customXml" Target="../ink/ink3252.xml"/><Relationship Id="rId69" Type="http://schemas.openxmlformats.org/officeDocument/2006/relationships/customXml" Target="../ink/ink2934.xml"/><Relationship Id="rId134" Type="http://schemas.openxmlformats.org/officeDocument/2006/relationships/image" Target="../media/image2860.png"/><Relationship Id="rId579" Type="http://schemas.openxmlformats.org/officeDocument/2006/relationships/image" Target="../media/image3080.png"/><Relationship Id="rId341" Type="http://schemas.openxmlformats.org/officeDocument/2006/relationships/customXml" Target="../ink/ink3070.xml"/><Relationship Id="rId439" Type="http://schemas.openxmlformats.org/officeDocument/2006/relationships/customXml" Target="../ink/ink3120.xml"/><Relationship Id="rId646" Type="http://schemas.openxmlformats.org/officeDocument/2006/relationships/customXml" Target="../ink/ink3224.xml"/><Relationship Id="rId201" Type="http://schemas.openxmlformats.org/officeDocument/2006/relationships/customXml" Target="../ink/ink3000.xml"/><Relationship Id="rId285" Type="http://schemas.openxmlformats.org/officeDocument/2006/relationships/customXml" Target="../ink/ink3042.xml"/><Relationship Id="rId506" Type="http://schemas.openxmlformats.org/officeDocument/2006/relationships/image" Target="../media/image3044.png"/><Relationship Id="rId492" Type="http://schemas.openxmlformats.org/officeDocument/2006/relationships/image" Target="../media/image3037.png"/><Relationship Id="rId713" Type="http://schemas.openxmlformats.org/officeDocument/2006/relationships/image" Target="../media/image3147.png"/><Relationship Id="rId145" Type="http://schemas.openxmlformats.org/officeDocument/2006/relationships/customXml" Target="../ink/ink2972.xml"/><Relationship Id="rId352" Type="http://schemas.openxmlformats.org/officeDocument/2006/relationships/image" Target="../media/image2968.png"/><Relationship Id="rId212" Type="http://schemas.openxmlformats.org/officeDocument/2006/relationships/image" Target="../media/image2899.png"/><Relationship Id="rId657" Type="http://schemas.openxmlformats.org/officeDocument/2006/relationships/image" Target="../media/image3119.png"/><Relationship Id="rId296" Type="http://schemas.openxmlformats.org/officeDocument/2006/relationships/image" Target="../media/image2940.png"/><Relationship Id="rId517" Type="http://schemas.openxmlformats.org/officeDocument/2006/relationships/customXml" Target="../ink/ink3159.xml"/><Relationship Id="rId724" Type="http://schemas.openxmlformats.org/officeDocument/2006/relationships/customXml" Target="../ink/ink3263.xml"/><Relationship Id="rId60" Type="http://schemas.openxmlformats.org/officeDocument/2006/relationships/image" Target="../media/image2823.png"/><Relationship Id="rId156" Type="http://schemas.openxmlformats.org/officeDocument/2006/relationships/image" Target="../media/image2871.png"/><Relationship Id="rId363" Type="http://schemas.openxmlformats.org/officeDocument/2006/relationships/customXml" Target="../ink/ink3081.xml"/><Relationship Id="rId570" Type="http://schemas.openxmlformats.org/officeDocument/2006/relationships/customXml" Target="../ink/ink3186.xml"/><Relationship Id="rId223" Type="http://schemas.openxmlformats.org/officeDocument/2006/relationships/customXml" Target="../ink/ink3011.xml"/><Relationship Id="rId430" Type="http://schemas.openxmlformats.org/officeDocument/2006/relationships/customXml" Target="../ink/ink3115.xml"/><Relationship Id="rId668" Type="http://schemas.openxmlformats.org/officeDocument/2006/relationships/customXml" Target="../ink/ink3235.xml"/><Relationship Id="rId18" Type="http://schemas.openxmlformats.org/officeDocument/2006/relationships/image" Target="../media/image2802.png"/><Relationship Id="rId528" Type="http://schemas.openxmlformats.org/officeDocument/2006/relationships/image" Target="../media/image3055.png"/><Relationship Id="rId735" Type="http://schemas.openxmlformats.org/officeDocument/2006/relationships/image" Target="../media/image3158.png"/><Relationship Id="rId167" Type="http://schemas.openxmlformats.org/officeDocument/2006/relationships/customXml" Target="../ink/ink2983.xml"/><Relationship Id="rId374" Type="http://schemas.openxmlformats.org/officeDocument/2006/relationships/image" Target="../media/image2979.png"/><Relationship Id="rId581" Type="http://schemas.openxmlformats.org/officeDocument/2006/relationships/image" Target="../media/image3081.png"/><Relationship Id="rId71" Type="http://schemas.openxmlformats.org/officeDocument/2006/relationships/customXml" Target="../ink/ink2935.xml"/><Relationship Id="rId234" Type="http://schemas.openxmlformats.org/officeDocument/2006/relationships/image" Target="../media/image2910.png"/><Relationship Id="rId679" Type="http://schemas.openxmlformats.org/officeDocument/2006/relationships/image" Target="../media/image3130.png"/><Relationship Id="rId2" Type="http://schemas.openxmlformats.org/officeDocument/2006/relationships/notesSlide" Target="../notesSlides/notesSlide26.xml"/><Relationship Id="rId29" Type="http://schemas.openxmlformats.org/officeDocument/2006/relationships/customXml" Target="../ink/ink2914.xml"/><Relationship Id="rId441" Type="http://schemas.openxmlformats.org/officeDocument/2006/relationships/customXml" Target="../ink/ink3121.xml"/><Relationship Id="rId539" Type="http://schemas.openxmlformats.org/officeDocument/2006/relationships/customXml" Target="../ink/ink3170.xml"/><Relationship Id="rId178" Type="http://schemas.openxmlformats.org/officeDocument/2006/relationships/image" Target="../media/image2882.png"/><Relationship Id="rId301" Type="http://schemas.openxmlformats.org/officeDocument/2006/relationships/customXml" Target="../ink/ink3050.xml"/><Relationship Id="rId82" Type="http://schemas.openxmlformats.org/officeDocument/2006/relationships/image" Target="../media/image2834.png"/><Relationship Id="rId385" Type="http://schemas.openxmlformats.org/officeDocument/2006/relationships/customXml" Target="../ink/ink3092.xml"/><Relationship Id="rId592" Type="http://schemas.openxmlformats.org/officeDocument/2006/relationships/customXml" Target="../ink/ink3197.xml"/><Relationship Id="rId606" Type="http://schemas.openxmlformats.org/officeDocument/2006/relationships/customXml" Target="../ink/ink3204.xml"/><Relationship Id="rId245" Type="http://schemas.openxmlformats.org/officeDocument/2006/relationships/customXml" Target="../ink/ink3022.xml"/><Relationship Id="rId452" Type="http://schemas.openxmlformats.org/officeDocument/2006/relationships/image" Target="../media/image3017.png"/><Relationship Id="rId105" Type="http://schemas.openxmlformats.org/officeDocument/2006/relationships/customXml" Target="../ink/ink2952.xml"/><Relationship Id="rId312" Type="http://schemas.openxmlformats.org/officeDocument/2006/relationships/image" Target="../media/image2948.png"/><Relationship Id="rId51" Type="http://schemas.openxmlformats.org/officeDocument/2006/relationships/customXml" Target="../ink/ink2925.xml"/><Relationship Id="rId93" Type="http://schemas.openxmlformats.org/officeDocument/2006/relationships/customXml" Target="../ink/ink2946.xml"/><Relationship Id="rId189" Type="http://schemas.openxmlformats.org/officeDocument/2006/relationships/customXml" Target="../ink/ink2994.xml"/><Relationship Id="rId396" Type="http://schemas.openxmlformats.org/officeDocument/2006/relationships/image" Target="../media/image2990.png"/><Relationship Id="rId561" Type="http://schemas.openxmlformats.org/officeDocument/2006/relationships/image" Target="../media/image3071.png"/><Relationship Id="rId617" Type="http://schemas.openxmlformats.org/officeDocument/2006/relationships/image" Target="../media/image3099.png"/><Relationship Id="rId659" Type="http://schemas.openxmlformats.org/officeDocument/2006/relationships/image" Target="../media/image3120.png"/><Relationship Id="rId214" Type="http://schemas.openxmlformats.org/officeDocument/2006/relationships/image" Target="../media/image2900.png"/><Relationship Id="rId256" Type="http://schemas.openxmlformats.org/officeDocument/2006/relationships/image" Target="../media/image2921.png"/><Relationship Id="rId298" Type="http://schemas.openxmlformats.org/officeDocument/2006/relationships/image" Target="../media/image2941.png"/><Relationship Id="rId421" Type="http://schemas.openxmlformats.org/officeDocument/2006/relationships/customXml" Target="../ink/ink3110.xml"/><Relationship Id="rId463" Type="http://schemas.openxmlformats.org/officeDocument/2006/relationships/customXml" Target="../ink/ink3132.xml"/><Relationship Id="rId519" Type="http://schemas.openxmlformats.org/officeDocument/2006/relationships/customXml" Target="../ink/ink3160.xml"/><Relationship Id="rId670" Type="http://schemas.openxmlformats.org/officeDocument/2006/relationships/customXml" Target="../ink/ink3236.xml"/><Relationship Id="rId116" Type="http://schemas.openxmlformats.org/officeDocument/2006/relationships/image" Target="../media/image2851.png"/><Relationship Id="rId158" Type="http://schemas.openxmlformats.org/officeDocument/2006/relationships/image" Target="../media/image2872.png"/><Relationship Id="rId323" Type="http://schemas.openxmlformats.org/officeDocument/2006/relationships/customXml" Target="../ink/ink3061.xml"/><Relationship Id="rId530" Type="http://schemas.openxmlformats.org/officeDocument/2006/relationships/image" Target="../media/image3056.png"/><Relationship Id="rId726" Type="http://schemas.openxmlformats.org/officeDocument/2006/relationships/customXml" Target="../ink/ink3264.xml"/><Relationship Id="rId20" Type="http://schemas.openxmlformats.org/officeDocument/2006/relationships/image" Target="../media/image2803.png"/><Relationship Id="rId62" Type="http://schemas.openxmlformats.org/officeDocument/2006/relationships/image" Target="../media/image2824.png"/><Relationship Id="rId365" Type="http://schemas.openxmlformats.org/officeDocument/2006/relationships/customXml" Target="../ink/ink3082.xml"/><Relationship Id="rId572" Type="http://schemas.openxmlformats.org/officeDocument/2006/relationships/customXml" Target="../ink/ink3187.xml"/><Relationship Id="rId628" Type="http://schemas.openxmlformats.org/officeDocument/2006/relationships/customXml" Target="../ink/ink3215.xml"/><Relationship Id="rId225" Type="http://schemas.openxmlformats.org/officeDocument/2006/relationships/customXml" Target="../ink/ink3012.xml"/><Relationship Id="rId267" Type="http://schemas.openxmlformats.org/officeDocument/2006/relationships/customXml" Target="../ink/ink3033.xml"/><Relationship Id="rId432" Type="http://schemas.openxmlformats.org/officeDocument/2006/relationships/image" Target="../media/image3007.png"/><Relationship Id="rId474" Type="http://schemas.openxmlformats.org/officeDocument/2006/relationships/image" Target="../media/image3028.png"/><Relationship Id="rId127" Type="http://schemas.openxmlformats.org/officeDocument/2006/relationships/customXml" Target="../ink/ink2963.xml"/><Relationship Id="rId681" Type="http://schemas.openxmlformats.org/officeDocument/2006/relationships/image" Target="../media/image3131.png"/><Relationship Id="rId31" Type="http://schemas.openxmlformats.org/officeDocument/2006/relationships/customXml" Target="../ink/ink2915.xml"/><Relationship Id="rId73" Type="http://schemas.openxmlformats.org/officeDocument/2006/relationships/customXml" Target="../ink/ink2936.xml"/><Relationship Id="rId169" Type="http://schemas.openxmlformats.org/officeDocument/2006/relationships/customXml" Target="../ink/ink2984.xml"/><Relationship Id="rId334" Type="http://schemas.openxmlformats.org/officeDocument/2006/relationships/image" Target="../media/image2959.png"/><Relationship Id="rId376" Type="http://schemas.openxmlformats.org/officeDocument/2006/relationships/image" Target="../media/image2980.png"/><Relationship Id="rId541" Type="http://schemas.openxmlformats.org/officeDocument/2006/relationships/customXml" Target="../ink/ink3171.xml"/><Relationship Id="rId583" Type="http://schemas.openxmlformats.org/officeDocument/2006/relationships/image" Target="../media/image3082.png"/><Relationship Id="rId639" Type="http://schemas.openxmlformats.org/officeDocument/2006/relationships/image" Target="../media/image3110.png"/><Relationship Id="rId4" Type="http://schemas.openxmlformats.org/officeDocument/2006/relationships/customXml" Target="../ink/ink2902.xml"/><Relationship Id="rId180" Type="http://schemas.openxmlformats.org/officeDocument/2006/relationships/image" Target="../media/image2883.png"/><Relationship Id="rId236" Type="http://schemas.openxmlformats.org/officeDocument/2006/relationships/image" Target="../media/image2911.png"/><Relationship Id="rId278" Type="http://schemas.openxmlformats.org/officeDocument/2006/relationships/image" Target="../media/image2931.png"/><Relationship Id="rId401" Type="http://schemas.openxmlformats.org/officeDocument/2006/relationships/customXml" Target="../ink/ink3100.xml"/><Relationship Id="rId443" Type="http://schemas.openxmlformats.org/officeDocument/2006/relationships/customXml" Target="../ink/ink3122.xml"/><Relationship Id="rId650" Type="http://schemas.openxmlformats.org/officeDocument/2006/relationships/customXml" Target="../ink/ink3226.xml"/><Relationship Id="rId303" Type="http://schemas.openxmlformats.org/officeDocument/2006/relationships/customXml" Target="../ink/ink3051.xml"/><Relationship Id="rId485" Type="http://schemas.openxmlformats.org/officeDocument/2006/relationships/customXml" Target="../ink/ink3143.xml"/><Relationship Id="rId692" Type="http://schemas.openxmlformats.org/officeDocument/2006/relationships/customXml" Target="../ink/ink3247.xml"/><Relationship Id="rId706" Type="http://schemas.openxmlformats.org/officeDocument/2006/relationships/customXml" Target="../ink/ink3254.xml"/><Relationship Id="rId42" Type="http://schemas.openxmlformats.org/officeDocument/2006/relationships/image" Target="../media/image2814.png"/><Relationship Id="rId84" Type="http://schemas.openxmlformats.org/officeDocument/2006/relationships/image" Target="../media/image2835.png"/><Relationship Id="rId138" Type="http://schemas.openxmlformats.org/officeDocument/2006/relationships/image" Target="../media/image2862.png"/><Relationship Id="rId345" Type="http://schemas.openxmlformats.org/officeDocument/2006/relationships/customXml" Target="../ink/ink3072.xml"/><Relationship Id="rId387" Type="http://schemas.openxmlformats.org/officeDocument/2006/relationships/customXml" Target="../ink/ink3093.xml"/><Relationship Id="rId510" Type="http://schemas.openxmlformats.org/officeDocument/2006/relationships/image" Target="../media/image3046.png"/><Relationship Id="rId552" Type="http://schemas.openxmlformats.org/officeDocument/2006/relationships/image" Target="../media/image3067.png"/><Relationship Id="rId594" Type="http://schemas.openxmlformats.org/officeDocument/2006/relationships/customXml" Target="../ink/ink3198.xml"/><Relationship Id="rId608" Type="http://schemas.openxmlformats.org/officeDocument/2006/relationships/customXml" Target="../ink/ink3205.xml"/><Relationship Id="rId191" Type="http://schemas.openxmlformats.org/officeDocument/2006/relationships/customXml" Target="../ink/ink2995.xml"/><Relationship Id="rId205" Type="http://schemas.openxmlformats.org/officeDocument/2006/relationships/customXml" Target="../ink/ink3002.xml"/><Relationship Id="rId247" Type="http://schemas.openxmlformats.org/officeDocument/2006/relationships/customXml" Target="../ink/ink3023.xml"/><Relationship Id="rId412" Type="http://schemas.openxmlformats.org/officeDocument/2006/relationships/image" Target="../media/image2998.png"/><Relationship Id="rId107" Type="http://schemas.openxmlformats.org/officeDocument/2006/relationships/customXml" Target="../ink/ink2953.xml"/><Relationship Id="rId289" Type="http://schemas.openxmlformats.org/officeDocument/2006/relationships/customXml" Target="../ink/ink3044.xml"/><Relationship Id="rId454" Type="http://schemas.openxmlformats.org/officeDocument/2006/relationships/image" Target="../media/image3018.png"/><Relationship Id="rId496" Type="http://schemas.openxmlformats.org/officeDocument/2006/relationships/image" Target="../media/image3039.png"/><Relationship Id="rId661" Type="http://schemas.openxmlformats.org/officeDocument/2006/relationships/image" Target="../media/image3121.png"/><Relationship Id="rId717" Type="http://schemas.openxmlformats.org/officeDocument/2006/relationships/image" Target="../media/image3149.png"/><Relationship Id="rId11" Type="http://schemas.openxmlformats.org/officeDocument/2006/relationships/customXml" Target="../ink/ink2905.xml"/><Relationship Id="rId53" Type="http://schemas.openxmlformats.org/officeDocument/2006/relationships/customXml" Target="../ink/ink2926.xml"/><Relationship Id="rId149" Type="http://schemas.openxmlformats.org/officeDocument/2006/relationships/customXml" Target="../ink/ink2974.xml"/><Relationship Id="rId314" Type="http://schemas.openxmlformats.org/officeDocument/2006/relationships/image" Target="../media/image2949.png"/><Relationship Id="rId356" Type="http://schemas.openxmlformats.org/officeDocument/2006/relationships/image" Target="../media/image2970.png"/><Relationship Id="rId398" Type="http://schemas.openxmlformats.org/officeDocument/2006/relationships/image" Target="../media/image2991.png"/><Relationship Id="rId521" Type="http://schemas.openxmlformats.org/officeDocument/2006/relationships/customXml" Target="../ink/ink3161.xml"/><Relationship Id="rId563" Type="http://schemas.openxmlformats.org/officeDocument/2006/relationships/image" Target="../media/image3072.png"/><Relationship Id="rId619" Type="http://schemas.openxmlformats.org/officeDocument/2006/relationships/image" Target="../media/image3100.png"/><Relationship Id="rId95" Type="http://schemas.openxmlformats.org/officeDocument/2006/relationships/customXml" Target="../ink/ink2947.xml"/><Relationship Id="rId160" Type="http://schemas.openxmlformats.org/officeDocument/2006/relationships/image" Target="../media/image2873.png"/><Relationship Id="rId216" Type="http://schemas.openxmlformats.org/officeDocument/2006/relationships/image" Target="../media/image2901.png"/><Relationship Id="rId423" Type="http://schemas.openxmlformats.org/officeDocument/2006/relationships/image" Target="../media/image3003.png"/><Relationship Id="rId258" Type="http://schemas.openxmlformats.org/officeDocument/2006/relationships/image" Target="../media/image2922.png"/><Relationship Id="rId465" Type="http://schemas.openxmlformats.org/officeDocument/2006/relationships/customXml" Target="../ink/ink3133.xml"/><Relationship Id="rId630" Type="http://schemas.openxmlformats.org/officeDocument/2006/relationships/customXml" Target="../ink/ink3216.xml"/><Relationship Id="rId672" Type="http://schemas.openxmlformats.org/officeDocument/2006/relationships/customXml" Target="../ink/ink3237.xml"/><Relationship Id="rId728" Type="http://schemas.openxmlformats.org/officeDocument/2006/relationships/customXml" Target="../ink/ink3265.xml"/><Relationship Id="rId22" Type="http://schemas.openxmlformats.org/officeDocument/2006/relationships/image" Target="../media/image2804.png"/><Relationship Id="rId64" Type="http://schemas.openxmlformats.org/officeDocument/2006/relationships/image" Target="../media/image2825.png"/><Relationship Id="rId118" Type="http://schemas.openxmlformats.org/officeDocument/2006/relationships/image" Target="../media/image2852.png"/><Relationship Id="rId325" Type="http://schemas.openxmlformats.org/officeDocument/2006/relationships/customXml" Target="../ink/ink3062.xml"/><Relationship Id="rId367" Type="http://schemas.openxmlformats.org/officeDocument/2006/relationships/customXml" Target="../ink/ink3083.xml"/><Relationship Id="rId532" Type="http://schemas.openxmlformats.org/officeDocument/2006/relationships/image" Target="../media/image3057.png"/><Relationship Id="rId574" Type="http://schemas.openxmlformats.org/officeDocument/2006/relationships/customXml" Target="../ink/ink3188.xml"/><Relationship Id="rId171" Type="http://schemas.openxmlformats.org/officeDocument/2006/relationships/customXml" Target="../ink/ink2985.xml"/><Relationship Id="rId227" Type="http://schemas.openxmlformats.org/officeDocument/2006/relationships/customXml" Target="../ink/ink3013.xml"/><Relationship Id="rId269" Type="http://schemas.openxmlformats.org/officeDocument/2006/relationships/customXml" Target="../ink/ink3034.xml"/><Relationship Id="rId434" Type="http://schemas.openxmlformats.org/officeDocument/2006/relationships/image" Target="../media/image3008.png"/><Relationship Id="rId476" Type="http://schemas.openxmlformats.org/officeDocument/2006/relationships/image" Target="../media/image3029.png"/><Relationship Id="rId641" Type="http://schemas.openxmlformats.org/officeDocument/2006/relationships/image" Target="../media/image3111.png"/><Relationship Id="rId683" Type="http://schemas.openxmlformats.org/officeDocument/2006/relationships/image" Target="../media/image3132.png"/><Relationship Id="rId33" Type="http://schemas.openxmlformats.org/officeDocument/2006/relationships/customXml" Target="../ink/ink2916.xml"/><Relationship Id="rId129" Type="http://schemas.openxmlformats.org/officeDocument/2006/relationships/customXml" Target="../ink/ink2964.xml"/><Relationship Id="rId280" Type="http://schemas.openxmlformats.org/officeDocument/2006/relationships/image" Target="../media/image2932.png"/><Relationship Id="rId336" Type="http://schemas.openxmlformats.org/officeDocument/2006/relationships/image" Target="../media/image2960.png"/><Relationship Id="rId501" Type="http://schemas.openxmlformats.org/officeDocument/2006/relationships/customXml" Target="../ink/ink3151.xml"/><Relationship Id="rId543" Type="http://schemas.openxmlformats.org/officeDocument/2006/relationships/customXml" Target="../ink/ink3172.xml"/><Relationship Id="rId75" Type="http://schemas.openxmlformats.org/officeDocument/2006/relationships/customXml" Target="../ink/ink2937.xml"/><Relationship Id="rId140" Type="http://schemas.openxmlformats.org/officeDocument/2006/relationships/image" Target="../media/image2863.png"/><Relationship Id="rId182" Type="http://schemas.openxmlformats.org/officeDocument/2006/relationships/image" Target="../media/image2884.png"/><Relationship Id="rId378" Type="http://schemas.openxmlformats.org/officeDocument/2006/relationships/image" Target="../media/image2981.png"/><Relationship Id="rId403" Type="http://schemas.openxmlformats.org/officeDocument/2006/relationships/customXml" Target="../ink/ink3101.xml"/><Relationship Id="rId585" Type="http://schemas.openxmlformats.org/officeDocument/2006/relationships/image" Target="../media/image3083.png"/><Relationship Id="rId6" Type="http://schemas.openxmlformats.org/officeDocument/2006/relationships/image" Target="../media/image2215.emf"/><Relationship Id="rId238" Type="http://schemas.openxmlformats.org/officeDocument/2006/relationships/image" Target="../media/image2912.png"/><Relationship Id="rId445" Type="http://schemas.openxmlformats.org/officeDocument/2006/relationships/customXml" Target="../ink/ink3123.xml"/><Relationship Id="rId487" Type="http://schemas.openxmlformats.org/officeDocument/2006/relationships/customXml" Target="../ink/ink3144.xml"/><Relationship Id="rId610" Type="http://schemas.openxmlformats.org/officeDocument/2006/relationships/customXml" Target="../ink/ink3206.xml"/><Relationship Id="rId652" Type="http://schemas.openxmlformats.org/officeDocument/2006/relationships/customXml" Target="../ink/ink3227.xml"/><Relationship Id="rId694" Type="http://schemas.openxmlformats.org/officeDocument/2006/relationships/customXml" Target="../ink/ink3248.xml"/><Relationship Id="rId708" Type="http://schemas.openxmlformats.org/officeDocument/2006/relationships/customXml" Target="../ink/ink3255.xml"/><Relationship Id="rId291" Type="http://schemas.openxmlformats.org/officeDocument/2006/relationships/customXml" Target="../ink/ink3045.xml"/><Relationship Id="rId305" Type="http://schemas.openxmlformats.org/officeDocument/2006/relationships/customXml" Target="../ink/ink3052.xml"/><Relationship Id="rId347" Type="http://schemas.openxmlformats.org/officeDocument/2006/relationships/customXml" Target="../ink/ink3073.xml"/><Relationship Id="rId512" Type="http://schemas.openxmlformats.org/officeDocument/2006/relationships/image" Target="../media/image3047.png"/><Relationship Id="rId44" Type="http://schemas.openxmlformats.org/officeDocument/2006/relationships/image" Target="../media/image2815.png"/><Relationship Id="rId86" Type="http://schemas.openxmlformats.org/officeDocument/2006/relationships/image" Target="../media/image2836.png"/><Relationship Id="rId151" Type="http://schemas.openxmlformats.org/officeDocument/2006/relationships/customXml" Target="../ink/ink2975.xml"/><Relationship Id="rId389" Type="http://schemas.openxmlformats.org/officeDocument/2006/relationships/customXml" Target="../ink/ink3094.xml"/><Relationship Id="rId554" Type="http://schemas.openxmlformats.org/officeDocument/2006/relationships/customXml" Target="../ink/ink3178.xml"/><Relationship Id="rId596" Type="http://schemas.openxmlformats.org/officeDocument/2006/relationships/customXml" Target="../ink/ink3199.xml"/><Relationship Id="rId193" Type="http://schemas.openxmlformats.org/officeDocument/2006/relationships/customXml" Target="../ink/ink2996.xml"/><Relationship Id="rId207" Type="http://schemas.openxmlformats.org/officeDocument/2006/relationships/customXml" Target="../ink/ink3003.xml"/><Relationship Id="rId249" Type="http://schemas.openxmlformats.org/officeDocument/2006/relationships/customXml" Target="../ink/ink3024.xml"/><Relationship Id="rId414" Type="http://schemas.openxmlformats.org/officeDocument/2006/relationships/image" Target="../media/image2999.png"/><Relationship Id="rId456" Type="http://schemas.openxmlformats.org/officeDocument/2006/relationships/image" Target="../media/image3019.png"/><Relationship Id="rId498" Type="http://schemas.openxmlformats.org/officeDocument/2006/relationships/image" Target="../media/image3040.png"/><Relationship Id="rId621" Type="http://schemas.openxmlformats.org/officeDocument/2006/relationships/image" Target="../media/image3101.png"/><Relationship Id="rId663" Type="http://schemas.openxmlformats.org/officeDocument/2006/relationships/image" Target="../media/image3122.png"/><Relationship Id="rId13" Type="http://schemas.openxmlformats.org/officeDocument/2006/relationships/customXml" Target="../ink/ink2906.xml"/><Relationship Id="rId109" Type="http://schemas.openxmlformats.org/officeDocument/2006/relationships/customXml" Target="../ink/ink2954.xml"/><Relationship Id="rId260" Type="http://schemas.openxmlformats.org/officeDocument/2006/relationships/image" Target="../media/image2923.png"/><Relationship Id="rId316" Type="http://schemas.openxmlformats.org/officeDocument/2006/relationships/image" Target="../media/image2950.png"/><Relationship Id="rId523" Type="http://schemas.openxmlformats.org/officeDocument/2006/relationships/customXml" Target="../ink/ink3162.xml"/><Relationship Id="rId719" Type="http://schemas.openxmlformats.org/officeDocument/2006/relationships/image" Target="../media/image3150.png"/><Relationship Id="rId55" Type="http://schemas.openxmlformats.org/officeDocument/2006/relationships/customXml" Target="../ink/ink2927.xml"/><Relationship Id="rId97" Type="http://schemas.openxmlformats.org/officeDocument/2006/relationships/customXml" Target="../ink/ink2948.xml"/><Relationship Id="rId120" Type="http://schemas.openxmlformats.org/officeDocument/2006/relationships/image" Target="../media/image2853.png"/><Relationship Id="rId358" Type="http://schemas.openxmlformats.org/officeDocument/2006/relationships/image" Target="../media/image2971.png"/><Relationship Id="rId565" Type="http://schemas.openxmlformats.org/officeDocument/2006/relationships/image" Target="../media/image3073.png"/><Relationship Id="rId730" Type="http://schemas.openxmlformats.org/officeDocument/2006/relationships/customXml" Target="../ink/ink3266.xml"/><Relationship Id="rId162" Type="http://schemas.openxmlformats.org/officeDocument/2006/relationships/image" Target="../media/image2874.png"/><Relationship Id="rId218" Type="http://schemas.openxmlformats.org/officeDocument/2006/relationships/image" Target="../media/image2902.png"/><Relationship Id="rId425" Type="http://schemas.openxmlformats.org/officeDocument/2006/relationships/image" Target="../media/image3004.png"/><Relationship Id="rId467" Type="http://schemas.openxmlformats.org/officeDocument/2006/relationships/customXml" Target="../ink/ink3134.xml"/><Relationship Id="rId632" Type="http://schemas.openxmlformats.org/officeDocument/2006/relationships/customXml" Target="../ink/ink3217.xml"/><Relationship Id="rId271" Type="http://schemas.openxmlformats.org/officeDocument/2006/relationships/customXml" Target="../ink/ink3035.xml"/><Relationship Id="rId674" Type="http://schemas.openxmlformats.org/officeDocument/2006/relationships/customXml" Target="../ink/ink3238.xml"/><Relationship Id="rId24" Type="http://schemas.openxmlformats.org/officeDocument/2006/relationships/image" Target="../media/image2805.png"/><Relationship Id="rId66" Type="http://schemas.openxmlformats.org/officeDocument/2006/relationships/image" Target="../media/image2826.png"/><Relationship Id="rId131" Type="http://schemas.openxmlformats.org/officeDocument/2006/relationships/customXml" Target="../ink/ink2965.xml"/><Relationship Id="rId327" Type="http://schemas.openxmlformats.org/officeDocument/2006/relationships/customXml" Target="../ink/ink3063.xml"/><Relationship Id="rId369" Type="http://schemas.openxmlformats.org/officeDocument/2006/relationships/customXml" Target="../ink/ink3084.xml"/><Relationship Id="rId534" Type="http://schemas.openxmlformats.org/officeDocument/2006/relationships/image" Target="../media/image3058.png"/><Relationship Id="rId576" Type="http://schemas.openxmlformats.org/officeDocument/2006/relationships/customXml" Target="../ink/ink3189.xml"/><Relationship Id="rId173" Type="http://schemas.openxmlformats.org/officeDocument/2006/relationships/customXml" Target="../ink/ink2986.xml"/><Relationship Id="rId229" Type="http://schemas.openxmlformats.org/officeDocument/2006/relationships/customXml" Target="../ink/ink3014.xml"/><Relationship Id="rId380" Type="http://schemas.openxmlformats.org/officeDocument/2006/relationships/image" Target="../media/image2982.png"/><Relationship Id="rId436" Type="http://schemas.openxmlformats.org/officeDocument/2006/relationships/image" Target="../media/image3009.png"/><Relationship Id="rId601" Type="http://schemas.openxmlformats.org/officeDocument/2006/relationships/image" Target="../media/image3091.png"/><Relationship Id="rId643" Type="http://schemas.openxmlformats.org/officeDocument/2006/relationships/image" Target="../media/image3112.png"/><Relationship Id="rId240" Type="http://schemas.openxmlformats.org/officeDocument/2006/relationships/image" Target="../media/image2913.png"/><Relationship Id="rId478" Type="http://schemas.openxmlformats.org/officeDocument/2006/relationships/image" Target="../media/image3030.png"/><Relationship Id="rId685" Type="http://schemas.openxmlformats.org/officeDocument/2006/relationships/image" Target="../media/image3133.png"/><Relationship Id="rId35" Type="http://schemas.openxmlformats.org/officeDocument/2006/relationships/customXml" Target="../ink/ink2917.xml"/><Relationship Id="rId77" Type="http://schemas.openxmlformats.org/officeDocument/2006/relationships/customXml" Target="../ink/ink2938.xml"/><Relationship Id="rId100" Type="http://schemas.openxmlformats.org/officeDocument/2006/relationships/image" Target="../media/image2843.png"/><Relationship Id="rId282" Type="http://schemas.openxmlformats.org/officeDocument/2006/relationships/image" Target="../media/image2933.png"/><Relationship Id="rId338" Type="http://schemas.openxmlformats.org/officeDocument/2006/relationships/image" Target="../media/image2961.png"/><Relationship Id="rId503" Type="http://schemas.openxmlformats.org/officeDocument/2006/relationships/customXml" Target="../ink/ink3152.xml"/><Relationship Id="rId545" Type="http://schemas.openxmlformats.org/officeDocument/2006/relationships/customXml" Target="../ink/ink3173.xml"/><Relationship Id="rId587" Type="http://schemas.openxmlformats.org/officeDocument/2006/relationships/image" Target="../media/image3084.png"/><Relationship Id="rId710" Type="http://schemas.openxmlformats.org/officeDocument/2006/relationships/customXml" Target="../ink/ink3256.xml"/><Relationship Id="rId8" Type="http://schemas.openxmlformats.org/officeDocument/2006/relationships/image" Target="../media/image2797.png"/><Relationship Id="rId142" Type="http://schemas.openxmlformats.org/officeDocument/2006/relationships/image" Target="../media/image2864.png"/><Relationship Id="rId184" Type="http://schemas.openxmlformats.org/officeDocument/2006/relationships/image" Target="../media/image2885.png"/><Relationship Id="rId391" Type="http://schemas.openxmlformats.org/officeDocument/2006/relationships/customXml" Target="../ink/ink3095.xml"/><Relationship Id="rId405" Type="http://schemas.openxmlformats.org/officeDocument/2006/relationships/customXml" Target="../ink/ink3102.xml"/><Relationship Id="rId447" Type="http://schemas.openxmlformats.org/officeDocument/2006/relationships/customXml" Target="../ink/ink3124.xml"/><Relationship Id="rId612" Type="http://schemas.openxmlformats.org/officeDocument/2006/relationships/customXml" Target="../ink/ink3207.xml"/><Relationship Id="rId251" Type="http://schemas.openxmlformats.org/officeDocument/2006/relationships/customXml" Target="../ink/ink3025.xml"/><Relationship Id="rId489" Type="http://schemas.openxmlformats.org/officeDocument/2006/relationships/customXml" Target="../ink/ink3145.xml"/><Relationship Id="rId654" Type="http://schemas.openxmlformats.org/officeDocument/2006/relationships/customXml" Target="../ink/ink3228.xml"/><Relationship Id="rId696" Type="http://schemas.openxmlformats.org/officeDocument/2006/relationships/customXml" Target="../ink/ink3249.xml"/><Relationship Id="rId46" Type="http://schemas.openxmlformats.org/officeDocument/2006/relationships/image" Target="../media/image2816.png"/><Relationship Id="rId293" Type="http://schemas.openxmlformats.org/officeDocument/2006/relationships/customXml" Target="../ink/ink3046.xml"/><Relationship Id="rId307" Type="http://schemas.openxmlformats.org/officeDocument/2006/relationships/customXml" Target="../ink/ink3053.xml"/><Relationship Id="rId349" Type="http://schemas.openxmlformats.org/officeDocument/2006/relationships/customXml" Target="../ink/ink3074.xml"/><Relationship Id="rId514" Type="http://schemas.openxmlformats.org/officeDocument/2006/relationships/image" Target="../media/image3048.png"/><Relationship Id="rId556" Type="http://schemas.openxmlformats.org/officeDocument/2006/relationships/customXml" Target="../ink/ink3179.xml"/><Relationship Id="rId721" Type="http://schemas.openxmlformats.org/officeDocument/2006/relationships/image" Target="../media/image3151.png"/><Relationship Id="rId88" Type="http://schemas.openxmlformats.org/officeDocument/2006/relationships/image" Target="../media/image2837.png"/><Relationship Id="rId111" Type="http://schemas.openxmlformats.org/officeDocument/2006/relationships/customXml" Target="../ink/ink2955.xml"/><Relationship Id="rId153" Type="http://schemas.openxmlformats.org/officeDocument/2006/relationships/customXml" Target="../ink/ink2976.xml"/><Relationship Id="rId195" Type="http://schemas.openxmlformats.org/officeDocument/2006/relationships/customXml" Target="../ink/ink2997.xml"/><Relationship Id="rId209" Type="http://schemas.openxmlformats.org/officeDocument/2006/relationships/customXml" Target="../ink/ink3004.xml"/><Relationship Id="rId360" Type="http://schemas.openxmlformats.org/officeDocument/2006/relationships/image" Target="../media/image2972.png"/><Relationship Id="rId416" Type="http://schemas.openxmlformats.org/officeDocument/2006/relationships/image" Target="../media/image3000.png"/><Relationship Id="rId598" Type="http://schemas.openxmlformats.org/officeDocument/2006/relationships/customXml" Target="../ink/ink3200.xml"/><Relationship Id="rId220" Type="http://schemas.openxmlformats.org/officeDocument/2006/relationships/image" Target="../media/image2903.png"/><Relationship Id="rId458" Type="http://schemas.openxmlformats.org/officeDocument/2006/relationships/image" Target="../media/image3020.png"/><Relationship Id="rId623" Type="http://schemas.openxmlformats.org/officeDocument/2006/relationships/image" Target="../media/image3102.png"/><Relationship Id="rId665" Type="http://schemas.openxmlformats.org/officeDocument/2006/relationships/image" Target="../media/image3123.png"/><Relationship Id="rId15" Type="http://schemas.openxmlformats.org/officeDocument/2006/relationships/customXml" Target="../ink/ink2907.xml"/><Relationship Id="rId57" Type="http://schemas.openxmlformats.org/officeDocument/2006/relationships/customXml" Target="../ink/ink2928.xml"/><Relationship Id="rId262" Type="http://schemas.openxmlformats.org/officeDocument/2006/relationships/image" Target="../media/image2326.png"/><Relationship Id="rId318" Type="http://schemas.openxmlformats.org/officeDocument/2006/relationships/image" Target="../media/image2951.png"/><Relationship Id="rId525" Type="http://schemas.openxmlformats.org/officeDocument/2006/relationships/customXml" Target="../ink/ink3163.xml"/><Relationship Id="rId567" Type="http://schemas.openxmlformats.org/officeDocument/2006/relationships/image" Target="../media/image3074.png"/><Relationship Id="rId732" Type="http://schemas.openxmlformats.org/officeDocument/2006/relationships/customXml" Target="../ink/ink3267.xml"/><Relationship Id="rId99" Type="http://schemas.openxmlformats.org/officeDocument/2006/relationships/customXml" Target="../ink/ink2949.xml"/><Relationship Id="rId122" Type="http://schemas.openxmlformats.org/officeDocument/2006/relationships/image" Target="../media/image2854.png"/><Relationship Id="rId164" Type="http://schemas.openxmlformats.org/officeDocument/2006/relationships/image" Target="../media/image2875.png"/><Relationship Id="rId371" Type="http://schemas.openxmlformats.org/officeDocument/2006/relationships/customXml" Target="../ink/ink3085.xml"/><Relationship Id="rId427" Type="http://schemas.openxmlformats.org/officeDocument/2006/relationships/image" Target="../media/image3005.png"/><Relationship Id="rId469" Type="http://schemas.openxmlformats.org/officeDocument/2006/relationships/customXml" Target="../ink/ink3135.xml"/><Relationship Id="rId634" Type="http://schemas.openxmlformats.org/officeDocument/2006/relationships/customXml" Target="../ink/ink3218.xml"/><Relationship Id="rId676" Type="http://schemas.openxmlformats.org/officeDocument/2006/relationships/customXml" Target="../ink/ink3239.xml"/><Relationship Id="rId26" Type="http://schemas.openxmlformats.org/officeDocument/2006/relationships/image" Target="../media/image2806.png"/><Relationship Id="rId231" Type="http://schemas.openxmlformats.org/officeDocument/2006/relationships/customXml" Target="../ink/ink3015.xml"/><Relationship Id="rId273" Type="http://schemas.openxmlformats.org/officeDocument/2006/relationships/customXml" Target="../ink/ink3036.xml"/><Relationship Id="rId329" Type="http://schemas.openxmlformats.org/officeDocument/2006/relationships/customXml" Target="../ink/ink3064.xml"/><Relationship Id="rId480" Type="http://schemas.openxmlformats.org/officeDocument/2006/relationships/image" Target="../media/image3031.png"/><Relationship Id="rId536" Type="http://schemas.openxmlformats.org/officeDocument/2006/relationships/image" Target="../media/image3059.png"/><Relationship Id="rId701" Type="http://schemas.openxmlformats.org/officeDocument/2006/relationships/image" Target="../media/image3141.png"/><Relationship Id="rId68" Type="http://schemas.openxmlformats.org/officeDocument/2006/relationships/image" Target="../media/image2827.png"/><Relationship Id="rId133" Type="http://schemas.openxmlformats.org/officeDocument/2006/relationships/customXml" Target="../ink/ink2966.xml"/><Relationship Id="rId175" Type="http://schemas.openxmlformats.org/officeDocument/2006/relationships/customXml" Target="../ink/ink2987.xml"/><Relationship Id="rId340" Type="http://schemas.openxmlformats.org/officeDocument/2006/relationships/image" Target="../media/image2962.png"/><Relationship Id="rId578" Type="http://schemas.openxmlformats.org/officeDocument/2006/relationships/customXml" Target="../ink/ink3190.xml"/><Relationship Id="rId200" Type="http://schemas.openxmlformats.org/officeDocument/2006/relationships/image" Target="../media/image2893.png"/><Relationship Id="rId382" Type="http://schemas.openxmlformats.org/officeDocument/2006/relationships/image" Target="../media/image2983.png"/><Relationship Id="rId438" Type="http://schemas.openxmlformats.org/officeDocument/2006/relationships/image" Target="../media/image3010.png"/><Relationship Id="rId603" Type="http://schemas.openxmlformats.org/officeDocument/2006/relationships/image" Target="../media/image3092.png"/><Relationship Id="rId645" Type="http://schemas.openxmlformats.org/officeDocument/2006/relationships/image" Target="../media/image3113.png"/><Relationship Id="rId687" Type="http://schemas.openxmlformats.org/officeDocument/2006/relationships/image" Target="../media/image3134.png"/><Relationship Id="rId242" Type="http://schemas.openxmlformats.org/officeDocument/2006/relationships/image" Target="../media/image2914.png"/><Relationship Id="rId284" Type="http://schemas.openxmlformats.org/officeDocument/2006/relationships/image" Target="../media/image2934.png"/><Relationship Id="rId491" Type="http://schemas.openxmlformats.org/officeDocument/2006/relationships/customXml" Target="../ink/ink3146.xml"/><Relationship Id="rId505" Type="http://schemas.openxmlformats.org/officeDocument/2006/relationships/customXml" Target="../ink/ink3153.xml"/><Relationship Id="rId712" Type="http://schemas.openxmlformats.org/officeDocument/2006/relationships/customXml" Target="../ink/ink3257.xml"/><Relationship Id="rId37" Type="http://schemas.openxmlformats.org/officeDocument/2006/relationships/customXml" Target="../ink/ink2918.xml"/><Relationship Id="rId79" Type="http://schemas.openxmlformats.org/officeDocument/2006/relationships/customXml" Target="../ink/ink2939.xml"/><Relationship Id="rId102" Type="http://schemas.openxmlformats.org/officeDocument/2006/relationships/image" Target="../media/image2844.png"/><Relationship Id="rId144" Type="http://schemas.openxmlformats.org/officeDocument/2006/relationships/image" Target="../media/image2865.png"/><Relationship Id="rId547" Type="http://schemas.openxmlformats.org/officeDocument/2006/relationships/customXml" Target="../ink/ink3174.xml"/><Relationship Id="rId589" Type="http://schemas.openxmlformats.org/officeDocument/2006/relationships/image" Target="../media/image3085.png"/><Relationship Id="rId90" Type="http://schemas.openxmlformats.org/officeDocument/2006/relationships/image" Target="../media/image2838.png"/><Relationship Id="rId186" Type="http://schemas.openxmlformats.org/officeDocument/2006/relationships/image" Target="../media/image2886.png"/><Relationship Id="rId351" Type="http://schemas.openxmlformats.org/officeDocument/2006/relationships/customXml" Target="../ink/ink3075.xml"/><Relationship Id="rId393" Type="http://schemas.openxmlformats.org/officeDocument/2006/relationships/customXml" Target="../ink/ink3096.xml"/><Relationship Id="rId407" Type="http://schemas.openxmlformats.org/officeDocument/2006/relationships/customXml" Target="../ink/ink3103.xml"/><Relationship Id="rId449" Type="http://schemas.openxmlformats.org/officeDocument/2006/relationships/customXml" Target="../ink/ink3125.xml"/><Relationship Id="rId614" Type="http://schemas.openxmlformats.org/officeDocument/2006/relationships/customXml" Target="../ink/ink3208.xml"/><Relationship Id="rId656" Type="http://schemas.openxmlformats.org/officeDocument/2006/relationships/customXml" Target="../ink/ink3229.xml"/><Relationship Id="rId211" Type="http://schemas.openxmlformats.org/officeDocument/2006/relationships/customXml" Target="../ink/ink3005.xml"/><Relationship Id="rId253" Type="http://schemas.openxmlformats.org/officeDocument/2006/relationships/customXml" Target="../ink/ink3026.xml"/><Relationship Id="rId295" Type="http://schemas.openxmlformats.org/officeDocument/2006/relationships/customXml" Target="../ink/ink3047.xml"/><Relationship Id="rId309" Type="http://schemas.openxmlformats.org/officeDocument/2006/relationships/customXml" Target="../ink/ink3054.xml"/><Relationship Id="rId460" Type="http://schemas.openxmlformats.org/officeDocument/2006/relationships/image" Target="../media/image3021.png"/><Relationship Id="rId516" Type="http://schemas.openxmlformats.org/officeDocument/2006/relationships/image" Target="../media/image3049.png"/><Relationship Id="rId698" Type="http://schemas.openxmlformats.org/officeDocument/2006/relationships/customXml" Target="../ink/ink3250.xml"/><Relationship Id="rId48" Type="http://schemas.openxmlformats.org/officeDocument/2006/relationships/image" Target="../media/image2817.png"/><Relationship Id="rId113" Type="http://schemas.openxmlformats.org/officeDocument/2006/relationships/customXml" Target="../ink/ink2956.xml"/><Relationship Id="rId320" Type="http://schemas.openxmlformats.org/officeDocument/2006/relationships/image" Target="../media/image2952.png"/><Relationship Id="rId558" Type="http://schemas.openxmlformats.org/officeDocument/2006/relationships/customXml" Target="../ink/ink3180.xml"/><Relationship Id="rId723" Type="http://schemas.openxmlformats.org/officeDocument/2006/relationships/image" Target="../media/image3152.png"/><Relationship Id="rId155" Type="http://schemas.openxmlformats.org/officeDocument/2006/relationships/customXml" Target="../ink/ink2977.xml"/><Relationship Id="rId197" Type="http://schemas.openxmlformats.org/officeDocument/2006/relationships/customXml" Target="../ink/ink2998.xml"/><Relationship Id="rId362" Type="http://schemas.openxmlformats.org/officeDocument/2006/relationships/image" Target="../media/image2973.png"/><Relationship Id="rId418" Type="http://schemas.openxmlformats.org/officeDocument/2006/relationships/image" Target="../media/image3001.png"/><Relationship Id="rId625" Type="http://schemas.openxmlformats.org/officeDocument/2006/relationships/image" Target="../media/image3103.png"/><Relationship Id="rId222" Type="http://schemas.openxmlformats.org/officeDocument/2006/relationships/image" Target="../media/image2904.png"/><Relationship Id="rId264" Type="http://schemas.openxmlformats.org/officeDocument/2006/relationships/image" Target="../media/image2924.png"/><Relationship Id="rId471" Type="http://schemas.openxmlformats.org/officeDocument/2006/relationships/customXml" Target="../ink/ink3136.xml"/><Relationship Id="rId667" Type="http://schemas.openxmlformats.org/officeDocument/2006/relationships/image" Target="../media/image3124.png"/><Relationship Id="rId17" Type="http://schemas.openxmlformats.org/officeDocument/2006/relationships/customXml" Target="../ink/ink2908.xml"/><Relationship Id="rId59" Type="http://schemas.openxmlformats.org/officeDocument/2006/relationships/customXml" Target="../ink/ink2929.xml"/><Relationship Id="rId124" Type="http://schemas.openxmlformats.org/officeDocument/2006/relationships/image" Target="../media/image2855.png"/><Relationship Id="rId527" Type="http://schemas.openxmlformats.org/officeDocument/2006/relationships/customXml" Target="../ink/ink3164.xml"/><Relationship Id="rId569" Type="http://schemas.openxmlformats.org/officeDocument/2006/relationships/image" Target="../media/image3075.png"/><Relationship Id="rId734" Type="http://schemas.openxmlformats.org/officeDocument/2006/relationships/customXml" Target="../ink/ink3268.xml"/><Relationship Id="rId70" Type="http://schemas.openxmlformats.org/officeDocument/2006/relationships/image" Target="../media/image2828.png"/><Relationship Id="rId166" Type="http://schemas.openxmlformats.org/officeDocument/2006/relationships/image" Target="../media/image2876.png"/><Relationship Id="rId331" Type="http://schemas.openxmlformats.org/officeDocument/2006/relationships/customXml" Target="../ink/ink3065.xml"/><Relationship Id="rId373" Type="http://schemas.openxmlformats.org/officeDocument/2006/relationships/customXml" Target="../ink/ink3086.xml"/><Relationship Id="rId429" Type="http://schemas.openxmlformats.org/officeDocument/2006/relationships/image" Target="../media/image3006.png"/><Relationship Id="rId580" Type="http://schemas.openxmlformats.org/officeDocument/2006/relationships/customXml" Target="../ink/ink3191.xml"/><Relationship Id="rId636" Type="http://schemas.openxmlformats.org/officeDocument/2006/relationships/customXml" Target="../ink/ink3219.xml"/><Relationship Id="rId1" Type="http://schemas.openxmlformats.org/officeDocument/2006/relationships/slideLayout" Target="../slideLayouts/slideLayout7.xml"/><Relationship Id="rId233" Type="http://schemas.openxmlformats.org/officeDocument/2006/relationships/customXml" Target="../ink/ink3016.xml"/><Relationship Id="rId440" Type="http://schemas.openxmlformats.org/officeDocument/2006/relationships/image" Target="../media/image3011.png"/><Relationship Id="rId678" Type="http://schemas.openxmlformats.org/officeDocument/2006/relationships/customXml" Target="../ink/ink3240.xml"/><Relationship Id="rId28" Type="http://schemas.openxmlformats.org/officeDocument/2006/relationships/image" Target="../media/image2807.png"/><Relationship Id="rId275" Type="http://schemas.openxmlformats.org/officeDocument/2006/relationships/customXml" Target="../ink/ink3037.xml"/><Relationship Id="rId300" Type="http://schemas.openxmlformats.org/officeDocument/2006/relationships/image" Target="../media/image2942.png"/><Relationship Id="rId482" Type="http://schemas.openxmlformats.org/officeDocument/2006/relationships/image" Target="../media/image3032.png"/><Relationship Id="rId538" Type="http://schemas.openxmlformats.org/officeDocument/2006/relationships/image" Target="../media/image3060.png"/><Relationship Id="rId703" Type="http://schemas.openxmlformats.org/officeDocument/2006/relationships/image" Target="../media/image3142.png"/><Relationship Id="rId81" Type="http://schemas.openxmlformats.org/officeDocument/2006/relationships/customXml" Target="../ink/ink2940.xml"/><Relationship Id="rId135" Type="http://schemas.openxmlformats.org/officeDocument/2006/relationships/customXml" Target="../ink/ink2967.xml"/><Relationship Id="rId177" Type="http://schemas.openxmlformats.org/officeDocument/2006/relationships/customXml" Target="../ink/ink2988.xml"/><Relationship Id="rId342" Type="http://schemas.openxmlformats.org/officeDocument/2006/relationships/image" Target="../media/image2963.png"/><Relationship Id="rId384" Type="http://schemas.openxmlformats.org/officeDocument/2006/relationships/image" Target="../media/image2984.png"/><Relationship Id="rId591" Type="http://schemas.openxmlformats.org/officeDocument/2006/relationships/image" Target="../media/image3086.png"/><Relationship Id="rId605" Type="http://schemas.openxmlformats.org/officeDocument/2006/relationships/image" Target="../media/image3093.png"/><Relationship Id="rId202" Type="http://schemas.openxmlformats.org/officeDocument/2006/relationships/image" Target="../media/image2894.png"/><Relationship Id="rId244" Type="http://schemas.openxmlformats.org/officeDocument/2006/relationships/image" Target="../media/image2915.png"/><Relationship Id="rId647" Type="http://schemas.openxmlformats.org/officeDocument/2006/relationships/image" Target="../media/image3114.png"/><Relationship Id="rId689" Type="http://schemas.openxmlformats.org/officeDocument/2006/relationships/image" Target="../media/image3135.png"/><Relationship Id="rId39" Type="http://schemas.openxmlformats.org/officeDocument/2006/relationships/customXml" Target="../ink/ink2919.xml"/><Relationship Id="rId286" Type="http://schemas.openxmlformats.org/officeDocument/2006/relationships/image" Target="../media/image2935.png"/><Relationship Id="rId451" Type="http://schemas.openxmlformats.org/officeDocument/2006/relationships/customXml" Target="../ink/ink3126.xml"/><Relationship Id="rId493" Type="http://schemas.openxmlformats.org/officeDocument/2006/relationships/customXml" Target="../ink/ink3147.xml"/><Relationship Id="rId507" Type="http://schemas.openxmlformats.org/officeDocument/2006/relationships/customXml" Target="../ink/ink3154.xml"/><Relationship Id="rId549" Type="http://schemas.openxmlformats.org/officeDocument/2006/relationships/customXml" Target="../ink/ink3175.xml"/><Relationship Id="rId714" Type="http://schemas.openxmlformats.org/officeDocument/2006/relationships/customXml" Target="../ink/ink3258.xml"/><Relationship Id="rId50" Type="http://schemas.openxmlformats.org/officeDocument/2006/relationships/image" Target="../media/image2818.png"/><Relationship Id="rId104" Type="http://schemas.openxmlformats.org/officeDocument/2006/relationships/image" Target="../media/image2845.png"/><Relationship Id="rId146" Type="http://schemas.openxmlformats.org/officeDocument/2006/relationships/image" Target="../media/image2866.png"/><Relationship Id="rId188" Type="http://schemas.openxmlformats.org/officeDocument/2006/relationships/image" Target="../media/image2887.png"/><Relationship Id="rId311" Type="http://schemas.openxmlformats.org/officeDocument/2006/relationships/customXml" Target="../ink/ink3055.xml"/><Relationship Id="rId353" Type="http://schemas.openxmlformats.org/officeDocument/2006/relationships/customXml" Target="../ink/ink3076.xml"/><Relationship Id="rId395" Type="http://schemas.openxmlformats.org/officeDocument/2006/relationships/customXml" Target="../ink/ink3097.xml"/><Relationship Id="rId409" Type="http://schemas.openxmlformats.org/officeDocument/2006/relationships/customXml" Target="../ink/ink3104.xml"/><Relationship Id="rId560" Type="http://schemas.openxmlformats.org/officeDocument/2006/relationships/customXml" Target="../ink/ink3181.xml"/><Relationship Id="rId92" Type="http://schemas.openxmlformats.org/officeDocument/2006/relationships/image" Target="../media/image2839.png"/><Relationship Id="rId213" Type="http://schemas.openxmlformats.org/officeDocument/2006/relationships/customXml" Target="../ink/ink3006.xml"/><Relationship Id="rId420" Type="http://schemas.openxmlformats.org/officeDocument/2006/relationships/image" Target="../media/image3002.png"/><Relationship Id="rId616" Type="http://schemas.openxmlformats.org/officeDocument/2006/relationships/customXml" Target="../ink/ink3209.xml"/><Relationship Id="rId658" Type="http://schemas.openxmlformats.org/officeDocument/2006/relationships/customXml" Target="../ink/ink3230.xml"/><Relationship Id="rId255" Type="http://schemas.openxmlformats.org/officeDocument/2006/relationships/customXml" Target="../ink/ink3027.xml"/><Relationship Id="rId297" Type="http://schemas.openxmlformats.org/officeDocument/2006/relationships/customXml" Target="../ink/ink3048.xml"/><Relationship Id="rId462" Type="http://schemas.openxmlformats.org/officeDocument/2006/relationships/image" Target="../media/image3022.png"/><Relationship Id="rId518" Type="http://schemas.openxmlformats.org/officeDocument/2006/relationships/image" Target="../media/image3050.png"/><Relationship Id="rId725" Type="http://schemas.openxmlformats.org/officeDocument/2006/relationships/image" Target="../media/image3153.png"/><Relationship Id="rId115" Type="http://schemas.openxmlformats.org/officeDocument/2006/relationships/customXml" Target="../ink/ink2957.xml"/><Relationship Id="rId157" Type="http://schemas.openxmlformats.org/officeDocument/2006/relationships/customXml" Target="../ink/ink2978.xml"/><Relationship Id="rId322" Type="http://schemas.openxmlformats.org/officeDocument/2006/relationships/image" Target="../media/image2953.png"/><Relationship Id="rId364" Type="http://schemas.openxmlformats.org/officeDocument/2006/relationships/image" Target="../media/image2974.png"/><Relationship Id="rId61" Type="http://schemas.openxmlformats.org/officeDocument/2006/relationships/customXml" Target="../ink/ink2930.xml"/><Relationship Id="rId199" Type="http://schemas.openxmlformats.org/officeDocument/2006/relationships/customXml" Target="../ink/ink2999.xml"/><Relationship Id="rId571" Type="http://schemas.openxmlformats.org/officeDocument/2006/relationships/image" Target="../media/image3076.png"/><Relationship Id="rId627" Type="http://schemas.openxmlformats.org/officeDocument/2006/relationships/image" Target="../media/image3104.png"/><Relationship Id="rId669" Type="http://schemas.openxmlformats.org/officeDocument/2006/relationships/image" Target="../media/image3125.png"/><Relationship Id="rId19" Type="http://schemas.openxmlformats.org/officeDocument/2006/relationships/customXml" Target="../ink/ink2909.xml"/><Relationship Id="rId224" Type="http://schemas.openxmlformats.org/officeDocument/2006/relationships/image" Target="../media/image2905.png"/><Relationship Id="rId266" Type="http://schemas.openxmlformats.org/officeDocument/2006/relationships/image" Target="../media/image2925.png"/><Relationship Id="rId431" Type="http://schemas.openxmlformats.org/officeDocument/2006/relationships/customXml" Target="../ink/ink3116.xml"/><Relationship Id="rId473" Type="http://schemas.openxmlformats.org/officeDocument/2006/relationships/customXml" Target="../ink/ink3137.xml"/><Relationship Id="rId529" Type="http://schemas.openxmlformats.org/officeDocument/2006/relationships/customXml" Target="../ink/ink3165.xml"/><Relationship Id="rId680" Type="http://schemas.openxmlformats.org/officeDocument/2006/relationships/customXml" Target="../ink/ink3241.xml"/><Relationship Id="rId30" Type="http://schemas.openxmlformats.org/officeDocument/2006/relationships/image" Target="../media/image2808.png"/><Relationship Id="rId126" Type="http://schemas.openxmlformats.org/officeDocument/2006/relationships/image" Target="../media/image2856.png"/><Relationship Id="rId168" Type="http://schemas.openxmlformats.org/officeDocument/2006/relationships/image" Target="../media/image2877.png"/><Relationship Id="rId333" Type="http://schemas.openxmlformats.org/officeDocument/2006/relationships/customXml" Target="../ink/ink3066.xml"/><Relationship Id="rId540" Type="http://schemas.openxmlformats.org/officeDocument/2006/relationships/image" Target="../media/image3061.png"/><Relationship Id="rId72" Type="http://schemas.openxmlformats.org/officeDocument/2006/relationships/image" Target="../media/image2829.png"/><Relationship Id="rId375" Type="http://schemas.openxmlformats.org/officeDocument/2006/relationships/customXml" Target="../ink/ink3087.xml"/><Relationship Id="rId582" Type="http://schemas.openxmlformats.org/officeDocument/2006/relationships/customXml" Target="../ink/ink3192.xml"/><Relationship Id="rId638" Type="http://schemas.openxmlformats.org/officeDocument/2006/relationships/customXml" Target="../ink/ink3220.xml"/><Relationship Id="rId3" Type="http://schemas.openxmlformats.org/officeDocument/2006/relationships/image" Target="../media/image2214.png"/><Relationship Id="rId235" Type="http://schemas.openxmlformats.org/officeDocument/2006/relationships/customXml" Target="../ink/ink3017.xml"/><Relationship Id="rId277" Type="http://schemas.openxmlformats.org/officeDocument/2006/relationships/customXml" Target="../ink/ink3038.xml"/><Relationship Id="rId400" Type="http://schemas.openxmlformats.org/officeDocument/2006/relationships/image" Target="../media/image2992.png"/><Relationship Id="rId442" Type="http://schemas.openxmlformats.org/officeDocument/2006/relationships/image" Target="../media/image3012.png"/><Relationship Id="rId484" Type="http://schemas.openxmlformats.org/officeDocument/2006/relationships/image" Target="../media/image3033.png"/><Relationship Id="rId705" Type="http://schemas.openxmlformats.org/officeDocument/2006/relationships/image" Target="../media/image3143.png"/><Relationship Id="rId137" Type="http://schemas.openxmlformats.org/officeDocument/2006/relationships/customXml" Target="../ink/ink2968.xml"/><Relationship Id="rId302" Type="http://schemas.openxmlformats.org/officeDocument/2006/relationships/image" Target="../media/image2943.png"/><Relationship Id="rId344" Type="http://schemas.openxmlformats.org/officeDocument/2006/relationships/image" Target="../media/image2964.png"/><Relationship Id="rId691" Type="http://schemas.openxmlformats.org/officeDocument/2006/relationships/image" Target="../media/image3136.png"/><Relationship Id="rId41" Type="http://schemas.openxmlformats.org/officeDocument/2006/relationships/customXml" Target="../ink/ink2920.xml"/><Relationship Id="rId83" Type="http://schemas.openxmlformats.org/officeDocument/2006/relationships/customXml" Target="../ink/ink2941.xml"/><Relationship Id="rId179" Type="http://schemas.openxmlformats.org/officeDocument/2006/relationships/customXml" Target="../ink/ink2989.xml"/><Relationship Id="rId386" Type="http://schemas.openxmlformats.org/officeDocument/2006/relationships/image" Target="../media/image2985.png"/><Relationship Id="rId551" Type="http://schemas.openxmlformats.org/officeDocument/2006/relationships/customXml" Target="../ink/ink3176.xml"/><Relationship Id="rId593" Type="http://schemas.openxmlformats.org/officeDocument/2006/relationships/image" Target="../media/image3087.png"/><Relationship Id="rId607" Type="http://schemas.openxmlformats.org/officeDocument/2006/relationships/image" Target="../media/image3094.png"/><Relationship Id="rId649" Type="http://schemas.openxmlformats.org/officeDocument/2006/relationships/image" Target="../media/image3115.png"/><Relationship Id="rId190" Type="http://schemas.openxmlformats.org/officeDocument/2006/relationships/image" Target="../media/image2888.png"/><Relationship Id="rId204" Type="http://schemas.openxmlformats.org/officeDocument/2006/relationships/image" Target="../media/image2895.png"/><Relationship Id="rId246" Type="http://schemas.openxmlformats.org/officeDocument/2006/relationships/image" Target="../media/image2916.png"/><Relationship Id="rId288" Type="http://schemas.openxmlformats.org/officeDocument/2006/relationships/image" Target="../media/image2936.png"/><Relationship Id="rId411" Type="http://schemas.openxmlformats.org/officeDocument/2006/relationships/customXml" Target="../ink/ink3105.xml"/><Relationship Id="rId453" Type="http://schemas.openxmlformats.org/officeDocument/2006/relationships/customXml" Target="../ink/ink3127.xml"/><Relationship Id="rId509" Type="http://schemas.openxmlformats.org/officeDocument/2006/relationships/customXml" Target="../ink/ink3155.xml"/><Relationship Id="rId660" Type="http://schemas.openxmlformats.org/officeDocument/2006/relationships/customXml" Target="../ink/ink3231.xml"/><Relationship Id="rId106" Type="http://schemas.openxmlformats.org/officeDocument/2006/relationships/image" Target="../media/image2846.png"/><Relationship Id="rId313" Type="http://schemas.openxmlformats.org/officeDocument/2006/relationships/customXml" Target="../ink/ink3056.xml"/><Relationship Id="rId495" Type="http://schemas.openxmlformats.org/officeDocument/2006/relationships/customXml" Target="../ink/ink3148.xml"/><Relationship Id="rId716" Type="http://schemas.openxmlformats.org/officeDocument/2006/relationships/customXml" Target="../ink/ink3259.xml"/><Relationship Id="rId10" Type="http://schemas.openxmlformats.org/officeDocument/2006/relationships/image" Target="../media/image2798.png"/><Relationship Id="rId52" Type="http://schemas.openxmlformats.org/officeDocument/2006/relationships/image" Target="../media/image2819.png"/><Relationship Id="rId94" Type="http://schemas.openxmlformats.org/officeDocument/2006/relationships/image" Target="../media/image2840.png"/><Relationship Id="rId148" Type="http://schemas.openxmlformats.org/officeDocument/2006/relationships/image" Target="../media/image2867.png"/><Relationship Id="rId355" Type="http://schemas.openxmlformats.org/officeDocument/2006/relationships/customXml" Target="../ink/ink3077.xml"/><Relationship Id="rId397" Type="http://schemas.openxmlformats.org/officeDocument/2006/relationships/customXml" Target="../ink/ink3098.xml"/><Relationship Id="rId520" Type="http://schemas.openxmlformats.org/officeDocument/2006/relationships/image" Target="../media/image3051.png"/><Relationship Id="rId562" Type="http://schemas.openxmlformats.org/officeDocument/2006/relationships/customXml" Target="../ink/ink3182.xml"/><Relationship Id="rId618" Type="http://schemas.openxmlformats.org/officeDocument/2006/relationships/customXml" Target="../ink/ink3210.xml"/><Relationship Id="rId215" Type="http://schemas.openxmlformats.org/officeDocument/2006/relationships/customXml" Target="../ink/ink3007.xml"/><Relationship Id="rId257" Type="http://schemas.openxmlformats.org/officeDocument/2006/relationships/customXml" Target="../ink/ink3028.xml"/><Relationship Id="rId422" Type="http://schemas.openxmlformats.org/officeDocument/2006/relationships/customXml" Target="../ink/ink3111.xml"/><Relationship Id="rId464" Type="http://schemas.openxmlformats.org/officeDocument/2006/relationships/image" Target="../media/image3023.png"/><Relationship Id="rId299" Type="http://schemas.openxmlformats.org/officeDocument/2006/relationships/customXml" Target="../ink/ink3049.xml"/><Relationship Id="rId727" Type="http://schemas.openxmlformats.org/officeDocument/2006/relationships/image" Target="../media/image3154.png"/><Relationship Id="rId63" Type="http://schemas.openxmlformats.org/officeDocument/2006/relationships/customXml" Target="../ink/ink2931.xml"/><Relationship Id="rId159" Type="http://schemas.openxmlformats.org/officeDocument/2006/relationships/customXml" Target="../ink/ink2979.xml"/><Relationship Id="rId366" Type="http://schemas.openxmlformats.org/officeDocument/2006/relationships/image" Target="../media/image2975.png"/><Relationship Id="rId573" Type="http://schemas.openxmlformats.org/officeDocument/2006/relationships/image" Target="../media/image3077.png"/><Relationship Id="rId226" Type="http://schemas.openxmlformats.org/officeDocument/2006/relationships/image" Target="../media/image2906.png"/><Relationship Id="rId433" Type="http://schemas.openxmlformats.org/officeDocument/2006/relationships/customXml" Target="../ink/ink3117.xml"/><Relationship Id="rId640" Type="http://schemas.openxmlformats.org/officeDocument/2006/relationships/customXml" Target="../ink/ink3221.xml"/><Relationship Id="rId74" Type="http://schemas.openxmlformats.org/officeDocument/2006/relationships/image" Target="../media/image2830.png"/><Relationship Id="rId377" Type="http://schemas.openxmlformats.org/officeDocument/2006/relationships/customXml" Target="../ink/ink3088.xml"/><Relationship Id="rId500" Type="http://schemas.openxmlformats.org/officeDocument/2006/relationships/image" Target="../media/image3041.png"/><Relationship Id="rId584" Type="http://schemas.openxmlformats.org/officeDocument/2006/relationships/customXml" Target="../ink/ink3193.xml"/><Relationship Id="rId5" Type="http://schemas.openxmlformats.org/officeDocument/2006/relationships/image" Target="../media/image2795.png"/><Relationship Id="rId237" Type="http://schemas.openxmlformats.org/officeDocument/2006/relationships/customXml" Target="../ink/ink3018.xml"/><Relationship Id="rId444" Type="http://schemas.openxmlformats.org/officeDocument/2006/relationships/image" Target="../media/image3013.png"/><Relationship Id="rId651" Type="http://schemas.openxmlformats.org/officeDocument/2006/relationships/image" Target="../media/image3116.png"/><Relationship Id="rId290" Type="http://schemas.openxmlformats.org/officeDocument/2006/relationships/image" Target="../media/image2937.png"/><Relationship Id="rId304" Type="http://schemas.openxmlformats.org/officeDocument/2006/relationships/image" Target="../media/image2944.png"/><Relationship Id="rId388" Type="http://schemas.openxmlformats.org/officeDocument/2006/relationships/image" Target="../media/image2986.png"/><Relationship Id="rId511" Type="http://schemas.openxmlformats.org/officeDocument/2006/relationships/customXml" Target="../ink/ink3156.xml"/><Relationship Id="rId609" Type="http://schemas.openxmlformats.org/officeDocument/2006/relationships/image" Target="../media/image3095.png"/><Relationship Id="rId85" Type="http://schemas.openxmlformats.org/officeDocument/2006/relationships/customXml" Target="../ink/ink2942.xml"/><Relationship Id="rId150" Type="http://schemas.openxmlformats.org/officeDocument/2006/relationships/image" Target="../media/image2868.png"/><Relationship Id="rId595" Type="http://schemas.openxmlformats.org/officeDocument/2006/relationships/image" Target="../media/image3088.png"/><Relationship Id="rId248" Type="http://schemas.openxmlformats.org/officeDocument/2006/relationships/image" Target="../media/image2917.png"/><Relationship Id="rId455" Type="http://schemas.openxmlformats.org/officeDocument/2006/relationships/customXml" Target="../ink/ink3128.xml"/><Relationship Id="rId662" Type="http://schemas.openxmlformats.org/officeDocument/2006/relationships/customXml" Target="../ink/ink3232.xml"/><Relationship Id="rId12" Type="http://schemas.openxmlformats.org/officeDocument/2006/relationships/image" Target="../media/image2799.png"/><Relationship Id="rId108" Type="http://schemas.openxmlformats.org/officeDocument/2006/relationships/image" Target="../media/image2847.png"/><Relationship Id="rId315" Type="http://schemas.openxmlformats.org/officeDocument/2006/relationships/customXml" Target="../ink/ink3057.xml"/><Relationship Id="rId522" Type="http://schemas.openxmlformats.org/officeDocument/2006/relationships/image" Target="../media/image3052.png"/><Relationship Id="rId96" Type="http://schemas.openxmlformats.org/officeDocument/2006/relationships/image" Target="../media/image2841.png"/><Relationship Id="rId161" Type="http://schemas.openxmlformats.org/officeDocument/2006/relationships/customXml" Target="../ink/ink2980.xml"/><Relationship Id="rId399" Type="http://schemas.openxmlformats.org/officeDocument/2006/relationships/customXml" Target="../ink/ink3099.xml"/><Relationship Id="rId259" Type="http://schemas.openxmlformats.org/officeDocument/2006/relationships/customXml" Target="../ink/ink3029.xml"/><Relationship Id="rId466" Type="http://schemas.openxmlformats.org/officeDocument/2006/relationships/image" Target="../media/image3024.png"/><Relationship Id="rId673" Type="http://schemas.openxmlformats.org/officeDocument/2006/relationships/image" Target="../media/image3127.png"/><Relationship Id="rId23" Type="http://schemas.openxmlformats.org/officeDocument/2006/relationships/customXml" Target="../ink/ink2911.xml"/><Relationship Id="rId119" Type="http://schemas.openxmlformats.org/officeDocument/2006/relationships/customXml" Target="../ink/ink2959.xml"/><Relationship Id="rId326" Type="http://schemas.openxmlformats.org/officeDocument/2006/relationships/image" Target="../media/image2955.png"/><Relationship Id="rId533" Type="http://schemas.openxmlformats.org/officeDocument/2006/relationships/customXml" Target="../ink/ink3167.xml"/><Relationship Id="rId172" Type="http://schemas.openxmlformats.org/officeDocument/2006/relationships/image" Target="../media/image2879.png"/><Relationship Id="rId477" Type="http://schemas.openxmlformats.org/officeDocument/2006/relationships/customXml" Target="../ink/ink3139.xml"/><Relationship Id="rId600" Type="http://schemas.openxmlformats.org/officeDocument/2006/relationships/customXml" Target="../ink/ink3201.xml"/><Relationship Id="rId684" Type="http://schemas.openxmlformats.org/officeDocument/2006/relationships/customXml" Target="../ink/ink3243.xml"/><Relationship Id="rId337" Type="http://schemas.openxmlformats.org/officeDocument/2006/relationships/customXml" Target="../ink/ink3068.xml"/><Relationship Id="rId34" Type="http://schemas.openxmlformats.org/officeDocument/2006/relationships/image" Target="../media/image2810.png"/><Relationship Id="rId544" Type="http://schemas.openxmlformats.org/officeDocument/2006/relationships/image" Target="../media/image3063.png"/><Relationship Id="rId183" Type="http://schemas.openxmlformats.org/officeDocument/2006/relationships/customXml" Target="../ink/ink2991.xml"/><Relationship Id="rId390" Type="http://schemas.openxmlformats.org/officeDocument/2006/relationships/image" Target="../media/image2987.png"/><Relationship Id="rId404" Type="http://schemas.openxmlformats.org/officeDocument/2006/relationships/image" Target="../media/image2994.png"/><Relationship Id="rId611" Type="http://schemas.openxmlformats.org/officeDocument/2006/relationships/image" Target="../media/image3096.png"/><Relationship Id="rId250" Type="http://schemas.openxmlformats.org/officeDocument/2006/relationships/image" Target="../media/image2918.png"/><Relationship Id="rId488" Type="http://schemas.openxmlformats.org/officeDocument/2006/relationships/image" Target="../media/image3035.png"/><Relationship Id="rId695" Type="http://schemas.openxmlformats.org/officeDocument/2006/relationships/image" Target="../media/image3138.png"/><Relationship Id="rId709" Type="http://schemas.openxmlformats.org/officeDocument/2006/relationships/image" Target="../media/image3145.png"/><Relationship Id="rId45" Type="http://schemas.openxmlformats.org/officeDocument/2006/relationships/customXml" Target="../ink/ink2922.xml"/><Relationship Id="rId110" Type="http://schemas.openxmlformats.org/officeDocument/2006/relationships/image" Target="../media/image2848.png"/><Relationship Id="rId348" Type="http://schemas.openxmlformats.org/officeDocument/2006/relationships/image" Target="../media/image2966.png"/><Relationship Id="rId555" Type="http://schemas.openxmlformats.org/officeDocument/2006/relationships/image" Target="../media/image3068.png"/><Relationship Id="rId194" Type="http://schemas.openxmlformats.org/officeDocument/2006/relationships/image" Target="../media/image2890.png"/><Relationship Id="rId208" Type="http://schemas.openxmlformats.org/officeDocument/2006/relationships/image" Target="../media/image2897.png"/><Relationship Id="rId415" Type="http://schemas.openxmlformats.org/officeDocument/2006/relationships/customXml" Target="../ink/ink3107.xml"/><Relationship Id="rId622" Type="http://schemas.openxmlformats.org/officeDocument/2006/relationships/customXml" Target="../ink/ink3212.xml"/><Relationship Id="rId261" Type="http://schemas.openxmlformats.org/officeDocument/2006/relationships/customXml" Target="../ink/ink3030.xml"/><Relationship Id="rId499" Type="http://schemas.openxmlformats.org/officeDocument/2006/relationships/customXml" Target="../ink/ink3150.xml"/><Relationship Id="rId56" Type="http://schemas.openxmlformats.org/officeDocument/2006/relationships/image" Target="../media/image2821.png"/><Relationship Id="rId359" Type="http://schemas.openxmlformats.org/officeDocument/2006/relationships/customXml" Target="../ink/ink3079.xml"/><Relationship Id="rId566" Type="http://schemas.openxmlformats.org/officeDocument/2006/relationships/customXml" Target="../ink/ink3184.xml"/><Relationship Id="rId121" Type="http://schemas.openxmlformats.org/officeDocument/2006/relationships/customXml" Target="../ink/ink2960.xml"/><Relationship Id="rId219" Type="http://schemas.openxmlformats.org/officeDocument/2006/relationships/customXml" Target="../ink/ink3009.xml"/><Relationship Id="rId426" Type="http://schemas.openxmlformats.org/officeDocument/2006/relationships/customXml" Target="../ink/ink3113.xml"/><Relationship Id="rId633" Type="http://schemas.openxmlformats.org/officeDocument/2006/relationships/image" Target="../media/image3107.png"/><Relationship Id="rId67" Type="http://schemas.openxmlformats.org/officeDocument/2006/relationships/customXml" Target="../ink/ink2933.xml"/><Relationship Id="rId272" Type="http://schemas.openxmlformats.org/officeDocument/2006/relationships/image" Target="../media/image2928.png"/><Relationship Id="rId577" Type="http://schemas.openxmlformats.org/officeDocument/2006/relationships/image" Target="../media/image3079.png"/><Relationship Id="rId700" Type="http://schemas.openxmlformats.org/officeDocument/2006/relationships/customXml" Target="../ink/ink3251.xml"/><Relationship Id="rId132" Type="http://schemas.openxmlformats.org/officeDocument/2006/relationships/image" Target="../media/image2859.png"/><Relationship Id="rId437" Type="http://schemas.openxmlformats.org/officeDocument/2006/relationships/customXml" Target="../ink/ink3119.xml"/><Relationship Id="rId644" Type="http://schemas.openxmlformats.org/officeDocument/2006/relationships/customXml" Target="../ink/ink3223.xml"/><Relationship Id="rId283" Type="http://schemas.openxmlformats.org/officeDocument/2006/relationships/customXml" Target="../ink/ink3041.xml"/><Relationship Id="rId490" Type="http://schemas.openxmlformats.org/officeDocument/2006/relationships/image" Target="../media/image3036.png"/><Relationship Id="rId504" Type="http://schemas.openxmlformats.org/officeDocument/2006/relationships/image" Target="../media/image3043.png"/><Relationship Id="rId711" Type="http://schemas.openxmlformats.org/officeDocument/2006/relationships/image" Target="../media/image3146.png"/><Relationship Id="rId78" Type="http://schemas.openxmlformats.org/officeDocument/2006/relationships/image" Target="../media/image2832.png"/><Relationship Id="rId143" Type="http://schemas.openxmlformats.org/officeDocument/2006/relationships/customXml" Target="../ink/ink2971.xml"/><Relationship Id="rId350" Type="http://schemas.openxmlformats.org/officeDocument/2006/relationships/image" Target="../media/image2967.png"/><Relationship Id="rId588" Type="http://schemas.openxmlformats.org/officeDocument/2006/relationships/customXml" Target="../ink/ink3195.xml"/><Relationship Id="rId9" Type="http://schemas.openxmlformats.org/officeDocument/2006/relationships/customXml" Target="../ink/ink2904.xml"/><Relationship Id="rId210" Type="http://schemas.openxmlformats.org/officeDocument/2006/relationships/image" Target="../media/image2898.png"/><Relationship Id="rId448" Type="http://schemas.openxmlformats.org/officeDocument/2006/relationships/image" Target="../media/image3015.png"/><Relationship Id="rId655" Type="http://schemas.openxmlformats.org/officeDocument/2006/relationships/image" Target="../media/image3118.png"/><Relationship Id="rId294" Type="http://schemas.openxmlformats.org/officeDocument/2006/relationships/image" Target="../media/image2939.png"/><Relationship Id="rId308" Type="http://schemas.openxmlformats.org/officeDocument/2006/relationships/image" Target="../media/image2946.png"/><Relationship Id="rId515" Type="http://schemas.openxmlformats.org/officeDocument/2006/relationships/customXml" Target="../ink/ink3158.xml"/><Relationship Id="rId722" Type="http://schemas.openxmlformats.org/officeDocument/2006/relationships/customXml" Target="../ink/ink3262.xml"/><Relationship Id="rId89" Type="http://schemas.openxmlformats.org/officeDocument/2006/relationships/customXml" Target="../ink/ink2944.xml"/><Relationship Id="rId154" Type="http://schemas.openxmlformats.org/officeDocument/2006/relationships/image" Target="../media/image2870.png"/><Relationship Id="rId361" Type="http://schemas.openxmlformats.org/officeDocument/2006/relationships/customXml" Target="../ink/ink3080.xml"/><Relationship Id="rId599" Type="http://schemas.openxmlformats.org/officeDocument/2006/relationships/image" Target="../media/image3090.png"/><Relationship Id="rId459" Type="http://schemas.openxmlformats.org/officeDocument/2006/relationships/customXml" Target="../ink/ink3130.xml"/><Relationship Id="rId666" Type="http://schemas.openxmlformats.org/officeDocument/2006/relationships/customXml" Target="../ink/ink3234.xml"/><Relationship Id="rId16" Type="http://schemas.openxmlformats.org/officeDocument/2006/relationships/image" Target="../media/image2801.png"/><Relationship Id="rId221" Type="http://schemas.openxmlformats.org/officeDocument/2006/relationships/customXml" Target="../ink/ink3010.xml"/><Relationship Id="rId319" Type="http://schemas.openxmlformats.org/officeDocument/2006/relationships/customXml" Target="../ink/ink3059.xml"/><Relationship Id="rId526" Type="http://schemas.openxmlformats.org/officeDocument/2006/relationships/image" Target="../media/image3054.png"/><Relationship Id="rId733" Type="http://schemas.openxmlformats.org/officeDocument/2006/relationships/image" Target="../media/image3157.png"/><Relationship Id="rId165" Type="http://schemas.openxmlformats.org/officeDocument/2006/relationships/customXml" Target="../ink/ink2982.xml"/><Relationship Id="rId372" Type="http://schemas.openxmlformats.org/officeDocument/2006/relationships/image" Target="../media/image2978.png"/><Relationship Id="rId677" Type="http://schemas.openxmlformats.org/officeDocument/2006/relationships/image" Target="../media/image3129.png"/><Relationship Id="rId232" Type="http://schemas.openxmlformats.org/officeDocument/2006/relationships/image" Target="../media/image2909.png"/><Relationship Id="rId27" Type="http://schemas.openxmlformats.org/officeDocument/2006/relationships/customXml" Target="../ink/ink2913.xml"/><Relationship Id="rId537" Type="http://schemas.openxmlformats.org/officeDocument/2006/relationships/customXml" Target="../ink/ink3169.xml"/><Relationship Id="rId80" Type="http://schemas.openxmlformats.org/officeDocument/2006/relationships/image" Target="../media/image2833.png"/><Relationship Id="rId176" Type="http://schemas.openxmlformats.org/officeDocument/2006/relationships/image" Target="../media/image2881.png"/><Relationship Id="rId383" Type="http://schemas.openxmlformats.org/officeDocument/2006/relationships/customXml" Target="../ink/ink3091.xml"/><Relationship Id="rId590" Type="http://schemas.openxmlformats.org/officeDocument/2006/relationships/customXml" Target="../ink/ink3196.xml"/><Relationship Id="rId604" Type="http://schemas.openxmlformats.org/officeDocument/2006/relationships/customXml" Target="../ink/ink3203.xml"/><Relationship Id="rId243" Type="http://schemas.openxmlformats.org/officeDocument/2006/relationships/customXml" Target="../ink/ink3021.xml"/><Relationship Id="rId450" Type="http://schemas.openxmlformats.org/officeDocument/2006/relationships/image" Target="../media/image3016.png"/><Relationship Id="rId688" Type="http://schemas.openxmlformats.org/officeDocument/2006/relationships/customXml" Target="../ink/ink3245.xml"/><Relationship Id="rId38" Type="http://schemas.openxmlformats.org/officeDocument/2006/relationships/image" Target="../media/image2812.png"/><Relationship Id="rId103" Type="http://schemas.openxmlformats.org/officeDocument/2006/relationships/customXml" Target="../ink/ink2951.xml"/><Relationship Id="rId310" Type="http://schemas.openxmlformats.org/officeDocument/2006/relationships/image" Target="../media/image2947.png"/><Relationship Id="rId548" Type="http://schemas.openxmlformats.org/officeDocument/2006/relationships/image" Target="../media/image3065.png"/><Relationship Id="rId91" Type="http://schemas.openxmlformats.org/officeDocument/2006/relationships/customXml" Target="../ink/ink2945.xml"/><Relationship Id="rId187" Type="http://schemas.openxmlformats.org/officeDocument/2006/relationships/customXml" Target="../ink/ink2993.xml"/><Relationship Id="rId394" Type="http://schemas.openxmlformats.org/officeDocument/2006/relationships/image" Target="../media/image2989.png"/><Relationship Id="rId408" Type="http://schemas.openxmlformats.org/officeDocument/2006/relationships/image" Target="../media/image2996.png"/><Relationship Id="rId615" Type="http://schemas.openxmlformats.org/officeDocument/2006/relationships/image" Target="../media/image3098.png"/><Relationship Id="rId254" Type="http://schemas.openxmlformats.org/officeDocument/2006/relationships/image" Target="../media/image2920.png"/><Relationship Id="rId699" Type="http://schemas.openxmlformats.org/officeDocument/2006/relationships/image" Target="../media/image3140.png"/><Relationship Id="rId49" Type="http://schemas.openxmlformats.org/officeDocument/2006/relationships/customXml" Target="../ink/ink2924.xml"/><Relationship Id="rId114" Type="http://schemas.openxmlformats.org/officeDocument/2006/relationships/image" Target="../media/image2850.png"/><Relationship Id="rId461" Type="http://schemas.openxmlformats.org/officeDocument/2006/relationships/customXml" Target="../ink/ink3131.xml"/><Relationship Id="rId559" Type="http://schemas.openxmlformats.org/officeDocument/2006/relationships/image" Target="../media/image3070.png"/><Relationship Id="rId198" Type="http://schemas.openxmlformats.org/officeDocument/2006/relationships/image" Target="../media/image2892.png"/><Relationship Id="rId321" Type="http://schemas.openxmlformats.org/officeDocument/2006/relationships/customXml" Target="../ink/ink3060.xml"/><Relationship Id="rId419" Type="http://schemas.openxmlformats.org/officeDocument/2006/relationships/customXml" Target="../ink/ink3109.xml"/><Relationship Id="rId626" Type="http://schemas.openxmlformats.org/officeDocument/2006/relationships/customXml" Target="../ink/ink3214.xml"/><Relationship Id="rId265" Type="http://schemas.openxmlformats.org/officeDocument/2006/relationships/customXml" Target="../ink/ink3032.xml"/><Relationship Id="rId472" Type="http://schemas.openxmlformats.org/officeDocument/2006/relationships/image" Target="../media/image3027.png"/><Relationship Id="rId125" Type="http://schemas.openxmlformats.org/officeDocument/2006/relationships/customXml" Target="../ink/ink2962.xml"/><Relationship Id="rId332" Type="http://schemas.openxmlformats.org/officeDocument/2006/relationships/image" Target="../media/image2958.png"/><Relationship Id="rId637" Type="http://schemas.openxmlformats.org/officeDocument/2006/relationships/image" Target="../media/image3109.png"/><Relationship Id="rId276" Type="http://schemas.openxmlformats.org/officeDocument/2006/relationships/image" Target="../media/image2930.png"/><Relationship Id="rId483" Type="http://schemas.openxmlformats.org/officeDocument/2006/relationships/customXml" Target="../ink/ink3142.xml"/><Relationship Id="rId690" Type="http://schemas.openxmlformats.org/officeDocument/2006/relationships/customXml" Target="../ink/ink3246.xml"/><Relationship Id="rId704" Type="http://schemas.openxmlformats.org/officeDocument/2006/relationships/customXml" Target="../ink/ink3253.xml"/><Relationship Id="rId40" Type="http://schemas.openxmlformats.org/officeDocument/2006/relationships/image" Target="../media/image2813.png"/><Relationship Id="rId136" Type="http://schemas.openxmlformats.org/officeDocument/2006/relationships/image" Target="../media/image2861.png"/><Relationship Id="rId343" Type="http://schemas.openxmlformats.org/officeDocument/2006/relationships/customXml" Target="../ink/ink3071.xml"/><Relationship Id="rId550" Type="http://schemas.openxmlformats.org/officeDocument/2006/relationships/image" Target="../media/image3066.png"/><Relationship Id="rId203" Type="http://schemas.openxmlformats.org/officeDocument/2006/relationships/customXml" Target="../ink/ink3001.xml"/><Relationship Id="rId648" Type="http://schemas.openxmlformats.org/officeDocument/2006/relationships/customXml" Target="../ink/ink3225.xml"/><Relationship Id="rId287" Type="http://schemas.openxmlformats.org/officeDocument/2006/relationships/customXml" Target="../ink/ink3043.xml"/><Relationship Id="rId410" Type="http://schemas.openxmlformats.org/officeDocument/2006/relationships/image" Target="../media/image2997.png"/><Relationship Id="rId494" Type="http://schemas.openxmlformats.org/officeDocument/2006/relationships/image" Target="../media/image3038.png"/><Relationship Id="rId508" Type="http://schemas.openxmlformats.org/officeDocument/2006/relationships/image" Target="../media/image3045.png"/><Relationship Id="rId715" Type="http://schemas.openxmlformats.org/officeDocument/2006/relationships/image" Target="../media/image3148.png"/><Relationship Id="rId147" Type="http://schemas.openxmlformats.org/officeDocument/2006/relationships/customXml" Target="../ink/ink2973.xml"/><Relationship Id="rId354" Type="http://schemas.openxmlformats.org/officeDocument/2006/relationships/image" Target="../media/image2969.png"/></Relationships>
</file>

<file path=ppt/slides/_rels/slide31.xml.rels><?xml version="1.0" encoding="UTF-8" standalone="yes"?>
<Relationships xmlns="http://schemas.openxmlformats.org/package/2006/relationships"><Relationship Id="rId117" Type="http://schemas.openxmlformats.org/officeDocument/2006/relationships/image" Target="../media/image3211.png"/><Relationship Id="rId671" Type="http://schemas.openxmlformats.org/officeDocument/2006/relationships/image" Target="../media/image3487.png"/><Relationship Id="rId21" Type="http://schemas.openxmlformats.org/officeDocument/2006/relationships/image" Target="../media/image3163.png"/><Relationship Id="rId324" Type="http://schemas.openxmlformats.org/officeDocument/2006/relationships/customXml" Target="../ink/ink3428.xml"/><Relationship Id="rId531" Type="http://schemas.openxmlformats.org/officeDocument/2006/relationships/image" Target="../media/image3417.png"/><Relationship Id="rId629" Type="http://schemas.openxmlformats.org/officeDocument/2006/relationships/image" Target="../media/image3466.png"/><Relationship Id="rId170" Type="http://schemas.openxmlformats.org/officeDocument/2006/relationships/customXml" Target="../ink/ink3351.xml"/><Relationship Id="rId268" Type="http://schemas.openxmlformats.org/officeDocument/2006/relationships/customXml" Target="../ink/ink3400.xml"/><Relationship Id="rId475" Type="http://schemas.openxmlformats.org/officeDocument/2006/relationships/image" Target="../media/image3389.png"/><Relationship Id="rId32" Type="http://schemas.openxmlformats.org/officeDocument/2006/relationships/customXml" Target="../ink/ink3282.xml"/><Relationship Id="rId128" Type="http://schemas.openxmlformats.org/officeDocument/2006/relationships/customXml" Target="../ink/ink3330.xml"/><Relationship Id="rId335" Type="http://schemas.openxmlformats.org/officeDocument/2006/relationships/image" Target="../media/image3320.png"/><Relationship Id="rId542" Type="http://schemas.openxmlformats.org/officeDocument/2006/relationships/customXml" Target="../ink/ink3538.xml"/><Relationship Id="rId181" Type="http://schemas.openxmlformats.org/officeDocument/2006/relationships/image" Target="../media/image3243.png"/><Relationship Id="rId402" Type="http://schemas.openxmlformats.org/officeDocument/2006/relationships/image" Target="../media/image3353.png"/><Relationship Id="rId279" Type="http://schemas.openxmlformats.org/officeDocument/2006/relationships/image" Target="../media/image3292.png"/><Relationship Id="rId486" Type="http://schemas.openxmlformats.org/officeDocument/2006/relationships/customXml" Target="../ink/ink3510.xml"/><Relationship Id="rId43" Type="http://schemas.openxmlformats.org/officeDocument/2006/relationships/image" Target="../media/image3174.png"/><Relationship Id="rId139" Type="http://schemas.openxmlformats.org/officeDocument/2006/relationships/image" Target="../media/image3222.png"/><Relationship Id="rId346" Type="http://schemas.openxmlformats.org/officeDocument/2006/relationships/customXml" Target="../ink/ink3439.xml"/><Relationship Id="rId553" Type="http://schemas.openxmlformats.org/officeDocument/2006/relationships/image" Target="../media/image3428.png"/><Relationship Id="rId192" Type="http://schemas.openxmlformats.org/officeDocument/2006/relationships/customXml" Target="../ink/ink3362.xml"/><Relationship Id="rId206" Type="http://schemas.openxmlformats.org/officeDocument/2006/relationships/customXml" Target="../ink/ink3369.xml"/><Relationship Id="rId413" Type="http://schemas.openxmlformats.org/officeDocument/2006/relationships/image" Target="../media/image3358.png"/><Relationship Id="rId497" Type="http://schemas.openxmlformats.org/officeDocument/2006/relationships/image" Target="../media/image3400.png"/><Relationship Id="rId620" Type="http://schemas.openxmlformats.org/officeDocument/2006/relationships/customXml" Target="../ink/ink3577.xml"/><Relationship Id="rId357" Type="http://schemas.openxmlformats.org/officeDocument/2006/relationships/image" Target="../media/image3331.png"/><Relationship Id="rId54" Type="http://schemas.openxmlformats.org/officeDocument/2006/relationships/customXml" Target="../ink/ink3293.xml"/><Relationship Id="rId217" Type="http://schemas.openxmlformats.org/officeDocument/2006/relationships/image" Target="../media/image3261.png"/><Relationship Id="rId564" Type="http://schemas.openxmlformats.org/officeDocument/2006/relationships/customXml" Target="../ink/ink3549.xml"/><Relationship Id="rId424" Type="http://schemas.openxmlformats.org/officeDocument/2006/relationships/customXml" Target="../ink/ink3479.xml"/><Relationship Id="rId631" Type="http://schemas.openxmlformats.org/officeDocument/2006/relationships/image" Target="../media/image3467.png"/><Relationship Id="rId270" Type="http://schemas.openxmlformats.org/officeDocument/2006/relationships/customXml" Target="../ink/ink3401.xml"/><Relationship Id="rId65" Type="http://schemas.openxmlformats.org/officeDocument/2006/relationships/image" Target="../media/image3185.png"/><Relationship Id="rId130" Type="http://schemas.openxmlformats.org/officeDocument/2006/relationships/customXml" Target="../ink/ink3331.xml"/><Relationship Id="rId368" Type="http://schemas.openxmlformats.org/officeDocument/2006/relationships/image" Target="../media/image3336.png"/><Relationship Id="rId575" Type="http://schemas.openxmlformats.org/officeDocument/2006/relationships/image" Target="../media/image3439.png"/><Relationship Id="rId228" Type="http://schemas.openxmlformats.org/officeDocument/2006/relationships/customXml" Target="../ink/ink3380.xml"/><Relationship Id="rId435" Type="http://schemas.openxmlformats.org/officeDocument/2006/relationships/image" Target="../media/image3369.png"/><Relationship Id="rId642" Type="http://schemas.openxmlformats.org/officeDocument/2006/relationships/customXml" Target="../ink/ink3588.xml"/><Relationship Id="rId281" Type="http://schemas.openxmlformats.org/officeDocument/2006/relationships/image" Target="../media/image3293.png"/><Relationship Id="rId502" Type="http://schemas.openxmlformats.org/officeDocument/2006/relationships/customXml" Target="../ink/ink3518.xml"/><Relationship Id="rId76" Type="http://schemas.openxmlformats.org/officeDocument/2006/relationships/customXml" Target="../ink/ink3304.xml"/><Relationship Id="rId141" Type="http://schemas.openxmlformats.org/officeDocument/2006/relationships/image" Target="../media/image3223.png"/><Relationship Id="rId379" Type="http://schemas.openxmlformats.org/officeDocument/2006/relationships/customXml" Target="../ink/ink3456.xml"/><Relationship Id="rId586" Type="http://schemas.openxmlformats.org/officeDocument/2006/relationships/customXml" Target="../ink/ink3560.xml"/><Relationship Id="rId7" Type="http://schemas.openxmlformats.org/officeDocument/2006/relationships/image" Target="../media/image2324.emf"/><Relationship Id="rId239" Type="http://schemas.openxmlformats.org/officeDocument/2006/relationships/image" Target="../media/image3272.png"/><Relationship Id="rId446" Type="http://schemas.openxmlformats.org/officeDocument/2006/relationships/customXml" Target="../ink/ink3490.xml"/><Relationship Id="rId653" Type="http://schemas.openxmlformats.org/officeDocument/2006/relationships/image" Target="../media/image3478.png"/><Relationship Id="rId292" Type="http://schemas.openxmlformats.org/officeDocument/2006/relationships/customXml" Target="../ink/ink3412.xml"/><Relationship Id="rId306" Type="http://schemas.openxmlformats.org/officeDocument/2006/relationships/customXml" Target="../ink/ink3419.xml"/><Relationship Id="rId87" Type="http://schemas.openxmlformats.org/officeDocument/2006/relationships/image" Target="../media/image3196.png"/><Relationship Id="rId513" Type="http://schemas.openxmlformats.org/officeDocument/2006/relationships/image" Target="../media/image3408.png"/><Relationship Id="rId597" Type="http://schemas.openxmlformats.org/officeDocument/2006/relationships/image" Target="../media/image3450.png"/><Relationship Id="rId152" Type="http://schemas.openxmlformats.org/officeDocument/2006/relationships/customXml" Target="../ink/ink3342.xml"/><Relationship Id="rId457" Type="http://schemas.openxmlformats.org/officeDocument/2006/relationships/image" Target="../media/image3380.png"/><Relationship Id="rId664" Type="http://schemas.openxmlformats.org/officeDocument/2006/relationships/customXml" Target="../ink/ink3599.xml"/><Relationship Id="rId14" Type="http://schemas.openxmlformats.org/officeDocument/2006/relationships/customXml" Target="../ink/ink3273.xml"/><Relationship Id="rId317" Type="http://schemas.openxmlformats.org/officeDocument/2006/relationships/image" Target="../media/image3311.png"/><Relationship Id="rId524" Type="http://schemas.openxmlformats.org/officeDocument/2006/relationships/customXml" Target="../ink/ink3529.xml"/><Relationship Id="rId98" Type="http://schemas.openxmlformats.org/officeDocument/2006/relationships/customXml" Target="../ink/ink3315.xml"/><Relationship Id="rId163" Type="http://schemas.openxmlformats.org/officeDocument/2006/relationships/image" Target="../media/image3234.png"/><Relationship Id="rId370" Type="http://schemas.openxmlformats.org/officeDocument/2006/relationships/image" Target="../media/image3337.png"/><Relationship Id="rId230" Type="http://schemas.openxmlformats.org/officeDocument/2006/relationships/customXml" Target="../ink/ink3381.xml"/><Relationship Id="rId468" Type="http://schemas.openxmlformats.org/officeDocument/2006/relationships/customXml" Target="../ink/ink3501.xml"/><Relationship Id="rId25" Type="http://schemas.openxmlformats.org/officeDocument/2006/relationships/image" Target="../media/image3165.png"/><Relationship Id="rId328" Type="http://schemas.openxmlformats.org/officeDocument/2006/relationships/customXml" Target="../ink/ink3430.xml"/><Relationship Id="rId535" Type="http://schemas.openxmlformats.org/officeDocument/2006/relationships/image" Target="../media/image3419.png"/><Relationship Id="rId174" Type="http://schemas.openxmlformats.org/officeDocument/2006/relationships/customXml" Target="../ink/ink3353.xml"/><Relationship Id="rId381" Type="http://schemas.openxmlformats.org/officeDocument/2006/relationships/customXml" Target="../ink/ink3457.xml"/><Relationship Id="rId602" Type="http://schemas.openxmlformats.org/officeDocument/2006/relationships/customXml" Target="../ink/ink3568.xml"/><Relationship Id="rId241" Type="http://schemas.openxmlformats.org/officeDocument/2006/relationships/image" Target="../media/image3273.png"/><Relationship Id="rId479" Type="http://schemas.openxmlformats.org/officeDocument/2006/relationships/image" Target="../media/image3391.png"/><Relationship Id="rId36" Type="http://schemas.openxmlformats.org/officeDocument/2006/relationships/customXml" Target="../ink/ink3284.xml"/><Relationship Id="rId339" Type="http://schemas.openxmlformats.org/officeDocument/2006/relationships/image" Target="../media/image3322.png"/><Relationship Id="rId546" Type="http://schemas.openxmlformats.org/officeDocument/2006/relationships/customXml" Target="../ink/ink3540.xml"/><Relationship Id="rId101" Type="http://schemas.openxmlformats.org/officeDocument/2006/relationships/image" Target="../media/image3203.png"/><Relationship Id="rId185" Type="http://schemas.openxmlformats.org/officeDocument/2006/relationships/image" Target="../media/image3245.png"/><Relationship Id="rId406" Type="http://schemas.openxmlformats.org/officeDocument/2006/relationships/customXml" Target="../ink/ink3470.xml"/><Relationship Id="rId392" Type="http://schemas.openxmlformats.org/officeDocument/2006/relationships/image" Target="../media/image3348.png"/><Relationship Id="rId613" Type="http://schemas.openxmlformats.org/officeDocument/2006/relationships/image" Target="../media/image3458.png"/><Relationship Id="rId252" Type="http://schemas.openxmlformats.org/officeDocument/2006/relationships/customXml" Target="../ink/ink3392.xml"/><Relationship Id="rId47" Type="http://schemas.openxmlformats.org/officeDocument/2006/relationships/image" Target="../media/image3176.png"/><Relationship Id="rId112" Type="http://schemas.openxmlformats.org/officeDocument/2006/relationships/customXml" Target="../ink/ink3322.xml"/><Relationship Id="rId557" Type="http://schemas.openxmlformats.org/officeDocument/2006/relationships/image" Target="../media/image3430.png"/><Relationship Id="rId196" Type="http://schemas.openxmlformats.org/officeDocument/2006/relationships/customXml" Target="../ink/ink3364.xml"/><Relationship Id="rId417" Type="http://schemas.openxmlformats.org/officeDocument/2006/relationships/image" Target="../media/image3360.png"/><Relationship Id="rId624" Type="http://schemas.openxmlformats.org/officeDocument/2006/relationships/customXml" Target="../ink/ink3579.xml"/><Relationship Id="rId263" Type="http://schemas.openxmlformats.org/officeDocument/2006/relationships/image" Target="../media/image3284.png"/><Relationship Id="rId470" Type="http://schemas.openxmlformats.org/officeDocument/2006/relationships/customXml" Target="../ink/ink3502.xml"/><Relationship Id="rId58" Type="http://schemas.openxmlformats.org/officeDocument/2006/relationships/customXml" Target="../ink/ink3295.xml"/><Relationship Id="rId123" Type="http://schemas.openxmlformats.org/officeDocument/2006/relationships/image" Target="../media/image3214.png"/><Relationship Id="rId330" Type="http://schemas.openxmlformats.org/officeDocument/2006/relationships/customXml" Target="../ink/ink3431.xml"/><Relationship Id="rId568" Type="http://schemas.openxmlformats.org/officeDocument/2006/relationships/customXml" Target="../ink/ink3551.xml"/><Relationship Id="rId428" Type="http://schemas.openxmlformats.org/officeDocument/2006/relationships/customXml" Target="../ink/ink3481.xml"/><Relationship Id="rId635" Type="http://schemas.openxmlformats.org/officeDocument/2006/relationships/image" Target="../media/image3469.png"/><Relationship Id="rId274" Type="http://schemas.openxmlformats.org/officeDocument/2006/relationships/customXml" Target="../ink/ink3403.xml"/><Relationship Id="rId481" Type="http://schemas.openxmlformats.org/officeDocument/2006/relationships/image" Target="../media/image3392.png"/><Relationship Id="rId69" Type="http://schemas.openxmlformats.org/officeDocument/2006/relationships/image" Target="../media/image3187.png"/><Relationship Id="rId134" Type="http://schemas.openxmlformats.org/officeDocument/2006/relationships/customXml" Target="../ink/ink3333.xml"/><Relationship Id="rId579" Type="http://schemas.openxmlformats.org/officeDocument/2006/relationships/image" Target="../media/image3441.png"/><Relationship Id="rId80" Type="http://schemas.openxmlformats.org/officeDocument/2006/relationships/customXml" Target="../ink/ink3306.xml"/><Relationship Id="rId176" Type="http://schemas.openxmlformats.org/officeDocument/2006/relationships/customXml" Target="../ink/ink3354.xml"/><Relationship Id="rId341" Type="http://schemas.openxmlformats.org/officeDocument/2006/relationships/image" Target="../media/image3323.png"/><Relationship Id="rId383" Type="http://schemas.openxmlformats.org/officeDocument/2006/relationships/customXml" Target="../ink/ink3458.xml"/><Relationship Id="rId439" Type="http://schemas.openxmlformats.org/officeDocument/2006/relationships/image" Target="../media/image3371.png"/><Relationship Id="rId590" Type="http://schemas.openxmlformats.org/officeDocument/2006/relationships/customXml" Target="../ink/ink3562.xml"/><Relationship Id="rId604" Type="http://schemas.openxmlformats.org/officeDocument/2006/relationships/customXml" Target="../ink/ink3569.xml"/><Relationship Id="rId646" Type="http://schemas.openxmlformats.org/officeDocument/2006/relationships/customXml" Target="../ink/ink3590.xml"/><Relationship Id="rId201" Type="http://schemas.openxmlformats.org/officeDocument/2006/relationships/image" Target="../media/image3253.png"/><Relationship Id="rId243" Type="http://schemas.openxmlformats.org/officeDocument/2006/relationships/image" Target="../media/image3274.png"/><Relationship Id="rId285" Type="http://schemas.openxmlformats.org/officeDocument/2006/relationships/image" Target="../media/image3295.png"/><Relationship Id="rId450" Type="http://schemas.openxmlformats.org/officeDocument/2006/relationships/customXml" Target="../ink/ink3492.xml"/><Relationship Id="rId506" Type="http://schemas.openxmlformats.org/officeDocument/2006/relationships/customXml" Target="../ink/ink3520.xml"/><Relationship Id="rId38" Type="http://schemas.openxmlformats.org/officeDocument/2006/relationships/customXml" Target="../ink/ink3285.xml"/><Relationship Id="rId103" Type="http://schemas.openxmlformats.org/officeDocument/2006/relationships/image" Target="../media/image3204.png"/><Relationship Id="rId310" Type="http://schemas.openxmlformats.org/officeDocument/2006/relationships/customXml" Target="../ink/ink3421.xml"/><Relationship Id="rId492" Type="http://schemas.openxmlformats.org/officeDocument/2006/relationships/customXml" Target="../ink/ink3513.xml"/><Relationship Id="rId548" Type="http://schemas.openxmlformats.org/officeDocument/2006/relationships/customXml" Target="../ink/ink3541.xml"/><Relationship Id="rId91" Type="http://schemas.openxmlformats.org/officeDocument/2006/relationships/image" Target="../media/image3198.png"/><Relationship Id="rId145" Type="http://schemas.openxmlformats.org/officeDocument/2006/relationships/image" Target="../media/image3225.png"/><Relationship Id="rId187" Type="http://schemas.openxmlformats.org/officeDocument/2006/relationships/image" Target="../media/image3246.png"/><Relationship Id="rId352" Type="http://schemas.openxmlformats.org/officeDocument/2006/relationships/customXml" Target="../ink/ink3442.xml"/><Relationship Id="rId394" Type="http://schemas.openxmlformats.org/officeDocument/2006/relationships/image" Target="../media/image3349.png"/><Relationship Id="rId408" Type="http://schemas.openxmlformats.org/officeDocument/2006/relationships/customXml" Target="../ink/ink3471.xml"/><Relationship Id="rId615" Type="http://schemas.openxmlformats.org/officeDocument/2006/relationships/image" Target="../media/image3459.png"/><Relationship Id="rId212" Type="http://schemas.openxmlformats.org/officeDocument/2006/relationships/customXml" Target="../ink/ink3372.xml"/><Relationship Id="rId254" Type="http://schemas.openxmlformats.org/officeDocument/2006/relationships/customXml" Target="../ink/ink3393.xml"/><Relationship Id="rId657" Type="http://schemas.openxmlformats.org/officeDocument/2006/relationships/image" Target="../media/image3480.png"/><Relationship Id="rId49" Type="http://schemas.openxmlformats.org/officeDocument/2006/relationships/image" Target="../media/image3177.png"/><Relationship Id="rId114" Type="http://schemas.openxmlformats.org/officeDocument/2006/relationships/customXml" Target="../ink/ink3323.xml"/><Relationship Id="rId296" Type="http://schemas.openxmlformats.org/officeDocument/2006/relationships/customXml" Target="../ink/ink3414.xml"/><Relationship Id="rId461" Type="http://schemas.openxmlformats.org/officeDocument/2006/relationships/image" Target="../media/image3382.png"/><Relationship Id="rId517" Type="http://schemas.openxmlformats.org/officeDocument/2006/relationships/image" Target="../media/image3410.png"/><Relationship Id="rId559" Type="http://schemas.openxmlformats.org/officeDocument/2006/relationships/image" Target="../media/image3431.png"/><Relationship Id="rId60" Type="http://schemas.openxmlformats.org/officeDocument/2006/relationships/customXml" Target="../ink/ink3296.xml"/><Relationship Id="rId156" Type="http://schemas.openxmlformats.org/officeDocument/2006/relationships/customXml" Target="../ink/ink3344.xml"/><Relationship Id="rId198" Type="http://schemas.openxmlformats.org/officeDocument/2006/relationships/customXml" Target="../ink/ink3365.xml"/><Relationship Id="rId321" Type="http://schemas.openxmlformats.org/officeDocument/2006/relationships/image" Target="../media/image3313.png"/><Relationship Id="rId363" Type="http://schemas.openxmlformats.org/officeDocument/2006/relationships/customXml" Target="../ink/ink3448.xml"/><Relationship Id="rId419" Type="http://schemas.openxmlformats.org/officeDocument/2006/relationships/image" Target="../media/image3361.png"/><Relationship Id="rId570" Type="http://schemas.openxmlformats.org/officeDocument/2006/relationships/customXml" Target="../ink/ink3552.xml"/><Relationship Id="rId626" Type="http://schemas.openxmlformats.org/officeDocument/2006/relationships/customXml" Target="../ink/ink3580.xml"/><Relationship Id="rId223" Type="http://schemas.openxmlformats.org/officeDocument/2006/relationships/image" Target="../media/image3264.png"/><Relationship Id="rId430" Type="http://schemas.openxmlformats.org/officeDocument/2006/relationships/customXml" Target="../ink/ink3482.xml"/><Relationship Id="rId668" Type="http://schemas.openxmlformats.org/officeDocument/2006/relationships/customXml" Target="../ink/ink3601.xml"/><Relationship Id="rId18" Type="http://schemas.openxmlformats.org/officeDocument/2006/relationships/customXml" Target="../ink/ink3275.xml"/><Relationship Id="rId265" Type="http://schemas.openxmlformats.org/officeDocument/2006/relationships/image" Target="../media/image3285.png"/><Relationship Id="rId472" Type="http://schemas.openxmlformats.org/officeDocument/2006/relationships/customXml" Target="../ink/ink3503.xml"/><Relationship Id="rId528" Type="http://schemas.openxmlformats.org/officeDocument/2006/relationships/customXml" Target="../ink/ink3531.xml"/><Relationship Id="rId125" Type="http://schemas.openxmlformats.org/officeDocument/2006/relationships/image" Target="../media/image3215.png"/><Relationship Id="rId167" Type="http://schemas.openxmlformats.org/officeDocument/2006/relationships/image" Target="../media/image3236.png"/><Relationship Id="rId332" Type="http://schemas.openxmlformats.org/officeDocument/2006/relationships/customXml" Target="../ink/ink3432.xml"/><Relationship Id="rId374" Type="http://schemas.openxmlformats.org/officeDocument/2006/relationships/image" Target="../media/image3339.png"/><Relationship Id="rId581" Type="http://schemas.openxmlformats.org/officeDocument/2006/relationships/image" Target="../media/image3442.png"/><Relationship Id="rId71" Type="http://schemas.openxmlformats.org/officeDocument/2006/relationships/image" Target="../media/image3188.png"/><Relationship Id="rId234" Type="http://schemas.openxmlformats.org/officeDocument/2006/relationships/customXml" Target="../ink/ink3383.xml"/><Relationship Id="rId637" Type="http://schemas.openxmlformats.org/officeDocument/2006/relationships/image" Target="../media/image3470.png"/><Relationship Id="rId2" Type="http://schemas.openxmlformats.org/officeDocument/2006/relationships/notesSlide" Target="../notesSlides/notesSlide27.xml"/><Relationship Id="rId29" Type="http://schemas.openxmlformats.org/officeDocument/2006/relationships/image" Target="../media/image3167.png"/><Relationship Id="rId276" Type="http://schemas.openxmlformats.org/officeDocument/2006/relationships/customXml" Target="../ink/ink3404.xml"/><Relationship Id="rId441" Type="http://schemas.openxmlformats.org/officeDocument/2006/relationships/image" Target="../media/image3372.png"/><Relationship Id="rId483" Type="http://schemas.openxmlformats.org/officeDocument/2006/relationships/image" Target="../media/image3393.png"/><Relationship Id="rId539" Type="http://schemas.openxmlformats.org/officeDocument/2006/relationships/image" Target="../media/image3421.png"/><Relationship Id="rId40" Type="http://schemas.openxmlformats.org/officeDocument/2006/relationships/customXml" Target="../ink/ink3286.xml"/><Relationship Id="rId136" Type="http://schemas.openxmlformats.org/officeDocument/2006/relationships/customXml" Target="../ink/ink3334.xml"/><Relationship Id="rId178" Type="http://schemas.openxmlformats.org/officeDocument/2006/relationships/customXml" Target="../ink/ink3355.xml"/><Relationship Id="rId301" Type="http://schemas.openxmlformats.org/officeDocument/2006/relationships/image" Target="../media/image3303.png"/><Relationship Id="rId343" Type="http://schemas.openxmlformats.org/officeDocument/2006/relationships/image" Target="../media/image3324.png"/><Relationship Id="rId550" Type="http://schemas.openxmlformats.org/officeDocument/2006/relationships/customXml" Target="../ink/ink3542.xml"/><Relationship Id="rId82" Type="http://schemas.openxmlformats.org/officeDocument/2006/relationships/customXml" Target="../ink/ink3307.xml"/><Relationship Id="rId203" Type="http://schemas.openxmlformats.org/officeDocument/2006/relationships/image" Target="../media/image3254.png"/><Relationship Id="rId385" Type="http://schemas.openxmlformats.org/officeDocument/2006/relationships/customXml" Target="../ink/ink3459.xml"/><Relationship Id="rId592" Type="http://schemas.openxmlformats.org/officeDocument/2006/relationships/customXml" Target="../ink/ink3563.xml"/><Relationship Id="rId606" Type="http://schemas.openxmlformats.org/officeDocument/2006/relationships/customXml" Target="../ink/ink3570.xml"/><Relationship Id="rId648" Type="http://schemas.openxmlformats.org/officeDocument/2006/relationships/customXml" Target="../ink/ink3591.xml"/><Relationship Id="rId245" Type="http://schemas.openxmlformats.org/officeDocument/2006/relationships/image" Target="../media/image3275.png"/><Relationship Id="rId287" Type="http://schemas.openxmlformats.org/officeDocument/2006/relationships/image" Target="../media/image3296.png"/><Relationship Id="rId410" Type="http://schemas.openxmlformats.org/officeDocument/2006/relationships/customXml" Target="../ink/ink3472.xml"/><Relationship Id="rId452" Type="http://schemas.openxmlformats.org/officeDocument/2006/relationships/customXml" Target="../ink/ink3493.xml"/><Relationship Id="rId494" Type="http://schemas.openxmlformats.org/officeDocument/2006/relationships/customXml" Target="../ink/ink3514.xml"/><Relationship Id="rId508" Type="http://schemas.openxmlformats.org/officeDocument/2006/relationships/customXml" Target="../ink/ink3521.xml"/><Relationship Id="rId105" Type="http://schemas.openxmlformats.org/officeDocument/2006/relationships/image" Target="../media/image3205.png"/><Relationship Id="rId147" Type="http://schemas.openxmlformats.org/officeDocument/2006/relationships/image" Target="../media/image3226.png"/><Relationship Id="rId312" Type="http://schemas.openxmlformats.org/officeDocument/2006/relationships/customXml" Target="../ink/ink3422.xml"/><Relationship Id="rId354" Type="http://schemas.openxmlformats.org/officeDocument/2006/relationships/customXml" Target="../ink/ink3443.xml"/><Relationship Id="rId51" Type="http://schemas.openxmlformats.org/officeDocument/2006/relationships/image" Target="../media/image3178.png"/><Relationship Id="rId93" Type="http://schemas.openxmlformats.org/officeDocument/2006/relationships/image" Target="../media/image3199.png"/><Relationship Id="rId189" Type="http://schemas.openxmlformats.org/officeDocument/2006/relationships/image" Target="../media/image3247.png"/><Relationship Id="rId396" Type="http://schemas.openxmlformats.org/officeDocument/2006/relationships/image" Target="../media/image3350.png"/><Relationship Id="rId561" Type="http://schemas.openxmlformats.org/officeDocument/2006/relationships/image" Target="../media/image3432.png"/><Relationship Id="rId617" Type="http://schemas.openxmlformats.org/officeDocument/2006/relationships/image" Target="../media/image3460.png"/><Relationship Id="rId659" Type="http://schemas.openxmlformats.org/officeDocument/2006/relationships/image" Target="../media/image3481.png"/><Relationship Id="rId214" Type="http://schemas.openxmlformats.org/officeDocument/2006/relationships/customXml" Target="../ink/ink3373.xml"/><Relationship Id="rId256" Type="http://schemas.openxmlformats.org/officeDocument/2006/relationships/customXml" Target="../ink/ink3394.xml"/><Relationship Id="rId298" Type="http://schemas.openxmlformats.org/officeDocument/2006/relationships/customXml" Target="../ink/ink3415.xml"/><Relationship Id="rId421" Type="http://schemas.openxmlformats.org/officeDocument/2006/relationships/image" Target="../media/image3362.png"/><Relationship Id="rId463" Type="http://schemas.openxmlformats.org/officeDocument/2006/relationships/image" Target="../media/image3383.png"/><Relationship Id="rId519" Type="http://schemas.openxmlformats.org/officeDocument/2006/relationships/image" Target="../media/image3411.png"/><Relationship Id="rId670" Type="http://schemas.openxmlformats.org/officeDocument/2006/relationships/customXml" Target="../ink/ink3602.xml"/><Relationship Id="rId116" Type="http://schemas.openxmlformats.org/officeDocument/2006/relationships/customXml" Target="../ink/ink3324.xml"/><Relationship Id="rId158" Type="http://schemas.openxmlformats.org/officeDocument/2006/relationships/customXml" Target="../ink/ink3345.xml"/><Relationship Id="rId323" Type="http://schemas.openxmlformats.org/officeDocument/2006/relationships/image" Target="../media/image3314.png"/><Relationship Id="rId530" Type="http://schemas.openxmlformats.org/officeDocument/2006/relationships/customXml" Target="../ink/ink3532.xml"/><Relationship Id="rId20" Type="http://schemas.openxmlformats.org/officeDocument/2006/relationships/customXml" Target="../ink/ink3276.xml"/><Relationship Id="rId62" Type="http://schemas.openxmlformats.org/officeDocument/2006/relationships/customXml" Target="../ink/ink3297.xml"/><Relationship Id="rId365" Type="http://schemas.openxmlformats.org/officeDocument/2006/relationships/customXml" Target="../ink/ink3449.xml"/><Relationship Id="rId572" Type="http://schemas.openxmlformats.org/officeDocument/2006/relationships/customXml" Target="../ink/ink3553.xml"/><Relationship Id="rId628" Type="http://schemas.openxmlformats.org/officeDocument/2006/relationships/customXml" Target="../ink/ink3581.xml"/><Relationship Id="rId225" Type="http://schemas.openxmlformats.org/officeDocument/2006/relationships/image" Target="../media/image3265.png"/><Relationship Id="rId267" Type="http://schemas.openxmlformats.org/officeDocument/2006/relationships/image" Target="../media/image3286.png"/><Relationship Id="rId432" Type="http://schemas.openxmlformats.org/officeDocument/2006/relationships/customXml" Target="../ink/ink3483.xml"/><Relationship Id="rId474" Type="http://schemas.openxmlformats.org/officeDocument/2006/relationships/customXml" Target="../ink/ink3504.xml"/><Relationship Id="rId127" Type="http://schemas.openxmlformats.org/officeDocument/2006/relationships/image" Target="../media/image3216.png"/><Relationship Id="rId31" Type="http://schemas.openxmlformats.org/officeDocument/2006/relationships/image" Target="../media/image3168.png"/><Relationship Id="rId73" Type="http://schemas.openxmlformats.org/officeDocument/2006/relationships/image" Target="../media/image3189.png"/><Relationship Id="rId169" Type="http://schemas.openxmlformats.org/officeDocument/2006/relationships/image" Target="../media/image3237.png"/><Relationship Id="rId334" Type="http://schemas.openxmlformats.org/officeDocument/2006/relationships/customXml" Target="../ink/ink3433.xml"/><Relationship Id="rId376" Type="http://schemas.openxmlformats.org/officeDocument/2006/relationships/image" Target="../media/image3340.png"/><Relationship Id="rId541" Type="http://schemas.openxmlformats.org/officeDocument/2006/relationships/image" Target="../media/image3422.png"/><Relationship Id="rId583" Type="http://schemas.openxmlformats.org/officeDocument/2006/relationships/image" Target="../media/image3443.png"/><Relationship Id="rId639" Type="http://schemas.openxmlformats.org/officeDocument/2006/relationships/image" Target="../media/image3471.png"/><Relationship Id="rId4" Type="http://schemas.openxmlformats.org/officeDocument/2006/relationships/customXml" Target="../ink/ink3269.xml"/><Relationship Id="rId180" Type="http://schemas.openxmlformats.org/officeDocument/2006/relationships/customXml" Target="../ink/ink3356.xml"/><Relationship Id="rId236" Type="http://schemas.openxmlformats.org/officeDocument/2006/relationships/customXml" Target="../ink/ink3384.xml"/><Relationship Id="rId278" Type="http://schemas.openxmlformats.org/officeDocument/2006/relationships/customXml" Target="../ink/ink3405.xml"/><Relationship Id="rId401" Type="http://schemas.openxmlformats.org/officeDocument/2006/relationships/customXml" Target="../ink/ink3467.xml"/><Relationship Id="rId443" Type="http://schemas.openxmlformats.org/officeDocument/2006/relationships/image" Target="../media/image3373.png"/><Relationship Id="rId650" Type="http://schemas.openxmlformats.org/officeDocument/2006/relationships/customXml" Target="../ink/ink3592.xml"/><Relationship Id="rId303" Type="http://schemas.openxmlformats.org/officeDocument/2006/relationships/image" Target="../media/image3304.png"/><Relationship Id="rId485" Type="http://schemas.openxmlformats.org/officeDocument/2006/relationships/image" Target="../media/image3394.png"/><Relationship Id="rId42" Type="http://schemas.openxmlformats.org/officeDocument/2006/relationships/customXml" Target="../ink/ink3287.xml"/><Relationship Id="rId84" Type="http://schemas.openxmlformats.org/officeDocument/2006/relationships/customXml" Target="../ink/ink3308.xml"/><Relationship Id="rId138" Type="http://schemas.openxmlformats.org/officeDocument/2006/relationships/customXml" Target="../ink/ink3335.xml"/><Relationship Id="rId345" Type="http://schemas.openxmlformats.org/officeDocument/2006/relationships/image" Target="../media/image3325.png"/><Relationship Id="rId387" Type="http://schemas.openxmlformats.org/officeDocument/2006/relationships/customXml" Target="../ink/ink3460.xml"/><Relationship Id="rId510" Type="http://schemas.openxmlformats.org/officeDocument/2006/relationships/customXml" Target="../ink/ink3522.xml"/><Relationship Id="rId552" Type="http://schemas.openxmlformats.org/officeDocument/2006/relationships/customXml" Target="../ink/ink3543.xml"/><Relationship Id="rId594" Type="http://schemas.openxmlformats.org/officeDocument/2006/relationships/customXml" Target="../ink/ink3564.xml"/><Relationship Id="rId608" Type="http://schemas.openxmlformats.org/officeDocument/2006/relationships/customXml" Target="../ink/ink3571.xml"/><Relationship Id="rId191" Type="http://schemas.openxmlformats.org/officeDocument/2006/relationships/image" Target="../media/image3248.png"/><Relationship Id="rId205" Type="http://schemas.openxmlformats.org/officeDocument/2006/relationships/image" Target="../media/image3255.png"/><Relationship Id="rId247" Type="http://schemas.openxmlformats.org/officeDocument/2006/relationships/image" Target="../media/image3276.png"/><Relationship Id="rId412" Type="http://schemas.openxmlformats.org/officeDocument/2006/relationships/customXml" Target="../ink/ink3473.xml"/><Relationship Id="rId107" Type="http://schemas.openxmlformats.org/officeDocument/2006/relationships/image" Target="../media/image3206.png"/><Relationship Id="rId289" Type="http://schemas.openxmlformats.org/officeDocument/2006/relationships/image" Target="../media/image3297.png"/><Relationship Id="rId454" Type="http://schemas.openxmlformats.org/officeDocument/2006/relationships/customXml" Target="../ink/ink3494.xml"/><Relationship Id="rId496" Type="http://schemas.openxmlformats.org/officeDocument/2006/relationships/customXml" Target="../ink/ink3515.xml"/><Relationship Id="rId661" Type="http://schemas.openxmlformats.org/officeDocument/2006/relationships/image" Target="../media/image3482.png"/><Relationship Id="rId11" Type="http://schemas.openxmlformats.org/officeDocument/2006/relationships/image" Target="../media/image2796.png"/><Relationship Id="rId53" Type="http://schemas.openxmlformats.org/officeDocument/2006/relationships/image" Target="../media/image3179.png"/><Relationship Id="rId149" Type="http://schemas.openxmlformats.org/officeDocument/2006/relationships/image" Target="../media/image3227.png"/><Relationship Id="rId314" Type="http://schemas.openxmlformats.org/officeDocument/2006/relationships/customXml" Target="../ink/ink3423.xml"/><Relationship Id="rId356" Type="http://schemas.openxmlformats.org/officeDocument/2006/relationships/customXml" Target="../ink/ink3444.xml"/><Relationship Id="rId398" Type="http://schemas.openxmlformats.org/officeDocument/2006/relationships/image" Target="../media/image3351.png"/><Relationship Id="rId521" Type="http://schemas.openxmlformats.org/officeDocument/2006/relationships/image" Target="../media/image3412.png"/><Relationship Id="rId563" Type="http://schemas.openxmlformats.org/officeDocument/2006/relationships/image" Target="../media/image3433.png"/><Relationship Id="rId619" Type="http://schemas.openxmlformats.org/officeDocument/2006/relationships/image" Target="../media/image3461.png"/><Relationship Id="rId95" Type="http://schemas.openxmlformats.org/officeDocument/2006/relationships/image" Target="../media/image3200.png"/><Relationship Id="rId160" Type="http://schemas.openxmlformats.org/officeDocument/2006/relationships/customXml" Target="../ink/ink3346.xml"/><Relationship Id="rId216" Type="http://schemas.openxmlformats.org/officeDocument/2006/relationships/customXml" Target="../ink/ink3374.xml"/><Relationship Id="rId423" Type="http://schemas.openxmlformats.org/officeDocument/2006/relationships/image" Target="../media/image3363.png"/><Relationship Id="rId258" Type="http://schemas.openxmlformats.org/officeDocument/2006/relationships/customXml" Target="../ink/ink3395.xml"/><Relationship Id="rId465" Type="http://schemas.openxmlformats.org/officeDocument/2006/relationships/image" Target="../media/image3384.png"/><Relationship Id="rId630" Type="http://schemas.openxmlformats.org/officeDocument/2006/relationships/customXml" Target="../ink/ink3582.xml"/><Relationship Id="rId22" Type="http://schemas.openxmlformats.org/officeDocument/2006/relationships/customXml" Target="../ink/ink3277.xml"/><Relationship Id="rId64" Type="http://schemas.openxmlformats.org/officeDocument/2006/relationships/customXml" Target="../ink/ink3298.xml"/><Relationship Id="rId118" Type="http://schemas.openxmlformats.org/officeDocument/2006/relationships/customXml" Target="../ink/ink3325.xml"/><Relationship Id="rId325" Type="http://schemas.openxmlformats.org/officeDocument/2006/relationships/image" Target="../media/image3315.png"/><Relationship Id="rId367" Type="http://schemas.openxmlformats.org/officeDocument/2006/relationships/customXml" Target="../ink/ink3450.xml"/><Relationship Id="rId532" Type="http://schemas.openxmlformats.org/officeDocument/2006/relationships/customXml" Target="../ink/ink3533.xml"/><Relationship Id="rId574" Type="http://schemas.openxmlformats.org/officeDocument/2006/relationships/customXml" Target="../ink/ink3554.xml"/><Relationship Id="rId171" Type="http://schemas.openxmlformats.org/officeDocument/2006/relationships/image" Target="../media/image3238.png"/><Relationship Id="rId227" Type="http://schemas.openxmlformats.org/officeDocument/2006/relationships/image" Target="../media/image3266.png"/><Relationship Id="rId269" Type="http://schemas.openxmlformats.org/officeDocument/2006/relationships/image" Target="../media/image3287.png"/><Relationship Id="rId434" Type="http://schemas.openxmlformats.org/officeDocument/2006/relationships/customXml" Target="../ink/ink3484.xml"/><Relationship Id="rId476" Type="http://schemas.openxmlformats.org/officeDocument/2006/relationships/customXml" Target="../ink/ink3505.xml"/><Relationship Id="rId641" Type="http://schemas.openxmlformats.org/officeDocument/2006/relationships/image" Target="../media/image3472.png"/><Relationship Id="rId33" Type="http://schemas.openxmlformats.org/officeDocument/2006/relationships/image" Target="../media/image3169.png"/><Relationship Id="rId129" Type="http://schemas.openxmlformats.org/officeDocument/2006/relationships/image" Target="../media/image3217.png"/><Relationship Id="rId280" Type="http://schemas.openxmlformats.org/officeDocument/2006/relationships/customXml" Target="../ink/ink3406.xml"/><Relationship Id="rId336" Type="http://schemas.openxmlformats.org/officeDocument/2006/relationships/customXml" Target="../ink/ink3434.xml"/><Relationship Id="rId501" Type="http://schemas.openxmlformats.org/officeDocument/2006/relationships/image" Target="../media/image3402.png"/><Relationship Id="rId543" Type="http://schemas.openxmlformats.org/officeDocument/2006/relationships/image" Target="../media/image3423.png"/><Relationship Id="rId75" Type="http://schemas.openxmlformats.org/officeDocument/2006/relationships/image" Target="../media/image3190.png"/><Relationship Id="rId140" Type="http://schemas.openxmlformats.org/officeDocument/2006/relationships/customXml" Target="../ink/ink3336.xml"/><Relationship Id="rId182" Type="http://schemas.openxmlformats.org/officeDocument/2006/relationships/customXml" Target="../ink/ink3357.xml"/><Relationship Id="rId378" Type="http://schemas.openxmlformats.org/officeDocument/2006/relationships/image" Target="../media/image3341.png"/><Relationship Id="rId403" Type="http://schemas.openxmlformats.org/officeDocument/2006/relationships/customXml" Target="../ink/ink3468.xml"/><Relationship Id="rId585" Type="http://schemas.openxmlformats.org/officeDocument/2006/relationships/image" Target="../media/image3444.png"/><Relationship Id="rId6" Type="http://schemas.openxmlformats.org/officeDocument/2006/relationships/image" Target="../media/image2323.emf"/><Relationship Id="rId238" Type="http://schemas.openxmlformats.org/officeDocument/2006/relationships/customXml" Target="../ink/ink3385.xml"/><Relationship Id="rId445" Type="http://schemas.openxmlformats.org/officeDocument/2006/relationships/image" Target="../media/image3374.png"/><Relationship Id="rId487" Type="http://schemas.openxmlformats.org/officeDocument/2006/relationships/image" Target="../media/image3395.png"/><Relationship Id="rId610" Type="http://schemas.openxmlformats.org/officeDocument/2006/relationships/customXml" Target="../ink/ink3572.xml"/><Relationship Id="rId652" Type="http://schemas.openxmlformats.org/officeDocument/2006/relationships/customXml" Target="../ink/ink3593.xml"/><Relationship Id="rId291" Type="http://schemas.openxmlformats.org/officeDocument/2006/relationships/image" Target="../media/image3298.png"/><Relationship Id="rId305" Type="http://schemas.openxmlformats.org/officeDocument/2006/relationships/image" Target="../media/image3305.png"/><Relationship Id="rId347" Type="http://schemas.openxmlformats.org/officeDocument/2006/relationships/image" Target="../media/image3326.png"/><Relationship Id="rId512" Type="http://schemas.openxmlformats.org/officeDocument/2006/relationships/customXml" Target="../ink/ink3523.xml"/><Relationship Id="rId44" Type="http://schemas.openxmlformats.org/officeDocument/2006/relationships/customXml" Target="../ink/ink3288.xml"/><Relationship Id="rId86" Type="http://schemas.openxmlformats.org/officeDocument/2006/relationships/customXml" Target="../ink/ink3309.xml"/><Relationship Id="rId151" Type="http://schemas.openxmlformats.org/officeDocument/2006/relationships/image" Target="../media/image3228.png"/><Relationship Id="rId389" Type="http://schemas.openxmlformats.org/officeDocument/2006/relationships/customXml" Target="../ink/ink3461.xml"/><Relationship Id="rId554" Type="http://schemas.openxmlformats.org/officeDocument/2006/relationships/customXml" Target="../ink/ink3544.xml"/><Relationship Id="rId596" Type="http://schemas.openxmlformats.org/officeDocument/2006/relationships/customXml" Target="../ink/ink3565.xml"/><Relationship Id="rId193" Type="http://schemas.openxmlformats.org/officeDocument/2006/relationships/image" Target="../media/image3249.png"/><Relationship Id="rId207" Type="http://schemas.openxmlformats.org/officeDocument/2006/relationships/image" Target="../media/image3256.png"/><Relationship Id="rId249" Type="http://schemas.openxmlformats.org/officeDocument/2006/relationships/image" Target="../media/image3277.png"/><Relationship Id="rId414" Type="http://schemas.openxmlformats.org/officeDocument/2006/relationships/customXml" Target="../ink/ink3474.xml"/><Relationship Id="rId456" Type="http://schemas.openxmlformats.org/officeDocument/2006/relationships/customXml" Target="../ink/ink3495.xml"/><Relationship Id="rId498" Type="http://schemas.openxmlformats.org/officeDocument/2006/relationships/customXml" Target="../ink/ink3516.xml"/><Relationship Id="rId621" Type="http://schemas.openxmlformats.org/officeDocument/2006/relationships/image" Target="../media/image3462.png"/><Relationship Id="rId663" Type="http://schemas.openxmlformats.org/officeDocument/2006/relationships/image" Target="../media/image3483.png"/><Relationship Id="rId13" Type="http://schemas.openxmlformats.org/officeDocument/2006/relationships/image" Target="../media/image3159.png"/><Relationship Id="rId109" Type="http://schemas.openxmlformats.org/officeDocument/2006/relationships/image" Target="../media/image3207.png"/><Relationship Id="rId260" Type="http://schemas.openxmlformats.org/officeDocument/2006/relationships/customXml" Target="../ink/ink3396.xml"/><Relationship Id="rId316" Type="http://schemas.openxmlformats.org/officeDocument/2006/relationships/customXml" Target="../ink/ink3424.xml"/><Relationship Id="rId523" Type="http://schemas.openxmlformats.org/officeDocument/2006/relationships/image" Target="../media/image3413.png"/><Relationship Id="rId55" Type="http://schemas.openxmlformats.org/officeDocument/2006/relationships/image" Target="../media/image3180.png"/><Relationship Id="rId97" Type="http://schemas.openxmlformats.org/officeDocument/2006/relationships/image" Target="../media/image3201.png"/><Relationship Id="rId120" Type="http://schemas.openxmlformats.org/officeDocument/2006/relationships/customXml" Target="../ink/ink3326.xml"/><Relationship Id="rId358" Type="http://schemas.openxmlformats.org/officeDocument/2006/relationships/customXml" Target="../ink/ink3445.xml"/><Relationship Id="rId565" Type="http://schemas.openxmlformats.org/officeDocument/2006/relationships/image" Target="../media/image3434.png"/><Relationship Id="rId162" Type="http://schemas.openxmlformats.org/officeDocument/2006/relationships/customXml" Target="../ink/ink3347.xml"/><Relationship Id="rId218" Type="http://schemas.openxmlformats.org/officeDocument/2006/relationships/customXml" Target="../ink/ink3375.xml"/><Relationship Id="rId425" Type="http://schemas.openxmlformats.org/officeDocument/2006/relationships/image" Target="../media/image3364.png"/><Relationship Id="rId467" Type="http://schemas.openxmlformats.org/officeDocument/2006/relationships/image" Target="../media/image3385.png"/><Relationship Id="rId632" Type="http://schemas.openxmlformats.org/officeDocument/2006/relationships/customXml" Target="../ink/ink3583.xml"/><Relationship Id="rId271" Type="http://schemas.openxmlformats.org/officeDocument/2006/relationships/image" Target="../media/image3288.png"/><Relationship Id="rId24" Type="http://schemas.openxmlformats.org/officeDocument/2006/relationships/customXml" Target="../ink/ink3278.xml"/><Relationship Id="rId66" Type="http://schemas.openxmlformats.org/officeDocument/2006/relationships/customXml" Target="../ink/ink3299.xml"/><Relationship Id="rId131" Type="http://schemas.openxmlformats.org/officeDocument/2006/relationships/image" Target="../media/image3218.png"/><Relationship Id="rId327" Type="http://schemas.openxmlformats.org/officeDocument/2006/relationships/image" Target="../media/image3316.png"/><Relationship Id="rId369" Type="http://schemas.openxmlformats.org/officeDocument/2006/relationships/customXml" Target="../ink/ink3451.xml"/><Relationship Id="rId534" Type="http://schemas.openxmlformats.org/officeDocument/2006/relationships/customXml" Target="../ink/ink3534.xml"/><Relationship Id="rId576" Type="http://schemas.openxmlformats.org/officeDocument/2006/relationships/customXml" Target="../ink/ink3555.xml"/><Relationship Id="rId173" Type="http://schemas.openxmlformats.org/officeDocument/2006/relationships/image" Target="../media/image3239.png"/><Relationship Id="rId229" Type="http://schemas.openxmlformats.org/officeDocument/2006/relationships/image" Target="../media/image3267.png"/><Relationship Id="rId380" Type="http://schemas.openxmlformats.org/officeDocument/2006/relationships/image" Target="../media/image3342.png"/><Relationship Id="rId436" Type="http://schemas.openxmlformats.org/officeDocument/2006/relationships/customXml" Target="../ink/ink3485.xml"/><Relationship Id="rId601" Type="http://schemas.openxmlformats.org/officeDocument/2006/relationships/image" Target="../media/image3452.png"/><Relationship Id="rId643" Type="http://schemas.openxmlformats.org/officeDocument/2006/relationships/image" Target="../media/image3473.png"/><Relationship Id="rId240" Type="http://schemas.openxmlformats.org/officeDocument/2006/relationships/customXml" Target="../ink/ink3386.xml"/><Relationship Id="rId478" Type="http://schemas.openxmlformats.org/officeDocument/2006/relationships/customXml" Target="../ink/ink3506.xml"/><Relationship Id="rId35" Type="http://schemas.openxmlformats.org/officeDocument/2006/relationships/image" Target="../media/image3170.png"/><Relationship Id="rId77" Type="http://schemas.openxmlformats.org/officeDocument/2006/relationships/image" Target="../media/image3191.png"/><Relationship Id="rId100" Type="http://schemas.openxmlformats.org/officeDocument/2006/relationships/customXml" Target="../ink/ink3316.xml"/><Relationship Id="rId282" Type="http://schemas.openxmlformats.org/officeDocument/2006/relationships/customXml" Target="../ink/ink3407.xml"/><Relationship Id="rId338" Type="http://schemas.openxmlformats.org/officeDocument/2006/relationships/customXml" Target="../ink/ink3435.xml"/><Relationship Id="rId503" Type="http://schemas.openxmlformats.org/officeDocument/2006/relationships/image" Target="../media/image3403.png"/><Relationship Id="rId545" Type="http://schemas.openxmlformats.org/officeDocument/2006/relationships/image" Target="../media/image3424.png"/><Relationship Id="rId587" Type="http://schemas.openxmlformats.org/officeDocument/2006/relationships/image" Target="../media/image3445.png"/><Relationship Id="rId8" Type="http://schemas.openxmlformats.org/officeDocument/2006/relationships/customXml" Target="../ink/ink3270.xml"/><Relationship Id="rId142" Type="http://schemas.openxmlformats.org/officeDocument/2006/relationships/customXml" Target="../ink/ink3337.xml"/><Relationship Id="rId184" Type="http://schemas.openxmlformats.org/officeDocument/2006/relationships/customXml" Target="../ink/ink3358.xml"/><Relationship Id="rId391" Type="http://schemas.openxmlformats.org/officeDocument/2006/relationships/customXml" Target="../ink/ink3462.xml"/><Relationship Id="rId405" Type="http://schemas.openxmlformats.org/officeDocument/2006/relationships/image" Target="../media/image3354.png"/><Relationship Id="rId447" Type="http://schemas.openxmlformats.org/officeDocument/2006/relationships/image" Target="../media/image3375.png"/><Relationship Id="rId612" Type="http://schemas.openxmlformats.org/officeDocument/2006/relationships/customXml" Target="../ink/ink3573.xml"/><Relationship Id="rId251" Type="http://schemas.openxmlformats.org/officeDocument/2006/relationships/image" Target="../media/image3278.png"/><Relationship Id="rId489" Type="http://schemas.openxmlformats.org/officeDocument/2006/relationships/image" Target="../media/image3396.png"/><Relationship Id="rId654" Type="http://schemas.openxmlformats.org/officeDocument/2006/relationships/customXml" Target="../ink/ink3594.xml"/><Relationship Id="rId46" Type="http://schemas.openxmlformats.org/officeDocument/2006/relationships/customXml" Target="../ink/ink3289.xml"/><Relationship Id="rId293" Type="http://schemas.openxmlformats.org/officeDocument/2006/relationships/image" Target="../media/image3299.png"/><Relationship Id="rId307" Type="http://schemas.openxmlformats.org/officeDocument/2006/relationships/image" Target="../media/image3306.png"/><Relationship Id="rId349" Type="http://schemas.openxmlformats.org/officeDocument/2006/relationships/image" Target="../media/image3327.png"/><Relationship Id="rId514" Type="http://schemas.openxmlformats.org/officeDocument/2006/relationships/customXml" Target="../ink/ink3524.xml"/><Relationship Id="rId556" Type="http://schemas.openxmlformats.org/officeDocument/2006/relationships/customXml" Target="../ink/ink3545.xml"/><Relationship Id="rId88" Type="http://schemas.openxmlformats.org/officeDocument/2006/relationships/customXml" Target="../ink/ink3310.xml"/><Relationship Id="rId111" Type="http://schemas.openxmlformats.org/officeDocument/2006/relationships/image" Target="../media/image3208.png"/><Relationship Id="rId153" Type="http://schemas.openxmlformats.org/officeDocument/2006/relationships/image" Target="../media/image3229.png"/><Relationship Id="rId195" Type="http://schemas.openxmlformats.org/officeDocument/2006/relationships/image" Target="../media/image3250.png"/><Relationship Id="rId209" Type="http://schemas.openxmlformats.org/officeDocument/2006/relationships/image" Target="../media/image3257.png"/><Relationship Id="rId360" Type="http://schemas.openxmlformats.org/officeDocument/2006/relationships/customXml" Target="../ink/ink3446.xml"/><Relationship Id="rId416" Type="http://schemas.openxmlformats.org/officeDocument/2006/relationships/customXml" Target="../ink/ink3475.xml"/><Relationship Id="rId598" Type="http://schemas.openxmlformats.org/officeDocument/2006/relationships/customXml" Target="../ink/ink3566.xml"/><Relationship Id="rId220" Type="http://schemas.openxmlformats.org/officeDocument/2006/relationships/customXml" Target="../ink/ink3376.xml"/><Relationship Id="rId458" Type="http://schemas.openxmlformats.org/officeDocument/2006/relationships/customXml" Target="../ink/ink3496.xml"/><Relationship Id="rId623" Type="http://schemas.openxmlformats.org/officeDocument/2006/relationships/image" Target="../media/image3463.png"/><Relationship Id="rId665" Type="http://schemas.openxmlformats.org/officeDocument/2006/relationships/image" Target="../media/image3484.png"/><Relationship Id="rId15" Type="http://schemas.openxmlformats.org/officeDocument/2006/relationships/image" Target="../media/image3160.png"/><Relationship Id="rId57" Type="http://schemas.openxmlformats.org/officeDocument/2006/relationships/image" Target="../media/image3181.png"/><Relationship Id="rId262" Type="http://schemas.openxmlformats.org/officeDocument/2006/relationships/customXml" Target="../ink/ink3397.xml"/><Relationship Id="rId318" Type="http://schemas.openxmlformats.org/officeDocument/2006/relationships/customXml" Target="../ink/ink3425.xml"/><Relationship Id="rId525" Type="http://schemas.openxmlformats.org/officeDocument/2006/relationships/image" Target="../media/image3414.png"/><Relationship Id="rId567" Type="http://schemas.openxmlformats.org/officeDocument/2006/relationships/image" Target="../media/image3435.png"/><Relationship Id="rId99" Type="http://schemas.openxmlformats.org/officeDocument/2006/relationships/image" Target="../media/image3202.png"/><Relationship Id="rId122" Type="http://schemas.openxmlformats.org/officeDocument/2006/relationships/customXml" Target="../ink/ink3327.xml"/><Relationship Id="rId164" Type="http://schemas.openxmlformats.org/officeDocument/2006/relationships/customXml" Target="../ink/ink3348.xml"/><Relationship Id="rId371" Type="http://schemas.openxmlformats.org/officeDocument/2006/relationships/customXml" Target="../ink/ink3452.xml"/><Relationship Id="rId427" Type="http://schemas.openxmlformats.org/officeDocument/2006/relationships/image" Target="../media/image3365.png"/><Relationship Id="rId469" Type="http://schemas.openxmlformats.org/officeDocument/2006/relationships/image" Target="../media/image3386.png"/><Relationship Id="rId634" Type="http://schemas.openxmlformats.org/officeDocument/2006/relationships/customXml" Target="../ink/ink3584.xml"/><Relationship Id="rId26" Type="http://schemas.openxmlformats.org/officeDocument/2006/relationships/customXml" Target="../ink/ink3279.xml"/><Relationship Id="rId231" Type="http://schemas.openxmlformats.org/officeDocument/2006/relationships/image" Target="../media/image3268.png"/><Relationship Id="rId273" Type="http://schemas.openxmlformats.org/officeDocument/2006/relationships/image" Target="../media/image3289.png"/><Relationship Id="rId329" Type="http://schemas.openxmlformats.org/officeDocument/2006/relationships/image" Target="../media/image3317.png"/><Relationship Id="rId480" Type="http://schemas.openxmlformats.org/officeDocument/2006/relationships/customXml" Target="../ink/ink3507.xml"/><Relationship Id="rId536" Type="http://schemas.openxmlformats.org/officeDocument/2006/relationships/customXml" Target="../ink/ink3535.xml"/><Relationship Id="rId68" Type="http://schemas.openxmlformats.org/officeDocument/2006/relationships/customXml" Target="../ink/ink3300.xml"/><Relationship Id="rId133" Type="http://schemas.openxmlformats.org/officeDocument/2006/relationships/image" Target="../media/image3219.png"/><Relationship Id="rId175" Type="http://schemas.openxmlformats.org/officeDocument/2006/relationships/image" Target="../media/image3240.png"/><Relationship Id="rId340" Type="http://schemas.openxmlformats.org/officeDocument/2006/relationships/customXml" Target="../ink/ink3436.xml"/><Relationship Id="rId578" Type="http://schemas.openxmlformats.org/officeDocument/2006/relationships/customXml" Target="../ink/ink3556.xml"/><Relationship Id="rId200" Type="http://schemas.openxmlformats.org/officeDocument/2006/relationships/customXml" Target="../ink/ink3366.xml"/><Relationship Id="rId382" Type="http://schemas.openxmlformats.org/officeDocument/2006/relationships/image" Target="../media/image3343.png"/><Relationship Id="rId438" Type="http://schemas.openxmlformats.org/officeDocument/2006/relationships/customXml" Target="../ink/ink3486.xml"/><Relationship Id="rId603" Type="http://schemas.openxmlformats.org/officeDocument/2006/relationships/image" Target="../media/image3453.png"/><Relationship Id="rId645" Type="http://schemas.openxmlformats.org/officeDocument/2006/relationships/image" Target="../media/image3474.png"/><Relationship Id="rId242" Type="http://schemas.openxmlformats.org/officeDocument/2006/relationships/customXml" Target="../ink/ink3387.xml"/><Relationship Id="rId284" Type="http://schemas.openxmlformats.org/officeDocument/2006/relationships/customXml" Target="../ink/ink3408.xml"/><Relationship Id="rId491" Type="http://schemas.openxmlformats.org/officeDocument/2006/relationships/image" Target="../media/image3397.png"/><Relationship Id="rId505" Type="http://schemas.openxmlformats.org/officeDocument/2006/relationships/image" Target="../media/image3404.png"/><Relationship Id="rId37" Type="http://schemas.openxmlformats.org/officeDocument/2006/relationships/image" Target="../media/image3171.png"/><Relationship Id="rId79" Type="http://schemas.openxmlformats.org/officeDocument/2006/relationships/image" Target="../media/image3192.png"/><Relationship Id="rId102" Type="http://schemas.openxmlformats.org/officeDocument/2006/relationships/customXml" Target="../ink/ink3317.xml"/><Relationship Id="rId144" Type="http://schemas.openxmlformats.org/officeDocument/2006/relationships/customXml" Target="../ink/ink3338.xml"/><Relationship Id="rId547" Type="http://schemas.openxmlformats.org/officeDocument/2006/relationships/image" Target="../media/image3425.png"/><Relationship Id="rId589" Type="http://schemas.openxmlformats.org/officeDocument/2006/relationships/image" Target="../media/image3446.png"/><Relationship Id="rId90" Type="http://schemas.openxmlformats.org/officeDocument/2006/relationships/customXml" Target="../ink/ink3311.xml"/><Relationship Id="rId186" Type="http://schemas.openxmlformats.org/officeDocument/2006/relationships/customXml" Target="../ink/ink3359.xml"/><Relationship Id="rId351" Type="http://schemas.openxmlformats.org/officeDocument/2006/relationships/image" Target="../media/image3328.png"/><Relationship Id="rId393" Type="http://schemas.openxmlformats.org/officeDocument/2006/relationships/customXml" Target="../ink/ink3463.xml"/><Relationship Id="rId407" Type="http://schemas.openxmlformats.org/officeDocument/2006/relationships/image" Target="../media/image3355.png"/><Relationship Id="rId449" Type="http://schemas.openxmlformats.org/officeDocument/2006/relationships/image" Target="../media/image3376.png"/><Relationship Id="rId614" Type="http://schemas.openxmlformats.org/officeDocument/2006/relationships/customXml" Target="../ink/ink3574.xml"/><Relationship Id="rId656" Type="http://schemas.openxmlformats.org/officeDocument/2006/relationships/customXml" Target="../ink/ink3595.xml"/><Relationship Id="rId211" Type="http://schemas.openxmlformats.org/officeDocument/2006/relationships/image" Target="../media/image3258.png"/><Relationship Id="rId253" Type="http://schemas.openxmlformats.org/officeDocument/2006/relationships/image" Target="../media/image3279.png"/><Relationship Id="rId295" Type="http://schemas.openxmlformats.org/officeDocument/2006/relationships/image" Target="../media/image3300.png"/><Relationship Id="rId309" Type="http://schemas.openxmlformats.org/officeDocument/2006/relationships/image" Target="../media/image3307.png"/><Relationship Id="rId460" Type="http://schemas.openxmlformats.org/officeDocument/2006/relationships/customXml" Target="../ink/ink3497.xml"/><Relationship Id="rId516" Type="http://schemas.openxmlformats.org/officeDocument/2006/relationships/customXml" Target="../ink/ink3525.xml"/><Relationship Id="rId48" Type="http://schemas.openxmlformats.org/officeDocument/2006/relationships/customXml" Target="../ink/ink3290.xml"/><Relationship Id="rId113" Type="http://schemas.openxmlformats.org/officeDocument/2006/relationships/image" Target="../media/image3209.png"/><Relationship Id="rId320" Type="http://schemas.openxmlformats.org/officeDocument/2006/relationships/customXml" Target="../ink/ink3426.xml"/><Relationship Id="rId558" Type="http://schemas.openxmlformats.org/officeDocument/2006/relationships/customXml" Target="../ink/ink3546.xml"/><Relationship Id="rId155" Type="http://schemas.openxmlformats.org/officeDocument/2006/relationships/image" Target="../media/image3230.png"/><Relationship Id="rId197" Type="http://schemas.openxmlformats.org/officeDocument/2006/relationships/image" Target="../media/image3251.png"/><Relationship Id="rId362" Type="http://schemas.openxmlformats.org/officeDocument/2006/relationships/customXml" Target="../ink/ink3447.xml"/><Relationship Id="rId418" Type="http://schemas.openxmlformats.org/officeDocument/2006/relationships/customXml" Target="../ink/ink3476.xml"/><Relationship Id="rId625" Type="http://schemas.openxmlformats.org/officeDocument/2006/relationships/image" Target="../media/image3464.png"/><Relationship Id="rId222" Type="http://schemas.openxmlformats.org/officeDocument/2006/relationships/customXml" Target="../ink/ink3377.xml"/><Relationship Id="rId264" Type="http://schemas.openxmlformats.org/officeDocument/2006/relationships/customXml" Target="../ink/ink3398.xml"/><Relationship Id="rId471" Type="http://schemas.openxmlformats.org/officeDocument/2006/relationships/image" Target="../media/image3387.png"/><Relationship Id="rId667" Type="http://schemas.openxmlformats.org/officeDocument/2006/relationships/image" Target="../media/image3485.png"/><Relationship Id="rId17" Type="http://schemas.openxmlformats.org/officeDocument/2006/relationships/image" Target="../media/image3161.png"/><Relationship Id="rId59" Type="http://schemas.openxmlformats.org/officeDocument/2006/relationships/image" Target="../media/image3182.png"/><Relationship Id="rId124" Type="http://schemas.openxmlformats.org/officeDocument/2006/relationships/customXml" Target="../ink/ink3328.xml"/><Relationship Id="rId527" Type="http://schemas.openxmlformats.org/officeDocument/2006/relationships/image" Target="../media/image3415.png"/><Relationship Id="rId569" Type="http://schemas.openxmlformats.org/officeDocument/2006/relationships/image" Target="../media/image3436.png"/><Relationship Id="rId70" Type="http://schemas.openxmlformats.org/officeDocument/2006/relationships/customXml" Target="../ink/ink3301.xml"/><Relationship Id="rId166" Type="http://schemas.openxmlformats.org/officeDocument/2006/relationships/customXml" Target="../ink/ink3349.xml"/><Relationship Id="rId331" Type="http://schemas.openxmlformats.org/officeDocument/2006/relationships/image" Target="../media/image3318.png"/><Relationship Id="rId373" Type="http://schemas.openxmlformats.org/officeDocument/2006/relationships/customXml" Target="../ink/ink3453.xml"/><Relationship Id="rId429" Type="http://schemas.openxmlformats.org/officeDocument/2006/relationships/image" Target="../media/image3366.png"/><Relationship Id="rId580" Type="http://schemas.openxmlformats.org/officeDocument/2006/relationships/customXml" Target="../ink/ink3557.xml"/><Relationship Id="rId636" Type="http://schemas.openxmlformats.org/officeDocument/2006/relationships/customXml" Target="../ink/ink3585.xml"/><Relationship Id="rId1" Type="http://schemas.openxmlformats.org/officeDocument/2006/relationships/slideLayout" Target="../slideLayouts/slideLayout7.xml"/><Relationship Id="rId233" Type="http://schemas.openxmlformats.org/officeDocument/2006/relationships/image" Target="../media/image3269.png"/><Relationship Id="rId440" Type="http://schemas.openxmlformats.org/officeDocument/2006/relationships/customXml" Target="../ink/ink3487.xml"/><Relationship Id="rId28" Type="http://schemas.openxmlformats.org/officeDocument/2006/relationships/customXml" Target="../ink/ink3280.xml"/><Relationship Id="rId275" Type="http://schemas.openxmlformats.org/officeDocument/2006/relationships/image" Target="../media/image3290.png"/><Relationship Id="rId300" Type="http://schemas.openxmlformats.org/officeDocument/2006/relationships/customXml" Target="../ink/ink3416.xml"/><Relationship Id="rId482" Type="http://schemas.openxmlformats.org/officeDocument/2006/relationships/customXml" Target="../ink/ink3508.xml"/><Relationship Id="rId538" Type="http://schemas.openxmlformats.org/officeDocument/2006/relationships/customXml" Target="../ink/ink3536.xml"/><Relationship Id="rId81" Type="http://schemas.openxmlformats.org/officeDocument/2006/relationships/image" Target="../media/image3193.png"/><Relationship Id="rId135" Type="http://schemas.openxmlformats.org/officeDocument/2006/relationships/image" Target="../media/image3220.png"/><Relationship Id="rId177" Type="http://schemas.openxmlformats.org/officeDocument/2006/relationships/image" Target="../media/image3241.png"/><Relationship Id="rId342" Type="http://schemas.openxmlformats.org/officeDocument/2006/relationships/customXml" Target="../ink/ink3437.xml"/><Relationship Id="rId384" Type="http://schemas.openxmlformats.org/officeDocument/2006/relationships/image" Target="../media/image3344.png"/><Relationship Id="rId591" Type="http://schemas.openxmlformats.org/officeDocument/2006/relationships/image" Target="../media/image3447.png"/><Relationship Id="rId605" Type="http://schemas.openxmlformats.org/officeDocument/2006/relationships/image" Target="../media/image3454.png"/><Relationship Id="rId202" Type="http://schemas.openxmlformats.org/officeDocument/2006/relationships/customXml" Target="../ink/ink3367.xml"/><Relationship Id="rId244" Type="http://schemas.openxmlformats.org/officeDocument/2006/relationships/customXml" Target="../ink/ink3388.xml"/><Relationship Id="rId647" Type="http://schemas.openxmlformats.org/officeDocument/2006/relationships/image" Target="../media/image3475.png"/><Relationship Id="rId39" Type="http://schemas.openxmlformats.org/officeDocument/2006/relationships/image" Target="../media/image3172.png"/><Relationship Id="rId286" Type="http://schemas.openxmlformats.org/officeDocument/2006/relationships/customXml" Target="../ink/ink3409.xml"/><Relationship Id="rId451" Type="http://schemas.openxmlformats.org/officeDocument/2006/relationships/image" Target="../media/image3377.png"/><Relationship Id="rId493" Type="http://schemas.openxmlformats.org/officeDocument/2006/relationships/image" Target="../media/image3398.png"/><Relationship Id="rId507" Type="http://schemas.openxmlformats.org/officeDocument/2006/relationships/image" Target="../media/image3405.png"/><Relationship Id="rId549" Type="http://schemas.openxmlformats.org/officeDocument/2006/relationships/image" Target="../media/image3426.png"/><Relationship Id="rId50" Type="http://schemas.openxmlformats.org/officeDocument/2006/relationships/customXml" Target="../ink/ink3291.xml"/><Relationship Id="rId104" Type="http://schemas.openxmlformats.org/officeDocument/2006/relationships/customXml" Target="../ink/ink3318.xml"/><Relationship Id="rId146" Type="http://schemas.openxmlformats.org/officeDocument/2006/relationships/customXml" Target="../ink/ink3339.xml"/><Relationship Id="rId188" Type="http://schemas.openxmlformats.org/officeDocument/2006/relationships/customXml" Target="../ink/ink3360.xml"/><Relationship Id="rId311" Type="http://schemas.openxmlformats.org/officeDocument/2006/relationships/image" Target="../media/image3308.png"/><Relationship Id="rId353" Type="http://schemas.openxmlformats.org/officeDocument/2006/relationships/image" Target="../media/image3329.png"/><Relationship Id="rId395" Type="http://schemas.openxmlformats.org/officeDocument/2006/relationships/customXml" Target="../ink/ink3464.xml"/><Relationship Id="rId409" Type="http://schemas.openxmlformats.org/officeDocument/2006/relationships/image" Target="../media/image3356.png"/><Relationship Id="rId560" Type="http://schemas.openxmlformats.org/officeDocument/2006/relationships/customXml" Target="../ink/ink3547.xml"/><Relationship Id="rId92" Type="http://schemas.openxmlformats.org/officeDocument/2006/relationships/customXml" Target="../ink/ink3312.xml"/><Relationship Id="rId213" Type="http://schemas.openxmlformats.org/officeDocument/2006/relationships/image" Target="../media/image3259.png"/><Relationship Id="rId420" Type="http://schemas.openxmlformats.org/officeDocument/2006/relationships/customXml" Target="../ink/ink3477.xml"/><Relationship Id="rId616" Type="http://schemas.openxmlformats.org/officeDocument/2006/relationships/customXml" Target="../ink/ink3575.xml"/><Relationship Id="rId658" Type="http://schemas.openxmlformats.org/officeDocument/2006/relationships/customXml" Target="../ink/ink3596.xml"/><Relationship Id="rId255" Type="http://schemas.openxmlformats.org/officeDocument/2006/relationships/image" Target="../media/image3280.png"/><Relationship Id="rId297" Type="http://schemas.openxmlformats.org/officeDocument/2006/relationships/image" Target="../media/image3301.png"/><Relationship Id="rId462" Type="http://schemas.openxmlformats.org/officeDocument/2006/relationships/customXml" Target="../ink/ink3498.xml"/><Relationship Id="rId518" Type="http://schemas.openxmlformats.org/officeDocument/2006/relationships/customXml" Target="../ink/ink3526.xml"/><Relationship Id="rId115" Type="http://schemas.openxmlformats.org/officeDocument/2006/relationships/image" Target="../media/image3210.png"/><Relationship Id="rId157" Type="http://schemas.openxmlformats.org/officeDocument/2006/relationships/image" Target="../media/image3231.png"/><Relationship Id="rId322" Type="http://schemas.openxmlformats.org/officeDocument/2006/relationships/customXml" Target="../ink/ink3427.xml"/><Relationship Id="rId364" Type="http://schemas.openxmlformats.org/officeDocument/2006/relationships/image" Target="../media/image3334.png"/><Relationship Id="rId61" Type="http://schemas.openxmlformats.org/officeDocument/2006/relationships/image" Target="../media/image3183.png"/><Relationship Id="rId199" Type="http://schemas.openxmlformats.org/officeDocument/2006/relationships/image" Target="../media/image3252.png"/><Relationship Id="rId571" Type="http://schemas.openxmlformats.org/officeDocument/2006/relationships/image" Target="../media/image3437.png"/><Relationship Id="rId627" Type="http://schemas.openxmlformats.org/officeDocument/2006/relationships/image" Target="../media/image3465.png"/><Relationship Id="rId669" Type="http://schemas.openxmlformats.org/officeDocument/2006/relationships/image" Target="../media/image3486.png"/><Relationship Id="rId19" Type="http://schemas.openxmlformats.org/officeDocument/2006/relationships/image" Target="../media/image3162.png"/><Relationship Id="rId224" Type="http://schemas.openxmlformats.org/officeDocument/2006/relationships/customXml" Target="../ink/ink3378.xml"/><Relationship Id="rId266" Type="http://schemas.openxmlformats.org/officeDocument/2006/relationships/customXml" Target="../ink/ink3399.xml"/><Relationship Id="rId431" Type="http://schemas.openxmlformats.org/officeDocument/2006/relationships/image" Target="../media/image3367.png"/><Relationship Id="rId473" Type="http://schemas.openxmlformats.org/officeDocument/2006/relationships/image" Target="../media/image3388.png"/><Relationship Id="rId529" Type="http://schemas.openxmlformats.org/officeDocument/2006/relationships/image" Target="../media/image3416.png"/><Relationship Id="rId30" Type="http://schemas.openxmlformats.org/officeDocument/2006/relationships/customXml" Target="../ink/ink3281.xml"/><Relationship Id="rId126" Type="http://schemas.openxmlformats.org/officeDocument/2006/relationships/customXml" Target="../ink/ink3329.xml"/><Relationship Id="rId168" Type="http://schemas.openxmlformats.org/officeDocument/2006/relationships/customXml" Target="../ink/ink3350.xml"/><Relationship Id="rId333" Type="http://schemas.openxmlformats.org/officeDocument/2006/relationships/image" Target="../media/image3319.png"/><Relationship Id="rId540" Type="http://schemas.openxmlformats.org/officeDocument/2006/relationships/customXml" Target="../ink/ink3537.xml"/><Relationship Id="rId72" Type="http://schemas.openxmlformats.org/officeDocument/2006/relationships/customXml" Target="../ink/ink3302.xml"/><Relationship Id="rId375" Type="http://schemas.openxmlformats.org/officeDocument/2006/relationships/customXml" Target="../ink/ink3454.xml"/><Relationship Id="rId582" Type="http://schemas.openxmlformats.org/officeDocument/2006/relationships/customXml" Target="../ink/ink3558.xml"/><Relationship Id="rId638" Type="http://schemas.openxmlformats.org/officeDocument/2006/relationships/customXml" Target="../ink/ink3586.xml"/><Relationship Id="rId3" Type="http://schemas.openxmlformats.org/officeDocument/2006/relationships/image" Target="../media/image2319.png"/><Relationship Id="rId235" Type="http://schemas.openxmlformats.org/officeDocument/2006/relationships/image" Target="../media/image3270.png"/><Relationship Id="rId277" Type="http://schemas.openxmlformats.org/officeDocument/2006/relationships/image" Target="../media/image3291.png"/><Relationship Id="rId400" Type="http://schemas.openxmlformats.org/officeDocument/2006/relationships/image" Target="../media/image3352.png"/><Relationship Id="rId442" Type="http://schemas.openxmlformats.org/officeDocument/2006/relationships/customXml" Target="../ink/ink3488.xml"/><Relationship Id="rId484" Type="http://schemas.openxmlformats.org/officeDocument/2006/relationships/customXml" Target="../ink/ink3509.xml"/><Relationship Id="rId137" Type="http://schemas.openxmlformats.org/officeDocument/2006/relationships/image" Target="../media/image3221.png"/><Relationship Id="rId302" Type="http://schemas.openxmlformats.org/officeDocument/2006/relationships/customXml" Target="../ink/ink3417.xml"/><Relationship Id="rId344" Type="http://schemas.openxmlformats.org/officeDocument/2006/relationships/customXml" Target="../ink/ink3438.xml"/><Relationship Id="rId41" Type="http://schemas.openxmlformats.org/officeDocument/2006/relationships/image" Target="../media/image3173.png"/><Relationship Id="rId83" Type="http://schemas.openxmlformats.org/officeDocument/2006/relationships/image" Target="../media/image3194.png"/><Relationship Id="rId179" Type="http://schemas.openxmlformats.org/officeDocument/2006/relationships/image" Target="../media/image3242.png"/><Relationship Id="rId386" Type="http://schemas.openxmlformats.org/officeDocument/2006/relationships/image" Target="../media/image3345.png"/><Relationship Id="rId551" Type="http://schemas.openxmlformats.org/officeDocument/2006/relationships/image" Target="../media/image3427.png"/><Relationship Id="rId593" Type="http://schemas.openxmlformats.org/officeDocument/2006/relationships/image" Target="../media/image3448.png"/><Relationship Id="rId607" Type="http://schemas.openxmlformats.org/officeDocument/2006/relationships/image" Target="../media/image3455.png"/><Relationship Id="rId649" Type="http://schemas.openxmlformats.org/officeDocument/2006/relationships/image" Target="../media/image3476.png"/><Relationship Id="rId190" Type="http://schemas.openxmlformats.org/officeDocument/2006/relationships/customXml" Target="../ink/ink3361.xml"/><Relationship Id="rId204" Type="http://schemas.openxmlformats.org/officeDocument/2006/relationships/customXml" Target="../ink/ink3368.xml"/><Relationship Id="rId246" Type="http://schemas.openxmlformats.org/officeDocument/2006/relationships/customXml" Target="../ink/ink3389.xml"/><Relationship Id="rId288" Type="http://schemas.openxmlformats.org/officeDocument/2006/relationships/customXml" Target="../ink/ink3410.xml"/><Relationship Id="rId411" Type="http://schemas.openxmlformats.org/officeDocument/2006/relationships/image" Target="../media/image3357.png"/><Relationship Id="rId453" Type="http://schemas.openxmlformats.org/officeDocument/2006/relationships/image" Target="../media/image3378.png"/><Relationship Id="rId509" Type="http://schemas.openxmlformats.org/officeDocument/2006/relationships/image" Target="../media/image3406.png"/><Relationship Id="rId660" Type="http://schemas.openxmlformats.org/officeDocument/2006/relationships/customXml" Target="../ink/ink3597.xml"/><Relationship Id="rId106" Type="http://schemas.openxmlformats.org/officeDocument/2006/relationships/customXml" Target="../ink/ink3319.xml"/><Relationship Id="rId313" Type="http://schemas.openxmlformats.org/officeDocument/2006/relationships/image" Target="../media/image3309.png"/><Relationship Id="rId495" Type="http://schemas.openxmlformats.org/officeDocument/2006/relationships/image" Target="../media/image3399.png"/><Relationship Id="rId10" Type="http://schemas.openxmlformats.org/officeDocument/2006/relationships/customXml" Target="../ink/ink3271.xml"/><Relationship Id="rId52" Type="http://schemas.openxmlformats.org/officeDocument/2006/relationships/customXml" Target="../ink/ink3292.xml"/><Relationship Id="rId94" Type="http://schemas.openxmlformats.org/officeDocument/2006/relationships/customXml" Target="../ink/ink3313.xml"/><Relationship Id="rId148" Type="http://schemas.openxmlformats.org/officeDocument/2006/relationships/customXml" Target="../ink/ink3340.xml"/><Relationship Id="rId355" Type="http://schemas.openxmlformats.org/officeDocument/2006/relationships/image" Target="../media/image3330.png"/><Relationship Id="rId397" Type="http://schemas.openxmlformats.org/officeDocument/2006/relationships/customXml" Target="../ink/ink3465.xml"/><Relationship Id="rId520" Type="http://schemas.openxmlformats.org/officeDocument/2006/relationships/customXml" Target="../ink/ink3527.xml"/><Relationship Id="rId562" Type="http://schemas.openxmlformats.org/officeDocument/2006/relationships/customXml" Target="../ink/ink3548.xml"/><Relationship Id="rId618" Type="http://schemas.openxmlformats.org/officeDocument/2006/relationships/customXml" Target="../ink/ink3576.xml"/><Relationship Id="rId215" Type="http://schemas.openxmlformats.org/officeDocument/2006/relationships/image" Target="../media/image3260.png"/><Relationship Id="rId257" Type="http://schemas.openxmlformats.org/officeDocument/2006/relationships/image" Target="../media/image3281.png"/><Relationship Id="rId422" Type="http://schemas.openxmlformats.org/officeDocument/2006/relationships/customXml" Target="../ink/ink3478.xml"/><Relationship Id="rId464" Type="http://schemas.openxmlformats.org/officeDocument/2006/relationships/customXml" Target="../ink/ink3499.xml"/><Relationship Id="rId299" Type="http://schemas.openxmlformats.org/officeDocument/2006/relationships/image" Target="../media/image3302.png"/><Relationship Id="rId63" Type="http://schemas.openxmlformats.org/officeDocument/2006/relationships/image" Target="../media/image3184.png"/><Relationship Id="rId159" Type="http://schemas.openxmlformats.org/officeDocument/2006/relationships/image" Target="../media/image3232.png"/><Relationship Id="rId366" Type="http://schemas.openxmlformats.org/officeDocument/2006/relationships/image" Target="../media/image3335.png"/><Relationship Id="rId573" Type="http://schemas.openxmlformats.org/officeDocument/2006/relationships/image" Target="../media/image3438.png"/><Relationship Id="rId226" Type="http://schemas.openxmlformats.org/officeDocument/2006/relationships/customXml" Target="../ink/ink3379.xml"/><Relationship Id="rId433" Type="http://schemas.openxmlformats.org/officeDocument/2006/relationships/image" Target="../media/image3368.png"/><Relationship Id="rId640" Type="http://schemas.openxmlformats.org/officeDocument/2006/relationships/customXml" Target="../ink/ink3587.xml"/><Relationship Id="rId74" Type="http://schemas.openxmlformats.org/officeDocument/2006/relationships/customXml" Target="../ink/ink3303.xml"/><Relationship Id="rId377" Type="http://schemas.openxmlformats.org/officeDocument/2006/relationships/customXml" Target="../ink/ink3455.xml"/><Relationship Id="rId500" Type="http://schemas.openxmlformats.org/officeDocument/2006/relationships/customXml" Target="../ink/ink3517.xml"/><Relationship Id="rId584" Type="http://schemas.openxmlformats.org/officeDocument/2006/relationships/customXml" Target="../ink/ink3559.xml"/><Relationship Id="rId5" Type="http://schemas.openxmlformats.org/officeDocument/2006/relationships/image" Target="../media/image2322.png"/><Relationship Id="rId237" Type="http://schemas.openxmlformats.org/officeDocument/2006/relationships/image" Target="../media/image3271.png"/><Relationship Id="rId444" Type="http://schemas.openxmlformats.org/officeDocument/2006/relationships/customXml" Target="../ink/ink3489.xml"/><Relationship Id="rId651" Type="http://schemas.openxmlformats.org/officeDocument/2006/relationships/image" Target="../media/image3477.png"/><Relationship Id="rId290" Type="http://schemas.openxmlformats.org/officeDocument/2006/relationships/customXml" Target="../ink/ink3411.xml"/><Relationship Id="rId304" Type="http://schemas.openxmlformats.org/officeDocument/2006/relationships/customXml" Target="../ink/ink3418.xml"/><Relationship Id="rId388" Type="http://schemas.openxmlformats.org/officeDocument/2006/relationships/image" Target="../media/image3346.png"/><Relationship Id="rId511" Type="http://schemas.openxmlformats.org/officeDocument/2006/relationships/image" Target="../media/image3407.png"/><Relationship Id="rId609" Type="http://schemas.openxmlformats.org/officeDocument/2006/relationships/image" Target="../media/image3456.png"/><Relationship Id="rId85" Type="http://schemas.openxmlformats.org/officeDocument/2006/relationships/image" Target="../media/image3195.png"/><Relationship Id="rId150" Type="http://schemas.openxmlformats.org/officeDocument/2006/relationships/customXml" Target="../ink/ink3341.xml"/><Relationship Id="rId595" Type="http://schemas.openxmlformats.org/officeDocument/2006/relationships/image" Target="../media/image3449.png"/><Relationship Id="rId248" Type="http://schemas.openxmlformats.org/officeDocument/2006/relationships/customXml" Target="../ink/ink3390.xml"/><Relationship Id="rId455" Type="http://schemas.openxmlformats.org/officeDocument/2006/relationships/image" Target="../media/image3379.png"/><Relationship Id="rId662" Type="http://schemas.openxmlformats.org/officeDocument/2006/relationships/customXml" Target="../ink/ink3598.xml"/><Relationship Id="rId12" Type="http://schemas.openxmlformats.org/officeDocument/2006/relationships/customXml" Target="../ink/ink3272.xml"/><Relationship Id="rId108" Type="http://schemas.openxmlformats.org/officeDocument/2006/relationships/customXml" Target="../ink/ink3320.xml"/><Relationship Id="rId315" Type="http://schemas.openxmlformats.org/officeDocument/2006/relationships/image" Target="../media/image3310.png"/><Relationship Id="rId522" Type="http://schemas.openxmlformats.org/officeDocument/2006/relationships/customXml" Target="../ink/ink3528.xml"/><Relationship Id="rId96" Type="http://schemas.openxmlformats.org/officeDocument/2006/relationships/customXml" Target="../ink/ink3314.xml"/><Relationship Id="rId161" Type="http://schemas.openxmlformats.org/officeDocument/2006/relationships/image" Target="../media/image3233.png"/><Relationship Id="rId399" Type="http://schemas.openxmlformats.org/officeDocument/2006/relationships/customXml" Target="../ink/ink3466.xml"/><Relationship Id="rId259" Type="http://schemas.openxmlformats.org/officeDocument/2006/relationships/image" Target="../media/image3282.png"/><Relationship Id="rId466" Type="http://schemas.openxmlformats.org/officeDocument/2006/relationships/customXml" Target="../ink/ink3500.xml"/><Relationship Id="rId23" Type="http://schemas.openxmlformats.org/officeDocument/2006/relationships/image" Target="../media/image3164.png"/><Relationship Id="rId119" Type="http://schemas.openxmlformats.org/officeDocument/2006/relationships/image" Target="../media/image3212.png"/><Relationship Id="rId326" Type="http://schemas.openxmlformats.org/officeDocument/2006/relationships/customXml" Target="../ink/ink3429.xml"/><Relationship Id="rId533" Type="http://schemas.openxmlformats.org/officeDocument/2006/relationships/image" Target="../media/image3418.png"/><Relationship Id="rId172" Type="http://schemas.openxmlformats.org/officeDocument/2006/relationships/customXml" Target="../ink/ink3352.xml"/><Relationship Id="rId477" Type="http://schemas.openxmlformats.org/officeDocument/2006/relationships/image" Target="../media/image3390.png"/><Relationship Id="rId600" Type="http://schemas.openxmlformats.org/officeDocument/2006/relationships/customXml" Target="../ink/ink3567.xml"/><Relationship Id="rId337" Type="http://schemas.openxmlformats.org/officeDocument/2006/relationships/image" Target="../media/image3321.png"/><Relationship Id="rId34" Type="http://schemas.openxmlformats.org/officeDocument/2006/relationships/customXml" Target="../ink/ink3283.xml"/><Relationship Id="rId544" Type="http://schemas.openxmlformats.org/officeDocument/2006/relationships/customXml" Target="../ink/ink3539.xml"/><Relationship Id="rId183" Type="http://schemas.openxmlformats.org/officeDocument/2006/relationships/image" Target="../media/image3244.png"/><Relationship Id="rId390" Type="http://schemas.openxmlformats.org/officeDocument/2006/relationships/image" Target="../media/image3347.png"/><Relationship Id="rId404" Type="http://schemas.openxmlformats.org/officeDocument/2006/relationships/customXml" Target="../ink/ink3469.xml"/><Relationship Id="rId611" Type="http://schemas.openxmlformats.org/officeDocument/2006/relationships/image" Target="../media/image3457.png"/><Relationship Id="rId250" Type="http://schemas.openxmlformats.org/officeDocument/2006/relationships/customXml" Target="../ink/ink3391.xml"/><Relationship Id="rId488" Type="http://schemas.openxmlformats.org/officeDocument/2006/relationships/customXml" Target="../ink/ink3511.xml"/><Relationship Id="rId45" Type="http://schemas.openxmlformats.org/officeDocument/2006/relationships/image" Target="../media/image3175.png"/><Relationship Id="rId110" Type="http://schemas.openxmlformats.org/officeDocument/2006/relationships/customXml" Target="../ink/ink3321.xml"/><Relationship Id="rId348" Type="http://schemas.openxmlformats.org/officeDocument/2006/relationships/customXml" Target="../ink/ink3440.xml"/><Relationship Id="rId555" Type="http://schemas.openxmlformats.org/officeDocument/2006/relationships/image" Target="../media/image3429.png"/><Relationship Id="rId194" Type="http://schemas.openxmlformats.org/officeDocument/2006/relationships/customXml" Target="../ink/ink3363.xml"/><Relationship Id="rId208" Type="http://schemas.openxmlformats.org/officeDocument/2006/relationships/customXml" Target="../ink/ink3370.xml"/><Relationship Id="rId415" Type="http://schemas.openxmlformats.org/officeDocument/2006/relationships/image" Target="../media/image3359.png"/><Relationship Id="rId622" Type="http://schemas.openxmlformats.org/officeDocument/2006/relationships/customXml" Target="../ink/ink3578.xml"/><Relationship Id="rId261" Type="http://schemas.openxmlformats.org/officeDocument/2006/relationships/image" Target="../media/image3283.png"/><Relationship Id="rId499" Type="http://schemas.openxmlformats.org/officeDocument/2006/relationships/image" Target="../media/image3401.png"/><Relationship Id="rId56" Type="http://schemas.openxmlformats.org/officeDocument/2006/relationships/customXml" Target="../ink/ink3294.xml"/><Relationship Id="rId359" Type="http://schemas.openxmlformats.org/officeDocument/2006/relationships/image" Target="../media/image3332.png"/><Relationship Id="rId566" Type="http://schemas.openxmlformats.org/officeDocument/2006/relationships/customXml" Target="../ink/ink3550.xml"/><Relationship Id="rId121" Type="http://schemas.openxmlformats.org/officeDocument/2006/relationships/image" Target="../media/image3213.png"/><Relationship Id="rId219" Type="http://schemas.openxmlformats.org/officeDocument/2006/relationships/image" Target="../media/image3262.png"/><Relationship Id="rId426" Type="http://schemas.openxmlformats.org/officeDocument/2006/relationships/customXml" Target="../ink/ink3480.xml"/><Relationship Id="rId633" Type="http://schemas.openxmlformats.org/officeDocument/2006/relationships/image" Target="../media/image3468.png"/><Relationship Id="rId67" Type="http://schemas.openxmlformats.org/officeDocument/2006/relationships/image" Target="../media/image3186.png"/><Relationship Id="rId272" Type="http://schemas.openxmlformats.org/officeDocument/2006/relationships/customXml" Target="../ink/ink3402.xml"/><Relationship Id="rId577" Type="http://schemas.openxmlformats.org/officeDocument/2006/relationships/image" Target="../media/image3440.png"/><Relationship Id="rId132" Type="http://schemas.openxmlformats.org/officeDocument/2006/relationships/customXml" Target="../ink/ink3332.xml"/><Relationship Id="rId437" Type="http://schemas.openxmlformats.org/officeDocument/2006/relationships/image" Target="../media/image3370.png"/><Relationship Id="rId644" Type="http://schemas.openxmlformats.org/officeDocument/2006/relationships/customXml" Target="../ink/ink3589.xml"/><Relationship Id="rId283" Type="http://schemas.openxmlformats.org/officeDocument/2006/relationships/image" Target="../media/image3294.png"/><Relationship Id="rId490" Type="http://schemas.openxmlformats.org/officeDocument/2006/relationships/customXml" Target="../ink/ink3512.xml"/><Relationship Id="rId504" Type="http://schemas.openxmlformats.org/officeDocument/2006/relationships/customXml" Target="../ink/ink3519.xml"/><Relationship Id="rId78" Type="http://schemas.openxmlformats.org/officeDocument/2006/relationships/customXml" Target="../ink/ink3305.xml"/><Relationship Id="rId143" Type="http://schemas.openxmlformats.org/officeDocument/2006/relationships/image" Target="../media/image3224.png"/><Relationship Id="rId350" Type="http://schemas.openxmlformats.org/officeDocument/2006/relationships/customXml" Target="../ink/ink3441.xml"/><Relationship Id="rId588" Type="http://schemas.openxmlformats.org/officeDocument/2006/relationships/customXml" Target="../ink/ink3561.xml"/><Relationship Id="rId9" Type="http://schemas.openxmlformats.org/officeDocument/2006/relationships/image" Target="../media/image2794.png"/><Relationship Id="rId210" Type="http://schemas.openxmlformats.org/officeDocument/2006/relationships/customXml" Target="../ink/ink3371.xml"/><Relationship Id="rId448" Type="http://schemas.openxmlformats.org/officeDocument/2006/relationships/customXml" Target="../ink/ink3491.xml"/><Relationship Id="rId655" Type="http://schemas.openxmlformats.org/officeDocument/2006/relationships/image" Target="../media/image3479.png"/><Relationship Id="rId294" Type="http://schemas.openxmlformats.org/officeDocument/2006/relationships/customXml" Target="../ink/ink3413.xml"/><Relationship Id="rId308" Type="http://schemas.openxmlformats.org/officeDocument/2006/relationships/customXml" Target="../ink/ink3420.xml"/><Relationship Id="rId515" Type="http://schemas.openxmlformats.org/officeDocument/2006/relationships/image" Target="../media/image3409.png"/><Relationship Id="rId89" Type="http://schemas.openxmlformats.org/officeDocument/2006/relationships/image" Target="../media/image3197.png"/><Relationship Id="rId154" Type="http://schemas.openxmlformats.org/officeDocument/2006/relationships/customXml" Target="../ink/ink3343.xml"/><Relationship Id="rId361" Type="http://schemas.openxmlformats.org/officeDocument/2006/relationships/image" Target="../media/image3333.png"/><Relationship Id="rId599" Type="http://schemas.openxmlformats.org/officeDocument/2006/relationships/image" Target="../media/image3451.png"/><Relationship Id="rId459" Type="http://schemas.openxmlformats.org/officeDocument/2006/relationships/image" Target="../media/image3381.png"/><Relationship Id="rId666" Type="http://schemas.openxmlformats.org/officeDocument/2006/relationships/customXml" Target="../ink/ink3600.xml"/><Relationship Id="rId16" Type="http://schemas.openxmlformats.org/officeDocument/2006/relationships/customXml" Target="../ink/ink3274.xml"/><Relationship Id="rId221" Type="http://schemas.openxmlformats.org/officeDocument/2006/relationships/image" Target="../media/image3263.png"/><Relationship Id="rId319" Type="http://schemas.openxmlformats.org/officeDocument/2006/relationships/image" Target="../media/image3312.png"/><Relationship Id="rId526" Type="http://schemas.openxmlformats.org/officeDocument/2006/relationships/customXml" Target="../ink/ink3530.xml"/><Relationship Id="rId165" Type="http://schemas.openxmlformats.org/officeDocument/2006/relationships/image" Target="../media/image3235.png"/><Relationship Id="rId372" Type="http://schemas.openxmlformats.org/officeDocument/2006/relationships/image" Target="../media/image3338.png"/><Relationship Id="rId232" Type="http://schemas.openxmlformats.org/officeDocument/2006/relationships/customXml" Target="../ink/ink3382.xml"/><Relationship Id="rId27" Type="http://schemas.openxmlformats.org/officeDocument/2006/relationships/image" Target="../media/image3166.png"/><Relationship Id="rId537" Type="http://schemas.openxmlformats.org/officeDocument/2006/relationships/image" Target="../media/image3420.png"/></Relationships>
</file>

<file path=ppt/slides/_rels/slide32.xml.rels><?xml version="1.0" encoding="UTF-8" standalone="yes"?>
<Relationships xmlns="http://schemas.openxmlformats.org/package/2006/relationships"><Relationship Id="rId1522" Type="http://schemas.openxmlformats.org/officeDocument/2006/relationships/customXml" Target="../ink/ink4368.xml"/><Relationship Id="rId1827" Type="http://schemas.openxmlformats.org/officeDocument/2006/relationships/image" Target="../media/image4391.png"/><Relationship Id="rId21" Type="http://schemas.openxmlformats.org/officeDocument/2006/relationships/image" Target="../media/image3496.png"/><Relationship Id="rId170" Type="http://schemas.openxmlformats.org/officeDocument/2006/relationships/customXml" Target="../ink/ink3687.xml"/><Relationship Id="rId268" Type="http://schemas.openxmlformats.org/officeDocument/2006/relationships/image" Target="../media/image3618.png"/><Relationship Id="rId475" Type="http://schemas.openxmlformats.org/officeDocument/2006/relationships/customXml" Target="../ink/ink3841.xml"/><Relationship Id="rId682" Type="http://schemas.openxmlformats.org/officeDocument/2006/relationships/customXml" Target="../ink/ink3945.xml"/><Relationship Id="rId128" Type="http://schemas.openxmlformats.org/officeDocument/2006/relationships/customXml" Target="../ink/ink3666.xml"/><Relationship Id="rId335" Type="http://schemas.openxmlformats.org/officeDocument/2006/relationships/image" Target="../media/image3651.png"/><Relationship Id="rId542" Type="http://schemas.openxmlformats.org/officeDocument/2006/relationships/image" Target="../media/image3754.png"/><Relationship Id="rId987" Type="http://schemas.openxmlformats.org/officeDocument/2006/relationships/customXml" Target="../ink/ink4098.xml"/><Relationship Id="rId1172" Type="http://schemas.openxmlformats.org/officeDocument/2006/relationships/customXml" Target="../ink/ink4191.xml"/><Relationship Id="rId402" Type="http://schemas.openxmlformats.org/officeDocument/2006/relationships/customXml" Target="../ink/ink3804.xml"/><Relationship Id="rId847" Type="http://schemas.openxmlformats.org/officeDocument/2006/relationships/image" Target="../media/image3905.png"/><Relationship Id="rId1032" Type="http://schemas.openxmlformats.org/officeDocument/2006/relationships/image" Target="../media/image3997.png"/><Relationship Id="rId1477" Type="http://schemas.openxmlformats.org/officeDocument/2006/relationships/customXml" Target="../ink/ink4345.xml"/><Relationship Id="rId1684" Type="http://schemas.openxmlformats.org/officeDocument/2006/relationships/image" Target="../media/image4320.png"/><Relationship Id="rId707" Type="http://schemas.openxmlformats.org/officeDocument/2006/relationships/image" Target="../media/image3836.png"/><Relationship Id="rId914" Type="http://schemas.openxmlformats.org/officeDocument/2006/relationships/customXml" Target="../ink/ink4061.xml"/><Relationship Id="rId1337" Type="http://schemas.openxmlformats.org/officeDocument/2006/relationships/customXml" Target="../ink/ink4274.xml"/><Relationship Id="rId1544" Type="http://schemas.openxmlformats.org/officeDocument/2006/relationships/customXml" Target="../ink/ink4379.xml"/><Relationship Id="rId1751" Type="http://schemas.openxmlformats.org/officeDocument/2006/relationships/customXml" Target="../ink/ink4483.xml"/><Relationship Id="rId43" Type="http://schemas.openxmlformats.org/officeDocument/2006/relationships/image" Target="../media/image3507.png"/><Relationship Id="rId1404" Type="http://schemas.openxmlformats.org/officeDocument/2006/relationships/image" Target="../media/image4182.png"/><Relationship Id="rId1611" Type="http://schemas.openxmlformats.org/officeDocument/2006/relationships/image" Target="../media/image4284.png"/><Relationship Id="rId192" Type="http://schemas.openxmlformats.org/officeDocument/2006/relationships/customXml" Target="../ink/ink3698.xml"/><Relationship Id="rId1709" Type="http://schemas.openxmlformats.org/officeDocument/2006/relationships/customXml" Target="../ink/ink4462.xml"/><Relationship Id="rId497" Type="http://schemas.openxmlformats.org/officeDocument/2006/relationships/customXml" Target="../ink/ink3852.xml"/><Relationship Id="rId357" Type="http://schemas.openxmlformats.org/officeDocument/2006/relationships/image" Target="../media/image3662.png"/><Relationship Id="rId1194" Type="http://schemas.openxmlformats.org/officeDocument/2006/relationships/customXml" Target="../ink/ink4202.xml"/><Relationship Id="rId217" Type="http://schemas.openxmlformats.org/officeDocument/2006/relationships/image" Target="../media/image3593.png"/><Relationship Id="rId564" Type="http://schemas.openxmlformats.org/officeDocument/2006/relationships/customXml" Target="../ink/ink3886.xml"/><Relationship Id="rId771" Type="http://schemas.openxmlformats.org/officeDocument/2006/relationships/image" Target="../media/image3867.png"/><Relationship Id="rId869" Type="http://schemas.openxmlformats.org/officeDocument/2006/relationships/image" Target="../media/image3916.png"/><Relationship Id="rId1499" Type="http://schemas.openxmlformats.org/officeDocument/2006/relationships/customXml" Target="../ink/ink4356.xml"/><Relationship Id="rId424" Type="http://schemas.openxmlformats.org/officeDocument/2006/relationships/image" Target="../media/image3695.png"/><Relationship Id="rId631" Type="http://schemas.openxmlformats.org/officeDocument/2006/relationships/image" Target="../media/image3798.png"/><Relationship Id="rId729" Type="http://schemas.openxmlformats.org/officeDocument/2006/relationships/image" Target="../media/image3846.png"/><Relationship Id="rId1054" Type="http://schemas.openxmlformats.org/officeDocument/2006/relationships/image" Target="../media/image4008.png"/><Relationship Id="rId1261" Type="http://schemas.openxmlformats.org/officeDocument/2006/relationships/image" Target="../media/image4111.png"/><Relationship Id="rId1359" Type="http://schemas.openxmlformats.org/officeDocument/2006/relationships/customXml" Target="../ink/ink4285.xml"/><Relationship Id="rId936" Type="http://schemas.openxmlformats.org/officeDocument/2006/relationships/customXml" Target="../ink/ink4072.xml"/><Relationship Id="rId1121" Type="http://schemas.openxmlformats.org/officeDocument/2006/relationships/customXml" Target="../ink/ink4165.xml"/><Relationship Id="rId1219" Type="http://schemas.openxmlformats.org/officeDocument/2006/relationships/image" Target="../media/image4090.png"/><Relationship Id="rId1566" Type="http://schemas.openxmlformats.org/officeDocument/2006/relationships/customXml" Target="../ink/ink4390.xml"/><Relationship Id="rId1773" Type="http://schemas.openxmlformats.org/officeDocument/2006/relationships/customXml" Target="../ink/ink4494.xml"/><Relationship Id="rId65" Type="http://schemas.openxmlformats.org/officeDocument/2006/relationships/image" Target="../media/image3518.png"/><Relationship Id="rId1426" Type="http://schemas.openxmlformats.org/officeDocument/2006/relationships/image" Target="../media/image4193.png"/><Relationship Id="rId1633" Type="http://schemas.openxmlformats.org/officeDocument/2006/relationships/customXml" Target="../ink/ink4424.xml"/><Relationship Id="rId1700" Type="http://schemas.openxmlformats.org/officeDocument/2006/relationships/image" Target="../media/image4328.png"/><Relationship Id="rId281" Type="http://schemas.openxmlformats.org/officeDocument/2006/relationships/customXml" Target="../ink/ink3743.xml"/><Relationship Id="rId141" Type="http://schemas.openxmlformats.org/officeDocument/2006/relationships/image" Target="../media/image3555.png"/><Relationship Id="rId379" Type="http://schemas.openxmlformats.org/officeDocument/2006/relationships/image" Target="../media/image3673.png"/><Relationship Id="rId586" Type="http://schemas.openxmlformats.org/officeDocument/2006/relationships/customXml" Target="../ink/ink3897.xml"/><Relationship Id="rId793" Type="http://schemas.openxmlformats.org/officeDocument/2006/relationships/image" Target="../media/image3878.png"/><Relationship Id="rId7" Type="http://schemas.openxmlformats.org/officeDocument/2006/relationships/image" Target="../media/image3489.png"/><Relationship Id="rId239" Type="http://schemas.openxmlformats.org/officeDocument/2006/relationships/customXml" Target="../ink/ink3722.xml"/><Relationship Id="rId446" Type="http://schemas.openxmlformats.org/officeDocument/2006/relationships/image" Target="../media/image3706.png"/><Relationship Id="rId653" Type="http://schemas.openxmlformats.org/officeDocument/2006/relationships/image" Target="../media/image3809.png"/><Relationship Id="rId1076" Type="http://schemas.openxmlformats.org/officeDocument/2006/relationships/image" Target="../media/image4019.png"/><Relationship Id="rId1283" Type="http://schemas.openxmlformats.org/officeDocument/2006/relationships/image" Target="../media/image4122.png"/><Relationship Id="rId1490" Type="http://schemas.openxmlformats.org/officeDocument/2006/relationships/image" Target="../media/image4224.png"/><Relationship Id="rId306" Type="http://schemas.openxmlformats.org/officeDocument/2006/relationships/image" Target="../media/image3637.png"/><Relationship Id="rId860" Type="http://schemas.openxmlformats.org/officeDocument/2006/relationships/customXml" Target="../ink/ink4034.xml"/><Relationship Id="rId958" Type="http://schemas.openxmlformats.org/officeDocument/2006/relationships/customXml" Target="../ink/ink4083.xml"/><Relationship Id="rId1143" Type="http://schemas.openxmlformats.org/officeDocument/2006/relationships/customXml" Target="../ink/ink4176.xml"/><Relationship Id="rId1588" Type="http://schemas.openxmlformats.org/officeDocument/2006/relationships/customXml" Target="../ink/ink4401.xml"/><Relationship Id="rId1795" Type="http://schemas.openxmlformats.org/officeDocument/2006/relationships/customXml" Target="../ink/ink4505.xml"/><Relationship Id="rId87" Type="http://schemas.openxmlformats.org/officeDocument/2006/relationships/customXml" Target="../ink/ink3645.xml"/><Relationship Id="rId513" Type="http://schemas.openxmlformats.org/officeDocument/2006/relationships/customXml" Target="../ink/ink3860.xml"/><Relationship Id="rId720" Type="http://schemas.openxmlformats.org/officeDocument/2006/relationships/customXml" Target="../ink/ink3964.xml"/><Relationship Id="rId818" Type="http://schemas.openxmlformats.org/officeDocument/2006/relationships/customXml" Target="../ink/ink4013.xml"/><Relationship Id="rId1350" Type="http://schemas.openxmlformats.org/officeDocument/2006/relationships/image" Target="../media/image4155.png"/><Relationship Id="rId1448" Type="http://schemas.openxmlformats.org/officeDocument/2006/relationships/image" Target="../media/image4204.png"/><Relationship Id="rId1655" Type="http://schemas.openxmlformats.org/officeDocument/2006/relationships/customXml" Target="../ink/ink4435.xml"/><Relationship Id="rId1003" Type="http://schemas.openxmlformats.org/officeDocument/2006/relationships/customXml" Target="../ink/ink4106.xml"/><Relationship Id="rId1210" Type="http://schemas.openxmlformats.org/officeDocument/2006/relationships/customXml" Target="../ink/ink4210.xml"/><Relationship Id="rId1308" Type="http://schemas.openxmlformats.org/officeDocument/2006/relationships/image" Target="../media/image4134.png"/><Relationship Id="rId1515" Type="http://schemas.openxmlformats.org/officeDocument/2006/relationships/customXml" Target="../ink/ink4364.xml"/><Relationship Id="rId1722" Type="http://schemas.openxmlformats.org/officeDocument/2006/relationships/image" Target="../media/image4339.png"/><Relationship Id="rId14" Type="http://schemas.openxmlformats.org/officeDocument/2006/relationships/customXml" Target="../ink/ink3608.xml"/><Relationship Id="rId163" Type="http://schemas.openxmlformats.org/officeDocument/2006/relationships/image" Target="../media/image3566.png"/><Relationship Id="rId370" Type="http://schemas.openxmlformats.org/officeDocument/2006/relationships/customXml" Target="../ink/ink3788.xml"/><Relationship Id="rId230" Type="http://schemas.openxmlformats.org/officeDocument/2006/relationships/image" Target="../media/image3599.png"/><Relationship Id="rId468" Type="http://schemas.openxmlformats.org/officeDocument/2006/relationships/image" Target="../media/image3717.png"/><Relationship Id="rId675" Type="http://schemas.openxmlformats.org/officeDocument/2006/relationships/image" Target="../media/image3820.png"/><Relationship Id="rId882" Type="http://schemas.openxmlformats.org/officeDocument/2006/relationships/customXml" Target="../ink/ink4045.xml"/><Relationship Id="rId1098" Type="http://schemas.openxmlformats.org/officeDocument/2006/relationships/image" Target="../media/image4030.png"/><Relationship Id="rId328" Type="http://schemas.openxmlformats.org/officeDocument/2006/relationships/customXml" Target="../ink/ink3767.xml"/><Relationship Id="rId535" Type="http://schemas.openxmlformats.org/officeDocument/2006/relationships/customXml" Target="../ink/ink3871.xml"/><Relationship Id="rId742" Type="http://schemas.openxmlformats.org/officeDocument/2006/relationships/customXml" Target="../ink/ink3975.xml"/><Relationship Id="rId1165" Type="http://schemas.openxmlformats.org/officeDocument/2006/relationships/image" Target="../media/image4063.png"/><Relationship Id="rId1372" Type="http://schemas.openxmlformats.org/officeDocument/2006/relationships/image" Target="../media/image4166.png"/><Relationship Id="rId602" Type="http://schemas.openxmlformats.org/officeDocument/2006/relationships/customXml" Target="../ink/ink3905.xml"/><Relationship Id="rId1025" Type="http://schemas.openxmlformats.org/officeDocument/2006/relationships/customXml" Target="../ink/ink4117.xml"/><Relationship Id="rId1232" Type="http://schemas.openxmlformats.org/officeDocument/2006/relationships/customXml" Target="../ink/ink4221.xml"/><Relationship Id="rId1677" Type="http://schemas.openxmlformats.org/officeDocument/2006/relationships/customXml" Target="../ink/ink4446.xml"/><Relationship Id="rId907" Type="http://schemas.openxmlformats.org/officeDocument/2006/relationships/image" Target="../media/image3935.png"/><Relationship Id="rId1537" Type="http://schemas.openxmlformats.org/officeDocument/2006/relationships/image" Target="../media/image4247.png"/><Relationship Id="rId1744" Type="http://schemas.openxmlformats.org/officeDocument/2006/relationships/image" Target="../media/image4350.png"/><Relationship Id="rId36" Type="http://schemas.openxmlformats.org/officeDocument/2006/relationships/customXml" Target="../ink/ink3619.xml"/><Relationship Id="rId1604" Type="http://schemas.openxmlformats.org/officeDocument/2006/relationships/customXml" Target="../ink/ink4409.xml"/><Relationship Id="rId185" Type="http://schemas.openxmlformats.org/officeDocument/2006/relationships/image" Target="../media/image3577.png"/><Relationship Id="rId1811" Type="http://schemas.openxmlformats.org/officeDocument/2006/relationships/customXml" Target="../ink/ink4513.xml"/><Relationship Id="rId392" Type="http://schemas.openxmlformats.org/officeDocument/2006/relationships/customXml" Target="../ink/ink3799.xml"/><Relationship Id="rId697" Type="http://schemas.openxmlformats.org/officeDocument/2006/relationships/image" Target="../media/image3831.png"/><Relationship Id="rId252" Type="http://schemas.openxmlformats.org/officeDocument/2006/relationships/image" Target="../media/image3610.png"/><Relationship Id="rId1187" Type="http://schemas.openxmlformats.org/officeDocument/2006/relationships/image" Target="../media/image4074.png"/><Relationship Id="rId112" Type="http://schemas.openxmlformats.org/officeDocument/2006/relationships/image" Target="../media/image3541.png"/><Relationship Id="rId557" Type="http://schemas.openxmlformats.org/officeDocument/2006/relationships/customXml" Target="../ink/ink3882.xml"/><Relationship Id="rId764" Type="http://schemas.openxmlformats.org/officeDocument/2006/relationships/customXml" Target="../ink/ink3986.xml"/><Relationship Id="rId971" Type="http://schemas.openxmlformats.org/officeDocument/2006/relationships/customXml" Target="../ink/ink4090.xml"/><Relationship Id="rId1394" Type="http://schemas.openxmlformats.org/officeDocument/2006/relationships/image" Target="../media/image4177.png"/><Relationship Id="rId1699" Type="http://schemas.openxmlformats.org/officeDocument/2006/relationships/customXml" Target="../ink/ink4457.xml"/><Relationship Id="rId417" Type="http://schemas.openxmlformats.org/officeDocument/2006/relationships/customXml" Target="../ink/ink3812.xml"/><Relationship Id="rId624" Type="http://schemas.openxmlformats.org/officeDocument/2006/relationships/customXml" Target="../ink/ink3916.xml"/><Relationship Id="rId831" Type="http://schemas.openxmlformats.org/officeDocument/2006/relationships/image" Target="../media/image3897.png"/><Relationship Id="rId1047" Type="http://schemas.openxmlformats.org/officeDocument/2006/relationships/customXml" Target="../ink/ink4128.xml"/><Relationship Id="rId1254" Type="http://schemas.openxmlformats.org/officeDocument/2006/relationships/customXml" Target="../ink/ink4232.xml"/><Relationship Id="rId1461" Type="http://schemas.openxmlformats.org/officeDocument/2006/relationships/customXml" Target="../ink/ink4336.xml"/><Relationship Id="rId929" Type="http://schemas.openxmlformats.org/officeDocument/2006/relationships/image" Target="../media/image3946.png"/><Relationship Id="rId1114" Type="http://schemas.openxmlformats.org/officeDocument/2006/relationships/image" Target="../media/image4038.png"/><Relationship Id="rId1321" Type="http://schemas.openxmlformats.org/officeDocument/2006/relationships/customXml" Target="../ink/ink4266.xml"/><Relationship Id="rId1559" Type="http://schemas.openxmlformats.org/officeDocument/2006/relationships/image" Target="../media/image4258.png"/><Relationship Id="rId1766" Type="http://schemas.openxmlformats.org/officeDocument/2006/relationships/image" Target="../media/image4361.png"/><Relationship Id="rId58" Type="http://schemas.openxmlformats.org/officeDocument/2006/relationships/customXml" Target="../ink/ink3630.xml"/><Relationship Id="rId1419" Type="http://schemas.openxmlformats.org/officeDocument/2006/relationships/customXml" Target="../ink/ink4315.xml"/><Relationship Id="rId1626" Type="http://schemas.openxmlformats.org/officeDocument/2006/relationships/image" Target="../media/image4291.png"/><Relationship Id="rId274" Type="http://schemas.openxmlformats.org/officeDocument/2006/relationships/image" Target="../media/image3621.png"/><Relationship Id="rId481" Type="http://schemas.openxmlformats.org/officeDocument/2006/relationships/customXml" Target="../ink/ink3844.xml"/><Relationship Id="rId134" Type="http://schemas.openxmlformats.org/officeDocument/2006/relationships/customXml" Target="../ink/ink3669.xml"/><Relationship Id="rId579" Type="http://schemas.openxmlformats.org/officeDocument/2006/relationships/image" Target="../media/image3772.png"/><Relationship Id="rId786" Type="http://schemas.openxmlformats.org/officeDocument/2006/relationships/customXml" Target="../ink/ink3997.xml"/><Relationship Id="rId993" Type="http://schemas.openxmlformats.org/officeDocument/2006/relationships/customXml" Target="../ink/ink4101.xml"/><Relationship Id="rId341" Type="http://schemas.openxmlformats.org/officeDocument/2006/relationships/image" Target="../media/image3654.png"/><Relationship Id="rId439" Type="http://schemas.openxmlformats.org/officeDocument/2006/relationships/customXml" Target="../ink/ink3823.xml"/><Relationship Id="rId646" Type="http://schemas.openxmlformats.org/officeDocument/2006/relationships/customXml" Target="../ink/ink3927.xml"/><Relationship Id="rId1069" Type="http://schemas.openxmlformats.org/officeDocument/2006/relationships/customXml" Target="../ink/ink4139.xml"/><Relationship Id="rId1276" Type="http://schemas.openxmlformats.org/officeDocument/2006/relationships/customXml" Target="../ink/ink4243.xml"/><Relationship Id="rId1483" Type="http://schemas.openxmlformats.org/officeDocument/2006/relationships/customXml" Target="../ink/ink4348.xml"/><Relationship Id="rId201" Type="http://schemas.openxmlformats.org/officeDocument/2006/relationships/image" Target="../media/image3585.png"/><Relationship Id="rId506" Type="http://schemas.openxmlformats.org/officeDocument/2006/relationships/image" Target="../media/image3736.png"/><Relationship Id="rId853" Type="http://schemas.openxmlformats.org/officeDocument/2006/relationships/image" Target="../media/image3908.png"/><Relationship Id="rId1136" Type="http://schemas.openxmlformats.org/officeDocument/2006/relationships/image" Target="../media/image4049.png"/><Relationship Id="rId1690" Type="http://schemas.openxmlformats.org/officeDocument/2006/relationships/image" Target="../media/image4323.png"/><Relationship Id="rId1788" Type="http://schemas.openxmlformats.org/officeDocument/2006/relationships/image" Target="../media/image4372.png"/><Relationship Id="rId713" Type="http://schemas.openxmlformats.org/officeDocument/2006/relationships/image" Target="../media/image3839.png"/><Relationship Id="rId920" Type="http://schemas.openxmlformats.org/officeDocument/2006/relationships/customXml" Target="../ink/ink4064.xml"/><Relationship Id="rId1343" Type="http://schemas.openxmlformats.org/officeDocument/2006/relationships/customXml" Target="../ink/ink4277.xml"/><Relationship Id="rId1550" Type="http://schemas.openxmlformats.org/officeDocument/2006/relationships/customXml" Target="../ink/ink4382.xml"/><Relationship Id="rId1648" Type="http://schemas.openxmlformats.org/officeDocument/2006/relationships/image" Target="../media/image4302.png"/><Relationship Id="rId1203" Type="http://schemas.openxmlformats.org/officeDocument/2006/relationships/image" Target="../media/image4082.png"/><Relationship Id="rId1410" Type="http://schemas.openxmlformats.org/officeDocument/2006/relationships/image" Target="../media/image4185.png"/><Relationship Id="rId1508" Type="http://schemas.openxmlformats.org/officeDocument/2006/relationships/image" Target="../media/image4233.png"/><Relationship Id="rId1715" Type="http://schemas.openxmlformats.org/officeDocument/2006/relationships/customXml" Target="../ink/ink4465.xml"/><Relationship Id="rId296" Type="http://schemas.openxmlformats.org/officeDocument/2006/relationships/image" Target="../media/image3632.png"/><Relationship Id="rId156" Type="http://schemas.openxmlformats.org/officeDocument/2006/relationships/customXml" Target="../ink/ink3680.xml"/><Relationship Id="rId363" Type="http://schemas.openxmlformats.org/officeDocument/2006/relationships/image" Target="../media/image3665.png"/><Relationship Id="rId570" Type="http://schemas.openxmlformats.org/officeDocument/2006/relationships/customXml" Target="../ink/ink3889.xml"/><Relationship Id="rId223" Type="http://schemas.openxmlformats.org/officeDocument/2006/relationships/image" Target="../media/image3596.png"/><Relationship Id="rId430" Type="http://schemas.openxmlformats.org/officeDocument/2006/relationships/image" Target="../media/image3698.png"/><Relationship Id="rId668" Type="http://schemas.openxmlformats.org/officeDocument/2006/relationships/customXml" Target="../ink/ink3938.xml"/><Relationship Id="rId875" Type="http://schemas.openxmlformats.org/officeDocument/2006/relationships/image" Target="../media/image3919.png"/><Relationship Id="rId1060" Type="http://schemas.openxmlformats.org/officeDocument/2006/relationships/image" Target="../media/image4011.png"/><Relationship Id="rId1298" Type="http://schemas.openxmlformats.org/officeDocument/2006/relationships/image" Target="../media/image4129.png"/><Relationship Id="rId528" Type="http://schemas.openxmlformats.org/officeDocument/2006/relationships/image" Target="../media/image3747.png"/><Relationship Id="rId735" Type="http://schemas.openxmlformats.org/officeDocument/2006/relationships/image" Target="../media/image3849.png"/><Relationship Id="rId942" Type="http://schemas.openxmlformats.org/officeDocument/2006/relationships/customXml" Target="../ink/ink4075.xml"/><Relationship Id="rId1158" Type="http://schemas.openxmlformats.org/officeDocument/2006/relationships/customXml" Target="../ink/ink4184.xml"/><Relationship Id="rId1365" Type="http://schemas.openxmlformats.org/officeDocument/2006/relationships/customXml" Target="../ink/ink4288.xml"/><Relationship Id="rId1572" Type="http://schemas.openxmlformats.org/officeDocument/2006/relationships/customXml" Target="../ink/ink4393.xml"/><Relationship Id="rId1018" Type="http://schemas.openxmlformats.org/officeDocument/2006/relationships/image" Target="../media/image3990.png"/><Relationship Id="rId1225" Type="http://schemas.openxmlformats.org/officeDocument/2006/relationships/image" Target="../media/image4093.png"/><Relationship Id="rId1432" Type="http://schemas.openxmlformats.org/officeDocument/2006/relationships/image" Target="../media/image4196.png"/><Relationship Id="rId71" Type="http://schemas.openxmlformats.org/officeDocument/2006/relationships/customXml" Target="../ink/ink3637.xml"/><Relationship Id="rId802" Type="http://schemas.openxmlformats.org/officeDocument/2006/relationships/customXml" Target="../ink/ink4005.xml"/><Relationship Id="rId1737" Type="http://schemas.openxmlformats.org/officeDocument/2006/relationships/customXml" Target="../ink/ink4476.xml"/><Relationship Id="rId29" Type="http://schemas.openxmlformats.org/officeDocument/2006/relationships/image" Target="../media/image3500.png"/><Relationship Id="rId178" Type="http://schemas.openxmlformats.org/officeDocument/2006/relationships/customXml" Target="../ink/ink3691.xml"/><Relationship Id="rId1804" Type="http://schemas.openxmlformats.org/officeDocument/2006/relationships/image" Target="../media/image4380.png"/><Relationship Id="rId385" Type="http://schemas.openxmlformats.org/officeDocument/2006/relationships/image" Target="../media/image3676.png"/><Relationship Id="rId592" Type="http://schemas.openxmlformats.org/officeDocument/2006/relationships/customXml" Target="../ink/ink3900.xml"/><Relationship Id="rId245" Type="http://schemas.openxmlformats.org/officeDocument/2006/relationships/customXml" Target="../ink/ink3725.xml"/><Relationship Id="rId452" Type="http://schemas.openxmlformats.org/officeDocument/2006/relationships/image" Target="../media/image3709.png"/><Relationship Id="rId897" Type="http://schemas.openxmlformats.org/officeDocument/2006/relationships/image" Target="../media/image3930.png"/><Relationship Id="rId1082" Type="http://schemas.openxmlformats.org/officeDocument/2006/relationships/image" Target="../media/image4022.png"/><Relationship Id="rId105" Type="http://schemas.openxmlformats.org/officeDocument/2006/relationships/customXml" Target="../ink/ink3654.xml"/><Relationship Id="rId312" Type="http://schemas.openxmlformats.org/officeDocument/2006/relationships/image" Target="../media/image3640.png"/><Relationship Id="rId757" Type="http://schemas.openxmlformats.org/officeDocument/2006/relationships/image" Target="../media/image3860.png"/><Relationship Id="rId964" Type="http://schemas.openxmlformats.org/officeDocument/2006/relationships/image" Target="../media/image3963.png"/><Relationship Id="rId1387" Type="http://schemas.openxmlformats.org/officeDocument/2006/relationships/customXml" Target="../ink/ink4299.xml"/><Relationship Id="rId1594" Type="http://schemas.openxmlformats.org/officeDocument/2006/relationships/customXml" Target="../ink/ink4404.xml"/><Relationship Id="rId93" Type="http://schemas.openxmlformats.org/officeDocument/2006/relationships/customXml" Target="../ink/ink3648.xml"/><Relationship Id="rId617" Type="http://schemas.openxmlformats.org/officeDocument/2006/relationships/image" Target="../media/image3791.png"/><Relationship Id="rId824" Type="http://schemas.openxmlformats.org/officeDocument/2006/relationships/customXml" Target="../ink/ink4016.xml"/><Relationship Id="rId1247" Type="http://schemas.openxmlformats.org/officeDocument/2006/relationships/image" Target="../media/image4104.png"/><Relationship Id="rId1454" Type="http://schemas.openxmlformats.org/officeDocument/2006/relationships/image" Target="../media/image4207.png"/><Relationship Id="rId1661" Type="http://schemas.openxmlformats.org/officeDocument/2006/relationships/customXml" Target="../ink/ink4438.xml"/><Relationship Id="rId1107" Type="http://schemas.openxmlformats.org/officeDocument/2006/relationships/customXml" Target="../ink/ink4158.xml"/><Relationship Id="rId1314" Type="http://schemas.openxmlformats.org/officeDocument/2006/relationships/image" Target="../media/image4137.png"/><Relationship Id="rId1521" Type="http://schemas.openxmlformats.org/officeDocument/2006/relationships/image" Target="../media/image4239.png"/><Relationship Id="rId1759" Type="http://schemas.openxmlformats.org/officeDocument/2006/relationships/customXml" Target="../ink/ink4487.xml"/><Relationship Id="rId1619" Type="http://schemas.openxmlformats.org/officeDocument/2006/relationships/customXml" Target="../ink/ink4417.xml"/><Relationship Id="rId1826" Type="http://schemas.openxmlformats.org/officeDocument/2006/relationships/customXml" Target="../ink/ink4521.xml"/><Relationship Id="rId20" Type="http://schemas.openxmlformats.org/officeDocument/2006/relationships/customXml" Target="../ink/ink3611.xml"/><Relationship Id="rId267" Type="http://schemas.openxmlformats.org/officeDocument/2006/relationships/customXml" Target="../ink/ink3736.xml"/><Relationship Id="rId474" Type="http://schemas.openxmlformats.org/officeDocument/2006/relationships/image" Target="../media/image3720.png"/><Relationship Id="rId127" Type="http://schemas.openxmlformats.org/officeDocument/2006/relationships/image" Target="../media/image3548.png"/><Relationship Id="rId681" Type="http://schemas.openxmlformats.org/officeDocument/2006/relationships/image" Target="../media/image3823.png"/><Relationship Id="rId779" Type="http://schemas.openxmlformats.org/officeDocument/2006/relationships/image" Target="../media/image3871.png"/><Relationship Id="rId986" Type="http://schemas.openxmlformats.org/officeDocument/2006/relationships/image" Target="../media/image3974.png"/><Relationship Id="rId334" Type="http://schemas.openxmlformats.org/officeDocument/2006/relationships/customXml" Target="../ink/ink3770.xml"/><Relationship Id="rId541" Type="http://schemas.openxmlformats.org/officeDocument/2006/relationships/customXml" Target="../ink/ink3874.xml"/><Relationship Id="rId639" Type="http://schemas.openxmlformats.org/officeDocument/2006/relationships/image" Target="../media/image3802.png"/><Relationship Id="rId1171" Type="http://schemas.openxmlformats.org/officeDocument/2006/relationships/image" Target="../media/image4066.png"/><Relationship Id="rId1269" Type="http://schemas.openxmlformats.org/officeDocument/2006/relationships/image" Target="../media/image4115.png"/><Relationship Id="rId1476" Type="http://schemas.openxmlformats.org/officeDocument/2006/relationships/customXml" Target="../ink/ink4344.xml"/><Relationship Id="rId401" Type="http://schemas.openxmlformats.org/officeDocument/2006/relationships/image" Target="../media/image3684.png"/><Relationship Id="rId846" Type="http://schemas.openxmlformats.org/officeDocument/2006/relationships/customXml" Target="../ink/ink4027.xml"/><Relationship Id="rId1031" Type="http://schemas.openxmlformats.org/officeDocument/2006/relationships/customXml" Target="../ink/ink4120.xml"/><Relationship Id="rId1129" Type="http://schemas.openxmlformats.org/officeDocument/2006/relationships/customXml" Target="../ink/ink4169.xml"/><Relationship Id="rId1683" Type="http://schemas.openxmlformats.org/officeDocument/2006/relationships/customXml" Target="../ink/ink4449.xml"/><Relationship Id="rId706" Type="http://schemas.openxmlformats.org/officeDocument/2006/relationships/customXml" Target="../ink/ink3957.xml"/><Relationship Id="rId913" Type="http://schemas.openxmlformats.org/officeDocument/2006/relationships/image" Target="../media/image3938.png"/><Relationship Id="rId1336" Type="http://schemas.openxmlformats.org/officeDocument/2006/relationships/image" Target="../media/image4148.png"/><Relationship Id="rId1543" Type="http://schemas.openxmlformats.org/officeDocument/2006/relationships/image" Target="../media/image4250.png"/><Relationship Id="rId1750" Type="http://schemas.openxmlformats.org/officeDocument/2006/relationships/image" Target="../media/image4353.png"/><Relationship Id="rId42" Type="http://schemas.openxmlformats.org/officeDocument/2006/relationships/customXml" Target="../ink/ink3622.xml"/><Relationship Id="rId1403" Type="http://schemas.openxmlformats.org/officeDocument/2006/relationships/customXml" Target="../ink/ink4307.xml"/><Relationship Id="rId1610" Type="http://schemas.openxmlformats.org/officeDocument/2006/relationships/customXml" Target="../ink/ink4412.xml"/><Relationship Id="rId191" Type="http://schemas.openxmlformats.org/officeDocument/2006/relationships/image" Target="../media/image3580.png"/><Relationship Id="rId1708" Type="http://schemas.openxmlformats.org/officeDocument/2006/relationships/image" Target="../media/image4332.png"/><Relationship Id="rId289" Type="http://schemas.openxmlformats.org/officeDocument/2006/relationships/customXml" Target="../ink/ink3747.xml"/><Relationship Id="rId496" Type="http://schemas.openxmlformats.org/officeDocument/2006/relationships/image" Target="../media/image3731.png"/><Relationship Id="rId149" Type="http://schemas.openxmlformats.org/officeDocument/2006/relationships/image" Target="../media/image3559.png"/><Relationship Id="rId356" Type="http://schemas.openxmlformats.org/officeDocument/2006/relationships/customXml" Target="../ink/ink3781.xml"/><Relationship Id="rId563" Type="http://schemas.openxmlformats.org/officeDocument/2006/relationships/image" Target="../media/image3764.png"/><Relationship Id="rId770" Type="http://schemas.openxmlformats.org/officeDocument/2006/relationships/customXml" Target="../ink/ink3989.xml"/><Relationship Id="rId1193" Type="http://schemas.openxmlformats.org/officeDocument/2006/relationships/image" Target="../media/image4077.png"/><Relationship Id="rId216" Type="http://schemas.openxmlformats.org/officeDocument/2006/relationships/customXml" Target="../ink/ink3710.xml"/><Relationship Id="rId423" Type="http://schemas.openxmlformats.org/officeDocument/2006/relationships/customXml" Target="../ink/ink3815.xml"/><Relationship Id="rId868" Type="http://schemas.openxmlformats.org/officeDocument/2006/relationships/customXml" Target="../ink/ink4038.xml"/><Relationship Id="rId1053" Type="http://schemas.openxmlformats.org/officeDocument/2006/relationships/customXml" Target="../ink/ink4131.xml"/><Relationship Id="rId1260" Type="http://schemas.openxmlformats.org/officeDocument/2006/relationships/customXml" Target="../ink/ink4235.xml"/><Relationship Id="rId1498" Type="http://schemas.openxmlformats.org/officeDocument/2006/relationships/image" Target="../media/image4228.png"/><Relationship Id="rId630" Type="http://schemas.openxmlformats.org/officeDocument/2006/relationships/customXml" Target="../ink/ink3919.xml"/><Relationship Id="rId728" Type="http://schemas.openxmlformats.org/officeDocument/2006/relationships/customXml" Target="../ink/ink3968.xml"/><Relationship Id="rId935" Type="http://schemas.openxmlformats.org/officeDocument/2006/relationships/image" Target="../media/image3949.png"/><Relationship Id="rId1358" Type="http://schemas.openxmlformats.org/officeDocument/2006/relationships/image" Target="../media/image4159.png"/><Relationship Id="rId1565" Type="http://schemas.openxmlformats.org/officeDocument/2006/relationships/image" Target="../media/image4261.png"/><Relationship Id="rId1772" Type="http://schemas.openxmlformats.org/officeDocument/2006/relationships/image" Target="../media/image4364.png"/><Relationship Id="rId64" Type="http://schemas.openxmlformats.org/officeDocument/2006/relationships/customXml" Target="../ink/ink3633.xml"/><Relationship Id="rId1120" Type="http://schemas.openxmlformats.org/officeDocument/2006/relationships/image" Target="../media/image4041.png"/><Relationship Id="rId1218" Type="http://schemas.openxmlformats.org/officeDocument/2006/relationships/customXml" Target="../ink/ink4214.xml"/><Relationship Id="rId1425" Type="http://schemas.openxmlformats.org/officeDocument/2006/relationships/customXml" Target="../ink/ink4318.xml"/><Relationship Id="rId1632" Type="http://schemas.openxmlformats.org/officeDocument/2006/relationships/image" Target="../media/image4294.png"/><Relationship Id="rId280" Type="http://schemas.openxmlformats.org/officeDocument/2006/relationships/image" Target="../media/image3624.png"/><Relationship Id="rId140" Type="http://schemas.openxmlformats.org/officeDocument/2006/relationships/customXml" Target="../ink/ink3672.xml"/><Relationship Id="rId378" Type="http://schemas.openxmlformats.org/officeDocument/2006/relationships/customXml" Target="../ink/ink3792.xml"/><Relationship Id="rId585" Type="http://schemas.openxmlformats.org/officeDocument/2006/relationships/image" Target="../media/image3775.png"/><Relationship Id="rId792" Type="http://schemas.openxmlformats.org/officeDocument/2006/relationships/customXml" Target="../ink/ink4000.xml"/><Relationship Id="rId6" Type="http://schemas.openxmlformats.org/officeDocument/2006/relationships/customXml" Target="../ink/ink3604.xml"/><Relationship Id="rId238" Type="http://schemas.openxmlformats.org/officeDocument/2006/relationships/image" Target="../media/image3603.png"/><Relationship Id="rId445" Type="http://schemas.openxmlformats.org/officeDocument/2006/relationships/customXml" Target="../ink/ink3826.xml"/><Relationship Id="rId652" Type="http://schemas.openxmlformats.org/officeDocument/2006/relationships/customXml" Target="../ink/ink3930.xml"/><Relationship Id="rId1075" Type="http://schemas.openxmlformats.org/officeDocument/2006/relationships/customXml" Target="../ink/ink4142.xml"/><Relationship Id="rId1282" Type="http://schemas.openxmlformats.org/officeDocument/2006/relationships/customXml" Target="../ink/ink4246.xml"/><Relationship Id="rId305" Type="http://schemas.openxmlformats.org/officeDocument/2006/relationships/customXml" Target="../ink/ink3755.xml"/><Relationship Id="rId512" Type="http://schemas.openxmlformats.org/officeDocument/2006/relationships/image" Target="../media/image3739.png"/><Relationship Id="rId957" Type="http://schemas.openxmlformats.org/officeDocument/2006/relationships/image" Target="../media/image3960.png"/><Relationship Id="rId1142" Type="http://schemas.openxmlformats.org/officeDocument/2006/relationships/image" Target="../media/image4052.png"/><Relationship Id="rId1587" Type="http://schemas.openxmlformats.org/officeDocument/2006/relationships/image" Target="../media/image4272.png"/><Relationship Id="rId1794" Type="http://schemas.openxmlformats.org/officeDocument/2006/relationships/image" Target="../media/image4375.png"/><Relationship Id="rId86" Type="http://schemas.openxmlformats.org/officeDocument/2006/relationships/image" Target="../media/image3528.png"/><Relationship Id="rId817" Type="http://schemas.openxmlformats.org/officeDocument/2006/relationships/image" Target="../media/image3890.png"/><Relationship Id="rId1002" Type="http://schemas.openxmlformats.org/officeDocument/2006/relationships/image" Target="../media/image3982.png"/><Relationship Id="rId1447" Type="http://schemas.openxmlformats.org/officeDocument/2006/relationships/customXml" Target="../ink/ink4329.xml"/><Relationship Id="rId1654" Type="http://schemas.openxmlformats.org/officeDocument/2006/relationships/image" Target="../media/image4305.png"/><Relationship Id="rId1307" Type="http://schemas.openxmlformats.org/officeDocument/2006/relationships/customXml" Target="../ink/ink4259.xml"/><Relationship Id="rId1514" Type="http://schemas.openxmlformats.org/officeDocument/2006/relationships/image" Target="../media/image4236.png"/><Relationship Id="rId1721" Type="http://schemas.openxmlformats.org/officeDocument/2006/relationships/customXml" Target="../ink/ink4468.xml"/><Relationship Id="rId13" Type="http://schemas.openxmlformats.org/officeDocument/2006/relationships/image" Target="../media/image3492.png"/><Relationship Id="rId1819" Type="http://schemas.openxmlformats.org/officeDocument/2006/relationships/customXml" Target="../ink/ink4517.xml"/><Relationship Id="rId162" Type="http://schemas.openxmlformats.org/officeDocument/2006/relationships/customXml" Target="../ink/ink3683.xml"/><Relationship Id="rId467" Type="http://schemas.openxmlformats.org/officeDocument/2006/relationships/customXml" Target="../ink/ink3837.xml"/><Relationship Id="rId1097" Type="http://schemas.openxmlformats.org/officeDocument/2006/relationships/customXml" Target="../ink/ink4153.xml"/><Relationship Id="rId674" Type="http://schemas.openxmlformats.org/officeDocument/2006/relationships/customXml" Target="../ink/ink3941.xml"/><Relationship Id="rId881" Type="http://schemas.openxmlformats.org/officeDocument/2006/relationships/image" Target="../media/image3922.png"/><Relationship Id="rId979" Type="http://schemas.openxmlformats.org/officeDocument/2006/relationships/customXml" Target="../ink/ink4094.xml"/><Relationship Id="rId327" Type="http://schemas.openxmlformats.org/officeDocument/2006/relationships/image" Target="../media/image3647.png"/><Relationship Id="rId534" Type="http://schemas.openxmlformats.org/officeDocument/2006/relationships/image" Target="../media/image3750.png"/><Relationship Id="rId741" Type="http://schemas.openxmlformats.org/officeDocument/2006/relationships/image" Target="../media/image3852.png"/><Relationship Id="rId839" Type="http://schemas.openxmlformats.org/officeDocument/2006/relationships/image" Target="../media/image3901.png"/><Relationship Id="rId1164" Type="http://schemas.openxmlformats.org/officeDocument/2006/relationships/customXml" Target="../ink/ink4187.xml"/><Relationship Id="rId1371" Type="http://schemas.openxmlformats.org/officeDocument/2006/relationships/customXml" Target="../ink/ink4291.xml"/><Relationship Id="rId1469" Type="http://schemas.openxmlformats.org/officeDocument/2006/relationships/customXml" Target="../ink/ink4340.xml"/><Relationship Id="rId601" Type="http://schemas.openxmlformats.org/officeDocument/2006/relationships/image" Target="../media/image3783.png"/><Relationship Id="rId1024" Type="http://schemas.openxmlformats.org/officeDocument/2006/relationships/image" Target="../media/image3993.png"/><Relationship Id="rId1231" Type="http://schemas.openxmlformats.org/officeDocument/2006/relationships/image" Target="../media/image4096.png"/><Relationship Id="rId1676" Type="http://schemas.openxmlformats.org/officeDocument/2006/relationships/image" Target="../media/image4316.png"/><Relationship Id="rId906" Type="http://schemas.openxmlformats.org/officeDocument/2006/relationships/customXml" Target="../ink/ink4057.xml"/><Relationship Id="rId1329" Type="http://schemas.openxmlformats.org/officeDocument/2006/relationships/customXml" Target="../ink/ink4270.xml"/><Relationship Id="rId1536" Type="http://schemas.openxmlformats.org/officeDocument/2006/relationships/customXml" Target="../ink/ink4375.xml"/><Relationship Id="rId1743" Type="http://schemas.openxmlformats.org/officeDocument/2006/relationships/customXml" Target="../ink/ink4479.xml"/><Relationship Id="rId35" Type="http://schemas.openxmlformats.org/officeDocument/2006/relationships/image" Target="../media/image3503.png"/><Relationship Id="rId1603" Type="http://schemas.openxmlformats.org/officeDocument/2006/relationships/image" Target="../media/image4280.png"/><Relationship Id="rId1810" Type="http://schemas.openxmlformats.org/officeDocument/2006/relationships/image" Target="../media/image4383.png"/><Relationship Id="rId184" Type="http://schemas.openxmlformats.org/officeDocument/2006/relationships/customXml" Target="../ink/ink3694.xml"/><Relationship Id="rId391" Type="http://schemas.openxmlformats.org/officeDocument/2006/relationships/image" Target="../media/image3679.png"/><Relationship Id="rId251" Type="http://schemas.openxmlformats.org/officeDocument/2006/relationships/customXml" Target="../ink/ink3728.xml"/><Relationship Id="rId489" Type="http://schemas.openxmlformats.org/officeDocument/2006/relationships/customXml" Target="../ink/ink3848.xml"/><Relationship Id="rId696" Type="http://schemas.openxmlformats.org/officeDocument/2006/relationships/customXml" Target="../ink/ink3952.xml"/><Relationship Id="rId349" Type="http://schemas.openxmlformats.org/officeDocument/2006/relationships/image" Target="../media/image3658.png"/><Relationship Id="rId556" Type="http://schemas.openxmlformats.org/officeDocument/2006/relationships/image" Target="../media/image3761.png"/><Relationship Id="rId763" Type="http://schemas.openxmlformats.org/officeDocument/2006/relationships/image" Target="../media/image3863.png"/><Relationship Id="rId1186" Type="http://schemas.openxmlformats.org/officeDocument/2006/relationships/customXml" Target="../ink/ink4198.xml"/><Relationship Id="rId1393" Type="http://schemas.openxmlformats.org/officeDocument/2006/relationships/customXml" Target="../ink/ink4302.xml"/><Relationship Id="rId111" Type="http://schemas.openxmlformats.org/officeDocument/2006/relationships/customXml" Target="../ink/ink3657.xml"/><Relationship Id="rId209" Type="http://schemas.openxmlformats.org/officeDocument/2006/relationships/image" Target="../media/image3589.png"/><Relationship Id="rId416" Type="http://schemas.openxmlformats.org/officeDocument/2006/relationships/customXml" Target="../ink/ink3811.xml"/><Relationship Id="rId970" Type="http://schemas.openxmlformats.org/officeDocument/2006/relationships/image" Target="../media/image3966.png"/><Relationship Id="rId1046" Type="http://schemas.openxmlformats.org/officeDocument/2006/relationships/image" Target="../media/image4004.png"/><Relationship Id="rId1253" Type="http://schemas.openxmlformats.org/officeDocument/2006/relationships/image" Target="../media/image4107.png"/><Relationship Id="rId1698" Type="http://schemas.openxmlformats.org/officeDocument/2006/relationships/image" Target="../media/image4327.png"/><Relationship Id="rId623" Type="http://schemas.openxmlformats.org/officeDocument/2006/relationships/image" Target="../media/image3794.png"/><Relationship Id="rId830" Type="http://schemas.openxmlformats.org/officeDocument/2006/relationships/customXml" Target="../ink/ink4019.xml"/><Relationship Id="rId928" Type="http://schemas.openxmlformats.org/officeDocument/2006/relationships/customXml" Target="../ink/ink4068.xml"/><Relationship Id="rId1460" Type="http://schemas.openxmlformats.org/officeDocument/2006/relationships/image" Target="../media/image4210.png"/><Relationship Id="rId1558" Type="http://schemas.openxmlformats.org/officeDocument/2006/relationships/customXml" Target="../ink/ink4386.xml"/><Relationship Id="rId1765" Type="http://schemas.openxmlformats.org/officeDocument/2006/relationships/customXml" Target="../ink/ink4490.xml"/><Relationship Id="rId57" Type="http://schemas.openxmlformats.org/officeDocument/2006/relationships/image" Target="../media/image3514.png"/><Relationship Id="rId1113" Type="http://schemas.openxmlformats.org/officeDocument/2006/relationships/customXml" Target="../ink/ink4161.xml"/><Relationship Id="rId1320" Type="http://schemas.openxmlformats.org/officeDocument/2006/relationships/image" Target="../media/image4140.png"/><Relationship Id="rId1418" Type="http://schemas.openxmlformats.org/officeDocument/2006/relationships/image" Target="../media/image4189.png"/><Relationship Id="rId1625" Type="http://schemas.openxmlformats.org/officeDocument/2006/relationships/customXml" Target="../ink/ink4420.xml"/><Relationship Id="rId273" Type="http://schemas.openxmlformats.org/officeDocument/2006/relationships/customXml" Target="../ink/ink3739.xml"/><Relationship Id="rId480" Type="http://schemas.openxmlformats.org/officeDocument/2006/relationships/image" Target="../media/image3723.png"/><Relationship Id="rId133" Type="http://schemas.openxmlformats.org/officeDocument/2006/relationships/image" Target="../media/image3551.png"/><Relationship Id="rId340" Type="http://schemas.openxmlformats.org/officeDocument/2006/relationships/customXml" Target="../ink/ink3773.xml"/><Relationship Id="rId578" Type="http://schemas.openxmlformats.org/officeDocument/2006/relationships/customXml" Target="../ink/ink3893.xml"/><Relationship Id="rId785" Type="http://schemas.openxmlformats.org/officeDocument/2006/relationships/image" Target="../media/image3874.png"/><Relationship Id="rId992" Type="http://schemas.openxmlformats.org/officeDocument/2006/relationships/image" Target="../media/image3977.png"/><Relationship Id="rId200" Type="http://schemas.openxmlformats.org/officeDocument/2006/relationships/customXml" Target="../ink/ink3702.xml"/><Relationship Id="rId438" Type="http://schemas.openxmlformats.org/officeDocument/2006/relationships/image" Target="../media/image3702.png"/><Relationship Id="rId645" Type="http://schemas.openxmlformats.org/officeDocument/2006/relationships/image" Target="../media/image3805.png"/><Relationship Id="rId852" Type="http://schemas.openxmlformats.org/officeDocument/2006/relationships/customXml" Target="../ink/ink4030.xml"/><Relationship Id="rId1068" Type="http://schemas.openxmlformats.org/officeDocument/2006/relationships/image" Target="../media/image4015.png"/><Relationship Id="rId1275" Type="http://schemas.openxmlformats.org/officeDocument/2006/relationships/image" Target="../media/image4118.png"/><Relationship Id="rId1482" Type="http://schemas.openxmlformats.org/officeDocument/2006/relationships/image" Target="../media/image4220.png"/><Relationship Id="rId505" Type="http://schemas.openxmlformats.org/officeDocument/2006/relationships/customXml" Target="../ink/ink3856.xml"/><Relationship Id="rId712" Type="http://schemas.openxmlformats.org/officeDocument/2006/relationships/customXml" Target="../ink/ink3960.xml"/><Relationship Id="rId1135" Type="http://schemas.openxmlformats.org/officeDocument/2006/relationships/customXml" Target="../ink/ink4172.xml"/><Relationship Id="rId1342" Type="http://schemas.openxmlformats.org/officeDocument/2006/relationships/image" Target="../media/image4151.png"/><Relationship Id="rId1787" Type="http://schemas.openxmlformats.org/officeDocument/2006/relationships/customXml" Target="../ink/ink4501.xml"/><Relationship Id="rId79" Type="http://schemas.openxmlformats.org/officeDocument/2006/relationships/customXml" Target="../ink/ink3641.xml"/><Relationship Id="rId1202" Type="http://schemas.openxmlformats.org/officeDocument/2006/relationships/customXml" Target="../ink/ink4206.xml"/><Relationship Id="rId1647" Type="http://schemas.openxmlformats.org/officeDocument/2006/relationships/customXml" Target="../ink/ink4431.xml"/><Relationship Id="rId1507" Type="http://schemas.openxmlformats.org/officeDocument/2006/relationships/customXml" Target="../ink/ink4360.xml"/><Relationship Id="rId1714" Type="http://schemas.openxmlformats.org/officeDocument/2006/relationships/image" Target="../media/image4335.png"/><Relationship Id="rId295" Type="http://schemas.openxmlformats.org/officeDocument/2006/relationships/customXml" Target="../ink/ink3750.xml"/><Relationship Id="rId155" Type="http://schemas.openxmlformats.org/officeDocument/2006/relationships/image" Target="../media/image3562.png"/><Relationship Id="rId362" Type="http://schemas.openxmlformats.org/officeDocument/2006/relationships/customXml" Target="../ink/ink3784.xml"/><Relationship Id="rId1297" Type="http://schemas.openxmlformats.org/officeDocument/2006/relationships/customXml" Target="../ink/ink4254.xml"/><Relationship Id="rId222" Type="http://schemas.openxmlformats.org/officeDocument/2006/relationships/customXml" Target="../ink/ink3713.xml"/><Relationship Id="rId667" Type="http://schemas.openxmlformats.org/officeDocument/2006/relationships/image" Target="../media/image3816.png"/><Relationship Id="rId874" Type="http://schemas.openxmlformats.org/officeDocument/2006/relationships/customXml" Target="../ink/ink4041.xml"/><Relationship Id="rId527" Type="http://schemas.openxmlformats.org/officeDocument/2006/relationships/customXml" Target="../ink/ink3867.xml"/><Relationship Id="rId734" Type="http://schemas.openxmlformats.org/officeDocument/2006/relationships/customXml" Target="../ink/ink3971.xml"/><Relationship Id="rId941" Type="http://schemas.openxmlformats.org/officeDocument/2006/relationships/image" Target="../media/image3952.png"/><Relationship Id="rId1157" Type="http://schemas.openxmlformats.org/officeDocument/2006/relationships/image" Target="../media/image4059.png"/><Relationship Id="rId1364" Type="http://schemas.openxmlformats.org/officeDocument/2006/relationships/image" Target="../media/image4162.png"/><Relationship Id="rId1571" Type="http://schemas.openxmlformats.org/officeDocument/2006/relationships/image" Target="../media/image4264.png"/><Relationship Id="rId70" Type="http://schemas.openxmlformats.org/officeDocument/2006/relationships/customXml" Target="../ink/ink3636.xml"/><Relationship Id="rId801" Type="http://schemas.openxmlformats.org/officeDocument/2006/relationships/image" Target="../media/image3882.png"/><Relationship Id="rId1017" Type="http://schemas.openxmlformats.org/officeDocument/2006/relationships/customXml" Target="../ink/ink4113.xml"/><Relationship Id="rId1224" Type="http://schemas.openxmlformats.org/officeDocument/2006/relationships/customXml" Target="../ink/ink4217.xml"/><Relationship Id="rId1431" Type="http://schemas.openxmlformats.org/officeDocument/2006/relationships/customXml" Target="../ink/ink4321.xml"/><Relationship Id="rId1669" Type="http://schemas.openxmlformats.org/officeDocument/2006/relationships/customXml" Target="../ink/ink4442.xml"/><Relationship Id="rId1529" Type="http://schemas.openxmlformats.org/officeDocument/2006/relationships/image" Target="../media/image4243.png"/><Relationship Id="rId1736" Type="http://schemas.openxmlformats.org/officeDocument/2006/relationships/image" Target="../media/image4346.png"/><Relationship Id="rId28" Type="http://schemas.openxmlformats.org/officeDocument/2006/relationships/customXml" Target="../ink/ink3615.xml"/><Relationship Id="rId1803" Type="http://schemas.openxmlformats.org/officeDocument/2006/relationships/customXml" Target="../ink/ink4509.xml"/><Relationship Id="rId177" Type="http://schemas.openxmlformats.org/officeDocument/2006/relationships/image" Target="../media/image3573.png"/><Relationship Id="rId384" Type="http://schemas.openxmlformats.org/officeDocument/2006/relationships/customXml" Target="../ink/ink3795.xml"/><Relationship Id="rId591" Type="http://schemas.openxmlformats.org/officeDocument/2006/relationships/image" Target="../media/image3778.png"/><Relationship Id="rId244" Type="http://schemas.openxmlformats.org/officeDocument/2006/relationships/image" Target="../media/image3606.png"/><Relationship Id="rId689" Type="http://schemas.openxmlformats.org/officeDocument/2006/relationships/image" Target="../media/image3827.png"/><Relationship Id="rId896" Type="http://schemas.openxmlformats.org/officeDocument/2006/relationships/customXml" Target="../ink/ink4052.xml"/><Relationship Id="rId1081" Type="http://schemas.openxmlformats.org/officeDocument/2006/relationships/customXml" Target="../ink/ink4145.xml"/><Relationship Id="rId451" Type="http://schemas.openxmlformats.org/officeDocument/2006/relationships/customXml" Target="../ink/ink3829.xml"/><Relationship Id="rId549" Type="http://schemas.openxmlformats.org/officeDocument/2006/relationships/customXml" Target="../ink/ink3878.xml"/><Relationship Id="rId756" Type="http://schemas.openxmlformats.org/officeDocument/2006/relationships/customXml" Target="../ink/ink3982.xml"/><Relationship Id="rId1179" Type="http://schemas.openxmlformats.org/officeDocument/2006/relationships/image" Target="../media/image4070.png"/><Relationship Id="rId1386" Type="http://schemas.openxmlformats.org/officeDocument/2006/relationships/image" Target="../media/image4173.png"/><Relationship Id="rId1593" Type="http://schemas.openxmlformats.org/officeDocument/2006/relationships/image" Target="../media/image4275.png"/><Relationship Id="rId104" Type="http://schemas.openxmlformats.org/officeDocument/2006/relationships/image" Target="../media/image3537.png"/><Relationship Id="rId311" Type="http://schemas.openxmlformats.org/officeDocument/2006/relationships/customXml" Target="../ink/ink3758.xml"/><Relationship Id="rId409" Type="http://schemas.openxmlformats.org/officeDocument/2006/relationships/image" Target="../media/image3688.png"/><Relationship Id="rId963" Type="http://schemas.openxmlformats.org/officeDocument/2006/relationships/customXml" Target="../ink/ink4086.xml"/><Relationship Id="rId1039" Type="http://schemas.openxmlformats.org/officeDocument/2006/relationships/customXml" Target="../ink/ink4124.xml"/><Relationship Id="rId1246" Type="http://schemas.openxmlformats.org/officeDocument/2006/relationships/customXml" Target="../ink/ink4228.xml"/><Relationship Id="rId92" Type="http://schemas.openxmlformats.org/officeDocument/2006/relationships/image" Target="../media/image3531.png"/><Relationship Id="rId616" Type="http://schemas.openxmlformats.org/officeDocument/2006/relationships/customXml" Target="../ink/ink3912.xml"/><Relationship Id="rId823" Type="http://schemas.openxmlformats.org/officeDocument/2006/relationships/image" Target="../media/image3893.png"/><Relationship Id="rId1453" Type="http://schemas.openxmlformats.org/officeDocument/2006/relationships/customXml" Target="../ink/ink4332.xml"/><Relationship Id="rId1660" Type="http://schemas.openxmlformats.org/officeDocument/2006/relationships/image" Target="../media/image4308.png"/><Relationship Id="rId1758" Type="http://schemas.openxmlformats.org/officeDocument/2006/relationships/image" Target="../media/image4357.png"/><Relationship Id="rId1106" Type="http://schemas.openxmlformats.org/officeDocument/2006/relationships/image" Target="../media/image4034.png"/><Relationship Id="rId1313" Type="http://schemas.openxmlformats.org/officeDocument/2006/relationships/customXml" Target="../ink/ink4262.xml"/><Relationship Id="rId1520" Type="http://schemas.openxmlformats.org/officeDocument/2006/relationships/customXml" Target="../ink/ink4367.xml"/><Relationship Id="rId1618" Type="http://schemas.openxmlformats.org/officeDocument/2006/relationships/image" Target="../media/image4287.png"/><Relationship Id="rId1825" Type="http://schemas.openxmlformats.org/officeDocument/2006/relationships/image" Target="../media/image4390.png"/><Relationship Id="rId199" Type="http://schemas.openxmlformats.org/officeDocument/2006/relationships/image" Target="../media/image3584.png"/><Relationship Id="rId266" Type="http://schemas.openxmlformats.org/officeDocument/2006/relationships/image" Target="../media/image3617.png"/><Relationship Id="rId473" Type="http://schemas.openxmlformats.org/officeDocument/2006/relationships/customXml" Target="../ink/ink3840.xml"/><Relationship Id="rId680" Type="http://schemas.openxmlformats.org/officeDocument/2006/relationships/customXml" Target="../ink/ink3944.xml"/><Relationship Id="rId126" Type="http://schemas.openxmlformats.org/officeDocument/2006/relationships/customXml" Target="../ink/ink3665.xml"/><Relationship Id="rId333" Type="http://schemas.openxmlformats.org/officeDocument/2006/relationships/image" Target="../media/image3650.png"/><Relationship Id="rId540" Type="http://schemas.openxmlformats.org/officeDocument/2006/relationships/image" Target="../media/image3753.png"/><Relationship Id="rId778" Type="http://schemas.openxmlformats.org/officeDocument/2006/relationships/customXml" Target="../ink/ink3993.xml"/><Relationship Id="rId985" Type="http://schemas.openxmlformats.org/officeDocument/2006/relationships/customXml" Target="../ink/ink4097.xml"/><Relationship Id="rId1170" Type="http://schemas.openxmlformats.org/officeDocument/2006/relationships/customXml" Target="../ink/ink4190.xml"/><Relationship Id="rId638" Type="http://schemas.openxmlformats.org/officeDocument/2006/relationships/customXml" Target="../ink/ink3923.xml"/><Relationship Id="rId845" Type="http://schemas.openxmlformats.org/officeDocument/2006/relationships/image" Target="../media/image3904.png"/><Relationship Id="rId1030" Type="http://schemas.openxmlformats.org/officeDocument/2006/relationships/image" Target="../media/image3996.png"/><Relationship Id="rId1268" Type="http://schemas.openxmlformats.org/officeDocument/2006/relationships/customXml" Target="../ink/ink4239.xml"/><Relationship Id="rId1475" Type="http://schemas.openxmlformats.org/officeDocument/2006/relationships/image" Target="../media/image4217.png"/><Relationship Id="rId1682" Type="http://schemas.openxmlformats.org/officeDocument/2006/relationships/image" Target="../media/image4319.png"/><Relationship Id="rId400" Type="http://schemas.openxmlformats.org/officeDocument/2006/relationships/customXml" Target="../ink/ink3803.xml"/><Relationship Id="rId705" Type="http://schemas.openxmlformats.org/officeDocument/2006/relationships/image" Target="../media/image3835.png"/><Relationship Id="rId1128" Type="http://schemas.openxmlformats.org/officeDocument/2006/relationships/image" Target="../media/image4045.png"/><Relationship Id="rId1335" Type="http://schemas.openxmlformats.org/officeDocument/2006/relationships/customXml" Target="../ink/ink4273.xml"/><Relationship Id="rId1542" Type="http://schemas.openxmlformats.org/officeDocument/2006/relationships/customXml" Target="../ink/ink4378.xml"/><Relationship Id="rId912" Type="http://schemas.openxmlformats.org/officeDocument/2006/relationships/customXml" Target="../ink/ink4060.xml"/><Relationship Id="rId41" Type="http://schemas.openxmlformats.org/officeDocument/2006/relationships/image" Target="../media/image3506.png"/><Relationship Id="rId1402" Type="http://schemas.openxmlformats.org/officeDocument/2006/relationships/image" Target="../media/image4181.png"/><Relationship Id="rId1707" Type="http://schemas.openxmlformats.org/officeDocument/2006/relationships/customXml" Target="../ink/ink4461.xml"/><Relationship Id="rId190" Type="http://schemas.openxmlformats.org/officeDocument/2006/relationships/customXml" Target="../ink/ink3697.xml"/><Relationship Id="rId288" Type="http://schemas.openxmlformats.org/officeDocument/2006/relationships/image" Target="../media/image3628.png"/><Relationship Id="rId495" Type="http://schemas.openxmlformats.org/officeDocument/2006/relationships/customXml" Target="../ink/ink3851.xml"/><Relationship Id="rId148" Type="http://schemas.openxmlformats.org/officeDocument/2006/relationships/customXml" Target="../ink/ink3676.xml"/><Relationship Id="rId355" Type="http://schemas.openxmlformats.org/officeDocument/2006/relationships/image" Target="../media/image3661.png"/><Relationship Id="rId562" Type="http://schemas.openxmlformats.org/officeDocument/2006/relationships/customXml" Target="../ink/ink3885.xml"/><Relationship Id="rId1192" Type="http://schemas.openxmlformats.org/officeDocument/2006/relationships/customXml" Target="../ink/ink4201.xml"/><Relationship Id="rId215" Type="http://schemas.openxmlformats.org/officeDocument/2006/relationships/image" Target="../media/image3592.png"/><Relationship Id="rId422" Type="http://schemas.openxmlformats.org/officeDocument/2006/relationships/image" Target="../media/image3694.png"/><Relationship Id="rId867" Type="http://schemas.openxmlformats.org/officeDocument/2006/relationships/image" Target="../media/image3915.png"/><Relationship Id="rId1052" Type="http://schemas.openxmlformats.org/officeDocument/2006/relationships/image" Target="../media/image4007.png"/><Relationship Id="rId1497" Type="http://schemas.openxmlformats.org/officeDocument/2006/relationships/customXml" Target="../ink/ink4355.xml"/><Relationship Id="rId727" Type="http://schemas.openxmlformats.org/officeDocument/2006/relationships/image" Target="../media/image3845.png"/><Relationship Id="rId934" Type="http://schemas.openxmlformats.org/officeDocument/2006/relationships/customXml" Target="../ink/ink4071.xml"/><Relationship Id="rId1357" Type="http://schemas.openxmlformats.org/officeDocument/2006/relationships/customXml" Target="../ink/ink4284.xml"/><Relationship Id="rId1564" Type="http://schemas.openxmlformats.org/officeDocument/2006/relationships/customXml" Target="../ink/ink4389.xml"/><Relationship Id="rId1771" Type="http://schemas.openxmlformats.org/officeDocument/2006/relationships/customXml" Target="../ink/ink4493.xml"/><Relationship Id="rId63" Type="http://schemas.openxmlformats.org/officeDocument/2006/relationships/image" Target="../media/image3517.png"/><Relationship Id="rId1217" Type="http://schemas.openxmlformats.org/officeDocument/2006/relationships/image" Target="../media/image4089.png"/><Relationship Id="rId1424" Type="http://schemas.openxmlformats.org/officeDocument/2006/relationships/image" Target="../media/image4192.png"/><Relationship Id="rId1631" Type="http://schemas.openxmlformats.org/officeDocument/2006/relationships/customXml" Target="../ink/ink4423.xml"/><Relationship Id="rId1729" Type="http://schemas.openxmlformats.org/officeDocument/2006/relationships/customXml" Target="../ink/ink4472.xml"/><Relationship Id="rId377" Type="http://schemas.openxmlformats.org/officeDocument/2006/relationships/image" Target="../media/image3672.png"/><Relationship Id="rId584" Type="http://schemas.openxmlformats.org/officeDocument/2006/relationships/customXml" Target="../ink/ink3896.xml"/><Relationship Id="rId5" Type="http://schemas.openxmlformats.org/officeDocument/2006/relationships/image" Target="../media/image3226.png"/><Relationship Id="rId237" Type="http://schemas.openxmlformats.org/officeDocument/2006/relationships/customXml" Target="../ink/ink3721.xml"/><Relationship Id="rId791" Type="http://schemas.openxmlformats.org/officeDocument/2006/relationships/image" Target="../media/image3877.png"/><Relationship Id="rId889" Type="http://schemas.openxmlformats.org/officeDocument/2006/relationships/image" Target="../media/image3926.png"/><Relationship Id="rId1074" Type="http://schemas.openxmlformats.org/officeDocument/2006/relationships/image" Target="../media/image4018.png"/><Relationship Id="rId444" Type="http://schemas.openxmlformats.org/officeDocument/2006/relationships/image" Target="../media/image3705.png"/><Relationship Id="rId651" Type="http://schemas.openxmlformats.org/officeDocument/2006/relationships/image" Target="../media/image3808.png"/><Relationship Id="rId749" Type="http://schemas.openxmlformats.org/officeDocument/2006/relationships/image" Target="../media/image3856.png"/><Relationship Id="rId1281" Type="http://schemas.openxmlformats.org/officeDocument/2006/relationships/image" Target="../media/image4121.png"/><Relationship Id="rId1379" Type="http://schemas.openxmlformats.org/officeDocument/2006/relationships/customXml" Target="../ink/ink4295.xml"/><Relationship Id="rId1586" Type="http://schemas.openxmlformats.org/officeDocument/2006/relationships/customXml" Target="../ink/ink4400.xml"/><Relationship Id="rId304" Type="http://schemas.openxmlformats.org/officeDocument/2006/relationships/image" Target="../media/image3636.png"/><Relationship Id="rId511" Type="http://schemas.openxmlformats.org/officeDocument/2006/relationships/customXml" Target="../ink/ink3859.xml"/><Relationship Id="rId609" Type="http://schemas.openxmlformats.org/officeDocument/2006/relationships/image" Target="../media/image3787.png"/><Relationship Id="rId956" Type="http://schemas.openxmlformats.org/officeDocument/2006/relationships/customXml" Target="../ink/ink4082.xml"/><Relationship Id="rId1141" Type="http://schemas.openxmlformats.org/officeDocument/2006/relationships/customXml" Target="../ink/ink4175.xml"/><Relationship Id="rId1239" Type="http://schemas.openxmlformats.org/officeDocument/2006/relationships/image" Target="../media/image4100.png"/><Relationship Id="rId1793" Type="http://schemas.openxmlformats.org/officeDocument/2006/relationships/customXml" Target="../ink/ink4504.xml"/><Relationship Id="rId85" Type="http://schemas.openxmlformats.org/officeDocument/2006/relationships/customXml" Target="../ink/ink3644.xml"/><Relationship Id="rId816" Type="http://schemas.openxmlformats.org/officeDocument/2006/relationships/customXml" Target="../ink/ink4012.xml"/><Relationship Id="rId1001" Type="http://schemas.openxmlformats.org/officeDocument/2006/relationships/customXml" Target="../ink/ink4105.xml"/><Relationship Id="rId1446" Type="http://schemas.openxmlformats.org/officeDocument/2006/relationships/image" Target="../media/image4203.png"/><Relationship Id="rId1653" Type="http://schemas.openxmlformats.org/officeDocument/2006/relationships/customXml" Target="../ink/ink4434.xml"/><Relationship Id="rId1306" Type="http://schemas.openxmlformats.org/officeDocument/2006/relationships/image" Target="../media/image4133.png"/><Relationship Id="rId1513" Type="http://schemas.openxmlformats.org/officeDocument/2006/relationships/customXml" Target="../ink/ink4363.xml"/><Relationship Id="rId1720" Type="http://schemas.openxmlformats.org/officeDocument/2006/relationships/image" Target="../media/image4338.png"/><Relationship Id="rId12" Type="http://schemas.openxmlformats.org/officeDocument/2006/relationships/customXml" Target="../ink/ink3607.xml"/><Relationship Id="rId1818" Type="http://schemas.openxmlformats.org/officeDocument/2006/relationships/image" Target="../media/image4387.png"/><Relationship Id="rId161" Type="http://schemas.openxmlformats.org/officeDocument/2006/relationships/image" Target="../media/image3565.png"/><Relationship Id="rId399" Type="http://schemas.openxmlformats.org/officeDocument/2006/relationships/image" Target="../media/image3683.png"/><Relationship Id="rId259" Type="http://schemas.openxmlformats.org/officeDocument/2006/relationships/customXml" Target="../ink/ink3732.xml"/><Relationship Id="rId466" Type="http://schemas.openxmlformats.org/officeDocument/2006/relationships/image" Target="../media/image3716.png"/><Relationship Id="rId673" Type="http://schemas.openxmlformats.org/officeDocument/2006/relationships/image" Target="../media/image3819.png"/><Relationship Id="rId880" Type="http://schemas.openxmlformats.org/officeDocument/2006/relationships/customXml" Target="../ink/ink4044.xml"/><Relationship Id="rId1096" Type="http://schemas.openxmlformats.org/officeDocument/2006/relationships/image" Target="../media/image4029.png"/><Relationship Id="rId119" Type="http://schemas.openxmlformats.org/officeDocument/2006/relationships/customXml" Target="../ink/ink3661.xml"/><Relationship Id="rId326" Type="http://schemas.openxmlformats.org/officeDocument/2006/relationships/customXml" Target="../ink/ink3766.xml"/><Relationship Id="rId533" Type="http://schemas.openxmlformats.org/officeDocument/2006/relationships/customXml" Target="../ink/ink3870.xml"/><Relationship Id="rId978" Type="http://schemas.openxmlformats.org/officeDocument/2006/relationships/image" Target="../media/image3970.png"/><Relationship Id="rId1163" Type="http://schemas.openxmlformats.org/officeDocument/2006/relationships/image" Target="../media/image4062.png"/><Relationship Id="rId1370" Type="http://schemas.openxmlformats.org/officeDocument/2006/relationships/image" Target="../media/image4165.png"/><Relationship Id="rId740" Type="http://schemas.openxmlformats.org/officeDocument/2006/relationships/customXml" Target="../ink/ink3974.xml"/><Relationship Id="rId838" Type="http://schemas.openxmlformats.org/officeDocument/2006/relationships/customXml" Target="../ink/ink4023.xml"/><Relationship Id="rId1023" Type="http://schemas.openxmlformats.org/officeDocument/2006/relationships/customXml" Target="../ink/ink4116.xml"/><Relationship Id="rId1468" Type="http://schemas.openxmlformats.org/officeDocument/2006/relationships/image" Target="../media/image4214.png"/><Relationship Id="rId1675" Type="http://schemas.openxmlformats.org/officeDocument/2006/relationships/customXml" Target="../ink/ink4445.xml"/><Relationship Id="rId600" Type="http://schemas.openxmlformats.org/officeDocument/2006/relationships/customXml" Target="../ink/ink3904.xml"/><Relationship Id="rId1230" Type="http://schemas.openxmlformats.org/officeDocument/2006/relationships/customXml" Target="../ink/ink4220.xml"/><Relationship Id="rId1328" Type="http://schemas.openxmlformats.org/officeDocument/2006/relationships/image" Target="../media/image4144.png"/><Relationship Id="rId1535" Type="http://schemas.openxmlformats.org/officeDocument/2006/relationships/image" Target="../media/image4246.png"/><Relationship Id="rId905" Type="http://schemas.openxmlformats.org/officeDocument/2006/relationships/image" Target="../media/image3934.png"/><Relationship Id="rId1742" Type="http://schemas.openxmlformats.org/officeDocument/2006/relationships/image" Target="../media/image4349.png"/><Relationship Id="rId34" Type="http://schemas.openxmlformats.org/officeDocument/2006/relationships/customXml" Target="../ink/ink3618.xml"/><Relationship Id="rId1602" Type="http://schemas.openxmlformats.org/officeDocument/2006/relationships/customXml" Target="../ink/ink4408.xml"/><Relationship Id="rId183" Type="http://schemas.openxmlformats.org/officeDocument/2006/relationships/image" Target="../media/image3576.png"/><Relationship Id="rId390" Type="http://schemas.openxmlformats.org/officeDocument/2006/relationships/customXml" Target="../ink/ink3798.xml"/><Relationship Id="rId250" Type="http://schemas.openxmlformats.org/officeDocument/2006/relationships/image" Target="../media/image3609.png"/><Relationship Id="rId488" Type="http://schemas.openxmlformats.org/officeDocument/2006/relationships/image" Target="../media/image3727.png"/><Relationship Id="rId695" Type="http://schemas.openxmlformats.org/officeDocument/2006/relationships/image" Target="../media/image3830.png"/><Relationship Id="rId110" Type="http://schemas.openxmlformats.org/officeDocument/2006/relationships/image" Target="../media/image3540.png"/><Relationship Id="rId348" Type="http://schemas.openxmlformats.org/officeDocument/2006/relationships/customXml" Target="../ink/ink3777.xml"/><Relationship Id="rId555" Type="http://schemas.openxmlformats.org/officeDocument/2006/relationships/customXml" Target="../ink/ink3881.xml"/><Relationship Id="rId762" Type="http://schemas.openxmlformats.org/officeDocument/2006/relationships/customXml" Target="../ink/ink3985.xml"/><Relationship Id="rId1185" Type="http://schemas.openxmlformats.org/officeDocument/2006/relationships/image" Target="../media/image4073.png"/><Relationship Id="rId1392" Type="http://schemas.openxmlformats.org/officeDocument/2006/relationships/image" Target="../media/image4176.png"/><Relationship Id="rId208" Type="http://schemas.openxmlformats.org/officeDocument/2006/relationships/customXml" Target="../ink/ink3706.xml"/><Relationship Id="rId415" Type="http://schemas.openxmlformats.org/officeDocument/2006/relationships/image" Target="../media/image3691.png"/><Relationship Id="rId622" Type="http://schemas.openxmlformats.org/officeDocument/2006/relationships/customXml" Target="../ink/ink3915.xml"/><Relationship Id="rId1045" Type="http://schemas.openxmlformats.org/officeDocument/2006/relationships/customXml" Target="../ink/ink4127.xml"/><Relationship Id="rId1252" Type="http://schemas.openxmlformats.org/officeDocument/2006/relationships/customXml" Target="../ink/ink4231.xml"/><Relationship Id="rId1697" Type="http://schemas.openxmlformats.org/officeDocument/2006/relationships/customXml" Target="../ink/ink4456.xml"/><Relationship Id="rId927" Type="http://schemas.openxmlformats.org/officeDocument/2006/relationships/image" Target="../media/image3945.png"/><Relationship Id="rId1112" Type="http://schemas.openxmlformats.org/officeDocument/2006/relationships/image" Target="../media/image4037.png"/><Relationship Id="rId1557" Type="http://schemas.openxmlformats.org/officeDocument/2006/relationships/image" Target="../media/image4257.png"/><Relationship Id="rId1764" Type="http://schemas.openxmlformats.org/officeDocument/2006/relationships/image" Target="../media/image4360.png"/><Relationship Id="rId56" Type="http://schemas.openxmlformats.org/officeDocument/2006/relationships/customXml" Target="../ink/ink3629.xml"/><Relationship Id="rId1417" Type="http://schemas.openxmlformats.org/officeDocument/2006/relationships/customXml" Target="../ink/ink4314.xml"/><Relationship Id="rId1624" Type="http://schemas.openxmlformats.org/officeDocument/2006/relationships/image" Target="../media/image4290.png"/><Relationship Id="rId272" Type="http://schemas.openxmlformats.org/officeDocument/2006/relationships/image" Target="../media/image3620.png"/><Relationship Id="rId577" Type="http://schemas.openxmlformats.org/officeDocument/2006/relationships/image" Target="../media/image3771.png"/><Relationship Id="rId132" Type="http://schemas.openxmlformats.org/officeDocument/2006/relationships/customXml" Target="../ink/ink3668.xml"/><Relationship Id="rId784" Type="http://schemas.openxmlformats.org/officeDocument/2006/relationships/customXml" Target="../ink/ink3996.xml"/><Relationship Id="rId991" Type="http://schemas.openxmlformats.org/officeDocument/2006/relationships/customXml" Target="../ink/ink4100.xml"/><Relationship Id="rId1067" Type="http://schemas.openxmlformats.org/officeDocument/2006/relationships/customXml" Target="../ink/ink4138.xml"/><Relationship Id="rId437" Type="http://schemas.openxmlformats.org/officeDocument/2006/relationships/customXml" Target="../ink/ink3822.xml"/><Relationship Id="rId644" Type="http://schemas.openxmlformats.org/officeDocument/2006/relationships/customXml" Target="../ink/ink3926.xml"/><Relationship Id="rId851" Type="http://schemas.openxmlformats.org/officeDocument/2006/relationships/image" Target="../media/image3907.png"/><Relationship Id="rId1274" Type="http://schemas.openxmlformats.org/officeDocument/2006/relationships/customXml" Target="../ink/ink4242.xml"/><Relationship Id="rId1481" Type="http://schemas.openxmlformats.org/officeDocument/2006/relationships/customXml" Target="../ink/ink4347.xml"/><Relationship Id="rId1579" Type="http://schemas.openxmlformats.org/officeDocument/2006/relationships/image" Target="../media/image4268.png"/><Relationship Id="rId504" Type="http://schemas.openxmlformats.org/officeDocument/2006/relationships/image" Target="../media/image3735.png"/><Relationship Id="rId711" Type="http://schemas.openxmlformats.org/officeDocument/2006/relationships/image" Target="../media/image3838.png"/><Relationship Id="rId949" Type="http://schemas.openxmlformats.org/officeDocument/2006/relationships/image" Target="../media/image3956.png"/><Relationship Id="rId1134" Type="http://schemas.openxmlformats.org/officeDocument/2006/relationships/image" Target="../media/image4048.png"/><Relationship Id="rId1341" Type="http://schemas.openxmlformats.org/officeDocument/2006/relationships/customXml" Target="../ink/ink4276.xml"/><Relationship Id="rId1786" Type="http://schemas.openxmlformats.org/officeDocument/2006/relationships/image" Target="../media/image4371.png"/><Relationship Id="rId78" Type="http://schemas.openxmlformats.org/officeDocument/2006/relationships/image" Target="../media/image3524.png"/><Relationship Id="rId809" Type="http://schemas.openxmlformats.org/officeDocument/2006/relationships/image" Target="../media/image3886.png"/><Relationship Id="rId1201" Type="http://schemas.openxmlformats.org/officeDocument/2006/relationships/image" Target="../media/image4081.png"/><Relationship Id="rId1439" Type="http://schemas.openxmlformats.org/officeDocument/2006/relationships/customXml" Target="../ink/ink4325.xml"/><Relationship Id="rId1646" Type="http://schemas.openxmlformats.org/officeDocument/2006/relationships/image" Target="../media/image4301.png"/><Relationship Id="rId1506" Type="http://schemas.openxmlformats.org/officeDocument/2006/relationships/image" Target="../media/image4232.png"/><Relationship Id="rId1713" Type="http://schemas.openxmlformats.org/officeDocument/2006/relationships/customXml" Target="../ink/ink4464.xml"/><Relationship Id="rId294" Type="http://schemas.openxmlformats.org/officeDocument/2006/relationships/image" Target="../media/image3631.png"/><Relationship Id="rId154" Type="http://schemas.openxmlformats.org/officeDocument/2006/relationships/customXml" Target="../ink/ink3679.xml"/><Relationship Id="rId361" Type="http://schemas.openxmlformats.org/officeDocument/2006/relationships/image" Target="../media/image3664.png"/><Relationship Id="rId599" Type="http://schemas.openxmlformats.org/officeDocument/2006/relationships/image" Target="../media/image3782.png"/><Relationship Id="rId459" Type="http://schemas.openxmlformats.org/officeDocument/2006/relationships/customXml" Target="../ink/ink3833.xml"/><Relationship Id="rId666" Type="http://schemas.openxmlformats.org/officeDocument/2006/relationships/customXml" Target="../ink/ink3937.xml"/><Relationship Id="rId873" Type="http://schemas.openxmlformats.org/officeDocument/2006/relationships/image" Target="../media/image3918.png"/><Relationship Id="rId1089" Type="http://schemas.openxmlformats.org/officeDocument/2006/relationships/customXml" Target="../ink/ink4149.xml"/><Relationship Id="rId1296" Type="http://schemas.openxmlformats.org/officeDocument/2006/relationships/image" Target="../media/image4128.png"/><Relationship Id="rId221" Type="http://schemas.openxmlformats.org/officeDocument/2006/relationships/image" Target="../media/image3595.png"/><Relationship Id="rId319" Type="http://schemas.openxmlformats.org/officeDocument/2006/relationships/customXml" Target="../ink/ink3762.xml"/><Relationship Id="rId526" Type="http://schemas.openxmlformats.org/officeDocument/2006/relationships/image" Target="../media/image3746.png"/><Relationship Id="rId1156" Type="http://schemas.openxmlformats.org/officeDocument/2006/relationships/customXml" Target="../ink/ink4183.xml"/><Relationship Id="rId1363" Type="http://schemas.openxmlformats.org/officeDocument/2006/relationships/customXml" Target="../ink/ink4287.xml"/><Relationship Id="rId733" Type="http://schemas.openxmlformats.org/officeDocument/2006/relationships/image" Target="../media/image3848.png"/><Relationship Id="rId940" Type="http://schemas.openxmlformats.org/officeDocument/2006/relationships/customXml" Target="../ink/ink4074.xml"/><Relationship Id="rId1016" Type="http://schemas.openxmlformats.org/officeDocument/2006/relationships/image" Target="../media/image3989.png"/><Relationship Id="rId1570" Type="http://schemas.openxmlformats.org/officeDocument/2006/relationships/customXml" Target="../ink/ink4392.xml"/><Relationship Id="rId1668" Type="http://schemas.openxmlformats.org/officeDocument/2006/relationships/image" Target="../media/image4312.png"/><Relationship Id="rId800" Type="http://schemas.openxmlformats.org/officeDocument/2006/relationships/customXml" Target="../ink/ink4004.xml"/><Relationship Id="rId1223" Type="http://schemas.openxmlformats.org/officeDocument/2006/relationships/image" Target="../media/image4092.png"/><Relationship Id="rId1430" Type="http://schemas.openxmlformats.org/officeDocument/2006/relationships/image" Target="../media/image4195.png"/><Relationship Id="rId1528" Type="http://schemas.openxmlformats.org/officeDocument/2006/relationships/customXml" Target="../ink/ink4371.xml"/><Relationship Id="rId1735" Type="http://schemas.openxmlformats.org/officeDocument/2006/relationships/customXml" Target="../ink/ink4475.xml"/><Relationship Id="rId27" Type="http://schemas.openxmlformats.org/officeDocument/2006/relationships/image" Target="../media/image3499.png"/><Relationship Id="rId1802" Type="http://schemas.openxmlformats.org/officeDocument/2006/relationships/image" Target="../media/image4379.png"/><Relationship Id="rId176" Type="http://schemas.openxmlformats.org/officeDocument/2006/relationships/customXml" Target="../ink/ink3690.xml"/><Relationship Id="rId383" Type="http://schemas.openxmlformats.org/officeDocument/2006/relationships/image" Target="../media/image3675.png"/><Relationship Id="rId590" Type="http://schemas.openxmlformats.org/officeDocument/2006/relationships/customXml" Target="../ink/ink3899.xml"/><Relationship Id="rId243" Type="http://schemas.openxmlformats.org/officeDocument/2006/relationships/customXml" Target="../ink/ink3724.xml"/><Relationship Id="rId450" Type="http://schemas.openxmlformats.org/officeDocument/2006/relationships/image" Target="../media/image3708.png"/><Relationship Id="rId688" Type="http://schemas.openxmlformats.org/officeDocument/2006/relationships/customXml" Target="../ink/ink3948.xml"/><Relationship Id="rId895" Type="http://schemas.openxmlformats.org/officeDocument/2006/relationships/image" Target="../media/image3929.png"/><Relationship Id="rId1080" Type="http://schemas.openxmlformats.org/officeDocument/2006/relationships/image" Target="../media/image4021.png"/><Relationship Id="rId103" Type="http://schemas.openxmlformats.org/officeDocument/2006/relationships/customXml" Target="../ink/ink3653.xml"/><Relationship Id="rId310" Type="http://schemas.openxmlformats.org/officeDocument/2006/relationships/image" Target="../media/image3639.png"/><Relationship Id="rId548" Type="http://schemas.openxmlformats.org/officeDocument/2006/relationships/image" Target="../media/image3757.png"/><Relationship Id="rId755" Type="http://schemas.openxmlformats.org/officeDocument/2006/relationships/image" Target="../media/image3859.png"/><Relationship Id="rId962" Type="http://schemas.openxmlformats.org/officeDocument/2006/relationships/image" Target="../media/image3962.png"/><Relationship Id="rId1178" Type="http://schemas.openxmlformats.org/officeDocument/2006/relationships/customXml" Target="../ink/ink4194.xml"/><Relationship Id="rId1385" Type="http://schemas.openxmlformats.org/officeDocument/2006/relationships/customXml" Target="../ink/ink4298.xml"/><Relationship Id="rId1592" Type="http://schemas.openxmlformats.org/officeDocument/2006/relationships/customXml" Target="../ink/ink4403.xml"/><Relationship Id="rId91" Type="http://schemas.openxmlformats.org/officeDocument/2006/relationships/customXml" Target="../ink/ink3647.xml"/><Relationship Id="rId408" Type="http://schemas.openxmlformats.org/officeDocument/2006/relationships/customXml" Target="../ink/ink3807.xml"/><Relationship Id="rId615" Type="http://schemas.openxmlformats.org/officeDocument/2006/relationships/image" Target="../media/image3790.png"/><Relationship Id="rId822" Type="http://schemas.openxmlformats.org/officeDocument/2006/relationships/customXml" Target="../ink/ink4015.xml"/><Relationship Id="rId1038" Type="http://schemas.openxmlformats.org/officeDocument/2006/relationships/image" Target="../media/image4000.png"/><Relationship Id="rId1245" Type="http://schemas.openxmlformats.org/officeDocument/2006/relationships/image" Target="../media/image4103.png"/><Relationship Id="rId1452" Type="http://schemas.openxmlformats.org/officeDocument/2006/relationships/image" Target="../media/image4206.png"/><Relationship Id="rId1105" Type="http://schemas.openxmlformats.org/officeDocument/2006/relationships/customXml" Target="../ink/ink4157.xml"/><Relationship Id="rId1312" Type="http://schemas.openxmlformats.org/officeDocument/2006/relationships/image" Target="../media/image4136.png"/><Relationship Id="rId1757" Type="http://schemas.openxmlformats.org/officeDocument/2006/relationships/customXml" Target="../ink/ink4486.xml"/><Relationship Id="rId49" Type="http://schemas.openxmlformats.org/officeDocument/2006/relationships/image" Target="../media/image3510.png"/><Relationship Id="rId1617" Type="http://schemas.openxmlformats.org/officeDocument/2006/relationships/customXml" Target="../ink/ink4416.xml"/><Relationship Id="rId1824" Type="http://schemas.openxmlformats.org/officeDocument/2006/relationships/customXml" Target="../ink/ink4520.xml"/><Relationship Id="rId198" Type="http://schemas.openxmlformats.org/officeDocument/2006/relationships/customXml" Target="../ink/ink3701.xml"/><Relationship Id="rId265" Type="http://schemas.openxmlformats.org/officeDocument/2006/relationships/customXml" Target="../ink/ink3735.xml"/><Relationship Id="rId472" Type="http://schemas.openxmlformats.org/officeDocument/2006/relationships/image" Target="../media/image3719.png"/><Relationship Id="rId125" Type="http://schemas.openxmlformats.org/officeDocument/2006/relationships/customXml" Target="../ink/ink3664.xml"/><Relationship Id="rId332" Type="http://schemas.openxmlformats.org/officeDocument/2006/relationships/customXml" Target="../ink/ink3769.xml"/><Relationship Id="rId777" Type="http://schemas.openxmlformats.org/officeDocument/2006/relationships/image" Target="../media/image3870.png"/><Relationship Id="rId984" Type="http://schemas.openxmlformats.org/officeDocument/2006/relationships/image" Target="../media/image3973.png"/><Relationship Id="rId637" Type="http://schemas.openxmlformats.org/officeDocument/2006/relationships/image" Target="../media/image3801.png"/><Relationship Id="rId844" Type="http://schemas.openxmlformats.org/officeDocument/2006/relationships/customXml" Target="../ink/ink4026.xml"/><Relationship Id="rId1267" Type="http://schemas.openxmlformats.org/officeDocument/2006/relationships/image" Target="../media/image4114.png"/><Relationship Id="rId1474" Type="http://schemas.openxmlformats.org/officeDocument/2006/relationships/customXml" Target="../ink/ink4343.xml"/><Relationship Id="rId1681" Type="http://schemas.openxmlformats.org/officeDocument/2006/relationships/customXml" Target="../ink/ink4448.xml"/><Relationship Id="rId704" Type="http://schemas.openxmlformats.org/officeDocument/2006/relationships/customXml" Target="../ink/ink3956.xml"/><Relationship Id="rId911" Type="http://schemas.openxmlformats.org/officeDocument/2006/relationships/image" Target="../media/image3937.png"/><Relationship Id="rId1127" Type="http://schemas.openxmlformats.org/officeDocument/2006/relationships/customXml" Target="../ink/ink4168.xml"/><Relationship Id="rId1334" Type="http://schemas.openxmlformats.org/officeDocument/2006/relationships/image" Target="../media/image4147.png"/><Relationship Id="rId1541" Type="http://schemas.openxmlformats.org/officeDocument/2006/relationships/image" Target="../media/image4249.png"/><Relationship Id="rId1779" Type="http://schemas.openxmlformats.org/officeDocument/2006/relationships/customXml" Target="../ink/ink4497.xml"/><Relationship Id="rId40" Type="http://schemas.openxmlformats.org/officeDocument/2006/relationships/customXml" Target="../ink/ink3621.xml"/><Relationship Id="rId1401" Type="http://schemas.openxmlformats.org/officeDocument/2006/relationships/customXml" Target="../ink/ink4306.xml"/><Relationship Id="rId1639" Type="http://schemas.openxmlformats.org/officeDocument/2006/relationships/customXml" Target="../ink/ink4427.xml"/><Relationship Id="rId1706" Type="http://schemas.openxmlformats.org/officeDocument/2006/relationships/image" Target="../media/image4331.png"/><Relationship Id="rId287" Type="http://schemas.openxmlformats.org/officeDocument/2006/relationships/customXml" Target="../ink/ink3746.xml"/><Relationship Id="rId494" Type="http://schemas.openxmlformats.org/officeDocument/2006/relationships/image" Target="../media/image3730.png"/><Relationship Id="rId147" Type="http://schemas.openxmlformats.org/officeDocument/2006/relationships/image" Target="../media/image3558.png"/><Relationship Id="rId354" Type="http://schemas.openxmlformats.org/officeDocument/2006/relationships/customXml" Target="../ink/ink3780.xml"/><Relationship Id="rId799" Type="http://schemas.openxmlformats.org/officeDocument/2006/relationships/image" Target="../media/image3881.png"/><Relationship Id="rId1191" Type="http://schemas.openxmlformats.org/officeDocument/2006/relationships/image" Target="../media/image4076.png"/><Relationship Id="rId561" Type="http://schemas.openxmlformats.org/officeDocument/2006/relationships/image" Target="../media/image3763.png"/><Relationship Id="rId659" Type="http://schemas.openxmlformats.org/officeDocument/2006/relationships/image" Target="../media/image3812.png"/><Relationship Id="rId866" Type="http://schemas.openxmlformats.org/officeDocument/2006/relationships/customXml" Target="../ink/ink4037.xml"/><Relationship Id="rId1289" Type="http://schemas.openxmlformats.org/officeDocument/2006/relationships/image" Target="../media/image4125.png"/><Relationship Id="rId1496" Type="http://schemas.openxmlformats.org/officeDocument/2006/relationships/image" Target="../media/image4227.png"/><Relationship Id="rId214" Type="http://schemas.openxmlformats.org/officeDocument/2006/relationships/customXml" Target="../ink/ink3709.xml"/><Relationship Id="rId421" Type="http://schemas.openxmlformats.org/officeDocument/2006/relationships/customXml" Target="../ink/ink3814.xml"/><Relationship Id="rId519" Type="http://schemas.openxmlformats.org/officeDocument/2006/relationships/customXml" Target="../ink/ink3863.xml"/><Relationship Id="rId1051" Type="http://schemas.openxmlformats.org/officeDocument/2006/relationships/customXml" Target="../ink/ink4130.xml"/><Relationship Id="rId1149" Type="http://schemas.openxmlformats.org/officeDocument/2006/relationships/customXml" Target="../ink/ink4179.xml"/><Relationship Id="rId1356" Type="http://schemas.openxmlformats.org/officeDocument/2006/relationships/image" Target="../media/image4158.png"/><Relationship Id="rId726" Type="http://schemas.openxmlformats.org/officeDocument/2006/relationships/customXml" Target="../ink/ink3967.xml"/><Relationship Id="rId933" Type="http://schemas.openxmlformats.org/officeDocument/2006/relationships/image" Target="../media/image3948.png"/><Relationship Id="rId1009" Type="http://schemas.openxmlformats.org/officeDocument/2006/relationships/customXml" Target="../ink/ink4109.xml"/><Relationship Id="rId1563" Type="http://schemas.openxmlformats.org/officeDocument/2006/relationships/image" Target="../media/image4260.png"/><Relationship Id="rId1770" Type="http://schemas.openxmlformats.org/officeDocument/2006/relationships/image" Target="../media/image4363.png"/><Relationship Id="rId62" Type="http://schemas.openxmlformats.org/officeDocument/2006/relationships/customXml" Target="../ink/ink3632.xml"/><Relationship Id="rId1216" Type="http://schemas.openxmlformats.org/officeDocument/2006/relationships/customXml" Target="../ink/ink4213.xml"/><Relationship Id="rId1423" Type="http://schemas.openxmlformats.org/officeDocument/2006/relationships/customXml" Target="../ink/ink4317.xml"/><Relationship Id="rId1630" Type="http://schemas.openxmlformats.org/officeDocument/2006/relationships/image" Target="../media/image4293.png"/><Relationship Id="rId1728" Type="http://schemas.openxmlformats.org/officeDocument/2006/relationships/image" Target="../media/image4342.png"/><Relationship Id="rId169" Type="http://schemas.openxmlformats.org/officeDocument/2006/relationships/image" Target="../media/image3569.png"/><Relationship Id="rId376" Type="http://schemas.openxmlformats.org/officeDocument/2006/relationships/customXml" Target="../ink/ink3791.xml"/><Relationship Id="rId583" Type="http://schemas.openxmlformats.org/officeDocument/2006/relationships/image" Target="../media/image3774.png"/><Relationship Id="rId790" Type="http://schemas.openxmlformats.org/officeDocument/2006/relationships/customXml" Target="../ink/ink3999.xml"/><Relationship Id="rId4" Type="http://schemas.openxmlformats.org/officeDocument/2006/relationships/customXml" Target="../ink/ink3603.xml"/><Relationship Id="rId236" Type="http://schemas.openxmlformats.org/officeDocument/2006/relationships/image" Target="../media/image3602.png"/><Relationship Id="rId443" Type="http://schemas.openxmlformats.org/officeDocument/2006/relationships/customXml" Target="../ink/ink3825.xml"/><Relationship Id="rId650" Type="http://schemas.openxmlformats.org/officeDocument/2006/relationships/customXml" Target="../ink/ink3929.xml"/><Relationship Id="rId888" Type="http://schemas.openxmlformats.org/officeDocument/2006/relationships/customXml" Target="../ink/ink4048.xml"/><Relationship Id="rId1073" Type="http://schemas.openxmlformats.org/officeDocument/2006/relationships/customXml" Target="../ink/ink4141.xml"/><Relationship Id="rId1280" Type="http://schemas.openxmlformats.org/officeDocument/2006/relationships/customXml" Target="../ink/ink4245.xml"/><Relationship Id="rId303" Type="http://schemas.openxmlformats.org/officeDocument/2006/relationships/customXml" Target="../ink/ink3754.xml"/><Relationship Id="rId748" Type="http://schemas.openxmlformats.org/officeDocument/2006/relationships/customXml" Target="../ink/ink3978.xml"/><Relationship Id="rId955" Type="http://schemas.openxmlformats.org/officeDocument/2006/relationships/image" Target="../media/image3959.png"/><Relationship Id="rId1140" Type="http://schemas.openxmlformats.org/officeDocument/2006/relationships/image" Target="../media/image4051.png"/><Relationship Id="rId1378" Type="http://schemas.openxmlformats.org/officeDocument/2006/relationships/image" Target="../media/image4169.png"/><Relationship Id="rId1585" Type="http://schemas.openxmlformats.org/officeDocument/2006/relationships/image" Target="../media/image4271.png"/><Relationship Id="rId1792" Type="http://schemas.openxmlformats.org/officeDocument/2006/relationships/image" Target="../media/image4374.png"/><Relationship Id="rId84" Type="http://schemas.openxmlformats.org/officeDocument/2006/relationships/image" Target="../media/image3527.png"/><Relationship Id="rId510" Type="http://schemas.openxmlformats.org/officeDocument/2006/relationships/image" Target="../media/image3738.png"/><Relationship Id="rId608" Type="http://schemas.openxmlformats.org/officeDocument/2006/relationships/customXml" Target="../ink/ink3908.xml"/><Relationship Id="rId815" Type="http://schemas.openxmlformats.org/officeDocument/2006/relationships/image" Target="../media/image3889.png"/><Relationship Id="rId1238" Type="http://schemas.openxmlformats.org/officeDocument/2006/relationships/customXml" Target="../ink/ink4224.xml"/><Relationship Id="rId1445" Type="http://schemas.openxmlformats.org/officeDocument/2006/relationships/customXml" Target="../ink/ink4328.xml"/><Relationship Id="rId1652" Type="http://schemas.openxmlformats.org/officeDocument/2006/relationships/image" Target="../media/image4304.png"/><Relationship Id="rId1000" Type="http://schemas.openxmlformats.org/officeDocument/2006/relationships/image" Target="../media/image3981.png"/><Relationship Id="rId1305" Type="http://schemas.openxmlformats.org/officeDocument/2006/relationships/customXml" Target="../ink/ink4258.xml"/><Relationship Id="rId1512" Type="http://schemas.openxmlformats.org/officeDocument/2006/relationships/image" Target="../media/image4235.png"/><Relationship Id="rId1817" Type="http://schemas.openxmlformats.org/officeDocument/2006/relationships/customXml" Target="../ink/ink4516.xml"/><Relationship Id="rId11" Type="http://schemas.openxmlformats.org/officeDocument/2006/relationships/image" Target="../media/image3491.png"/><Relationship Id="rId398" Type="http://schemas.openxmlformats.org/officeDocument/2006/relationships/customXml" Target="../ink/ink3802.xml"/><Relationship Id="rId160" Type="http://schemas.openxmlformats.org/officeDocument/2006/relationships/customXml" Target="../ink/ink3682.xml"/><Relationship Id="rId258" Type="http://schemas.openxmlformats.org/officeDocument/2006/relationships/image" Target="../media/image3613.png"/><Relationship Id="rId465" Type="http://schemas.openxmlformats.org/officeDocument/2006/relationships/customXml" Target="../ink/ink3836.xml"/><Relationship Id="rId672" Type="http://schemas.openxmlformats.org/officeDocument/2006/relationships/customXml" Target="../ink/ink3940.xml"/><Relationship Id="rId1095" Type="http://schemas.openxmlformats.org/officeDocument/2006/relationships/customXml" Target="../ink/ink4152.xml"/><Relationship Id="rId118" Type="http://schemas.openxmlformats.org/officeDocument/2006/relationships/image" Target="../media/image3544.png"/><Relationship Id="rId325" Type="http://schemas.openxmlformats.org/officeDocument/2006/relationships/image" Target="../media/image3646.png"/><Relationship Id="rId532" Type="http://schemas.openxmlformats.org/officeDocument/2006/relationships/image" Target="../media/image3749.png"/><Relationship Id="rId977" Type="http://schemas.openxmlformats.org/officeDocument/2006/relationships/customXml" Target="../ink/ink4093.xml"/><Relationship Id="rId1162" Type="http://schemas.openxmlformats.org/officeDocument/2006/relationships/customXml" Target="../ink/ink4186.xml"/><Relationship Id="rId837" Type="http://schemas.openxmlformats.org/officeDocument/2006/relationships/image" Target="../media/image3900.png"/><Relationship Id="rId1022" Type="http://schemas.openxmlformats.org/officeDocument/2006/relationships/image" Target="../media/image3992.png"/><Relationship Id="rId1467" Type="http://schemas.openxmlformats.org/officeDocument/2006/relationships/customXml" Target="../ink/ink4339.xml"/><Relationship Id="rId1674" Type="http://schemas.openxmlformats.org/officeDocument/2006/relationships/image" Target="../media/image4315.png"/><Relationship Id="rId904" Type="http://schemas.openxmlformats.org/officeDocument/2006/relationships/customXml" Target="../ink/ink4056.xml"/><Relationship Id="rId1327" Type="http://schemas.openxmlformats.org/officeDocument/2006/relationships/customXml" Target="../ink/ink4269.xml"/><Relationship Id="rId1534" Type="http://schemas.openxmlformats.org/officeDocument/2006/relationships/customXml" Target="../ink/ink4374.xml"/><Relationship Id="rId1741" Type="http://schemas.openxmlformats.org/officeDocument/2006/relationships/customXml" Target="../ink/ink4478.xml"/><Relationship Id="rId33" Type="http://schemas.openxmlformats.org/officeDocument/2006/relationships/image" Target="../media/image3502.png"/><Relationship Id="rId129" Type="http://schemas.openxmlformats.org/officeDocument/2006/relationships/image" Target="../media/image3549.png"/><Relationship Id="rId336" Type="http://schemas.openxmlformats.org/officeDocument/2006/relationships/customXml" Target="../ink/ink3771.xml"/><Relationship Id="rId543" Type="http://schemas.openxmlformats.org/officeDocument/2006/relationships/customXml" Target="../ink/ink3875.xml"/><Relationship Id="rId988" Type="http://schemas.openxmlformats.org/officeDocument/2006/relationships/image" Target="../media/image3975.png"/><Relationship Id="rId1173" Type="http://schemas.openxmlformats.org/officeDocument/2006/relationships/image" Target="../media/image4067.png"/><Relationship Id="rId1380" Type="http://schemas.openxmlformats.org/officeDocument/2006/relationships/image" Target="../media/image4170.png"/><Relationship Id="rId1601" Type="http://schemas.openxmlformats.org/officeDocument/2006/relationships/image" Target="../media/image4279.png"/><Relationship Id="rId182" Type="http://schemas.openxmlformats.org/officeDocument/2006/relationships/customXml" Target="../ink/ink3693.xml"/><Relationship Id="rId403" Type="http://schemas.openxmlformats.org/officeDocument/2006/relationships/image" Target="../media/image3685.png"/><Relationship Id="rId750" Type="http://schemas.openxmlformats.org/officeDocument/2006/relationships/customXml" Target="../ink/ink3979.xml"/><Relationship Id="rId848" Type="http://schemas.openxmlformats.org/officeDocument/2006/relationships/customXml" Target="../ink/ink4028.xml"/><Relationship Id="rId1033" Type="http://schemas.openxmlformats.org/officeDocument/2006/relationships/customXml" Target="../ink/ink4121.xml"/><Relationship Id="rId1478" Type="http://schemas.openxmlformats.org/officeDocument/2006/relationships/image" Target="../media/image4218.png"/><Relationship Id="rId1685" Type="http://schemas.openxmlformats.org/officeDocument/2006/relationships/customXml" Target="../ink/ink4450.xml"/><Relationship Id="rId487" Type="http://schemas.openxmlformats.org/officeDocument/2006/relationships/customXml" Target="../ink/ink3847.xml"/><Relationship Id="rId610" Type="http://schemas.openxmlformats.org/officeDocument/2006/relationships/customXml" Target="../ink/ink3909.xml"/><Relationship Id="rId694" Type="http://schemas.openxmlformats.org/officeDocument/2006/relationships/customXml" Target="../ink/ink3951.xml"/><Relationship Id="rId708" Type="http://schemas.openxmlformats.org/officeDocument/2006/relationships/customXml" Target="../ink/ink3958.xml"/><Relationship Id="rId915" Type="http://schemas.openxmlformats.org/officeDocument/2006/relationships/image" Target="../media/image3939.png"/><Relationship Id="rId1240" Type="http://schemas.openxmlformats.org/officeDocument/2006/relationships/customXml" Target="../ink/ink4225.xml"/><Relationship Id="rId1338" Type="http://schemas.openxmlformats.org/officeDocument/2006/relationships/image" Target="../media/image4149.png"/><Relationship Id="rId1545" Type="http://schemas.openxmlformats.org/officeDocument/2006/relationships/image" Target="../media/image4251.png"/><Relationship Id="rId347" Type="http://schemas.openxmlformats.org/officeDocument/2006/relationships/image" Target="../media/image3657.png"/><Relationship Id="rId999" Type="http://schemas.openxmlformats.org/officeDocument/2006/relationships/customXml" Target="../ink/ink4104.xml"/><Relationship Id="rId1100" Type="http://schemas.openxmlformats.org/officeDocument/2006/relationships/image" Target="../media/image4031.png"/><Relationship Id="rId1184" Type="http://schemas.openxmlformats.org/officeDocument/2006/relationships/customXml" Target="../ink/ink4197.xml"/><Relationship Id="rId1405" Type="http://schemas.openxmlformats.org/officeDocument/2006/relationships/customXml" Target="../ink/ink4308.xml"/><Relationship Id="rId1752" Type="http://schemas.openxmlformats.org/officeDocument/2006/relationships/image" Target="../media/image4354.png"/><Relationship Id="rId44" Type="http://schemas.openxmlformats.org/officeDocument/2006/relationships/customXml" Target="../ink/ink3623.xml"/><Relationship Id="rId554" Type="http://schemas.openxmlformats.org/officeDocument/2006/relationships/image" Target="../media/image3760.png"/><Relationship Id="rId761" Type="http://schemas.openxmlformats.org/officeDocument/2006/relationships/image" Target="../media/image3862.png"/><Relationship Id="rId859" Type="http://schemas.openxmlformats.org/officeDocument/2006/relationships/image" Target="../media/image3911.png"/><Relationship Id="rId1391" Type="http://schemas.openxmlformats.org/officeDocument/2006/relationships/customXml" Target="../ink/ink4301.xml"/><Relationship Id="rId1489" Type="http://schemas.openxmlformats.org/officeDocument/2006/relationships/customXml" Target="../ink/ink4351.xml"/><Relationship Id="rId1612" Type="http://schemas.openxmlformats.org/officeDocument/2006/relationships/customXml" Target="../ink/ink4413.xml"/><Relationship Id="rId1696" Type="http://schemas.openxmlformats.org/officeDocument/2006/relationships/image" Target="../media/image4326.png"/><Relationship Id="rId193" Type="http://schemas.openxmlformats.org/officeDocument/2006/relationships/image" Target="../media/image3581.png"/><Relationship Id="rId207" Type="http://schemas.openxmlformats.org/officeDocument/2006/relationships/image" Target="../media/image3588.png"/><Relationship Id="rId414" Type="http://schemas.openxmlformats.org/officeDocument/2006/relationships/customXml" Target="../ink/ink3810.xml"/><Relationship Id="rId498" Type="http://schemas.openxmlformats.org/officeDocument/2006/relationships/image" Target="../media/image3732.png"/><Relationship Id="rId621" Type="http://schemas.openxmlformats.org/officeDocument/2006/relationships/image" Target="../media/image3793.png"/><Relationship Id="rId1044" Type="http://schemas.openxmlformats.org/officeDocument/2006/relationships/image" Target="../media/image4003.png"/><Relationship Id="rId1251" Type="http://schemas.openxmlformats.org/officeDocument/2006/relationships/image" Target="../media/image4106.png"/><Relationship Id="rId1349" Type="http://schemas.openxmlformats.org/officeDocument/2006/relationships/customXml" Target="../ink/ink4280.xml"/><Relationship Id="rId260" Type="http://schemas.openxmlformats.org/officeDocument/2006/relationships/image" Target="../media/image3614.png"/><Relationship Id="rId719" Type="http://schemas.openxmlformats.org/officeDocument/2006/relationships/image" Target="../media/image3842.png"/><Relationship Id="rId926" Type="http://schemas.openxmlformats.org/officeDocument/2006/relationships/customXml" Target="../ink/ink4067.xml"/><Relationship Id="rId1111" Type="http://schemas.openxmlformats.org/officeDocument/2006/relationships/customXml" Target="../ink/ink4160.xml"/><Relationship Id="rId1556" Type="http://schemas.openxmlformats.org/officeDocument/2006/relationships/customXml" Target="../ink/ink4385.xml"/><Relationship Id="rId1763" Type="http://schemas.openxmlformats.org/officeDocument/2006/relationships/customXml" Target="../ink/ink4489.xml"/><Relationship Id="rId55" Type="http://schemas.openxmlformats.org/officeDocument/2006/relationships/image" Target="../media/image3513.png"/><Relationship Id="rId120" Type="http://schemas.openxmlformats.org/officeDocument/2006/relationships/image" Target="../media/image3545.png"/><Relationship Id="rId358" Type="http://schemas.openxmlformats.org/officeDocument/2006/relationships/customXml" Target="../ink/ink3782.xml"/><Relationship Id="rId565" Type="http://schemas.openxmlformats.org/officeDocument/2006/relationships/image" Target="../media/image3765.png"/><Relationship Id="rId772" Type="http://schemas.openxmlformats.org/officeDocument/2006/relationships/customXml" Target="../ink/ink3990.xml"/><Relationship Id="rId1195" Type="http://schemas.openxmlformats.org/officeDocument/2006/relationships/image" Target="../media/image4078.png"/><Relationship Id="rId1209" Type="http://schemas.openxmlformats.org/officeDocument/2006/relationships/image" Target="../media/image4085.png"/><Relationship Id="rId1416" Type="http://schemas.openxmlformats.org/officeDocument/2006/relationships/image" Target="../media/image4188.png"/><Relationship Id="rId1623" Type="http://schemas.openxmlformats.org/officeDocument/2006/relationships/customXml" Target="../ink/ink4419.xml"/><Relationship Id="rId218" Type="http://schemas.openxmlformats.org/officeDocument/2006/relationships/customXml" Target="../ink/ink3711.xml"/><Relationship Id="rId425" Type="http://schemas.openxmlformats.org/officeDocument/2006/relationships/customXml" Target="../ink/ink3816.xml"/><Relationship Id="rId632" Type="http://schemas.openxmlformats.org/officeDocument/2006/relationships/customXml" Target="../ink/ink3920.xml"/><Relationship Id="rId1055" Type="http://schemas.openxmlformats.org/officeDocument/2006/relationships/customXml" Target="../ink/ink4132.xml"/><Relationship Id="rId1262" Type="http://schemas.openxmlformats.org/officeDocument/2006/relationships/customXml" Target="../ink/ink4236.xml"/><Relationship Id="rId271" Type="http://schemas.openxmlformats.org/officeDocument/2006/relationships/customXml" Target="../ink/ink3738.xml"/><Relationship Id="rId937" Type="http://schemas.openxmlformats.org/officeDocument/2006/relationships/image" Target="../media/image3950.png"/><Relationship Id="rId1122" Type="http://schemas.openxmlformats.org/officeDocument/2006/relationships/image" Target="../media/image4042.png"/><Relationship Id="rId1567" Type="http://schemas.openxmlformats.org/officeDocument/2006/relationships/image" Target="../media/image4262.png"/><Relationship Id="rId1774" Type="http://schemas.openxmlformats.org/officeDocument/2006/relationships/image" Target="../media/image4365.png"/><Relationship Id="rId66" Type="http://schemas.openxmlformats.org/officeDocument/2006/relationships/customXml" Target="../ink/ink3634.xml"/><Relationship Id="rId131" Type="http://schemas.openxmlformats.org/officeDocument/2006/relationships/image" Target="../media/image3550.png"/><Relationship Id="rId369" Type="http://schemas.openxmlformats.org/officeDocument/2006/relationships/image" Target="../media/image3668.png"/><Relationship Id="rId576" Type="http://schemas.openxmlformats.org/officeDocument/2006/relationships/customXml" Target="../ink/ink3892.xml"/><Relationship Id="rId783" Type="http://schemas.openxmlformats.org/officeDocument/2006/relationships/image" Target="../media/image3873.png"/><Relationship Id="rId990" Type="http://schemas.openxmlformats.org/officeDocument/2006/relationships/image" Target="../media/image3976.png"/><Relationship Id="rId1427" Type="http://schemas.openxmlformats.org/officeDocument/2006/relationships/customXml" Target="../ink/ink4319.xml"/><Relationship Id="rId1634" Type="http://schemas.openxmlformats.org/officeDocument/2006/relationships/image" Target="../media/image4295.png"/><Relationship Id="rId229" Type="http://schemas.openxmlformats.org/officeDocument/2006/relationships/customXml" Target="../ink/ink3717.xml"/><Relationship Id="rId436" Type="http://schemas.openxmlformats.org/officeDocument/2006/relationships/image" Target="../media/image3701.png"/><Relationship Id="rId643" Type="http://schemas.openxmlformats.org/officeDocument/2006/relationships/image" Target="../media/image3804.png"/><Relationship Id="rId1066" Type="http://schemas.openxmlformats.org/officeDocument/2006/relationships/image" Target="../media/image4014.png"/><Relationship Id="rId1273" Type="http://schemas.openxmlformats.org/officeDocument/2006/relationships/image" Target="../media/image4117.png"/><Relationship Id="rId1480" Type="http://schemas.openxmlformats.org/officeDocument/2006/relationships/image" Target="../media/image4219.png"/><Relationship Id="rId850" Type="http://schemas.openxmlformats.org/officeDocument/2006/relationships/customXml" Target="../ink/ink4029.xml"/><Relationship Id="rId948" Type="http://schemas.openxmlformats.org/officeDocument/2006/relationships/customXml" Target="../ink/ink4078.xml"/><Relationship Id="rId1133" Type="http://schemas.openxmlformats.org/officeDocument/2006/relationships/customXml" Target="../ink/ink4171.xml"/><Relationship Id="rId1578" Type="http://schemas.openxmlformats.org/officeDocument/2006/relationships/customXml" Target="../ink/ink4396.xml"/><Relationship Id="rId1701" Type="http://schemas.openxmlformats.org/officeDocument/2006/relationships/customXml" Target="../ink/ink4458.xml"/><Relationship Id="rId1785" Type="http://schemas.openxmlformats.org/officeDocument/2006/relationships/customXml" Target="../ink/ink4500.xml"/><Relationship Id="rId77" Type="http://schemas.openxmlformats.org/officeDocument/2006/relationships/customXml" Target="../ink/ink3640.xml"/><Relationship Id="rId282" Type="http://schemas.openxmlformats.org/officeDocument/2006/relationships/image" Target="../media/image3625.png"/><Relationship Id="rId503" Type="http://schemas.openxmlformats.org/officeDocument/2006/relationships/customXml" Target="../ink/ink3855.xml"/><Relationship Id="rId587" Type="http://schemas.openxmlformats.org/officeDocument/2006/relationships/image" Target="../media/image3776.png"/><Relationship Id="rId710" Type="http://schemas.openxmlformats.org/officeDocument/2006/relationships/customXml" Target="../ink/ink3959.xml"/><Relationship Id="rId808" Type="http://schemas.openxmlformats.org/officeDocument/2006/relationships/customXml" Target="../ink/ink4008.xml"/><Relationship Id="rId1340" Type="http://schemas.openxmlformats.org/officeDocument/2006/relationships/image" Target="../media/image4150.png"/><Relationship Id="rId1438" Type="http://schemas.openxmlformats.org/officeDocument/2006/relationships/image" Target="../media/image4199.png"/><Relationship Id="rId1645" Type="http://schemas.openxmlformats.org/officeDocument/2006/relationships/customXml" Target="../ink/ink4430.xml"/><Relationship Id="rId8" Type="http://schemas.openxmlformats.org/officeDocument/2006/relationships/customXml" Target="../ink/ink3605.xml"/><Relationship Id="rId142" Type="http://schemas.openxmlformats.org/officeDocument/2006/relationships/customXml" Target="../ink/ink3673.xml"/><Relationship Id="rId447" Type="http://schemas.openxmlformats.org/officeDocument/2006/relationships/customXml" Target="../ink/ink3827.xml"/><Relationship Id="rId794" Type="http://schemas.openxmlformats.org/officeDocument/2006/relationships/customXml" Target="../ink/ink4001.xml"/><Relationship Id="rId1077" Type="http://schemas.openxmlformats.org/officeDocument/2006/relationships/customXml" Target="../ink/ink4143.xml"/><Relationship Id="rId1200" Type="http://schemas.openxmlformats.org/officeDocument/2006/relationships/customXml" Target="../ink/ink4205.xml"/><Relationship Id="rId654" Type="http://schemas.openxmlformats.org/officeDocument/2006/relationships/customXml" Target="../ink/ink3931.xml"/><Relationship Id="rId861" Type="http://schemas.openxmlformats.org/officeDocument/2006/relationships/image" Target="../media/image3912.png"/><Relationship Id="rId959" Type="http://schemas.openxmlformats.org/officeDocument/2006/relationships/image" Target="../media/image3961.png"/><Relationship Id="rId1284" Type="http://schemas.openxmlformats.org/officeDocument/2006/relationships/customXml" Target="../ink/ink4247.xml"/><Relationship Id="rId1491" Type="http://schemas.openxmlformats.org/officeDocument/2006/relationships/customXml" Target="../ink/ink4352.xml"/><Relationship Id="rId1505" Type="http://schemas.openxmlformats.org/officeDocument/2006/relationships/customXml" Target="../ink/ink4359.xml"/><Relationship Id="rId1589" Type="http://schemas.openxmlformats.org/officeDocument/2006/relationships/image" Target="../media/image4273.png"/><Relationship Id="rId1712" Type="http://schemas.openxmlformats.org/officeDocument/2006/relationships/image" Target="../media/image4334.png"/><Relationship Id="rId293" Type="http://schemas.openxmlformats.org/officeDocument/2006/relationships/customXml" Target="../ink/ink3749.xml"/><Relationship Id="rId307" Type="http://schemas.openxmlformats.org/officeDocument/2006/relationships/customXml" Target="../ink/ink3756.xml"/><Relationship Id="rId514" Type="http://schemas.openxmlformats.org/officeDocument/2006/relationships/image" Target="../media/image3740.png"/><Relationship Id="rId721" Type="http://schemas.openxmlformats.org/officeDocument/2006/relationships/image" Target="../media/image3843.png"/><Relationship Id="rId1144" Type="http://schemas.openxmlformats.org/officeDocument/2006/relationships/image" Target="../media/image4053.png"/><Relationship Id="rId1351" Type="http://schemas.openxmlformats.org/officeDocument/2006/relationships/customXml" Target="../ink/ink4281.xml"/><Relationship Id="rId1449" Type="http://schemas.openxmlformats.org/officeDocument/2006/relationships/customXml" Target="../ink/ink4330.xml"/><Relationship Id="rId1796" Type="http://schemas.openxmlformats.org/officeDocument/2006/relationships/image" Target="../media/image4376.png"/><Relationship Id="rId88" Type="http://schemas.openxmlformats.org/officeDocument/2006/relationships/image" Target="../media/image3529.png"/><Relationship Id="rId153" Type="http://schemas.openxmlformats.org/officeDocument/2006/relationships/image" Target="../media/image3561.png"/><Relationship Id="rId360" Type="http://schemas.openxmlformats.org/officeDocument/2006/relationships/customXml" Target="../ink/ink3783.xml"/><Relationship Id="rId598" Type="http://schemas.openxmlformats.org/officeDocument/2006/relationships/customXml" Target="../ink/ink3903.xml"/><Relationship Id="rId819" Type="http://schemas.openxmlformats.org/officeDocument/2006/relationships/image" Target="../media/image3891.png"/><Relationship Id="rId1004" Type="http://schemas.openxmlformats.org/officeDocument/2006/relationships/image" Target="../media/image3983.png"/><Relationship Id="rId1211" Type="http://schemas.openxmlformats.org/officeDocument/2006/relationships/image" Target="../media/image4086.png"/><Relationship Id="rId1656" Type="http://schemas.openxmlformats.org/officeDocument/2006/relationships/image" Target="../media/image4306.png"/><Relationship Id="rId220" Type="http://schemas.openxmlformats.org/officeDocument/2006/relationships/customXml" Target="../ink/ink3712.xml"/><Relationship Id="rId458" Type="http://schemas.openxmlformats.org/officeDocument/2006/relationships/image" Target="../media/image3712.png"/><Relationship Id="rId665" Type="http://schemas.openxmlformats.org/officeDocument/2006/relationships/image" Target="../media/image3815.png"/><Relationship Id="rId872" Type="http://schemas.openxmlformats.org/officeDocument/2006/relationships/customXml" Target="../ink/ink4040.xml"/><Relationship Id="rId1088" Type="http://schemas.openxmlformats.org/officeDocument/2006/relationships/image" Target="../media/image4025.png"/><Relationship Id="rId1295" Type="http://schemas.openxmlformats.org/officeDocument/2006/relationships/customXml" Target="../ink/ink4253.xml"/><Relationship Id="rId1309" Type="http://schemas.openxmlformats.org/officeDocument/2006/relationships/customXml" Target="../ink/ink4260.xml"/><Relationship Id="rId1516" Type="http://schemas.openxmlformats.org/officeDocument/2006/relationships/image" Target="../media/image4237.png"/><Relationship Id="rId1723" Type="http://schemas.openxmlformats.org/officeDocument/2006/relationships/customXml" Target="../ink/ink4469.xml"/><Relationship Id="rId15" Type="http://schemas.openxmlformats.org/officeDocument/2006/relationships/image" Target="../media/image3493.png"/><Relationship Id="rId318" Type="http://schemas.openxmlformats.org/officeDocument/2006/relationships/image" Target="../media/image3643.png"/><Relationship Id="rId525" Type="http://schemas.openxmlformats.org/officeDocument/2006/relationships/customXml" Target="../ink/ink3866.xml"/><Relationship Id="rId732" Type="http://schemas.openxmlformats.org/officeDocument/2006/relationships/customXml" Target="../ink/ink3970.xml"/><Relationship Id="rId1155" Type="http://schemas.openxmlformats.org/officeDocument/2006/relationships/image" Target="../media/image4058.png"/><Relationship Id="rId1362" Type="http://schemas.openxmlformats.org/officeDocument/2006/relationships/image" Target="../media/image4161.png"/><Relationship Id="rId99" Type="http://schemas.openxmlformats.org/officeDocument/2006/relationships/customXml" Target="../ink/ink3651.xml"/><Relationship Id="rId164" Type="http://schemas.openxmlformats.org/officeDocument/2006/relationships/customXml" Target="../ink/ink3684.xml"/><Relationship Id="rId371" Type="http://schemas.openxmlformats.org/officeDocument/2006/relationships/image" Target="../media/image3669.png"/><Relationship Id="rId1015" Type="http://schemas.openxmlformats.org/officeDocument/2006/relationships/customXml" Target="../ink/ink4112.xml"/><Relationship Id="rId1222" Type="http://schemas.openxmlformats.org/officeDocument/2006/relationships/customXml" Target="../ink/ink4216.xml"/><Relationship Id="rId1667" Type="http://schemas.openxmlformats.org/officeDocument/2006/relationships/customXml" Target="../ink/ink4441.xml"/><Relationship Id="rId469" Type="http://schemas.openxmlformats.org/officeDocument/2006/relationships/customXml" Target="../ink/ink3838.xml"/><Relationship Id="rId676" Type="http://schemas.openxmlformats.org/officeDocument/2006/relationships/customXml" Target="../ink/ink3942.xml"/><Relationship Id="rId883" Type="http://schemas.openxmlformats.org/officeDocument/2006/relationships/image" Target="../media/image3923.png"/><Relationship Id="rId1099" Type="http://schemas.openxmlformats.org/officeDocument/2006/relationships/customXml" Target="../ink/ink4154.xml"/><Relationship Id="rId1527" Type="http://schemas.openxmlformats.org/officeDocument/2006/relationships/image" Target="../media/image4242.png"/><Relationship Id="rId1734" Type="http://schemas.openxmlformats.org/officeDocument/2006/relationships/image" Target="../media/image4345.png"/><Relationship Id="rId26" Type="http://schemas.openxmlformats.org/officeDocument/2006/relationships/customXml" Target="../ink/ink3614.xml"/><Relationship Id="rId231" Type="http://schemas.openxmlformats.org/officeDocument/2006/relationships/customXml" Target="../ink/ink3718.xml"/><Relationship Id="rId329" Type="http://schemas.openxmlformats.org/officeDocument/2006/relationships/image" Target="../media/image3648.png"/><Relationship Id="rId536" Type="http://schemas.openxmlformats.org/officeDocument/2006/relationships/image" Target="../media/image3751.png"/><Relationship Id="rId1166" Type="http://schemas.openxmlformats.org/officeDocument/2006/relationships/customXml" Target="../ink/ink4188.xml"/><Relationship Id="rId1373" Type="http://schemas.openxmlformats.org/officeDocument/2006/relationships/customXml" Target="../ink/ink4292.xml"/><Relationship Id="rId175" Type="http://schemas.openxmlformats.org/officeDocument/2006/relationships/image" Target="../media/image3572.png"/><Relationship Id="rId743" Type="http://schemas.openxmlformats.org/officeDocument/2006/relationships/image" Target="../media/image3853.png"/><Relationship Id="rId950" Type="http://schemas.openxmlformats.org/officeDocument/2006/relationships/customXml" Target="../ink/ink4079.xml"/><Relationship Id="rId1026" Type="http://schemas.openxmlformats.org/officeDocument/2006/relationships/image" Target="../media/image3994.png"/><Relationship Id="rId1580" Type="http://schemas.openxmlformats.org/officeDocument/2006/relationships/customXml" Target="../ink/ink4397.xml"/><Relationship Id="rId1678" Type="http://schemas.openxmlformats.org/officeDocument/2006/relationships/image" Target="../media/image4317.png"/><Relationship Id="rId1801" Type="http://schemas.openxmlformats.org/officeDocument/2006/relationships/customXml" Target="../ink/ink4508.xml"/><Relationship Id="rId382" Type="http://schemas.openxmlformats.org/officeDocument/2006/relationships/customXml" Target="../ink/ink3794.xml"/><Relationship Id="rId603" Type="http://schemas.openxmlformats.org/officeDocument/2006/relationships/image" Target="../media/image3784.png"/><Relationship Id="rId687" Type="http://schemas.openxmlformats.org/officeDocument/2006/relationships/image" Target="../media/image3826.png"/><Relationship Id="rId810" Type="http://schemas.openxmlformats.org/officeDocument/2006/relationships/customXml" Target="../ink/ink4009.xml"/><Relationship Id="rId908" Type="http://schemas.openxmlformats.org/officeDocument/2006/relationships/customXml" Target="../ink/ink4058.xml"/><Relationship Id="rId1233" Type="http://schemas.openxmlformats.org/officeDocument/2006/relationships/image" Target="../media/image4097.png"/><Relationship Id="rId1440" Type="http://schemas.openxmlformats.org/officeDocument/2006/relationships/image" Target="../media/image4200.png"/><Relationship Id="rId1538" Type="http://schemas.openxmlformats.org/officeDocument/2006/relationships/customXml" Target="../ink/ink4376.xml"/><Relationship Id="rId242" Type="http://schemas.openxmlformats.org/officeDocument/2006/relationships/image" Target="../media/image3605.png"/><Relationship Id="rId894" Type="http://schemas.openxmlformats.org/officeDocument/2006/relationships/customXml" Target="../ink/ink4051.xml"/><Relationship Id="rId1177" Type="http://schemas.openxmlformats.org/officeDocument/2006/relationships/image" Target="../media/image4069.png"/><Relationship Id="rId1300" Type="http://schemas.openxmlformats.org/officeDocument/2006/relationships/image" Target="../media/image4130.png"/><Relationship Id="rId1745" Type="http://schemas.openxmlformats.org/officeDocument/2006/relationships/customXml" Target="../ink/ink4480.xml"/><Relationship Id="rId37" Type="http://schemas.openxmlformats.org/officeDocument/2006/relationships/image" Target="../media/image3504.png"/><Relationship Id="rId102" Type="http://schemas.openxmlformats.org/officeDocument/2006/relationships/image" Target="../media/image3536.png"/><Relationship Id="rId547" Type="http://schemas.openxmlformats.org/officeDocument/2006/relationships/customXml" Target="../ink/ink3877.xml"/><Relationship Id="rId754" Type="http://schemas.openxmlformats.org/officeDocument/2006/relationships/customXml" Target="../ink/ink3981.xml"/><Relationship Id="rId961" Type="http://schemas.openxmlformats.org/officeDocument/2006/relationships/customXml" Target="../ink/ink4085.xml"/><Relationship Id="rId1384" Type="http://schemas.openxmlformats.org/officeDocument/2006/relationships/image" Target="../media/image4172.png"/><Relationship Id="rId1591" Type="http://schemas.openxmlformats.org/officeDocument/2006/relationships/image" Target="../media/image4274.png"/><Relationship Id="rId1605" Type="http://schemas.openxmlformats.org/officeDocument/2006/relationships/image" Target="../media/image4281.png"/><Relationship Id="rId1689" Type="http://schemas.openxmlformats.org/officeDocument/2006/relationships/customXml" Target="../ink/ink4452.xml"/><Relationship Id="rId1812" Type="http://schemas.openxmlformats.org/officeDocument/2006/relationships/image" Target="../media/image4384.png"/><Relationship Id="rId90" Type="http://schemas.openxmlformats.org/officeDocument/2006/relationships/image" Target="../media/image3530.png"/><Relationship Id="rId186" Type="http://schemas.openxmlformats.org/officeDocument/2006/relationships/customXml" Target="../ink/ink3695.xml"/><Relationship Id="rId393" Type="http://schemas.openxmlformats.org/officeDocument/2006/relationships/image" Target="../media/image3680.png"/><Relationship Id="rId407" Type="http://schemas.openxmlformats.org/officeDocument/2006/relationships/image" Target="../media/image3687.png"/><Relationship Id="rId614" Type="http://schemas.openxmlformats.org/officeDocument/2006/relationships/customXml" Target="../ink/ink3911.xml"/><Relationship Id="rId821" Type="http://schemas.openxmlformats.org/officeDocument/2006/relationships/image" Target="../media/image3892.png"/><Relationship Id="rId1037" Type="http://schemas.openxmlformats.org/officeDocument/2006/relationships/customXml" Target="../ink/ink4123.xml"/><Relationship Id="rId1244" Type="http://schemas.openxmlformats.org/officeDocument/2006/relationships/customXml" Target="../ink/ink4227.xml"/><Relationship Id="rId1451" Type="http://schemas.openxmlformats.org/officeDocument/2006/relationships/customXml" Target="../ink/ink4331.xml"/><Relationship Id="rId253" Type="http://schemas.openxmlformats.org/officeDocument/2006/relationships/customXml" Target="../ink/ink3729.xml"/><Relationship Id="rId460" Type="http://schemas.openxmlformats.org/officeDocument/2006/relationships/image" Target="../media/image3713.png"/><Relationship Id="rId698" Type="http://schemas.openxmlformats.org/officeDocument/2006/relationships/customXml" Target="../ink/ink3953.xml"/><Relationship Id="rId919" Type="http://schemas.openxmlformats.org/officeDocument/2006/relationships/image" Target="../media/image3941.png"/><Relationship Id="rId1090" Type="http://schemas.openxmlformats.org/officeDocument/2006/relationships/image" Target="../media/image4026.png"/><Relationship Id="rId1104" Type="http://schemas.openxmlformats.org/officeDocument/2006/relationships/image" Target="../media/image4033.png"/><Relationship Id="rId1311" Type="http://schemas.openxmlformats.org/officeDocument/2006/relationships/customXml" Target="../ink/ink4261.xml"/><Relationship Id="rId1549" Type="http://schemas.openxmlformats.org/officeDocument/2006/relationships/image" Target="../media/image4253.png"/><Relationship Id="rId1756" Type="http://schemas.openxmlformats.org/officeDocument/2006/relationships/image" Target="../media/image4356.png"/><Relationship Id="rId48" Type="http://schemas.openxmlformats.org/officeDocument/2006/relationships/customXml" Target="../ink/ink3625.xml"/><Relationship Id="rId113" Type="http://schemas.openxmlformats.org/officeDocument/2006/relationships/customXml" Target="../ink/ink3658.xml"/><Relationship Id="rId320" Type="http://schemas.openxmlformats.org/officeDocument/2006/relationships/customXml" Target="../ink/ink3763.xml"/><Relationship Id="rId558" Type="http://schemas.openxmlformats.org/officeDocument/2006/relationships/customXml" Target="../ink/ink3883.xml"/><Relationship Id="rId765" Type="http://schemas.openxmlformats.org/officeDocument/2006/relationships/image" Target="../media/image3864.png"/><Relationship Id="rId972" Type="http://schemas.openxmlformats.org/officeDocument/2006/relationships/image" Target="../media/image3967.png"/><Relationship Id="rId1188" Type="http://schemas.openxmlformats.org/officeDocument/2006/relationships/customXml" Target="../ink/ink4199.xml"/><Relationship Id="rId1395" Type="http://schemas.openxmlformats.org/officeDocument/2006/relationships/customXml" Target="../ink/ink4303.xml"/><Relationship Id="rId1409" Type="http://schemas.openxmlformats.org/officeDocument/2006/relationships/customXml" Target="../ink/ink4310.xml"/><Relationship Id="rId1616" Type="http://schemas.openxmlformats.org/officeDocument/2006/relationships/image" Target="../media/image4286.png"/><Relationship Id="rId1823" Type="http://schemas.openxmlformats.org/officeDocument/2006/relationships/image" Target="../media/image4389.png"/><Relationship Id="rId197" Type="http://schemas.openxmlformats.org/officeDocument/2006/relationships/image" Target="../media/image3583.png"/><Relationship Id="rId418" Type="http://schemas.openxmlformats.org/officeDocument/2006/relationships/image" Target="../media/image3692.png"/><Relationship Id="rId625" Type="http://schemas.openxmlformats.org/officeDocument/2006/relationships/image" Target="../media/image3795.png"/><Relationship Id="rId832" Type="http://schemas.openxmlformats.org/officeDocument/2006/relationships/customXml" Target="../ink/ink4020.xml"/><Relationship Id="rId1048" Type="http://schemas.openxmlformats.org/officeDocument/2006/relationships/image" Target="../media/image4005.png"/><Relationship Id="rId1255" Type="http://schemas.openxmlformats.org/officeDocument/2006/relationships/image" Target="../media/image4108.png"/><Relationship Id="rId1462" Type="http://schemas.openxmlformats.org/officeDocument/2006/relationships/image" Target="../media/image4211.png"/><Relationship Id="rId264" Type="http://schemas.openxmlformats.org/officeDocument/2006/relationships/image" Target="../media/image3616.png"/><Relationship Id="rId471" Type="http://schemas.openxmlformats.org/officeDocument/2006/relationships/customXml" Target="../ink/ink3839.xml"/><Relationship Id="rId1115" Type="http://schemas.openxmlformats.org/officeDocument/2006/relationships/customXml" Target="../ink/ink4162.xml"/><Relationship Id="rId1322" Type="http://schemas.openxmlformats.org/officeDocument/2006/relationships/image" Target="../media/image4141.png"/><Relationship Id="rId1767" Type="http://schemas.openxmlformats.org/officeDocument/2006/relationships/customXml" Target="../ink/ink4491.xml"/><Relationship Id="rId59" Type="http://schemas.openxmlformats.org/officeDocument/2006/relationships/image" Target="../media/image3515.png"/><Relationship Id="rId124" Type="http://schemas.openxmlformats.org/officeDocument/2006/relationships/image" Target="../media/image3547.png"/><Relationship Id="rId569" Type="http://schemas.openxmlformats.org/officeDocument/2006/relationships/image" Target="../media/image3767.png"/><Relationship Id="rId776" Type="http://schemas.openxmlformats.org/officeDocument/2006/relationships/customXml" Target="../ink/ink3992.xml"/><Relationship Id="rId983" Type="http://schemas.openxmlformats.org/officeDocument/2006/relationships/customXml" Target="../ink/ink4096.xml"/><Relationship Id="rId1199" Type="http://schemas.openxmlformats.org/officeDocument/2006/relationships/image" Target="../media/image4080.png"/><Relationship Id="rId1627" Type="http://schemas.openxmlformats.org/officeDocument/2006/relationships/customXml" Target="../ink/ink4421.xml"/><Relationship Id="rId331" Type="http://schemas.openxmlformats.org/officeDocument/2006/relationships/image" Target="../media/image3649.png"/><Relationship Id="rId429" Type="http://schemas.openxmlformats.org/officeDocument/2006/relationships/customXml" Target="../ink/ink3818.xml"/><Relationship Id="rId636" Type="http://schemas.openxmlformats.org/officeDocument/2006/relationships/customXml" Target="../ink/ink3922.xml"/><Relationship Id="rId1059" Type="http://schemas.openxmlformats.org/officeDocument/2006/relationships/customXml" Target="../ink/ink4134.xml"/><Relationship Id="rId1266" Type="http://schemas.openxmlformats.org/officeDocument/2006/relationships/customXml" Target="../ink/ink4238.xml"/><Relationship Id="rId1473" Type="http://schemas.openxmlformats.org/officeDocument/2006/relationships/image" Target="../media/image4216.png"/><Relationship Id="rId843" Type="http://schemas.openxmlformats.org/officeDocument/2006/relationships/image" Target="../media/image3903.png"/><Relationship Id="rId1126" Type="http://schemas.openxmlformats.org/officeDocument/2006/relationships/image" Target="../media/image4044.png"/><Relationship Id="rId1680" Type="http://schemas.openxmlformats.org/officeDocument/2006/relationships/image" Target="../media/image4318.png"/><Relationship Id="rId1778" Type="http://schemas.openxmlformats.org/officeDocument/2006/relationships/image" Target="../media/image4367.png"/><Relationship Id="rId275" Type="http://schemas.openxmlformats.org/officeDocument/2006/relationships/customXml" Target="../ink/ink3740.xml"/><Relationship Id="rId482" Type="http://schemas.openxmlformats.org/officeDocument/2006/relationships/image" Target="../media/image3724.png"/><Relationship Id="rId703" Type="http://schemas.openxmlformats.org/officeDocument/2006/relationships/image" Target="../media/image3834.png"/><Relationship Id="rId910" Type="http://schemas.openxmlformats.org/officeDocument/2006/relationships/customXml" Target="../ink/ink4059.xml"/><Relationship Id="rId1333" Type="http://schemas.openxmlformats.org/officeDocument/2006/relationships/customXml" Target="../ink/ink4272.xml"/><Relationship Id="rId1540" Type="http://schemas.openxmlformats.org/officeDocument/2006/relationships/customXml" Target="../ink/ink4377.xml"/><Relationship Id="rId1638" Type="http://schemas.openxmlformats.org/officeDocument/2006/relationships/image" Target="../media/image4297.png"/><Relationship Id="rId135" Type="http://schemas.openxmlformats.org/officeDocument/2006/relationships/image" Target="../media/image3552.png"/><Relationship Id="rId342" Type="http://schemas.openxmlformats.org/officeDocument/2006/relationships/customXml" Target="../ink/ink3774.xml"/><Relationship Id="rId787" Type="http://schemas.openxmlformats.org/officeDocument/2006/relationships/image" Target="../media/image3875.png"/><Relationship Id="rId994" Type="http://schemas.openxmlformats.org/officeDocument/2006/relationships/image" Target="../media/image3978.png"/><Relationship Id="rId1400" Type="http://schemas.openxmlformats.org/officeDocument/2006/relationships/image" Target="../media/image4180.png"/><Relationship Id="rId202" Type="http://schemas.openxmlformats.org/officeDocument/2006/relationships/customXml" Target="../ink/ink3703.xml"/><Relationship Id="rId647" Type="http://schemas.openxmlformats.org/officeDocument/2006/relationships/image" Target="../media/image3806.png"/><Relationship Id="rId854" Type="http://schemas.openxmlformats.org/officeDocument/2006/relationships/customXml" Target="../ink/ink4031.xml"/><Relationship Id="rId1277" Type="http://schemas.openxmlformats.org/officeDocument/2006/relationships/image" Target="../media/image4119.png"/><Relationship Id="rId1484" Type="http://schemas.openxmlformats.org/officeDocument/2006/relationships/image" Target="../media/image4221.png"/><Relationship Id="rId1691" Type="http://schemas.openxmlformats.org/officeDocument/2006/relationships/customXml" Target="../ink/ink4453.xml"/><Relationship Id="rId1705" Type="http://schemas.openxmlformats.org/officeDocument/2006/relationships/customXml" Target="../ink/ink4460.xml"/><Relationship Id="rId286" Type="http://schemas.openxmlformats.org/officeDocument/2006/relationships/image" Target="../media/image3627.png"/><Relationship Id="rId493" Type="http://schemas.openxmlformats.org/officeDocument/2006/relationships/customXml" Target="../ink/ink3850.xml"/><Relationship Id="rId507" Type="http://schemas.openxmlformats.org/officeDocument/2006/relationships/customXml" Target="../ink/ink3857.xml"/><Relationship Id="rId714" Type="http://schemas.openxmlformats.org/officeDocument/2006/relationships/customXml" Target="../ink/ink3961.xml"/><Relationship Id="rId921" Type="http://schemas.openxmlformats.org/officeDocument/2006/relationships/image" Target="../media/image3942.png"/><Relationship Id="rId1137" Type="http://schemas.openxmlformats.org/officeDocument/2006/relationships/customXml" Target="../ink/ink4173.xml"/><Relationship Id="rId1344" Type="http://schemas.openxmlformats.org/officeDocument/2006/relationships/image" Target="../media/image4152.png"/><Relationship Id="rId1551" Type="http://schemas.openxmlformats.org/officeDocument/2006/relationships/image" Target="../media/image4254.png"/><Relationship Id="rId1789" Type="http://schemas.openxmlformats.org/officeDocument/2006/relationships/customXml" Target="../ink/ink4502.xml"/><Relationship Id="rId50" Type="http://schemas.openxmlformats.org/officeDocument/2006/relationships/customXml" Target="../ink/ink3626.xml"/><Relationship Id="rId146" Type="http://schemas.openxmlformats.org/officeDocument/2006/relationships/customXml" Target="../ink/ink3675.xml"/><Relationship Id="rId353" Type="http://schemas.openxmlformats.org/officeDocument/2006/relationships/image" Target="../media/image3660.png"/><Relationship Id="rId560" Type="http://schemas.openxmlformats.org/officeDocument/2006/relationships/customXml" Target="../ink/ink3884.xml"/><Relationship Id="rId798" Type="http://schemas.openxmlformats.org/officeDocument/2006/relationships/customXml" Target="../ink/ink4003.xml"/><Relationship Id="rId1190" Type="http://schemas.openxmlformats.org/officeDocument/2006/relationships/customXml" Target="../ink/ink4200.xml"/><Relationship Id="rId1204" Type="http://schemas.openxmlformats.org/officeDocument/2006/relationships/customXml" Target="../ink/ink4207.xml"/><Relationship Id="rId1411" Type="http://schemas.openxmlformats.org/officeDocument/2006/relationships/customXml" Target="../ink/ink4311.xml"/><Relationship Id="rId1649" Type="http://schemas.openxmlformats.org/officeDocument/2006/relationships/customXml" Target="../ink/ink4432.xml"/><Relationship Id="rId213" Type="http://schemas.openxmlformats.org/officeDocument/2006/relationships/image" Target="../media/image3591.png"/><Relationship Id="rId420" Type="http://schemas.openxmlformats.org/officeDocument/2006/relationships/image" Target="../media/image3693.png"/><Relationship Id="rId658" Type="http://schemas.openxmlformats.org/officeDocument/2006/relationships/customXml" Target="../ink/ink3933.xml"/><Relationship Id="rId865" Type="http://schemas.openxmlformats.org/officeDocument/2006/relationships/image" Target="../media/image3914.png"/><Relationship Id="rId1050" Type="http://schemas.openxmlformats.org/officeDocument/2006/relationships/image" Target="../media/image4006.png"/><Relationship Id="rId1288" Type="http://schemas.openxmlformats.org/officeDocument/2006/relationships/customXml" Target="../ink/ink4249.xml"/><Relationship Id="rId1495" Type="http://schemas.openxmlformats.org/officeDocument/2006/relationships/customXml" Target="../ink/ink4354.xml"/><Relationship Id="rId1509" Type="http://schemas.openxmlformats.org/officeDocument/2006/relationships/customXml" Target="../ink/ink4361.xml"/><Relationship Id="rId1716" Type="http://schemas.openxmlformats.org/officeDocument/2006/relationships/image" Target="../media/image4336.png"/><Relationship Id="rId297" Type="http://schemas.openxmlformats.org/officeDocument/2006/relationships/customXml" Target="../ink/ink3751.xml"/><Relationship Id="rId518" Type="http://schemas.openxmlformats.org/officeDocument/2006/relationships/image" Target="../media/image3742.png"/><Relationship Id="rId725" Type="http://schemas.openxmlformats.org/officeDocument/2006/relationships/image" Target="../media/image3480.png"/><Relationship Id="rId932" Type="http://schemas.openxmlformats.org/officeDocument/2006/relationships/customXml" Target="../ink/ink4070.xml"/><Relationship Id="rId1148" Type="http://schemas.openxmlformats.org/officeDocument/2006/relationships/image" Target="../media/image4055.png"/><Relationship Id="rId1355" Type="http://schemas.openxmlformats.org/officeDocument/2006/relationships/customXml" Target="../ink/ink4283.xml"/><Relationship Id="rId1562" Type="http://schemas.openxmlformats.org/officeDocument/2006/relationships/customXml" Target="../ink/ink4388.xml"/><Relationship Id="rId157" Type="http://schemas.openxmlformats.org/officeDocument/2006/relationships/image" Target="../media/image3563.png"/><Relationship Id="rId364" Type="http://schemas.openxmlformats.org/officeDocument/2006/relationships/customXml" Target="../ink/ink3785.xml"/><Relationship Id="rId1008" Type="http://schemas.openxmlformats.org/officeDocument/2006/relationships/image" Target="../media/image3985.png"/><Relationship Id="rId1215" Type="http://schemas.openxmlformats.org/officeDocument/2006/relationships/image" Target="../media/image4088.png"/><Relationship Id="rId1422" Type="http://schemas.openxmlformats.org/officeDocument/2006/relationships/image" Target="../media/image4191.png"/><Relationship Id="rId61" Type="http://schemas.openxmlformats.org/officeDocument/2006/relationships/image" Target="../media/image3516.png"/><Relationship Id="rId571" Type="http://schemas.openxmlformats.org/officeDocument/2006/relationships/image" Target="../media/image3768.png"/><Relationship Id="rId669" Type="http://schemas.openxmlformats.org/officeDocument/2006/relationships/image" Target="../media/image3817.png"/><Relationship Id="rId876" Type="http://schemas.openxmlformats.org/officeDocument/2006/relationships/customXml" Target="../ink/ink4042.xml"/><Relationship Id="rId1299" Type="http://schemas.openxmlformats.org/officeDocument/2006/relationships/customXml" Target="../ink/ink4255.xml"/><Relationship Id="rId1727" Type="http://schemas.openxmlformats.org/officeDocument/2006/relationships/customXml" Target="../ink/ink4471.xml"/><Relationship Id="rId19" Type="http://schemas.openxmlformats.org/officeDocument/2006/relationships/image" Target="../media/image3495.png"/><Relationship Id="rId224" Type="http://schemas.openxmlformats.org/officeDocument/2006/relationships/customXml" Target="../ink/ink3714.xml"/><Relationship Id="rId431" Type="http://schemas.openxmlformats.org/officeDocument/2006/relationships/customXml" Target="../ink/ink3819.xml"/><Relationship Id="rId529" Type="http://schemas.openxmlformats.org/officeDocument/2006/relationships/customXml" Target="../ink/ink3868.xml"/><Relationship Id="rId736" Type="http://schemas.openxmlformats.org/officeDocument/2006/relationships/customXml" Target="../ink/ink3972.xml"/><Relationship Id="rId1061" Type="http://schemas.openxmlformats.org/officeDocument/2006/relationships/customXml" Target="../ink/ink4135.xml"/><Relationship Id="rId1159" Type="http://schemas.openxmlformats.org/officeDocument/2006/relationships/image" Target="../media/image4060.png"/><Relationship Id="rId1366" Type="http://schemas.openxmlformats.org/officeDocument/2006/relationships/image" Target="../media/image4163.png"/><Relationship Id="rId168" Type="http://schemas.openxmlformats.org/officeDocument/2006/relationships/customXml" Target="../ink/ink3686.xml"/><Relationship Id="rId943" Type="http://schemas.openxmlformats.org/officeDocument/2006/relationships/image" Target="../media/image3953.png"/><Relationship Id="rId1019" Type="http://schemas.openxmlformats.org/officeDocument/2006/relationships/customXml" Target="../ink/ink4114.xml"/><Relationship Id="rId1573" Type="http://schemas.openxmlformats.org/officeDocument/2006/relationships/image" Target="../media/image4265.png"/><Relationship Id="rId1780" Type="http://schemas.openxmlformats.org/officeDocument/2006/relationships/image" Target="../media/image4368.png"/><Relationship Id="rId72" Type="http://schemas.openxmlformats.org/officeDocument/2006/relationships/image" Target="../media/image3521.png"/><Relationship Id="rId375" Type="http://schemas.openxmlformats.org/officeDocument/2006/relationships/image" Target="../media/image3671.png"/><Relationship Id="rId582" Type="http://schemas.openxmlformats.org/officeDocument/2006/relationships/customXml" Target="../ink/ink3895.xml"/><Relationship Id="rId803" Type="http://schemas.openxmlformats.org/officeDocument/2006/relationships/image" Target="../media/image3883.png"/><Relationship Id="rId1226" Type="http://schemas.openxmlformats.org/officeDocument/2006/relationships/customXml" Target="../ink/ink4218.xml"/><Relationship Id="rId1433" Type="http://schemas.openxmlformats.org/officeDocument/2006/relationships/customXml" Target="../ink/ink4322.xml"/><Relationship Id="rId1640" Type="http://schemas.openxmlformats.org/officeDocument/2006/relationships/image" Target="../media/image4298.png"/><Relationship Id="rId1738" Type="http://schemas.openxmlformats.org/officeDocument/2006/relationships/image" Target="../media/image4347.png"/><Relationship Id="rId3" Type="http://schemas.openxmlformats.org/officeDocument/2006/relationships/image" Target="../media/image3488.png"/><Relationship Id="rId235" Type="http://schemas.openxmlformats.org/officeDocument/2006/relationships/customXml" Target="../ink/ink3720.xml"/><Relationship Id="rId442" Type="http://schemas.openxmlformats.org/officeDocument/2006/relationships/image" Target="../media/image3704.png"/><Relationship Id="rId887" Type="http://schemas.openxmlformats.org/officeDocument/2006/relationships/image" Target="../media/image3925.png"/><Relationship Id="rId1072" Type="http://schemas.openxmlformats.org/officeDocument/2006/relationships/image" Target="../media/image4017.png"/><Relationship Id="rId1500" Type="http://schemas.openxmlformats.org/officeDocument/2006/relationships/image" Target="../media/image4229.png"/><Relationship Id="rId302" Type="http://schemas.openxmlformats.org/officeDocument/2006/relationships/image" Target="../media/image3635.png"/><Relationship Id="rId747" Type="http://schemas.openxmlformats.org/officeDocument/2006/relationships/image" Target="../media/image3855.png"/><Relationship Id="rId954" Type="http://schemas.openxmlformats.org/officeDocument/2006/relationships/customXml" Target="../ink/ink4081.xml"/><Relationship Id="rId1377" Type="http://schemas.openxmlformats.org/officeDocument/2006/relationships/customXml" Target="../ink/ink4294.xml"/><Relationship Id="rId1584" Type="http://schemas.openxmlformats.org/officeDocument/2006/relationships/customXml" Target="../ink/ink4399.xml"/><Relationship Id="rId1791" Type="http://schemas.openxmlformats.org/officeDocument/2006/relationships/customXml" Target="../ink/ink4503.xml"/><Relationship Id="rId1805" Type="http://schemas.openxmlformats.org/officeDocument/2006/relationships/customXml" Target="../ink/ink4510.xml"/><Relationship Id="rId83" Type="http://schemas.openxmlformats.org/officeDocument/2006/relationships/customXml" Target="../ink/ink3643.xml"/><Relationship Id="rId179" Type="http://schemas.openxmlformats.org/officeDocument/2006/relationships/image" Target="../media/image3574.png"/><Relationship Id="rId386" Type="http://schemas.openxmlformats.org/officeDocument/2006/relationships/customXml" Target="../ink/ink3796.xml"/><Relationship Id="rId593" Type="http://schemas.openxmlformats.org/officeDocument/2006/relationships/image" Target="../media/image3779.png"/><Relationship Id="rId607" Type="http://schemas.openxmlformats.org/officeDocument/2006/relationships/image" Target="../media/image3786.png"/><Relationship Id="rId814" Type="http://schemas.openxmlformats.org/officeDocument/2006/relationships/customXml" Target="../ink/ink4011.xml"/><Relationship Id="rId1237" Type="http://schemas.openxmlformats.org/officeDocument/2006/relationships/image" Target="../media/image4099.png"/><Relationship Id="rId1444" Type="http://schemas.openxmlformats.org/officeDocument/2006/relationships/image" Target="../media/image4202.png"/><Relationship Id="rId1651" Type="http://schemas.openxmlformats.org/officeDocument/2006/relationships/customXml" Target="../ink/ink4433.xml"/><Relationship Id="rId246" Type="http://schemas.openxmlformats.org/officeDocument/2006/relationships/image" Target="../media/image3607.png"/><Relationship Id="rId453" Type="http://schemas.openxmlformats.org/officeDocument/2006/relationships/customXml" Target="../ink/ink3830.xml"/><Relationship Id="rId660" Type="http://schemas.openxmlformats.org/officeDocument/2006/relationships/customXml" Target="../ink/ink3934.xml"/><Relationship Id="rId898" Type="http://schemas.openxmlformats.org/officeDocument/2006/relationships/customXml" Target="../ink/ink4053.xml"/><Relationship Id="rId1083" Type="http://schemas.openxmlformats.org/officeDocument/2006/relationships/customXml" Target="../ink/ink4146.xml"/><Relationship Id="rId1290" Type="http://schemas.openxmlformats.org/officeDocument/2006/relationships/customXml" Target="../ink/ink4250.xml"/><Relationship Id="rId1304" Type="http://schemas.openxmlformats.org/officeDocument/2006/relationships/image" Target="../media/image4132.png"/><Relationship Id="rId1511" Type="http://schemas.openxmlformats.org/officeDocument/2006/relationships/customXml" Target="../ink/ink4362.xml"/><Relationship Id="rId1749" Type="http://schemas.openxmlformats.org/officeDocument/2006/relationships/customXml" Target="../ink/ink4482.xml"/><Relationship Id="rId106" Type="http://schemas.openxmlformats.org/officeDocument/2006/relationships/image" Target="../media/image3538.png"/><Relationship Id="rId313" Type="http://schemas.openxmlformats.org/officeDocument/2006/relationships/customXml" Target="../ink/ink3759.xml"/><Relationship Id="rId758" Type="http://schemas.openxmlformats.org/officeDocument/2006/relationships/customXml" Target="../ink/ink3983.xml"/><Relationship Id="rId965" Type="http://schemas.openxmlformats.org/officeDocument/2006/relationships/customXml" Target="../ink/ink4087.xml"/><Relationship Id="rId1150" Type="http://schemas.openxmlformats.org/officeDocument/2006/relationships/image" Target="../media/image4056.png"/><Relationship Id="rId1388" Type="http://schemas.openxmlformats.org/officeDocument/2006/relationships/image" Target="../media/image4174.png"/><Relationship Id="rId1595" Type="http://schemas.openxmlformats.org/officeDocument/2006/relationships/image" Target="../media/image4276.png"/><Relationship Id="rId1609" Type="http://schemas.openxmlformats.org/officeDocument/2006/relationships/image" Target="../media/image4283.png"/><Relationship Id="rId1816" Type="http://schemas.openxmlformats.org/officeDocument/2006/relationships/image" Target="../media/image4386.png"/><Relationship Id="rId10" Type="http://schemas.openxmlformats.org/officeDocument/2006/relationships/customXml" Target="../ink/ink3606.xml"/><Relationship Id="rId94" Type="http://schemas.openxmlformats.org/officeDocument/2006/relationships/image" Target="../media/image3532.png"/><Relationship Id="rId397" Type="http://schemas.openxmlformats.org/officeDocument/2006/relationships/image" Target="../media/image3682.png"/><Relationship Id="rId520" Type="http://schemas.openxmlformats.org/officeDocument/2006/relationships/image" Target="../media/image3743.png"/><Relationship Id="rId618" Type="http://schemas.openxmlformats.org/officeDocument/2006/relationships/customXml" Target="../ink/ink3913.xml"/><Relationship Id="rId825" Type="http://schemas.openxmlformats.org/officeDocument/2006/relationships/image" Target="../media/image3894.png"/><Relationship Id="rId1248" Type="http://schemas.openxmlformats.org/officeDocument/2006/relationships/customXml" Target="../ink/ink4229.xml"/><Relationship Id="rId1455" Type="http://schemas.openxmlformats.org/officeDocument/2006/relationships/customXml" Target="../ink/ink4333.xml"/><Relationship Id="rId1662" Type="http://schemas.openxmlformats.org/officeDocument/2006/relationships/image" Target="../media/image4309.png"/><Relationship Id="rId257" Type="http://schemas.openxmlformats.org/officeDocument/2006/relationships/customXml" Target="../ink/ink3731.xml"/><Relationship Id="rId464" Type="http://schemas.openxmlformats.org/officeDocument/2006/relationships/image" Target="../media/image3715.png"/><Relationship Id="rId1010" Type="http://schemas.openxmlformats.org/officeDocument/2006/relationships/image" Target="../media/image3986.png"/><Relationship Id="rId1094" Type="http://schemas.openxmlformats.org/officeDocument/2006/relationships/image" Target="../media/image4028.png"/><Relationship Id="rId1108" Type="http://schemas.openxmlformats.org/officeDocument/2006/relationships/image" Target="../media/image4035.png"/><Relationship Id="rId1315" Type="http://schemas.openxmlformats.org/officeDocument/2006/relationships/customXml" Target="../ink/ink4263.xml"/><Relationship Id="rId117" Type="http://schemas.openxmlformats.org/officeDocument/2006/relationships/customXml" Target="../ink/ink3660.xml"/><Relationship Id="rId671" Type="http://schemas.openxmlformats.org/officeDocument/2006/relationships/image" Target="../media/image3818.png"/><Relationship Id="rId769" Type="http://schemas.openxmlformats.org/officeDocument/2006/relationships/image" Target="../media/image3866.png"/><Relationship Id="rId976" Type="http://schemas.openxmlformats.org/officeDocument/2006/relationships/image" Target="../media/image3969.png"/><Relationship Id="rId1399" Type="http://schemas.openxmlformats.org/officeDocument/2006/relationships/customXml" Target="../ink/ink4305.xml"/><Relationship Id="rId324" Type="http://schemas.openxmlformats.org/officeDocument/2006/relationships/customXml" Target="../ink/ink3765.xml"/><Relationship Id="rId531" Type="http://schemas.openxmlformats.org/officeDocument/2006/relationships/customXml" Target="../ink/ink3869.xml"/><Relationship Id="rId629" Type="http://schemas.openxmlformats.org/officeDocument/2006/relationships/image" Target="../media/image3797.png"/><Relationship Id="rId1161" Type="http://schemas.openxmlformats.org/officeDocument/2006/relationships/image" Target="../media/image4061.png"/><Relationship Id="rId1259" Type="http://schemas.openxmlformats.org/officeDocument/2006/relationships/image" Target="../media/image4110.png"/><Relationship Id="rId1466" Type="http://schemas.openxmlformats.org/officeDocument/2006/relationships/image" Target="../media/image4213.png"/><Relationship Id="rId836" Type="http://schemas.openxmlformats.org/officeDocument/2006/relationships/customXml" Target="../ink/ink4022.xml"/><Relationship Id="rId1021" Type="http://schemas.openxmlformats.org/officeDocument/2006/relationships/customXml" Target="../ink/ink4115.xml"/><Relationship Id="rId1119" Type="http://schemas.openxmlformats.org/officeDocument/2006/relationships/customXml" Target="../ink/ink4164.xml"/><Relationship Id="rId1673" Type="http://schemas.openxmlformats.org/officeDocument/2006/relationships/customXml" Target="../ink/ink4444.xml"/><Relationship Id="rId903" Type="http://schemas.openxmlformats.org/officeDocument/2006/relationships/image" Target="../media/image3933.png"/><Relationship Id="rId1326" Type="http://schemas.openxmlformats.org/officeDocument/2006/relationships/image" Target="../media/image4143.png"/><Relationship Id="rId1533" Type="http://schemas.openxmlformats.org/officeDocument/2006/relationships/image" Target="../media/image4245.png"/><Relationship Id="rId1740" Type="http://schemas.openxmlformats.org/officeDocument/2006/relationships/image" Target="../media/image4348.png"/><Relationship Id="rId32" Type="http://schemas.openxmlformats.org/officeDocument/2006/relationships/customXml" Target="../ink/ink3617.xml"/><Relationship Id="rId1600" Type="http://schemas.openxmlformats.org/officeDocument/2006/relationships/customXml" Target="../ink/ink4407.xml"/><Relationship Id="rId181" Type="http://schemas.openxmlformats.org/officeDocument/2006/relationships/image" Target="../media/image3575.png"/><Relationship Id="rId279" Type="http://schemas.openxmlformats.org/officeDocument/2006/relationships/customXml" Target="../ink/ink3742.xml"/><Relationship Id="rId486" Type="http://schemas.openxmlformats.org/officeDocument/2006/relationships/image" Target="../media/image3726.png"/><Relationship Id="rId693" Type="http://schemas.openxmlformats.org/officeDocument/2006/relationships/image" Target="../media/image3829.png"/><Relationship Id="rId139" Type="http://schemas.openxmlformats.org/officeDocument/2006/relationships/image" Target="../media/image3554.png"/><Relationship Id="rId346" Type="http://schemas.openxmlformats.org/officeDocument/2006/relationships/customXml" Target="../ink/ink3776.xml"/><Relationship Id="rId553" Type="http://schemas.openxmlformats.org/officeDocument/2006/relationships/customXml" Target="../ink/ink3880.xml"/><Relationship Id="rId760" Type="http://schemas.openxmlformats.org/officeDocument/2006/relationships/customXml" Target="../ink/ink3984.xml"/><Relationship Id="rId998" Type="http://schemas.openxmlformats.org/officeDocument/2006/relationships/image" Target="../media/image3980.png"/><Relationship Id="rId1183" Type="http://schemas.openxmlformats.org/officeDocument/2006/relationships/image" Target="../media/image4072.png"/><Relationship Id="rId1390" Type="http://schemas.openxmlformats.org/officeDocument/2006/relationships/image" Target="../media/image4175.png"/><Relationship Id="rId206" Type="http://schemas.openxmlformats.org/officeDocument/2006/relationships/customXml" Target="../ink/ink3705.xml"/><Relationship Id="rId413" Type="http://schemas.openxmlformats.org/officeDocument/2006/relationships/image" Target="../media/image3690.png"/><Relationship Id="rId858" Type="http://schemas.openxmlformats.org/officeDocument/2006/relationships/customXml" Target="../ink/ink4033.xml"/><Relationship Id="rId1043" Type="http://schemas.openxmlformats.org/officeDocument/2006/relationships/customXml" Target="../ink/ink4126.xml"/><Relationship Id="rId1488" Type="http://schemas.openxmlformats.org/officeDocument/2006/relationships/image" Target="../media/image4223.png"/><Relationship Id="rId1695" Type="http://schemas.openxmlformats.org/officeDocument/2006/relationships/customXml" Target="../ink/ink4455.xml"/><Relationship Id="rId620" Type="http://schemas.openxmlformats.org/officeDocument/2006/relationships/customXml" Target="../ink/ink3914.xml"/><Relationship Id="rId718" Type="http://schemas.openxmlformats.org/officeDocument/2006/relationships/customXml" Target="../ink/ink3963.xml"/><Relationship Id="rId925" Type="http://schemas.openxmlformats.org/officeDocument/2006/relationships/image" Target="../media/image3944.png"/><Relationship Id="rId1250" Type="http://schemas.openxmlformats.org/officeDocument/2006/relationships/customXml" Target="../ink/ink4230.xml"/><Relationship Id="rId1348" Type="http://schemas.openxmlformats.org/officeDocument/2006/relationships/image" Target="../media/image4154.png"/><Relationship Id="rId1555" Type="http://schemas.openxmlformats.org/officeDocument/2006/relationships/image" Target="../media/image4256.png"/><Relationship Id="rId1762" Type="http://schemas.openxmlformats.org/officeDocument/2006/relationships/image" Target="../media/image4359.png"/><Relationship Id="rId1110" Type="http://schemas.openxmlformats.org/officeDocument/2006/relationships/image" Target="../media/image4036.png"/><Relationship Id="rId1208" Type="http://schemas.openxmlformats.org/officeDocument/2006/relationships/customXml" Target="../ink/ink4209.xml"/><Relationship Id="rId1415" Type="http://schemas.openxmlformats.org/officeDocument/2006/relationships/customXml" Target="../ink/ink4313.xml"/><Relationship Id="rId54" Type="http://schemas.openxmlformats.org/officeDocument/2006/relationships/customXml" Target="../ink/ink3628.xml"/><Relationship Id="rId1622" Type="http://schemas.openxmlformats.org/officeDocument/2006/relationships/image" Target="../media/image4289.png"/><Relationship Id="rId270" Type="http://schemas.openxmlformats.org/officeDocument/2006/relationships/image" Target="../media/image3619.png"/><Relationship Id="rId130" Type="http://schemas.openxmlformats.org/officeDocument/2006/relationships/customXml" Target="../ink/ink3667.xml"/><Relationship Id="rId368" Type="http://schemas.openxmlformats.org/officeDocument/2006/relationships/customXml" Target="../ink/ink3787.xml"/><Relationship Id="rId575" Type="http://schemas.openxmlformats.org/officeDocument/2006/relationships/image" Target="../media/image3770.png"/><Relationship Id="rId782" Type="http://schemas.openxmlformats.org/officeDocument/2006/relationships/customXml" Target="../ink/ink3995.xml"/><Relationship Id="rId228" Type="http://schemas.openxmlformats.org/officeDocument/2006/relationships/customXml" Target="../ink/ink3716.xml"/><Relationship Id="rId435" Type="http://schemas.openxmlformats.org/officeDocument/2006/relationships/customXml" Target="../ink/ink3821.xml"/><Relationship Id="rId642" Type="http://schemas.openxmlformats.org/officeDocument/2006/relationships/customXml" Target="../ink/ink3925.xml"/><Relationship Id="rId1065" Type="http://schemas.openxmlformats.org/officeDocument/2006/relationships/customXml" Target="../ink/ink4137.xml"/><Relationship Id="rId1272" Type="http://schemas.openxmlformats.org/officeDocument/2006/relationships/customXml" Target="../ink/ink4241.xml"/><Relationship Id="rId502" Type="http://schemas.openxmlformats.org/officeDocument/2006/relationships/image" Target="../media/image3734.png"/><Relationship Id="rId947" Type="http://schemas.openxmlformats.org/officeDocument/2006/relationships/image" Target="../media/image3955.png"/><Relationship Id="rId1132" Type="http://schemas.openxmlformats.org/officeDocument/2006/relationships/image" Target="../media/image4047.png"/><Relationship Id="rId1577" Type="http://schemas.openxmlformats.org/officeDocument/2006/relationships/image" Target="../media/image4267.png"/><Relationship Id="rId1784" Type="http://schemas.openxmlformats.org/officeDocument/2006/relationships/image" Target="../media/image4370.png"/><Relationship Id="rId76" Type="http://schemas.openxmlformats.org/officeDocument/2006/relationships/image" Target="../media/image3523.png"/><Relationship Id="rId807" Type="http://schemas.openxmlformats.org/officeDocument/2006/relationships/image" Target="../media/image3885.png"/><Relationship Id="rId1437" Type="http://schemas.openxmlformats.org/officeDocument/2006/relationships/customXml" Target="../ink/ink4324.xml"/><Relationship Id="rId1644" Type="http://schemas.openxmlformats.org/officeDocument/2006/relationships/image" Target="../media/image4300.png"/><Relationship Id="rId1504" Type="http://schemas.openxmlformats.org/officeDocument/2006/relationships/image" Target="../media/image4231.png"/><Relationship Id="rId1711" Type="http://schemas.openxmlformats.org/officeDocument/2006/relationships/customXml" Target="../ink/ink4463.xml"/><Relationship Id="rId292" Type="http://schemas.openxmlformats.org/officeDocument/2006/relationships/image" Target="../media/image3630.png"/><Relationship Id="rId1809" Type="http://schemas.openxmlformats.org/officeDocument/2006/relationships/customXml" Target="../ink/ink4512.xml"/><Relationship Id="rId597" Type="http://schemas.openxmlformats.org/officeDocument/2006/relationships/image" Target="../media/image3781.png"/><Relationship Id="rId152" Type="http://schemas.openxmlformats.org/officeDocument/2006/relationships/customXml" Target="../ink/ink3678.xml"/><Relationship Id="rId457" Type="http://schemas.openxmlformats.org/officeDocument/2006/relationships/customXml" Target="../ink/ink3832.xml"/><Relationship Id="rId1087" Type="http://schemas.openxmlformats.org/officeDocument/2006/relationships/customXml" Target="../ink/ink4148.xml"/><Relationship Id="rId1294" Type="http://schemas.openxmlformats.org/officeDocument/2006/relationships/image" Target="../media/image4127.png"/><Relationship Id="rId664" Type="http://schemas.openxmlformats.org/officeDocument/2006/relationships/customXml" Target="../ink/ink3936.xml"/><Relationship Id="rId871" Type="http://schemas.openxmlformats.org/officeDocument/2006/relationships/image" Target="../media/image3917.png"/><Relationship Id="rId969" Type="http://schemas.openxmlformats.org/officeDocument/2006/relationships/customXml" Target="../ink/ink4089.xml"/><Relationship Id="rId1599" Type="http://schemas.openxmlformats.org/officeDocument/2006/relationships/image" Target="../media/image4278.png"/><Relationship Id="rId317" Type="http://schemas.openxmlformats.org/officeDocument/2006/relationships/customXml" Target="../ink/ink3761.xml"/><Relationship Id="rId524" Type="http://schemas.openxmlformats.org/officeDocument/2006/relationships/image" Target="../media/image3745.png"/><Relationship Id="rId731" Type="http://schemas.openxmlformats.org/officeDocument/2006/relationships/image" Target="../media/image3847.png"/><Relationship Id="rId1154" Type="http://schemas.openxmlformats.org/officeDocument/2006/relationships/customXml" Target="../ink/ink4182.xml"/><Relationship Id="rId1361" Type="http://schemas.openxmlformats.org/officeDocument/2006/relationships/customXml" Target="../ink/ink4286.xml"/><Relationship Id="rId1459" Type="http://schemas.openxmlformats.org/officeDocument/2006/relationships/customXml" Target="../ink/ink4335.xml"/><Relationship Id="rId98" Type="http://schemas.openxmlformats.org/officeDocument/2006/relationships/image" Target="../media/image3534.png"/><Relationship Id="rId829" Type="http://schemas.openxmlformats.org/officeDocument/2006/relationships/image" Target="../media/image3896.png"/><Relationship Id="rId1014" Type="http://schemas.openxmlformats.org/officeDocument/2006/relationships/image" Target="../media/image3988.png"/><Relationship Id="rId1221" Type="http://schemas.openxmlformats.org/officeDocument/2006/relationships/image" Target="../media/image4091.png"/><Relationship Id="rId1666" Type="http://schemas.openxmlformats.org/officeDocument/2006/relationships/image" Target="../media/image4311.png"/><Relationship Id="rId1319" Type="http://schemas.openxmlformats.org/officeDocument/2006/relationships/customXml" Target="../ink/ink4265.xml"/><Relationship Id="rId1526" Type="http://schemas.openxmlformats.org/officeDocument/2006/relationships/customXml" Target="../ink/ink4370.xml"/><Relationship Id="rId1733" Type="http://schemas.openxmlformats.org/officeDocument/2006/relationships/customXml" Target="../ink/ink4474.xml"/><Relationship Id="rId25" Type="http://schemas.openxmlformats.org/officeDocument/2006/relationships/image" Target="../media/image3498.png"/><Relationship Id="rId1800" Type="http://schemas.openxmlformats.org/officeDocument/2006/relationships/image" Target="../media/image4378.png"/><Relationship Id="rId174" Type="http://schemas.openxmlformats.org/officeDocument/2006/relationships/customXml" Target="../ink/ink3689.xml"/><Relationship Id="rId381" Type="http://schemas.openxmlformats.org/officeDocument/2006/relationships/image" Target="../media/image3674.png"/><Relationship Id="rId241" Type="http://schemas.openxmlformats.org/officeDocument/2006/relationships/customXml" Target="../ink/ink3723.xml"/><Relationship Id="rId479" Type="http://schemas.openxmlformats.org/officeDocument/2006/relationships/customXml" Target="../ink/ink3843.xml"/><Relationship Id="rId686" Type="http://schemas.openxmlformats.org/officeDocument/2006/relationships/customXml" Target="../ink/ink3947.xml"/><Relationship Id="rId893" Type="http://schemas.openxmlformats.org/officeDocument/2006/relationships/image" Target="../media/image3928.png"/><Relationship Id="rId339" Type="http://schemas.openxmlformats.org/officeDocument/2006/relationships/image" Target="../media/image3653.png"/><Relationship Id="rId546" Type="http://schemas.openxmlformats.org/officeDocument/2006/relationships/image" Target="../media/image3756.png"/><Relationship Id="rId753" Type="http://schemas.openxmlformats.org/officeDocument/2006/relationships/image" Target="../media/image3858.png"/><Relationship Id="rId1176" Type="http://schemas.openxmlformats.org/officeDocument/2006/relationships/customXml" Target="../ink/ink4193.xml"/><Relationship Id="rId1383" Type="http://schemas.openxmlformats.org/officeDocument/2006/relationships/customXml" Target="../ink/ink4297.xml"/><Relationship Id="rId101" Type="http://schemas.openxmlformats.org/officeDocument/2006/relationships/customXml" Target="../ink/ink3652.xml"/><Relationship Id="rId406" Type="http://schemas.openxmlformats.org/officeDocument/2006/relationships/customXml" Target="../ink/ink3806.xml"/><Relationship Id="rId960" Type="http://schemas.openxmlformats.org/officeDocument/2006/relationships/customXml" Target="../ink/ink4084.xml"/><Relationship Id="rId1036" Type="http://schemas.openxmlformats.org/officeDocument/2006/relationships/image" Target="../media/image3999.png"/><Relationship Id="rId1243" Type="http://schemas.openxmlformats.org/officeDocument/2006/relationships/image" Target="../media/image4102.png"/><Relationship Id="rId1590" Type="http://schemas.openxmlformats.org/officeDocument/2006/relationships/customXml" Target="../ink/ink4402.xml"/><Relationship Id="rId1688" Type="http://schemas.openxmlformats.org/officeDocument/2006/relationships/image" Target="../media/image4322.png"/><Relationship Id="rId613" Type="http://schemas.openxmlformats.org/officeDocument/2006/relationships/image" Target="../media/image3789.png"/><Relationship Id="rId820" Type="http://schemas.openxmlformats.org/officeDocument/2006/relationships/customXml" Target="../ink/ink4014.xml"/><Relationship Id="rId918" Type="http://schemas.openxmlformats.org/officeDocument/2006/relationships/customXml" Target="../ink/ink4063.xml"/><Relationship Id="rId1450" Type="http://schemas.openxmlformats.org/officeDocument/2006/relationships/image" Target="../media/image4205.png"/><Relationship Id="rId1548" Type="http://schemas.openxmlformats.org/officeDocument/2006/relationships/customXml" Target="../ink/ink4381.xml"/><Relationship Id="rId1755" Type="http://schemas.openxmlformats.org/officeDocument/2006/relationships/customXml" Target="../ink/ink4485.xml"/><Relationship Id="rId1103" Type="http://schemas.openxmlformats.org/officeDocument/2006/relationships/customXml" Target="../ink/ink4156.xml"/><Relationship Id="rId1310" Type="http://schemas.openxmlformats.org/officeDocument/2006/relationships/image" Target="../media/image4135.png"/><Relationship Id="rId1408" Type="http://schemas.openxmlformats.org/officeDocument/2006/relationships/image" Target="../media/image4184.png"/><Relationship Id="rId47" Type="http://schemas.openxmlformats.org/officeDocument/2006/relationships/image" Target="../media/image3509.png"/><Relationship Id="rId1615" Type="http://schemas.openxmlformats.org/officeDocument/2006/relationships/customXml" Target="../ink/ink4415.xml"/><Relationship Id="rId1822" Type="http://schemas.openxmlformats.org/officeDocument/2006/relationships/customXml" Target="../ink/ink4519.xml"/><Relationship Id="rId196" Type="http://schemas.openxmlformats.org/officeDocument/2006/relationships/customXml" Target="../ink/ink3700.xml"/><Relationship Id="rId263" Type="http://schemas.openxmlformats.org/officeDocument/2006/relationships/customXml" Target="../ink/ink3734.xml"/><Relationship Id="rId470" Type="http://schemas.openxmlformats.org/officeDocument/2006/relationships/image" Target="../media/image3718.png"/><Relationship Id="rId123" Type="http://schemas.openxmlformats.org/officeDocument/2006/relationships/customXml" Target="../ink/ink3663.xml"/><Relationship Id="rId330" Type="http://schemas.openxmlformats.org/officeDocument/2006/relationships/customXml" Target="../ink/ink3768.xml"/><Relationship Id="rId568" Type="http://schemas.openxmlformats.org/officeDocument/2006/relationships/customXml" Target="../ink/ink3888.xml"/><Relationship Id="rId775" Type="http://schemas.openxmlformats.org/officeDocument/2006/relationships/image" Target="../media/image3869.png"/><Relationship Id="rId982" Type="http://schemas.openxmlformats.org/officeDocument/2006/relationships/image" Target="../media/image3972.png"/><Relationship Id="rId1198" Type="http://schemas.openxmlformats.org/officeDocument/2006/relationships/customXml" Target="../ink/ink4204.xml"/><Relationship Id="rId428" Type="http://schemas.openxmlformats.org/officeDocument/2006/relationships/image" Target="../media/image3697.png"/><Relationship Id="rId635" Type="http://schemas.openxmlformats.org/officeDocument/2006/relationships/image" Target="../media/image3800.png"/><Relationship Id="rId842" Type="http://schemas.openxmlformats.org/officeDocument/2006/relationships/customXml" Target="../ink/ink4025.xml"/><Relationship Id="rId1058" Type="http://schemas.openxmlformats.org/officeDocument/2006/relationships/image" Target="../media/image4010.png"/><Relationship Id="rId1265" Type="http://schemas.openxmlformats.org/officeDocument/2006/relationships/image" Target="../media/image4113.png"/><Relationship Id="rId1472" Type="http://schemas.openxmlformats.org/officeDocument/2006/relationships/customXml" Target="../ink/ink4342.xml"/><Relationship Id="rId702" Type="http://schemas.openxmlformats.org/officeDocument/2006/relationships/customXml" Target="../ink/ink3955.xml"/><Relationship Id="rId1125" Type="http://schemas.openxmlformats.org/officeDocument/2006/relationships/customXml" Target="../ink/ink4167.xml"/><Relationship Id="rId1332" Type="http://schemas.openxmlformats.org/officeDocument/2006/relationships/image" Target="../media/image4146.png"/><Relationship Id="rId1777" Type="http://schemas.openxmlformats.org/officeDocument/2006/relationships/customXml" Target="../ink/ink4496.xml"/><Relationship Id="rId69" Type="http://schemas.openxmlformats.org/officeDocument/2006/relationships/image" Target="../media/image3520.png"/><Relationship Id="rId1637" Type="http://schemas.openxmlformats.org/officeDocument/2006/relationships/customXml" Target="../ink/ink4426.xml"/><Relationship Id="rId1704" Type="http://schemas.openxmlformats.org/officeDocument/2006/relationships/image" Target="../media/image4330.png"/><Relationship Id="rId285" Type="http://schemas.openxmlformats.org/officeDocument/2006/relationships/customXml" Target="../ink/ink3745.xml"/><Relationship Id="rId492" Type="http://schemas.openxmlformats.org/officeDocument/2006/relationships/image" Target="../media/image3729.png"/><Relationship Id="rId797" Type="http://schemas.openxmlformats.org/officeDocument/2006/relationships/image" Target="../media/image3880.png"/><Relationship Id="rId145" Type="http://schemas.openxmlformats.org/officeDocument/2006/relationships/image" Target="../media/image3557.png"/><Relationship Id="rId352" Type="http://schemas.openxmlformats.org/officeDocument/2006/relationships/customXml" Target="../ink/ink3779.xml"/><Relationship Id="rId1287" Type="http://schemas.openxmlformats.org/officeDocument/2006/relationships/image" Target="../media/image4124.png"/><Relationship Id="rId212" Type="http://schemas.openxmlformats.org/officeDocument/2006/relationships/customXml" Target="../ink/ink3708.xml"/><Relationship Id="rId657" Type="http://schemas.openxmlformats.org/officeDocument/2006/relationships/image" Target="../media/image3811.png"/><Relationship Id="rId864" Type="http://schemas.openxmlformats.org/officeDocument/2006/relationships/customXml" Target="../ink/ink4036.xml"/><Relationship Id="rId1494" Type="http://schemas.openxmlformats.org/officeDocument/2006/relationships/image" Target="../media/image4226.png"/><Relationship Id="rId1799" Type="http://schemas.openxmlformats.org/officeDocument/2006/relationships/customXml" Target="../ink/ink4507.xml"/><Relationship Id="rId517" Type="http://schemas.openxmlformats.org/officeDocument/2006/relationships/customXml" Target="../ink/ink3862.xml"/><Relationship Id="rId724" Type="http://schemas.openxmlformats.org/officeDocument/2006/relationships/customXml" Target="../ink/ink3966.xml"/><Relationship Id="rId931" Type="http://schemas.openxmlformats.org/officeDocument/2006/relationships/image" Target="../media/image3947.png"/><Relationship Id="rId1147" Type="http://schemas.openxmlformats.org/officeDocument/2006/relationships/customXml" Target="../ink/ink4178.xml"/><Relationship Id="rId1354" Type="http://schemas.openxmlformats.org/officeDocument/2006/relationships/image" Target="../media/image4157.png"/><Relationship Id="rId1561" Type="http://schemas.openxmlformats.org/officeDocument/2006/relationships/image" Target="../media/image4259.png"/><Relationship Id="rId60" Type="http://schemas.openxmlformats.org/officeDocument/2006/relationships/customXml" Target="../ink/ink3631.xml"/><Relationship Id="rId1007" Type="http://schemas.openxmlformats.org/officeDocument/2006/relationships/customXml" Target="../ink/ink4108.xml"/><Relationship Id="rId1214" Type="http://schemas.openxmlformats.org/officeDocument/2006/relationships/customXml" Target="../ink/ink4212.xml"/><Relationship Id="rId1421" Type="http://schemas.openxmlformats.org/officeDocument/2006/relationships/customXml" Target="../ink/ink4316.xml"/><Relationship Id="rId1659" Type="http://schemas.openxmlformats.org/officeDocument/2006/relationships/customXml" Target="../ink/ink4437.xml"/><Relationship Id="rId1519" Type="http://schemas.openxmlformats.org/officeDocument/2006/relationships/customXml" Target="../ink/ink4366.xml"/><Relationship Id="rId1726" Type="http://schemas.openxmlformats.org/officeDocument/2006/relationships/image" Target="../media/image4341.png"/><Relationship Id="rId18" Type="http://schemas.openxmlformats.org/officeDocument/2006/relationships/customXml" Target="../ink/ink3610.xml"/><Relationship Id="rId167" Type="http://schemas.openxmlformats.org/officeDocument/2006/relationships/image" Target="../media/image3568.png"/><Relationship Id="rId374" Type="http://schemas.openxmlformats.org/officeDocument/2006/relationships/customXml" Target="../ink/ink3790.xml"/><Relationship Id="rId581" Type="http://schemas.openxmlformats.org/officeDocument/2006/relationships/image" Target="../media/image3773.png"/><Relationship Id="rId234" Type="http://schemas.openxmlformats.org/officeDocument/2006/relationships/image" Target="../media/image3601.png"/><Relationship Id="rId679" Type="http://schemas.openxmlformats.org/officeDocument/2006/relationships/image" Target="../media/image3822.png"/><Relationship Id="rId886" Type="http://schemas.openxmlformats.org/officeDocument/2006/relationships/customXml" Target="../ink/ink4047.xml"/><Relationship Id="rId2" Type="http://schemas.openxmlformats.org/officeDocument/2006/relationships/notesSlide" Target="../notesSlides/notesSlide28.xml"/><Relationship Id="rId441" Type="http://schemas.openxmlformats.org/officeDocument/2006/relationships/customXml" Target="../ink/ink3824.xml"/><Relationship Id="rId539" Type="http://schemas.openxmlformats.org/officeDocument/2006/relationships/customXml" Target="../ink/ink3873.xml"/><Relationship Id="rId746" Type="http://schemas.openxmlformats.org/officeDocument/2006/relationships/customXml" Target="../ink/ink3977.xml"/><Relationship Id="rId1071" Type="http://schemas.openxmlformats.org/officeDocument/2006/relationships/customXml" Target="../ink/ink4140.xml"/><Relationship Id="rId1169" Type="http://schemas.openxmlformats.org/officeDocument/2006/relationships/image" Target="../media/image4065.png"/><Relationship Id="rId1376" Type="http://schemas.openxmlformats.org/officeDocument/2006/relationships/image" Target="../media/image4168.png"/><Relationship Id="rId1583" Type="http://schemas.openxmlformats.org/officeDocument/2006/relationships/image" Target="../media/image4270.png"/><Relationship Id="rId301" Type="http://schemas.openxmlformats.org/officeDocument/2006/relationships/customXml" Target="../ink/ink3753.xml"/><Relationship Id="rId953" Type="http://schemas.openxmlformats.org/officeDocument/2006/relationships/image" Target="../media/image3958.png"/><Relationship Id="rId1029" Type="http://schemas.openxmlformats.org/officeDocument/2006/relationships/customXml" Target="../ink/ink4119.xml"/><Relationship Id="rId1236" Type="http://schemas.openxmlformats.org/officeDocument/2006/relationships/customXml" Target="../ink/ink4223.xml"/><Relationship Id="rId1790" Type="http://schemas.openxmlformats.org/officeDocument/2006/relationships/image" Target="../media/image4373.png"/><Relationship Id="rId82" Type="http://schemas.openxmlformats.org/officeDocument/2006/relationships/image" Target="../media/image3526.png"/><Relationship Id="rId606" Type="http://schemas.openxmlformats.org/officeDocument/2006/relationships/customXml" Target="../ink/ink3907.xml"/><Relationship Id="rId813" Type="http://schemas.openxmlformats.org/officeDocument/2006/relationships/image" Target="../media/image3888.png"/><Relationship Id="rId1443" Type="http://schemas.openxmlformats.org/officeDocument/2006/relationships/customXml" Target="../ink/ink4327.xml"/><Relationship Id="rId1650" Type="http://schemas.openxmlformats.org/officeDocument/2006/relationships/image" Target="../media/image4303.png"/><Relationship Id="rId1748" Type="http://schemas.openxmlformats.org/officeDocument/2006/relationships/image" Target="../media/image4352.png"/><Relationship Id="rId1303" Type="http://schemas.openxmlformats.org/officeDocument/2006/relationships/customXml" Target="../ink/ink4257.xml"/><Relationship Id="rId1510" Type="http://schemas.openxmlformats.org/officeDocument/2006/relationships/image" Target="../media/image4234.png"/><Relationship Id="rId1608" Type="http://schemas.openxmlformats.org/officeDocument/2006/relationships/customXml" Target="../ink/ink4411.xml"/><Relationship Id="rId1815" Type="http://schemas.openxmlformats.org/officeDocument/2006/relationships/customXml" Target="../ink/ink4515.xml"/><Relationship Id="rId189" Type="http://schemas.openxmlformats.org/officeDocument/2006/relationships/image" Target="../media/image3579.png"/><Relationship Id="rId396" Type="http://schemas.openxmlformats.org/officeDocument/2006/relationships/customXml" Target="../ink/ink3801.xml"/><Relationship Id="rId256" Type="http://schemas.openxmlformats.org/officeDocument/2006/relationships/image" Target="../media/image3612.png"/><Relationship Id="rId463" Type="http://schemas.openxmlformats.org/officeDocument/2006/relationships/customXml" Target="../ink/ink3835.xml"/><Relationship Id="rId670" Type="http://schemas.openxmlformats.org/officeDocument/2006/relationships/customXml" Target="../ink/ink3939.xml"/><Relationship Id="rId1093" Type="http://schemas.openxmlformats.org/officeDocument/2006/relationships/customXml" Target="../ink/ink4151.xml"/><Relationship Id="rId116" Type="http://schemas.openxmlformats.org/officeDocument/2006/relationships/image" Target="../media/image3543.png"/><Relationship Id="rId323" Type="http://schemas.openxmlformats.org/officeDocument/2006/relationships/image" Target="../media/image3645.png"/><Relationship Id="rId530" Type="http://schemas.openxmlformats.org/officeDocument/2006/relationships/image" Target="../media/image3748.png"/><Relationship Id="rId768" Type="http://schemas.openxmlformats.org/officeDocument/2006/relationships/customXml" Target="../ink/ink3988.xml"/><Relationship Id="rId975" Type="http://schemas.openxmlformats.org/officeDocument/2006/relationships/customXml" Target="../ink/ink4092.xml"/><Relationship Id="rId1160" Type="http://schemas.openxmlformats.org/officeDocument/2006/relationships/customXml" Target="../ink/ink4185.xml"/><Relationship Id="rId1398" Type="http://schemas.openxmlformats.org/officeDocument/2006/relationships/image" Target="../media/image4179.png"/><Relationship Id="rId628" Type="http://schemas.openxmlformats.org/officeDocument/2006/relationships/customXml" Target="../ink/ink3918.xml"/><Relationship Id="rId835" Type="http://schemas.openxmlformats.org/officeDocument/2006/relationships/image" Target="../media/image3899.png"/><Relationship Id="rId1258" Type="http://schemas.openxmlformats.org/officeDocument/2006/relationships/customXml" Target="../ink/ink4234.xml"/><Relationship Id="rId1465" Type="http://schemas.openxmlformats.org/officeDocument/2006/relationships/customXml" Target="../ink/ink4338.xml"/><Relationship Id="rId1672" Type="http://schemas.openxmlformats.org/officeDocument/2006/relationships/image" Target="../media/image4314.png"/><Relationship Id="rId1020" Type="http://schemas.openxmlformats.org/officeDocument/2006/relationships/image" Target="../media/image3991.png"/><Relationship Id="rId1118" Type="http://schemas.openxmlformats.org/officeDocument/2006/relationships/image" Target="../media/image4040.png"/><Relationship Id="rId1325" Type="http://schemas.openxmlformats.org/officeDocument/2006/relationships/customXml" Target="../ink/ink4268.xml"/><Relationship Id="rId1532" Type="http://schemas.openxmlformats.org/officeDocument/2006/relationships/customXml" Target="../ink/ink4373.xml"/><Relationship Id="rId902" Type="http://schemas.openxmlformats.org/officeDocument/2006/relationships/customXml" Target="../ink/ink4055.xml"/><Relationship Id="rId31" Type="http://schemas.openxmlformats.org/officeDocument/2006/relationships/image" Target="../media/image3501.png"/><Relationship Id="rId180" Type="http://schemas.openxmlformats.org/officeDocument/2006/relationships/customXml" Target="../ink/ink3692.xml"/><Relationship Id="rId278" Type="http://schemas.openxmlformats.org/officeDocument/2006/relationships/image" Target="../media/image3623.png"/><Relationship Id="rId485" Type="http://schemas.openxmlformats.org/officeDocument/2006/relationships/customXml" Target="../ink/ink3846.xml"/><Relationship Id="rId692" Type="http://schemas.openxmlformats.org/officeDocument/2006/relationships/customXml" Target="../ink/ink3950.xml"/><Relationship Id="rId138" Type="http://schemas.openxmlformats.org/officeDocument/2006/relationships/customXml" Target="../ink/ink3671.xml"/><Relationship Id="rId345" Type="http://schemas.openxmlformats.org/officeDocument/2006/relationships/image" Target="../media/image3656.png"/><Relationship Id="rId552" Type="http://schemas.openxmlformats.org/officeDocument/2006/relationships/image" Target="../media/image3759.png"/><Relationship Id="rId997" Type="http://schemas.openxmlformats.org/officeDocument/2006/relationships/customXml" Target="../ink/ink4103.xml"/><Relationship Id="rId1182" Type="http://schemas.openxmlformats.org/officeDocument/2006/relationships/customXml" Target="../ink/ink4196.xml"/><Relationship Id="rId205" Type="http://schemas.openxmlformats.org/officeDocument/2006/relationships/image" Target="../media/image3587.png"/><Relationship Id="rId412" Type="http://schemas.openxmlformats.org/officeDocument/2006/relationships/customXml" Target="../ink/ink3809.xml"/><Relationship Id="rId857" Type="http://schemas.openxmlformats.org/officeDocument/2006/relationships/image" Target="../media/image3910.png"/><Relationship Id="rId1042" Type="http://schemas.openxmlformats.org/officeDocument/2006/relationships/image" Target="../media/image4002.png"/><Relationship Id="rId1487" Type="http://schemas.openxmlformats.org/officeDocument/2006/relationships/customXml" Target="../ink/ink4350.xml"/><Relationship Id="rId1694" Type="http://schemas.openxmlformats.org/officeDocument/2006/relationships/image" Target="../media/image4325.png"/><Relationship Id="rId717" Type="http://schemas.openxmlformats.org/officeDocument/2006/relationships/image" Target="../media/image3841.png"/><Relationship Id="rId924" Type="http://schemas.openxmlformats.org/officeDocument/2006/relationships/customXml" Target="../ink/ink4066.xml"/><Relationship Id="rId1347" Type="http://schemas.openxmlformats.org/officeDocument/2006/relationships/customXml" Target="../ink/ink4279.xml"/><Relationship Id="rId1554" Type="http://schemas.openxmlformats.org/officeDocument/2006/relationships/customXml" Target="../ink/ink4384.xml"/><Relationship Id="rId1761" Type="http://schemas.openxmlformats.org/officeDocument/2006/relationships/customXml" Target="../ink/ink4488.xml"/><Relationship Id="rId53" Type="http://schemas.openxmlformats.org/officeDocument/2006/relationships/image" Target="../media/image3512.png"/><Relationship Id="rId1207" Type="http://schemas.openxmlformats.org/officeDocument/2006/relationships/image" Target="../media/image4084.png"/><Relationship Id="rId1414" Type="http://schemas.openxmlformats.org/officeDocument/2006/relationships/image" Target="../media/image4187.png"/><Relationship Id="rId1621" Type="http://schemas.openxmlformats.org/officeDocument/2006/relationships/customXml" Target="../ink/ink4418.xml"/><Relationship Id="rId1719" Type="http://schemas.openxmlformats.org/officeDocument/2006/relationships/customXml" Target="../ink/ink4467.xml"/><Relationship Id="rId367" Type="http://schemas.openxmlformats.org/officeDocument/2006/relationships/image" Target="../media/image3667.png"/><Relationship Id="rId574" Type="http://schemas.openxmlformats.org/officeDocument/2006/relationships/customXml" Target="../ink/ink3891.xml"/><Relationship Id="rId227" Type="http://schemas.openxmlformats.org/officeDocument/2006/relationships/image" Target="../media/image3598.png"/><Relationship Id="rId781" Type="http://schemas.openxmlformats.org/officeDocument/2006/relationships/image" Target="../media/image3872.png"/><Relationship Id="rId879" Type="http://schemas.openxmlformats.org/officeDocument/2006/relationships/image" Target="../media/image3921.png"/><Relationship Id="rId434" Type="http://schemas.openxmlformats.org/officeDocument/2006/relationships/image" Target="../media/image3700.png"/><Relationship Id="rId641" Type="http://schemas.openxmlformats.org/officeDocument/2006/relationships/image" Target="../media/image3803.png"/><Relationship Id="rId739" Type="http://schemas.openxmlformats.org/officeDocument/2006/relationships/image" Target="../media/image3851.png"/><Relationship Id="rId1064" Type="http://schemas.openxmlformats.org/officeDocument/2006/relationships/image" Target="../media/image4013.png"/><Relationship Id="rId1271" Type="http://schemas.openxmlformats.org/officeDocument/2006/relationships/image" Target="../media/image4116.png"/><Relationship Id="rId1369" Type="http://schemas.openxmlformats.org/officeDocument/2006/relationships/customXml" Target="../ink/ink4290.xml"/><Relationship Id="rId1576" Type="http://schemas.openxmlformats.org/officeDocument/2006/relationships/customXml" Target="../ink/ink4395.xml"/><Relationship Id="rId501" Type="http://schemas.openxmlformats.org/officeDocument/2006/relationships/customXml" Target="../ink/ink3854.xml"/><Relationship Id="rId946" Type="http://schemas.openxmlformats.org/officeDocument/2006/relationships/customXml" Target="../ink/ink4077.xml"/><Relationship Id="rId1131" Type="http://schemas.openxmlformats.org/officeDocument/2006/relationships/customXml" Target="../ink/ink4170.xml"/><Relationship Id="rId1229" Type="http://schemas.openxmlformats.org/officeDocument/2006/relationships/image" Target="../media/image4095.png"/><Relationship Id="rId1783" Type="http://schemas.openxmlformats.org/officeDocument/2006/relationships/customXml" Target="../ink/ink4499.xml"/><Relationship Id="rId75" Type="http://schemas.openxmlformats.org/officeDocument/2006/relationships/customXml" Target="../ink/ink3639.xml"/><Relationship Id="rId806" Type="http://schemas.openxmlformats.org/officeDocument/2006/relationships/customXml" Target="../ink/ink4007.xml"/><Relationship Id="rId1436" Type="http://schemas.openxmlformats.org/officeDocument/2006/relationships/image" Target="../media/image4198.png"/><Relationship Id="rId1643" Type="http://schemas.openxmlformats.org/officeDocument/2006/relationships/customXml" Target="../ink/ink4429.xml"/><Relationship Id="rId1503" Type="http://schemas.openxmlformats.org/officeDocument/2006/relationships/customXml" Target="../ink/ink4358.xml"/><Relationship Id="rId1710" Type="http://schemas.openxmlformats.org/officeDocument/2006/relationships/image" Target="../media/image4333.png"/><Relationship Id="rId291" Type="http://schemas.openxmlformats.org/officeDocument/2006/relationships/customXml" Target="../ink/ink3748.xml"/><Relationship Id="rId1808" Type="http://schemas.openxmlformats.org/officeDocument/2006/relationships/image" Target="../media/image4382.png"/><Relationship Id="rId151" Type="http://schemas.openxmlformats.org/officeDocument/2006/relationships/image" Target="../media/image3560.png"/><Relationship Id="rId389" Type="http://schemas.openxmlformats.org/officeDocument/2006/relationships/image" Target="../media/image3678.png"/><Relationship Id="rId596" Type="http://schemas.openxmlformats.org/officeDocument/2006/relationships/customXml" Target="../ink/ink3902.xml"/><Relationship Id="rId249" Type="http://schemas.openxmlformats.org/officeDocument/2006/relationships/customXml" Target="../ink/ink3727.xml"/><Relationship Id="rId456" Type="http://schemas.openxmlformats.org/officeDocument/2006/relationships/image" Target="../media/image3711.png"/><Relationship Id="rId663" Type="http://schemas.openxmlformats.org/officeDocument/2006/relationships/image" Target="../media/image3814.png"/><Relationship Id="rId870" Type="http://schemas.openxmlformats.org/officeDocument/2006/relationships/customXml" Target="../ink/ink4039.xml"/><Relationship Id="rId1086" Type="http://schemas.openxmlformats.org/officeDocument/2006/relationships/image" Target="../media/image4024.png"/><Relationship Id="rId1293" Type="http://schemas.openxmlformats.org/officeDocument/2006/relationships/customXml" Target="../ink/ink4252.xml"/><Relationship Id="rId109" Type="http://schemas.openxmlformats.org/officeDocument/2006/relationships/customXml" Target="../ink/ink3656.xml"/><Relationship Id="rId316" Type="http://schemas.openxmlformats.org/officeDocument/2006/relationships/image" Target="../media/image3642.png"/><Relationship Id="rId523" Type="http://schemas.openxmlformats.org/officeDocument/2006/relationships/customXml" Target="../ink/ink3865.xml"/><Relationship Id="rId968" Type="http://schemas.openxmlformats.org/officeDocument/2006/relationships/image" Target="../media/image3965.png"/><Relationship Id="rId1153" Type="http://schemas.openxmlformats.org/officeDocument/2006/relationships/customXml" Target="../ink/ink4181.xml"/><Relationship Id="rId1598" Type="http://schemas.openxmlformats.org/officeDocument/2006/relationships/customXml" Target="../ink/ink4406.xml"/><Relationship Id="rId97" Type="http://schemas.openxmlformats.org/officeDocument/2006/relationships/customXml" Target="../ink/ink3650.xml"/><Relationship Id="rId730" Type="http://schemas.openxmlformats.org/officeDocument/2006/relationships/customXml" Target="../ink/ink3969.xml"/><Relationship Id="rId828" Type="http://schemas.openxmlformats.org/officeDocument/2006/relationships/customXml" Target="../ink/ink4018.xml"/><Relationship Id="rId1013" Type="http://schemas.openxmlformats.org/officeDocument/2006/relationships/customXml" Target="../ink/ink4111.xml"/><Relationship Id="rId1360" Type="http://schemas.openxmlformats.org/officeDocument/2006/relationships/image" Target="../media/image4160.png"/><Relationship Id="rId1458" Type="http://schemas.openxmlformats.org/officeDocument/2006/relationships/image" Target="../media/image4209.png"/><Relationship Id="rId1665" Type="http://schemas.openxmlformats.org/officeDocument/2006/relationships/customXml" Target="../ink/ink4440.xml"/><Relationship Id="rId1220" Type="http://schemas.openxmlformats.org/officeDocument/2006/relationships/customXml" Target="../ink/ink4215.xml"/><Relationship Id="rId1318" Type="http://schemas.openxmlformats.org/officeDocument/2006/relationships/image" Target="../media/image4139.png"/><Relationship Id="rId1525" Type="http://schemas.openxmlformats.org/officeDocument/2006/relationships/image" Target="../media/image4241.png"/><Relationship Id="rId1732" Type="http://schemas.openxmlformats.org/officeDocument/2006/relationships/image" Target="../media/image4344.png"/><Relationship Id="rId24" Type="http://schemas.openxmlformats.org/officeDocument/2006/relationships/customXml" Target="../ink/ink3613.xml"/><Relationship Id="rId173" Type="http://schemas.openxmlformats.org/officeDocument/2006/relationships/image" Target="../media/image3571.png"/><Relationship Id="rId380" Type="http://schemas.openxmlformats.org/officeDocument/2006/relationships/customXml" Target="../ink/ink3793.xml"/><Relationship Id="rId240" Type="http://schemas.openxmlformats.org/officeDocument/2006/relationships/image" Target="../media/image3604.png"/><Relationship Id="rId478" Type="http://schemas.openxmlformats.org/officeDocument/2006/relationships/image" Target="../media/image3722.png"/><Relationship Id="rId685" Type="http://schemas.openxmlformats.org/officeDocument/2006/relationships/image" Target="../media/image3825.png"/><Relationship Id="rId892" Type="http://schemas.openxmlformats.org/officeDocument/2006/relationships/customXml" Target="../ink/ink4050.xml"/><Relationship Id="rId100" Type="http://schemas.openxmlformats.org/officeDocument/2006/relationships/image" Target="../media/image3535.png"/><Relationship Id="rId338" Type="http://schemas.openxmlformats.org/officeDocument/2006/relationships/customXml" Target="../ink/ink3772.xml"/><Relationship Id="rId545" Type="http://schemas.openxmlformats.org/officeDocument/2006/relationships/customXml" Target="../ink/ink3876.xml"/><Relationship Id="rId752" Type="http://schemas.openxmlformats.org/officeDocument/2006/relationships/customXml" Target="../ink/ink3980.xml"/><Relationship Id="rId1175" Type="http://schemas.openxmlformats.org/officeDocument/2006/relationships/image" Target="../media/image4068.png"/><Relationship Id="rId1382" Type="http://schemas.openxmlformats.org/officeDocument/2006/relationships/image" Target="../media/image4171.png"/><Relationship Id="rId405" Type="http://schemas.openxmlformats.org/officeDocument/2006/relationships/image" Target="../media/image3686.png"/><Relationship Id="rId612" Type="http://schemas.openxmlformats.org/officeDocument/2006/relationships/customXml" Target="../ink/ink3910.xml"/><Relationship Id="rId1035" Type="http://schemas.openxmlformats.org/officeDocument/2006/relationships/customXml" Target="../ink/ink4122.xml"/><Relationship Id="rId1242" Type="http://schemas.openxmlformats.org/officeDocument/2006/relationships/customXml" Target="../ink/ink4226.xml"/><Relationship Id="rId1687" Type="http://schemas.openxmlformats.org/officeDocument/2006/relationships/customXml" Target="../ink/ink4451.xml"/><Relationship Id="rId917" Type="http://schemas.openxmlformats.org/officeDocument/2006/relationships/image" Target="../media/image3940.png"/><Relationship Id="rId1102" Type="http://schemas.openxmlformats.org/officeDocument/2006/relationships/image" Target="../media/image4032.png"/><Relationship Id="rId1547" Type="http://schemas.openxmlformats.org/officeDocument/2006/relationships/image" Target="../media/image4252.png"/><Relationship Id="rId1754" Type="http://schemas.openxmlformats.org/officeDocument/2006/relationships/image" Target="../media/image4355.png"/><Relationship Id="rId46" Type="http://schemas.openxmlformats.org/officeDocument/2006/relationships/customXml" Target="../ink/ink3624.xml"/><Relationship Id="rId1407" Type="http://schemas.openxmlformats.org/officeDocument/2006/relationships/customXml" Target="../ink/ink4309.xml"/><Relationship Id="rId1614" Type="http://schemas.openxmlformats.org/officeDocument/2006/relationships/customXml" Target="../ink/ink4414.xml"/><Relationship Id="rId1821" Type="http://schemas.openxmlformats.org/officeDocument/2006/relationships/image" Target="../media/image4388.png"/><Relationship Id="rId195" Type="http://schemas.openxmlformats.org/officeDocument/2006/relationships/image" Target="../media/image3582.png"/><Relationship Id="rId262" Type="http://schemas.openxmlformats.org/officeDocument/2006/relationships/image" Target="../media/image3615.png"/><Relationship Id="rId567" Type="http://schemas.openxmlformats.org/officeDocument/2006/relationships/image" Target="../media/image3766.png"/><Relationship Id="rId1197" Type="http://schemas.openxmlformats.org/officeDocument/2006/relationships/image" Target="../media/image4079.png"/><Relationship Id="rId122" Type="http://schemas.openxmlformats.org/officeDocument/2006/relationships/image" Target="../media/image3546.png"/><Relationship Id="rId774" Type="http://schemas.openxmlformats.org/officeDocument/2006/relationships/customXml" Target="../ink/ink3991.xml"/><Relationship Id="rId981" Type="http://schemas.openxmlformats.org/officeDocument/2006/relationships/customXml" Target="../ink/ink4095.xml"/><Relationship Id="rId1057" Type="http://schemas.openxmlformats.org/officeDocument/2006/relationships/customXml" Target="../ink/ink4133.xml"/><Relationship Id="rId427" Type="http://schemas.openxmlformats.org/officeDocument/2006/relationships/customXml" Target="../ink/ink3817.xml"/><Relationship Id="rId634" Type="http://schemas.openxmlformats.org/officeDocument/2006/relationships/customXml" Target="../ink/ink3921.xml"/><Relationship Id="rId841" Type="http://schemas.openxmlformats.org/officeDocument/2006/relationships/image" Target="../media/image3902.png"/><Relationship Id="rId1264" Type="http://schemas.openxmlformats.org/officeDocument/2006/relationships/customXml" Target="../ink/ink4237.xml"/><Relationship Id="rId1471" Type="http://schemas.openxmlformats.org/officeDocument/2006/relationships/image" Target="../media/image4215.png"/><Relationship Id="rId1569" Type="http://schemas.openxmlformats.org/officeDocument/2006/relationships/image" Target="../media/image4263.png"/><Relationship Id="rId701" Type="http://schemas.openxmlformats.org/officeDocument/2006/relationships/image" Target="../media/image3833.png"/><Relationship Id="rId939" Type="http://schemas.openxmlformats.org/officeDocument/2006/relationships/image" Target="../media/image3951.png"/><Relationship Id="rId1124" Type="http://schemas.openxmlformats.org/officeDocument/2006/relationships/image" Target="../media/image4043.png"/><Relationship Id="rId1331" Type="http://schemas.openxmlformats.org/officeDocument/2006/relationships/customXml" Target="../ink/ink4271.xml"/><Relationship Id="rId1776" Type="http://schemas.openxmlformats.org/officeDocument/2006/relationships/image" Target="../media/image4366.png"/><Relationship Id="rId68" Type="http://schemas.openxmlformats.org/officeDocument/2006/relationships/customXml" Target="../ink/ink3635.xml"/><Relationship Id="rId1429" Type="http://schemas.openxmlformats.org/officeDocument/2006/relationships/customXml" Target="../ink/ink4320.xml"/><Relationship Id="rId1636" Type="http://schemas.openxmlformats.org/officeDocument/2006/relationships/image" Target="../media/image4296.png"/><Relationship Id="rId1703" Type="http://schemas.openxmlformats.org/officeDocument/2006/relationships/customXml" Target="../ink/ink4459.xml"/><Relationship Id="rId284" Type="http://schemas.openxmlformats.org/officeDocument/2006/relationships/image" Target="../media/image3626.png"/><Relationship Id="rId491" Type="http://schemas.openxmlformats.org/officeDocument/2006/relationships/customXml" Target="../ink/ink3849.xml"/><Relationship Id="rId144" Type="http://schemas.openxmlformats.org/officeDocument/2006/relationships/customXml" Target="../ink/ink3674.xml"/><Relationship Id="rId589" Type="http://schemas.openxmlformats.org/officeDocument/2006/relationships/image" Target="../media/image3777.png"/><Relationship Id="rId796" Type="http://schemas.openxmlformats.org/officeDocument/2006/relationships/customXml" Target="../ink/ink4002.xml"/><Relationship Id="rId351" Type="http://schemas.openxmlformats.org/officeDocument/2006/relationships/image" Target="../media/image3659.png"/><Relationship Id="rId449" Type="http://schemas.openxmlformats.org/officeDocument/2006/relationships/customXml" Target="../ink/ink3828.xml"/><Relationship Id="rId656" Type="http://schemas.openxmlformats.org/officeDocument/2006/relationships/customXml" Target="../ink/ink3932.xml"/><Relationship Id="rId863" Type="http://schemas.openxmlformats.org/officeDocument/2006/relationships/image" Target="../media/image3913.png"/><Relationship Id="rId1079" Type="http://schemas.openxmlformats.org/officeDocument/2006/relationships/customXml" Target="../ink/ink4144.xml"/><Relationship Id="rId1286" Type="http://schemas.openxmlformats.org/officeDocument/2006/relationships/customXml" Target="../ink/ink4248.xml"/><Relationship Id="rId1493" Type="http://schemas.openxmlformats.org/officeDocument/2006/relationships/customXml" Target="../ink/ink4353.xml"/><Relationship Id="rId211" Type="http://schemas.openxmlformats.org/officeDocument/2006/relationships/image" Target="../media/image3590.png"/><Relationship Id="rId309" Type="http://schemas.openxmlformats.org/officeDocument/2006/relationships/customXml" Target="../ink/ink3757.xml"/><Relationship Id="rId516" Type="http://schemas.openxmlformats.org/officeDocument/2006/relationships/image" Target="../media/image3741.png"/><Relationship Id="rId1146" Type="http://schemas.openxmlformats.org/officeDocument/2006/relationships/image" Target="../media/image4054.png"/><Relationship Id="rId1798" Type="http://schemas.openxmlformats.org/officeDocument/2006/relationships/image" Target="../media/image4377.png"/><Relationship Id="rId723" Type="http://schemas.openxmlformats.org/officeDocument/2006/relationships/image" Target="../media/image3844.png"/><Relationship Id="rId930" Type="http://schemas.openxmlformats.org/officeDocument/2006/relationships/customXml" Target="../ink/ink4069.xml"/><Relationship Id="rId1006" Type="http://schemas.openxmlformats.org/officeDocument/2006/relationships/image" Target="../media/image3984.png"/><Relationship Id="rId1353" Type="http://schemas.openxmlformats.org/officeDocument/2006/relationships/customXml" Target="../ink/ink4282.xml"/><Relationship Id="rId1560" Type="http://schemas.openxmlformats.org/officeDocument/2006/relationships/customXml" Target="../ink/ink4387.xml"/><Relationship Id="rId1658" Type="http://schemas.openxmlformats.org/officeDocument/2006/relationships/image" Target="../media/image4307.png"/><Relationship Id="rId1213" Type="http://schemas.openxmlformats.org/officeDocument/2006/relationships/image" Target="../media/image4087.png"/><Relationship Id="rId1420" Type="http://schemas.openxmlformats.org/officeDocument/2006/relationships/image" Target="../media/image4190.png"/><Relationship Id="rId1518" Type="http://schemas.openxmlformats.org/officeDocument/2006/relationships/image" Target="../media/image4238.png"/><Relationship Id="rId1725" Type="http://schemas.openxmlformats.org/officeDocument/2006/relationships/customXml" Target="../ink/ink4470.xml"/><Relationship Id="rId17" Type="http://schemas.openxmlformats.org/officeDocument/2006/relationships/image" Target="../media/image3494.png"/><Relationship Id="rId166" Type="http://schemas.openxmlformats.org/officeDocument/2006/relationships/customXml" Target="../ink/ink3685.xml"/><Relationship Id="rId373" Type="http://schemas.openxmlformats.org/officeDocument/2006/relationships/image" Target="../media/image3670.png"/><Relationship Id="rId580" Type="http://schemas.openxmlformats.org/officeDocument/2006/relationships/customXml" Target="../ink/ink3894.xml"/><Relationship Id="rId1" Type="http://schemas.openxmlformats.org/officeDocument/2006/relationships/slideLayout" Target="../slideLayouts/slideLayout7.xml"/><Relationship Id="rId233" Type="http://schemas.openxmlformats.org/officeDocument/2006/relationships/customXml" Target="../ink/ink3719.xml"/><Relationship Id="rId440" Type="http://schemas.openxmlformats.org/officeDocument/2006/relationships/image" Target="../media/image3703.png"/><Relationship Id="rId678" Type="http://schemas.openxmlformats.org/officeDocument/2006/relationships/customXml" Target="../ink/ink3943.xml"/><Relationship Id="rId885" Type="http://schemas.openxmlformats.org/officeDocument/2006/relationships/image" Target="../media/image3924.png"/><Relationship Id="rId1070" Type="http://schemas.openxmlformats.org/officeDocument/2006/relationships/image" Target="../media/image4016.png"/><Relationship Id="rId300" Type="http://schemas.openxmlformats.org/officeDocument/2006/relationships/image" Target="../media/image3634.png"/><Relationship Id="rId538" Type="http://schemas.openxmlformats.org/officeDocument/2006/relationships/image" Target="../media/image3752.png"/><Relationship Id="rId745" Type="http://schemas.openxmlformats.org/officeDocument/2006/relationships/image" Target="../media/image3854.png"/><Relationship Id="rId952" Type="http://schemas.openxmlformats.org/officeDocument/2006/relationships/customXml" Target="../ink/ink4080.xml"/><Relationship Id="rId1168" Type="http://schemas.openxmlformats.org/officeDocument/2006/relationships/customXml" Target="../ink/ink4189.xml"/><Relationship Id="rId1375" Type="http://schemas.openxmlformats.org/officeDocument/2006/relationships/customXml" Target="../ink/ink4293.xml"/><Relationship Id="rId1582" Type="http://schemas.openxmlformats.org/officeDocument/2006/relationships/customXml" Target="../ink/ink4398.xml"/><Relationship Id="rId81" Type="http://schemas.openxmlformats.org/officeDocument/2006/relationships/customXml" Target="../ink/ink3642.xml"/><Relationship Id="rId605" Type="http://schemas.openxmlformats.org/officeDocument/2006/relationships/image" Target="../media/image3785.png"/><Relationship Id="rId812" Type="http://schemas.openxmlformats.org/officeDocument/2006/relationships/customXml" Target="../ink/ink4010.xml"/><Relationship Id="rId1028" Type="http://schemas.openxmlformats.org/officeDocument/2006/relationships/image" Target="../media/image3995.png"/><Relationship Id="rId1235" Type="http://schemas.openxmlformats.org/officeDocument/2006/relationships/image" Target="../media/image4098.png"/><Relationship Id="rId1442" Type="http://schemas.openxmlformats.org/officeDocument/2006/relationships/image" Target="../media/image4201.png"/><Relationship Id="rId1302" Type="http://schemas.openxmlformats.org/officeDocument/2006/relationships/image" Target="../media/image4131.png"/><Relationship Id="rId1747" Type="http://schemas.openxmlformats.org/officeDocument/2006/relationships/customXml" Target="../ink/ink4481.xml"/><Relationship Id="rId39" Type="http://schemas.openxmlformats.org/officeDocument/2006/relationships/image" Target="../media/image3505.png"/><Relationship Id="rId1607" Type="http://schemas.openxmlformats.org/officeDocument/2006/relationships/image" Target="../media/image4282.png"/><Relationship Id="rId1814" Type="http://schemas.openxmlformats.org/officeDocument/2006/relationships/image" Target="../media/image4385.png"/><Relationship Id="rId188" Type="http://schemas.openxmlformats.org/officeDocument/2006/relationships/customXml" Target="../ink/ink3696.xml"/><Relationship Id="rId395" Type="http://schemas.openxmlformats.org/officeDocument/2006/relationships/image" Target="../media/image3681.png"/><Relationship Id="rId255" Type="http://schemas.openxmlformats.org/officeDocument/2006/relationships/customXml" Target="../ink/ink3730.xml"/><Relationship Id="rId462" Type="http://schemas.openxmlformats.org/officeDocument/2006/relationships/image" Target="../media/image3714.png"/><Relationship Id="rId1092" Type="http://schemas.openxmlformats.org/officeDocument/2006/relationships/image" Target="../media/image4027.png"/><Relationship Id="rId1397" Type="http://schemas.openxmlformats.org/officeDocument/2006/relationships/customXml" Target="../ink/ink4304.xml"/><Relationship Id="rId115" Type="http://schemas.openxmlformats.org/officeDocument/2006/relationships/customXml" Target="../ink/ink3659.xml"/><Relationship Id="rId322" Type="http://schemas.openxmlformats.org/officeDocument/2006/relationships/customXml" Target="../ink/ink3764.xml"/><Relationship Id="rId767" Type="http://schemas.openxmlformats.org/officeDocument/2006/relationships/image" Target="../media/image3865.png"/><Relationship Id="rId974" Type="http://schemas.openxmlformats.org/officeDocument/2006/relationships/image" Target="../media/image3968.png"/><Relationship Id="rId627" Type="http://schemas.openxmlformats.org/officeDocument/2006/relationships/image" Target="../media/image3796.png"/><Relationship Id="rId834" Type="http://schemas.openxmlformats.org/officeDocument/2006/relationships/customXml" Target="../ink/ink4021.xml"/><Relationship Id="rId1257" Type="http://schemas.openxmlformats.org/officeDocument/2006/relationships/image" Target="../media/image4109.png"/><Relationship Id="rId1464" Type="http://schemas.openxmlformats.org/officeDocument/2006/relationships/image" Target="../media/image4212.png"/><Relationship Id="rId1671" Type="http://schemas.openxmlformats.org/officeDocument/2006/relationships/customXml" Target="../ink/ink4443.xml"/><Relationship Id="rId901" Type="http://schemas.openxmlformats.org/officeDocument/2006/relationships/image" Target="../media/image3932.png"/><Relationship Id="rId1117" Type="http://schemas.openxmlformats.org/officeDocument/2006/relationships/customXml" Target="../ink/ink4163.xml"/><Relationship Id="rId1324" Type="http://schemas.openxmlformats.org/officeDocument/2006/relationships/image" Target="../media/image4142.png"/><Relationship Id="rId1531" Type="http://schemas.openxmlformats.org/officeDocument/2006/relationships/image" Target="../media/image4244.png"/><Relationship Id="rId1769" Type="http://schemas.openxmlformats.org/officeDocument/2006/relationships/customXml" Target="../ink/ink4492.xml"/><Relationship Id="rId30" Type="http://schemas.openxmlformats.org/officeDocument/2006/relationships/customXml" Target="../ink/ink3616.xml"/><Relationship Id="rId1629" Type="http://schemas.openxmlformats.org/officeDocument/2006/relationships/customXml" Target="../ink/ink4422.xml"/><Relationship Id="rId277" Type="http://schemas.openxmlformats.org/officeDocument/2006/relationships/customXml" Target="../ink/ink3741.xml"/><Relationship Id="rId484" Type="http://schemas.openxmlformats.org/officeDocument/2006/relationships/image" Target="../media/image3725.png"/><Relationship Id="rId137" Type="http://schemas.openxmlformats.org/officeDocument/2006/relationships/image" Target="../media/image3553.png"/><Relationship Id="rId344" Type="http://schemas.openxmlformats.org/officeDocument/2006/relationships/customXml" Target="../ink/ink3775.xml"/><Relationship Id="rId691" Type="http://schemas.openxmlformats.org/officeDocument/2006/relationships/image" Target="../media/image3828.png"/><Relationship Id="rId789" Type="http://schemas.openxmlformats.org/officeDocument/2006/relationships/image" Target="../media/image3876.png"/><Relationship Id="rId996" Type="http://schemas.openxmlformats.org/officeDocument/2006/relationships/image" Target="../media/image3979.png"/><Relationship Id="rId551" Type="http://schemas.openxmlformats.org/officeDocument/2006/relationships/customXml" Target="../ink/ink3879.xml"/><Relationship Id="rId649" Type="http://schemas.openxmlformats.org/officeDocument/2006/relationships/image" Target="../media/image3807.png"/><Relationship Id="rId856" Type="http://schemas.openxmlformats.org/officeDocument/2006/relationships/customXml" Target="../ink/ink4032.xml"/><Relationship Id="rId1181" Type="http://schemas.openxmlformats.org/officeDocument/2006/relationships/image" Target="../media/image4071.png"/><Relationship Id="rId1279" Type="http://schemas.openxmlformats.org/officeDocument/2006/relationships/image" Target="../media/image4120.png"/><Relationship Id="rId1486" Type="http://schemas.openxmlformats.org/officeDocument/2006/relationships/image" Target="../media/image4222.png"/><Relationship Id="rId204" Type="http://schemas.openxmlformats.org/officeDocument/2006/relationships/customXml" Target="../ink/ink3704.xml"/><Relationship Id="rId411" Type="http://schemas.openxmlformats.org/officeDocument/2006/relationships/image" Target="../media/image3689.png"/><Relationship Id="rId509" Type="http://schemas.openxmlformats.org/officeDocument/2006/relationships/customXml" Target="../ink/ink3858.xml"/><Relationship Id="rId1041" Type="http://schemas.openxmlformats.org/officeDocument/2006/relationships/customXml" Target="../ink/ink4125.xml"/><Relationship Id="rId1139" Type="http://schemas.openxmlformats.org/officeDocument/2006/relationships/customXml" Target="../ink/ink4174.xml"/><Relationship Id="rId1346" Type="http://schemas.openxmlformats.org/officeDocument/2006/relationships/image" Target="../media/image4153.png"/><Relationship Id="rId1693" Type="http://schemas.openxmlformats.org/officeDocument/2006/relationships/customXml" Target="../ink/ink4454.xml"/><Relationship Id="rId716" Type="http://schemas.openxmlformats.org/officeDocument/2006/relationships/customXml" Target="../ink/ink3962.xml"/><Relationship Id="rId923" Type="http://schemas.openxmlformats.org/officeDocument/2006/relationships/image" Target="../media/image3943.png"/><Relationship Id="rId1553" Type="http://schemas.openxmlformats.org/officeDocument/2006/relationships/image" Target="../media/image4255.png"/><Relationship Id="rId1760" Type="http://schemas.openxmlformats.org/officeDocument/2006/relationships/image" Target="../media/image4358.png"/><Relationship Id="rId52" Type="http://schemas.openxmlformats.org/officeDocument/2006/relationships/customXml" Target="../ink/ink3627.xml"/><Relationship Id="rId1206" Type="http://schemas.openxmlformats.org/officeDocument/2006/relationships/customXml" Target="../ink/ink4208.xml"/><Relationship Id="rId1413" Type="http://schemas.openxmlformats.org/officeDocument/2006/relationships/customXml" Target="../ink/ink4312.xml"/><Relationship Id="rId1620" Type="http://schemas.openxmlformats.org/officeDocument/2006/relationships/image" Target="../media/image4288.png"/><Relationship Id="rId1718" Type="http://schemas.openxmlformats.org/officeDocument/2006/relationships/image" Target="../media/image4337.png"/><Relationship Id="rId299" Type="http://schemas.openxmlformats.org/officeDocument/2006/relationships/customXml" Target="../ink/ink3752.xml"/><Relationship Id="rId159" Type="http://schemas.openxmlformats.org/officeDocument/2006/relationships/image" Target="../media/image3564.png"/><Relationship Id="rId366" Type="http://schemas.openxmlformats.org/officeDocument/2006/relationships/customXml" Target="../ink/ink3786.xml"/><Relationship Id="rId573" Type="http://schemas.openxmlformats.org/officeDocument/2006/relationships/image" Target="../media/image3769.png"/><Relationship Id="rId780" Type="http://schemas.openxmlformats.org/officeDocument/2006/relationships/customXml" Target="../ink/ink3994.xml"/><Relationship Id="rId226" Type="http://schemas.openxmlformats.org/officeDocument/2006/relationships/customXml" Target="../ink/ink3715.xml"/><Relationship Id="rId433" Type="http://schemas.openxmlformats.org/officeDocument/2006/relationships/customXml" Target="../ink/ink3820.xml"/><Relationship Id="rId878" Type="http://schemas.openxmlformats.org/officeDocument/2006/relationships/customXml" Target="../ink/ink4043.xml"/><Relationship Id="rId1063" Type="http://schemas.openxmlformats.org/officeDocument/2006/relationships/customXml" Target="../ink/ink4136.xml"/><Relationship Id="rId1270" Type="http://schemas.openxmlformats.org/officeDocument/2006/relationships/customXml" Target="../ink/ink4240.xml"/><Relationship Id="rId640" Type="http://schemas.openxmlformats.org/officeDocument/2006/relationships/customXml" Target="../ink/ink3924.xml"/><Relationship Id="rId738" Type="http://schemas.openxmlformats.org/officeDocument/2006/relationships/customXml" Target="../ink/ink3973.xml"/><Relationship Id="rId945" Type="http://schemas.openxmlformats.org/officeDocument/2006/relationships/image" Target="../media/image3954.png"/><Relationship Id="rId1368" Type="http://schemas.openxmlformats.org/officeDocument/2006/relationships/image" Target="../media/image4164.png"/><Relationship Id="rId1575" Type="http://schemas.openxmlformats.org/officeDocument/2006/relationships/image" Target="../media/image4266.png"/><Relationship Id="rId1782" Type="http://schemas.openxmlformats.org/officeDocument/2006/relationships/image" Target="../media/image4369.png"/><Relationship Id="rId74" Type="http://schemas.openxmlformats.org/officeDocument/2006/relationships/image" Target="../media/image3522.png"/><Relationship Id="rId500" Type="http://schemas.openxmlformats.org/officeDocument/2006/relationships/image" Target="../media/image3733.png"/><Relationship Id="rId805" Type="http://schemas.openxmlformats.org/officeDocument/2006/relationships/image" Target="../media/image3884.png"/><Relationship Id="rId1130" Type="http://schemas.openxmlformats.org/officeDocument/2006/relationships/image" Target="../media/image4046.png"/><Relationship Id="rId1228" Type="http://schemas.openxmlformats.org/officeDocument/2006/relationships/customXml" Target="../ink/ink4219.xml"/><Relationship Id="rId1435" Type="http://schemas.openxmlformats.org/officeDocument/2006/relationships/customXml" Target="../ink/ink4323.xml"/><Relationship Id="rId1642" Type="http://schemas.openxmlformats.org/officeDocument/2006/relationships/image" Target="../media/image4299.png"/><Relationship Id="rId1502" Type="http://schemas.openxmlformats.org/officeDocument/2006/relationships/image" Target="../media/image4230.png"/><Relationship Id="rId1807" Type="http://schemas.openxmlformats.org/officeDocument/2006/relationships/customXml" Target="../ink/ink4511.xml"/><Relationship Id="rId290" Type="http://schemas.openxmlformats.org/officeDocument/2006/relationships/image" Target="../media/image3629.png"/><Relationship Id="rId388" Type="http://schemas.openxmlformats.org/officeDocument/2006/relationships/customXml" Target="../ink/ink3797.xml"/><Relationship Id="rId150" Type="http://schemas.openxmlformats.org/officeDocument/2006/relationships/customXml" Target="../ink/ink3677.xml"/><Relationship Id="rId595" Type="http://schemas.openxmlformats.org/officeDocument/2006/relationships/image" Target="../media/image3780.png"/><Relationship Id="rId248" Type="http://schemas.openxmlformats.org/officeDocument/2006/relationships/image" Target="../media/image3608.png"/><Relationship Id="rId455" Type="http://schemas.openxmlformats.org/officeDocument/2006/relationships/customXml" Target="../ink/ink3831.xml"/><Relationship Id="rId662" Type="http://schemas.openxmlformats.org/officeDocument/2006/relationships/customXml" Target="../ink/ink3935.xml"/><Relationship Id="rId1085" Type="http://schemas.openxmlformats.org/officeDocument/2006/relationships/customXml" Target="../ink/ink4147.xml"/><Relationship Id="rId1292" Type="http://schemas.openxmlformats.org/officeDocument/2006/relationships/image" Target="../media/image4126.png"/><Relationship Id="rId108" Type="http://schemas.openxmlformats.org/officeDocument/2006/relationships/image" Target="../media/image3539.png"/><Relationship Id="rId315" Type="http://schemas.openxmlformats.org/officeDocument/2006/relationships/customXml" Target="../ink/ink3760.xml"/><Relationship Id="rId522" Type="http://schemas.openxmlformats.org/officeDocument/2006/relationships/image" Target="../media/image3744.png"/><Relationship Id="rId967" Type="http://schemas.openxmlformats.org/officeDocument/2006/relationships/customXml" Target="../ink/ink4088.xml"/><Relationship Id="rId1152" Type="http://schemas.openxmlformats.org/officeDocument/2006/relationships/image" Target="../media/image4057.png"/><Relationship Id="rId1597" Type="http://schemas.openxmlformats.org/officeDocument/2006/relationships/image" Target="../media/image4277.png"/><Relationship Id="rId96" Type="http://schemas.openxmlformats.org/officeDocument/2006/relationships/image" Target="../media/image3533.png"/><Relationship Id="rId827" Type="http://schemas.openxmlformats.org/officeDocument/2006/relationships/image" Target="../media/image3895.png"/><Relationship Id="rId1012" Type="http://schemas.openxmlformats.org/officeDocument/2006/relationships/image" Target="../media/image3987.png"/><Relationship Id="rId1457" Type="http://schemas.openxmlformats.org/officeDocument/2006/relationships/customXml" Target="../ink/ink4334.xml"/><Relationship Id="rId1664" Type="http://schemas.openxmlformats.org/officeDocument/2006/relationships/image" Target="../media/image4310.png"/><Relationship Id="rId1317" Type="http://schemas.openxmlformats.org/officeDocument/2006/relationships/customXml" Target="../ink/ink4264.xml"/><Relationship Id="rId1524" Type="http://schemas.openxmlformats.org/officeDocument/2006/relationships/customXml" Target="../ink/ink4369.xml"/><Relationship Id="rId1731" Type="http://schemas.openxmlformats.org/officeDocument/2006/relationships/customXml" Target="../ink/ink4473.xml"/><Relationship Id="rId23" Type="http://schemas.openxmlformats.org/officeDocument/2006/relationships/image" Target="../media/image3497.png"/><Relationship Id="rId1829" Type="http://schemas.openxmlformats.org/officeDocument/2006/relationships/image" Target="../media/image4392.png"/><Relationship Id="rId172" Type="http://schemas.openxmlformats.org/officeDocument/2006/relationships/customXml" Target="../ink/ink3688.xml"/><Relationship Id="rId477" Type="http://schemas.openxmlformats.org/officeDocument/2006/relationships/customXml" Target="../ink/ink3842.xml"/><Relationship Id="rId684" Type="http://schemas.openxmlformats.org/officeDocument/2006/relationships/customXml" Target="../ink/ink3946.xml"/><Relationship Id="rId337" Type="http://schemas.openxmlformats.org/officeDocument/2006/relationships/image" Target="../media/image3652.png"/><Relationship Id="rId891" Type="http://schemas.openxmlformats.org/officeDocument/2006/relationships/image" Target="../media/image3927.png"/><Relationship Id="rId989" Type="http://schemas.openxmlformats.org/officeDocument/2006/relationships/customXml" Target="../ink/ink4099.xml"/><Relationship Id="rId544" Type="http://schemas.openxmlformats.org/officeDocument/2006/relationships/image" Target="../media/image3755.png"/><Relationship Id="rId751" Type="http://schemas.openxmlformats.org/officeDocument/2006/relationships/image" Target="../media/image3857.png"/><Relationship Id="rId849" Type="http://schemas.openxmlformats.org/officeDocument/2006/relationships/image" Target="../media/image3906.png"/><Relationship Id="rId1174" Type="http://schemas.openxmlformats.org/officeDocument/2006/relationships/customXml" Target="../ink/ink4192.xml"/><Relationship Id="rId1381" Type="http://schemas.openxmlformats.org/officeDocument/2006/relationships/customXml" Target="../ink/ink4296.xml"/><Relationship Id="rId1479" Type="http://schemas.openxmlformats.org/officeDocument/2006/relationships/customXml" Target="../ink/ink4346.xml"/><Relationship Id="rId1686" Type="http://schemas.openxmlformats.org/officeDocument/2006/relationships/image" Target="../media/image4321.png"/><Relationship Id="rId404" Type="http://schemas.openxmlformats.org/officeDocument/2006/relationships/customXml" Target="../ink/ink3805.xml"/><Relationship Id="rId611" Type="http://schemas.openxmlformats.org/officeDocument/2006/relationships/image" Target="../media/image3788.png"/><Relationship Id="rId1034" Type="http://schemas.openxmlformats.org/officeDocument/2006/relationships/image" Target="../media/image3998.png"/><Relationship Id="rId1241" Type="http://schemas.openxmlformats.org/officeDocument/2006/relationships/image" Target="../media/image4101.png"/><Relationship Id="rId1339" Type="http://schemas.openxmlformats.org/officeDocument/2006/relationships/customXml" Target="../ink/ink4275.xml"/><Relationship Id="rId709" Type="http://schemas.openxmlformats.org/officeDocument/2006/relationships/image" Target="../media/image3837.png"/><Relationship Id="rId916" Type="http://schemas.openxmlformats.org/officeDocument/2006/relationships/customXml" Target="../ink/ink4062.xml"/><Relationship Id="rId1101" Type="http://schemas.openxmlformats.org/officeDocument/2006/relationships/customXml" Target="../ink/ink4155.xml"/><Relationship Id="rId1546" Type="http://schemas.openxmlformats.org/officeDocument/2006/relationships/customXml" Target="../ink/ink4380.xml"/><Relationship Id="rId1753" Type="http://schemas.openxmlformats.org/officeDocument/2006/relationships/customXml" Target="../ink/ink4484.xml"/><Relationship Id="rId45" Type="http://schemas.openxmlformats.org/officeDocument/2006/relationships/image" Target="../media/image3508.png"/><Relationship Id="rId1406" Type="http://schemas.openxmlformats.org/officeDocument/2006/relationships/image" Target="../media/image4183.png"/><Relationship Id="rId1613" Type="http://schemas.openxmlformats.org/officeDocument/2006/relationships/image" Target="../media/image4285.png"/><Relationship Id="rId1820" Type="http://schemas.openxmlformats.org/officeDocument/2006/relationships/customXml" Target="../ink/ink4518.xml"/><Relationship Id="rId194" Type="http://schemas.openxmlformats.org/officeDocument/2006/relationships/customXml" Target="../ink/ink3699.xml"/><Relationship Id="rId261" Type="http://schemas.openxmlformats.org/officeDocument/2006/relationships/customXml" Target="../ink/ink3733.xml"/><Relationship Id="rId499" Type="http://schemas.openxmlformats.org/officeDocument/2006/relationships/customXml" Target="../ink/ink3853.xml"/><Relationship Id="rId359" Type="http://schemas.openxmlformats.org/officeDocument/2006/relationships/image" Target="../media/image3663.png"/><Relationship Id="rId566" Type="http://schemas.openxmlformats.org/officeDocument/2006/relationships/customXml" Target="../ink/ink3887.xml"/><Relationship Id="rId773" Type="http://schemas.openxmlformats.org/officeDocument/2006/relationships/image" Target="../media/image3868.png"/><Relationship Id="rId1196" Type="http://schemas.openxmlformats.org/officeDocument/2006/relationships/customXml" Target="../ink/ink4203.xml"/><Relationship Id="rId121" Type="http://schemas.openxmlformats.org/officeDocument/2006/relationships/customXml" Target="../ink/ink3662.xml"/><Relationship Id="rId219" Type="http://schemas.openxmlformats.org/officeDocument/2006/relationships/image" Target="../media/image3594.png"/><Relationship Id="rId426" Type="http://schemas.openxmlformats.org/officeDocument/2006/relationships/image" Target="../media/image3696.png"/><Relationship Id="rId633" Type="http://schemas.openxmlformats.org/officeDocument/2006/relationships/image" Target="../media/image3799.png"/><Relationship Id="rId980" Type="http://schemas.openxmlformats.org/officeDocument/2006/relationships/image" Target="../media/image3971.png"/><Relationship Id="rId1056" Type="http://schemas.openxmlformats.org/officeDocument/2006/relationships/image" Target="../media/image4009.png"/><Relationship Id="rId1263" Type="http://schemas.openxmlformats.org/officeDocument/2006/relationships/image" Target="../media/image4112.png"/><Relationship Id="rId840" Type="http://schemas.openxmlformats.org/officeDocument/2006/relationships/customXml" Target="../ink/ink4024.xml"/><Relationship Id="rId938" Type="http://schemas.openxmlformats.org/officeDocument/2006/relationships/customXml" Target="../ink/ink4073.xml"/><Relationship Id="rId1470" Type="http://schemas.openxmlformats.org/officeDocument/2006/relationships/customXml" Target="../ink/ink4341.xml"/><Relationship Id="rId1568" Type="http://schemas.openxmlformats.org/officeDocument/2006/relationships/customXml" Target="../ink/ink4391.xml"/><Relationship Id="rId1775" Type="http://schemas.openxmlformats.org/officeDocument/2006/relationships/customXml" Target="../ink/ink4495.xml"/><Relationship Id="rId67" Type="http://schemas.openxmlformats.org/officeDocument/2006/relationships/image" Target="../media/image3519.png"/><Relationship Id="rId700" Type="http://schemas.openxmlformats.org/officeDocument/2006/relationships/customXml" Target="../ink/ink3954.xml"/><Relationship Id="rId1123" Type="http://schemas.openxmlformats.org/officeDocument/2006/relationships/customXml" Target="../ink/ink4166.xml"/><Relationship Id="rId1330" Type="http://schemas.openxmlformats.org/officeDocument/2006/relationships/image" Target="../media/image4145.png"/><Relationship Id="rId1428" Type="http://schemas.openxmlformats.org/officeDocument/2006/relationships/image" Target="../media/image4194.png"/><Relationship Id="rId1635" Type="http://schemas.openxmlformats.org/officeDocument/2006/relationships/customXml" Target="../ink/ink4425.xml"/><Relationship Id="rId1702" Type="http://schemas.openxmlformats.org/officeDocument/2006/relationships/image" Target="../media/image4329.png"/><Relationship Id="rId283" Type="http://schemas.openxmlformats.org/officeDocument/2006/relationships/customXml" Target="../ink/ink3744.xml"/><Relationship Id="rId490" Type="http://schemas.openxmlformats.org/officeDocument/2006/relationships/image" Target="../media/image3728.png"/><Relationship Id="rId143" Type="http://schemas.openxmlformats.org/officeDocument/2006/relationships/image" Target="../media/image3556.png"/><Relationship Id="rId350" Type="http://schemas.openxmlformats.org/officeDocument/2006/relationships/customXml" Target="../ink/ink3778.xml"/><Relationship Id="rId588" Type="http://schemas.openxmlformats.org/officeDocument/2006/relationships/customXml" Target="../ink/ink3898.xml"/><Relationship Id="rId795" Type="http://schemas.openxmlformats.org/officeDocument/2006/relationships/image" Target="../media/image3879.png"/><Relationship Id="rId9" Type="http://schemas.openxmlformats.org/officeDocument/2006/relationships/image" Target="../media/image3490.png"/><Relationship Id="rId210" Type="http://schemas.openxmlformats.org/officeDocument/2006/relationships/customXml" Target="../ink/ink3707.xml"/><Relationship Id="rId448" Type="http://schemas.openxmlformats.org/officeDocument/2006/relationships/image" Target="../media/image3707.png"/><Relationship Id="rId655" Type="http://schemas.openxmlformats.org/officeDocument/2006/relationships/image" Target="../media/image3810.png"/><Relationship Id="rId862" Type="http://schemas.openxmlformats.org/officeDocument/2006/relationships/customXml" Target="../ink/ink4035.xml"/><Relationship Id="rId1078" Type="http://schemas.openxmlformats.org/officeDocument/2006/relationships/image" Target="../media/image4020.png"/><Relationship Id="rId1285" Type="http://schemas.openxmlformats.org/officeDocument/2006/relationships/image" Target="../media/image4123.png"/><Relationship Id="rId1492" Type="http://schemas.openxmlformats.org/officeDocument/2006/relationships/image" Target="../media/image4225.png"/><Relationship Id="rId308" Type="http://schemas.openxmlformats.org/officeDocument/2006/relationships/image" Target="../media/image3638.png"/><Relationship Id="rId515" Type="http://schemas.openxmlformats.org/officeDocument/2006/relationships/customXml" Target="../ink/ink3861.xml"/><Relationship Id="rId722" Type="http://schemas.openxmlformats.org/officeDocument/2006/relationships/customXml" Target="../ink/ink3965.xml"/><Relationship Id="rId1145" Type="http://schemas.openxmlformats.org/officeDocument/2006/relationships/customXml" Target="../ink/ink4177.xml"/><Relationship Id="rId1352" Type="http://schemas.openxmlformats.org/officeDocument/2006/relationships/image" Target="../media/image4156.png"/><Relationship Id="rId1797" Type="http://schemas.openxmlformats.org/officeDocument/2006/relationships/customXml" Target="../ink/ink4506.xml"/><Relationship Id="rId89" Type="http://schemas.openxmlformats.org/officeDocument/2006/relationships/customXml" Target="../ink/ink3646.xml"/><Relationship Id="rId1005" Type="http://schemas.openxmlformats.org/officeDocument/2006/relationships/customXml" Target="../ink/ink4107.xml"/><Relationship Id="rId1212" Type="http://schemas.openxmlformats.org/officeDocument/2006/relationships/customXml" Target="../ink/ink4211.xml"/><Relationship Id="rId1657" Type="http://schemas.openxmlformats.org/officeDocument/2006/relationships/customXml" Target="../ink/ink4436.xml"/><Relationship Id="rId1517" Type="http://schemas.openxmlformats.org/officeDocument/2006/relationships/customXml" Target="../ink/ink4365.xml"/><Relationship Id="rId1724" Type="http://schemas.openxmlformats.org/officeDocument/2006/relationships/image" Target="../media/image4340.png"/><Relationship Id="rId16" Type="http://schemas.openxmlformats.org/officeDocument/2006/relationships/customXml" Target="../ink/ink3609.xml"/><Relationship Id="rId165" Type="http://schemas.openxmlformats.org/officeDocument/2006/relationships/image" Target="../media/image3567.png"/><Relationship Id="rId372" Type="http://schemas.openxmlformats.org/officeDocument/2006/relationships/customXml" Target="../ink/ink3789.xml"/><Relationship Id="rId677" Type="http://schemas.openxmlformats.org/officeDocument/2006/relationships/image" Target="../media/image3821.png"/><Relationship Id="rId232" Type="http://schemas.openxmlformats.org/officeDocument/2006/relationships/image" Target="../media/image3600.png"/><Relationship Id="rId884" Type="http://schemas.openxmlformats.org/officeDocument/2006/relationships/customXml" Target="../ink/ink4046.xml"/><Relationship Id="rId537" Type="http://schemas.openxmlformats.org/officeDocument/2006/relationships/customXml" Target="../ink/ink3872.xml"/><Relationship Id="rId744" Type="http://schemas.openxmlformats.org/officeDocument/2006/relationships/customXml" Target="../ink/ink3976.xml"/><Relationship Id="rId951" Type="http://schemas.openxmlformats.org/officeDocument/2006/relationships/image" Target="../media/image3957.png"/><Relationship Id="rId1167" Type="http://schemas.openxmlformats.org/officeDocument/2006/relationships/image" Target="../media/image4064.png"/><Relationship Id="rId1374" Type="http://schemas.openxmlformats.org/officeDocument/2006/relationships/image" Target="../media/image4167.png"/><Relationship Id="rId1581" Type="http://schemas.openxmlformats.org/officeDocument/2006/relationships/image" Target="../media/image4269.png"/><Relationship Id="rId1679" Type="http://schemas.openxmlformats.org/officeDocument/2006/relationships/customXml" Target="../ink/ink4447.xml"/><Relationship Id="rId80" Type="http://schemas.openxmlformats.org/officeDocument/2006/relationships/image" Target="../media/image3525.png"/><Relationship Id="rId604" Type="http://schemas.openxmlformats.org/officeDocument/2006/relationships/customXml" Target="../ink/ink3906.xml"/><Relationship Id="rId811" Type="http://schemas.openxmlformats.org/officeDocument/2006/relationships/image" Target="../media/image3887.png"/><Relationship Id="rId1027" Type="http://schemas.openxmlformats.org/officeDocument/2006/relationships/customXml" Target="../ink/ink4118.xml"/><Relationship Id="rId1234" Type="http://schemas.openxmlformats.org/officeDocument/2006/relationships/customXml" Target="../ink/ink4222.xml"/><Relationship Id="rId1441" Type="http://schemas.openxmlformats.org/officeDocument/2006/relationships/customXml" Target="../ink/ink4326.xml"/><Relationship Id="rId909" Type="http://schemas.openxmlformats.org/officeDocument/2006/relationships/image" Target="../media/image3936.png"/><Relationship Id="rId1301" Type="http://schemas.openxmlformats.org/officeDocument/2006/relationships/customXml" Target="../ink/ink4256.xml"/><Relationship Id="rId1539" Type="http://schemas.openxmlformats.org/officeDocument/2006/relationships/image" Target="../media/image4248.png"/><Relationship Id="rId1746" Type="http://schemas.openxmlformats.org/officeDocument/2006/relationships/image" Target="../media/image4351.png"/><Relationship Id="rId38" Type="http://schemas.openxmlformats.org/officeDocument/2006/relationships/customXml" Target="../ink/ink3620.xml"/><Relationship Id="rId1606" Type="http://schemas.openxmlformats.org/officeDocument/2006/relationships/customXml" Target="../ink/ink4410.xml"/><Relationship Id="rId1813" Type="http://schemas.openxmlformats.org/officeDocument/2006/relationships/customXml" Target="../ink/ink4514.xml"/><Relationship Id="rId187" Type="http://schemas.openxmlformats.org/officeDocument/2006/relationships/image" Target="../media/image3578.png"/><Relationship Id="rId394" Type="http://schemas.openxmlformats.org/officeDocument/2006/relationships/customXml" Target="../ink/ink3800.xml"/><Relationship Id="rId254" Type="http://schemas.openxmlformats.org/officeDocument/2006/relationships/image" Target="../media/image3611.png"/><Relationship Id="rId699" Type="http://schemas.openxmlformats.org/officeDocument/2006/relationships/image" Target="../media/image3832.png"/><Relationship Id="rId1091" Type="http://schemas.openxmlformats.org/officeDocument/2006/relationships/customXml" Target="../ink/ink4150.xml"/><Relationship Id="rId114" Type="http://schemas.openxmlformats.org/officeDocument/2006/relationships/image" Target="../media/image3542.png"/><Relationship Id="rId461" Type="http://schemas.openxmlformats.org/officeDocument/2006/relationships/customXml" Target="../ink/ink3834.xml"/><Relationship Id="rId559" Type="http://schemas.openxmlformats.org/officeDocument/2006/relationships/image" Target="../media/image3762.png"/><Relationship Id="rId766" Type="http://schemas.openxmlformats.org/officeDocument/2006/relationships/customXml" Target="../ink/ink3987.xml"/><Relationship Id="rId1189" Type="http://schemas.openxmlformats.org/officeDocument/2006/relationships/image" Target="../media/image4075.png"/><Relationship Id="rId1396" Type="http://schemas.openxmlformats.org/officeDocument/2006/relationships/image" Target="../media/image4178.png"/><Relationship Id="rId321" Type="http://schemas.openxmlformats.org/officeDocument/2006/relationships/image" Target="../media/image3644.png"/><Relationship Id="rId419" Type="http://schemas.openxmlformats.org/officeDocument/2006/relationships/customXml" Target="../ink/ink3813.xml"/><Relationship Id="rId626" Type="http://schemas.openxmlformats.org/officeDocument/2006/relationships/customXml" Target="../ink/ink3917.xml"/><Relationship Id="rId973" Type="http://schemas.openxmlformats.org/officeDocument/2006/relationships/customXml" Target="../ink/ink4091.xml"/><Relationship Id="rId1049" Type="http://schemas.openxmlformats.org/officeDocument/2006/relationships/customXml" Target="../ink/ink4129.xml"/><Relationship Id="rId1256" Type="http://schemas.openxmlformats.org/officeDocument/2006/relationships/customXml" Target="../ink/ink4233.xml"/><Relationship Id="rId833" Type="http://schemas.openxmlformats.org/officeDocument/2006/relationships/image" Target="../media/image3898.png"/><Relationship Id="rId1116" Type="http://schemas.openxmlformats.org/officeDocument/2006/relationships/image" Target="../media/image4039.png"/><Relationship Id="rId1463" Type="http://schemas.openxmlformats.org/officeDocument/2006/relationships/customXml" Target="../ink/ink4337.xml"/><Relationship Id="rId1670" Type="http://schemas.openxmlformats.org/officeDocument/2006/relationships/image" Target="../media/image4313.png"/><Relationship Id="rId1768" Type="http://schemas.openxmlformats.org/officeDocument/2006/relationships/image" Target="../media/image4362.png"/><Relationship Id="rId900" Type="http://schemas.openxmlformats.org/officeDocument/2006/relationships/customXml" Target="../ink/ink4054.xml"/><Relationship Id="rId1323" Type="http://schemas.openxmlformats.org/officeDocument/2006/relationships/customXml" Target="../ink/ink4267.xml"/><Relationship Id="rId1530" Type="http://schemas.openxmlformats.org/officeDocument/2006/relationships/customXml" Target="../ink/ink4372.xml"/><Relationship Id="rId1628" Type="http://schemas.openxmlformats.org/officeDocument/2006/relationships/image" Target="../media/image4292.png"/><Relationship Id="rId276" Type="http://schemas.openxmlformats.org/officeDocument/2006/relationships/image" Target="../media/image3622.png"/><Relationship Id="rId483" Type="http://schemas.openxmlformats.org/officeDocument/2006/relationships/customXml" Target="../ink/ink3845.xml"/><Relationship Id="rId690" Type="http://schemas.openxmlformats.org/officeDocument/2006/relationships/customXml" Target="../ink/ink3949.xml"/><Relationship Id="rId136" Type="http://schemas.openxmlformats.org/officeDocument/2006/relationships/customXml" Target="../ink/ink3670.xml"/><Relationship Id="rId343" Type="http://schemas.openxmlformats.org/officeDocument/2006/relationships/image" Target="../media/image3655.png"/><Relationship Id="rId550" Type="http://schemas.openxmlformats.org/officeDocument/2006/relationships/image" Target="../media/image3758.png"/><Relationship Id="rId788" Type="http://schemas.openxmlformats.org/officeDocument/2006/relationships/customXml" Target="../ink/ink3998.xml"/><Relationship Id="rId995" Type="http://schemas.openxmlformats.org/officeDocument/2006/relationships/customXml" Target="../ink/ink4102.xml"/><Relationship Id="rId1180" Type="http://schemas.openxmlformats.org/officeDocument/2006/relationships/customXml" Target="../ink/ink4195.xml"/><Relationship Id="rId203" Type="http://schemas.openxmlformats.org/officeDocument/2006/relationships/image" Target="../media/image3586.png"/><Relationship Id="rId648" Type="http://schemas.openxmlformats.org/officeDocument/2006/relationships/customXml" Target="../ink/ink3928.xml"/><Relationship Id="rId855" Type="http://schemas.openxmlformats.org/officeDocument/2006/relationships/image" Target="../media/image3909.png"/><Relationship Id="rId1040" Type="http://schemas.openxmlformats.org/officeDocument/2006/relationships/image" Target="../media/image4001.png"/><Relationship Id="rId1278" Type="http://schemas.openxmlformats.org/officeDocument/2006/relationships/customXml" Target="../ink/ink4244.xml"/><Relationship Id="rId1485" Type="http://schemas.openxmlformats.org/officeDocument/2006/relationships/customXml" Target="../ink/ink4349.xml"/><Relationship Id="rId1692" Type="http://schemas.openxmlformats.org/officeDocument/2006/relationships/image" Target="../media/image4324.png"/><Relationship Id="rId410" Type="http://schemas.openxmlformats.org/officeDocument/2006/relationships/customXml" Target="../ink/ink3808.xml"/><Relationship Id="rId508" Type="http://schemas.openxmlformats.org/officeDocument/2006/relationships/image" Target="../media/image3737.png"/><Relationship Id="rId715" Type="http://schemas.openxmlformats.org/officeDocument/2006/relationships/image" Target="../media/image3840.png"/><Relationship Id="rId922" Type="http://schemas.openxmlformats.org/officeDocument/2006/relationships/customXml" Target="../ink/ink4065.xml"/><Relationship Id="rId1138" Type="http://schemas.openxmlformats.org/officeDocument/2006/relationships/image" Target="../media/image4050.png"/><Relationship Id="rId1345" Type="http://schemas.openxmlformats.org/officeDocument/2006/relationships/customXml" Target="../ink/ink4278.xml"/><Relationship Id="rId1552" Type="http://schemas.openxmlformats.org/officeDocument/2006/relationships/customXml" Target="../ink/ink4383.xml"/><Relationship Id="rId1205" Type="http://schemas.openxmlformats.org/officeDocument/2006/relationships/image" Target="../media/image4083.png"/><Relationship Id="rId51" Type="http://schemas.openxmlformats.org/officeDocument/2006/relationships/image" Target="../media/image3511.png"/><Relationship Id="rId1412" Type="http://schemas.openxmlformats.org/officeDocument/2006/relationships/image" Target="../media/image4186.png"/><Relationship Id="rId1717" Type="http://schemas.openxmlformats.org/officeDocument/2006/relationships/customXml" Target="../ink/ink4466.xml"/><Relationship Id="rId298" Type="http://schemas.openxmlformats.org/officeDocument/2006/relationships/image" Target="../media/image3633.png"/><Relationship Id="rId158" Type="http://schemas.openxmlformats.org/officeDocument/2006/relationships/customXml" Target="../ink/ink3681.xml"/><Relationship Id="rId365" Type="http://schemas.openxmlformats.org/officeDocument/2006/relationships/image" Target="../media/image3666.png"/><Relationship Id="rId572" Type="http://schemas.openxmlformats.org/officeDocument/2006/relationships/customXml" Target="../ink/ink3890.xml"/><Relationship Id="rId225" Type="http://schemas.openxmlformats.org/officeDocument/2006/relationships/image" Target="../media/image3597.png"/><Relationship Id="rId432" Type="http://schemas.openxmlformats.org/officeDocument/2006/relationships/image" Target="../media/image3699.png"/><Relationship Id="rId877" Type="http://schemas.openxmlformats.org/officeDocument/2006/relationships/image" Target="../media/image3920.png"/><Relationship Id="rId1062" Type="http://schemas.openxmlformats.org/officeDocument/2006/relationships/image" Target="../media/image4012.png"/><Relationship Id="rId737" Type="http://schemas.openxmlformats.org/officeDocument/2006/relationships/image" Target="../media/image3850.png"/><Relationship Id="rId944" Type="http://schemas.openxmlformats.org/officeDocument/2006/relationships/customXml" Target="../ink/ink4076.xml"/><Relationship Id="rId1367" Type="http://schemas.openxmlformats.org/officeDocument/2006/relationships/customXml" Target="../ink/ink4289.xml"/><Relationship Id="rId1574" Type="http://schemas.openxmlformats.org/officeDocument/2006/relationships/customXml" Target="../ink/ink4394.xml"/><Relationship Id="rId1781" Type="http://schemas.openxmlformats.org/officeDocument/2006/relationships/customXml" Target="../ink/ink4498.xml"/><Relationship Id="rId73" Type="http://schemas.openxmlformats.org/officeDocument/2006/relationships/customXml" Target="../ink/ink3638.xml"/><Relationship Id="rId804" Type="http://schemas.openxmlformats.org/officeDocument/2006/relationships/customXml" Target="../ink/ink4006.xml"/><Relationship Id="rId1227" Type="http://schemas.openxmlformats.org/officeDocument/2006/relationships/image" Target="../media/image4094.png"/><Relationship Id="rId1434" Type="http://schemas.openxmlformats.org/officeDocument/2006/relationships/image" Target="../media/image4197.png"/><Relationship Id="rId1641" Type="http://schemas.openxmlformats.org/officeDocument/2006/relationships/customXml" Target="../ink/ink4428.xml"/><Relationship Id="rId1501" Type="http://schemas.openxmlformats.org/officeDocument/2006/relationships/customXml" Target="../ink/ink4357.xml"/><Relationship Id="rId1739" Type="http://schemas.openxmlformats.org/officeDocument/2006/relationships/customXml" Target="../ink/ink4477.xml"/><Relationship Id="rId1806" Type="http://schemas.openxmlformats.org/officeDocument/2006/relationships/image" Target="../media/image4381.png"/><Relationship Id="rId387" Type="http://schemas.openxmlformats.org/officeDocument/2006/relationships/image" Target="../media/image3677.png"/><Relationship Id="rId594" Type="http://schemas.openxmlformats.org/officeDocument/2006/relationships/customXml" Target="../ink/ink3901.xml"/><Relationship Id="rId247" Type="http://schemas.openxmlformats.org/officeDocument/2006/relationships/customXml" Target="../ink/ink3726.xml"/><Relationship Id="rId899" Type="http://schemas.openxmlformats.org/officeDocument/2006/relationships/image" Target="../media/image3931.png"/><Relationship Id="rId1084" Type="http://schemas.openxmlformats.org/officeDocument/2006/relationships/image" Target="../media/image4023.png"/><Relationship Id="rId107" Type="http://schemas.openxmlformats.org/officeDocument/2006/relationships/customXml" Target="../ink/ink3655.xml"/><Relationship Id="rId454" Type="http://schemas.openxmlformats.org/officeDocument/2006/relationships/image" Target="../media/image3710.png"/><Relationship Id="rId661" Type="http://schemas.openxmlformats.org/officeDocument/2006/relationships/image" Target="../media/image3813.png"/><Relationship Id="rId759" Type="http://schemas.openxmlformats.org/officeDocument/2006/relationships/image" Target="../media/image3861.png"/><Relationship Id="rId966" Type="http://schemas.openxmlformats.org/officeDocument/2006/relationships/image" Target="../media/image3964.png"/><Relationship Id="rId1291" Type="http://schemas.openxmlformats.org/officeDocument/2006/relationships/customXml" Target="../ink/ink4251.xml"/><Relationship Id="rId1389" Type="http://schemas.openxmlformats.org/officeDocument/2006/relationships/customXml" Target="../ink/ink4300.xml"/><Relationship Id="rId1596" Type="http://schemas.openxmlformats.org/officeDocument/2006/relationships/customXml" Target="../ink/ink4405.xml"/><Relationship Id="rId314" Type="http://schemas.openxmlformats.org/officeDocument/2006/relationships/image" Target="../media/image3641.png"/><Relationship Id="rId521" Type="http://schemas.openxmlformats.org/officeDocument/2006/relationships/customXml" Target="../ink/ink3864.xml"/><Relationship Id="rId619" Type="http://schemas.openxmlformats.org/officeDocument/2006/relationships/image" Target="../media/image3792.png"/><Relationship Id="rId1151" Type="http://schemas.openxmlformats.org/officeDocument/2006/relationships/customXml" Target="../ink/ink4180.xml"/><Relationship Id="rId1249" Type="http://schemas.openxmlformats.org/officeDocument/2006/relationships/image" Target="../media/image4105.png"/><Relationship Id="rId95" Type="http://schemas.openxmlformats.org/officeDocument/2006/relationships/customXml" Target="../ink/ink3649.xml"/><Relationship Id="rId826" Type="http://schemas.openxmlformats.org/officeDocument/2006/relationships/customXml" Target="../ink/ink4017.xml"/><Relationship Id="rId1011" Type="http://schemas.openxmlformats.org/officeDocument/2006/relationships/customXml" Target="../ink/ink4110.xml"/><Relationship Id="rId1109" Type="http://schemas.openxmlformats.org/officeDocument/2006/relationships/customXml" Target="../ink/ink4159.xml"/><Relationship Id="rId1456" Type="http://schemas.openxmlformats.org/officeDocument/2006/relationships/image" Target="../media/image4208.png"/><Relationship Id="rId1663" Type="http://schemas.openxmlformats.org/officeDocument/2006/relationships/customXml" Target="../ink/ink4439.xml"/><Relationship Id="rId1316" Type="http://schemas.openxmlformats.org/officeDocument/2006/relationships/image" Target="../media/image4138.png"/><Relationship Id="rId1523" Type="http://schemas.openxmlformats.org/officeDocument/2006/relationships/image" Target="../media/image4240.png"/><Relationship Id="rId1730" Type="http://schemas.openxmlformats.org/officeDocument/2006/relationships/image" Target="../media/image4343.png"/><Relationship Id="rId22" Type="http://schemas.openxmlformats.org/officeDocument/2006/relationships/customXml" Target="../ink/ink3612.xml"/><Relationship Id="rId1828" Type="http://schemas.openxmlformats.org/officeDocument/2006/relationships/customXml" Target="../ink/ink4522.xml"/><Relationship Id="rId171" Type="http://schemas.openxmlformats.org/officeDocument/2006/relationships/image" Target="../media/image3570.png"/><Relationship Id="rId269" Type="http://schemas.openxmlformats.org/officeDocument/2006/relationships/customXml" Target="../ink/ink3737.xml"/><Relationship Id="rId476" Type="http://schemas.openxmlformats.org/officeDocument/2006/relationships/image" Target="../media/image3721.png"/><Relationship Id="rId683" Type="http://schemas.openxmlformats.org/officeDocument/2006/relationships/image" Target="../media/image3824.png"/><Relationship Id="rId890" Type="http://schemas.openxmlformats.org/officeDocument/2006/relationships/customXml" Target="../ink/ink4049.xml"/></Relationships>
</file>

<file path=ppt/slides/_rels/slide33.xml.rels><?xml version="1.0" encoding="UTF-8" standalone="yes"?>
<Relationships xmlns="http://schemas.openxmlformats.org/package/2006/relationships"><Relationship Id="rId117" Type="http://schemas.openxmlformats.org/officeDocument/2006/relationships/customXml" Target="../ink/ink4580.xml"/><Relationship Id="rId21" Type="http://schemas.openxmlformats.org/officeDocument/2006/relationships/customXml" Target="../ink/ink4532.xml"/><Relationship Id="rId324" Type="http://schemas.openxmlformats.org/officeDocument/2006/relationships/customXml" Target="../ink/ink4684.xml"/><Relationship Id="rId531" Type="http://schemas.openxmlformats.org/officeDocument/2006/relationships/customXml" Target="../ink/ink4788.xml"/><Relationship Id="rId170" Type="http://schemas.openxmlformats.org/officeDocument/2006/relationships/image" Target="../media/image4474.png"/><Relationship Id="rId268" Type="http://schemas.openxmlformats.org/officeDocument/2006/relationships/image" Target="../media/image4523.png"/><Relationship Id="rId475" Type="http://schemas.openxmlformats.org/officeDocument/2006/relationships/customXml" Target="../ink/ink4760.xml"/><Relationship Id="rId32" Type="http://schemas.openxmlformats.org/officeDocument/2006/relationships/image" Target="../media/image4405.png"/><Relationship Id="rId128" Type="http://schemas.openxmlformats.org/officeDocument/2006/relationships/image" Target="../media/image4453.png"/><Relationship Id="rId335" Type="http://schemas.openxmlformats.org/officeDocument/2006/relationships/image" Target="../media/image4555.png"/><Relationship Id="rId542" Type="http://schemas.openxmlformats.org/officeDocument/2006/relationships/image" Target="../media/image4658.png"/><Relationship Id="rId181" Type="http://schemas.openxmlformats.org/officeDocument/2006/relationships/customXml" Target="../ink/ink4612.xml"/><Relationship Id="rId402" Type="http://schemas.openxmlformats.org/officeDocument/2006/relationships/image" Target="../media/image4588.png"/><Relationship Id="rId279" Type="http://schemas.openxmlformats.org/officeDocument/2006/relationships/customXml" Target="../ink/ink4661.xml"/><Relationship Id="rId486" Type="http://schemas.openxmlformats.org/officeDocument/2006/relationships/image" Target="../media/image4630.png"/><Relationship Id="rId43" Type="http://schemas.openxmlformats.org/officeDocument/2006/relationships/customXml" Target="../ink/ink4543.xml"/><Relationship Id="rId139" Type="http://schemas.openxmlformats.org/officeDocument/2006/relationships/customXml" Target="../ink/ink4591.xml"/><Relationship Id="rId346" Type="http://schemas.openxmlformats.org/officeDocument/2006/relationships/customXml" Target="../ink/ink4695.xml"/><Relationship Id="rId553" Type="http://schemas.openxmlformats.org/officeDocument/2006/relationships/customXml" Target="../ink/ink4799.xml"/><Relationship Id="rId192" Type="http://schemas.openxmlformats.org/officeDocument/2006/relationships/image" Target="../media/image4485.png"/><Relationship Id="rId206" Type="http://schemas.openxmlformats.org/officeDocument/2006/relationships/image" Target="../media/image4492.png"/><Relationship Id="rId413" Type="http://schemas.openxmlformats.org/officeDocument/2006/relationships/customXml" Target="../ink/ink4729.xml"/><Relationship Id="rId497" Type="http://schemas.openxmlformats.org/officeDocument/2006/relationships/customXml" Target="../ink/ink4771.xml"/><Relationship Id="rId620" Type="http://schemas.openxmlformats.org/officeDocument/2006/relationships/customXml" Target="../ink/ink4833.xml"/><Relationship Id="rId357" Type="http://schemas.openxmlformats.org/officeDocument/2006/relationships/customXml" Target="../ink/ink4701.xml"/><Relationship Id="rId54" Type="http://schemas.openxmlformats.org/officeDocument/2006/relationships/image" Target="../media/image4416.png"/><Relationship Id="rId217" Type="http://schemas.openxmlformats.org/officeDocument/2006/relationships/customXml" Target="../ink/ink4630.xml"/><Relationship Id="rId564" Type="http://schemas.openxmlformats.org/officeDocument/2006/relationships/image" Target="../media/image4669.png"/><Relationship Id="rId424" Type="http://schemas.openxmlformats.org/officeDocument/2006/relationships/image" Target="../media/image4599.png"/><Relationship Id="rId270" Type="http://schemas.openxmlformats.org/officeDocument/2006/relationships/image" Target="../media/image4524.png"/><Relationship Id="rId65" Type="http://schemas.openxmlformats.org/officeDocument/2006/relationships/customXml" Target="../ink/ink4554.xml"/><Relationship Id="rId130" Type="http://schemas.openxmlformats.org/officeDocument/2006/relationships/image" Target="../media/image4454.png"/><Relationship Id="rId368" Type="http://schemas.openxmlformats.org/officeDocument/2006/relationships/image" Target="../media/image4571.png"/><Relationship Id="rId575" Type="http://schemas.openxmlformats.org/officeDocument/2006/relationships/customXml" Target="../ink/ink4810.xml"/><Relationship Id="rId228" Type="http://schemas.openxmlformats.org/officeDocument/2006/relationships/image" Target="../media/image4503.png"/><Relationship Id="rId435" Type="http://schemas.openxmlformats.org/officeDocument/2006/relationships/customXml" Target="../ink/ink4740.xml"/><Relationship Id="rId281" Type="http://schemas.openxmlformats.org/officeDocument/2006/relationships/customXml" Target="../ink/ink4662.xml"/><Relationship Id="rId502" Type="http://schemas.openxmlformats.org/officeDocument/2006/relationships/image" Target="../media/image4638.png"/><Relationship Id="rId76" Type="http://schemas.openxmlformats.org/officeDocument/2006/relationships/image" Target="../media/image4427.png"/><Relationship Id="rId141" Type="http://schemas.openxmlformats.org/officeDocument/2006/relationships/customXml" Target="../ink/ink4592.xml"/><Relationship Id="rId379" Type="http://schemas.openxmlformats.org/officeDocument/2006/relationships/customXml" Target="../ink/ink4712.xml"/><Relationship Id="rId586" Type="http://schemas.openxmlformats.org/officeDocument/2006/relationships/image" Target="../media/image4680.png"/><Relationship Id="rId7" Type="http://schemas.openxmlformats.org/officeDocument/2006/relationships/customXml" Target="../ink/ink4525.xml"/><Relationship Id="rId239" Type="http://schemas.openxmlformats.org/officeDocument/2006/relationships/customXml" Target="../ink/ink4641.xml"/><Relationship Id="rId446" Type="http://schemas.openxmlformats.org/officeDocument/2006/relationships/image" Target="../media/image4610.png"/><Relationship Id="rId292" Type="http://schemas.openxmlformats.org/officeDocument/2006/relationships/image" Target="../media/image4534.png"/><Relationship Id="rId306" Type="http://schemas.openxmlformats.org/officeDocument/2006/relationships/customXml" Target="../ink/ink4675.xml"/><Relationship Id="rId87" Type="http://schemas.openxmlformats.org/officeDocument/2006/relationships/customXml" Target="../ink/ink4565.xml"/><Relationship Id="rId513" Type="http://schemas.openxmlformats.org/officeDocument/2006/relationships/customXml" Target="../ink/ink4779.xml"/><Relationship Id="rId597" Type="http://schemas.openxmlformats.org/officeDocument/2006/relationships/image" Target="../media/image4685.png"/><Relationship Id="rId152" Type="http://schemas.openxmlformats.org/officeDocument/2006/relationships/image" Target="../media/image4465.png"/><Relationship Id="rId457" Type="http://schemas.openxmlformats.org/officeDocument/2006/relationships/customXml" Target="../ink/ink4751.xml"/><Relationship Id="rId14" Type="http://schemas.openxmlformats.org/officeDocument/2006/relationships/image" Target="../media/image4396.png"/><Relationship Id="rId317" Type="http://schemas.openxmlformats.org/officeDocument/2006/relationships/image" Target="../media/image4546.png"/><Relationship Id="rId524" Type="http://schemas.openxmlformats.org/officeDocument/2006/relationships/image" Target="../media/image4649.png"/><Relationship Id="rId98" Type="http://schemas.openxmlformats.org/officeDocument/2006/relationships/image" Target="../media/image4438.png"/><Relationship Id="rId163" Type="http://schemas.openxmlformats.org/officeDocument/2006/relationships/customXml" Target="../ink/ink4603.xml"/><Relationship Id="rId370" Type="http://schemas.openxmlformats.org/officeDocument/2006/relationships/image" Target="../media/image4572.png"/><Relationship Id="rId230" Type="http://schemas.openxmlformats.org/officeDocument/2006/relationships/image" Target="../media/image4504.png"/><Relationship Id="rId468" Type="http://schemas.openxmlformats.org/officeDocument/2006/relationships/image" Target="../media/image4621.png"/><Relationship Id="rId25" Type="http://schemas.openxmlformats.org/officeDocument/2006/relationships/customXml" Target="../ink/ink4534.xml"/><Relationship Id="rId328" Type="http://schemas.openxmlformats.org/officeDocument/2006/relationships/customXml" Target="../ink/ink4686.xml"/><Relationship Id="rId535" Type="http://schemas.openxmlformats.org/officeDocument/2006/relationships/customXml" Target="../ink/ink4790.xml"/><Relationship Id="rId174" Type="http://schemas.openxmlformats.org/officeDocument/2006/relationships/image" Target="../media/image4476.png"/><Relationship Id="rId381" Type="http://schemas.openxmlformats.org/officeDocument/2006/relationships/customXml" Target="../ink/ink4713.xml"/><Relationship Id="rId602" Type="http://schemas.openxmlformats.org/officeDocument/2006/relationships/customXml" Target="../ink/ink4824.xml"/><Relationship Id="rId241" Type="http://schemas.openxmlformats.org/officeDocument/2006/relationships/customXml" Target="../ink/ink4642.xml"/><Relationship Id="rId437" Type="http://schemas.openxmlformats.org/officeDocument/2006/relationships/customXml" Target="../ink/ink4741.xml"/><Relationship Id="rId479" Type="http://schemas.openxmlformats.org/officeDocument/2006/relationships/customXml" Target="../ink/ink4762.xml"/><Relationship Id="rId36" Type="http://schemas.openxmlformats.org/officeDocument/2006/relationships/image" Target="../media/image4407.png"/><Relationship Id="rId283" Type="http://schemas.openxmlformats.org/officeDocument/2006/relationships/customXml" Target="../ink/ink4663.xml"/><Relationship Id="rId339" Type="http://schemas.openxmlformats.org/officeDocument/2006/relationships/image" Target="../media/image4557.png"/><Relationship Id="rId490" Type="http://schemas.openxmlformats.org/officeDocument/2006/relationships/image" Target="../media/image4632.png"/><Relationship Id="rId504" Type="http://schemas.openxmlformats.org/officeDocument/2006/relationships/image" Target="../media/image4639.png"/><Relationship Id="rId546" Type="http://schemas.openxmlformats.org/officeDocument/2006/relationships/image" Target="../media/image4660.png"/><Relationship Id="rId78" Type="http://schemas.openxmlformats.org/officeDocument/2006/relationships/image" Target="../media/image4428.png"/><Relationship Id="rId101" Type="http://schemas.openxmlformats.org/officeDocument/2006/relationships/customXml" Target="../ink/ink4572.xml"/><Relationship Id="rId143" Type="http://schemas.openxmlformats.org/officeDocument/2006/relationships/customXml" Target="../ink/ink4593.xml"/><Relationship Id="rId185" Type="http://schemas.openxmlformats.org/officeDocument/2006/relationships/customXml" Target="../ink/ink4614.xml"/><Relationship Id="rId350" Type="http://schemas.openxmlformats.org/officeDocument/2006/relationships/image" Target="../media/image4562.png"/><Relationship Id="rId406" Type="http://schemas.openxmlformats.org/officeDocument/2006/relationships/image" Target="../media/image4590.png"/><Relationship Id="rId588" Type="http://schemas.openxmlformats.org/officeDocument/2006/relationships/customXml" Target="../ink/ink4817.xml"/><Relationship Id="rId9" Type="http://schemas.openxmlformats.org/officeDocument/2006/relationships/customXml" Target="../ink/ink4526.xml"/><Relationship Id="rId210" Type="http://schemas.openxmlformats.org/officeDocument/2006/relationships/image" Target="../media/image4494.png"/><Relationship Id="rId392" Type="http://schemas.openxmlformats.org/officeDocument/2006/relationships/image" Target="../media/image4583.png"/><Relationship Id="rId448" Type="http://schemas.openxmlformats.org/officeDocument/2006/relationships/image" Target="../media/image4611.png"/><Relationship Id="rId613" Type="http://schemas.openxmlformats.org/officeDocument/2006/relationships/image" Target="../media/image4693.png"/><Relationship Id="rId252" Type="http://schemas.openxmlformats.org/officeDocument/2006/relationships/image" Target="../media/image4515.png"/><Relationship Id="rId294" Type="http://schemas.openxmlformats.org/officeDocument/2006/relationships/customXml" Target="../ink/ink4669.xml"/><Relationship Id="rId308" Type="http://schemas.openxmlformats.org/officeDocument/2006/relationships/customXml" Target="../ink/ink4676.xml"/><Relationship Id="rId515" Type="http://schemas.openxmlformats.org/officeDocument/2006/relationships/customXml" Target="../ink/ink4780.xml"/><Relationship Id="rId47" Type="http://schemas.openxmlformats.org/officeDocument/2006/relationships/customXml" Target="../ink/ink4545.xml"/><Relationship Id="rId89" Type="http://schemas.openxmlformats.org/officeDocument/2006/relationships/customXml" Target="../ink/ink4566.xml"/><Relationship Id="rId112" Type="http://schemas.openxmlformats.org/officeDocument/2006/relationships/image" Target="../media/image4445.png"/><Relationship Id="rId154" Type="http://schemas.openxmlformats.org/officeDocument/2006/relationships/image" Target="../media/image4466.png"/><Relationship Id="rId361" Type="http://schemas.openxmlformats.org/officeDocument/2006/relationships/customXml" Target="../ink/ink4703.xml"/><Relationship Id="rId557" Type="http://schemas.openxmlformats.org/officeDocument/2006/relationships/customXml" Target="../ink/ink4801.xml"/><Relationship Id="rId599" Type="http://schemas.openxmlformats.org/officeDocument/2006/relationships/image" Target="../media/image4686.png"/><Relationship Id="rId196" Type="http://schemas.openxmlformats.org/officeDocument/2006/relationships/image" Target="../media/image4487.png"/><Relationship Id="rId417" Type="http://schemas.openxmlformats.org/officeDocument/2006/relationships/customXml" Target="../ink/ink4731.xml"/><Relationship Id="rId459" Type="http://schemas.openxmlformats.org/officeDocument/2006/relationships/customXml" Target="../ink/ink4752.xml"/><Relationship Id="rId16" Type="http://schemas.openxmlformats.org/officeDocument/2006/relationships/image" Target="../media/image4397.png"/><Relationship Id="rId221" Type="http://schemas.openxmlformats.org/officeDocument/2006/relationships/customXml" Target="../ink/ink4632.xml"/><Relationship Id="rId263" Type="http://schemas.openxmlformats.org/officeDocument/2006/relationships/customXml" Target="../ink/ink4653.xml"/><Relationship Id="rId319" Type="http://schemas.openxmlformats.org/officeDocument/2006/relationships/image" Target="../media/image4547.png"/><Relationship Id="rId470" Type="http://schemas.openxmlformats.org/officeDocument/2006/relationships/image" Target="../media/image4622.png"/><Relationship Id="rId526" Type="http://schemas.openxmlformats.org/officeDocument/2006/relationships/image" Target="../media/image4650.png"/><Relationship Id="rId58" Type="http://schemas.openxmlformats.org/officeDocument/2006/relationships/image" Target="../media/image4418.png"/><Relationship Id="rId123" Type="http://schemas.openxmlformats.org/officeDocument/2006/relationships/customXml" Target="../ink/ink4583.xml"/><Relationship Id="rId330" Type="http://schemas.openxmlformats.org/officeDocument/2006/relationships/customXml" Target="../ink/ink4687.xml"/><Relationship Id="rId568" Type="http://schemas.openxmlformats.org/officeDocument/2006/relationships/image" Target="../media/image4671.png"/><Relationship Id="rId165" Type="http://schemas.openxmlformats.org/officeDocument/2006/relationships/customXml" Target="../ink/ink4604.xml"/><Relationship Id="rId372" Type="http://schemas.openxmlformats.org/officeDocument/2006/relationships/image" Target="../media/image4573.png"/><Relationship Id="rId428" Type="http://schemas.openxmlformats.org/officeDocument/2006/relationships/image" Target="../media/image4601.png"/><Relationship Id="rId232" Type="http://schemas.openxmlformats.org/officeDocument/2006/relationships/image" Target="../media/image4505.png"/><Relationship Id="rId274" Type="http://schemas.openxmlformats.org/officeDocument/2006/relationships/image" Target="../media/image4526.png"/><Relationship Id="rId481" Type="http://schemas.openxmlformats.org/officeDocument/2006/relationships/customXml" Target="../ink/ink4763.xml"/><Relationship Id="rId27" Type="http://schemas.openxmlformats.org/officeDocument/2006/relationships/customXml" Target="../ink/ink4535.xml"/><Relationship Id="rId69" Type="http://schemas.openxmlformats.org/officeDocument/2006/relationships/customXml" Target="../ink/ink4556.xml"/><Relationship Id="rId134" Type="http://schemas.openxmlformats.org/officeDocument/2006/relationships/image" Target="../media/image4456.png"/><Relationship Id="rId537" Type="http://schemas.openxmlformats.org/officeDocument/2006/relationships/customXml" Target="../ink/ink4791.xml"/><Relationship Id="rId579" Type="http://schemas.openxmlformats.org/officeDocument/2006/relationships/customXml" Target="../ink/ink4812.xml"/><Relationship Id="rId80" Type="http://schemas.openxmlformats.org/officeDocument/2006/relationships/image" Target="../media/image4429.png"/><Relationship Id="rId176" Type="http://schemas.openxmlformats.org/officeDocument/2006/relationships/image" Target="../media/image4477.png"/><Relationship Id="rId341" Type="http://schemas.openxmlformats.org/officeDocument/2006/relationships/image" Target="../media/image4558.png"/><Relationship Id="rId383" Type="http://schemas.openxmlformats.org/officeDocument/2006/relationships/customXml" Target="../ink/ink4714.xml"/><Relationship Id="rId439" Type="http://schemas.openxmlformats.org/officeDocument/2006/relationships/customXml" Target="../ink/ink4742.xml"/><Relationship Id="rId590" Type="http://schemas.openxmlformats.org/officeDocument/2006/relationships/customXml" Target="../ink/ink4818.xml"/><Relationship Id="rId604" Type="http://schemas.openxmlformats.org/officeDocument/2006/relationships/customXml" Target="../ink/ink4825.xml"/><Relationship Id="rId201" Type="http://schemas.openxmlformats.org/officeDocument/2006/relationships/customXml" Target="../ink/ink4622.xml"/><Relationship Id="rId243" Type="http://schemas.openxmlformats.org/officeDocument/2006/relationships/customXml" Target="../ink/ink4643.xml"/><Relationship Id="rId285" Type="http://schemas.openxmlformats.org/officeDocument/2006/relationships/customXml" Target="../ink/ink4664.xml"/><Relationship Id="rId450" Type="http://schemas.openxmlformats.org/officeDocument/2006/relationships/image" Target="../media/image4612.png"/><Relationship Id="rId506" Type="http://schemas.openxmlformats.org/officeDocument/2006/relationships/image" Target="../media/image4640.png"/><Relationship Id="rId38" Type="http://schemas.openxmlformats.org/officeDocument/2006/relationships/image" Target="../media/image4408.png"/><Relationship Id="rId103" Type="http://schemas.openxmlformats.org/officeDocument/2006/relationships/customXml" Target="../ink/ink4573.xml"/><Relationship Id="rId310" Type="http://schemas.openxmlformats.org/officeDocument/2006/relationships/customXml" Target="../ink/ink4677.xml"/><Relationship Id="rId492" Type="http://schemas.openxmlformats.org/officeDocument/2006/relationships/image" Target="../media/image4633.png"/><Relationship Id="rId548" Type="http://schemas.openxmlformats.org/officeDocument/2006/relationships/image" Target="../media/image4661.png"/><Relationship Id="rId91" Type="http://schemas.openxmlformats.org/officeDocument/2006/relationships/customXml" Target="../ink/ink4567.xml"/><Relationship Id="rId145" Type="http://schemas.openxmlformats.org/officeDocument/2006/relationships/customXml" Target="../ink/ink4594.xml"/><Relationship Id="rId187" Type="http://schemas.openxmlformats.org/officeDocument/2006/relationships/customXml" Target="../ink/ink4615.xml"/><Relationship Id="rId352" Type="http://schemas.openxmlformats.org/officeDocument/2006/relationships/image" Target="../media/image4563.png"/><Relationship Id="rId394" Type="http://schemas.openxmlformats.org/officeDocument/2006/relationships/image" Target="../media/image4584.png"/><Relationship Id="rId408" Type="http://schemas.openxmlformats.org/officeDocument/2006/relationships/image" Target="../media/image4591.png"/><Relationship Id="rId615" Type="http://schemas.openxmlformats.org/officeDocument/2006/relationships/image" Target="../media/image4694.png"/><Relationship Id="rId212" Type="http://schemas.openxmlformats.org/officeDocument/2006/relationships/image" Target="../media/image4495.png"/><Relationship Id="rId254" Type="http://schemas.openxmlformats.org/officeDocument/2006/relationships/image" Target="../media/image4516.png"/><Relationship Id="rId49" Type="http://schemas.openxmlformats.org/officeDocument/2006/relationships/customXml" Target="../ink/ink4546.xml"/><Relationship Id="rId114" Type="http://schemas.openxmlformats.org/officeDocument/2006/relationships/image" Target="../media/image4446.png"/><Relationship Id="rId296" Type="http://schemas.openxmlformats.org/officeDocument/2006/relationships/customXml" Target="../ink/ink4670.xml"/><Relationship Id="rId461" Type="http://schemas.openxmlformats.org/officeDocument/2006/relationships/customXml" Target="../ink/ink4753.xml"/><Relationship Id="rId517" Type="http://schemas.openxmlformats.org/officeDocument/2006/relationships/customXml" Target="../ink/ink4781.xml"/><Relationship Id="rId559" Type="http://schemas.openxmlformats.org/officeDocument/2006/relationships/customXml" Target="../ink/ink4802.xml"/><Relationship Id="rId60" Type="http://schemas.openxmlformats.org/officeDocument/2006/relationships/image" Target="../media/image4419.png"/><Relationship Id="rId156" Type="http://schemas.openxmlformats.org/officeDocument/2006/relationships/image" Target="../media/image4467.png"/><Relationship Id="rId198" Type="http://schemas.openxmlformats.org/officeDocument/2006/relationships/image" Target="../media/image4488.png"/><Relationship Id="rId321" Type="http://schemas.openxmlformats.org/officeDocument/2006/relationships/image" Target="../media/image4548.png"/><Relationship Id="rId363" Type="http://schemas.openxmlformats.org/officeDocument/2006/relationships/customXml" Target="../ink/ink4704.xml"/><Relationship Id="rId419" Type="http://schemas.openxmlformats.org/officeDocument/2006/relationships/customXml" Target="../ink/ink4732.xml"/><Relationship Id="rId570" Type="http://schemas.openxmlformats.org/officeDocument/2006/relationships/image" Target="../media/image4672.png"/><Relationship Id="rId223" Type="http://schemas.openxmlformats.org/officeDocument/2006/relationships/customXml" Target="../ink/ink4633.xml"/><Relationship Id="rId430" Type="http://schemas.openxmlformats.org/officeDocument/2006/relationships/image" Target="../media/image4602.png"/><Relationship Id="rId18" Type="http://schemas.openxmlformats.org/officeDocument/2006/relationships/image" Target="../media/image4398.png"/><Relationship Id="rId265" Type="http://schemas.openxmlformats.org/officeDocument/2006/relationships/customXml" Target="../ink/ink4654.xml"/><Relationship Id="rId472" Type="http://schemas.openxmlformats.org/officeDocument/2006/relationships/image" Target="../media/image4623.png"/><Relationship Id="rId528" Type="http://schemas.openxmlformats.org/officeDocument/2006/relationships/image" Target="../media/image4651.png"/><Relationship Id="rId125" Type="http://schemas.openxmlformats.org/officeDocument/2006/relationships/customXml" Target="../ink/ink4584.xml"/><Relationship Id="rId167" Type="http://schemas.openxmlformats.org/officeDocument/2006/relationships/customXml" Target="../ink/ink4605.xml"/><Relationship Id="rId332" Type="http://schemas.openxmlformats.org/officeDocument/2006/relationships/customXml" Target="../ink/ink4688.xml"/><Relationship Id="rId374" Type="http://schemas.openxmlformats.org/officeDocument/2006/relationships/image" Target="../media/image4574.png"/><Relationship Id="rId581" Type="http://schemas.openxmlformats.org/officeDocument/2006/relationships/customXml" Target="../ink/ink4813.xml"/><Relationship Id="rId71" Type="http://schemas.openxmlformats.org/officeDocument/2006/relationships/customXml" Target="../ink/ink4557.xml"/><Relationship Id="rId234" Type="http://schemas.openxmlformats.org/officeDocument/2006/relationships/image" Target="../media/image4506.png"/><Relationship Id="rId2" Type="http://schemas.openxmlformats.org/officeDocument/2006/relationships/notesSlide" Target="../notesSlides/notesSlide29.xml"/><Relationship Id="rId29" Type="http://schemas.openxmlformats.org/officeDocument/2006/relationships/customXml" Target="../ink/ink4536.xml"/><Relationship Id="rId276" Type="http://schemas.openxmlformats.org/officeDocument/2006/relationships/image" Target="../media/image4527.png"/><Relationship Id="rId441" Type="http://schemas.openxmlformats.org/officeDocument/2006/relationships/customXml" Target="../ink/ink4743.xml"/><Relationship Id="rId483" Type="http://schemas.openxmlformats.org/officeDocument/2006/relationships/customXml" Target="../ink/ink4764.xml"/><Relationship Id="rId539" Type="http://schemas.openxmlformats.org/officeDocument/2006/relationships/customXml" Target="../ink/ink4792.xml"/><Relationship Id="rId40" Type="http://schemas.openxmlformats.org/officeDocument/2006/relationships/image" Target="../media/image4409.png"/><Relationship Id="rId136" Type="http://schemas.openxmlformats.org/officeDocument/2006/relationships/image" Target="../media/image4457.png"/><Relationship Id="rId178" Type="http://schemas.openxmlformats.org/officeDocument/2006/relationships/image" Target="../media/image4478.png"/><Relationship Id="rId301" Type="http://schemas.openxmlformats.org/officeDocument/2006/relationships/image" Target="../media/image4538.png"/><Relationship Id="rId343" Type="http://schemas.openxmlformats.org/officeDocument/2006/relationships/image" Target="../media/image4559.png"/><Relationship Id="rId550" Type="http://schemas.openxmlformats.org/officeDocument/2006/relationships/image" Target="../media/image4662.png"/><Relationship Id="rId82" Type="http://schemas.openxmlformats.org/officeDocument/2006/relationships/image" Target="../media/image4430.png"/><Relationship Id="rId203" Type="http://schemas.openxmlformats.org/officeDocument/2006/relationships/customXml" Target="../ink/ink4623.xml"/><Relationship Id="rId385" Type="http://schemas.openxmlformats.org/officeDocument/2006/relationships/customXml" Target="../ink/ink4715.xml"/><Relationship Id="rId592" Type="http://schemas.openxmlformats.org/officeDocument/2006/relationships/customXml" Target="../ink/ink4819.xml"/><Relationship Id="rId606" Type="http://schemas.openxmlformats.org/officeDocument/2006/relationships/customXml" Target="../ink/ink4826.xml"/><Relationship Id="rId245" Type="http://schemas.openxmlformats.org/officeDocument/2006/relationships/customXml" Target="../ink/ink4644.xml"/><Relationship Id="rId287" Type="http://schemas.openxmlformats.org/officeDocument/2006/relationships/customXml" Target="../ink/ink4665.xml"/><Relationship Id="rId410" Type="http://schemas.openxmlformats.org/officeDocument/2006/relationships/image" Target="../media/image4592.png"/><Relationship Id="rId452" Type="http://schemas.openxmlformats.org/officeDocument/2006/relationships/image" Target="../media/image4613.png"/><Relationship Id="rId494" Type="http://schemas.openxmlformats.org/officeDocument/2006/relationships/image" Target="../media/image4634.png"/><Relationship Id="rId508" Type="http://schemas.openxmlformats.org/officeDocument/2006/relationships/image" Target="../media/image4641.png"/><Relationship Id="rId105" Type="http://schemas.openxmlformats.org/officeDocument/2006/relationships/customXml" Target="../ink/ink4574.xml"/><Relationship Id="rId147" Type="http://schemas.openxmlformats.org/officeDocument/2006/relationships/customXml" Target="../ink/ink4595.xml"/><Relationship Id="rId312" Type="http://schemas.openxmlformats.org/officeDocument/2006/relationships/customXml" Target="../ink/ink4678.xml"/><Relationship Id="rId354" Type="http://schemas.openxmlformats.org/officeDocument/2006/relationships/image" Target="../media/image4564.png"/><Relationship Id="rId51" Type="http://schemas.openxmlformats.org/officeDocument/2006/relationships/customXml" Target="../ink/ink4547.xml"/><Relationship Id="rId93" Type="http://schemas.openxmlformats.org/officeDocument/2006/relationships/customXml" Target="../ink/ink4568.xml"/><Relationship Id="rId189" Type="http://schemas.openxmlformats.org/officeDocument/2006/relationships/customXml" Target="../ink/ink4616.xml"/><Relationship Id="rId396" Type="http://schemas.openxmlformats.org/officeDocument/2006/relationships/image" Target="../media/image4585.png"/><Relationship Id="rId561" Type="http://schemas.openxmlformats.org/officeDocument/2006/relationships/customXml" Target="../ink/ink4803.xml"/><Relationship Id="rId617" Type="http://schemas.openxmlformats.org/officeDocument/2006/relationships/image" Target="../media/image4695.png"/><Relationship Id="rId214" Type="http://schemas.openxmlformats.org/officeDocument/2006/relationships/image" Target="../media/image4496.png"/><Relationship Id="rId256" Type="http://schemas.openxmlformats.org/officeDocument/2006/relationships/image" Target="../media/image4517.png"/><Relationship Id="rId298" Type="http://schemas.openxmlformats.org/officeDocument/2006/relationships/customXml" Target="../ink/ink4671.xml"/><Relationship Id="rId421" Type="http://schemas.openxmlformats.org/officeDocument/2006/relationships/customXml" Target="../ink/ink4733.xml"/><Relationship Id="rId463" Type="http://schemas.openxmlformats.org/officeDocument/2006/relationships/customXml" Target="../ink/ink4754.xml"/><Relationship Id="rId519" Type="http://schemas.openxmlformats.org/officeDocument/2006/relationships/customXml" Target="../ink/ink4782.xml"/><Relationship Id="rId116" Type="http://schemas.openxmlformats.org/officeDocument/2006/relationships/image" Target="../media/image4447.png"/><Relationship Id="rId158" Type="http://schemas.openxmlformats.org/officeDocument/2006/relationships/image" Target="../media/image4468.png"/><Relationship Id="rId323" Type="http://schemas.openxmlformats.org/officeDocument/2006/relationships/image" Target="../media/image4549.png"/><Relationship Id="rId530" Type="http://schemas.openxmlformats.org/officeDocument/2006/relationships/image" Target="../media/image4652.png"/><Relationship Id="rId20" Type="http://schemas.openxmlformats.org/officeDocument/2006/relationships/image" Target="../media/image4399.png"/><Relationship Id="rId62" Type="http://schemas.openxmlformats.org/officeDocument/2006/relationships/image" Target="../media/image4420.png"/><Relationship Id="rId365" Type="http://schemas.openxmlformats.org/officeDocument/2006/relationships/customXml" Target="../ink/ink4705.xml"/><Relationship Id="rId572" Type="http://schemas.openxmlformats.org/officeDocument/2006/relationships/image" Target="../media/image4673.png"/><Relationship Id="rId225" Type="http://schemas.openxmlformats.org/officeDocument/2006/relationships/customXml" Target="../ink/ink4634.xml"/><Relationship Id="rId267" Type="http://schemas.openxmlformats.org/officeDocument/2006/relationships/customXml" Target="../ink/ink4655.xml"/><Relationship Id="rId432" Type="http://schemas.openxmlformats.org/officeDocument/2006/relationships/image" Target="../media/image4603.png"/><Relationship Id="rId474" Type="http://schemas.openxmlformats.org/officeDocument/2006/relationships/image" Target="../media/image4624.png"/><Relationship Id="rId127" Type="http://schemas.openxmlformats.org/officeDocument/2006/relationships/customXml" Target="../ink/ink4585.xml"/><Relationship Id="rId31" Type="http://schemas.openxmlformats.org/officeDocument/2006/relationships/customXml" Target="../ink/ink4537.xml"/><Relationship Id="rId73" Type="http://schemas.openxmlformats.org/officeDocument/2006/relationships/customXml" Target="../ink/ink4558.xml"/><Relationship Id="rId169" Type="http://schemas.openxmlformats.org/officeDocument/2006/relationships/customXml" Target="../ink/ink4606.xml"/><Relationship Id="rId334" Type="http://schemas.openxmlformats.org/officeDocument/2006/relationships/customXml" Target="../ink/ink4689.xml"/><Relationship Id="rId376" Type="http://schemas.openxmlformats.org/officeDocument/2006/relationships/image" Target="../media/image4575.png"/><Relationship Id="rId541" Type="http://schemas.openxmlformats.org/officeDocument/2006/relationships/customXml" Target="../ink/ink4793.xml"/><Relationship Id="rId583" Type="http://schemas.openxmlformats.org/officeDocument/2006/relationships/customXml" Target="../ink/ink4814.xml"/><Relationship Id="rId4" Type="http://schemas.openxmlformats.org/officeDocument/2006/relationships/image" Target="../media/image4387.png"/><Relationship Id="rId180" Type="http://schemas.openxmlformats.org/officeDocument/2006/relationships/image" Target="../media/image4479.png"/><Relationship Id="rId236" Type="http://schemas.openxmlformats.org/officeDocument/2006/relationships/image" Target="../media/image4507.png"/><Relationship Id="rId278" Type="http://schemas.openxmlformats.org/officeDocument/2006/relationships/image" Target="../media/image3513.png"/><Relationship Id="rId401" Type="http://schemas.openxmlformats.org/officeDocument/2006/relationships/customXml" Target="../ink/ink4723.xml"/><Relationship Id="rId443" Type="http://schemas.openxmlformats.org/officeDocument/2006/relationships/customXml" Target="../ink/ink4744.xml"/><Relationship Id="rId303" Type="http://schemas.openxmlformats.org/officeDocument/2006/relationships/image" Target="../media/image4539.png"/><Relationship Id="rId485" Type="http://schemas.openxmlformats.org/officeDocument/2006/relationships/customXml" Target="../ink/ink4765.xml"/><Relationship Id="rId42" Type="http://schemas.openxmlformats.org/officeDocument/2006/relationships/image" Target="../media/image4410.png"/><Relationship Id="rId84" Type="http://schemas.openxmlformats.org/officeDocument/2006/relationships/image" Target="../media/image4431.png"/><Relationship Id="rId138" Type="http://schemas.openxmlformats.org/officeDocument/2006/relationships/image" Target="../media/image4458.png"/><Relationship Id="rId345" Type="http://schemas.openxmlformats.org/officeDocument/2006/relationships/image" Target="../media/image4560.png"/><Relationship Id="rId387" Type="http://schemas.openxmlformats.org/officeDocument/2006/relationships/customXml" Target="../ink/ink4716.xml"/><Relationship Id="rId510" Type="http://schemas.openxmlformats.org/officeDocument/2006/relationships/image" Target="../media/image4642.png"/><Relationship Id="rId552" Type="http://schemas.openxmlformats.org/officeDocument/2006/relationships/image" Target="../media/image4663.png"/><Relationship Id="rId594" Type="http://schemas.openxmlformats.org/officeDocument/2006/relationships/customXml" Target="../ink/ink4820.xml"/><Relationship Id="rId608" Type="http://schemas.openxmlformats.org/officeDocument/2006/relationships/customXml" Target="../ink/ink4827.xml"/><Relationship Id="rId191" Type="http://schemas.openxmlformats.org/officeDocument/2006/relationships/customXml" Target="../ink/ink4617.xml"/><Relationship Id="rId205" Type="http://schemas.openxmlformats.org/officeDocument/2006/relationships/customXml" Target="../ink/ink4624.xml"/><Relationship Id="rId247" Type="http://schemas.openxmlformats.org/officeDocument/2006/relationships/customXml" Target="../ink/ink4645.xml"/><Relationship Id="rId412" Type="http://schemas.openxmlformats.org/officeDocument/2006/relationships/image" Target="../media/image4593.png"/><Relationship Id="rId107" Type="http://schemas.openxmlformats.org/officeDocument/2006/relationships/customXml" Target="../ink/ink4575.xml"/><Relationship Id="rId289" Type="http://schemas.openxmlformats.org/officeDocument/2006/relationships/customXml" Target="../ink/ink4666.xml"/><Relationship Id="rId454" Type="http://schemas.openxmlformats.org/officeDocument/2006/relationships/image" Target="../media/image4614.png"/><Relationship Id="rId496" Type="http://schemas.openxmlformats.org/officeDocument/2006/relationships/image" Target="../media/image4635.png"/><Relationship Id="rId11" Type="http://schemas.openxmlformats.org/officeDocument/2006/relationships/customXml" Target="../ink/ink4527.xml"/><Relationship Id="rId53" Type="http://schemas.openxmlformats.org/officeDocument/2006/relationships/customXml" Target="../ink/ink4548.xml"/><Relationship Id="rId149" Type="http://schemas.openxmlformats.org/officeDocument/2006/relationships/customXml" Target="../ink/ink4596.xml"/><Relationship Id="rId314" Type="http://schemas.openxmlformats.org/officeDocument/2006/relationships/customXml" Target="../ink/ink4679.xml"/><Relationship Id="rId356" Type="http://schemas.openxmlformats.org/officeDocument/2006/relationships/image" Target="../media/image4565.png"/><Relationship Id="rId398" Type="http://schemas.openxmlformats.org/officeDocument/2006/relationships/image" Target="../media/image4586.png"/><Relationship Id="rId521" Type="http://schemas.openxmlformats.org/officeDocument/2006/relationships/customXml" Target="../ink/ink4783.xml"/><Relationship Id="rId563" Type="http://schemas.openxmlformats.org/officeDocument/2006/relationships/customXml" Target="../ink/ink4804.xml"/><Relationship Id="rId619" Type="http://schemas.openxmlformats.org/officeDocument/2006/relationships/image" Target="../media/image4696.png"/><Relationship Id="rId95" Type="http://schemas.openxmlformats.org/officeDocument/2006/relationships/customXml" Target="../ink/ink4569.xml"/><Relationship Id="rId160" Type="http://schemas.openxmlformats.org/officeDocument/2006/relationships/image" Target="../media/image4469.png"/><Relationship Id="rId216" Type="http://schemas.openxmlformats.org/officeDocument/2006/relationships/image" Target="../media/image4497.png"/><Relationship Id="rId423" Type="http://schemas.openxmlformats.org/officeDocument/2006/relationships/customXml" Target="../ink/ink4734.xml"/><Relationship Id="rId258" Type="http://schemas.openxmlformats.org/officeDocument/2006/relationships/image" Target="../media/image4518.png"/><Relationship Id="rId465" Type="http://schemas.openxmlformats.org/officeDocument/2006/relationships/customXml" Target="../ink/ink4755.xml"/><Relationship Id="rId22" Type="http://schemas.openxmlformats.org/officeDocument/2006/relationships/image" Target="../media/image4400.png"/><Relationship Id="rId64" Type="http://schemas.openxmlformats.org/officeDocument/2006/relationships/image" Target="../media/image4421.png"/><Relationship Id="rId118" Type="http://schemas.openxmlformats.org/officeDocument/2006/relationships/image" Target="../media/image4448.png"/><Relationship Id="rId325" Type="http://schemas.openxmlformats.org/officeDocument/2006/relationships/image" Target="../media/image4550.png"/><Relationship Id="rId367" Type="http://schemas.openxmlformats.org/officeDocument/2006/relationships/customXml" Target="../ink/ink4706.xml"/><Relationship Id="rId532" Type="http://schemas.openxmlformats.org/officeDocument/2006/relationships/image" Target="../media/image4653.png"/><Relationship Id="rId574" Type="http://schemas.openxmlformats.org/officeDocument/2006/relationships/image" Target="../media/image4674.png"/><Relationship Id="rId171" Type="http://schemas.openxmlformats.org/officeDocument/2006/relationships/customXml" Target="../ink/ink4607.xml"/><Relationship Id="rId227" Type="http://schemas.openxmlformats.org/officeDocument/2006/relationships/customXml" Target="../ink/ink4635.xml"/><Relationship Id="rId269" Type="http://schemas.openxmlformats.org/officeDocument/2006/relationships/customXml" Target="../ink/ink4656.xml"/><Relationship Id="rId434" Type="http://schemas.openxmlformats.org/officeDocument/2006/relationships/image" Target="../media/image4604.png"/><Relationship Id="rId476" Type="http://schemas.openxmlformats.org/officeDocument/2006/relationships/image" Target="../media/image4625.png"/><Relationship Id="rId33" Type="http://schemas.openxmlformats.org/officeDocument/2006/relationships/customXml" Target="../ink/ink4538.xml"/><Relationship Id="rId129" Type="http://schemas.openxmlformats.org/officeDocument/2006/relationships/customXml" Target="../ink/ink4586.xml"/><Relationship Id="rId280" Type="http://schemas.openxmlformats.org/officeDocument/2006/relationships/image" Target="../media/image4528.png"/><Relationship Id="rId336" Type="http://schemas.openxmlformats.org/officeDocument/2006/relationships/customXml" Target="../ink/ink4690.xml"/><Relationship Id="rId501" Type="http://schemas.openxmlformats.org/officeDocument/2006/relationships/customXml" Target="../ink/ink4773.xml"/><Relationship Id="rId543" Type="http://schemas.openxmlformats.org/officeDocument/2006/relationships/customXml" Target="../ink/ink4794.xml"/><Relationship Id="rId75" Type="http://schemas.openxmlformats.org/officeDocument/2006/relationships/customXml" Target="../ink/ink4559.xml"/><Relationship Id="rId140" Type="http://schemas.openxmlformats.org/officeDocument/2006/relationships/image" Target="../media/image4459.png"/><Relationship Id="rId182" Type="http://schemas.openxmlformats.org/officeDocument/2006/relationships/image" Target="../media/image4480.png"/><Relationship Id="rId378" Type="http://schemas.openxmlformats.org/officeDocument/2006/relationships/image" Target="../media/image4576.png"/><Relationship Id="rId403" Type="http://schemas.openxmlformats.org/officeDocument/2006/relationships/customXml" Target="../ink/ink4724.xml"/><Relationship Id="rId585" Type="http://schemas.openxmlformats.org/officeDocument/2006/relationships/customXml" Target="../ink/ink4815.xml"/><Relationship Id="rId6" Type="http://schemas.openxmlformats.org/officeDocument/2006/relationships/image" Target="../media/image3226.png"/><Relationship Id="rId238" Type="http://schemas.openxmlformats.org/officeDocument/2006/relationships/image" Target="../media/image4508.png"/><Relationship Id="rId445" Type="http://schemas.openxmlformats.org/officeDocument/2006/relationships/customXml" Target="../ink/ink4745.xml"/><Relationship Id="rId487" Type="http://schemas.openxmlformats.org/officeDocument/2006/relationships/customXml" Target="../ink/ink4766.xml"/><Relationship Id="rId610" Type="http://schemas.openxmlformats.org/officeDocument/2006/relationships/customXml" Target="../ink/ink4828.xml"/><Relationship Id="rId291" Type="http://schemas.openxmlformats.org/officeDocument/2006/relationships/customXml" Target="../ink/ink4667.xml"/><Relationship Id="rId305" Type="http://schemas.openxmlformats.org/officeDocument/2006/relationships/image" Target="../media/image4540.png"/><Relationship Id="rId347" Type="http://schemas.openxmlformats.org/officeDocument/2006/relationships/image" Target="../media/image4561.png"/><Relationship Id="rId512" Type="http://schemas.openxmlformats.org/officeDocument/2006/relationships/image" Target="../media/image4643.png"/><Relationship Id="rId44" Type="http://schemas.openxmlformats.org/officeDocument/2006/relationships/image" Target="../media/image4411.png"/><Relationship Id="rId86" Type="http://schemas.openxmlformats.org/officeDocument/2006/relationships/image" Target="../media/image4432.png"/><Relationship Id="rId151" Type="http://schemas.openxmlformats.org/officeDocument/2006/relationships/customXml" Target="../ink/ink4597.xml"/><Relationship Id="rId389" Type="http://schemas.openxmlformats.org/officeDocument/2006/relationships/customXml" Target="../ink/ink4717.xml"/><Relationship Id="rId554" Type="http://schemas.openxmlformats.org/officeDocument/2006/relationships/image" Target="../media/image4664.png"/><Relationship Id="rId596" Type="http://schemas.openxmlformats.org/officeDocument/2006/relationships/customXml" Target="../ink/ink4821.xml"/><Relationship Id="rId193" Type="http://schemas.openxmlformats.org/officeDocument/2006/relationships/customXml" Target="../ink/ink4618.xml"/><Relationship Id="rId207" Type="http://schemas.openxmlformats.org/officeDocument/2006/relationships/customXml" Target="../ink/ink4625.xml"/><Relationship Id="rId249" Type="http://schemas.openxmlformats.org/officeDocument/2006/relationships/customXml" Target="../ink/ink4646.xml"/><Relationship Id="rId414" Type="http://schemas.openxmlformats.org/officeDocument/2006/relationships/image" Target="../media/image4594.png"/><Relationship Id="rId456" Type="http://schemas.openxmlformats.org/officeDocument/2006/relationships/image" Target="../media/image4615.png"/><Relationship Id="rId498" Type="http://schemas.openxmlformats.org/officeDocument/2006/relationships/image" Target="../media/image4636.png"/><Relationship Id="rId621" Type="http://schemas.openxmlformats.org/officeDocument/2006/relationships/image" Target="../media/image4697.png"/><Relationship Id="rId13" Type="http://schemas.openxmlformats.org/officeDocument/2006/relationships/customXml" Target="../ink/ink4528.xml"/><Relationship Id="rId109" Type="http://schemas.openxmlformats.org/officeDocument/2006/relationships/customXml" Target="../ink/ink4576.xml"/><Relationship Id="rId260" Type="http://schemas.openxmlformats.org/officeDocument/2006/relationships/image" Target="../media/image4519.png"/><Relationship Id="rId316" Type="http://schemas.openxmlformats.org/officeDocument/2006/relationships/customXml" Target="../ink/ink4680.xml"/><Relationship Id="rId523" Type="http://schemas.openxmlformats.org/officeDocument/2006/relationships/customXml" Target="../ink/ink4784.xml"/><Relationship Id="rId55" Type="http://schemas.openxmlformats.org/officeDocument/2006/relationships/customXml" Target="../ink/ink4549.xml"/><Relationship Id="rId97" Type="http://schemas.openxmlformats.org/officeDocument/2006/relationships/customXml" Target="../ink/ink4570.xml"/><Relationship Id="rId120" Type="http://schemas.openxmlformats.org/officeDocument/2006/relationships/image" Target="../media/image4449.png"/><Relationship Id="rId358" Type="http://schemas.openxmlformats.org/officeDocument/2006/relationships/image" Target="../media/image4566.png"/><Relationship Id="rId565" Type="http://schemas.openxmlformats.org/officeDocument/2006/relationships/customXml" Target="../ink/ink4805.xml"/><Relationship Id="rId162" Type="http://schemas.openxmlformats.org/officeDocument/2006/relationships/image" Target="../media/image4470.png"/><Relationship Id="rId218" Type="http://schemas.openxmlformats.org/officeDocument/2006/relationships/image" Target="../media/image4498.png"/><Relationship Id="rId425" Type="http://schemas.openxmlformats.org/officeDocument/2006/relationships/customXml" Target="../ink/ink4735.xml"/><Relationship Id="rId467" Type="http://schemas.openxmlformats.org/officeDocument/2006/relationships/customXml" Target="../ink/ink4756.xml"/><Relationship Id="rId271" Type="http://schemas.openxmlformats.org/officeDocument/2006/relationships/customXml" Target="../ink/ink4657.xml"/><Relationship Id="rId24" Type="http://schemas.openxmlformats.org/officeDocument/2006/relationships/image" Target="../media/image4401.png"/><Relationship Id="rId66" Type="http://schemas.openxmlformats.org/officeDocument/2006/relationships/image" Target="../media/image4422.png"/><Relationship Id="rId131" Type="http://schemas.openxmlformats.org/officeDocument/2006/relationships/customXml" Target="../ink/ink4587.xml"/><Relationship Id="rId327" Type="http://schemas.openxmlformats.org/officeDocument/2006/relationships/image" Target="../media/image4551.png"/><Relationship Id="rId369" Type="http://schemas.openxmlformats.org/officeDocument/2006/relationships/customXml" Target="../ink/ink4707.xml"/><Relationship Id="rId534" Type="http://schemas.openxmlformats.org/officeDocument/2006/relationships/image" Target="../media/image4654.png"/><Relationship Id="rId576" Type="http://schemas.openxmlformats.org/officeDocument/2006/relationships/image" Target="../media/image4675.png"/><Relationship Id="rId173" Type="http://schemas.openxmlformats.org/officeDocument/2006/relationships/customXml" Target="../ink/ink4608.xml"/><Relationship Id="rId229" Type="http://schemas.openxmlformats.org/officeDocument/2006/relationships/customXml" Target="../ink/ink4636.xml"/><Relationship Id="rId380" Type="http://schemas.openxmlformats.org/officeDocument/2006/relationships/image" Target="../media/image4577.png"/><Relationship Id="rId436" Type="http://schemas.openxmlformats.org/officeDocument/2006/relationships/image" Target="../media/image4605.png"/><Relationship Id="rId601" Type="http://schemas.openxmlformats.org/officeDocument/2006/relationships/image" Target="../media/image4687.png"/><Relationship Id="rId240" Type="http://schemas.openxmlformats.org/officeDocument/2006/relationships/image" Target="../media/image4509.png"/><Relationship Id="rId478" Type="http://schemas.openxmlformats.org/officeDocument/2006/relationships/image" Target="../media/image4626.png"/><Relationship Id="rId35" Type="http://schemas.openxmlformats.org/officeDocument/2006/relationships/customXml" Target="../ink/ink4539.xml"/><Relationship Id="rId77" Type="http://schemas.openxmlformats.org/officeDocument/2006/relationships/customXml" Target="../ink/ink4560.xml"/><Relationship Id="rId100" Type="http://schemas.openxmlformats.org/officeDocument/2006/relationships/image" Target="../media/image4439.png"/><Relationship Id="rId282" Type="http://schemas.openxmlformats.org/officeDocument/2006/relationships/image" Target="../media/image4529.png"/><Relationship Id="rId338" Type="http://schemas.openxmlformats.org/officeDocument/2006/relationships/customXml" Target="../ink/ink4691.xml"/><Relationship Id="rId503" Type="http://schemas.openxmlformats.org/officeDocument/2006/relationships/customXml" Target="../ink/ink4774.xml"/><Relationship Id="rId545" Type="http://schemas.openxmlformats.org/officeDocument/2006/relationships/customXml" Target="../ink/ink4795.xml"/><Relationship Id="rId587" Type="http://schemas.openxmlformats.org/officeDocument/2006/relationships/customXml" Target="../ink/ink4816.xml"/><Relationship Id="rId8" Type="http://schemas.openxmlformats.org/officeDocument/2006/relationships/image" Target="../media/image4393.png"/><Relationship Id="rId142" Type="http://schemas.openxmlformats.org/officeDocument/2006/relationships/image" Target="../media/image4460.png"/><Relationship Id="rId184" Type="http://schemas.openxmlformats.org/officeDocument/2006/relationships/image" Target="../media/image4481.png"/><Relationship Id="rId391" Type="http://schemas.openxmlformats.org/officeDocument/2006/relationships/customXml" Target="../ink/ink4718.xml"/><Relationship Id="rId405" Type="http://schemas.openxmlformats.org/officeDocument/2006/relationships/customXml" Target="../ink/ink4725.xml"/><Relationship Id="rId447" Type="http://schemas.openxmlformats.org/officeDocument/2006/relationships/customXml" Target="../ink/ink4746.xml"/><Relationship Id="rId612" Type="http://schemas.openxmlformats.org/officeDocument/2006/relationships/customXml" Target="../ink/ink4829.xml"/><Relationship Id="rId251" Type="http://schemas.openxmlformats.org/officeDocument/2006/relationships/customXml" Target="../ink/ink4647.xml"/><Relationship Id="rId489" Type="http://schemas.openxmlformats.org/officeDocument/2006/relationships/customXml" Target="../ink/ink4767.xml"/><Relationship Id="rId46" Type="http://schemas.openxmlformats.org/officeDocument/2006/relationships/image" Target="../media/image4412.png"/><Relationship Id="rId293" Type="http://schemas.openxmlformats.org/officeDocument/2006/relationships/customXml" Target="../ink/ink4668.xml"/><Relationship Id="rId307" Type="http://schemas.openxmlformats.org/officeDocument/2006/relationships/image" Target="../media/image4541.png"/><Relationship Id="rId349" Type="http://schemas.openxmlformats.org/officeDocument/2006/relationships/customXml" Target="../ink/ink4697.xml"/><Relationship Id="rId514" Type="http://schemas.openxmlformats.org/officeDocument/2006/relationships/image" Target="../media/image4644.png"/><Relationship Id="rId556" Type="http://schemas.openxmlformats.org/officeDocument/2006/relationships/image" Target="../media/image4665.png"/><Relationship Id="rId88" Type="http://schemas.openxmlformats.org/officeDocument/2006/relationships/image" Target="../media/image4433.png"/><Relationship Id="rId111" Type="http://schemas.openxmlformats.org/officeDocument/2006/relationships/customXml" Target="../ink/ink4577.xml"/><Relationship Id="rId153" Type="http://schemas.openxmlformats.org/officeDocument/2006/relationships/customXml" Target="../ink/ink4598.xml"/><Relationship Id="rId195" Type="http://schemas.openxmlformats.org/officeDocument/2006/relationships/customXml" Target="../ink/ink4619.xml"/><Relationship Id="rId209" Type="http://schemas.openxmlformats.org/officeDocument/2006/relationships/customXml" Target="../ink/ink4626.xml"/><Relationship Id="rId360" Type="http://schemas.openxmlformats.org/officeDocument/2006/relationships/image" Target="../media/image4567.png"/><Relationship Id="rId416" Type="http://schemas.openxmlformats.org/officeDocument/2006/relationships/image" Target="../media/image4595.png"/><Relationship Id="rId598" Type="http://schemas.openxmlformats.org/officeDocument/2006/relationships/customXml" Target="../ink/ink4822.xml"/><Relationship Id="rId220" Type="http://schemas.openxmlformats.org/officeDocument/2006/relationships/image" Target="../media/image4499.png"/><Relationship Id="rId458" Type="http://schemas.openxmlformats.org/officeDocument/2006/relationships/image" Target="../media/image4616.png"/><Relationship Id="rId15" Type="http://schemas.openxmlformats.org/officeDocument/2006/relationships/customXml" Target="../ink/ink4529.xml"/><Relationship Id="rId57" Type="http://schemas.openxmlformats.org/officeDocument/2006/relationships/customXml" Target="../ink/ink4550.xml"/><Relationship Id="rId262" Type="http://schemas.openxmlformats.org/officeDocument/2006/relationships/image" Target="../media/image4520.png"/><Relationship Id="rId318" Type="http://schemas.openxmlformats.org/officeDocument/2006/relationships/customXml" Target="../ink/ink4681.xml"/><Relationship Id="rId525" Type="http://schemas.openxmlformats.org/officeDocument/2006/relationships/customXml" Target="../ink/ink4785.xml"/><Relationship Id="rId567" Type="http://schemas.openxmlformats.org/officeDocument/2006/relationships/customXml" Target="../ink/ink4806.xml"/><Relationship Id="rId99" Type="http://schemas.openxmlformats.org/officeDocument/2006/relationships/customXml" Target="../ink/ink4571.xml"/><Relationship Id="rId122" Type="http://schemas.openxmlformats.org/officeDocument/2006/relationships/image" Target="../media/image4450.png"/><Relationship Id="rId164" Type="http://schemas.openxmlformats.org/officeDocument/2006/relationships/image" Target="../media/image4471.png"/><Relationship Id="rId371" Type="http://schemas.openxmlformats.org/officeDocument/2006/relationships/customXml" Target="../ink/ink4708.xml"/><Relationship Id="rId427" Type="http://schemas.openxmlformats.org/officeDocument/2006/relationships/customXml" Target="../ink/ink4736.xml"/><Relationship Id="rId469" Type="http://schemas.openxmlformats.org/officeDocument/2006/relationships/customXml" Target="../ink/ink4757.xml"/><Relationship Id="rId26" Type="http://schemas.openxmlformats.org/officeDocument/2006/relationships/image" Target="../media/image4402.png"/><Relationship Id="rId231" Type="http://schemas.openxmlformats.org/officeDocument/2006/relationships/customXml" Target="../ink/ink4637.xml"/><Relationship Id="rId273" Type="http://schemas.openxmlformats.org/officeDocument/2006/relationships/customXml" Target="../ink/ink4658.xml"/><Relationship Id="rId329" Type="http://schemas.openxmlformats.org/officeDocument/2006/relationships/image" Target="../media/image4552.png"/><Relationship Id="rId480" Type="http://schemas.openxmlformats.org/officeDocument/2006/relationships/image" Target="../media/image4627.png"/><Relationship Id="rId536" Type="http://schemas.openxmlformats.org/officeDocument/2006/relationships/image" Target="../media/image4655.png"/><Relationship Id="rId68" Type="http://schemas.openxmlformats.org/officeDocument/2006/relationships/image" Target="../media/image4423.png"/><Relationship Id="rId133" Type="http://schemas.openxmlformats.org/officeDocument/2006/relationships/customXml" Target="../ink/ink4588.xml"/><Relationship Id="rId175" Type="http://schemas.openxmlformats.org/officeDocument/2006/relationships/customXml" Target="../ink/ink4609.xml"/><Relationship Id="rId340" Type="http://schemas.openxmlformats.org/officeDocument/2006/relationships/customXml" Target="../ink/ink4692.xml"/><Relationship Id="rId578" Type="http://schemas.openxmlformats.org/officeDocument/2006/relationships/image" Target="../media/image4676.png"/><Relationship Id="rId200" Type="http://schemas.openxmlformats.org/officeDocument/2006/relationships/image" Target="../media/image4489.png"/><Relationship Id="rId382" Type="http://schemas.openxmlformats.org/officeDocument/2006/relationships/image" Target="../media/image4578.png"/><Relationship Id="rId438" Type="http://schemas.openxmlformats.org/officeDocument/2006/relationships/image" Target="../media/image4606.png"/><Relationship Id="rId603" Type="http://schemas.openxmlformats.org/officeDocument/2006/relationships/image" Target="../media/image4688.png"/><Relationship Id="rId242" Type="http://schemas.openxmlformats.org/officeDocument/2006/relationships/image" Target="../media/image4510.png"/><Relationship Id="rId284" Type="http://schemas.openxmlformats.org/officeDocument/2006/relationships/image" Target="../media/image4530.png"/><Relationship Id="rId491" Type="http://schemas.openxmlformats.org/officeDocument/2006/relationships/customXml" Target="../ink/ink4768.xml"/><Relationship Id="rId505" Type="http://schemas.openxmlformats.org/officeDocument/2006/relationships/customXml" Target="../ink/ink4775.xml"/><Relationship Id="rId37" Type="http://schemas.openxmlformats.org/officeDocument/2006/relationships/customXml" Target="../ink/ink4540.xml"/><Relationship Id="rId79" Type="http://schemas.openxmlformats.org/officeDocument/2006/relationships/customXml" Target="../ink/ink4561.xml"/><Relationship Id="rId102" Type="http://schemas.openxmlformats.org/officeDocument/2006/relationships/image" Target="../media/image4440.png"/><Relationship Id="rId144" Type="http://schemas.openxmlformats.org/officeDocument/2006/relationships/image" Target="../media/image4461.png"/><Relationship Id="rId547" Type="http://schemas.openxmlformats.org/officeDocument/2006/relationships/customXml" Target="../ink/ink4796.xml"/><Relationship Id="rId589" Type="http://schemas.openxmlformats.org/officeDocument/2006/relationships/image" Target="../media/image4681.png"/><Relationship Id="rId90" Type="http://schemas.openxmlformats.org/officeDocument/2006/relationships/image" Target="../media/image4434.png"/><Relationship Id="rId186" Type="http://schemas.openxmlformats.org/officeDocument/2006/relationships/image" Target="../media/image4482.png"/><Relationship Id="rId351" Type="http://schemas.openxmlformats.org/officeDocument/2006/relationships/customXml" Target="../ink/ink4698.xml"/><Relationship Id="rId393" Type="http://schemas.openxmlformats.org/officeDocument/2006/relationships/customXml" Target="../ink/ink4719.xml"/><Relationship Id="rId407" Type="http://schemas.openxmlformats.org/officeDocument/2006/relationships/customXml" Target="../ink/ink4726.xml"/><Relationship Id="rId449" Type="http://schemas.openxmlformats.org/officeDocument/2006/relationships/customXml" Target="../ink/ink4747.xml"/><Relationship Id="rId614" Type="http://schemas.openxmlformats.org/officeDocument/2006/relationships/customXml" Target="../ink/ink4830.xml"/><Relationship Id="rId211" Type="http://schemas.openxmlformats.org/officeDocument/2006/relationships/customXml" Target="../ink/ink4627.xml"/><Relationship Id="rId253" Type="http://schemas.openxmlformats.org/officeDocument/2006/relationships/customXml" Target="../ink/ink4648.xml"/><Relationship Id="rId295" Type="http://schemas.openxmlformats.org/officeDocument/2006/relationships/image" Target="../media/image4535.png"/><Relationship Id="rId309" Type="http://schemas.openxmlformats.org/officeDocument/2006/relationships/image" Target="../media/image4542.png"/><Relationship Id="rId460" Type="http://schemas.openxmlformats.org/officeDocument/2006/relationships/image" Target="../media/image4617.png"/><Relationship Id="rId516" Type="http://schemas.openxmlformats.org/officeDocument/2006/relationships/image" Target="../media/image4645.png"/><Relationship Id="rId48" Type="http://schemas.openxmlformats.org/officeDocument/2006/relationships/image" Target="../media/image4413.png"/><Relationship Id="rId113" Type="http://schemas.openxmlformats.org/officeDocument/2006/relationships/customXml" Target="../ink/ink4578.xml"/><Relationship Id="rId320" Type="http://schemas.openxmlformats.org/officeDocument/2006/relationships/customXml" Target="../ink/ink4682.xml"/><Relationship Id="rId558" Type="http://schemas.openxmlformats.org/officeDocument/2006/relationships/image" Target="../media/image4666.png"/><Relationship Id="rId155" Type="http://schemas.openxmlformats.org/officeDocument/2006/relationships/customXml" Target="../ink/ink4599.xml"/><Relationship Id="rId197" Type="http://schemas.openxmlformats.org/officeDocument/2006/relationships/customXml" Target="../ink/ink4620.xml"/><Relationship Id="rId362" Type="http://schemas.openxmlformats.org/officeDocument/2006/relationships/image" Target="../media/image4568.png"/><Relationship Id="rId418" Type="http://schemas.openxmlformats.org/officeDocument/2006/relationships/image" Target="../media/image4596.png"/><Relationship Id="rId222" Type="http://schemas.openxmlformats.org/officeDocument/2006/relationships/image" Target="../media/image4500.png"/><Relationship Id="rId264" Type="http://schemas.openxmlformats.org/officeDocument/2006/relationships/image" Target="../media/image4521.png"/><Relationship Id="rId471" Type="http://schemas.openxmlformats.org/officeDocument/2006/relationships/customXml" Target="../ink/ink4758.xml"/><Relationship Id="rId17" Type="http://schemas.openxmlformats.org/officeDocument/2006/relationships/customXml" Target="../ink/ink4530.xml"/><Relationship Id="rId59" Type="http://schemas.openxmlformats.org/officeDocument/2006/relationships/customXml" Target="../ink/ink4551.xml"/><Relationship Id="rId124" Type="http://schemas.openxmlformats.org/officeDocument/2006/relationships/image" Target="../media/image4451.png"/><Relationship Id="rId527" Type="http://schemas.openxmlformats.org/officeDocument/2006/relationships/customXml" Target="../ink/ink4786.xml"/><Relationship Id="rId569" Type="http://schemas.openxmlformats.org/officeDocument/2006/relationships/customXml" Target="../ink/ink4807.xml"/><Relationship Id="rId70" Type="http://schemas.openxmlformats.org/officeDocument/2006/relationships/image" Target="../media/image4424.png"/><Relationship Id="rId166" Type="http://schemas.openxmlformats.org/officeDocument/2006/relationships/image" Target="../media/image4472.png"/><Relationship Id="rId331" Type="http://schemas.openxmlformats.org/officeDocument/2006/relationships/image" Target="../media/image4553.png"/><Relationship Id="rId373" Type="http://schemas.openxmlformats.org/officeDocument/2006/relationships/customXml" Target="../ink/ink4709.xml"/><Relationship Id="rId429" Type="http://schemas.openxmlformats.org/officeDocument/2006/relationships/customXml" Target="../ink/ink4737.xml"/><Relationship Id="rId580" Type="http://schemas.openxmlformats.org/officeDocument/2006/relationships/image" Target="../media/image4677.png"/><Relationship Id="rId1" Type="http://schemas.openxmlformats.org/officeDocument/2006/relationships/slideLayout" Target="../slideLayouts/slideLayout7.xml"/><Relationship Id="rId233" Type="http://schemas.openxmlformats.org/officeDocument/2006/relationships/customXml" Target="../ink/ink4638.xml"/><Relationship Id="rId440" Type="http://schemas.openxmlformats.org/officeDocument/2006/relationships/image" Target="../media/image4607.png"/><Relationship Id="rId28" Type="http://schemas.openxmlformats.org/officeDocument/2006/relationships/image" Target="../media/image4403.png"/><Relationship Id="rId275" Type="http://schemas.openxmlformats.org/officeDocument/2006/relationships/customXml" Target="../ink/ink4659.xml"/><Relationship Id="rId300" Type="http://schemas.openxmlformats.org/officeDocument/2006/relationships/customXml" Target="../ink/ink4672.xml"/><Relationship Id="rId482" Type="http://schemas.openxmlformats.org/officeDocument/2006/relationships/image" Target="../media/image4628.png"/><Relationship Id="rId538" Type="http://schemas.openxmlformats.org/officeDocument/2006/relationships/image" Target="../media/image4656.png"/><Relationship Id="rId81" Type="http://schemas.openxmlformats.org/officeDocument/2006/relationships/customXml" Target="../ink/ink4562.xml"/><Relationship Id="rId135" Type="http://schemas.openxmlformats.org/officeDocument/2006/relationships/customXml" Target="../ink/ink4589.xml"/><Relationship Id="rId177" Type="http://schemas.openxmlformats.org/officeDocument/2006/relationships/customXml" Target="../ink/ink4610.xml"/><Relationship Id="rId342" Type="http://schemas.openxmlformats.org/officeDocument/2006/relationships/customXml" Target="../ink/ink4693.xml"/><Relationship Id="rId384" Type="http://schemas.openxmlformats.org/officeDocument/2006/relationships/image" Target="../media/image4579.png"/><Relationship Id="rId591" Type="http://schemas.openxmlformats.org/officeDocument/2006/relationships/image" Target="../media/image4682.png"/><Relationship Id="rId605" Type="http://schemas.openxmlformats.org/officeDocument/2006/relationships/image" Target="../media/image4689.png"/><Relationship Id="rId202" Type="http://schemas.openxmlformats.org/officeDocument/2006/relationships/image" Target="../media/image4490.png"/><Relationship Id="rId244" Type="http://schemas.openxmlformats.org/officeDocument/2006/relationships/image" Target="../media/image4511.png"/><Relationship Id="rId39" Type="http://schemas.openxmlformats.org/officeDocument/2006/relationships/customXml" Target="../ink/ink4541.xml"/><Relationship Id="rId286" Type="http://schemas.openxmlformats.org/officeDocument/2006/relationships/image" Target="../media/image4531.png"/><Relationship Id="rId451" Type="http://schemas.openxmlformats.org/officeDocument/2006/relationships/customXml" Target="../ink/ink4748.xml"/><Relationship Id="rId493" Type="http://schemas.openxmlformats.org/officeDocument/2006/relationships/customXml" Target="../ink/ink4769.xml"/><Relationship Id="rId507" Type="http://schemas.openxmlformats.org/officeDocument/2006/relationships/customXml" Target="../ink/ink4776.xml"/><Relationship Id="rId549" Type="http://schemas.openxmlformats.org/officeDocument/2006/relationships/customXml" Target="../ink/ink4797.xml"/><Relationship Id="rId50" Type="http://schemas.openxmlformats.org/officeDocument/2006/relationships/image" Target="../media/image4414.png"/><Relationship Id="rId104" Type="http://schemas.openxmlformats.org/officeDocument/2006/relationships/image" Target="../media/image4441.png"/><Relationship Id="rId146" Type="http://schemas.openxmlformats.org/officeDocument/2006/relationships/image" Target="../media/image4462.png"/><Relationship Id="rId188" Type="http://schemas.openxmlformats.org/officeDocument/2006/relationships/image" Target="../media/image4483.png"/><Relationship Id="rId311" Type="http://schemas.openxmlformats.org/officeDocument/2006/relationships/image" Target="../media/image4543.png"/><Relationship Id="rId353" Type="http://schemas.openxmlformats.org/officeDocument/2006/relationships/customXml" Target="../ink/ink4699.xml"/><Relationship Id="rId395" Type="http://schemas.openxmlformats.org/officeDocument/2006/relationships/customXml" Target="../ink/ink4720.xml"/><Relationship Id="rId409" Type="http://schemas.openxmlformats.org/officeDocument/2006/relationships/customXml" Target="../ink/ink4727.xml"/><Relationship Id="rId560" Type="http://schemas.openxmlformats.org/officeDocument/2006/relationships/image" Target="../media/image4667.png"/><Relationship Id="rId92" Type="http://schemas.openxmlformats.org/officeDocument/2006/relationships/image" Target="../media/image4435.png"/><Relationship Id="rId213" Type="http://schemas.openxmlformats.org/officeDocument/2006/relationships/customXml" Target="../ink/ink4628.xml"/><Relationship Id="rId420" Type="http://schemas.openxmlformats.org/officeDocument/2006/relationships/image" Target="../media/image4597.png"/><Relationship Id="rId616" Type="http://schemas.openxmlformats.org/officeDocument/2006/relationships/customXml" Target="../ink/ink4831.xml"/><Relationship Id="rId255" Type="http://schemas.openxmlformats.org/officeDocument/2006/relationships/customXml" Target="../ink/ink4649.xml"/><Relationship Id="rId297" Type="http://schemas.openxmlformats.org/officeDocument/2006/relationships/image" Target="../media/image4536.png"/><Relationship Id="rId462" Type="http://schemas.openxmlformats.org/officeDocument/2006/relationships/image" Target="../media/image4618.png"/><Relationship Id="rId518" Type="http://schemas.openxmlformats.org/officeDocument/2006/relationships/image" Target="../media/image4646.png"/><Relationship Id="rId115" Type="http://schemas.openxmlformats.org/officeDocument/2006/relationships/customXml" Target="../ink/ink4579.xml"/><Relationship Id="rId157" Type="http://schemas.openxmlformats.org/officeDocument/2006/relationships/customXml" Target="../ink/ink4600.xml"/><Relationship Id="rId322" Type="http://schemas.openxmlformats.org/officeDocument/2006/relationships/customXml" Target="../ink/ink4683.xml"/><Relationship Id="rId364" Type="http://schemas.openxmlformats.org/officeDocument/2006/relationships/image" Target="../media/image4569.png"/><Relationship Id="rId61" Type="http://schemas.openxmlformats.org/officeDocument/2006/relationships/customXml" Target="../ink/ink4552.xml"/><Relationship Id="rId199" Type="http://schemas.openxmlformats.org/officeDocument/2006/relationships/customXml" Target="../ink/ink4621.xml"/><Relationship Id="rId571" Type="http://schemas.openxmlformats.org/officeDocument/2006/relationships/customXml" Target="../ink/ink4808.xml"/><Relationship Id="rId19" Type="http://schemas.openxmlformats.org/officeDocument/2006/relationships/customXml" Target="../ink/ink4531.xml"/><Relationship Id="rId224" Type="http://schemas.openxmlformats.org/officeDocument/2006/relationships/image" Target="../media/image4501.png"/><Relationship Id="rId266" Type="http://schemas.openxmlformats.org/officeDocument/2006/relationships/image" Target="../media/image4522.png"/><Relationship Id="rId431" Type="http://schemas.openxmlformats.org/officeDocument/2006/relationships/customXml" Target="../ink/ink4738.xml"/><Relationship Id="rId473" Type="http://schemas.openxmlformats.org/officeDocument/2006/relationships/customXml" Target="../ink/ink4759.xml"/><Relationship Id="rId529" Type="http://schemas.openxmlformats.org/officeDocument/2006/relationships/customXml" Target="../ink/ink4787.xml"/><Relationship Id="rId30" Type="http://schemas.openxmlformats.org/officeDocument/2006/relationships/image" Target="../media/image4404.png"/><Relationship Id="rId126" Type="http://schemas.openxmlformats.org/officeDocument/2006/relationships/image" Target="../media/image4452.png"/><Relationship Id="rId168" Type="http://schemas.openxmlformats.org/officeDocument/2006/relationships/image" Target="../media/image4473.png"/><Relationship Id="rId333" Type="http://schemas.openxmlformats.org/officeDocument/2006/relationships/image" Target="../media/image4554.png"/><Relationship Id="rId540" Type="http://schemas.openxmlformats.org/officeDocument/2006/relationships/image" Target="../media/image4657.png"/><Relationship Id="rId72" Type="http://schemas.openxmlformats.org/officeDocument/2006/relationships/image" Target="../media/image4425.png"/><Relationship Id="rId375" Type="http://schemas.openxmlformats.org/officeDocument/2006/relationships/customXml" Target="../ink/ink4710.xml"/><Relationship Id="rId582" Type="http://schemas.openxmlformats.org/officeDocument/2006/relationships/image" Target="../media/image4678.png"/><Relationship Id="rId3" Type="http://schemas.openxmlformats.org/officeDocument/2006/relationships/customXml" Target="../ink/ink4523.xml"/><Relationship Id="rId235" Type="http://schemas.openxmlformats.org/officeDocument/2006/relationships/customXml" Target="../ink/ink4639.xml"/><Relationship Id="rId277" Type="http://schemas.openxmlformats.org/officeDocument/2006/relationships/customXml" Target="../ink/ink4660.xml"/><Relationship Id="rId400" Type="http://schemas.openxmlformats.org/officeDocument/2006/relationships/image" Target="../media/image4587.png"/><Relationship Id="rId442" Type="http://schemas.openxmlformats.org/officeDocument/2006/relationships/image" Target="../media/image4608.png"/><Relationship Id="rId484" Type="http://schemas.openxmlformats.org/officeDocument/2006/relationships/image" Target="../media/image4629.png"/><Relationship Id="rId137" Type="http://schemas.openxmlformats.org/officeDocument/2006/relationships/customXml" Target="../ink/ink4590.xml"/><Relationship Id="rId302" Type="http://schemas.openxmlformats.org/officeDocument/2006/relationships/customXml" Target="../ink/ink4673.xml"/><Relationship Id="rId344" Type="http://schemas.openxmlformats.org/officeDocument/2006/relationships/customXml" Target="../ink/ink4694.xml"/><Relationship Id="rId41" Type="http://schemas.openxmlformats.org/officeDocument/2006/relationships/customXml" Target="../ink/ink4542.xml"/><Relationship Id="rId83" Type="http://schemas.openxmlformats.org/officeDocument/2006/relationships/customXml" Target="../ink/ink4563.xml"/><Relationship Id="rId179" Type="http://schemas.openxmlformats.org/officeDocument/2006/relationships/customXml" Target="../ink/ink4611.xml"/><Relationship Id="rId386" Type="http://schemas.openxmlformats.org/officeDocument/2006/relationships/image" Target="../media/image4580.png"/><Relationship Id="rId551" Type="http://schemas.openxmlformats.org/officeDocument/2006/relationships/customXml" Target="../ink/ink4798.xml"/><Relationship Id="rId593" Type="http://schemas.openxmlformats.org/officeDocument/2006/relationships/image" Target="../media/image4683.png"/><Relationship Id="rId607" Type="http://schemas.openxmlformats.org/officeDocument/2006/relationships/image" Target="../media/image4690.png"/><Relationship Id="rId190" Type="http://schemas.openxmlformats.org/officeDocument/2006/relationships/image" Target="../media/image4484.png"/><Relationship Id="rId204" Type="http://schemas.openxmlformats.org/officeDocument/2006/relationships/image" Target="../media/image4491.png"/><Relationship Id="rId246" Type="http://schemas.openxmlformats.org/officeDocument/2006/relationships/image" Target="../media/image4512.png"/><Relationship Id="rId288" Type="http://schemas.openxmlformats.org/officeDocument/2006/relationships/image" Target="../media/image4532.png"/><Relationship Id="rId411" Type="http://schemas.openxmlformats.org/officeDocument/2006/relationships/customXml" Target="../ink/ink4728.xml"/><Relationship Id="rId453" Type="http://schemas.openxmlformats.org/officeDocument/2006/relationships/customXml" Target="../ink/ink4749.xml"/><Relationship Id="rId509" Type="http://schemas.openxmlformats.org/officeDocument/2006/relationships/customXml" Target="../ink/ink4777.xml"/><Relationship Id="rId106" Type="http://schemas.openxmlformats.org/officeDocument/2006/relationships/image" Target="../media/image4442.png"/><Relationship Id="rId313" Type="http://schemas.openxmlformats.org/officeDocument/2006/relationships/image" Target="../media/image4544.png"/><Relationship Id="rId495" Type="http://schemas.openxmlformats.org/officeDocument/2006/relationships/customXml" Target="../ink/ink4770.xml"/><Relationship Id="rId10" Type="http://schemas.openxmlformats.org/officeDocument/2006/relationships/image" Target="../media/image4394.png"/><Relationship Id="rId52" Type="http://schemas.openxmlformats.org/officeDocument/2006/relationships/image" Target="../media/image4415.png"/><Relationship Id="rId94" Type="http://schemas.openxmlformats.org/officeDocument/2006/relationships/image" Target="../media/image4436.png"/><Relationship Id="rId148" Type="http://schemas.openxmlformats.org/officeDocument/2006/relationships/image" Target="../media/image4463.png"/><Relationship Id="rId355" Type="http://schemas.openxmlformats.org/officeDocument/2006/relationships/customXml" Target="../ink/ink4700.xml"/><Relationship Id="rId397" Type="http://schemas.openxmlformats.org/officeDocument/2006/relationships/customXml" Target="../ink/ink4721.xml"/><Relationship Id="rId520" Type="http://schemas.openxmlformats.org/officeDocument/2006/relationships/image" Target="../media/image4647.png"/><Relationship Id="rId562" Type="http://schemas.openxmlformats.org/officeDocument/2006/relationships/image" Target="../media/image4668.png"/><Relationship Id="rId618" Type="http://schemas.openxmlformats.org/officeDocument/2006/relationships/customXml" Target="../ink/ink4832.xml"/><Relationship Id="rId215" Type="http://schemas.openxmlformats.org/officeDocument/2006/relationships/customXml" Target="../ink/ink4629.xml"/><Relationship Id="rId257" Type="http://schemas.openxmlformats.org/officeDocument/2006/relationships/customXml" Target="../ink/ink4650.xml"/><Relationship Id="rId422" Type="http://schemas.openxmlformats.org/officeDocument/2006/relationships/image" Target="../media/image4598.png"/><Relationship Id="rId464" Type="http://schemas.openxmlformats.org/officeDocument/2006/relationships/image" Target="../media/image4619.png"/><Relationship Id="rId299" Type="http://schemas.openxmlformats.org/officeDocument/2006/relationships/image" Target="../media/image4537.png"/><Relationship Id="rId63" Type="http://schemas.openxmlformats.org/officeDocument/2006/relationships/customXml" Target="../ink/ink4553.xml"/><Relationship Id="rId159" Type="http://schemas.openxmlformats.org/officeDocument/2006/relationships/customXml" Target="../ink/ink4601.xml"/><Relationship Id="rId366" Type="http://schemas.openxmlformats.org/officeDocument/2006/relationships/image" Target="../media/image4570.png"/><Relationship Id="rId573" Type="http://schemas.openxmlformats.org/officeDocument/2006/relationships/customXml" Target="../ink/ink4809.xml"/><Relationship Id="rId226" Type="http://schemas.openxmlformats.org/officeDocument/2006/relationships/image" Target="../media/image4502.png"/><Relationship Id="rId433" Type="http://schemas.openxmlformats.org/officeDocument/2006/relationships/customXml" Target="../ink/ink4739.xml"/><Relationship Id="rId74" Type="http://schemas.openxmlformats.org/officeDocument/2006/relationships/image" Target="../media/image4426.png"/><Relationship Id="rId377" Type="http://schemas.openxmlformats.org/officeDocument/2006/relationships/customXml" Target="../ink/ink4711.xml"/><Relationship Id="rId500" Type="http://schemas.openxmlformats.org/officeDocument/2006/relationships/image" Target="../media/image4637.png"/><Relationship Id="rId584" Type="http://schemas.openxmlformats.org/officeDocument/2006/relationships/image" Target="../media/image4679.png"/><Relationship Id="rId5" Type="http://schemas.openxmlformats.org/officeDocument/2006/relationships/customXml" Target="../ink/ink4524.xml"/><Relationship Id="rId237" Type="http://schemas.openxmlformats.org/officeDocument/2006/relationships/customXml" Target="../ink/ink4640.xml"/><Relationship Id="rId444" Type="http://schemas.openxmlformats.org/officeDocument/2006/relationships/image" Target="../media/image4609.png"/><Relationship Id="rId290" Type="http://schemas.openxmlformats.org/officeDocument/2006/relationships/image" Target="../media/image4533.png"/><Relationship Id="rId304" Type="http://schemas.openxmlformats.org/officeDocument/2006/relationships/customXml" Target="../ink/ink4674.xml"/><Relationship Id="rId388" Type="http://schemas.openxmlformats.org/officeDocument/2006/relationships/image" Target="../media/image4581.png"/><Relationship Id="rId511" Type="http://schemas.openxmlformats.org/officeDocument/2006/relationships/customXml" Target="../ink/ink4778.xml"/><Relationship Id="rId609" Type="http://schemas.openxmlformats.org/officeDocument/2006/relationships/image" Target="../media/image4691.png"/><Relationship Id="rId85" Type="http://schemas.openxmlformats.org/officeDocument/2006/relationships/customXml" Target="../ink/ink4564.xml"/><Relationship Id="rId150" Type="http://schemas.openxmlformats.org/officeDocument/2006/relationships/image" Target="../media/image4464.png"/><Relationship Id="rId595" Type="http://schemas.openxmlformats.org/officeDocument/2006/relationships/image" Target="../media/image4684.png"/><Relationship Id="rId248" Type="http://schemas.openxmlformats.org/officeDocument/2006/relationships/image" Target="../media/image4513.png"/><Relationship Id="rId455" Type="http://schemas.openxmlformats.org/officeDocument/2006/relationships/customXml" Target="../ink/ink4750.xml"/><Relationship Id="rId12" Type="http://schemas.openxmlformats.org/officeDocument/2006/relationships/image" Target="../media/image4395.png"/><Relationship Id="rId108" Type="http://schemas.openxmlformats.org/officeDocument/2006/relationships/image" Target="../media/image4443.png"/><Relationship Id="rId315" Type="http://schemas.openxmlformats.org/officeDocument/2006/relationships/image" Target="../media/image4545.png"/><Relationship Id="rId522" Type="http://schemas.openxmlformats.org/officeDocument/2006/relationships/image" Target="../media/image4648.png"/><Relationship Id="rId96" Type="http://schemas.openxmlformats.org/officeDocument/2006/relationships/image" Target="../media/image4437.png"/><Relationship Id="rId161" Type="http://schemas.openxmlformats.org/officeDocument/2006/relationships/customXml" Target="../ink/ink4602.xml"/><Relationship Id="rId399" Type="http://schemas.openxmlformats.org/officeDocument/2006/relationships/customXml" Target="../ink/ink4722.xml"/><Relationship Id="rId259" Type="http://schemas.openxmlformats.org/officeDocument/2006/relationships/customXml" Target="../ink/ink4651.xml"/><Relationship Id="rId466" Type="http://schemas.openxmlformats.org/officeDocument/2006/relationships/image" Target="../media/image4620.png"/><Relationship Id="rId23" Type="http://schemas.openxmlformats.org/officeDocument/2006/relationships/customXml" Target="../ink/ink4533.xml"/><Relationship Id="rId119" Type="http://schemas.openxmlformats.org/officeDocument/2006/relationships/customXml" Target="../ink/ink4581.xml"/><Relationship Id="rId326" Type="http://schemas.openxmlformats.org/officeDocument/2006/relationships/customXml" Target="../ink/ink4685.xml"/><Relationship Id="rId533" Type="http://schemas.openxmlformats.org/officeDocument/2006/relationships/customXml" Target="../ink/ink4789.xml"/><Relationship Id="rId172" Type="http://schemas.openxmlformats.org/officeDocument/2006/relationships/image" Target="../media/image4475.png"/><Relationship Id="rId477" Type="http://schemas.openxmlformats.org/officeDocument/2006/relationships/customXml" Target="../ink/ink4761.xml"/><Relationship Id="rId600" Type="http://schemas.openxmlformats.org/officeDocument/2006/relationships/customXml" Target="../ink/ink4823.xml"/><Relationship Id="rId337" Type="http://schemas.openxmlformats.org/officeDocument/2006/relationships/image" Target="../media/image4556.png"/><Relationship Id="rId34" Type="http://schemas.openxmlformats.org/officeDocument/2006/relationships/image" Target="../media/image4406.png"/><Relationship Id="rId544" Type="http://schemas.openxmlformats.org/officeDocument/2006/relationships/image" Target="../media/image4659.png"/><Relationship Id="rId183" Type="http://schemas.openxmlformats.org/officeDocument/2006/relationships/customXml" Target="../ink/ink4613.xml"/><Relationship Id="rId390" Type="http://schemas.openxmlformats.org/officeDocument/2006/relationships/image" Target="../media/image4582.png"/><Relationship Id="rId404" Type="http://schemas.openxmlformats.org/officeDocument/2006/relationships/image" Target="../media/image4589.png"/><Relationship Id="rId611" Type="http://schemas.openxmlformats.org/officeDocument/2006/relationships/image" Target="../media/image4692.png"/><Relationship Id="rId250" Type="http://schemas.openxmlformats.org/officeDocument/2006/relationships/image" Target="../media/image4514.png"/><Relationship Id="rId488" Type="http://schemas.openxmlformats.org/officeDocument/2006/relationships/image" Target="../media/image4631.png"/><Relationship Id="rId45" Type="http://schemas.openxmlformats.org/officeDocument/2006/relationships/customXml" Target="../ink/ink4544.xml"/><Relationship Id="rId110" Type="http://schemas.openxmlformats.org/officeDocument/2006/relationships/image" Target="../media/image4444.png"/><Relationship Id="rId348" Type="http://schemas.openxmlformats.org/officeDocument/2006/relationships/customXml" Target="../ink/ink4696.xml"/><Relationship Id="rId555" Type="http://schemas.openxmlformats.org/officeDocument/2006/relationships/customXml" Target="../ink/ink4800.xml"/><Relationship Id="rId194" Type="http://schemas.openxmlformats.org/officeDocument/2006/relationships/image" Target="../media/image4486.png"/><Relationship Id="rId208" Type="http://schemas.openxmlformats.org/officeDocument/2006/relationships/image" Target="../media/image4493.png"/><Relationship Id="rId415" Type="http://schemas.openxmlformats.org/officeDocument/2006/relationships/customXml" Target="../ink/ink4730.xml"/><Relationship Id="rId261" Type="http://schemas.openxmlformats.org/officeDocument/2006/relationships/customXml" Target="../ink/ink4652.xml"/><Relationship Id="rId499" Type="http://schemas.openxmlformats.org/officeDocument/2006/relationships/customXml" Target="../ink/ink4772.xml"/><Relationship Id="rId56" Type="http://schemas.openxmlformats.org/officeDocument/2006/relationships/image" Target="../media/image4417.png"/><Relationship Id="rId359" Type="http://schemas.openxmlformats.org/officeDocument/2006/relationships/customXml" Target="../ink/ink4702.xml"/><Relationship Id="rId566" Type="http://schemas.openxmlformats.org/officeDocument/2006/relationships/image" Target="../media/image4670.png"/><Relationship Id="rId121" Type="http://schemas.openxmlformats.org/officeDocument/2006/relationships/customXml" Target="../ink/ink4582.xml"/><Relationship Id="rId219" Type="http://schemas.openxmlformats.org/officeDocument/2006/relationships/customXml" Target="../ink/ink4631.xml"/><Relationship Id="rId426" Type="http://schemas.openxmlformats.org/officeDocument/2006/relationships/image" Target="../media/image4600.png"/><Relationship Id="rId67" Type="http://schemas.openxmlformats.org/officeDocument/2006/relationships/customXml" Target="../ink/ink4555.xml"/><Relationship Id="rId272" Type="http://schemas.openxmlformats.org/officeDocument/2006/relationships/image" Target="../media/image4525.png"/><Relationship Id="rId577" Type="http://schemas.openxmlformats.org/officeDocument/2006/relationships/customXml" Target="../ink/ink4811.xml"/><Relationship Id="rId132" Type="http://schemas.openxmlformats.org/officeDocument/2006/relationships/image" Target="../media/image44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90.png"/><Relationship Id="rId13" Type="http://schemas.openxmlformats.org/officeDocument/2006/relationships/customXml" Target="../ink/ink306.xml"/><Relationship Id="rId18" Type="http://schemas.openxmlformats.org/officeDocument/2006/relationships/image" Target="../media/image1595.png"/><Relationship Id="rId26" Type="http://schemas.openxmlformats.org/officeDocument/2006/relationships/image" Target="../media/image1599.png"/><Relationship Id="rId3" Type="http://schemas.openxmlformats.org/officeDocument/2006/relationships/customXml" Target="../ink/ink301.xml"/><Relationship Id="rId21" Type="http://schemas.openxmlformats.org/officeDocument/2006/relationships/customXml" Target="../ink/ink310.xml"/><Relationship Id="rId7" Type="http://schemas.openxmlformats.org/officeDocument/2006/relationships/customXml" Target="../ink/ink303.xml"/><Relationship Id="rId12" Type="http://schemas.openxmlformats.org/officeDocument/2006/relationships/image" Target="../media/image1592.png"/><Relationship Id="rId17" Type="http://schemas.openxmlformats.org/officeDocument/2006/relationships/customXml" Target="../ink/ink308.xml"/><Relationship Id="rId25" Type="http://schemas.openxmlformats.org/officeDocument/2006/relationships/customXml" Target="../ink/ink312.xml"/><Relationship Id="rId2" Type="http://schemas.openxmlformats.org/officeDocument/2006/relationships/notesSlide" Target="../notesSlides/notesSlide4.xml"/><Relationship Id="rId16" Type="http://schemas.openxmlformats.org/officeDocument/2006/relationships/image" Target="../media/image1594.png"/><Relationship Id="rId20" Type="http://schemas.openxmlformats.org/officeDocument/2006/relationships/image" Target="../media/image1596.png"/><Relationship Id="rId1" Type="http://schemas.openxmlformats.org/officeDocument/2006/relationships/slideLayout" Target="../slideLayouts/slideLayout7.xml"/><Relationship Id="rId6" Type="http://schemas.openxmlformats.org/officeDocument/2006/relationships/image" Target="../media/image1589.png"/><Relationship Id="rId11" Type="http://schemas.openxmlformats.org/officeDocument/2006/relationships/customXml" Target="../ink/ink305.xml"/><Relationship Id="rId24" Type="http://schemas.openxmlformats.org/officeDocument/2006/relationships/image" Target="../media/image1598.png"/><Relationship Id="rId5" Type="http://schemas.openxmlformats.org/officeDocument/2006/relationships/customXml" Target="../ink/ink302.xml"/><Relationship Id="rId15" Type="http://schemas.openxmlformats.org/officeDocument/2006/relationships/customXml" Target="../ink/ink307.xml"/><Relationship Id="rId23" Type="http://schemas.openxmlformats.org/officeDocument/2006/relationships/customXml" Target="../ink/ink311.xml"/><Relationship Id="rId10" Type="http://schemas.openxmlformats.org/officeDocument/2006/relationships/image" Target="../media/image1591.png"/><Relationship Id="rId19" Type="http://schemas.openxmlformats.org/officeDocument/2006/relationships/customXml" Target="../ink/ink309.xml"/><Relationship Id="rId4" Type="http://schemas.openxmlformats.org/officeDocument/2006/relationships/image" Target="../media/image1588.png"/><Relationship Id="rId9" Type="http://schemas.openxmlformats.org/officeDocument/2006/relationships/customXml" Target="../ink/ink304.xml"/><Relationship Id="rId14" Type="http://schemas.openxmlformats.org/officeDocument/2006/relationships/image" Target="../media/image1593.png"/><Relationship Id="rId22" Type="http://schemas.openxmlformats.org/officeDocument/2006/relationships/image" Target="../media/image1597.png"/></Relationships>
</file>

<file path=ppt/slides/_rels/slide5.xml.rels><?xml version="1.0" encoding="UTF-8" standalone="yes"?>
<Relationships xmlns="http://schemas.openxmlformats.org/package/2006/relationships"><Relationship Id="rId26" Type="http://schemas.openxmlformats.org/officeDocument/2006/relationships/image" Target="../media/image1611.png"/><Relationship Id="rId21" Type="http://schemas.openxmlformats.org/officeDocument/2006/relationships/customXml" Target="../ink/ink322.xml"/><Relationship Id="rId34" Type="http://schemas.openxmlformats.org/officeDocument/2006/relationships/image" Target="../media/image1615.png"/><Relationship Id="rId42" Type="http://schemas.openxmlformats.org/officeDocument/2006/relationships/image" Target="../media/image1619.png"/><Relationship Id="rId47" Type="http://schemas.openxmlformats.org/officeDocument/2006/relationships/customXml" Target="../ink/ink335.xml"/><Relationship Id="rId50" Type="http://schemas.openxmlformats.org/officeDocument/2006/relationships/image" Target="../media/image1623.png"/><Relationship Id="rId55" Type="http://schemas.openxmlformats.org/officeDocument/2006/relationships/customXml" Target="../ink/ink339.xml"/><Relationship Id="rId63" Type="http://schemas.openxmlformats.org/officeDocument/2006/relationships/customXml" Target="../ink/ink343.xml"/><Relationship Id="rId7" Type="http://schemas.openxmlformats.org/officeDocument/2006/relationships/customXml" Target="../ink/ink315.xml"/><Relationship Id="rId2" Type="http://schemas.openxmlformats.org/officeDocument/2006/relationships/notesSlide" Target="../notesSlides/notesSlide5.xml"/><Relationship Id="rId16" Type="http://schemas.openxmlformats.org/officeDocument/2006/relationships/image" Target="../media/image1606.png"/><Relationship Id="rId29" Type="http://schemas.openxmlformats.org/officeDocument/2006/relationships/customXml" Target="../ink/ink326.xml"/><Relationship Id="rId11" Type="http://schemas.openxmlformats.org/officeDocument/2006/relationships/customXml" Target="../ink/ink317.xml"/><Relationship Id="rId24" Type="http://schemas.openxmlformats.org/officeDocument/2006/relationships/image" Target="../media/image1610.png"/><Relationship Id="rId32" Type="http://schemas.openxmlformats.org/officeDocument/2006/relationships/image" Target="../media/image1614.png"/><Relationship Id="rId37" Type="http://schemas.openxmlformats.org/officeDocument/2006/relationships/customXml" Target="../ink/ink330.xml"/><Relationship Id="rId40" Type="http://schemas.openxmlformats.org/officeDocument/2006/relationships/image" Target="../media/image1618.png"/><Relationship Id="rId45" Type="http://schemas.openxmlformats.org/officeDocument/2006/relationships/customXml" Target="../ink/ink334.xml"/><Relationship Id="rId53" Type="http://schemas.openxmlformats.org/officeDocument/2006/relationships/customXml" Target="../ink/ink338.xml"/><Relationship Id="rId58" Type="http://schemas.openxmlformats.org/officeDocument/2006/relationships/image" Target="../media/image1627.png"/><Relationship Id="rId66" Type="http://schemas.openxmlformats.org/officeDocument/2006/relationships/image" Target="../media/image1631.png"/><Relationship Id="rId5" Type="http://schemas.openxmlformats.org/officeDocument/2006/relationships/customXml" Target="../ink/ink314.xml"/><Relationship Id="rId61" Type="http://schemas.openxmlformats.org/officeDocument/2006/relationships/customXml" Target="../ink/ink342.xml"/><Relationship Id="rId19" Type="http://schemas.openxmlformats.org/officeDocument/2006/relationships/customXml" Target="../ink/ink321.xml"/><Relationship Id="rId14" Type="http://schemas.openxmlformats.org/officeDocument/2006/relationships/image" Target="../media/image1605.png"/><Relationship Id="rId22" Type="http://schemas.openxmlformats.org/officeDocument/2006/relationships/image" Target="../media/image1609.png"/><Relationship Id="rId27" Type="http://schemas.openxmlformats.org/officeDocument/2006/relationships/customXml" Target="../ink/ink325.xml"/><Relationship Id="rId30" Type="http://schemas.openxmlformats.org/officeDocument/2006/relationships/image" Target="../media/image1613.png"/><Relationship Id="rId35" Type="http://schemas.openxmlformats.org/officeDocument/2006/relationships/customXml" Target="../ink/ink329.xml"/><Relationship Id="rId43" Type="http://schemas.openxmlformats.org/officeDocument/2006/relationships/customXml" Target="../ink/ink333.xml"/><Relationship Id="rId48" Type="http://schemas.openxmlformats.org/officeDocument/2006/relationships/image" Target="../media/image1622.png"/><Relationship Id="rId56" Type="http://schemas.openxmlformats.org/officeDocument/2006/relationships/image" Target="../media/image1626.png"/><Relationship Id="rId64" Type="http://schemas.openxmlformats.org/officeDocument/2006/relationships/image" Target="../media/image1630.png"/><Relationship Id="rId8" Type="http://schemas.openxmlformats.org/officeDocument/2006/relationships/image" Target="../media/image1602.png"/><Relationship Id="rId51" Type="http://schemas.openxmlformats.org/officeDocument/2006/relationships/customXml" Target="../ink/ink337.xml"/><Relationship Id="rId3" Type="http://schemas.openxmlformats.org/officeDocument/2006/relationships/customXml" Target="../ink/ink313.xml"/><Relationship Id="rId12" Type="http://schemas.openxmlformats.org/officeDocument/2006/relationships/image" Target="../media/image1604.png"/><Relationship Id="rId17" Type="http://schemas.openxmlformats.org/officeDocument/2006/relationships/customXml" Target="../ink/ink320.xml"/><Relationship Id="rId25" Type="http://schemas.openxmlformats.org/officeDocument/2006/relationships/customXml" Target="../ink/ink324.xml"/><Relationship Id="rId33" Type="http://schemas.openxmlformats.org/officeDocument/2006/relationships/customXml" Target="../ink/ink328.xml"/><Relationship Id="rId38" Type="http://schemas.openxmlformats.org/officeDocument/2006/relationships/image" Target="../media/image1617.png"/><Relationship Id="rId46" Type="http://schemas.openxmlformats.org/officeDocument/2006/relationships/image" Target="../media/image1621.png"/><Relationship Id="rId59" Type="http://schemas.openxmlformats.org/officeDocument/2006/relationships/customXml" Target="../ink/ink341.xml"/><Relationship Id="rId20" Type="http://schemas.openxmlformats.org/officeDocument/2006/relationships/image" Target="../media/image1608.png"/><Relationship Id="rId41" Type="http://schemas.openxmlformats.org/officeDocument/2006/relationships/customXml" Target="../ink/ink332.xml"/><Relationship Id="rId54" Type="http://schemas.openxmlformats.org/officeDocument/2006/relationships/image" Target="../media/image1625.png"/><Relationship Id="rId62"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1.png"/><Relationship Id="rId15" Type="http://schemas.openxmlformats.org/officeDocument/2006/relationships/customXml" Target="../ink/ink319.xml"/><Relationship Id="rId23" Type="http://schemas.openxmlformats.org/officeDocument/2006/relationships/customXml" Target="../ink/ink323.xml"/><Relationship Id="rId28" Type="http://schemas.openxmlformats.org/officeDocument/2006/relationships/image" Target="../media/image1612.png"/><Relationship Id="rId36" Type="http://schemas.openxmlformats.org/officeDocument/2006/relationships/image" Target="../media/image1616.png"/><Relationship Id="rId49" Type="http://schemas.openxmlformats.org/officeDocument/2006/relationships/customXml" Target="../ink/ink336.xml"/><Relationship Id="rId57" Type="http://schemas.openxmlformats.org/officeDocument/2006/relationships/customXml" Target="../ink/ink340.xml"/><Relationship Id="rId10" Type="http://schemas.openxmlformats.org/officeDocument/2006/relationships/image" Target="../media/image1603.png"/><Relationship Id="rId31" Type="http://schemas.openxmlformats.org/officeDocument/2006/relationships/customXml" Target="../ink/ink327.xml"/><Relationship Id="rId44" Type="http://schemas.openxmlformats.org/officeDocument/2006/relationships/image" Target="../media/image1620.png"/><Relationship Id="rId52" Type="http://schemas.openxmlformats.org/officeDocument/2006/relationships/image" Target="../media/image1624.png"/><Relationship Id="rId60" Type="http://schemas.openxmlformats.org/officeDocument/2006/relationships/image" Target="../media/image1628.png"/><Relationship Id="rId65" Type="http://schemas.openxmlformats.org/officeDocument/2006/relationships/customXml" Target="../ink/ink344.xml"/><Relationship Id="rId4" Type="http://schemas.openxmlformats.org/officeDocument/2006/relationships/image" Target="../media/image1600.png"/><Relationship Id="rId9" Type="http://schemas.openxmlformats.org/officeDocument/2006/relationships/customXml" Target="../ink/ink316.xml"/><Relationship Id="rId13" Type="http://schemas.openxmlformats.org/officeDocument/2006/relationships/customXml" Target="../ink/ink318.xml"/><Relationship Id="rId18" Type="http://schemas.openxmlformats.org/officeDocument/2006/relationships/image" Target="../media/image1607.png"/><Relationship Id="rId39" Type="http://schemas.openxmlformats.org/officeDocument/2006/relationships/customXml" Target="../ink/ink331.xml"/></Relationships>
</file>

<file path=ppt/slides/_rels/slide6.xml.rels><?xml version="1.0" encoding="UTF-8" standalone="yes"?>
<Relationships xmlns="http://schemas.openxmlformats.org/package/2006/relationships"><Relationship Id="rId13" Type="http://schemas.openxmlformats.org/officeDocument/2006/relationships/customXml" Target="../ink/ink350.xml"/><Relationship Id="rId18" Type="http://schemas.openxmlformats.org/officeDocument/2006/relationships/image" Target="../media/image1639.png"/><Relationship Id="rId26" Type="http://schemas.openxmlformats.org/officeDocument/2006/relationships/image" Target="../media/image1643.png"/><Relationship Id="rId3" Type="http://schemas.openxmlformats.org/officeDocument/2006/relationships/customXml" Target="../ink/ink345.xml"/><Relationship Id="rId21" Type="http://schemas.openxmlformats.org/officeDocument/2006/relationships/customXml" Target="../ink/ink354.xml"/><Relationship Id="rId34" Type="http://schemas.openxmlformats.org/officeDocument/2006/relationships/image" Target="../media/image1647.png"/><Relationship Id="rId7" Type="http://schemas.openxmlformats.org/officeDocument/2006/relationships/customXml" Target="../ink/ink347.xml"/><Relationship Id="rId12" Type="http://schemas.openxmlformats.org/officeDocument/2006/relationships/image" Target="../media/image1636.png"/><Relationship Id="rId17" Type="http://schemas.openxmlformats.org/officeDocument/2006/relationships/customXml" Target="../ink/ink352.xml"/><Relationship Id="rId25" Type="http://schemas.openxmlformats.org/officeDocument/2006/relationships/customXml" Target="../ink/ink356.xml"/><Relationship Id="rId33" Type="http://schemas.openxmlformats.org/officeDocument/2006/relationships/customXml" Target="../ink/ink360.xml"/><Relationship Id="rId2" Type="http://schemas.openxmlformats.org/officeDocument/2006/relationships/notesSlide" Target="../notesSlides/notesSlide6.xml"/><Relationship Id="rId16" Type="http://schemas.openxmlformats.org/officeDocument/2006/relationships/image" Target="../media/image1638.png"/><Relationship Id="rId20" Type="http://schemas.openxmlformats.org/officeDocument/2006/relationships/image" Target="../media/image1640.png"/><Relationship Id="rId29" Type="http://schemas.openxmlformats.org/officeDocument/2006/relationships/customXml" Target="../ink/ink358.xml"/><Relationship Id="rId1" Type="http://schemas.openxmlformats.org/officeDocument/2006/relationships/slideLayout" Target="../slideLayouts/slideLayout7.xml"/><Relationship Id="rId6" Type="http://schemas.openxmlformats.org/officeDocument/2006/relationships/image" Target="../media/image1633.png"/><Relationship Id="rId11" Type="http://schemas.openxmlformats.org/officeDocument/2006/relationships/customXml" Target="../ink/ink349.xml"/><Relationship Id="rId24" Type="http://schemas.openxmlformats.org/officeDocument/2006/relationships/image" Target="../media/image1642.png"/><Relationship Id="rId32" Type="http://schemas.openxmlformats.org/officeDocument/2006/relationships/image" Target="../media/image1646.png"/><Relationship Id="rId5" Type="http://schemas.openxmlformats.org/officeDocument/2006/relationships/customXml" Target="../ink/ink346.xml"/><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1644.png"/><Relationship Id="rId10" Type="http://schemas.openxmlformats.org/officeDocument/2006/relationships/image" Target="../media/image1635.png"/><Relationship Id="rId19" Type="http://schemas.openxmlformats.org/officeDocument/2006/relationships/customXml" Target="../ink/ink353.xml"/><Relationship Id="rId31" Type="http://schemas.openxmlformats.org/officeDocument/2006/relationships/customXml" Target="../ink/ink359.xml"/><Relationship Id="rId4" Type="http://schemas.openxmlformats.org/officeDocument/2006/relationships/image" Target="../media/image1632.png"/><Relationship Id="rId9" Type="http://schemas.openxmlformats.org/officeDocument/2006/relationships/customXml" Target="../ink/ink348.xml"/><Relationship Id="rId14" Type="http://schemas.openxmlformats.org/officeDocument/2006/relationships/image" Target="../media/image1637.png"/><Relationship Id="rId22" Type="http://schemas.openxmlformats.org/officeDocument/2006/relationships/image" Target="../media/image1641.png"/><Relationship Id="rId27" Type="http://schemas.openxmlformats.org/officeDocument/2006/relationships/customXml" Target="../ink/ink357.xml"/><Relationship Id="rId30" Type="http://schemas.openxmlformats.org/officeDocument/2006/relationships/image" Target="../media/image1645.png"/><Relationship Id="rId8" Type="http://schemas.openxmlformats.org/officeDocument/2006/relationships/image" Target="../media/image1634.png"/></Relationships>
</file>

<file path=ppt/slides/_rels/slide7.xml.rels><?xml version="1.0" encoding="UTF-8" standalone="yes"?>
<Relationships xmlns="http://schemas.openxmlformats.org/package/2006/relationships"><Relationship Id="rId117" Type="http://schemas.openxmlformats.org/officeDocument/2006/relationships/image" Target="../media/image1703.png"/><Relationship Id="rId21" Type="http://schemas.openxmlformats.org/officeDocument/2006/relationships/image" Target="../media/image1655.png"/><Relationship Id="rId42" Type="http://schemas.openxmlformats.org/officeDocument/2006/relationships/customXml" Target="../ink/ink379.xml"/><Relationship Id="rId63" Type="http://schemas.openxmlformats.org/officeDocument/2006/relationships/image" Target="../media/image1676.png"/><Relationship Id="rId84" Type="http://schemas.openxmlformats.org/officeDocument/2006/relationships/customXml" Target="../ink/ink400.xml"/><Relationship Id="rId16" Type="http://schemas.openxmlformats.org/officeDocument/2006/relationships/customXml" Target="../ink/ink366.xml"/><Relationship Id="rId107" Type="http://schemas.openxmlformats.org/officeDocument/2006/relationships/image" Target="../media/image1698.png"/><Relationship Id="rId11" Type="http://schemas.openxmlformats.org/officeDocument/2006/relationships/image" Target="../media/image1650.png"/><Relationship Id="rId32" Type="http://schemas.openxmlformats.org/officeDocument/2006/relationships/customXml" Target="../ink/ink374.xml"/><Relationship Id="rId37" Type="http://schemas.openxmlformats.org/officeDocument/2006/relationships/image" Target="../media/image1663.png"/><Relationship Id="rId53" Type="http://schemas.openxmlformats.org/officeDocument/2006/relationships/image" Target="../media/image1671.png"/><Relationship Id="rId58" Type="http://schemas.openxmlformats.org/officeDocument/2006/relationships/customXml" Target="../ink/ink387.xml"/><Relationship Id="rId74" Type="http://schemas.openxmlformats.org/officeDocument/2006/relationships/customXml" Target="../ink/ink395.xml"/><Relationship Id="rId79" Type="http://schemas.openxmlformats.org/officeDocument/2006/relationships/image" Target="../media/image1684.png"/><Relationship Id="rId102" Type="http://schemas.openxmlformats.org/officeDocument/2006/relationships/customXml" Target="../ink/ink409.xml"/><Relationship Id="rId123" Type="http://schemas.openxmlformats.org/officeDocument/2006/relationships/image" Target="../media/image1706.png"/><Relationship Id="rId128" Type="http://schemas.openxmlformats.org/officeDocument/2006/relationships/customXml" Target="../ink/ink422.xml"/><Relationship Id="rId5" Type="http://schemas.openxmlformats.org/officeDocument/2006/relationships/image" Target="../media/image5110.png"/><Relationship Id="rId90" Type="http://schemas.openxmlformats.org/officeDocument/2006/relationships/customXml" Target="../ink/ink403.xml"/><Relationship Id="rId95" Type="http://schemas.openxmlformats.org/officeDocument/2006/relationships/image" Target="../media/image1692.png"/><Relationship Id="rId22" Type="http://schemas.openxmlformats.org/officeDocument/2006/relationships/customXml" Target="../ink/ink369.xml"/><Relationship Id="rId27" Type="http://schemas.openxmlformats.org/officeDocument/2006/relationships/image" Target="../media/image1658.png"/><Relationship Id="rId43" Type="http://schemas.openxmlformats.org/officeDocument/2006/relationships/image" Target="../media/image1666.png"/><Relationship Id="rId48" Type="http://schemas.openxmlformats.org/officeDocument/2006/relationships/customXml" Target="../ink/ink382.xml"/><Relationship Id="rId64" Type="http://schemas.openxmlformats.org/officeDocument/2006/relationships/customXml" Target="../ink/ink390.xml"/><Relationship Id="rId69" Type="http://schemas.openxmlformats.org/officeDocument/2006/relationships/image" Target="../media/image1679.png"/><Relationship Id="rId113" Type="http://schemas.openxmlformats.org/officeDocument/2006/relationships/image" Target="../media/image1701.png"/><Relationship Id="rId118" Type="http://schemas.openxmlformats.org/officeDocument/2006/relationships/customXml" Target="../ink/ink417.xml"/><Relationship Id="rId134" Type="http://schemas.openxmlformats.org/officeDocument/2006/relationships/customXml" Target="../ink/ink425.xml"/><Relationship Id="rId80" Type="http://schemas.openxmlformats.org/officeDocument/2006/relationships/customXml" Target="../ink/ink398.xml"/><Relationship Id="rId85" Type="http://schemas.openxmlformats.org/officeDocument/2006/relationships/image" Target="../media/image1687.png"/><Relationship Id="rId12" Type="http://schemas.openxmlformats.org/officeDocument/2006/relationships/customXml" Target="../ink/ink364.xml"/><Relationship Id="rId17" Type="http://schemas.openxmlformats.org/officeDocument/2006/relationships/image" Target="../media/image1653.png"/><Relationship Id="rId33" Type="http://schemas.openxmlformats.org/officeDocument/2006/relationships/image" Target="../media/image1661.png"/><Relationship Id="rId38" Type="http://schemas.openxmlformats.org/officeDocument/2006/relationships/customXml" Target="../ink/ink377.xml"/><Relationship Id="rId59" Type="http://schemas.openxmlformats.org/officeDocument/2006/relationships/image" Target="../media/image1674.png"/><Relationship Id="rId103" Type="http://schemas.openxmlformats.org/officeDocument/2006/relationships/image" Target="../media/image1696.png"/><Relationship Id="rId108" Type="http://schemas.openxmlformats.org/officeDocument/2006/relationships/customXml" Target="../ink/ink412.xml"/><Relationship Id="rId124" Type="http://schemas.openxmlformats.org/officeDocument/2006/relationships/customXml" Target="../ink/ink420.xml"/><Relationship Id="rId129" Type="http://schemas.openxmlformats.org/officeDocument/2006/relationships/image" Target="../media/image1709.png"/><Relationship Id="rId54" Type="http://schemas.openxmlformats.org/officeDocument/2006/relationships/customXml" Target="../ink/ink385.xml"/><Relationship Id="rId70" Type="http://schemas.openxmlformats.org/officeDocument/2006/relationships/customXml" Target="../ink/ink393.xml"/><Relationship Id="rId75" Type="http://schemas.openxmlformats.org/officeDocument/2006/relationships/image" Target="../media/image1682.png"/><Relationship Id="rId91" Type="http://schemas.openxmlformats.org/officeDocument/2006/relationships/image" Target="../media/image1690.png"/><Relationship Id="rId96" Type="http://schemas.openxmlformats.org/officeDocument/2006/relationships/customXml" Target="../ink/ink406.xml"/><Relationship Id="rId1" Type="http://schemas.openxmlformats.org/officeDocument/2006/relationships/slideLayout" Target="../slideLayouts/slideLayout7.xml"/><Relationship Id="rId6" Type="http://schemas.openxmlformats.org/officeDocument/2006/relationships/customXml" Target="../ink/ink361.xml"/><Relationship Id="rId23" Type="http://schemas.openxmlformats.org/officeDocument/2006/relationships/image" Target="../media/image1656.png"/><Relationship Id="rId28" Type="http://schemas.openxmlformats.org/officeDocument/2006/relationships/customXml" Target="../ink/ink372.xml"/><Relationship Id="rId49" Type="http://schemas.openxmlformats.org/officeDocument/2006/relationships/image" Target="../media/image1669.png"/><Relationship Id="rId114" Type="http://schemas.openxmlformats.org/officeDocument/2006/relationships/customXml" Target="../ink/ink415.xml"/><Relationship Id="rId119" Type="http://schemas.openxmlformats.org/officeDocument/2006/relationships/image" Target="../media/image1704.png"/><Relationship Id="rId44" Type="http://schemas.openxmlformats.org/officeDocument/2006/relationships/customXml" Target="../ink/ink380.xml"/><Relationship Id="rId60" Type="http://schemas.openxmlformats.org/officeDocument/2006/relationships/customXml" Target="../ink/ink388.xml"/><Relationship Id="rId65" Type="http://schemas.openxmlformats.org/officeDocument/2006/relationships/image" Target="../media/image1677.png"/><Relationship Id="rId81" Type="http://schemas.openxmlformats.org/officeDocument/2006/relationships/image" Target="../media/image1685.png"/><Relationship Id="rId86" Type="http://schemas.openxmlformats.org/officeDocument/2006/relationships/customXml" Target="../ink/ink401.xml"/><Relationship Id="rId130" Type="http://schemas.openxmlformats.org/officeDocument/2006/relationships/customXml" Target="../ink/ink423.xml"/><Relationship Id="rId135" Type="http://schemas.openxmlformats.org/officeDocument/2006/relationships/image" Target="../media/image1712.png"/><Relationship Id="rId13" Type="http://schemas.openxmlformats.org/officeDocument/2006/relationships/image" Target="../media/image1651.png"/><Relationship Id="rId18" Type="http://schemas.openxmlformats.org/officeDocument/2006/relationships/customXml" Target="../ink/ink367.xml"/><Relationship Id="rId39" Type="http://schemas.openxmlformats.org/officeDocument/2006/relationships/image" Target="../media/image1664.png"/><Relationship Id="rId109" Type="http://schemas.openxmlformats.org/officeDocument/2006/relationships/image" Target="../media/image1699.png"/><Relationship Id="rId34" Type="http://schemas.openxmlformats.org/officeDocument/2006/relationships/customXml" Target="../ink/ink375.xml"/><Relationship Id="rId50" Type="http://schemas.openxmlformats.org/officeDocument/2006/relationships/customXml" Target="../ink/ink383.xml"/><Relationship Id="rId55" Type="http://schemas.openxmlformats.org/officeDocument/2006/relationships/image" Target="../media/image1672.png"/><Relationship Id="rId76" Type="http://schemas.openxmlformats.org/officeDocument/2006/relationships/customXml" Target="../ink/ink396.xml"/><Relationship Id="rId97" Type="http://schemas.openxmlformats.org/officeDocument/2006/relationships/image" Target="../media/image1693.png"/><Relationship Id="rId104" Type="http://schemas.openxmlformats.org/officeDocument/2006/relationships/customXml" Target="../ink/ink410.xml"/><Relationship Id="rId120" Type="http://schemas.openxmlformats.org/officeDocument/2006/relationships/customXml" Target="../ink/ink418.xml"/><Relationship Id="rId125" Type="http://schemas.openxmlformats.org/officeDocument/2006/relationships/image" Target="../media/image1707.png"/><Relationship Id="rId7" Type="http://schemas.openxmlformats.org/officeDocument/2006/relationships/image" Target="../media/image1648.png"/><Relationship Id="rId71" Type="http://schemas.openxmlformats.org/officeDocument/2006/relationships/image" Target="../media/image1680.png"/><Relationship Id="rId92" Type="http://schemas.openxmlformats.org/officeDocument/2006/relationships/customXml" Target="../ink/ink404.xml"/><Relationship Id="rId2" Type="http://schemas.openxmlformats.org/officeDocument/2006/relationships/notesSlide" Target="../notesSlides/notesSlide7.xml"/><Relationship Id="rId29" Type="http://schemas.openxmlformats.org/officeDocument/2006/relationships/image" Target="../media/image1659.png"/><Relationship Id="rId24" Type="http://schemas.openxmlformats.org/officeDocument/2006/relationships/customXml" Target="../ink/ink370.xml"/><Relationship Id="rId40" Type="http://schemas.openxmlformats.org/officeDocument/2006/relationships/customXml" Target="../ink/ink378.xml"/><Relationship Id="rId45" Type="http://schemas.openxmlformats.org/officeDocument/2006/relationships/image" Target="../media/image1667.png"/><Relationship Id="rId66" Type="http://schemas.openxmlformats.org/officeDocument/2006/relationships/customXml" Target="../ink/ink391.xml"/><Relationship Id="rId87" Type="http://schemas.openxmlformats.org/officeDocument/2006/relationships/image" Target="../media/image1688.png"/><Relationship Id="rId110" Type="http://schemas.openxmlformats.org/officeDocument/2006/relationships/customXml" Target="../ink/ink413.xml"/><Relationship Id="rId115" Type="http://schemas.openxmlformats.org/officeDocument/2006/relationships/image" Target="../media/image1702.png"/><Relationship Id="rId131" Type="http://schemas.openxmlformats.org/officeDocument/2006/relationships/image" Target="../media/image1710.png"/><Relationship Id="rId61" Type="http://schemas.openxmlformats.org/officeDocument/2006/relationships/image" Target="../media/image1675.png"/><Relationship Id="rId82" Type="http://schemas.openxmlformats.org/officeDocument/2006/relationships/customXml" Target="../ink/ink399.xml"/><Relationship Id="rId19" Type="http://schemas.openxmlformats.org/officeDocument/2006/relationships/image" Target="../media/image1654.png"/><Relationship Id="rId14" Type="http://schemas.openxmlformats.org/officeDocument/2006/relationships/customXml" Target="../ink/ink365.xml"/><Relationship Id="rId30" Type="http://schemas.openxmlformats.org/officeDocument/2006/relationships/customXml" Target="../ink/ink373.xml"/><Relationship Id="rId35" Type="http://schemas.openxmlformats.org/officeDocument/2006/relationships/image" Target="../media/image1662.png"/><Relationship Id="rId56" Type="http://schemas.openxmlformats.org/officeDocument/2006/relationships/customXml" Target="../ink/ink386.xml"/><Relationship Id="rId77" Type="http://schemas.openxmlformats.org/officeDocument/2006/relationships/image" Target="../media/image1683.png"/><Relationship Id="rId100" Type="http://schemas.openxmlformats.org/officeDocument/2006/relationships/customXml" Target="../ink/ink408.xml"/><Relationship Id="rId105" Type="http://schemas.openxmlformats.org/officeDocument/2006/relationships/image" Target="../media/image1697.png"/><Relationship Id="rId126" Type="http://schemas.openxmlformats.org/officeDocument/2006/relationships/customXml" Target="../ink/ink421.xml"/><Relationship Id="rId8" Type="http://schemas.openxmlformats.org/officeDocument/2006/relationships/customXml" Target="../ink/ink362.xml"/><Relationship Id="rId51" Type="http://schemas.openxmlformats.org/officeDocument/2006/relationships/image" Target="../media/image1670.png"/><Relationship Id="rId72" Type="http://schemas.openxmlformats.org/officeDocument/2006/relationships/customXml" Target="../ink/ink394.xml"/><Relationship Id="rId93" Type="http://schemas.openxmlformats.org/officeDocument/2006/relationships/image" Target="../media/image1691.png"/><Relationship Id="rId98" Type="http://schemas.openxmlformats.org/officeDocument/2006/relationships/customXml" Target="../ink/ink407.xml"/><Relationship Id="rId121" Type="http://schemas.openxmlformats.org/officeDocument/2006/relationships/image" Target="../media/image1705.png"/><Relationship Id="rId3" Type="http://schemas.openxmlformats.org/officeDocument/2006/relationships/image" Target="../media/image5010.png"/><Relationship Id="rId25" Type="http://schemas.openxmlformats.org/officeDocument/2006/relationships/image" Target="../media/image1657.png"/><Relationship Id="rId46" Type="http://schemas.openxmlformats.org/officeDocument/2006/relationships/customXml" Target="../ink/ink381.xml"/><Relationship Id="rId67" Type="http://schemas.openxmlformats.org/officeDocument/2006/relationships/image" Target="../media/image1678.png"/><Relationship Id="rId116" Type="http://schemas.openxmlformats.org/officeDocument/2006/relationships/customXml" Target="../ink/ink416.xml"/><Relationship Id="rId20" Type="http://schemas.openxmlformats.org/officeDocument/2006/relationships/customXml" Target="../ink/ink368.xml"/><Relationship Id="rId41" Type="http://schemas.openxmlformats.org/officeDocument/2006/relationships/image" Target="../media/image1665.png"/><Relationship Id="rId62" Type="http://schemas.openxmlformats.org/officeDocument/2006/relationships/customXml" Target="../ink/ink389.xml"/><Relationship Id="rId83" Type="http://schemas.openxmlformats.org/officeDocument/2006/relationships/image" Target="../media/image1686.png"/><Relationship Id="rId88" Type="http://schemas.openxmlformats.org/officeDocument/2006/relationships/customXml" Target="../ink/ink402.xml"/><Relationship Id="rId111" Type="http://schemas.openxmlformats.org/officeDocument/2006/relationships/image" Target="../media/image1700.png"/><Relationship Id="rId132" Type="http://schemas.openxmlformats.org/officeDocument/2006/relationships/customXml" Target="../ink/ink424.xml"/><Relationship Id="rId15" Type="http://schemas.openxmlformats.org/officeDocument/2006/relationships/image" Target="../media/image1652.png"/><Relationship Id="rId36" Type="http://schemas.openxmlformats.org/officeDocument/2006/relationships/customXml" Target="../ink/ink376.xml"/><Relationship Id="rId57" Type="http://schemas.openxmlformats.org/officeDocument/2006/relationships/image" Target="../media/image1673.png"/><Relationship Id="rId106" Type="http://schemas.openxmlformats.org/officeDocument/2006/relationships/customXml" Target="../ink/ink411.xml"/><Relationship Id="rId127" Type="http://schemas.openxmlformats.org/officeDocument/2006/relationships/image" Target="../media/image1708.png"/><Relationship Id="rId10" Type="http://schemas.openxmlformats.org/officeDocument/2006/relationships/customXml" Target="../ink/ink363.xml"/><Relationship Id="rId31" Type="http://schemas.openxmlformats.org/officeDocument/2006/relationships/image" Target="../media/image1660.png"/><Relationship Id="rId52" Type="http://schemas.openxmlformats.org/officeDocument/2006/relationships/customXml" Target="../ink/ink384.xml"/><Relationship Id="rId73" Type="http://schemas.openxmlformats.org/officeDocument/2006/relationships/image" Target="../media/image1681.png"/><Relationship Id="rId78" Type="http://schemas.openxmlformats.org/officeDocument/2006/relationships/customXml" Target="../ink/ink397.xml"/><Relationship Id="rId94" Type="http://schemas.openxmlformats.org/officeDocument/2006/relationships/customXml" Target="../ink/ink405.xml"/><Relationship Id="rId99" Type="http://schemas.openxmlformats.org/officeDocument/2006/relationships/image" Target="../media/image1694.png"/><Relationship Id="rId101" Type="http://schemas.openxmlformats.org/officeDocument/2006/relationships/image" Target="../media/image1695.png"/><Relationship Id="rId122" Type="http://schemas.openxmlformats.org/officeDocument/2006/relationships/customXml" Target="../ink/ink419.xml"/><Relationship Id="rId4" Type="http://schemas.openxmlformats.org/officeDocument/2006/relationships/image" Target="../media/image7611.png"/><Relationship Id="rId9" Type="http://schemas.openxmlformats.org/officeDocument/2006/relationships/image" Target="../media/image1649.png"/><Relationship Id="rId26" Type="http://schemas.openxmlformats.org/officeDocument/2006/relationships/customXml" Target="../ink/ink371.xml"/><Relationship Id="rId47" Type="http://schemas.openxmlformats.org/officeDocument/2006/relationships/image" Target="../media/image1668.png"/><Relationship Id="rId68" Type="http://schemas.openxmlformats.org/officeDocument/2006/relationships/customXml" Target="../ink/ink392.xml"/><Relationship Id="rId89" Type="http://schemas.openxmlformats.org/officeDocument/2006/relationships/image" Target="../media/image1689.png"/><Relationship Id="rId112" Type="http://schemas.openxmlformats.org/officeDocument/2006/relationships/customXml" Target="../ink/ink414.xml"/><Relationship Id="rId133" Type="http://schemas.openxmlformats.org/officeDocument/2006/relationships/image" Target="../media/image1711.png"/></Relationships>
</file>

<file path=ppt/slides/_rels/slide8.xml.rels><?xml version="1.0" encoding="UTF-8" standalone="yes"?>
<Relationships xmlns="http://schemas.openxmlformats.org/package/2006/relationships"><Relationship Id="rId117" Type="http://schemas.openxmlformats.org/officeDocument/2006/relationships/image" Target="../media/image136.png"/><Relationship Id="rId21" Type="http://schemas.openxmlformats.org/officeDocument/2006/relationships/image" Target="../media/image1721.png"/><Relationship Id="rId42" Type="http://schemas.openxmlformats.org/officeDocument/2006/relationships/customXml" Target="../ink/ink445.xml"/><Relationship Id="rId63" Type="http://schemas.openxmlformats.org/officeDocument/2006/relationships/image" Target="../media/image1742.png"/><Relationship Id="rId84" Type="http://schemas.openxmlformats.org/officeDocument/2006/relationships/customXml" Target="../ink/ink466.xml"/><Relationship Id="rId138" Type="http://schemas.openxmlformats.org/officeDocument/2006/relationships/customXml" Target="../ink/ink493.xml"/><Relationship Id="rId159" Type="http://schemas.openxmlformats.org/officeDocument/2006/relationships/image" Target="../media/image157.png"/><Relationship Id="rId170" Type="http://schemas.openxmlformats.org/officeDocument/2006/relationships/image" Target="../media/image162.png"/><Relationship Id="rId191" Type="http://schemas.openxmlformats.org/officeDocument/2006/relationships/image" Target="../media/image172.png"/><Relationship Id="rId205" Type="http://schemas.openxmlformats.org/officeDocument/2006/relationships/image" Target="../media/image179.png"/><Relationship Id="rId226" Type="http://schemas.openxmlformats.org/officeDocument/2006/relationships/customXml" Target="../ink/ink538.xml"/><Relationship Id="rId107" Type="http://schemas.openxmlformats.org/officeDocument/2006/relationships/image" Target="../media/image131.png"/><Relationship Id="rId11" Type="http://schemas.openxmlformats.org/officeDocument/2006/relationships/image" Target="../media/image1716.png"/><Relationship Id="rId32" Type="http://schemas.openxmlformats.org/officeDocument/2006/relationships/customXml" Target="../ink/ink440.xml"/><Relationship Id="rId53" Type="http://schemas.openxmlformats.org/officeDocument/2006/relationships/image" Target="../media/image1737.png"/><Relationship Id="rId74" Type="http://schemas.openxmlformats.org/officeDocument/2006/relationships/customXml" Target="../ink/ink461.xml"/><Relationship Id="rId128" Type="http://schemas.openxmlformats.org/officeDocument/2006/relationships/customXml" Target="../ink/ink488.xml"/><Relationship Id="rId149" Type="http://schemas.openxmlformats.org/officeDocument/2006/relationships/image" Target="../media/image152.png"/><Relationship Id="rId5" Type="http://schemas.openxmlformats.org/officeDocument/2006/relationships/image" Target="../media/image1713.png"/><Relationship Id="rId95" Type="http://schemas.openxmlformats.org/officeDocument/2006/relationships/image" Target="../media/image1758.png"/><Relationship Id="rId160" Type="http://schemas.openxmlformats.org/officeDocument/2006/relationships/customXml" Target="../ink/ink504.xml"/><Relationship Id="rId181" Type="http://schemas.openxmlformats.org/officeDocument/2006/relationships/image" Target="../media/image167.png"/><Relationship Id="rId216" Type="http://schemas.openxmlformats.org/officeDocument/2006/relationships/customXml" Target="../ink/ink533.xml"/><Relationship Id="rId22" Type="http://schemas.openxmlformats.org/officeDocument/2006/relationships/customXml" Target="../ink/ink435.xml"/><Relationship Id="rId43" Type="http://schemas.openxmlformats.org/officeDocument/2006/relationships/image" Target="../media/image1732.png"/><Relationship Id="rId64" Type="http://schemas.openxmlformats.org/officeDocument/2006/relationships/customXml" Target="../ink/ink456.xml"/><Relationship Id="rId118" Type="http://schemas.openxmlformats.org/officeDocument/2006/relationships/customXml" Target="../ink/ink483.xml"/><Relationship Id="rId139" Type="http://schemas.openxmlformats.org/officeDocument/2006/relationships/image" Target="../media/image147.png"/><Relationship Id="rId85" Type="http://schemas.openxmlformats.org/officeDocument/2006/relationships/image" Target="../media/image1753.png"/><Relationship Id="rId150" Type="http://schemas.openxmlformats.org/officeDocument/2006/relationships/customXml" Target="../ink/ink499.xml"/><Relationship Id="rId171" Type="http://schemas.openxmlformats.org/officeDocument/2006/relationships/customXml" Target="../ink/ink510.xml"/><Relationship Id="rId192" Type="http://schemas.openxmlformats.org/officeDocument/2006/relationships/customXml" Target="../ink/ink521.xml"/><Relationship Id="rId206" Type="http://schemas.openxmlformats.org/officeDocument/2006/relationships/customXml" Target="../ink/ink528.xml"/><Relationship Id="rId227" Type="http://schemas.openxmlformats.org/officeDocument/2006/relationships/image" Target="../media/image190.png"/><Relationship Id="rId12" Type="http://schemas.openxmlformats.org/officeDocument/2006/relationships/customXml" Target="../ink/ink430.xml"/><Relationship Id="rId33" Type="http://schemas.openxmlformats.org/officeDocument/2006/relationships/image" Target="../media/image1727.png"/><Relationship Id="rId108" Type="http://schemas.openxmlformats.org/officeDocument/2006/relationships/customXml" Target="../ink/ink478.xml"/><Relationship Id="rId129" Type="http://schemas.openxmlformats.org/officeDocument/2006/relationships/image" Target="../media/image142.png"/><Relationship Id="rId54" Type="http://schemas.openxmlformats.org/officeDocument/2006/relationships/customXml" Target="../ink/ink451.xml"/><Relationship Id="rId75" Type="http://schemas.openxmlformats.org/officeDocument/2006/relationships/image" Target="../media/image1748.png"/><Relationship Id="rId96" Type="http://schemas.openxmlformats.org/officeDocument/2006/relationships/customXml" Target="../ink/ink472.xml"/><Relationship Id="rId140" Type="http://schemas.openxmlformats.org/officeDocument/2006/relationships/customXml" Target="../ink/ink494.xml"/><Relationship Id="rId161" Type="http://schemas.openxmlformats.org/officeDocument/2006/relationships/image" Target="../media/image158.png"/><Relationship Id="rId182" Type="http://schemas.openxmlformats.org/officeDocument/2006/relationships/customXml" Target="../ink/ink516.xml"/><Relationship Id="rId217" Type="http://schemas.openxmlformats.org/officeDocument/2006/relationships/image" Target="../media/image185.png"/><Relationship Id="rId6" Type="http://schemas.openxmlformats.org/officeDocument/2006/relationships/customXml" Target="../ink/ink427.xml"/><Relationship Id="rId23" Type="http://schemas.openxmlformats.org/officeDocument/2006/relationships/image" Target="../media/image1722.png"/><Relationship Id="rId119" Type="http://schemas.openxmlformats.org/officeDocument/2006/relationships/image" Target="../media/image137.png"/><Relationship Id="rId44" Type="http://schemas.openxmlformats.org/officeDocument/2006/relationships/customXml" Target="../ink/ink446.xml"/><Relationship Id="rId65" Type="http://schemas.openxmlformats.org/officeDocument/2006/relationships/image" Target="../media/image1743.png"/><Relationship Id="rId86" Type="http://schemas.openxmlformats.org/officeDocument/2006/relationships/customXml" Target="../ink/ink467.xml"/><Relationship Id="rId130" Type="http://schemas.openxmlformats.org/officeDocument/2006/relationships/customXml" Target="../ink/ink489.xml"/><Relationship Id="rId151" Type="http://schemas.openxmlformats.org/officeDocument/2006/relationships/image" Target="../media/image153.png"/><Relationship Id="rId172" Type="http://schemas.openxmlformats.org/officeDocument/2006/relationships/image" Target="../media/image163.png"/><Relationship Id="rId193" Type="http://schemas.openxmlformats.org/officeDocument/2006/relationships/image" Target="../media/image173.png"/><Relationship Id="rId207" Type="http://schemas.openxmlformats.org/officeDocument/2006/relationships/image" Target="../media/image180.png"/><Relationship Id="rId228" Type="http://schemas.openxmlformats.org/officeDocument/2006/relationships/customXml" Target="../ink/ink539.xml"/><Relationship Id="rId13" Type="http://schemas.openxmlformats.org/officeDocument/2006/relationships/image" Target="../media/image1717.png"/><Relationship Id="rId109" Type="http://schemas.openxmlformats.org/officeDocument/2006/relationships/image" Target="../media/image132.png"/><Relationship Id="rId34" Type="http://schemas.openxmlformats.org/officeDocument/2006/relationships/customXml" Target="../ink/ink441.xml"/><Relationship Id="rId55" Type="http://schemas.openxmlformats.org/officeDocument/2006/relationships/image" Target="../media/image1738.png"/><Relationship Id="rId76" Type="http://schemas.openxmlformats.org/officeDocument/2006/relationships/customXml" Target="../ink/ink462.xml"/><Relationship Id="rId97" Type="http://schemas.openxmlformats.org/officeDocument/2006/relationships/image" Target="../media/image126.png"/><Relationship Id="rId120" Type="http://schemas.openxmlformats.org/officeDocument/2006/relationships/customXml" Target="../ink/ink484.xml"/><Relationship Id="rId141" Type="http://schemas.openxmlformats.org/officeDocument/2006/relationships/image" Target="../media/image148.png"/><Relationship Id="rId7" Type="http://schemas.openxmlformats.org/officeDocument/2006/relationships/image" Target="../media/image1714.png"/><Relationship Id="rId162" Type="http://schemas.openxmlformats.org/officeDocument/2006/relationships/customXml" Target="../ink/ink505.xml"/><Relationship Id="rId183" Type="http://schemas.openxmlformats.org/officeDocument/2006/relationships/image" Target="../media/image168.png"/><Relationship Id="rId218" Type="http://schemas.openxmlformats.org/officeDocument/2006/relationships/customXml" Target="../ink/ink534.xml"/><Relationship Id="rId24" Type="http://schemas.openxmlformats.org/officeDocument/2006/relationships/customXml" Target="../ink/ink436.xml"/><Relationship Id="rId45" Type="http://schemas.openxmlformats.org/officeDocument/2006/relationships/image" Target="../media/image1733.png"/><Relationship Id="rId66" Type="http://schemas.openxmlformats.org/officeDocument/2006/relationships/customXml" Target="../ink/ink457.xml"/><Relationship Id="rId87" Type="http://schemas.openxmlformats.org/officeDocument/2006/relationships/image" Target="../media/image1754.png"/><Relationship Id="rId110" Type="http://schemas.openxmlformats.org/officeDocument/2006/relationships/customXml" Target="../ink/ink479.xml"/><Relationship Id="rId131" Type="http://schemas.openxmlformats.org/officeDocument/2006/relationships/image" Target="../media/image143.png"/><Relationship Id="rId152" Type="http://schemas.openxmlformats.org/officeDocument/2006/relationships/customXml" Target="../ink/ink500.xml"/><Relationship Id="rId173" Type="http://schemas.openxmlformats.org/officeDocument/2006/relationships/customXml" Target="../ink/ink511.xml"/><Relationship Id="rId194" Type="http://schemas.openxmlformats.org/officeDocument/2006/relationships/customXml" Target="../ink/ink522.xml"/><Relationship Id="rId208" Type="http://schemas.openxmlformats.org/officeDocument/2006/relationships/customXml" Target="../ink/ink529.xml"/><Relationship Id="rId229" Type="http://schemas.openxmlformats.org/officeDocument/2006/relationships/image" Target="../media/image191.png"/><Relationship Id="rId14" Type="http://schemas.openxmlformats.org/officeDocument/2006/relationships/customXml" Target="../ink/ink431.xml"/><Relationship Id="rId35" Type="http://schemas.openxmlformats.org/officeDocument/2006/relationships/image" Target="../media/image1728.png"/><Relationship Id="rId56" Type="http://schemas.openxmlformats.org/officeDocument/2006/relationships/customXml" Target="../ink/ink452.xml"/><Relationship Id="rId77" Type="http://schemas.openxmlformats.org/officeDocument/2006/relationships/image" Target="../media/image1749.png"/><Relationship Id="rId100" Type="http://schemas.openxmlformats.org/officeDocument/2006/relationships/customXml" Target="../ink/ink474.xml"/><Relationship Id="rId8" Type="http://schemas.openxmlformats.org/officeDocument/2006/relationships/customXml" Target="../ink/ink428.xml"/><Relationship Id="rId98" Type="http://schemas.openxmlformats.org/officeDocument/2006/relationships/customXml" Target="../ink/ink473.xml"/><Relationship Id="rId121" Type="http://schemas.openxmlformats.org/officeDocument/2006/relationships/image" Target="../media/image138.png"/><Relationship Id="rId142" Type="http://schemas.openxmlformats.org/officeDocument/2006/relationships/customXml" Target="../ink/ink495.xml"/><Relationship Id="rId163" Type="http://schemas.openxmlformats.org/officeDocument/2006/relationships/image" Target="../media/image159.png"/><Relationship Id="rId184" Type="http://schemas.openxmlformats.org/officeDocument/2006/relationships/customXml" Target="../ink/ink517.xml"/><Relationship Id="rId219" Type="http://schemas.openxmlformats.org/officeDocument/2006/relationships/image" Target="../media/image186.png"/><Relationship Id="rId230" Type="http://schemas.openxmlformats.org/officeDocument/2006/relationships/customXml" Target="../ink/ink540.xml"/><Relationship Id="rId25" Type="http://schemas.openxmlformats.org/officeDocument/2006/relationships/image" Target="../media/image1723.png"/><Relationship Id="rId46" Type="http://schemas.openxmlformats.org/officeDocument/2006/relationships/customXml" Target="../ink/ink447.xml"/><Relationship Id="rId67" Type="http://schemas.openxmlformats.org/officeDocument/2006/relationships/image" Target="../media/image1744.png"/><Relationship Id="rId20" Type="http://schemas.openxmlformats.org/officeDocument/2006/relationships/customXml" Target="../ink/ink434.xml"/><Relationship Id="rId41" Type="http://schemas.openxmlformats.org/officeDocument/2006/relationships/image" Target="../media/image1731.png"/><Relationship Id="rId62" Type="http://schemas.openxmlformats.org/officeDocument/2006/relationships/customXml" Target="../ink/ink455.xml"/><Relationship Id="rId83" Type="http://schemas.openxmlformats.org/officeDocument/2006/relationships/image" Target="../media/image1752.png"/><Relationship Id="rId88" Type="http://schemas.openxmlformats.org/officeDocument/2006/relationships/customXml" Target="../ink/ink468.xml"/><Relationship Id="rId111" Type="http://schemas.openxmlformats.org/officeDocument/2006/relationships/image" Target="../media/image133.png"/><Relationship Id="rId132" Type="http://schemas.openxmlformats.org/officeDocument/2006/relationships/customXml" Target="../ink/ink490.xml"/><Relationship Id="rId153" Type="http://schemas.openxmlformats.org/officeDocument/2006/relationships/image" Target="../media/image154.png"/><Relationship Id="rId174" Type="http://schemas.openxmlformats.org/officeDocument/2006/relationships/customXml" Target="../ink/ink512.xml"/><Relationship Id="rId179" Type="http://schemas.openxmlformats.org/officeDocument/2006/relationships/image" Target="../media/image166.png"/><Relationship Id="rId195" Type="http://schemas.openxmlformats.org/officeDocument/2006/relationships/image" Target="../media/image174.png"/><Relationship Id="rId209" Type="http://schemas.openxmlformats.org/officeDocument/2006/relationships/image" Target="../media/image181.png"/><Relationship Id="rId190" Type="http://schemas.openxmlformats.org/officeDocument/2006/relationships/customXml" Target="../ink/ink520.xml"/><Relationship Id="rId204" Type="http://schemas.openxmlformats.org/officeDocument/2006/relationships/customXml" Target="../ink/ink527.xml"/><Relationship Id="rId220" Type="http://schemas.openxmlformats.org/officeDocument/2006/relationships/customXml" Target="../ink/ink535.xml"/><Relationship Id="rId225" Type="http://schemas.openxmlformats.org/officeDocument/2006/relationships/image" Target="../media/image189.png"/><Relationship Id="rId15" Type="http://schemas.openxmlformats.org/officeDocument/2006/relationships/image" Target="../media/image1718.png"/><Relationship Id="rId36" Type="http://schemas.openxmlformats.org/officeDocument/2006/relationships/customXml" Target="../ink/ink442.xml"/><Relationship Id="rId57" Type="http://schemas.openxmlformats.org/officeDocument/2006/relationships/image" Target="../media/image1739.png"/><Relationship Id="rId106" Type="http://schemas.openxmlformats.org/officeDocument/2006/relationships/customXml" Target="../ink/ink477.xml"/><Relationship Id="rId127" Type="http://schemas.openxmlformats.org/officeDocument/2006/relationships/image" Target="../media/image141.png"/><Relationship Id="rId10" Type="http://schemas.openxmlformats.org/officeDocument/2006/relationships/customXml" Target="../ink/ink429.xml"/><Relationship Id="rId31" Type="http://schemas.openxmlformats.org/officeDocument/2006/relationships/image" Target="../media/image1726.png"/><Relationship Id="rId52" Type="http://schemas.openxmlformats.org/officeDocument/2006/relationships/customXml" Target="../ink/ink450.xml"/><Relationship Id="rId73" Type="http://schemas.openxmlformats.org/officeDocument/2006/relationships/image" Target="../media/image1747.png"/><Relationship Id="rId78" Type="http://schemas.openxmlformats.org/officeDocument/2006/relationships/customXml" Target="../ink/ink463.xml"/><Relationship Id="rId94" Type="http://schemas.openxmlformats.org/officeDocument/2006/relationships/customXml" Target="../ink/ink471.xml"/><Relationship Id="rId99" Type="http://schemas.openxmlformats.org/officeDocument/2006/relationships/image" Target="../media/image127.png"/><Relationship Id="rId101" Type="http://schemas.openxmlformats.org/officeDocument/2006/relationships/image" Target="../media/image128.png"/><Relationship Id="rId122" Type="http://schemas.openxmlformats.org/officeDocument/2006/relationships/customXml" Target="../ink/ink485.xml"/><Relationship Id="rId143" Type="http://schemas.openxmlformats.org/officeDocument/2006/relationships/image" Target="../media/image149.png"/><Relationship Id="rId148" Type="http://schemas.openxmlformats.org/officeDocument/2006/relationships/customXml" Target="../ink/ink498.xml"/><Relationship Id="rId164" Type="http://schemas.openxmlformats.org/officeDocument/2006/relationships/customXml" Target="../ink/ink506.xml"/><Relationship Id="rId169" Type="http://schemas.openxmlformats.org/officeDocument/2006/relationships/customXml" Target="../ink/ink509.xml"/><Relationship Id="rId185" Type="http://schemas.openxmlformats.org/officeDocument/2006/relationships/image" Target="../media/image169.png"/><Relationship Id="rId4" Type="http://schemas.openxmlformats.org/officeDocument/2006/relationships/customXml" Target="../ink/ink426.xml"/><Relationship Id="rId9" Type="http://schemas.openxmlformats.org/officeDocument/2006/relationships/image" Target="../media/image1715.png"/><Relationship Id="rId180" Type="http://schemas.openxmlformats.org/officeDocument/2006/relationships/customXml" Target="../ink/ink515.xml"/><Relationship Id="rId210" Type="http://schemas.openxmlformats.org/officeDocument/2006/relationships/customXml" Target="../ink/ink530.xml"/><Relationship Id="rId215" Type="http://schemas.openxmlformats.org/officeDocument/2006/relationships/image" Target="../media/image184.png"/><Relationship Id="rId26" Type="http://schemas.openxmlformats.org/officeDocument/2006/relationships/customXml" Target="../ink/ink437.xml"/><Relationship Id="rId231" Type="http://schemas.openxmlformats.org/officeDocument/2006/relationships/image" Target="../media/image192.png"/><Relationship Id="rId47" Type="http://schemas.openxmlformats.org/officeDocument/2006/relationships/image" Target="../media/image1734.png"/><Relationship Id="rId68" Type="http://schemas.openxmlformats.org/officeDocument/2006/relationships/customXml" Target="../ink/ink458.xml"/><Relationship Id="rId89" Type="http://schemas.openxmlformats.org/officeDocument/2006/relationships/image" Target="../media/image1755.png"/><Relationship Id="rId112" Type="http://schemas.openxmlformats.org/officeDocument/2006/relationships/customXml" Target="../ink/ink480.xml"/><Relationship Id="rId133" Type="http://schemas.openxmlformats.org/officeDocument/2006/relationships/image" Target="../media/image144.png"/><Relationship Id="rId154" Type="http://schemas.openxmlformats.org/officeDocument/2006/relationships/customXml" Target="../ink/ink501.xml"/><Relationship Id="rId175" Type="http://schemas.openxmlformats.org/officeDocument/2006/relationships/image" Target="../media/image164.png"/><Relationship Id="rId196" Type="http://schemas.openxmlformats.org/officeDocument/2006/relationships/customXml" Target="../ink/ink523.xml"/><Relationship Id="rId200" Type="http://schemas.openxmlformats.org/officeDocument/2006/relationships/customXml" Target="../ink/ink525.xml"/><Relationship Id="rId16" Type="http://schemas.openxmlformats.org/officeDocument/2006/relationships/customXml" Target="../ink/ink432.xml"/><Relationship Id="rId221" Type="http://schemas.openxmlformats.org/officeDocument/2006/relationships/image" Target="../media/image187.png"/><Relationship Id="rId37" Type="http://schemas.openxmlformats.org/officeDocument/2006/relationships/image" Target="../media/image1729.png"/><Relationship Id="rId58" Type="http://schemas.openxmlformats.org/officeDocument/2006/relationships/customXml" Target="../ink/ink453.xml"/><Relationship Id="rId79" Type="http://schemas.openxmlformats.org/officeDocument/2006/relationships/image" Target="../media/image1750.png"/><Relationship Id="rId102" Type="http://schemas.openxmlformats.org/officeDocument/2006/relationships/customXml" Target="../ink/ink475.xml"/><Relationship Id="rId123" Type="http://schemas.openxmlformats.org/officeDocument/2006/relationships/image" Target="../media/image139.png"/><Relationship Id="rId144" Type="http://schemas.openxmlformats.org/officeDocument/2006/relationships/customXml" Target="../ink/ink496.xml"/><Relationship Id="rId90" Type="http://schemas.openxmlformats.org/officeDocument/2006/relationships/customXml" Target="../ink/ink469.xml"/><Relationship Id="rId165" Type="http://schemas.openxmlformats.org/officeDocument/2006/relationships/customXml" Target="../ink/ink507.xml"/><Relationship Id="rId186" Type="http://schemas.openxmlformats.org/officeDocument/2006/relationships/customXml" Target="../ink/ink518.xml"/><Relationship Id="rId211" Type="http://schemas.openxmlformats.org/officeDocument/2006/relationships/image" Target="../media/image182.png"/><Relationship Id="rId232" Type="http://schemas.openxmlformats.org/officeDocument/2006/relationships/customXml" Target="../ink/ink541.xml"/><Relationship Id="rId27" Type="http://schemas.openxmlformats.org/officeDocument/2006/relationships/image" Target="../media/image1724.png"/><Relationship Id="rId48" Type="http://schemas.openxmlformats.org/officeDocument/2006/relationships/customXml" Target="../ink/ink448.xml"/><Relationship Id="rId69" Type="http://schemas.openxmlformats.org/officeDocument/2006/relationships/image" Target="../media/image1745.png"/><Relationship Id="rId113" Type="http://schemas.openxmlformats.org/officeDocument/2006/relationships/image" Target="../media/image134.png"/><Relationship Id="rId134" Type="http://schemas.openxmlformats.org/officeDocument/2006/relationships/customXml" Target="../ink/ink491.xml"/><Relationship Id="rId80" Type="http://schemas.openxmlformats.org/officeDocument/2006/relationships/customXml" Target="../ink/ink464.xml"/><Relationship Id="rId155" Type="http://schemas.openxmlformats.org/officeDocument/2006/relationships/image" Target="../media/image155.png"/><Relationship Id="rId176" Type="http://schemas.openxmlformats.org/officeDocument/2006/relationships/customXml" Target="../ink/ink513.xml"/><Relationship Id="rId197" Type="http://schemas.openxmlformats.org/officeDocument/2006/relationships/image" Target="../media/image175.png"/><Relationship Id="rId201" Type="http://schemas.openxmlformats.org/officeDocument/2006/relationships/image" Target="../media/image177.png"/><Relationship Id="rId222" Type="http://schemas.openxmlformats.org/officeDocument/2006/relationships/customXml" Target="../ink/ink536.xml"/><Relationship Id="rId17" Type="http://schemas.openxmlformats.org/officeDocument/2006/relationships/image" Target="../media/image1719.png"/><Relationship Id="rId38" Type="http://schemas.openxmlformats.org/officeDocument/2006/relationships/customXml" Target="../ink/ink443.xml"/><Relationship Id="rId59" Type="http://schemas.openxmlformats.org/officeDocument/2006/relationships/image" Target="../media/image1740.png"/><Relationship Id="rId103" Type="http://schemas.openxmlformats.org/officeDocument/2006/relationships/image" Target="../media/image129.png"/><Relationship Id="rId124" Type="http://schemas.openxmlformats.org/officeDocument/2006/relationships/customXml" Target="../ink/ink486.xml"/><Relationship Id="rId70" Type="http://schemas.openxmlformats.org/officeDocument/2006/relationships/customXml" Target="../ink/ink459.xml"/><Relationship Id="rId91" Type="http://schemas.openxmlformats.org/officeDocument/2006/relationships/image" Target="../media/image1756.png"/><Relationship Id="rId145" Type="http://schemas.openxmlformats.org/officeDocument/2006/relationships/image" Target="../media/image150.png"/><Relationship Id="rId166" Type="http://schemas.openxmlformats.org/officeDocument/2006/relationships/image" Target="../media/image160.png"/><Relationship Id="rId187" Type="http://schemas.openxmlformats.org/officeDocument/2006/relationships/image" Target="../media/image170.png"/><Relationship Id="rId1" Type="http://schemas.openxmlformats.org/officeDocument/2006/relationships/slideLayout" Target="../slideLayouts/slideLayout7.xml"/><Relationship Id="rId212" Type="http://schemas.openxmlformats.org/officeDocument/2006/relationships/customXml" Target="../ink/ink531.xml"/><Relationship Id="rId233" Type="http://schemas.openxmlformats.org/officeDocument/2006/relationships/image" Target="../media/image193.png"/><Relationship Id="rId28" Type="http://schemas.openxmlformats.org/officeDocument/2006/relationships/customXml" Target="../ink/ink438.xml"/><Relationship Id="rId49" Type="http://schemas.openxmlformats.org/officeDocument/2006/relationships/image" Target="../media/image1735.png"/><Relationship Id="rId114" Type="http://schemas.openxmlformats.org/officeDocument/2006/relationships/customXml" Target="../ink/ink481.xml"/><Relationship Id="rId60" Type="http://schemas.openxmlformats.org/officeDocument/2006/relationships/customXml" Target="../ink/ink454.xml"/><Relationship Id="rId81" Type="http://schemas.openxmlformats.org/officeDocument/2006/relationships/image" Target="../media/image1751.png"/><Relationship Id="rId135" Type="http://schemas.openxmlformats.org/officeDocument/2006/relationships/image" Target="../media/image145.png"/><Relationship Id="rId156" Type="http://schemas.openxmlformats.org/officeDocument/2006/relationships/customXml" Target="../ink/ink502.xml"/><Relationship Id="rId177" Type="http://schemas.openxmlformats.org/officeDocument/2006/relationships/image" Target="../media/image165.png"/><Relationship Id="rId198" Type="http://schemas.openxmlformats.org/officeDocument/2006/relationships/customXml" Target="../ink/ink524.xml"/><Relationship Id="rId202" Type="http://schemas.openxmlformats.org/officeDocument/2006/relationships/customXml" Target="../ink/ink526.xml"/><Relationship Id="rId223" Type="http://schemas.openxmlformats.org/officeDocument/2006/relationships/image" Target="../media/image188.png"/><Relationship Id="rId18" Type="http://schemas.openxmlformats.org/officeDocument/2006/relationships/customXml" Target="../ink/ink433.xml"/><Relationship Id="rId39" Type="http://schemas.openxmlformats.org/officeDocument/2006/relationships/image" Target="../media/image1730.png"/><Relationship Id="rId50" Type="http://schemas.openxmlformats.org/officeDocument/2006/relationships/customXml" Target="../ink/ink449.xml"/><Relationship Id="rId104" Type="http://schemas.openxmlformats.org/officeDocument/2006/relationships/customXml" Target="../ink/ink476.xml"/><Relationship Id="rId125" Type="http://schemas.openxmlformats.org/officeDocument/2006/relationships/image" Target="../media/image140.png"/><Relationship Id="rId146" Type="http://schemas.openxmlformats.org/officeDocument/2006/relationships/customXml" Target="../ink/ink497.xml"/><Relationship Id="rId167" Type="http://schemas.openxmlformats.org/officeDocument/2006/relationships/customXml" Target="../ink/ink508.xml"/><Relationship Id="rId188" Type="http://schemas.openxmlformats.org/officeDocument/2006/relationships/customXml" Target="../ink/ink519.xml"/><Relationship Id="rId71" Type="http://schemas.openxmlformats.org/officeDocument/2006/relationships/image" Target="../media/image1746.png"/><Relationship Id="rId92" Type="http://schemas.openxmlformats.org/officeDocument/2006/relationships/customXml" Target="../ink/ink470.xml"/><Relationship Id="rId213" Type="http://schemas.openxmlformats.org/officeDocument/2006/relationships/image" Target="../media/image183.png"/><Relationship Id="rId2" Type="http://schemas.openxmlformats.org/officeDocument/2006/relationships/notesSlide" Target="../notesSlides/notesSlide8.xml"/><Relationship Id="rId29" Type="http://schemas.openxmlformats.org/officeDocument/2006/relationships/image" Target="../media/image1725.png"/><Relationship Id="rId40" Type="http://schemas.openxmlformats.org/officeDocument/2006/relationships/customXml" Target="../ink/ink444.xml"/><Relationship Id="rId115" Type="http://schemas.openxmlformats.org/officeDocument/2006/relationships/image" Target="../media/image135.png"/><Relationship Id="rId136" Type="http://schemas.openxmlformats.org/officeDocument/2006/relationships/customXml" Target="../ink/ink492.xml"/><Relationship Id="rId157" Type="http://schemas.openxmlformats.org/officeDocument/2006/relationships/image" Target="../media/image156.png"/><Relationship Id="rId178" Type="http://schemas.openxmlformats.org/officeDocument/2006/relationships/customXml" Target="../ink/ink514.xml"/><Relationship Id="rId61" Type="http://schemas.openxmlformats.org/officeDocument/2006/relationships/image" Target="../media/image1741.png"/><Relationship Id="rId82" Type="http://schemas.openxmlformats.org/officeDocument/2006/relationships/customXml" Target="../ink/ink465.xml"/><Relationship Id="rId199" Type="http://schemas.openxmlformats.org/officeDocument/2006/relationships/image" Target="../media/image176.png"/><Relationship Id="rId203" Type="http://schemas.openxmlformats.org/officeDocument/2006/relationships/image" Target="../media/image178.png"/><Relationship Id="rId19" Type="http://schemas.openxmlformats.org/officeDocument/2006/relationships/image" Target="../media/image1720.png"/><Relationship Id="rId224" Type="http://schemas.openxmlformats.org/officeDocument/2006/relationships/customXml" Target="../ink/ink537.xml"/><Relationship Id="rId30" Type="http://schemas.openxmlformats.org/officeDocument/2006/relationships/customXml" Target="../ink/ink439.xml"/><Relationship Id="rId105" Type="http://schemas.openxmlformats.org/officeDocument/2006/relationships/image" Target="../media/image130.png"/><Relationship Id="rId126" Type="http://schemas.openxmlformats.org/officeDocument/2006/relationships/customXml" Target="../ink/ink487.xml"/><Relationship Id="rId147" Type="http://schemas.openxmlformats.org/officeDocument/2006/relationships/image" Target="../media/image151.png"/><Relationship Id="rId168" Type="http://schemas.openxmlformats.org/officeDocument/2006/relationships/image" Target="../media/image161.png"/><Relationship Id="rId51" Type="http://schemas.openxmlformats.org/officeDocument/2006/relationships/image" Target="../media/image1736.png"/><Relationship Id="rId72" Type="http://schemas.openxmlformats.org/officeDocument/2006/relationships/customXml" Target="../ink/ink460.xml"/><Relationship Id="rId93" Type="http://schemas.openxmlformats.org/officeDocument/2006/relationships/image" Target="../media/image1757.png"/><Relationship Id="rId189" Type="http://schemas.openxmlformats.org/officeDocument/2006/relationships/image" Target="../media/image171.png"/><Relationship Id="rId3" Type="http://schemas.openxmlformats.org/officeDocument/2006/relationships/image" Target="../media/image5210.png"/><Relationship Id="rId214" Type="http://schemas.openxmlformats.org/officeDocument/2006/relationships/customXml" Target="../ink/ink532.xml"/><Relationship Id="rId116" Type="http://schemas.openxmlformats.org/officeDocument/2006/relationships/customXml" Target="../ink/ink482.xml"/><Relationship Id="rId137" Type="http://schemas.openxmlformats.org/officeDocument/2006/relationships/image" Target="../media/image146.png"/><Relationship Id="rId158" Type="http://schemas.openxmlformats.org/officeDocument/2006/relationships/customXml" Target="../ink/ink503.xml"/></Relationships>
</file>

<file path=ppt/slides/_rels/slide9.xml.rels><?xml version="1.0" encoding="UTF-8" standalone="yes"?>
<Relationships xmlns="http://schemas.openxmlformats.org/package/2006/relationships"><Relationship Id="rId117" Type="http://schemas.openxmlformats.org/officeDocument/2006/relationships/customXml" Target="../ink/ink599.xml"/><Relationship Id="rId21" Type="http://schemas.openxmlformats.org/officeDocument/2006/relationships/customXml" Target="../ink/ink551.xml"/><Relationship Id="rId63" Type="http://schemas.openxmlformats.org/officeDocument/2006/relationships/customXml" Target="../ink/ink572.xml"/><Relationship Id="rId159" Type="http://schemas.openxmlformats.org/officeDocument/2006/relationships/customXml" Target="../ink/ink620.xml"/><Relationship Id="rId170" Type="http://schemas.openxmlformats.org/officeDocument/2006/relationships/image" Target="../media/image1842.png"/><Relationship Id="rId226" Type="http://schemas.openxmlformats.org/officeDocument/2006/relationships/image" Target="../media/image1870.png"/><Relationship Id="rId268" Type="http://schemas.openxmlformats.org/officeDocument/2006/relationships/image" Target="../media/image195.png"/><Relationship Id="rId32" Type="http://schemas.openxmlformats.org/officeDocument/2006/relationships/image" Target="../media/image1773.png"/><Relationship Id="rId74" Type="http://schemas.openxmlformats.org/officeDocument/2006/relationships/image" Target="../media/image1794.png"/><Relationship Id="rId128" Type="http://schemas.openxmlformats.org/officeDocument/2006/relationships/image" Target="../media/image1821.png"/><Relationship Id="rId5" Type="http://schemas.openxmlformats.org/officeDocument/2006/relationships/customXml" Target="../ink/ink543.xml"/><Relationship Id="rId95" Type="http://schemas.openxmlformats.org/officeDocument/2006/relationships/customXml" Target="../ink/ink588.xml"/><Relationship Id="rId160" Type="http://schemas.openxmlformats.org/officeDocument/2006/relationships/image" Target="../media/image1837.png"/><Relationship Id="rId181" Type="http://schemas.openxmlformats.org/officeDocument/2006/relationships/customXml" Target="../ink/ink631.xml"/><Relationship Id="rId216" Type="http://schemas.openxmlformats.org/officeDocument/2006/relationships/image" Target="../media/image1865.png"/><Relationship Id="rId237" Type="http://schemas.openxmlformats.org/officeDocument/2006/relationships/customXml" Target="../ink/ink659.xml"/><Relationship Id="rId258" Type="http://schemas.openxmlformats.org/officeDocument/2006/relationships/image" Target="../media/image1886.png"/><Relationship Id="rId22" Type="http://schemas.openxmlformats.org/officeDocument/2006/relationships/image" Target="../media/image1768.png"/><Relationship Id="rId43" Type="http://schemas.openxmlformats.org/officeDocument/2006/relationships/customXml" Target="../ink/ink562.xml"/><Relationship Id="rId64" Type="http://schemas.openxmlformats.org/officeDocument/2006/relationships/image" Target="../media/image1789.png"/><Relationship Id="rId118" Type="http://schemas.openxmlformats.org/officeDocument/2006/relationships/image" Target="../media/image1816.png"/><Relationship Id="rId139" Type="http://schemas.openxmlformats.org/officeDocument/2006/relationships/customXml" Target="../ink/ink610.xml"/><Relationship Id="rId85" Type="http://schemas.openxmlformats.org/officeDocument/2006/relationships/customXml" Target="../ink/ink583.xml"/><Relationship Id="rId150" Type="http://schemas.openxmlformats.org/officeDocument/2006/relationships/image" Target="../media/image1832.png"/><Relationship Id="rId171" Type="http://schemas.openxmlformats.org/officeDocument/2006/relationships/customXml" Target="../ink/ink626.xml"/><Relationship Id="rId192" Type="http://schemas.openxmlformats.org/officeDocument/2006/relationships/image" Target="../media/image1853.png"/><Relationship Id="rId206" Type="http://schemas.openxmlformats.org/officeDocument/2006/relationships/image" Target="../media/image1860.png"/><Relationship Id="rId227" Type="http://schemas.openxmlformats.org/officeDocument/2006/relationships/customXml" Target="../ink/ink654.xml"/><Relationship Id="rId248" Type="http://schemas.openxmlformats.org/officeDocument/2006/relationships/image" Target="../media/image1881.png"/><Relationship Id="rId269" Type="http://schemas.openxmlformats.org/officeDocument/2006/relationships/customXml" Target="../ink/ink675.xml"/><Relationship Id="rId12" Type="http://schemas.openxmlformats.org/officeDocument/2006/relationships/image" Target="../media/image1763.png"/><Relationship Id="rId33" Type="http://schemas.openxmlformats.org/officeDocument/2006/relationships/customXml" Target="../ink/ink557.xml"/><Relationship Id="rId108" Type="http://schemas.openxmlformats.org/officeDocument/2006/relationships/image" Target="../media/image1811.png"/><Relationship Id="rId129" Type="http://schemas.openxmlformats.org/officeDocument/2006/relationships/customXml" Target="../ink/ink605.xml"/><Relationship Id="rId54" Type="http://schemas.openxmlformats.org/officeDocument/2006/relationships/image" Target="../media/image1784.png"/><Relationship Id="rId75" Type="http://schemas.openxmlformats.org/officeDocument/2006/relationships/customXml" Target="../ink/ink578.xml"/><Relationship Id="rId96" Type="http://schemas.openxmlformats.org/officeDocument/2006/relationships/image" Target="../media/image1805.png"/><Relationship Id="rId140" Type="http://schemas.openxmlformats.org/officeDocument/2006/relationships/image" Target="../media/image1827.png"/><Relationship Id="rId161" Type="http://schemas.openxmlformats.org/officeDocument/2006/relationships/customXml" Target="../ink/ink621.xml"/><Relationship Id="rId182" Type="http://schemas.openxmlformats.org/officeDocument/2006/relationships/image" Target="../media/image1848.png"/><Relationship Id="rId217" Type="http://schemas.openxmlformats.org/officeDocument/2006/relationships/customXml" Target="../ink/ink649.xml"/><Relationship Id="rId6" Type="http://schemas.openxmlformats.org/officeDocument/2006/relationships/image" Target="../media/image1760.png"/><Relationship Id="rId238" Type="http://schemas.openxmlformats.org/officeDocument/2006/relationships/image" Target="../media/image1876.png"/><Relationship Id="rId259" Type="http://schemas.openxmlformats.org/officeDocument/2006/relationships/customXml" Target="../ink/ink670.xml"/><Relationship Id="rId23" Type="http://schemas.openxmlformats.org/officeDocument/2006/relationships/customXml" Target="../ink/ink552.xml"/><Relationship Id="rId119" Type="http://schemas.openxmlformats.org/officeDocument/2006/relationships/customXml" Target="../ink/ink600.xml"/><Relationship Id="rId270" Type="http://schemas.openxmlformats.org/officeDocument/2006/relationships/image" Target="../media/image196.png"/><Relationship Id="rId44" Type="http://schemas.openxmlformats.org/officeDocument/2006/relationships/image" Target="../media/image1779.png"/><Relationship Id="rId65" Type="http://schemas.openxmlformats.org/officeDocument/2006/relationships/customXml" Target="../ink/ink573.xml"/><Relationship Id="rId86" Type="http://schemas.openxmlformats.org/officeDocument/2006/relationships/image" Target="../media/image1800.png"/><Relationship Id="rId130" Type="http://schemas.openxmlformats.org/officeDocument/2006/relationships/image" Target="../media/image1822.png"/><Relationship Id="rId151" Type="http://schemas.openxmlformats.org/officeDocument/2006/relationships/customXml" Target="../ink/ink616.xml"/><Relationship Id="rId172" Type="http://schemas.openxmlformats.org/officeDocument/2006/relationships/image" Target="../media/image1843.png"/><Relationship Id="rId193" Type="http://schemas.openxmlformats.org/officeDocument/2006/relationships/customXml" Target="../ink/ink637.xml"/><Relationship Id="rId207" Type="http://schemas.openxmlformats.org/officeDocument/2006/relationships/customXml" Target="../ink/ink644.xml"/><Relationship Id="rId228" Type="http://schemas.openxmlformats.org/officeDocument/2006/relationships/image" Target="../media/image1871.png"/><Relationship Id="rId249" Type="http://schemas.openxmlformats.org/officeDocument/2006/relationships/customXml" Target="../ink/ink665.xml"/><Relationship Id="rId13" Type="http://schemas.openxmlformats.org/officeDocument/2006/relationships/customXml" Target="../ink/ink547.xml"/><Relationship Id="rId109" Type="http://schemas.openxmlformats.org/officeDocument/2006/relationships/customXml" Target="../ink/ink595.xml"/><Relationship Id="rId260" Type="http://schemas.openxmlformats.org/officeDocument/2006/relationships/image" Target="../media/image1887.png"/><Relationship Id="rId34" Type="http://schemas.openxmlformats.org/officeDocument/2006/relationships/image" Target="../media/image1774.png"/><Relationship Id="rId55" Type="http://schemas.openxmlformats.org/officeDocument/2006/relationships/customXml" Target="../ink/ink568.xml"/><Relationship Id="rId76" Type="http://schemas.openxmlformats.org/officeDocument/2006/relationships/image" Target="../media/image1795.png"/><Relationship Id="rId97" Type="http://schemas.openxmlformats.org/officeDocument/2006/relationships/customXml" Target="../ink/ink589.xml"/><Relationship Id="rId120" Type="http://schemas.openxmlformats.org/officeDocument/2006/relationships/image" Target="../media/image1817.png"/><Relationship Id="rId141" Type="http://schemas.openxmlformats.org/officeDocument/2006/relationships/customXml" Target="../ink/ink611.xml"/><Relationship Id="rId7" Type="http://schemas.openxmlformats.org/officeDocument/2006/relationships/customXml" Target="../ink/ink544.xml"/><Relationship Id="rId162" Type="http://schemas.openxmlformats.org/officeDocument/2006/relationships/image" Target="../media/image1838.png"/><Relationship Id="rId183" Type="http://schemas.openxmlformats.org/officeDocument/2006/relationships/customXml" Target="../ink/ink632.xml"/><Relationship Id="rId218" Type="http://schemas.openxmlformats.org/officeDocument/2006/relationships/image" Target="../media/image1866.png"/><Relationship Id="rId239" Type="http://schemas.openxmlformats.org/officeDocument/2006/relationships/customXml" Target="../ink/ink660.xml"/><Relationship Id="rId250" Type="http://schemas.openxmlformats.org/officeDocument/2006/relationships/image" Target="../media/image1882.png"/><Relationship Id="rId271" Type="http://schemas.openxmlformats.org/officeDocument/2006/relationships/customXml" Target="../ink/ink676.xml"/><Relationship Id="rId24" Type="http://schemas.openxmlformats.org/officeDocument/2006/relationships/image" Target="../media/image1769.png"/><Relationship Id="rId45" Type="http://schemas.openxmlformats.org/officeDocument/2006/relationships/customXml" Target="../ink/ink563.xml"/><Relationship Id="rId66" Type="http://schemas.openxmlformats.org/officeDocument/2006/relationships/image" Target="../media/image1790.png"/><Relationship Id="rId87" Type="http://schemas.openxmlformats.org/officeDocument/2006/relationships/customXml" Target="../ink/ink584.xml"/><Relationship Id="rId110" Type="http://schemas.openxmlformats.org/officeDocument/2006/relationships/image" Target="../media/image1812.png"/><Relationship Id="rId131" Type="http://schemas.openxmlformats.org/officeDocument/2006/relationships/customXml" Target="../ink/ink606.xml"/><Relationship Id="rId152" Type="http://schemas.openxmlformats.org/officeDocument/2006/relationships/image" Target="../media/image1833.png"/><Relationship Id="rId173" Type="http://schemas.openxmlformats.org/officeDocument/2006/relationships/customXml" Target="../ink/ink627.xml"/><Relationship Id="rId194" Type="http://schemas.openxmlformats.org/officeDocument/2006/relationships/image" Target="../media/image1854.png"/><Relationship Id="rId208" Type="http://schemas.openxmlformats.org/officeDocument/2006/relationships/image" Target="../media/image1861.png"/><Relationship Id="rId229" Type="http://schemas.openxmlformats.org/officeDocument/2006/relationships/customXml" Target="../ink/ink655.xml"/><Relationship Id="rId240" Type="http://schemas.openxmlformats.org/officeDocument/2006/relationships/image" Target="../media/image1877.png"/><Relationship Id="rId261" Type="http://schemas.openxmlformats.org/officeDocument/2006/relationships/customXml" Target="../ink/ink671.xml"/><Relationship Id="rId14" Type="http://schemas.openxmlformats.org/officeDocument/2006/relationships/image" Target="../media/image1764.png"/><Relationship Id="rId35" Type="http://schemas.openxmlformats.org/officeDocument/2006/relationships/customXml" Target="../ink/ink558.xml"/><Relationship Id="rId56" Type="http://schemas.openxmlformats.org/officeDocument/2006/relationships/image" Target="../media/image1785.png"/><Relationship Id="rId77" Type="http://schemas.openxmlformats.org/officeDocument/2006/relationships/customXml" Target="../ink/ink579.xml"/><Relationship Id="rId100" Type="http://schemas.openxmlformats.org/officeDocument/2006/relationships/image" Target="../media/image1807.png"/><Relationship Id="rId8" Type="http://schemas.openxmlformats.org/officeDocument/2006/relationships/image" Target="../media/image1761.png"/><Relationship Id="rId98" Type="http://schemas.openxmlformats.org/officeDocument/2006/relationships/image" Target="../media/image1806.png"/><Relationship Id="rId121" Type="http://schemas.openxmlformats.org/officeDocument/2006/relationships/customXml" Target="../ink/ink601.xml"/><Relationship Id="rId142" Type="http://schemas.openxmlformats.org/officeDocument/2006/relationships/image" Target="../media/image1828.png"/><Relationship Id="rId163" Type="http://schemas.openxmlformats.org/officeDocument/2006/relationships/customXml" Target="../ink/ink622.xml"/><Relationship Id="rId184" Type="http://schemas.openxmlformats.org/officeDocument/2006/relationships/image" Target="../media/image1849.png"/><Relationship Id="rId219" Type="http://schemas.openxmlformats.org/officeDocument/2006/relationships/customXml" Target="../ink/ink650.xml"/><Relationship Id="rId230" Type="http://schemas.openxmlformats.org/officeDocument/2006/relationships/image" Target="../media/image1872.png"/><Relationship Id="rId251" Type="http://schemas.openxmlformats.org/officeDocument/2006/relationships/customXml" Target="../ink/ink666.xml"/><Relationship Id="rId25" Type="http://schemas.openxmlformats.org/officeDocument/2006/relationships/customXml" Target="../ink/ink553.xml"/><Relationship Id="rId46" Type="http://schemas.openxmlformats.org/officeDocument/2006/relationships/image" Target="../media/image1780.png"/><Relationship Id="rId67" Type="http://schemas.openxmlformats.org/officeDocument/2006/relationships/customXml" Target="../ink/ink574.xml"/><Relationship Id="rId272" Type="http://schemas.openxmlformats.org/officeDocument/2006/relationships/image" Target="../media/image197.png"/><Relationship Id="rId88" Type="http://schemas.openxmlformats.org/officeDocument/2006/relationships/image" Target="../media/image1801.png"/><Relationship Id="rId111" Type="http://schemas.openxmlformats.org/officeDocument/2006/relationships/customXml" Target="../ink/ink596.xml"/><Relationship Id="rId132" Type="http://schemas.openxmlformats.org/officeDocument/2006/relationships/image" Target="../media/image1823.png"/><Relationship Id="rId153" Type="http://schemas.openxmlformats.org/officeDocument/2006/relationships/customXml" Target="../ink/ink617.xml"/><Relationship Id="rId174" Type="http://schemas.openxmlformats.org/officeDocument/2006/relationships/image" Target="../media/image1844.png"/><Relationship Id="rId195" Type="http://schemas.openxmlformats.org/officeDocument/2006/relationships/customXml" Target="../ink/ink638.xml"/><Relationship Id="rId209" Type="http://schemas.openxmlformats.org/officeDocument/2006/relationships/customXml" Target="../ink/ink645.xml"/><Relationship Id="rId220" Type="http://schemas.openxmlformats.org/officeDocument/2006/relationships/image" Target="../media/image1867.png"/><Relationship Id="rId241" Type="http://schemas.openxmlformats.org/officeDocument/2006/relationships/customXml" Target="../ink/ink661.xml"/><Relationship Id="rId15" Type="http://schemas.openxmlformats.org/officeDocument/2006/relationships/customXml" Target="../ink/ink548.xml"/><Relationship Id="rId36" Type="http://schemas.openxmlformats.org/officeDocument/2006/relationships/image" Target="../media/image1775.png"/><Relationship Id="rId57" Type="http://schemas.openxmlformats.org/officeDocument/2006/relationships/customXml" Target="../ink/ink569.xml"/><Relationship Id="rId262" Type="http://schemas.openxmlformats.org/officeDocument/2006/relationships/image" Target="../media/image1888.png"/><Relationship Id="rId78" Type="http://schemas.openxmlformats.org/officeDocument/2006/relationships/image" Target="../media/image1796.png"/><Relationship Id="rId99" Type="http://schemas.openxmlformats.org/officeDocument/2006/relationships/customXml" Target="../ink/ink590.xml"/><Relationship Id="rId101" Type="http://schemas.openxmlformats.org/officeDocument/2006/relationships/customXml" Target="../ink/ink591.xml"/><Relationship Id="rId122" Type="http://schemas.openxmlformats.org/officeDocument/2006/relationships/image" Target="../media/image1818.png"/><Relationship Id="rId143" Type="http://schemas.openxmlformats.org/officeDocument/2006/relationships/customXml" Target="../ink/ink612.xml"/><Relationship Id="rId164" Type="http://schemas.openxmlformats.org/officeDocument/2006/relationships/image" Target="../media/image1839.png"/><Relationship Id="rId185" Type="http://schemas.openxmlformats.org/officeDocument/2006/relationships/customXml" Target="../ink/ink633.xml"/><Relationship Id="rId9" Type="http://schemas.openxmlformats.org/officeDocument/2006/relationships/customXml" Target="../ink/ink545.xml"/><Relationship Id="rId210" Type="http://schemas.openxmlformats.org/officeDocument/2006/relationships/image" Target="../media/image1862.png"/><Relationship Id="rId26" Type="http://schemas.openxmlformats.org/officeDocument/2006/relationships/image" Target="../media/image1770.png"/><Relationship Id="rId231" Type="http://schemas.openxmlformats.org/officeDocument/2006/relationships/customXml" Target="../ink/ink656.xml"/><Relationship Id="rId252" Type="http://schemas.openxmlformats.org/officeDocument/2006/relationships/image" Target="../media/image1883.png"/><Relationship Id="rId273" Type="http://schemas.openxmlformats.org/officeDocument/2006/relationships/customXml" Target="../ink/ink677.xml"/><Relationship Id="rId47" Type="http://schemas.openxmlformats.org/officeDocument/2006/relationships/customXml" Target="../ink/ink564.xml"/><Relationship Id="rId68" Type="http://schemas.openxmlformats.org/officeDocument/2006/relationships/image" Target="../media/image1791.png"/><Relationship Id="rId89" Type="http://schemas.openxmlformats.org/officeDocument/2006/relationships/customXml" Target="../ink/ink585.xml"/><Relationship Id="rId112" Type="http://schemas.openxmlformats.org/officeDocument/2006/relationships/image" Target="../media/image1813.png"/><Relationship Id="rId133" Type="http://schemas.openxmlformats.org/officeDocument/2006/relationships/customXml" Target="../ink/ink607.xml"/><Relationship Id="rId154" Type="http://schemas.openxmlformats.org/officeDocument/2006/relationships/image" Target="../media/image1834.png"/><Relationship Id="rId175" Type="http://schemas.openxmlformats.org/officeDocument/2006/relationships/customXml" Target="../ink/ink628.xml"/><Relationship Id="rId196" Type="http://schemas.openxmlformats.org/officeDocument/2006/relationships/image" Target="../media/image1855.png"/><Relationship Id="rId200" Type="http://schemas.openxmlformats.org/officeDocument/2006/relationships/image" Target="../media/image1857.png"/><Relationship Id="rId16" Type="http://schemas.openxmlformats.org/officeDocument/2006/relationships/image" Target="../media/image1765.png"/><Relationship Id="rId221" Type="http://schemas.openxmlformats.org/officeDocument/2006/relationships/customXml" Target="../ink/ink651.xml"/><Relationship Id="rId242" Type="http://schemas.openxmlformats.org/officeDocument/2006/relationships/image" Target="../media/image1878.png"/><Relationship Id="rId263" Type="http://schemas.openxmlformats.org/officeDocument/2006/relationships/customXml" Target="../ink/ink672.xml"/><Relationship Id="rId37" Type="http://schemas.openxmlformats.org/officeDocument/2006/relationships/customXml" Target="../ink/ink559.xml"/><Relationship Id="rId58" Type="http://schemas.openxmlformats.org/officeDocument/2006/relationships/image" Target="../media/image1786.png"/><Relationship Id="rId79" Type="http://schemas.openxmlformats.org/officeDocument/2006/relationships/customXml" Target="../ink/ink580.xml"/><Relationship Id="rId102" Type="http://schemas.openxmlformats.org/officeDocument/2006/relationships/image" Target="../media/image1808.png"/><Relationship Id="rId123" Type="http://schemas.openxmlformats.org/officeDocument/2006/relationships/customXml" Target="../ink/ink602.xml"/><Relationship Id="rId144" Type="http://schemas.openxmlformats.org/officeDocument/2006/relationships/image" Target="../media/image1829.png"/><Relationship Id="rId90" Type="http://schemas.openxmlformats.org/officeDocument/2006/relationships/image" Target="../media/image1802.png"/><Relationship Id="rId165" Type="http://schemas.openxmlformats.org/officeDocument/2006/relationships/customXml" Target="../ink/ink623.xml"/><Relationship Id="rId186" Type="http://schemas.openxmlformats.org/officeDocument/2006/relationships/image" Target="../media/image1850.png"/><Relationship Id="rId211" Type="http://schemas.openxmlformats.org/officeDocument/2006/relationships/customXml" Target="../ink/ink646.xml"/><Relationship Id="rId232" Type="http://schemas.openxmlformats.org/officeDocument/2006/relationships/image" Target="../media/image1873.png"/><Relationship Id="rId253" Type="http://schemas.openxmlformats.org/officeDocument/2006/relationships/customXml" Target="../ink/ink667.xml"/><Relationship Id="rId274" Type="http://schemas.openxmlformats.org/officeDocument/2006/relationships/image" Target="../media/image198.png"/><Relationship Id="rId27" Type="http://schemas.openxmlformats.org/officeDocument/2006/relationships/customXml" Target="../ink/ink554.xml"/><Relationship Id="rId48" Type="http://schemas.openxmlformats.org/officeDocument/2006/relationships/image" Target="../media/image1781.png"/><Relationship Id="rId69" Type="http://schemas.openxmlformats.org/officeDocument/2006/relationships/customXml" Target="../ink/ink575.xml"/><Relationship Id="rId113" Type="http://schemas.openxmlformats.org/officeDocument/2006/relationships/customXml" Target="../ink/ink597.xml"/><Relationship Id="rId134" Type="http://schemas.openxmlformats.org/officeDocument/2006/relationships/image" Target="../media/image1824.png"/><Relationship Id="rId80" Type="http://schemas.openxmlformats.org/officeDocument/2006/relationships/image" Target="../media/image1797.png"/><Relationship Id="rId155" Type="http://schemas.openxmlformats.org/officeDocument/2006/relationships/customXml" Target="../ink/ink618.xml"/><Relationship Id="rId176" Type="http://schemas.openxmlformats.org/officeDocument/2006/relationships/image" Target="../media/image1845.png"/><Relationship Id="rId197" Type="http://schemas.openxmlformats.org/officeDocument/2006/relationships/customXml" Target="../ink/ink639.xml"/><Relationship Id="rId201" Type="http://schemas.openxmlformats.org/officeDocument/2006/relationships/customXml" Target="../ink/ink641.xml"/><Relationship Id="rId222" Type="http://schemas.openxmlformats.org/officeDocument/2006/relationships/image" Target="../media/image1868.png"/><Relationship Id="rId243" Type="http://schemas.openxmlformats.org/officeDocument/2006/relationships/customXml" Target="../ink/ink662.xml"/><Relationship Id="rId264" Type="http://schemas.openxmlformats.org/officeDocument/2006/relationships/image" Target="../media/image1889.png"/><Relationship Id="rId17" Type="http://schemas.openxmlformats.org/officeDocument/2006/relationships/customXml" Target="../ink/ink549.xml"/><Relationship Id="rId38" Type="http://schemas.openxmlformats.org/officeDocument/2006/relationships/image" Target="../media/image1776.png"/><Relationship Id="rId59" Type="http://schemas.openxmlformats.org/officeDocument/2006/relationships/customXml" Target="../ink/ink570.xml"/><Relationship Id="rId103" Type="http://schemas.openxmlformats.org/officeDocument/2006/relationships/customXml" Target="../ink/ink592.xml"/><Relationship Id="rId124" Type="http://schemas.openxmlformats.org/officeDocument/2006/relationships/image" Target="../media/image1819.png"/><Relationship Id="rId70" Type="http://schemas.openxmlformats.org/officeDocument/2006/relationships/image" Target="../media/image1792.png"/><Relationship Id="rId91" Type="http://schemas.openxmlformats.org/officeDocument/2006/relationships/customXml" Target="../ink/ink586.xml"/><Relationship Id="rId145" Type="http://schemas.openxmlformats.org/officeDocument/2006/relationships/customXml" Target="../ink/ink613.xml"/><Relationship Id="rId166" Type="http://schemas.openxmlformats.org/officeDocument/2006/relationships/image" Target="../media/image1840.png"/><Relationship Id="rId187" Type="http://schemas.openxmlformats.org/officeDocument/2006/relationships/customXml" Target="../ink/ink634.xml"/><Relationship Id="rId1" Type="http://schemas.openxmlformats.org/officeDocument/2006/relationships/slideLayout" Target="../slideLayouts/slideLayout7.xml"/><Relationship Id="rId212" Type="http://schemas.openxmlformats.org/officeDocument/2006/relationships/image" Target="../media/image1863.png"/><Relationship Id="rId233" Type="http://schemas.openxmlformats.org/officeDocument/2006/relationships/customXml" Target="../ink/ink657.xml"/><Relationship Id="rId254" Type="http://schemas.openxmlformats.org/officeDocument/2006/relationships/image" Target="../media/image1884.png"/><Relationship Id="rId28" Type="http://schemas.openxmlformats.org/officeDocument/2006/relationships/image" Target="../media/image1771.png"/><Relationship Id="rId49" Type="http://schemas.openxmlformats.org/officeDocument/2006/relationships/customXml" Target="../ink/ink565.xml"/><Relationship Id="rId114" Type="http://schemas.openxmlformats.org/officeDocument/2006/relationships/image" Target="../media/image1814.png"/><Relationship Id="rId60" Type="http://schemas.openxmlformats.org/officeDocument/2006/relationships/image" Target="../media/image1787.png"/><Relationship Id="rId81" Type="http://schemas.openxmlformats.org/officeDocument/2006/relationships/customXml" Target="../ink/ink581.xml"/><Relationship Id="rId135" Type="http://schemas.openxmlformats.org/officeDocument/2006/relationships/customXml" Target="../ink/ink608.xml"/><Relationship Id="rId156" Type="http://schemas.openxmlformats.org/officeDocument/2006/relationships/image" Target="../media/image1835.png"/><Relationship Id="rId177" Type="http://schemas.openxmlformats.org/officeDocument/2006/relationships/customXml" Target="../ink/ink629.xml"/><Relationship Id="rId198" Type="http://schemas.openxmlformats.org/officeDocument/2006/relationships/image" Target="../media/image1856.png"/><Relationship Id="rId202" Type="http://schemas.openxmlformats.org/officeDocument/2006/relationships/image" Target="../media/image1858.png"/><Relationship Id="rId223" Type="http://schemas.openxmlformats.org/officeDocument/2006/relationships/customXml" Target="../ink/ink652.xml"/><Relationship Id="rId244" Type="http://schemas.openxmlformats.org/officeDocument/2006/relationships/image" Target="../media/image1879.png"/><Relationship Id="rId18" Type="http://schemas.openxmlformats.org/officeDocument/2006/relationships/image" Target="../media/image1766.png"/><Relationship Id="rId39" Type="http://schemas.openxmlformats.org/officeDocument/2006/relationships/customXml" Target="../ink/ink560.xml"/><Relationship Id="rId265" Type="http://schemas.openxmlformats.org/officeDocument/2006/relationships/customXml" Target="../ink/ink673.xml"/><Relationship Id="rId50" Type="http://schemas.openxmlformats.org/officeDocument/2006/relationships/image" Target="../media/image1782.png"/><Relationship Id="rId104" Type="http://schemas.openxmlformats.org/officeDocument/2006/relationships/image" Target="../media/image1809.png"/><Relationship Id="rId125" Type="http://schemas.openxmlformats.org/officeDocument/2006/relationships/customXml" Target="../ink/ink603.xml"/><Relationship Id="rId146" Type="http://schemas.openxmlformats.org/officeDocument/2006/relationships/image" Target="../media/image1830.png"/><Relationship Id="rId167" Type="http://schemas.openxmlformats.org/officeDocument/2006/relationships/customXml" Target="../ink/ink624.xml"/><Relationship Id="rId188" Type="http://schemas.openxmlformats.org/officeDocument/2006/relationships/image" Target="../media/image1851.png"/><Relationship Id="rId71" Type="http://schemas.openxmlformats.org/officeDocument/2006/relationships/customXml" Target="../ink/ink576.xml"/><Relationship Id="rId92" Type="http://schemas.openxmlformats.org/officeDocument/2006/relationships/image" Target="../media/image1803.png"/><Relationship Id="rId213" Type="http://schemas.openxmlformats.org/officeDocument/2006/relationships/customXml" Target="../ink/ink647.xml"/><Relationship Id="rId234" Type="http://schemas.openxmlformats.org/officeDocument/2006/relationships/image" Target="../media/image1874.png"/><Relationship Id="rId2" Type="http://schemas.openxmlformats.org/officeDocument/2006/relationships/notesSlide" Target="../notesSlides/notesSlide9.xml"/><Relationship Id="rId29" Type="http://schemas.openxmlformats.org/officeDocument/2006/relationships/customXml" Target="../ink/ink555.xml"/><Relationship Id="rId255" Type="http://schemas.openxmlformats.org/officeDocument/2006/relationships/customXml" Target="../ink/ink668.xml"/><Relationship Id="rId40" Type="http://schemas.openxmlformats.org/officeDocument/2006/relationships/image" Target="../media/image1777.png"/><Relationship Id="rId115" Type="http://schemas.openxmlformats.org/officeDocument/2006/relationships/customXml" Target="../ink/ink598.xml"/><Relationship Id="rId136" Type="http://schemas.openxmlformats.org/officeDocument/2006/relationships/image" Target="../media/image1825.png"/><Relationship Id="rId157" Type="http://schemas.openxmlformats.org/officeDocument/2006/relationships/customXml" Target="../ink/ink619.xml"/><Relationship Id="rId178" Type="http://schemas.openxmlformats.org/officeDocument/2006/relationships/image" Target="../media/image1846.png"/><Relationship Id="rId61" Type="http://schemas.openxmlformats.org/officeDocument/2006/relationships/customXml" Target="../ink/ink571.xml"/><Relationship Id="rId82" Type="http://schemas.openxmlformats.org/officeDocument/2006/relationships/image" Target="../media/image1798.png"/><Relationship Id="rId199" Type="http://schemas.openxmlformats.org/officeDocument/2006/relationships/customXml" Target="../ink/ink640.xml"/><Relationship Id="rId203" Type="http://schemas.openxmlformats.org/officeDocument/2006/relationships/customXml" Target="../ink/ink642.xml"/><Relationship Id="rId19" Type="http://schemas.openxmlformats.org/officeDocument/2006/relationships/customXml" Target="../ink/ink550.xml"/><Relationship Id="rId224" Type="http://schemas.openxmlformats.org/officeDocument/2006/relationships/image" Target="../media/image1869.png"/><Relationship Id="rId245" Type="http://schemas.openxmlformats.org/officeDocument/2006/relationships/customXml" Target="../ink/ink663.xml"/><Relationship Id="rId266" Type="http://schemas.openxmlformats.org/officeDocument/2006/relationships/image" Target="../media/image194.png"/><Relationship Id="rId30" Type="http://schemas.openxmlformats.org/officeDocument/2006/relationships/image" Target="../media/image1772.png"/><Relationship Id="rId105" Type="http://schemas.openxmlformats.org/officeDocument/2006/relationships/customXml" Target="../ink/ink593.xml"/><Relationship Id="rId126" Type="http://schemas.openxmlformats.org/officeDocument/2006/relationships/image" Target="../media/image1820.png"/><Relationship Id="rId147" Type="http://schemas.openxmlformats.org/officeDocument/2006/relationships/customXml" Target="../ink/ink614.xml"/><Relationship Id="rId168" Type="http://schemas.openxmlformats.org/officeDocument/2006/relationships/image" Target="../media/image1841.png"/><Relationship Id="rId51" Type="http://schemas.openxmlformats.org/officeDocument/2006/relationships/customXml" Target="../ink/ink566.xml"/><Relationship Id="rId72" Type="http://schemas.openxmlformats.org/officeDocument/2006/relationships/image" Target="../media/image1793.png"/><Relationship Id="rId93" Type="http://schemas.openxmlformats.org/officeDocument/2006/relationships/customXml" Target="../ink/ink587.xml"/><Relationship Id="rId189" Type="http://schemas.openxmlformats.org/officeDocument/2006/relationships/customXml" Target="../ink/ink635.xml"/><Relationship Id="rId3" Type="http://schemas.openxmlformats.org/officeDocument/2006/relationships/customXml" Target="../ink/ink542.xml"/><Relationship Id="rId214" Type="http://schemas.openxmlformats.org/officeDocument/2006/relationships/image" Target="../media/image1864.png"/><Relationship Id="rId235" Type="http://schemas.openxmlformats.org/officeDocument/2006/relationships/customXml" Target="../ink/ink658.xml"/><Relationship Id="rId256" Type="http://schemas.openxmlformats.org/officeDocument/2006/relationships/image" Target="../media/image1885.png"/><Relationship Id="rId116" Type="http://schemas.openxmlformats.org/officeDocument/2006/relationships/image" Target="../media/image1815.png"/><Relationship Id="rId137" Type="http://schemas.openxmlformats.org/officeDocument/2006/relationships/customXml" Target="../ink/ink609.xml"/><Relationship Id="rId158" Type="http://schemas.openxmlformats.org/officeDocument/2006/relationships/image" Target="../media/image1836.png"/><Relationship Id="rId20" Type="http://schemas.openxmlformats.org/officeDocument/2006/relationships/image" Target="../media/image1767.png"/><Relationship Id="rId41" Type="http://schemas.openxmlformats.org/officeDocument/2006/relationships/customXml" Target="../ink/ink561.xml"/><Relationship Id="rId62" Type="http://schemas.openxmlformats.org/officeDocument/2006/relationships/image" Target="../media/image1788.png"/><Relationship Id="rId83" Type="http://schemas.openxmlformats.org/officeDocument/2006/relationships/customXml" Target="../ink/ink582.xml"/><Relationship Id="rId179" Type="http://schemas.openxmlformats.org/officeDocument/2006/relationships/customXml" Target="../ink/ink630.xml"/><Relationship Id="rId190" Type="http://schemas.openxmlformats.org/officeDocument/2006/relationships/image" Target="../media/image1852.png"/><Relationship Id="rId204" Type="http://schemas.openxmlformats.org/officeDocument/2006/relationships/image" Target="../media/image1859.png"/><Relationship Id="rId225" Type="http://schemas.openxmlformats.org/officeDocument/2006/relationships/customXml" Target="../ink/ink653.xml"/><Relationship Id="rId246" Type="http://schemas.openxmlformats.org/officeDocument/2006/relationships/image" Target="../media/image1880.png"/><Relationship Id="rId267" Type="http://schemas.openxmlformats.org/officeDocument/2006/relationships/customXml" Target="../ink/ink674.xml"/><Relationship Id="rId106" Type="http://schemas.openxmlformats.org/officeDocument/2006/relationships/image" Target="../media/image1810.png"/><Relationship Id="rId127" Type="http://schemas.openxmlformats.org/officeDocument/2006/relationships/customXml" Target="../ink/ink604.xml"/><Relationship Id="rId10" Type="http://schemas.openxmlformats.org/officeDocument/2006/relationships/image" Target="../media/image1762.png"/><Relationship Id="rId31" Type="http://schemas.openxmlformats.org/officeDocument/2006/relationships/customXml" Target="../ink/ink556.xml"/><Relationship Id="rId52" Type="http://schemas.openxmlformats.org/officeDocument/2006/relationships/image" Target="../media/image1783.png"/><Relationship Id="rId73" Type="http://schemas.openxmlformats.org/officeDocument/2006/relationships/customXml" Target="../ink/ink577.xml"/><Relationship Id="rId94" Type="http://schemas.openxmlformats.org/officeDocument/2006/relationships/image" Target="../media/image1804.png"/><Relationship Id="rId148" Type="http://schemas.openxmlformats.org/officeDocument/2006/relationships/image" Target="../media/image1831.png"/><Relationship Id="rId169" Type="http://schemas.openxmlformats.org/officeDocument/2006/relationships/customXml" Target="../ink/ink625.xml"/><Relationship Id="rId4" Type="http://schemas.openxmlformats.org/officeDocument/2006/relationships/image" Target="../media/image1759.png"/><Relationship Id="rId180" Type="http://schemas.openxmlformats.org/officeDocument/2006/relationships/image" Target="../media/image1847.png"/><Relationship Id="rId215" Type="http://schemas.openxmlformats.org/officeDocument/2006/relationships/customXml" Target="../ink/ink648.xml"/><Relationship Id="rId236" Type="http://schemas.openxmlformats.org/officeDocument/2006/relationships/image" Target="../media/image1875.png"/><Relationship Id="rId257" Type="http://schemas.openxmlformats.org/officeDocument/2006/relationships/customXml" Target="../ink/ink669.xml"/><Relationship Id="rId42" Type="http://schemas.openxmlformats.org/officeDocument/2006/relationships/image" Target="../media/image1778.png"/><Relationship Id="rId84" Type="http://schemas.openxmlformats.org/officeDocument/2006/relationships/image" Target="../media/image1799.png"/><Relationship Id="rId138" Type="http://schemas.openxmlformats.org/officeDocument/2006/relationships/image" Target="../media/image1826.png"/><Relationship Id="rId191" Type="http://schemas.openxmlformats.org/officeDocument/2006/relationships/customXml" Target="../ink/ink636.xml"/><Relationship Id="rId205" Type="http://schemas.openxmlformats.org/officeDocument/2006/relationships/customXml" Target="../ink/ink643.xml"/><Relationship Id="rId247" Type="http://schemas.openxmlformats.org/officeDocument/2006/relationships/customXml" Target="../ink/ink664.xml"/><Relationship Id="rId107" Type="http://schemas.openxmlformats.org/officeDocument/2006/relationships/customXml" Target="../ink/ink594.xml"/><Relationship Id="rId11" Type="http://schemas.openxmlformats.org/officeDocument/2006/relationships/customXml" Target="../ink/ink546.xml"/><Relationship Id="rId53" Type="http://schemas.openxmlformats.org/officeDocument/2006/relationships/customXml" Target="../ink/ink567.xml"/><Relationship Id="rId149" Type="http://schemas.openxmlformats.org/officeDocument/2006/relationships/customXml" Target="../ink/ink6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xmlns="">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xmlns="">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xmlns="">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xmlns="">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xmlns="">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xmlns="">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xmlns="">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xmlns:p14="http://schemas.microsoft.com/office/powerpoint/2010/main">
          <mc:Choice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xmlns="">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xmlns="">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xmlns="">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xmlns="">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xmlns="">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xmlns="">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xmlns="">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xmlns="">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xmlns="">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xmlns="">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xmlns="">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xmlns="">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xmlns="">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xmlns="">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xmlns="">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xmlns="">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xmlns="">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xmlns="">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xmlns="">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xmlns="">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xmlns="">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xmlns="">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xmlns="">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xmlns="">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xmlns="">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xmlns="">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xmlns="">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xmlns="">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xmlns="">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xmlns="">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xmlns="">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xmlns="">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xmlns="">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xmlns="">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xmlns="">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xmlns="">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xmlns="">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xmlns="">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xmlns="">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xmlns="">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xmlns="">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xmlns="">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xmlns="">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xmlns="">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xmlns="">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xmlns="">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xmlns="">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xmlns="">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xmlns="">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xmlns="">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xmlns="">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xmlns="">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xmlns="">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xmlns="">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xmlns="">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xmlns="">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xmlns="">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xmlns="">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xmlns="">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xmlns="">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xmlns="">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xmlns="">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xmlns="">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xmlns="">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xmlns="">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xmlns="">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xmlns="">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xmlns="">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xmlns="">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xmlns="">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xmlns="">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xmlns="">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xmlns="">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xmlns="">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xmlns="">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xmlns="">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xmlns="">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xmlns="">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xmlns="">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xmlns="">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xmlns="">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xmlns="">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xmlns="">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xmlns="">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xmlns="">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xmlns="">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xmlns="">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xmlns="">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xmlns="">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xmlns="">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xmlns="">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xmlns="">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xmlns="">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xmlns="">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xmlns="">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xmlns="">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42" name="Freihand 41">
                <a:extLst>
                  <a:ext uri="{FF2B5EF4-FFF2-40B4-BE49-F238E27FC236}">
                    <a16:creationId xmlns:a16="http://schemas.microsoft.com/office/drawing/2014/main" id="{FDC33237-6840-DFB9-1125-97BE44DFA870}"/>
                  </a:ext>
                </a:extLst>
              </p14:cNvPr>
              <p14:cNvContentPartPr/>
              <p14:nvPr/>
            </p14:nvContentPartPr>
            <p14:xfrm>
              <a:off x="9221613" y="1495346"/>
              <a:ext cx="6840" cy="28080"/>
            </p14:xfrm>
          </p:contentPart>
        </mc:Choice>
        <mc:Fallback xmlns="">
          <p:pic>
            <p:nvPicPr>
              <p:cNvPr id="42" name="Freihand 41">
                <a:extLst>
                  <a:ext uri="{FF2B5EF4-FFF2-40B4-BE49-F238E27FC236}">
                    <a16:creationId xmlns:a16="http://schemas.microsoft.com/office/drawing/2014/main" id="{FDC33237-6840-DFB9-1125-97BE44DFA870}"/>
                  </a:ext>
                </a:extLst>
              </p:cNvPr>
              <p:cNvPicPr/>
              <p:nvPr/>
            </p:nvPicPr>
            <p:blipFill>
              <a:blip r:embed="rId244"/>
              <a:stretch>
                <a:fillRect/>
              </a:stretch>
            </p:blipFill>
            <p:spPr>
              <a:xfrm>
                <a:off x="9215493" y="1489226"/>
                <a:ext cx="19080" cy="40320"/>
              </a:xfrm>
              <a:prstGeom prst="rect">
                <a:avLst/>
              </a:prstGeom>
            </p:spPr>
          </p:pic>
        </mc:Fallback>
      </mc:AlternateContent>
      <p:grpSp>
        <p:nvGrpSpPr>
          <p:cNvPr id="55" name="Gruppieren 54">
            <a:extLst>
              <a:ext uri="{FF2B5EF4-FFF2-40B4-BE49-F238E27FC236}">
                <a16:creationId xmlns:a16="http://schemas.microsoft.com/office/drawing/2014/main" id="{8CA7C99B-2420-97D5-A7B2-7B7FD160738B}"/>
              </a:ext>
            </a:extLst>
          </p:cNvPr>
          <p:cNvGrpSpPr/>
          <p:nvPr/>
        </p:nvGrpSpPr>
        <p:grpSpPr>
          <a:xfrm>
            <a:off x="9228453" y="1781546"/>
            <a:ext cx="210960" cy="275040"/>
            <a:chOff x="9228453" y="1781546"/>
            <a:chExt cx="210960" cy="275040"/>
          </a:xfrm>
        </p:grpSpPr>
        <mc:AlternateContent xmlns:mc="http://schemas.openxmlformats.org/markup-compatibility/2006" xmlns:p14="http://schemas.microsoft.com/office/powerpoint/2010/main">
          <mc:Choice Requires="p14">
            <p:contentPart p14:bwMode="auto" r:id="rId245">
              <p14:nvContentPartPr>
                <p14:cNvPr id="47" name="Freihand 46">
                  <a:extLst>
                    <a:ext uri="{FF2B5EF4-FFF2-40B4-BE49-F238E27FC236}">
                      <a16:creationId xmlns:a16="http://schemas.microsoft.com/office/drawing/2014/main" id="{180CA50C-AA17-A78F-E148-C92A892FD755}"/>
                    </a:ext>
                  </a:extLst>
                </p14:cNvPr>
                <p14:cNvContentPartPr/>
                <p14:nvPr/>
              </p14:nvContentPartPr>
              <p14:xfrm>
                <a:off x="9232053" y="1854626"/>
                <a:ext cx="133200" cy="201960"/>
              </p14:xfrm>
            </p:contentPart>
          </mc:Choice>
          <mc:Fallback xmlns="">
            <p:pic>
              <p:nvPicPr>
                <p:cNvPr id="47" name="Freihand 46">
                  <a:extLst>
                    <a:ext uri="{FF2B5EF4-FFF2-40B4-BE49-F238E27FC236}">
                      <a16:creationId xmlns:a16="http://schemas.microsoft.com/office/drawing/2014/main" id="{180CA50C-AA17-A78F-E148-C92A892FD755}"/>
                    </a:ext>
                  </a:extLst>
                </p:cNvPr>
                <p:cNvPicPr/>
                <p:nvPr/>
              </p:nvPicPr>
              <p:blipFill>
                <a:blip r:embed="rId246"/>
                <a:stretch>
                  <a:fillRect/>
                </a:stretch>
              </p:blipFill>
              <p:spPr>
                <a:xfrm>
                  <a:off x="9225933" y="1848506"/>
                  <a:ext cx="145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E07693A1-7864-94FB-8178-FD60B68AAC1A}"/>
                    </a:ext>
                  </a:extLst>
                </p14:cNvPr>
                <p14:cNvContentPartPr/>
                <p14:nvPr/>
              </p14:nvContentPartPr>
              <p14:xfrm>
                <a:off x="9228453" y="1781546"/>
                <a:ext cx="210960" cy="271440"/>
              </p14:xfrm>
            </p:contentPart>
          </mc:Choice>
          <mc:Fallback xmlns="">
            <p:pic>
              <p:nvPicPr>
                <p:cNvPr id="53" name="Freihand 52">
                  <a:extLst>
                    <a:ext uri="{FF2B5EF4-FFF2-40B4-BE49-F238E27FC236}">
                      <a16:creationId xmlns:a16="http://schemas.microsoft.com/office/drawing/2014/main" id="{E07693A1-7864-94FB-8178-FD60B68AAC1A}"/>
                    </a:ext>
                  </a:extLst>
                </p:cNvPr>
                <p:cNvPicPr/>
                <p:nvPr/>
              </p:nvPicPr>
              <p:blipFill>
                <a:blip r:embed="rId248"/>
                <a:stretch>
                  <a:fillRect/>
                </a:stretch>
              </p:blipFill>
              <p:spPr>
                <a:xfrm>
                  <a:off x="9222333" y="1775426"/>
                  <a:ext cx="223200" cy="283680"/>
                </a:xfrm>
                <a:prstGeom prst="rect">
                  <a:avLst/>
                </a:prstGeom>
              </p:spPr>
            </p:pic>
          </mc:Fallback>
        </mc:AlternateContent>
      </p:grpSp>
      <p:grpSp>
        <p:nvGrpSpPr>
          <p:cNvPr id="66" name="Gruppieren 65">
            <a:extLst>
              <a:ext uri="{FF2B5EF4-FFF2-40B4-BE49-F238E27FC236}">
                <a16:creationId xmlns:a16="http://schemas.microsoft.com/office/drawing/2014/main" id="{2BDC3AA5-4690-49F9-BA9A-BC0B8A04089F}"/>
              </a:ext>
            </a:extLst>
          </p:cNvPr>
          <p:cNvGrpSpPr/>
          <p:nvPr/>
        </p:nvGrpSpPr>
        <p:grpSpPr>
          <a:xfrm>
            <a:off x="129517" y="710251"/>
            <a:ext cx="89280" cy="120600"/>
            <a:chOff x="129517" y="710251"/>
            <a:chExt cx="89280" cy="120600"/>
          </a:xfrm>
        </p:grpSpPr>
        <mc:AlternateContent xmlns:mc="http://schemas.openxmlformats.org/markup-compatibility/2006" xmlns:p14="http://schemas.microsoft.com/office/powerpoint/2010/main">
          <mc:Choice Requires="p14">
            <p:contentPart p14:bwMode="auto" r:id="rId249">
              <p14:nvContentPartPr>
                <p14:cNvPr id="56" name="Freihand 55">
                  <a:extLst>
                    <a:ext uri="{FF2B5EF4-FFF2-40B4-BE49-F238E27FC236}">
                      <a16:creationId xmlns:a16="http://schemas.microsoft.com/office/drawing/2014/main" id="{A7548BEA-E286-4A25-AB0D-5E8AD055F8CE}"/>
                    </a:ext>
                  </a:extLst>
                </p14:cNvPr>
                <p14:cNvContentPartPr/>
                <p14:nvPr/>
              </p14:nvContentPartPr>
              <p14:xfrm>
                <a:off x="132757" y="730411"/>
                <a:ext cx="81720" cy="91080"/>
              </p14:xfrm>
            </p:contentPart>
          </mc:Choice>
          <mc:Fallback xmlns="">
            <p:pic>
              <p:nvPicPr>
                <p:cNvPr id="56" name="Freihand 55">
                  <a:extLst>
                    <a:ext uri="{FF2B5EF4-FFF2-40B4-BE49-F238E27FC236}">
                      <a16:creationId xmlns:a16="http://schemas.microsoft.com/office/drawing/2014/main" id="{A7548BEA-E286-4A25-AB0D-5E8AD055F8CE}"/>
                    </a:ext>
                  </a:extLst>
                </p:cNvPr>
                <p:cNvPicPr/>
                <p:nvPr/>
              </p:nvPicPr>
              <p:blipFill>
                <a:blip r:embed="rId250"/>
                <a:stretch>
                  <a:fillRect/>
                </a:stretch>
              </p:blipFill>
              <p:spPr>
                <a:xfrm>
                  <a:off x="128437" y="726091"/>
                  <a:ext cx="90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9" name="Freihand 58">
                  <a:extLst>
                    <a:ext uri="{FF2B5EF4-FFF2-40B4-BE49-F238E27FC236}">
                      <a16:creationId xmlns:a16="http://schemas.microsoft.com/office/drawing/2014/main" id="{E373F481-2088-49EC-8331-68885CAFD8D4}"/>
                    </a:ext>
                  </a:extLst>
                </p14:cNvPr>
                <p14:cNvContentPartPr/>
                <p14:nvPr/>
              </p14:nvContentPartPr>
              <p14:xfrm>
                <a:off x="129517" y="710251"/>
                <a:ext cx="89280" cy="120600"/>
              </p14:xfrm>
            </p:contentPart>
          </mc:Choice>
          <mc:Fallback xmlns="">
            <p:pic>
              <p:nvPicPr>
                <p:cNvPr id="59" name="Freihand 58">
                  <a:extLst>
                    <a:ext uri="{FF2B5EF4-FFF2-40B4-BE49-F238E27FC236}">
                      <a16:creationId xmlns:a16="http://schemas.microsoft.com/office/drawing/2014/main" id="{E373F481-2088-49EC-8331-68885CAFD8D4}"/>
                    </a:ext>
                  </a:extLst>
                </p:cNvPr>
                <p:cNvPicPr/>
                <p:nvPr/>
              </p:nvPicPr>
              <p:blipFill>
                <a:blip r:embed="rId252"/>
                <a:stretch>
                  <a:fillRect/>
                </a:stretch>
              </p:blipFill>
              <p:spPr>
                <a:xfrm>
                  <a:off x="125197" y="705931"/>
                  <a:ext cx="97920" cy="129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0EA9B9-6798-31A2-65DF-1FDC3B816CA1}"/>
                  </a:ext>
                </a:extLst>
              </p14:cNvPr>
              <p14:cNvContentPartPr/>
              <p14:nvPr/>
            </p14:nvContentPartPr>
            <p14:xfrm>
              <a:off x="5373573" y="1784793"/>
              <a:ext cx="520560" cy="698400"/>
            </p14:xfrm>
          </p:contentPart>
        </mc:Choice>
        <mc:Fallback xmlns="">
          <p:pic>
            <p:nvPicPr>
              <p:cNvPr id="2" name="Freihand 1">
                <a:extLst>
                  <a:ext uri="{FF2B5EF4-FFF2-40B4-BE49-F238E27FC236}">
                    <a16:creationId xmlns:a16="http://schemas.microsoft.com/office/drawing/2014/main" id="{FB0EA9B9-6798-31A2-65DF-1FDC3B816CA1}"/>
                  </a:ext>
                </a:extLst>
              </p:cNvPr>
              <p:cNvPicPr/>
              <p:nvPr/>
            </p:nvPicPr>
            <p:blipFill>
              <a:blip r:embed="rId4"/>
              <a:stretch>
                <a:fillRect/>
              </a:stretch>
            </p:blipFill>
            <p:spPr>
              <a:xfrm>
                <a:off x="5367453" y="1778673"/>
                <a:ext cx="5328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B362D87-35BB-7430-D2ED-0EA2D25BC45B}"/>
                  </a:ext>
                </a:extLst>
              </p14:cNvPr>
              <p14:cNvContentPartPr/>
              <p14:nvPr/>
            </p14:nvContentPartPr>
            <p14:xfrm>
              <a:off x="5349813" y="3560673"/>
              <a:ext cx="548640" cy="711000"/>
            </p14:xfrm>
          </p:contentPart>
        </mc:Choice>
        <mc:Fallback xmlns="">
          <p:pic>
            <p:nvPicPr>
              <p:cNvPr id="18" name="Freihand 17">
                <a:extLst>
                  <a:ext uri="{FF2B5EF4-FFF2-40B4-BE49-F238E27FC236}">
                    <a16:creationId xmlns:a16="http://schemas.microsoft.com/office/drawing/2014/main" id="{BB362D87-35BB-7430-D2ED-0EA2D25BC45B}"/>
                  </a:ext>
                </a:extLst>
              </p:cNvPr>
              <p:cNvPicPr/>
              <p:nvPr/>
            </p:nvPicPr>
            <p:blipFill>
              <a:blip r:embed="rId6"/>
              <a:stretch>
                <a:fillRect/>
              </a:stretch>
            </p:blipFill>
            <p:spPr>
              <a:xfrm>
                <a:off x="5343693" y="3554553"/>
                <a:ext cx="56088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BDADFFC-A4EF-A899-1B7C-2F3E46E848C9}"/>
                  </a:ext>
                </a:extLst>
              </p14:cNvPr>
              <p14:cNvContentPartPr/>
              <p14:nvPr/>
            </p14:nvContentPartPr>
            <p14:xfrm>
              <a:off x="3287733" y="1777233"/>
              <a:ext cx="587160" cy="847440"/>
            </p14:xfrm>
          </p:contentPart>
        </mc:Choice>
        <mc:Fallback xmlns="">
          <p:pic>
            <p:nvPicPr>
              <p:cNvPr id="19" name="Freihand 18">
                <a:extLst>
                  <a:ext uri="{FF2B5EF4-FFF2-40B4-BE49-F238E27FC236}">
                    <a16:creationId xmlns:a16="http://schemas.microsoft.com/office/drawing/2014/main" id="{BBDADFFC-A4EF-A899-1B7C-2F3E46E848C9}"/>
                  </a:ext>
                </a:extLst>
              </p:cNvPr>
              <p:cNvPicPr/>
              <p:nvPr/>
            </p:nvPicPr>
            <p:blipFill>
              <a:blip r:embed="rId8"/>
              <a:stretch>
                <a:fillRect/>
              </a:stretch>
            </p:blipFill>
            <p:spPr>
              <a:xfrm>
                <a:off x="3281613" y="1771113"/>
                <a:ext cx="599400" cy="859680"/>
              </a:xfrm>
              <a:prstGeom prst="rect">
                <a:avLst/>
              </a:prstGeom>
            </p:spPr>
          </p:pic>
        </mc:Fallback>
      </mc:AlternateContent>
      <p:grpSp>
        <p:nvGrpSpPr>
          <p:cNvPr id="22" name="Gruppieren 21">
            <a:extLst>
              <a:ext uri="{FF2B5EF4-FFF2-40B4-BE49-F238E27FC236}">
                <a16:creationId xmlns:a16="http://schemas.microsoft.com/office/drawing/2014/main" id="{71678258-1B22-0CC3-0256-1D8F5A7848B4}"/>
              </a:ext>
            </a:extLst>
          </p:cNvPr>
          <p:cNvGrpSpPr/>
          <p:nvPr/>
        </p:nvGrpSpPr>
        <p:grpSpPr>
          <a:xfrm>
            <a:off x="-153867" y="4658313"/>
            <a:ext cx="8361000" cy="1554480"/>
            <a:chOff x="-153867" y="4658313"/>
            <a:chExt cx="8361000" cy="1554480"/>
          </a:xfrm>
        </p:grpSpPr>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24038FD1-AC5A-B499-DB7C-1A2472403160}"/>
                    </a:ext>
                  </a:extLst>
                </p14:cNvPr>
                <p14:cNvContentPartPr/>
                <p14:nvPr/>
              </p14:nvContentPartPr>
              <p14:xfrm>
                <a:off x="-153867" y="4764153"/>
                <a:ext cx="8361000" cy="1448640"/>
              </p14:xfrm>
            </p:contentPart>
          </mc:Choice>
          <mc:Fallback xmlns="">
            <p:pic>
              <p:nvPicPr>
                <p:cNvPr id="20" name="Freihand 19">
                  <a:extLst>
                    <a:ext uri="{FF2B5EF4-FFF2-40B4-BE49-F238E27FC236}">
                      <a16:creationId xmlns:a16="http://schemas.microsoft.com/office/drawing/2014/main" id="{24038FD1-AC5A-B499-DB7C-1A2472403160}"/>
                    </a:ext>
                  </a:extLst>
                </p:cNvPr>
                <p:cNvPicPr/>
                <p:nvPr/>
              </p:nvPicPr>
              <p:blipFill>
                <a:blip r:embed="rId10"/>
                <a:stretch>
                  <a:fillRect/>
                </a:stretch>
              </p:blipFill>
              <p:spPr>
                <a:xfrm>
                  <a:off x="-159987" y="4758033"/>
                  <a:ext cx="8373240" cy="146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600B0157-C759-14EB-5833-46374C1560FA}"/>
                    </a:ext>
                  </a:extLst>
                </p14:cNvPr>
                <p14:cNvContentPartPr/>
                <p14:nvPr/>
              </p14:nvContentPartPr>
              <p14:xfrm>
                <a:off x="6854973" y="4658313"/>
                <a:ext cx="1114560" cy="864000"/>
              </p14:xfrm>
            </p:contentPart>
          </mc:Choice>
          <mc:Fallback xmlns="">
            <p:pic>
              <p:nvPicPr>
                <p:cNvPr id="21" name="Freihand 20">
                  <a:extLst>
                    <a:ext uri="{FF2B5EF4-FFF2-40B4-BE49-F238E27FC236}">
                      <a16:creationId xmlns:a16="http://schemas.microsoft.com/office/drawing/2014/main" id="{600B0157-C759-14EB-5833-46374C1560FA}"/>
                    </a:ext>
                  </a:extLst>
                </p:cNvPr>
                <p:cNvPicPr/>
                <p:nvPr/>
              </p:nvPicPr>
              <p:blipFill>
                <a:blip r:embed="rId12"/>
                <a:stretch>
                  <a:fillRect/>
                </a:stretch>
              </p:blipFill>
              <p:spPr>
                <a:xfrm>
                  <a:off x="6848853" y="4652193"/>
                  <a:ext cx="1126800" cy="87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3B53E9E1-1802-43C3-A1F2-F2152499C1EB}"/>
                  </a:ext>
                </a:extLst>
              </p14:cNvPr>
              <p14:cNvContentPartPr/>
              <p14:nvPr/>
            </p14:nvContentPartPr>
            <p14:xfrm>
              <a:off x="5402077" y="1893931"/>
              <a:ext cx="493920" cy="607680"/>
            </p14:xfrm>
          </p:contentPart>
        </mc:Choice>
        <mc:Fallback xmlns="">
          <p:pic>
            <p:nvPicPr>
              <p:cNvPr id="23" name="Freihand 22">
                <a:extLst>
                  <a:ext uri="{FF2B5EF4-FFF2-40B4-BE49-F238E27FC236}">
                    <a16:creationId xmlns:a16="http://schemas.microsoft.com/office/drawing/2014/main" id="{3B53E9E1-1802-43C3-A1F2-F2152499C1EB}"/>
                  </a:ext>
                </a:extLst>
              </p:cNvPr>
              <p:cNvPicPr/>
              <p:nvPr/>
            </p:nvPicPr>
            <p:blipFill>
              <a:blip r:embed="rId14"/>
              <a:stretch>
                <a:fillRect/>
              </a:stretch>
            </p:blipFill>
            <p:spPr>
              <a:xfrm>
                <a:off x="5397757" y="1889611"/>
                <a:ext cx="502560" cy="61632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CD0EDBE-C973-4C27-BFE2-1B58A6FA0E1F}"/>
                  </a:ext>
                </a:extLst>
              </p14:cNvPr>
              <p14:cNvContentPartPr/>
              <p14:nvPr/>
            </p14:nvContentPartPr>
            <p14:xfrm>
              <a:off x="6015157" y="1016971"/>
              <a:ext cx="1565640" cy="648360"/>
            </p14:xfrm>
          </p:contentPart>
        </mc:Choice>
        <mc:Fallback xmlns="">
          <p:pic>
            <p:nvPicPr>
              <p:cNvPr id="2" name="Freihand 1">
                <a:extLst>
                  <a:ext uri="{FF2B5EF4-FFF2-40B4-BE49-F238E27FC236}">
                    <a16:creationId xmlns:a16="http://schemas.microsoft.com/office/drawing/2014/main" id="{5CD0EDBE-C973-4C27-BFE2-1B58A6FA0E1F}"/>
                  </a:ext>
                </a:extLst>
              </p:cNvPr>
              <p:cNvPicPr/>
              <p:nvPr/>
            </p:nvPicPr>
            <p:blipFill>
              <a:blip r:embed="rId4"/>
              <a:stretch>
                <a:fillRect/>
              </a:stretch>
            </p:blipFill>
            <p:spPr>
              <a:xfrm>
                <a:off x="6010837" y="1012651"/>
                <a:ext cx="157428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Freihand 40">
                <a:extLst>
                  <a:ext uri="{FF2B5EF4-FFF2-40B4-BE49-F238E27FC236}">
                    <a16:creationId xmlns:a16="http://schemas.microsoft.com/office/drawing/2014/main" id="{9A19B7BC-7B79-480A-91C8-5C5CC9064138}"/>
                  </a:ext>
                </a:extLst>
              </p14:cNvPr>
              <p14:cNvContentPartPr/>
              <p14:nvPr/>
            </p14:nvContentPartPr>
            <p14:xfrm>
              <a:off x="11070277" y="1039651"/>
              <a:ext cx="94680" cy="94320"/>
            </p14:xfrm>
          </p:contentPart>
        </mc:Choice>
        <mc:Fallback xmlns="">
          <p:pic>
            <p:nvPicPr>
              <p:cNvPr id="41" name="Freihand 40">
                <a:extLst>
                  <a:ext uri="{FF2B5EF4-FFF2-40B4-BE49-F238E27FC236}">
                    <a16:creationId xmlns:a16="http://schemas.microsoft.com/office/drawing/2014/main" id="{9A19B7BC-7B79-480A-91C8-5C5CC9064138}"/>
                  </a:ext>
                </a:extLst>
              </p:cNvPr>
              <p:cNvPicPr/>
              <p:nvPr/>
            </p:nvPicPr>
            <p:blipFill>
              <a:blip r:embed="rId6"/>
              <a:stretch>
                <a:fillRect/>
              </a:stretch>
            </p:blipFill>
            <p:spPr>
              <a:xfrm>
                <a:off x="11065957" y="1035331"/>
                <a:ext cx="103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Freihand 42">
                <a:extLst>
                  <a:ext uri="{FF2B5EF4-FFF2-40B4-BE49-F238E27FC236}">
                    <a16:creationId xmlns:a16="http://schemas.microsoft.com/office/drawing/2014/main" id="{4D7951AB-4C9A-4EF9-9562-6AB00A86A27B}"/>
                  </a:ext>
                </a:extLst>
              </p14:cNvPr>
              <p14:cNvContentPartPr/>
              <p14:nvPr/>
            </p14:nvContentPartPr>
            <p14:xfrm>
              <a:off x="9833677" y="395611"/>
              <a:ext cx="2225880" cy="1823040"/>
            </p14:xfrm>
          </p:contentPart>
        </mc:Choice>
        <mc:Fallback xmlns="">
          <p:pic>
            <p:nvPicPr>
              <p:cNvPr id="43" name="Freihand 42">
                <a:extLst>
                  <a:ext uri="{FF2B5EF4-FFF2-40B4-BE49-F238E27FC236}">
                    <a16:creationId xmlns:a16="http://schemas.microsoft.com/office/drawing/2014/main" id="{4D7951AB-4C9A-4EF9-9562-6AB00A86A27B}"/>
                  </a:ext>
                </a:extLst>
              </p:cNvPr>
              <p:cNvPicPr/>
              <p:nvPr/>
            </p:nvPicPr>
            <p:blipFill>
              <a:blip r:embed="rId8"/>
              <a:stretch>
                <a:fillRect/>
              </a:stretch>
            </p:blipFill>
            <p:spPr>
              <a:xfrm>
                <a:off x="9829357" y="391291"/>
                <a:ext cx="2234520" cy="183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Freihand 44">
                <a:extLst>
                  <a:ext uri="{FF2B5EF4-FFF2-40B4-BE49-F238E27FC236}">
                    <a16:creationId xmlns:a16="http://schemas.microsoft.com/office/drawing/2014/main" id="{1AFB3A2C-83DB-4C6C-B172-E27A2C99B180}"/>
                  </a:ext>
                </a:extLst>
              </p14:cNvPr>
              <p14:cNvContentPartPr/>
              <p14:nvPr/>
            </p14:nvContentPartPr>
            <p14:xfrm>
              <a:off x="5953597" y="1027771"/>
              <a:ext cx="1665720" cy="612360"/>
            </p14:xfrm>
          </p:contentPart>
        </mc:Choice>
        <mc:Fallback xmlns="">
          <p:pic>
            <p:nvPicPr>
              <p:cNvPr id="45" name="Freihand 44">
                <a:extLst>
                  <a:ext uri="{FF2B5EF4-FFF2-40B4-BE49-F238E27FC236}">
                    <a16:creationId xmlns:a16="http://schemas.microsoft.com/office/drawing/2014/main" id="{1AFB3A2C-83DB-4C6C-B172-E27A2C99B180}"/>
                  </a:ext>
                </a:extLst>
              </p:cNvPr>
              <p:cNvPicPr/>
              <p:nvPr/>
            </p:nvPicPr>
            <p:blipFill>
              <a:blip r:embed="rId10"/>
              <a:stretch>
                <a:fillRect/>
              </a:stretch>
            </p:blipFill>
            <p:spPr>
              <a:xfrm>
                <a:off x="5949277" y="1023451"/>
                <a:ext cx="167436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Freihand 50">
                <a:extLst>
                  <a:ext uri="{FF2B5EF4-FFF2-40B4-BE49-F238E27FC236}">
                    <a16:creationId xmlns:a16="http://schemas.microsoft.com/office/drawing/2014/main" id="{9AE78B71-702D-48E1-8C82-4C0FA59CE1D9}"/>
                  </a:ext>
                </a:extLst>
              </p14:cNvPr>
              <p14:cNvContentPartPr/>
              <p14:nvPr/>
            </p14:nvContentPartPr>
            <p14:xfrm>
              <a:off x="5088157" y="3719491"/>
              <a:ext cx="1254240" cy="547560"/>
            </p14:xfrm>
          </p:contentPart>
        </mc:Choice>
        <mc:Fallback xmlns="">
          <p:pic>
            <p:nvPicPr>
              <p:cNvPr id="51" name="Freihand 50">
                <a:extLst>
                  <a:ext uri="{FF2B5EF4-FFF2-40B4-BE49-F238E27FC236}">
                    <a16:creationId xmlns:a16="http://schemas.microsoft.com/office/drawing/2014/main" id="{9AE78B71-702D-48E1-8C82-4C0FA59CE1D9}"/>
                  </a:ext>
                </a:extLst>
              </p:cNvPr>
              <p:cNvPicPr/>
              <p:nvPr/>
            </p:nvPicPr>
            <p:blipFill>
              <a:blip r:embed="rId12"/>
              <a:stretch>
                <a:fillRect/>
              </a:stretch>
            </p:blipFill>
            <p:spPr>
              <a:xfrm>
                <a:off x="5083837" y="3715171"/>
                <a:ext cx="1262880" cy="556200"/>
              </a:xfrm>
              <a:prstGeom prst="rect">
                <a:avLst/>
              </a:prstGeom>
            </p:spPr>
          </p:pic>
        </mc:Fallback>
      </mc:AlternateContent>
      <p:grpSp>
        <p:nvGrpSpPr>
          <p:cNvPr id="54" name="Gruppieren 53">
            <a:extLst>
              <a:ext uri="{FF2B5EF4-FFF2-40B4-BE49-F238E27FC236}">
                <a16:creationId xmlns:a16="http://schemas.microsoft.com/office/drawing/2014/main" id="{AC28297E-2CED-4051-B9B0-55E8572F5AAA}"/>
              </a:ext>
            </a:extLst>
          </p:cNvPr>
          <p:cNvGrpSpPr/>
          <p:nvPr/>
        </p:nvGrpSpPr>
        <p:grpSpPr>
          <a:xfrm>
            <a:off x="9823597" y="334411"/>
            <a:ext cx="2142720" cy="1750320"/>
            <a:chOff x="9823597" y="334411"/>
            <a:chExt cx="2142720" cy="1750320"/>
          </a:xfrm>
        </p:grpSpPr>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B19EC0B3-57DD-4916-BBCF-7AC0CE479CD7}"/>
                    </a:ext>
                  </a:extLst>
                </p14:cNvPr>
                <p14:cNvContentPartPr/>
                <p14:nvPr/>
              </p14:nvContentPartPr>
              <p14:xfrm>
                <a:off x="10377277" y="755251"/>
                <a:ext cx="49320" cy="943560"/>
              </p14:xfrm>
            </p:contentPart>
          </mc:Choice>
          <mc:Fallback xmlns="">
            <p:pic>
              <p:nvPicPr>
                <p:cNvPr id="19" name="Freihand 18">
                  <a:extLst>
                    <a:ext uri="{FF2B5EF4-FFF2-40B4-BE49-F238E27FC236}">
                      <a16:creationId xmlns:a16="http://schemas.microsoft.com/office/drawing/2014/main" id="{B19EC0B3-57DD-4916-BBCF-7AC0CE479CD7}"/>
                    </a:ext>
                  </a:extLst>
                </p:cNvPr>
                <p:cNvPicPr/>
                <p:nvPr/>
              </p:nvPicPr>
              <p:blipFill>
                <a:blip r:embed="rId14"/>
                <a:stretch>
                  <a:fillRect/>
                </a:stretch>
              </p:blipFill>
              <p:spPr>
                <a:xfrm>
                  <a:off x="10372957" y="750931"/>
                  <a:ext cx="5796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7C3E44B4-9D2E-4522-9D04-589F270587B4}"/>
                    </a:ext>
                  </a:extLst>
                </p14:cNvPr>
                <p14:cNvContentPartPr/>
                <p14:nvPr/>
              </p14:nvContentPartPr>
              <p14:xfrm>
                <a:off x="10302757" y="1629331"/>
                <a:ext cx="1198440" cy="82440"/>
              </p14:xfrm>
            </p:contentPart>
          </mc:Choice>
          <mc:Fallback xmlns="">
            <p:pic>
              <p:nvPicPr>
                <p:cNvPr id="22" name="Freihand 21">
                  <a:extLst>
                    <a:ext uri="{FF2B5EF4-FFF2-40B4-BE49-F238E27FC236}">
                      <a16:creationId xmlns:a16="http://schemas.microsoft.com/office/drawing/2014/main" id="{7C3E44B4-9D2E-4522-9D04-589F270587B4}"/>
                    </a:ext>
                  </a:extLst>
                </p:cNvPr>
                <p:cNvPicPr/>
                <p:nvPr/>
              </p:nvPicPr>
              <p:blipFill>
                <a:blip r:embed="rId16"/>
                <a:stretch>
                  <a:fillRect/>
                </a:stretch>
              </p:blipFill>
              <p:spPr>
                <a:xfrm>
                  <a:off x="10298437" y="1625011"/>
                  <a:ext cx="120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829E229B-A718-4202-9901-D9F8A1B06DD7}"/>
                    </a:ext>
                  </a:extLst>
                </p14:cNvPr>
                <p14:cNvContentPartPr/>
                <p14:nvPr/>
              </p14:nvContentPartPr>
              <p14:xfrm>
                <a:off x="11473837" y="1601251"/>
                <a:ext cx="170640" cy="228240"/>
              </p14:xfrm>
            </p:contentPart>
          </mc:Choice>
          <mc:Fallback xmlns="">
            <p:pic>
              <p:nvPicPr>
                <p:cNvPr id="23" name="Freihand 22">
                  <a:extLst>
                    <a:ext uri="{FF2B5EF4-FFF2-40B4-BE49-F238E27FC236}">
                      <a16:creationId xmlns:a16="http://schemas.microsoft.com/office/drawing/2014/main" id="{829E229B-A718-4202-9901-D9F8A1B06DD7}"/>
                    </a:ext>
                  </a:extLst>
                </p:cNvPr>
                <p:cNvPicPr/>
                <p:nvPr/>
              </p:nvPicPr>
              <p:blipFill>
                <a:blip r:embed="rId18"/>
                <a:stretch>
                  <a:fillRect/>
                </a:stretch>
              </p:blipFill>
              <p:spPr>
                <a:xfrm>
                  <a:off x="11469517" y="1596931"/>
                  <a:ext cx="179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9E823A7C-D370-4E9C-B452-C6DFA5486E77}"/>
                    </a:ext>
                  </a:extLst>
                </p14:cNvPr>
                <p14:cNvContentPartPr/>
                <p14:nvPr/>
              </p14:nvContentPartPr>
              <p14:xfrm>
                <a:off x="10277917" y="557251"/>
                <a:ext cx="194400" cy="192960"/>
              </p14:xfrm>
            </p:contentPart>
          </mc:Choice>
          <mc:Fallback xmlns="">
            <p:pic>
              <p:nvPicPr>
                <p:cNvPr id="24" name="Freihand 23">
                  <a:extLst>
                    <a:ext uri="{FF2B5EF4-FFF2-40B4-BE49-F238E27FC236}">
                      <a16:creationId xmlns:a16="http://schemas.microsoft.com/office/drawing/2014/main" id="{9E823A7C-D370-4E9C-B452-C6DFA5486E77}"/>
                    </a:ext>
                  </a:extLst>
                </p:cNvPr>
                <p:cNvPicPr/>
                <p:nvPr/>
              </p:nvPicPr>
              <p:blipFill>
                <a:blip r:embed="rId20"/>
                <a:stretch>
                  <a:fillRect/>
                </a:stretch>
              </p:blipFill>
              <p:spPr>
                <a:xfrm>
                  <a:off x="10273597" y="552931"/>
                  <a:ext cx="203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05A9E83D-1C28-4351-AFF4-16060C48729A}"/>
                    </a:ext>
                  </a:extLst>
                </p14:cNvPr>
                <p14:cNvContentPartPr/>
                <p14:nvPr/>
              </p14:nvContentPartPr>
              <p14:xfrm>
                <a:off x="10118797" y="622771"/>
                <a:ext cx="81000" cy="313560"/>
              </p14:xfrm>
            </p:contentPart>
          </mc:Choice>
          <mc:Fallback xmlns="">
            <p:pic>
              <p:nvPicPr>
                <p:cNvPr id="25" name="Freihand 24">
                  <a:extLst>
                    <a:ext uri="{FF2B5EF4-FFF2-40B4-BE49-F238E27FC236}">
                      <a16:creationId xmlns:a16="http://schemas.microsoft.com/office/drawing/2014/main" id="{05A9E83D-1C28-4351-AFF4-16060C48729A}"/>
                    </a:ext>
                  </a:extLst>
                </p:cNvPr>
                <p:cNvPicPr/>
                <p:nvPr/>
              </p:nvPicPr>
              <p:blipFill>
                <a:blip r:embed="rId22"/>
                <a:stretch>
                  <a:fillRect/>
                </a:stretch>
              </p:blipFill>
              <p:spPr>
                <a:xfrm>
                  <a:off x="10114477" y="618451"/>
                  <a:ext cx="896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D57AAE00-B909-4EC3-9DE2-923B6E9ED687}"/>
                    </a:ext>
                  </a:extLst>
                </p14:cNvPr>
                <p14:cNvContentPartPr/>
                <p14:nvPr/>
              </p14:nvContentPartPr>
              <p14:xfrm>
                <a:off x="11385637" y="1889251"/>
                <a:ext cx="117000" cy="182880"/>
              </p14:xfrm>
            </p:contentPart>
          </mc:Choice>
          <mc:Fallback xmlns="">
            <p:pic>
              <p:nvPicPr>
                <p:cNvPr id="26" name="Freihand 25">
                  <a:extLst>
                    <a:ext uri="{FF2B5EF4-FFF2-40B4-BE49-F238E27FC236}">
                      <a16:creationId xmlns:a16="http://schemas.microsoft.com/office/drawing/2014/main" id="{D57AAE00-B909-4EC3-9DE2-923B6E9ED687}"/>
                    </a:ext>
                  </a:extLst>
                </p:cNvPr>
                <p:cNvPicPr/>
                <p:nvPr/>
              </p:nvPicPr>
              <p:blipFill>
                <a:blip r:embed="rId24"/>
                <a:stretch>
                  <a:fillRect/>
                </a:stretch>
              </p:blipFill>
              <p:spPr>
                <a:xfrm>
                  <a:off x="11381317" y="1884931"/>
                  <a:ext cx="125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4F20C353-19D6-4B76-BEE2-7FA3E8F69EB9}"/>
                    </a:ext>
                  </a:extLst>
                </p14:cNvPr>
                <p14:cNvContentPartPr/>
                <p14:nvPr/>
              </p14:nvContentPartPr>
              <p14:xfrm>
                <a:off x="11408317" y="1907611"/>
                <a:ext cx="158040" cy="81720"/>
              </p14:xfrm>
            </p:contentPart>
          </mc:Choice>
          <mc:Fallback xmlns="">
            <p:pic>
              <p:nvPicPr>
                <p:cNvPr id="27" name="Freihand 26">
                  <a:extLst>
                    <a:ext uri="{FF2B5EF4-FFF2-40B4-BE49-F238E27FC236}">
                      <a16:creationId xmlns:a16="http://schemas.microsoft.com/office/drawing/2014/main" id="{4F20C353-19D6-4B76-BEE2-7FA3E8F69EB9}"/>
                    </a:ext>
                  </a:extLst>
                </p:cNvPr>
                <p:cNvPicPr/>
                <p:nvPr/>
              </p:nvPicPr>
              <p:blipFill>
                <a:blip r:embed="rId26"/>
                <a:stretch>
                  <a:fillRect/>
                </a:stretch>
              </p:blipFill>
              <p:spPr>
                <a:xfrm>
                  <a:off x="11403997" y="1903291"/>
                  <a:ext cx="166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6ED7E6E9-944F-4B28-A220-AC05027E7F6D}"/>
                    </a:ext>
                  </a:extLst>
                </p14:cNvPr>
                <p14:cNvContentPartPr/>
                <p14:nvPr/>
              </p14:nvContentPartPr>
              <p14:xfrm>
                <a:off x="10727917" y="803131"/>
                <a:ext cx="711720" cy="658440"/>
              </p14:xfrm>
            </p:contentPart>
          </mc:Choice>
          <mc:Fallback xmlns="">
            <p:pic>
              <p:nvPicPr>
                <p:cNvPr id="28" name="Freihand 27">
                  <a:extLst>
                    <a:ext uri="{FF2B5EF4-FFF2-40B4-BE49-F238E27FC236}">
                      <a16:creationId xmlns:a16="http://schemas.microsoft.com/office/drawing/2014/main" id="{6ED7E6E9-944F-4B28-A220-AC05027E7F6D}"/>
                    </a:ext>
                  </a:extLst>
                </p:cNvPr>
                <p:cNvPicPr/>
                <p:nvPr/>
              </p:nvPicPr>
              <p:blipFill>
                <a:blip r:embed="rId28"/>
                <a:stretch>
                  <a:fillRect/>
                </a:stretch>
              </p:blipFill>
              <p:spPr>
                <a:xfrm>
                  <a:off x="10723597" y="798811"/>
                  <a:ext cx="7203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B2463291-F6AA-4C84-B915-EE7D8F5262E6}"/>
                    </a:ext>
                  </a:extLst>
                </p14:cNvPr>
                <p14:cNvContentPartPr/>
                <p14:nvPr/>
              </p14:nvContentPartPr>
              <p14:xfrm>
                <a:off x="10783717" y="707371"/>
                <a:ext cx="662400" cy="737640"/>
              </p14:xfrm>
            </p:contentPart>
          </mc:Choice>
          <mc:Fallback xmlns="">
            <p:pic>
              <p:nvPicPr>
                <p:cNvPr id="29" name="Freihand 28">
                  <a:extLst>
                    <a:ext uri="{FF2B5EF4-FFF2-40B4-BE49-F238E27FC236}">
                      <a16:creationId xmlns:a16="http://schemas.microsoft.com/office/drawing/2014/main" id="{B2463291-F6AA-4C84-B915-EE7D8F5262E6}"/>
                    </a:ext>
                  </a:extLst>
                </p:cNvPr>
                <p:cNvPicPr/>
                <p:nvPr/>
              </p:nvPicPr>
              <p:blipFill>
                <a:blip r:embed="rId30"/>
                <a:stretch>
                  <a:fillRect/>
                </a:stretch>
              </p:blipFill>
              <p:spPr>
                <a:xfrm>
                  <a:off x="10779397" y="703051"/>
                  <a:ext cx="671040" cy="74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D7634A6C-AA55-4A74-B8D0-964F0EC99493}"/>
                    </a:ext>
                  </a:extLst>
                </p14:cNvPr>
                <p14:cNvContentPartPr/>
                <p14:nvPr/>
              </p14:nvContentPartPr>
              <p14:xfrm>
                <a:off x="10388797" y="1113091"/>
                <a:ext cx="145080" cy="2880"/>
              </p14:xfrm>
            </p:contentPart>
          </mc:Choice>
          <mc:Fallback xmlns="">
            <p:pic>
              <p:nvPicPr>
                <p:cNvPr id="31" name="Freihand 30">
                  <a:extLst>
                    <a:ext uri="{FF2B5EF4-FFF2-40B4-BE49-F238E27FC236}">
                      <a16:creationId xmlns:a16="http://schemas.microsoft.com/office/drawing/2014/main" id="{D7634A6C-AA55-4A74-B8D0-964F0EC99493}"/>
                    </a:ext>
                  </a:extLst>
                </p:cNvPr>
                <p:cNvPicPr/>
                <p:nvPr/>
              </p:nvPicPr>
              <p:blipFill>
                <a:blip r:embed="rId32"/>
                <a:stretch>
                  <a:fillRect/>
                </a:stretch>
              </p:blipFill>
              <p:spPr>
                <a:xfrm>
                  <a:off x="10384477" y="1108771"/>
                  <a:ext cx="153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795ED82C-7415-42FE-8E8B-B90DE8E6AE19}"/>
                    </a:ext>
                  </a:extLst>
                </p14:cNvPr>
                <p14:cNvContentPartPr/>
                <p14:nvPr/>
              </p14:nvContentPartPr>
              <p14:xfrm>
                <a:off x="10791637" y="1087891"/>
                <a:ext cx="336960" cy="45720"/>
              </p14:xfrm>
            </p:contentPart>
          </mc:Choice>
          <mc:Fallback xmlns="">
            <p:pic>
              <p:nvPicPr>
                <p:cNvPr id="32" name="Freihand 31">
                  <a:extLst>
                    <a:ext uri="{FF2B5EF4-FFF2-40B4-BE49-F238E27FC236}">
                      <a16:creationId xmlns:a16="http://schemas.microsoft.com/office/drawing/2014/main" id="{795ED82C-7415-42FE-8E8B-B90DE8E6AE19}"/>
                    </a:ext>
                  </a:extLst>
                </p:cNvPr>
                <p:cNvPicPr/>
                <p:nvPr/>
              </p:nvPicPr>
              <p:blipFill>
                <a:blip r:embed="rId34"/>
                <a:stretch>
                  <a:fillRect/>
                </a:stretch>
              </p:blipFill>
              <p:spPr>
                <a:xfrm>
                  <a:off x="10787317" y="1083571"/>
                  <a:ext cx="345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8099FD4F-5AF4-4FEF-9761-54D710714355}"/>
                    </a:ext>
                  </a:extLst>
                </p14:cNvPr>
                <p14:cNvContentPartPr/>
                <p14:nvPr/>
              </p14:nvContentPartPr>
              <p14:xfrm>
                <a:off x="11068477" y="1184371"/>
                <a:ext cx="39240" cy="191880"/>
              </p14:xfrm>
            </p:contentPart>
          </mc:Choice>
          <mc:Fallback xmlns="">
            <p:pic>
              <p:nvPicPr>
                <p:cNvPr id="33" name="Freihand 32">
                  <a:extLst>
                    <a:ext uri="{FF2B5EF4-FFF2-40B4-BE49-F238E27FC236}">
                      <a16:creationId xmlns:a16="http://schemas.microsoft.com/office/drawing/2014/main" id="{8099FD4F-5AF4-4FEF-9761-54D710714355}"/>
                    </a:ext>
                  </a:extLst>
                </p:cNvPr>
                <p:cNvPicPr/>
                <p:nvPr/>
              </p:nvPicPr>
              <p:blipFill>
                <a:blip r:embed="rId36"/>
                <a:stretch>
                  <a:fillRect/>
                </a:stretch>
              </p:blipFill>
              <p:spPr>
                <a:xfrm>
                  <a:off x="11064157" y="1180051"/>
                  <a:ext cx="47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31B58F9A-9ACF-44B4-AEB9-4C832FC6CE3F}"/>
                    </a:ext>
                  </a:extLst>
                </p14:cNvPr>
                <p14:cNvContentPartPr/>
                <p14:nvPr/>
              </p14:nvContentPartPr>
              <p14:xfrm>
                <a:off x="11035357" y="1578211"/>
                <a:ext cx="15120" cy="156240"/>
              </p14:xfrm>
            </p:contentPart>
          </mc:Choice>
          <mc:Fallback xmlns="">
            <p:pic>
              <p:nvPicPr>
                <p:cNvPr id="34" name="Freihand 33">
                  <a:extLst>
                    <a:ext uri="{FF2B5EF4-FFF2-40B4-BE49-F238E27FC236}">
                      <a16:creationId xmlns:a16="http://schemas.microsoft.com/office/drawing/2014/main" id="{31B58F9A-9ACF-44B4-AEB9-4C832FC6CE3F}"/>
                    </a:ext>
                  </a:extLst>
                </p:cNvPr>
                <p:cNvPicPr/>
                <p:nvPr/>
              </p:nvPicPr>
              <p:blipFill>
                <a:blip r:embed="rId38"/>
                <a:stretch>
                  <a:fillRect/>
                </a:stretch>
              </p:blipFill>
              <p:spPr>
                <a:xfrm>
                  <a:off x="11031037" y="1573891"/>
                  <a:ext cx="2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13E0EC19-58F6-48A7-9D15-B5A46DB9DC50}"/>
                    </a:ext>
                  </a:extLst>
                </p14:cNvPr>
                <p14:cNvContentPartPr/>
                <p14:nvPr/>
              </p14:nvContentPartPr>
              <p14:xfrm>
                <a:off x="10088917" y="1080331"/>
                <a:ext cx="84600" cy="252360"/>
              </p14:xfrm>
            </p:contentPart>
          </mc:Choice>
          <mc:Fallback xmlns="">
            <p:pic>
              <p:nvPicPr>
                <p:cNvPr id="35" name="Freihand 34">
                  <a:extLst>
                    <a:ext uri="{FF2B5EF4-FFF2-40B4-BE49-F238E27FC236}">
                      <a16:creationId xmlns:a16="http://schemas.microsoft.com/office/drawing/2014/main" id="{13E0EC19-58F6-48A7-9D15-B5A46DB9DC50}"/>
                    </a:ext>
                  </a:extLst>
                </p:cNvPr>
                <p:cNvPicPr/>
                <p:nvPr/>
              </p:nvPicPr>
              <p:blipFill>
                <a:blip r:embed="rId40"/>
                <a:stretch>
                  <a:fillRect/>
                </a:stretch>
              </p:blipFill>
              <p:spPr>
                <a:xfrm>
                  <a:off x="10084597" y="1076011"/>
                  <a:ext cx="932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1C31A67B-F2CC-4E91-B1E8-0FB872D09B11}"/>
                    </a:ext>
                  </a:extLst>
                </p14:cNvPr>
                <p14:cNvContentPartPr/>
                <p14:nvPr/>
              </p14:nvContentPartPr>
              <p14:xfrm>
                <a:off x="10203757" y="998251"/>
                <a:ext cx="117000" cy="124200"/>
              </p14:xfrm>
            </p:contentPart>
          </mc:Choice>
          <mc:Fallback xmlns="">
            <p:pic>
              <p:nvPicPr>
                <p:cNvPr id="36" name="Freihand 35">
                  <a:extLst>
                    <a:ext uri="{FF2B5EF4-FFF2-40B4-BE49-F238E27FC236}">
                      <a16:creationId xmlns:a16="http://schemas.microsoft.com/office/drawing/2014/main" id="{1C31A67B-F2CC-4E91-B1E8-0FB872D09B11}"/>
                    </a:ext>
                  </a:extLst>
                </p:cNvPr>
                <p:cNvPicPr/>
                <p:nvPr/>
              </p:nvPicPr>
              <p:blipFill>
                <a:blip r:embed="rId42"/>
                <a:stretch>
                  <a:fillRect/>
                </a:stretch>
              </p:blipFill>
              <p:spPr>
                <a:xfrm>
                  <a:off x="10199437" y="993931"/>
                  <a:ext cx="125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2776D4B7-C819-40E8-A995-82886F8640E6}"/>
                    </a:ext>
                  </a:extLst>
                </p14:cNvPr>
                <p14:cNvContentPartPr/>
                <p14:nvPr/>
              </p14:nvContentPartPr>
              <p14:xfrm>
                <a:off x="10941037" y="1863331"/>
                <a:ext cx="111600" cy="180360"/>
              </p14:xfrm>
            </p:contentPart>
          </mc:Choice>
          <mc:Fallback xmlns="">
            <p:pic>
              <p:nvPicPr>
                <p:cNvPr id="37" name="Freihand 36">
                  <a:extLst>
                    <a:ext uri="{FF2B5EF4-FFF2-40B4-BE49-F238E27FC236}">
                      <a16:creationId xmlns:a16="http://schemas.microsoft.com/office/drawing/2014/main" id="{2776D4B7-C819-40E8-A995-82886F8640E6}"/>
                    </a:ext>
                  </a:extLst>
                </p:cNvPr>
                <p:cNvPicPr/>
                <p:nvPr/>
              </p:nvPicPr>
              <p:blipFill>
                <a:blip r:embed="rId44"/>
                <a:stretch>
                  <a:fillRect/>
                </a:stretch>
              </p:blipFill>
              <p:spPr>
                <a:xfrm>
                  <a:off x="10936717" y="1859011"/>
                  <a:ext cx="120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30091C3C-4156-4C41-BBDB-2606C9900B5E}"/>
                    </a:ext>
                  </a:extLst>
                </p14:cNvPr>
                <p14:cNvContentPartPr/>
                <p14:nvPr/>
              </p14:nvContentPartPr>
              <p14:xfrm>
                <a:off x="10953637" y="1918771"/>
                <a:ext cx="106200" cy="65880"/>
              </p14:xfrm>
            </p:contentPart>
          </mc:Choice>
          <mc:Fallback xmlns="">
            <p:pic>
              <p:nvPicPr>
                <p:cNvPr id="38" name="Freihand 37">
                  <a:extLst>
                    <a:ext uri="{FF2B5EF4-FFF2-40B4-BE49-F238E27FC236}">
                      <a16:creationId xmlns:a16="http://schemas.microsoft.com/office/drawing/2014/main" id="{30091C3C-4156-4C41-BBDB-2606C9900B5E}"/>
                    </a:ext>
                  </a:extLst>
                </p:cNvPr>
                <p:cNvPicPr/>
                <p:nvPr/>
              </p:nvPicPr>
              <p:blipFill>
                <a:blip r:embed="rId46"/>
                <a:stretch>
                  <a:fillRect/>
                </a:stretch>
              </p:blipFill>
              <p:spPr>
                <a:xfrm>
                  <a:off x="10949317" y="1914451"/>
                  <a:ext cx="114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D8C29C4C-EB10-4623-AF4F-A08C9C38AE11}"/>
                    </a:ext>
                  </a:extLst>
                </p14:cNvPr>
                <p14:cNvContentPartPr/>
                <p14:nvPr/>
              </p14:nvContentPartPr>
              <p14:xfrm>
                <a:off x="11065957" y="1762171"/>
                <a:ext cx="136440" cy="147600"/>
              </p14:xfrm>
            </p:contentPart>
          </mc:Choice>
          <mc:Fallback xmlns="">
            <p:pic>
              <p:nvPicPr>
                <p:cNvPr id="39" name="Freihand 38">
                  <a:extLst>
                    <a:ext uri="{FF2B5EF4-FFF2-40B4-BE49-F238E27FC236}">
                      <a16:creationId xmlns:a16="http://schemas.microsoft.com/office/drawing/2014/main" id="{D8C29C4C-EB10-4623-AF4F-A08C9C38AE11}"/>
                    </a:ext>
                  </a:extLst>
                </p:cNvPr>
                <p:cNvPicPr/>
                <p:nvPr/>
              </p:nvPicPr>
              <p:blipFill>
                <a:blip r:embed="rId48"/>
                <a:stretch>
                  <a:fillRect/>
                </a:stretch>
              </p:blipFill>
              <p:spPr>
                <a:xfrm>
                  <a:off x="11061637" y="1757851"/>
                  <a:ext cx="145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0DB76A63-3888-49C8-B820-249D07AAF4A3}"/>
                    </a:ext>
                  </a:extLst>
                </p14:cNvPr>
                <p14:cNvContentPartPr/>
                <p14:nvPr/>
              </p14:nvContentPartPr>
              <p14:xfrm>
                <a:off x="9823597" y="334411"/>
                <a:ext cx="2142720" cy="1750320"/>
              </p14:xfrm>
            </p:contentPart>
          </mc:Choice>
          <mc:Fallback xmlns="">
            <p:pic>
              <p:nvPicPr>
                <p:cNvPr id="53" name="Freihand 52">
                  <a:extLst>
                    <a:ext uri="{FF2B5EF4-FFF2-40B4-BE49-F238E27FC236}">
                      <a16:creationId xmlns:a16="http://schemas.microsoft.com/office/drawing/2014/main" id="{0DB76A63-3888-49C8-B820-249D07AAF4A3}"/>
                    </a:ext>
                  </a:extLst>
                </p:cNvPr>
                <p:cNvPicPr/>
                <p:nvPr/>
              </p:nvPicPr>
              <p:blipFill>
                <a:blip r:embed="rId50"/>
                <a:stretch>
                  <a:fillRect/>
                </a:stretch>
              </p:blipFill>
              <p:spPr>
                <a:xfrm>
                  <a:off x="9819277" y="330091"/>
                  <a:ext cx="2151360" cy="1758960"/>
                </a:xfrm>
                <a:prstGeom prst="rect">
                  <a:avLst/>
                </a:prstGeom>
              </p:spPr>
            </p:pic>
          </mc:Fallback>
        </mc:AlternateContent>
      </p:grpSp>
      <p:grpSp>
        <p:nvGrpSpPr>
          <p:cNvPr id="76" name="Gruppieren 75">
            <a:extLst>
              <a:ext uri="{FF2B5EF4-FFF2-40B4-BE49-F238E27FC236}">
                <a16:creationId xmlns:a16="http://schemas.microsoft.com/office/drawing/2014/main" id="{CF2254DC-5B05-4A79-9320-E445248913BC}"/>
              </a:ext>
            </a:extLst>
          </p:cNvPr>
          <p:cNvGrpSpPr/>
          <p:nvPr/>
        </p:nvGrpSpPr>
        <p:grpSpPr>
          <a:xfrm>
            <a:off x="773557" y="5920531"/>
            <a:ext cx="6806520" cy="529920"/>
            <a:chOff x="773557" y="5920531"/>
            <a:chExt cx="6806520" cy="529920"/>
          </a:xfrm>
        </p:grpSpPr>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44AD5B8A-7B4E-4938-9434-D611D285A9D0}"/>
                    </a:ext>
                  </a:extLst>
                </p14:cNvPr>
                <p14:cNvContentPartPr/>
                <p14:nvPr/>
              </p14:nvContentPartPr>
              <p14:xfrm>
                <a:off x="773557" y="5920531"/>
                <a:ext cx="1286280" cy="255960"/>
              </p14:xfrm>
            </p:contentPart>
          </mc:Choice>
          <mc:Fallback xmlns="">
            <p:pic>
              <p:nvPicPr>
                <p:cNvPr id="55" name="Freihand 54">
                  <a:extLst>
                    <a:ext uri="{FF2B5EF4-FFF2-40B4-BE49-F238E27FC236}">
                      <a16:creationId xmlns:a16="http://schemas.microsoft.com/office/drawing/2014/main" id="{44AD5B8A-7B4E-4938-9434-D611D285A9D0}"/>
                    </a:ext>
                  </a:extLst>
                </p:cNvPr>
                <p:cNvPicPr/>
                <p:nvPr/>
              </p:nvPicPr>
              <p:blipFill>
                <a:blip r:embed="rId52"/>
                <a:stretch>
                  <a:fillRect/>
                </a:stretch>
              </p:blipFill>
              <p:spPr>
                <a:xfrm>
                  <a:off x="769237" y="5916211"/>
                  <a:ext cx="1294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Freihand 55">
                  <a:extLst>
                    <a:ext uri="{FF2B5EF4-FFF2-40B4-BE49-F238E27FC236}">
                      <a16:creationId xmlns:a16="http://schemas.microsoft.com/office/drawing/2014/main" id="{587EFC6D-0AB4-4206-B5BA-1438D3648B60}"/>
                    </a:ext>
                  </a:extLst>
                </p14:cNvPr>
                <p14:cNvContentPartPr/>
                <p14:nvPr/>
              </p14:nvContentPartPr>
              <p14:xfrm>
                <a:off x="1995037" y="6062731"/>
                <a:ext cx="197640" cy="210600"/>
              </p14:xfrm>
            </p:contentPart>
          </mc:Choice>
          <mc:Fallback xmlns="">
            <p:pic>
              <p:nvPicPr>
                <p:cNvPr id="56" name="Freihand 55">
                  <a:extLst>
                    <a:ext uri="{FF2B5EF4-FFF2-40B4-BE49-F238E27FC236}">
                      <a16:creationId xmlns:a16="http://schemas.microsoft.com/office/drawing/2014/main" id="{587EFC6D-0AB4-4206-B5BA-1438D3648B60}"/>
                    </a:ext>
                  </a:extLst>
                </p:cNvPr>
                <p:cNvPicPr/>
                <p:nvPr/>
              </p:nvPicPr>
              <p:blipFill>
                <a:blip r:embed="rId54"/>
                <a:stretch>
                  <a:fillRect/>
                </a:stretch>
              </p:blipFill>
              <p:spPr>
                <a:xfrm>
                  <a:off x="1990717" y="6058411"/>
                  <a:ext cx="206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Freihand 56">
                  <a:extLst>
                    <a:ext uri="{FF2B5EF4-FFF2-40B4-BE49-F238E27FC236}">
                      <a16:creationId xmlns:a16="http://schemas.microsoft.com/office/drawing/2014/main" id="{D353A38D-07EB-4E94-8393-F3E7DC5AD999}"/>
                    </a:ext>
                  </a:extLst>
                </p14:cNvPr>
                <p14:cNvContentPartPr/>
                <p14:nvPr/>
              </p14:nvContentPartPr>
              <p14:xfrm>
                <a:off x="2430637" y="6107731"/>
                <a:ext cx="169920" cy="122040"/>
              </p14:xfrm>
            </p:contentPart>
          </mc:Choice>
          <mc:Fallback xmlns="">
            <p:pic>
              <p:nvPicPr>
                <p:cNvPr id="57" name="Freihand 56">
                  <a:extLst>
                    <a:ext uri="{FF2B5EF4-FFF2-40B4-BE49-F238E27FC236}">
                      <a16:creationId xmlns:a16="http://schemas.microsoft.com/office/drawing/2014/main" id="{D353A38D-07EB-4E94-8393-F3E7DC5AD999}"/>
                    </a:ext>
                  </a:extLst>
                </p:cNvPr>
                <p:cNvPicPr/>
                <p:nvPr/>
              </p:nvPicPr>
              <p:blipFill>
                <a:blip r:embed="rId56"/>
                <a:stretch>
                  <a:fillRect/>
                </a:stretch>
              </p:blipFill>
              <p:spPr>
                <a:xfrm>
                  <a:off x="2426317" y="6103411"/>
                  <a:ext cx="178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Freihand 57">
                  <a:extLst>
                    <a:ext uri="{FF2B5EF4-FFF2-40B4-BE49-F238E27FC236}">
                      <a16:creationId xmlns:a16="http://schemas.microsoft.com/office/drawing/2014/main" id="{07DB6591-628F-4B8B-8896-8AC350F075F9}"/>
                    </a:ext>
                  </a:extLst>
                </p14:cNvPr>
                <p14:cNvContentPartPr/>
                <p14:nvPr/>
              </p14:nvContentPartPr>
              <p14:xfrm>
                <a:off x="2654197" y="6129331"/>
                <a:ext cx="470880" cy="83520"/>
              </p14:xfrm>
            </p:contentPart>
          </mc:Choice>
          <mc:Fallback xmlns="">
            <p:pic>
              <p:nvPicPr>
                <p:cNvPr id="58" name="Freihand 57">
                  <a:extLst>
                    <a:ext uri="{FF2B5EF4-FFF2-40B4-BE49-F238E27FC236}">
                      <a16:creationId xmlns:a16="http://schemas.microsoft.com/office/drawing/2014/main" id="{07DB6591-628F-4B8B-8896-8AC350F075F9}"/>
                    </a:ext>
                  </a:extLst>
                </p:cNvPr>
                <p:cNvPicPr/>
                <p:nvPr/>
              </p:nvPicPr>
              <p:blipFill>
                <a:blip r:embed="rId58"/>
                <a:stretch>
                  <a:fillRect/>
                </a:stretch>
              </p:blipFill>
              <p:spPr>
                <a:xfrm>
                  <a:off x="2649877" y="6125011"/>
                  <a:ext cx="479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Freihand 58">
                  <a:extLst>
                    <a:ext uri="{FF2B5EF4-FFF2-40B4-BE49-F238E27FC236}">
                      <a16:creationId xmlns:a16="http://schemas.microsoft.com/office/drawing/2014/main" id="{DE6FBDC4-CFA3-4820-B554-6D9DF8371390}"/>
                    </a:ext>
                  </a:extLst>
                </p14:cNvPr>
                <p14:cNvContentPartPr/>
                <p14:nvPr/>
              </p14:nvContentPartPr>
              <p14:xfrm>
                <a:off x="3158197" y="6127891"/>
                <a:ext cx="172800" cy="225000"/>
              </p14:xfrm>
            </p:contentPart>
          </mc:Choice>
          <mc:Fallback xmlns="">
            <p:pic>
              <p:nvPicPr>
                <p:cNvPr id="59" name="Freihand 58">
                  <a:extLst>
                    <a:ext uri="{FF2B5EF4-FFF2-40B4-BE49-F238E27FC236}">
                      <a16:creationId xmlns:a16="http://schemas.microsoft.com/office/drawing/2014/main" id="{DE6FBDC4-CFA3-4820-B554-6D9DF8371390}"/>
                    </a:ext>
                  </a:extLst>
                </p:cNvPr>
                <p:cNvPicPr/>
                <p:nvPr/>
              </p:nvPicPr>
              <p:blipFill>
                <a:blip r:embed="rId60"/>
                <a:stretch>
                  <a:fillRect/>
                </a:stretch>
              </p:blipFill>
              <p:spPr>
                <a:xfrm>
                  <a:off x="3153877" y="6123571"/>
                  <a:ext cx="181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75B2B86F-8E84-4325-873A-D7F6E8863981}"/>
                    </a:ext>
                  </a:extLst>
                </p14:cNvPr>
                <p14:cNvContentPartPr/>
                <p14:nvPr/>
              </p14:nvContentPartPr>
              <p14:xfrm>
                <a:off x="3325957" y="6141931"/>
                <a:ext cx="285840" cy="72000"/>
              </p14:xfrm>
            </p:contentPart>
          </mc:Choice>
          <mc:Fallback xmlns="">
            <p:pic>
              <p:nvPicPr>
                <p:cNvPr id="60" name="Freihand 59">
                  <a:extLst>
                    <a:ext uri="{FF2B5EF4-FFF2-40B4-BE49-F238E27FC236}">
                      <a16:creationId xmlns:a16="http://schemas.microsoft.com/office/drawing/2014/main" id="{75B2B86F-8E84-4325-873A-D7F6E8863981}"/>
                    </a:ext>
                  </a:extLst>
                </p:cNvPr>
                <p:cNvPicPr/>
                <p:nvPr/>
              </p:nvPicPr>
              <p:blipFill>
                <a:blip r:embed="rId62"/>
                <a:stretch>
                  <a:fillRect/>
                </a:stretch>
              </p:blipFill>
              <p:spPr>
                <a:xfrm>
                  <a:off x="3321637" y="6137611"/>
                  <a:ext cx="29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C2B3F079-D9D8-4A1E-9062-022A7086BB51}"/>
                    </a:ext>
                  </a:extLst>
                </p14:cNvPr>
                <p14:cNvContentPartPr/>
                <p14:nvPr/>
              </p14:nvContentPartPr>
              <p14:xfrm>
                <a:off x="3881437" y="6070291"/>
                <a:ext cx="264960" cy="174600"/>
              </p14:xfrm>
            </p:contentPart>
          </mc:Choice>
          <mc:Fallback xmlns="">
            <p:pic>
              <p:nvPicPr>
                <p:cNvPr id="61" name="Freihand 60">
                  <a:extLst>
                    <a:ext uri="{FF2B5EF4-FFF2-40B4-BE49-F238E27FC236}">
                      <a16:creationId xmlns:a16="http://schemas.microsoft.com/office/drawing/2014/main" id="{C2B3F079-D9D8-4A1E-9062-022A7086BB51}"/>
                    </a:ext>
                  </a:extLst>
                </p:cNvPr>
                <p:cNvPicPr/>
                <p:nvPr/>
              </p:nvPicPr>
              <p:blipFill>
                <a:blip r:embed="rId64"/>
                <a:stretch>
                  <a:fillRect/>
                </a:stretch>
              </p:blipFill>
              <p:spPr>
                <a:xfrm>
                  <a:off x="3877117" y="6065971"/>
                  <a:ext cx="273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0D720258-DDAD-4EDE-9D03-2AFDB0077F8B}"/>
                    </a:ext>
                  </a:extLst>
                </p14:cNvPr>
                <p14:cNvContentPartPr/>
                <p14:nvPr/>
              </p14:nvContentPartPr>
              <p14:xfrm>
                <a:off x="4119397" y="6085051"/>
                <a:ext cx="69840" cy="50760"/>
              </p14:xfrm>
            </p:contentPart>
          </mc:Choice>
          <mc:Fallback xmlns="">
            <p:pic>
              <p:nvPicPr>
                <p:cNvPr id="62" name="Freihand 61">
                  <a:extLst>
                    <a:ext uri="{FF2B5EF4-FFF2-40B4-BE49-F238E27FC236}">
                      <a16:creationId xmlns:a16="http://schemas.microsoft.com/office/drawing/2014/main" id="{0D720258-DDAD-4EDE-9D03-2AFDB0077F8B}"/>
                    </a:ext>
                  </a:extLst>
                </p:cNvPr>
                <p:cNvPicPr/>
                <p:nvPr/>
              </p:nvPicPr>
              <p:blipFill>
                <a:blip r:embed="rId66"/>
                <a:stretch>
                  <a:fillRect/>
                </a:stretch>
              </p:blipFill>
              <p:spPr>
                <a:xfrm>
                  <a:off x="4115077" y="6080731"/>
                  <a:ext cx="78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34E3BFFC-D68C-4CF5-851C-009BD249E0B1}"/>
                    </a:ext>
                  </a:extLst>
                </p14:cNvPr>
                <p14:cNvContentPartPr/>
                <p14:nvPr/>
              </p14:nvContentPartPr>
              <p14:xfrm>
                <a:off x="4183117" y="6130771"/>
                <a:ext cx="106560" cy="82080"/>
              </p14:xfrm>
            </p:contentPart>
          </mc:Choice>
          <mc:Fallback xmlns="">
            <p:pic>
              <p:nvPicPr>
                <p:cNvPr id="63" name="Freihand 62">
                  <a:extLst>
                    <a:ext uri="{FF2B5EF4-FFF2-40B4-BE49-F238E27FC236}">
                      <a16:creationId xmlns:a16="http://schemas.microsoft.com/office/drawing/2014/main" id="{34E3BFFC-D68C-4CF5-851C-009BD249E0B1}"/>
                    </a:ext>
                  </a:extLst>
                </p:cNvPr>
                <p:cNvPicPr/>
                <p:nvPr/>
              </p:nvPicPr>
              <p:blipFill>
                <a:blip r:embed="rId68"/>
                <a:stretch>
                  <a:fillRect/>
                </a:stretch>
              </p:blipFill>
              <p:spPr>
                <a:xfrm>
                  <a:off x="4178797" y="6126451"/>
                  <a:ext cx="115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58B315A0-B780-4510-9067-5A72A2E70FD8}"/>
                    </a:ext>
                  </a:extLst>
                </p14:cNvPr>
                <p14:cNvContentPartPr/>
                <p14:nvPr/>
              </p14:nvContentPartPr>
              <p14:xfrm>
                <a:off x="4471477" y="6148411"/>
                <a:ext cx="298800" cy="100440"/>
              </p14:xfrm>
            </p:contentPart>
          </mc:Choice>
          <mc:Fallback xmlns="">
            <p:pic>
              <p:nvPicPr>
                <p:cNvPr id="64" name="Freihand 63">
                  <a:extLst>
                    <a:ext uri="{FF2B5EF4-FFF2-40B4-BE49-F238E27FC236}">
                      <a16:creationId xmlns:a16="http://schemas.microsoft.com/office/drawing/2014/main" id="{58B315A0-B780-4510-9067-5A72A2E70FD8}"/>
                    </a:ext>
                  </a:extLst>
                </p:cNvPr>
                <p:cNvPicPr/>
                <p:nvPr/>
              </p:nvPicPr>
              <p:blipFill>
                <a:blip r:embed="rId70"/>
                <a:stretch>
                  <a:fillRect/>
                </a:stretch>
              </p:blipFill>
              <p:spPr>
                <a:xfrm>
                  <a:off x="4467157" y="6144091"/>
                  <a:ext cx="307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Freihand 64">
                  <a:extLst>
                    <a:ext uri="{FF2B5EF4-FFF2-40B4-BE49-F238E27FC236}">
                      <a16:creationId xmlns:a16="http://schemas.microsoft.com/office/drawing/2014/main" id="{858CB843-DAE9-4759-BD6A-F6DE4F46D9A2}"/>
                    </a:ext>
                  </a:extLst>
                </p14:cNvPr>
                <p14:cNvContentPartPr/>
                <p14:nvPr/>
              </p14:nvContentPartPr>
              <p14:xfrm>
                <a:off x="4817797" y="6098731"/>
                <a:ext cx="208080" cy="169200"/>
              </p14:xfrm>
            </p:contentPart>
          </mc:Choice>
          <mc:Fallback xmlns="">
            <p:pic>
              <p:nvPicPr>
                <p:cNvPr id="65" name="Freihand 64">
                  <a:extLst>
                    <a:ext uri="{FF2B5EF4-FFF2-40B4-BE49-F238E27FC236}">
                      <a16:creationId xmlns:a16="http://schemas.microsoft.com/office/drawing/2014/main" id="{858CB843-DAE9-4759-BD6A-F6DE4F46D9A2}"/>
                    </a:ext>
                  </a:extLst>
                </p:cNvPr>
                <p:cNvPicPr/>
                <p:nvPr/>
              </p:nvPicPr>
              <p:blipFill>
                <a:blip r:embed="rId72"/>
                <a:stretch>
                  <a:fillRect/>
                </a:stretch>
              </p:blipFill>
              <p:spPr>
                <a:xfrm>
                  <a:off x="4813477" y="6094411"/>
                  <a:ext cx="216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Freihand 65">
                  <a:extLst>
                    <a:ext uri="{FF2B5EF4-FFF2-40B4-BE49-F238E27FC236}">
                      <a16:creationId xmlns:a16="http://schemas.microsoft.com/office/drawing/2014/main" id="{C7D9AFCA-544E-4E42-8A37-6821AF06A5D3}"/>
                    </a:ext>
                  </a:extLst>
                </p14:cNvPr>
                <p14:cNvContentPartPr/>
                <p14:nvPr/>
              </p14:nvContentPartPr>
              <p14:xfrm>
                <a:off x="4805917" y="5965171"/>
                <a:ext cx="21240" cy="1080"/>
              </p14:xfrm>
            </p:contentPart>
          </mc:Choice>
          <mc:Fallback xmlns="">
            <p:pic>
              <p:nvPicPr>
                <p:cNvPr id="66" name="Freihand 65">
                  <a:extLst>
                    <a:ext uri="{FF2B5EF4-FFF2-40B4-BE49-F238E27FC236}">
                      <a16:creationId xmlns:a16="http://schemas.microsoft.com/office/drawing/2014/main" id="{C7D9AFCA-544E-4E42-8A37-6821AF06A5D3}"/>
                    </a:ext>
                  </a:extLst>
                </p:cNvPr>
                <p:cNvPicPr/>
                <p:nvPr/>
              </p:nvPicPr>
              <p:blipFill>
                <a:blip r:embed="rId74"/>
                <a:stretch>
                  <a:fillRect/>
                </a:stretch>
              </p:blipFill>
              <p:spPr>
                <a:xfrm>
                  <a:off x="4801597" y="5960851"/>
                  <a:ext cx="29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5630E796-CF09-48B6-834F-48AA6CFD2422}"/>
                    </a:ext>
                  </a:extLst>
                </p14:cNvPr>
                <p14:cNvContentPartPr/>
                <p14:nvPr/>
              </p14:nvContentPartPr>
              <p14:xfrm>
                <a:off x="5216677" y="6183691"/>
                <a:ext cx="144000" cy="185040"/>
              </p14:xfrm>
            </p:contentPart>
          </mc:Choice>
          <mc:Fallback xmlns="">
            <p:pic>
              <p:nvPicPr>
                <p:cNvPr id="67" name="Freihand 66">
                  <a:extLst>
                    <a:ext uri="{FF2B5EF4-FFF2-40B4-BE49-F238E27FC236}">
                      <a16:creationId xmlns:a16="http://schemas.microsoft.com/office/drawing/2014/main" id="{5630E796-CF09-48B6-834F-48AA6CFD2422}"/>
                    </a:ext>
                  </a:extLst>
                </p:cNvPr>
                <p:cNvPicPr/>
                <p:nvPr/>
              </p:nvPicPr>
              <p:blipFill>
                <a:blip r:embed="rId76"/>
                <a:stretch>
                  <a:fillRect/>
                </a:stretch>
              </p:blipFill>
              <p:spPr>
                <a:xfrm>
                  <a:off x="5212357" y="6179371"/>
                  <a:ext cx="152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323BFF04-58BB-4943-8A53-A95307DE76E6}"/>
                    </a:ext>
                  </a:extLst>
                </p14:cNvPr>
                <p14:cNvContentPartPr/>
                <p14:nvPr/>
              </p14:nvContentPartPr>
              <p14:xfrm>
                <a:off x="5363197" y="6077131"/>
                <a:ext cx="379440" cy="177480"/>
              </p14:xfrm>
            </p:contentPart>
          </mc:Choice>
          <mc:Fallback xmlns="">
            <p:pic>
              <p:nvPicPr>
                <p:cNvPr id="68" name="Freihand 67">
                  <a:extLst>
                    <a:ext uri="{FF2B5EF4-FFF2-40B4-BE49-F238E27FC236}">
                      <a16:creationId xmlns:a16="http://schemas.microsoft.com/office/drawing/2014/main" id="{323BFF04-58BB-4943-8A53-A95307DE76E6}"/>
                    </a:ext>
                  </a:extLst>
                </p:cNvPr>
                <p:cNvPicPr/>
                <p:nvPr/>
              </p:nvPicPr>
              <p:blipFill>
                <a:blip r:embed="rId78"/>
                <a:stretch>
                  <a:fillRect/>
                </a:stretch>
              </p:blipFill>
              <p:spPr>
                <a:xfrm>
                  <a:off x="5358877" y="6072811"/>
                  <a:ext cx="388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B751C148-7868-4072-B7D5-EA9704F12DAB}"/>
                    </a:ext>
                  </a:extLst>
                </p14:cNvPr>
                <p14:cNvContentPartPr/>
                <p14:nvPr/>
              </p14:nvContentPartPr>
              <p14:xfrm>
                <a:off x="5818237" y="6057691"/>
                <a:ext cx="158400" cy="197640"/>
              </p14:xfrm>
            </p:contentPart>
          </mc:Choice>
          <mc:Fallback xmlns="">
            <p:pic>
              <p:nvPicPr>
                <p:cNvPr id="69" name="Freihand 68">
                  <a:extLst>
                    <a:ext uri="{FF2B5EF4-FFF2-40B4-BE49-F238E27FC236}">
                      <a16:creationId xmlns:a16="http://schemas.microsoft.com/office/drawing/2014/main" id="{B751C148-7868-4072-B7D5-EA9704F12DAB}"/>
                    </a:ext>
                  </a:extLst>
                </p:cNvPr>
                <p:cNvPicPr/>
                <p:nvPr/>
              </p:nvPicPr>
              <p:blipFill>
                <a:blip r:embed="rId80"/>
                <a:stretch>
                  <a:fillRect/>
                </a:stretch>
              </p:blipFill>
              <p:spPr>
                <a:xfrm>
                  <a:off x="5813917" y="6053371"/>
                  <a:ext cx="167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8701A669-F414-44B9-934B-BF6AC1D4D5E0}"/>
                    </a:ext>
                  </a:extLst>
                </p14:cNvPr>
                <p14:cNvContentPartPr/>
                <p14:nvPr/>
              </p14:nvContentPartPr>
              <p14:xfrm>
                <a:off x="5984917" y="6078211"/>
                <a:ext cx="230400" cy="161640"/>
              </p14:xfrm>
            </p:contentPart>
          </mc:Choice>
          <mc:Fallback xmlns="">
            <p:pic>
              <p:nvPicPr>
                <p:cNvPr id="70" name="Freihand 69">
                  <a:extLst>
                    <a:ext uri="{FF2B5EF4-FFF2-40B4-BE49-F238E27FC236}">
                      <a16:creationId xmlns:a16="http://schemas.microsoft.com/office/drawing/2014/main" id="{8701A669-F414-44B9-934B-BF6AC1D4D5E0}"/>
                    </a:ext>
                  </a:extLst>
                </p:cNvPr>
                <p:cNvPicPr/>
                <p:nvPr/>
              </p:nvPicPr>
              <p:blipFill>
                <a:blip r:embed="rId82"/>
                <a:stretch>
                  <a:fillRect/>
                </a:stretch>
              </p:blipFill>
              <p:spPr>
                <a:xfrm>
                  <a:off x="5980597" y="6073891"/>
                  <a:ext cx="239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F1EC2E35-F10F-41D0-B196-A06FB90310DF}"/>
                    </a:ext>
                  </a:extLst>
                </p14:cNvPr>
                <p14:cNvContentPartPr/>
                <p14:nvPr/>
              </p14:nvContentPartPr>
              <p14:xfrm>
                <a:off x="6453637" y="6065251"/>
                <a:ext cx="365400" cy="186840"/>
              </p14:xfrm>
            </p:contentPart>
          </mc:Choice>
          <mc:Fallback xmlns="">
            <p:pic>
              <p:nvPicPr>
                <p:cNvPr id="71" name="Freihand 70">
                  <a:extLst>
                    <a:ext uri="{FF2B5EF4-FFF2-40B4-BE49-F238E27FC236}">
                      <a16:creationId xmlns:a16="http://schemas.microsoft.com/office/drawing/2014/main" id="{F1EC2E35-F10F-41D0-B196-A06FB90310DF}"/>
                    </a:ext>
                  </a:extLst>
                </p:cNvPr>
                <p:cNvPicPr/>
                <p:nvPr/>
              </p:nvPicPr>
              <p:blipFill>
                <a:blip r:embed="rId84"/>
                <a:stretch>
                  <a:fillRect/>
                </a:stretch>
              </p:blipFill>
              <p:spPr>
                <a:xfrm>
                  <a:off x="6449317" y="6060931"/>
                  <a:ext cx="374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263EE096-B58E-4313-B033-356C027F960A}"/>
                    </a:ext>
                  </a:extLst>
                </p14:cNvPr>
                <p14:cNvContentPartPr/>
                <p14:nvPr/>
              </p14:nvContentPartPr>
              <p14:xfrm>
                <a:off x="6795277" y="6134371"/>
                <a:ext cx="102600" cy="210600"/>
              </p14:xfrm>
            </p:contentPart>
          </mc:Choice>
          <mc:Fallback xmlns="">
            <p:pic>
              <p:nvPicPr>
                <p:cNvPr id="72" name="Freihand 71">
                  <a:extLst>
                    <a:ext uri="{FF2B5EF4-FFF2-40B4-BE49-F238E27FC236}">
                      <a16:creationId xmlns:a16="http://schemas.microsoft.com/office/drawing/2014/main" id="{263EE096-B58E-4313-B033-356C027F960A}"/>
                    </a:ext>
                  </a:extLst>
                </p:cNvPr>
                <p:cNvPicPr/>
                <p:nvPr/>
              </p:nvPicPr>
              <p:blipFill>
                <a:blip r:embed="rId86"/>
                <a:stretch>
                  <a:fillRect/>
                </a:stretch>
              </p:blipFill>
              <p:spPr>
                <a:xfrm>
                  <a:off x="6790957" y="6130051"/>
                  <a:ext cx="111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CF372719-4692-4A3A-99B2-26A085C9E98E}"/>
                    </a:ext>
                  </a:extLst>
                </p14:cNvPr>
                <p14:cNvContentPartPr/>
                <p14:nvPr/>
              </p14:nvContentPartPr>
              <p14:xfrm>
                <a:off x="6918757" y="6064171"/>
                <a:ext cx="341280" cy="181080"/>
              </p14:xfrm>
            </p:contentPart>
          </mc:Choice>
          <mc:Fallback xmlns="">
            <p:pic>
              <p:nvPicPr>
                <p:cNvPr id="73" name="Freihand 72">
                  <a:extLst>
                    <a:ext uri="{FF2B5EF4-FFF2-40B4-BE49-F238E27FC236}">
                      <a16:creationId xmlns:a16="http://schemas.microsoft.com/office/drawing/2014/main" id="{CF372719-4692-4A3A-99B2-26A085C9E98E}"/>
                    </a:ext>
                  </a:extLst>
                </p:cNvPr>
                <p:cNvPicPr/>
                <p:nvPr/>
              </p:nvPicPr>
              <p:blipFill>
                <a:blip r:embed="rId88"/>
                <a:stretch>
                  <a:fillRect/>
                </a:stretch>
              </p:blipFill>
              <p:spPr>
                <a:xfrm>
                  <a:off x="6914437" y="6059851"/>
                  <a:ext cx="349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 name="Freihand 74">
                  <a:extLst>
                    <a:ext uri="{FF2B5EF4-FFF2-40B4-BE49-F238E27FC236}">
                      <a16:creationId xmlns:a16="http://schemas.microsoft.com/office/drawing/2014/main" id="{769587A0-AA8B-4E67-9D52-9F193494D359}"/>
                    </a:ext>
                  </a:extLst>
                </p14:cNvPr>
                <p14:cNvContentPartPr/>
                <p14:nvPr/>
              </p14:nvContentPartPr>
              <p14:xfrm>
                <a:off x="4947037" y="6356131"/>
                <a:ext cx="2633040" cy="94320"/>
              </p14:xfrm>
            </p:contentPart>
          </mc:Choice>
          <mc:Fallback xmlns="">
            <p:pic>
              <p:nvPicPr>
                <p:cNvPr id="75" name="Freihand 74">
                  <a:extLst>
                    <a:ext uri="{FF2B5EF4-FFF2-40B4-BE49-F238E27FC236}">
                      <a16:creationId xmlns:a16="http://schemas.microsoft.com/office/drawing/2014/main" id="{769587A0-AA8B-4E67-9D52-9F193494D359}"/>
                    </a:ext>
                  </a:extLst>
                </p:cNvPr>
                <p:cNvPicPr/>
                <p:nvPr/>
              </p:nvPicPr>
              <p:blipFill>
                <a:blip r:embed="rId90"/>
                <a:stretch>
                  <a:fillRect/>
                </a:stretch>
              </p:blipFill>
              <p:spPr>
                <a:xfrm>
                  <a:off x="4942717" y="6351811"/>
                  <a:ext cx="264168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41D84513-76B8-4FB4-946F-0048245F0DE6}"/>
                  </a:ext>
                </a:extLst>
              </p14:cNvPr>
              <p14:cNvContentPartPr/>
              <p14:nvPr/>
            </p14:nvContentPartPr>
            <p14:xfrm>
              <a:off x="5100037" y="3681331"/>
              <a:ext cx="1064160" cy="496440"/>
            </p14:xfrm>
          </p:contentPart>
        </mc:Choice>
        <mc:Fallback xmlns="">
          <p:pic>
            <p:nvPicPr>
              <p:cNvPr id="77" name="Freihand 76">
                <a:extLst>
                  <a:ext uri="{FF2B5EF4-FFF2-40B4-BE49-F238E27FC236}">
                    <a16:creationId xmlns:a16="http://schemas.microsoft.com/office/drawing/2014/main" id="{41D84513-76B8-4FB4-946F-0048245F0DE6}"/>
                  </a:ext>
                </a:extLst>
              </p:cNvPr>
              <p:cNvPicPr/>
              <p:nvPr/>
            </p:nvPicPr>
            <p:blipFill>
              <a:blip r:embed="rId92"/>
              <a:stretch>
                <a:fillRect/>
              </a:stretch>
            </p:blipFill>
            <p:spPr>
              <a:xfrm>
                <a:off x="5095717" y="3677011"/>
                <a:ext cx="1072800" cy="505080"/>
              </a:xfrm>
              <a:prstGeom prst="rect">
                <a:avLst/>
              </a:prstGeom>
            </p:spPr>
          </p:pic>
        </mc:Fallback>
      </mc:AlternateContent>
      <p:grpSp>
        <p:nvGrpSpPr>
          <p:cNvPr id="80" name="Gruppieren 79">
            <a:extLst>
              <a:ext uri="{FF2B5EF4-FFF2-40B4-BE49-F238E27FC236}">
                <a16:creationId xmlns:a16="http://schemas.microsoft.com/office/drawing/2014/main" id="{8EE04F56-0768-41C0-AE14-3C3F2C49FF31}"/>
              </a:ext>
            </a:extLst>
          </p:cNvPr>
          <p:cNvGrpSpPr/>
          <p:nvPr/>
        </p:nvGrpSpPr>
        <p:grpSpPr>
          <a:xfrm>
            <a:off x="5034157" y="738691"/>
            <a:ext cx="1489680" cy="3525840"/>
            <a:chOff x="5034157" y="738691"/>
            <a:chExt cx="1489680" cy="3525840"/>
          </a:xfrm>
        </p:grpSpPr>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56327006-E59B-4A17-9016-7FEFFA5A5B12}"/>
                    </a:ext>
                  </a:extLst>
                </p14:cNvPr>
                <p14:cNvContentPartPr/>
                <p14:nvPr/>
              </p14:nvContentPartPr>
              <p14:xfrm>
                <a:off x="6081757" y="1002931"/>
                <a:ext cx="442080" cy="196200"/>
              </p14:xfrm>
            </p:contentPart>
          </mc:Choice>
          <mc:Fallback xmlns="">
            <p:pic>
              <p:nvPicPr>
                <p:cNvPr id="46" name="Freihand 45">
                  <a:extLst>
                    <a:ext uri="{FF2B5EF4-FFF2-40B4-BE49-F238E27FC236}">
                      <a16:creationId xmlns:a16="http://schemas.microsoft.com/office/drawing/2014/main" id="{56327006-E59B-4A17-9016-7FEFFA5A5B12}"/>
                    </a:ext>
                  </a:extLst>
                </p:cNvPr>
                <p:cNvPicPr/>
                <p:nvPr/>
              </p:nvPicPr>
              <p:blipFill>
                <a:blip r:embed="rId94"/>
                <a:stretch>
                  <a:fillRect/>
                </a:stretch>
              </p:blipFill>
              <p:spPr>
                <a:xfrm>
                  <a:off x="6077437" y="998611"/>
                  <a:ext cx="450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D3EA3649-472F-42BB-94EE-061930FE80E7}"/>
                    </a:ext>
                  </a:extLst>
                </p14:cNvPr>
                <p14:cNvContentPartPr/>
                <p14:nvPr/>
              </p14:nvContentPartPr>
              <p14:xfrm>
                <a:off x="5950357" y="927691"/>
                <a:ext cx="344160" cy="200160"/>
              </p14:xfrm>
            </p:contentPart>
          </mc:Choice>
          <mc:Fallback xmlns="">
            <p:pic>
              <p:nvPicPr>
                <p:cNvPr id="47" name="Freihand 46">
                  <a:extLst>
                    <a:ext uri="{FF2B5EF4-FFF2-40B4-BE49-F238E27FC236}">
                      <a16:creationId xmlns:a16="http://schemas.microsoft.com/office/drawing/2014/main" id="{D3EA3649-472F-42BB-94EE-061930FE80E7}"/>
                    </a:ext>
                  </a:extLst>
                </p:cNvPr>
                <p:cNvPicPr/>
                <p:nvPr/>
              </p:nvPicPr>
              <p:blipFill>
                <a:blip r:embed="rId96"/>
                <a:stretch>
                  <a:fillRect/>
                </a:stretch>
              </p:blipFill>
              <p:spPr>
                <a:xfrm>
                  <a:off x="5946037" y="923371"/>
                  <a:ext cx="352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E4C10FFC-EA8A-4220-8030-3CCB1869B592}"/>
                    </a:ext>
                  </a:extLst>
                </p14:cNvPr>
                <p14:cNvContentPartPr/>
                <p14:nvPr/>
              </p14:nvContentPartPr>
              <p14:xfrm>
                <a:off x="5591077" y="738691"/>
                <a:ext cx="71640" cy="3038400"/>
              </p14:xfrm>
            </p:contentPart>
          </mc:Choice>
          <mc:Fallback xmlns="">
            <p:pic>
              <p:nvPicPr>
                <p:cNvPr id="48" name="Freihand 47">
                  <a:extLst>
                    <a:ext uri="{FF2B5EF4-FFF2-40B4-BE49-F238E27FC236}">
                      <a16:creationId xmlns:a16="http://schemas.microsoft.com/office/drawing/2014/main" id="{E4C10FFC-EA8A-4220-8030-3CCB1869B592}"/>
                    </a:ext>
                  </a:extLst>
                </p:cNvPr>
                <p:cNvPicPr/>
                <p:nvPr/>
              </p:nvPicPr>
              <p:blipFill>
                <a:blip r:embed="rId98"/>
                <a:stretch>
                  <a:fillRect/>
                </a:stretch>
              </p:blipFill>
              <p:spPr>
                <a:xfrm>
                  <a:off x="5586757" y="734371"/>
                  <a:ext cx="80280" cy="304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 name="Freihand 48">
                  <a:extLst>
                    <a:ext uri="{FF2B5EF4-FFF2-40B4-BE49-F238E27FC236}">
                      <a16:creationId xmlns:a16="http://schemas.microsoft.com/office/drawing/2014/main" id="{22E61BDB-4BA6-4EF9-8079-ACF0467069A5}"/>
                    </a:ext>
                  </a:extLst>
                </p14:cNvPr>
                <p14:cNvContentPartPr/>
                <p14:nvPr/>
              </p14:nvContentPartPr>
              <p14:xfrm>
                <a:off x="5080957" y="3710851"/>
                <a:ext cx="1109880" cy="553680"/>
              </p14:xfrm>
            </p:contentPart>
          </mc:Choice>
          <mc:Fallback xmlns="">
            <p:pic>
              <p:nvPicPr>
                <p:cNvPr id="49" name="Freihand 48">
                  <a:extLst>
                    <a:ext uri="{FF2B5EF4-FFF2-40B4-BE49-F238E27FC236}">
                      <a16:creationId xmlns:a16="http://schemas.microsoft.com/office/drawing/2014/main" id="{22E61BDB-4BA6-4EF9-8079-ACF0467069A5}"/>
                    </a:ext>
                  </a:extLst>
                </p:cNvPr>
                <p:cNvPicPr/>
                <p:nvPr/>
              </p:nvPicPr>
              <p:blipFill>
                <a:blip r:embed="rId100"/>
                <a:stretch>
                  <a:fillRect/>
                </a:stretch>
              </p:blipFill>
              <p:spPr>
                <a:xfrm>
                  <a:off x="5076637" y="3706531"/>
                  <a:ext cx="11185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Freihand 78">
                  <a:extLst>
                    <a:ext uri="{FF2B5EF4-FFF2-40B4-BE49-F238E27FC236}">
                      <a16:creationId xmlns:a16="http://schemas.microsoft.com/office/drawing/2014/main" id="{FC995E4B-68E3-4C4B-BE97-6F43BCCA60D9}"/>
                    </a:ext>
                  </a:extLst>
                </p14:cNvPr>
                <p14:cNvContentPartPr/>
                <p14:nvPr/>
              </p14:nvContentPartPr>
              <p14:xfrm>
                <a:off x="5034157" y="3670531"/>
                <a:ext cx="1328040" cy="547920"/>
              </p14:xfrm>
            </p:contentPart>
          </mc:Choice>
          <mc:Fallback xmlns="">
            <p:pic>
              <p:nvPicPr>
                <p:cNvPr id="79" name="Freihand 78">
                  <a:extLst>
                    <a:ext uri="{FF2B5EF4-FFF2-40B4-BE49-F238E27FC236}">
                      <a16:creationId xmlns:a16="http://schemas.microsoft.com/office/drawing/2014/main" id="{FC995E4B-68E3-4C4B-BE97-6F43BCCA60D9}"/>
                    </a:ext>
                  </a:extLst>
                </p:cNvPr>
                <p:cNvPicPr/>
                <p:nvPr/>
              </p:nvPicPr>
              <p:blipFill>
                <a:blip r:embed="rId102"/>
                <a:stretch>
                  <a:fillRect/>
                </a:stretch>
              </p:blipFill>
              <p:spPr>
                <a:xfrm>
                  <a:off x="5029837" y="3666211"/>
                  <a:ext cx="1336680" cy="55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30" name="Freihand 29">
                <a:extLst>
                  <a:ext uri="{FF2B5EF4-FFF2-40B4-BE49-F238E27FC236}">
                    <a16:creationId xmlns:a16="http://schemas.microsoft.com/office/drawing/2014/main" id="{E063D4FB-B544-45D6-ADB7-2CC9BD0C9DA6}"/>
                  </a:ext>
                </a:extLst>
              </p14:cNvPr>
              <p14:cNvContentPartPr/>
              <p14:nvPr/>
            </p14:nvContentPartPr>
            <p14:xfrm>
              <a:off x="4819957" y="496771"/>
              <a:ext cx="2652120" cy="511200"/>
            </p14:xfrm>
          </p:contentPart>
        </mc:Choice>
        <mc:Fallback xmlns="">
          <p:pic>
            <p:nvPicPr>
              <p:cNvPr id="30" name="Freihand 29">
                <a:extLst>
                  <a:ext uri="{FF2B5EF4-FFF2-40B4-BE49-F238E27FC236}">
                    <a16:creationId xmlns:a16="http://schemas.microsoft.com/office/drawing/2014/main" id="{E063D4FB-B544-45D6-ADB7-2CC9BD0C9DA6}"/>
                  </a:ext>
                </a:extLst>
              </p:cNvPr>
              <p:cNvPicPr/>
              <p:nvPr/>
            </p:nvPicPr>
            <p:blipFill>
              <a:blip r:embed="rId104"/>
              <a:stretch>
                <a:fillRect/>
              </a:stretch>
            </p:blipFill>
            <p:spPr>
              <a:xfrm>
                <a:off x="4815637" y="492451"/>
                <a:ext cx="2660760" cy="519840"/>
              </a:xfrm>
              <a:prstGeom prst="rect">
                <a:avLst/>
              </a:prstGeom>
            </p:spPr>
          </p:pic>
        </mc:Fallback>
      </mc:AlternateContent>
      <p:grpSp>
        <p:nvGrpSpPr>
          <p:cNvPr id="44" name="Gruppieren 43">
            <a:extLst>
              <a:ext uri="{FF2B5EF4-FFF2-40B4-BE49-F238E27FC236}">
                <a16:creationId xmlns:a16="http://schemas.microsoft.com/office/drawing/2014/main" id="{21D7EF5A-4C1D-4566-954C-C07B8A99B44B}"/>
              </a:ext>
            </a:extLst>
          </p:cNvPr>
          <p:cNvGrpSpPr/>
          <p:nvPr/>
        </p:nvGrpSpPr>
        <p:grpSpPr>
          <a:xfrm>
            <a:off x="4882237" y="5811811"/>
            <a:ext cx="2844720" cy="796320"/>
            <a:chOff x="4882237" y="5811811"/>
            <a:chExt cx="2844720" cy="796320"/>
          </a:xfrm>
        </p:grpSpPr>
        <mc:AlternateContent xmlns:mc="http://schemas.openxmlformats.org/markup-compatibility/2006" xmlns:p14="http://schemas.microsoft.com/office/powerpoint/2010/main">
          <mc:Choice Requires="p14">
            <p:contentPart p14:bwMode="auto" r:id="rId105">
              <p14:nvContentPartPr>
                <p14:cNvPr id="40" name="Freihand 39">
                  <a:extLst>
                    <a:ext uri="{FF2B5EF4-FFF2-40B4-BE49-F238E27FC236}">
                      <a16:creationId xmlns:a16="http://schemas.microsoft.com/office/drawing/2014/main" id="{7EE03926-6B77-4667-AD69-7B43C0297BB9}"/>
                    </a:ext>
                  </a:extLst>
                </p14:cNvPr>
                <p14:cNvContentPartPr/>
                <p14:nvPr/>
              </p14:nvContentPartPr>
              <p14:xfrm>
                <a:off x="6815437" y="5824771"/>
                <a:ext cx="358200" cy="56160"/>
              </p14:xfrm>
            </p:contentPart>
          </mc:Choice>
          <mc:Fallback xmlns="">
            <p:pic>
              <p:nvPicPr>
                <p:cNvPr id="40" name="Freihand 39">
                  <a:extLst>
                    <a:ext uri="{FF2B5EF4-FFF2-40B4-BE49-F238E27FC236}">
                      <a16:creationId xmlns:a16="http://schemas.microsoft.com/office/drawing/2014/main" id="{7EE03926-6B77-4667-AD69-7B43C0297BB9}"/>
                    </a:ext>
                  </a:extLst>
                </p:cNvPr>
                <p:cNvPicPr/>
                <p:nvPr/>
              </p:nvPicPr>
              <p:blipFill>
                <a:blip r:embed="rId106"/>
                <a:stretch>
                  <a:fillRect/>
                </a:stretch>
              </p:blipFill>
              <p:spPr>
                <a:xfrm>
                  <a:off x="6811117" y="5820451"/>
                  <a:ext cx="366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2" name="Freihand 41">
                  <a:extLst>
                    <a:ext uri="{FF2B5EF4-FFF2-40B4-BE49-F238E27FC236}">
                      <a16:creationId xmlns:a16="http://schemas.microsoft.com/office/drawing/2014/main" id="{1B21E14C-A2C9-4BD0-8907-D78FA1D2FAC0}"/>
                    </a:ext>
                  </a:extLst>
                </p14:cNvPr>
                <p14:cNvContentPartPr/>
                <p14:nvPr/>
              </p14:nvContentPartPr>
              <p14:xfrm>
                <a:off x="4882237" y="5811811"/>
                <a:ext cx="2844720" cy="796320"/>
              </p14:xfrm>
            </p:contentPart>
          </mc:Choice>
          <mc:Fallback xmlns="">
            <p:pic>
              <p:nvPicPr>
                <p:cNvPr id="42" name="Freihand 41">
                  <a:extLst>
                    <a:ext uri="{FF2B5EF4-FFF2-40B4-BE49-F238E27FC236}">
                      <a16:creationId xmlns:a16="http://schemas.microsoft.com/office/drawing/2014/main" id="{1B21E14C-A2C9-4BD0-8907-D78FA1D2FAC0}"/>
                    </a:ext>
                  </a:extLst>
                </p:cNvPr>
                <p:cNvPicPr/>
                <p:nvPr/>
              </p:nvPicPr>
              <p:blipFill>
                <a:blip r:embed="rId108"/>
                <a:stretch>
                  <a:fillRect/>
                </a:stretch>
              </p:blipFill>
              <p:spPr>
                <a:xfrm>
                  <a:off x="4877917" y="5807491"/>
                  <a:ext cx="2853360" cy="80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B7A4EFD4-029C-41EE-A745-35B817231EE7}"/>
                  </a:ext>
                </a:extLst>
              </p14:cNvPr>
              <p14:cNvContentPartPr/>
              <p14:nvPr/>
            </p14:nvContentPartPr>
            <p14:xfrm>
              <a:off x="4691437" y="391291"/>
              <a:ext cx="2522160" cy="752040"/>
            </p14:xfrm>
          </p:contentPart>
        </mc:Choice>
        <mc:Fallback xmlns="">
          <p:pic>
            <p:nvPicPr>
              <p:cNvPr id="50" name="Freihand 49">
                <a:extLst>
                  <a:ext uri="{FF2B5EF4-FFF2-40B4-BE49-F238E27FC236}">
                    <a16:creationId xmlns:a16="http://schemas.microsoft.com/office/drawing/2014/main" id="{B7A4EFD4-029C-41EE-A745-35B817231EE7}"/>
                  </a:ext>
                </a:extLst>
              </p:cNvPr>
              <p:cNvPicPr/>
              <p:nvPr/>
            </p:nvPicPr>
            <p:blipFill>
              <a:blip r:embed="rId110"/>
              <a:stretch>
                <a:fillRect/>
              </a:stretch>
            </p:blipFill>
            <p:spPr>
              <a:xfrm>
                <a:off x="4687117" y="386971"/>
                <a:ext cx="2530800" cy="76068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DEFC4594-2FD8-465C-B7EB-985DF896D1E9}"/>
              </a:ext>
            </a:extLst>
          </p:cNvPr>
          <p:cNvGrpSpPr/>
          <p:nvPr/>
        </p:nvGrpSpPr>
        <p:grpSpPr>
          <a:xfrm>
            <a:off x="9231397" y="1804651"/>
            <a:ext cx="336600" cy="363600"/>
            <a:chOff x="9231397" y="1804651"/>
            <a:chExt cx="336600" cy="36360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91ADBDC3-79FE-4239-8B26-6446CEEAFF7F}"/>
                    </a:ext>
                  </a:extLst>
                </p14:cNvPr>
                <p14:cNvContentPartPr/>
                <p14:nvPr/>
              </p14:nvContentPartPr>
              <p14:xfrm>
                <a:off x="9331477" y="1804651"/>
                <a:ext cx="236520" cy="266400"/>
              </p14:xfrm>
            </p:contentPart>
          </mc:Choice>
          <mc:Fallback xmlns="">
            <p:pic>
              <p:nvPicPr>
                <p:cNvPr id="7" name="Freihand 6">
                  <a:extLst>
                    <a:ext uri="{FF2B5EF4-FFF2-40B4-BE49-F238E27FC236}">
                      <a16:creationId xmlns:a16="http://schemas.microsoft.com/office/drawing/2014/main" id="{91ADBDC3-79FE-4239-8B26-6446CEEAFF7F}"/>
                    </a:ext>
                  </a:extLst>
                </p:cNvPr>
                <p:cNvPicPr/>
                <p:nvPr/>
              </p:nvPicPr>
              <p:blipFill>
                <a:blip r:embed="rId4"/>
                <a:stretch>
                  <a:fillRect/>
                </a:stretch>
              </p:blipFill>
              <p:spPr>
                <a:xfrm>
                  <a:off x="9327157" y="1800331"/>
                  <a:ext cx="245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2EF00FF0-2C3C-4EAA-9857-614215A523C6}"/>
                    </a:ext>
                  </a:extLst>
                </p14:cNvPr>
                <p14:cNvContentPartPr/>
                <p14:nvPr/>
              </p14:nvContentPartPr>
              <p14:xfrm>
                <a:off x="9231397" y="1847491"/>
                <a:ext cx="258840" cy="320760"/>
              </p14:xfrm>
            </p:contentPart>
          </mc:Choice>
          <mc:Fallback xmlns="">
            <p:pic>
              <p:nvPicPr>
                <p:cNvPr id="8" name="Freihand 7">
                  <a:extLst>
                    <a:ext uri="{FF2B5EF4-FFF2-40B4-BE49-F238E27FC236}">
                      <a16:creationId xmlns:a16="http://schemas.microsoft.com/office/drawing/2014/main" id="{2EF00FF0-2C3C-4EAA-9857-614215A523C6}"/>
                    </a:ext>
                  </a:extLst>
                </p:cNvPr>
                <p:cNvPicPr/>
                <p:nvPr/>
              </p:nvPicPr>
              <p:blipFill>
                <a:blip r:embed="rId6"/>
                <a:stretch>
                  <a:fillRect/>
                </a:stretch>
              </p:blipFill>
              <p:spPr>
                <a:xfrm>
                  <a:off x="9227077" y="1843171"/>
                  <a:ext cx="267480" cy="329400"/>
                </a:xfrm>
                <a:prstGeom prst="rect">
                  <a:avLst/>
                </a:prstGeom>
              </p:spPr>
            </p:pic>
          </mc:Fallback>
        </mc:AlternateContent>
      </p:grpSp>
      <p:grpSp>
        <p:nvGrpSpPr>
          <p:cNvPr id="28" name="Gruppieren 27">
            <a:extLst>
              <a:ext uri="{FF2B5EF4-FFF2-40B4-BE49-F238E27FC236}">
                <a16:creationId xmlns:a16="http://schemas.microsoft.com/office/drawing/2014/main" id="{C20A5D1F-47AB-4A0C-A0FF-FD35C3E8F8B9}"/>
              </a:ext>
            </a:extLst>
          </p:cNvPr>
          <p:cNvGrpSpPr/>
          <p:nvPr/>
        </p:nvGrpSpPr>
        <p:grpSpPr>
          <a:xfrm>
            <a:off x="9840517" y="1313611"/>
            <a:ext cx="1158480" cy="492480"/>
            <a:chOff x="9840517" y="1313611"/>
            <a:chExt cx="1158480" cy="49248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E5D7670E-F9CD-479E-BD8F-ECE47B102849}"/>
                    </a:ext>
                  </a:extLst>
                </p14:cNvPr>
                <p14:cNvContentPartPr/>
                <p14:nvPr/>
              </p14:nvContentPartPr>
              <p14:xfrm>
                <a:off x="9840517" y="1510171"/>
                <a:ext cx="217440" cy="86040"/>
              </p14:xfrm>
            </p:contentPart>
          </mc:Choice>
          <mc:Fallback xmlns="">
            <p:pic>
              <p:nvPicPr>
                <p:cNvPr id="9" name="Freihand 8">
                  <a:extLst>
                    <a:ext uri="{FF2B5EF4-FFF2-40B4-BE49-F238E27FC236}">
                      <a16:creationId xmlns:a16="http://schemas.microsoft.com/office/drawing/2014/main" id="{E5D7670E-F9CD-479E-BD8F-ECE47B102849}"/>
                    </a:ext>
                  </a:extLst>
                </p:cNvPr>
                <p:cNvPicPr/>
                <p:nvPr/>
              </p:nvPicPr>
              <p:blipFill>
                <a:blip r:embed="rId8"/>
                <a:stretch>
                  <a:fillRect/>
                </a:stretch>
              </p:blipFill>
              <p:spPr>
                <a:xfrm>
                  <a:off x="9836197" y="1505851"/>
                  <a:ext cx="226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C5EDDFCF-4D97-4899-8AF3-B0C8FB843A7F}"/>
                    </a:ext>
                  </a:extLst>
                </p14:cNvPr>
                <p14:cNvContentPartPr/>
                <p14:nvPr/>
              </p14:nvContentPartPr>
              <p14:xfrm>
                <a:off x="10101877" y="1313611"/>
                <a:ext cx="630360" cy="210240"/>
              </p14:xfrm>
            </p:contentPart>
          </mc:Choice>
          <mc:Fallback xmlns="">
            <p:pic>
              <p:nvPicPr>
                <p:cNvPr id="10" name="Freihand 9">
                  <a:extLst>
                    <a:ext uri="{FF2B5EF4-FFF2-40B4-BE49-F238E27FC236}">
                      <a16:creationId xmlns:a16="http://schemas.microsoft.com/office/drawing/2014/main" id="{C5EDDFCF-4D97-4899-8AF3-B0C8FB843A7F}"/>
                    </a:ext>
                  </a:extLst>
                </p:cNvPr>
                <p:cNvPicPr/>
                <p:nvPr/>
              </p:nvPicPr>
              <p:blipFill>
                <a:blip r:embed="rId10"/>
                <a:stretch>
                  <a:fillRect/>
                </a:stretch>
              </p:blipFill>
              <p:spPr>
                <a:xfrm>
                  <a:off x="10097557" y="1309291"/>
                  <a:ext cx="63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913DC13-B142-4AD6-8D20-9D2D610491BF}"/>
                    </a:ext>
                  </a:extLst>
                </p14:cNvPr>
                <p14:cNvContentPartPr/>
                <p14:nvPr/>
              </p14:nvContentPartPr>
              <p14:xfrm>
                <a:off x="10411477" y="1568851"/>
                <a:ext cx="97200" cy="237240"/>
              </p14:xfrm>
            </p:contentPart>
          </mc:Choice>
          <mc:Fallback xmlns="">
            <p:pic>
              <p:nvPicPr>
                <p:cNvPr id="11" name="Freihand 10">
                  <a:extLst>
                    <a:ext uri="{FF2B5EF4-FFF2-40B4-BE49-F238E27FC236}">
                      <a16:creationId xmlns:a16="http://schemas.microsoft.com/office/drawing/2014/main" id="{0913DC13-B142-4AD6-8D20-9D2D610491BF}"/>
                    </a:ext>
                  </a:extLst>
                </p:cNvPr>
                <p:cNvPicPr/>
                <p:nvPr/>
              </p:nvPicPr>
              <p:blipFill>
                <a:blip r:embed="rId12"/>
                <a:stretch>
                  <a:fillRect/>
                </a:stretch>
              </p:blipFill>
              <p:spPr>
                <a:xfrm>
                  <a:off x="10407157" y="1564531"/>
                  <a:ext cx="1058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F24C18F-F881-44AE-B9B1-A0817C746A94}"/>
                    </a:ext>
                  </a:extLst>
                </p14:cNvPr>
                <p14:cNvContentPartPr/>
                <p14:nvPr/>
              </p14:nvContentPartPr>
              <p14:xfrm>
                <a:off x="10519477" y="1494331"/>
                <a:ext cx="229680" cy="135360"/>
              </p14:xfrm>
            </p:contentPart>
          </mc:Choice>
          <mc:Fallback xmlns="">
            <p:pic>
              <p:nvPicPr>
                <p:cNvPr id="12" name="Freihand 11">
                  <a:extLst>
                    <a:ext uri="{FF2B5EF4-FFF2-40B4-BE49-F238E27FC236}">
                      <a16:creationId xmlns:a16="http://schemas.microsoft.com/office/drawing/2014/main" id="{9F24C18F-F881-44AE-B9B1-A0817C746A94}"/>
                    </a:ext>
                  </a:extLst>
                </p:cNvPr>
                <p:cNvPicPr/>
                <p:nvPr/>
              </p:nvPicPr>
              <p:blipFill>
                <a:blip r:embed="rId14"/>
                <a:stretch>
                  <a:fillRect/>
                </a:stretch>
              </p:blipFill>
              <p:spPr>
                <a:xfrm>
                  <a:off x="10515157" y="1490011"/>
                  <a:ext cx="23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CB8D3AC-AF9C-4410-9CA2-A4A81FB7D365}"/>
                    </a:ext>
                  </a:extLst>
                </p14:cNvPr>
                <p14:cNvContentPartPr/>
                <p14:nvPr/>
              </p14:nvContentPartPr>
              <p14:xfrm>
                <a:off x="10735837" y="1490011"/>
                <a:ext cx="47160" cy="32760"/>
              </p14:xfrm>
            </p:contentPart>
          </mc:Choice>
          <mc:Fallback xmlns="">
            <p:pic>
              <p:nvPicPr>
                <p:cNvPr id="13" name="Freihand 12">
                  <a:extLst>
                    <a:ext uri="{FF2B5EF4-FFF2-40B4-BE49-F238E27FC236}">
                      <a16:creationId xmlns:a16="http://schemas.microsoft.com/office/drawing/2014/main" id="{8CB8D3AC-AF9C-4410-9CA2-A4A81FB7D365}"/>
                    </a:ext>
                  </a:extLst>
                </p:cNvPr>
                <p:cNvPicPr/>
                <p:nvPr/>
              </p:nvPicPr>
              <p:blipFill>
                <a:blip r:embed="rId16"/>
                <a:stretch>
                  <a:fillRect/>
                </a:stretch>
              </p:blipFill>
              <p:spPr>
                <a:xfrm>
                  <a:off x="10731517" y="1485691"/>
                  <a:ext cx="55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6A570CF-E00C-4D17-82FD-5AFEF99EAF86}"/>
                    </a:ext>
                  </a:extLst>
                </p14:cNvPr>
                <p14:cNvContentPartPr/>
                <p14:nvPr/>
              </p14:nvContentPartPr>
              <p14:xfrm>
                <a:off x="10762837" y="1494691"/>
                <a:ext cx="236160" cy="182160"/>
              </p14:xfrm>
            </p:contentPart>
          </mc:Choice>
          <mc:Fallback xmlns="">
            <p:pic>
              <p:nvPicPr>
                <p:cNvPr id="14" name="Freihand 13">
                  <a:extLst>
                    <a:ext uri="{FF2B5EF4-FFF2-40B4-BE49-F238E27FC236}">
                      <a16:creationId xmlns:a16="http://schemas.microsoft.com/office/drawing/2014/main" id="{16A570CF-E00C-4D17-82FD-5AFEF99EAF86}"/>
                    </a:ext>
                  </a:extLst>
                </p:cNvPr>
                <p:cNvPicPr/>
                <p:nvPr/>
              </p:nvPicPr>
              <p:blipFill>
                <a:blip r:embed="rId18"/>
                <a:stretch>
                  <a:fillRect/>
                </a:stretch>
              </p:blipFill>
              <p:spPr>
                <a:xfrm>
                  <a:off x="10758517" y="1490371"/>
                  <a:ext cx="244800" cy="190800"/>
                </a:xfrm>
                <a:prstGeom prst="rect">
                  <a:avLst/>
                </a:prstGeom>
              </p:spPr>
            </p:pic>
          </mc:Fallback>
        </mc:AlternateContent>
      </p:grpSp>
      <p:grpSp>
        <p:nvGrpSpPr>
          <p:cNvPr id="27" name="Gruppieren 26">
            <a:extLst>
              <a:ext uri="{FF2B5EF4-FFF2-40B4-BE49-F238E27FC236}">
                <a16:creationId xmlns:a16="http://schemas.microsoft.com/office/drawing/2014/main" id="{1BD15513-C9DC-4822-8D07-ED62C42980A2}"/>
              </a:ext>
            </a:extLst>
          </p:cNvPr>
          <p:cNvGrpSpPr/>
          <p:nvPr/>
        </p:nvGrpSpPr>
        <p:grpSpPr>
          <a:xfrm>
            <a:off x="4990237" y="2343931"/>
            <a:ext cx="6195240" cy="532440"/>
            <a:chOff x="4990237" y="2343931"/>
            <a:chExt cx="6195240" cy="53244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80B954D5-18A1-4353-AFB6-1D3F8380BF3A}"/>
                    </a:ext>
                  </a:extLst>
                </p14:cNvPr>
                <p14:cNvContentPartPr/>
                <p14:nvPr/>
              </p14:nvContentPartPr>
              <p14:xfrm>
                <a:off x="6473077" y="2343931"/>
                <a:ext cx="3216960" cy="70200"/>
              </p14:xfrm>
            </p:contentPart>
          </mc:Choice>
          <mc:Fallback xmlns="">
            <p:pic>
              <p:nvPicPr>
                <p:cNvPr id="2" name="Freihand 1">
                  <a:extLst>
                    <a:ext uri="{FF2B5EF4-FFF2-40B4-BE49-F238E27FC236}">
                      <a16:creationId xmlns:a16="http://schemas.microsoft.com/office/drawing/2014/main" id="{80B954D5-18A1-4353-AFB6-1D3F8380BF3A}"/>
                    </a:ext>
                  </a:extLst>
                </p:cNvPr>
                <p:cNvPicPr/>
                <p:nvPr/>
              </p:nvPicPr>
              <p:blipFill>
                <a:blip r:embed="rId20"/>
                <a:stretch>
                  <a:fillRect/>
                </a:stretch>
              </p:blipFill>
              <p:spPr>
                <a:xfrm>
                  <a:off x="6468757" y="2339611"/>
                  <a:ext cx="3225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E803F27-2A73-4C07-B3C6-74609543B0E8}"/>
                    </a:ext>
                  </a:extLst>
                </p14:cNvPr>
                <p14:cNvContentPartPr/>
                <p14:nvPr/>
              </p14:nvContentPartPr>
              <p14:xfrm>
                <a:off x="4990237" y="2802931"/>
                <a:ext cx="3878640" cy="73440"/>
              </p14:xfrm>
            </p:contentPart>
          </mc:Choice>
          <mc:Fallback xmlns="">
            <p:pic>
              <p:nvPicPr>
                <p:cNvPr id="6" name="Freihand 5">
                  <a:extLst>
                    <a:ext uri="{FF2B5EF4-FFF2-40B4-BE49-F238E27FC236}">
                      <a16:creationId xmlns:a16="http://schemas.microsoft.com/office/drawing/2014/main" id="{CE803F27-2A73-4C07-B3C6-74609543B0E8}"/>
                    </a:ext>
                  </a:extLst>
                </p:cNvPr>
                <p:cNvPicPr/>
                <p:nvPr/>
              </p:nvPicPr>
              <p:blipFill>
                <a:blip r:embed="rId22"/>
                <a:stretch>
                  <a:fillRect/>
                </a:stretch>
              </p:blipFill>
              <p:spPr>
                <a:xfrm>
                  <a:off x="4985917" y="2798611"/>
                  <a:ext cx="3887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3738CDB-5AA9-4BCB-BA52-58B3056EFAC2}"/>
                    </a:ext>
                  </a:extLst>
                </p14:cNvPr>
                <p14:cNvContentPartPr/>
                <p14:nvPr/>
              </p14:nvContentPartPr>
              <p14:xfrm>
                <a:off x="9159397" y="2677651"/>
                <a:ext cx="270720" cy="17280"/>
              </p14:xfrm>
            </p:contentPart>
          </mc:Choice>
          <mc:Fallback xmlns="">
            <p:pic>
              <p:nvPicPr>
                <p:cNvPr id="15" name="Freihand 14">
                  <a:extLst>
                    <a:ext uri="{FF2B5EF4-FFF2-40B4-BE49-F238E27FC236}">
                      <a16:creationId xmlns:a16="http://schemas.microsoft.com/office/drawing/2014/main" id="{33738CDB-5AA9-4BCB-BA52-58B3056EFAC2}"/>
                    </a:ext>
                  </a:extLst>
                </p:cNvPr>
                <p:cNvPicPr/>
                <p:nvPr/>
              </p:nvPicPr>
              <p:blipFill>
                <a:blip r:embed="rId24"/>
                <a:stretch>
                  <a:fillRect/>
                </a:stretch>
              </p:blipFill>
              <p:spPr>
                <a:xfrm>
                  <a:off x="9155077" y="2673331"/>
                  <a:ext cx="27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9C2DBFFA-C49D-405B-A07B-BCF6A7911853}"/>
                    </a:ext>
                  </a:extLst>
                </p14:cNvPr>
                <p14:cNvContentPartPr/>
                <p14:nvPr/>
              </p14:nvContentPartPr>
              <p14:xfrm>
                <a:off x="9069397" y="2574331"/>
                <a:ext cx="219600" cy="178200"/>
              </p14:xfrm>
            </p:contentPart>
          </mc:Choice>
          <mc:Fallback xmlns="">
            <p:pic>
              <p:nvPicPr>
                <p:cNvPr id="16" name="Freihand 15">
                  <a:extLst>
                    <a:ext uri="{FF2B5EF4-FFF2-40B4-BE49-F238E27FC236}">
                      <a16:creationId xmlns:a16="http://schemas.microsoft.com/office/drawing/2014/main" id="{9C2DBFFA-C49D-405B-A07B-BCF6A7911853}"/>
                    </a:ext>
                  </a:extLst>
                </p:cNvPr>
                <p:cNvPicPr/>
                <p:nvPr/>
              </p:nvPicPr>
              <p:blipFill>
                <a:blip r:embed="rId26"/>
                <a:stretch>
                  <a:fillRect/>
                </a:stretch>
              </p:blipFill>
              <p:spPr>
                <a:xfrm>
                  <a:off x="9065077" y="2570011"/>
                  <a:ext cx="228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957F5ED-D5F5-4E29-A362-C7BABC69C1BC}"/>
                    </a:ext>
                  </a:extLst>
                </p14:cNvPr>
                <p14:cNvContentPartPr/>
                <p14:nvPr/>
              </p14:nvContentPartPr>
              <p14:xfrm>
                <a:off x="9675277" y="2512771"/>
                <a:ext cx="150840" cy="231120"/>
              </p14:xfrm>
            </p:contentPart>
          </mc:Choice>
          <mc:Fallback xmlns="">
            <p:pic>
              <p:nvPicPr>
                <p:cNvPr id="17" name="Freihand 16">
                  <a:extLst>
                    <a:ext uri="{FF2B5EF4-FFF2-40B4-BE49-F238E27FC236}">
                      <a16:creationId xmlns:a16="http://schemas.microsoft.com/office/drawing/2014/main" id="{F957F5ED-D5F5-4E29-A362-C7BABC69C1BC}"/>
                    </a:ext>
                  </a:extLst>
                </p:cNvPr>
                <p:cNvPicPr/>
                <p:nvPr/>
              </p:nvPicPr>
              <p:blipFill>
                <a:blip r:embed="rId28"/>
                <a:stretch>
                  <a:fillRect/>
                </a:stretch>
              </p:blipFill>
              <p:spPr>
                <a:xfrm>
                  <a:off x="9670957" y="2508451"/>
                  <a:ext cx="1594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05D12B1-2B0C-47BA-B232-9901EB9CF36A}"/>
                    </a:ext>
                  </a:extLst>
                </p14:cNvPr>
                <p14:cNvContentPartPr/>
                <p14:nvPr/>
              </p14:nvContentPartPr>
              <p14:xfrm>
                <a:off x="9830077" y="2540851"/>
                <a:ext cx="88920" cy="139680"/>
              </p14:xfrm>
            </p:contentPart>
          </mc:Choice>
          <mc:Fallback xmlns="">
            <p:pic>
              <p:nvPicPr>
                <p:cNvPr id="18" name="Freihand 17">
                  <a:extLst>
                    <a:ext uri="{FF2B5EF4-FFF2-40B4-BE49-F238E27FC236}">
                      <a16:creationId xmlns:a16="http://schemas.microsoft.com/office/drawing/2014/main" id="{105D12B1-2B0C-47BA-B232-9901EB9CF36A}"/>
                    </a:ext>
                  </a:extLst>
                </p:cNvPr>
                <p:cNvPicPr/>
                <p:nvPr/>
              </p:nvPicPr>
              <p:blipFill>
                <a:blip r:embed="rId30"/>
                <a:stretch>
                  <a:fillRect/>
                </a:stretch>
              </p:blipFill>
              <p:spPr>
                <a:xfrm>
                  <a:off x="9825757" y="2536531"/>
                  <a:ext cx="9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F02ED43-47C8-4D0F-AAAC-6E90378E4F6F}"/>
                    </a:ext>
                  </a:extLst>
                </p14:cNvPr>
                <p14:cNvContentPartPr/>
                <p14:nvPr/>
              </p14:nvContentPartPr>
              <p14:xfrm>
                <a:off x="9936277" y="2561371"/>
                <a:ext cx="86760" cy="92160"/>
              </p14:xfrm>
            </p:contentPart>
          </mc:Choice>
          <mc:Fallback xmlns="">
            <p:pic>
              <p:nvPicPr>
                <p:cNvPr id="19" name="Freihand 18">
                  <a:extLst>
                    <a:ext uri="{FF2B5EF4-FFF2-40B4-BE49-F238E27FC236}">
                      <a16:creationId xmlns:a16="http://schemas.microsoft.com/office/drawing/2014/main" id="{4F02ED43-47C8-4D0F-AAAC-6E90378E4F6F}"/>
                    </a:ext>
                  </a:extLst>
                </p:cNvPr>
                <p:cNvPicPr/>
                <p:nvPr/>
              </p:nvPicPr>
              <p:blipFill>
                <a:blip r:embed="rId32"/>
                <a:stretch>
                  <a:fillRect/>
                </a:stretch>
              </p:blipFill>
              <p:spPr>
                <a:xfrm>
                  <a:off x="9931957" y="2557051"/>
                  <a:ext cx="95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B557BC9-5680-406C-B2CB-7D9D4E1F00EA}"/>
                    </a:ext>
                  </a:extLst>
                </p14:cNvPr>
                <p14:cNvContentPartPr/>
                <p14:nvPr/>
              </p14:nvContentPartPr>
              <p14:xfrm>
                <a:off x="10065877" y="2427811"/>
                <a:ext cx="263880" cy="194400"/>
              </p14:xfrm>
            </p:contentPart>
          </mc:Choice>
          <mc:Fallback xmlns="">
            <p:pic>
              <p:nvPicPr>
                <p:cNvPr id="20" name="Freihand 19">
                  <a:extLst>
                    <a:ext uri="{FF2B5EF4-FFF2-40B4-BE49-F238E27FC236}">
                      <a16:creationId xmlns:a16="http://schemas.microsoft.com/office/drawing/2014/main" id="{9B557BC9-5680-406C-B2CB-7D9D4E1F00EA}"/>
                    </a:ext>
                  </a:extLst>
                </p:cNvPr>
                <p:cNvPicPr/>
                <p:nvPr/>
              </p:nvPicPr>
              <p:blipFill>
                <a:blip r:embed="rId34"/>
                <a:stretch>
                  <a:fillRect/>
                </a:stretch>
              </p:blipFill>
              <p:spPr>
                <a:xfrm>
                  <a:off x="10061557" y="2423491"/>
                  <a:ext cx="272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2F13551-4491-4F51-AF4B-176E02A3C1E7}"/>
                    </a:ext>
                  </a:extLst>
                </p14:cNvPr>
                <p14:cNvContentPartPr/>
                <p14:nvPr/>
              </p14:nvContentPartPr>
              <p14:xfrm>
                <a:off x="10447117" y="2465971"/>
                <a:ext cx="122400" cy="201240"/>
              </p14:xfrm>
            </p:contentPart>
          </mc:Choice>
          <mc:Fallback xmlns="">
            <p:pic>
              <p:nvPicPr>
                <p:cNvPr id="21" name="Freihand 20">
                  <a:extLst>
                    <a:ext uri="{FF2B5EF4-FFF2-40B4-BE49-F238E27FC236}">
                      <a16:creationId xmlns:a16="http://schemas.microsoft.com/office/drawing/2014/main" id="{92F13551-4491-4F51-AF4B-176E02A3C1E7}"/>
                    </a:ext>
                  </a:extLst>
                </p:cNvPr>
                <p:cNvPicPr/>
                <p:nvPr/>
              </p:nvPicPr>
              <p:blipFill>
                <a:blip r:embed="rId36"/>
                <a:stretch>
                  <a:fillRect/>
                </a:stretch>
              </p:blipFill>
              <p:spPr>
                <a:xfrm>
                  <a:off x="10442797" y="2461651"/>
                  <a:ext cx="131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360D50A3-6D9F-4E8F-B2A6-D9DB4E3ECACD}"/>
                    </a:ext>
                  </a:extLst>
                </p14:cNvPr>
                <p14:cNvContentPartPr/>
                <p14:nvPr/>
              </p14:nvContentPartPr>
              <p14:xfrm>
                <a:off x="10599037" y="2360851"/>
                <a:ext cx="253800" cy="173880"/>
              </p14:xfrm>
            </p:contentPart>
          </mc:Choice>
          <mc:Fallback xmlns="">
            <p:pic>
              <p:nvPicPr>
                <p:cNvPr id="22" name="Freihand 21">
                  <a:extLst>
                    <a:ext uri="{FF2B5EF4-FFF2-40B4-BE49-F238E27FC236}">
                      <a16:creationId xmlns:a16="http://schemas.microsoft.com/office/drawing/2014/main" id="{360D50A3-6D9F-4E8F-B2A6-D9DB4E3ECACD}"/>
                    </a:ext>
                  </a:extLst>
                </p:cNvPr>
                <p:cNvPicPr/>
                <p:nvPr/>
              </p:nvPicPr>
              <p:blipFill>
                <a:blip r:embed="rId38"/>
                <a:stretch>
                  <a:fillRect/>
                </a:stretch>
              </p:blipFill>
              <p:spPr>
                <a:xfrm>
                  <a:off x="10594717" y="2356531"/>
                  <a:ext cx="262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C8434BF-AE49-4AA0-BCFB-71A9B1E7CC18}"/>
                    </a:ext>
                  </a:extLst>
                </p14:cNvPr>
                <p14:cNvContentPartPr/>
                <p14:nvPr/>
              </p14:nvContentPartPr>
              <p14:xfrm>
                <a:off x="10863637" y="2368411"/>
                <a:ext cx="8640" cy="19800"/>
              </p14:xfrm>
            </p:contentPart>
          </mc:Choice>
          <mc:Fallback xmlns="">
            <p:pic>
              <p:nvPicPr>
                <p:cNvPr id="23" name="Freihand 22">
                  <a:extLst>
                    <a:ext uri="{FF2B5EF4-FFF2-40B4-BE49-F238E27FC236}">
                      <a16:creationId xmlns:a16="http://schemas.microsoft.com/office/drawing/2014/main" id="{2C8434BF-AE49-4AA0-BCFB-71A9B1E7CC18}"/>
                    </a:ext>
                  </a:extLst>
                </p:cNvPr>
                <p:cNvPicPr/>
                <p:nvPr/>
              </p:nvPicPr>
              <p:blipFill>
                <a:blip r:embed="rId40"/>
                <a:stretch>
                  <a:fillRect/>
                </a:stretch>
              </p:blipFill>
              <p:spPr>
                <a:xfrm>
                  <a:off x="10859317" y="2364091"/>
                  <a:ext cx="1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E7FEB39-AEBC-4671-A75B-6374AD9281DD}"/>
                    </a:ext>
                  </a:extLst>
                </p14:cNvPr>
                <p14:cNvContentPartPr/>
                <p14:nvPr/>
              </p14:nvContentPartPr>
              <p14:xfrm>
                <a:off x="10880197" y="2418091"/>
                <a:ext cx="88200" cy="69120"/>
              </p14:xfrm>
            </p:contentPart>
          </mc:Choice>
          <mc:Fallback xmlns="">
            <p:pic>
              <p:nvPicPr>
                <p:cNvPr id="24" name="Freihand 23">
                  <a:extLst>
                    <a:ext uri="{FF2B5EF4-FFF2-40B4-BE49-F238E27FC236}">
                      <a16:creationId xmlns:a16="http://schemas.microsoft.com/office/drawing/2014/main" id="{2E7FEB39-AEBC-4671-A75B-6374AD9281DD}"/>
                    </a:ext>
                  </a:extLst>
                </p:cNvPr>
                <p:cNvPicPr/>
                <p:nvPr/>
              </p:nvPicPr>
              <p:blipFill>
                <a:blip r:embed="rId42"/>
                <a:stretch>
                  <a:fillRect/>
                </a:stretch>
              </p:blipFill>
              <p:spPr>
                <a:xfrm>
                  <a:off x="10875877" y="2413771"/>
                  <a:ext cx="96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5E08C76-1269-4041-943B-1C15344B75D8}"/>
                    </a:ext>
                  </a:extLst>
                </p14:cNvPr>
                <p14:cNvContentPartPr/>
                <p14:nvPr/>
              </p14:nvContentPartPr>
              <p14:xfrm>
                <a:off x="11014837" y="2395411"/>
                <a:ext cx="170640" cy="312840"/>
              </p14:xfrm>
            </p:contentPart>
          </mc:Choice>
          <mc:Fallback xmlns="">
            <p:pic>
              <p:nvPicPr>
                <p:cNvPr id="25" name="Freihand 24">
                  <a:extLst>
                    <a:ext uri="{FF2B5EF4-FFF2-40B4-BE49-F238E27FC236}">
                      <a16:creationId xmlns:a16="http://schemas.microsoft.com/office/drawing/2014/main" id="{F5E08C76-1269-4041-943B-1C15344B75D8}"/>
                    </a:ext>
                  </a:extLst>
                </p:cNvPr>
                <p:cNvPicPr/>
                <p:nvPr/>
              </p:nvPicPr>
              <p:blipFill>
                <a:blip r:embed="rId44"/>
                <a:stretch>
                  <a:fillRect/>
                </a:stretch>
              </p:blipFill>
              <p:spPr>
                <a:xfrm>
                  <a:off x="11010517" y="2391091"/>
                  <a:ext cx="179280" cy="32148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84E63BDF-1365-4F91-BCF1-44758787B8E4}"/>
                  </a:ext>
                </a:extLst>
              </p14:cNvPr>
              <p14:cNvContentPartPr/>
              <p14:nvPr/>
            </p14:nvContentPartPr>
            <p14:xfrm>
              <a:off x="268117" y="364432"/>
              <a:ext cx="1555920" cy="57960"/>
            </p14:xfrm>
          </p:contentPart>
        </mc:Choice>
        <mc:Fallback xmlns="">
          <p:pic>
            <p:nvPicPr>
              <p:cNvPr id="9" name="Freihand 8">
                <a:extLst>
                  <a:ext uri="{FF2B5EF4-FFF2-40B4-BE49-F238E27FC236}">
                    <a16:creationId xmlns:a16="http://schemas.microsoft.com/office/drawing/2014/main" id="{84E63BDF-1365-4F91-BCF1-44758787B8E4}"/>
                  </a:ext>
                </a:extLst>
              </p:cNvPr>
              <p:cNvPicPr/>
              <p:nvPr/>
            </p:nvPicPr>
            <p:blipFill>
              <a:blip r:embed="rId3"/>
              <a:stretch>
                <a:fillRect/>
              </a:stretch>
            </p:blipFill>
            <p:spPr>
              <a:xfrm>
                <a:off x="263797" y="360112"/>
                <a:ext cx="1564560" cy="66600"/>
              </a:xfrm>
              <a:prstGeom prst="rect">
                <a:avLst/>
              </a:prstGeom>
            </p:spPr>
          </p:pic>
        </mc:Fallback>
      </mc:AlternateContent>
      <p:sp>
        <p:nvSpPr>
          <p:cNvPr id="42" name="Gerader Verbinder 41">
            <a:extLst>
              <a:ext uri="{FF2B5EF4-FFF2-40B4-BE49-F238E27FC236}">
                <a16:creationId xmlns:a16="http://schemas.microsoft.com/office/drawing/2014/main" id="{B86AC9B6-CA0A-4198-9DF9-9E273F040448}"/>
              </a:ext>
            </a:extLst>
          </p:cNvPr>
          <p:cNvSpPr/>
          <p:nvPr/>
        </p:nvSpPr>
        <p:spPr>
          <a:xfrm>
            <a:off x="1646014" y="923090"/>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9" name="Gruppieren 38">
            <a:extLst>
              <a:ext uri="{FF2B5EF4-FFF2-40B4-BE49-F238E27FC236}">
                <a16:creationId xmlns:a16="http://schemas.microsoft.com/office/drawing/2014/main" id="{DDE1F2EA-5038-4032-B478-761D39A47C3F}"/>
              </a:ext>
            </a:extLst>
          </p:cNvPr>
          <p:cNvGrpSpPr/>
          <p:nvPr/>
        </p:nvGrpSpPr>
        <p:grpSpPr>
          <a:xfrm>
            <a:off x="4543477" y="1847272"/>
            <a:ext cx="270000" cy="314280"/>
            <a:chOff x="4543477" y="1847272"/>
            <a:chExt cx="270000" cy="314280"/>
          </a:xfrm>
        </p:grpSpPr>
        <mc:AlternateContent xmlns:mc="http://schemas.openxmlformats.org/markup-compatibility/2006" xmlns:p14="http://schemas.microsoft.com/office/powerpoint/2010/main">
          <mc:Choice Requires="p14">
            <p:contentPart p14:bwMode="auto" r:id="rId4">
              <p14:nvContentPartPr>
                <p14:cNvPr id="36" name="Freihand 35">
                  <a:extLst>
                    <a:ext uri="{FF2B5EF4-FFF2-40B4-BE49-F238E27FC236}">
                      <a16:creationId xmlns:a16="http://schemas.microsoft.com/office/drawing/2014/main" id="{2CE78737-CF2E-4235-9BF6-4F6CF14D0184}"/>
                    </a:ext>
                  </a:extLst>
                </p14:cNvPr>
                <p14:cNvContentPartPr/>
                <p14:nvPr/>
              </p14:nvContentPartPr>
              <p14:xfrm>
                <a:off x="4543477" y="2001352"/>
                <a:ext cx="7200" cy="160200"/>
              </p14:xfrm>
            </p:contentPart>
          </mc:Choice>
          <mc:Fallback xmlns="">
            <p:pic>
              <p:nvPicPr>
                <p:cNvPr id="36" name="Freihand 35">
                  <a:extLst>
                    <a:ext uri="{FF2B5EF4-FFF2-40B4-BE49-F238E27FC236}">
                      <a16:creationId xmlns:a16="http://schemas.microsoft.com/office/drawing/2014/main" id="{2CE78737-CF2E-4235-9BF6-4F6CF14D0184}"/>
                    </a:ext>
                  </a:extLst>
                </p:cNvPr>
                <p:cNvPicPr/>
                <p:nvPr/>
              </p:nvPicPr>
              <p:blipFill>
                <a:blip r:embed="rId5"/>
                <a:stretch>
                  <a:fillRect/>
                </a:stretch>
              </p:blipFill>
              <p:spPr>
                <a:xfrm>
                  <a:off x="4539157" y="1997032"/>
                  <a:ext cx="15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1254E527-5BCB-4A06-80B3-F7304675227E}"/>
                    </a:ext>
                  </a:extLst>
                </p14:cNvPr>
                <p14:cNvContentPartPr/>
                <p14:nvPr/>
              </p14:nvContentPartPr>
              <p14:xfrm>
                <a:off x="4618357" y="1968952"/>
                <a:ext cx="109080" cy="157320"/>
              </p14:xfrm>
            </p:contentPart>
          </mc:Choice>
          <mc:Fallback xmlns="">
            <p:pic>
              <p:nvPicPr>
                <p:cNvPr id="37" name="Freihand 36">
                  <a:extLst>
                    <a:ext uri="{FF2B5EF4-FFF2-40B4-BE49-F238E27FC236}">
                      <a16:creationId xmlns:a16="http://schemas.microsoft.com/office/drawing/2014/main" id="{1254E527-5BCB-4A06-80B3-F7304675227E}"/>
                    </a:ext>
                  </a:extLst>
                </p:cNvPr>
                <p:cNvPicPr/>
                <p:nvPr/>
              </p:nvPicPr>
              <p:blipFill>
                <a:blip r:embed="rId7"/>
                <a:stretch>
                  <a:fillRect/>
                </a:stretch>
              </p:blipFill>
              <p:spPr>
                <a:xfrm>
                  <a:off x="4614037" y="1964632"/>
                  <a:ext cx="117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4ED0F2E8-B160-4745-8D9D-96B9A2A80218}"/>
                    </a:ext>
                  </a:extLst>
                </p14:cNvPr>
                <p14:cNvContentPartPr/>
                <p14:nvPr/>
              </p14:nvContentPartPr>
              <p14:xfrm>
                <a:off x="4791877" y="1847272"/>
                <a:ext cx="21600" cy="155520"/>
              </p14:xfrm>
            </p:contentPart>
          </mc:Choice>
          <mc:Fallback xmlns="">
            <p:pic>
              <p:nvPicPr>
                <p:cNvPr id="38" name="Freihand 37">
                  <a:extLst>
                    <a:ext uri="{FF2B5EF4-FFF2-40B4-BE49-F238E27FC236}">
                      <a16:creationId xmlns:a16="http://schemas.microsoft.com/office/drawing/2014/main" id="{4ED0F2E8-B160-4745-8D9D-96B9A2A80218}"/>
                    </a:ext>
                  </a:extLst>
                </p:cNvPr>
                <p:cNvPicPr/>
                <p:nvPr/>
              </p:nvPicPr>
              <p:blipFill>
                <a:blip r:embed="rId9"/>
                <a:stretch>
                  <a:fillRect/>
                </a:stretch>
              </p:blipFill>
              <p:spPr>
                <a:xfrm>
                  <a:off x="4787557" y="1842952"/>
                  <a:ext cx="302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D355186D-FB03-4F90-812D-CDB088D780B1}"/>
                  </a:ext>
                </a:extLst>
              </p14:cNvPr>
              <p14:cNvContentPartPr/>
              <p14:nvPr/>
            </p14:nvContentPartPr>
            <p14:xfrm>
              <a:off x="2752477" y="1397632"/>
              <a:ext cx="27360" cy="42120"/>
            </p14:xfrm>
          </p:contentPart>
        </mc:Choice>
        <mc:Fallback xmlns="">
          <p:pic>
            <p:nvPicPr>
              <p:cNvPr id="40" name="Freihand 39">
                <a:extLst>
                  <a:ext uri="{FF2B5EF4-FFF2-40B4-BE49-F238E27FC236}">
                    <a16:creationId xmlns:a16="http://schemas.microsoft.com/office/drawing/2014/main" id="{D355186D-FB03-4F90-812D-CDB088D780B1}"/>
                  </a:ext>
                </a:extLst>
              </p:cNvPr>
              <p:cNvPicPr/>
              <p:nvPr/>
            </p:nvPicPr>
            <p:blipFill>
              <a:blip r:embed="rId11"/>
              <a:stretch>
                <a:fillRect/>
              </a:stretch>
            </p:blipFill>
            <p:spPr>
              <a:xfrm>
                <a:off x="2748157" y="1393312"/>
                <a:ext cx="36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Freihand 40">
                <a:extLst>
                  <a:ext uri="{FF2B5EF4-FFF2-40B4-BE49-F238E27FC236}">
                    <a16:creationId xmlns:a16="http://schemas.microsoft.com/office/drawing/2014/main" id="{6574370E-78A8-4DF8-B989-CAC2B39B01BF}"/>
                  </a:ext>
                </a:extLst>
              </p14:cNvPr>
              <p14:cNvContentPartPr/>
              <p14:nvPr/>
            </p14:nvContentPartPr>
            <p14:xfrm>
              <a:off x="3796477" y="4088272"/>
              <a:ext cx="425160" cy="315720"/>
            </p14:xfrm>
          </p:contentPart>
        </mc:Choice>
        <mc:Fallback xmlns="">
          <p:pic>
            <p:nvPicPr>
              <p:cNvPr id="41" name="Freihand 40">
                <a:extLst>
                  <a:ext uri="{FF2B5EF4-FFF2-40B4-BE49-F238E27FC236}">
                    <a16:creationId xmlns:a16="http://schemas.microsoft.com/office/drawing/2014/main" id="{6574370E-78A8-4DF8-B989-CAC2B39B01BF}"/>
                  </a:ext>
                </a:extLst>
              </p:cNvPr>
              <p:cNvPicPr/>
              <p:nvPr/>
            </p:nvPicPr>
            <p:blipFill>
              <a:blip r:embed="rId13"/>
              <a:stretch>
                <a:fillRect/>
              </a:stretch>
            </p:blipFill>
            <p:spPr>
              <a:xfrm>
                <a:off x="3792157" y="4083952"/>
                <a:ext cx="433800" cy="324360"/>
              </a:xfrm>
              <a:prstGeom prst="rect">
                <a:avLst/>
              </a:prstGeom>
            </p:spPr>
          </p:pic>
        </mc:Fallback>
      </mc:AlternateContent>
      <p:grpSp>
        <p:nvGrpSpPr>
          <p:cNvPr id="133" name="Gruppieren 132">
            <a:extLst>
              <a:ext uri="{FF2B5EF4-FFF2-40B4-BE49-F238E27FC236}">
                <a16:creationId xmlns:a16="http://schemas.microsoft.com/office/drawing/2014/main" id="{8DB1AC59-73D5-497E-8203-01CF6876B9B7}"/>
              </a:ext>
            </a:extLst>
          </p:cNvPr>
          <p:cNvGrpSpPr/>
          <p:nvPr/>
        </p:nvGrpSpPr>
        <p:grpSpPr>
          <a:xfrm>
            <a:off x="6433117" y="137992"/>
            <a:ext cx="5400000" cy="1251720"/>
            <a:chOff x="6433117" y="137992"/>
            <a:chExt cx="5400000" cy="125172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C56018F-E89C-4EBC-A418-58B138033C0D}"/>
                    </a:ext>
                  </a:extLst>
                </p14:cNvPr>
                <p14:cNvContentPartPr/>
                <p14:nvPr/>
              </p14:nvContentPartPr>
              <p14:xfrm>
                <a:off x="10576357" y="195232"/>
                <a:ext cx="27000" cy="32760"/>
              </p14:xfrm>
            </p:contentPart>
          </mc:Choice>
          <mc:Fallback xmlns="">
            <p:pic>
              <p:nvPicPr>
                <p:cNvPr id="10" name="Freihand 9">
                  <a:extLst>
                    <a:ext uri="{FF2B5EF4-FFF2-40B4-BE49-F238E27FC236}">
                      <a16:creationId xmlns:a16="http://schemas.microsoft.com/office/drawing/2014/main" id="{3C56018F-E89C-4EBC-A418-58B138033C0D}"/>
                    </a:ext>
                  </a:extLst>
                </p:cNvPr>
                <p:cNvPicPr/>
                <p:nvPr/>
              </p:nvPicPr>
              <p:blipFill>
                <a:blip r:embed="rId15"/>
                <a:stretch>
                  <a:fillRect/>
                </a:stretch>
              </p:blipFill>
              <p:spPr>
                <a:xfrm>
                  <a:off x="10572037" y="190912"/>
                  <a:ext cx="35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C60FC15-916F-4C7E-B1C4-B3AB27089FD7}"/>
                    </a:ext>
                  </a:extLst>
                </p14:cNvPr>
                <p14:cNvContentPartPr/>
                <p14:nvPr/>
              </p14:nvContentPartPr>
              <p14:xfrm>
                <a:off x="10570597" y="152392"/>
                <a:ext cx="35280" cy="190440"/>
              </p14:xfrm>
            </p:contentPart>
          </mc:Choice>
          <mc:Fallback xmlns="">
            <p:pic>
              <p:nvPicPr>
                <p:cNvPr id="11" name="Freihand 10">
                  <a:extLst>
                    <a:ext uri="{FF2B5EF4-FFF2-40B4-BE49-F238E27FC236}">
                      <a16:creationId xmlns:a16="http://schemas.microsoft.com/office/drawing/2014/main" id="{3C60FC15-916F-4C7E-B1C4-B3AB27089FD7}"/>
                    </a:ext>
                  </a:extLst>
                </p:cNvPr>
                <p:cNvPicPr/>
                <p:nvPr/>
              </p:nvPicPr>
              <p:blipFill>
                <a:blip r:embed="rId17"/>
                <a:stretch>
                  <a:fillRect/>
                </a:stretch>
              </p:blipFill>
              <p:spPr>
                <a:xfrm>
                  <a:off x="10566277" y="148072"/>
                  <a:ext cx="43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41B59103-A142-45DE-80DD-7C8418F9D27A}"/>
                    </a:ext>
                  </a:extLst>
                </p14:cNvPr>
                <p14:cNvContentPartPr/>
                <p14:nvPr/>
              </p14:nvContentPartPr>
              <p14:xfrm>
                <a:off x="10502557" y="236632"/>
                <a:ext cx="181440" cy="9000"/>
              </p14:xfrm>
            </p:contentPart>
          </mc:Choice>
          <mc:Fallback xmlns="">
            <p:pic>
              <p:nvPicPr>
                <p:cNvPr id="21" name="Freihand 20">
                  <a:extLst>
                    <a:ext uri="{FF2B5EF4-FFF2-40B4-BE49-F238E27FC236}">
                      <a16:creationId xmlns:a16="http://schemas.microsoft.com/office/drawing/2014/main" id="{41B59103-A142-45DE-80DD-7C8418F9D27A}"/>
                    </a:ext>
                  </a:extLst>
                </p:cNvPr>
                <p:cNvPicPr/>
                <p:nvPr/>
              </p:nvPicPr>
              <p:blipFill>
                <a:blip r:embed="rId19"/>
                <a:stretch>
                  <a:fillRect/>
                </a:stretch>
              </p:blipFill>
              <p:spPr>
                <a:xfrm>
                  <a:off x="10498237" y="232312"/>
                  <a:ext cx="190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EAA5108E-9406-4002-8FBE-56E8AB1D0E4A}"/>
                    </a:ext>
                  </a:extLst>
                </p14:cNvPr>
                <p14:cNvContentPartPr/>
                <p14:nvPr/>
              </p14:nvContentPartPr>
              <p14:xfrm>
                <a:off x="10779397" y="147352"/>
                <a:ext cx="155160" cy="181080"/>
              </p14:xfrm>
            </p:contentPart>
          </mc:Choice>
          <mc:Fallback xmlns="">
            <p:pic>
              <p:nvPicPr>
                <p:cNvPr id="22" name="Freihand 21">
                  <a:extLst>
                    <a:ext uri="{FF2B5EF4-FFF2-40B4-BE49-F238E27FC236}">
                      <a16:creationId xmlns:a16="http://schemas.microsoft.com/office/drawing/2014/main" id="{EAA5108E-9406-4002-8FBE-56E8AB1D0E4A}"/>
                    </a:ext>
                  </a:extLst>
                </p:cNvPr>
                <p:cNvPicPr/>
                <p:nvPr/>
              </p:nvPicPr>
              <p:blipFill>
                <a:blip r:embed="rId21"/>
                <a:stretch>
                  <a:fillRect/>
                </a:stretch>
              </p:blipFill>
              <p:spPr>
                <a:xfrm>
                  <a:off x="10775077" y="143032"/>
                  <a:ext cx="163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7284065E-7E6A-41A9-AC2F-E80C38FE9A11}"/>
                    </a:ext>
                  </a:extLst>
                </p14:cNvPr>
                <p14:cNvContentPartPr/>
                <p14:nvPr/>
              </p14:nvContentPartPr>
              <p14:xfrm>
                <a:off x="10899997" y="167152"/>
                <a:ext cx="23760" cy="199080"/>
              </p14:xfrm>
            </p:contentPart>
          </mc:Choice>
          <mc:Fallback xmlns="">
            <p:pic>
              <p:nvPicPr>
                <p:cNvPr id="23" name="Freihand 22">
                  <a:extLst>
                    <a:ext uri="{FF2B5EF4-FFF2-40B4-BE49-F238E27FC236}">
                      <a16:creationId xmlns:a16="http://schemas.microsoft.com/office/drawing/2014/main" id="{7284065E-7E6A-41A9-AC2F-E80C38FE9A11}"/>
                    </a:ext>
                  </a:extLst>
                </p:cNvPr>
                <p:cNvPicPr/>
                <p:nvPr/>
              </p:nvPicPr>
              <p:blipFill>
                <a:blip r:embed="rId23"/>
                <a:stretch>
                  <a:fillRect/>
                </a:stretch>
              </p:blipFill>
              <p:spPr>
                <a:xfrm>
                  <a:off x="10895677" y="162832"/>
                  <a:ext cx="32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275449CE-0808-425C-AE3D-1CD4E9D12E31}"/>
                    </a:ext>
                  </a:extLst>
                </p14:cNvPr>
                <p14:cNvContentPartPr/>
                <p14:nvPr/>
              </p14:nvContentPartPr>
              <p14:xfrm>
                <a:off x="10763197" y="310072"/>
                <a:ext cx="194400" cy="12960"/>
              </p14:xfrm>
            </p:contentPart>
          </mc:Choice>
          <mc:Fallback xmlns="">
            <p:pic>
              <p:nvPicPr>
                <p:cNvPr id="24" name="Freihand 23">
                  <a:extLst>
                    <a:ext uri="{FF2B5EF4-FFF2-40B4-BE49-F238E27FC236}">
                      <a16:creationId xmlns:a16="http://schemas.microsoft.com/office/drawing/2014/main" id="{275449CE-0808-425C-AE3D-1CD4E9D12E31}"/>
                    </a:ext>
                  </a:extLst>
                </p:cNvPr>
                <p:cNvPicPr/>
                <p:nvPr/>
              </p:nvPicPr>
              <p:blipFill>
                <a:blip r:embed="rId25"/>
                <a:stretch>
                  <a:fillRect/>
                </a:stretch>
              </p:blipFill>
              <p:spPr>
                <a:xfrm>
                  <a:off x="10758877" y="305752"/>
                  <a:ext cx="20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1F597E1B-1258-4E69-BDD6-726FEF78418F}"/>
                    </a:ext>
                  </a:extLst>
                </p14:cNvPr>
                <p14:cNvContentPartPr/>
                <p14:nvPr/>
              </p14:nvContentPartPr>
              <p14:xfrm>
                <a:off x="10991797" y="137992"/>
                <a:ext cx="228240" cy="243720"/>
              </p14:xfrm>
            </p:contentPart>
          </mc:Choice>
          <mc:Fallback xmlns="">
            <p:pic>
              <p:nvPicPr>
                <p:cNvPr id="25" name="Freihand 24">
                  <a:extLst>
                    <a:ext uri="{FF2B5EF4-FFF2-40B4-BE49-F238E27FC236}">
                      <a16:creationId xmlns:a16="http://schemas.microsoft.com/office/drawing/2014/main" id="{1F597E1B-1258-4E69-BDD6-726FEF78418F}"/>
                    </a:ext>
                  </a:extLst>
                </p:cNvPr>
                <p:cNvPicPr/>
                <p:nvPr/>
              </p:nvPicPr>
              <p:blipFill>
                <a:blip r:embed="rId27"/>
                <a:stretch>
                  <a:fillRect/>
                </a:stretch>
              </p:blipFill>
              <p:spPr>
                <a:xfrm>
                  <a:off x="10987477" y="133672"/>
                  <a:ext cx="236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3A85DA7C-62C5-4330-B897-646DD4A85905}"/>
                    </a:ext>
                  </a:extLst>
                </p14:cNvPr>
                <p14:cNvContentPartPr/>
                <p14:nvPr/>
              </p14:nvContentPartPr>
              <p14:xfrm>
                <a:off x="11343157" y="204952"/>
                <a:ext cx="207360" cy="139680"/>
              </p14:xfrm>
            </p:contentPart>
          </mc:Choice>
          <mc:Fallback xmlns="">
            <p:pic>
              <p:nvPicPr>
                <p:cNvPr id="28" name="Freihand 27">
                  <a:extLst>
                    <a:ext uri="{FF2B5EF4-FFF2-40B4-BE49-F238E27FC236}">
                      <a16:creationId xmlns:a16="http://schemas.microsoft.com/office/drawing/2014/main" id="{3A85DA7C-62C5-4330-B897-646DD4A85905}"/>
                    </a:ext>
                  </a:extLst>
                </p:cNvPr>
                <p:cNvPicPr/>
                <p:nvPr/>
              </p:nvPicPr>
              <p:blipFill>
                <a:blip r:embed="rId29"/>
                <a:stretch>
                  <a:fillRect/>
                </a:stretch>
              </p:blipFill>
              <p:spPr>
                <a:xfrm>
                  <a:off x="11338837" y="200632"/>
                  <a:ext cx="216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CE40FF76-6695-4F8C-8CB8-75A80DACF081}"/>
                    </a:ext>
                  </a:extLst>
                </p14:cNvPr>
                <p14:cNvContentPartPr/>
                <p14:nvPr/>
              </p14:nvContentPartPr>
              <p14:xfrm>
                <a:off x="11633317" y="236272"/>
                <a:ext cx="199800" cy="133560"/>
              </p14:xfrm>
            </p:contentPart>
          </mc:Choice>
          <mc:Fallback xmlns="">
            <p:pic>
              <p:nvPicPr>
                <p:cNvPr id="29" name="Freihand 28">
                  <a:extLst>
                    <a:ext uri="{FF2B5EF4-FFF2-40B4-BE49-F238E27FC236}">
                      <a16:creationId xmlns:a16="http://schemas.microsoft.com/office/drawing/2014/main" id="{CE40FF76-6695-4F8C-8CB8-75A80DACF081}"/>
                    </a:ext>
                  </a:extLst>
                </p:cNvPr>
                <p:cNvPicPr/>
                <p:nvPr/>
              </p:nvPicPr>
              <p:blipFill>
                <a:blip r:embed="rId31"/>
                <a:stretch>
                  <a:fillRect/>
                </a:stretch>
              </p:blipFill>
              <p:spPr>
                <a:xfrm>
                  <a:off x="11628997" y="231952"/>
                  <a:ext cx="20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B86969D5-5D4C-4DDC-BF10-D3313B79EE43}"/>
                    </a:ext>
                  </a:extLst>
                </p14:cNvPr>
                <p14:cNvContentPartPr/>
                <p14:nvPr/>
              </p14:nvContentPartPr>
              <p14:xfrm>
                <a:off x="10925197" y="576832"/>
                <a:ext cx="4320" cy="62640"/>
              </p14:xfrm>
            </p:contentPart>
          </mc:Choice>
          <mc:Fallback xmlns="">
            <p:pic>
              <p:nvPicPr>
                <p:cNvPr id="33" name="Freihand 32">
                  <a:extLst>
                    <a:ext uri="{FF2B5EF4-FFF2-40B4-BE49-F238E27FC236}">
                      <a16:creationId xmlns:a16="http://schemas.microsoft.com/office/drawing/2014/main" id="{B86969D5-5D4C-4DDC-BF10-D3313B79EE43}"/>
                    </a:ext>
                  </a:extLst>
                </p:cNvPr>
                <p:cNvPicPr/>
                <p:nvPr/>
              </p:nvPicPr>
              <p:blipFill>
                <a:blip r:embed="rId33"/>
                <a:stretch>
                  <a:fillRect/>
                </a:stretch>
              </p:blipFill>
              <p:spPr>
                <a:xfrm>
                  <a:off x="10920877" y="572512"/>
                  <a:ext cx="12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E58977EE-461F-4D76-8629-ECFD8253953F}"/>
                    </a:ext>
                  </a:extLst>
                </p14:cNvPr>
                <p14:cNvContentPartPr/>
                <p14:nvPr/>
              </p14:nvContentPartPr>
              <p14:xfrm>
                <a:off x="10712437" y="434272"/>
                <a:ext cx="682200" cy="73080"/>
              </p14:xfrm>
            </p:contentPart>
          </mc:Choice>
          <mc:Fallback xmlns="">
            <p:pic>
              <p:nvPicPr>
                <p:cNvPr id="34" name="Freihand 33">
                  <a:extLst>
                    <a:ext uri="{FF2B5EF4-FFF2-40B4-BE49-F238E27FC236}">
                      <a16:creationId xmlns:a16="http://schemas.microsoft.com/office/drawing/2014/main" id="{E58977EE-461F-4D76-8629-ECFD8253953F}"/>
                    </a:ext>
                  </a:extLst>
                </p:cNvPr>
                <p:cNvPicPr/>
                <p:nvPr/>
              </p:nvPicPr>
              <p:blipFill>
                <a:blip r:embed="rId35"/>
                <a:stretch>
                  <a:fillRect/>
                </a:stretch>
              </p:blipFill>
              <p:spPr>
                <a:xfrm>
                  <a:off x="10708117" y="429952"/>
                  <a:ext cx="690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21F4D957-44A4-4BD9-B227-FDE60111D913}"/>
                    </a:ext>
                  </a:extLst>
                </p14:cNvPr>
                <p14:cNvContentPartPr/>
                <p14:nvPr/>
              </p14:nvContentPartPr>
              <p14:xfrm>
                <a:off x="7529677" y="259312"/>
                <a:ext cx="179640" cy="237240"/>
              </p14:xfrm>
            </p:contentPart>
          </mc:Choice>
          <mc:Fallback xmlns="">
            <p:pic>
              <p:nvPicPr>
                <p:cNvPr id="53" name="Freihand 52">
                  <a:extLst>
                    <a:ext uri="{FF2B5EF4-FFF2-40B4-BE49-F238E27FC236}">
                      <a16:creationId xmlns:a16="http://schemas.microsoft.com/office/drawing/2014/main" id="{21F4D957-44A4-4BD9-B227-FDE60111D913}"/>
                    </a:ext>
                  </a:extLst>
                </p:cNvPr>
                <p:cNvPicPr/>
                <p:nvPr/>
              </p:nvPicPr>
              <p:blipFill>
                <a:blip r:embed="rId37"/>
                <a:stretch>
                  <a:fillRect/>
                </a:stretch>
              </p:blipFill>
              <p:spPr>
                <a:xfrm>
                  <a:off x="7525357" y="254992"/>
                  <a:ext cx="188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9C34ABEA-ACC1-4221-87D6-4CBF9CFE3FEE}"/>
                    </a:ext>
                  </a:extLst>
                </p14:cNvPr>
                <p14:cNvContentPartPr/>
                <p14:nvPr/>
              </p14:nvContentPartPr>
              <p14:xfrm>
                <a:off x="7793917" y="258952"/>
                <a:ext cx="129240" cy="155160"/>
              </p14:xfrm>
            </p:contentPart>
          </mc:Choice>
          <mc:Fallback xmlns="">
            <p:pic>
              <p:nvPicPr>
                <p:cNvPr id="54" name="Freihand 53">
                  <a:extLst>
                    <a:ext uri="{FF2B5EF4-FFF2-40B4-BE49-F238E27FC236}">
                      <a16:creationId xmlns:a16="http://schemas.microsoft.com/office/drawing/2014/main" id="{9C34ABEA-ACC1-4221-87D6-4CBF9CFE3FEE}"/>
                    </a:ext>
                  </a:extLst>
                </p:cNvPr>
                <p:cNvPicPr/>
                <p:nvPr/>
              </p:nvPicPr>
              <p:blipFill>
                <a:blip r:embed="rId39"/>
                <a:stretch>
                  <a:fillRect/>
                </a:stretch>
              </p:blipFill>
              <p:spPr>
                <a:xfrm>
                  <a:off x="7789597" y="254632"/>
                  <a:ext cx="137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A372982D-DE30-4D05-918B-0A130051AAAB}"/>
                    </a:ext>
                  </a:extLst>
                </p14:cNvPr>
                <p14:cNvContentPartPr/>
                <p14:nvPr/>
              </p14:nvContentPartPr>
              <p14:xfrm>
                <a:off x="6461917" y="227632"/>
                <a:ext cx="18000" cy="209880"/>
              </p14:xfrm>
            </p:contentPart>
          </mc:Choice>
          <mc:Fallback xmlns="">
            <p:pic>
              <p:nvPicPr>
                <p:cNvPr id="43" name="Freihand 42">
                  <a:extLst>
                    <a:ext uri="{FF2B5EF4-FFF2-40B4-BE49-F238E27FC236}">
                      <a16:creationId xmlns:a16="http://schemas.microsoft.com/office/drawing/2014/main" id="{A372982D-DE30-4D05-918B-0A130051AAAB}"/>
                    </a:ext>
                  </a:extLst>
                </p:cNvPr>
                <p:cNvPicPr/>
                <p:nvPr/>
              </p:nvPicPr>
              <p:blipFill>
                <a:blip r:embed="rId41"/>
                <a:stretch>
                  <a:fillRect/>
                </a:stretch>
              </p:blipFill>
              <p:spPr>
                <a:xfrm>
                  <a:off x="6457597" y="223312"/>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4658232A-DA4C-4C09-B875-3AD55F2B83E6}"/>
                    </a:ext>
                  </a:extLst>
                </p14:cNvPr>
                <p14:cNvContentPartPr/>
                <p14:nvPr/>
              </p14:nvContentPartPr>
              <p14:xfrm>
                <a:off x="6516997" y="330952"/>
                <a:ext cx="118440" cy="84240"/>
              </p14:xfrm>
            </p:contentPart>
          </mc:Choice>
          <mc:Fallback xmlns="">
            <p:pic>
              <p:nvPicPr>
                <p:cNvPr id="44" name="Freihand 43">
                  <a:extLst>
                    <a:ext uri="{FF2B5EF4-FFF2-40B4-BE49-F238E27FC236}">
                      <a16:creationId xmlns:a16="http://schemas.microsoft.com/office/drawing/2014/main" id="{4658232A-DA4C-4C09-B875-3AD55F2B83E6}"/>
                    </a:ext>
                  </a:extLst>
                </p:cNvPr>
                <p:cNvPicPr/>
                <p:nvPr/>
              </p:nvPicPr>
              <p:blipFill>
                <a:blip r:embed="rId43"/>
                <a:stretch>
                  <a:fillRect/>
                </a:stretch>
              </p:blipFill>
              <p:spPr>
                <a:xfrm>
                  <a:off x="6512677" y="326632"/>
                  <a:ext cx="127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FA753313-E372-4B5F-BDE1-78559C6B6407}"/>
                    </a:ext>
                  </a:extLst>
                </p14:cNvPr>
                <p14:cNvContentPartPr/>
                <p14:nvPr/>
              </p14:nvContentPartPr>
              <p14:xfrm>
                <a:off x="6686557" y="329872"/>
                <a:ext cx="79200" cy="99720"/>
              </p14:xfrm>
            </p:contentPart>
          </mc:Choice>
          <mc:Fallback xmlns="">
            <p:pic>
              <p:nvPicPr>
                <p:cNvPr id="46" name="Freihand 45">
                  <a:extLst>
                    <a:ext uri="{FF2B5EF4-FFF2-40B4-BE49-F238E27FC236}">
                      <a16:creationId xmlns:a16="http://schemas.microsoft.com/office/drawing/2014/main" id="{FA753313-E372-4B5F-BDE1-78559C6B6407}"/>
                    </a:ext>
                  </a:extLst>
                </p:cNvPr>
                <p:cNvPicPr/>
                <p:nvPr/>
              </p:nvPicPr>
              <p:blipFill>
                <a:blip r:embed="rId45"/>
                <a:stretch>
                  <a:fillRect/>
                </a:stretch>
              </p:blipFill>
              <p:spPr>
                <a:xfrm>
                  <a:off x="6682237" y="325552"/>
                  <a:ext cx="87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D4CDFFEE-865F-4BB6-AD31-BDA2E4841AF3}"/>
                    </a:ext>
                  </a:extLst>
                </p14:cNvPr>
                <p14:cNvContentPartPr/>
                <p14:nvPr/>
              </p14:nvContentPartPr>
              <p14:xfrm>
                <a:off x="6798877" y="331672"/>
                <a:ext cx="145440" cy="121320"/>
              </p14:xfrm>
            </p:contentPart>
          </mc:Choice>
          <mc:Fallback xmlns="">
            <p:pic>
              <p:nvPicPr>
                <p:cNvPr id="48" name="Freihand 47">
                  <a:extLst>
                    <a:ext uri="{FF2B5EF4-FFF2-40B4-BE49-F238E27FC236}">
                      <a16:creationId xmlns:a16="http://schemas.microsoft.com/office/drawing/2014/main" id="{D4CDFFEE-865F-4BB6-AD31-BDA2E4841AF3}"/>
                    </a:ext>
                  </a:extLst>
                </p:cNvPr>
                <p:cNvPicPr/>
                <p:nvPr/>
              </p:nvPicPr>
              <p:blipFill>
                <a:blip r:embed="rId47"/>
                <a:stretch>
                  <a:fillRect/>
                </a:stretch>
              </p:blipFill>
              <p:spPr>
                <a:xfrm>
                  <a:off x="6794557" y="327352"/>
                  <a:ext cx="154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CC6E3F1F-E076-426A-A156-C809017D253E}"/>
                    </a:ext>
                  </a:extLst>
                </p14:cNvPr>
                <p14:cNvContentPartPr/>
                <p14:nvPr/>
              </p14:nvContentPartPr>
              <p14:xfrm>
                <a:off x="6948997" y="333112"/>
                <a:ext cx="104760" cy="79920"/>
              </p14:xfrm>
            </p:contentPart>
          </mc:Choice>
          <mc:Fallback xmlns="">
            <p:pic>
              <p:nvPicPr>
                <p:cNvPr id="49" name="Freihand 48">
                  <a:extLst>
                    <a:ext uri="{FF2B5EF4-FFF2-40B4-BE49-F238E27FC236}">
                      <a16:creationId xmlns:a16="http://schemas.microsoft.com/office/drawing/2014/main" id="{CC6E3F1F-E076-426A-A156-C809017D253E}"/>
                    </a:ext>
                  </a:extLst>
                </p:cNvPr>
                <p:cNvPicPr/>
                <p:nvPr/>
              </p:nvPicPr>
              <p:blipFill>
                <a:blip r:embed="rId49"/>
                <a:stretch>
                  <a:fillRect/>
                </a:stretch>
              </p:blipFill>
              <p:spPr>
                <a:xfrm>
                  <a:off x="6944677" y="328792"/>
                  <a:ext cx="113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5377937E-8A57-455D-9E23-4EFF091FF3AC}"/>
                    </a:ext>
                  </a:extLst>
                </p14:cNvPr>
                <p14:cNvContentPartPr/>
                <p14:nvPr/>
              </p14:nvContentPartPr>
              <p14:xfrm>
                <a:off x="7088317" y="318352"/>
                <a:ext cx="75960" cy="84240"/>
              </p14:xfrm>
            </p:contentPart>
          </mc:Choice>
          <mc:Fallback xmlns="">
            <p:pic>
              <p:nvPicPr>
                <p:cNvPr id="50" name="Freihand 49">
                  <a:extLst>
                    <a:ext uri="{FF2B5EF4-FFF2-40B4-BE49-F238E27FC236}">
                      <a16:creationId xmlns:a16="http://schemas.microsoft.com/office/drawing/2014/main" id="{5377937E-8A57-455D-9E23-4EFF091FF3AC}"/>
                    </a:ext>
                  </a:extLst>
                </p:cNvPr>
                <p:cNvPicPr/>
                <p:nvPr/>
              </p:nvPicPr>
              <p:blipFill>
                <a:blip r:embed="rId51"/>
                <a:stretch>
                  <a:fillRect/>
                </a:stretch>
              </p:blipFill>
              <p:spPr>
                <a:xfrm>
                  <a:off x="7083997" y="314032"/>
                  <a:ext cx="8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05F72BC5-B392-431B-8419-1E8E2CED8E42}"/>
                    </a:ext>
                  </a:extLst>
                </p14:cNvPr>
                <p14:cNvContentPartPr/>
                <p14:nvPr/>
              </p14:nvContentPartPr>
              <p14:xfrm>
                <a:off x="7259677" y="318352"/>
                <a:ext cx="82800" cy="85680"/>
              </p14:xfrm>
            </p:contentPart>
          </mc:Choice>
          <mc:Fallback xmlns="">
            <p:pic>
              <p:nvPicPr>
                <p:cNvPr id="52" name="Freihand 51">
                  <a:extLst>
                    <a:ext uri="{FF2B5EF4-FFF2-40B4-BE49-F238E27FC236}">
                      <a16:creationId xmlns:a16="http://schemas.microsoft.com/office/drawing/2014/main" id="{05F72BC5-B392-431B-8419-1E8E2CED8E42}"/>
                    </a:ext>
                  </a:extLst>
                </p:cNvPr>
                <p:cNvPicPr/>
                <p:nvPr/>
              </p:nvPicPr>
              <p:blipFill>
                <a:blip r:embed="rId53"/>
                <a:stretch>
                  <a:fillRect/>
                </a:stretch>
              </p:blipFill>
              <p:spPr>
                <a:xfrm>
                  <a:off x="7255357" y="314032"/>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Freihand 54">
                  <a:extLst>
                    <a:ext uri="{FF2B5EF4-FFF2-40B4-BE49-F238E27FC236}">
                      <a16:creationId xmlns:a16="http://schemas.microsoft.com/office/drawing/2014/main" id="{CF319886-42A3-453E-89D3-10CCAE7626DC}"/>
                    </a:ext>
                  </a:extLst>
                </p14:cNvPr>
                <p14:cNvContentPartPr/>
                <p14:nvPr/>
              </p14:nvContentPartPr>
              <p14:xfrm>
                <a:off x="6433117" y="580792"/>
                <a:ext cx="109800" cy="168480"/>
              </p14:xfrm>
            </p:contentPart>
          </mc:Choice>
          <mc:Fallback xmlns="">
            <p:pic>
              <p:nvPicPr>
                <p:cNvPr id="55" name="Freihand 54">
                  <a:extLst>
                    <a:ext uri="{FF2B5EF4-FFF2-40B4-BE49-F238E27FC236}">
                      <a16:creationId xmlns:a16="http://schemas.microsoft.com/office/drawing/2014/main" id="{CF319886-42A3-453E-89D3-10CCAE7626DC}"/>
                    </a:ext>
                  </a:extLst>
                </p:cNvPr>
                <p:cNvPicPr/>
                <p:nvPr/>
              </p:nvPicPr>
              <p:blipFill>
                <a:blip r:embed="rId55"/>
                <a:stretch>
                  <a:fillRect/>
                </a:stretch>
              </p:blipFill>
              <p:spPr>
                <a:xfrm>
                  <a:off x="6428797" y="576472"/>
                  <a:ext cx="118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Freihand 55">
                  <a:extLst>
                    <a:ext uri="{FF2B5EF4-FFF2-40B4-BE49-F238E27FC236}">
                      <a16:creationId xmlns:a16="http://schemas.microsoft.com/office/drawing/2014/main" id="{759644C0-9D3F-470B-8AD5-EE3F5B71A917}"/>
                    </a:ext>
                  </a:extLst>
                </p14:cNvPr>
                <p14:cNvContentPartPr/>
                <p14:nvPr/>
              </p14:nvContentPartPr>
              <p14:xfrm>
                <a:off x="6534637" y="544792"/>
                <a:ext cx="137880" cy="142200"/>
              </p14:xfrm>
            </p:contentPart>
          </mc:Choice>
          <mc:Fallback xmlns="">
            <p:pic>
              <p:nvPicPr>
                <p:cNvPr id="56" name="Freihand 55">
                  <a:extLst>
                    <a:ext uri="{FF2B5EF4-FFF2-40B4-BE49-F238E27FC236}">
                      <a16:creationId xmlns:a16="http://schemas.microsoft.com/office/drawing/2014/main" id="{759644C0-9D3F-470B-8AD5-EE3F5B71A917}"/>
                    </a:ext>
                  </a:extLst>
                </p:cNvPr>
                <p:cNvPicPr/>
                <p:nvPr/>
              </p:nvPicPr>
              <p:blipFill>
                <a:blip r:embed="rId57"/>
                <a:stretch>
                  <a:fillRect/>
                </a:stretch>
              </p:blipFill>
              <p:spPr>
                <a:xfrm>
                  <a:off x="6530317" y="540472"/>
                  <a:ext cx="146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3AC99107-A599-4660-AE20-B6BA628B78AE}"/>
                    </a:ext>
                  </a:extLst>
                </p14:cNvPr>
                <p14:cNvContentPartPr/>
                <p14:nvPr/>
              </p14:nvContentPartPr>
              <p14:xfrm>
                <a:off x="6700597" y="526792"/>
                <a:ext cx="4320" cy="24840"/>
              </p14:xfrm>
            </p:contentPart>
          </mc:Choice>
          <mc:Fallback xmlns="">
            <p:pic>
              <p:nvPicPr>
                <p:cNvPr id="57" name="Freihand 56">
                  <a:extLst>
                    <a:ext uri="{FF2B5EF4-FFF2-40B4-BE49-F238E27FC236}">
                      <a16:creationId xmlns:a16="http://schemas.microsoft.com/office/drawing/2014/main" id="{3AC99107-A599-4660-AE20-B6BA628B78AE}"/>
                    </a:ext>
                  </a:extLst>
                </p:cNvPr>
                <p:cNvPicPr/>
                <p:nvPr/>
              </p:nvPicPr>
              <p:blipFill>
                <a:blip r:embed="rId59"/>
                <a:stretch>
                  <a:fillRect/>
                </a:stretch>
              </p:blipFill>
              <p:spPr>
                <a:xfrm>
                  <a:off x="6696277" y="522472"/>
                  <a:ext cx="1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8" name="Freihand 57">
                  <a:extLst>
                    <a:ext uri="{FF2B5EF4-FFF2-40B4-BE49-F238E27FC236}">
                      <a16:creationId xmlns:a16="http://schemas.microsoft.com/office/drawing/2014/main" id="{E50D8C88-A12D-4CD9-8889-64ED5CF5439C}"/>
                    </a:ext>
                  </a:extLst>
                </p14:cNvPr>
                <p14:cNvContentPartPr/>
                <p14:nvPr/>
              </p14:nvContentPartPr>
              <p14:xfrm>
                <a:off x="6731917" y="541912"/>
                <a:ext cx="133920" cy="214200"/>
              </p14:xfrm>
            </p:contentPart>
          </mc:Choice>
          <mc:Fallback xmlns="">
            <p:pic>
              <p:nvPicPr>
                <p:cNvPr id="58" name="Freihand 57">
                  <a:extLst>
                    <a:ext uri="{FF2B5EF4-FFF2-40B4-BE49-F238E27FC236}">
                      <a16:creationId xmlns:a16="http://schemas.microsoft.com/office/drawing/2014/main" id="{E50D8C88-A12D-4CD9-8889-64ED5CF5439C}"/>
                    </a:ext>
                  </a:extLst>
                </p:cNvPr>
                <p:cNvPicPr/>
                <p:nvPr/>
              </p:nvPicPr>
              <p:blipFill>
                <a:blip r:embed="rId61"/>
                <a:stretch>
                  <a:fillRect/>
                </a:stretch>
              </p:blipFill>
              <p:spPr>
                <a:xfrm>
                  <a:off x="6727597" y="537592"/>
                  <a:ext cx="142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9" name="Freihand 58">
                  <a:extLst>
                    <a:ext uri="{FF2B5EF4-FFF2-40B4-BE49-F238E27FC236}">
                      <a16:creationId xmlns:a16="http://schemas.microsoft.com/office/drawing/2014/main" id="{BBEFB0E4-930E-4C26-948D-7071EC2F1CB1}"/>
                    </a:ext>
                  </a:extLst>
                </p14:cNvPr>
                <p14:cNvContentPartPr/>
                <p14:nvPr/>
              </p14:nvContentPartPr>
              <p14:xfrm>
                <a:off x="6891757" y="618592"/>
                <a:ext cx="71280" cy="78120"/>
              </p14:xfrm>
            </p:contentPart>
          </mc:Choice>
          <mc:Fallback xmlns="">
            <p:pic>
              <p:nvPicPr>
                <p:cNvPr id="59" name="Freihand 58">
                  <a:extLst>
                    <a:ext uri="{FF2B5EF4-FFF2-40B4-BE49-F238E27FC236}">
                      <a16:creationId xmlns:a16="http://schemas.microsoft.com/office/drawing/2014/main" id="{BBEFB0E4-930E-4C26-948D-7071EC2F1CB1}"/>
                    </a:ext>
                  </a:extLst>
                </p:cNvPr>
                <p:cNvPicPr/>
                <p:nvPr/>
              </p:nvPicPr>
              <p:blipFill>
                <a:blip r:embed="rId63"/>
                <a:stretch>
                  <a:fillRect/>
                </a:stretch>
              </p:blipFill>
              <p:spPr>
                <a:xfrm>
                  <a:off x="6887437" y="614272"/>
                  <a:ext cx="7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DA504EB8-0290-4C08-A090-ADDD4FC4DA80}"/>
                    </a:ext>
                  </a:extLst>
                </p14:cNvPr>
                <p14:cNvContentPartPr/>
                <p14:nvPr/>
              </p14:nvContentPartPr>
              <p14:xfrm>
                <a:off x="7102717" y="537592"/>
                <a:ext cx="37440" cy="118080"/>
              </p14:xfrm>
            </p:contentPart>
          </mc:Choice>
          <mc:Fallback xmlns="">
            <p:pic>
              <p:nvPicPr>
                <p:cNvPr id="63" name="Freihand 62">
                  <a:extLst>
                    <a:ext uri="{FF2B5EF4-FFF2-40B4-BE49-F238E27FC236}">
                      <a16:creationId xmlns:a16="http://schemas.microsoft.com/office/drawing/2014/main" id="{DA504EB8-0290-4C08-A090-ADDD4FC4DA80}"/>
                    </a:ext>
                  </a:extLst>
                </p:cNvPr>
                <p:cNvPicPr/>
                <p:nvPr/>
              </p:nvPicPr>
              <p:blipFill>
                <a:blip r:embed="rId65"/>
                <a:stretch>
                  <a:fillRect/>
                </a:stretch>
              </p:blipFill>
              <p:spPr>
                <a:xfrm>
                  <a:off x="7098397" y="533272"/>
                  <a:ext cx="46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BC49FA81-E8FD-4863-B7D6-9BDD1FC0BD1A}"/>
                    </a:ext>
                  </a:extLst>
                </p14:cNvPr>
                <p14:cNvContentPartPr/>
                <p14:nvPr/>
              </p14:nvContentPartPr>
              <p14:xfrm>
                <a:off x="7164277" y="506992"/>
                <a:ext cx="115920" cy="152640"/>
              </p14:xfrm>
            </p:contentPart>
          </mc:Choice>
          <mc:Fallback xmlns="">
            <p:pic>
              <p:nvPicPr>
                <p:cNvPr id="64" name="Freihand 63">
                  <a:extLst>
                    <a:ext uri="{FF2B5EF4-FFF2-40B4-BE49-F238E27FC236}">
                      <a16:creationId xmlns:a16="http://schemas.microsoft.com/office/drawing/2014/main" id="{BC49FA81-E8FD-4863-B7D6-9BDD1FC0BD1A}"/>
                    </a:ext>
                  </a:extLst>
                </p:cNvPr>
                <p:cNvPicPr/>
                <p:nvPr/>
              </p:nvPicPr>
              <p:blipFill>
                <a:blip r:embed="rId67"/>
                <a:stretch>
                  <a:fillRect/>
                </a:stretch>
              </p:blipFill>
              <p:spPr>
                <a:xfrm>
                  <a:off x="7159957" y="502672"/>
                  <a:ext cx="124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021CBC77-E3BC-41B1-91FA-3236D5F33624}"/>
                    </a:ext>
                  </a:extLst>
                </p14:cNvPr>
                <p14:cNvContentPartPr/>
                <p14:nvPr/>
              </p14:nvContentPartPr>
              <p14:xfrm>
                <a:off x="7437877" y="499072"/>
                <a:ext cx="114480" cy="143640"/>
              </p14:xfrm>
            </p:contentPart>
          </mc:Choice>
          <mc:Fallback xmlns="">
            <p:pic>
              <p:nvPicPr>
                <p:cNvPr id="65" name="Freihand 64">
                  <a:extLst>
                    <a:ext uri="{FF2B5EF4-FFF2-40B4-BE49-F238E27FC236}">
                      <a16:creationId xmlns:a16="http://schemas.microsoft.com/office/drawing/2014/main" id="{021CBC77-E3BC-41B1-91FA-3236D5F33624}"/>
                    </a:ext>
                  </a:extLst>
                </p:cNvPr>
                <p:cNvPicPr/>
                <p:nvPr/>
              </p:nvPicPr>
              <p:blipFill>
                <a:blip r:embed="rId69"/>
                <a:stretch>
                  <a:fillRect/>
                </a:stretch>
              </p:blipFill>
              <p:spPr>
                <a:xfrm>
                  <a:off x="7433557" y="494752"/>
                  <a:ext cx="123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7E063588-5B15-46DF-A1E9-C33124AFB93C}"/>
                    </a:ext>
                  </a:extLst>
                </p14:cNvPr>
                <p14:cNvContentPartPr/>
                <p14:nvPr/>
              </p14:nvContentPartPr>
              <p14:xfrm>
                <a:off x="7503037" y="575392"/>
                <a:ext cx="95400" cy="57600"/>
              </p14:xfrm>
            </p:contentPart>
          </mc:Choice>
          <mc:Fallback xmlns="">
            <p:pic>
              <p:nvPicPr>
                <p:cNvPr id="66" name="Freihand 65">
                  <a:extLst>
                    <a:ext uri="{FF2B5EF4-FFF2-40B4-BE49-F238E27FC236}">
                      <a16:creationId xmlns:a16="http://schemas.microsoft.com/office/drawing/2014/main" id="{7E063588-5B15-46DF-A1E9-C33124AFB93C}"/>
                    </a:ext>
                  </a:extLst>
                </p:cNvPr>
                <p:cNvPicPr/>
                <p:nvPr/>
              </p:nvPicPr>
              <p:blipFill>
                <a:blip r:embed="rId71"/>
                <a:stretch>
                  <a:fillRect/>
                </a:stretch>
              </p:blipFill>
              <p:spPr>
                <a:xfrm>
                  <a:off x="7498717" y="571072"/>
                  <a:ext cx="104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09DBB6E9-3185-41DA-B9EF-478ACE9914DF}"/>
                    </a:ext>
                  </a:extLst>
                </p14:cNvPr>
                <p14:cNvContentPartPr/>
                <p14:nvPr/>
              </p14:nvContentPartPr>
              <p14:xfrm>
                <a:off x="7731997" y="501232"/>
                <a:ext cx="260640" cy="162000"/>
              </p14:xfrm>
            </p:contentPart>
          </mc:Choice>
          <mc:Fallback xmlns="">
            <p:pic>
              <p:nvPicPr>
                <p:cNvPr id="67" name="Freihand 66">
                  <a:extLst>
                    <a:ext uri="{FF2B5EF4-FFF2-40B4-BE49-F238E27FC236}">
                      <a16:creationId xmlns:a16="http://schemas.microsoft.com/office/drawing/2014/main" id="{09DBB6E9-3185-41DA-B9EF-478ACE9914DF}"/>
                    </a:ext>
                  </a:extLst>
                </p:cNvPr>
                <p:cNvPicPr/>
                <p:nvPr/>
              </p:nvPicPr>
              <p:blipFill>
                <a:blip r:embed="rId73"/>
                <a:stretch>
                  <a:fillRect/>
                </a:stretch>
              </p:blipFill>
              <p:spPr>
                <a:xfrm>
                  <a:off x="7727677" y="496912"/>
                  <a:ext cx="269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FAE1F425-F576-4A8F-8C7D-8B7341D6B33B}"/>
                    </a:ext>
                  </a:extLst>
                </p14:cNvPr>
                <p14:cNvContentPartPr/>
                <p14:nvPr/>
              </p14:nvContentPartPr>
              <p14:xfrm>
                <a:off x="8139517" y="566032"/>
                <a:ext cx="134640" cy="99000"/>
              </p14:xfrm>
            </p:contentPart>
          </mc:Choice>
          <mc:Fallback xmlns="">
            <p:pic>
              <p:nvPicPr>
                <p:cNvPr id="68" name="Freihand 67">
                  <a:extLst>
                    <a:ext uri="{FF2B5EF4-FFF2-40B4-BE49-F238E27FC236}">
                      <a16:creationId xmlns:a16="http://schemas.microsoft.com/office/drawing/2014/main" id="{FAE1F425-F576-4A8F-8C7D-8B7341D6B33B}"/>
                    </a:ext>
                  </a:extLst>
                </p:cNvPr>
                <p:cNvPicPr/>
                <p:nvPr/>
              </p:nvPicPr>
              <p:blipFill>
                <a:blip r:embed="rId75"/>
                <a:stretch>
                  <a:fillRect/>
                </a:stretch>
              </p:blipFill>
              <p:spPr>
                <a:xfrm>
                  <a:off x="8135197" y="561712"/>
                  <a:ext cx="143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BD1CD37E-E41A-415A-BA1E-FC4A25C68298}"/>
                    </a:ext>
                  </a:extLst>
                </p14:cNvPr>
                <p14:cNvContentPartPr/>
                <p14:nvPr/>
              </p14:nvContentPartPr>
              <p14:xfrm>
                <a:off x="8275597" y="540832"/>
                <a:ext cx="72360" cy="70200"/>
              </p14:xfrm>
            </p:contentPart>
          </mc:Choice>
          <mc:Fallback xmlns="">
            <p:pic>
              <p:nvPicPr>
                <p:cNvPr id="73" name="Freihand 72">
                  <a:extLst>
                    <a:ext uri="{FF2B5EF4-FFF2-40B4-BE49-F238E27FC236}">
                      <a16:creationId xmlns:a16="http://schemas.microsoft.com/office/drawing/2014/main" id="{BD1CD37E-E41A-415A-BA1E-FC4A25C68298}"/>
                    </a:ext>
                  </a:extLst>
                </p:cNvPr>
                <p:cNvPicPr/>
                <p:nvPr/>
              </p:nvPicPr>
              <p:blipFill>
                <a:blip r:embed="rId77"/>
                <a:stretch>
                  <a:fillRect/>
                </a:stretch>
              </p:blipFill>
              <p:spPr>
                <a:xfrm>
                  <a:off x="8271277" y="536512"/>
                  <a:ext cx="81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C174F4D2-664B-4462-B767-716D0E4638C5}"/>
                    </a:ext>
                  </a:extLst>
                </p14:cNvPr>
                <p14:cNvContentPartPr/>
                <p14:nvPr/>
              </p14:nvContentPartPr>
              <p14:xfrm>
                <a:off x="8302957" y="606352"/>
                <a:ext cx="73800" cy="169560"/>
              </p14:xfrm>
            </p:contentPart>
          </mc:Choice>
          <mc:Fallback xmlns="">
            <p:pic>
              <p:nvPicPr>
                <p:cNvPr id="74" name="Freihand 73">
                  <a:extLst>
                    <a:ext uri="{FF2B5EF4-FFF2-40B4-BE49-F238E27FC236}">
                      <a16:creationId xmlns:a16="http://schemas.microsoft.com/office/drawing/2014/main" id="{C174F4D2-664B-4462-B767-716D0E4638C5}"/>
                    </a:ext>
                  </a:extLst>
                </p:cNvPr>
                <p:cNvPicPr/>
                <p:nvPr/>
              </p:nvPicPr>
              <p:blipFill>
                <a:blip r:embed="rId79"/>
                <a:stretch>
                  <a:fillRect/>
                </a:stretch>
              </p:blipFill>
              <p:spPr>
                <a:xfrm>
                  <a:off x="8298637" y="602032"/>
                  <a:ext cx="82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695C660-65FF-4509-A68E-D1CB2836D0CC}"/>
                    </a:ext>
                  </a:extLst>
                </p14:cNvPr>
                <p14:cNvContentPartPr/>
                <p14:nvPr/>
              </p14:nvContentPartPr>
              <p14:xfrm>
                <a:off x="8419237" y="500512"/>
                <a:ext cx="210960" cy="164160"/>
              </p14:xfrm>
            </p:contentPart>
          </mc:Choice>
          <mc:Fallback xmlns="">
            <p:pic>
              <p:nvPicPr>
                <p:cNvPr id="75" name="Freihand 74">
                  <a:extLst>
                    <a:ext uri="{FF2B5EF4-FFF2-40B4-BE49-F238E27FC236}">
                      <a16:creationId xmlns:a16="http://schemas.microsoft.com/office/drawing/2014/main" id="{0695C660-65FF-4509-A68E-D1CB2836D0CC}"/>
                    </a:ext>
                  </a:extLst>
                </p:cNvPr>
                <p:cNvPicPr/>
                <p:nvPr/>
              </p:nvPicPr>
              <p:blipFill>
                <a:blip r:embed="rId81"/>
                <a:stretch>
                  <a:fillRect/>
                </a:stretch>
              </p:blipFill>
              <p:spPr>
                <a:xfrm>
                  <a:off x="8414917" y="496192"/>
                  <a:ext cx="219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7" name="Freihand 76">
                  <a:extLst>
                    <a:ext uri="{FF2B5EF4-FFF2-40B4-BE49-F238E27FC236}">
                      <a16:creationId xmlns:a16="http://schemas.microsoft.com/office/drawing/2014/main" id="{70DC31F3-24C0-4A91-8DEC-BAC81E6F26FD}"/>
                    </a:ext>
                  </a:extLst>
                </p14:cNvPr>
                <p14:cNvContentPartPr/>
                <p14:nvPr/>
              </p14:nvContentPartPr>
              <p14:xfrm>
                <a:off x="6434197" y="848272"/>
                <a:ext cx="88200" cy="166680"/>
              </p14:xfrm>
            </p:contentPart>
          </mc:Choice>
          <mc:Fallback xmlns="">
            <p:pic>
              <p:nvPicPr>
                <p:cNvPr id="77" name="Freihand 76">
                  <a:extLst>
                    <a:ext uri="{FF2B5EF4-FFF2-40B4-BE49-F238E27FC236}">
                      <a16:creationId xmlns:a16="http://schemas.microsoft.com/office/drawing/2014/main" id="{70DC31F3-24C0-4A91-8DEC-BAC81E6F26FD}"/>
                    </a:ext>
                  </a:extLst>
                </p:cNvPr>
                <p:cNvPicPr/>
                <p:nvPr/>
              </p:nvPicPr>
              <p:blipFill>
                <a:blip r:embed="rId83"/>
                <a:stretch>
                  <a:fillRect/>
                </a:stretch>
              </p:blipFill>
              <p:spPr>
                <a:xfrm>
                  <a:off x="6429877" y="843952"/>
                  <a:ext cx="96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A51D2BE9-30EC-4B1E-B939-2F8E3DCF3120}"/>
                    </a:ext>
                  </a:extLst>
                </p14:cNvPr>
                <p14:cNvContentPartPr/>
                <p14:nvPr/>
              </p14:nvContentPartPr>
              <p14:xfrm>
                <a:off x="6565237" y="823432"/>
                <a:ext cx="204480" cy="163800"/>
              </p14:xfrm>
            </p:contentPart>
          </mc:Choice>
          <mc:Fallback xmlns="">
            <p:pic>
              <p:nvPicPr>
                <p:cNvPr id="78" name="Freihand 77">
                  <a:extLst>
                    <a:ext uri="{FF2B5EF4-FFF2-40B4-BE49-F238E27FC236}">
                      <a16:creationId xmlns:a16="http://schemas.microsoft.com/office/drawing/2014/main" id="{A51D2BE9-30EC-4B1E-B939-2F8E3DCF3120}"/>
                    </a:ext>
                  </a:extLst>
                </p:cNvPr>
                <p:cNvPicPr/>
                <p:nvPr/>
              </p:nvPicPr>
              <p:blipFill>
                <a:blip r:embed="rId85"/>
                <a:stretch>
                  <a:fillRect/>
                </a:stretch>
              </p:blipFill>
              <p:spPr>
                <a:xfrm>
                  <a:off x="6560917" y="819112"/>
                  <a:ext cx="213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Freihand 78">
                  <a:extLst>
                    <a:ext uri="{FF2B5EF4-FFF2-40B4-BE49-F238E27FC236}">
                      <a16:creationId xmlns:a16="http://schemas.microsoft.com/office/drawing/2014/main" id="{BB6C3C5E-ACE1-4168-AAC2-A5B00D8271C2}"/>
                    </a:ext>
                  </a:extLst>
                </p14:cNvPr>
                <p14:cNvContentPartPr/>
                <p14:nvPr/>
              </p14:nvContentPartPr>
              <p14:xfrm>
                <a:off x="6943957" y="808672"/>
                <a:ext cx="232920" cy="189000"/>
              </p14:xfrm>
            </p:contentPart>
          </mc:Choice>
          <mc:Fallback xmlns="">
            <p:pic>
              <p:nvPicPr>
                <p:cNvPr id="79" name="Freihand 78">
                  <a:extLst>
                    <a:ext uri="{FF2B5EF4-FFF2-40B4-BE49-F238E27FC236}">
                      <a16:creationId xmlns:a16="http://schemas.microsoft.com/office/drawing/2014/main" id="{BB6C3C5E-ACE1-4168-AAC2-A5B00D8271C2}"/>
                    </a:ext>
                  </a:extLst>
                </p:cNvPr>
                <p:cNvPicPr/>
                <p:nvPr/>
              </p:nvPicPr>
              <p:blipFill>
                <a:blip r:embed="rId87"/>
                <a:stretch>
                  <a:fillRect/>
                </a:stretch>
              </p:blipFill>
              <p:spPr>
                <a:xfrm>
                  <a:off x="6939637" y="804352"/>
                  <a:ext cx="241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1EA32572-7CE4-4767-87E5-9DC8D8F61FD1}"/>
                    </a:ext>
                  </a:extLst>
                </p14:cNvPr>
                <p14:cNvContentPartPr/>
                <p14:nvPr/>
              </p14:nvContentPartPr>
              <p14:xfrm>
                <a:off x="7178677" y="894352"/>
                <a:ext cx="121680" cy="96840"/>
              </p14:xfrm>
            </p:contentPart>
          </mc:Choice>
          <mc:Fallback xmlns="">
            <p:pic>
              <p:nvPicPr>
                <p:cNvPr id="80" name="Freihand 79">
                  <a:extLst>
                    <a:ext uri="{FF2B5EF4-FFF2-40B4-BE49-F238E27FC236}">
                      <a16:creationId xmlns:a16="http://schemas.microsoft.com/office/drawing/2014/main" id="{1EA32572-7CE4-4767-87E5-9DC8D8F61FD1}"/>
                    </a:ext>
                  </a:extLst>
                </p:cNvPr>
                <p:cNvPicPr/>
                <p:nvPr/>
              </p:nvPicPr>
              <p:blipFill>
                <a:blip r:embed="rId89"/>
                <a:stretch>
                  <a:fillRect/>
                </a:stretch>
              </p:blipFill>
              <p:spPr>
                <a:xfrm>
                  <a:off x="7174357" y="890032"/>
                  <a:ext cx="13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01E3E341-7824-4668-B2F7-33935811D48B}"/>
                    </a:ext>
                  </a:extLst>
                </p14:cNvPr>
                <p14:cNvContentPartPr/>
                <p14:nvPr/>
              </p14:nvContentPartPr>
              <p14:xfrm>
                <a:off x="7325917" y="890392"/>
                <a:ext cx="138600" cy="105480"/>
              </p14:xfrm>
            </p:contentPart>
          </mc:Choice>
          <mc:Fallback xmlns="">
            <p:pic>
              <p:nvPicPr>
                <p:cNvPr id="81" name="Freihand 80">
                  <a:extLst>
                    <a:ext uri="{FF2B5EF4-FFF2-40B4-BE49-F238E27FC236}">
                      <a16:creationId xmlns:a16="http://schemas.microsoft.com/office/drawing/2014/main" id="{01E3E341-7824-4668-B2F7-33935811D48B}"/>
                    </a:ext>
                  </a:extLst>
                </p:cNvPr>
                <p:cNvPicPr/>
                <p:nvPr/>
              </p:nvPicPr>
              <p:blipFill>
                <a:blip r:embed="rId91"/>
                <a:stretch>
                  <a:fillRect/>
                </a:stretch>
              </p:blipFill>
              <p:spPr>
                <a:xfrm>
                  <a:off x="7321597" y="886072"/>
                  <a:ext cx="147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85DCDD5E-66EC-4ADD-9590-9F9A230CCD3E}"/>
                    </a:ext>
                  </a:extLst>
                </p14:cNvPr>
                <p14:cNvContentPartPr/>
                <p14:nvPr/>
              </p14:nvContentPartPr>
              <p14:xfrm>
                <a:off x="7629757" y="886792"/>
                <a:ext cx="258480" cy="106560"/>
              </p14:xfrm>
            </p:contentPart>
          </mc:Choice>
          <mc:Fallback xmlns="">
            <p:pic>
              <p:nvPicPr>
                <p:cNvPr id="82" name="Freihand 81">
                  <a:extLst>
                    <a:ext uri="{FF2B5EF4-FFF2-40B4-BE49-F238E27FC236}">
                      <a16:creationId xmlns:a16="http://schemas.microsoft.com/office/drawing/2014/main" id="{85DCDD5E-66EC-4ADD-9590-9F9A230CCD3E}"/>
                    </a:ext>
                  </a:extLst>
                </p:cNvPr>
                <p:cNvPicPr/>
                <p:nvPr/>
              </p:nvPicPr>
              <p:blipFill>
                <a:blip r:embed="rId93"/>
                <a:stretch>
                  <a:fillRect/>
                </a:stretch>
              </p:blipFill>
              <p:spPr>
                <a:xfrm>
                  <a:off x="7625437" y="882472"/>
                  <a:ext cx="267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ADECDEDD-4415-4DDD-A764-7B0D4457E291}"/>
                    </a:ext>
                  </a:extLst>
                </p14:cNvPr>
                <p14:cNvContentPartPr/>
                <p14:nvPr/>
              </p14:nvContentPartPr>
              <p14:xfrm>
                <a:off x="7937197" y="904432"/>
                <a:ext cx="102600" cy="86040"/>
              </p14:xfrm>
            </p:contentPart>
          </mc:Choice>
          <mc:Fallback xmlns="">
            <p:pic>
              <p:nvPicPr>
                <p:cNvPr id="83" name="Freihand 82">
                  <a:extLst>
                    <a:ext uri="{FF2B5EF4-FFF2-40B4-BE49-F238E27FC236}">
                      <a16:creationId xmlns:a16="http://schemas.microsoft.com/office/drawing/2014/main" id="{ADECDEDD-4415-4DDD-A764-7B0D4457E291}"/>
                    </a:ext>
                  </a:extLst>
                </p:cNvPr>
                <p:cNvPicPr/>
                <p:nvPr/>
              </p:nvPicPr>
              <p:blipFill>
                <a:blip r:embed="rId95"/>
                <a:stretch>
                  <a:fillRect/>
                </a:stretch>
              </p:blipFill>
              <p:spPr>
                <a:xfrm>
                  <a:off x="7932877" y="900112"/>
                  <a:ext cx="111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Freihand 83">
                  <a:extLst>
                    <a:ext uri="{FF2B5EF4-FFF2-40B4-BE49-F238E27FC236}">
                      <a16:creationId xmlns:a16="http://schemas.microsoft.com/office/drawing/2014/main" id="{8A16BBBB-E3DE-4E77-9297-2AFA2E4FBB78}"/>
                    </a:ext>
                  </a:extLst>
                </p14:cNvPr>
                <p14:cNvContentPartPr/>
                <p14:nvPr/>
              </p14:nvContentPartPr>
              <p14:xfrm>
                <a:off x="8155717" y="836032"/>
                <a:ext cx="34200" cy="174600"/>
              </p14:xfrm>
            </p:contentPart>
          </mc:Choice>
          <mc:Fallback xmlns="">
            <p:pic>
              <p:nvPicPr>
                <p:cNvPr id="84" name="Freihand 83">
                  <a:extLst>
                    <a:ext uri="{FF2B5EF4-FFF2-40B4-BE49-F238E27FC236}">
                      <a16:creationId xmlns:a16="http://schemas.microsoft.com/office/drawing/2014/main" id="{8A16BBBB-E3DE-4E77-9297-2AFA2E4FBB78}"/>
                    </a:ext>
                  </a:extLst>
                </p:cNvPr>
                <p:cNvPicPr/>
                <p:nvPr/>
              </p:nvPicPr>
              <p:blipFill>
                <a:blip r:embed="rId97"/>
                <a:stretch>
                  <a:fillRect/>
                </a:stretch>
              </p:blipFill>
              <p:spPr>
                <a:xfrm>
                  <a:off x="8151397" y="831712"/>
                  <a:ext cx="42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 name="Freihand 84">
                  <a:extLst>
                    <a:ext uri="{FF2B5EF4-FFF2-40B4-BE49-F238E27FC236}">
                      <a16:creationId xmlns:a16="http://schemas.microsoft.com/office/drawing/2014/main" id="{6D044597-F01C-4E0A-AE35-B13FCA9F1D68}"/>
                    </a:ext>
                  </a:extLst>
                </p14:cNvPr>
                <p14:cNvContentPartPr/>
                <p14:nvPr/>
              </p14:nvContentPartPr>
              <p14:xfrm>
                <a:off x="8135557" y="915592"/>
                <a:ext cx="132120" cy="11880"/>
              </p14:xfrm>
            </p:contentPart>
          </mc:Choice>
          <mc:Fallback xmlns="">
            <p:pic>
              <p:nvPicPr>
                <p:cNvPr id="85" name="Freihand 84">
                  <a:extLst>
                    <a:ext uri="{FF2B5EF4-FFF2-40B4-BE49-F238E27FC236}">
                      <a16:creationId xmlns:a16="http://schemas.microsoft.com/office/drawing/2014/main" id="{6D044597-F01C-4E0A-AE35-B13FCA9F1D68}"/>
                    </a:ext>
                  </a:extLst>
                </p:cNvPr>
                <p:cNvPicPr/>
                <p:nvPr/>
              </p:nvPicPr>
              <p:blipFill>
                <a:blip r:embed="rId99"/>
                <a:stretch>
                  <a:fillRect/>
                </a:stretch>
              </p:blipFill>
              <p:spPr>
                <a:xfrm>
                  <a:off x="8131237" y="911272"/>
                  <a:ext cx="140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Freihand 86">
                  <a:extLst>
                    <a:ext uri="{FF2B5EF4-FFF2-40B4-BE49-F238E27FC236}">
                      <a16:creationId xmlns:a16="http://schemas.microsoft.com/office/drawing/2014/main" id="{ABCF3138-7237-4957-9E44-4FFBBCC1E17F}"/>
                    </a:ext>
                  </a:extLst>
                </p14:cNvPr>
                <p14:cNvContentPartPr/>
                <p14:nvPr/>
              </p14:nvContentPartPr>
              <p14:xfrm>
                <a:off x="8245717" y="905152"/>
                <a:ext cx="89280" cy="70560"/>
              </p14:xfrm>
            </p:contentPart>
          </mc:Choice>
          <mc:Fallback xmlns="">
            <p:pic>
              <p:nvPicPr>
                <p:cNvPr id="87" name="Freihand 86">
                  <a:extLst>
                    <a:ext uri="{FF2B5EF4-FFF2-40B4-BE49-F238E27FC236}">
                      <a16:creationId xmlns:a16="http://schemas.microsoft.com/office/drawing/2014/main" id="{ABCF3138-7237-4957-9E44-4FFBBCC1E17F}"/>
                    </a:ext>
                  </a:extLst>
                </p:cNvPr>
                <p:cNvPicPr/>
                <p:nvPr/>
              </p:nvPicPr>
              <p:blipFill>
                <a:blip r:embed="rId101"/>
                <a:stretch>
                  <a:fillRect/>
                </a:stretch>
              </p:blipFill>
              <p:spPr>
                <a:xfrm>
                  <a:off x="8241397" y="900832"/>
                  <a:ext cx="97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Freihand 87">
                  <a:extLst>
                    <a:ext uri="{FF2B5EF4-FFF2-40B4-BE49-F238E27FC236}">
                      <a16:creationId xmlns:a16="http://schemas.microsoft.com/office/drawing/2014/main" id="{480FBAF0-2779-4BFB-8A93-514A59491C76}"/>
                    </a:ext>
                  </a:extLst>
                </p14:cNvPr>
                <p14:cNvContentPartPr/>
                <p14:nvPr/>
              </p14:nvContentPartPr>
              <p14:xfrm>
                <a:off x="8529757" y="812632"/>
                <a:ext cx="120600" cy="155160"/>
              </p14:xfrm>
            </p:contentPart>
          </mc:Choice>
          <mc:Fallback xmlns="">
            <p:pic>
              <p:nvPicPr>
                <p:cNvPr id="88" name="Freihand 87">
                  <a:extLst>
                    <a:ext uri="{FF2B5EF4-FFF2-40B4-BE49-F238E27FC236}">
                      <a16:creationId xmlns:a16="http://schemas.microsoft.com/office/drawing/2014/main" id="{480FBAF0-2779-4BFB-8A93-514A59491C76}"/>
                    </a:ext>
                  </a:extLst>
                </p:cNvPr>
                <p:cNvPicPr/>
                <p:nvPr/>
              </p:nvPicPr>
              <p:blipFill>
                <a:blip r:embed="rId103"/>
                <a:stretch>
                  <a:fillRect/>
                </a:stretch>
              </p:blipFill>
              <p:spPr>
                <a:xfrm>
                  <a:off x="8525437" y="808312"/>
                  <a:ext cx="129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9" name="Freihand 88">
                  <a:extLst>
                    <a:ext uri="{FF2B5EF4-FFF2-40B4-BE49-F238E27FC236}">
                      <a16:creationId xmlns:a16="http://schemas.microsoft.com/office/drawing/2014/main" id="{404D8844-FDCF-4E86-A07C-4A76BD10623B}"/>
                    </a:ext>
                  </a:extLst>
                </p14:cNvPr>
                <p14:cNvContentPartPr/>
                <p14:nvPr/>
              </p14:nvContentPartPr>
              <p14:xfrm>
                <a:off x="8653237" y="870952"/>
                <a:ext cx="106560" cy="205200"/>
              </p14:xfrm>
            </p:contentPart>
          </mc:Choice>
          <mc:Fallback xmlns="">
            <p:pic>
              <p:nvPicPr>
                <p:cNvPr id="89" name="Freihand 88">
                  <a:extLst>
                    <a:ext uri="{FF2B5EF4-FFF2-40B4-BE49-F238E27FC236}">
                      <a16:creationId xmlns:a16="http://schemas.microsoft.com/office/drawing/2014/main" id="{404D8844-FDCF-4E86-A07C-4A76BD10623B}"/>
                    </a:ext>
                  </a:extLst>
                </p:cNvPr>
                <p:cNvPicPr/>
                <p:nvPr/>
              </p:nvPicPr>
              <p:blipFill>
                <a:blip r:embed="rId105"/>
                <a:stretch>
                  <a:fillRect/>
                </a:stretch>
              </p:blipFill>
              <p:spPr>
                <a:xfrm>
                  <a:off x="8648917" y="866632"/>
                  <a:ext cx="115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0" name="Freihand 89">
                  <a:extLst>
                    <a:ext uri="{FF2B5EF4-FFF2-40B4-BE49-F238E27FC236}">
                      <a16:creationId xmlns:a16="http://schemas.microsoft.com/office/drawing/2014/main" id="{A4CA6C09-E36E-41C0-A507-BF4F911663A3}"/>
                    </a:ext>
                  </a:extLst>
                </p14:cNvPr>
                <p14:cNvContentPartPr/>
                <p14:nvPr/>
              </p14:nvContentPartPr>
              <p14:xfrm>
                <a:off x="8650357" y="885352"/>
                <a:ext cx="10800" cy="53280"/>
              </p14:xfrm>
            </p:contentPart>
          </mc:Choice>
          <mc:Fallback xmlns="">
            <p:pic>
              <p:nvPicPr>
                <p:cNvPr id="90" name="Freihand 89">
                  <a:extLst>
                    <a:ext uri="{FF2B5EF4-FFF2-40B4-BE49-F238E27FC236}">
                      <a16:creationId xmlns:a16="http://schemas.microsoft.com/office/drawing/2014/main" id="{A4CA6C09-E36E-41C0-A507-BF4F911663A3}"/>
                    </a:ext>
                  </a:extLst>
                </p:cNvPr>
                <p:cNvPicPr/>
                <p:nvPr/>
              </p:nvPicPr>
              <p:blipFill>
                <a:blip r:embed="rId107"/>
                <a:stretch>
                  <a:fillRect/>
                </a:stretch>
              </p:blipFill>
              <p:spPr>
                <a:xfrm>
                  <a:off x="8646037" y="881032"/>
                  <a:ext cx="19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1" name="Freihand 90">
                  <a:extLst>
                    <a:ext uri="{FF2B5EF4-FFF2-40B4-BE49-F238E27FC236}">
                      <a16:creationId xmlns:a16="http://schemas.microsoft.com/office/drawing/2014/main" id="{935460EF-79F0-4934-B3BB-540ED3D345B4}"/>
                    </a:ext>
                  </a:extLst>
                </p14:cNvPr>
                <p14:cNvContentPartPr/>
                <p14:nvPr/>
              </p14:nvContentPartPr>
              <p14:xfrm>
                <a:off x="8793997" y="775192"/>
                <a:ext cx="230400" cy="145800"/>
              </p14:xfrm>
            </p:contentPart>
          </mc:Choice>
          <mc:Fallback xmlns="">
            <p:pic>
              <p:nvPicPr>
                <p:cNvPr id="91" name="Freihand 90">
                  <a:extLst>
                    <a:ext uri="{FF2B5EF4-FFF2-40B4-BE49-F238E27FC236}">
                      <a16:creationId xmlns:a16="http://schemas.microsoft.com/office/drawing/2014/main" id="{935460EF-79F0-4934-B3BB-540ED3D345B4}"/>
                    </a:ext>
                  </a:extLst>
                </p:cNvPr>
                <p:cNvPicPr/>
                <p:nvPr/>
              </p:nvPicPr>
              <p:blipFill>
                <a:blip r:embed="rId109"/>
                <a:stretch>
                  <a:fillRect/>
                </a:stretch>
              </p:blipFill>
              <p:spPr>
                <a:xfrm>
                  <a:off x="8789677" y="770872"/>
                  <a:ext cx="239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2" name="Freihand 91">
                  <a:extLst>
                    <a:ext uri="{FF2B5EF4-FFF2-40B4-BE49-F238E27FC236}">
                      <a16:creationId xmlns:a16="http://schemas.microsoft.com/office/drawing/2014/main" id="{AA76B9AF-0E89-4E28-9629-19B129963E4F}"/>
                    </a:ext>
                  </a:extLst>
                </p14:cNvPr>
                <p14:cNvContentPartPr/>
                <p14:nvPr/>
              </p14:nvContentPartPr>
              <p14:xfrm>
                <a:off x="9191437" y="783112"/>
                <a:ext cx="134280" cy="150480"/>
              </p14:xfrm>
            </p:contentPart>
          </mc:Choice>
          <mc:Fallback xmlns="">
            <p:pic>
              <p:nvPicPr>
                <p:cNvPr id="92" name="Freihand 91">
                  <a:extLst>
                    <a:ext uri="{FF2B5EF4-FFF2-40B4-BE49-F238E27FC236}">
                      <a16:creationId xmlns:a16="http://schemas.microsoft.com/office/drawing/2014/main" id="{AA76B9AF-0E89-4E28-9629-19B129963E4F}"/>
                    </a:ext>
                  </a:extLst>
                </p:cNvPr>
                <p:cNvPicPr/>
                <p:nvPr/>
              </p:nvPicPr>
              <p:blipFill>
                <a:blip r:embed="rId111"/>
                <a:stretch>
                  <a:fillRect/>
                </a:stretch>
              </p:blipFill>
              <p:spPr>
                <a:xfrm>
                  <a:off x="9187117" y="778792"/>
                  <a:ext cx="142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3" name="Freihand 92">
                  <a:extLst>
                    <a:ext uri="{FF2B5EF4-FFF2-40B4-BE49-F238E27FC236}">
                      <a16:creationId xmlns:a16="http://schemas.microsoft.com/office/drawing/2014/main" id="{7168D748-4A3C-4226-9EF8-E40C54D2BF50}"/>
                    </a:ext>
                  </a:extLst>
                </p14:cNvPr>
                <p14:cNvContentPartPr/>
                <p14:nvPr/>
              </p14:nvContentPartPr>
              <p14:xfrm>
                <a:off x="9317437" y="852232"/>
                <a:ext cx="298080" cy="53640"/>
              </p14:xfrm>
            </p:contentPart>
          </mc:Choice>
          <mc:Fallback xmlns="">
            <p:pic>
              <p:nvPicPr>
                <p:cNvPr id="93" name="Freihand 92">
                  <a:extLst>
                    <a:ext uri="{FF2B5EF4-FFF2-40B4-BE49-F238E27FC236}">
                      <a16:creationId xmlns:a16="http://schemas.microsoft.com/office/drawing/2014/main" id="{7168D748-4A3C-4226-9EF8-E40C54D2BF50}"/>
                    </a:ext>
                  </a:extLst>
                </p:cNvPr>
                <p:cNvPicPr/>
                <p:nvPr/>
              </p:nvPicPr>
              <p:blipFill>
                <a:blip r:embed="rId113"/>
                <a:stretch>
                  <a:fillRect/>
                </a:stretch>
              </p:blipFill>
              <p:spPr>
                <a:xfrm>
                  <a:off x="9313117" y="847912"/>
                  <a:ext cx="306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Freihand 93">
                  <a:extLst>
                    <a:ext uri="{FF2B5EF4-FFF2-40B4-BE49-F238E27FC236}">
                      <a16:creationId xmlns:a16="http://schemas.microsoft.com/office/drawing/2014/main" id="{33D56DCE-F073-4ABD-87F7-090E6091AD11}"/>
                    </a:ext>
                  </a:extLst>
                </p14:cNvPr>
                <p14:cNvContentPartPr/>
                <p14:nvPr/>
              </p14:nvContentPartPr>
              <p14:xfrm>
                <a:off x="9623077" y="857632"/>
                <a:ext cx="219240" cy="61200"/>
              </p14:xfrm>
            </p:contentPart>
          </mc:Choice>
          <mc:Fallback xmlns="">
            <p:pic>
              <p:nvPicPr>
                <p:cNvPr id="94" name="Freihand 93">
                  <a:extLst>
                    <a:ext uri="{FF2B5EF4-FFF2-40B4-BE49-F238E27FC236}">
                      <a16:creationId xmlns:a16="http://schemas.microsoft.com/office/drawing/2014/main" id="{33D56DCE-F073-4ABD-87F7-090E6091AD11}"/>
                    </a:ext>
                  </a:extLst>
                </p:cNvPr>
                <p:cNvPicPr/>
                <p:nvPr/>
              </p:nvPicPr>
              <p:blipFill>
                <a:blip r:embed="rId115"/>
                <a:stretch>
                  <a:fillRect/>
                </a:stretch>
              </p:blipFill>
              <p:spPr>
                <a:xfrm>
                  <a:off x="9618757" y="853312"/>
                  <a:ext cx="227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Freihand 94">
                  <a:extLst>
                    <a:ext uri="{FF2B5EF4-FFF2-40B4-BE49-F238E27FC236}">
                      <a16:creationId xmlns:a16="http://schemas.microsoft.com/office/drawing/2014/main" id="{28AF2A63-6081-4F1B-AE06-4EBF5DF11ACA}"/>
                    </a:ext>
                  </a:extLst>
                </p14:cNvPr>
                <p14:cNvContentPartPr/>
                <p14:nvPr/>
              </p14:nvContentPartPr>
              <p14:xfrm>
                <a:off x="9849157" y="813352"/>
                <a:ext cx="138240" cy="104400"/>
              </p14:xfrm>
            </p:contentPart>
          </mc:Choice>
          <mc:Fallback xmlns="">
            <p:pic>
              <p:nvPicPr>
                <p:cNvPr id="95" name="Freihand 94">
                  <a:extLst>
                    <a:ext uri="{FF2B5EF4-FFF2-40B4-BE49-F238E27FC236}">
                      <a16:creationId xmlns:a16="http://schemas.microsoft.com/office/drawing/2014/main" id="{28AF2A63-6081-4F1B-AE06-4EBF5DF11ACA}"/>
                    </a:ext>
                  </a:extLst>
                </p:cNvPr>
                <p:cNvPicPr/>
                <p:nvPr/>
              </p:nvPicPr>
              <p:blipFill>
                <a:blip r:embed="rId117"/>
                <a:stretch>
                  <a:fillRect/>
                </a:stretch>
              </p:blipFill>
              <p:spPr>
                <a:xfrm>
                  <a:off x="9844837" y="809032"/>
                  <a:ext cx="14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Freihand 97">
                  <a:extLst>
                    <a:ext uri="{FF2B5EF4-FFF2-40B4-BE49-F238E27FC236}">
                      <a16:creationId xmlns:a16="http://schemas.microsoft.com/office/drawing/2014/main" id="{B8F19BF5-F230-4BEF-8430-AE3FAA74E736}"/>
                    </a:ext>
                  </a:extLst>
                </p14:cNvPr>
                <p14:cNvContentPartPr/>
                <p14:nvPr/>
              </p14:nvContentPartPr>
              <p14:xfrm>
                <a:off x="6441397" y="1165432"/>
                <a:ext cx="250560" cy="82440"/>
              </p14:xfrm>
            </p:contentPart>
          </mc:Choice>
          <mc:Fallback xmlns="">
            <p:pic>
              <p:nvPicPr>
                <p:cNvPr id="98" name="Freihand 97">
                  <a:extLst>
                    <a:ext uri="{FF2B5EF4-FFF2-40B4-BE49-F238E27FC236}">
                      <a16:creationId xmlns:a16="http://schemas.microsoft.com/office/drawing/2014/main" id="{B8F19BF5-F230-4BEF-8430-AE3FAA74E736}"/>
                    </a:ext>
                  </a:extLst>
                </p:cNvPr>
                <p:cNvPicPr/>
                <p:nvPr/>
              </p:nvPicPr>
              <p:blipFill>
                <a:blip r:embed="rId119"/>
                <a:stretch>
                  <a:fillRect/>
                </a:stretch>
              </p:blipFill>
              <p:spPr>
                <a:xfrm>
                  <a:off x="6437077" y="1161112"/>
                  <a:ext cx="25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Freihand 98">
                  <a:extLst>
                    <a:ext uri="{FF2B5EF4-FFF2-40B4-BE49-F238E27FC236}">
                      <a16:creationId xmlns:a16="http://schemas.microsoft.com/office/drawing/2014/main" id="{509BB204-76DE-499A-89F8-E5AC0C38A525}"/>
                    </a:ext>
                  </a:extLst>
                </p14:cNvPr>
                <p14:cNvContentPartPr/>
                <p14:nvPr/>
              </p14:nvContentPartPr>
              <p14:xfrm>
                <a:off x="6712837" y="1126552"/>
                <a:ext cx="196920" cy="163440"/>
              </p14:xfrm>
            </p:contentPart>
          </mc:Choice>
          <mc:Fallback xmlns="">
            <p:pic>
              <p:nvPicPr>
                <p:cNvPr id="99" name="Freihand 98">
                  <a:extLst>
                    <a:ext uri="{FF2B5EF4-FFF2-40B4-BE49-F238E27FC236}">
                      <a16:creationId xmlns:a16="http://schemas.microsoft.com/office/drawing/2014/main" id="{509BB204-76DE-499A-89F8-E5AC0C38A525}"/>
                    </a:ext>
                  </a:extLst>
                </p:cNvPr>
                <p:cNvPicPr/>
                <p:nvPr/>
              </p:nvPicPr>
              <p:blipFill>
                <a:blip r:embed="rId121"/>
                <a:stretch>
                  <a:fillRect/>
                </a:stretch>
              </p:blipFill>
              <p:spPr>
                <a:xfrm>
                  <a:off x="6708517" y="1122232"/>
                  <a:ext cx="205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Freihand 99">
                  <a:extLst>
                    <a:ext uri="{FF2B5EF4-FFF2-40B4-BE49-F238E27FC236}">
                      <a16:creationId xmlns:a16="http://schemas.microsoft.com/office/drawing/2014/main" id="{1EB5C988-A814-4504-93BB-AF9CE6316EBB}"/>
                    </a:ext>
                  </a:extLst>
                </p14:cNvPr>
                <p14:cNvContentPartPr/>
                <p14:nvPr/>
              </p14:nvContentPartPr>
              <p14:xfrm>
                <a:off x="6954397" y="1187032"/>
                <a:ext cx="99720" cy="202680"/>
              </p14:xfrm>
            </p:contentPart>
          </mc:Choice>
          <mc:Fallback xmlns="">
            <p:pic>
              <p:nvPicPr>
                <p:cNvPr id="100" name="Freihand 99">
                  <a:extLst>
                    <a:ext uri="{FF2B5EF4-FFF2-40B4-BE49-F238E27FC236}">
                      <a16:creationId xmlns:a16="http://schemas.microsoft.com/office/drawing/2014/main" id="{1EB5C988-A814-4504-93BB-AF9CE6316EBB}"/>
                    </a:ext>
                  </a:extLst>
                </p:cNvPr>
                <p:cNvPicPr/>
                <p:nvPr/>
              </p:nvPicPr>
              <p:blipFill>
                <a:blip r:embed="rId123"/>
                <a:stretch>
                  <a:fillRect/>
                </a:stretch>
              </p:blipFill>
              <p:spPr>
                <a:xfrm>
                  <a:off x="6950077" y="1182712"/>
                  <a:ext cx="108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Freihand 100">
                  <a:extLst>
                    <a:ext uri="{FF2B5EF4-FFF2-40B4-BE49-F238E27FC236}">
                      <a16:creationId xmlns:a16="http://schemas.microsoft.com/office/drawing/2014/main" id="{48C1558A-1C1C-4C14-8058-139C0B4B1CAA}"/>
                    </a:ext>
                  </a:extLst>
                </p14:cNvPr>
                <p14:cNvContentPartPr/>
                <p14:nvPr/>
              </p14:nvContentPartPr>
              <p14:xfrm>
                <a:off x="7084717" y="1173352"/>
                <a:ext cx="146880" cy="101880"/>
              </p14:xfrm>
            </p:contentPart>
          </mc:Choice>
          <mc:Fallback xmlns="">
            <p:pic>
              <p:nvPicPr>
                <p:cNvPr id="101" name="Freihand 100">
                  <a:extLst>
                    <a:ext uri="{FF2B5EF4-FFF2-40B4-BE49-F238E27FC236}">
                      <a16:creationId xmlns:a16="http://schemas.microsoft.com/office/drawing/2014/main" id="{48C1558A-1C1C-4C14-8058-139C0B4B1CAA}"/>
                    </a:ext>
                  </a:extLst>
                </p:cNvPr>
                <p:cNvPicPr/>
                <p:nvPr/>
              </p:nvPicPr>
              <p:blipFill>
                <a:blip r:embed="rId125"/>
                <a:stretch>
                  <a:fillRect/>
                </a:stretch>
              </p:blipFill>
              <p:spPr>
                <a:xfrm>
                  <a:off x="7080397" y="1169032"/>
                  <a:ext cx="155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2" name="Freihand 101">
                  <a:extLst>
                    <a:ext uri="{FF2B5EF4-FFF2-40B4-BE49-F238E27FC236}">
                      <a16:creationId xmlns:a16="http://schemas.microsoft.com/office/drawing/2014/main" id="{414B46A4-C594-413D-92A9-AAF2172A07C6}"/>
                    </a:ext>
                  </a:extLst>
                </p14:cNvPr>
                <p14:cNvContentPartPr/>
                <p14:nvPr/>
              </p14:nvContentPartPr>
              <p14:xfrm>
                <a:off x="7227997" y="1138072"/>
                <a:ext cx="104400" cy="133200"/>
              </p14:xfrm>
            </p:contentPart>
          </mc:Choice>
          <mc:Fallback xmlns="">
            <p:pic>
              <p:nvPicPr>
                <p:cNvPr id="102" name="Freihand 101">
                  <a:extLst>
                    <a:ext uri="{FF2B5EF4-FFF2-40B4-BE49-F238E27FC236}">
                      <a16:creationId xmlns:a16="http://schemas.microsoft.com/office/drawing/2014/main" id="{414B46A4-C594-413D-92A9-AAF2172A07C6}"/>
                    </a:ext>
                  </a:extLst>
                </p:cNvPr>
                <p:cNvPicPr/>
                <p:nvPr/>
              </p:nvPicPr>
              <p:blipFill>
                <a:blip r:embed="rId127"/>
                <a:stretch>
                  <a:fillRect/>
                </a:stretch>
              </p:blipFill>
              <p:spPr>
                <a:xfrm>
                  <a:off x="7223677" y="1133752"/>
                  <a:ext cx="113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3" name="Freihand 102">
                  <a:extLst>
                    <a:ext uri="{FF2B5EF4-FFF2-40B4-BE49-F238E27FC236}">
                      <a16:creationId xmlns:a16="http://schemas.microsoft.com/office/drawing/2014/main" id="{3635B8FF-24C5-4FF1-B02F-2A69BC63164D}"/>
                    </a:ext>
                  </a:extLst>
                </p14:cNvPr>
                <p14:cNvContentPartPr/>
                <p14:nvPr/>
              </p14:nvContentPartPr>
              <p14:xfrm>
                <a:off x="7329517" y="1179112"/>
                <a:ext cx="37440" cy="114120"/>
              </p14:xfrm>
            </p:contentPart>
          </mc:Choice>
          <mc:Fallback xmlns="">
            <p:pic>
              <p:nvPicPr>
                <p:cNvPr id="103" name="Freihand 102">
                  <a:extLst>
                    <a:ext uri="{FF2B5EF4-FFF2-40B4-BE49-F238E27FC236}">
                      <a16:creationId xmlns:a16="http://schemas.microsoft.com/office/drawing/2014/main" id="{3635B8FF-24C5-4FF1-B02F-2A69BC63164D}"/>
                    </a:ext>
                  </a:extLst>
                </p:cNvPr>
                <p:cNvPicPr/>
                <p:nvPr/>
              </p:nvPicPr>
              <p:blipFill>
                <a:blip r:embed="rId129"/>
                <a:stretch>
                  <a:fillRect/>
                </a:stretch>
              </p:blipFill>
              <p:spPr>
                <a:xfrm>
                  <a:off x="7325197" y="1174792"/>
                  <a:ext cx="46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 name="Freihand 103">
                  <a:extLst>
                    <a:ext uri="{FF2B5EF4-FFF2-40B4-BE49-F238E27FC236}">
                      <a16:creationId xmlns:a16="http://schemas.microsoft.com/office/drawing/2014/main" id="{4A19D253-BF77-4FDA-B3D4-7A320C9DDDB1}"/>
                    </a:ext>
                  </a:extLst>
                </p14:cNvPr>
                <p14:cNvContentPartPr/>
                <p14:nvPr/>
              </p14:nvContentPartPr>
              <p14:xfrm>
                <a:off x="7329517" y="1176592"/>
                <a:ext cx="86040" cy="94320"/>
              </p14:xfrm>
            </p:contentPart>
          </mc:Choice>
          <mc:Fallback xmlns="">
            <p:pic>
              <p:nvPicPr>
                <p:cNvPr id="104" name="Freihand 103">
                  <a:extLst>
                    <a:ext uri="{FF2B5EF4-FFF2-40B4-BE49-F238E27FC236}">
                      <a16:creationId xmlns:a16="http://schemas.microsoft.com/office/drawing/2014/main" id="{4A19D253-BF77-4FDA-B3D4-7A320C9DDDB1}"/>
                    </a:ext>
                  </a:extLst>
                </p:cNvPr>
                <p:cNvPicPr/>
                <p:nvPr/>
              </p:nvPicPr>
              <p:blipFill>
                <a:blip r:embed="rId131"/>
                <a:stretch>
                  <a:fillRect/>
                </a:stretch>
              </p:blipFill>
              <p:spPr>
                <a:xfrm>
                  <a:off x="7325197" y="1172272"/>
                  <a:ext cx="94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Freihand 104">
                  <a:extLst>
                    <a:ext uri="{FF2B5EF4-FFF2-40B4-BE49-F238E27FC236}">
                      <a16:creationId xmlns:a16="http://schemas.microsoft.com/office/drawing/2014/main" id="{AB625F4A-A7E6-4601-AC56-68A48EE06C96}"/>
                    </a:ext>
                  </a:extLst>
                </p14:cNvPr>
                <p14:cNvContentPartPr/>
                <p14:nvPr/>
              </p14:nvContentPartPr>
              <p14:xfrm>
                <a:off x="7418077" y="1178032"/>
                <a:ext cx="89280" cy="84600"/>
              </p14:xfrm>
            </p:contentPart>
          </mc:Choice>
          <mc:Fallback xmlns="">
            <p:pic>
              <p:nvPicPr>
                <p:cNvPr id="105" name="Freihand 104">
                  <a:extLst>
                    <a:ext uri="{FF2B5EF4-FFF2-40B4-BE49-F238E27FC236}">
                      <a16:creationId xmlns:a16="http://schemas.microsoft.com/office/drawing/2014/main" id="{AB625F4A-A7E6-4601-AC56-68A48EE06C96}"/>
                    </a:ext>
                  </a:extLst>
                </p:cNvPr>
                <p:cNvPicPr/>
                <p:nvPr/>
              </p:nvPicPr>
              <p:blipFill>
                <a:blip r:embed="rId133"/>
                <a:stretch>
                  <a:fillRect/>
                </a:stretch>
              </p:blipFill>
              <p:spPr>
                <a:xfrm>
                  <a:off x="7413757" y="1173712"/>
                  <a:ext cx="9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D9D66F7F-D8CB-4FF9-8185-73C055521FF1}"/>
                    </a:ext>
                  </a:extLst>
                </p14:cNvPr>
                <p14:cNvContentPartPr/>
                <p14:nvPr/>
              </p14:nvContentPartPr>
              <p14:xfrm>
                <a:off x="7644157" y="1181272"/>
                <a:ext cx="256320" cy="85680"/>
              </p14:xfrm>
            </p:contentPart>
          </mc:Choice>
          <mc:Fallback xmlns="">
            <p:pic>
              <p:nvPicPr>
                <p:cNvPr id="106" name="Freihand 105">
                  <a:extLst>
                    <a:ext uri="{FF2B5EF4-FFF2-40B4-BE49-F238E27FC236}">
                      <a16:creationId xmlns:a16="http://schemas.microsoft.com/office/drawing/2014/main" id="{D9D66F7F-D8CB-4FF9-8185-73C055521FF1}"/>
                    </a:ext>
                  </a:extLst>
                </p:cNvPr>
                <p:cNvPicPr/>
                <p:nvPr/>
              </p:nvPicPr>
              <p:blipFill>
                <a:blip r:embed="rId135"/>
                <a:stretch>
                  <a:fillRect/>
                </a:stretch>
              </p:blipFill>
              <p:spPr>
                <a:xfrm>
                  <a:off x="7639837" y="1176952"/>
                  <a:ext cx="264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Freihand 106">
                  <a:extLst>
                    <a:ext uri="{FF2B5EF4-FFF2-40B4-BE49-F238E27FC236}">
                      <a16:creationId xmlns:a16="http://schemas.microsoft.com/office/drawing/2014/main" id="{1D81C2A2-134B-4CEF-81B5-DB564AA32CD2}"/>
                    </a:ext>
                  </a:extLst>
                </p14:cNvPr>
                <p14:cNvContentPartPr/>
                <p14:nvPr/>
              </p14:nvContentPartPr>
              <p14:xfrm>
                <a:off x="7931437" y="1123312"/>
                <a:ext cx="106560" cy="146520"/>
              </p14:xfrm>
            </p:contentPart>
          </mc:Choice>
          <mc:Fallback xmlns="">
            <p:pic>
              <p:nvPicPr>
                <p:cNvPr id="107" name="Freihand 106">
                  <a:extLst>
                    <a:ext uri="{FF2B5EF4-FFF2-40B4-BE49-F238E27FC236}">
                      <a16:creationId xmlns:a16="http://schemas.microsoft.com/office/drawing/2014/main" id="{1D81C2A2-134B-4CEF-81B5-DB564AA32CD2}"/>
                    </a:ext>
                  </a:extLst>
                </p:cNvPr>
                <p:cNvPicPr/>
                <p:nvPr/>
              </p:nvPicPr>
              <p:blipFill>
                <a:blip r:embed="rId137"/>
                <a:stretch>
                  <a:fillRect/>
                </a:stretch>
              </p:blipFill>
              <p:spPr>
                <a:xfrm>
                  <a:off x="7927117" y="1118992"/>
                  <a:ext cx="115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Freihand 107">
                  <a:extLst>
                    <a:ext uri="{FF2B5EF4-FFF2-40B4-BE49-F238E27FC236}">
                      <a16:creationId xmlns:a16="http://schemas.microsoft.com/office/drawing/2014/main" id="{C65149A8-FDC8-4D59-9158-EFAA2036EC69}"/>
                    </a:ext>
                  </a:extLst>
                </p14:cNvPr>
                <p14:cNvContentPartPr/>
                <p14:nvPr/>
              </p14:nvContentPartPr>
              <p14:xfrm>
                <a:off x="7935397" y="1074712"/>
                <a:ext cx="360" cy="360"/>
              </p14:xfrm>
            </p:contentPart>
          </mc:Choice>
          <mc:Fallback xmlns="">
            <p:pic>
              <p:nvPicPr>
                <p:cNvPr id="108" name="Freihand 107">
                  <a:extLst>
                    <a:ext uri="{FF2B5EF4-FFF2-40B4-BE49-F238E27FC236}">
                      <a16:creationId xmlns:a16="http://schemas.microsoft.com/office/drawing/2014/main" id="{C65149A8-FDC8-4D59-9158-EFAA2036EC69}"/>
                    </a:ext>
                  </a:extLst>
                </p:cNvPr>
                <p:cNvPicPr/>
                <p:nvPr/>
              </p:nvPicPr>
              <p:blipFill>
                <a:blip r:embed="rId139"/>
                <a:stretch>
                  <a:fillRect/>
                </a:stretch>
              </p:blipFill>
              <p:spPr>
                <a:xfrm>
                  <a:off x="7931077" y="1070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42097065-27C7-4C78-B929-C47AC0B3ED44}"/>
                    </a:ext>
                  </a:extLst>
                </p14:cNvPr>
                <p14:cNvContentPartPr/>
                <p14:nvPr/>
              </p14:nvContentPartPr>
              <p14:xfrm>
                <a:off x="8162917" y="1124032"/>
                <a:ext cx="203760" cy="142200"/>
              </p14:xfrm>
            </p:contentPart>
          </mc:Choice>
          <mc:Fallback xmlns="">
            <p:pic>
              <p:nvPicPr>
                <p:cNvPr id="109" name="Freihand 108">
                  <a:extLst>
                    <a:ext uri="{FF2B5EF4-FFF2-40B4-BE49-F238E27FC236}">
                      <a16:creationId xmlns:a16="http://schemas.microsoft.com/office/drawing/2014/main" id="{42097065-27C7-4C78-B929-C47AC0B3ED44}"/>
                    </a:ext>
                  </a:extLst>
                </p:cNvPr>
                <p:cNvPicPr/>
                <p:nvPr/>
              </p:nvPicPr>
              <p:blipFill>
                <a:blip r:embed="rId141"/>
                <a:stretch>
                  <a:fillRect/>
                </a:stretch>
              </p:blipFill>
              <p:spPr>
                <a:xfrm>
                  <a:off x="8158597" y="1119712"/>
                  <a:ext cx="21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CF0E938F-94DA-4A79-98C1-0CC346C9989B}"/>
                    </a:ext>
                  </a:extLst>
                </p14:cNvPr>
                <p14:cNvContentPartPr/>
                <p14:nvPr/>
              </p14:nvContentPartPr>
              <p14:xfrm>
                <a:off x="8361637" y="1161112"/>
                <a:ext cx="123840" cy="102960"/>
              </p14:xfrm>
            </p:contentPart>
          </mc:Choice>
          <mc:Fallback xmlns="">
            <p:pic>
              <p:nvPicPr>
                <p:cNvPr id="110" name="Freihand 109">
                  <a:extLst>
                    <a:ext uri="{FF2B5EF4-FFF2-40B4-BE49-F238E27FC236}">
                      <a16:creationId xmlns:a16="http://schemas.microsoft.com/office/drawing/2014/main" id="{CF0E938F-94DA-4A79-98C1-0CC346C9989B}"/>
                    </a:ext>
                  </a:extLst>
                </p:cNvPr>
                <p:cNvPicPr/>
                <p:nvPr/>
              </p:nvPicPr>
              <p:blipFill>
                <a:blip r:embed="rId143"/>
                <a:stretch>
                  <a:fillRect/>
                </a:stretch>
              </p:blipFill>
              <p:spPr>
                <a:xfrm>
                  <a:off x="8357317" y="1156792"/>
                  <a:ext cx="132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A03FA241-ECF0-434B-AE09-8484ED6A9CC1}"/>
                    </a:ext>
                  </a:extLst>
                </p14:cNvPr>
                <p14:cNvContentPartPr/>
                <p14:nvPr/>
              </p14:nvContentPartPr>
              <p14:xfrm>
                <a:off x="8470357" y="1196392"/>
                <a:ext cx="82800" cy="75960"/>
              </p14:xfrm>
            </p:contentPart>
          </mc:Choice>
          <mc:Fallback xmlns="">
            <p:pic>
              <p:nvPicPr>
                <p:cNvPr id="111" name="Freihand 110">
                  <a:extLst>
                    <a:ext uri="{FF2B5EF4-FFF2-40B4-BE49-F238E27FC236}">
                      <a16:creationId xmlns:a16="http://schemas.microsoft.com/office/drawing/2014/main" id="{A03FA241-ECF0-434B-AE09-8484ED6A9CC1}"/>
                    </a:ext>
                  </a:extLst>
                </p:cNvPr>
                <p:cNvPicPr/>
                <p:nvPr/>
              </p:nvPicPr>
              <p:blipFill>
                <a:blip r:embed="rId145"/>
                <a:stretch>
                  <a:fillRect/>
                </a:stretch>
              </p:blipFill>
              <p:spPr>
                <a:xfrm>
                  <a:off x="8466037" y="1192072"/>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Freihand 112">
                  <a:extLst>
                    <a:ext uri="{FF2B5EF4-FFF2-40B4-BE49-F238E27FC236}">
                      <a16:creationId xmlns:a16="http://schemas.microsoft.com/office/drawing/2014/main" id="{8F5AE6AC-A346-43B2-9ED3-2719CCB28BAA}"/>
                    </a:ext>
                  </a:extLst>
                </p14:cNvPr>
                <p14:cNvContentPartPr/>
                <p14:nvPr/>
              </p14:nvContentPartPr>
              <p14:xfrm>
                <a:off x="8730277" y="1163992"/>
                <a:ext cx="203760" cy="76680"/>
              </p14:xfrm>
            </p:contentPart>
          </mc:Choice>
          <mc:Fallback xmlns="">
            <p:pic>
              <p:nvPicPr>
                <p:cNvPr id="113" name="Freihand 112">
                  <a:extLst>
                    <a:ext uri="{FF2B5EF4-FFF2-40B4-BE49-F238E27FC236}">
                      <a16:creationId xmlns:a16="http://schemas.microsoft.com/office/drawing/2014/main" id="{8F5AE6AC-A346-43B2-9ED3-2719CCB28BAA}"/>
                    </a:ext>
                  </a:extLst>
                </p:cNvPr>
                <p:cNvPicPr/>
                <p:nvPr/>
              </p:nvPicPr>
              <p:blipFill>
                <a:blip r:embed="rId147"/>
                <a:stretch>
                  <a:fillRect/>
                </a:stretch>
              </p:blipFill>
              <p:spPr>
                <a:xfrm>
                  <a:off x="8725957" y="1159672"/>
                  <a:ext cx="212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Freihand 113">
                  <a:extLst>
                    <a:ext uri="{FF2B5EF4-FFF2-40B4-BE49-F238E27FC236}">
                      <a16:creationId xmlns:a16="http://schemas.microsoft.com/office/drawing/2014/main" id="{05CEED69-747C-41B8-BE31-97B97BA27B12}"/>
                    </a:ext>
                  </a:extLst>
                </p14:cNvPr>
                <p14:cNvContentPartPr/>
                <p14:nvPr/>
              </p14:nvContentPartPr>
              <p14:xfrm>
                <a:off x="8946277" y="1100632"/>
                <a:ext cx="360" cy="360"/>
              </p14:xfrm>
            </p:contentPart>
          </mc:Choice>
          <mc:Fallback xmlns="">
            <p:pic>
              <p:nvPicPr>
                <p:cNvPr id="114" name="Freihand 113">
                  <a:extLst>
                    <a:ext uri="{FF2B5EF4-FFF2-40B4-BE49-F238E27FC236}">
                      <a16:creationId xmlns:a16="http://schemas.microsoft.com/office/drawing/2014/main" id="{05CEED69-747C-41B8-BE31-97B97BA27B12}"/>
                    </a:ext>
                  </a:extLst>
                </p:cNvPr>
                <p:cNvPicPr/>
                <p:nvPr/>
              </p:nvPicPr>
              <p:blipFill>
                <a:blip r:embed="rId139"/>
                <a:stretch>
                  <a:fillRect/>
                </a:stretch>
              </p:blipFill>
              <p:spPr>
                <a:xfrm>
                  <a:off x="8941957" y="109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1D3919E5-B5A5-46EE-B378-1B0F0856920E}"/>
                    </a:ext>
                  </a:extLst>
                </p14:cNvPr>
                <p14:cNvContentPartPr/>
                <p14:nvPr/>
              </p14:nvContentPartPr>
              <p14:xfrm>
                <a:off x="8954197" y="1150672"/>
                <a:ext cx="109080" cy="86040"/>
              </p14:xfrm>
            </p:contentPart>
          </mc:Choice>
          <mc:Fallback xmlns="">
            <p:pic>
              <p:nvPicPr>
                <p:cNvPr id="115" name="Freihand 114">
                  <a:extLst>
                    <a:ext uri="{FF2B5EF4-FFF2-40B4-BE49-F238E27FC236}">
                      <a16:creationId xmlns:a16="http://schemas.microsoft.com/office/drawing/2014/main" id="{1D3919E5-B5A5-46EE-B378-1B0F0856920E}"/>
                    </a:ext>
                  </a:extLst>
                </p:cNvPr>
                <p:cNvPicPr/>
                <p:nvPr/>
              </p:nvPicPr>
              <p:blipFill>
                <a:blip r:embed="rId150"/>
                <a:stretch>
                  <a:fillRect/>
                </a:stretch>
              </p:blipFill>
              <p:spPr>
                <a:xfrm>
                  <a:off x="8949877" y="1146352"/>
                  <a:ext cx="117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BCB53A21-09E9-4D88-A6C2-4BC8EB5D386A}"/>
                    </a:ext>
                  </a:extLst>
                </p14:cNvPr>
                <p14:cNvContentPartPr/>
                <p14:nvPr/>
              </p14:nvContentPartPr>
              <p14:xfrm>
                <a:off x="9087037" y="1123672"/>
                <a:ext cx="132480" cy="90720"/>
              </p14:xfrm>
            </p:contentPart>
          </mc:Choice>
          <mc:Fallback xmlns="">
            <p:pic>
              <p:nvPicPr>
                <p:cNvPr id="116" name="Freihand 115">
                  <a:extLst>
                    <a:ext uri="{FF2B5EF4-FFF2-40B4-BE49-F238E27FC236}">
                      <a16:creationId xmlns:a16="http://schemas.microsoft.com/office/drawing/2014/main" id="{BCB53A21-09E9-4D88-A6C2-4BC8EB5D386A}"/>
                    </a:ext>
                  </a:extLst>
                </p:cNvPr>
                <p:cNvPicPr/>
                <p:nvPr/>
              </p:nvPicPr>
              <p:blipFill>
                <a:blip r:embed="rId152"/>
                <a:stretch>
                  <a:fillRect/>
                </a:stretch>
              </p:blipFill>
              <p:spPr>
                <a:xfrm>
                  <a:off x="9082717" y="1119352"/>
                  <a:ext cx="141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FA9D57D8-9469-418B-8692-25916F081BAE}"/>
                    </a:ext>
                  </a:extLst>
                </p14:cNvPr>
                <p14:cNvContentPartPr/>
                <p14:nvPr/>
              </p14:nvContentPartPr>
              <p14:xfrm>
                <a:off x="9231037" y="1133032"/>
                <a:ext cx="101160" cy="71280"/>
              </p14:xfrm>
            </p:contentPart>
          </mc:Choice>
          <mc:Fallback xmlns="">
            <p:pic>
              <p:nvPicPr>
                <p:cNvPr id="117" name="Freihand 116">
                  <a:extLst>
                    <a:ext uri="{FF2B5EF4-FFF2-40B4-BE49-F238E27FC236}">
                      <a16:creationId xmlns:a16="http://schemas.microsoft.com/office/drawing/2014/main" id="{FA9D57D8-9469-418B-8692-25916F081BAE}"/>
                    </a:ext>
                  </a:extLst>
                </p:cNvPr>
                <p:cNvPicPr/>
                <p:nvPr/>
              </p:nvPicPr>
              <p:blipFill>
                <a:blip r:embed="rId154"/>
                <a:stretch>
                  <a:fillRect/>
                </a:stretch>
              </p:blipFill>
              <p:spPr>
                <a:xfrm>
                  <a:off x="9226717" y="1128712"/>
                  <a:ext cx="109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14252732-39F6-4485-BB90-2821520ADF11}"/>
                    </a:ext>
                  </a:extLst>
                </p14:cNvPr>
                <p14:cNvContentPartPr/>
                <p14:nvPr/>
              </p14:nvContentPartPr>
              <p14:xfrm>
                <a:off x="9328957" y="1143472"/>
                <a:ext cx="62640" cy="86400"/>
              </p14:xfrm>
            </p:contentPart>
          </mc:Choice>
          <mc:Fallback xmlns="">
            <p:pic>
              <p:nvPicPr>
                <p:cNvPr id="118" name="Freihand 117">
                  <a:extLst>
                    <a:ext uri="{FF2B5EF4-FFF2-40B4-BE49-F238E27FC236}">
                      <a16:creationId xmlns:a16="http://schemas.microsoft.com/office/drawing/2014/main" id="{14252732-39F6-4485-BB90-2821520ADF11}"/>
                    </a:ext>
                  </a:extLst>
                </p:cNvPr>
                <p:cNvPicPr/>
                <p:nvPr/>
              </p:nvPicPr>
              <p:blipFill>
                <a:blip r:embed="rId156"/>
                <a:stretch>
                  <a:fillRect/>
                </a:stretch>
              </p:blipFill>
              <p:spPr>
                <a:xfrm>
                  <a:off x="9324637" y="1139152"/>
                  <a:ext cx="71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009825D9-8978-4B0E-A108-863BC8557C98}"/>
                    </a:ext>
                  </a:extLst>
                </p14:cNvPr>
                <p14:cNvContentPartPr/>
                <p14:nvPr/>
              </p14:nvContentPartPr>
              <p14:xfrm>
                <a:off x="9405637" y="1127992"/>
                <a:ext cx="87840" cy="78480"/>
              </p14:xfrm>
            </p:contentPart>
          </mc:Choice>
          <mc:Fallback xmlns="">
            <p:pic>
              <p:nvPicPr>
                <p:cNvPr id="119" name="Freihand 118">
                  <a:extLst>
                    <a:ext uri="{FF2B5EF4-FFF2-40B4-BE49-F238E27FC236}">
                      <a16:creationId xmlns:a16="http://schemas.microsoft.com/office/drawing/2014/main" id="{009825D9-8978-4B0E-A108-863BC8557C98}"/>
                    </a:ext>
                  </a:extLst>
                </p:cNvPr>
                <p:cNvPicPr/>
                <p:nvPr/>
              </p:nvPicPr>
              <p:blipFill>
                <a:blip r:embed="rId158"/>
                <a:stretch>
                  <a:fillRect/>
                </a:stretch>
              </p:blipFill>
              <p:spPr>
                <a:xfrm>
                  <a:off x="9401317" y="1123672"/>
                  <a:ext cx="96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CF3F8B4F-7FD7-4912-9310-730977CB8720}"/>
                    </a:ext>
                  </a:extLst>
                </p14:cNvPr>
                <p14:cNvContentPartPr/>
                <p14:nvPr/>
              </p14:nvContentPartPr>
              <p14:xfrm>
                <a:off x="9614797" y="1123312"/>
                <a:ext cx="110880" cy="95400"/>
              </p14:xfrm>
            </p:contentPart>
          </mc:Choice>
          <mc:Fallback xmlns="">
            <p:pic>
              <p:nvPicPr>
                <p:cNvPr id="120" name="Freihand 119">
                  <a:extLst>
                    <a:ext uri="{FF2B5EF4-FFF2-40B4-BE49-F238E27FC236}">
                      <a16:creationId xmlns:a16="http://schemas.microsoft.com/office/drawing/2014/main" id="{CF3F8B4F-7FD7-4912-9310-730977CB8720}"/>
                    </a:ext>
                  </a:extLst>
                </p:cNvPr>
                <p:cNvPicPr/>
                <p:nvPr/>
              </p:nvPicPr>
              <p:blipFill>
                <a:blip r:embed="rId160"/>
                <a:stretch>
                  <a:fillRect/>
                </a:stretch>
              </p:blipFill>
              <p:spPr>
                <a:xfrm>
                  <a:off x="9610477" y="111899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DE4A9717-4D63-42E9-8721-4D3970C2D8C6}"/>
                    </a:ext>
                  </a:extLst>
                </p14:cNvPr>
                <p14:cNvContentPartPr/>
                <p14:nvPr/>
              </p14:nvContentPartPr>
              <p14:xfrm>
                <a:off x="9758797" y="1051312"/>
                <a:ext cx="174600" cy="137520"/>
              </p14:xfrm>
            </p:contentPart>
          </mc:Choice>
          <mc:Fallback xmlns="">
            <p:pic>
              <p:nvPicPr>
                <p:cNvPr id="121" name="Freihand 120">
                  <a:extLst>
                    <a:ext uri="{FF2B5EF4-FFF2-40B4-BE49-F238E27FC236}">
                      <a16:creationId xmlns:a16="http://schemas.microsoft.com/office/drawing/2014/main" id="{DE4A9717-4D63-42E9-8721-4D3970C2D8C6}"/>
                    </a:ext>
                  </a:extLst>
                </p:cNvPr>
                <p:cNvPicPr/>
                <p:nvPr/>
              </p:nvPicPr>
              <p:blipFill>
                <a:blip r:embed="rId162"/>
                <a:stretch>
                  <a:fillRect/>
                </a:stretch>
              </p:blipFill>
              <p:spPr>
                <a:xfrm>
                  <a:off x="9754477" y="1046992"/>
                  <a:ext cx="18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543C767D-0666-43C5-A3AF-25A55F0BD5A0}"/>
                    </a:ext>
                  </a:extLst>
                </p14:cNvPr>
                <p14:cNvContentPartPr/>
                <p14:nvPr/>
              </p14:nvContentPartPr>
              <p14:xfrm>
                <a:off x="9926557" y="1087672"/>
                <a:ext cx="39240" cy="23040"/>
              </p14:xfrm>
            </p:contentPart>
          </mc:Choice>
          <mc:Fallback xmlns="">
            <p:pic>
              <p:nvPicPr>
                <p:cNvPr id="122" name="Freihand 121">
                  <a:extLst>
                    <a:ext uri="{FF2B5EF4-FFF2-40B4-BE49-F238E27FC236}">
                      <a16:creationId xmlns:a16="http://schemas.microsoft.com/office/drawing/2014/main" id="{543C767D-0666-43C5-A3AF-25A55F0BD5A0}"/>
                    </a:ext>
                  </a:extLst>
                </p:cNvPr>
                <p:cNvPicPr/>
                <p:nvPr/>
              </p:nvPicPr>
              <p:blipFill>
                <a:blip r:embed="rId164"/>
                <a:stretch>
                  <a:fillRect/>
                </a:stretch>
              </p:blipFill>
              <p:spPr>
                <a:xfrm>
                  <a:off x="9922237" y="1083352"/>
                  <a:ext cx="47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E8B7E93E-9165-4497-AD56-DE115A1A7391}"/>
                    </a:ext>
                  </a:extLst>
                </p14:cNvPr>
                <p14:cNvContentPartPr/>
                <p14:nvPr/>
              </p14:nvContentPartPr>
              <p14:xfrm>
                <a:off x="9906037" y="994432"/>
                <a:ext cx="351000" cy="317160"/>
              </p14:xfrm>
            </p:contentPart>
          </mc:Choice>
          <mc:Fallback xmlns="">
            <p:pic>
              <p:nvPicPr>
                <p:cNvPr id="124" name="Freihand 123">
                  <a:extLst>
                    <a:ext uri="{FF2B5EF4-FFF2-40B4-BE49-F238E27FC236}">
                      <a16:creationId xmlns:a16="http://schemas.microsoft.com/office/drawing/2014/main" id="{E8B7E93E-9165-4497-AD56-DE115A1A7391}"/>
                    </a:ext>
                  </a:extLst>
                </p:cNvPr>
                <p:cNvPicPr/>
                <p:nvPr/>
              </p:nvPicPr>
              <p:blipFill>
                <a:blip r:embed="rId166"/>
                <a:stretch>
                  <a:fillRect/>
                </a:stretch>
              </p:blipFill>
              <p:spPr>
                <a:xfrm>
                  <a:off x="9901717" y="990112"/>
                  <a:ext cx="3596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4FCDDD39-A6AD-438D-9954-E9C6918895E4}"/>
                    </a:ext>
                  </a:extLst>
                </p14:cNvPr>
                <p14:cNvContentPartPr/>
                <p14:nvPr/>
              </p14:nvContentPartPr>
              <p14:xfrm>
                <a:off x="10390597" y="998392"/>
                <a:ext cx="409680" cy="174240"/>
              </p14:xfrm>
            </p:contentPart>
          </mc:Choice>
          <mc:Fallback xmlns="">
            <p:pic>
              <p:nvPicPr>
                <p:cNvPr id="125" name="Freihand 124">
                  <a:extLst>
                    <a:ext uri="{FF2B5EF4-FFF2-40B4-BE49-F238E27FC236}">
                      <a16:creationId xmlns:a16="http://schemas.microsoft.com/office/drawing/2014/main" id="{4FCDDD39-A6AD-438D-9954-E9C6918895E4}"/>
                    </a:ext>
                  </a:extLst>
                </p:cNvPr>
                <p:cNvPicPr/>
                <p:nvPr/>
              </p:nvPicPr>
              <p:blipFill>
                <a:blip r:embed="rId168"/>
                <a:stretch>
                  <a:fillRect/>
                </a:stretch>
              </p:blipFill>
              <p:spPr>
                <a:xfrm>
                  <a:off x="10386277" y="994072"/>
                  <a:ext cx="418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81D56958-E6A2-4743-BE37-D4EDC7966838}"/>
                    </a:ext>
                  </a:extLst>
                </p14:cNvPr>
                <p14:cNvContentPartPr/>
                <p14:nvPr/>
              </p14:nvContentPartPr>
              <p14:xfrm>
                <a:off x="10767157" y="1010632"/>
                <a:ext cx="36720" cy="7560"/>
              </p14:xfrm>
            </p:contentPart>
          </mc:Choice>
          <mc:Fallback xmlns="">
            <p:pic>
              <p:nvPicPr>
                <p:cNvPr id="126" name="Freihand 125">
                  <a:extLst>
                    <a:ext uri="{FF2B5EF4-FFF2-40B4-BE49-F238E27FC236}">
                      <a16:creationId xmlns:a16="http://schemas.microsoft.com/office/drawing/2014/main" id="{81D56958-E6A2-4743-BE37-D4EDC7966838}"/>
                    </a:ext>
                  </a:extLst>
                </p:cNvPr>
                <p:cNvPicPr/>
                <p:nvPr/>
              </p:nvPicPr>
              <p:blipFill>
                <a:blip r:embed="rId170"/>
                <a:stretch>
                  <a:fillRect/>
                </a:stretch>
              </p:blipFill>
              <p:spPr>
                <a:xfrm>
                  <a:off x="10762837" y="1006312"/>
                  <a:ext cx="45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9B91FB0E-1761-4A52-8903-685C850269E9}"/>
                    </a:ext>
                  </a:extLst>
                </p14:cNvPr>
                <p14:cNvContentPartPr/>
                <p14:nvPr/>
              </p14:nvContentPartPr>
              <p14:xfrm>
                <a:off x="10861837" y="1070032"/>
                <a:ext cx="157320" cy="217080"/>
              </p14:xfrm>
            </p:contentPart>
          </mc:Choice>
          <mc:Fallback xmlns="">
            <p:pic>
              <p:nvPicPr>
                <p:cNvPr id="127" name="Freihand 126">
                  <a:extLst>
                    <a:ext uri="{FF2B5EF4-FFF2-40B4-BE49-F238E27FC236}">
                      <a16:creationId xmlns:a16="http://schemas.microsoft.com/office/drawing/2014/main" id="{9B91FB0E-1761-4A52-8903-685C850269E9}"/>
                    </a:ext>
                  </a:extLst>
                </p:cNvPr>
                <p:cNvPicPr/>
                <p:nvPr/>
              </p:nvPicPr>
              <p:blipFill>
                <a:blip r:embed="rId172"/>
                <a:stretch>
                  <a:fillRect/>
                </a:stretch>
              </p:blipFill>
              <p:spPr>
                <a:xfrm>
                  <a:off x="10857517" y="1065712"/>
                  <a:ext cx="165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Freihand 127">
                  <a:extLst>
                    <a:ext uri="{FF2B5EF4-FFF2-40B4-BE49-F238E27FC236}">
                      <a16:creationId xmlns:a16="http://schemas.microsoft.com/office/drawing/2014/main" id="{F1243ACD-DCC1-44F2-8C55-B15F4C0599E5}"/>
                    </a:ext>
                  </a:extLst>
                </p14:cNvPr>
                <p14:cNvContentPartPr/>
                <p14:nvPr/>
              </p14:nvContentPartPr>
              <p14:xfrm>
                <a:off x="11033557" y="1049152"/>
                <a:ext cx="154440" cy="95760"/>
              </p14:xfrm>
            </p:contentPart>
          </mc:Choice>
          <mc:Fallback xmlns="">
            <p:pic>
              <p:nvPicPr>
                <p:cNvPr id="128" name="Freihand 127">
                  <a:extLst>
                    <a:ext uri="{FF2B5EF4-FFF2-40B4-BE49-F238E27FC236}">
                      <a16:creationId xmlns:a16="http://schemas.microsoft.com/office/drawing/2014/main" id="{F1243ACD-DCC1-44F2-8C55-B15F4C0599E5}"/>
                    </a:ext>
                  </a:extLst>
                </p:cNvPr>
                <p:cNvPicPr/>
                <p:nvPr/>
              </p:nvPicPr>
              <p:blipFill>
                <a:blip r:embed="rId174"/>
                <a:stretch>
                  <a:fillRect/>
                </a:stretch>
              </p:blipFill>
              <p:spPr>
                <a:xfrm>
                  <a:off x="11029237" y="1044832"/>
                  <a:ext cx="163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Freihand 128">
                  <a:extLst>
                    <a:ext uri="{FF2B5EF4-FFF2-40B4-BE49-F238E27FC236}">
                      <a16:creationId xmlns:a16="http://schemas.microsoft.com/office/drawing/2014/main" id="{7F94859E-FBF4-4E54-9978-41D247398495}"/>
                    </a:ext>
                  </a:extLst>
                </p14:cNvPr>
                <p14:cNvContentPartPr/>
                <p14:nvPr/>
              </p14:nvContentPartPr>
              <p14:xfrm>
                <a:off x="11201677" y="1012432"/>
                <a:ext cx="129960" cy="125640"/>
              </p14:xfrm>
            </p:contentPart>
          </mc:Choice>
          <mc:Fallback xmlns="">
            <p:pic>
              <p:nvPicPr>
                <p:cNvPr id="129" name="Freihand 128">
                  <a:extLst>
                    <a:ext uri="{FF2B5EF4-FFF2-40B4-BE49-F238E27FC236}">
                      <a16:creationId xmlns:a16="http://schemas.microsoft.com/office/drawing/2014/main" id="{7F94859E-FBF4-4E54-9978-41D247398495}"/>
                    </a:ext>
                  </a:extLst>
                </p:cNvPr>
                <p:cNvPicPr/>
                <p:nvPr/>
              </p:nvPicPr>
              <p:blipFill>
                <a:blip r:embed="rId176"/>
                <a:stretch>
                  <a:fillRect/>
                </a:stretch>
              </p:blipFill>
              <p:spPr>
                <a:xfrm>
                  <a:off x="11197357" y="1008112"/>
                  <a:ext cx="138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Freihand 129">
                  <a:extLst>
                    <a:ext uri="{FF2B5EF4-FFF2-40B4-BE49-F238E27FC236}">
                      <a16:creationId xmlns:a16="http://schemas.microsoft.com/office/drawing/2014/main" id="{F094C37B-7F17-4492-8A8F-123FDE253DAF}"/>
                    </a:ext>
                  </a:extLst>
                </p14:cNvPr>
                <p14:cNvContentPartPr/>
                <p14:nvPr/>
              </p14:nvContentPartPr>
              <p14:xfrm>
                <a:off x="11334157" y="1060312"/>
                <a:ext cx="105840" cy="102960"/>
              </p14:xfrm>
            </p:contentPart>
          </mc:Choice>
          <mc:Fallback xmlns="">
            <p:pic>
              <p:nvPicPr>
                <p:cNvPr id="130" name="Freihand 129">
                  <a:extLst>
                    <a:ext uri="{FF2B5EF4-FFF2-40B4-BE49-F238E27FC236}">
                      <a16:creationId xmlns:a16="http://schemas.microsoft.com/office/drawing/2014/main" id="{F094C37B-7F17-4492-8A8F-123FDE253DAF}"/>
                    </a:ext>
                  </a:extLst>
                </p:cNvPr>
                <p:cNvPicPr/>
                <p:nvPr/>
              </p:nvPicPr>
              <p:blipFill>
                <a:blip r:embed="rId178"/>
                <a:stretch>
                  <a:fillRect/>
                </a:stretch>
              </p:blipFill>
              <p:spPr>
                <a:xfrm>
                  <a:off x="11329837" y="1055992"/>
                  <a:ext cx="114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 name="Freihand 131">
                  <a:extLst>
                    <a:ext uri="{FF2B5EF4-FFF2-40B4-BE49-F238E27FC236}">
                      <a16:creationId xmlns:a16="http://schemas.microsoft.com/office/drawing/2014/main" id="{9C1E6C39-E175-425F-9A2E-B8FD6E3B3D6E}"/>
                    </a:ext>
                  </a:extLst>
                </p14:cNvPr>
                <p14:cNvContentPartPr/>
                <p14:nvPr/>
              </p14:nvContentPartPr>
              <p14:xfrm>
                <a:off x="11315797" y="1062112"/>
                <a:ext cx="115560" cy="122040"/>
              </p14:xfrm>
            </p:contentPart>
          </mc:Choice>
          <mc:Fallback xmlns="">
            <p:pic>
              <p:nvPicPr>
                <p:cNvPr id="132" name="Freihand 131">
                  <a:extLst>
                    <a:ext uri="{FF2B5EF4-FFF2-40B4-BE49-F238E27FC236}">
                      <a16:creationId xmlns:a16="http://schemas.microsoft.com/office/drawing/2014/main" id="{9C1E6C39-E175-425F-9A2E-B8FD6E3B3D6E}"/>
                    </a:ext>
                  </a:extLst>
                </p:cNvPr>
                <p:cNvPicPr/>
                <p:nvPr/>
              </p:nvPicPr>
              <p:blipFill>
                <a:blip r:embed="rId180"/>
                <a:stretch>
                  <a:fillRect/>
                </a:stretch>
              </p:blipFill>
              <p:spPr>
                <a:xfrm>
                  <a:off x="11311477" y="1057792"/>
                  <a:ext cx="12420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8A1EE91A-7CD8-4441-B054-9CB21478260E}"/>
                  </a:ext>
                </a:extLst>
              </p14:cNvPr>
              <p14:cNvContentPartPr/>
              <p14:nvPr/>
            </p14:nvContentPartPr>
            <p14:xfrm>
              <a:off x="277477" y="722632"/>
              <a:ext cx="238320" cy="391680"/>
            </p14:xfrm>
          </p:contentPart>
        </mc:Choice>
        <mc:Fallback xmlns="">
          <p:pic>
            <p:nvPicPr>
              <p:cNvPr id="134" name="Freihand 133">
                <a:extLst>
                  <a:ext uri="{FF2B5EF4-FFF2-40B4-BE49-F238E27FC236}">
                    <a16:creationId xmlns:a16="http://schemas.microsoft.com/office/drawing/2014/main" id="{8A1EE91A-7CD8-4441-B054-9CB21478260E}"/>
                  </a:ext>
                </a:extLst>
              </p:cNvPr>
              <p:cNvPicPr/>
              <p:nvPr/>
            </p:nvPicPr>
            <p:blipFill>
              <a:blip r:embed="rId182"/>
              <a:stretch>
                <a:fillRect/>
              </a:stretch>
            </p:blipFill>
            <p:spPr>
              <a:xfrm>
                <a:off x="273157" y="718312"/>
                <a:ext cx="2469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Freihand 134">
                <a:extLst>
                  <a:ext uri="{FF2B5EF4-FFF2-40B4-BE49-F238E27FC236}">
                    <a16:creationId xmlns:a16="http://schemas.microsoft.com/office/drawing/2014/main" id="{9E6347EE-2B17-437F-AD0C-560E4E6B50CC}"/>
                  </a:ext>
                </a:extLst>
              </p14:cNvPr>
              <p14:cNvContentPartPr/>
              <p14:nvPr/>
            </p14:nvContentPartPr>
            <p14:xfrm>
              <a:off x="4132357" y="3583912"/>
              <a:ext cx="331200" cy="330840"/>
            </p14:xfrm>
          </p:contentPart>
        </mc:Choice>
        <mc:Fallback xmlns="">
          <p:pic>
            <p:nvPicPr>
              <p:cNvPr id="135" name="Freihand 134">
                <a:extLst>
                  <a:ext uri="{FF2B5EF4-FFF2-40B4-BE49-F238E27FC236}">
                    <a16:creationId xmlns:a16="http://schemas.microsoft.com/office/drawing/2014/main" id="{9E6347EE-2B17-437F-AD0C-560E4E6B50CC}"/>
                  </a:ext>
                </a:extLst>
              </p:cNvPr>
              <p:cNvPicPr/>
              <p:nvPr/>
            </p:nvPicPr>
            <p:blipFill>
              <a:blip r:embed="rId184"/>
              <a:stretch>
                <a:fillRect/>
              </a:stretch>
            </p:blipFill>
            <p:spPr>
              <a:xfrm>
                <a:off x="4128037" y="3579592"/>
                <a:ext cx="3398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Freihand 135">
                <a:extLst>
                  <a:ext uri="{FF2B5EF4-FFF2-40B4-BE49-F238E27FC236}">
                    <a16:creationId xmlns:a16="http://schemas.microsoft.com/office/drawing/2014/main" id="{BED04359-6AC4-4510-A34B-444E8C03EA8A}"/>
                  </a:ext>
                </a:extLst>
              </p14:cNvPr>
              <p14:cNvContentPartPr/>
              <p14:nvPr/>
            </p14:nvContentPartPr>
            <p14:xfrm>
              <a:off x="580237" y="4976392"/>
              <a:ext cx="52200" cy="66600"/>
            </p14:xfrm>
          </p:contentPart>
        </mc:Choice>
        <mc:Fallback xmlns="">
          <p:pic>
            <p:nvPicPr>
              <p:cNvPr id="136" name="Freihand 135">
                <a:extLst>
                  <a:ext uri="{FF2B5EF4-FFF2-40B4-BE49-F238E27FC236}">
                    <a16:creationId xmlns:a16="http://schemas.microsoft.com/office/drawing/2014/main" id="{BED04359-6AC4-4510-A34B-444E8C03EA8A}"/>
                  </a:ext>
                </a:extLst>
              </p:cNvPr>
              <p:cNvPicPr/>
              <p:nvPr/>
            </p:nvPicPr>
            <p:blipFill>
              <a:blip r:embed="rId186"/>
              <a:stretch>
                <a:fillRect/>
              </a:stretch>
            </p:blipFill>
            <p:spPr>
              <a:xfrm>
                <a:off x="575917" y="4972072"/>
                <a:ext cx="60840" cy="75240"/>
              </a:xfrm>
              <a:prstGeom prst="rect">
                <a:avLst/>
              </a:prstGeom>
            </p:spPr>
          </p:pic>
        </mc:Fallback>
      </mc:AlternateContent>
      <p:grpSp>
        <p:nvGrpSpPr>
          <p:cNvPr id="172" name="Gruppieren 171">
            <a:extLst>
              <a:ext uri="{FF2B5EF4-FFF2-40B4-BE49-F238E27FC236}">
                <a16:creationId xmlns:a16="http://schemas.microsoft.com/office/drawing/2014/main" id="{918D20A2-D1E3-4940-96FA-B4D8414F0133}"/>
              </a:ext>
            </a:extLst>
          </p:cNvPr>
          <p:cNvGrpSpPr/>
          <p:nvPr/>
        </p:nvGrpSpPr>
        <p:grpSpPr>
          <a:xfrm>
            <a:off x="6377677" y="1444792"/>
            <a:ext cx="2002680" cy="523080"/>
            <a:chOff x="6377677" y="1444792"/>
            <a:chExt cx="2002680" cy="523080"/>
          </a:xfrm>
        </p:grpSpPr>
        <mc:AlternateContent xmlns:mc="http://schemas.openxmlformats.org/markup-compatibility/2006" xmlns:p14="http://schemas.microsoft.com/office/powerpoint/2010/main">
          <mc:Choice Requires="p14">
            <p:contentPart p14:bwMode="auto" r:id="rId187">
              <p14:nvContentPartPr>
                <p14:cNvPr id="142" name="Freihand 141">
                  <a:extLst>
                    <a:ext uri="{FF2B5EF4-FFF2-40B4-BE49-F238E27FC236}">
                      <a16:creationId xmlns:a16="http://schemas.microsoft.com/office/drawing/2014/main" id="{923E213C-26F6-40A6-883B-C8ABCBF81970}"/>
                    </a:ext>
                  </a:extLst>
                </p14:cNvPr>
                <p14:cNvContentPartPr/>
                <p14:nvPr/>
              </p14:nvContentPartPr>
              <p14:xfrm>
                <a:off x="6636877" y="1460272"/>
                <a:ext cx="103320" cy="136440"/>
              </p14:xfrm>
            </p:contentPart>
          </mc:Choice>
          <mc:Fallback xmlns="">
            <p:pic>
              <p:nvPicPr>
                <p:cNvPr id="142" name="Freihand 141">
                  <a:extLst>
                    <a:ext uri="{FF2B5EF4-FFF2-40B4-BE49-F238E27FC236}">
                      <a16:creationId xmlns:a16="http://schemas.microsoft.com/office/drawing/2014/main" id="{923E213C-26F6-40A6-883B-C8ABCBF81970}"/>
                    </a:ext>
                  </a:extLst>
                </p:cNvPr>
                <p:cNvPicPr/>
                <p:nvPr/>
              </p:nvPicPr>
              <p:blipFill>
                <a:blip r:embed="rId188"/>
                <a:stretch>
                  <a:fillRect/>
                </a:stretch>
              </p:blipFill>
              <p:spPr>
                <a:xfrm>
                  <a:off x="6632557" y="1455952"/>
                  <a:ext cx="11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 name="Freihand 142">
                  <a:extLst>
                    <a:ext uri="{FF2B5EF4-FFF2-40B4-BE49-F238E27FC236}">
                      <a16:creationId xmlns:a16="http://schemas.microsoft.com/office/drawing/2014/main" id="{AA762F1F-78CF-40D0-AD02-B045302583C3}"/>
                    </a:ext>
                  </a:extLst>
                </p14:cNvPr>
                <p14:cNvContentPartPr/>
                <p14:nvPr/>
              </p14:nvContentPartPr>
              <p14:xfrm>
                <a:off x="6736957" y="1497712"/>
                <a:ext cx="84960" cy="99360"/>
              </p14:xfrm>
            </p:contentPart>
          </mc:Choice>
          <mc:Fallback xmlns="">
            <p:pic>
              <p:nvPicPr>
                <p:cNvPr id="143" name="Freihand 142">
                  <a:extLst>
                    <a:ext uri="{FF2B5EF4-FFF2-40B4-BE49-F238E27FC236}">
                      <a16:creationId xmlns:a16="http://schemas.microsoft.com/office/drawing/2014/main" id="{AA762F1F-78CF-40D0-AD02-B045302583C3}"/>
                    </a:ext>
                  </a:extLst>
                </p:cNvPr>
                <p:cNvPicPr/>
                <p:nvPr/>
              </p:nvPicPr>
              <p:blipFill>
                <a:blip r:embed="rId190"/>
                <a:stretch>
                  <a:fillRect/>
                </a:stretch>
              </p:blipFill>
              <p:spPr>
                <a:xfrm>
                  <a:off x="6732637" y="1493392"/>
                  <a:ext cx="93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4" name="Freihand 143">
                  <a:extLst>
                    <a:ext uri="{FF2B5EF4-FFF2-40B4-BE49-F238E27FC236}">
                      <a16:creationId xmlns:a16="http://schemas.microsoft.com/office/drawing/2014/main" id="{27C865B3-2647-4BE9-8643-23946F7A738E}"/>
                    </a:ext>
                  </a:extLst>
                </p14:cNvPr>
                <p14:cNvContentPartPr/>
                <p14:nvPr/>
              </p14:nvContentPartPr>
              <p14:xfrm>
                <a:off x="6892117" y="1444792"/>
                <a:ext cx="94320" cy="98640"/>
              </p14:xfrm>
            </p:contentPart>
          </mc:Choice>
          <mc:Fallback xmlns="">
            <p:pic>
              <p:nvPicPr>
                <p:cNvPr id="144" name="Freihand 143">
                  <a:extLst>
                    <a:ext uri="{FF2B5EF4-FFF2-40B4-BE49-F238E27FC236}">
                      <a16:creationId xmlns:a16="http://schemas.microsoft.com/office/drawing/2014/main" id="{27C865B3-2647-4BE9-8643-23946F7A738E}"/>
                    </a:ext>
                  </a:extLst>
                </p:cNvPr>
                <p:cNvPicPr/>
                <p:nvPr/>
              </p:nvPicPr>
              <p:blipFill>
                <a:blip r:embed="rId192"/>
                <a:stretch>
                  <a:fillRect/>
                </a:stretch>
              </p:blipFill>
              <p:spPr>
                <a:xfrm>
                  <a:off x="6887797" y="1440472"/>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5" name="Freihand 144">
                  <a:extLst>
                    <a:ext uri="{FF2B5EF4-FFF2-40B4-BE49-F238E27FC236}">
                      <a16:creationId xmlns:a16="http://schemas.microsoft.com/office/drawing/2014/main" id="{3A9E8668-29C0-4C00-955D-7A709D8AE94F}"/>
                    </a:ext>
                  </a:extLst>
                </p14:cNvPr>
                <p14:cNvContentPartPr/>
                <p14:nvPr/>
              </p14:nvContentPartPr>
              <p14:xfrm>
                <a:off x="7069237" y="1461712"/>
                <a:ext cx="135720" cy="169920"/>
              </p14:xfrm>
            </p:contentPart>
          </mc:Choice>
          <mc:Fallback xmlns="">
            <p:pic>
              <p:nvPicPr>
                <p:cNvPr id="145" name="Freihand 144">
                  <a:extLst>
                    <a:ext uri="{FF2B5EF4-FFF2-40B4-BE49-F238E27FC236}">
                      <a16:creationId xmlns:a16="http://schemas.microsoft.com/office/drawing/2014/main" id="{3A9E8668-29C0-4C00-955D-7A709D8AE94F}"/>
                    </a:ext>
                  </a:extLst>
                </p:cNvPr>
                <p:cNvPicPr/>
                <p:nvPr/>
              </p:nvPicPr>
              <p:blipFill>
                <a:blip r:embed="rId194"/>
                <a:stretch>
                  <a:fillRect/>
                </a:stretch>
              </p:blipFill>
              <p:spPr>
                <a:xfrm>
                  <a:off x="7064917" y="1457392"/>
                  <a:ext cx="144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6" name="Freihand 145">
                  <a:extLst>
                    <a:ext uri="{FF2B5EF4-FFF2-40B4-BE49-F238E27FC236}">
                      <a16:creationId xmlns:a16="http://schemas.microsoft.com/office/drawing/2014/main" id="{93AB822F-D8E4-46CE-9621-0B7FE491E537}"/>
                    </a:ext>
                  </a:extLst>
                </p14:cNvPr>
                <p14:cNvContentPartPr/>
                <p14:nvPr/>
              </p14:nvContentPartPr>
              <p14:xfrm>
                <a:off x="7180837" y="1535152"/>
                <a:ext cx="60120" cy="60480"/>
              </p14:xfrm>
            </p:contentPart>
          </mc:Choice>
          <mc:Fallback xmlns="">
            <p:pic>
              <p:nvPicPr>
                <p:cNvPr id="146" name="Freihand 145">
                  <a:extLst>
                    <a:ext uri="{FF2B5EF4-FFF2-40B4-BE49-F238E27FC236}">
                      <a16:creationId xmlns:a16="http://schemas.microsoft.com/office/drawing/2014/main" id="{93AB822F-D8E4-46CE-9621-0B7FE491E537}"/>
                    </a:ext>
                  </a:extLst>
                </p:cNvPr>
                <p:cNvPicPr/>
                <p:nvPr/>
              </p:nvPicPr>
              <p:blipFill>
                <a:blip r:embed="rId196"/>
                <a:stretch>
                  <a:fillRect/>
                </a:stretch>
              </p:blipFill>
              <p:spPr>
                <a:xfrm>
                  <a:off x="7176517" y="1530832"/>
                  <a:ext cx="68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8" name="Freihand 147">
                  <a:extLst>
                    <a:ext uri="{FF2B5EF4-FFF2-40B4-BE49-F238E27FC236}">
                      <a16:creationId xmlns:a16="http://schemas.microsoft.com/office/drawing/2014/main" id="{8FB20D9F-A663-4D8F-8504-919849437723}"/>
                    </a:ext>
                  </a:extLst>
                </p14:cNvPr>
                <p14:cNvContentPartPr/>
                <p14:nvPr/>
              </p14:nvContentPartPr>
              <p14:xfrm>
                <a:off x="6448597" y="1739272"/>
                <a:ext cx="10440" cy="160200"/>
              </p14:xfrm>
            </p:contentPart>
          </mc:Choice>
          <mc:Fallback xmlns="">
            <p:pic>
              <p:nvPicPr>
                <p:cNvPr id="148" name="Freihand 147">
                  <a:extLst>
                    <a:ext uri="{FF2B5EF4-FFF2-40B4-BE49-F238E27FC236}">
                      <a16:creationId xmlns:a16="http://schemas.microsoft.com/office/drawing/2014/main" id="{8FB20D9F-A663-4D8F-8504-919849437723}"/>
                    </a:ext>
                  </a:extLst>
                </p:cNvPr>
                <p:cNvPicPr/>
                <p:nvPr/>
              </p:nvPicPr>
              <p:blipFill>
                <a:blip r:embed="rId198"/>
                <a:stretch>
                  <a:fillRect/>
                </a:stretch>
              </p:blipFill>
              <p:spPr>
                <a:xfrm>
                  <a:off x="6444277" y="1734952"/>
                  <a:ext cx="19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9" name="Freihand 148">
                  <a:extLst>
                    <a:ext uri="{FF2B5EF4-FFF2-40B4-BE49-F238E27FC236}">
                      <a16:creationId xmlns:a16="http://schemas.microsoft.com/office/drawing/2014/main" id="{F9A90CCF-58A2-4450-90B5-62780D849E1E}"/>
                    </a:ext>
                  </a:extLst>
                </p14:cNvPr>
                <p14:cNvContentPartPr/>
                <p14:nvPr/>
              </p14:nvContentPartPr>
              <p14:xfrm>
                <a:off x="6377677" y="1790752"/>
                <a:ext cx="125640" cy="20520"/>
              </p14:xfrm>
            </p:contentPart>
          </mc:Choice>
          <mc:Fallback xmlns="">
            <p:pic>
              <p:nvPicPr>
                <p:cNvPr id="149" name="Freihand 148">
                  <a:extLst>
                    <a:ext uri="{FF2B5EF4-FFF2-40B4-BE49-F238E27FC236}">
                      <a16:creationId xmlns:a16="http://schemas.microsoft.com/office/drawing/2014/main" id="{F9A90CCF-58A2-4450-90B5-62780D849E1E}"/>
                    </a:ext>
                  </a:extLst>
                </p:cNvPr>
                <p:cNvPicPr/>
                <p:nvPr/>
              </p:nvPicPr>
              <p:blipFill>
                <a:blip r:embed="rId200"/>
                <a:stretch>
                  <a:fillRect/>
                </a:stretch>
              </p:blipFill>
              <p:spPr>
                <a:xfrm>
                  <a:off x="6373357" y="1786432"/>
                  <a:ext cx="134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0" name="Freihand 149">
                  <a:extLst>
                    <a:ext uri="{FF2B5EF4-FFF2-40B4-BE49-F238E27FC236}">
                      <a16:creationId xmlns:a16="http://schemas.microsoft.com/office/drawing/2014/main" id="{2C324719-870D-4E90-ADB4-7E84AC4C38E7}"/>
                    </a:ext>
                  </a:extLst>
                </p14:cNvPr>
                <p14:cNvContentPartPr/>
                <p14:nvPr/>
              </p14:nvContentPartPr>
              <p14:xfrm>
                <a:off x="6519877" y="1720912"/>
                <a:ext cx="74160" cy="151920"/>
              </p14:xfrm>
            </p:contentPart>
          </mc:Choice>
          <mc:Fallback xmlns="">
            <p:pic>
              <p:nvPicPr>
                <p:cNvPr id="150" name="Freihand 149">
                  <a:extLst>
                    <a:ext uri="{FF2B5EF4-FFF2-40B4-BE49-F238E27FC236}">
                      <a16:creationId xmlns:a16="http://schemas.microsoft.com/office/drawing/2014/main" id="{2C324719-870D-4E90-ADB4-7E84AC4C38E7}"/>
                    </a:ext>
                  </a:extLst>
                </p:cNvPr>
                <p:cNvPicPr/>
                <p:nvPr/>
              </p:nvPicPr>
              <p:blipFill>
                <a:blip r:embed="rId202"/>
                <a:stretch>
                  <a:fillRect/>
                </a:stretch>
              </p:blipFill>
              <p:spPr>
                <a:xfrm>
                  <a:off x="6515557" y="1716592"/>
                  <a:ext cx="82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1" name="Freihand 150">
                  <a:extLst>
                    <a:ext uri="{FF2B5EF4-FFF2-40B4-BE49-F238E27FC236}">
                      <a16:creationId xmlns:a16="http://schemas.microsoft.com/office/drawing/2014/main" id="{390F8B26-7CB8-40AF-A0D9-46EC542B75B5}"/>
                    </a:ext>
                  </a:extLst>
                </p14:cNvPr>
                <p14:cNvContentPartPr/>
                <p14:nvPr/>
              </p14:nvContentPartPr>
              <p14:xfrm>
                <a:off x="6626797" y="1795792"/>
                <a:ext cx="61920" cy="69840"/>
              </p14:xfrm>
            </p:contentPart>
          </mc:Choice>
          <mc:Fallback xmlns="">
            <p:pic>
              <p:nvPicPr>
                <p:cNvPr id="151" name="Freihand 150">
                  <a:extLst>
                    <a:ext uri="{FF2B5EF4-FFF2-40B4-BE49-F238E27FC236}">
                      <a16:creationId xmlns:a16="http://schemas.microsoft.com/office/drawing/2014/main" id="{390F8B26-7CB8-40AF-A0D9-46EC542B75B5}"/>
                    </a:ext>
                  </a:extLst>
                </p:cNvPr>
                <p:cNvPicPr/>
                <p:nvPr/>
              </p:nvPicPr>
              <p:blipFill>
                <a:blip r:embed="rId204"/>
                <a:stretch>
                  <a:fillRect/>
                </a:stretch>
              </p:blipFill>
              <p:spPr>
                <a:xfrm>
                  <a:off x="6622477" y="1791472"/>
                  <a:ext cx="7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3" name="Freihand 152">
                  <a:extLst>
                    <a:ext uri="{FF2B5EF4-FFF2-40B4-BE49-F238E27FC236}">
                      <a16:creationId xmlns:a16="http://schemas.microsoft.com/office/drawing/2014/main" id="{7CF78557-30EA-452C-AC5E-C244D9746EA6}"/>
                    </a:ext>
                  </a:extLst>
                </p14:cNvPr>
                <p14:cNvContentPartPr/>
                <p14:nvPr/>
              </p14:nvContentPartPr>
              <p14:xfrm>
                <a:off x="6835957" y="1719472"/>
                <a:ext cx="154080" cy="134280"/>
              </p14:xfrm>
            </p:contentPart>
          </mc:Choice>
          <mc:Fallback xmlns="">
            <p:pic>
              <p:nvPicPr>
                <p:cNvPr id="153" name="Freihand 152">
                  <a:extLst>
                    <a:ext uri="{FF2B5EF4-FFF2-40B4-BE49-F238E27FC236}">
                      <a16:creationId xmlns:a16="http://schemas.microsoft.com/office/drawing/2014/main" id="{7CF78557-30EA-452C-AC5E-C244D9746EA6}"/>
                    </a:ext>
                  </a:extLst>
                </p:cNvPr>
                <p:cNvPicPr/>
                <p:nvPr/>
              </p:nvPicPr>
              <p:blipFill>
                <a:blip r:embed="rId206"/>
                <a:stretch>
                  <a:fillRect/>
                </a:stretch>
              </p:blipFill>
              <p:spPr>
                <a:xfrm>
                  <a:off x="6831637" y="1715152"/>
                  <a:ext cx="16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4" name="Freihand 153">
                  <a:extLst>
                    <a:ext uri="{FF2B5EF4-FFF2-40B4-BE49-F238E27FC236}">
                      <a16:creationId xmlns:a16="http://schemas.microsoft.com/office/drawing/2014/main" id="{ED299AF6-81E3-454C-A9B0-D8E14ABD34AF}"/>
                    </a:ext>
                  </a:extLst>
                </p14:cNvPr>
                <p14:cNvContentPartPr/>
                <p14:nvPr/>
              </p14:nvContentPartPr>
              <p14:xfrm>
                <a:off x="6982837" y="1766272"/>
                <a:ext cx="19800" cy="21960"/>
              </p14:xfrm>
            </p:contentPart>
          </mc:Choice>
          <mc:Fallback xmlns="">
            <p:pic>
              <p:nvPicPr>
                <p:cNvPr id="154" name="Freihand 153">
                  <a:extLst>
                    <a:ext uri="{FF2B5EF4-FFF2-40B4-BE49-F238E27FC236}">
                      <a16:creationId xmlns:a16="http://schemas.microsoft.com/office/drawing/2014/main" id="{ED299AF6-81E3-454C-A9B0-D8E14ABD34AF}"/>
                    </a:ext>
                  </a:extLst>
                </p:cNvPr>
                <p:cNvPicPr/>
                <p:nvPr/>
              </p:nvPicPr>
              <p:blipFill>
                <a:blip r:embed="rId208"/>
                <a:stretch>
                  <a:fillRect/>
                </a:stretch>
              </p:blipFill>
              <p:spPr>
                <a:xfrm>
                  <a:off x="6978517" y="1761952"/>
                  <a:ext cx="2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5" name="Freihand 154">
                  <a:extLst>
                    <a:ext uri="{FF2B5EF4-FFF2-40B4-BE49-F238E27FC236}">
                      <a16:creationId xmlns:a16="http://schemas.microsoft.com/office/drawing/2014/main" id="{CB8004FC-3023-4675-80F0-C941532D0CAA}"/>
                    </a:ext>
                  </a:extLst>
                </p14:cNvPr>
                <p14:cNvContentPartPr/>
                <p14:nvPr/>
              </p14:nvContentPartPr>
              <p14:xfrm>
                <a:off x="6981757" y="1792552"/>
                <a:ext cx="61200" cy="175320"/>
              </p14:xfrm>
            </p:contentPart>
          </mc:Choice>
          <mc:Fallback xmlns="">
            <p:pic>
              <p:nvPicPr>
                <p:cNvPr id="155" name="Freihand 154">
                  <a:extLst>
                    <a:ext uri="{FF2B5EF4-FFF2-40B4-BE49-F238E27FC236}">
                      <a16:creationId xmlns:a16="http://schemas.microsoft.com/office/drawing/2014/main" id="{CB8004FC-3023-4675-80F0-C941532D0CAA}"/>
                    </a:ext>
                  </a:extLst>
                </p:cNvPr>
                <p:cNvPicPr/>
                <p:nvPr/>
              </p:nvPicPr>
              <p:blipFill>
                <a:blip r:embed="rId210"/>
                <a:stretch>
                  <a:fillRect/>
                </a:stretch>
              </p:blipFill>
              <p:spPr>
                <a:xfrm>
                  <a:off x="6977437" y="1788232"/>
                  <a:ext cx="69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6" name="Freihand 155">
                  <a:extLst>
                    <a:ext uri="{FF2B5EF4-FFF2-40B4-BE49-F238E27FC236}">
                      <a16:creationId xmlns:a16="http://schemas.microsoft.com/office/drawing/2014/main" id="{656BAB7F-3E34-442A-9821-B0BC50930309}"/>
                    </a:ext>
                  </a:extLst>
                </p14:cNvPr>
                <p14:cNvContentPartPr/>
                <p14:nvPr/>
              </p14:nvContentPartPr>
              <p14:xfrm>
                <a:off x="7067437" y="1735672"/>
                <a:ext cx="208080" cy="122040"/>
              </p14:xfrm>
            </p:contentPart>
          </mc:Choice>
          <mc:Fallback xmlns="">
            <p:pic>
              <p:nvPicPr>
                <p:cNvPr id="156" name="Freihand 155">
                  <a:extLst>
                    <a:ext uri="{FF2B5EF4-FFF2-40B4-BE49-F238E27FC236}">
                      <a16:creationId xmlns:a16="http://schemas.microsoft.com/office/drawing/2014/main" id="{656BAB7F-3E34-442A-9821-B0BC50930309}"/>
                    </a:ext>
                  </a:extLst>
                </p:cNvPr>
                <p:cNvPicPr/>
                <p:nvPr/>
              </p:nvPicPr>
              <p:blipFill>
                <a:blip r:embed="rId212"/>
                <a:stretch>
                  <a:fillRect/>
                </a:stretch>
              </p:blipFill>
              <p:spPr>
                <a:xfrm>
                  <a:off x="7063117" y="1731352"/>
                  <a:ext cx="21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Freihand 156">
                  <a:extLst>
                    <a:ext uri="{FF2B5EF4-FFF2-40B4-BE49-F238E27FC236}">
                      <a16:creationId xmlns:a16="http://schemas.microsoft.com/office/drawing/2014/main" id="{20E8190B-AF40-4752-B55B-D990AEF80542}"/>
                    </a:ext>
                  </a:extLst>
                </p14:cNvPr>
                <p14:cNvContentPartPr/>
                <p14:nvPr/>
              </p14:nvContentPartPr>
              <p14:xfrm>
                <a:off x="7406197" y="1777792"/>
                <a:ext cx="105120" cy="158040"/>
              </p14:xfrm>
            </p:contentPart>
          </mc:Choice>
          <mc:Fallback xmlns="">
            <p:pic>
              <p:nvPicPr>
                <p:cNvPr id="157" name="Freihand 156">
                  <a:extLst>
                    <a:ext uri="{FF2B5EF4-FFF2-40B4-BE49-F238E27FC236}">
                      <a16:creationId xmlns:a16="http://schemas.microsoft.com/office/drawing/2014/main" id="{20E8190B-AF40-4752-B55B-D990AEF80542}"/>
                    </a:ext>
                  </a:extLst>
                </p:cNvPr>
                <p:cNvPicPr/>
                <p:nvPr/>
              </p:nvPicPr>
              <p:blipFill>
                <a:blip r:embed="rId214"/>
                <a:stretch>
                  <a:fillRect/>
                </a:stretch>
              </p:blipFill>
              <p:spPr>
                <a:xfrm>
                  <a:off x="7401877" y="1773472"/>
                  <a:ext cx="113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8" name="Freihand 157">
                  <a:extLst>
                    <a:ext uri="{FF2B5EF4-FFF2-40B4-BE49-F238E27FC236}">
                      <a16:creationId xmlns:a16="http://schemas.microsoft.com/office/drawing/2014/main" id="{4134AB91-2E68-4CAC-843B-494683645415}"/>
                    </a:ext>
                  </a:extLst>
                </p14:cNvPr>
                <p14:cNvContentPartPr/>
                <p14:nvPr/>
              </p14:nvContentPartPr>
              <p14:xfrm>
                <a:off x="7529317" y="1757272"/>
                <a:ext cx="124560" cy="64800"/>
              </p14:xfrm>
            </p:contentPart>
          </mc:Choice>
          <mc:Fallback xmlns="">
            <p:pic>
              <p:nvPicPr>
                <p:cNvPr id="158" name="Freihand 157">
                  <a:extLst>
                    <a:ext uri="{FF2B5EF4-FFF2-40B4-BE49-F238E27FC236}">
                      <a16:creationId xmlns:a16="http://schemas.microsoft.com/office/drawing/2014/main" id="{4134AB91-2E68-4CAC-843B-494683645415}"/>
                    </a:ext>
                  </a:extLst>
                </p:cNvPr>
                <p:cNvPicPr/>
                <p:nvPr/>
              </p:nvPicPr>
              <p:blipFill>
                <a:blip r:embed="rId216"/>
                <a:stretch>
                  <a:fillRect/>
                </a:stretch>
              </p:blipFill>
              <p:spPr>
                <a:xfrm>
                  <a:off x="7524997" y="1752952"/>
                  <a:ext cx="133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9" name="Freihand 158">
                  <a:extLst>
                    <a:ext uri="{FF2B5EF4-FFF2-40B4-BE49-F238E27FC236}">
                      <a16:creationId xmlns:a16="http://schemas.microsoft.com/office/drawing/2014/main" id="{08DCCBF3-7604-412A-AA92-BEE843C4123E}"/>
                    </a:ext>
                  </a:extLst>
                </p14:cNvPr>
                <p14:cNvContentPartPr/>
                <p14:nvPr/>
              </p14:nvContentPartPr>
              <p14:xfrm>
                <a:off x="7656397" y="1720552"/>
                <a:ext cx="7560" cy="28080"/>
              </p14:xfrm>
            </p:contentPart>
          </mc:Choice>
          <mc:Fallback xmlns="">
            <p:pic>
              <p:nvPicPr>
                <p:cNvPr id="159" name="Freihand 158">
                  <a:extLst>
                    <a:ext uri="{FF2B5EF4-FFF2-40B4-BE49-F238E27FC236}">
                      <a16:creationId xmlns:a16="http://schemas.microsoft.com/office/drawing/2014/main" id="{08DCCBF3-7604-412A-AA92-BEE843C4123E}"/>
                    </a:ext>
                  </a:extLst>
                </p:cNvPr>
                <p:cNvPicPr/>
                <p:nvPr/>
              </p:nvPicPr>
              <p:blipFill>
                <a:blip r:embed="rId218"/>
                <a:stretch>
                  <a:fillRect/>
                </a:stretch>
              </p:blipFill>
              <p:spPr>
                <a:xfrm>
                  <a:off x="7652077" y="1716232"/>
                  <a:ext cx="16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Freihand 159">
                  <a:extLst>
                    <a:ext uri="{FF2B5EF4-FFF2-40B4-BE49-F238E27FC236}">
                      <a16:creationId xmlns:a16="http://schemas.microsoft.com/office/drawing/2014/main" id="{762F937A-32C8-4B8D-B217-FB6437D131A9}"/>
                    </a:ext>
                  </a:extLst>
                </p14:cNvPr>
                <p14:cNvContentPartPr/>
                <p14:nvPr/>
              </p14:nvContentPartPr>
              <p14:xfrm>
                <a:off x="7690237" y="1776712"/>
                <a:ext cx="146880" cy="65880"/>
              </p14:xfrm>
            </p:contentPart>
          </mc:Choice>
          <mc:Fallback xmlns="">
            <p:pic>
              <p:nvPicPr>
                <p:cNvPr id="160" name="Freihand 159">
                  <a:extLst>
                    <a:ext uri="{FF2B5EF4-FFF2-40B4-BE49-F238E27FC236}">
                      <a16:creationId xmlns:a16="http://schemas.microsoft.com/office/drawing/2014/main" id="{762F937A-32C8-4B8D-B217-FB6437D131A9}"/>
                    </a:ext>
                  </a:extLst>
                </p:cNvPr>
                <p:cNvPicPr/>
                <p:nvPr/>
              </p:nvPicPr>
              <p:blipFill>
                <a:blip r:embed="rId220"/>
                <a:stretch>
                  <a:fillRect/>
                </a:stretch>
              </p:blipFill>
              <p:spPr>
                <a:xfrm>
                  <a:off x="7685917" y="1772392"/>
                  <a:ext cx="15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Freihand 160">
                  <a:extLst>
                    <a:ext uri="{FF2B5EF4-FFF2-40B4-BE49-F238E27FC236}">
                      <a16:creationId xmlns:a16="http://schemas.microsoft.com/office/drawing/2014/main" id="{239BCFD8-2C83-4B7A-A16C-E897334C700F}"/>
                    </a:ext>
                  </a:extLst>
                </p14:cNvPr>
                <p14:cNvContentPartPr/>
                <p14:nvPr/>
              </p14:nvContentPartPr>
              <p14:xfrm>
                <a:off x="7760797" y="1755472"/>
                <a:ext cx="113040" cy="87120"/>
              </p14:xfrm>
            </p:contentPart>
          </mc:Choice>
          <mc:Fallback xmlns="">
            <p:pic>
              <p:nvPicPr>
                <p:cNvPr id="161" name="Freihand 160">
                  <a:extLst>
                    <a:ext uri="{FF2B5EF4-FFF2-40B4-BE49-F238E27FC236}">
                      <a16:creationId xmlns:a16="http://schemas.microsoft.com/office/drawing/2014/main" id="{239BCFD8-2C83-4B7A-A16C-E897334C700F}"/>
                    </a:ext>
                  </a:extLst>
                </p:cNvPr>
                <p:cNvPicPr/>
                <p:nvPr/>
              </p:nvPicPr>
              <p:blipFill>
                <a:blip r:embed="rId222"/>
                <a:stretch>
                  <a:fillRect/>
                </a:stretch>
              </p:blipFill>
              <p:spPr>
                <a:xfrm>
                  <a:off x="7756477" y="1751152"/>
                  <a:ext cx="121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Freihand 161">
                  <a:extLst>
                    <a:ext uri="{FF2B5EF4-FFF2-40B4-BE49-F238E27FC236}">
                      <a16:creationId xmlns:a16="http://schemas.microsoft.com/office/drawing/2014/main" id="{28299F5D-FF35-4599-B9EE-99A40574028B}"/>
                    </a:ext>
                  </a:extLst>
                </p14:cNvPr>
                <p14:cNvContentPartPr/>
                <p14:nvPr/>
              </p14:nvContentPartPr>
              <p14:xfrm>
                <a:off x="8034757" y="1702552"/>
                <a:ext cx="55800" cy="137520"/>
              </p14:xfrm>
            </p:contentPart>
          </mc:Choice>
          <mc:Fallback xmlns="">
            <p:pic>
              <p:nvPicPr>
                <p:cNvPr id="162" name="Freihand 161">
                  <a:extLst>
                    <a:ext uri="{FF2B5EF4-FFF2-40B4-BE49-F238E27FC236}">
                      <a16:creationId xmlns:a16="http://schemas.microsoft.com/office/drawing/2014/main" id="{28299F5D-FF35-4599-B9EE-99A40574028B}"/>
                    </a:ext>
                  </a:extLst>
                </p:cNvPr>
                <p:cNvPicPr/>
                <p:nvPr/>
              </p:nvPicPr>
              <p:blipFill>
                <a:blip r:embed="rId224"/>
                <a:stretch>
                  <a:fillRect/>
                </a:stretch>
              </p:blipFill>
              <p:spPr>
                <a:xfrm>
                  <a:off x="8030437" y="1698232"/>
                  <a:ext cx="6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9413E9BA-0538-4405-8C68-B75E2DDD960D}"/>
                    </a:ext>
                  </a:extLst>
                </p14:cNvPr>
                <p14:cNvContentPartPr/>
                <p14:nvPr/>
              </p14:nvContentPartPr>
              <p14:xfrm>
                <a:off x="8129077" y="1742512"/>
                <a:ext cx="197640" cy="95760"/>
              </p14:xfrm>
            </p:contentPart>
          </mc:Choice>
          <mc:Fallback xmlns="">
            <p:pic>
              <p:nvPicPr>
                <p:cNvPr id="163" name="Freihand 162">
                  <a:extLst>
                    <a:ext uri="{FF2B5EF4-FFF2-40B4-BE49-F238E27FC236}">
                      <a16:creationId xmlns:a16="http://schemas.microsoft.com/office/drawing/2014/main" id="{9413E9BA-0538-4405-8C68-B75E2DDD960D}"/>
                    </a:ext>
                  </a:extLst>
                </p:cNvPr>
                <p:cNvPicPr/>
                <p:nvPr/>
              </p:nvPicPr>
              <p:blipFill>
                <a:blip r:embed="rId226"/>
                <a:stretch>
                  <a:fillRect/>
                </a:stretch>
              </p:blipFill>
              <p:spPr>
                <a:xfrm>
                  <a:off x="8124757" y="1738192"/>
                  <a:ext cx="206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745C6D4D-9278-47C1-B391-0C4F25D5FD75}"/>
                    </a:ext>
                  </a:extLst>
                </p14:cNvPr>
                <p14:cNvContentPartPr/>
                <p14:nvPr/>
              </p14:nvContentPartPr>
              <p14:xfrm>
                <a:off x="8043037" y="1747192"/>
                <a:ext cx="88560" cy="81360"/>
              </p14:xfrm>
            </p:contentPart>
          </mc:Choice>
          <mc:Fallback xmlns="">
            <p:pic>
              <p:nvPicPr>
                <p:cNvPr id="164" name="Freihand 163">
                  <a:extLst>
                    <a:ext uri="{FF2B5EF4-FFF2-40B4-BE49-F238E27FC236}">
                      <a16:creationId xmlns:a16="http://schemas.microsoft.com/office/drawing/2014/main" id="{745C6D4D-9278-47C1-B391-0C4F25D5FD75}"/>
                    </a:ext>
                  </a:extLst>
                </p:cNvPr>
                <p:cNvPicPr/>
                <p:nvPr/>
              </p:nvPicPr>
              <p:blipFill>
                <a:blip r:embed="rId228"/>
                <a:stretch>
                  <a:fillRect/>
                </a:stretch>
              </p:blipFill>
              <p:spPr>
                <a:xfrm>
                  <a:off x="8038717" y="1742872"/>
                  <a:ext cx="97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2EAB548D-B565-4653-BBEE-6AABE3224F21}"/>
                    </a:ext>
                  </a:extLst>
                </p14:cNvPr>
                <p14:cNvContentPartPr/>
                <p14:nvPr/>
              </p14:nvContentPartPr>
              <p14:xfrm>
                <a:off x="8365237" y="1648912"/>
                <a:ext cx="15120" cy="180360"/>
              </p14:xfrm>
            </p:contentPart>
          </mc:Choice>
          <mc:Fallback xmlns="">
            <p:pic>
              <p:nvPicPr>
                <p:cNvPr id="165" name="Freihand 164">
                  <a:extLst>
                    <a:ext uri="{FF2B5EF4-FFF2-40B4-BE49-F238E27FC236}">
                      <a16:creationId xmlns:a16="http://schemas.microsoft.com/office/drawing/2014/main" id="{2EAB548D-B565-4653-BBEE-6AABE3224F21}"/>
                    </a:ext>
                  </a:extLst>
                </p:cNvPr>
                <p:cNvPicPr/>
                <p:nvPr/>
              </p:nvPicPr>
              <p:blipFill>
                <a:blip r:embed="rId230"/>
                <a:stretch>
                  <a:fillRect/>
                </a:stretch>
              </p:blipFill>
              <p:spPr>
                <a:xfrm>
                  <a:off x="8360917" y="1644592"/>
                  <a:ext cx="23760" cy="189000"/>
                </a:xfrm>
                <a:prstGeom prst="rect">
                  <a:avLst/>
                </a:prstGeom>
              </p:spPr>
            </p:pic>
          </mc:Fallback>
        </mc:AlternateContent>
      </p:grpSp>
      <p:grpSp>
        <p:nvGrpSpPr>
          <p:cNvPr id="171" name="Gruppieren 170">
            <a:extLst>
              <a:ext uri="{FF2B5EF4-FFF2-40B4-BE49-F238E27FC236}">
                <a16:creationId xmlns:a16="http://schemas.microsoft.com/office/drawing/2014/main" id="{B7FDB775-46BB-48E0-8A1B-67FA906F2EF6}"/>
              </a:ext>
            </a:extLst>
          </p:cNvPr>
          <p:cNvGrpSpPr/>
          <p:nvPr/>
        </p:nvGrpSpPr>
        <p:grpSpPr>
          <a:xfrm>
            <a:off x="8564677" y="1661512"/>
            <a:ext cx="560160" cy="209160"/>
            <a:chOff x="8564677" y="1661512"/>
            <a:chExt cx="560160" cy="209160"/>
          </a:xfrm>
        </p:grpSpPr>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16E1CBE6-378C-46D1-8BF9-A426637A1A5D}"/>
                    </a:ext>
                  </a:extLst>
                </p14:cNvPr>
                <p14:cNvContentPartPr/>
                <p14:nvPr/>
              </p14:nvContentPartPr>
              <p14:xfrm>
                <a:off x="8564677" y="1728112"/>
                <a:ext cx="86040" cy="122760"/>
              </p14:xfrm>
            </p:contentPart>
          </mc:Choice>
          <mc:Fallback xmlns="">
            <p:pic>
              <p:nvPicPr>
                <p:cNvPr id="166" name="Freihand 165">
                  <a:extLst>
                    <a:ext uri="{FF2B5EF4-FFF2-40B4-BE49-F238E27FC236}">
                      <a16:creationId xmlns:a16="http://schemas.microsoft.com/office/drawing/2014/main" id="{16E1CBE6-378C-46D1-8BF9-A426637A1A5D}"/>
                    </a:ext>
                  </a:extLst>
                </p:cNvPr>
                <p:cNvPicPr/>
                <p:nvPr/>
              </p:nvPicPr>
              <p:blipFill>
                <a:blip r:embed="rId232"/>
                <a:stretch>
                  <a:fillRect/>
                </a:stretch>
              </p:blipFill>
              <p:spPr>
                <a:xfrm>
                  <a:off x="8560357" y="1723792"/>
                  <a:ext cx="94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9FE36BC0-1D05-446F-A6B7-1A63EDB4C06A}"/>
                    </a:ext>
                  </a:extLst>
                </p14:cNvPr>
                <p14:cNvContentPartPr/>
                <p14:nvPr/>
              </p14:nvContentPartPr>
              <p14:xfrm>
                <a:off x="8669437" y="1680592"/>
                <a:ext cx="165600" cy="143280"/>
              </p14:xfrm>
            </p:contentPart>
          </mc:Choice>
          <mc:Fallback xmlns="">
            <p:pic>
              <p:nvPicPr>
                <p:cNvPr id="167" name="Freihand 166">
                  <a:extLst>
                    <a:ext uri="{FF2B5EF4-FFF2-40B4-BE49-F238E27FC236}">
                      <a16:creationId xmlns:a16="http://schemas.microsoft.com/office/drawing/2014/main" id="{9FE36BC0-1D05-446F-A6B7-1A63EDB4C06A}"/>
                    </a:ext>
                  </a:extLst>
                </p:cNvPr>
                <p:cNvPicPr/>
                <p:nvPr/>
              </p:nvPicPr>
              <p:blipFill>
                <a:blip r:embed="rId234"/>
                <a:stretch>
                  <a:fillRect/>
                </a:stretch>
              </p:blipFill>
              <p:spPr>
                <a:xfrm>
                  <a:off x="8665117" y="1676272"/>
                  <a:ext cx="174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E3DBCF4B-BF89-4AF5-8CA1-88B7A91EB87F}"/>
                    </a:ext>
                  </a:extLst>
                </p14:cNvPr>
                <p14:cNvContentPartPr/>
                <p14:nvPr/>
              </p14:nvContentPartPr>
              <p14:xfrm>
                <a:off x="8833237" y="1671952"/>
                <a:ext cx="5400" cy="22320"/>
              </p14:xfrm>
            </p:contentPart>
          </mc:Choice>
          <mc:Fallback xmlns="">
            <p:pic>
              <p:nvPicPr>
                <p:cNvPr id="168" name="Freihand 167">
                  <a:extLst>
                    <a:ext uri="{FF2B5EF4-FFF2-40B4-BE49-F238E27FC236}">
                      <a16:creationId xmlns:a16="http://schemas.microsoft.com/office/drawing/2014/main" id="{E3DBCF4B-BF89-4AF5-8CA1-88B7A91EB87F}"/>
                    </a:ext>
                  </a:extLst>
                </p:cNvPr>
                <p:cNvPicPr/>
                <p:nvPr/>
              </p:nvPicPr>
              <p:blipFill>
                <a:blip r:embed="rId236"/>
                <a:stretch>
                  <a:fillRect/>
                </a:stretch>
              </p:blipFill>
              <p:spPr>
                <a:xfrm>
                  <a:off x="8828917" y="1667632"/>
                  <a:ext cx="14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Freihand 168">
                  <a:extLst>
                    <a:ext uri="{FF2B5EF4-FFF2-40B4-BE49-F238E27FC236}">
                      <a16:creationId xmlns:a16="http://schemas.microsoft.com/office/drawing/2014/main" id="{765B51FC-57E1-40E3-A8F1-2281514A2639}"/>
                    </a:ext>
                  </a:extLst>
                </p14:cNvPr>
                <p14:cNvContentPartPr/>
                <p14:nvPr/>
              </p14:nvContentPartPr>
              <p14:xfrm>
                <a:off x="8878597" y="1661512"/>
                <a:ext cx="130680" cy="209160"/>
              </p14:xfrm>
            </p:contentPart>
          </mc:Choice>
          <mc:Fallback xmlns="">
            <p:pic>
              <p:nvPicPr>
                <p:cNvPr id="169" name="Freihand 168">
                  <a:extLst>
                    <a:ext uri="{FF2B5EF4-FFF2-40B4-BE49-F238E27FC236}">
                      <a16:creationId xmlns:a16="http://schemas.microsoft.com/office/drawing/2014/main" id="{765B51FC-57E1-40E3-A8F1-2281514A2639}"/>
                    </a:ext>
                  </a:extLst>
                </p:cNvPr>
                <p:cNvPicPr/>
                <p:nvPr/>
              </p:nvPicPr>
              <p:blipFill>
                <a:blip r:embed="rId238"/>
                <a:stretch>
                  <a:fillRect/>
                </a:stretch>
              </p:blipFill>
              <p:spPr>
                <a:xfrm>
                  <a:off x="8874277" y="1657192"/>
                  <a:ext cx="139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0" name="Freihand 169">
                  <a:extLst>
                    <a:ext uri="{FF2B5EF4-FFF2-40B4-BE49-F238E27FC236}">
                      <a16:creationId xmlns:a16="http://schemas.microsoft.com/office/drawing/2014/main" id="{4E56711F-5B86-40BB-9E43-65EA6A4E0E28}"/>
                    </a:ext>
                  </a:extLst>
                </p14:cNvPr>
                <p14:cNvContentPartPr/>
                <p14:nvPr/>
              </p14:nvContentPartPr>
              <p14:xfrm>
                <a:off x="9032317" y="1751152"/>
                <a:ext cx="92520" cy="96840"/>
              </p14:xfrm>
            </p:contentPart>
          </mc:Choice>
          <mc:Fallback xmlns="">
            <p:pic>
              <p:nvPicPr>
                <p:cNvPr id="170" name="Freihand 169">
                  <a:extLst>
                    <a:ext uri="{FF2B5EF4-FFF2-40B4-BE49-F238E27FC236}">
                      <a16:creationId xmlns:a16="http://schemas.microsoft.com/office/drawing/2014/main" id="{4E56711F-5B86-40BB-9E43-65EA6A4E0E28}"/>
                    </a:ext>
                  </a:extLst>
                </p:cNvPr>
                <p:cNvPicPr/>
                <p:nvPr/>
              </p:nvPicPr>
              <p:blipFill>
                <a:blip r:embed="rId240"/>
                <a:stretch>
                  <a:fillRect/>
                </a:stretch>
              </p:blipFill>
              <p:spPr>
                <a:xfrm>
                  <a:off x="9027997" y="1746832"/>
                  <a:ext cx="10116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732F1F0B-B3F9-402A-94B6-85FF50C029D3}"/>
                  </a:ext>
                </a:extLst>
              </p14:cNvPr>
              <p14:cNvContentPartPr/>
              <p14:nvPr/>
            </p14:nvContentPartPr>
            <p14:xfrm>
              <a:off x="9292597" y="1677712"/>
              <a:ext cx="199440" cy="138960"/>
            </p14:xfrm>
          </p:contentPart>
        </mc:Choice>
        <mc:Fallback xmlns="">
          <p:pic>
            <p:nvPicPr>
              <p:cNvPr id="173" name="Freihand 172">
                <a:extLst>
                  <a:ext uri="{FF2B5EF4-FFF2-40B4-BE49-F238E27FC236}">
                    <a16:creationId xmlns:a16="http://schemas.microsoft.com/office/drawing/2014/main" id="{732F1F0B-B3F9-402A-94B6-85FF50C029D3}"/>
                  </a:ext>
                </a:extLst>
              </p:cNvPr>
              <p:cNvPicPr/>
              <p:nvPr/>
            </p:nvPicPr>
            <p:blipFill>
              <a:blip r:embed="rId242"/>
              <a:stretch>
                <a:fillRect/>
              </a:stretch>
            </p:blipFill>
            <p:spPr>
              <a:xfrm>
                <a:off x="9288277" y="1673392"/>
                <a:ext cx="208080" cy="147600"/>
              </a:xfrm>
              <a:prstGeom prst="rect">
                <a:avLst/>
              </a:prstGeom>
            </p:spPr>
          </p:pic>
        </mc:Fallback>
      </mc:AlternateContent>
      <p:grpSp>
        <p:nvGrpSpPr>
          <p:cNvPr id="186" name="Gruppieren 185">
            <a:extLst>
              <a:ext uri="{FF2B5EF4-FFF2-40B4-BE49-F238E27FC236}">
                <a16:creationId xmlns:a16="http://schemas.microsoft.com/office/drawing/2014/main" id="{915D071F-1064-40F1-9108-24ECB2F26CE0}"/>
              </a:ext>
            </a:extLst>
          </p:cNvPr>
          <p:cNvGrpSpPr/>
          <p:nvPr/>
        </p:nvGrpSpPr>
        <p:grpSpPr>
          <a:xfrm>
            <a:off x="9673837" y="1529752"/>
            <a:ext cx="1923480" cy="373320"/>
            <a:chOff x="9673837" y="1529752"/>
            <a:chExt cx="1923480" cy="373320"/>
          </a:xfrm>
        </p:grpSpPr>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2A242708-7534-4368-983F-35E52D7989FA}"/>
                    </a:ext>
                  </a:extLst>
                </p14:cNvPr>
                <p14:cNvContentPartPr/>
                <p14:nvPr/>
              </p14:nvContentPartPr>
              <p14:xfrm>
                <a:off x="9673837" y="1663312"/>
                <a:ext cx="107280" cy="137520"/>
              </p14:xfrm>
            </p:contentPart>
          </mc:Choice>
          <mc:Fallback xmlns="">
            <p:pic>
              <p:nvPicPr>
                <p:cNvPr id="174" name="Freihand 173">
                  <a:extLst>
                    <a:ext uri="{FF2B5EF4-FFF2-40B4-BE49-F238E27FC236}">
                      <a16:creationId xmlns:a16="http://schemas.microsoft.com/office/drawing/2014/main" id="{2A242708-7534-4368-983F-35E52D7989FA}"/>
                    </a:ext>
                  </a:extLst>
                </p:cNvPr>
                <p:cNvPicPr/>
                <p:nvPr/>
              </p:nvPicPr>
              <p:blipFill>
                <a:blip r:embed="rId244"/>
                <a:stretch>
                  <a:fillRect/>
                </a:stretch>
              </p:blipFill>
              <p:spPr>
                <a:xfrm>
                  <a:off x="9669517" y="1658992"/>
                  <a:ext cx="115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88BD3C51-8652-41B0-AD73-3475B513B6C8}"/>
                    </a:ext>
                  </a:extLst>
                </p14:cNvPr>
                <p14:cNvContentPartPr/>
                <p14:nvPr/>
              </p14:nvContentPartPr>
              <p14:xfrm>
                <a:off x="9808477" y="1660432"/>
                <a:ext cx="124920" cy="128520"/>
              </p14:xfrm>
            </p:contentPart>
          </mc:Choice>
          <mc:Fallback xmlns="">
            <p:pic>
              <p:nvPicPr>
                <p:cNvPr id="175" name="Freihand 174">
                  <a:extLst>
                    <a:ext uri="{FF2B5EF4-FFF2-40B4-BE49-F238E27FC236}">
                      <a16:creationId xmlns:a16="http://schemas.microsoft.com/office/drawing/2014/main" id="{88BD3C51-8652-41B0-AD73-3475B513B6C8}"/>
                    </a:ext>
                  </a:extLst>
                </p:cNvPr>
                <p:cNvPicPr/>
                <p:nvPr/>
              </p:nvPicPr>
              <p:blipFill>
                <a:blip r:embed="rId246"/>
                <a:stretch>
                  <a:fillRect/>
                </a:stretch>
              </p:blipFill>
              <p:spPr>
                <a:xfrm>
                  <a:off x="9804157" y="1656112"/>
                  <a:ext cx="133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A8F38D81-8036-4EE7-A3BC-CE899F43DED7}"/>
                    </a:ext>
                  </a:extLst>
                </p14:cNvPr>
                <p14:cNvContentPartPr/>
                <p14:nvPr/>
              </p14:nvContentPartPr>
              <p14:xfrm>
                <a:off x="10008277" y="1727032"/>
                <a:ext cx="127440" cy="7920"/>
              </p14:xfrm>
            </p:contentPart>
          </mc:Choice>
          <mc:Fallback xmlns="">
            <p:pic>
              <p:nvPicPr>
                <p:cNvPr id="176" name="Freihand 175">
                  <a:extLst>
                    <a:ext uri="{FF2B5EF4-FFF2-40B4-BE49-F238E27FC236}">
                      <a16:creationId xmlns:a16="http://schemas.microsoft.com/office/drawing/2014/main" id="{A8F38D81-8036-4EE7-A3BC-CE899F43DED7}"/>
                    </a:ext>
                  </a:extLst>
                </p:cNvPr>
                <p:cNvPicPr/>
                <p:nvPr/>
              </p:nvPicPr>
              <p:blipFill>
                <a:blip r:embed="rId248"/>
                <a:stretch>
                  <a:fillRect/>
                </a:stretch>
              </p:blipFill>
              <p:spPr>
                <a:xfrm>
                  <a:off x="10003957" y="1722712"/>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2953EB3A-7373-44F5-8B78-88213F4FB495}"/>
                    </a:ext>
                  </a:extLst>
                </p14:cNvPr>
                <p14:cNvContentPartPr/>
                <p14:nvPr/>
              </p14:nvContentPartPr>
              <p14:xfrm>
                <a:off x="10137157" y="1699672"/>
                <a:ext cx="95400" cy="87480"/>
              </p14:xfrm>
            </p:contentPart>
          </mc:Choice>
          <mc:Fallback xmlns="">
            <p:pic>
              <p:nvPicPr>
                <p:cNvPr id="177" name="Freihand 176">
                  <a:extLst>
                    <a:ext uri="{FF2B5EF4-FFF2-40B4-BE49-F238E27FC236}">
                      <a16:creationId xmlns:a16="http://schemas.microsoft.com/office/drawing/2014/main" id="{2953EB3A-7373-44F5-8B78-88213F4FB495}"/>
                    </a:ext>
                  </a:extLst>
                </p:cNvPr>
                <p:cNvPicPr/>
                <p:nvPr/>
              </p:nvPicPr>
              <p:blipFill>
                <a:blip r:embed="rId250"/>
                <a:stretch>
                  <a:fillRect/>
                </a:stretch>
              </p:blipFill>
              <p:spPr>
                <a:xfrm>
                  <a:off x="10132837" y="1695352"/>
                  <a:ext cx="104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Freihand 177">
                  <a:extLst>
                    <a:ext uri="{FF2B5EF4-FFF2-40B4-BE49-F238E27FC236}">
                      <a16:creationId xmlns:a16="http://schemas.microsoft.com/office/drawing/2014/main" id="{7CAC9319-E45D-4340-A169-EB5F11D22BBF}"/>
                    </a:ext>
                  </a:extLst>
                </p14:cNvPr>
                <p14:cNvContentPartPr/>
                <p14:nvPr/>
              </p14:nvContentPartPr>
              <p14:xfrm>
                <a:off x="10258477" y="1708312"/>
                <a:ext cx="326880" cy="81000"/>
              </p14:xfrm>
            </p:contentPart>
          </mc:Choice>
          <mc:Fallback xmlns="">
            <p:pic>
              <p:nvPicPr>
                <p:cNvPr id="178" name="Freihand 177">
                  <a:extLst>
                    <a:ext uri="{FF2B5EF4-FFF2-40B4-BE49-F238E27FC236}">
                      <a16:creationId xmlns:a16="http://schemas.microsoft.com/office/drawing/2014/main" id="{7CAC9319-E45D-4340-A169-EB5F11D22BBF}"/>
                    </a:ext>
                  </a:extLst>
                </p:cNvPr>
                <p:cNvPicPr/>
                <p:nvPr/>
              </p:nvPicPr>
              <p:blipFill>
                <a:blip r:embed="rId252"/>
                <a:stretch>
                  <a:fillRect/>
                </a:stretch>
              </p:blipFill>
              <p:spPr>
                <a:xfrm>
                  <a:off x="10254157" y="1703992"/>
                  <a:ext cx="335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Freihand 178">
                  <a:extLst>
                    <a:ext uri="{FF2B5EF4-FFF2-40B4-BE49-F238E27FC236}">
                      <a16:creationId xmlns:a16="http://schemas.microsoft.com/office/drawing/2014/main" id="{091E6A2B-A441-46A3-95EF-C6932D7BCA5B}"/>
                    </a:ext>
                  </a:extLst>
                </p14:cNvPr>
                <p14:cNvContentPartPr/>
                <p14:nvPr/>
              </p14:nvContentPartPr>
              <p14:xfrm>
                <a:off x="10686517" y="1701112"/>
                <a:ext cx="115200" cy="76320"/>
              </p14:xfrm>
            </p:contentPart>
          </mc:Choice>
          <mc:Fallback xmlns="">
            <p:pic>
              <p:nvPicPr>
                <p:cNvPr id="179" name="Freihand 178">
                  <a:extLst>
                    <a:ext uri="{FF2B5EF4-FFF2-40B4-BE49-F238E27FC236}">
                      <a16:creationId xmlns:a16="http://schemas.microsoft.com/office/drawing/2014/main" id="{091E6A2B-A441-46A3-95EF-C6932D7BCA5B}"/>
                    </a:ext>
                  </a:extLst>
                </p:cNvPr>
                <p:cNvPicPr/>
                <p:nvPr/>
              </p:nvPicPr>
              <p:blipFill>
                <a:blip r:embed="rId254"/>
                <a:stretch>
                  <a:fillRect/>
                </a:stretch>
              </p:blipFill>
              <p:spPr>
                <a:xfrm>
                  <a:off x="10682197" y="1696792"/>
                  <a:ext cx="123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0" name="Freihand 179">
                  <a:extLst>
                    <a:ext uri="{FF2B5EF4-FFF2-40B4-BE49-F238E27FC236}">
                      <a16:creationId xmlns:a16="http://schemas.microsoft.com/office/drawing/2014/main" id="{43BCF3B2-2C8C-4C9F-8F59-3CB107A3401C}"/>
                    </a:ext>
                  </a:extLst>
                </p14:cNvPr>
                <p14:cNvContentPartPr/>
                <p14:nvPr/>
              </p14:nvContentPartPr>
              <p14:xfrm>
                <a:off x="10772917" y="1709392"/>
                <a:ext cx="136800" cy="193680"/>
              </p14:xfrm>
            </p:contentPart>
          </mc:Choice>
          <mc:Fallback xmlns="">
            <p:pic>
              <p:nvPicPr>
                <p:cNvPr id="180" name="Freihand 179">
                  <a:extLst>
                    <a:ext uri="{FF2B5EF4-FFF2-40B4-BE49-F238E27FC236}">
                      <a16:creationId xmlns:a16="http://schemas.microsoft.com/office/drawing/2014/main" id="{43BCF3B2-2C8C-4C9F-8F59-3CB107A3401C}"/>
                    </a:ext>
                  </a:extLst>
                </p:cNvPr>
                <p:cNvPicPr/>
                <p:nvPr/>
              </p:nvPicPr>
              <p:blipFill>
                <a:blip r:embed="rId256"/>
                <a:stretch>
                  <a:fillRect/>
                </a:stretch>
              </p:blipFill>
              <p:spPr>
                <a:xfrm>
                  <a:off x="10768597" y="1705072"/>
                  <a:ext cx="145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1" name="Freihand 180">
                  <a:extLst>
                    <a:ext uri="{FF2B5EF4-FFF2-40B4-BE49-F238E27FC236}">
                      <a16:creationId xmlns:a16="http://schemas.microsoft.com/office/drawing/2014/main" id="{CF1F3445-3567-419A-BA9A-861EC066EC56}"/>
                    </a:ext>
                  </a:extLst>
                </p14:cNvPr>
                <p14:cNvContentPartPr/>
                <p14:nvPr/>
              </p14:nvContentPartPr>
              <p14:xfrm>
                <a:off x="10929157" y="1680592"/>
                <a:ext cx="181080" cy="76320"/>
              </p14:xfrm>
            </p:contentPart>
          </mc:Choice>
          <mc:Fallback xmlns="">
            <p:pic>
              <p:nvPicPr>
                <p:cNvPr id="181" name="Freihand 180">
                  <a:extLst>
                    <a:ext uri="{FF2B5EF4-FFF2-40B4-BE49-F238E27FC236}">
                      <a16:creationId xmlns:a16="http://schemas.microsoft.com/office/drawing/2014/main" id="{CF1F3445-3567-419A-BA9A-861EC066EC56}"/>
                    </a:ext>
                  </a:extLst>
                </p:cNvPr>
                <p:cNvPicPr/>
                <p:nvPr/>
              </p:nvPicPr>
              <p:blipFill>
                <a:blip r:embed="rId258"/>
                <a:stretch>
                  <a:fillRect/>
                </a:stretch>
              </p:blipFill>
              <p:spPr>
                <a:xfrm>
                  <a:off x="10924837" y="1676272"/>
                  <a:ext cx="189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2" name="Freihand 181">
                  <a:extLst>
                    <a:ext uri="{FF2B5EF4-FFF2-40B4-BE49-F238E27FC236}">
                      <a16:creationId xmlns:a16="http://schemas.microsoft.com/office/drawing/2014/main" id="{B7C829DD-4A93-4CAF-A5A7-16C08451CCBD}"/>
                    </a:ext>
                  </a:extLst>
                </p14:cNvPr>
                <p14:cNvContentPartPr/>
                <p14:nvPr/>
              </p14:nvContentPartPr>
              <p14:xfrm>
                <a:off x="11136877" y="1675912"/>
                <a:ext cx="126000" cy="59040"/>
              </p14:xfrm>
            </p:contentPart>
          </mc:Choice>
          <mc:Fallback xmlns="">
            <p:pic>
              <p:nvPicPr>
                <p:cNvPr id="182" name="Freihand 181">
                  <a:extLst>
                    <a:ext uri="{FF2B5EF4-FFF2-40B4-BE49-F238E27FC236}">
                      <a16:creationId xmlns:a16="http://schemas.microsoft.com/office/drawing/2014/main" id="{B7C829DD-4A93-4CAF-A5A7-16C08451CCBD}"/>
                    </a:ext>
                  </a:extLst>
                </p:cNvPr>
                <p:cNvPicPr/>
                <p:nvPr/>
              </p:nvPicPr>
              <p:blipFill>
                <a:blip r:embed="rId260"/>
                <a:stretch>
                  <a:fillRect/>
                </a:stretch>
              </p:blipFill>
              <p:spPr>
                <a:xfrm>
                  <a:off x="11132557" y="1671592"/>
                  <a:ext cx="134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3" name="Freihand 182">
                  <a:extLst>
                    <a:ext uri="{FF2B5EF4-FFF2-40B4-BE49-F238E27FC236}">
                      <a16:creationId xmlns:a16="http://schemas.microsoft.com/office/drawing/2014/main" id="{B122650A-9C4A-47D3-9A18-8FD5745C8B4A}"/>
                    </a:ext>
                  </a:extLst>
                </p14:cNvPr>
                <p14:cNvContentPartPr/>
                <p14:nvPr/>
              </p14:nvContentPartPr>
              <p14:xfrm>
                <a:off x="11299957" y="1642072"/>
                <a:ext cx="108360" cy="83520"/>
              </p14:xfrm>
            </p:contentPart>
          </mc:Choice>
          <mc:Fallback xmlns="">
            <p:pic>
              <p:nvPicPr>
                <p:cNvPr id="183" name="Freihand 182">
                  <a:extLst>
                    <a:ext uri="{FF2B5EF4-FFF2-40B4-BE49-F238E27FC236}">
                      <a16:creationId xmlns:a16="http://schemas.microsoft.com/office/drawing/2014/main" id="{B122650A-9C4A-47D3-9A18-8FD5745C8B4A}"/>
                    </a:ext>
                  </a:extLst>
                </p:cNvPr>
                <p:cNvPicPr/>
                <p:nvPr/>
              </p:nvPicPr>
              <p:blipFill>
                <a:blip r:embed="rId262"/>
                <a:stretch>
                  <a:fillRect/>
                </a:stretch>
              </p:blipFill>
              <p:spPr>
                <a:xfrm>
                  <a:off x="11295637" y="1637752"/>
                  <a:ext cx="117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4" name="Freihand 183">
                  <a:extLst>
                    <a:ext uri="{FF2B5EF4-FFF2-40B4-BE49-F238E27FC236}">
                      <a16:creationId xmlns:a16="http://schemas.microsoft.com/office/drawing/2014/main" id="{EA854175-358E-4832-93F2-F9FA8D394D80}"/>
                    </a:ext>
                  </a:extLst>
                </p14:cNvPr>
                <p14:cNvContentPartPr/>
                <p14:nvPr/>
              </p14:nvContentPartPr>
              <p14:xfrm>
                <a:off x="11417677" y="1648552"/>
                <a:ext cx="101160" cy="93960"/>
              </p14:xfrm>
            </p:contentPart>
          </mc:Choice>
          <mc:Fallback xmlns="">
            <p:pic>
              <p:nvPicPr>
                <p:cNvPr id="184" name="Freihand 183">
                  <a:extLst>
                    <a:ext uri="{FF2B5EF4-FFF2-40B4-BE49-F238E27FC236}">
                      <a16:creationId xmlns:a16="http://schemas.microsoft.com/office/drawing/2014/main" id="{EA854175-358E-4832-93F2-F9FA8D394D80}"/>
                    </a:ext>
                  </a:extLst>
                </p:cNvPr>
                <p:cNvPicPr/>
                <p:nvPr/>
              </p:nvPicPr>
              <p:blipFill>
                <a:blip r:embed="rId264"/>
                <a:stretch>
                  <a:fillRect/>
                </a:stretch>
              </p:blipFill>
              <p:spPr>
                <a:xfrm>
                  <a:off x="11413357" y="1644232"/>
                  <a:ext cx="109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45E3CA5A-76C8-4DFF-AC18-8784E4D80EAC}"/>
                    </a:ext>
                  </a:extLst>
                </p14:cNvPr>
                <p14:cNvContentPartPr/>
                <p14:nvPr/>
              </p14:nvContentPartPr>
              <p14:xfrm>
                <a:off x="11556637" y="1529752"/>
                <a:ext cx="40680" cy="236160"/>
              </p14:xfrm>
            </p:contentPart>
          </mc:Choice>
          <mc:Fallback xmlns="">
            <p:pic>
              <p:nvPicPr>
                <p:cNvPr id="185" name="Freihand 184">
                  <a:extLst>
                    <a:ext uri="{FF2B5EF4-FFF2-40B4-BE49-F238E27FC236}">
                      <a16:creationId xmlns:a16="http://schemas.microsoft.com/office/drawing/2014/main" id="{45E3CA5A-76C8-4DFF-AC18-8784E4D80EAC}"/>
                    </a:ext>
                  </a:extLst>
                </p:cNvPr>
                <p:cNvPicPr/>
                <p:nvPr/>
              </p:nvPicPr>
              <p:blipFill>
                <a:blip r:embed="rId266"/>
                <a:stretch>
                  <a:fillRect/>
                </a:stretch>
              </p:blipFill>
              <p:spPr>
                <a:xfrm>
                  <a:off x="11552317" y="1525432"/>
                  <a:ext cx="49320" cy="244800"/>
                </a:xfrm>
                <a:prstGeom prst="rect">
                  <a:avLst/>
                </a:prstGeom>
              </p:spPr>
            </p:pic>
          </mc:Fallback>
        </mc:AlternateContent>
      </p:grpSp>
      <p:sp>
        <p:nvSpPr>
          <p:cNvPr id="187" name="Gerader Verbinder 186">
            <a:extLst>
              <a:ext uri="{FF2B5EF4-FFF2-40B4-BE49-F238E27FC236}">
                <a16:creationId xmlns:a16="http://schemas.microsoft.com/office/drawing/2014/main" id="{5D4F2B26-EC54-484A-9602-03960274861F}"/>
              </a:ext>
            </a:extLst>
          </p:cNvPr>
          <p:cNvSpPr/>
          <p:nvPr/>
        </p:nvSpPr>
        <p:spPr>
          <a:xfrm flipV="1">
            <a:off x="963136" y="33544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267">
            <p14:nvContentPartPr>
              <p14:cNvPr id="192" name="Freihand 191">
                <a:extLst>
                  <a:ext uri="{FF2B5EF4-FFF2-40B4-BE49-F238E27FC236}">
                    <a16:creationId xmlns:a16="http://schemas.microsoft.com/office/drawing/2014/main" id="{D8E09858-9AFE-4F4A-B32B-CDAE9E6C60FC}"/>
                  </a:ext>
                </a:extLst>
              </p14:cNvPr>
              <p14:cNvContentPartPr/>
              <p14:nvPr/>
            </p14:nvContentPartPr>
            <p14:xfrm>
              <a:off x="2429557" y="1310152"/>
              <a:ext cx="7560" cy="87120"/>
            </p14:xfrm>
          </p:contentPart>
        </mc:Choice>
        <mc:Fallback xmlns="">
          <p:pic>
            <p:nvPicPr>
              <p:cNvPr id="192" name="Freihand 191">
                <a:extLst>
                  <a:ext uri="{FF2B5EF4-FFF2-40B4-BE49-F238E27FC236}">
                    <a16:creationId xmlns:a16="http://schemas.microsoft.com/office/drawing/2014/main" id="{D8E09858-9AFE-4F4A-B32B-CDAE9E6C60FC}"/>
                  </a:ext>
                </a:extLst>
              </p:cNvPr>
              <p:cNvPicPr/>
              <p:nvPr/>
            </p:nvPicPr>
            <p:blipFill>
              <a:blip r:embed="rId268"/>
              <a:stretch>
                <a:fillRect/>
              </a:stretch>
            </p:blipFill>
            <p:spPr>
              <a:xfrm>
                <a:off x="2425237" y="1305832"/>
                <a:ext cx="1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3" name="Freihand 192">
                <a:extLst>
                  <a:ext uri="{FF2B5EF4-FFF2-40B4-BE49-F238E27FC236}">
                    <a16:creationId xmlns:a16="http://schemas.microsoft.com/office/drawing/2014/main" id="{14EC59DC-937E-4AC1-9CB4-FD1073A50292}"/>
                  </a:ext>
                </a:extLst>
              </p14:cNvPr>
              <p14:cNvContentPartPr/>
              <p14:nvPr/>
            </p14:nvContentPartPr>
            <p14:xfrm>
              <a:off x="2429557" y="1522552"/>
              <a:ext cx="4320" cy="54000"/>
            </p14:xfrm>
          </p:contentPart>
        </mc:Choice>
        <mc:Fallback xmlns="">
          <p:pic>
            <p:nvPicPr>
              <p:cNvPr id="193" name="Freihand 192">
                <a:extLst>
                  <a:ext uri="{FF2B5EF4-FFF2-40B4-BE49-F238E27FC236}">
                    <a16:creationId xmlns:a16="http://schemas.microsoft.com/office/drawing/2014/main" id="{14EC59DC-937E-4AC1-9CB4-FD1073A50292}"/>
                  </a:ext>
                </a:extLst>
              </p:cNvPr>
              <p:cNvPicPr/>
              <p:nvPr/>
            </p:nvPicPr>
            <p:blipFill>
              <a:blip r:embed="rId270"/>
              <a:stretch>
                <a:fillRect/>
              </a:stretch>
            </p:blipFill>
            <p:spPr>
              <a:xfrm>
                <a:off x="2425237" y="1518232"/>
                <a:ext cx="12960" cy="62640"/>
              </a:xfrm>
              <a:prstGeom prst="rect">
                <a:avLst/>
              </a:prstGeom>
            </p:spPr>
          </p:pic>
        </mc:Fallback>
      </mc:AlternateContent>
      <p:grpSp>
        <p:nvGrpSpPr>
          <p:cNvPr id="209" name="Gruppieren 208">
            <a:extLst>
              <a:ext uri="{FF2B5EF4-FFF2-40B4-BE49-F238E27FC236}">
                <a16:creationId xmlns:a16="http://schemas.microsoft.com/office/drawing/2014/main" id="{2F4EBD5C-3CF2-430B-9C58-E120CF95E87A}"/>
              </a:ext>
            </a:extLst>
          </p:cNvPr>
          <p:cNvGrpSpPr/>
          <p:nvPr/>
        </p:nvGrpSpPr>
        <p:grpSpPr>
          <a:xfrm>
            <a:off x="2445037" y="1894792"/>
            <a:ext cx="23760" cy="223200"/>
            <a:chOff x="2445037" y="1894792"/>
            <a:chExt cx="23760" cy="223200"/>
          </a:xfrm>
        </p:grpSpPr>
        <mc:AlternateContent xmlns:mc="http://schemas.openxmlformats.org/markup-compatibility/2006" xmlns:p14="http://schemas.microsoft.com/office/powerpoint/2010/main">
          <mc:Choice Requires="p14">
            <p:contentPart p14:bwMode="auto" r:id="rId271">
              <p14:nvContentPartPr>
                <p14:cNvPr id="194" name="Freihand 193">
                  <a:extLst>
                    <a:ext uri="{FF2B5EF4-FFF2-40B4-BE49-F238E27FC236}">
                      <a16:creationId xmlns:a16="http://schemas.microsoft.com/office/drawing/2014/main" id="{07EC3038-23B6-46D9-83EF-E418FE08AF99}"/>
                    </a:ext>
                  </a:extLst>
                </p14:cNvPr>
                <p14:cNvContentPartPr/>
                <p14:nvPr/>
              </p14:nvContentPartPr>
              <p14:xfrm>
                <a:off x="2465917" y="1895512"/>
                <a:ext cx="2880" cy="43920"/>
              </p14:xfrm>
            </p:contentPart>
          </mc:Choice>
          <mc:Fallback xmlns="">
            <p:pic>
              <p:nvPicPr>
                <p:cNvPr id="194" name="Freihand 193">
                  <a:extLst>
                    <a:ext uri="{FF2B5EF4-FFF2-40B4-BE49-F238E27FC236}">
                      <a16:creationId xmlns:a16="http://schemas.microsoft.com/office/drawing/2014/main" id="{07EC3038-23B6-46D9-83EF-E418FE08AF99}"/>
                    </a:ext>
                  </a:extLst>
                </p:cNvPr>
                <p:cNvPicPr/>
                <p:nvPr/>
              </p:nvPicPr>
              <p:blipFill>
                <a:blip r:embed="rId272"/>
                <a:stretch>
                  <a:fillRect/>
                </a:stretch>
              </p:blipFill>
              <p:spPr>
                <a:xfrm>
                  <a:off x="2461597" y="1891192"/>
                  <a:ext cx="11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5" name="Freihand 194">
                  <a:extLst>
                    <a:ext uri="{FF2B5EF4-FFF2-40B4-BE49-F238E27FC236}">
                      <a16:creationId xmlns:a16="http://schemas.microsoft.com/office/drawing/2014/main" id="{A53FBA24-CA2D-4A30-91A8-68CF79273D01}"/>
                    </a:ext>
                  </a:extLst>
                </p14:cNvPr>
                <p14:cNvContentPartPr/>
                <p14:nvPr/>
              </p14:nvContentPartPr>
              <p14:xfrm>
                <a:off x="2445037" y="1894792"/>
                <a:ext cx="17280" cy="123840"/>
              </p14:xfrm>
            </p:contentPart>
          </mc:Choice>
          <mc:Fallback xmlns="">
            <p:pic>
              <p:nvPicPr>
                <p:cNvPr id="195" name="Freihand 194">
                  <a:extLst>
                    <a:ext uri="{FF2B5EF4-FFF2-40B4-BE49-F238E27FC236}">
                      <a16:creationId xmlns:a16="http://schemas.microsoft.com/office/drawing/2014/main" id="{A53FBA24-CA2D-4A30-91A8-68CF79273D01}"/>
                    </a:ext>
                  </a:extLst>
                </p:cNvPr>
                <p:cNvPicPr/>
                <p:nvPr/>
              </p:nvPicPr>
              <p:blipFill>
                <a:blip r:embed="rId274"/>
                <a:stretch>
                  <a:fillRect/>
                </a:stretch>
              </p:blipFill>
              <p:spPr>
                <a:xfrm>
                  <a:off x="2440717" y="1890472"/>
                  <a:ext cx="25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6" name="Freihand 195">
                  <a:extLst>
                    <a:ext uri="{FF2B5EF4-FFF2-40B4-BE49-F238E27FC236}">
                      <a16:creationId xmlns:a16="http://schemas.microsoft.com/office/drawing/2014/main" id="{EE34E074-EC7F-4F9B-99B2-4DAF27D31DF5}"/>
                    </a:ext>
                  </a:extLst>
                </p14:cNvPr>
                <p14:cNvContentPartPr/>
                <p14:nvPr/>
              </p14:nvContentPartPr>
              <p14:xfrm>
                <a:off x="2465197" y="2094592"/>
                <a:ext cx="1080" cy="23400"/>
              </p14:xfrm>
            </p:contentPart>
          </mc:Choice>
          <mc:Fallback xmlns="">
            <p:pic>
              <p:nvPicPr>
                <p:cNvPr id="196" name="Freihand 195">
                  <a:extLst>
                    <a:ext uri="{FF2B5EF4-FFF2-40B4-BE49-F238E27FC236}">
                      <a16:creationId xmlns:a16="http://schemas.microsoft.com/office/drawing/2014/main" id="{EE34E074-EC7F-4F9B-99B2-4DAF27D31DF5}"/>
                    </a:ext>
                  </a:extLst>
                </p:cNvPr>
                <p:cNvPicPr/>
                <p:nvPr/>
              </p:nvPicPr>
              <p:blipFill>
                <a:blip r:embed="rId276"/>
                <a:stretch>
                  <a:fillRect/>
                </a:stretch>
              </p:blipFill>
              <p:spPr>
                <a:xfrm>
                  <a:off x="2460877" y="2090272"/>
                  <a:ext cx="972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08CEF299-64ED-4ECB-8AB6-1A8D0FDC52A8}"/>
                  </a:ext>
                </a:extLst>
              </p14:cNvPr>
              <p14:cNvContentPartPr/>
              <p14:nvPr/>
            </p14:nvContentPartPr>
            <p14:xfrm>
              <a:off x="2486437" y="6055312"/>
              <a:ext cx="360" cy="38880"/>
            </p14:xfrm>
          </p:contentPart>
        </mc:Choice>
        <mc:Fallback xmlns="">
          <p:pic>
            <p:nvPicPr>
              <p:cNvPr id="204" name="Freihand 203">
                <a:extLst>
                  <a:ext uri="{FF2B5EF4-FFF2-40B4-BE49-F238E27FC236}">
                    <a16:creationId xmlns:a16="http://schemas.microsoft.com/office/drawing/2014/main" id="{08CEF299-64ED-4ECB-8AB6-1A8D0FDC52A8}"/>
                  </a:ext>
                </a:extLst>
              </p:cNvPr>
              <p:cNvPicPr/>
              <p:nvPr/>
            </p:nvPicPr>
            <p:blipFill>
              <a:blip r:embed="rId278"/>
              <a:stretch>
                <a:fillRect/>
              </a:stretch>
            </p:blipFill>
            <p:spPr>
              <a:xfrm>
                <a:off x="2482117" y="6050992"/>
                <a:ext cx="9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5F1FE009-F67B-47A4-9B1C-0644125CBE30}"/>
                  </a:ext>
                </a:extLst>
              </p14:cNvPr>
              <p14:cNvContentPartPr/>
              <p14:nvPr/>
            </p14:nvContentPartPr>
            <p14:xfrm>
              <a:off x="2511277" y="6345112"/>
              <a:ext cx="11880" cy="183960"/>
            </p14:xfrm>
          </p:contentPart>
        </mc:Choice>
        <mc:Fallback xmlns="">
          <p:pic>
            <p:nvPicPr>
              <p:cNvPr id="205" name="Freihand 204">
                <a:extLst>
                  <a:ext uri="{FF2B5EF4-FFF2-40B4-BE49-F238E27FC236}">
                    <a16:creationId xmlns:a16="http://schemas.microsoft.com/office/drawing/2014/main" id="{5F1FE009-F67B-47A4-9B1C-0644125CBE30}"/>
                  </a:ext>
                </a:extLst>
              </p:cNvPr>
              <p:cNvPicPr/>
              <p:nvPr/>
            </p:nvPicPr>
            <p:blipFill>
              <a:blip r:embed="rId280"/>
              <a:stretch>
                <a:fillRect/>
              </a:stretch>
            </p:blipFill>
            <p:spPr>
              <a:xfrm>
                <a:off x="2506957" y="6340792"/>
                <a:ext cx="20520" cy="192600"/>
              </a:xfrm>
              <a:prstGeom prst="rect">
                <a:avLst/>
              </a:prstGeom>
            </p:spPr>
          </p:pic>
        </mc:Fallback>
      </mc:AlternateContent>
      <p:grpSp>
        <p:nvGrpSpPr>
          <p:cNvPr id="213" name="Gruppieren 212">
            <a:extLst>
              <a:ext uri="{FF2B5EF4-FFF2-40B4-BE49-F238E27FC236}">
                <a16:creationId xmlns:a16="http://schemas.microsoft.com/office/drawing/2014/main" id="{E845032F-5CEB-4C00-926A-EE349F503D2E}"/>
              </a:ext>
            </a:extLst>
          </p:cNvPr>
          <p:cNvGrpSpPr/>
          <p:nvPr/>
        </p:nvGrpSpPr>
        <p:grpSpPr>
          <a:xfrm>
            <a:off x="6423757" y="2099632"/>
            <a:ext cx="307440" cy="169200"/>
            <a:chOff x="6423757" y="2099632"/>
            <a:chExt cx="307440" cy="169200"/>
          </a:xfrm>
        </p:grpSpPr>
        <mc:AlternateContent xmlns:mc="http://schemas.openxmlformats.org/markup-compatibility/2006" xmlns:p14="http://schemas.microsoft.com/office/powerpoint/2010/main">
          <mc:Choice Requires="p14">
            <p:contentPart p14:bwMode="auto" r:id="rId281">
              <p14:nvContentPartPr>
                <p14:cNvPr id="210" name="Freihand 209">
                  <a:extLst>
                    <a:ext uri="{FF2B5EF4-FFF2-40B4-BE49-F238E27FC236}">
                      <a16:creationId xmlns:a16="http://schemas.microsoft.com/office/drawing/2014/main" id="{3969CC00-E284-4BF5-8084-E7069B1C4149}"/>
                    </a:ext>
                  </a:extLst>
                </p14:cNvPr>
                <p14:cNvContentPartPr/>
                <p14:nvPr/>
              </p14:nvContentPartPr>
              <p14:xfrm>
                <a:off x="6448597" y="2150032"/>
                <a:ext cx="163440" cy="13320"/>
              </p14:xfrm>
            </p:contentPart>
          </mc:Choice>
          <mc:Fallback xmlns="">
            <p:pic>
              <p:nvPicPr>
                <p:cNvPr id="210" name="Freihand 209">
                  <a:extLst>
                    <a:ext uri="{FF2B5EF4-FFF2-40B4-BE49-F238E27FC236}">
                      <a16:creationId xmlns:a16="http://schemas.microsoft.com/office/drawing/2014/main" id="{3969CC00-E284-4BF5-8084-E7069B1C4149}"/>
                    </a:ext>
                  </a:extLst>
                </p:cNvPr>
                <p:cNvPicPr/>
                <p:nvPr/>
              </p:nvPicPr>
              <p:blipFill>
                <a:blip r:embed="rId282"/>
                <a:stretch>
                  <a:fillRect/>
                </a:stretch>
              </p:blipFill>
              <p:spPr>
                <a:xfrm>
                  <a:off x="6444277" y="2145712"/>
                  <a:ext cx="172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 name="Freihand 210">
                  <a:extLst>
                    <a:ext uri="{FF2B5EF4-FFF2-40B4-BE49-F238E27FC236}">
                      <a16:creationId xmlns:a16="http://schemas.microsoft.com/office/drawing/2014/main" id="{B91010F3-3D7C-42BC-9EE4-DB4942326EBD}"/>
                    </a:ext>
                  </a:extLst>
                </p14:cNvPr>
                <p14:cNvContentPartPr/>
                <p14:nvPr/>
              </p14:nvContentPartPr>
              <p14:xfrm>
                <a:off x="6423757" y="2186752"/>
                <a:ext cx="199440" cy="24120"/>
              </p14:xfrm>
            </p:contentPart>
          </mc:Choice>
          <mc:Fallback xmlns="">
            <p:pic>
              <p:nvPicPr>
                <p:cNvPr id="211" name="Freihand 210">
                  <a:extLst>
                    <a:ext uri="{FF2B5EF4-FFF2-40B4-BE49-F238E27FC236}">
                      <a16:creationId xmlns:a16="http://schemas.microsoft.com/office/drawing/2014/main" id="{B91010F3-3D7C-42BC-9EE4-DB4942326EBD}"/>
                    </a:ext>
                  </a:extLst>
                </p:cNvPr>
                <p:cNvPicPr/>
                <p:nvPr/>
              </p:nvPicPr>
              <p:blipFill>
                <a:blip r:embed="rId284"/>
                <a:stretch>
                  <a:fillRect/>
                </a:stretch>
              </p:blipFill>
              <p:spPr>
                <a:xfrm>
                  <a:off x="6419437" y="2182432"/>
                  <a:ext cx="20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2" name="Freihand 211">
                  <a:extLst>
                    <a:ext uri="{FF2B5EF4-FFF2-40B4-BE49-F238E27FC236}">
                      <a16:creationId xmlns:a16="http://schemas.microsoft.com/office/drawing/2014/main" id="{865378C8-E05C-42DC-B37A-6DD148B115B0}"/>
                    </a:ext>
                  </a:extLst>
                </p14:cNvPr>
                <p14:cNvContentPartPr/>
                <p14:nvPr/>
              </p14:nvContentPartPr>
              <p14:xfrm>
                <a:off x="6585757" y="2099632"/>
                <a:ext cx="145440" cy="169200"/>
              </p14:xfrm>
            </p:contentPart>
          </mc:Choice>
          <mc:Fallback xmlns="">
            <p:pic>
              <p:nvPicPr>
                <p:cNvPr id="212" name="Freihand 211">
                  <a:extLst>
                    <a:ext uri="{FF2B5EF4-FFF2-40B4-BE49-F238E27FC236}">
                      <a16:creationId xmlns:a16="http://schemas.microsoft.com/office/drawing/2014/main" id="{865378C8-E05C-42DC-B37A-6DD148B115B0}"/>
                    </a:ext>
                  </a:extLst>
                </p:cNvPr>
                <p:cNvPicPr/>
                <p:nvPr/>
              </p:nvPicPr>
              <p:blipFill>
                <a:blip r:embed="rId286"/>
                <a:stretch>
                  <a:fillRect/>
                </a:stretch>
              </p:blipFill>
              <p:spPr>
                <a:xfrm>
                  <a:off x="6581437" y="2095312"/>
                  <a:ext cx="154080" cy="177840"/>
                </a:xfrm>
                <a:prstGeom prst="rect">
                  <a:avLst/>
                </a:prstGeom>
              </p:spPr>
            </p:pic>
          </mc:Fallback>
        </mc:AlternateContent>
      </p:grpSp>
      <p:grpSp>
        <p:nvGrpSpPr>
          <p:cNvPr id="245" name="Gruppieren 244">
            <a:extLst>
              <a:ext uri="{FF2B5EF4-FFF2-40B4-BE49-F238E27FC236}">
                <a16:creationId xmlns:a16="http://schemas.microsoft.com/office/drawing/2014/main" id="{5747FA86-775A-4F0D-9DD0-FFBBDD6709B2}"/>
              </a:ext>
            </a:extLst>
          </p:cNvPr>
          <p:cNvGrpSpPr/>
          <p:nvPr/>
        </p:nvGrpSpPr>
        <p:grpSpPr>
          <a:xfrm>
            <a:off x="6899317" y="2031232"/>
            <a:ext cx="2580840" cy="277200"/>
            <a:chOff x="6899317" y="2031232"/>
            <a:chExt cx="2580840" cy="277200"/>
          </a:xfrm>
        </p:grpSpPr>
        <mc:AlternateContent xmlns:mc="http://schemas.openxmlformats.org/markup-compatibility/2006" xmlns:p14="http://schemas.microsoft.com/office/powerpoint/2010/main">
          <mc:Choice Requires="p14">
            <p:contentPart p14:bwMode="auto" r:id="rId287">
              <p14:nvContentPartPr>
                <p14:cNvPr id="214" name="Freihand 213">
                  <a:extLst>
                    <a:ext uri="{FF2B5EF4-FFF2-40B4-BE49-F238E27FC236}">
                      <a16:creationId xmlns:a16="http://schemas.microsoft.com/office/drawing/2014/main" id="{DFDEDA3E-4D95-4E01-93B1-027F6B8D361A}"/>
                    </a:ext>
                  </a:extLst>
                </p14:cNvPr>
                <p14:cNvContentPartPr/>
                <p14:nvPr/>
              </p14:nvContentPartPr>
              <p14:xfrm>
                <a:off x="6899317" y="2078032"/>
                <a:ext cx="226440" cy="141120"/>
              </p14:xfrm>
            </p:contentPart>
          </mc:Choice>
          <mc:Fallback xmlns="">
            <p:pic>
              <p:nvPicPr>
                <p:cNvPr id="214" name="Freihand 213">
                  <a:extLst>
                    <a:ext uri="{FF2B5EF4-FFF2-40B4-BE49-F238E27FC236}">
                      <a16:creationId xmlns:a16="http://schemas.microsoft.com/office/drawing/2014/main" id="{DFDEDA3E-4D95-4E01-93B1-027F6B8D361A}"/>
                    </a:ext>
                  </a:extLst>
                </p:cNvPr>
                <p:cNvPicPr/>
                <p:nvPr/>
              </p:nvPicPr>
              <p:blipFill>
                <a:blip r:embed="rId288"/>
                <a:stretch>
                  <a:fillRect/>
                </a:stretch>
              </p:blipFill>
              <p:spPr>
                <a:xfrm>
                  <a:off x="6894997" y="2073712"/>
                  <a:ext cx="235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5" name="Freihand 214">
                  <a:extLst>
                    <a:ext uri="{FF2B5EF4-FFF2-40B4-BE49-F238E27FC236}">
                      <a16:creationId xmlns:a16="http://schemas.microsoft.com/office/drawing/2014/main" id="{3BDDD41C-D2CC-4964-BBB3-66CE70DFBF8B}"/>
                    </a:ext>
                  </a:extLst>
                </p14:cNvPr>
                <p14:cNvContentPartPr/>
                <p14:nvPr/>
              </p14:nvContentPartPr>
              <p14:xfrm>
                <a:off x="7117117" y="2097112"/>
                <a:ext cx="10800" cy="6840"/>
              </p14:xfrm>
            </p:contentPart>
          </mc:Choice>
          <mc:Fallback xmlns="">
            <p:pic>
              <p:nvPicPr>
                <p:cNvPr id="215" name="Freihand 214">
                  <a:extLst>
                    <a:ext uri="{FF2B5EF4-FFF2-40B4-BE49-F238E27FC236}">
                      <a16:creationId xmlns:a16="http://schemas.microsoft.com/office/drawing/2014/main" id="{3BDDD41C-D2CC-4964-BBB3-66CE70DFBF8B}"/>
                    </a:ext>
                  </a:extLst>
                </p:cNvPr>
                <p:cNvPicPr/>
                <p:nvPr/>
              </p:nvPicPr>
              <p:blipFill>
                <a:blip r:embed="rId290"/>
                <a:stretch>
                  <a:fillRect/>
                </a:stretch>
              </p:blipFill>
              <p:spPr>
                <a:xfrm>
                  <a:off x="7112797" y="2092792"/>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6" name="Freihand 215">
                  <a:extLst>
                    <a:ext uri="{FF2B5EF4-FFF2-40B4-BE49-F238E27FC236}">
                      <a16:creationId xmlns:a16="http://schemas.microsoft.com/office/drawing/2014/main" id="{C0CC7D11-9584-44E8-9233-C248CA2A3400}"/>
                    </a:ext>
                  </a:extLst>
                </p14:cNvPr>
                <p14:cNvContentPartPr/>
                <p14:nvPr/>
              </p14:nvContentPartPr>
              <p14:xfrm>
                <a:off x="7156717" y="2130592"/>
                <a:ext cx="81720" cy="75960"/>
              </p14:xfrm>
            </p:contentPart>
          </mc:Choice>
          <mc:Fallback xmlns="">
            <p:pic>
              <p:nvPicPr>
                <p:cNvPr id="216" name="Freihand 215">
                  <a:extLst>
                    <a:ext uri="{FF2B5EF4-FFF2-40B4-BE49-F238E27FC236}">
                      <a16:creationId xmlns:a16="http://schemas.microsoft.com/office/drawing/2014/main" id="{C0CC7D11-9584-44E8-9233-C248CA2A3400}"/>
                    </a:ext>
                  </a:extLst>
                </p:cNvPr>
                <p:cNvPicPr/>
                <p:nvPr/>
              </p:nvPicPr>
              <p:blipFill>
                <a:blip r:embed="rId292"/>
                <a:stretch>
                  <a:fillRect/>
                </a:stretch>
              </p:blipFill>
              <p:spPr>
                <a:xfrm>
                  <a:off x="7152397" y="2126272"/>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7" name="Freihand 216">
                  <a:extLst>
                    <a:ext uri="{FF2B5EF4-FFF2-40B4-BE49-F238E27FC236}">
                      <a16:creationId xmlns:a16="http://schemas.microsoft.com/office/drawing/2014/main" id="{2AA613CC-45DC-40AE-A9E5-33A5D76136E1}"/>
                    </a:ext>
                  </a:extLst>
                </p14:cNvPr>
                <p14:cNvContentPartPr/>
                <p14:nvPr/>
              </p14:nvContentPartPr>
              <p14:xfrm>
                <a:off x="7299277" y="2142472"/>
                <a:ext cx="292320" cy="65880"/>
              </p14:xfrm>
            </p:contentPart>
          </mc:Choice>
          <mc:Fallback xmlns="">
            <p:pic>
              <p:nvPicPr>
                <p:cNvPr id="217" name="Freihand 216">
                  <a:extLst>
                    <a:ext uri="{FF2B5EF4-FFF2-40B4-BE49-F238E27FC236}">
                      <a16:creationId xmlns:a16="http://schemas.microsoft.com/office/drawing/2014/main" id="{2AA613CC-45DC-40AE-A9E5-33A5D76136E1}"/>
                    </a:ext>
                  </a:extLst>
                </p:cNvPr>
                <p:cNvPicPr/>
                <p:nvPr/>
              </p:nvPicPr>
              <p:blipFill>
                <a:blip r:embed="rId294"/>
                <a:stretch>
                  <a:fillRect/>
                </a:stretch>
              </p:blipFill>
              <p:spPr>
                <a:xfrm>
                  <a:off x="7294957" y="2138152"/>
                  <a:ext cx="300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8" name="Freihand 217">
                  <a:extLst>
                    <a:ext uri="{FF2B5EF4-FFF2-40B4-BE49-F238E27FC236}">
                      <a16:creationId xmlns:a16="http://schemas.microsoft.com/office/drawing/2014/main" id="{DB8B574C-D097-400D-8C24-C7DC23E78DA2}"/>
                    </a:ext>
                  </a:extLst>
                </p14:cNvPr>
                <p14:cNvContentPartPr/>
                <p14:nvPr/>
              </p14:nvContentPartPr>
              <p14:xfrm>
                <a:off x="7594837" y="2111872"/>
                <a:ext cx="360" cy="360"/>
              </p14:xfrm>
            </p:contentPart>
          </mc:Choice>
          <mc:Fallback xmlns="">
            <p:pic>
              <p:nvPicPr>
                <p:cNvPr id="218" name="Freihand 217">
                  <a:extLst>
                    <a:ext uri="{FF2B5EF4-FFF2-40B4-BE49-F238E27FC236}">
                      <a16:creationId xmlns:a16="http://schemas.microsoft.com/office/drawing/2014/main" id="{DB8B574C-D097-400D-8C24-C7DC23E78DA2}"/>
                    </a:ext>
                  </a:extLst>
                </p:cNvPr>
                <p:cNvPicPr/>
                <p:nvPr/>
              </p:nvPicPr>
              <p:blipFill>
                <a:blip r:embed="rId139"/>
                <a:stretch>
                  <a:fillRect/>
                </a:stretch>
              </p:blipFill>
              <p:spPr>
                <a:xfrm>
                  <a:off x="7590517" y="2107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9" name="Freihand 218">
                  <a:extLst>
                    <a:ext uri="{FF2B5EF4-FFF2-40B4-BE49-F238E27FC236}">
                      <a16:creationId xmlns:a16="http://schemas.microsoft.com/office/drawing/2014/main" id="{09F3A23D-F6E0-470F-BDA5-306BF7DB08CD}"/>
                    </a:ext>
                  </a:extLst>
                </p14:cNvPr>
                <p14:cNvContentPartPr/>
                <p14:nvPr/>
              </p14:nvContentPartPr>
              <p14:xfrm>
                <a:off x="7627957" y="2102512"/>
                <a:ext cx="131040" cy="181080"/>
              </p14:xfrm>
            </p:contentPart>
          </mc:Choice>
          <mc:Fallback xmlns="">
            <p:pic>
              <p:nvPicPr>
                <p:cNvPr id="219" name="Freihand 218">
                  <a:extLst>
                    <a:ext uri="{FF2B5EF4-FFF2-40B4-BE49-F238E27FC236}">
                      <a16:creationId xmlns:a16="http://schemas.microsoft.com/office/drawing/2014/main" id="{09F3A23D-F6E0-470F-BDA5-306BF7DB08CD}"/>
                    </a:ext>
                  </a:extLst>
                </p:cNvPr>
                <p:cNvPicPr/>
                <p:nvPr/>
              </p:nvPicPr>
              <p:blipFill>
                <a:blip r:embed="rId297"/>
                <a:stretch>
                  <a:fillRect/>
                </a:stretch>
              </p:blipFill>
              <p:spPr>
                <a:xfrm>
                  <a:off x="7623637" y="2098192"/>
                  <a:ext cx="139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1" name="Freihand 220">
                  <a:extLst>
                    <a:ext uri="{FF2B5EF4-FFF2-40B4-BE49-F238E27FC236}">
                      <a16:creationId xmlns:a16="http://schemas.microsoft.com/office/drawing/2014/main" id="{826A9B12-7751-4B5D-8E22-2D8CF160DB8F}"/>
                    </a:ext>
                  </a:extLst>
                </p14:cNvPr>
                <p14:cNvContentPartPr/>
                <p14:nvPr/>
              </p14:nvContentPartPr>
              <p14:xfrm>
                <a:off x="7804717" y="2044552"/>
                <a:ext cx="155520" cy="171720"/>
              </p14:xfrm>
            </p:contentPart>
          </mc:Choice>
          <mc:Fallback xmlns="">
            <p:pic>
              <p:nvPicPr>
                <p:cNvPr id="221" name="Freihand 220">
                  <a:extLst>
                    <a:ext uri="{FF2B5EF4-FFF2-40B4-BE49-F238E27FC236}">
                      <a16:creationId xmlns:a16="http://schemas.microsoft.com/office/drawing/2014/main" id="{826A9B12-7751-4B5D-8E22-2D8CF160DB8F}"/>
                    </a:ext>
                  </a:extLst>
                </p:cNvPr>
                <p:cNvPicPr/>
                <p:nvPr/>
              </p:nvPicPr>
              <p:blipFill>
                <a:blip r:embed="rId299"/>
                <a:stretch>
                  <a:fillRect/>
                </a:stretch>
              </p:blipFill>
              <p:spPr>
                <a:xfrm>
                  <a:off x="7800397" y="2040232"/>
                  <a:ext cx="164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2" name="Freihand 221">
                  <a:extLst>
                    <a:ext uri="{FF2B5EF4-FFF2-40B4-BE49-F238E27FC236}">
                      <a16:creationId xmlns:a16="http://schemas.microsoft.com/office/drawing/2014/main" id="{DF30D532-7EA5-4FFD-A950-F4758A6834FD}"/>
                    </a:ext>
                  </a:extLst>
                </p14:cNvPr>
                <p14:cNvContentPartPr/>
                <p14:nvPr/>
              </p14:nvContentPartPr>
              <p14:xfrm>
                <a:off x="7929997" y="2061472"/>
                <a:ext cx="5400" cy="23760"/>
              </p14:xfrm>
            </p:contentPart>
          </mc:Choice>
          <mc:Fallback xmlns="">
            <p:pic>
              <p:nvPicPr>
                <p:cNvPr id="222" name="Freihand 221">
                  <a:extLst>
                    <a:ext uri="{FF2B5EF4-FFF2-40B4-BE49-F238E27FC236}">
                      <a16:creationId xmlns:a16="http://schemas.microsoft.com/office/drawing/2014/main" id="{DF30D532-7EA5-4FFD-A950-F4758A6834FD}"/>
                    </a:ext>
                  </a:extLst>
                </p:cNvPr>
                <p:cNvPicPr/>
                <p:nvPr/>
              </p:nvPicPr>
              <p:blipFill>
                <a:blip r:embed="rId301"/>
                <a:stretch>
                  <a:fillRect/>
                </a:stretch>
              </p:blipFill>
              <p:spPr>
                <a:xfrm>
                  <a:off x="7925677" y="2057152"/>
                  <a:ext cx="14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3" name="Freihand 222">
                  <a:extLst>
                    <a:ext uri="{FF2B5EF4-FFF2-40B4-BE49-F238E27FC236}">
                      <a16:creationId xmlns:a16="http://schemas.microsoft.com/office/drawing/2014/main" id="{A5239E98-AEF7-400F-B2D2-E58BF1A67017}"/>
                    </a:ext>
                  </a:extLst>
                </p14:cNvPr>
                <p14:cNvContentPartPr/>
                <p14:nvPr/>
              </p14:nvContentPartPr>
              <p14:xfrm>
                <a:off x="7984717" y="2127712"/>
                <a:ext cx="93960" cy="70920"/>
              </p14:xfrm>
            </p:contentPart>
          </mc:Choice>
          <mc:Fallback xmlns="">
            <p:pic>
              <p:nvPicPr>
                <p:cNvPr id="223" name="Freihand 222">
                  <a:extLst>
                    <a:ext uri="{FF2B5EF4-FFF2-40B4-BE49-F238E27FC236}">
                      <a16:creationId xmlns:a16="http://schemas.microsoft.com/office/drawing/2014/main" id="{A5239E98-AEF7-400F-B2D2-E58BF1A67017}"/>
                    </a:ext>
                  </a:extLst>
                </p:cNvPr>
                <p:cNvPicPr/>
                <p:nvPr/>
              </p:nvPicPr>
              <p:blipFill>
                <a:blip r:embed="rId303"/>
                <a:stretch>
                  <a:fillRect/>
                </a:stretch>
              </p:blipFill>
              <p:spPr>
                <a:xfrm>
                  <a:off x="7980397" y="2123392"/>
                  <a:ext cx="10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4C1FF689-ABC8-4528-A9A2-325541CE5EE6}"/>
                    </a:ext>
                  </a:extLst>
                </p14:cNvPr>
                <p14:cNvContentPartPr/>
                <p14:nvPr/>
              </p14:nvContentPartPr>
              <p14:xfrm>
                <a:off x="8202157" y="2138152"/>
                <a:ext cx="261720" cy="67320"/>
              </p14:xfrm>
            </p:contentPart>
          </mc:Choice>
          <mc:Fallback xmlns="">
            <p:pic>
              <p:nvPicPr>
                <p:cNvPr id="224" name="Freihand 223">
                  <a:extLst>
                    <a:ext uri="{FF2B5EF4-FFF2-40B4-BE49-F238E27FC236}">
                      <a16:creationId xmlns:a16="http://schemas.microsoft.com/office/drawing/2014/main" id="{4C1FF689-ABC8-4528-A9A2-325541CE5EE6}"/>
                    </a:ext>
                  </a:extLst>
                </p:cNvPr>
                <p:cNvPicPr/>
                <p:nvPr/>
              </p:nvPicPr>
              <p:blipFill>
                <a:blip r:embed="rId305"/>
                <a:stretch>
                  <a:fillRect/>
                </a:stretch>
              </p:blipFill>
              <p:spPr>
                <a:xfrm>
                  <a:off x="8197837" y="2133832"/>
                  <a:ext cx="270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5" name="Freihand 224">
                  <a:extLst>
                    <a:ext uri="{FF2B5EF4-FFF2-40B4-BE49-F238E27FC236}">
                      <a16:creationId xmlns:a16="http://schemas.microsoft.com/office/drawing/2014/main" id="{FD601331-FF04-4E6A-8B51-0E8E8E47630E}"/>
                    </a:ext>
                  </a:extLst>
                </p14:cNvPr>
                <p14:cNvContentPartPr/>
                <p14:nvPr/>
              </p14:nvContentPartPr>
              <p14:xfrm>
                <a:off x="8596717" y="2110072"/>
                <a:ext cx="243000" cy="198360"/>
              </p14:xfrm>
            </p:contentPart>
          </mc:Choice>
          <mc:Fallback xmlns="">
            <p:pic>
              <p:nvPicPr>
                <p:cNvPr id="225" name="Freihand 224">
                  <a:extLst>
                    <a:ext uri="{FF2B5EF4-FFF2-40B4-BE49-F238E27FC236}">
                      <a16:creationId xmlns:a16="http://schemas.microsoft.com/office/drawing/2014/main" id="{FD601331-FF04-4E6A-8B51-0E8E8E47630E}"/>
                    </a:ext>
                  </a:extLst>
                </p:cNvPr>
                <p:cNvPicPr/>
                <p:nvPr/>
              </p:nvPicPr>
              <p:blipFill>
                <a:blip r:embed="rId307"/>
                <a:stretch>
                  <a:fillRect/>
                </a:stretch>
              </p:blipFill>
              <p:spPr>
                <a:xfrm>
                  <a:off x="8592397" y="2105752"/>
                  <a:ext cx="251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6" name="Freihand 225">
                  <a:extLst>
                    <a:ext uri="{FF2B5EF4-FFF2-40B4-BE49-F238E27FC236}">
                      <a16:creationId xmlns:a16="http://schemas.microsoft.com/office/drawing/2014/main" id="{A3234ECB-2C2F-4BBE-B7AD-364DAF7B2DB7}"/>
                    </a:ext>
                  </a:extLst>
                </p14:cNvPr>
                <p14:cNvContentPartPr/>
                <p14:nvPr/>
              </p14:nvContentPartPr>
              <p14:xfrm>
                <a:off x="8866357" y="2119432"/>
                <a:ext cx="186120" cy="68400"/>
              </p14:xfrm>
            </p:contentPart>
          </mc:Choice>
          <mc:Fallback xmlns="">
            <p:pic>
              <p:nvPicPr>
                <p:cNvPr id="226" name="Freihand 225">
                  <a:extLst>
                    <a:ext uri="{FF2B5EF4-FFF2-40B4-BE49-F238E27FC236}">
                      <a16:creationId xmlns:a16="http://schemas.microsoft.com/office/drawing/2014/main" id="{A3234ECB-2C2F-4BBE-B7AD-364DAF7B2DB7}"/>
                    </a:ext>
                  </a:extLst>
                </p:cNvPr>
                <p:cNvPicPr/>
                <p:nvPr/>
              </p:nvPicPr>
              <p:blipFill>
                <a:blip r:embed="rId309"/>
                <a:stretch>
                  <a:fillRect/>
                </a:stretch>
              </p:blipFill>
              <p:spPr>
                <a:xfrm>
                  <a:off x="8862037" y="2115112"/>
                  <a:ext cx="19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7" name="Freihand 226">
                  <a:extLst>
                    <a:ext uri="{FF2B5EF4-FFF2-40B4-BE49-F238E27FC236}">
                      <a16:creationId xmlns:a16="http://schemas.microsoft.com/office/drawing/2014/main" id="{BC696549-CC12-4C74-BEBF-119D45283B84}"/>
                    </a:ext>
                  </a:extLst>
                </p14:cNvPr>
                <p14:cNvContentPartPr/>
                <p14:nvPr/>
              </p14:nvContentPartPr>
              <p14:xfrm>
                <a:off x="9058957" y="2099272"/>
                <a:ext cx="154440" cy="66960"/>
              </p14:xfrm>
            </p:contentPart>
          </mc:Choice>
          <mc:Fallback xmlns="">
            <p:pic>
              <p:nvPicPr>
                <p:cNvPr id="227" name="Freihand 226">
                  <a:extLst>
                    <a:ext uri="{FF2B5EF4-FFF2-40B4-BE49-F238E27FC236}">
                      <a16:creationId xmlns:a16="http://schemas.microsoft.com/office/drawing/2014/main" id="{BC696549-CC12-4C74-BEBF-119D45283B84}"/>
                    </a:ext>
                  </a:extLst>
                </p:cNvPr>
                <p:cNvPicPr/>
                <p:nvPr/>
              </p:nvPicPr>
              <p:blipFill>
                <a:blip r:embed="rId311"/>
                <a:stretch>
                  <a:fillRect/>
                </a:stretch>
              </p:blipFill>
              <p:spPr>
                <a:xfrm>
                  <a:off x="9054637" y="2094952"/>
                  <a:ext cx="16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8" name="Freihand 227">
                  <a:extLst>
                    <a:ext uri="{FF2B5EF4-FFF2-40B4-BE49-F238E27FC236}">
                      <a16:creationId xmlns:a16="http://schemas.microsoft.com/office/drawing/2014/main" id="{CDF1CE69-D720-4D02-B42D-B0B3DE9702FC}"/>
                    </a:ext>
                  </a:extLst>
                </p14:cNvPr>
                <p14:cNvContentPartPr/>
                <p14:nvPr/>
              </p14:nvContentPartPr>
              <p14:xfrm>
                <a:off x="9250837" y="2031232"/>
                <a:ext cx="134640" cy="140400"/>
              </p14:xfrm>
            </p:contentPart>
          </mc:Choice>
          <mc:Fallback xmlns="">
            <p:pic>
              <p:nvPicPr>
                <p:cNvPr id="228" name="Freihand 227">
                  <a:extLst>
                    <a:ext uri="{FF2B5EF4-FFF2-40B4-BE49-F238E27FC236}">
                      <a16:creationId xmlns:a16="http://schemas.microsoft.com/office/drawing/2014/main" id="{CDF1CE69-D720-4D02-B42D-B0B3DE9702FC}"/>
                    </a:ext>
                  </a:extLst>
                </p:cNvPr>
                <p:cNvPicPr/>
                <p:nvPr/>
              </p:nvPicPr>
              <p:blipFill>
                <a:blip r:embed="rId313"/>
                <a:stretch>
                  <a:fillRect/>
                </a:stretch>
              </p:blipFill>
              <p:spPr>
                <a:xfrm>
                  <a:off x="9246517" y="2026912"/>
                  <a:ext cx="14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9" name="Freihand 228">
                  <a:extLst>
                    <a:ext uri="{FF2B5EF4-FFF2-40B4-BE49-F238E27FC236}">
                      <a16:creationId xmlns:a16="http://schemas.microsoft.com/office/drawing/2014/main" id="{3BD073E0-F3F0-47A2-87F9-E61E73AB1BBF}"/>
                    </a:ext>
                  </a:extLst>
                </p14:cNvPr>
                <p14:cNvContentPartPr/>
                <p14:nvPr/>
              </p14:nvContentPartPr>
              <p14:xfrm>
                <a:off x="9392317" y="2074432"/>
                <a:ext cx="87840" cy="100800"/>
              </p14:xfrm>
            </p:contentPart>
          </mc:Choice>
          <mc:Fallback xmlns="">
            <p:pic>
              <p:nvPicPr>
                <p:cNvPr id="229" name="Freihand 228">
                  <a:extLst>
                    <a:ext uri="{FF2B5EF4-FFF2-40B4-BE49-F238E27FC236}">
                      <a16:creationId xmlns:a16="http://schemas.microsoft.com/office/drawing/2014/main" id="{3BD073E0-F3F0-47A2-87F9-E61E73AB1BBF}"/>
                    </a:ext>
                  </a:extLst>
                </p:cNvPr>
                <p:cNvPicPr/>
                <p:nvPr/>
              </p:nvPicPr>
              <p:blipFill>
                <a:blip r:embed="rId315"/>
                <a:stretch>
                  <a:fillRect/>
                </a:stretch>
              </p:blipFill>
              <p:spPr>
                <a:xfrm>
                  <a:off x="9387997" y="2070112"/>
                  <a:ext cx="96480" cy="109440"/>
                </a:xfrm>
                <a:prstGeom prst="rect">
                  <a:avLst/>
                </a:prstGeom>
              </p:spPr>
            </p:pic>
          </mc:Fallback>
        </mc:AlternateContent>
      </p:grpSp>
      <p:grpSp>
        <p:nvGrpSpPr>
          <p:cNvPr id="244" name="Gruppieren 243">
            <a:extLst>
              <a:ext uri="{FF2B5EF4-FFF2-40B4-BE49-F238E27FC236}">
                <a16:creationId xmlns:a16="http://schemas.microsoft.com/office/drawing/2014/main" id="{19A173A9-F444-421B-B504-BDF0609C7D33}"/>
              </a:ext>
            </a:extLst>
          </p:cNvPr>
          <p:cNvGrpSpPr/>
          <p:nvPr/>
        </p:nvGrpSpPr>
        <p:grpSpPr>
          <a:xfrm>
            <a:off x="9651157" y="1957792"/>
            <a:ext cx="1072800" cy="302400"/>
            <a:chOff x="9651157" y="1957792"/>
            <a:chExt cx="1072800" cy="302400"/>
          </a:xfrm>
        </p:grpSpPr>
        <mc:AlternateContent xmlns:mc="http://schemas.openxmlformats.org/markup-compatibility/2006" xmlns:p14="http://schemas.microsoft.com/office/powerpoint/2010/main">
          <mc:Choice Requires="p14">
            <p:contentPart p14:bwMode="auto" r:id="rId316">
              <p14:nvContentPartPr>
                <p14:cNvPr id="230" name="Freihand 229">
                  <a:extLst>
                    <a:ext uri="{FF2B5EF4-FFF2-40B4-BE49-F238E27FC236}">
                      <a16:creationId xmlns:a16="http://schemas.microsoft.com/office/drawing/2014/main" id="{F22D156B-BE3C-4063-A784-31462B1F9ED5}"/>
                    </a:ext>
                  </a:extLst>
                </p14:cNvPr>
                <p14:cNvContentPartPr/>
                <p14:nvPr/>
              </p14:nvContentPartPr>
              <p14:xfrm>
                <a:off x="9651157" y="2081272"/>
                <a:ext cx="87120" cy="123840"/>
              </p14:xfrm>
            </p:contentPart>
          </mc:Choice>
          <mc:Fallback xmlns="">
            <p:pic>
              <p:nvPicPr>
                <p:cNvPr id="230" name="Freihand 229">
                  <a:extLst>
                    <a:ext uri="{FF2B5EF4-FFF2-40B4-BE49-F238E27FC236}">
                      <a16:creationId xmlns:a16="http://schemas.microsoft.com/office/drawing/2014/main" id="{F22D156B-BE3C-4063-A784-31462B1F9ED5}"/>
                    </a:ext>
                  </a:extLst>
                </p:cNvPr>
                <p:cNvPicPr/>
                <p:nvPr/>
              </p:nvPicPr>
              <p:blipFill>
                <a:blip r:embed="rId317"/>
                <a:stretch>
                  <a:fillRect/>
                </a:stretch>
              </p:blipFill>
              <p:spPr>
                <a:xfrm>
                  <a:off x="9646837" y="2076952"/>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1" name="Freihand 230">
                  <a:extLst>
                    <a:ext uri="{FF2B5EF4-FFF2-40B4-BE49-F238E27FC236}">
                      <a16:creationId xmlns:a16="http://schemas.microsoft.com/office/drawing/2014/main" id="{8C5038F6-B9A9-40B8-91FB-27E14A0651D6}"/>
                    </a:ext>
                  </a:extLst>
                </p14:cNvPr>
                <p14:cNvContentPartPr/>
                <p14:nvPr/>
              </p14:nvContentPartPr>
              <p14:xfrm>
                <a:off x="9746917" y="1992352"/>
                <a:ext cx="342720" cy="193320"/>
              </p14:xfrm>
            </p:contentPart>
          </mc:Choice>
          <mc:Fallback xmlns="">
            <p:pic>
              <p:nvPicPr>
                <p:cNvPr id="231" name="Freihand 230">
                  <a:extLst>
                    <a:ext uri="{FF2B5EF4-FFF2-40B4-BE49-F238E27FC236}">
                      <a16:creationId xmlns:a16="http://schemas.microsoft.com/office/drawing/2014/main" id="{8C5038F6-B9A9-40B8-91FB-27E14A0651D6}"/>
                    </a:ext>
                  </a:extLst>
                </p:cNvPr>
                <p:cNvPicPr/>
                <p:nvPr/>
              </p:nvPicPr>
              <p:blipFill>
                <a:blip r:embed="rId319"/>
                <a:stretch>
                  <a:fillRect/>
                </a:stretch>
              </p:blipFill>
              <p:spPr>
                <a:xfrm>
                  <a:off x="9742597" y="1988032"/>
                  <a:ext cx="351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2" name="Freihand 231">
                  <a:extLst>
                    <a:ext uri="{FF2B5EF4-FFF2-40B4-BE49-F238E27FC236}">
                      <a16:creationId xmlns:a16="http://schemas.microsoft.com/office/drawing/2014/main" id="{295E3A36-DBCB-4015-8DBD-CC8BB13BC6A9}"/>
                    </a:ext>
                  </a:extLst>
                </p14:cNvPr>
                <p14:cNvContentPartPr/>
                <p14:nvPr/>
              </p14:nvContentPartPr>
              <p14:xfrm>
                <a:off x="9953197" y="1957792"/>
                <a:ext cx="23040" cy="14400"/>
              </p14:xfrm>
            </p:contentPart>
          </mc:Choice>
          <mc:Fallback xmlns="">
            <p:pic>
              <p:nvPicPr>
                <p:cNvPr id="232" name="Freihand 231">
                  <a:extLst>
                    <a:ext uri="{FF2B5EF4-FFF2-40B4-BE49-F238E27FC236}">
                      <a16:creationId xmlns:a16="http://schemas.microsoft.com/office/drawing/2014/main" id="{295E3A36-DBCB-4015-8DBD-CC8BB13BC6A9}"/>
                    </a:ext>
                  </a:extLst>
                </p:cNvPr>
                <p:cNvPicPr/>
                <p:nvPr/>
              </p:nvPicPr>
              <p:blipFill>
                <a:blip r:embed="rId321"/>
                <a:stretch>
                  <a:fillRect/>
                </a:stretch>
              </p:blipFill>
              <p:spPr>
                <a:xfrm>
                  <a:off x="9948877" y="1953472"/>
                  <a:ext cx="3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3" name="Freihand 232">
                  <a:extLst>
                    <a:ext uri="{FF2B5EF4-FFF2-40B4-BE49-F238E27FC236}">
                      <a16:creationId xmlns:a16="http://schemas.microsoft.com/office/drawing/2014/main" id="{5F75A7C4-ECF0-43A4-B2C5-7D956C313F76}"/>
                    </a:ext>
                  </a:extLst>
                </p14:cNvPr>
                <p14:cNvContentPartPr/>
                <p14:nvPr/>
              </p14:nvContentPartPr>
              <p14:xfrm>
                <a:off x="10194037" y="2025472"/>
                <a:ext cx="212760" cy="234720"/>
              </p14:xfrm>
            </p:contentPart>
          </mc:Choice>
          <mc:Fallback xmlns="">
            <p:pic>
              <p:nvPicPr>
                <p:cNvPr id="233" name="Freihand 232">
                  <a:extLst>
                    <a:ext uri="{FF2B5EF4-FFF2-40B4-BE49-F238E27FC236}">
                      <a16:creationId xmlns:a16="http://schemas.microsoft.com/office/drawing/2014/main" id="{5F75A7C4-ECF0-43A4-B2C5-7D956C313F76}"/>
                    </a:ext>
                  </a:extLst>
                </p:cNvPr>
                <p:cNvPicPr/>
                <p:nvPr/>
              </p:nvPicPr>
              <p:blipFill>
                <a:blip r:embed="rId323"/>
                <a:stretch>
                  <a:fillRect/>
                </a:stretch>
              </p:blipFill>
              <p:spPr>
                <a:xfrm>
                  <a:off x="10189717" y="2021152"/>
                  <a:ext cx="221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4" name="Freihand 233">
                  <a:extLst>
                    <a:ext uri="{FF2B5EF4-FFF2-40B4-BE49-F238E27FC236}">
                      <a16:creationId xmlns:a16="http://schemas.microsoft.com/office/drawing/2014/main" id="{FA1BA591-5032-434E-99A5-76C327286595}"/>
                    </a:ext>
                  </a:extLst>
                </p14:cNvPr>
                <p14:cNvContentPartPr/>
                <p14:nvPr/>
              </p14:nvContentPartPr>
              <p14:xfrm>
                <a:off x="10506517" y="2002072"/>
                <a:ext cx="217440" cy="148680"/>
              </p14:xfrm>
            </p:contentPart>
          </mc:Choice>
          <mc:Fallback xmlns="">
            <p:pic>
              <p:nvPicPr>
                <p:cNvPr id="234" name="Freihand 233">
                  <a:extLst>
                    <a:ext uri="{FF2B5EF4-FFF2-40B4-BE49-F238E27FC236}">
                      <a16:creationId xmlns:a16="http://schemas.microsoft.com/office/drawing/2014/main" id="{FA1BA591-5032-434E-99A5-76C327286595}"/>
                    </a:ext>
                  </a:extLst>
                </p:cNvPr>
                <p:cNvPicPr/>
                <p:nvPr/>
              </p:nvPicPr>
              <p:blipFill>
                <a:blip r:embed="rId325"/>
                <a:stretch>
                  <a:fillRect/>
                </a:stretch>
              </p:blipFill>
              <p:spPr>
                <a:xfrm>
                  <a:off x="10502197" y="1997752"/>
                  <a:ext cx="226080" cy="157320"/>
                </a:xfrm>
                <a:prstGeom prst="rect">
                  <a:avLst/>
                </a:prstGeom>
              </p:spPr>
            </p:pic>
          </mc:Fallback>
        </mc:AlternateContent>
      </p:grpSp>
      <p:grpSp>
        <p:nvGrpSpPr>
          <p:cNvPr id="243" name="Gruppieren 242">
            <a:extLst>
              <a:ext uri="{FF2B5EF4-FFF2-40B4-BE49-F238E27FC236}">
                <a16:creationId xmlns:a16="http://schemas.microsoft.com/office/drawing/2014/main" id="{BF064E5C-EC9E-4DA1-8569-82862EDE0BE9}"/>
              </a:ext>
            </a:extLst>
          </p:cNvPr>
          <p:cNvGrpSpPr/>
          <p:nvPr/>
        </p:nvGrpSpPr>
        <p:grpSpPr>
          <a:xfrm>
            <a:off x="10903237" y="1886152"/>
            <a:ext cx="1019160" cy="302760"/>
            <a:chOff x="10903237" y="1886152"/>
            <a:chExt cx="1019160" cy="302760"/>
          </a:xfrm>
        </p:grpSpPr>
        <mc:AlternateContent xmlns:mc="http://schemas.openxmlformats.org/markup-compatibility/2006" xmlns:p14="http://schemas.microsoft.com/office/powerpoint/2010/main">
          <mc:Choice Requires="p14">
            <p:contentPart p14:bwMode="auto" r:id="rId326">
              <p14:nvContentPartPr>
                <p14:cNvPr id="235" name="Freihand 234">
                  <a:extLst>
                    <a:ext uri="{FF2B5EF4-FFF2-40B4-BE49-F238E27FC236}">
                      <a16:creationId xmlns:a16="http://schemas.microsoft.com/office/drawing/2014/main" id="{C496AEBE-43AC-4059-BB8F-C9029E0C8390}"/>
                    </a:ext>
                  </a:extLst>
                </p14:cNvPr>
                <p14:cNvContentPartPr/>
                <p14:nvPr/>
              </p14:nvContentPartPr>
              <p14:xfrm>
                <a:off x="10903237" y="2046352"/>
                <a:ext cx="90000" cy="102240"/>
              </p14:xfrm>
            </p:contentPart>
          </mc:Choice>
          <mc:Fallback xmlns="">
            <p:pic>
              <p:nvPicPr>
                <p:cNvPr id="235" name="Freihand 234">
                  <a:extLst>
                    <a:ext uri="{FF2B5EF4-FFF2-40B4-BE49-F238E27FC236}">
                      <a16:creationId xmlns:a16="http://schemas.microsoft.com/office/drawing/2014/main" id="{C496AEBE-43AC-4059-BB8F-C9029E0C8390}"/>
                    </a:ext>
                  </a:extLst>
                </p:cNvPr>
                <p:cNvPicPr/>
                <p:nvPr/>
              </p:nvPicPr>
              <p:blipFill>
                <a:blip r:embed="rId327"/>
                <a:stretch>
                  <a:fillRect/>
                </a:stretch>
              </p:blipFill>
              <p:spPr>
                <a:xfrm>
                  <a:off x="10898917" y="2042032"/>
                  <a:ext cx="98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EAAA1D6D-834C-4C09-B4B6-68FA91B0C56C}"/>
                    </a:ext>
                  </a:extLst>
                </p14:cNvPr>
                <p14:cNvContentPartPr/>
                <p14:nvPr/>
              </p14:nvContentPartPr>
              <p14:xfrm>
                <a:off x="10992517" y="2015752"/>
                <a:ext cx="33480" cy="145800"/>
              </p14:xfrm>
            </p:contentPart>
          </mc:Choice>
          <mc:Fallback xmlns="">
            <p:pic>
              <p:nvPicPr>
                <p:cNvPr id="236" name="Freihand 235">
                  <a:extLst>
                    <a:ext uri="{FF2B5EF4-FFF2-40B4-BE49-F238E27FC236}">
                      <a16:creationId xmlns:a16="http://schemas.microsoft.com/office/drawing/2014/main" id="{EAAA1D6D-834C-4C09-B4B6-68FA91B0C56C}"/>
                    </a:ext>
                  </a:extLst>
                </p:cNvPr>
                <p:cNvPicPr/>
                <p:nvPr/>
              </p:nvPicPr>
              <p:blipFill>
                <a:blip r:embed="rId329"/>
                <a:stretch>
                  <a:fillRect/>
                </a:stretch>
              </p:blipFill>
              <p:spPr>
                <a:xfrm>
                  <a:off x="10988197" y="2011432"/>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7" name="Freihand 236">
                  <a:extLst>
                    <a:ext uri="{FF2B5EF4-FFF2-40B4-BE49-F238E27FC236}">
                      <a16:creationId xmlns:a16="http://schemas.microsoft.com/office/drawing/2014/main" id="{6659A6C3-0DDC-43F3-91EC-1B3D9D9CBD2F}"/>
                    </a:ext>
                  </a:extLst>
                </p14:cNvPr>
                <p14:cNvContentPartPr/>
                <p14:nvPr/>
              </p14:nvContentPartPr>
              <p14:xfrm>
                <a:off x="10930957" y="2006032"/>
                <a:ext cx="191160" cy="147960"/>
              </p14:xfrm>
            </p:contentPart>
          </mc:Choice>
          <mc:Fallback xmlns="">
            <p:pic>
              <p:nvPicPr>
                <p:cNvPr id="237" name="Freihand 236">
                  <a:extLst>
                    <a:ext uri="{FF2B5EF4-FFF2-40B4-BE49-F238E27FC236}">
                      <a16:creationId xmlns:a16="http://schemas.microsoft.com/office/drawing/2014/main" id="{6659A6C3-0DDC-43F3-91EC-1B3D9D9CBD2F}"/>
                    </a:ext>
                  </a:extLst>
                </p:cNvPr>
                <p:cNvPicPr/>
                <p:nvPr/>
              </p:nvPicPr>
              <p:blipFill>
                <a:blip r:embed="rId331"/>
                <a:stretch>
                  <a:fillRect/>
                </a:stretch>
              </p:blipFill>
              <p:spPr>
                <a:xfrm>
                  <a:off x="10926637" y="2001712"/>
                  <a:ext cx="199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Freihand 237">
                  <a:extLst>
                    <a:ext uri="{FF2B5EF4-FFF2-40B4-BE49-F238E27FC236}">
                      <a16:creationId xmlns:a16="http://schemas.microsoft.com/office/drawing/2014/main" id="{30D70E1D-4A0A-4A95-B5B4-C9C3F7B22D16}"/>
                    </a:ext>
                  </a:extLst>
                </p14:cNvPr>
                <p14:cNvContentPartPr/>
                <p14:nvPr/>
              </p14:nvContentPartPr>
              <p14:xfrm>
                <a:off x="11018437" y="1997392"/>
                <a:ext cx="204840" cy="150120"/>
              </p14:xfrm>
            </p:contentPart>
          </mc:Choice>
          <mc:Fallback xmlns="">
            <p:pic>
              <p:nvPicPr>
                <p:cNvPr id="238" name="Freihand 237">
                  <a:extLst>
                    <a:ext uri="{FF2B5EF4-FFF2-40B4-BE49-F238E27FC236}">
                      <a16:creationId xmlns:a16="http://schemas.microsoft.com/office/drawing/2014/main" id="{30D70E1D-4A0A-4A95-B5B4-C9C3F7B22D16}"/>
                    </a:ext>
                  </a:extLst>
                </p:cNvPr>
                <p:cNvPicPr/>
                <p:nvPr/>
              </p:nvPicPr>
              <p:blipFill>
                <a:blip r:embed="rId333"/>
                <a:stretch>
                  <a:fillRect/>
                </a:stretch>
              </p:blipFill>
              <p:spPr>
                <a:xfrm>
                  <a:off x="11014117" y="1993072"/>
                  <a:ext cx="213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83470671-5538-4808-B958-C9ECD75059DA}"/>
                    </a:ext>
                  </a:extLst>
                </p14:cNvPr>
                <p14:cNvContentPartPr/>
                <p14:nvPr/>
              </p14:nvContentPartPr>
              <p14:xfrm>
                <a:off x="11308597" y="2069752"/>
                <a:ext cx="67680" cy="91080"/>
              </p14:xfrm>
            </p:contentPart>
          </mc:Choice>
          <mc:Fallback xmlns="">
            <p:pic>
              <p:nvPicPr>
                <p:cNvPr id="239" name="Freihand 238">
                  <a:extLst>
                    <a:ext uri="{FF2B5EF4-FFF2-40B4-BE49-F238E27FC236}">
                      <a16:creationId xmlns:a16="http://schemas.microsoft.com/office/drawing/2014/main" id="{83470671-5538-4808-B958-C9ECD75059DA}"/>
                    </a:ext>
                  </a:extLst>
                </p:cNvPr>
                <p:cNvPicPr/>
                <p:nvPr/>
              </p:nvPicPr>
              <p:blipFill>
                <a:blip r:embed="rId335"/>
                <a:stretch>
                  <a:fillRect/>
                </a:stretch>
              </p:blipFill>
              <p:spPr>
                <a:xfrm>
                  <a:off x="11304277" y="2065432"/>
                  <a:ext cx="76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Freihand 239">
                  <a:extLst>
                    <a:ext uri="{FF2B5EF4-FFF2-40B4-BE49-F238E27FC236}">
                      <a16:creationId xmlns:a16="http://schemas.microsoft.com/office/drawing/2014/main" id="{09CB9171-9901-48B9-BD7C-043ECADC6A79}"/>
                    </a:ext>
                  </a:extLst>
                </p14:cNvPr>
                <p14:cNvContentPartPr/>
                <p14:nvPr/>
              </p14:nvContentPartPr>
              <p14:xfrm>
                <a:off x="11398237" y="2047792"/>
                <a:ext cx="402840" cy="109440"/>
              </p14:xfrm>
            </p:contentPart>
          </mc:Choice>
          <mc:Fallback xmlns="">
            <p:pic>
              <p:nvPicPr>
                <p:cNvPr id="240" name="Freihand 239">
                  <a:extLst>
                    <a:ext uri="{FF2B5EF4-FFF2-40B4-BE49-F238E27FC236}">
                      <a16:creationId xmlns:a16="http://schemas.microsoft.com/office/drawing/2014/main" id="{09CB9171-9901-48B9-BD7C-043ECADC6A79}"/>
                    </a:ext>
                  </a:extLst>
                </p:cNvPr>
                <p:cNvPicPr/>
                <p:nvPr/>
              </p:nvPicPr>
              <p:blipFill>
                <a:blip r:embed="rId337"/>
                <a:stretch>
                  <a:fillRect/>
                </a:stretch>
              </p:blipFill>
              <p:spPr>
                <a:xfrm>
                  <a:off x="11393557" y="2043472"/>
                  <a:ext cx="411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1" name="Freihand 240">
                  <a:extLst>
                    <a:ext uri="{FF2B5EF4-FFF2-40B4-BE49-F238E27FC236}">
                      <a16:creationId xmlns:a16="http://schemas.microsoft.com/office/drawing/2014/main" id="{24E33CE6-86B0-4BE6-A6EB-06BC79C00AA5}"/>
                    </a:ext>
                  </a:extLst>
                </p14:cNvPr>
                <p14:cNvContentPartPr/>
                <p14:nvPr/>
              </p14:nvContentPartPr>
              <p14:xfrm>
                <a:off x="11878477" y="1886152"/>
                <a:ext cx="43920" cy="220320"/>
              </p14:xfrm>
            </p:contentPart>
          </mc:Choice>
          <mc:Fallback xmlns="">
            <p:pic>
              <p:nvPicPr>
                <p:cNvPr id="241" name="Freihand 240">
                  <a:extLst>
                    <a:ext uri="{FF2B5EF4-FFF2-40B4-BE49-F238E27FC236}">
                      <a16:creationId xmlns:a16="http://schemas.microsoft.com/office/drawing/2014/main" id="{24E33CE6-86B0-4BE6-A6EB-06BC79C00AA5}"/>
                    </a:ext>
                  </a:extLst>
                </p:cNvPr>
                <p:cNvPicPr/>
                <p:nvPr/>
              </p:nvPicPr>
              <p:blipFill>
                <a:blip r:embed="rId339"/>
                <a:stretch>
                  <a:fillRect/>
                </a:stretch>
              </p:blipFill>
              <p:spPr>
                <a:xfrm>
                  <a:off x="11874157" y="1881832"/>
                  <a:ext cx="52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2" name="Freihand 241">
                  <a:extLst>
                    <a:ext uri="{FF2B5EF4-FFF2-40B4-BE49-F238E27FC236}">
                      <a16:creationId xmlns:a16="http://schemas.microsoft.com/office/drawing/2014/main" id="{64746CDB-7025-4935-B77B-BF60D58788C3}"/>
                    </a:ext>
                  </a:extLst>
                </p14:cNvPr>
                <p14:cNvContentPartPr/>
                <p14:nvPr/>
              </p14:nvContentPartPr>
              <p14:xfrm>
                <a:off x="11847877" y="2188552"/>
                <a:ext cx="360" cy="360"/>
              </p14:xfrm>
            </p:contentPart>
          </mc:Choice>
          <mc:Fallback xmlns="">
            <p:pic>
              <p:nvPicPr>
                <p:cNvPr id="242" name="Freihand 241">
                  <a:extLst>
                    <a:ext uri="{FF2B5EF4-FFF2-40B4-BE49-F238E27FC236}">
                      <a16:creationId xmlns:a16="http://schemas.microsoft.com/office/drawing/2014/main" id="{64746CDB-7025-4935-B77B-BF60D58788C3}"/>
                    </a:ext>
                  </a:extLst>
                </p:cNvPr>
                <p:cNvPicPr/>
                <p:nvPr/>
              </p:nvPicPr>
              <p:blipFill>
                <a:blip r:embed="rId139"/>
                <a:stretch>
                  <a:fillRect/>
                </a:stretch>
              </p:blipFill>
              <p:spPr>
                <a:xfrm>
                  <a:off x="11843557" y="2184232"/>
                  <a:ext cx="9000" cy="9000"/>
                </a:xfrm>
                <a:prstGeom prst="rect">
                  <a:avLst/>
                </a:prstGeom>
              </p:spPr>
            </p:pic>
          </mc:Fallback>
        </mc:AlternateContent>
      </p:grpSp>
      <p:sp>
        <p:nvSpPr>
          <p:cNvPr id="246" name="Gerader Verbinder 245">
            <a:extLst>
              <a:ext uri="{FF2B5EF4-FFF2-40B4-BE49-F238E27FC236}">
                <a16:creationId xmlns:a16="http://schemas.microsoft.com/office/drawing/2014/main" id="{11DAF7E3-24BE-43E9-B1AC-D58E7C078F50}"/>
              </a:ext>
            </a:extLst>
          </p:cNvPr>
          <p:cNvSpPr/>
          <p:nvPr/>
        </p:nvSpPr>
        <p:spPr>
          <a:xfrm>
            <a:off x="1302524" y="411163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341">
            <p14:nvContentPartPr>
              <p14:cNvPr id="293" name="Freihand 292">
                <a:extLst>
                  <a:ext uri="{FF2B5EF4-FFF2-40B4-BE49-F238E27FC236}">
                    <a16:creationId xmlns:a16="http://schemas.microsoft.com/office/drawing/2014/main" id="{E306101E-269D-40B1-937A-82BB30F022B6}"/>
                  </a:ext>
                </a:extLst>
              </p14:cNvPr>
              <p14:cNvContentPartPr/>
              <p14:nvPr/>
            </p14:nvContentPartPr>
            <p14:xfrm>
              <a:off x="2559877" y="6703312"/>
              <a:ext cx="72000" cy="120240"/>
            </p14:xfrm>
          </p:contentPart>
        </mc:Choice>
        <mc:Fallback xmlns="">
          <p:pic>
            <p:nvPicPr>
              <p:cNvPr id="293" name="Freihand 292">
                <a:extLst>
                  <a:ext uri="{FF2B5EF4-FFF2-40B4-BE49-F238E27FC236}">
                    <a16:creationId xmlns:a16="http://schemas.microsoft.com/office/drawing/2014/main" id="{E306101E-269D-40B1-937A-82BB30F022B6}"/>
                  </a:ext>
                </a:extLst>
              </p:cNvPr>
              <p:cNvPicPr/>
              <p:nvPr/>
            </p:nvPicPr>
            <p:blipFill>
              <a:blip r:embed="rId342"/>
              <a:stretch>
                <a:fillRect/>
              </a:stretch>
            </p:blipFill>
            <p:spPr>
              <a:xfrm>
                <a:off x="2555557" y="6698992"/>
                <a:ext cx="80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5" name="Freihand 294">
                <a:extLst>
                  <a:ext uri="{FF2B5EF4-FFF2-40B4-BE49-F238E27FC236}">
                    <a16:creationId xmlns:a16="http://schemas.microsoft.com/office/drawing/2014/main" id="{C757DB17-E6ED-4F77-A179-AEB132FDFDD1}"/>
                  </a:ext>
                </a:extLst>
              </p14:cNvPr>
              <p14:cNvContentPartPr/>
              <p14:nvPr/>
            </p14:nvContentPartPr>
            <p14:xfrm>
              <a:off x="419317" y="4522072"/>
              <a:ext cx="313560" cy="363240"/>
            </p14:xfrm>
          </p:contentPart>
        </mc:Choice>
        <mc:Fallback xmlns="">
          <p:pic>
            <p:nvPicPr>
              <p:cNvPr id="295" name="Freihand 294">
                <a:extLst>
                  <a:ext uri="{FF2B5EF4-FFF2-40B4-BE49-F238E27FC236}">
                    <a16:creationId xmlns:a16="http://schemas.microsoft.com/office/drawing/2014/main" id="{C757DB17-E6ED-4F77-A179-AEB132FDFDD1}"/>
                  </a:ext>
                </a:extLst>
              </p:cNvPr>
              <p:cNvPicPr/>
              <p:nvPr/>
            </p:nvPicPr>
            <p:blipFill>
              <a:blip r:embed="rId344"/>
              <a:stretch>
                <a:fillRect/>
              </a:stretch>
            </p:blipFill>
            <p:spPr>
              <a:xfrm>
                <a:off x="414997" y="4517752"/>
                <a:ext cx="322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43" name="Freihand 342">
                <a:extLst>
                  <a:ext uri="{FF2B5EF4-FFF2-40B4-BE49-F238E27FC236}">
                    <a16:creationId xmlns:a16="http://schemas.microsoft.com/office/drawing/2014/main" id="{72F230A3-3D21-4DF0-B3A3-B973EBFA7F75}"/>
                  </a:ext>
                </a:extLst>
              </p14:cNvPr>
              <p14:cNvContentPartPr/>
              <p14:nvPr/>
            </p14:nvContentPartPr>
            <p14:xfrm>
              <a:off x="1871557" y="3578512"/>
              <a:ext cx="432720" cy="444600"/>
            </p14:xfrm>
          </p:contentPart>
        </mc:Choice>
        <mc:Fallback xmlns="">
          <p:pic>
            <p:nvPicPr>
              <p:cNvPr id="343" name="Freihand 342">
                <a:extLst>
                  <a:ext uri="{FF2B5EF4-FFF2-40B4-BE49-F238E27FC236}">
                    <a16:creationId xmlns:a16="http://schemas.microsoft.com/office/drawing/2014/main" id="{72F230A3-3D21-4DF0-B3A3-B973EBFA7F75}"/>
                  </a:ext>
                </a:extLst>
              </p:cNvPr>
              <p:cNvPicPr/>
              <p:nvPr/>
            </p:nvPicPr>
            <p:blipFill>
              <a:blip r:embed="rId346"/>
              <a:stretch>
                <a:fillRect/>
              </a:stretch>
            </p:blipFill>
            <p:spPr>
              <a:xfrm>
                <a:off x="1867237" y="3574192"/>
                <a:ext cx="4413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24" name="Freihand 423">
                <a:extLst>
                  <a:ext uri="{FF2B5EF4-FFF2-40B4-BE49-F238E27FC236}">
                    <a16:creationId xmlns:a16="http://schemas.microsoft.com/office/drawing/2014/main" id="{E9C1D3B8-5496-4501-BDF9-39EE450BB888}"/>
                  </a:ext>
                </a:extLst>
              </p14:cNvPr>
              <p14:cNvContentPartPr/>
              <p14:nvPr/>
            </p14:nvContentPartPr>
            <p14:xfrm>
              <a:off x="2299957" y="6381112"/>
              <a:ext cx="557280" cy="577800"/>
            </p14:xfrm>
          </p:contentPart>
        </mc:Choice>
        <mc:Fallback xmlns="">
          <p:pic>
            <p:nvPicPr>
              <p:cNvPr id="424" name="Freihand 423">
                <a:extLst>
                  <a:ext uri="{FF2B5EF4-FFF2-40B4-BE49-F238E27FC236}">
                    <a16:creationId xmlns:a16="http://schemas.microsoft.com/office/drawing/2014/main" id="{E9C1D3B8-5496-4501-BDF9-39EE450BB888}"/>
                  </a:ext>
                </a:extLst>
              </p:cNvPr>
              <p:cNvPicPr/>
              <p:nvPr/>
            </p:nvPicPr>
            <p:blipFill>
              <a:blip r:embed="rId348"/>
              <a:stretch>
                <a:fillRect/>
              </a:stretch>
            </p:blipFill>
            <p:spPr>
              <a:xfrm>
                <a:off x="2295637" y="6376792"/>
                <a:ext cx="56592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26" name="Freihand 425">
                <a:extLst>
                  <a:ext uri="{FF2B5EF4-FFF2-40B4-BE49-F238E27FC236}">
                    <a16:creationId xmlns:a16="http://schemas.microsoft.com/office/drawing/2014/main" id="{4F779E1B-7455-49CB-87F8-7658404369B2}"/>
                  </a:ext>
                </a:extLst>
              </p14:cNvPr>
              <p14:cNvContentPartPr/>
              <p14:nvPr/>
            </p14:nvContentPartPr>
            <p14:xfrm>
              <a:off x="1832677" y="6448792"/>
              <a:ext cx="450000" cy="515880"/>
            </p14:xfrm>
          </p:contentPart>
        </mc:Choice>
        <mc:Fallback xmlns="">
          <p:pic>
            <p:nvPicPr>
              <p:cNvPr id="426" name="Freihand 425">
                <a:extLst>
                  <a:ext uri="{FF2B5EF4-FFF2-40B4-BE49-F238E27FC236}">
                    <a16:creationId xmlns:a16="http://schemas.microsoft.com/office/drawing/2014/main" id="{4F779E1B-7455-49CB-87F8-7658404369B2}"/>
                  </a:ext>
                </a:extLst>
              </p:cNvPr>
              <p:cNvPicPr/>
              <p:nvPr/>
            </p:nvPicPr>
            <p:blipFill>
              <a:blip r:embed="rId350"/>
              <a:stretch>
                <a:fillRect/>
              </a:stretch>
            </p:blipFill>
            <p:spPr>
              <a:xfrm>
                <a:off x="1828357" y="6444472"/>
                <a:ext cx="4586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7" name="Freihand 196">
                <a:extLst>
                  <a:ext uri="{FF2B5EF4-FFF2-40B4-BE49-F238E27FC236}">
                    <a16:creationId xmlns:a16="http://schemas.microsoft.com/office/drawing/2014/main" id="{171DA513-DB62-469D-8962-C8ECADCDF10D}"/>
                  </a:ext>
                </a:extLst>
              </p14:cNvPr>
              <p14:cNvContentPartPr/>
              <p14:nvPr/>
            </p14:nvContentPartPr>
            <p14:xfrm>
              <a:off x="2487877" y="2380072"/>
              <a:ext cx="33480" cy="437400"/>
            </p14:xfrm>
          </p:contentPart>
        </mc:Choice>
        <mc:Fallback xmlns="">
          <p:pic>
            <p:nvPicPr>
              <p:cNvPr id="197" name="Freihand 196">
                <a:extLst>
                  <a:ext uri="{FF2B5EF4-FFF2-40B4-BE49-F238E27FC236}">
                    <a16:creationId xmlns:a16="http://schemas.microsoft.com/office/drawing/2014/main" id="{171DA513-DB62-469D-8962-C8ECADCDF10D}"/>
                  </a:ext>
                </a:extLst>
              </p:cNvPr>
              <p:cNvPicPr/>
              <p:nvPr/>
            </p:nvPicPr>
            <p:blipFill>
              <a:blip r:embed="rId352"/>
              <a:stretch>
                <a:fillRect/>
              </a:stretch>
            </p:blipFill>
            <p:spPr>
              <a:xfrm>
                <a:off x="2483557" y="2375752"/>
                <a:ext cx="4212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8" name="Freihand 197">
                <a:extLst>
                  <a:ext uri="{FF2B5EF4-FFF2-40B4-BE49-F238E27FC236}">
                    <a16:creationId xmlns:a16="http://schemas.microsoft.com/office/drawing/2014/main" id="{D2FCD8E3-AC72-4FEE-B014-3B2A214786C5}"/>
                  </a:ext>
                </a:extLst>
              </p14:cNvPr>
              <p14:cNvContentPartPr/>
              <p14:nvPr/>
            </p14:nvContentPartPr>
            <p14:xfrm>
              <a:off x="2512357" y="2909272"/>
              <a:ext cx="6840" cy="151560"/>
            </p14:xfrm>
          </p:contentPart>
        </mc:Choice>
        <mc:Fallback xmlns="">
          <p:pic>
            <p:nvPicPr>
              <p:cNvPr id="198" name="Freihand 197">
                <a:extLst>
                  <a:ext uri="{FF2B5EF4-FFF2-40B4-BE49-F238E27FC236}">
                    <a16:creationId xmlns:a16="http://schemas.microsoft.com/office/drawing/2014/main" id="{D2FCD8E3-AC72-4FEE-B014-3B2A214786C5}"/>
                  </a:ext>
                </a:extLst>
              </p:cNvPr>
              <p:cNvPicPr/>
              <p:nvPr/>
            </p:nvPicPr>
            <p:blipFill>
              <a:blip r:embed="rId354"/>
              <a:stretch>
                <a:fillRect/>
              </a:stretch>
            </p:blipFill>
            <p:spPr>
              <a:xfrm>
                <a:off x="2508037" y="2904952"/>
                <a:ext cx="15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0" name="Freihand 259">
                <a:extLst>
                  <a:ext uri="{FF2B5EF4-FFF2-40B4-BE49-F238E27FC236}">
                    <a16:creationId xmlns:a16="http://schemas.microsoft.com/office/drawing/2014/main" id="{45D365D7-4323-4C71-93B7-2A03588E972C}"/>
                  </a:ext>
                </a:extLst>
              </p14:cNvPr>
              <p14:cNvContentPartPr/>
              <p14:nvPr/>
            </p14:nvContentPartPr>
            <p14:xfrm>
              <a:off x="2793877" y="4734472"/>
              <a:ext cx="393480" cy="41040"/>
            </p14:xfrm>
          </p:contentPart>
        </mc:Choice>
        <mc:Fallback xmlns="">
          <p:pic>
            <p:nvPicPr>
              <p:cNvPr id="260" name="Freihand 259">
                <a:extLst>
                  <a:ext uri="{FF2B5EF4-FFF2-40B4-BE49-F238E27FC236}">
                    <a16:creationId xmlns:a16="http://schemas.microsoft.com/office/drawing/2014/main" id="{45D365D7-4323-4C71-93B7-2A03588E972C}"/>
                  </a:ext>
                </a:extLst>
              </p:cNvPr>
              <p:cNvPicPr/>
              <p:nvPr/>
            </p:nvPicPr>
            <p:blipFill>
              <a:blip r:embed="rId356"/>
              <a:stretch>
                <a:fillRect/>
              </a:stretch>
            </p:blipFill>
            <p:spPr>
              <a:xfrm>
                <a:off x="2789557" y="4730152"/>
                <a:ext cx="40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1" name="Freihand 260">
                <a:extLst>
                  <a:ext uri="{FF2B5EF4-FFF2-40B4-BE49-F238E27FC236}">
                    <a16:creationId xmlns:a16="http://schemas.microsoft.com/office/drawing/2014/main" id="{8FA81400-A4B9-4D8F-920A-9DC9E9FFB6EB}"/>
                  </a:ext>
                </a:extLst>
              </p14:cNvPr>
              <p14:cNvContentPartPr/>
              <p14:nvPr/>
            </p14:nvContentPartPr>
            <p14:xfrm>
              <a:off x="2733037" y="4687312"/>
              <a:ext cx="278280" cy="117000"/>
            </p14:xfrm>
          </p:contentPart>
        </mc:Choice>
        <mc:Fallback xmlns="">
          <p:pic>
            <p:nvPicPr>
              <p:cNvPr id="261" name="Freihand 260">
                <a:extLst>
                  <a:ext uri="{FF2B5EF4-FFF2-40B4-BE49-F238E27FC236}">
                    <a16:creationId xmlns:a16="http://schemas.microsoft.com/office/drawing/2014/main" id="{8FA81400-A4B9-4D8F-920A-9DC9E9FFB6EB}"/>
                  </a:ext>
                </a:extLst>
              </p:cNvPr>
              <p:cNvPicPr/>
              <p:nvPr/>
            </p:nvPicPr>
            <p:blipFill>
              <a:blip r:embed="rId358"/>
              <a:stretch>
                <a:fillRect/>
              </a:stretch>
            </p:blipFill>
            <p:spPr>
              <a:xfrm>
                <a:off x="2728717" y="4682992"/>
                <a:ext cx="286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3" name="Freihand 262">
                <a:extLst>
                  <a:ext uri="{FF2B5EF4-FFF2-40B4-BE49-F238E27FC236}">
                    <a16:creationId xmlns:a16="http://schemas.microsoft.com/office/drawing/2014/main" id="{BB0205F7-0B32-4B02-AF4B-B3863AF4DAB8}"/>
                  </a:ext>
                </a:extLst>
              </p14:cNvPr>
              <p14:cNvContentPartPr/>
              <p14:nvPr/>
            </p14:nvContentPartPr>
            <p14:xfrm>
              <a:off x="3314077" y="4693792"/>
              <a:ext cx="122760" cy="120960"/>
            </p14:xfrm>
          </p:contentPart>
        </mc:Choice>
        <mc:Fallback xmlns="">
          <p:pic>
            <p:nvPicPr>
              <p:cNvPr id="263" name="Freihand 262">
                <a:extLst>
                  <a:ext uri="{FF2B5EF4-FFF2-40B4-BE49-F238E27FC236}">
                    <a16:creationId xmlns:a16="http://schemas.microsoft.com/office/drawing/2014/main" id="{BB0205F7-0B32-4B02-AF4B-B3863AF4DAB8}"/>
                  </a:ext>
                </a:extLst>
              </p:cNvPr>
              <p:cNvPicPr/>
              <p:nvPr/>
            </p:nvPicPr>
            <p:blipFill>
              <a:blip r:embed="rId360"/>
              <a:stretch>
                <a:fillRect/>
              </a:stretch>
            </p:blipFill>
            <p:spPr>
              <a:xfrm>
                <a:off x="3309757" y="4689472"/>
                <a:ext cx="13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4" name="Freihand 263">
                <a:extLst>
                  <a:ext uri="{FF2B5EF4-FFF2-40B4-BE49-F238E27FC236}">
                    <a16:creationId xmlns:a16="http://schemas.microsoft.com/office/drawing/2014/main" id="{219D9D75-66A4-4369-8BA0-53F8AF169DE8}"/>
                  </a:ext>
                </a:extLst>
              </p14:cNvPr>
              <p14:cNvContentPartPr/>
              <p14:nvPr/>
            </p14:nvContentPartPr>
            <p14:xfrm>
              <a:off x="3498757" y="4680112"/>
              <a:ext cx="497880" cy="117720"/>
            </p14:xfrm>
          </p:contentPart>
        </mc:Choice>
        <mc:Fallback xmlns="">
          <p:pic>
            <p:nvPicPr>
              <p:cNvPr id="264" name="Freihand 263">
                <a:extLst>
                  <a:ext uri="{FF2B5EF4-FFF2-40B4-BE49-F238E27FC236}">
                    <a16:creationId xmlns:a16="http://schemas.microsoft.com/office/drawing/2014/main" id="{219D9D75-66A4-4369-8BA0-53F8AF169DE8}"/>
                  </a:ext>
                </a:extLst>
              </p:cNvPr>
              <p:cNvPicPr/>
              <p:nvPr/>
            </p:nvPicPr>
            <p:blipFill>
              <a:blip r:embed="rId362"/>
              <a:stretch>
                <a:fillRect/>
              </a:stretch>
            </p:blipFill>
            <p:spPr>
              <a:xfrm>
                <a:off x="3494437" y="4675792"/>
                <a:ext cx="506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9" name="Freihand 288">
                <a:extLst>
                  <a:ext uri="{FF2B5EF4-FFF2-40B4-BE49-F238E27FC236}">
                    <a16:creationId xmlns:a16="http://schemas.microsoft.com/office/drawing/2014/main" id="{237FA552-4AB5-4220-80B7-646E4B9E589D}"/>
                  </a:ext>
                </a:extLst>
              </p14:cNvPr>
              <p14:cNvContentPartPr/>
              <p14:nvPr/>
            </p14:nvContentPartPr>
            <p14:xfrm>
              <a:off x="6749917" y="2453512"/>
              <a:ext cx="171720" cy="8640"/>
            </p14:xfrm>
          </p:contentPart>
        </mc:Choice>
        <mc:Fallback xmlns="">
          <p:pic>
            <p:nvPicPr>
              <p:cNvPr id="289" name="Freihand 288">
                <a:extLst>
                  <a:ext uri="{FF2B5EF4-FFF2-40B4-BE49-F238E27FC236}">
                    <a16:creationId xmlns:a16="http://schemas.microsoft.com/office/drawing/2014/main" id="{237FA552-4AB5-4220-80B7-646E4B9E589D}"/>
                  </a:ext>
                </a:extLst>
              </p:cNvPr>
              <p:cNvPicPr/>
              <p:nvPr/>
            </p:nvPicPr>
            <p:blipFill>
              <a:blip r:embed="rId364"/>
              <a:stretch>
                <a:fillRect/>
              </a:stretch>
            </p:blipFill>
            <p:spPr>
              <a:xfrm>
                <a:off x="6745597" y="2449192"/>
                <a:ext cx="180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90" name="Freihand 289">
                <a:extLst>
                  <a:ext uri="{FF2B5EF4-FFF2-40B4-BE49-F238E27FC236}">
                    <a16:creationId xmlns:a16="http://schemas.microsoft.com/office/drawing/2014/main" id="{6F127767-8869-40CB-A78F-390F80F96D51}"/>
                  </a:ext>
                </a:extLst>
              </p14:cNvPr>
              <p14:cNvContentPartPr/>
              <p14:nvPr/>
            </p14:nvContentPartPr>
            <p14:xfrm>
              <a:off x="6795277" y="2482312"/>
              <a:ext cx="154080" cy="23040"/>
            </p14:xfrm>
          </p:contentPart>
        </mc:Choice>
        <mc:Fallback xmlns="">
          <p:pic>
            <p:nvPicPr>
              <p:cNvPr id="290" name="Freihand 289">
                <a:extLst>
                  <a:ext uri="{FF2B5EF4-FFF2-40B4-BE49-F238E27FC236}">
                    <a16:creationId xmlns:a16="http://schemas.microsoft.com/office/drawing/2014/main" id="{6F127767-8869-40CB-A78F-390F80F96D51}"/>
                  </a:ext>
                </a:extLst>
              </p:cNvPr>
              <p:cNvPicPr/>
              <p:nvPr/>
            </p:nvPicPr>
            <p:blipFill>
              <a:blip r:embed="rId366"/>
              <a:stretch>
                <a:fillRect/>
              </a:stretch>
            </p:blipFill>
            <p:spPr>
              <a:xfrm>
                <a:off x="6790957" y="2477992"/>
                <a:ext cx="162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91" name="Freihand 290">
                <a:extLst>
                  <a:ext uri="{FF2B5EF4-FFF2-40B4-BE49-F238E27FC236}">
                    <a16:creationId xmlns:a16="http://schemas.microsoft.com/office/drawing/2014/main" id="{7A4B92D1-4ABC-4413-8461-3AC4906F417D}"/>
                  </a:ext>
                </a:extLst>
              </p14:cNvPr>
              <p14:cNvContentPartPr/>
              <p14:nvPr/>
            </p14:nvContentPartPr>
            <p14:xfrm>
              <a:off x="6925597" y="2397712"/>
              <a:ext cx="77760" cy="158040"/>
            </p14:xfrm>
          </p:contentPart>
        </mc:Choice>
        <mc:Fallback xmlns="">
          <p:pic>
            <p:nvPicPr>
              <p:cNvPr id="291" name="Freihand 290">
                <a:extLst>
                  <a:ext uri="{FF2B5EF4-FFF2-40B4-BE49-F238E27FC236}">
                    <a16:creationId xmlns:a16="http://schemas.microsoft.com/office/drawing/2014/main" id="{7A4B92D1-4ABC-4413-8461-3AC4906F417D}"/>
                  </a:ext>
                </a:extLst>
              </p:cNvPr>
              <p:cNvPicPr/>
              <p:nvPr/>
            </p:nvPicPr>
            <p:blipFill>
              <a:blip r:embed="rId368"/>
              <a:stretch>
                <a:fillRect/>
              </a:stretch>
            </p:blipFill>
            <p:spPr>
              <a:xfrm>
                <a:off x="6921277" y="2393392"/>
                <a:ext cx="86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97" name="Freihand 296">
                <a:extLst>
                  <a:ext uri="{FF2B5EF4-FFF2-40B4-BE49-F238E27FC236}">
                    <a16:creationId xmlns:a16="http://schemas.microsoft.com/office/drawing/2014/main" id="{DF54382B-74B3-4955-9E71-7AA6209645DD}"/>
                  </a:ext>
                </a:extLst>
              </p14:cNvPr>
              <p14:cNvContentPartPr/>
              <p14:nvPr/>
            </p14:nvContentPartPr>
            <p14:xfrm>
              <a:off x="7213597" y="2431552"/>
              <a:ext cx="26640" cy="125640"/>
            </p14:xfrm>
          </p:contentPart>
        </mc:Choice>
        <mc:Fallback xmlns="">
          <p:pic>
            <p:nvPicPr>
              <p:cNvPr id="297" name="Freihand 296">
                <a:extLst>
                  <a:ext uri="{FF2B5EF4-FFF2-40B4-BE49-F238E27FC236}">
                    <a16:creationId xmlns:a16="http://schemas.microsoft.com/office/drawing/2014/main" id="{DF54382B-74B3-4955-9E71-7AA6209645DD}"/>
                  </a:ext>
                </a:extLst>
              </p:cNvPr>
              <p:cNvPicPr/>
              <p:nvPr/>
            </p:nvPicPr>
            <p:blipFill>
              <a:blip r:embed="rId370"/>
              <a:stretch>
                <a:fillRect/>
              </a:stretch>
            </p:blipFill>
            <p:spPr>
              <a:xfrm>
                <a:off x="7209277" y="2427232"/>
                <a:ext cx="35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98" name="Freihand 297">
                <a:extLst>
                  <a:ext uri="{FF2B5EF4-FFF2-40B4-BE49-F238E27FC236}">
                    <a16:creationId xmlns:a16="http://schemas.microsoft.com/office/drawing/2014/main" id="{70BE6505-D18B-4B24-963C-96DFACDAAD65}"/>
                  </a:ext>
                </a:extLst>
              </p14:cNvPr>
              <p14:cNvContentPartPr/>
              <p14:nvPr/>
            </p14:nvContentPartPr>
            <p14:xfrm>
              <a:off x="7162477" y="2503552"/>
              <a:ext cx="143640" cy="44280"/>
            </p14:xfrm>
          </p:contentPart>
        </mc:Choice>
        <mc:Fallback xmlns="">
          <p:pic>
            <p:nvPicPr>
              <p:cNvPr id="298" name="Freihand 297">
                <a:extLst>
                  <a:ext uri="{FF2B5EF4-FFF2-40B4-BE49-F238E27FC236}">
                    <a16:creationId xmlns:a16="http://schemas.microsoft.com/office/drawing/2014/main" id="{70BE6505-D18B-4B24-963C-96DFACDAAD65}"/>
                  </a:ext>
                </a:extLst>
              </p:cNvPr>
              <p:cNvPicPr/>
              <p:nvPr/>
            </p:nvPicPr>
            <p:blipFill>
              <a:blip r:embed="rId372"/>
              <a:stretch>
                <a:fillRect/>
              </a:stretch>
            </p:blipFill>
            <p:spPr>
              <a:xfrm>
                <a:off x="7158157" y="2499232"/>
                <a:ext cx="152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9" name="Freihand 298">
                <a:extLst>
                  <a:ext uri="{FF2B5EF4-FFF2-40B4-BE49-F238E27FC236}">
                    <a16:creationId xmlns:a16="http://schemas.microsoft.com/office/drawing/2014/main" id="{1ECA56E2-1421-4B28-8882-127F70CD3811}"/>
                  </a:ext>
                </a:extLst>
              </p14:cNvPr>
              <p14:cNvContentPartPr/>
              <p14:nvPr/>
            </p14:nvContentPartPr>
            <p14:xfrm>
              <a:off x="7178677" y="2404192"/>
              <a:ext cx="121680" cy="16560"/>
            </p14:xfrm>
          </p:contentPart>
        </mc:Choice>
        <mc:Fallback xmlns="">
          <p:pic>
            <p:nvPicPr>
              <p:cNvPr id="299" name="Freihand 298">
                <a:extLst>
                  <a:ext uri="{FF2B5EF4-FFF2-40B4-BE49-F238E27FC236}">
                    <a16:creationId xmlns:a16="http://schemas.microsoft.com/office/drawing/2014/main" id="{1ECA56E2-1421-4B28-8882-127F70CD3811}"/>
                  </a:ext>
                </a:extLst>
              </p:cNvPr>
              <p:cNvPicPr/>
              <p:nvPr/>
            </p:nvPicPr>
            <p:blipFill>
              <a:blip r:embed="rId374"/>
              <a:stretch>
                <a:fillRect/>
              </a:stretch>
            </p:blipFill>
            <p:spPr>
              <a:xfrm>
                <a:off x="7174357" y="2399872"/>
                <a:ext cx="130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00" name="Freihand 299">
                <a:extLst>
                  <a:ext uri="{FF2B5EF4-FFF2-40B4-BE49-F238E27FC236}">
                    <a16:creationId xmlns:a16="http://schemas.microsoft.com/office/drawing/2014/main" id="{5839ACF0-07A6-4441-B006-2A8655E21E7B}"/>
                  </a:ext>
                </a:extLst>
              </p14:cNvPr>
              <p14:cNvContentPartPr/>
              <p14:nvPr/>
            </p14:nvContentPartPr>
            <p14:xfrm>
              <a:off x="7301077" y="2462152"/>
              <a:ext cx="127440" cy="75240"/>
            </p14:xfrm>
          </p:contentPart>
        </mc:Choice>
        <mc:Fallback xmlns="">
          <p:pic>
            <p:nvPicPr>
              <p:cNvPr id="300" name="Freihand 299">
                <a:extLst>
                  <a:ext uri="{FF2B5EF4-FFF2-40B4-BE49-F238E27FC236}">
                    <a16:creationId xmlns:a16="http://schemas.microsoft.com/office/drawing/2014/main" id="{5839ACF0-07A6-4441-B006-2A8655E21E7B}"/>
                  </a:ext>
                </a:extLst>
              </p:cNvPr>
              <p:cNvPicPr/>
              <p:nvPr/>
            </p:nvPicPr>
            <p:blipFill>
              <a:blip r:embed="rId376"/>
              <a:stretch>
                <a:fillRect/>
              </a:stretch>
            </p:blipFill>
            <p:spPr>
              <a:xfrm>
                <a:off x="7296757" y="2457832"/>
                <a:ext cx="136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1" name="Freihand 300">
                <a:extLst>
                  <a:ext uri="{FF2B5EF4-FFF2-40B4-BE49-F238E27FC236}">
                    <a16:creationId xmlns:a16="http://schemas.microsoft.com/office/drawing/2014/main" id="{BC977353-62F8-414D-886F-B7DC6CF76817}"/>
                  </a:ext>
                </a:extLst>
              </p14:cNvPr>
              <p14:cNvContentPartPr/>
              <p14:nvPr/>
            </p14:nvContentPartPr>
            <p14:xfrm>
              <a:off x="7446877" y="2474752"/>
              <a:ext cx="390240" cy="74520"/>
            </p14:xfrm>
          </p:contentPart>
        </mc:Choice>
        <mc:Fallback xmlns="">
          <p:pic>
            <p:nvPicPr>
              <p:cNvPr id="301" name="Freihand 300">
                <a:extLst>
                  <a:ext uri="{FF2B5EF4-FFF2-40B4-BE49-F238E27FC236}">
                    <a16:creationId xmlns:a16="http://schemas.microsoft.com/office/drawing/2014/main" id="{BC977353-62F8-414D-886F-B7DC6CF76817}"/>
                  </a:ext>
                </a:extLst>
              </p:cNvPr>
              <p:cNvPicPr/>
              <p:nvPr/>
            </p:nvPicPr>
            <p:blipFill>
              <a:blip r:embed="rId378"/>
              <a:stretch>
                <a:fillRect/>
              </a:stretch>
            </p:blipFill>
            <p:spPr>
              <a:xfrm>
                <a:off x="7442557" y="2470432"/>
                <a:ext cx="398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2" name="Freihand 301">
                <a:extLst>
                  <a:ext uri="{FF2B5EF4-FFF2-40B4-BE49-F238E27FC236}">
                    <a16:creationId xmlns:a16="http://schemas.microsoft.com/office/drawing/2014/main" id="{52288475-1E20-42E3-B168-C16A88905248}"/>
                  </a:ext>
                </a:extLst>
              </p14:cNvPr>
              <p14:cNvContentPartPr/>
              <p14:nvPr/>
            </p14:nvContentPartPr>
            <p14:xfrm>
              <a:off x="7845037" y="2467192"/>
              <a:ext cx="137880" cy="104400"/>
            </p14:xfrm>
          </p:contentPart>
        </mc:Choice>
        <mc:Fallback xmlns="">
          <p:pic>
            <p:nvPicPr>
              <p:cNvPr id="302" name="Freihand 301">
                <a:extLst>
                  <a:ext uri="{FF2B5EF4-FFF2-40B4-BE49-F238E27FC236}">
                    <a16:creationId xmlns:a16="http://schemas.microsoft.com/office/drawing/2014/main" id="{52288475-1E20-42E3-B168-C16A88905248}"/>
                  </a:ext>
                </a:extLst>
              </p:cNvPr>
              <p:cNvPicPr/>
              <p:nvPr/>
            </p:nvPicPr>
            <p:blipFill>
              <a:blip r:embed="rId380"/>
              <a:stretch>
                <a:fillRect/>
              </a:stretch>
            </p:blipFill>
            <p:spPr>
              <a:xfrm>
                <a:off x="7840717" y="2462872"/>
                <a:ext cx="14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3" name="Freihand 302">
                <a:extLst>
                  <a:ext uri="{FF2B5EF4-FFF2-40B4-BE49-F238E27FC236}">
                    <a16:creationId xmlns:a16="http://schemas.microsoft.com/office/drawing/2014/main" id="{DBFF07E4-00FD-40D8-ACF9-24A398723F47}"/>
                  </a:ext>
                </a:extLst>
              </p14:cNvPr>
              <p14:cNvContentPartPr/>
              <p14:nvPr/>
            </p14:nvContentPartPr>
            <p14:xfrm>
              <a:off x="8168317" y="2401672"/>
              <a:ext cx="115560" cy="148320"/>
            </p14:xfrm>
          </p:contentPart>
        </mc:Choice>
        <mc:Fallback xmlns="">
          <p:pic>
            <p:nvPicPr>
              <p:cNvPr id="303" name="Freihand 302">
                <a:extLst>
                  <a:ext uri="{FF2B5EF4-FFF2-40B4-BE49-F238E27FC236}">
                    <a16:creationId xmlns:a16="http://schemas.microsoft.com/office/drawing/2014/main" id="{DBFF07E4-00FD-40D8-ACF9-24A398723F47}"/>
                  </a:ext>
                </a:extLst>
              </p:cNvPr>
              <p:cNvPicPr/>
              <p:nvPr/>
            </p:nvPicPr>
            <p:blipFill>
              <a:blip r:embed="rId382"/>
              <a:stretch>
                <a:fillRect/>
              </a:stretch>
            </p:blipFill>
            <p:spPr>
              <a:xfrm>
                <a:off x="8163997" y="2397352"/>
                <a:ext cx="124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4" name="Freihand 303">
                <a:extLst>
                  <a:ext uri="{FF2B5EF4-FFF2-40B4-BE49-F238E27FC236}">
                    <a16:creationId xmlns:a16="http://schemas.microsoft.com/office/drawing/2014/main" id="{28EB02CB-18AF-41B0-A763-C839CBBAB6AB}"/>
                  </a:ext>
                </a:extLst>
              </p14:cNvPr>
              <p14:cNvContentPartPr/>
              <p14:nvPr/>
            </p14:nvContentPartPr>
            <p14:xfrm>
              <a:off x="8284237" y="2482312"/>
              <a:ext cx="66960" cy="63360"/>
            </p14:xfrm>
          </p:contentPart>
        </mc:Choice>
        <mc:Fallback xmlns="">
          <p:pic>
            <p:nvPicPr>
              <p:cNvPr id="304" name="Freihand 303">
                <a:extLst>
                  <a:ext uri="{FF2B5EF4-FFF2-40B4-BE49-F238E27FC236}">
                    <a16:creationId xmlns:a16="http://schemas.microsoft.com/office/drawing/2014/main" id="{28EB02CB-18AF-41B0-A763-C839CBBAB6AB}"/>
                  </a:ext>
                </a:extLst>
              </p:cNvPr>
              <p:cNvPicPr/>
              <p:nvPr/>
            </p:nvPicPr>
            <p:blipFill>
              <a:blip r:embed="rId384"/>
              <a:stretch>
                <a:fillRect/>
              </a:stretch>
            </p:blipFill>
            <p:spPr>
              <a:xfrm>
                <a:off x="8279917" y="2477992"/>
                <a:ext cx="75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5" name="Freihand 304">
                <a:extLst>
                  <a:ext uri="{FF2B5EF4-FFF2-40B4-BE49-F238E27FC236}">
                    <a16:creationId xmlns:a16="http://schemas.microsoft.com/office/drawing/2014/main" id="{9D2329A6-A327-4740-864A-B0BA93A5E082}"/>
                  </a:ext>
                </a:extLst>
              </p14:cNvPr>
              <p14:cNvContentPartPr/>
              <p14:nvPr/>
            </p14:nvContentPartPr>
            <p14:xfrm>
              <a:off x="8398717" y="2482312"/>
              <a:ext cx="79200" cy="79200"/>
            </p14:xfrm>
          </p:contentPart>
        </mc:Choice>
        <mc:Fallback xmlns="">
          <p:pic>
            <p:nvPicPr>
              <p:cNvPr id="305" name="Freihand 304">
                <a:extLst>
                  <a:ext uri="{FF2B5EF4-FFF2-40B4-BE49-F238E27FC236}">
                    <a16:creationId xmlns:a16="http://schemas.microsoft.com/office/drawing/2014/main" id="{9D2329A6-A327-4740-864A-B0BA93A5E082}"/>
                  </a:ext>
                </a:extLst>
              </p:cNvPr>
              <p:cNvPicPr/>
              <p:nvPr/>
            </p:nvPicPr>
            <p:blipFill>
              <a:blip r:embed="rId386"/>
              <a:stretch>
                <a:fillRect/>
              </a:stretch>
            </p:blipFill>
            <p:spPr>
              <a:xfrm>
                <a:off x="8394397" y="2477992"/>
                <a:ext cx="87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6" name="Freihand 305">
                <a:extLst>
                  <a:ext uri="{FF2B5EF4-FFF2-40B4-BE49-F238E27FC236}">
                    <a16:creationId xmlns:a16="http://schemas.microsoft.com/office/drawing/2014/main" id="{D25A1C8D-52AD-4241-945A-BD548C27F201}"/>
                  </a:ext>
                </a:extLst>
              </p14:cNvPr>
              <p14:cNvContentPartPr/>
              <p14:nvPr/>
            </p14:nvContentPartPr>
            <p14:xfrm>
              <a:off x="8667277" y="2557552"/>
              <a:ext cx="23040" cy="1080"/>
            </p14:xfrm>
          </p:contentPart>
        </mc:Choice>
        <mc:Fallback xmlns="">
          <p:pic>
            <p:nvPicPr>
              <p:cNvPr id="306" name="Freihand 305">
                <a:extLst>
                  <a:ext uri="{FF2B5EF4-FFF2-40B4-BE49-F238E27FC236}">
                    <a16:creationId xmlns:a16="http://schemas.microsoft.com/office/drawing/2014/main" id="{D25A1C8D-52AD-4241-945A-BD548C27F201}"/>
                  </a:ext>
                </a:extLst>
              </p:cNvPr>
              <p:cNvPicPr/>
              <p:nvPr/>
            </p:nvPicPr>
            <p:blipFill>
              <a:blip r:embed="rId388"/>
              <a:stretch>
                <a:fillRect/>
              </a:stretch>
            </p:blipFill>
            <p:spPr>
              <a:xfrm>
                <a:off x="8662957" y="2553232"/>
                <a:ext cx="31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7" name="Freihand 306">
                <a:extLst>
                  <a:ext uri="{FF2B5EF4-FFF2-40B4-BE49-F238E27FC236}">
                    <a16:creationId xmlns:a16="http://schemas.microsoft.com/office/drawing/2014/main" id="{434F2CF1-D045-42DD-8C3A-319C11582FC1}"/>
                  </a:ext>
                </a:extLst>
              </p14:cNvPr>
              <p14:cNvContentPartPr/>
              <p14:nvPr/>
            </p14:nvContentPartPr>
            <p14:xfrm>
              <a:off x="8623357" y="2465392"/>
              <a:ext cx="208440" cy="100800"/>
            </p14:xfrm>
          </p:contentPart>
        </mc:Choice>
        <mc:Fallback xmlns="">
          <p:pic>
            <p:nvPicPr>
              <p:cNvPr id="307" name="Freihand 306">
                <a:extLst>
                  <a:ext uri="{FF2B5EF4-FFF2-40B4-BE49-F238E27FC236}">
                    <a16:creationId xmlns:a16="http://schemas.microsoft.com/office/drawing/2014/main" id="{434F2CF1-D045-42DD-8C3A-319C11582FC1}"/>
                  </a:ext>
                </a:extLst>
              </p:cNvPr>
              <p:cNvPicPr/>
              <p:nvPr/>
            </p:nvPicPr>
            <p:blipFill>
              <a:blip r:embed="rId390"/>
              <a:stretch>
                <a:fillRect/>
              </a:stretch>
            </p:blipFill>
            <p:spPr>
              <a:xfrm>
                <a:off x="8619037" y="2461072"/>
                <a:ext cx="21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8" name="Freihand 307">
                <a:extLst>
                  <a:ext uri="{FF2B5EF4-FFF2-40B4-BE49-F238E27FC236}">
                    <a16:creationId xmlns:a16="http://schemas.microsoft.com/office/drawing/2014/main" id="{A9D3903F-16D4-47C8-A542-709514CBBDAC}"/>
                  </a:ext>
                </a:extLst>
              </p14:cNvPr>
              <p14:cNvContentPartPr/>
              <p14:nvPr/>
            </p14:nvContentPartPr>
            <p14:xfrm>
              <a:off x="8843317" y="2485552"/>
              <a:ext cx="80640" cy="79200"/>
            </p14:xfrm>
          </p:contentPart>
        </mc:Choice>
        <mc:Fallback xmlns="">
          <p:pic>
            <p:nvPicPr>
              <p:cNvPr id="308" name="Freihand 307">
                <a:extLst>
                  <a:ext uri="{FF2B5EF4-FFF2-40B4-BE49-F238E27FC236}">
                    <a16:creationId xmlns:a16="http://schemas.microsoft.com/office/drawing/2014/main" id="{A9D3903F-16D4-47C8-A542-709514CBBDAC}"/>
                  </a:ext>
                </a:extLst>
              </p:cNvPr>
              <p:cNvPicPr/>
              <p:nvPr/>
            </p:nvPicPr>
            <p:blipFill>
              <a:blip r:embed="rId392"/>
              <a:stretch>
                <a:fillRect/>
              </a:stretch>
            </p:blipFill>
            <p:spPr>
              <a:xfrm>
                <a:off x="8838997" y="2481232"/>
                <a:ext cx="89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9" name="Freihand 308">
                <a:extLst>
                  <a:ext uri="{FF2B5EF4-FFF2-40B4-BE49-F238E27FC236}">
                    <a16:creationId xmlns:a16="http://schemas.microsoft.com/office/drawing/2014/main" id="{84876B8E-B7E0-465C-A13C-E52E9A1E06D9}"/>
                  </a:ext>
                </a:extLst>
              </p14:cNvPr>
              <p14:cNvContentPartPr/>
              <p14:nvPr/>
            </p14:nvContentPartPr>
            <p14:xfrm>
              <a:off x="8945197" y="2477992"/>
              <a:ext cx="187560" cy="92520"/>
            </p14:xfrm>
          </p:contentPart>
        </mc:Choice>
        <mc:Fallback xmlns="">
          <p:pic>
            <p:nvPicPr>
              <p:cNvPr id="309" name="Freihand 308">
                <a:extLst>
                  <a:ext uri="{FF2B5EF4-FFF2-40B4-BE49-F238E27FC236}">
                    <a16:creationId xmlns:a16="http://schemas.microsoft.com/office/drawing/2014/main" id="{84876B8E-B7E0-465C-A13C-E52E9A1E06D9}"/>
                  </a:ext>
                </a:extLst>
              </p:cNvPr>
              <p:cNvPicPr/>
              <p:nvPr/>
            </p:nvPicPr>
            <p:blipFill>
              <a:blip r:embed="rId394"/>
              <a:stretch>
                <a:fillRect/>
              </a:stretch>
            </p:blipFill>
            <p:spPr>
              <a:xfrm>
                <a:off x="8940877" y="2473672"/>
                <a:ext cx="196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10" name="Freihand 309">
                <a:extLst>
                  <a:ext uri="{FF2B5EF4-FFF2-40B4-BE49-F238E27FC236}">
                    <a16:creationId xmlns:a16="http://schemas.microsoft.com/office/drawing/2014/main" id="{AA1BBE00-D559-4632-B10B-362039E77DF7}"/>
                  </a:ext>
                </a:extLst>
              </p14:cNvPr>
              <p14:cNvContentPartPr/>
              <p14:nvPr/>
            </p14:nvContentPartPr>
            <p14:xfrm>
              <a:off x="9138877" y="2475472"/>
              <a:ext cx="137880" cy="69840"/>
            </p14:xfrm>
          </p:contentPart>
        </mc:Choice>
        <mc:Fallback xmlns="">
          <p:pic>
            <p:nvPicPr>
              <p:cNvPr id="310" name="Freihand 309">
                <a:extLst>
                  <a:ext uri="{FF2B5EF4-FFF2-40B4-BE49-F238E27FC236}">
                    <a16:creationId xmlns:a16="http://schemas.microsoft.com/office/drawing/2014/main" id="{AA1BBE00-D559-4632-B10B-362039E77DF7}"/>
                  </a:ext>
                </a:extLst>
              </p:cNvPr>
              <p:cNvPicPr/>
              <p:nvPr/>
            </p:nvPicPr>
            <p:blipFill>
              <a:blip r:embed="rId396"/>
              <a:stretch>
                <a:fillRect/>
              </a:stretch>
            </p:blipFill>
            <p:spPr>
              <a:xfrm>
                <a:off x="9134557" y="2471152"/>
                <a:ext cx="14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11" name="Freihand 310">
                <a:extLst>
                  <a:ext uri="{FF2B5EF4-FFF2-40B4-BE49-F238E27FC236}">
                    <a16:creationId xmlns:a16="http://schemas.microsoft.com/office/drawing/2014/main" id="{7D008196-0291-49E6-9FBB-C6E8DFD326B0}"/>
                  </a:ext>
                </a:extLst>
              </p14:cNvPr>
              <p14:cNvContentPartPr/>
              <p14:nvPr/>
            </p14:nvContentPartPr>
            <p14:xfrm>
              <a:off x="9284677" y="2453512"/>
              <a:ext cx="162360" cy="92520"/>
            </p14:xfrm>
          </p:contentPart>
        </mc:Choice>
        <mc:Fallback xmlns="">
          <p:pic>
            <p:nvPicPr>
              <p:cNvPr id="311" name="Freihand 310">
                <a:extLst>
                  <a:ext uri="{FF2B5EF4-FFF2-40B4-BE49-F238E27FC236}">
                    <a16:creationId xmlns:a16="http://schemas.microsoft.com/office/drawing/2014/main" id="{7D008196-0291-49E6-9FBB-C6E8DFD326B0}"/>
                  </a:ext>
                </a:extLst>
              </p:cNvPr>
              <p:cNvPicPr/>
              <p:nvPr/>
            </p:nvPicPr>
            <p:blipFill>
              <a:blip r:embed="rId398"/>
              <a:stretch>
                <a:fillRect/>
              </a:stretch>
            </p:blipFill>
            <p:spPr>
              <a:xfrm>
                <a:off x="9280357" y="2449192"/>
                <a:ext cx="17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2" name="Freihand 311">
                <a:extLst>
                  <a:ext uri="{FF2B5EF4-FFF2-40B4-BE49-F238E27FC236}">
                    <a16:creationId xmlns:a16="http://schemas.microsoft.com/office/drawing/2014/main" id="{91F7054F-20A0-44DB-8393-895F3FE2755E}"/>
                  </a:ext>
                </a:extLst>
              </p14:cNvPr>
              <p14:cNvContentPartPr/>
              <p14:nvPr/>
            </p14:nvContentPartPr>
            <p14:xfrm>
              <a:off x="9470077" y="2414272"/>
              <a:ext cx="148680" cy="118080"/>
            </p14:xfrm>
          </p:contentPart>
        </mc:Choice>
        <mc:Fallback xmlns="">
          <p:pic>
            <p:nvPicPr>
              <p:cNvPr id="312" name="Freihand 311">
                <a:extLst>
                  <a:ext uri="{FF2B5EF4-FFF2-40B4-BE49-F238E27FC236}">
                    <a16:creationId xmlns:a16="http://schemas.microsoft.com/office/drawing/2014/main" id="{91F7054F-20A0-44DB-8393-895F3FE2755E}"/>
                  </a:ext>
                </a:extLst>
              </p:cNvPr>
              <p:cNvPicPr/>
              <p:nvPr/>
            </p:nvPicPr>
            <p:blipFill>
              <a:blip r:embed="rId400"/>
              <a:stretch>
                <a:fillRect/>
              </a:stretch>
            </p:blipFill>
            <p:spPr>
              <a:xfrm>
                <a:off x="9465757" y="2409952"/>
                <a:ext cx="157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3" name="Freihand 312">
                <a:extLst>
                  <a:ext uri="{FF2B5EF4-FFF2-40B4-BE49-F238E27FC236}">
                    <a16:creationId xmlns:a16="http://schemas.microsoft.com/office/drawing/2014/main" id="{A588EC27-ED05-4780-A421-91711DCAA926}"/>
                  </a:ext>
                </a:extLst>
              </p14:cNvPr>
              <p14:cNvContentPartPr/>
              <p14:nvPr/>
            </p14:nvContentPartPr>
            <p14:xfrm>
              <a:off x="9727837" y="2379712"/>
              <a:ext cx="137520" cy="183600"/>
            </p14:xfrm>
          </p:contentPart>
        </mc:Choice>
        <mc:Fallback xmlns="">
          <p:pic>
            <p:nvPicPr>
              <p:cNvPr id="313" name="Freihand 312">
                <a:extLst>
                  <a:ext uri="{FF2B5EF4-FFF2-40B4-BE49-F238E27FC236}">
                    <a16:creationId xmlns:a16="http://schemas.microsoft.com/office/drawing/2014/main" id="{A588EC27-ED05-4780-A421-91711DCAA926}"/>
                  </a:ext>
                </a:extLst>
              </p:cNvPr>
              <p:cNvPicPr/>
              <p:nvPr/>
            </p:nvPicPr>
            <p:blipFill>
              <a:blip r:embed="rId402"/>
              <a:stretch>
                <a:fillRect/>
              </a:stretch>
            </p:blipFill>
            <p:spPr>
              <a:xfrm>
                <a:off x="9723517" y="2375392"/>
                <a:ext cx="146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4" name="Freihand 313">
                <a:extLst>
                  <a:ext uri="{FF2B5EF4-FFF2-40B4-BE49-F238E27FC236}">
                    <a16:creationId xmlns:a16="http://schemas.microsoft.com/office/drawing/2014/main" id="{587BC0A9-BD8D-4A8A-A451-735296F6291D}"/>
                  </a:ext>
                </a:extLst>
              </p14:cNvPr>
              <p14:cNvContentPartPr/>
              <p14:nvPr/>
            </p14:nvContentPartPr>
            <p14:xfrm>
              <a:off x="9829717" y="2467912"/>
              <a:ext cx="113760" cy="60480"/>
            </p14:xfrm>
          </p:contentPart>
        </mc:Choice>
        <mc:Fallback xmlns="">
          <p:pic>
            <p:nvPicPr>
              <p:cNvPr id="314" name="Freihand 313">
                <a:extLst>
                  <a:ext uri="{FF2B5EF4-FFF2-40B4-BE49-F238E27FC236}">
                    <a16:creationId xmlns:a16="http://schemas.microsoft.com/office/drawing/2014/main" id="{587BC0A9-BD8D-4A8A-A451-735296F6291D}"/>
                  </a:ext>
                </a:extLst>
              </p:cNvPr>
              <p:cNvPicPr/>
              <p:nvPr/>
            </p:nvPicPr>
            <p:blipFill>
              <a:blip r:embed="rId404"/>
              <a:stretch>
                <a:fillRect/>
              </a:stretch>
            </p:blipFill>
            <p:spPr>
              <a:xfrm>
                <a:off x="9825397" y="2463592"/>
                <a:ext cx="122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5" name="Freihand 314">
                <a:extLst>
                  <a:ext uri="{FF2B5EF4-FFF2-40B4-BE49-F238E27FC236}">
                    <a16:creationId xmlns:a16="http://schemas.microsoft.com/office/drawing/2014/main" id="{EE37D4F0-CAFD-4C69-9A76-EFF881807519}"/>
                  </a:ext>
                </a:extLst>
              </p14:cNvPr>
              <p14:cNvContentPartPr/>
              <p14:nvPr/>
            </p14:nvContentPartPr>
            <p14:xfrm>
              <a:off x="10115197" y="2453512"/>
              <a:ext cx="146880" cy="177840"/>
            </p14:xfrm>
          </p:contentPart>
        </mc:Choice>
        <mc:Fallback xmlns="">
          <p:pic>
            <p:nvPicPr>
              <p:cNvPr id="315" name="Freihand 314">
                <a:extLst>
                  <a:ext uri="{FF2B5EF4-FFF2-40B4-BE49-F238E27FC236}">
                    <a16:creationId xmlns:a16="http://schemas.microsoft.com/office/drawing/2014/main" id="{EE37D4F0-CAFD-4C69-9A76-EFF881807519}"/>
                  </a:ext>
                </a:extLst>
              </p:cNvPr>
              <p:cNvPicPr/>
              <p:nvPr/>
            </p:nvPicPr>
            <p:blipFill>
              <a:blip r:embed="rId406"/>
              <a:stretch>
                <a:fillRect/>
              </a:stretch>
            </p:blipFill>
            <p:spPr>
              <a:xfrm>
                <a:off x="10110877" y="2449192"/>
                <a:ext cx="155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6" name="Freihand 315">
                <a:extLst>
                  <a:ext uri="{FF2B5EF4-FFF2-40B4-BE49-F238E27FC236}">
                    <a16:creationId xmlns:a16="http://schemas.microsoft.com/office/drawing/2014/main" id="{37A88236-C964-433C-834E-B3739A6F38C3}"/>
                  </a:ext>
                </a:extLst>
              </p14:cNvPr>
              <p14:cNvContentPartPr/>
              <p14:nvPr/>
            </p14:nvContentPartPr>
            <p14:xfrm>
              <a:off x="10250197" y="2519392"/>
              <a:ext cx="49680" cy="105840"/>
            </p14:xfrm>
          </p:contentPart>
        </mc:Choice>
        <mc:Fallback xmlns="">
          <p:pic>
            <p:nvPicPr>
              <p:cNvPr id="316" name="Freihand 315">
                <a:extLst>
                  <a:ext uri="{FF2B5EF4-FFF2-40B4-BE49-F238E27FC236}">
                    <a16:creationId xmlns:a16="http://schemas.microsoft.com/office/drawing/2014/main" id="{37A88236-C964-433C-834E-B3739A6F38C3}"/>
                  </a:ext>
                </a:extLst>
              </p:cNvPr>
              <p:cNvPicPr/>
              <p:nvPr/>
            </p:nvPicPr>
            <p:blipFill>
              <a:blip r:embed="rId408"/>
              <a:stretch>
                <a:fillRect/>
              </a:stretch>
            </p:blipFill>
            <p:spPr>
              <a:xfrm>
                <a:off x="10245877" y="2515072"/>
                <a:ext cx="58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7" name="Freihand 316">
                <a:extLst>
                  <a:ext uri="{FF2B5EF4-FFF2-40B4-BE49-F238E27FC236}">
                    <a16:creationId xmlns:a16="http://schemas.microsoft.com/office/drawing/2014/main" id="{58224E3A-EBC6-4267-B852-608F9771ABD3}"/>
                  </a:ext>
                </a:extLst>
              </p14:cNvPr>
              <p14:cNvContentPartPr/>
              <p14:nvPr/>
            </p14:nvContentPartPr>
            <p14:xfrm>
              <a:off x="10190437" y="2526952"/>
              <a:ext cx="99360" cy="66600"/>
            </p14:xfrm>
          </p:contentPart>
        </mc:Choice>
        <mc:Fallback xmlns="">
          <p:pic>
            <p:nvPicPr>
              <p:cNvPr id="317" name="Freihand 316">
                <a:extLst>
                  <a:ext uri="{FF2B5EF4-FFF2-40B4-BE49-F238E27FC236}">
                    <a16:creationId xmlns:a16="http://schemas.microsoft.com/office/drawing/2014/main" id="{58224E3A-EBC6-4267-B852-608F9771ABD3}"/>
                  </a:ext>
                </a:extLst>
              </p:cNvPr>
              <p:cNvPicPr/>
              <p:nvPr/>
            </p:nvPicPr>
            <p:blipFill>
              <a:blip r:embed="rId410"/>
              <a:stretch>
                <a:fillRect/>
              </a:stretch>
            </p:blipFill>
            <p:spPr>
              <a:xfrm>
                <a:off x="10186117" y="2522632"/>
                <a:ext cx="108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8" name="Freihand 317">
                <a:extLst>
                  <a:ext uri="{FF2B5EF4-FFF2-40B4-BE49-F238E27FC236}">
                    <a16:creationId xmlns:a16="http://schemas.microsoft.com/office/drawing/2014/main" id="{BE757AC2-39B2-4B91-AF1A-F76CC7FC6D84}"/>
                  </a:ext>
                </a:extLst>
              </p14:cNvPr>
              <p14:cNvContentPartPr/>
              <p14:nvPr/>
            </p14:nvContentPartPr>
            <p14:xfrm>
              <a:off x="10463677" y="2453872"/>
              <a:ext cx="263880" cy="70920"/>
            </p14:xfrm>
          </p:contentPart>
        </mc:Choice>
        <mc:Fallback xmlns="">
          <p:pic>
            <p:nvPicPr>
              <p:cNvPr id="318" name="Freihand 317">
                <a:extLst>
                  <a:ext uri="{FF2B5EF4-FFF2-40B4-BE49-F238E27FC236}">
                    <a16:creationId xmlns:a16="http://schemas.microsoft.com/office/drawing/2014/main" id="{BE757AC2-39B2-4B91-AF1A-F76CC7FC6D84}"/>
                  </a:ext>
                </a:extLst>
              </p:cNvPr>
              <p:cNvPicPr/>
              <p:nvPr/>
            </p:nvPicPr>
            <p:blipFill>
              <a:blip r:embed="rId412"/>
              <a:stretch>
                <a:fillRect/>
              </a:stretch>
            </p:blipFill>
            <p:spPr>
              <a:xfrm>
                <a:off x="10459357" y="2449552"/>
                <a:ext cx="272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9" name="Freihand 318">
                <a:extLst>
                  <a:ext uri="{FF2B5EF4-FFF2-40B4-BE49-F238E27FC236}">
                    <a16:creationId xmlns:a16="http://schemas.microsoft.com/office/drawing/2014/main" id="{16CEB7F3-585E-48FC-8F95-728731ADE73F}"/>
                  </a:ext>
                </a:extLst>
              </p14:cNvPr>
              <p14:cNvContentPartPr/>
              <p14:nvPr/>
            </p14:nvContentPartPr>
            <p14:xfrm>
              <a:off x="10746637" y="2423632"/>
              <a:ext cx="138240" cy="71280"/>
            </p14:xfrm>
          </p:contentPart>
        </mc:Choice>
        <mc:Fallback xmlns="">
          <p:pic>
            <p:nvPicPr>
              <p:cNvPr id="319" name="Freihand 318">
                <a:extLst>
                  <a:ext uri="{FF2B5EF4-FFF2-40B4-BE49-F238E27FC236}">
                    <a16:creationId xmlns:a16="http://schemas.microsoft.com/office/drawing/2014/main" id="{16CEB7F3-585E-48FC-8F95-728731ADE73F}"/>
                  </a:ext>
                </a:extLst>
              </p:cNvPr>
              <p:cNvPicPr/>
              <p:nvPr/>
            </p:nvPicPr>
            <p:blipFill>
              <a:blip r:embed="rId414"/>
              <a:stretch>
                <a:fillRect/>
              </a:stretch>
            </p:blipFill>
            <p:spPr>
              <a:xfrm>
                <a:off x="10742317" y="2419312"/>
                <a:ext cx="146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0" name="Freihand 319">
                <a:extLst>
                  <a:ext uri="{FF2B5EF4-FFF2-40B4-BE49-F238E27FC236}">
                    <a16:creationId xmlns:a16="http://schemas.microsoft.com/office/drawing/2014/main" id="{C4C3A1FA-8F77-4BD1-8C42-402FFC2D9DE4}"/>
                  </a:ext>
                </a:extLst>
              </p14:cNvPr>
              <p14:cNvContentPartPr/>
              <p14:nvPr/>
            </p14:nvContentPartPr>
            <p14:xfrm>
              <a:off x="11021317" y="2412472"/>
              <a:ext cx="77760" cy="172440"/>
            </p14:xfrm>
          </p:contentPart>
        </mc:Choice>
        <mc:Fallback xmlns="">
          <p:pic>
            <p:nvPicPr>
              <p:cNvPr id="320" name="Freihand 319">
                <a:extLst>
                  <a:ext uri="{FF2B5EF4-FFF2-40B4-BE49-F238E27FC236}">
                    <a16:creationId xmlns:a16="http://schemas.microsoft.com/office/drawing/2014/main" id="{C4C3A1FA-8F77-4BD1-8C42-402FFC2D9DE4}"/>
                  </a:ext>
                </a:extLst>
              </p:cNvPr>
              <p:cNvPicPr/>
              <p:nvPr/>
            </p:nvPicPr>
            <p:blipFill>
              <a:blip r:embed="rId416"/>
              <a:stretch>
                <a:fillRect/>
              </a:stretch>
            </p:blipFill>
            <p:spPr>
              <a:xfrm>
                <a:off x="11016997" y="2408152"/>
                <a:ext cx="86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5E7B1EF0-C6A6-4DA1-AE64-C2C55F81B0F4}"/>
                  </a:ext>
                </a:extLst>
              </p14:cNvPr>
              <p14:cNvContentPartPr/>
              <p14:nvPr/>
            </p14:nvContentPartPr>
            <p14:xfrm>
              <a:off x="11126077" y="2416072"/>
              <a:ext cx="94320" cy="92160"/>
            </p14:xfrm>
          </p:contentPart>
        </mc:Choice>
        <mc:Fallback xmlns="">
          <p:pic>
            <p:nvPicPr>
              <p:cNvPr id="321" name="Freihand 320">
                <a:extLst>
                  <a:ext uri="{FF2B5EF4-FFF2-40B4-BE49-F238E27FC236}">
                    <a16:creationId xmlns:a16="http://schemas.microsoft.com/office/drawing/2014/main" id="{5E7B1EF0-C6A6-4DA1-AE64-C2C55F81B0F4}"/>
                  </a:ext>
                </a:extLst>
              </p:cNvPr>
              <p:cNvPicPr/>
              <p:nvPr/>
            </p:nvPicPr>
            <p:blipFill>
              <a:blip r:embed="rId418"/>
              <a:stretch>
                <a:fillRect/>
              </a:stretch>
            </p:blipFill>
            <p:spPr>
              <a:xfrm>
                <a:off x="11121757" y="2411752"/>
                <a:ext cx="102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2" name="Freihand 321">
                <a:extLst>
                  <a:ext uri="{FF2B5EF4-FFF2-40B4-BE49-F238E27FC236}">
                    <a16:creationId xmlns:a16="http://schemas.microsoft.com/office/drawing/2014/main" id="{6277E301-6D75-42ED-9FF2-DF57327448FD}"/>
                  </a:ext>
                </a:extLst>
              </p14:cNvPr>
              <p14:cNvContentPartPr/>
              <p14:nvPr/>
            </p14:nvContentPartPr>
            <p14:xfrm>
              <a:off x="11228677" y="2351632"/>
              <a:ext cx="18000" cy="47160"/>
            </p14:xfrm>
          </p:contentPart>
        </mc:Choice>
        <mc:Fallback xmlns="">
          <p:pic>
            <p:nvPicPr>
              <p:cNvPr id="322" name="Freihand 321">
                <a:extLst>
                  <a:ext uri="{FF2B5EF4-FFF2-40B4-BE49-F238E27FC236}">
                    <a16:creationId xmlns:a16="http://schemas.microsoft.com/office/drawing/2014/main" id="{6277E301-6D75-42ED-9FF2-DF57327448FD}"/>
                  </a:ext>
                </a:extLst>
              </p:cNvPr>
              <p:cNvPicPr/>
              <p:nvPr/>
            </p:nvPicPr>
            <p:blipFill>
              <a:blip r:embed="rId420"/>
              <a:stretch>
                <a:fillRect/>
              </a:stretch>
            </p:blipFill>
            <p:spPr>
              <a:xfrm>
                <a:off x="11224357" y="2347312"/>
                <a:ext cx="26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3" name="Freihand 322">
                <a:extLst>
                  <a:ext uri="{FF2B5EF4-FFF2-40B4-BE49-F238E27FC236}">
                    <a16:creationId xmlns:a16="http://schemas.microsoft.com/office/drawing/2014/main" id="{9EFDB39F-F824-432A-80F4-1EDCAA748AFE}"/>
                  </a:ext>
                </a:extLst>
              </p14:cNvPr>
              <p14:cNvContentPartPr/>
              <p14:nvPr/>
            </p14:nvContentPartPr>
            <p14:xfrm>
              <a:off x="11233357" y="2425072"/>
              <a:ext cx="139320" cy="68760"/>
            </p14:xfrm>
          </p:contentPart>
        </mc:Choice>
        <mc:Fallback xmlns="">
          <p:pic>
            <p:nvPicPr>
              <p:cNvPr id="323" name="Freihand 322">
                <a:extLst>
                  <a:ext uri="{FF2B5EF4-FFF2-40B4-BE49-F238E27FC236}">
                    <a16:creationId xmlns:a16="http://schemas.microsoft.com/office/drawing/2014/main" id="{9EFDB39F-F824-432A-80F4-1EDCAA748AFE}"/>
                  </a:ext>
                </a:extLst>
              </p:cNvPr>
              <p:cNvPicPr/>
              <p:nvPr/>
            </p:nvPicPr>
            <p:blipFill>
              <a:blip r:embed="rId422"/>
              <a:stretch>
                <a:fillRect/>
              </a:stretch>
            </p:blipFill>
            <p:spPr>
              <a:xfrm>
                <a:off x="11229037" y="2420752"/>
                <a:ext cx="147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697D0B74-9AE8-425C-AAD5-1218006A259C}"/>
                  </a:ext>
                </a:extLst>
              </p14:cNvPr>
              <p14:cNvContentPartPr/>
              <p14:nvPr/>
            </p14:nvContentPartPr>
            <p14:xfrm>
              <a:off x="11398597" y="2422192"/>
              <a:ext cx="39240" cy="74880"/>
            </p14:xfrm>
          </p:contentPart>
        </mc:Choice>
        <mc:Fallback xmlns="">
          <p:pic>
            <p:nvPicPr>
              <p:cNvPr id="324" name="Freihand 323">
                <a:extLst>
                  <a:ext uri="{FF2B5EF4-FFF2-40B4-BE49-F238E27FC236}">
                    <a16:creationId xmlns:a16="http://schemas.microsoft.com/office/drawing/2014/main" id="{697D0B74-9AE8-425C-AAD5-1218006A259C}"/>
                  </a:ext>
                </a:extLst>
              </p:cNvPr>
              <p:cNvPicPr/>
              <p:nvPr/>
            </p:nvPicPr>
            <p:blipFill>
              <a:blip r:embed="rId424"/>
              <a:stretch>
                <a:fillRect/>
              </a:stretch>
            </p:blipFill>
            <p:spPr>
              <a:xfrm>
                <a:off x="11394277" y="2417872"/>
                <a:ext cx="47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1459183A-D404-4B8F-BFA6-C8CB8C2B1757}"/>
                  </a:ext>
                </a:extLst>
              </p14:cNvPr>
              <p14:cNvContentPartPr/>
              <p14:nvPr/>
            </p14:nvContentPartPr>
            <p14:xfrm>
              <a:off x="11539357" y="2333272"/>
              <a:ext cx="79560" cy="181080"/>
            </p14:xfrm>
          </p:contentPart>
        </mc:Choice>
        <mc:Fallback xmlns="">
          <p:pic>
            <p:nvPicPr>
              <p:cNvPr id="325" name="Freihand 324">
                <a:extLst>
                  <a:ext uri="{FF2B5EF4-FFF2-40B4-BE49-F238E27FC236}">
                    <a16:creationId xmlns:a16="http://schemas.microsoft.com/office/drawing/2014/main" id="{1459183A-D404-4B8F-BFA6-C8CB8C2B1757}"/>
                  </a:ext>
                </a:extLst>
              </p:cNvPr>
              <p:cNvPicPr/>
              <p:nvPr/>
            </p:nvPicPr>
            <p:blipFill>
              <a:blip r:embed="rId426"/>
              <a:stretch>
                <a:fillRect/>
              </a:stretch>
            </p:blipFill>
            <p:spPr>
              <a:xfrm>
                <a:off x="11535037" y="2328952"/>
                <a:ext cx="8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6" name="Freihand 325">
                <a:extLst>
                  <a:ext uri="{FF2B5EF4-FFF2-40B4-BE49-F238E27FC236}">
                    <a16:creationId xmlns:a16="http://schemas.microsoft.com/office/drawing/2014/main" id="{13801779-8D4E-4D19-B714-22B8517D2F0A}"/>
                  </a:ext>
                </a:extLst>
              </p14:cNvPr>
              <p14:cNvContentPartPr/>
              <p14:nvPr/>
            </p14:nvContentPartPr>
            <p14:xfrm>
              <a:off x="11599477" y="2422192"/>
              <a:ext cx="72720" cy="71640"/>
            </p14:xfrm>
          </p:contentPart>
        </mc:Choice>
        <mc:Fallback xmlns="">
          <p:pic>
            <p:nvPicPr>
              <p:cNvPr id="326" name="Freihand 325">
                <a:extLst>
                  <a:ext uri="{FF2B5EF4-FFF2-40B4-BE49-F238E27FC236}">
                    <a16:creationId xmlns:a16="http://schemas.microsoft.com/office/drawing/2014/main" id="{13801779-8D4E-4D19-B714-22B8517D2F0A}"/>
                  </a:ext>
                </a:extLst>
              </p:cNvPr>
              <p:cNvPicPr/>
              <p:nvPr/>
            </p:nvPicPr>
            <p:blipFill>
              <a:blip r:embed="rId428"/>
              <a:stretch>
                <a:fillRect/>
              </a:stretch>
            </p:blipFill>
            <p:spPr>
              <a:xfrm>
                <a:off x="11595157" y="2417872"/>
                <a:ext cx="81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7" name="Freihand 326">
                <a:extLst>
                  <a:ext uri="{FF2B5EF4-FFF2-40B4-BE49-F238E27FC236}">
                    <a16:creationId xmlns:a16="http://schemas.microsoft.com/office/drawing/2014/main" id="{BDF7A107-0CFB-401F-8F63-0C31A2BDCF57}"/>
                  </a:ext>
                </a:extLst>
              </p14:cNvPr>
              <p14:cNvContentPartPr/>
              <p14:nvPr/>
            </p14:nvContentPartPr>
            <p14:xfrm>
              <a:off x="11699557" y="2375392"/>
              <a:ext cx="121680" cy="239760"/>
            </p14:xfrm>
          </p:contentPart>
        </mc:Choice>
        <mc:Fallback xmlns="">
          <p:pic>
            <p:nvPicPr>
              <p:cNvPr id="327" name="Freihand 326">
                <a:extLst>
                  <a:ext uri="{FF2B5EF4-FFF2-40B4-BE49-F238E27FC236}">
                    <a16:creationId xmlns:a16="http://schemas.microsoft.com/office/drawing/2014/main" id="{BDF7A107-0CFB-401F-8F63-0C31A2BDCF57}"/>
                  </a:ext>
                </a:extLst>
              </p:cNvPr>
              <p:cNvPicPr/>
              <p:nvPr/>
            </p:nvPicPr>
            <p:blipFill>
              <a:blip r:embed="rId430"/>
              <a:stretch>
                <a:fillRect/>
              </a:stretch>
            </p:blipFill>
            <p:spPr>
              <a:xfrm>
                <a:off x="11695237" y="2371072"/>
                <a:ext cx="130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8" name="Freihand 327">
                <a:extLst>
                  <a:ext uri="{FF2B5EF4-FFF2-40B4-BE49-F238E27FC236}">
                    <a16:creationId xmlns:a16="http://schemas.microsoft.com/office/drawing/2014/main" id="{EEC3F264-228F-4120-A94A-FCA6D70FD99F}"/>
                  </a:ext>
                </a:extLst>
              </p14:cNvPr>
              <p14:cNvContentPartPr/>
              <p14:nvPr/>
            </p14:nvContentPartPr>
            <p14:xfrm>
              <a:off x="11817277" y="2466112"/>
              <a:ext cx="95760" cy="98640"/>
            </p14:xfrm>
          </p:contentPart>
        </mc:Choice>
        <mc:Fallback xmlns="">
          <p:pic>
            <p:nvPicPr>
              <p:cNvPr id="328" name="Freihand 327">
                <a:extLst>
                  <a:ext uri="{FF2B5EF4-FFF2-40B4-BE49-F238E27FC236}">
                    <a16:creationId xmlns:a16="http://schemas.microsoft.com/office/drawing/2014/main" id="{EEC3F264-228F-4120-A94A-FCA6D70FD99F}"/>
                  </a:ext>
                </a:extLst>
              </p:cNvPr>
              <p:cNvPicPr/>
              <p:nvPr/>
            </p:nvPicPr>
            <p:blipFill>
              <a:blip r:embed="rId432"/>
              <a:stretch>
                <a:fillRect/>
              </a:stretch>
            </p:blipFill>
            <p:spPr>
              <a:xfrm>
                <a:off x="11812957" y="2461792"/>
                <a:ext cx="10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9" name="Freihand 198">
                <a:extLst>
                  <a:ext uri="{FF2B5EF4-FFF2-40B4-BE49-F238E27FC236}">
                    <a16:creationId xmlns:a16="http://schemas.microsoft.com/office/drawing/2014/main" id="{8FC84F2A-FA51-47AD-B666-DC31B319745A}"/>
                  </a:ext>
                </a:extLst>
              </p14:cNvPr>
              <p14:cNvContentPartPr/>
              <p14:nvPr/>
            </p14:nvContentPartPr>
            <p14:xfrm>
              <a:off x="2487877" y="3184672"/>
              <a:ext cx="21600" cy="483840"/>
            </p14:xfrm>
          </p:contentPart>
        </mc:Choice>
        <mc:Fallback xmlns="">
          <p:pic>
            <p:nvPicPr>
              <p:cNvPr id="199" name="Freihand 198">
                <a:extLst>
                  <a:ext uri="{FF2B5EF4-FFF2-40B4-BE49-F238E27FC236}">
                    <a16:creationId xmlns:a16="http://schemas.microsoft.com/office/drawing/2014/main" id="{8FC84F2A-FA51-47AD-B666-DC31B319745A}"/>
                  </a:ext>
                </a:extLst>
              </p:cNvPr>
              <p:cNvPicPr/>
              <p:nvPr/>
            </p:nvPicPr>
            <p:blipFill>
              <a:blip r:embed="rId434"/>
              <a:stretch>
                <a:fillRect/>
              </a:stretch>
            </p:blipFill>
            <p:spPr>
              <a:xfrm>
                <a:off x="2483557" y="3180352"/>
                <a:ext cx="302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00" name="Freihand 199">
                <a:extLst>
                  <a:ext uri="{FF2B5EF4-FFF2-40B4-BE49-F238E27FC236}">
                    <a16:creationId xmlns:a16="http://schemas.microsoft.com/office/drawing/2014/main" id="{6941AB1E-8E85-4C78-9F07-B41D1FD95DE2}"/>
                  </a:ext>
                </a:extLst>
              </p14:cNvPr>
              <p14:cNvContentPartPr/>
              <p14:nvPr/>
            </p14:nvContentPartPr>
            <p14:xfrm>
              <a:off x="2484637" y="3760312"/>
              <a:ext cx="8640" cy="533160"/>
            </p14:xfrm>
          </p:contentPart>
        </mc:Choice>
        <mc:Fallback xmlns="">
          <p:pic>
            <p:nvPicPr>
              <p:cNvPr id="200" name="Freihand 199">
                <a:extLst>
                  <a:ext uri="{FF2B5EF4-FFF2-40B4-BE49-F238E27FC236}">
                    <a16:creationId xmlns:a16="http://schemas.microsoft.com/office/drawing/2014/main" id="{6941AB1E-8E85-4C78-9F07-B41D1FD95DE2}"/>
                  </a:ext>
                </a:extLst>
              </p:cNvPr>
              <p:cNvPicPr/>
              <p:nvPr/>
            </p:nvPicPr>
            <p:blipFill>
              <a:blip r:embed="rId436"/>
              <a:stretch>
                <a:fillRect/>
              </a:stretch>
            </p:blipFill>
            <p:spPr>
              <a:xfrm>
                <a:off x="2480317" y="3755992"/>
                <a:ext cx="172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44" name="Freihand 343">
                <a:extLst>
                  <a:ext uri="{FF2B5EF4-FFF2-40B4-BE49-F238E27FC236}">
                    <a16:creationId xmlns:a16="http://schemas.microsoft.com/office/drawing/2014/main" id="{5CC0D093-C30F-44AA-850F-A0CE332D71BE}"/>
                  </a:ext>
                </a:extLst>
              </p14:cNvPr>
              <p14:cNvContentPartPr/>
              <p14:nvPr/>
            </p14:nvContentPartPr>
            <p14:xfrm>
              <a:off x="2223277" y="3922312"/>
              <a:ext cx="409680" cy="196560"/>
            </p14:xfrm>
          </p:contentPart>
        </mc:Choice>
        <mc:Fallback xmlns="">
          <p:pic>
            <p:nvPicPr>
              <p:cNvPr id="344" name="Freihand 343">
                <a:extLst>
                  <a:ext uri="{FF2B5EF4-FFF2-40B4-BE49-F238E27FC236}">
                    <a16:creationId xmlns:a16="http://schemas.microsoft.com/office/drawing/2014/main" id="{5CC0D093-C30F-44AA-850F-A0CE332D71BE}"/>
                  </a:ext>
                </a:extLst>
              </p:cNvPr>
              <p:cNvPicPr/>
              <p:nvPr/>
            </p:nvPicPr>
            <p:blipFill>
              <a:blip r:embed="rId438"/>
              <a:stretch>
                <a:fillRect/>
              </a:stretch>
            </p:blipFill>
            <p:spPr>
              <a:xfrm>
                <a:off x="2218957" y="3917992"/>
                <a:ext cx="418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45" name="Freihand 344">
                <a:extLst>
                  <a:ext uri="{FF2B5EF4-FFF2-40B4-BE49-F238E27FC236}">
                    <a16:creationId xmlns:a16="http://schemas.microsoft.com/office/drawing/2014/main" id="{63825DD8-F87E-48C7-B986-DC7F169C818F}"/>
                  </a:ext>
                </a:extLst>
              </p14:cNvPr>
              <p14:cNvContentPartPr/>
              <p14:nvPr/>
            </p14:nvContentPartPr>
            <p14:xfrm>
              <a:off x="2157757" y="3993952"/>
              <a:ext cx="156600" cy="178560"/>
            </p14:xfrm>
          </p:contentPart>
        </mc:Choice>
        <mc:Fallback xmlns="">
          <p:pic>
            <p:nvPicPr>
              <p:cNvPr id="345" name="Freihand 344">
                <a:extLst>
                  <a:ext uri="{FF2B5EF4-FFF2-40B4-BE49-F238E27FC236}">
                    <a16:creationId xmlns:a16="http://schemas.microsoft.com/office/drawing/2014/main" id="{63825DD8-F87E-48C7-B986-DC7F169C818F}"/>
                  </a:ext>
                </a:extLst>
              </p:cNvPr>
              <p:cNvPicPr/>
              <p:nvPr/>
            </p:nvPicPr>
            <p:blipFill>
              <a:blip r:embed="rId440"/>
              <a:stretch>
                <a:fillRect/>
              </a:stretch>
            </p:blipFill>
            <p:spPr>
              <a:xfrm>
                <a:off x="2153437" y="3989632"/>
                <a:ext cx="165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46" name="Freihand 345">
                <a:extLst>
                  <a:ext uri="{FF2B5EF4-FFF2-40B4-BE49-F238E27FC236}">
                    <a16:creationId xmlns:a16="http://schemas.microsoft.com/office/drawing/2014/main" id="{C5F46024-8BEA-41DB-8B91-CA6EF1CBE115}"/>
                  </a:ext>
                </a:extLst>
              </p14:cNvPr>
              <p14:cNvContentPartPr/>
              <p14:nvPr/>
            </p14:nvContentPartPr>
            <p14:xfrm>
              <a:off x="2754997" y="3748432"/>
              <a:ext cx="87480" cy="153360"/>
            </p14:xfrm>
          </p:contentPart>
        </mc:Choice>
        <mc:Fallback xmlns="">
          <p:pic>
            <p:nvPicPr>
              <p:cNvPr id="346" name="Freihand 345">
                <a:extLst>
                  <a:ext uri="{FF2B5EF4-FFF2-40B4-BE49-F238E27FC236}">
                    <a16:creationId xmlns:a16="http://schemas.microsoft.com/office/drawing/2014/main" id="{C5F46024-8BEA-41DB-8B91-CA6EF1CBE115}"/>
                  </a:ext>
                </a:extLst>
              </p:cNvPr>
              <p:cNvPicPr/>
              <p:nvPr/>
            </p:nvPicPr>
            <p:blipFill>
              <a:blip r:embed="rId442"/>
              <a:stretch>
                <a:fillRect/>
              </a:stretch>
            </p:blipFill>
            <p:spPr>
              <a:xfrm>
                <a:off x="2750677" y="3744112"/>
                <a:ext cx="96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47" name="Freihand 346">
                <a:extLst>
                  <a:ext uri="{FF2B5EF4-FFF2-40B4-BE49-F238E27FC236}">
                    <a16:creationId xmlns:a16="http://schemas.microsoft.com/office/drawing/2014/main" id="{159C84A9-4909-408D-A6E7-EBBA6E96924F}"/>
                  </a:ext>
                </a:extLst>
              </p14:cNvPr>
              <p14:cNvContentPartPr/>
              <p14:nvPr/>
            </p14:nvContentPartPr>
            <p14:xfrm>
              <a:off x="2785957" y="3757432"/>
              <a:ext cx="104760" cy="146160"/>
            </p14:xfrm>
          </p:contentPart>
        </mc:Choice>
        <mc:Fallback xmlns="">
          <p:pic>
            <p:nvPicPr>
              <p:cNvPr id="347" name="Freihand 346">
                <a:extLst>
                  <a:ext uri="{FF2B5EF4-FFF2-40B4-BE49-F238E27FC236}">
                    <a16:creationId xmlns:a16="http://schemas.microsoft.com/office/drawing/2014/main" id="{159C84A9-4909-408D-A6E7-EBBA6E96924F}"/>
                  </a:ext>
                </a:extLst>
              </p:cNvPr>
              <p:cNvPicPr/>
              <p:nvPr/>
            </p:nvPicPr>
            <p:blipFill>
              <a:blip r:embed="rId444"/>
              <a:stretch>
                <a:fillRect/>
              </a:stretch>
            </p:blipFill>
            <p:spPr>
              <a:xfrm>
                <a:off x="2781637" y="3753112"/>
                <a:ext cx="113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48" name="Freihand 347">
                <a:extLst>
                  <a:ext uri="{FF2B5EF4-FFF2-40B4-BE49-F238E27FC236}">
                    <a16:creationId xmlns:a16="http://schemas.microsoft.com/office/drawing/2014/main" id="{EE95A227-211C-47CF-8AE2-9CCD9A563D31}"/>
                  </a:ext>
                </a:extLst>
              </p14:cNvPr>
              <p14:cNvContentPartPr/>
              <p14:nvPr/>
            </p14:nvContentPartPr>
            <p14:xfrm>
              <a:off x="2904397" y="3736912"/>
              <a:ext cx="93600" cy="136080"/>
            </p14:xfrm>
          </p:contentPart>
        </mc:Choice>
        <mc:Fallback xmlns="">
          <p:pic>
            <p:nvPicPr>
              <p:cNvPr id="348" name="Freihand 347">
                <a:extLst>
                  <a:ext uri="{FF2B5EF4-FFF2-40B4-BE49-F238E27FC236}">
                    <a16:creationId xmlns:a16="http://schemas.microsoft.com/office/drawing/2014/main" id="{EE95A227-211C-47CF-8AE2-9CCD9A563D31}"/>
                  </a:ext>
                </a:extLst>
              </p:cNvPr>
              <p:cNvPicPr/>
              <p:nvPr/>
            </p:nvPicPr>
            <p:blipFill>
              <a:blip r:embed="rId446"/>
              <a:stretch>
                <a:fillRect/>
              </a:stretch>
            </p:blipFill>
            <p:spPr>
              <a:xfrm>
                <a:off x="2900077" y="3732592"/>
                <a:ext cx="102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9" name="Freihand 348">
                <a:extLst>
                  <a:ext uri="{FF2B5EF4-FFF2-40B4-BE49-F238E27FC236}">
                    <a16:creationId xmlns:a16="http://schemas.microsoft.com/office/drawing/2014/main" id="{20D89B01-47BB-45BD-87E9-230C091F8B01}"/>
                  </a:ext>
                </a:extLst>
              </p14:cNvPr>
              <p14:cNvContentPartPr/>
              <p14:nvPr/>
            </p14:nvContentPartPr>
            <p14:xfrm>
              <a:off x="3021397" y="3780832"/>
              <a:ext cx="82080" cy="151200"/>
            </p14:xfrm>
          </p:contentPart>
        </mc:Choice>
        <mc:Fallback xmlns="">
          <p:pic>
            <p:nvPicPr>
              <p:cNvPr id="349" name="Freihand 348">
                <a:extLst>
                  <a:ext uri="{FF2B5EF4-FFF2-40B4-BE49-F238E27FC236}">
                    <a16:creationId xmlns:a16="http://schemas.microsoft.com/office/drawing/2014/main" id="{20D89B01-47BB-45BD-87E9-230C091F8B01}"/>
                  </a:ext>
                </a:extLst>
              </p:cNvPr>
              <p:cNvPicPr/>
              <p:nvPr/>
            </p:nvPicPr>
            <p:blipFill>
              <a:blip r:embed="rId448"/>
              <a:stretch>
                <a:fillRect/>
              </a:stretch>
            </p:blipFill>
            <p:spPr>
              <a:xfrm>
                <a:off x="3017077" y="3776512"/>
                <a:ext cx="90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0" name="Freihand 349">
                <a:extLst>
                  <a:ext uri="{FF2B5EF4-FFF2-40B4-BE49-F238E27FC236}">
                    <a16:creationId xmlns:a16="http://schemas.microsoft.com/office/drawing/2014/main" id="{F408BB57-1454-45B9-A6FC-45D40E733357}"/>
                  </a:ext>
                </a:extLst>
              </p14:cNvPr>
              <p14:cNvContentPartPr/>
              <p14:nvPr/>
            </p14:nvContentPartPr>
            <p14:xfrm>
              <a:off x="3100957" y="3815752"/>
              <a:ext cx="267840" cy="168840"/>
            </p14:xfrm>
          </p:contentPart>
        </mc:Choice>
        <mc:Fallback xmlns="">
          <p:pic>
            <p:nvPicPr>
              <p:cNvPr id="350" name="Freihand 349">
                <a:extLst>
                  <a:ext uri="{FF2B5EF4-FFF2-40B4-BE49-F238E27FC236}">
                    <a16:creationId xmlns:a16="http://schemas.microsoft.com/office/drawing/2014/main" id="{F408BB57-1454-45B9-A6FC-45D40E733357}"/>
                  </a:ext>
                </a:extLst>
              </p:cNvPr>
              <p:cNvPicPr/>
              <p:nvPr/>
            </p:nvPicPr>
            <p:blipFill>
              <a:blip r:embed="rId450"/>
              <a:stretch>
                <a:fillRect/>
              </a:stretch>
            </p:blipFill>
            <p:spPr>
              <a:xfrm>
                <a:off x="3096637" y="3811432"/>
                <a:ext cx="276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27" name="Freihand 426">
                <a:extLst>
                  <a:ext uri="{FF2B5EF4-FFF2-40B4-BE49-F238E27FC236}">
                    <a16:creationId xmlns:a16="http://schemas.microsoft.com/office/drawing/2014/main" id="{301B9153-53E4-494E-B6E5-D4C5D256C97E}"/>
                  </a:ext>
                </a:extLst>
              </p14:cNvPr>
              <p14:cNvContentPartPr/>
              <p14:nvPr/>
            </p14:nvContentPartPr>
            <p14:xfrm>
              <a:off x="2722957" y="4373392"/>
              <a:ext cx="67680" cy="188640"/>
            </p14:xfrm>
          </p:contentPart>
        </mc:Choice>
        <mc:Fallback xmlns="">
          <p:pic>
            <p:nvPicPr>
              <p:cNvPr id="427" name="Freihand 426">
                <a:extLst>
                  <a:ext uri="{FF2B5EF4-FFF2-40B4-BE49-F238E27FC236}">
                    <a16:creationId xmlns:a16="http://schemas.microsoft.com/office/drawing/2014/main" id="{301B9153-53E4-494E-B6E5-D4C5D256C97E}"/>
                  </a:ext>
                </a:extLst>
              </p:cNvPr>
              <p:cNvPicPr/>
              <p:nvPr/>
            </p:nvPicPr>
            <p:blipFill>
              <a:blip r:embed="rId452"/>
              <a:stretch>
                <a:fillRect/>
              </a:stretch>
            </p:blipFill>
            <p:spPr>
              <a:xfrm>
                <a:off x="2718637" y="4369072"/>
                <a:ext cx="76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28" name="Freihand 427">
                <a:extLst>
                  <a:ext uri="{FF2B5EF4-FFF2-40B4-BE49-F238E27FC236}">
                    <a16:creationId xmlns:a16="http://schemas.microsoft.com/office/drawing/2014/main" id="{8D7EC6A8-6B3C-4279-AE16-F7B58E7931E6}"/>
                  </a:ext>
                </a:extLst>
              </p14:cNvPr>
              <p14:cNvContentPartPr/>
              <p14:nvPr/>
            </p14:nvContentPartPr>
            <p14:xfrm>
              <a:off x="2694157" y="4289872"/>
              <a:ext cx="76320" cy="115920"/>
            </p14:xfrm>
          </p:contentPart>
        </mc:Choice>
        <mc:Fallback xmlns="">
          <p:pic>
            <p:nvPicPr>
              <p:cNvPr id="428" name="Freihand 427">
                <a:extLst>
                  <a:ext uri="{FF2B5EF4-FFF2-40B4-BE49-F238E27FC236}">
                    <a16:creationId xmlns:a16="http://schemas.microsoft.com/office/drawing/2014/main" id="{8D7EC6A8-6B3C-4279-AE16-F7B58E7931E6}"/>
                  </a:ext>
                </a:extLst>
              </p:cNvPr>
              <p:cNvPicPr/>
              <p:nvPr/>
            </p:nvPicPr>
            <p:blipFill>
              <a:blip r:embed="rId454"/>
              <a:stretch>
                <a:fillRect/>
              </a:stretch>
            </p:blipFill>
            <p:spPr>
              <a:xfrm>
                <a:off x="2689837" y="4285552"/>
                <a:ext cx="84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30" name="Freihand 429">
                <a:extLst>
                  <a:ext uri="{FF2B5EF4-FFF2-40B4-BE49-F238E27FC236}">
                    <a16:creationId xmlns:a16="http://schemas.microsoft.com/office/drawing/2014/main" id="{70FDFC84-551B-4874-95DC-B766E752275F}"/>
                  </a:ext>
                </a:extLst>
              </p14:cNvPr>
              <p14:cNvContentPartPr/>
              <p14:nvPr/>
            </p14:nvContentPartPr>
            <p14:xfrm>
              <a:off x="898477" y="3939952"/>
              <a:ext cx="2554560" cy="1161360"/>
            </p14:xfrm>
          </p:contentPart>
        </mc:Choice>
        <mc:Fallback xmlns="">
          <p:pic>
            <p:nvPicPr>
              <p:cNvPr id="430" name="Freihand 429">
                <a:extLst>
                  <a:ext uri="{FF2B5EF4-FFF2-40B4-BE49-F238E27FC236}">
                    <a16:creationId xmlns:a16="http://schemas.microsoft.com/office/drawing/2014/main" id="{70FDFC84-551B-4874-95DC-B766E752275F}"/>
                  </a:ext>
                </a:extLst>
              </p:cNvPr>
              <p:cNvPicPr/>
              <p:nvPr/>
            </p:nvPicPr>
            <p:blipFill>
              <a:blip r:embed="rId456"/>
              <a:stretch>
                <a:fillRect/>
              </a:stretch>
            </p:blipFill>
            <p:spPr>
              <a:xfrm>
                <a:off x="894157" y="3935632"/>
                <a:ext cx="2563200" cy="117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32" name="Freihand 431">
                <a:extLst>
                  <a:ext uri="{FF2B5EF4-FFF2-40B4-BE49-F238E27FC236}">
                    <a16:creationId xmlns:a16="http://schemas.microsoft.com/office/drawing/2014/main" id="{F83E295F-17FD-48C6-90F8-D887F85B95A0}"/>
                  </a:ext>
                </a:extLst>
              </p14:cNvPr>
              <p14:cNvContentPartPr/>
              <p14:nvPr/>
            </p14:nvContentPartPr>
            <p14:xfrm>
              <a:off x="3538717" y="3745192"/>
              <a:ext cx="122400" cy="186480"/>
            </p14:xfrm>
          </p:contentPart>
        </mc:Choice>
        <mc:Fallback xmlns="">
          <p:pic>
            <p:nvPicPr>
              <p:cNvPr id="432" name="Freihand 431">
                <a:extLst>
                  <a:ext uri="{FF2B5EF4-FFF2-40B4-BE49-F238E27FC236}">
                    <a16:creationId xmlns:a16="http://schemas.microsoft.com/office/drawing/2014/main" id="{F83E295F-17FD-48C6-90F8-D887F85B95A0}"/>
                  </a:ext>
                </a:extLst>
              </p:cNvPr>
              <p:cNvPicPr/>
              <p:nvPr/>
            </p:nvPicPr>
            <p:blipFill>
              <a:blip r:embed="rId458"/>
              <a:stretch>
                <a:fillRect/>
              </a:stretch>
            </p:blipFill>
            <p:spPr>
              <a:xfrm>
                <a:off x="3534397" y="3740872"/>
                <a:ext cx="131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33" name="Freihand 432">
                <a:extLst>
                  <a:ext uri="{FF2B5EF4-FFF2-40B4-BE49-F238E27FC236}">
                    <a16:creationId xmlns:a16="http://schemas.microsoft.com/office/drawing/2014/main" id="{03D1FF39-2FB2-4F0A-8826-D04B88E50038}"/>
                  </a:ext>
                </a:extLst>
              </p14:cNvPr>
              <p14:cNvContentPartPr/>
              <p14:nvPr/>
            </p14:nvContentPartPr>
            <p14:xfrm>
              <a:off x="3675517" y="3743032"/>
              <a:ext cx="125280" cy="151920"/>
            </p14:xfrm>
          </p:contentPart>
        </mc:Choice>
        <mc:Fallback xmlns="">
          <p:pic>
            <p:nvPicPr>
              <p:cNvPr id="433" name="Freihand 432">
                <a:extLst>
                  <a:ext uri="{FF2B5EF4-FFF2-40B4-BE49-F238E27FC236}">
                    <a16:creationId xmlns:a16="http://schemas.microsoft.com/office/drawing/2014/main" id="{03D1FF39-2FB2-4F0A-8826-D04B88E50038}"/>
                  </a:ext>
                </a:extLst>
              </p:cNvPr>
              <p:cNvPicPr/>
              <p:nvPr/>
            </p:nvPicPr>
            <p:blipFill>
              <a:blip r:embed="rId460"/>
              <a:stretch>
                <a:fillRect/>
              </a:stretch>
            </p:blipFill>
            <p:spPr>
              <a:xfrm>
                <a:off x="3671197" y="3738712"/>
                <a:ext cx="133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34" name="Freihand 433">
                <a:extLst>
                  <a:ext uri="{FF2B5EF4-FFF2-40B4-BE49-F238E27FC236}">
                    <a16:creationId xmlns:a16="http://schemas.microsoft.com/office/drawing/2014/main" id="{F80A2F9D-05B8-4E0B-B20B-B4A256B486CB}"/>
                  </a:ext>
                </a:extLst>
              </p14:cNvPr>
              <p14:cNvContentPartPr/>
              <p14:nvPr/>
            </p14:nvContentPartPr>
            <p14:xfrm>
              <a:off x="3812677" y="3620272"/>
              <a:ext cx="23760" cy="119160"/>
            </p14:xfrm>
          </p:contentPart>
        </mc:Choice>
        <mc:Fallback xmlns="">
          <p:pic>
            <p:nvPicPr>
              <p:cNvPr id="434" name="Freihand 433">
                <a:extLst>
                  <a:ext uri="{FF2B5EF4-FFF2-40B4-BE49-F238E27FC236}">
                    <a16:creationId xmlns:a16="http://schemas.microsoft.com/office/drawing/2014/main" id="{F80A2F9D-05B8-4E0B-B20B-B4A256B486CB}"/>
                  </a:ext>
                </a:extLst>
              </p:cNvPr>
              <p:cNvPicPr/>
              <p:nvPr/>
            </p:nvPicPr>
            <p:blipFill>
              <a:blip r:embed="rId462"/>
              <a:stretch>
                <a:fillRect/>
              </a:stretch>
            </p:blipFill>
            <p:spPr>
              <a:xfrm>
                <a:off x="3808357" y="3615952"/>
                <a:ext cx="32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2" name="Freihand 331">
                <a:extLst>
                  <a:ext uri="{FF2B5EF4-FFF2-40B4-BE49-F238E27FC236}">
                    <a16:creationId xmlns:a16="http://schemas.microsoft.com/office/drawing/2014/main" id="{72AE8FD6-58B8-491B-899A-4A954D151533}"/>
                  </a:ext>
                </a:extLst>
              </p14:cNvPr>
              <p14:cNvContentPartPr/>
              <p14:nvPr/>
            </p14:nvContentPartPr>
            <p14:xfrm>
              <a:off x="6398557" y="2818192"/>
              <a:ext cx="109080" cy="211680"/>
            </p14:xfrm>
          </p:contentPart>
        </mc:Choice>
        <mc:Fallback xmlns="">
          <p:pic>
            <p:nvPicPr>
              <p:cNvPr id="332" name="Freihand 331">
                <a:extLst>
                  <a:ext uri="{FF2B5EF4-FFF2-40B4-BE49-F238E27FC236}">
                    <a16:creationId xmlns:a16="http://schemas.microsoft.com/office/drawing/2014/main" id="{72AE8FD6-58B8-491B-899A-4A954D151533}"/>
                  </a:ext>
                </a:extLst>
              </p:cNvPr>
              <p:cNvPicPr/>
              <p:nvPr/>
            </p:nvPicPr>
            <p:blipFill>
              <a:blip r:embed="rId464"/>
              <a:stretch>
                <a:fillRect/>
              </a:stretch>
            </p:blipFill>
            <p:spPr>
              <a:xfrm>
                <a:off x="6394237" y="2813872"/>
                <a:ext cx="117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33" name="Freihand 332">
                <a:extLst>
                  <a:ext uri="{FF2B5EF4-FFF2-40B4-BE49-F238E27FC236}">
                    <a16:creationId xmlns:a16="http://schemas.microsoft.com/office/drawing/2014/main" id="{16309BF1-773E-42DD-AFE5-3C3DA146118D}"/>
                  </a:ext>
                </a:extLst>
              </p14:cNvPr>
              <p14:cNvContentPartPr/>
              <p14:nvPr/>
            </p14:nvContentPartPr>
            <p14:xfrm>
              <a:off x="6540757" y="2783632"/>
              <a:ext cx="234360" cy="223200"/>
            </p14:xfrm>
          </p:contentPart>
        </mc:Choice>
        <mc:Fallback xmlns="">
          <p:pic>
            <p:nvPicPr>
              <p:cNvPr id="333" name="Freihand 332">
                <a:extLst>
                  <a:ext uri="{FF2B5EF4-FFF2-40B4-BE49-F238E27FC236}">
                    <a16:creationId xmlns:a16="http://schemas.microsoft.com/office/drawing/2014/main" id="{16309BF1-773E-42DD-AFE5-3C3DA146118D}"/>
                  </a:ext>
                </a:extLst>
              </p:cNvPr>
              <p:cNvPicPr/>
              <p:nvPr/>
            </p:nvPicPr>
            <p:blipFill>
              <a:blip r:embed="rId466"/>
              <a:stretch>
                <a:fillRect/>
              </a:stretch>
            </p:blipFill>
            <p:spPr>
              <a:xfrm>
                <a:off x="6536437" y="2779312"/>
                <a:ext cx="243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34" name="Freihand 333">
                <a:extLst>
                  <a:ext uri="{FF2B5EF4-FFF2-40B4-BE49-F238E27FC236}">
                    <a16:creationId xmlns:a16="http://schemas.microsoft.com/office/drawing/2014/main" id="{083BA836-0156-4354-8D64-3C41365BC33D}"/>
                  </a:ext>
                </a:extLst>
              </p14:cNvPr>
              <p14:cNvContentPartPr/>
              <p14:nvPr/>
            </p14:nvContentPartPr>
            <p14:xfrm>
              <a:off x="6858997" y="2900992"/>
              <a:ext cx="195120" cy="106200"/>
            </p14:xfrm>
          </p:contentPart>
        </mc:Choice>
        <mc:Fallback xmlns="">
          <p:pic>
            <p:nvPicPr>
              <p:cNvPr id="334" name="Freihand 333">
                <a:extLst>
                  <a:ext uri="{FF2B5EF4-FFF2-40B4-BE49-F238E27FC236}">
                    <a16:creationId xmlns:a16="http://schemas.microsoft.com/office/drawing/2014/main" id="{083BA836-0156-4354-8D64-3C41365BC33D}"/>
                  </a:ext>
                </a:extLst>
              </p:cNvPr>
              <p:cNvPicPr/>
              <p:nvPr/>
            </p:nvPicPr>
            <p:blipFill>
              <a:blip r:embed="rId468"/>
              <a:stretch>
                <a:fillRect/>
              </a:stretch>
            </p:blipFill>
            <p:spPr>
              <a:xfrm>
                <a:off x="6854677" y="2896672"/>
                <a:ext cx="203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35" name="Freihand 334">
                <a:extLst>
                  <a:ext uri="{FF2B5EF4-FFF2-40B4-BE49-F238E27FC236}">
                    <a16:creationId xmlns:a16="http://schemas.microsoft.com/office/drawing/2014/main" id="{4C368FF2-14CD-43F7-93D8-DC6680D6F5FC}"/>
                  </a:ext>
                </a:extLst>
              </p14:cNvPr>
              <p14:cNvContentPartPr/>
              <p14:nvPr/>
            </p14:nvContentPartPr>
            <p14:xfrm>
              <a:off x="7014517" y="2858152"/>
              <a:ext cx="360" cy="360"/>
            </p14:xfrm>
          </p:contentPart>
        </mc:Choice>
        <mc:Fallback xmlns="">
          <p:pic>
            <p:nvPicPr>
              <p:cNvPr id="335" name="Freihand 334">
                <a:extLst>
                  <a:ext uri="{FF2B5EF4-FFF2-40B4-BE49-F238E27FC236}">
                    <a16:creationId xmlns:a16="http://schemas.microsoft.com/office/drawing/2014/main" id="{4C368FF2-14CD-43F7-93D8-DC6680D6F5FC}"/>
                  </a:ext>
                </a:extLst>
              </p:cNvPr>
              <p:cNvPicPr/>
              <p:nvPr/>
            </p:nvPicPr>
            <p:blipFill>
              <a:blip r:embed="rId139"/>
              <a:stretch>
                <a:fillRect/>
              </a:stretch>
            </p:blipFill>
            <p:spPr>
              <a:xfrm>
                <a:off x="7010197" y="2853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6" name="Freihand 335">
                <a:extLst>
                  <a:ext uri="{FF2B5EF4-FFF2-40B4-BE49-F238E27FC236}">
                    <a16:creationId xmlns:a16="http://schemas.microsoft.com/office/drawing/2014/main" id="{1C571976-3BEF-43B2-9D91-03069EE8CE1D}"/>
                  </a:ext>
                </a:extLst>
              </p14:cNvPr>
              <p14:cNvContentPartPr/>
              <p14:nvPr/>
            </p14:nvContentPartPr>
            <p14:xfrm>
              <a:off x="7194517" y="2798392"/>
              <a:ext cx="235800" cy="196560"/>
            </p14:xfrm>
          </p:contentPart>
        </mc:Choice>
        <mc:Fallback xmlns="">
          <p:pic>
            <p:nvPicPr>
              <p:cNvPr id="336" name="Freihand 335">
                <a:extLst>
                  <a:ext uri="{FF2B5EF4-FFF2-40B4-BE49-F238E27FC236}">
                    <a16:creationId xmlns:a16="http://schemas.microsoft.com/office/drawing/2014/main" id="{1C571976-3BEF-43B2-9D91-03069EE8CE1D}"/>
                  </a:ext>
                </a:extLst>
              </p:cNvPr>
              <p:cNvPicPr/>
              <p:nvPr/>
            </p:nvPicPr>
            <p:blipFill>
              <a:blip r:embed="rId471"/>
              <a:stretch>
                <a:fillRect/>
              </a:stretch>
            </p:blipFill>
            <p:spPr>
              <a:xfrm>
                <a:off x="7190197" y="2794072"/>
                <a:ext cx="24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7" name="Freihand 336">
                <a:extLst>
                  <a:ext uri="{FF2B5EF4-FFF2-40B4-BE49-F238E27FC236}">
                    <a16:creationId xmlns:a16="http://schemas.microsoft.com/office/drawing/2014/main" id="{7FE123C3-CF3C-46E4-89AC-2E8DFB0F5698}"/>
                  </a:ext>
                </a:extLst>
              </p14:cNvPr>
              <p14:cNvContentPartPr/>
              <p14:nvPr/>
            </p14:nvContentPartPr>
            <p14:xfrm>
              <a:off x="7596637" y="2846992"/>
              <a:ext cx="149040" cy="136080"/>
            </p14:xfrm>
          </p:contentPart>
        </mc:Choice>
        <mc:Fallback xmlns="">
          <p:pic>
            <p:nvPicPr>
              <p:cNvPr id="337" name="Freihand 336">
                <a:extLst>
                  <a:ext uri="{FF2B5EF4-FFF2-40B4-BE49-F238E27FC236}">
                    <a16:creationId xmlns:a16="http://schemas.microsoft.com/office/drawing/2014/main" id="{7FE123C3-CF3C-46E4-89AC-2E8DFB0F5698}"/>
                  </a:ext>
                </a:extLst>
              </p:cNvPr>
              <p:cNvPicPr/>
              <p:nvPr/>
            </p:nvPicPr>
            <p:blipFill>
              <a:blip r:embed="rId473"/>
              <a:stretch>
                <a:fillRect/>
              </a:stretch>
            </p:blipFill>
            <p:spPr>
              <a:xfrm>
                <a:off x="7592317" y="2842672"/>
                <a:ext cx="15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8" name="Freihand 337">
                <a:extLst>
                  <a:ext uri="{FF2B5EF4-FFF2-40B4-BE49-F238E27FC236}">
                    <a16:creationId xmlns:a16="http://schemas.microsoft.com/office/drawing/2014/main" id="{0EF98A19-1292-4824-A8D8-78FDAFCB6D7D}"/>
                  </a:ext>
                </a:extLst>
              </p14:cNvPr>
              <p14:cNvContentPartPr/>
              <p14:nvPr/>
            </p14:nvContentPartPr>
            <p14:xfrm>
              <a:off x="7786717" y="2924392"/>
              <a:ext cx="162360" cy="46440"/>
            </p14:xfrm>
          </p:contentPart>
        </mc:Choice>
        <mc:Fallback xmlns="">
          <p:pic>
            <p:nvPicPr>
              <p:cNvPr id="338" name="Freihand 337">
                <a:extLst>
                  <a:ext uri="{FF2B5EF4-FFF2-40B4-BE49-F238E27FC236}">
                    <a16:creationId xmlns:a16="http://schemas.microsoft.com/office/drawing/2014/main" id="{0EF98A19-1292-4824-A8D8-78FDAFCB6D7D}"/>
                  </a:ext>
                </a:extLst>
              </p:cNvPr>
              <p:cNvPicPr/>
              <p:nvPr/>
            </p:nvPicPr>
            <p:blipFill>
              <a:blip r:embed="rId475"/>
              <a:stretch>
                <a:fillRect/>
              </a:stretch>
            </p:blipFill>
            <p:spPr>
              <a:xfrm>
                <a:off x="7782397" y="2920072"/>
                <a:ext cx="17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9" name="Freihand 338">
                <a:extLst>
                  <a:ext uri="{FF2B5EF4-FFF2-40B4-BE49-F238E27FC236}">
                    <a16:creationId xmlns:a16="http://schemas.microsoft.com/office/drawing/2014/main" id="{18EC34B2-1213-455C-819F-38BA56976301}"/>
                  </a:ext>
                </a:extLst>
              </p14:cNvPr>
              <p14:cNvContentPartPr/>
              <p14:nvPr/>
            </p14:nvContentPartPr>
            <p14:xfrm>
              <a:off x="7957357" y="2926552"/>
              <a:ext cx="108720" cy="183600"/>
            </p14:xfrm>
          </p:contentPart>
        </mc:Choice>
        <mc:Fallback xmlns="">
          <p:pic>
            <p:nvPicPr>
              <p:cNvPr id="339" name="Freihand 338">
                <a:extLst>
                  <a:ext uri="{FF2B5EF4-FFF2-40B4-BE49-F238E27FC236}">
                    <a16:creationId xmlns:a16="http://schemas.microsoft.com/office/drawing/2014/main" id="{18EC34B2-1213-455C-819F-38BA56976301}"/>
                  </a:ext>
                </a:extLst>
              </p:cNvPr>
              <p:cNvPicPr/>
              <p:nvPr/>
            </p:nvPicPr>
            <p:blipFill>
              <a:blip r:embed="rId477"/>
              <a:stretch>
                <a:fillRect/>
              </a:stretch>
            </p:blipFill>
            <p:spPr>
              <a:xfrm>
                <a:off x="7953037" y="2922232"/>
                <a:ext cx="117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0" name="Freihand 339">
                <a:extLst>
                  <a:ext uri="{FF2B5EF4-FFF2-40B4-BE49-F238E27FC236}">
                    <a16:creationId xmlns:a16="http://schemas.microsoft.com/office/drawing/2014/main" id="{CC7FBD21-1976-416F-B4BE-CCE1A838CBCB}"/>
                  </a:ext>
                </a:extLst>
              </p14:cNvPr>
              <p14:cNvContentPartPr/>
              <p14:nvPr/>
            </p14:nvContentPartPr>
            <p14:xfrm>
              <a:off x="8197837" y="2788672"/>
              <a:ext cx="464760" cy="198360"/>
            </p14:xfrm>
          </p:contentPart>
        </mc:Choice>
        <mc:Fallback xmlns="">
          <p:pic>
            <p:nvPicPr>
              <p:cNvPr id="340" name="Freihand 339">
                <a:extLst>
                  <a:ext uri="{FF2B5EF4-FFF2-40B4-BE49-F238E27FC236}">
                    <a16:creationId xmlns:a16="http://schemas.microsoft.com/office/drawing/2014/main" id="{CC7FBD21-1976-416F-B4BE-CCE1A838CBCB}"/>
                  </a:ext>
                </a:extLst>
              </p:cNvPr>
              <p:cNvPicPr/>
              <p:nvPr/>
            </p:nvPicPr>
            <p:blipFill>
              <a:blip r:embed="rId479"/>
              <a:stretch>
                <a:fillRect/>
              </a:stretch>
            </p:blipFill>
            <p:spPr>
              <a:xfrm>
                <a:off x="8193517" y="2784352"/>
                <a:ext cx="47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2" name="Freihand 351">
                <a:extLst>
                  <a:ext uri="{FF2B5EF4-FFF2-40B4-BE49-F238E27FC236}">
                    <a16:creationId xmlns:a16="http://schemas.microsoft.com/office/drawing/2014/main" id="{A64A298B-DE34-4C65-8A47-E4C778B06AEC}"/>
                  </a:ext>
                </a:extLst>
              </p14:cNvPr>
              <p14:cNvContentPartPr/>
              <p14:nvPr/>
            </p14:nvContentPartPr>
            <p14:xfrm>
              <a:off x="8810197" y="2862832"/>
              <a:ext cx="130320" cy="251640"/>
            </p14:xfrm>
          </p:contentPart>
        </mc:Choice>
        <mc:Fallback xmlns="">
          <p:pic>
            <p:nvPicPr>
              <p:cNvPr id="352" name="Freihand 351">
                <a:extLst>
                  <a:ext uri="{FF2B5EF4-FFF2-40B4-BE49-F238E27FC236}">
                    <a16:creationId xmlns:a16="http://schemas.microsoft.com/office/drawing/2014/main" id="{A64A298B-DE34-4C65-8A47-E4C778B06AEC}"/>
                  </a:ext>
                </a:extLst>
              </p:cNvPr>
              <p:cNvPicPr/>
              <p:nvPr/>
            </p:nvPicPr>
            <p:blipFill>
              <a:blip r:embed="rId481"/>
              <a:stretch>
                <a:fillRect/>
              </a:stretch>
            </p:blipFill>
            <p:spPr>
              <a:xfrm>
                <a:off x="8805877" y="2858512"/>
                <a:ext cx="138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3" name="Freihand 352">
                <a:extLst>
                  <a:ext uri="{FF2B5EF4-FFF2-40B4-BE49-F238E27FC236}">
                    <a16:creationId xmlns:a16="http://schemas.microsoft.com/office/drawing/2014/main" id="{80130C2F-9305-4553-B69A-794E2C95F50C}"/>
                  </a:ext>
                </a:extLst>
              </p14:cNvPr>
              <p14:cNvContentPartPr/>
              <p14:nvPr/>
            </p14:nvContentPartPr>
            <p14:xfrm>
              <a:off x="8947357" y="2871472"/>
              <a:ext cx="120600" cy="93960"/>
            </p14:xfrm>
          </p:contentPart>
        </mc:Choice>
        <mc:Fallback xmlns="">
          <p:pic>
            <p:nvPicPr>
              <p:cNvPr id="353" name="Freihand 352">
                <a:extLst>
                  <a:ext uri="{FF2B5EF4-FFF2-40B4-BE49-F238E27FC236}">
                    <a16:creationId xmlns:a16="http://schemas.microsoft.com/office/drawing/2014/main" id="{80130C2F-9305-4553-B69A-794E2C95F50C}"/>
                  </a:ext>
                </a:extLst>
              </p:cNvPr>
              <p:cNvPicPr/>
              <p:nvPr/>
            </p:nvPicPr>
            <p:blipFill>
              <a:blip r:embed="rId483"/>
              <a:stretch>
                <a:fillRect/>
              </a:stretch>
            </p:blipFill>
            <p:spPr>
              <a:xfrm>
                <a:off x="8943037" y="2867152"/>
                <a:ext cx="129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54" name="Freihand 353">
                <a:extLst>
                  <a:ext uri="{FF2B5EF4-FFF2-40B4-BE49-F238E27FC236}">
                    <a16:creationId xmlns:a16="http://schemas.microsoft.com/office/drawing/2014/main" id="{F58C9FD6-C08C-41F6-B47F-B861E9E32003}"/>
                  </a:ext>
                </a:extLst>
              </p14:cNvPr>
              <p14:cNvContentPartPr/>
              <p14:nvPr/>
            </p14:nvContentPartPr>
            <p14:xfrm>
              <a:off x="9029077" y="2871472"/>
              <a:ext cx="95400" cy="78120"/>
            </p14:xfrm>
          </p:contentPart>
        </mc:Choice>
        <mc:Fallback xmlns="">
          <p:pic>
            <p:nvPicPr>
              <p:cNvPr id="354" name="Freihand 353">
                <a:extLst>
                  <a:ext uri="{FF2B5EF4-FFF2-40B4-BE49-F238E27FC236}">
                    <a16:creationId xmlns:a16="http://schemas.microsoft.com/office/drawing/2014/main" id="{F58C9FD6-C08C-41F6-B47F-B861E9E32003}"/>
                  </a:ext>
                </a:extLst>
              </p:cNvPr>
              <p:cNvPicPr/>
              <p:nvPr/>
            </p:nvPicPr>
            <p:blipFill>
              <a:blip r:embed="rId485"/>
              <a:stretch>
                <a:fillRect/>
              </a:stretch>
            </p:blipFill>
            <p:spPr>
              <a:xfrm>
                <a:off x="9024757" y="2867152"/>
                <a:ext cx="10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5" name="Freihand 354">
                <a:extLst>
                  <a:ext uri="{FF2B5EF4-FFF2-40B4-BE49-F238E27FC236}">
                    <a16:creationId xmlns:a16="http://schemas.microsoft.com/office/drawing/2014/main" id="{FC3A871E-9618-4655-885C-F1EB0E0C3A62}"/>
                  </a:ext>
                </a:extLst>
              </p14:cNvPr>
              <p14:cNvContentPartPr/>
              <p14:nvPr/>
            </p14:nvContentPartPr>
            <p14:xfrm>
              <a:off x="9202237" y="2894512"/>
              <a:ext cx="360" cy="360"/>
            </p14:xfrm>
          </p:contentPart>
        </mc:Choice>
        <mc:Fallback xmlns="">
          <p:pic>
            <p:nvPicPr>
              <p:cNvPr id="355" name="Freihand 354">
                <a:extLst>
                  <a:ext uri="{FF2B5EF4-FFF2-40B4-BE49-F238E27FC236}">
                    <a16:creationId xmlns:a16="http://schemas.microsoft.com/office/drawing/2014/main" id="{FC3A871E-9618-4655-885C-F1EB0E0C3A62}"/>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56" name="Freihand 355">
                <a:extLst>
                  <a:ext uri="{FF2B5EF4-FFF2-40B4-BE49-F238E27FC236}">
                    <a16:creationId xmlns:a16="http://schemas.microsoft.com/office/drawing/2014/main" id="{AB59EA7C-75D4-4A1D-91A8-40F3AB336D8A}"/>
                  </a:ext>
                </a:extLst>
              </p14:cNvPr>
              <p14:cNvContentPartPr/>
              <p14:nvPr/>
            </p14:nvContentPartPr>
            <p14:xfrm>
              <a:off x="9202237" y="2894512"/>
              <a:ext cx="360" cy="360"/>
            </p14:xfrm>
          </p:contentPart>
        </mc:Choice>
        <mc:Fallback xmlns="">
          <p:pic>
            <p:nvPicPr>
              <p:cNvPr id="356" name="Freihand 355">
                <a:extLst>
                  <a:ext uri="{FF2B5EF4-FFF2-40B4-BE49-F238E27FC236}">
                    <a16:creationId xmlns:a16="http://schemas.microsoft.com/office/drawing/2014/main" id="{AB59EA7C-75D4-4A1D-91A8-40F3AB336D8A}"/>
                  </a:ext>
                </a:extLst>
              </p:cNvPr>
              <p:cNvPicPr/>
              <p:nvPr/>
            </p:nvPicPr>
            <p:blipFill>
              <a:blip r:embed="rId139"/>
              <a:stretch>
                <a:fillRect/>
              </a:stretch>
            </p:blipFill>
            <p:spPr>
              <a:xfrm>
                <a:off x="9197917" y="289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7" name="Freihand 356">
                <a:extLst>
                  <a:ext uri="{FF2B5EF4-FFF2-40B4-BE49-F238E27FC236}">
                    <a16:creationId xmlns:a16="http://schemas.microsoft.com/office/drawing/2014/main" id="{4CEDD7AA-358D-4B03-B6D5-922336480208}"/>
                  </a:ext>
                </a:extLst>
              </p14:cNvPr>
              <p14:cNvContentPartPr/>
              <p14:nvPr/>
            </p14:nvContentPartPr>
            <p14:xfrm>
              <a:off x="9152917" y="2824312"/>
              <a:ext cx="215280" cy="131760"/>
            </p14:xfrm>
          </p:contentPart>
        </mc:Choice>
        <mc:Fallback xmlns="">
          <p:pic>
            <p:nvPicPr>
              <p:cNvPr id="357" name="Freihand 356">
                <a:extLst>
                  <a:ext uri="{FF2B5EF4-FFF2-40B4-BE49-F238E27FC236}">
                    <a16:creationId xmlns:a16="http://schemas.microsoft.com/office/drawing/2014/main" id="{4CEDD7AA-358D-4B03-B6D5-922336480208}"/>
                  </a:ext>
                </a:extLst>
              </p:cNvPr>
              <p:cNvPicPr/>
              <p:nvPr/>
            </p:nvPicPr>
            <p:blipFill>
              <a:blip r:embed="rId489"/>
              <a:stretch>
                <a:fillRect/>
              </a:stretch>
            </p:blipFill>
            <p:spPr>
              <a:xfrm>
                <a:off x="9148597" y="2819992"/>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58" name="Freihand 357">
                <a:extLst>
                  <a:ext uri="{FF2B5EF4-FFF2-40B4-BE49-F238E27FC236}">
                    <a16:creationId xmlns:a16="http://schemas.microsoft.com/office/drawing/2014/main" id="{362FD4D1-3303-4804-8FDC-158CC12ECA77}"/>
                  </a:ext>
                </a:extLst>
              </p14:cNvPr>
              <p14:cNvContentPartPr/>
              <p14:nvPr/>
            </p14:nvContentPartPr>
            <p14:xfrm>
              <a:off x="9377917" y="2873632"/>
              <a:ext cx="77040" cy="72360"/>
            </p14:xfrm>
          </p:contentPart>
        </mc:Choice>
        <mc:Fallback xmlns="">
          <p:pic>
            <p:nvPicPr>
              <p:cNvPr id="358" name="Freihand 357">
                <a:extLst>
                  <a:ext uri="{FF2B5EF4-FFF2-40B4-BE49-F238E27FC236}">
                    <a16:creationId xmlns:a16="http://schemas.microsoft.com/office/drawing/2014/main" id="{362FD4D1-3303-4804-8FDC-158CC12ECA77}"/>
                  </a:ext>
                </a:extLst>
              </p:cNvPr>
              <p:cNvPicPr/>
              <p:nvPr/>
            </p:nvPicPr>
            <p:blipFill>
              <a:blip r:embed="rId491"/>
              <a:stretch>
                <a:fillRect/>
              </a:stretch>
            </p:blipFill>
            <p:spPr>
              <a:xfrm>
                <a:off x="9373597" y="2869312"/>
                <a:ext cx="85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9" name="Freihand 358">
                <a:extLst>
                  <a:ext uri="{FF2B5EF4-FFF2-40B4-BE49-F238E27FC236}">
                    <a16:creationId xmlns:a16="http://schemas.microsoft.com/office/drawing/2014/main" id="{055437F2-930B-4A5D-ABF4-4F5B29C06130}"/>
                  </a:ext>
                </a:extLst>
              </p14:cNvPr>
              <p14:cNvContentPartPr/>
              <p14:nvPr/>
            </p14:nvContentPartPr>
            <p14:xfrm>
              <a:off x="9487717" y="2813512"/>
              <a:ext cx="143280" cy="141480"/>
            </p14:xfrm>
          </p:contentPart>
        </mc:Choice>
        <mc:Fallback xmlns="">
          <p:pic>
            <p:nvPicPr>
              <p:cNvPr id="359" name="Freihand 358">
                <a:extLst>
                  <a:ext uri="{FF2B5EF4-FFF2-40B4-BE49-F238E27FC236}">
                    <a16:creationId xmlns:a16="http://schemas.microsoft.com/office/drawing/2014/main" id="{055437F2-930B-4A5D-ABF4-4F5B29C06130}"/>
                  </a:ext>
                </a:extLst>
              </p:cNvPr>
              <p:cNvPicPr/>
              <p:nvPr/>
            </p:nvPicPr>
            <p:blipFill>
              <a:blip r:embed="rId493"/>
              <a:stretch>
                <a:fillRect/>
              </a:stretch>
            </p:blipFill>
            <p:spPr>
              <a:xfrm>
                <a:off x="9483397" y="2809192"/>
                <a:ext cx="151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0" name="Freihand 359">
                <a:extLst>
                  <a:ext uri="{FF2B5EF4-FFF2-40B4-BE49-F238E27FC236}">
                    <a16:creationId xmlns:a16="http://schemas.microsoft.com/office/drawing/2014/main" id="{A534766F-01A7-4FC9-9D85-A4EB560995A8}"/>
                  </a:ext>
                </a:extLst>
              </p14:cNvPr>
              <p14:cNvContentPartPr/>
              <p14:nvPr/>
            </p14:nvContentPartPr>
            <p14:xfrm>
              <a:off x="9624877" y="2822152"/>
              <a:ext cx="199800" cy="104400"/>
            </p14:xfrm>
          </p:contentPart>
        </mc:Choice>
        <mc:Fallback xmlns="">
          <p:pic>
            <p:nvPicPr>
              <p:cNvPr id="360" name="Freihand 359">
                <a:extLst>
                  <a:ext uri="{FF2B5EF4-FFF2-40B4-BE49-F238E27FC236}">
                    <a16:creationId xmlns:a16="http://schemas.microsoft.com/office/drawing/2014/main" id="{A534766F-01A7-4FC9-9D85-A4EB560995A8}"/>
                  </a:ext>
                </a:extLst>
              </p:cNvPr>
              <p:cNvPicPr/>
              <p:nvPr/>
            </p:nvPicPr>
            <p:blipFill>
              <a:blip r:embed="rId495"/>
              <a:stretch>
                <a:fillRect/>
              </a:stretch>
            </p:blipFill>
            <p:spPr>
              <a:xfrm>
                <a:off x="9620557" y="2817832"/>
                <a:ext cx="208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2" name="Freihand 361">
                <a:extLst>
                  <a:ext uri="{FF2B5EF4-FFF2-40B4-BE49-F238E27FC236}">
                    <a16:creationId xmlns:a16="http://schemas.microsoft.com/office/drawing/2014/main" id="{44F0E849-4A6A-4F8B-B067-5735CF4136D0}"/>
                  </a:ext>
                </a:extLst>
              </p14:cNvPr>
              <p14:cNvContentPartPr/>
              <p14:nvPr/>
            </p14:nvContentPartPr>
            <p14:xfrm>
              <a:off x="9993877" y="2809552"/>
              <a:ext cx="123480" cy="137880"/>
            </p14:xfrm>
          </p:contentPart>
        </mc:Choice>
        <mc:Fallback xmlns="">
          <p:pic>
            <p:nvPicPr>
              <p:cNvPr id="362" name="Freihand 361">
                <a:extLst>
                  <a:ext uri="{FF2B5EF4-FFF2-40B4-BE49-F238E27FC236}">
                    <a16:creationId xmlns:a16="http://schemas.microsoft.com/office/drawing/2014/main" id="{44F0E849-4A6A-4F8B-B067-5735CF4136D0}"/>
                  </a:ext>
                </a:extLst>
              </p:cNvPr>
              <p:cNvPicPr/>
              <p:nvPr/>
            </p:nvPicPr>
            <p:blipFill>
              <a:blip r:embed="rId497"/>
              <a:stretch>
                <a:fillRect/>
              </a:stretch>
            </p:blipFill>
            <p:spPr>
              <a:xfrm>
                <a:off x="9989557" y="2805232"/>
                <a:ext cx="132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3" name="Freihand 362">
                <a:extLst>
                  <a:ext uri="{FF2B5EF4-FFF2-40B4-BE49-F238E27FC236}">
                    <a16:creationId xmlns:a16="http://schemas.microsoft.com/office/drawing/2014/main" id="{A4D9FB2C-8429-4E78-9CAD-137F3D088225}"/>
                  </a:ext>
                </a:extLst>
              </p14:cNvPr>
              <p14:cNvContentPartPr/>
              <p14:nvPr/>
            </p14:nvContentPartPr>
            <p14:xfrm>
              <a:off x="10128157" y="2864272"/>
              <a:ext cx="77400" cy="73800"/>
            </p14:xfrm>
          </p:contentPart>
        </mc:Choice>
        <mc:Fallback xmlns="">
          <p:pic>
            <p:nvPicPr>
              <p:cNvPr id="363" name="Freihand 362">
                <a:extLst>
                  <a:ext uri="{FF2B5EF4-FFF2-40B4-BE49-F238E27FC236}">
                    <a16:creationId xmlns:a16="http://schemas.microsoft.com/office/drawing/2014/main" id="{A4D9FB2C-8429-4E78-9CAD-137F3D088225}"/>
                  </a:ext>
                </a:extLst>
              </p:cNvPr>
              <p:cNvPicPr/>
              <p:nvPr/>
            </p:nvPicPr>
            <p:blipFill>
              <a:blip r:embed="rId499"/>
              <a:stretch>
                <a:fillRect/>
              </a:stretch>
            </p:blipFill>
            <p:spPr>
              <a:xfrm>
                <a:off x="10123837" y="2859952"/>
                <a:ext cx="86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4" name="Freihand 363">
                <a:extLst>
                  <a:ext uri="{FF2B5EF4-FFF2-40B4-BE49-F238E27FC236}">
                    <a16:creationId xmlns:a16="http://schemas.microsoft.com/office/drawing/2014/main" id="{FB604D21-F8ED-4705-889D-ADBA49FD7EB6}"/>
                  </a:ext>
                </a:extLst>
              </p14:cNvPr>
              <p14:cNvContentPartPr/>
              <p14:nvPr/>
            </p14:nvContentPartPr>
            <p14:xfrm>
              <a:off x="10254877" y="2857072"/>
              <a:ext cx="110160" cy="180720"/>
            </p14:xfrm>
          </p:contentPart>
        </mc:Choice>
        <mc:Fallback xmlns="">
          <p:pic>
            <p:nvPicPr>
              <p:cNvPr id="364" name="Freihand 363">
                <a:extLst>
                  <a:ext uri="{FF2B5EF4-FFF2-40B4-BE49-F238E27FC236}">
                    <a16:creationId xmlns:a16="http://schemas.microsoft.com/office/drawing/2014/main" id="{FB604D21-F8ED-4705-889D-ADBA49FD7EB6}"/>
                  </a:ext>
                </a:extLst>
              </p:cNvPr>
              <p:cNvPicPr/>
              <p:nvPr/>
            </p:nvPicPr>
            <p:blipFill>
              <a:blip r:embed="rId501"/>
              <a:stretch>
                <a:fillRect/>
              </a:stretch>
            </p:blipFill>
            <p:spPr>
              <a:xfrm>
                <a:off x="10250557" y="2852752"/>
                <a:ext cx="118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5" name="Freihand 364">
                <a:extLst>
                  <a:ext uri="{FF2B5EF4-FFF2-40B4-BE49-F238E27FC236}">
                    <a16:creationId xmlns:a16="http://schemas.microsoft.com/office/drawing/2014/main" id="{902A6C34-0696-4B21-861B-551CF39952BA}"/>
                  </a:ext>
                </a:extLst>
              </p14:cNvPr>
              <p14:cNvContentPartPr/>
              <p14:nvPr/>
            </p14:nvContentPartPr>
            <p14:xfrm>
              <a:off x="10378357" y="2864632"/>
              <a:ext cx="214560" cy="64440"/>
            </p14:xfrm>
          </p:contentPart>
        </mc:Choice>
        <mc:Fallback xmlns="">
          <p:pic>
            <p:nvPicPr>
              <p:cNvPr id="365" name="Freihand 364">
                <a:extLst>
                  <a:ext uri="{FF2B5EF4-FFF2-40B4-BE49-F238E27FC236}">
                    <a16:creationId xmlns:a16="http://schemas.microsoft.com/office/drawing/2014/main" id="{902A6C34-0696-4B21-861B-551CF39952BA}"/>
                  </a:ext>
                </a:extLst>
              </p:cNvPr>
              <p:cNvPicPr/>
              <p:nvPr/>
            </p:nvPicPr>
            <p:blipFill>
              <a:blip r:embed="rId503"/>
              <a:stretch>
                <a:fillRect/>
              </a:stretch>
            </p:blipFill>
            <p:spPr>
              <a:xfrm>
                <a:off x="10374037" y="2860312"/>
                <a:ext cx="223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6" name="Freihand 365">
                <a:extLst>
                  <a:ext uri="{FF2B5EF4-FFF2-40B4-BE49-F238E27FC236}">
                    <a16:creationId xmlns:a16="http://schemas.microsoft.com/office/drawing/2014/main" id="{66CA8C08-DED4-4D7C-A98F-FF0393B0614B}"/>
                  </a:ext>
                </a:extLst>
              </p14:cNvPr>
              <p14:cNvContentPartPr/>
              <p14:nvPr/>
            </p14:nvContentPartPr>
            <p14:xfrm>
              <a:off x="10658797" y="2801632"/>
              <a:ext cx="143640" cy="132480"/>
            </p14:xfrm>
          </p:contentPart>
        </mc:Choice>
        <mc:Fallback xmlns="">
          <p:pic>
            <p:nvPicPr>
              <p:cNvPr id="366" name="Freihand 365">
                <a:extLst>
                  <a:ext uri="{FF2B5EF4-FFF2-40B4-BE49-F238E27FC236}">
                    <a16:creationId xmlns:a16="http://schemas.microsoft.com/office/drawing/2014/main" id="{66CA8C08-DED4-4D7C-A98F-FF0393B0614B}"/>
                  </a:ext>
                </a:extLst>
              </p:cNvPr>
              <p:cNvPicPr/>
              <p:nvPr/>
            </p:nvPicPr>
            <p:blipFill>
              <a:blip r:embed="rId505"/>
              <a:stretch>
                <a:fillRect/>
              </a:stretch>
            </p:blipFill>
            <p:spPr>
              <a:xfrm>
                <a:off x="10654477" y="2797312"/>
                <a:ext cx="152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7" name="Freihand 366">
                <a:extLst>
                  <a:ext uri="{FF2B5EF4-FFF2-40B4-BE49-F238E27FC236}">
                    <a16:creationId xmlns:a16="http://schemas.microsoft.com/office/drawing/2014/main" id="{266FD00D-0690-4E40-B81F-70DD8155835B}"/>
                  </a:ext>
                </a:extLst>
              </p14:cNvPr>
              <p14:cNvContentPartPr/>
              <p14:nvPr/>
            </p14:nvContentPartPr>
            <p14:xfrm>
              <a:off x="10804237" y="2841232"/>
              <a:ext cx="87840" cy="79200"/>
            </p14:xfrm>
          </p:contentPart>
        </mc:Choice>
        <mc:Fallback xmlns="">
          <p:pic>
            <p:nvPicPr>
              <p:cNvPr id="367" name="Freihand 366">
                <a:extLst>
                  <a:ext uri="{FF2B5EF4-FFF2-40B4-BE49-F238E27FC236}">
                    <a16:creationId xmlns:a16="http://schemas.microsoft.com/office/drawing/2014/main" id="{266FD00D-0690-4E40-B81F-70DD8155835B}"/>
                  </a:ext>
                </a:extLst>
              </p:cNvPr>
              <p:cNvPicPr/>
              <p:nvPr/>
            </p:nvPicPr>
            <p:blipFill>
              <a:blip r:embed="rId507"/>
              <a:stretch>
                <a:fillRect/>
              </a:stretch>
            </p:blipFill>
            <p:spPr>
              <a:xfrm>
                <a:off x="10799917" y="2836912"/>
                <a:ext cx="96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10E515AA-37DD-44B6-9693-0986894C8B12}"/>
                  </a:ext>
                </a:extLst>
              </p14:cNvPr>
              <p14:cNvContentPartPr/>
              <p14:nvPr/>
            </p14:nvContentPartPr>
            <p14:xfrm>
              <a:off x="10999357" y="2811352"/>
              <a:ext cx="465840" cy="261000"/>
            </p14:xfrm>
          </p:contentPart>
        </mc:Choice>
        <mc:Fallback xmlns="">
          <p:pic>
            <p:nvPicPr>
              <p:cNvPr id="368" name="Freihand 367">
                <a:extLst>
                  <a:ext uri="{FF2B5EF4-FFF2-40B4-BE49-F238E27FC236}">
                    <a16:creationId xmlns:a16="http://schemas.microsoft.com/office/drawing/2014/main" id="{10E515AA-37DD-44B6-9693-0986894C8B12}"/>
                  </a:ext>
                </a:extLst>
              </p:cNvPr>
              <p:cNvPicPr/>
              <p:nvPr/>
            </p:nvPicPr>
            <p:blipFill>
              <a:blip r:embed="rId509"/>
              <a:stretch>
                <a:fillRect/>
              </a:stretch>
            </p:blipFill>
            <p:spPr>
              <a:xfrm>
                <a:off x="10995037" y="2807032"/>
                <a:ext cx="474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6C1FECA3-7C59-41B4-9BB7-04566BC523B2}"/>
                  </a:ext>
                </a:extLst>
              </p14:cNvPr>
              <p14:cNvContentPartPr/>
              <p14:nvPr/>
            </p14:nvContentPartPr>
            <p14:xfrm>
              <a:off x="6427717" y="3218512"/>
              <a:ext cx="208080" cy="76320"/>
            </p14:xfrm>
          </p:contentPart>
        </mc:Choice>
        <mc:Fallback xmlns="">
          <p:pic>
            <p:nvPicPr>
              <p:cNvPr id="369" name="Freihand 368">
                <a:extLst>
                  <a:ext uri="{FF2B5EF4-FFF2-40B4-BE49-F238E27FC236}">
                    <a16:creationId xmlns:a16="http://schemas.microsoft.com/office/drawing/2014/main" id="{6C1FECA3-7C59-41B4-9BB7-04566BC523B2}"/>
                  </a:ext>
                </a:extLst>
              </p:cNvPr>
              <p:cNvPicPr/>
              <p:nvPr/>
            </p:nvPicPr>
            <p:blipFill>
              <a:blip r:embed="rId511"/>
              <a:stretch>
                <a:fillRect/>
              </a:stretch>
            </p:blipFill>
            <p:spPr>
              <a:xfrm>
                <a:off x="6423397" y="3214192"/>
                <a:ext cx="21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1" name="Freihand 370">
                <a:extLst>
                  <a:ext uri="{FF2B5EF4-FFF2-40B4-BE49-F238E27FC236}">
                    <a16:creationId xmlns:a16="http://schemas.microsoft.com/office/drawing/2014/main" id="{B006F993-A6DA-40F5-9ACC-D7D9E8DABF0D}"/>
                  </a:ext>
                </a:extLst>
              </p14:cNvPr>
              <p14:cNvContentPartPr/>
              <p14:nvPr/>
            </p14:nvContentPartPr>
            <p14:xfrm>
              <a:off x="6611677" y="3226072"/>
              <a:ext cx="81000" cy="64080"/>
            </p14:xfrm>
          </p:contentPart>
        </mc:Choice>
        <mc:Fallback xmlns="">
          <p:pic>
            <p:nvPicPr>
              <p:cNvPr id="371" name="Freihand 370">
                <a:extLst>
                  <a:ext uri="{FF2B5EF4-FFF2-40B4-BE49-F238E27FC236}">
                    <a16:creationId xmlns:a16="http://schemas.microsoft.com/office/drawing/2014/main" id="{B006F993-A6DA-40F5-9ACC-D7D9E8DABF0D}"/>
                  </a:ext>
                </a:extLst>
              </p:cNvPr>
              <p:cNvPicPr/>
              <p:nvPr/>
            </p:nvPicPr>
            <p:blipFill>
              <a:blip r:embed="rId513"/>
              <a:stretch>
                <a:fillRect/>
              </a:stretch>
            </p:blipFill>
            <p:spPr>
              <a:xfrm>
                <a:off x="6607357" y="3221752"/>
                <a:ext cx="89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2" name="Freihand 371">
                <a:extLst>
                  <a:ext uri="{FF2B5EF4-FFF2-40B4-BE49-F238E27FC236}">
                    <a16:creationId xmlns:a16="http://schemas.microsoft.com/office/drawing/2014/main" id="{1E9F7D23-E524-4FEC-AB55-F4E88284CE4D}"/>
                  </a:ext>
                </a:extLst>
              </p14:cNvPr>
              <p14:cNvContentPartPr/>
              <p14:nvPr/>
            </p14:nvContentPartPr>
            <p14:xfrm>
              <a:off x="6857917" y="3129232"/>
              <a:ext cx="93240" cy="155880"/>
            </p14:xfrm>
          </p:contentPart>
        </mc:Choice>
        <mc:Fallback xmlns="">
          <p:pic>
            <p:nvPicPr>
              <p:cNvPr id="372" name="Freihand 371">
                <a:extLst>
                  <a:ext uri="{FF2B5EF4-FFF2-40B4-BE49-F238E27FC236}">
                    <a16:creationId xmlns:a16="http://schemas.microsoft.com/office/drawing/2014/main" id="{1E9F7D23-E524-4FEC-AB55-F4E88284CE4D}"/>
                  </a:ext>
                </a:extLst>
              </p:cNvPr>
              <p:cNvPicPr/>
              <p:nvPr/>
            </p:nvPicPr>
            <p:blipFill>
              <a:blip r:embed="rId515"/>
              <a:stretch>
                <a:fillRect/>
              </a:stretch>
            </p:blipFill>
            <p:spPr>
              <a:xfrm>
                <a:off x="6853597" y="3124912"/>
                <a:ext cx="101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3" name="Freihand 372">
                <a:extLst>
                  <a:ext uri="{FF2B5EF4-FFF2-40B4-BE49-F238E27FC236}">
                    <a16:creationId xmlns:a16="http://schemas.microsoft.com/office/drawing/2014/main" id="{EBBFD27E-8A9F-430F-8688-454F9ED2E09F}"/>
                  </a:ext>
                </a:extLst>
              </p14:cNvPr>
              <p14:cNvContentPartPr/>
              <p14:nvPr/>
            </p14:nvContentPartPr>
            <p14:xfrm>
              <a:off x="6952957" y="3101512"/>
              <a:ext cx="80280" cy="159120"/>
            </p14:xfrm>
          </p:contentPart>
        </mc:Choice>
        <mc:Fallback xmlns="">
          <p:pic>
            <p:nvPicPr>
              <p:cNvPr id="373" name="Freihand 372">
                <a:extLst>
                  <a:ext uri="{FF2B5EF4-FFF2-40B4-BE49-F238E27FC236}">
                    <a16:creationId xmlns:a16="http://schemas.microsoft.com/office/drawing/2014/main" id="{EBBFD27E-8A9F-430F-8688-454F9ED2E09F}"/>
                  </a:ext>
                </a:extLst>
              </p:cNvPr>
              <p:cNvPicPr/>
              <p:nvPr/>
            </p:nvPicPr>
            <p:blipFill>
              <a:blip r:embed="rId517"/>
              <a:stretch>
                <a:fillRect/>
              </a:stretch>
            </p:blipFill>
            <p:spPr>
              <a:xfrm>
                <a:off x="6948637" y="3097192"/>
                <a:ext cx="88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4" name="Freihand 373">
                <a:extLst>
                  <a:ext uri="{FF2B5EF4-FFF2-40B4-BE49-F238E27FC236}">
                    <a16:creationId xmlns:a16="http://schemas.microsoft.com/office/drawing/2014/main" id="{ACA30B9F-7542-4FE5-9A9D-522F2BBFB8A8}"/>
                  </a:ext>
                </a:extLst>
              </p14:cNvPr>
              <p14:cNvContentPartPr/>
              <p14:nvPr/>
            </p14:nvContentPartPr>
            <p14:xfrm>
              <a:off x="7070677" y="3191152"/>
              <a:ext cx="67680" cy="72360"/>
            </p14:xfrm>
          </p:contentPart>
        </mc:Choice>
        <mc:Fallback xmlns="">
          <p:pic>
            <p:nvPicPr>
              <p:cNvPr id="374" name="Freihand 373">
                <a:extLst>
                  <a:ext uri="{FF2B5EF4-FFF2-40B4-BE49-F238E27FC236}">
                    <a16:creationId xmlns:a16="http://schemas.microsoft.com/office/drawing/2014/main" id="{ACA30B9F-7542-4FE5-9A9D-522F2BBFB8A8}"/>
                  </a:ext>
                </a:extLst>
              </p:cNvPr>
              <p:cNvPicPr/>
              <p:nvPr/>
            </p:nvPicPr>
            <p:blipFill>
              <a:blip r:embed="rId519"/>
              <a:stretch>
                <a:fillRect/>
              </a:stretch>
            </p:blipFill>
            <p:spPr>
              <a:xfrm>
                <a:off x="7066357" y="3186832"/>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5" name="Freihand 374">
                <a:extLst>
                  <a:ext uri="{FF2B5EF4-FFF2-40B4-BE49-F238E27FC236}">
                    <a16:creationId xmlns:a16="http://schemas.microsoft.com/office/drawing/2014/main" id="{42F5EECE-F949-444E-AF3D-302666538CFF}"/>
                  </a:ext>
                </a:extLst>
              </p14:cNvPr>
              <p14:cNvContentPartPr/>
              <p14:nvPr/>
            </p14:nvContentPartPr>
            <p14:xfrm>
              <a:off x="7287397" y="3213832"/>
              <a:ext cx="272880" cy="191880"/>
            </p14:xfrm>
          </p:contentPart>
        </mc:Choice>
        <mc:Fallback xmlns="">
          <p:pic>
            <p:nvPicPr>
              <p:cNvPr id="375" name="Freihand 374">
                <a:extLst>
                  <a:ext uri="{FF2B5EF4-FFF2-40B4-BE49-F238E27FC236}">
                    <a16:creationId xmlns:a16="http://schemas.microsoft.com/office/drawing/2014/main" id="{42F5EECE-F949-444E-AF3D-302666538CFF}"/>
                  </a:ext>
                </a:extLst>
              </p:cNvPr>
              <p:cNvPicPr/>
              <p:nvPr/>
            </p:nvPicPr>
            <p:blipFill>
              <a:blip r:embed="rId521"/>
              <a:stretch>
                <a:fillRect/>
              </a:stretch>
            </p:blipFill>
            <p:spPr>
              <a:xfrm>
                <a:off x="7283077" y="3209512"/>
                <a:ext cx="281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6" name="Freihand 375">
                <a:extLst>
                  <a:ext uri="{FF2B5EF4-FFF2-40B4-BE49-F238E27FC236}">
                    <a16:creationId xmlns:a16="http://schemas.microsoft.com/office/drawing/2014/main" id="{EF09EC7F-13DF-4159-82A9-E338EBCFA025}"/>
                  </a:ext>
                </a:extLst>
              </p14:cNvPr>
              <p14:cNvContentPartPr/>
              <p14:nvPr/>
            </p14:nvContentPartPr>
            <p14:xfrm>
              <a:off x="7617517" y="3232192"/>
              <a:ext cx="126720" cy="35280"/>
            </p14:xfrm>
          </p:contentPart>
        </mc:Choice>
        <mc:Fallback xmlns="">
          <p:pic>
            <p:nvPicPr>
              <p:cNvPr id="376" name="Freihand 375">
                <a:extLst>
                  <a:ext uri="{FF2B5EF4-FFF2-40B4-BE49-F238E27FC236}">
                    <a16:creationId xmlns:a16="http://schemas.microsoft.com/office/drawing/2014/main" id="{EF09EC7F-13DF-4159-82A9-E338EBCFA025}"/>
                  </a:ext>
                </a:extLst>
              </p:cNvPr>
              <p:cNvPicPr/>
              <p:nvPr/>
            </p:nvPicPr>
            <p:blipFill>
              <a:blip r:embed="rId523"/>
              <a:stretch>
                <a:fillRect/>
              </a:stretch>
            </p:blipFill>
            <p:spPr>
              <a:xfrm>
                <a:off x="7613197" y="3227872"/>
                <a:ext cx="13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7" name="Freihand 376">
                <a:extLst>
                  <a:ext uri="{FF2B5EF4-FFF2-40B4-BE49-F238E27FC236}">
                    <a16:creationId xmlns:a16="http://schemas.microsoft.com/office/drawing/2014/main" id="{ECD7E5B4-8F3C-4524-9564-59A708C9AD00}"/>
                  </a:ext>
                </a:extLst>
              </p14:cNvPr>
              <p14:cNvContentPartPr/>
              <p14:nvPr/>
            </p14:nvContentPartPr>
            <p14:xfrm>
              <a:off x="7767637" y="3165952"/>
              <a:ext cx="237600" cy="109440"/>
            </p14:xfrm>
          </p:contentPart>
        </mc:Choice>
        <mc:Fallback xmlns="">
          <p:pic>
            <p:nvPicPr>
              <p:cNvPr id="377" name="Freihand 376">
                <a:extLst>
                  <a:ext uri="{FF2B5EF4-FFF2-40B4-BE49-F238E27FC236}">
                    <a16:creationId xmlns:a16="http://schemas.microsoft.com/office/drawing/2014/main" id="{ECD7E5B4-8F3C-4524-9564-59A708C9AD00}"/>
                  </a:ext>
                </a:extLst>
              </p:cNvPr>
              <p:cNvPicPr/>
              <p:nvPr/>
            </p:nvPicPr>
            <p:blipFill>
              <a:blip r:embed="rId525"/>
              <a:stretch>
                <a:fillRect/>
              </a:stretch>
            </p:blipFill>
            <p:spPr>
              <a:xfrm>
                <a:off x="7763317" y="3161632"/>
                <a:ext cx="246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8" name="Freihand 377">
                <a:extLst>
                  <a:ext uri="{FF2B5EF4-FFF2-40B4-BE49-F238E27FC236}">
                    <a16:creationId xmlns:a16="http://schemas.microsoft.com/office/drawing/2014/main" id="{C6EDED9A-5508-4F5D-9173-CA52B7559FED}"/>
                  </a:ext>
                </a:extLst>
              </p14:cNvPr>
              <p14:cNvContentPartPr/>
              <p14:nvPr/>
            </p14:nvContentPartPr>
            <p14:xfrm>
              <a:off x="8219437" y="3212752"/>
              <a:ext cx="120240" cy="86400"/>
            </p14:xfrm>
          </p:contentPart>
        </mc:Choice>
        <mc:Fallback xmlns="">
          <p:pic>
            <p:nvPicPr>
              <p:cNvPr id="378" name="Freihand 377">
                <a:extLst>
                  <a:ext uri="{FF2B5EF4-FFF2-40B4-BE49-F238E27FC236}">
                    <a16:creationId xmlns:a16="http://schemas.microsoft.com/office/drawing/2014/main" id="{C6EDED9A-5508-4F5D-9173-CA52B7559FED}"/>
                  </a:ext>
                </a:extLst>
              </p:cNvPr>
              <p:cNvPicPr/>
              <p:nvPr/>
            </p:nvPicPr>
            <p:blipFill>
              <a:blip r:embed="rId527"/>
              <a:stretch>
                <a:fillRect/>
              </a:stretch>
            </p:blipFill>
            <p:spPr>
              <a:xfrm>
                <a:off x="8215117" y="3208432"/>
                <a:ext cx="128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9" name="Freihand 378">
                <a:extLst>
                  <a:ext uri="{FF2B5EF4-FFF2-40B4-BE49-F238E27FC236}">
                    <a16:creationId xmlns:a16="http://schemas.microsoft.com/office/drawing/2014/main" id="{F30E98CD-22B8-4097-83B7-BD2956865501}"/>
                  </a:ext>
                </a:extLst>
              </p14:cNvPr>
              <p14:cNvContentPartPr/>
              <p14:nvPr/>
            </p14:nvContentPartPr>
            <p14:xfrm>
              <a:off x="8365597" y="3227872"/>
              <a:ext cx="154440" cy="65520"/>
            </p14:xfrm>
          </p:contentPart>
        </mc:Choice>
        <mc:Fallback xmlns="">
          <p:pic>
            <p:nvPicPr>
              <p:cNvPr id="379" name="Freihand 378">
                <a:extLst>
                  <a:ext uri="{FF2B5EF4-FFF2-40B4-BE49-F238E27FC236}">
                    <a16:creationId xmlns:a16="http://schemas.microsoft.com/office/drawing/2014/main" id="{F30E98CD-22B8-4097-83B7-BD2956865501}"/>
                  </a:ext>
                </a:extLst>
              </p:cNvPr>
              <p:cNvPicPr/>
              <p:nvPr/>
            </p:nvPicPr>
            <p:blipFill>
              <a:blip r:embed="rId529"/>
              <a:stretch>
                <a:fillRect/>
              </a:stretch>
            </p:blipFill>
            <p:spPr>
              <a:xfrm>
                <a:off x="8361277" y="3223552"/>
                <a:ext cx="163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80" name="Freihand 379">
                <a:extLst>
                  <a:ext uri="{FF2B5EF4-FFF2-40B4-BE49-F238E27FC236}">
                    <a16:creationId xmlns:a16="http://schemas.microsoft.com/office/drawing/2014/main" id="{AFBE8947-8772-40BB-9F68-2B4FD6A4B399}"/>
                  </a:ext>
                </a:extLst>
              </p14:cNvPr>
              <p14:cNvContentPartPr/>
              <p14:nvPr/>
            </p14:nvContentPartPr>
            <p14:xfrm>
              <a:off x="8494837" y="3155152"/>
              <a:ext cx="19080" cy="8640"/>
            </p14:xfrm>
          </p:contentPart>
        </mc:Choice>
        <mc:Fallback xmlns="">
          <p:pic>
            <p:nvPicPr>
              <p:cNvPr id="380" name="Freihand 379">
                <a:extLst>
                  <a:ext uri="{FF2B5EF4-FFF2-40B4-BE49-F238E27FC236}">
                    <a16:creationId xmlns:a16="http://schemas.microsoft.com/office/drawing/2014/main" id="{AFBE8947-8772-40BB-9F68-2B4FD6A4B399}"/>
                  </a:ext>
                </a:extLst>
              </p:cNvPr>
              <p:cNvPicPr/>
              <p:nvPr/>
            </p:nvPicPr>
            <p:blipFill>
              <a:blip r:embed="rId531"/>
              <a:stretch>
                <a:fillRect/>
              </a:stretch>
            </p:blipFill>
            <p:spPr>
              <a:xfrm>
                <a:off x="8490517" y="3150832"/>
                <a:ext cx="27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81" name="Freihand 380">
                <a:extLst>
                  <a:ext uri="{FF2B5EF4-FFF2-40B4-BE49-F238E27FC236}">
                    <a16:creationId xmlns:a16="http://schemas.microsoft.com/office/drawing/2014/main" id="{CC1248BF-286A-46D0-A140-17A5DA33D79F}"/>
                  </a:ext>
                </a:extLst>
              </p14:cNvPr>
              <p14:cNvContentPartPr/>
              <p14:nvPr/>
            </p14:nvContentPartPr>
            <p14:xfrm>
              <a:off x="8559997" y="3213112"/>
              <a:ext cx="432000" cy="90360"/>
            </p14:xfrm>
          </p:contentPart>
        </mc:Choice>
        <mc:Fallback xmlns="">
          <p:pic>
            <p:nvPicPr>
              <p:cNvPr id="381" name="Freihand 380">
                <a:extLst>
                  <a:ext uri="{FF2B5EF4-FFF2-40B4-BE49-F238E27FC236}">
                    <a16:creationId xmlns:a16="http://schemas.microsoft.com/office/drawing/2014/main" id="{CC1248BF-286A-46D0-A140-17A5DA33D79F}"/>
                  </a:ext>
                </a:extLst>
              </p:cNvPr>
              <p:cNvPicPr/>
              <p:nvPr/>
            </p:nvPicPr>
            <p:blipFill>
              <a:blip r:embed="rId533"/>
              <a:stretch>
                <a:fillRect/>
              </a:stretch>
            </p:blipFill>
            <p:spPr>
              <a:xfrm>
                <a:off x="8555677" y="3208792"/>
                <a:ext cx="44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2" name="Freihand 381">
                <a:extLst>
                  <a:ext uri="{FF2B5EF4-FFF2-40B4-BE49-F238E27FC236}">
                    <a16:creationId xmlns:a16="http://schemas.microsoft.com/office/drawing/2014/main" id="{6701A921-E95A-4BD3-9764-C21CB553100F}"/>
                  </a:ext>
                </a:extLst>
              </p14:cNvPr>
              <p14:cNvContentPartPr/>
              <p14:nvPr/>
            </p14:nvContentPartPr>
            <p14:xfrm>
              <a:off x="9021877" y="3217072"/>
              <a:ext cx="86760" cy="76680"/>
            </p14:xfrm>
          </p:contentPart>
        </mc:Choice>
        <mc:Fallback xmlns="">
          <p:pic>
            <p:nvPicPr>
              <p:cNvPr id="382" name="Freihand 381">
                <a:extLst>
                  <a:ext uri="{FF2B5EF4-FFF2-40B4-BE49-F238E27FC236}">
                    <a16:creationId xmlns:a16="http://schemas.microsoft.com/office/drawing/2014/main" id="{6701A921-E95A-4BD3-9764-C21CB553100F}"/>
                  </a:ext>
                </a:extLst>
              </p:cNvPr>
              <p:cNvPicPr/>
              <p:nvPr/>
            </p:nvPicPr>
            <p:blipFill>
              <a:blip r:embed="rId535"/>
              <a:stretch>
                <a:fillRect/>
              </a:stretch>
            </p:blipFill>
            <p:spPr>
              <a:xfrm>
                <a:off x="9017557" y="3212752"/>
                <a:ext cx="95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3" name="Freihand 382">
                <a:extLst>
                  <a:ext uri="{FF2B5EF4-FFF2-40B4-BE49-F238E27FC236}">
                    <a16:creationId xmlns:a16="http://schemas.microsoft.com/office/drawing/2014/main" id="{7E80811D-919A-4F0A-91FC-914BB000B643}"/>
                  </a:ext>
                </a:extLst>
              </p14:cNvPr>
              <p14:cNvContentPartPr/>
              <p14:nvPr/>
            </p14:nvContentPartPr>
            <p14:xfrm>
              <a:off x="9115477" y="3131752"/>
              <a:ext cx="279000" cy="204120"/>
            </p14:xfrm>
          </p:contentPart>
        </mc:Choice>
        <mc:Fallback xmlns="">
          <p:pic>
            <p:nvPicPr>
              <p:cNvPr id="383" name="Freihand 382">
                <a:extLst>
                  <a:ext uri="{FF2B5EF4-FFF2-40B4-BE49-F238E27FC236}">
                    <a16:creationId xmlns:a16="http://schemas.microsoft.com/office/drawing/2014/main" id="{7E80811D-919A-4F0A-91FC-914BB000B643}"/>
                  </a:ext>
                </a:extLst>
              </p:cNvPr>
              <p:cNvPicPr/>
              <p:nvPr/>
            </p:nvPicPr>
            <p:blipFill>
              <a:blip r:embed="rId537"/>
              <a:stretch>
                <a:fillRect/>
              </a:stretch>
            </p:blipFill>
            <p:spPr>
              <a:xfrm>
                <a:off x="9111157" y="3127432"/>
                <a:ext cx="287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4" name="Freihand 383">
                <a:extLst>
                  <a:ext uri="{FF2B5EF4-FFF2-40B4-BE49-F238E27FC236}">
                    <a16:creationId xmlns:a16="http://schemas.microsoft.com/office/drawing/2014/main" id="{96E5A3DB-2DCB-4DCE-86CB-6EEC08E5F196}"/>
                  </a:ext>
                </a:extLst>
              </p14:cNvPr>
              <p14:cNvContentPartPr/>
              <p14:nvPr/>
            </p14:nvContentPartPr>
            <p14:xfrm>
              <a:off x="9440557" y="3213832"/>
              <a:ext cx="116280" cy="88200"/>
            </p14:xfrm>
          </p:contentPart>
        </mc:Choice>
        <mc:Fallback xmlns="">
          <p:pic>
            <p:nvPicPr>
              <p:cNvPr id="384" name="Freihand 383">
                <a:extLst>
                  <a:ext uri="{FF2B5EF4-FFF2-40B4-BE49-F238E27FC236}">
                    <a16:creationId xmlns:a16="http://schemas.microsoft.com/office/drawing/2014/main" id="{96E5A3DB-2DCB-4DCE-86CB-6EEC08E5F196}"/>
                  </a:ext>
                </a:extLst>
              </p:cNvPr>
              <p:cNvPicPr/>
              <p:nvPr/>
            </p:nvPicPr>
            <p:blipFill>
              <a:blip r:embed="rId539"/>
              <a:stretch>
                <a:fillRect/>
              </a:stretch>
            </p:blipFill>
            <p:spPr>
              <a:xfrm>
                <a:off x="9436237" y="3209512"/>
                <a:ext cx="124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5" name="Freihand 384">
                <a:extLst>
                  <a:ext uri="{FF2B5EF4-FFF2-40B4-BE49-F238E27FC236}">
                    <a16:creationId xmlns:a16="http://schemas.microsoft.com/office/drawing/2014/main" id="{772CFD5C-8068-4F5D-B3E2-5B339C0DC90F}"/>
                  </a:ext>
                </a:extLst>
              </p14:cNvPr>
              <p14:cNvContentPartPr/>
              <p14:nvPr/>
            </p14:nvContentPartPr>
            <p14:xfrm>
              <a:off x="9565477" y="3206992"/>
              <a:ext cx="107280" cy="79920"/>
            </p14:xfrm>
          </p:contentPart>
        </mc:Choice>
        <mc:Fallback xmlns="">
          <p:pic>
            <p:nvPicPr>
              <p:cNvPr id="385" name="Freihand 384">
                <a:extLst>
                  <a:ext uri="{FF2B5EF4-FFF2-40B4-BE49-F238E27FC236}">
                    <a16:creationId xmlns:a16="http://schemas.microsoft.com/office/drawing/2014/main" id="{772CFD5C-8068-4F5D-B3E2-5B339C0DC90F}"/>
                  </a:ext>
                </a:extLst>
              </p:cNvPr>
              <p:cNvPicPr/>
              <p:nvPr/>
            </p:nvPicPr>
            <p:blipFill>
              <a:blip r:embed="rId541"/>
              <a:stretch>
                <a:fillRect/>
              </a:stretch>
            </p:blipFill>
            <p:spPr>
              <a:xfrm>
                <a:off x="9561157" y="3202672"/>
                <a:ext cx="115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6" name="Freihand 385">
                <a:extLst>
                  <a:ext uri="{FF2B5EF4-FFF2-40B4-BE49-F238E27FC236}">
                    <a16:creationId xmlns:a16="http://schemas.microsoft.com/office/drawing/2014/main" id="{493500DB-24C8-406C-A836-8178B73CF017}"/>
                  </a:ext>
                </a:extLst>
              </p14:cNvPr>
              <p14:cNvContentPartPr/>
              <p14:nvPr/>
            </p14:nvContentPartPr>
            <p14:xfrm>
              <a:off x="9690037" y="3211672"/>
              <a:ext cx="99360" cy="77040"/>
            </p14:xfrm>
          </p:contentPart>
        </mc:Choice>
        <mc:Fallback xmlns="">
          <p:pic>
            <p:nvPicPr>
              <p:cNvPr id="386" name="Freihand 385">
                <a:extLst>
                  <a:ext uri="{FF2B5EF4-FFF2-40B4-BE49-F238E27FC236}">
                    <a16:creationId xmlns:a16="http://schemas.microsoft.com/office/drawing/2014/main" id="{493500DB-24C8-406C-A836-8178B73CF017}"/>
                  </a:ext>
                </a:extLst>
              </p:cNvPr>
              <p:cNvPicPr/>
              <p:nvPr/>
            </p:nvPicPr>
            <p:blipFill>
              <a:blip r:embed="rId543"/>
              <a:stretch>
                <a:fillRect/>
              </a:stretch>
            </p:blipFill>
            <p:spPr>
              <a:xfrm>
                <a:off x="9685717" y="3207352"/>
                <a:ext cx="108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9" name="Freihand 388">
                <a:extLst>
                  <a:ext uri="{FF2B5EF4-FFF2-40B4-BE49-F238E27FC236}">
                    <a16:creationId xmlns:a16="http://schemas.microsoft.com/office/drawing/2014/main" id="{FB28F33F-551C-4BA0-8501-1D7606E66BFE}"/>
                  </a:ext>
                </a:extLst>
              </p14:cNvPr>
              <p14:cNvContentPartPr/>
              <p14:nvPr/>
            </p14:nvContentPartPr>
            <p14:xfrm>
              <a:off x="9931957" y="3195832"/>
              <a:ext cx="284400" cy="90000"/>
            </p14:xfrm>
          </p:contentPart>
        </mc:Choice>
        <mc:Fallback xmlns="">
          <p:pic>
            <p:nvPicPr>
              <p:cNvPr id="389" name="Freihand 388">
                <a:extLst>
                  <a:ext uri="{FF2B5EF4-FFF2-40B4-BE49-F238E27FC236}">
                    <a16:creationId xmlns:a16="http://schemas.microsoft.com/office/drawing/2014/main" id="{FB28F33F-551C-4BA0-8501-1D7606E66BFE}"/>
                  </a:ext>
                </a:extLst>
              </p:cNvPr>
              <p:cNvPicPr/>
              <p:nvPr/>
            </p:nvPicPr>
            <p:blipFill>
              <a:blip r:embed="rId545"/>
              <a:stretch>
                <a:fillRect/>
              </a:stretch>
            </p:blipFill>
            <p:spPr>
              <a:xfrm>
                <a:off x="9927637" y="3191512"/>
                <a:ext cx="29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0" name="Freihand 389">
                <a:extLst>
                  <a:ext uri="{FF2B5EF4-FFF2-40B4-BE49-F238E27FC236}">
                    <a16:creationId xmlns:a16="http://schemas.microsoft.com/office/drawing/2014/main" id="{37F157A7-9829-4CD9-83D5-3347C09A8492}"/>
                  </a:ext>
                </a:extLst>
              </p14:cNvPr>
              <p14:cNvContentPartPr/>
              <p14:nvPr/>
            </p14:nvContentPartPr>
            <p14:xfrm>
              <a:off x="10280797" y="3140392"/>
              <a:ext cx="170640" cy="153000"/>
            </p14:xfrm>
          </p:contentPart>
        </mc:Choice>
        <mc:Fallback xmlns="">
          <p:pic>
            <p:nvPicPr>
              <p:cNvPr id="390" name="Freihand 389">
                <a:extLst>
                  <a:ext uri="{FF2B5EF4-FFF2-40B4-BE49-F238E27FC236}">
                    <a16:creationId xmlns:a16="http://schemas.microsoft.com/office/drawing/2014/main" id="{37F157A7-9829-4CD9-83D5-3347C09A8492}"/>
                  </a:ext>
                </a:extLst>
              </p:cNvPr>
              <p:cNvPicPr/>
              <p:nvPr/>
            </p:nvPicPr>
            <p:blipFill>
              <a:blip r:embed="rId547"/>
              <a:stretch>
                <a:fillRect/>
              </a:stretch>
            </p:blipFill>
            <p:spPr>
              <a:xfrm>
                <a:off x="10276477" y="3136072"/>
                <a:ext cx="179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1" name="Freihand 390">
                <a:extLst>
                  <a:ext uri="{FF2B5EF4-FFF2-40B4-BE49-F238E27FC236}">
                    <a16:creationId xmlns:a16="http://schemas.microsoft.com/office/drawing/2014/main" id="{584AAA38-1E33-4850-94F0-8A235C2D495E}"/>
                  </a:ext>
                </a:extLst>
              </p14:cNvPr>
              <p14:cNvContentPartPr/>
              <p14:nvPr/>
            </p14:nvContentPartPr>
            <p14:xfrm>
              <a:off x="10507237" y="3209872"/>
              <a:ext cx="280440" cy="79920"/>
            </p14:xfrm>
          </p:contentPart>
        </mc:Choice>
        <mc:Fallback xmlns="">
          <p:pic>
            <p:nvPicPr>
              <p:cNvPr id="391" name="Freihand 390">
                <a:extLst>
                  <a:ext uri="{FF2B5EF4-FFF2-40B4-BE49-F238E27FC236}">
                    <a16:creationId xmlns:a16="http://schemas.microsoft.com/office/drawing/2014/main" id="{584AAA38-1E33-4850-94F0-8A235C2D495E}"/>
                  </a:ext>
                </a:extLst>
              </p:cNvPr>
              <p:cNvPicPr/>
              <p:nvPr/>
            </p:nvPicPr>
            <p:blipFill>
              <a:blip r:embed="rId549"/>
              <a:stretch>
                <a:fillRect/>
              </a:stretch>
            </p:blipFill>
            <p:spPr>
              <a:xfrm>
                <a:off x="10502917" y="3205552"/>
                <a:ext cx="289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3" name="Freihand 392">
                <a:extLst>
                  <a:ext uri="{FF2B5EF4-FFF2-40B4-BE49-F238E27FC236}">
                    <a16:creationId xmlns:a16="http://schemas.microsoft.com/office/drawing/2014/main" id="{5EA525AB-1722-4141-825D-3A16FAACBB77}"/>
                  </a:ext>
                </a:extLst>
              </p14:cNvPr>
              <p14:cNvContentPartPr/>
              <p14:nvPr/>
            </p14:nvContentPartPr>
            <p14:xfrm>
              <a:off x="10896397" y="3142192"/>
              <a:ext cx="102960" cy="133560"/>
            </p14:xfrm>
          </p:contentPart>
        </mc:Choice>
        <mc:Fallback xmlns="">
          <p:pic>
            <p:nvPicPr>
              <p:cNvPr id="393" name="Freihand 392">
                <a:extLst>
                  <a:ext uri="{FF2B5EF4-FFF2-40B4-BE49-F238E27FC236}">
                    <a16:creationId xmlns:a16="http://schemas.microsoft.com/office/drawing/2014/main" id="{5EA525AB-1722-4141-825D-3A16FAACBB77}"/>
                  </a:ext>
                </a:extLst>
              </p:cNvPr>
              <p:cNvPicPr/>
              <p:nvPr/>
            </p:nvPicPr>
            <p:blipFill>
              <a:blip r:embed="rId551"/>
              <a:stretch>
                <a:fillRect/>
              </a:stretch>
            </p:blipFill>
            <p:spPr>
              <a:xfrm>
                <a:off x="10892077" y="3137872"/>
                <a:ext cx="111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4" name="Freihand 393">
                <a:extLst>
                  <a:ext uri="{FF2B5EF4-FFF2-40B4-BE49-F238E27FC236}">
                    <a16:creationId xmlns:a16="http://schemas.microsoft.com/office/drawing/2014/main" id="{C757A199-C1C2-4D8F-9863-C22882524785}"/>
                  </a:ext>
                </a:extLst>
              </p14:cNvPr>
              <p14:cNvContentPartPr/>
              <p14:nvPr/>
            </p14:nvContentPartPr>
            <p14:xfrm>
              <a:off x="10998997" y="3206992"/>
              <a:ext cx="293400" cy="87480"/>
            </p14:xfrm>
          </p:contentPart>
        </mc:Choice>
        <mc:Fallback xmlns="">
          <p:pic>
            <p:nvPicPr>
              <p:cNvPr id="394" name="Freihand 393">
                <a:extLst>
                  <a:ext uri="{FF2B5EF4-FFF2-40B4-BE49-F238E27FC236}">
                    <a16:creationId xmlns:a16="http://schemas.microsoft.com/office/drawing/2014/main" id="{C757A199-C1C2-4D8F-9863-C22882524785}"/>
                  </a:ext>
                </a:extLst>
              </p:cNvPr>
              <p:cNvPicPr/>
              <p:nvPr/>
            </p:nvPicPr>
            <p:blipFill>
              <a:blip r:embed="rId553"/>
              <a:stretch>
                <a:fillRect/>
              </a:stretch>
            </p:blipFill>
            <p:spPr>
              <a:xfrm>
                <a:off x="10994677" y="3202672"/>
                <a:ext cx="302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5" name="Freihand 394">
                <a:extLst>
                  <a:ext uri="{FF2B5EF4-FFF2-40B4-BE49-F238E27FC236}">
                    <a16:creationId xmlns:a16="http://schemas.microsoft.com/office/drawing/2014/main" id="{28BB76AB-5145-4370-9428-1E421C5928E0}"/>
                  </a:ext>
                </a:extLst>
              </p14:cNvPr>
              <p14:cNvContentPartPr/>
              <p14:nvPr/>
            </p14:nvContentPartPr>
            <p14:xfrm>
              <a:off x="11359357" y="3144712"/>
              <a:ext cx="194040" cy="140760"/>
            </p14:xfrm>
          </p:contentPart>
        </mc:Choice>
        <mc:Fallback xmlns="">
          <p:pic>
            <p:nvPicPr>
              <p:cNvPr id="395" name="Freihand 394">
                <a:extLst>
                  <a:ext uri="{FF2B5EF4-FFF2-40B4-BE49-F238E27FC236}">
                    <a16:creationId xmlns:a16="http://schemas.microsoft.com/office/drawing/2014/main" id="{28BB76AB-5145-4370-9428-1E421C5928E0}"/>
                  </a:ext>
                </a:extLst>
              </p:cNvPr>
              <p:cNvPicPr/>
              <p:nvPr/>
            </p:nvPicPr>
            <p:blipFill>
              <a:blip r:embed="rId555"/>
              <a:stretch>
                <a:fillRect/>
              </a:stretch>
            </p:blipFill>
            <p:spPr>
              <a:xfrm>
                <a:off x="11355037" y="3140392"/>
                <a:ext cx="202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7" name="Freihand 396">
                <a:extLst>
                  <a:ext uri="{FF2B5EF4-FFF2-40B4-BE49-F238E27FC236}">
                    <a16:creationId xmlns:a16="http://schemas.microsoft.com/office/drawing/2014/main" id="{5564A0DF-42B6-492F-A9FD-2DF84F27B3B9}"/>
                  </a:ext>
                </a:extLst>
              </p14:cNvPr>
              <p14:cNvContentPartPr/>
              <p14:nvPr/>
            </p14:nvContentPartPr>
            <p14:xfrm>
              <a:off x="6449677" y="3460072"/>
              <a:ext cx="209160" cy="171000"/>
            </p14:xfrm>
          </p:contentPart>
        </mc:Choice>
        <mc:Fallback xmlns="">
          <p:pic>
            <p:nvPicPr>
              <p:cNvPr id="397" name="Freihand 396">
                <a:extLst>
                  <a:ext uri="{FF2B5EF4-FFF2-40B4-BE49-F238E27FC236}">
                    <a16:creationId xmlns:a16="http://schemas.microsoft.com/office/drawing/2014/main" id="{5564A0DF-42B6-492F-A9FD-2DF84F27B3B9}"/>
                  </a:ext>
                </a:extLst>
              </p:cNvPr>
              <p:cNvPicPr/>
              <p:nvPr/>
            </p:nvPicPr>
            <p:blipFill>
              <a:blip r:embed="rId557"/>
              <a:stretch>
                <a:fillRect/>
              </a:stretch>
            </p:blipFill>
            <p:spPr>
              <a:xfrm>
                <a:off x="6445357" y="3455752"/>
                <a:ext cx="217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8" name="Freihand 397">
                <a:extLst>
                  <a:ext uri="{FF2B5EF4-FFF2-40B4-BE49-F238E27FC236}">
                    <a16:creationId xmlns:a16="http://schemas.microsoft.com/office/drawing/2014/main" id="{C3CAA0F1-30D9-4609-AB3D-EC4EB08984CB}"/>
                  </a:ext>
                </a:extLst>
              </p14:cNvPr>
              <p14:cNvContentPartPr/>
              <p14:nvPr/>
            </p14:nvContentPartPr>
            <p14:xfrm>
              <a:off x="6673237" y="3464392"/>
              <a:ext cx="86400" cy="161640"/>
            </p14:xfrm>
          </p:contentPart>
        </mc:Choice>
        <mc:Fallback xmlns="">
          <p:pic>
            <p:nvPicPr>
              <p:cNvPr id="398" name="Freihand 397">
                <a:extLst>
                  <a:ext uri="{FF2B5EF4-FFF2-40B4-BE49-F238E27FC236}">
                    <a16:creationId xmlns:a16="http://schemas.microsoft.com/office/drawing/2014/main" id="{C3CAA0F1-30D9-4609-AB3D-EC4EB08984CB}"/>
                  </a:ext>
                </a:extLst>
              </p:cNvPr>
              <p:cNvPicPr/>
              <p:nvPr/>
            </p:nvPicPr>
            <p:blipFill>
              <a:blip r:embed="rId559"/>
              <a:stretch>
                <a:fillRect/>
              </a:stretch>
            </p:blipFill>
            <p:spPr>
              <a:xfrm>
                <a:off x="6668917" y="3460072"/>
                <a:ext cx="95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9" name="Freihand 398">
                <a:extLst>
                  <a:ext uri="{FF2B5EF4-FFF2-40B4-BE49-F238E27FC236}">
                    <a16:creationId xmlns:a16="http://schemas.microsoft.com/office/drawing/2014/main" id="{45668AB5-380C-463E-9713-5B45B715BE04}"/>
                  </a:ext>
                </a:extLst>
              </p14:cNvPr>
              <p14:cNvContentPartPr/>
              <p14:nvPr/>
            </p14:nvContentPartPr>
            <p14:xfrm>
              <a:off x="6789157" y="3403192"/>
              <a:ext cx="199080" cy="281520"/>
            </p14:xfrm>
          </p:contentPart>
        </mc:Choice>
        <mc:Fallback xmlns="">
          <p:pic>
            <p:nvPicPr>
              <p:cNvPr id="399" name="Freihand 398">
                <a:extLst>
                  <a:ext uri="{FF2B5EF4-FFF2-40B4-BE49-F238E27FC236}">
                    <a16:creationId xmlns:a16="http://schemas.microsoft.com/office/drawing/2014/main" id="{45668AB5-380C-463E-9713-5B45B715BE04}"/>
                  </a:ext>
                </a:extLst>
              </p:cNvPr>
              <p:cNvPicPr/>
              <p:nvPr/>
            </p:nvPicPr>
            <p:blipFill>
              <a:blip r:embed="rId561"/>
              <a:stretch>
                <a:fillRect/>
              </a:stretch>
            </p:blipFill>
            <p:spPr>
              <a:xfrm>
                <a:off x="6784837" y="3398872"/>
                <a:ext cx="207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01" name="Freihand 400">
                <a:extLst>
                  <a:ext uri="{FF2B5EF4-FFF2-40B4-BE49-F238E27FC236}">
                    <a16:creationId xmlns:a16="http://schemas.microsoft.com/office/drawing/2014/main" id="{1EEF149C-1B0B-48E0-9D22-F6DE662B1DCE}"/>
                  </a:ext>
                </a:extLst>
              </p14:cNvPr>
              <p14:cNvContentPartPr/>
              <p14:nvPr/>
            </p14:nvContentPartPr>
            <p14:xfrm>
              <a:off x="7107757" y="3393472"/>
              <a:ext cx="237240" cy="146160"/>
            </p14:xfrm>
          </p:contentPart>
        </mc:Choice>
        <mc:Fallback xmlns="">
          <p:pic>
            <p:nvPicPr>
              <p:cNvPr id="401" name="Freihand 400">
                <a:extLst>
                  <a:ext uri="{FF2B5EF4-FFF2-40B4-BE49-F238E27FC236}">
                    <a16:creationId xmlns:a16="http://schemas.microsoft.com/office/drawing/2014/main" id="{1EEF149C-1B0B-48E0-9D22-F6DE662B1DCE}"/>
                  </a:ext>
                </a:extLst>
              </p:cNvPr>
              <p:cNvPicPr/>
              <p:nvPr/>
            </p:nvPicPr>
            <p:blipFill>
              <a:blip r:embed="rId563"/>
              <a:stretch>
                <a:fillRect/>
              </a:stretch>
            </p:blipFill>
            <p:spPr>
              <a:xfrm>
                <a:off x="7103437" y="3389152"/>
                <a:ext cx="24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02" name="Freihand 401">
                <a:extLst>
                  <a:ext uri="{FF2B5EF4-FFF2-40B4-BE49-F238E27FC236}">
                    <a16:creationId xmlns:a16="http://schemas.microsoft.com/office/drawing/2014/main" id="{F5D816EC-7ED6-4B47-A148-64962FFB9415}"/>
                  </a:ext>
                </a:extLst>
              </p14:cNvPr>
              <p14:cNvContentPartPr/>
              <p14:nvPr/>
            </p14:nvContentPartPr>
            <p14:xfrm>
              <a:off x="7525717" y="3370792"/>
              <a:ext cx="413640" cy="185760"/>
            </p14:xfrm>
          </p:contentPart>
        </mc:Choice>
        <mc:Fallback xmlns="">
          <p:pic>
            <p:nvPicPr>
              <p:cNvPr id="402" name="Freihand 401">
                <a:extLst>
                  <a:ext uri="{FF2B5EF4-FFF2-40B4-BE49-F238E27FC236}">
                    <a16:creationId xmlns:a16="http://schemas.microsoft.com/office/drawing/2014/main" id="{F5D816EC-7ED6-4B47-A148-64962FFB9415}"/>
                  </a:ext>
                </a:extLst>
              </p:cNvPr>
              <p:cNvPicPr/>
              <p:nvPr/>
            </p:nvPicPr>
            <p:blipFill>
              <a:blip r:embed="rId565"/>
              <a:stretch>
                <a:fillRect/>
              </a:stretch>
            </p:blipFill>
            <p:spPr>
              <a:xfrm>
                <a:off x="7521397" y="3366472"/>
                <a:ext cx="422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03" name="Freihand 402">
                <a:extLst>
                  <a:ext uri="{FF2B5EF4-FFF2-40B4-BE49-F238E27FC236}">
                    <a16:creationId xmlns:a16="http://schemas.microsoft.com/office/drawing/2014/main" id="{DBD9C361-945E-4E22-92C2-FF7E1A258091}"/>
                  </a:ext>
                </a:extLst>
              </p14:cNvPr>
              <p14:cNvContentPartPr/>
              <p14:nvPr/>
            </p14:nvContentPartPr>
            <p14:xfrm>
              <a:off x="7938637" y="3426592"/>
              <a:ext cx="25560" cy="26280"/>
            </p14:xfrm>
          </p:contentPart>
        </mc:Choice>
        <mc:Fallback xmlns="">
          <p:pic>
            <p:nvPicPr>
              <p:cNvPr id="403" name="Freihand 402">
                <a:extLst>
                  <a:ext uri="{FF2B5EF4-FFF2-40B4-BE49-F238E27FC236}">
                    <a16:creationId xmlns:a16="http://schemas.microsoft.com/office/drawing/2014/main" id="{DBD9C361-945E-4E22-92C2-FF7E1A258091}"/>
                  </a:ext>
                </a:extLst>
              </p:cNvPr>
              <p:cNvPicPr/>
              <p:nvPr/>
            </p:nvPicPr>
            <p:blipFill>
              <a:blip r:embed="rId567"/>
              <a:stretch>
                <a:fillRect/>
              </a:stretch>
            </p:blipFill>
            <p:spPr>
              <a:xfrm>
                <a:off x="7934317" y="3422272"/>
                <a:ext cx="3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4" name="Freihand 403">
                <a:extLst>
                  <a:ext uri="{FF2B5EF4-FFF2-40B4-BE49-F238E27FC236}">
                    <a16:creationId xmlns:a16="http://schemas.microsoft.com/office/drawing/2014/main" id="{3C26BAB4-E447-4B1E-B44F-7F3AEFF0A20E}"/>
                  </a:ext>
                </a:extLst>
              </p14:cNvPr>
              <p14:cNvContentPartPr/>
              <p14:nvPr/>
            </p14:nvContentPartPr>
            <p14:xfrm>
              <a:off x="7971757" y="3476272"/>
              <a:ext cx="96120" cy="77040"/>
            </p14:xfrm>
          </p:contentPart>
        </mc:Choice>
        <mc:Fallback xmlns="">
          <p:pic>
            <p:nvPicPr>
              <p:cNvPr id="404" name="Freihand 403">
                <a:extLst>
                  <a:ext uri="{FF2B5EF4-FFF2-40B4-BE49-F238E27FC236}">
                    <a16:creationId xmlns:a16="http://schemas.microsoft.com/office/drawing/2014/main" id="{3C26BAB4-E447-4B1E-B44F-7F3AEFF0A20E}"/>
                  </a:ext>
                </a:extLst>
              </p:cNvPr>
              <p:cNvPicPr/>
              <p:nvPr/>
            </p:nvPicPr>
            <p:blipFill>
              <a:blip r:embed="rId569"/>
              <a:stretch>
                <a:fillRect/>
              </a:stretch>
            </p:blipFill>
            <p:spPr>
              <a:xfrm>
                <a:off x="7967437" y="3471952"/>
                <a:ext cx="104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5" name="Freihand 404">
                <a:extLst>
                  <a:ext uri="{FF2B5EF4-FFF2-40B4-BE49-F238E27FC236}">
                    <a16:creationId xmlns:a16="http://schemas.microsoft.com/office/drawing/2014/main" id="{100097D3-AF98-4AB1-8341-7D1127467EEB}"/>
                  </a:ext>
                </a:extLst>
              </p14:cNvPr>
              <p14:cNvContentPartPr/>
              <p14:nvPr/>
            </p14:nvContentPartPr>
            <p14:xfrm>
              <a:off x="8090557" y="3414712"/>
              <a:ext cx="178920" cy="136080"/>
            </p14:xfrm>
          </p:contentPart>
        </mc:Choice>
        <mc:Fallback xmlns="">
          <p:pic>
            <p:nvPicPr>
              <p:cNvPr id="405" name="Freihand 404">
                <a:extLst>
                  <a:ext uri="{FF2B5EF4-FFF2-40B4-BE49-F238E27FC236}">
                    <a16:creationId xmlns:a16="http://schemas.microsoft.com/office/drawing/2014/main" id="{100097D3-AF98-4AB1-8341-7D1127467EEB}"/>
                  </a:ext>
                </a:extLst>
              </p:cNvPr>
              <p:cNvPicPr/>
              <p:nvPr/>
            </p:nvPicPr>
            <p:blipFill>
              <a:blip r:embed="rId571"/>
              <a:stretch>
                <a:fillRect/>
              </a:stretch>
            </p:blipFill>
            <p:spPr>
              <a:xfrm>
                <a:off x="8086237" y="3410392"/>
                <a:ext cx="187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6" name="Freihand 405">
                <a:extLst>
                  <a:ext uri="{FF2B5EF4-FFF2-40B4-BE49-F238E27FC236}">
                    <a16:creationId xmlns:a16="http://schemas.microsoft.com/office/drawing/2014/main" id="{221832B7-ECF2-4B1F-BC3B-32AF5EC1B0E6}"/>
                  </a:ext>
                </a:extLst>
              </p14:cNvPr>
              <p14:cNvContentPartPr/>
              <p14:nvPr/>
            </p14:nvContentPartPr>
            <p14:xfrm>
              <a:off x="7478557" y="3582472"/>
              <a:ext cx="102600" cy="53640"/>
            </p14:xfrm>
          </p:contentPart>
        </mc:Choice>
        <mc:Fallback xmlns="">
          <p:pic>
            <p:nvPicPr>
              <p:cNvPr id="406" name="Freihand 405">
                <a:extLst>
                  <a:ext uri="{FF2B5EF4-FFF2-40B4-BE49-F238E27FC236}">
                    <a16:creationId xmlns:a16="http://schemas.microsoft.com/office/drawing/2014/main" id="{221832B7-ECF2-4B1F-BC3B-32AF5EC1B0E6}"/>
                  </a:ext>
                </a:extLst>
              </p:cNvPr>
              <p:cNvPicPr/>
              <p:nvPr/>
            </p:nvPicPr>
            <p:blipFill>
              <a:blip r:embed="rId573"/>
              <a:stretch>
                <a:fillRect/>
              </a:stretch>
            </p:blipFill>
            <p:spPr>
              <a:xfrm>
                <a:off x="7474237" y="3578152"/>
                <a:ext cx="11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7" name="Freihand 406">
                <a:extLst>
                  <a:ext uri="{FF2B5EF4-FFF2-40B4-BE49-F238E27FC236}">
                    <a16:creationId xmlns:a16="http://schemas.microsoft.com/office/drawing/2014/main" id="{FE651F72-1D80-41C1-8829-38DAC5114179}"/>
                  </a:ext>
                </a:extLst>
              </p14:cNvPr>
              <p14:cNvContentPartPr/>
              <p14:nvPr/>
            </p14:nvContentPartPr>
            <p14:xfrm>
              <a:off x="8359477" y="3365032"/>
              <a:ext cx="58680" cy="74880"/>
            </p14:xfrm>
          </p:contentPart>
        </mc:Choice>
        <mc:Fallback xmlns="">
          <p:pic>
            <p:nvPicPr>
              <p:cNvPr id="407" name="Freihand 406">
                <a:extLst>
                  <a:ext uri="{FF2B5EF4-FFF2-40B4-BE49-F238E27FC236}">
                    <a16:creationId xmlns:a16="http://schemas.microsoft.com/office/drawing/2014/main" id="{FE651F72-1D80-41C1-8829-38DAC5114179}"/>
                  </a:ext>
                </a:extLst>
              </p:cNvPr>
              <p:cNvPicPr/>
              <p:nvPr/>
            </p:nvPicPr>
            <p:blipFill>
              <a:blip r:embed="rId575"/>
              <a:stretch>
                <a:fillRect/>
              </a:stretch>
            </p:blipFill>
            <p:spPr>
              <a:xfrm>
                <a:off x="8355157" y="3360712"/>
                <a:ext cx="67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8" name="Freihand 407">
                <a:extLst>
                  <a:ext uri="{FF2B5EF4-FFF2-40B4-BE49-F238E27FC236}">
                    <a16:creationId xmlns:a16="http://schemas.microsoft.com/office/drawing/2014/main" id="{22E8AB7B-DC83-44E5-B8FA-66254A1E5D88}"/>
                  </a:ext>
                </a:extLst>
              </p14:cNvPr>
              <p14:cNvContentPartPr/>
              <p14:nvPr/>
            </p14:nvContentPartPr>
            <p14:xfrm>
              <a:off x="7520317" y="3574912"/>
              <a:ext cx="777240" cy="73440"/>
            </p14:xfrm>
          </p:contentPart>
        </mc:Choice>
        <mc:Fallback xmlns="">
          <p:pic>
            <p:nvPicPr>
              <p:cNvPr id="408" name="Freihand 407">
                <a:extLst>
                  <a:ext uri="{FF2B5EF4-FFF2-40B4-BE49-F238E27FC236}">
                    <a16:creationId xmlns:a16="http://schemas.microsoft.com/office/drawing/2014/main" id="{22E8AB7B-DC83-44E5-B8FA-66254A1E5D88}"/>
                  </a:ext>
                </a:extLst>
              </p:cNvPr>
              <p:cNvPicPr/>
              <p:nvPr/>
            </p:nvPicPr>
            <p:blipFill>
              <a:blip r:embed="rId577"/>
              <a:stretch>
                <a:fillRect/>
              </a:stretch>
            </p:blipFill>
            <p:spPr>
              <a:xfrm>
                <a:off x="7515997" y="3570592"/>
                <a:ext cx="785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9" name="Freihand 408">
                <a:extLst>
                  <a:ext uri="{FF2B5EF4-FFF2-40B4-BE49-F238E27FC236}">
                    <a16:creationId xmlns:a16="http://schemas.microsoft.com/office/drawing/2014/main" id="{4BC6E1CE-4F8B-4343-BDB0-BD19D6DE5995}"/>
                  </a:ext>
                </a:extLst>
              </p14:cNvPr>
              <p14:cNvContentPartPr/>
              <p14:nvPr/>
            </p14:nvContentPartPr>
            <p14:xfrm>
              <a:off x="8594917" y="3400672"/>
              <a:ext cx="117000" cy="171000"/>
            </p14:xfrm>
          </p:contentPart>
        </mc:Choice>
        <mc:Fallback xmlns="">
          <p:pic>
            <p:nvPicPr>
              <p:cNvPr id="409" name="Freihand 408">
                <a:extLst>
                  <a:ext uri="{FF2B5EF4-FFF2-40B4-BE49-F238E27FC236}">
                    <a16:creationId xmlns:a16="http://schemas.microsoft.com/office/drawing/2014/main" id="{4BC6E1CE-4F8B-4343-BDB0-BD19D6DE5995}"/>
                  </a:ext>
                </a:extLst>
              </p:cNvPr>
              <p:cNvPicPr/>
              <p:nvPr/>
            </p:nvPicPr>
            <p:blipFill>
              <a:blip r:embed="rId579"/>
              <a:stretch>
                <a:fillRect/>
              </a:stretch>
            </p:blipFill>
            <p:spPr>
              <a:xfrm>
                <a:off x="8590597" y="3396352"/>
                <a:ext cx="125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0" name="Freihand 409">
                <a:extLst>
                  <a:ext uri="{FF2B5EF4-FFF2-40B4-BE49-F238E27FC236}">
                    <a16:creationId xmlns:a16="http://schemas.microsoft.com/office/drawing/2014/main" id="{D3BEEDBC-6AA7-4DA0-86D2-1549F3434565}"/>
                  </a:ext>
                </a:extLst>
              </p14:cNvPr>
              <p14:cNvContentPartPr/>
              <p14:nvPr/>
            </p14:nvContentPartPr>
            <p14:xfrm>
              <a:off x="8654677" y="3482752"/>
              <a:ext cx="329760" cy="259560"/>
            </p14:xfrm>
          </p:contentPart>
        </mc:Choice>
        <mc:Fallback xmlns="">
          <p:pic>
            <p:nvPicPr>
              <p:cNvPr id="410" name="Freihand 409">
                <a:extLst>
                  <a:ext uri="{FF2B5EF4-FFF2-40B4-BE49-F238E27FC236}">
                    <a16:creationId xmlns:a16="http://schemas.microsoft.com/office/drawing/2014/main" id="{D3BEEDBC-6AA7-4DA0-86D2-1549F3434565}"/>
                  </a:ext>
                </a:extLst>
              </p:cNvPr>
              <p:cNvPicPr/>
              <p:nvPr/>
            </p:nvPicPr>
            <p:blipFill>
              <a:blip r:embed="rId581"/>
              <a:stretch>
                <a:fillRect/>
              </a:stretch>
            </p:blipFill>
            <p:spPr>
              <a:xfrm>
                <a:off x="8650357" y="3478432"/>
                <a:ext cx="338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1" name="Freihand 410">
                <a:extLst>
                  <a:ext uri="{FF2B5EF4-FFF2-40B4-BE49-F238E27FC236}">
                    <a16:creationId xmlns:a16="http://schemas.microsoft.com/office/drawing/2014/main" id="{DA4B5907-5A5E-49AF-B970-671863AC5207}"/>
                  </a:ext>
                </a:extLst>
              </p14:cNvPr>
              <p14:cNvContentPartPr/>
              <p14:nvPr/>
            </p14:nvContentPartPr>
            <p14:xfrm>
              <a:off x="9020077" y="3528832"/>
              <a:ext cx="155880" cy="14040"/>
            </p14:xfrm>
          </p:contentPart>
        </mc:Choice>
        <mc:Fallback xmlns="">
          <p:pic>
            <p:nvPicPr>
              <p:cNvPr id="411" name="Freihand 410">
                <a:extLst>
                  <a:ext uri="{FF2B5EF4-FFF2-40B4-BE49-F238E27FC236}">
                    <a16:creationId xmlns:a16="http://schemas.microsoft.com/office/drawing/2014/main" id="{DA4B5907-5A5E-49AF-B970-671863AC5207}"/>
                  </a:ext>
                </a:extLst>
              </p:cNvPr>
              <p:cNvPicPr/>
              <p:nvPr/>
            </p:nvPicPr>
            <p:blipFill>
              <a:blip r:embed="rId583"/>
              <a:stretch>
                <a:fillRect/>
              </a:stretch>
            </p:blipFill>
            <p:spPr>
              <a:xfrm>
                <a:off x="9015757" y="3524512"/>
                <a:ext cx="164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12" name="Freihand 411">
                <a:extLst>
                  <a:ext uri="{FF2B5EF4-FFF2-40B4-BE49-F238E27FC236}">
                    <a16:creationId xmlns:a16="http://schemas.microsoft.com/office/drawing/2014/main" id="{D0E859F5-F213-41E1-BBAB-31B7D15483EA}"/>
                  </a:ext>
                </a:extLst>
              </p14:cNvPr>
              <p14:cNvContentPartPr/>
              <p14:nvPr/>
            </p14:nvContentPartPr>
            <p14:xfrm>
              <a:off x="9217717" y="3428032"/>
              <a:ext cx="479880" cy="168480"/>
            </p14:xfrm>
          </p:contentPart>
        </mc:Choice>
        <mc:Fallback xmlns="">
          <p:pic>
            <p:nvPicPr>
              <p:cNvPr id="412" name="Freihand 411">
                <a:extLst>
                  <a:ext uri="{FF2B5EF4-FFF2-40B4-BE49-F238E27FC236}">
                    <a16:creationId xmlns:a16="http://schemas.microsoft.com/office/drawing/2014/main" id="{D0E859F5-F213-41E1-BBAB-31B7D15483EA}"/>
                  </a:ext>
                </a:extLst>
              </p:cNvPr>
              <p:cNvPicPr/>
              <p:nvPr/>
            </p:nvPicPr>
            <p:blipFill>
              <a:blip r:embed="rId585"/>
              <a:stretch>
                <a:fillRect/>
              </a:stretch>
            </p:blipFill>
            <p:spPr>
              <a:xfrm>
                <a:off x="9213397" y="3423712"/>
                <a:ext cx="488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3" name="Freihand 412">
                <a:extLst>
                  <a:ext uri="{FF2B5EF4-FFF2-40B4-BE49-F238E27FC236}">
                    <a16:creationId xmlns:a16="http://schemas.microsoft.com/office/drawing/2014/main" id="{1A80CEFC-2E57-4320-ABC5-9B6B7B4ADB56}"/>
                  </a:ext>
                </a:extLst>
              </p14:cNvPr>
              <p14:cNvContentPartPr/>
              <p14:nvPr/>
            </p14:nvContentPartPr>
            <p14:xfrm>
              <a:off x="9138877" y="3468352"/>
              <a:ext cx="172800" cy="18360"/>
            </p14:xfrm>
          </p:contentPart>
        </mc:Choice>
        <mc:Fallback xmlns="">
          <p:pic>
            <p:nvPicPr>
              <p:cNvPr id="413" name="Freihand 412">
                <a:extLst>
                  <a:ext uri="{FF2B5EF4-FFF2-40B4-BE49-F238E27FC236}">
                    <a16:creationId xmlns:a16="http://schemas.microsoft.com/office/drawing/2014/main" id="{1A80CEFC-2E57-4320-ABC5-9B6B7B4ADB56}"/>
                  </a:ext>
                </a:extLst>
              </p:cNvPr>
              <p:cNvPicPr/>
              <p:nvPr/>
            </p:nvPicPr>
            <p:blipFill>
              <a:blip r:embed="rId587"/>
              <a:stretch>
                <a:fillRect/>
              </a:stretch>
            </p:blipFill>
            <p:spPr>
              <a:xfrm>
                <a:off x="9134557" y="3464032"/>
                <a:ext cx="181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14" name="Freihand 413">
                <a:extLst>
                  <a:ext uri="{FF2B5EF4-FFF2-40B4-BE49-F238E27FC236}">
                    <a16:creationId xmlns:a16="http://schemas.microsoft.com/office/drawing/2014/main" id="{0EE1910D-276C-40B4-A4CE-84362CA26A32}"/>
                  </a:ext>
                </a:extLst>
              </p14:cNvPr>
              <p14:cNvContentPartPr/>
              <p14:nvPr/>
            </p14:nvContentPartPr>
            <p14:xfrm>
              <a:off x="9906397" y="3458992"/>
              <a:ext cx="100440" cy="133560"/>
            </p14:xfrm>
          </p:contentPart>
        </mc:Choice>
        <mc:Fallback xmlns="">
          <p:pic>
            <p:nvPicPr>
              <p:cNvPr id="414" name="Freihand 413">
                <a:extLst>
                  <a:ext uri="{FF2B5EF4-FFF2-40B4-BE49-F238E27FC236}">
                    <a16:creationId xmlns:a16="http://schemas.microsoft.com/office/drawing/2014/main" id="{0EE1910D-276C-40B4-A4CE-84362CA26A32}"/>
                  </a:ext>
                </a:extLst>
              </p:cNvPr>
              <p:cNvPicPr/>
              <p:nvPr/>
            </p:nvPicPr>
            <p:blipFill>
              <a:blip r:embed="rId589"/>
              <a:stretch>
                <a:fillRect/>
              </a:stretch>
            </p:blipFill>
            <p:spPr>
              <a:xfrm>
                <a:off x="9902077" y="3454672"/>
                <a:ext cx="109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15" name="Freihand 414">
                <a:extLst>
                  <a:ext uri="{FF2B5EF4-FFF2-40B4-BE49-F238E27FC236}">
                    <a16:creationId xmlns:a16="http://schemas.microsoft.com/office/drawing/2014/main" id="{FAAF7498-0C8D-437A-B5B2-89D6CCB1468F}"/>
                  </a:ext>
                </a:extLst>
              </p14:cNvPr>
              <p14:cNvContentPartPr/>
              <p14:nvPr/>
            </p14:nvContentPartPr>
            <p14:xfrm>
              <a:off x="10039237" y="3451072"/>
              <a:ext cx="113040" cy="106560"/>
            </p14:xfrm>
          </p:contentPart>
        </mc:Choice>
        <mc:Fallback xmlns="">
          <p:pic>
            <p:nvPicPr>
              <p:cNvPr id="415" name="Freihand 414">
                <a:extLst>
                  <a:ext uri="{FF2B5EF4-FFF2-40B4-BE49-F238E27FC236}">
                    <a16:creationId xmlns:a16="http://schemas.microsoft.com/office/drawing/2014/main" id="{FAAF7498-0C8D-437A-B5B2-89D6CCB1468F}"/>
                  </a:ext>
                </a:extLst>
              </p:cNvPr>
              <p:cNvPicPr/>
              <p:nvPr/>
            </p:nvPicPr>
            <p:blipFill>
              <a:blip r:embed="rId591"/>
              <a:stretch>
                <a:fillRect/>
              </a:stretch>
            </p:blipFill>
            <p:spPr>
              <a:xfrm>
                <a:off x="10034917" y="3446752"/>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16" name="Freihand 415">
                <a:extLst>
                  <a:ext uri="{FF2B5EF4-FFF2-40B4-BE49-F238E27FC236}">
                    <a16:creationId xmlns:a16="http://schemas.microsoft.com/office/drawing/2014/main" id="{79F83B6D-4484-4F2B-A449-0FB67DC9A799}"/>
                  </a:ext>
                </a:extLst>
              </p14:cNvPr>
              <p14:cNvContentPartPr/>
              <p14:nvPr/>
            </p14:nvContentPartPr>
            <p14:xfrm>
              <a:off x="10170277" y="3486712"/>
              <a:ext cx="92520" cy="25200"/>
            </p14:xfrm>
          </p:contentPart>
        </mc:Choice>
        <mc:Fallback xmlns="">
          <p:pic>
            <p:nvPicPr>
              <p:cNvPr id="416" name="Freihand 415">
                <a:extLst>
                  <a:ext uri="{FF2B5EF4-FFF2-40B4-BE49-F238E27FC236}">
                    <a16:creationId xmlns:a16="http://schemas.microsoft.com/office/drawing/2014/main" id="{79F83B6D-4484-4F2B-A449-0FB67DC9A799}"/>
                  </a:ext>
                </a:extLst>
              </p:cNvPr>
              <p:cNvPicPr/>
              <p:nvPr/>
            </p:nvPicPr>
            <p:blipFill>
              <a:blip r:embed="rId593"/>
              <a:stretch>
                <a:fillRect/>
              </a:stretch>
            </p:blipFill>
            <p:spPr>
              <a:xfrm>
                <a:off x="10165957" y="3482392"/>
                <a:ext cx="10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20" name="Freihand 419">
                <a:extLst>
                  <a:ext uri="{FF2B5EF4-FFF2-40B4-BE49-F238E27FC236}">
                    <a16:creationId xmlns:a16="http://schemas.microsoft.com/office/drawing/2014/main" id="{F9ACF0FC-6CAE-456B-97AD-A877D03C1BCB}"/>
                  </a:ext>
                </a:extLst>
              </p14:cNvPr>
              <p14:cNvContentPartPr/>
              <p14:nvPr/>
            </p14:nvContentPartPr>
            <p14:xfrm>
              <a:off x="10344157" y="3476272"/>
              <a:ext cx="511200" cy="106200"/>
            </p14:xfrm>
          </p:contentPart>
        </mc:Choice>
        <mc:Fallback xmlns="">
          <p:pic>
            <p:nvPicPr>
              <p:cNvPr id="420" name="Freihand 419">
                <a:extLst>
                  <a:ext uri="{FF2B5EF4-FFF2-40B4-BE49-F238E27FC236}">
                    <a16:creationId xmlns:a16="http://schemas.microsoft.com/office/drawing/2014/main" id="{F9ACF0FC-6CAE-456B-97AD-A877D03C1BCB}"/>
                  </a:ext>
                </a:extLst>
              </p:cNvPr>
              <p:cNvPicPr/>
              <p:nvPr/>
            </p:nvPicPr>
            <p:blipFill>
              <a:blip r:embed="rId595"/>
              <a:stretch>
                <a:fillRect/>
              </a:stretch>
            </p:blipFill>
            <p:spPr>
              <a:xfrm>
                <a:off x="10339837" y="3471952"/>
                <a:ext cx="519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21" name="Freihand 420">
                <a:extLst>
                  <a:ext uri="{FF2B5EF4-FFF2-40B4-BE49-F238E27FC236}">
                    <a16:creationId xmlns:a16="http://schemas.microsoft.com/office/drawing/2014/main" id="{F74412A7-D65C-40E4-B2DD-A774A04C4188}"/>
                  </a:ext>
                </a:extLst>
              </p14:cNvPr>
              <p14:cNvContentPartPr/>
              <p14:nvPr/>
            </p14:nvContentPartPr>
            <p14:xfrm>
              <a:off x="10935637" y="3359632"/>
              <a:ext cx="48960" cy="209880"/>
            </p14:xfrm>
          </p:contentPart>
        </mc:Choice>
        <mc:Fallback xmlns="">
          <p:pic>
            <p:nvPicPr>
              <p:cNvPr id="421" name="Freihand 420">
                <a:extLst>
                  <a:ext uri="{FF2B5EF4-FFF2-40B4-BE49-F238E27FC236}">
                    <a16:creationId xmlns:a16="http://schemas.microsoft.com/office/drawing/2014/main" id="{F74412A7-D65C-40E4-B2DD-A774A04C4188}"/>
                  </a:ext>
                </a:extLst>
              </p:cNvPr>
              <p:cNvPicPr/>
              <p:nvPr/>
            </p:nvPicPr>
            <p:blipFill>
              <a:blip r:embed="rId597"/>
              <a:stretch>
                <a:fillRect/>
              </a:stretch>
            </p:blipFill>
            <p:spPr>
              <a:xfrm>
                <a:off x="10931317" y="3355312"/>
                <a:ext cx="57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22" name="Freihand 421">
                <a:extLst>
                  <a:ext uri="{FF2B5EF4-FFF2-40B4-BE49-F238E27FC236}">
                    <a16:creationId xmlns:a16="http://schemas.microsoft.com/office/drawing/2014/main" id="{E147866C-50F3-4991-859B-08B05A1F9F2D}"/>
                  </a:ext>
                </a:extLst>
              </p14:cNvPr>
              <p14:cNvContentPartPr/>
              <p14:nvPr/>
            </p14:nvContentPartPr>
            <p14:xfrm>
              <a:off x="9803437" y="3607312"/>
              <a:ext cx="1106280" cy="83160"/>
            </p14:xfrm>
          </p:contentPart>
        </mc:Choice>
        <mc:Fallback xmlns="">
          <p:pic>
            <p:nvPicPr>
              <p:cNvPr id="422" name="Freihand 421">
                <a:extLst>
                  <a:ext uri="{FF2B5EF4-FFF2-40B4-BE49-F238E27FC236}">
                    <a16:creationId xmlns:a16="http://schemas.microsoft.com/office/drawing/2014/main" id="{E147866C-50F3-4991-859B-08B05A1F9F2D}"/>
                  </a:ext>
                </a:extLst>
              </p:cNvPr>
              <p:cNvPicPr/>
              <p:nvPr/>
            </p:nvPicPr>
            <p:blipFill>
              <a:blip r:embed="rId599"/>
              <a:stretch>
                <a:fillRect/>
              </a:stretch>
            </p:blipFill>
            <p:spPr>
              <a:xfrm>
                <a:off x="9799117" y="3602992"/>
                <a:ext cx="1114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36" name="Freihand 435">
                <a:extLst>
                  <a:ext uri="{FF2B5EF4-FFF2-40B4-BE49-F238E27FC236}">
                    <a16:creationId xmlns:a16="http://schemas.microsoft.com/office/drawing/2014/main" id="{9E63D799-50BF-4331-A8C0-A4DF6E94547F}"/>
                  </a:ext>
                </a:extLst>
              </p14:cNvPr>
              <p14:cNvContentPartPr/>
              <p14:nvPr/>
            </p14:nvContentPartPr>
            <p14:xfrm>
              <a:off x="6439957" y="3799912"/>
              <a:ext cx="167040" cy="6120"/>
            </p14:xfrm>
          </p:contentPart>
        </mc:Choice>
        <mc:Fallback xmlns="">
          <p:pic>
            <p:nvPicPr>
              <p:cNvPr id="436" name="Freihand 435">
                <a:extLst>
                  <a:ext uri="{FF2B5EF4-FFF2-40B4-BE49-F238E27FC236}">
                    <a16:creationId xmlns:a16="http://schemas.microsoft.com/office/drawing/2014/main" id="{9E63D799-50BF-4331-A8C0-A4DF6E94547F}"/>
                  </a:ext>
                </a:extLst>
              </p:cNvPr>
              <p:cNvPicPr/>
              <p:nvPr/>
            </p:nvPicPr>
            <p:blipFill>
              <a:blip r:embed="rId601"/>
              <a:stretch>
                <a:fillRect/>
              </a:stretch>
            </p:blipFill>
            <p:spPr>
              <a:xfrm>
                <a:off x="6435637" y="3795592"/>
                <a:ext cx="175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37" name="Freihand 436">
                <a:extLst>
                  <a:ext uri="{FF2B5EF4-FFF2-40B4-BE49-F238E27FC236}">
                    <a16:creationId xmlns:a16="http://schemas.microsoft.com/office/drawing/2014/main" id="{6B52188C-433D-4952-846D-29168D9D7651}"/>
                  </a:ext>
                </a:extLst>
              </p14:cNvPr>
              <p14:cNvContentPartPr/>
              <p14:nvPr/>
            </p14:nvContentPartPr>
            <p14:xfrm>
              <a:off x="6434197" y="3830872"/>
              <a:ext cx="196920" cy="21960"/>
            </p14:xfrm>
          </p:contentPart>
        </mc:Choice>
        <mc:Fallback xmlns="">
          <p:pic>
            <p:nvPicPr>
              <p:cNvPr id="437" name="Freihand 436">
                <a:extLst>
                  <a:ext uri="{FF2B5EF4-FFF2-40B4-BE49-F238E27FC236}">
                    <a16:creationId xmlns:a16="http://schemas.microsoft.com/office/drawing/2014/main" id="{6B52188C-433D-4952-846D-29168D9D7651}"/>
                  </a:ext>
                </a:extLst>
              </p:cNvPr>
              <p:cNvPicPr/>
              <p:nvPr/>
            </p:nvPicPr>
            <p:blipFill>
              <a:blip r:embed="rId603"/>
              <a:stretch>
                <a:fillRect/>
              </a:stretch>
            </p:blipFill>
            <p:spPr>
              <a:xfrm>
                <a:off x="6429877" y="3826552"/>
                <a:ext cx="205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38" name="Freihand 437">
                <a:extLst>
                  <a:ext uri="{FF2B5EF4-FFF2-40B4-BE49-F238E27FC236}">
                    <a16:creationId xmlns:a16="http://schemas.microsoft.com/office/drawing/2014/main" id="{F0CDFC04-9059-4CBC-A18E-C0A168CBB317}"/>
                  </a:ext>
                </a:extLst>
              </p14:cNvPr>
              <p14:cNvContentPartPr/>
              <p14:nvPr/>
            </p14:nvContentPartPr>
            <p14:xfrm>
              <a:off x="6600157" y="3736552"/>
              <a:ext cx="72360" cy="146160"/>
            </p14:xfrm>
          </p:contentPart>
        </mc:Choice>
        <mc:Fallback xmlns="">
          <p:pic>
            <p:nvPicPr>
              <p:cNvPr id="438" name="Freihand 437">
                <a:extLst>
                  <a:ext uri="{FF2B5EF4-FFF2-40B4-BE49-F238E27FC236}">
                    <a16:creationId xmlns:a16="http://schemas.microsoft.com/office/drawing/2014/main" id="{F0CDFC04-9059-4CBC-A18E-C0A168CBB317}"/>
                  </a:ext>
                </a:extLst>
              </p:cNvPr>
              <p:cNvPicPr/>
              <p:nvPr/>
            </p:nvPicPr>
            <p:blipFill>
              <a:blip r:embed="rId605"/>
              <a:stretch>
                <a:fillRect/>
              </a:stretch>
            </p:blipFill>
            <p:spPr>
              <a:xfrm>
                <a:off x="6595837" y="3732232"/>
                <a:ext cx="81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39" name="Freihand 438">
                <a:extLst>
                  <a:ext uri="{FF2B5EF4-FFF2-40B4-BE49-F238E27FC236}">
                    <a16:creationId xmlns:a16="http://schemas.microsoft.com/office/drawing/2014/main" id="{231DAC3E-6F4E-48FD-B78F-266CBB153FE6}"/>
                  </a:ext>
                </a:extLst>
              </p14:cNvPr>
              <p14:cNvContentPartPr/>
              <p14:nvPr/>
            </p14:nvContentPartPr>
            <p14:xfrm>
              <a:off x="6816877" y="3710992"/>
              <a:ext cx="224640" cy="128880"/>
            </p14:xfrm>
          </p:contentPart>
        </mc:Choice>
        <mc:Fallback xmlns="">
          <p:pic>
            <p:nvPicPr>
              <p:cNvPr id="439" name="Freihand 438">
                <a:extLst>
                  <a:ext uri="{FF2B5EF4-FFF2-40B4-BE49-F238E27FC236}">
                    <a16:creationId xmlns:a16="http://schemas.microsoft.com/office/drawing/2014/main" id="{231DAC3E-6F4E-48FD-B78F-266CBB153FE6}"/>
                  </a:ext>
                </a:extLst>
              </p:cNvPr>
              <p:cNvPicPr/>
              <p:nvPr/>
            </p:nvPicPr>
            <p:blipFill>
              <a:blip r:embed="rId607"/>
              <a:stretch>
                <a:fillRect/>
              </a:stretch>
            </p:blipFill>
            <p:spPr>
              <a:xfrm>
                <a:off x="6812557" y="3706672"/>
                <a:ext cx="233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40" name="Freihand 439">
                <a:extLst>
                  <a:ext uri="{FF2B5EF4-FFF2-40B4-BE49-F238E27FC236}">
                    <a16:creationId xmlns:a16="http://schemas.microsoft.com/office/drawing/2014/main" id="{77630AE9-98CA-418B-B8B5-E58A3C84565F}"/>
                  </a:ext>
                </a:extLst>
              </p14:cNvPr>
              <p14:cNvContentPartPr/>
              <p14:nvPr/>
            </p14:nvContentPartPr>
            <p14:xfrm>
              <a:off x="7028197" y="3729352"/>
              <a:ext cx="132120" cy="108720"/>
            </p14:xfrm>
          </p:contentPart>
        </mc:Choice>
        <mc:Fallback xmlns="">
          <p:pic>
            <p:nvPicPr>
              <p:cNvPr id="440" name="Freihand 439">
                <a:extLst>
                  <a:ext uri="{FF2B5EF4-FFF2-40B4-BE49-F238E27FC236}">
                    <a16:creationId xmlns:a16="http://schemas.microsoft.com/office/drawing/2014/main" id="{77630AE9-98CA-418B-B8B5-E58A3C84565F}"/>
                  </a:ext>
                </a:extLst>
              </p:cNvPr>
              <p:cNvPicPr/>
              <p:nvPr/>
            </p:nvPicPr>
            <p:blipFill>
              <a:blip r:embed="rId609"/>
              <a:stretch>
                <a:fillRect/>
              </a:stretch>
            </p:blipFill>
            <p:spPr>
              <a:xfrm>
                <a:off x="7023877" y="3725032"/>
                <a:ext cx="140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42" name="Freihand 441">
                <a:extLst>
                  <a:ext uri="{FF2B5EF4-FFF2-40B4-BE49-F238E27FC236}">
                    <a16:creationId xmlns:a16="http://schemas.microsoft.com/office/drawing/2014/main" id="{090A1DBC-A4E1-44B8-B67C-460E6A958DB3}"/>
                  </a:ext>
                </a:extLst>
              </p14:cNvPr>
              <p14:cNvContentPartPr/>
              <p14:nvPr/>
            </p14:nvContentPartPr>
            <p14:xfrm>
              <a:off x="7305037" y="3783712"/>
              <a:ext cx="193680" cy="76680"/>
            </p14:xfrm>
          </p:contentPart>
        </mc:Choice>
        <mc:Fallback xmlns="">
          <p:pic>
            <p:nvPicPr>
              <p:cNvPr id="442" name="Freihand 441">
                <a:extLst>
                  <a:ext uri="{FF2B5EF4-FFF2-40B4-BE49-F238E27FC236}">
                    <a16:creationId xmlns:a16="http://schemas.microsoft.com/office/drawing/2014/main" id="{090A1DBC-A4E1-44B8-B67C-460E6A958DB3}"/>
                  </a:ext>
                </a:extLst>
              </p:cNvPr>
              <p:cNvPicPr/>
              <p:nvPr/>
            </p:nvPicPr>
            <p:blipFill>
              <a:blip r:embed="rId611"/>
              <a:stretch>
                <a:fillRect/>
              </a:stretch>
            </p:blipFill>
            <p:spPr>
              <a:xfrm>
                <a:off x="7300717" y="3779392"/>
                <a:ext cx="202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43" name="Freihand 442">
                <a:extLst>
                  <a:ext uri="{FF2B5EF4-FFF2-40B4-BE49-F238E27FC236}">
                    <a16:creationId xmlns:a16="http://schemas.microsoft.com/office/drawing/2014/main" id="{1D279AFC-1337-4756-9353-F7728F85DC2F}"/>
                  </a:ext>
                </a:extLst>
              </p14:cNvPr>
              <p14:cNvContentPartPr/>
              <p14:nvPr/>
            </p14:nvContentPartPr>
            <p14:xfrm>
              <a:off x="7541917" y="3778312"/>
              <a:ext cx="75960" cy="73800"/>
            </p14:xfrm>
          </p:contentPart>
        </mc:Choice>
        <mc:Fallback xmlns="">
          <p:pic>
            <p:nvPicPr>
              <p:cNvPr id="443" name="Freihand 442">
                <a:extLst>
                  <a:ext uri="{FF2B5EF4-FFF2-40B4-BE49-F238E27FC236}">
                    <a16:creationId xmlns:a16="http://schemas.microsoft.com/office/drawing/2014/main" id="{1D279AFC-1337-4756-9353-F7728F85DC2F}"/>
                  </a:ext>
                </a:extLst>
              </p:cNvPr>
              <p:cNvPicPr/>
              <p:nvPr/>
            </p:nvPicPr>
            <p:blipFill>
              <a:blip r:embed="rId613"/>
              <a:stretch>
                <a:fillRect/>
              </a:stretch>
            </p:blipFill>
            <p:spPr>
              <a:xfrm>
                <a:off x="7537597" y="3773992"/>
                <a:ext cx="84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44" name="Freihand 443">
                <a:extLst>
                  <a:ext uri="{FF2B5EF4-FFF2-40B4-BE49-F238E27FC236}">
                    <a16:creationId xmlns:a16="http://schemas.microsoft.com/office/drawing/2014/main" id="{1C4CB45B-104F-43D1-8106-738D9E0BACAD}"/>
                  </a:ext>
                </a:extLst>
              </p14:cNvPr>
              <p14:cNvContentPartPr/>
              <p14:nvPr/>
            </p14:nvContentPartPr>
            <p14:xfrm>
              <a:off x="7623637" y="3782992"/>
              <a:ext cx="240120" cy="70200"/>
            </p14:xfrm>
          </p:contentPart>
        </mc:Choice>
        <mc:Fallback xmlns="">
          <p:pic>
            <p:nvPicPr>
              <p:cNvPr id="444" name="Freihand 443">
                <a:extLst>
                  <a:ext uri="{FF2B5EF4-FFF2-40B4-BE49-F238E27FC236}">
                    <a16:creationId xmlns:a16="http://schemas.microsoft.com/office/drawing/2014/main" id="{1C4CB45B-104F-43D1-8106-738D9E0BACAD}"/>
                  </a:ext>
                </a:extLst>
              </p:cNvPr>
              <p:cNvPicPr/>
              <p:nvPr/>
            </p:nvPicPr>
            <p:blipFill>
              <a:blip r:embed="rId615"/>
              <a:stretch>
                <a:fillRect/>
              </a:stretch>
            </p:blipFill>
            <p:spPr>
              <a:xfrm>
                <a:off x="7619317" y="3778672"/>
                <a:ext cx="248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45" name="Freihand 444">
                <a:extLst>
                  <a:ext uri="{FF2B5EF4-FFF2-40B4-BE49-F238E27FC236}">
                    <a16:creationId xmlns:a16="http://schemas.microsoft.com/office/drawing/2014/main" id="{D96B7B90-FB44-4C33-A00C-C897EDD36031}"/>
                  </a:ext>
                </a:extLst>
              </p14:cNvPr>
              <p14:cNvContentPartPr/>
              <p14:nvPr/>
            </p14:nvContentPartPr>
            <p14:xfrm>
              <a:off x="7910197" y="3785872"/>
              <a:ext cx="70560" cy="54720"/>
            </p14:xfrm>
          </p:contentPart>
        </mc:Choice>
        <mc:Fallback xmlns="">
          <p:pic>
            <p:nvPicPr>
              <p:cNvPr id="445" name="Freihand 444">
                <a:extLst>
                  <a:ext uri="{FF2B5EF4-FFF2-40B4-BE49-F238E27FC236}">
                    <a16:creationId xmlns:a16="http://schemas.microsoft.com/office/drawing/2014/main" id="{D96B7B90-FB44-4C33-A00C-C897EDD36031}"/>
                  </a:ext>
                </a:extLst>
              </p:cNvPr>
              <p:cNvPicPr/>
              <p:nvPr/>
            </p:nvPicPr>
            <p:blipFill>
              <a:blip r:embed="rId617"/>
              <a:stretch>
                <a:fillRect/>
              </a:stretch>
            </p:blipFill>
            <p:spPr>
              <a:xfrm>
                <a:off x="7905877" y="3781552"/>
                <a:ext cx="79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46" name="Freihand 445">
                <a:extLst>
                  <a:ext uri="{FF2B5EF4-FFF2-40B4-BE49-F238E27FC236}">
                    <a16:creationId xmlns:a16="http://schemas.microsoft.com/office/drawing/2014/main" id="{A91CB577-E968-47E5-A981-87F785DBCE58}"/>
                  </a:ext>
                </a:extLst>
              </p14:cNvPr>
              <p14:cNvContentPartPr/>
              <p14:nvPr/>
            </p14:nvContentPartPr>
            <p14:xfrm>
              <a:off x="8148877" y="3790552"/>
              <a:ext cx="176400" cy="56880"/>
            </p14:xfrm>
          </p:contentPart>
        </mc:Choice>
        <mc:Fallback xmlns="">
          <p:pic>
            <p:nvPicPr>
              <p:cNvPr id="446" name="Freihand 445">
                <a:extLst>
                  <a:ext uri="{FF2B5EF4-FFF2-40B4-BE49-F238E27FC236}">
                    <a16:creationId xmlns:a16="http://schemas.microsoft.com/office/drawing/2014/main" id="{A91CB577-E968-47E5-A981-87F785DBCE58}"/>
                  </a:ext>
                </a:extLst>
              </p:cNvPr>
              <p:cNvPicPr/>
              <p:nvPr/>
            </p:nvPicPr>
            <p:blipFill>
              <a:blip r:embed="rId619"/>
              <a:stretch>
                <a:fillRect/>
              </a:stretch>
            </p:blipFill>
            <p:spPr>
              <a:xfrm>
                <a:off x="8144557" y="3786232"/>
                <a:ext cx="185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47" name="Freihand 446">
                <a:extLst>
                  <a:ext uri="{FF2B5EF4-FFF2-40B4-BE49-F238E27FC236}">
                    <a16:creationId xmlns:a16="http://schemas.microsoft.com/office/drawing/2014/main" id="{5BEB9048-0C0C-4BB3-9D51-C479442ADA6A}"/>
                  </a:ext>
                </a:extLst>
              </p14:cNvPr>
              <p14:cNvContentPartPr/>
              <p14:nvPr/>
            </p14:nvContentPartPr>
            <p14:xfrm>
              <a:off x="8293957" y="3729352"/>
              <a:ext cx="360" cy="360"/>
            </p14:xfrm>
          </p:contentPart>
        </mc:Choice>
        <mc:Fallback xmlns="">
          <p:pic>
            <p:nvPicPr>
              <p:cNvPr id="447" name="Freihand 446">
                <a:extLst>
                  <a:ext uri="{FF2B5EF4-FFF2-40B4-BE49-F238E27FC236}">
                    <a16:creationId xmlns:a16="http://schemas.microsoft.com/office/drawing/2014/main" id="{5BEB9048-0C0C-4BB3-9D51-C479442ADA6A}"/>
                  </a:ext>
                </a:extLst>
              </p:cNvPr>
              <p:cNvPicPr/>
              <p:nvPr/>
            </p:nvPicPr>
            <p:blipFill>
              <a:blip r:embed="rId139"/>
              <a:stretch>
                <a:fillRect/>
              </a:stretch>
            </p:blipFill>
            <p:spPr>
              <a:xfrm>
                <a:off x="8289637" y="3725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48" name="Freihand 447">
                <a:extLst>
                  <a:ext uri="{FF2B5EF4-FFF2-40B4-BE49-F238E27FC236}">
                    <a16:creationId xmlns:a16="http://schemas.microsoft.com/office/drawing/2014/main" id="{379F8E98-3F8B-4278-B8C8-91FEB249C43C}"/>
                  </a:ext>
                </a:extLst>
              </p14:cNvPr>
              <p14:cNvContentPartPr/>
              <p14:nvPr/>
            </p14:nvContentPartPr>
            <p14:xfrm>
              <a:off x="8555677" y="3712072"/>
              <a:ext cx="211680" cy="115920"/>
            </p14:xfrm>
          </p:contentPart>
        </mc:Choice>
        <mc:Fallback xmlns="">
          <p:pic>
            <p:nvPicPr>
              <p:cNvPr id="448" name="Freihand 447">
                <a:extLst>
                  <a:ext uri="{FF2B5EF4-FFF2-40B4-BE49-F238E27FC236}">
                    <a16:creationId xmlns:a16="http://schemas.microsoft.com/office/drawing/2014/main" id="{379F8E98-3F8B-4278-B8C8-91FEB249C43C}"/>
                  </a:ext>
                </a:extLst>
              </p:cNvPr>
              <p:cNvPicPr/>
              <p:nvPr/>
            </p:nvPicPr>
            <p:blipFill>
              <a:blip r:embed="rId622"/>
              <a:stretch>
                <a:fillRect/>
              </a:stretch>
            </p:blipFill>
            <p:spPr>
              <a:xfrm>
                <a:off x="8551357" y="3707752"/>
                <a:ext cx="220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50" name="Freihand 449">
                <a:extLst>
                  <a:ext uri="{FF2B5EF4-FFF2-40B4-BE49-F238E27FC236}">
                    <a16:creationId xmlns:a16="http://schemas.microsoft.com/office/drawing/2014/main" id="{2DC482E8-FCE3-4915-9044-EBB2B6AE668F}"/>
                  </a:ext>
                </a:extLst>
              </p14:cNvPr>
              <p14:cNvContentPartPr/>
              <p14:nvPr/>
            </p14:nvContentPartPr>
            <p14:xfrm>
              <a:off x="8868517" y="3705592"/>
              <a:ext cx="102960" cy="143280"/>
            </p14:xfrm>
          </p:contentPart>
        </mc:Choice>
        <mc:Fallback xmlns="">
          <p:pic>
            <p:nvPicPr>
              <p:cNvPr id="450" name="Freihand 449">
                <a:extLst>
                  <a:ext uri="{FF2B5EF4-FFF2-40B4-BE49-F238E27FC236}">
                    <a16:creationId xmlns:a16="http://schemas.microsoft.com/office/drawing/2014/main" id="{2DC482E8-FCE3-4915-9044-EBB2B6AE668F}"/>
                  </a:ext>
                </a:extLst>
              </p:cNvPr>
              <p:cNvPicPr/>
              <p:nvPr/>
            </p:nvPicPr>
            <p:blipFill>
              <a:blip r:embed="rId624"/>
              <a:stretch>
                <a:fillRect/>
              </a:stretch>
            </p:blipFill>
            <p:spPr>
              <a:xfrm>
                <a:off x="8864197" y="3701272"/>
                <a:ext cx="111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51" name="Freihand 450">
                <a:extLst>
                  <a:ext uri="{FF2B5EF4-FFF2-40B4-BE49-F238E27FC236}">
                    <a16:creationId xmlns:a16="http://schemas.microsoft.com/office/drawing/2014/main" id="{FB3B5374-0EB0-4367-B0FE-18C19621410F}"/>
                  </a:ext>
                </a:extLst>
              </p14:cNvPr>
              <p14:cNvContentPartPr/>
              <p14:nvPr/>
            </p14:nvContentPartPr>
            <p14:xfrm>
              <a:off x="8949517" y="3768232"/>
              <a:ext cx="180720" cy="61920"/>
            </p14:xfrm>
          </p:contentPart>
        </mc:Choice>
        <mc:Fallback xmlns="">
          <p:pic>
            <p:nvPicPr>
              <p:cNvPr id="451" name="Freihand 450">
                <a:extLst>
                  <a:ext uri="{FF2B5EF4-FFF2-40B4-BE49-F238E27FC236}">
                    <a16:creationId xmlns:a16="http://schemas.microsoft.com/office/drawing/2014/main" id="{FB3B5374-0EB0-4367-B0FE-18C19621410F}"/>
                  </a:ext>
                </a:extLst>
              </p:cNvPr>
              <p:cNvPicPr/>
              <p:nvPr/>
            </p:nvPicPr>
            <p:blipFill>
              <a:blip r:embed="rId626"/>
              <a:stretch>
                <a:fillRect/>
              </a:stretch>
            </p:blipFill>
            <p:spPr>
              <a:xfrm>
                <a:off x="8945197" y="3763912"/>
                <a:ext cx="18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52" name="Freihand 451">
                <a:extLst>
                  <a:ext uri="{FF2B5EF4-FFF2-40B4-BE49-F238E27FC236}">
                    <a16:creationId xmlns:a16="http://schemas.microsoft.com/office/drawing/2014/main" id="{3E7907B1-4B45-41D3-A41F-26F7F80ABD3E}"/>
                  </a:ext>
                </a:extLst>
              </p14:cNvPr>
              <p14:cNvContentPartPr/>
              <p14:nvPr/>
            </p14:nvContentPartPr>
            <p14:xfrm>
              <a:off x="9111517" y="3782272"/>
              <a:ext cx="82080" cy="189000"/>
            </p14:xfrm>
          </p:contentPart>
        </mc:Choice>
        <mc:Fallback xmlns="">
          <p:pic>
            <p:nvPicPr>
              <p:cNvPr id="452" name="Freihand 451">
                <a:extLst>
                  <a:ext uri="{FF2B5EF4-FFF2-40B4-BE49-F238E27FC236}">
                    <a16:creationId xmlns:a16="http://schemas.microsoft.com/office/drawing/2014/main" id="{3E7907B1-4B45-41D3-A41F-26F7F80ABD3E}"/>
                  </a:ext>
                </a:extLst>
              </p:cNvPr>
              <p:cNvPicPr/>
              <p:nvPr/>
            </p:nvPicPr>
            <p:blipFill>
              <a:blip r:embed="rId628"/>
              <a:stretch>
                <a:fillRect/>
              </a:stretch>
            </p:blipFill>
            <p:spPr>
              <a:xfrm>
                <a:off x="9107197" y="3777952"/>
                <a:ext cx="90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53" name="Freihand 452">
                <a:extLst>
                  <a:ext uri="{FF2B5EF4-FFF2-40B4-BE49-F238E27FC236}">
                    <a16:creationId xmlns:a16="http://schemas.microsoft.com/office/drawing/2014/main" id="{00DBBCCC-1BEE-4A8D-853E-7C34496059BC}"/>
                  </a:ext>
                </a:extLst>
              </p14:cNvPr>
              <p14:cNvContentPartPr/>
              <p14:nvPr/>
            </p14:nvContentPartPr>
            <p14:xfrm>
              <a:off x="9323557" y="3701632"/>
              <a:ext cx="86040" cy="163800"/>
            </p14:xfrm>
          </p:contentPart>
        </mc:Choice>
        <mc:Fallback xmlns="">
          <p:pic>
            <p:nvPicPr>
              <p:cNvPr id="453" name="Freihand 452">
                <a:extLst>
                  <a:ext uri="{FF2B5EF4-FFF2-40B4-BE49-F238E27FC236}">
                    <a16:creationId xmlns:a16="http://schemas.microsoft.com/office/drawing/2014/main" id="{00DBBCCC-1BEE-4A8D-853E-7C34496059BC}"/>
                  </a:ext>
                </a:extLst>
              </p:cNvPr>
              <p:cNvPicPr/>
              <p:nvPr/>
            </p:nvPicPr>
            <p:blipFill>
              <a:blip r:embed="rId630"/>
              <a:stretch>
                <a:fillRect/>
              </a:stretch>
            </p:blipFill>
            <p:spPr>
              <a:xfrm>
                <a:off x="9319237" y="3697312"/>
                <a:ext cx="9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54" name="Freihand 453">
                <a:extLst>
                  <a:ext uri="{FF2B5EF4-FFF2-40B4-BE49-F238E27FC236}">
                    <a16:creationId xmlns:a16="http://schemas.microsoft.com/office/drawing/2014/main" id="{4646291C-CBE9-442A-A3CC-91DA95C042C0}"/>
                  </a:ext>
                </a:extLst>
              </p14:cNvPr>
              <p14:cNvContentPartPr/>
              <p14:nvPr/>
            </p14:nvContentPartPr>
            <p14:xfrm>
              <a:off x="9426157" y="3762832"/>
              <a:ext cx="375120" cy="81720"/>
            </p14:xfrm>
          </p:contentPart>
        </mc:Choice>
        <mc:Fallback xmlns="">
          <p:pic>
            <p:nvPicPr>
              <p:cNvPr id="454" name="Freihand 453">
                <a:extLst>
                  <a:ext uri="{FF2B5EF4-FFF2-40B4-BE49-F238E27FC236}">
                    <a16:creationId xmlns:a16="http://schemas.microsoft.com/office/drawing/2014/main" id="{4646291C-CBE9-442A-A3CC-91DA95C042C0}"/>
                  </a:ext>
                </a:extLst>
              </p:cNvPr>
              <p:cNvPicPr/>
              <p:nvPr/>
            </p:nvPicPr>
            <p:blipFill>
              <a:blip r:embed="rId632"/>
              <a:stretch>
                <a:fillRect/>
              </a:stretch>
            </p:blipFill>
            <p:spPr>
              <a:xfrm>
                <a:off x="9421837" y="3758512"/>
                <a:ext cx="383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55" name="Freihand 454">
                <a:extLst>
                  <a:ext uri="{FF2B5EF4-FFF2-40B4-BE49-F238E27FC236}">
                    <a16:creationId xmlns:a16="http://schemas.microsoft.com/office/drawing/2014/main" id="{4E5CB7D4-7988-464C-A240-D9AEC869C2F3}"/>
                  </a:ext>
                </a:extLst>
              </p14:cNvPr>
              <p14:cNvContentPartPr/>
              <p14:nvPr/>
            </p14:nvContentPartPr>
            <p14:xfrm>
              <a:off x="10000717" y="3744832"/>
              <a:ext cx="233280" cy="117720"/>
            </p14:xfrm>
          </p:contentPart>
        </mc:Choice>
        <mc:Fallback xmlns="">
          <p:pic>
            <p:nvPicPr>
              <p:cNvPr id="455" name="Freihand 454">
                <a:extLst>
                  <a:ext uri="{FF2B5EF4-FFF2-40B4-BE49-F238E27FC236}">
                    <a16:creationId xmlns:a16="http://schemas.microsoft.com/office/drawing/2014/main" id="{4E5CB7D4-7988-464C-A240-D9AEC869C2F3}"/>
                  </a:ext>
                </a:extLst>
              </p:cNvPr>
              <p:cNvPicPr/>
              <p:nvPr/>
            </p:nvPicPr>
            <p:blipFill>
              <a:blip r:embed="rId634"/>
              <a:stretch>
                <a:fillRect/>
              </a:stretch>
            </p:blipFill>
            <p:spPr>
              <a:xfrm>
                <a:off x="9996397" y="3740512"/>
                <a:ext cx="241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56" name="Freihand 455">
                <a:extLst>
                  <a:ext uri="{FF2B5EF4-FFF2-40B4-BE49-F238E27FC236}">
                    <a16:creationId xmlns:a16="http://schemas.microsoft.com/office/drawing/2014/main" id="{21C43E63-AFB4-48FF-A228-BC1BF75F4D48}"/>
                  </a:ext>
                </a:extLst>
              </p14:cNvPr>
              <p14:cNvContentPartPr/>
              <p14:nvPr/>
            </p14:nvContentPartPr>
            <p14:xfrm>
              <a:off x="10249837" y="3789112"/>
              <a:ext cx="95760" cy="79200"/>
            </p14:xfrm>
          </p:contentPart>
        </mc:Choice>
        <mc:Fallback xmlns="">
          <p:pic>
            <p:nvPicPr>
              <p:cNvPr id="456" name="Freihand 455">
                <a:extLst>
                  <a:ext uri="{FF2B5EF4-FFF2-40B4-BE49-F238E27FC236}">
                    <a16:creationId xmlns:a16="http://schemas.microsoft.com/office/drawing/2014/main" id="{21C43E63-AFB4-48FF-A228-BC1BF75F4D48}"/>
                  </a:ext>
                </a:extLst>
              </p:cNvPr>
              <p:cNvPicPr/>
              <p:nvPr/>
            </p:nvPicPr>
            <p:blipFill>
              <a:blip r:embed="rId636"/>
              <a:stretch>
                <a:fillRect/>
              </a:stretch>
            </p:blipFill>
            <p:spPr>
              <a:xfrm>
                <a:off x="10245517" y="3784792"/>
                <a:ext cx="104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59" name="Freihand 458">
                <a:extLst>
                  <a:ext uri="{FF2B5EF4-FFF2-40B4-BE49-F238E27FC236}">
                    <a16:creationId xmlns:a16="http://schemas.microsoft.com/office/drawing/2014/main" id="{44291F79-FDCF-4990-8C46-EFABF0DC9E76}"/>
                  </a:ext>
                </a:extLst>
              </p14:cNvPr>
              <p14:cNvContentPartPr/>
              <p14:nvPr/>
            </p14:nvContentPartPr>
            <p14:xfrm>
              <a:off x="10413637" y="3800992"/>
              <a:ext cx="94680" cy="83160"/>
            </p14:xfrm>
          </p:contentPart>
        </mc:Choice>
        <mc:Fallback xmlns="">
          <p:pic>
            <p:nvPicPr>
              <p:cNvPr id="459" name="Freihand 458">
                <a:extLst>
                  <a:ext uri="{FF2B5EF4-FFF2-40B4-BE49-F238E27FC236}">
                    <a16:creationId xmlns:a16="http://schemas.microsoft.com/office/drawing/2014/main" id="{44291F79-FDCF-4990-8C46-EFABF0DC9E76}"/>
                  </a:ext>
                </a:extLst>
              </p:cNvPr>
              <p:cNvPicPr/>
              <p:nvPr/>
            </p:nvPicPr>
            <p:blipFill>
              <a:blip r:embed="rId638"/>
              <a:stretch>
                <a:fillRect/>
              </a:stretch>
            </p:blipFill>
            <p:spPr>
              <a:xfrm>
                <a:off x="10409317" y="3796672"/>
                <a:ext cx="103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61" name="Freihand 460">
                <a:extLst>
                  <a:ext uri="{FF2B5EF4-FFF2-40B4-BE49-F238E27FC236}">
                    <a16:creationId xmlns:a16="http://schemas.microsoft.com/office/drawing/2014/main" id="{BF385C65-E816-4283-BBF9-E12A6252978F}"/>
                  </a:ext>
                </a:extLst>
              </p14:cNvPr>
              <p14:cNvContentPartPr/>
              <p14:nvPr/>
            </p14:nvContentPartPr>
            <p14:xfrm>
              <a:off x="10689037" y="3697312"/>
              <a:ext cx="260280" cy="154440"/>
            </p14:xfrm>
          </p:contentPart>
        </mc:Choice>
        <mc:Fallback xmlns="">
          <p:pic>
            <p:nvPicPr>
              <p:cNvPr id="461" name="Freihand 460">
                <a:extLst>
                  <a:ext uri="{FF2B5EF4-FFF2-40B4-BE49-F238E27FC236}">
                    <a16:creationId xmlns:a16="http://schemas.microsoft.com/office/drawing/2014/main" id="{BF385C65-E816-4283-BBF9-E12A6252978F}"/>
                  </a:ext>
                </a:extLst>
              </p:cNvPr>
              <p:cNvPicPr/>
              <p:nvPr/>
            </p:nvPicPr>
            <p:blipFill>
              <a:blip r:embed="rId640"/>
              <a:stretch>
                <a:fillRect/>
              </a:stretch>
            </p:blipFill>
            <p:spPr>
              <a:xfrm>
                <a:off x="10684717" y="3692992"/>
                <a:ext cx="268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62" name="Freihand 461">
                <a:extLst>
                  <a:ext uri="{FF2B5EF4-FFF2-40B4-BE49-F238E27FC236}">
                    <a16:creationId xmlns:a16="http://schemas.microsoft.com/office/drawing/2014/main" id="{91D54C2D-CA0D-4BCD-9270-A90AA2ED1796}"/>
                  </a:ext>
                </a:extLst>
              </p14:cNvPr>
              <p14:cNvContentPartPr/>
              <p14:nvPr/>
            </p14:nvContentPartPr>
            <p14:xfrm>
              <a:off x="11068477" y="3746992"/>
              <a:ext cx="150120" cy="84600"/>
            </p14:xfrm>
          </p:contentPart>
        </mc:Choice>
        <mc:Fallback xmlns="">
          <p:pic>
            <p:nvPicPr>
              <p:cNvPr id="462" name="Freihand 461">
                <a:extLst>
                  <a:ext uri="{FF2B5EF4-FFF2-40B4-BE49-F238E27FC236}">
                    <a16:creationId xmlns:a16="http://schemas.microsoft.com/office/drawing/2014/main" id="{91D54C2D-CA0D-4BCD-9270-A90AA2ED1796}"/>
                  </a:ext>
                </a:extLst>
              </p:cNvPr>
              <p:cNvPicPr/>
              <p:nvPr/>
            </p:nvPicPr>
            <p:blipFill>
              <a:blip r:embed="rId642"/>
              <a:stretch>
                <a:fillRect/>
              </a:stretch>
            </p:blipFill>
            <p:spPr>
              <a:xfrm>
                <a:off x="11064157" y="3742672"/>
                <a:ext cx="158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63" name="Freihand 462">
                <a:extLst>
                  <a:ext uri="{FF2B5EF4-FFF2-40B4-BE49-F238E27FC236}">
                    <a16:creationId xmlns:a16="http://schemas.microsoft.com/office/drawing/2014/main" id="{5D5E6E84-C83A-4558-A26C-4506331147B9}"/>
                  </a:ext>
                </a:extLst>
              </p14:cNvPr>
              <p14:cNvContentPartPr/>
              <p14:nvPr/>
            </p14:nvContentPartPr>
            <p14:xfrm>
              <a:off x="11242357" y="3758152"/>
              <a:ext cx="55440" cy="56880"/>
            </p14:xfrm>
          </p:contentPart>
        </mc:Choice>
        <mc:Fallback xmlns="">
          <p:pic>
            <p:nvPicPr>
              <p:cNvPr id="463" name="Freihand 462">
                <a:extLst>
                  <a:ext uri="{FF2B5EF4-FFF2-40B4-BE49-F238E27FC236}">
                    <a16:creationId xmlns:a16="http://schemas.microsoft.com/office/drawing/2014/main" id="{5D5E6E84-C83A-4558-A26C-4506331147B9}"/>
                  </a:ext>
                </a:extLst>
              </p:cNvPr>
              <p:cNvPicPr/>
              <p:nvPr/>
            </p:nvPicPr>
            <p:blipFill>
              <a:blip r:embed="rId644"/>
              <a:stretch>
                <a:fillRect/>
              </a:stretch>
            </p:blipFill>
            <p:spPr>
              <a:xfrm>
                <a:off x="11238037" y="3753832"/>
                <a:ext cx="64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64" name="Freihand 463">
                <a:extLst>
                  <a:ext uri="{FF2B5EF4-FFF2-40B4-BE49-F238E27FC236}">
                    <a16:creationId xmlns:a16="http://schemas.microsoft.com/office/drawing/2014/main" id="{E3347BD8-B257-4B75-AE40-3BEB2DA3873B}"/>
                  </a:ext>
                </a:extLst>
              </p14:cNvPr>
              <p14:cNvContentPartPr/>
              <p14:nvPr/>
            </p14:nvContentPartPr>
            <p14:xfrm>
              <a:off x="11321557" y="3695152"/>
              <a:ext cx="390960" cy="113400"/>
            </p14:xfrm>
          </p:contentPart>
        </mc:Choice>
        <mc:Fallback xmlns="">
          <p:pic>
            <p:nvPicPr>
              <p:cNvPr id="464" name="Freihand 463">
                <a:extLst>
                  <a:ext uri="{FF2B5EF4-FFF2-40B4-BE49-F238E27FC236}">
                    <a16:creationId xmlns:a16="http://schemas.microsoft.com/office/drawing/2014/main" id="{E3347BD8-B257-4B75-AE40-3BEB2DA3873B}"/>
                  </a:ext>
                </a:extLst>
              </p:cNvPr>
              <p:cNvPicPr/>
              <p:nvPr/>
            </p:nvPicPr>
            <p:blipFill>
              <a:blip r:embed="rId646"/>
              <a:stretch>
                <a:fillRect/>
              </a:stretch>
            </p:blipFill>
            <p:spPr>
              <a:xfrm>
                <a:off x="11317237" y="3690832"/>
                <a:ext cx="399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65" name="Freihand 464">
                <a:extLst>
                  <a:ext uri="{FF2B5EF4-FFF2-40B4-BE49-F238E27FC236}">
                    <a16:creationId xmlns:a16="http://schemas.microsoft.com/office/drawing/2014/main" id="{E23D67B0-6DD9-47AB-A974-3999ADDA18C3}"/>
                  </a:ext>
                </a:extLst>
              </p14:cNvPr>
              <p14:cNvContentPartPr/>
              <p14:nvPr/>
            </p14:nvContentPartPr>
            <p14:xfrm>
              <a:off x="11683717" y="3688672"/>
              <a:ext cx="18360" cy="8640"/>
            </p14:xfrm>
          </p:contentPart>
        </mc:Choice>
        <mc:Fallback xmlns="">
          <p:pic>
            <p:nvPicPr>
              <p:cNvPr id="465" name="Freihand 464">
                <a:extLst>
                  <a:ext uri="{FF2B5EF4-FFF2-40B4-BE49-F238E27FC236}">
                    <a16:creationId xmlns:a16="http://schemas.microsoft.com/office/drawing/2014/main" id="{E23D67B0-6DD9-47AB-A974-3999ADDA18C3}"/>
                  </a:ext>
                </a:extLst>
              </p:cNvPr>
              <p:cNvPicPr/>
              <p:nvPr/>
            </p:nvPicPr>
            <p:blipFill>
              <a:blip r:embed="rId531"/>
              <a:stretch>
                <a:fillRect/>
              </a:stretch>
            </p:blipFill>
            <p:spPr>
              <a:xfrm>
                <a:off x="11679397" y="3684352"/>
                <a:ext cx="27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67" name="Freihand 466">
                <a:extLst>
                  <a:ext uri="{FF2B5EF4-FFF2-40B4-BE49-F238E27FC236}">
                    <a16:creationId xmlns:a16="http://schemas.microsoft.com/office/drawing/2014/main" id="{57B47A83-CDC0-482C-92F1-BD1469AD3312}"/>
                  </a:ext>
                </a:extLst>
              </p14:cNvPr>
              <p14:cNvContentPartPr/>
              <p14:nvPr/>
            </p14:nvContentPartPr>
            <p14:xfrm>
              <a:off x="11770477" y="3615592"/>
              <a:ext cx="263880" cy="196920"/>
            </p14:xfrm>
          </p:contentPart>
        </mc:Choice>
        <mc:Fallback xmlns="">
          <p:pic>
            <p:nvPicPr>
              <p:cNvPr id="467" name="Freihand 466">
                <a:extLst>
                  <a:ext uri="{FF2B5EF4-FFF2-40B4-BE49-F238E27FC236}">
                    <a16:creationId xmlns:a16="http://schemas.microsoft.com/office/drawing/2014/main" id="{57B47A83-CDC0-482C-92F1-BD1469AD3312}"/>
                  </a:ext>
                </a:extLst>
              </p:cNvPr>
              <p:cNvPicPr/>
              <p:nvPr/>
            </p:nvPicPr>
            <p:blipFill>
              <a:blip r:embed="rId649"/>
              <a:stretch>
                <a:fillRect/>
              </a:stretch>
            </p:blipFill>
            <p:spPr>
              <a:xfrm>
                <a:off x="11766157" y="3611272"/>
                <a:ext cx="272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68" name="Freihand 467">
                <a:extLst>
                  <a:ext uri="{FF2B5EF4-FFF2-40B4-BE49-F238E27FC236}">
                    <a16:creationId xmlns:a16="http://schemas.microsoft.com/office/drawing/2014/main" id="{9AD081A5-D929-4189-8E21-CFB980B2A256}"/>
                  </a:ext>
                </a:extLst>
              </p14:cNvPr>
              <p14:cNvContentPartPr/>
              <p14:nvPr/>
            </p14:nvContentPartPr>
            <p14:xfrm>
              <a:off x="11986837" y="3740872"/>
              <a:ext cx="86040" cy="68760"/>
            </p14:xfrm>
          </p:contentPart>
        </mc:Choice>
        <mc:Fallback xmlns="">
          <p:pic>
            <p:nvPicPr>
              <p:cNvPr id="468" name="Freihand 467">
                <a:extLst>
                  <a:ext uri="{FF2B5EF4-FFF2-40B4-BE49-F238E27FC236}">
                    <a16:creationId xmlns:a16="http://schemas.microsoft.com/office/drawing/2014/main" id="{9AD081A5-D929-4189-8E21-CFB980B2A256}"/>
                  </a:ext>
                </a:extLst>
              </p:cNvPr>
              <p:cNvPicPr/>
              <p:nvPr/>
            </p:nvPicPr>
            <p:blipFill>
              <a:blip r:embed="rId651"/>
              <a:stretch>
                <a:fillRect/>
              </a:stretch>
            </p:blipFill>
            <p:spPr>
              <a:xfrm>
                <a:off x="11982517" y="3736552"/>
                <a:ext cx="94680" cy="77400"/>
              </a:xfrm>
              <a:prstGeom prst="rect">
                <a:avLst/>
              </a:prstGeom>
            </p:spPr>
          </p:pic>
        </mc:Fallback>
      </mc:AlternateContent>
      <p:grpSp>
        <p:nvGrpSpPr>
          <p:cNvPr id="577" name="Gruppieren 576">
            <a:extLst>
              <a:ext uri="{FF2B5EF4-FFF2-40B4-BE49-F238E27FC236}">
                <a16:creationId xmlns:a16="http://schemas.microsoft.com/office/drawing/2014/main" id="{4FDBC8EC-5ABD-49A4-A7B3-76AA742A0E4E}"/>
              </a:ext>
            </a:extLst>
          </p:cNvPr>
          <p:cNvGrpSpPr/>
          <p:nvPr/>
        </p:nvGrpSpPr>
        <p:grpSpPr>
          <a:xfrm>
            <a:off x="4094557" y="3956512"/>
            <a:ext cx="5276880" cy="2841120"/>
            <a:chOff x="4094557" y="3956512"/>
            <a:chExt cx="5276880" cy="2841120"/>
          </a:xfrm>
        </p:grpSpPr>
        <mc:AlternateContent xmlns:mc="http://schemas.openxmlformats.org/markup-compatibility/2006" xmlns:p14="http://schemas.microsoft.com/office/powerpoint/2010/main">
          <mc:Choice Requires="p14">
            <p:contentPart p14:bwMode="auto" r:id="rId652">
              <p14:nvContentPartPr>
                <p14:cNvPr id="469" name="Freihand 468">
                  <a:extLst>
                    <a:ext uri="{FF2B5EF4-FFF2-40B4-BE49-F238E27FC236}">
                      <a16:creationId xmlns:a16="http://schemas.microsoft.com/office/drawing/2014/main" id="{6D8E9B6F-DB87-423D-B8B2-568A7F8D5B55}"/>
                    </a:ext>
                  </a:extLst>
                </p14:cNvPr>
                <p14:cNvContentPartPr/>
                <p14:nvPr/>
              </p14:nvContentPartPr>
              <p14:xfrm>
                <a:off x="6642277" y="4006192"/>
                <a:ext cx="70560" cy="137520"/>
              </p14:xfrm>
            </p:contentPart>
          </mc:Choice>
          <mc:Fallback xmlns="">
            <p:pic>
              <p:nvPicPr>
                <p:cNvPr id="469" name="Freihand 468">
                  <a:extLst>
                    <a:ext uri="{FF2B5EF4-FFF2-40B4-BE49-F238E27FC236}">
                      <a16:creationId xmlns:a16="http://schemas.microsoft.com/office/drawing/2014/main" id="{6D8E9B6F-DB87-423D-B8B2-568A7F8D5B55}"/>
                    </a:ext>
                  </a:extLst>
                </p:cNvPr>
                <p:cNvPicPr/>
                <p:nvPr/>
              </p:nvPicPr>
              <p:blipFill>
                <a:blip r:embed="rId653"/>
                <a:stretch>
                  <a:fillRect/>
                </a:stretch>
              </p:blipFill>
              <p:spPr>
                <a:xfrm>
                  <a:off x="6637957" y="4001872"/>
                  <a:ext cx="79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70" name="Freihand 469">
                  <a:extLst>
                    <a:ext uri="{FF2B5EF4-FFF2-40B4-BE49-F238E27FC236}">
                      <a16:creationId xmlns:a16="http://schemas.microsoft.com/office/drawing/2014/main" id="{12D531E3-ABFF-42C7-811E-3B5AB2F5DA44}"/>
                    </a:ext>
                  </a:extLst>
                </p14:cNvPr>
                <p14:cNvContentPartPr/>
                <p14:nvPr/>
              </p14:nvContentPartPr>
              <p14:xfrm>
                <a:off x="6672157" y="4070632"/>
                <a:ext cx="63360" cy="28800"/>
              </p14:xfrm>
            </p:contentPart>
          </mc:Choice>
          <mc:Fallback xmlns="">
            <p:pic>
              <p:nvPicPr>
                <p:cNvPr id="470" name="Freihand 469">
                  <a:extLst>
                    <a:ext uri="{FF2B5EF4-FFF2-40B4-BE49-F238E27FC236}">
                      <a16:creationId xmlns:a16="http://schemas.microsoft.com/office/drawing/2014/main" id="{12D531E3-ABFF-42C7-811E-3B5AB2F5DA44}"/>
                    </a:ext>
                  </a:extLst>
                </p:cNvPr>
                <p:cNvPicPr/>
                <p:nvPr/>
              </p:nvPicPr>
              <p:blipFill>
                <a:blip r:embed="rId655"/>
                <a:stretch>
                  <a:fillRect/>
                </a:stretch>
              </p:blipFill>
              <p:spPr>
                <a:xfrm>
                  <a:off x="6667837" y="4066312"/>
                  <a:ext cx="7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71" name="Freihand 470">
                  <a:extLst>
                    <a:ext uri="{FF2B5EF4-FFF2-40B4-BE49-F238E27FC236}">
                      <a16:creationId xmlns:a16="http://schemas.microsoft.com/office/drawing/2014/main" id="{441EB954-9D50-4F9E-8A1F-880D94374B3C}"/>
                    </a:ext>
                  </a:extLst>
                </p14:cNvPr>
                <p14:cNvContentPartPr/>
                <p14:nvPr/>
              </p14:nvContentPartPr>
              <p14:xfrm>
                <a:off x="6753877" y="3997912"/>
                <a:ext cx="93240" cy="126000"/>
              </p14:xfrm>
            </p:contentPart>
          </mc:Choice>
          <mc:Fallback xmlns="">
            <p:pic>
              <p:nvPicPr>
                <p:cNvPr id="471" name="Freihand 470">
                  <a:extLst>
                    <a:ext uri="{FF2B5EF4-FFF2-40B4-BE49-F238E27FC236}">
                      <a16:creationId xmlns:a16="http://schemas.microsoft.com/office/drawing/2014/main" id="{441EB954-9D50-4F9E-8A1F-880D94374B3C}"/>
                    </a:ext>
                  </a:extLst>
                </p:cNvPr>
                <p:cNvPicPr/>
                <p:nvPr/>
              </p:nvPicPr>
              <p:blipFill>
                <a:blip r:embed="rId657"/>
                <a:stretch>
                  <a:fillRect/>
                </a:stretch>
              </p:blipFill>
              <p:spPr>
                <a:xfrm>
                  <a:off x="6749557" y="3993592"/>
                  <a:ext cx="101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72" name="Freihand 471">
                  <a:extLst>
                    <a:ext uri="{FF2B5EF4-FFF2-40B4-BE49-F238E27FC236}">
                      <a16:creationId xmlns:a16="http://schemas.microsoft.com/office/drawing/2014/main" id="{E736D8C3-4A89-4511-9823-07363D0CD9BB}"/>
                    </a:ext>
                  </a:extLst>
                </p14:cNvPr>
                <p14:cNvContentPartPr/>
                <p14:nvPr/>
              </p14:nvContentPartPr>
              <p14:xfrm>
                <a:off x="6932077" y="4031752"/>
                <a:ext cx="142200" cy="25920"/>
              </p14:xfrm>
            </p:contentPart>
          </mc:Choice>
          <mc:Fallback xmlns="">
            <p:pic>
              <p:nvPicPr>
                <p:cNvPr id="472" name="Freihand 471">
                  <a:extLst>
                    <a:ext uri="{FF2B5EF4-FFF2-40B4-BE49-F238E27FC236}">
                      <a16:creationId xmlns:a16="http://schemas.microsoft.com/office/drawing/2014/main" id="{E736D8C3-4A89-4511-9823-07363D0CD9BB}"/>
                    </a:ext>
                  </a:extLst>
                </p:cNvPr>
                <p:cNvPicPr/>
                <p:nvPr/>
              </p:nvPicPr>
              <p:blipFill>
                <a:blip r:embed="rId659"/>
                <a:stretch>
                  <a:fillRect/>
                </a:stretch>
              </p:blipFill>
              <p:spPr>
                <a:xfrm>
                  <a:off x="6927757" y="4027432"/>
                  <a:ext cx="150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3" name="Freihand 472">
                  <a:extLst>
                    <a:ext uri="{FF2B5EF4-FFF2-40B4-BE49-F238E27FC236}">
                      <a16:creationId xmlns:a16="http://schemas.microsoft.com/office/drawing/2014/main" id="{116E73D6-18A3-40A9-B202-D26CAA6C00BD}"/>
                    </a:ext>
                  </a:extLst>
                </p14:cNvPr>
                <p14:cNvContentPartPr/>
                <p14:nvPr/>
              </p14:nvContentPartPr>
              <p14:xfrm>
                <a:off x="7065637" y="4028152"/>
                <a:ext cx="474840" cy="111960"/>
              </p14:xfrm>
            </p:contentPart>
          </mc:Choice>
          <mc:Fallback xmlns="">
            <p:pic>
              <p:nvPicPr>
                <p:cNvPr id="473" name="Freihand 472">
                  <a:extLst>
                    <a:ext uri="{FF2B5EF4-FFF2-40B4-BE49-F238E27FC236}">
                      <a16:creationId xmlns:a16="http://schemas.microsoft.com/office/drawing/2014/main" id="{116E73D6-18A3-40A9-B202-D26CAA6C00BD}"/>
                    </a:ext>
                  </a:extLst>
                </p:cNvPr>
                <p:cNvPicPr/>
                <p:nvPr/>
              </p:nvPicPr>
              <p:blipFill>
                <a:blip r:embed="rId661"/>
                <a:stretch>
                  <a:fillRect/>
                </a:stretch>
              </p:blipFill>
              <p:spPr>
                <a:xfrm>
                  <a:off x="7061317" y="4023832"/>
                  <a:ext cx="483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6" name="Freihand 475">
                  <a:extLst>
                    <a:ext uri="{FF2B5EF4-FFF2-40B4-BE49-F238E27FC236}">
                      <a16:creationId xmlns:a16="http://schemas.microsoft.com/office/drawing/2014/main" id="{4285F90F-6F13-4718-94F1-4698CAC6612F}"/>
                    </a:ext>
                  </a:extLst>
                </p14:cNvPr>
                <p14:cNvContentPartPr/>
                <p14:nvPr/>
              </p14:nvContentPartPr>
              <p14:xfrm>
                <a:off x="7675117" y="4040752"/>
                <a:ext cx="98280" cy="80640"/>
              </p14:xfrm>
            </p:contentPart>
          </mc:Choice>
          <mc:Fallback xmlns="">
            <p:pic>
              <p:nvPicPr>
                <p:cNvPr id="476" name="Freihand 475">
                  <a:extLst>
                    <a:ext uri="{FF2B5EF4-FFF2-40B4-BE49-F238E27FC236}">
                      <a16:creationId xmlns:a16="http://schemas.microsoft.com/office/drawing/2014/main" id="{4285F90F-6F13-4718-94F1-4698CAC6612F}"/>
                    </a:ext>
                  </a:extLst>
                </p:cNvPr>
                <p:cNvPicPr/>
                <p:nvPr/>
              </p:nvPicPr>
              <p:blipFill>
                <a:blip r:embed="rId663"/>
                <a:stretch>
                  <a:fillRect/>
                </a:stretch>
              </p:blipFill>
              <p:spPr>
                <a:xfrm>
                  <a:off x="7670797" y="4036432"/>
                  <a:ext cx="106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7" name="Freihand 476">
                  <a:extLst>
                    <a:ext uri="{FF2B5EF4-FFF2-40B4-BE49-F238E27FC236}">
                      <a16:creationId xmlns:a16="http://schemas.microsoft.com/office/drawing/2014/main" id="{111E6F36-6F3E-4B2B-ACB4-93C855086F9B}"/>
                    </a:ext>
                  </a:extLst>
                </p14:cNvPr>
                <p14:cNvContentPartPr/>
                <p14:nvPr/>
              </p14:nvContentPartPr>
              <p14:xfrm>
                <a:off x="7810837" y="4002952"/>
                <a:ext cx="144360" cy="106920"/>
              </p14:xfrm>
            </p:contentPart>
          </mc:Choice>
          <mc:Fallback xmlns="">
            <p:pic>
              <p:nvPicPr>
                <p:cNvPr id="477" name="Freihand 476">
                  <a:extLst>
                    <a:ext uri="{FF2B5EF4-FFF2-40B4-BE49-F238E27FC236}">
                      <a16:creationId xmlns:a16="http://schemas.microsoft.com/office/drawing/2014/main" id="{111E6F36-6F3E-4B2B-ACB4-93C855086F9B}"/>
                    </a:ext>
                  </a:extLst>
                </p:cNvPr>
                <p:cNvPicPr/>
                <p:nvPr/>
              </p:nvPicPr>
              <p:blipFill>
                <a:blip r:embed="rId665"/>
                <a:stretch>
                  <a:fillRect/>
                </a:stretch>
              </p:blipFill>
              <p:spPr>
                <a:xfrm>
                  <a:off x="7806517" y="3998632"/>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78" name="Freihand 477">
                  <a:extLst>
                    <a:ext uri="{FF2B5EF4-FFF2-40B4-BE49-F238E27FC236}">
                      <a16:creationId xmlns:a16="http://schemas.microsoft.com/office/drawing/2014/main" id="{D5B31905-C29C-4635-83A6-2EE03B4EB86B}"/>
                    </a:ext>
                  </a:extLst>
                </p14:cNvPr>
                <p14:cNvContentPartPr/>
                <p14:nvPr/>
              </p14:nvContentPartPr>
              <p14:xfrm>
                <a:off x="7966717" y="4022392"/>
                <a:ext cx="224280" cy="211320"/>
              </p14:xfrm>
            </p:contentPart>
          </mc:Choice>
          <mc:Fallback xmlns="">
            <p:pic>
              <p:nvPicPr>
                <p:cNvPr id="478" name="Freihand 477">
                  <a:extLst>
                    <a:ext uri="{FF2B5EF4-FFF2-40B4-BE49-F238E27FC236}">
                      <a16:creationId xmlns:a16="http://schemas.microsoft.com/office/drawing/2014/main" id="{D5B31905-C29C-4635-83A6-2EE03B4EB86B}"/>
                    </a:ext>
                  </a:extLst>
                </p:cNvPr>
                <p:cNvPicPr/>
                <p:nvPr/>
              </p:nvPicPr>
              <p:blipFill>
                <a:blip r:embed="rId667"/>
                <a:stretch>
                  <a:fillRect/>
                </a:stretch>
              </p:blipFill>
              <p:spPr>
                <a:xfrm>
                  <a:off x="7962397" y="4018072"/>
                  <a:ext cx="232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79" name="Freihand 478">
                  <a:extLst>
                    <a:ext uri="{FF2B5EF4-FFF2-40B4-BE49-F238E27FC236}">
                      <a16:creationId xmlns:a16="http://schemas.microsoft.com/office/drawing/2014/main" id="{480B6044-DE28-47AE-9895-829A413D813B}"/>
                    </a:ext>
                  </a:extLst>
                </p14:cNvPr>
                <p14:cNvContentPartPr/>
                <p14:nvPr/>
              </p14:nvContentPartPr>
              <p14:xfrm>
                <a:off x="8207917" y="4025632"/>
                <a:ext cx="84960" cy="76680"/>
              </p14:xfrm>
            </p:contentPart>
          </mc:Choice>
          <mc:Fallback xmlns="">
            <p:pic>
              <p:nvPicPr>
                <p:cNvPr id="479" name="Freihand 478">
                  <a:extLst>
                    <a:ext uri="{FF2B5EF4-FFF2-40B4-BE49-F238E27FC236}">
                      <a16:creationId xmlns:a16="http://schemas.microsoft.com/office/drawing/2014/main" id="{480B6044-DE28-47AE-9895-829A413D813B}"/>
                    </a:ext>
                  </a:extLst>
                </p:cNvPr>
                <p:cNvPicPr/>
                <p:nvPr/>
              </p:nvPicPr>
              <p:blipFill>
                <a:blip r:embed="rId669"/>
                <a:stretch>
                  <a:fillRect/>
                </a:stretch>
              </p:blipFill>
              <p:spPr>
                <a:xfrm>
                  <a:off x="8203597" y="4021312"/>
                  <a:ext cx="9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80" name="Freihand 479">
                  <a:extLst>
                    <a:ext uri="{FF2B5EF4-FFF2-40B4-BE49-F238E27FC236}">
                      <a16:creationId xmlns:a16="http://schemas.microsoft.com/office/drawing/2014/main" id="{892F7EE2-6864-4270-9458-F361AD8EB741}"/>
                    </a:ext>
                  </a:extLst>
                </p14:cNvPr>
                <p14:cNvContentPartPr/>
                <p14:nvPr/>
              </p14:nvContentPartPr>
              <p14:xfrm>
                <a:off x="8301157" y="3956512"/>
                <a:ext cx="87120" cy="158400"/>
              </p14:xfrm>
            </p:contentPart>
          </mc:Choice>
          <mc:Fallback xmlns="">
            <p:pic>
              <p:nvPicPr>
                <p:cNvPr id="480" name="Freihand 479">
                  <a:extLst>
                    <a:ext uri="{FF2B5EF4-FFF2-40B4-BE49-F238E27FC236}">
                      <a16:creationId xmlns:a16="http://schemas.microsoft.com/office/drawing/2014/main" id="{892F7EE2-6864-4270-9458-F361AD8EB741}"/>
                    </a:ext>
                  </a:extLst>
                </p:cNvPr>
                <p:cNvPicPr/>
                <p:nvPr/>
              </p:nvPicPr>
              <p:blipFill>
                <a:blip r:embed="rId671"/>
                <a:stretch>
                  <a:fillRect/>
                </a:stretch>
              </p:blipFill>
              <p:spPr>
                <a:xfrm>
                  <a:off x="8296837" y="3952192"/>
                  <a:ext cx="95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81" name="Freihand 480">
                  <a:extLst>
                    <a:ext uri="{FF2B5EF4-FFF2-40B4-BE49-F238E27FC236}">
                      <a16:creationId xmlns:a16="http://schemas.microsoft.com/office/drawing/2014/main" id="{F3A36D39-47D5-4B48-8642-E03E2A9DD239}"/>
                    </a:ext>
                  </a:extLst>
                </p14:cNvPr>
                <p14:cNvContentPartPr/>
                <p14:nvPr/>
              </p14:nvContentPartPr>
              <p14:xfrm>
                <a:off x="8529037" y="4014472"/>
                <a:ext cx="143640" cy="85680"/>
              </p14:xfrm>
            </p:contentPart>
          </mc:Choice>
          <mc:Fallback xmlns="">
            <p:pic>
              <p:nvPicPr>
                <p:cNvPr id="481" name="Freihand 480">
                  <a:extLst>
                    <a:ext uri="{FF2B5EF4-FFF2-40B4-BE49-F238E27FC236}">
                      <a16:creationId xmlns:a16="http://schemas.microsoft.com/office/drawing/2014/main" id="{F3A36D39-47D5-4B48-8642-E03E2A9DD239}"/>
                    </a:ext>
                  </a:extLst>
                </p:cNvPr>
                <p:cNvPicPr/>
                <p:nvPr/>
              </p:nvPicPr>
              <p:blipFill>
                <a:blip r:embed="rId673"/>
                <a:stretch>
                  <a:fillRect/>
                </a:stretch>
              </p:blipFill>
              <p:spPr>
                <a:xfrm>
                  <a:off x="8524717" y="4010152"/>
                  <a:ext cx="152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82" name="Freihand 481">
                  <a:extLst>
                    <a:ext uri="{FF2B5EF4-FFF2-40B4-BE49-F238E27FC236}">
                      <a16:creationId xmlns:a16="http://schemas.microsoft.com/office/drawing/2014/main" id="{D4ECFC68-BA84-4437-B86E-5521EFE16186}"/>
                    </a:ext>
                  </a:extLst>
                </p14:cNvPr>
                <p14:cNvContentPartPr/>
                <p14:nvPr/>
              </p14:nvContentPartPr>
              <p14:xfrm>
                <a:off x="8649637" y="4013392"/>
                <a:ext cx="85680" cy="211320"/>
              </p14:xfrm>
            </p:contentPart>
          </mc:Choice>
          <mc:Fallback xmlns="">
            <p:pic>
              <p:nvPicPr>
                <p:cNvPr id="482" name="Freihand 481">
                  <a:extLst>
                    <a:ext uri="{FF2B5EF4-FFF2-40B4-BE49-F238E27FC236}">
                      <a16:creationId xmlns:a16="http://schemas.microsoft.com/office/drawing/2014/main" id="{D4ECFC68-BA84-4437-B86E-5521EFE16186}"/>
                    </a:ext>
                  </a:extLst>
                </p:cNvPr>
                <p:cNvPicPr/>
                <p:nvPr/>
              </p:nvPicPr>
              <p:blipFill>
                <a:blip r:embed="rId675"/>
                <a:stretch>
                  <a:fillRect/>
                </a:stretch>
              </p:blipFill>
              <p:spPr>
                <a:xfrm>
                  <a:off x="8645317" y="4009072"/>
                  <a:ext cx="9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83" name="Freihand 482">
                  <a:extLst>
                    <a:ext uri="{FF2B5EF4-FFF2-40B4-BE49-F238E27FC236}">
                      <a16:creationId xmlns:a16="http://schemas.microsoft.com/office/drawing/2014/main" id="{266946B3-A953-47F3-8CB2-4D467E50F2DB}"/>
                    </a:ext>
                  </a:extLst>
                </p14:cNvPr>
                <p14:cNvContentPartPr/>
                <p14:nvPr/>
              </p14:nvContentPartPr>
              <p14:xfrm>
                <a:off x="8771317" y="4001512"/>
                <a:ext cx="142200" cy="94320"/>
              </p14:xfrm>
            </p:contentPart>
          </mc:Choice>
          <mc:Fallback xmlns="">
            <p:pic>
              <p:nvPicPr>
                <p:cNvPr id="483" name="Freihand 482">
                  <a:extLst>
                    <a:ext uri="{FF2B5EF4-FFF2-40B4-BE49-F238E27FC236}">
                      <a16:creationId xmlns:a16="http://schemas.microsoft.com/office/drawing/2014/main" id="{266946B3-A953-47F3-8CB2-4D467E50F2DB}"/>
                    </a:ext>
                  </a:extLst>
                </p:cNvPr>
                <p:cNvPicPr/>
                <p:nvPr/>
              </p:nvPicPr>
              <p:blipFill>
                <a:blip r:embed="rId677"/>
                <a:stretch>
                  <a:fillRect/>
                </a:stretch>
              </p:blipFill>
              <p:spPr>
                <a:xfrm>
                  <a:off x="8766997" y="3997192"/>
                  <a:ext cx="150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4" name="Freihand 483">
                  <a:extLst>
                    <a:ext uri="{FF2B5EF4-FFF2-40B4-BE49-F238E27FC236}">
                      <a16:creationId xmlns:a16="http://schemas.microsoft.com/office/drawing/2014/main" id="{CADD9A4C-0EFF-4073-A129-FE3F62AFCECE}"/>
                    </a:ext>
                  </a:extLst>
                </p14:cNvPr>
                <p14:cNvContentPartPr/>
                <p14:nvPr/>
              </p14:nvContentPartPr>
              <p14:xfrm>
                <a:off x="8952037" y="4018072"/>
                <a:ext cx="140400" cy="56520"/>
              </p14:xfrm>
            </p:contentPart>
          </mc:Choice>
          <mc:Fallback xmlns="">
            <p:pic>
              <p:nvPicPr>
                <p:cNvPr id="484" name="Freihand 483">
                  <a:extLst>
                    <a:ext uri="{FF2B5EF4-FFF2-40B4-BE49-F238E27FC236}">
                      <a16:creationId xmlns:a16="http://schemas.microsoft.com/office/drawing/2014/main" id="{CADD9A4C-0EFF-4073-A129-FE3F62AFCECE}"/>
                    </a:ext>
                  </a:extLst>
                </p:cNvPr>
                <p:cNvPicPr/>
                <p:nvPr/>
              </p:nvPicPr>
              <p:blipFill>
                <a:blip r:embed="rId679"/>
                <a:stretch>
                  <a:fillRect/>
                </a:stretch>
              </p:blipFill>
              <p:spPr>
                <a:xfrm>
                  <a:off x="8947717" y="4013752"/>
                  <a:ext cx="149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5" name="Freihand 484">
                  <a:extLst>
                    <a:ext uri="{FF2B5EF4-FFF2-40B4-BE49-F238E27FC236}">
                      <a16:creationId xmlns:a16="http://schemas.microsoft.com/office/drawing/2014/main" id="{1CC71F3F-8DA5-41D3-BC5E-DA9EAD918A71}"/>
                    </a:ext>
                  </a:extLst>
                </p14:cNvPr>
                <p14:cNvContentPartPr/>
                <p14:nvPr/>
              </p14:nvContentPartPr>
              <p14:xfrm>
                <a:off x="9127717" y="3964792"/>
                <a:ext cx="125280" cy="113400"/>
              </p14:xfrm>
            </p:contentPart>
          </mc:Choice>
          <mc:Fallback xmlns="">
            <p:pic>
              <p:nvPicPr>
                <p:cNvPr id="485" name="Freihand 484">
                  <a:extLst>
                    <a:ext uri="{FF2B5EF4-FFF2-40B4-BE49-F238E27FC236}">
                      <a16:creationId xmlns:a16="http://schemas.microsoft.com/office/drawing/2014/main" id="{1CC71F3F-8DA5-41D3-BC5E-DA9EAD918A71}"/>
                    </a:ext>
                  </a:extLst>
                </p:cNvPr>
                <p:cNvPicPr/>
                <p:nvPr/>
              </p:nvPicPr>
              <p:blipFill>
                <a:blip r:embed="rId681"/>
                <a:stretch>
                  <a:fillRect/>
                </a:stretch>
              </p:blipFill>
              <p:spPr>
                <a:xfrm>
                  <a:off x="9123397" y="3960472"/>
                  <a:ext cx="133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6" name="Freihand 485">
                  <a:extLst>
                    <a:ext uri="{FF2B5EF4-FFF2-40B4-BE49-F238E27FC236}">
                      <a16:creationId xmlns:a16="http://schemas.microsoft.com/office/drawing/2014/main" id="{96CA46BA-D328-4132-BAF5-FCA592E8DA61}"/>
                    </a:ext>
                  </a:extLst>
                </p14:cNvPr>
                <p14:cNvContentPartPr/>
                <p14:nvPr/>
              </p14:nvContentPartPr>
              <p14:xfrm>
                <a:off x="9288637" y="3984592"/>
                <a:ext cx="82800" cy="105480"/>
              </p14:xfrm>
            </p:contentPart>
          </mc:Choice>
          <mc:Fallback xmlns="">
            <p:pic>
              <p:nvPicPr>
                <p:cNvPr id="486" name="Freihand 485">
                  <a:extLst>
                    <a:ext uri="{FF2B5EF4-FFF2-40B4-BE49-F238E27FC236}">
                      <a16:creationId xmlns:a16="http://schemas.microsoft.com/office/drawing/2014/main" id="{96CA46BA-D328-4132-BAF5-FCA592E8DA61}"/>
                    </a:ext>
                  </a:extLst>
                </p:cNvPr>
                <p:cNvPicPr/>
                <p:nvPr/>
              </p:nvPicPr>
              <p:blipFill>
                <a:blip r:embed="rId683"/>
                <a:stretch>
                  <a:fillRect/>
                </a:stretch>
              </p:blipFill>
              <p:spPr>
                <a:xfrm>
                  <a:off x="9284317" y="3980272"/>
                  <a:ext cx="91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47" name="Freihand 246">
                  <a:extLst>
                    <a:ext uri="{FF2B5EF4-FFF2-40B4-BE49-F238E27FC236}">
                      <a16:creationId xmlns:a16="http://schemas.microsoft.com/office/drawing/2014/main" id="{521196EC-00F3-43E4-BEAC-56338BC08E48}"/>
                    </a:ext>
                  </a:extLst>
                </p14:cNvPr>
                <p14:cNvContentPartPr/>
                <p14:nvPr/>
              </p14:nvContentPartPr>
              <p14:xfrm>
                <a:off x="4104997" y="5399392"/>
                <a:ext cx="83880" cy="139320"/>
              </p14:xfrm>
            </p:contentPart>
          </mc:Choice>
          <mc:Fallback xmlns="">
            <p:pic>
              <p:nvPicPr>
                <p:cNvPr id="247" name="Freihand 246">
                  <a:extLst>
                    <a:ext uri="{FF2B5EF4-FFF2-40B4-BE49-F238E27FC236}">
                      <a16:creationId xmlns:a16="http://schemas.microsoft.com/office/drawing/2014/main" id="{521196EC-00F3-43E4-BEAC-56338BC08E48}"/>
                    </a:ext>
                  </a:extLst>
                </p:cNvPr>
                <p:cNvPicPr/>
                <p:nvPr/>
              </p:nvPicPr>
              <p:blipFill>
                <a:blip r:embed="rId685"/>
                <a:stretch>
                  <a:fillRect/>
                </a:stretch>
              </p:blipFill>
              <p:spPr>
                <a:xfrm>
                  <a:off x="4100677" y="5395072"/>
                  <a:ext cx="92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48" name="Freihand 247">
                  <a:extLst>
                    <a:ext uri="{FF2B5EF4-FFF2-40B4-BE49-F238E27FC236}">
                      <a16:creationId xmlns:a16="http://schemas.microsoft.com/office/drawing/2014/main" id="{64BDE6C0-A731-4A5F-8988-6412CF3AFCB5}"/>
                    </a:ext>
                  </a:extLst>
                </p14:cNvPr>
                <p14:cNvContentPartPr/>
                <p14:nvPr/>
              </p14:nvContentPartPr>
              <p14:xfrm>
                <a:off x="4170517" y="5379952"/>
                <a:ext cx="44280" cy="133920"/>
              </p14:xfrm>
            </p:contentPart>
          </mc:Choice>
          <mc:Fallback xmlns="">
            <p:pic>
              <p:nvPicPr>
                <p:cNvPr id="248" name="Freihand 247">
                  <a:extLst>
                    <a:ext uri="{FF2B5EF4-FFF2-40B4-BE49-F238E27FC236}">
                      <a16:creationId xmlns:a16="http://schemas.microsoft.com/office/drawing/2014/main" id="{64BDE6C0-A731-4A5F-8988-6412CF3AFCB5}"/>
                    </a:ext>
                  </a:extLst>
                </p:cNvPr>
                <p:cNvPicPr/>
                <p:nvPr/>
              </p:nvPicPr>
              <p:blipFill>
                <a:blip r:embed="rId687"/>
                <a:stretch>
                  <a:fillRect/>
                </a:stretch>
              </p:blipFill>
              <p:spPr>
                <a:xfrm>
                  <a:off x="4166197" y="5375632"/>
                  <a:ext cx="52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49" name="Freihand 248">
                  <a:extLst>
                    <a:ext uri="{FF2B5EF4-FFF2-40B4-BE49-F238E27FC236}">
                      <a16:creationId xmlns:a16="http://schemas.microsoft.com/office/drawing/2014/main" id="{964E47EC-5FA5-4D8D-8970-72184EFB67D7}"/>
                    </a:ext>
                  </a:extLst>
                </p14:cNvPr>
                <p14:cNvContentPartPr/>
                <p14:nvPr/>
              </p14:nvContentPartPr>
              <p14:xfrm>
                <a:off x="4094557" y="5473192"/>
                <a:ext cx="116280" cy="14040"/>
              </p14:xfrm>
            </p:contentPart>
          </mc:Choice>
          <mc:Fallback xmlns="">
            <p:pic>
              <p:nvPicPr>
                <p:cNvPr id="249" name="Freihand 248">
                  <a:extLst>
                    <a:ext uri="{FF2B5EF4-FFF2-40B4-BE49-F238E27FC236}">
                      <a16:creationId xmlns:a16="http://schemas.microsoft.com/office/drawing/2014/main" id="{964E47EC-5FA5-4D8D-8970-72184EFB67D7}"/>
                    </a:ext>
                  </a:extLst>
                </p:cNvPr>
                <p:cNvPicPr/>
                <p:nvPr/>
              </p:nvPicPr>
              <p:blipFill>
                <a:blip r:embed="rId689"/>
                <a:stretch>
                  <a:fillRect/>
                </a:stretch>
              </p:blipFill>
              <p:spPr>
                <a:xfrm>
                  <a:off x="4090237" y="5468872"/>
                  <a:ext cx="12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50" name="Freihand 249">
                  <a:extLst>
                    <a:ext uri="{FF2B5EF4-FFF2-40B4-BE49-F238E27FC236}">
                      <a16:creationId xmlns:a16="http://schemas.microsoft.com/office/drawing/2014/main" id="{C0CC1BAF-0E2B-412A-A074-784BB6FCAD98}"/>
                    </a:ext>
                  </a:extLst>
                </p14:cNvPr>
                <p14:cNvContentPartPr/>
                <p14:nvPr/>
              </p14:nvContentPartPr>
              <p14:xfrm>
                <a:off x="4337917" y="5384632"/>
                <a:ext cx="13320" cy="133560"/>
              </p14:xfrm>
            </p:contentPart>
          </mc:Choice>
          <mc:Fallback xmlns="">
            <p:pic>
              <p:nvPicPr>
                <p:cNvPr id="250" name="Freihand 249">
                  <a:extLst>
                    <a:ext uri="{FF2B5EF4-FFF2-40B4-BE49-F238E27FC236}">
                      <a16:creationId xmlns:a16="http://schemas.microsoft.com/office/drawing/2014/main" id="{C0CC1BAF-0E2B-412A-A074-784BB6FCAD98}"/>
                    </a:ext>
                  </a:extLst>
                </p:cNvPr>
                <p:cNvPicPr/>
                <p:nvPr/>
              </p:nvPicPr>
              <p:blipFill>
                <a:blip r:embed="rId691"/>
                <a:stretch>
                  <a:fillRect/>
                </a:stretch>
              </p:blipFill>
              <p:spPr>
                <a:xfrm>
                  <a:off x="4333597" y="5380312"/>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51" name="Freihand 250">
                  <a:extLst>
                    <a:ext uri="{FF2B5EF4-FFF2-40B4-BE49-F238E27FC236}">
                      <a16:creationId xmlns:a16="http://schemas.microsoft.com/office/drawing/2014/main" id="{38A44B3C-F02B-4B58-9E7D-117990AAEEB6}"/>
                    </a:ext>
                  </a:extLst>
                </p14:cNvPr>
                <p14:cNvContentPartPr/>
                <p14:nvPr/>
              </p14:nvContentPartPr>
              <p14:xfrm>
                <a:off x="4251157" y="5390392"/>
                <a:ext cx="213480" cy="113400"/>
              </p14:xfrm>
            </p:contentPart>
          </mc:Choice>
          <mc:Fallback xmlns="">
            <p:pic>
              <p:nvPicPr>
                <p:cNvPr id="251" name="Freihand 250">
                  <a:extLst>
                    <a:ext uri="{FF2B5EF4-FFF2-40B4-BE49-F238E27FC236}">
                      <a16:creationId xmlns:a16="http://schemas.microsoft.com/office/drawing/2014/main" id="{38A44B3C-F02B-4B58-9E7D-117990AAEEB6}"/>
                    </a:ext>
                  </a:extLst>
                </p:cNvPr>
                <p:cNvPicPr/>
                <p:nvPr/>
              </p:nvPicPr>
              <p:blipFill>
                <a:blip r:embed="rId693"/>
                <a:stretch>
                  <a:fillRect/>
                </a:stretch>
              </p:blipFill>
              <p:spPr>
                <a:xfrm>
                  <a:off x="4246837" y="5386072"/>
                  <a:ext cx="222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52" name="Freihand 251">
                  <a:extLst>
                    <a:ext uri="{FF2B5EF4-FFF2-40B4-BE49-F238E27FC236}">
                      <a16:creationId xmlns:a16="http://schemas.microsoft.com/office/drawing/2014/main" id="{AB6E80CE-3D4D-4C6D-88C7-71AD77FDBFAE}"/>
                    </a:ext>
                  </a:extLst>
                </p14:cNvPr>
                <p14:cNvContentPartPr/>
                <p14:nvPr/>
              </p14:nvContentPartPr>
              <p14:xfrm>
                <a:off x="4538797" y="5209312"/>
                <a:ext cx="15120" cy="145800"/>
              </p14:xfrm>
            </p:contentPart>
          </mc:Choice>
          <mc:Fallback xmlns="">
            <p:pic>
              <p:nvPicPr>
                <p:cNvPr id="252" name="Freihand 251">
                  <a:extLst>
                    <a:ext uri="{FF2B5EF4-FFF2-40B4-BE49-F238E27FC236}">
                      <a16:creationId xmlns:a16="http://schemas.microsoft.com/office/drawing/2014/main" id="{AB6E80CE-3D4D-4C6D-88C7-71AD77FDBFAE}"/>
                    </a:ext>
                  </a:extLst>
                </p:cNvPr>
                <p:cNvPicPr/>
                <p:nvPr/>
              </p:nvPicPr>
              <p:blipFill>
                <a:blip r:embed="rId695"/>
                <a:stretch>
                  <a:fillRect/>
                </a:stretch>
              </p:blipFill>
              <p:spPr>
                <a:xfrm>
                  <a:off x="4534477" y="5204992"/>
                  <a:ext cx="23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71" name="Freihand 270">
                  <a:extLst>
                    <a:ext uri="{FF2B5EF4-FFF2-40B4-BE49-F238E27FC236}">
                      <a16:creationId xmlns:a16="http://schemas.microsoft.com/office/drawing/2014/main" id="{E5F42F73-FEA3-4BC1-A1EB-B8B86460FB14}"/>
                    </a:ext>
                  </a:extLst>
                </p14:cNvPr>
                <p14:cNvContentPartPr/>
                <p14:nvPr/>
              </p14:nvContentPartPr>
              <p14:xfrm>
                <a:off x="4146757" y="4634392"/>
                <a:ext cx="176040" cy="119880"/>
              </p14:xfrm>
            </p:contentPart>
          </mc:Choice>
          <mc:Fallback xmlns="">
            <p:pic>
              <p:nvPicPr>
                <p:cNvPr id="271" name="Freihand 270">
                  <a:extLst>
                    <a:ext uri="{FF2B5EF4-FFF2-40B4-BE49-F238E27FC236}">
                      <a16:creationId xmlns:a16="http://schemas.microsoft.com/office/drawing/2014/main" id="{E5F42F73-FEA3-4BC1-A1EB-B8B86460FB14}"/>
                    </a:ext>
                  </a:extLst>
                </p:cNvPr>
                <p:cNvPicPr/>
                <p:nvPr/>
              </p:nvPicPr>
              <p:blipFill>
                <a:blip r:embed="rId697"/>
                <a:stretch>
                  <a:fillRect/>
                </a:stretch>
              </p:blipFill>
              <p:spPr>
                <a:xfrm>
                  <a:off x="4142437" y="4630072"/>
                  <a:ext cx="18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72" name="Freihand 271">
                  <a:extLst>
                    <a:ext uri="{FF2B5EF4-FFF2-40B4-BE49-F238E27FC236}">
                      <a16:creationId xmlns:a16="http://schemas.microsoft.com/office/drawing/2014/main" id="{13C9CD65-E601-4100-90F1-73C4DD694FAC}"/>
                    </a:ext>
                  </a:extLst>
                </p14:cNvPr>
                <p14:cNvContentPartPr/>
                <p14:nvPr/>
              </p14:nvContentPartPr>
              <p14:xfrm>
                <a:off x="4383997" y="4641952"/>
                <a:ext cx="110160" cy="105840"/>
              </p14:xfrm>
            </p:contentPart>
          </mc:Choice>
          <mc:Fallback xmlns="">
            <p:pic>
              <p:nvPicPr>
                <p:cNvPr id="272" name="Freihand 271">
                  <a:extLst>
                    <a:ext uri="{FF2B5EF4-FFF2-40B4-BE49-F238E27FC236}">
                      <a16:creationId xmlns:a16="http://schemas.microsoft.com/office/drawing/2014/main" id="{13C9CD65-E601-4100-90F1-73C4DD694FAC}"/>
                    </a:ext>
                  </a:extLst>
                </p:cNvPr>
                <p:cNvPicPr/>
                <p:nvPr/>
              </p:nvPicPr>
              <p:blipFill>
                <a:blip r:embed="rId699"/>
                <a:stretch>
                  <a:fillRect/>
                </a:stretch>
              </p:blipFill>
              <p:spPr>
                <a:xfrm>
                  <a:off x="4379677" y="4637632"/>
                  <a:ext cx="118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73" name="Freihand 272">
                  <a:extLst>
                    <a:ext uri="{FF2B5EF4-FFF2-40B4-BE49-F238E27FC236}">
                      <a16:creationId xmlns:a16="http://schemas.microsoft.com/office/drawing/2014/main" id="{DDE6679E-4872-48F0-8E93-E3615017B795}"/>
                    </a:ext>
                  </a:extLst>
                </p14:cNvPr>
                <p14:cNvContentPartPr/>
                <p14:nvPr/>
              </p14:nvContentPartPr>
              <p14:xfrm>
                <a:off x="4516117" y="4602352"/>
                <a:ext cx="191520" cy="110160"/>
              </p14:xfrm>
            </p:contentPart>
          </mc:Choice>
          <mc:Fallback xmlns="">
            <p:pic>
              <p:nvPicPr>
                <p:cNvPr id="273" name="Freihand 272">
                  <a:extLst>
                    <a:ext uri="{FF2B5EF4-FFF2-40B4-BE49-F238E27FC236}">
                      <a16:creationId xmlns:a16="http://schemas.microsoft.com/office/drawing/2014/main" id="{DDE6679E-4872-48F0-8E93-E3615017B795}"/>
                    </a:ext>
                  </a:extLst>
                </p:cNvPr>
                <p:cNvPicPr/>
                <p:nvPr/>
              </p:nvPicPr>
              <p:blipFill>
                <a:blip r:embed="rId701"/>
                <a:stretch>
                  <a:fillRect/>
                </a:stretch>
              </p:blipFill>
              <p:spPr>
                <a:xfrm>
                  <a:off x="4511797" y="4598032"/>
                  <a:ext cx="20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74" name="Freihand 273">
                  <a:extLst>
                    <a:ext uri="{FF2B5EF4-FFF2-40B4-BE49-F238E27FC236}">
                      <a16:creationId xmlns:a16="http://schemas.microsoft.com/office/drawing/2014/main" id="{9AF5B220-DB1A-4A00-84B1-BE90A614C5CC}"/>
                    </a:ext>
                  </a:extLst>
                </p14:cNvPr>
                <p14:cNvContentPartPr/>
                <p14:nvPr/>
              </p14:nvContentPartPr>
              <p14:xfrm>
                <a:off x="4726357" y="4576792"/>
                <a:ext cx="12600" cy="48600"/>
              </p14:xfrm>
            </p:contentPart>
          </mc:Choice>
          <mc:Fallback xmlns="">
            <p:pic>
              <p:nvPicPr>
                <p:cNvPr id="274" name="Freihand 273">
                  <a:extLst>
                    <a:ext uri="{FF2B5EF4-FFF2-40B4-BE49-F238E27FC236}">
                      <a16:creationId xmlns:a16="http://schemas.microsoft.com/office/drawing/2014/main" id="{9AF5B220-DB1A-4A00-84B1-BE90A614C5CC}"/>
                    </a:ext>
                  </a:extLst>
                </p:cNvPr>
                <p:cNvPicPr/>
                <p:nvPr/>
              </p:nvPicPr>
              <p:blipFill>
                <a:blip r:embed="rId703"/>
                <a:stretch>
                  <a:fillRect/>
                </a:stretch>
              </p:blipFill>
              <p:spPr>
                <a:xfrm>
                  <a:off x="4722037" y="4572472"/>
                  <a:ext cx="2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75" name="Freihand 274">
                  <a:extLst>
                    <a:ext uri="{FF2B5EF4-FFF2-40B4-BE49-F238E27FC236}">
                      <a16:creationId xmlns:a16="http://schemas.microsoft.com/office/drawing/2014/main" id="{8D45C2CF-393E-4DC2-9D39-EEA415A9286A}"/>
                    </a:ext>
                  </a:extLst>
                </p14:cNvPr>
                <p14:cNvContentPartPr/>
                <p14:nvPr/>
              </p14:nvContentPartPr>
              <p14:xfrm>
                <a:off x="4767037" y="4651312"/>
                <a:ext cx="302040" cy="39600"/>
              </p14:xfrm>
            </p:contentPart>
          </mc:Choice>
          <mc:Fallback xmlns="">
            <p:pic>
              <p:nvPicPr>
                <p:cNvPr id="275" name="Freihand 274">
                  <a:extLst>
                    <a:ext uri="{FF2B5EF4-FFF2-40B4-BE49-F238E27FC236}">
                      <a16:creationId xmlns:a16="http://schemas.microsoft.com/office/drawing/2014/main" id="{8D45C2CF-393E-4DC2-9D39-EEA415A9286A}"/>
                    </a:ext>
                  </a:extLst>
                </p:cNvPr>
                <p:cNvPicPr/>
                <p:nvPr/>
              </p:nvPicPr>
              <p:blipFill>
                <a:blip r:embed="rId705"/>
                <a:stretch>
                  <a:fillRect/>
                </a:stretch>
              </p:blipFill>
              <p:spPr>
                <a:xfrm>
                  <a:off x="4762717" y="4646992"/>
                  <a:ext cx="310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76" name="Freihand 275">
                  <a:extLst>
                    <a:ext uri="{FF2B5EF4-FFF2-40B4-BE49-F238E27FC236}">
                      <a16:creationId xmlns:a16="http://schemas.microsoft.com/office/drawing/2014/main" id="{035C6F92-5FEB-4580-B7DD-697AC0337486}"/>
                    </a:ext>
                  </a:extLst>
                </p14:cNvPr>
                <p14:cNvContentPartPr/>
                <p14:nvPr/>
              </p14:nvContentPartPr>
              <p14:xfrm>
                <a:off x="5205517" y="4493272"/>
                <a:ext cx="466200" cy="207360"/>
              </p14:xfrm>
            </p:contentPart>
          </mc:Choice>
          <mc:Fallback xmlns="">
            <p:pic>
              <p:nvPicPr>
                <p:cNvPr id="276" name="Freihand 275">
                  <a:extLst>
                    <a:ext uri="{FF2B5EF4-FFF2-40B4-BE49-F238E27FC236}">
                      <a16:creationId xmlns:a16="http://schemas.microsoft.com/office/drawing/2014/main" id="{035C6F92-5FEB-4580-B7DD-697AC0337486}"/>
                    </a:ext>
                  </a:extLst>
                </p:cNvPr>
                <p:cNvPicPr/>
                <p:nvPr/>
              </p:nvPicPr>
              <p:blipFill>
                <a:blip r:embed="rId707"/>
                <a:stretch>
                  <a:fillRect/>
                </a:stretch>
              </p:blipFill>
              <p:spPr>
                <a:xfrm>
                  <a:off x="5201197" y="4488952"/>
                  <a:ext cx="474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78" name="Freihand 277">
                  <a:extLst>
                    <a:ext uri="{FF2B5EF4-FFF2-40B4-BE49-F238E27FC236}">
                      <a16:creationId xmlns:a16="http://schemas.microsoft.com/office/drawing/2014/main" id="{ACD6DCE6-9255-441D-BF49-6FC7701B5AEE}"/>
                    </a:ext>
                  </a:extLst>
                </p14:cNvPr>
                <p14:cNvContentPartPr/>
                <p14:nvPr/>
              </p14:nvContentPartPr>
              <p14:xfrm>
                <a:off x="5815357" y="4559512"/>
                <a:ext cx="99000" cy="99000"/>
              </p14:xfrm>
            </p:contentPart>
          </mc:Choice>
          <mc:Fallback xmlns="">
            <p:pic>
              <p:nvPicPr>
                <p:cNvPr id="278" name="Freihand 277">
                  <a:extLst>
                    <a:ext uri="{FF2B5EF4-FFF2-40B4-BE49-F238E27FC236}">
                      <a16:creationId xmlns:a16="http://schemas.microsoft.com/office/drawing/2014/main" id="{ACD6DCE6-9255-441D-BF49-6FC7701B5AEE}"/>
                    </a:ext>
                  </a:extLst>
                </p:cNvPr>
                <p:cNvPicPr/>
                <p:nvPr/>
              </p:nvPicPr>
              <p:blipFill>
                <a:blip r:embed="rId709"/>
                <a:stretch>
                  <a:fillRect/>
                </a:stretch>
              </p:blipFill>
              <p:spPr>
                <a:xfrm>
                  <a:off x="5811037" y="4555192"/>
                  <a:ext cx="107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79" name="Freihand 278">
                  <a:extLst>
                    <a:ext uri="{FF2B5EF4-FFF2-40B4-BE49-F238E27FC236}">
                      <a16:creationId xmlns:a16="http://schemas.microsoft.com/office/drawing/2014/main" id="{CFB296EA-41BA-4713-A841-39C06CE6520F}"/>
                    </a:ext>
                  </a:extLst>
                </p14:cNvPr>
                <p14:cNvContentPartPr/>
                <p14:nvPr/>
              </p14:nvContentPartPr>
              <p14:xfrm>
                <a:off x="5903557" y="4558072"/>
                <a:ext cx="273600" cy="239040"/>
              </p14:xfrm>
            </p:contentPart>
          </mc:Choice>
          <mc:Fallback xmlns="">
            <p:pic>
              <p:nvPicPr>
                <p:cNvPr id="279" name="Freihand 278">
                  <a:extLst>
                    <a:ext uri="{FF2B5EF4-FFF2-40B4-BE49-F238E27FC236}">
                      <a16:creationId xmlns:a16="http://schemas.microsoft.com/office/drawing/2014/main" id="{CFB296EA-41BA-4713-A841-39C06CE6520F}"/>
                    </a:ext>
                  </a:extLst>
                </p:cNvPr>
                <p:cNvPicPr/>
                <p:nvPr/>
              </p:nvPicPr>
              <p:blipFill>
                <a:blip r:embed="rId711"/>
                <a:stretch>
                  <a:fillRect/>
                </a:stretch>
              </p:blipFill>
              <p:spPr>
                <a:xfrm>
                  <a:off x="5899237" y="4553752"/>
                  <a:ext cx="282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80" name="Freihand 279">
                  <a:extLst>
                    <a:ext uri="{FF2B5EF4-FFF2-40B4-BE49-F238E27FC236}">
                      <a16:creationId xmlns:a16="http://schemas.microsoft.com/office/drawing/2014/main" id="{153711FF-B4E8-449C-A4BF-87FDE15E9D63}"/>
                    </a:ext>
                  </a:extLst>
                </p14:cNvPr>
                <p14:cNvContentPartPr/>
                <p14:nvPr/>
              </p14:nvContentPartPr>
              <p14:xfrm>
                <a:off x="6213877" y="4566712"/>
                <a:ext cx="23760" cy="66240"/>
              </p14:xfrm>
            </p:contentPart>
          </mc:Choice>
          <mc:Fallback xmlns="">
            <p:pic>
              <p:nvPicPr>
                <p:cNvPr id="280" name="Freihand 279">
                  <a:extLst>
                    <a:ext uri="{FF2B5EF4-FFF2-40B4-BE49-F238E27FC236}">
                      <a16:creationId xmlns:a16="http://schemas.microsoft.com/office/drawing/2014/main" id="{153711FF-B4E8-449C-A4BF-87FDE15E9D63}"/>
                    </a:ext>
                  </a:extLst>
                </p:cNvPr>
                <p:cNvPicPr/>
                <p:nvPr/>
              </p:nvPicPr>
              <p:blipFill>
                <a:blip r:embed="rId713"/>
                <a:stretch>
                  <a:fillRect/>
                </a:stretch>
              </p:blipFill>
              <p:spPr>
                <a:xfrm>
                  <a:off x="6209557" y="4562392"/>
                  <a:ext cx="32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81" name="Freihand 280">
                  <a:extLst>
                    <a:ext uri="{FF2B5EF4-FFF2-40B4-BE49-F238E27FC236}">
                      <a16:creationId xmlns:a16="http://schemas.microsoft.com/office/drawing/2014/main" id="{E47CDB68-51F3-4FA3-94EA-3D306023C008}"/>
                    </a:ext>
                  </a:extLst>
                </p14:cNvPr>
                <p14:cNvContentPartPr/>
                <p14:nvPr/>
              </p14:nvContentPartPr>
              <p14:xfrm>
                <a:off x="6270037" y="4486432"/>
                <a:ext cx="15840" cy="12600"/>
              </p14:xfrm>
            </p:contentPart>
          </mc:Choice>
          <mc:Fallback xmlns="">
            <p:pic>
              <p:nvPicPr>
                <p:cNvPr id="281" name="Freihand 280">
                  <a:extLst>
                    <a:ext uri="{FF2B5EF4-FFF2-40B4-BE49-F238E27FC236}">
                      <a16:creationId xmlns:a16="http://schemas.microsoft.com/office/drawing/2014/main" id="{E47CDB68-51F3-4FA3-94EA-3D306023C008}"/>
                    </a:ext>
                  </a:extLst>
                </p:cNvPr>
                <p:cNvPicPr/>
                <p:nvPr/>
              </p:nvPicPr>
              <p:blipFill>
                <a:blip r:embed="rId715"/>
                <a:stretch>
                  <a:fillRect/>
                </a:stretch>
              </p:blipFill>
              <p:spPr>
                <a:xfrm>
                  <a:off x="6265717" y="4482112"/>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82" name="Freihand 281">
                  <a:extLst>
                    <a:ext uri="{FF2B5EF4-FFF2-40B4-BE49-F238E27FC236}">
                      <a16:creationId xmlns:a16="http://schemas.microsoft.com/office/drawing/2014/main" id="{8FD3084F-67EB-407A-A1DB-AFCE141B9507}"/>
                    </a:ext>
                  </a:extLst>
                </p14:cNvPr>
                <p14:cNvContentPartPr/>
                <p14:nvPr/>
              </p14:nvContentPartPr>
              <p14:xfrm>
                <a:off x="6261037" y="4441432"/>
                <a:ext cx="138600" cy="198720"/>
              </p14:xfrm>
            </p:contentPart>
          </mc:Choice>
          <mc:Fallback xmlns="">
            <p:pic>
              <p:nvPicPr>
                <p:cNvPr id="282" name="Freihand 281">
                  <a:extLst>
                    <a:ext uri="{FF2B5EF4-FFF2-40B4-BE49-F238E27FC236}">
                      <a16:creationId xmlns:a16="http://schemas.microsoft.com/office/drawing/2014/main" id="{8FD3084F-67EB-407A-A1DB-AFCE141B9507}"/>
                    </a:ext>
                  </a:extLst>
                </p:cNvPr>
                <p:cNvPicPr/>
                <p:nvPr/>
              </p:nvPicPr>
              <p:blipFill>
                <a:blip r:embed="rId717"/>
                <a:stretch>
                  <a:fillRect/>
                </a:stretch>
              </p:blipFill>
              <p:spPr>
                <a:xfrm>
                  <a:off x="6256717" y="4437112"/>
                  <a:ext cx="14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83" name="Freihand 282">
                  <a:extLst>
                    <a:ext uri="{FF2B5EF4-FFF2-40B4-BE49-F238E27FC236}">
                      <a16:creationId xmlns:a16="http://schemas.microsoft.com/office/drawing/2014/main" id="{AAFF3013-095C-4F19-A642-BCAB70A1D6F9}"/>
                    </a:ext>
                  </a:extLst>
                </p14:cNvPr>
                <p14:cNvContentPartPr/>
                <p14:nvPr/>
              </p14:nvContentPartPr>
              <p14:xfrm>
                <a:off x="6405757" y="4483552"/>
                <a:ext cx="22320" cy="3600"/>
              </p14:xfrm>
            </p:contentPart>
          </mc:Choice>
          <mc:Fallback xmlns="">
            <p:pic>
              <p:nvPicPr>
                <p:cNvPr id="283" name="Freihand 282">
                  <a:extLst>
                    <a:ext uri="{FF2B5EF4-FFF2-40B4-BE49-F238E27FC236}">
                      <a16:creationId xmlns:a16="http://schemas.microsoft.com/office/drawing/2014/main" id="{AAFF3013-095C-4F19-A642-BCAB70A1D6F9}"/>
                    </a:ext>
                  </a:extLst>
                </p:cNvPr>
                <p:cNvPicPr/>
                <p:nvPr/>
              </p:nvPicPr>
              <p:blipFill>
                <a:blip r:embed="rId719"/>
                <a:stretch>
                  <a:fillRect/>
                </a:stretch>
              </p:blipFill>
              <p:spPr>
                <a:xfrm>
                  <a:off x="6401437" y="4479232"/>
                  <a:ext cx="30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84" name="Freihand 283">
                  <a:extLst>
                    <a:ext uri="{FF2B5EF4-FFF2-40B4-BE49-F238E27FC236}">
                      <a16:creationId xmlns:a16="http://schemas.microsoft.com/office/drawing/2014/main" id="{61604AC8-0DE5-452D-843C-54B029D8ACC2}"/>
                    </a:ext>
                  </a:extLst>
                </p14:cNvPr>
                <p14:cNvContentPartPr/>
                <p14:nvPr/>
              </p14:nvContentPartPr>
              <p14:xfrm>
                <a:off x="6408277" y="4436752"/>
                <a:ext cx="91800" cy="190440"/>
              </p14:xfrm>
            </p:contentPart>
          </mc:Choice>
          <mc:Fallback xmlns="">
            <p:pic>
              <p:nvPicPr>
                <p:cNvPr id="284" name="Freihand 283">
                  <a:extLst>
                    <a:ext uri="{FF2B5EF4-FFF2-40B4-BE49-F238E27FC236}">
                      <a16:creationId xmlns:a16="http://schemas.microsoft.com/office/drawing/2014/main" id="{61604AC8-0DE5-452D-843C-54B029D8ACC2}"/>
                    </a:ext>
                  </a:extLst>
                </p:cNvPr>
                <p:cNvPicPr/>
                <p:nvPr/>
              </p:nvPicPr>
              <p:blipFill>
                <a:blip r:embed="rId721"/>
                <a:stretch>
                  <a:fillRect/>
                </a:stretch>
              </p:blipFill>
              <p:spPr>
                <a:xfrm>
                  <a:off x="6403957" y="4432432"/>
                  <a:ext cx="100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85" name="Freihand 284">
                  <a:extLst>
                    <a:ext uri="{FF2B5EF4-FFF2-40B4-BE49-F238E27FC236}">
                      <a16:creationId xmlns:a16="http://schemas.microsoft.com/office/drawing/2014/main" id="{31F51F92-5BEB-4472-BBE7-9D2EEF5CD7CD}"/>
                    </a:ext>
                  </a:extLst>
                </p14:cNvPr>
                <p14:cNvContentPartPr/>
                <p14:nvPr/>
              </p14:nvContentPartPr>
              <p14:xfrm>
                <a:off x="6499717" y="4533592"/>
                <a:ext cx="428400" cy="78480"/>
              </p14:xfrm>
            </p:contentPart>
          </mc:Choice>
          <mc:Fallback xmlns="">
            <p:pic>
              <p:nvPicPr>
                <p:cNvPr id="285" name="Freihand 284">
                  <a:extLst>
                    <a:ext uri="{FF2B5EF4-FFF2-40B4-BE49-F238E27FC236}">
                      <a16:creationId xmlns:a16="http://schemas.microsoft.com/office/drawing/2014/main" id="{31F51F92-5BEB-4472-BBE7-9D2EEF5CD7CD}"/>
                    </a:ext>
                  </a:extLst>
                </p:cNvPr>
                <p:cNvPicPr/>
                <p:nvPr/>
              </p:nvPicPr>
              <p:blipFill>
                <a:blip r:embed="rId723"/>
                <a:stretch>
                  <a:fillRect/>
                </a:stretch>
              </p:blipFill>
              <p:spPr>
                <a:xfrm>
                  <a:off x="6495397" y="4529272"/>
                  <a:ext cx="437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86" name="Freihand 285">
                  <a:extLst>
                    <a:ext uri="{FF2B5EF4-FFF2-40B4-BE49-F238E27FC236}">
                      <a16:creationId xmlns:a16="http://schemas.microsoft.com/office/drawing/2014/main" id="{7468D00E-19E7-4657-84B8-BA83CC638FC2}"/>
                    </a:ext>
                  </a:extLst>
                </p14:cNvPr>
                <p14:cNvContentPartPr/>
                <p14:nvPr/>
              </p14:nvContentPartPr>
              <p14:xfrm>
                <a:off x="7047637" y="4336672"/>
                <a:ext cx="32040" cy="185760"/>
              </p14:xfrm>
            </p:contentPart>
          </mc:Choice>
          <mc:Fallback xmlns="">
            <p:pic>
              <p:nvPicPr>
                <p:cNvPr id="286" name="Freihand 285">
                  <a:extLst>
                    <a:ext uri="{FF2B5EF4-FFF2-40B4-BE49-F238E27FC236}">
                      <a16:creationId xmlns:a16="http://schemas.microsoft.com/office/drawing/2014/main" id="{7468D00E-19E7-4657-84B8-BA83CC638FC2}"/>
                    </a:ext>
                  </a:extLst>
                </p:cNvPr>
                <p:cNvPicPr/>
                <p:nvPr/>
              </p:nvPicPr>
              <p:blipFill>
                <a:blip r:embed="rId725"/>
                <a:stretch>
                  <a:fillRect/>
                </a:stretch>
              </p:blipFill>
              <p:spPr>
                <a:xfrm>
                  <a:off x="7043317" y="4332352"/>
                  <a:ext cx="40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287" name="Freihand 286">
                  <a:extLst>
                    <a:ext uri="{FF2B5EF4-FFF2-40B4-BE49-F238E27FC236}">
                      <a16:creationId xmlns:a16="http://schemas.microsoft.com/office/drawing/2014/main" id="{821F812F-67F4-47DF-838E-DC95B47D573D}"/>
                    </a:ext>
                  </a:extLst>
                </p14:cNvPr>
                <p14:cNvContentPartPr/>
                <p14:nvPr/>
              </p14:nvContentPartPr>
              <p14:xfrm>
                <a:off x="7013797" y="4619632"/>
                <a:ext cx="8280" cy="4320"/>
              </p14:xfrm>
            </p:contentPart>
          </mc:Choice>
          <mc:Fallback xmlns="">
            <p:pic>
              <p:nvPicPr>
                <p:cNvPr id="287" name="Freihand 286">
                  <a:extLst>
                    <a:ext uri="{FF2B5EF4-FFF2-40B4-BE49-F238E27FC236}">
                      <a16:creationId xmlns:a16="http://schemas.microsoft.com/office/drawing/2014/main" id="{821F812F-67F4-47DF-838E-DC95B47D573D}"/>
                    </a:ext>
                  </a:extLst>
                </p:cNvPr>
                <p:cNvPicPr/>
                <p:nvPr/>
              </p:nvPicPr>
              <p:blipFill>
                <a:blip r:embed="rId727"/>
                <a:stretch>
                  <a:fillRect/>
                </a:stretch>
              </p:blipFill>
              <p:spPr>
                <a:xfrm>
                  <a:off x="7009477" y="4615312"/>
                  <a:ext cx="16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87" name="Freihand 486">
                  <a:extLst>
                    <a:ext uri="{FF2B5EF4-FFF2-40B4-BE49-F238E27FC236}">
                      <a16:creationId xmlns:a16="http://schemas.microsoft.com/office/drawing/2014/main" id="{A31F935E-80A4-4BB8-B1DD-D19467425262}"/>
                    </a:ext>
                  </a:extLst>
                </p14:cNvPr>
                <p14:cNvContentPartPr/>
                <p14:nvPr/>
              </p14:nvContentPartPr>
              <p14:xfrm>
                <a:off x="6264637" y="4223272"/>
                <a:ext cx="1053000" cy="897120"/>
              </p14:xfrm>
            </p:contentPart>
          </mc:Choice>
          <mc:Fallback xmlns="">
            <p:pic>
              <p:nvPicPr>
                <p:cNvPr id="487" name="Freihand 486">
                  <a:extLst>
                    <a:ext uri="{FF2B5EF4-FFF2-40B4-BE49-F238E27FC236}">
                      <a16:creationId xmlns:a16="http://schemas.microsoft.com/office/drawing/2014/main" id="{A31F935E-80A4-4BB8-B1DD-D19467425262}"/>
                    </a:ext>
                  </a:extLst>
                </p:cNvPr>
                <p:cNvPicPr/>
                <p:nvPr/>
              </p:nvPicPr>
              <p:blipFill>
                <a:blip r:embed="rId729"/>
                <a:stretch>
                  <a:fillRect/>
                </a:stretch>
              </p:blipFill>
              <p:spPr>
                <a:xfrm>
                  <a:off x="6260317" y="4218952"/>
                  <a:ext cx="106164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88" name="Freihand 487">
                  <a:extLst>
                    <a:ext uri="{FF2B5EF4-FFF2-40B4-BE49-F238E27FC236}">
                      <a16:creationId xmlns:a16="http://schemas.microsoft.com/office/drawing/2014/main" id="{7C474351-678C-4CC0-9E52-C09E1BA3EB92}"/>
                    </a:ext>
                  </a:extLst>
                </p14:cNvPr>
                <p14:cNvContentPartPr/>
                <p14:nvPr/>
              </p14:nvContentPartPr>
              <p14:xfrm>
                <a:off x="6460837" y="5013472"/>
                <a:ext cx="132840" cy="178560"/>
              </p14:xfrm>
            </p:contentPart>
          </mc:Choice>
          <mc:Fallback xmlns="">
            <p:pic>
              <p:nvPicPr>
                <p:cNvPr id="488" name="Freihand 487">
                  <a:extLst>
                    <a:ext uri="{FF2B5EF4-FFF2-40B4-BE49-F238E27FC236}">
                      <a16:creationId xmlns:a16="http://schemas.microsoft.com/office/drawing/2014/main" id="{7C474351-678C-4CC0-9E52-C09E1BA3EB92}"/>
                    </a:ext>
                  </a:extLst>
                </p:cNvPr>
                <p:cNvPicPr/>
                <p:nvPr/>
              </p:nvPicPr>
              <p:blipFill>
                <a:blip r:embed="rId731"/>
                <a:stretch>
                  <a:fillRect/>
                </a:stretch>
              </p:blipFill>
              <p:spPr>
                <a:xfrm>
                  <a:off x="6456517" y="5009152"/>
                  <a:ext cx="141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91" name="Freihand 490">
                  <a:extLst>
                    <a:ext uri="{FF2B5EF4-FFF2-40B4-BE49-F238E27FC236}">
                      <a16:creationId xmlns:a16="http://schemas.microsoft.com/office/drawing/2014/main" id="{4BAB88DB-84C4-407C-9F70-7140C08F382F}"/>
                    </a:ext>
                  </a:extLst>
                </p14:cNvPr>
                <p14:cNvContentPartPr/>
                <p14:nvPr/>
              </p14:nvContentPartPr>
              <p14:xfrm>
                <a:off x="6696277" y="4978552"/>
                <a:ext cx="241200" cy="83520"/>
              </p14:xfrm>
            </p:contentPart>
          </mc:Choice>
          <mc:Fallback xmlns="">
            <p:pic>
              <p:nvPicPr>
                <p:cNvPr id="491" name="Freihand 490">
                  <a:extLst>
                    <a:ext uri="{FF2B5EF4-FFF2-40B4-BE49-F238E27FC236}">
                      <a16:creationId xmlns:a16="http://schemas.microsoft.com/office/drawing/2014/main" id="{4BAB88DB-84C4-407C-9F70-7140C08F382F}"/>
                    </a:ext>
                  </a:extLst>
                </p:cNvPr>
                <p:cNvPicPr/>
                <p:nvPr/>
              </p:nvPicPr>
              <p:blipFill>
                <a:blip r:embed="rId733"/>
                <a:stretch>
                  <a:fillRect/>
                </a:stretch>
              </p:blipFill>
              <p:spPr>
                <a:xfrm>
                  <a:off x="6691957" y="4974232"/>
                  <a:ext cx="249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92" name="Freihand 491">
                  <a:extLst>
                    <a:ext uri="{FF2B5EF4-FFF2-40B4-BE49-F238E27FC236}">
                      <a16:creationId xmlns:a16="http://schemas.microsoft.com/office/drawing/2014/main" id="{2F851352-EBBA-4E4C-922D-391B3B2D884F}"/>
                    </a:ext>
                  </a:extLst>
                </p14:cNvPr>
                <p14:cNvContentPartPr/>
                <p14:nvPr/>
              </p14:nvContentPartPr>
              <p14:xfrm>
                <a:off x="7002637" y="4927072"/>
                <a:ext cx="165240" cy="115200"/>
              </p14:xfrm>
            </p:contentPart>
          </mc:Choice>
          <mc:Fallback xmlns="">
            <p:pic>
              <p:nvPicPr>
                <p:cNvPr id="492" name="Freihand 491">
                  <a:extLst>
                    <a:ext uri="{FF2B5EF4-FFF2-40B4-BE49-F238E27FC236}">
                      <a16:creationId xmlns:a16="http://schemas.microsoft.com/office/drawing/2014/main" id="{2F851352-EBBA-4E4C-922D-391B3B2D884F}"/>
                    </a:ext>
                  </a:extLst>
                </p:cNvPr>
                <p:cNvPicPr/>
                <p:nvPr/>
              </p:nvPicPr>
              <p:blipFill>
                <a:blip r:embed="rId735"/>
                <a:stretch>
                  <a:fillRect/>
                </a:stretch>
              </p:blipFill>
              <p:spPr>
                <a:xfrm>
                  <a:off x="6998317" y="4922752"/>
                  <a:ext cx="173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93" name="Freihand 492">
                  <a:extLst>
                    <a:ext uri="{FF2B5EF4-FFF2-40B4-BE49-F238E27FC236}">
                      <a16:creationId xmlns:a16="http://schemas.microsoft.com/office/drawing/2014/main" id="{DC14952A-230F-4C3A-BE99-E813AD62D616}"/>
                    </a:ext>
                  </a:extLst>
                </p14:cNvPr>
                <p14:cNvContentPartPr/>
                <p14:nvPr/>
              </p14:nvContentPartPr>
              <p14:xfrm>
                <a:off x="7204597" y="4924552"/>
                <a:ext cx="347760" cy="89640"/>
              </p14:xfrm>
            </p:contentPart>
          </mc:Choice>
          <mc:Fallback xmlns="">
            <p:pic>
              <p:nvPicPr>
                <p:cNvPr id="493" name="Freihand 492">
                  <a:extLst>
                    <a:ext uri="{FF2B5EF4-FFF2-40B4-BE49-F238E27FC236}">
                      <a16:creationId xmlns:a16="http://schemas.microsoft.com/office/drawing/2014/main" id="{DC14952A-230F-4C3A-BE99-E813AD62D616}"/>
                    </a:ext>
                  </a:extLst>
                </p:cNvPr>
                <p:cNvPicPr/>
                <p:nvPr/>
              </p:nvPicPr>
              <p:blipFill>
                <a:blip r:embed="rId737"/>
                <a:stretch>
                  <a:fillRect/>
                </a:stretch>
              </p:blipFill>
              <p:spPr>
                <a:xfrm>
                  <a:off x="7200277" y="4920232"/>
                  <a:ext cx="356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95" name="Freihand 494">
                  <a:extLst>
                    <a:ext uri="{FF2B5EF4-FFF2-40B4-BE49-F238E27FC236}">
                      <a16:creationId xmlns:a16="http://schemas.microsoft.com/office/drawing/2014/main" id="{53019409-C740-4491-B3AE-2A9755C04782}"/>
                    </a:ext>
                  </a:extLst>
                </p14:cNvPr>
                <p14:cNvContentPartPr/>
                <p14:nvPr/>
              </p14:nvContentPartPr>
              <p14:xfrm>
                <a:off x="7653517" y="4909072"/>
                <a:ext cx="296640" cy="95400"/>
              </p14:xfrm>
            </p:contentPart>
          </mc:Choice>
          <mc:Fallback xmlns="">
            <p:pic>
              <p:nvPicPr>
                <p:cNvPr id="495" name="Freihand 494">
                  <a:extLst>
                    <a:ext uri="{FF2B5EF4-FFF2-40B4-BE49-F238E27FC236}">
                      <a16:creationId xmlns:a16="http://schemas.microsoft.com/office/drawing/2014/main" id="{53019409-C740-4491-B3AE-2A9755C04782}"/>
                    </a:ext>
                  </a:extLst>
                </p:cNvPr>
                <p:cNvPicPr/>
                <p:nvPr/>
              </p:nvPicPr>
              <p:blipFill>
                <a:blip r:embed="rId739"/>
                <a:stretch>
                  <a:fillRect/>
                </a:stretch>
              </p:blipFill>
              <p:spPr>
                <a:xfrm>
                  <a:off x="7649197" y="4904752"/>
                  <a:ext cx="305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97" name="Freihand 496">
                  <a:extLst>
                    <a:ext uri="{FF2B5EF4-FFF2-40B4-BE49-F238E27FC236}">
                      <a16:creationId xmlns:a16="http://schemas.microsoft.com/office/drawing/2014/main" id="{5FCD6FD9-7C50-4738-819E-6AF47941DB30}"/>
                    </a:ext>
                  </a:extLst>
                </p14:cNvPr>
                <p14:cNvContentPartPr/>
                <p14:nvPr/>
              </p14:nvContentPartPr>
              <p14:xfrm>
                <a:off x="6361837" y="5271592"/>
                <a:ext cx="82800" cy="170280"/>
              </p14:xfrm>
            </p:contentPart>
          </mc:Choice>
          <mc:Fallback xmlns="">
            <p:pic>
              <p:nvPicPr>
                <p:cNvPr id="497" name="Freihand 496">
                  <a:extLst>
                    <a:ext uri="{FF2B5EF4-FFF2-40B4-BE49-F238E27FC236}">
                      <a16:creationId xmlns:a16="http://schemas.microsoft.com/office/drawing/2014/main" id="{5FCD6FD9-7C50-4738-819E-6AF47941DB30}"/>
                    </a:ext>
                  </a:extLst>
                </p:cNvPr>
                <p:cNvPicPr/>
                <p:nvPr/>
              </p:nvPicPr>
              <p:blipFill>
                <a:blip r:embed="rId741"/>
                <a:stretch>
                  <a:fillRect/>
                </a:stretch>
              </p:blipFill>
              <p:spPr>
                <a:xfrm>
                  <a:off x="6357517" y="5267272"/>
                  <a:ext cx="91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98" name="Freihand 497">
                  <a:extLst>
                    <a:ext uri="{FF2B5EF4-FFF2-40B4-BE49-F238E27FC236}">
                      <a16:creationId xmlns:a16="http://schemas.microsoft.com/office/drawing/2014/main" id="{B0A52774-2A0F-4870-8263-CDDD327C8B40}"/>
                    </a:ext>
                  </a:extLst>
                </p14:cNvPr>
                <p14:cNvContentPartPr/>
                <p14:nvPr/>
              </p14:nvContentPartPr>
              <p14:xfrm>
                <a:off x="6479197" y="5342872"/>
                <a:ext cx="63000" cy="79920"/>
              </p14:xfrm>
            </p:contentPart>
          </mc:Choice>
          <mc:Fallback xmlns="">
            <p:pic>
              <p:nvPicPr>
                <p:cNvPr id="498" name="Freihand 497">
                  <a:extLst>
                    <a:ext uri="{FF2B5EF4-FFF2-40B4-BE49-F238E27FC236}">
                      <a16:creationId xmlns:a16="http://schemas.microsoft.com/office/drawing/2014/main" id="{B0A52774-2A0F-4870-8263-CDDD327C8B40}"/>
                    </a:ext>
                  </a:extLst>
                </p:cNvPr>
                <p:cNvPicPr/>
                <p:nvPr/>
              </p:nvPicPr>
              <p:blipFill>
                <a:blip r:embed="rId743"/>
                <a:stretch>
                  <a:fillRect/>
                </a:stretch>
              </p:blipFill>
              <p:spPr>
                <a:xfrm>
                  <a:off x="6474877" y="5338552"/>
                  <a:ext cx="7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99" name="Freihand 498">
                  <a:extLst>
                    <a:ext uri="{FF2B5EF4-FFF2-40B4-BE49-F238E27FC236}">
                      <a16:creationId xmlns:a16="http://schemas.microsoft.com/office/drawing/2014/main" id="{E9E86637-A98D-4BDE-BD50-4110EF6D7559}"/>
                    </a:ext>
                  </a:extLst>
                </p14:cNvPr>
                <p14:cNvContentPartPr/>
                <p14:nvPr/>
              </p14:nvContentPartPr>
              <p14:xfrm>
                <a:off x="6575317" y="5241352"/>
                <a:ext cx="154080" cy="164880"/>
              </p14:xfrm>
            </p:contentPart>
          </mc:Choice>
          <mc:Fallback xmlns="">
            <p:pic>
              <p:nvPicPr>
                <p:cNvPr id="499" name="Freihand 498">
                  <a:extLst>
                    <a:ext uri="{FF2B5EF4-FFF2-40B4-BE49-F238E27FC236}">
                      <a16:creationId xmlns:a16="http://schemas.microsoft.com/office/drawing/2014/main" id="{E9E86637-A98D-4BDE-BD50-4110EF6D7559}"/>
                    </a:ext>
                  </a:extLst>
                </p:cNvPr>
                <p:cNvPicPr/>
                <p:nvPr/>
              </p:nvPicPr>
              <p:blipFill>
                <a:blip r:embed="rId745"/>
                <a:stretch>
                  <a:fillRect/>
                </a:stretch>
              </p:blipFill>
              <p:spPr>
                <a:xfrm>
                  <a:off x="6570997" y="5237032"/>
                  <a:ext cx="162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00" name="Freihand 499">
                  <a:extLst>
                    <a:ext uri="{FF2B5EF4-FFF2-40B4-BE49-F238E27FC236}">
                      <a16:creationId xmlns:a16="http://schemas.microsoft.com/office/drawing/2014/main" id="{25DD3BDA-326C-4CFB-9913-ADC70C2C55E6}"/>
                    </a:ext>
                  </a:extLst>
                </p14:cNvPr>
                <p14:cNvContentPartPr/>
                <p14:nvPr/>
              </p14:nvContentPartPr>
              <p14:xfrm>
                <a:off x="6839557" y="5219392"/>
                <a:ext cx="236160" cy="150840"/>
              </p14:xfrm>
            </p:contentPart>
          </mc:Choice>
          <mc:Fallback xmlns="">
            <p:pic>
              <p:nvPicPr>
                <p:cNvPr id="500" name="Freihand 499">
                  <a:extLst>
                    <a:ext uri="{FF2B5EF4-FFF2-40B4-BE49-F238E27FC236}">
                      <a16:creationId xmlns:a16="http://schemas.microsoft.com/office/drawing/2014/main" id="{25DD3BDA-326C-4CFB-9913-ADC70C2C55E6}"/>
                    </a:ext>
                  </a:extLst>
                </p:cNvPr>
                <p:cNvPicPr/>
                <p:nvPr/>
              </p:nvPicPr>
              <p:blipFill>
                <a:blip r:embed="rId747"/>
                <a:stretch>
                  <a:fillRect/>
                </a:stretch>
              </p:blipFill>
              <p:spPr>
                <a:xfrm>
                  <a:off x="6835237" y="5215072"/>
                  <a:ext cx="244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01" name="Freihand 500">
                  <a:extLst>
                    <a:ext uri="{FF2B5EF4-FFF2-40B4-BE49-F238E27FC236}">
                      <a16:creationId xmlns:a16="http://schemas.microsoft.com/office/drawing/2014/main" id="{042CC049-757C-444A-9132-C2861EB15504}"/>
                    </a:ext>
                  </a:extLst>
                </p14:cNvPr>
                <p14:cNvContentPartPr/>
                <p14:nvPr/>
              </p14:nvContentPartPr>
              <p14:xfrm>
                <a:off x="7180477" y="5156752"/>
                <a:ext cx="239760" cy="144360"/>
              </p14:xfrm>
            </p:contentPart>
          </mc:Choice>
          <mc:Fallback xmlns="">
            <p:pic>
              <p:nvPicPr>
                <p:cNvPr id="501" name="Freihand 500">
                  <a:extLst>
                    <a:ext uri="{FF2B5EF4-FFF2-40B4-BE49-F238E27FC236}">
                      <a16:creationId xmlns:a16="http://schemas.microsoft.com/office/drawing/2014/main" id="{042CC049-757C-444A-9132-C2861EB15504}"/>
                    </a:ext>
                  </a:extLst>
                </p:cNvPr>
                <p:cNvPicPr/>
                <p:nvPr/>
              </p:nvPicPr>
              <p:blipFill>
                <a:blip r:embed="rId749"/>
                <a:stretch>
                  <a:fillRect/>
                </a:stretch>
              </p:blipFill>
              <p:spPr>
                <a:xfrm>
                  <a:off x="7176157" y="5152432"/>
                  <a:ext cx="248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02" name="Freihand 501">
                  <a:extLst>
                    <a:ext uri="{FF2B5EF4-FFF2-40B4-BE49-F238E27FC236}">
                      <a16:creationId xmlns:a16="http://schemas.microsoft.com/office/drawing/2014/main" id="{CCAE517C-7FC9-466E-A2DD-1496D8162972}"/>
                    </a:ext>
                  </a:extLst>
                </p14:cNvPr>
                <p14:cNvContentPartPr/>
                <p14:nvPr/>
              </p14:nvContentPartPr>
              <p14:xfrm>
                <a:off x="7555957" y="5189152"/>
                <a:ext cx="117360" cy="93600"/>
              </p14:xfrm>
            </p:contentPart>
          </mc:Choice>
          <mc:Fallback xmlns="">
            <p:pic>
              <p:nvPicPr>
                <p:cNvPr id="502" name="Freihand 501">
                  <a:extLst>
                    <a:ext uri="{FF2B5EF4-FFF2-40B4-BE49-F238E27FC236}">
                      <a16:creationId xmlns:a16="http://schemas.microsoft.com/office/drawing/2014/main" id="{CCAE517C-7FC9-466E-A2DD-1496D8162972}"/>
                    </a:ext>
                  </a:extLst>
                </p:cNvPr>
                <p:cNvPicPr/>
                <p:nvPr/>
              </p:nvPicPr>
              <p:blipFill>
                <a:blip r:embed="rId751"/>
                <a:stretch>
                  <a:fillRect/>
                </a:stretch>
              </p:blipFill>
              <p:spPr>
                <a:xfrm>
                  <a:off x="7551637" y="5184832"/>
                  <a:ext cx="126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03" name="Freihand 502">
                  <a:extLst>
                    <a:ext uri="{FF2B5EF4-FFF2-40B4-BE49-F238E27FC236}">
                      <a16:creationId xmlns:a16="http://schemas.microsoft.com/office/drawing/2014/main" id="{E922D325-5F78-4597-A8BE-E951D401F38A}"/>
                    </a:ext>
                  </a:extLst>
                </p14:cNvPr>
                <p14:cNvContentPartPr/>
                <p14:nvPr/>
              </p14:nvContentPartPr>
              <p14:xfrm>
                <a:off x="7665757" y="5198152"/>
                <a:ext cx="83160" cy="93600"/>
              </p14:xfrm>
            </p:contentPart>
          </mc:Choice>
          <mc:Fallback xmlns="">
            <p:pic>
              <p:nvPicPr>
                <p:cNvPr id="503" name="Freihand 502">
                  <a:extLst>
                    <a:ext uri="{FF2B5EF4-FFF2-40B4-BE49-F238E27FC236}">
                      <a16:creationId xmlns:a16="http://schemas.microsoft.com/office/drawing/2014/main" id="{E922D325-5F78-4597-A8BE-E951D401F38A}"/>
                    </a:ext>
                  </a:extLst>
                </p:cNvPr>
                <p:cNvPicPr/>
                <p:nvPr/>
              </p:nvPicPr>
              <p:blipFill>
                <a:blip r:embed="rId753"/>
                <a:stretch>
                  <a:fillRect/>
                </a:stretch>
              </p:blipFill>
              <p:spPr>
                <a:xfrm>
                  <a:off x="7661437" y="5193832"/>
                  <a:ext cx="91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04" name="Freihand 503">
                  <a:extLst>
                    <a:ext uri="{FF2B5EF4-FFF2-40B4-BE49-F238E27FC236}">
                      <a16:creationId xmlns:a16="http://schemas.microsoft.com/office/drawing/2014/main" id="{EC4E4414-B721-451E-93CA-CFFBB914111D}"/>
                    </a:ext>
                  </a:extLst>
                </p14:cNvPr>
                <p14:cNvContentPartPr/>
                <p14:nvPr/>
              </p14:nvContentPartPr>
              <p14:xfrm>
                <a:off x="7792117" y="5096992"/>
                <a:ext cx="302400" cy="206640"/>
              </p14:xfrm>
            </p:contentPart>
          </mc:Choice>
          <mc:Fallback xmlns="">
            <p:pic>
              <p:nvPicPr>
                <p:cNvPr id="504" name="Freihand 503">
                  <a:extLst>
                    <a:ext uri="{FF2B5EF4-FFF2-40B4-BE49-F238E27FC236}">
                      <a16:creationId xmlns:a16="http://schemas.microsoft.com/office/drawing/2014/main" id="{EC4E4414-B721-451E-93CA-CFFBB914111D}"/>
                    </a:ext>
                  </a:extLst>
                </p:cNvPr>
                <p:cNvPicPr/>
                <p:nvPr/>
              </p:nvPicPr>
              <p:blipFill>
                <a:blip r:embed="rId755"/>
                <a:stretch>
                  <a:fillRect/>
                </a:stretch>
              </p:blipFill>
              <p:spPr>
                <a:xfrm>
                  <a:off x="7787797" y="5092672"/>
                  <a:ext cx="311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05" name="Freihand 504">
                  <a:extLst>
                    <a:ext uri="{FF2B5EF4-FFF2-40B4-BE49-F238E27FC236}">
                      <a16:creationId xmlns:a16="http://schemas.microsoft.com/office/drawing/2014/main" id="{4A5D562A-4082-4C39-9AAB-7AA9038BF8E3}"/>
                    </a:ext>
                  </a:extLst>
                </p14:cNvPr>
                <p14:cNvContentPartPr/>
                <p14:nvPr/>
              </p14:nvContentPartPr>
              <p14:xfrm>
                <a:off x="8090557" y="5113912"/>
                <a:ext cx="234000" cy="145440"/>
              </p14:xfrm>
            </p:contentPart>
          </mc:Choice>
          <mc:Fallback xmlns="">
            <p:pic>
              <p:nvPicPr>
                <p:cNvPr id="505" name="Freihand 504">
                  <a:extLst>
                    <a:ext uri="{FF2B5EF4-FFF2-40B4-BE49-F238E27FC236}">
                      <a16:creationId xmlns:a16="http://schemas.microsoft.com/office/drawing/2014/main" id="{4A5D562A-4082-4C39-9AAB-7AA9038BF8E3}"/>
                    </a:ext>
                  </a:extLst>
                </p:cNvPr>
                <p:cNvPicPr/>
                <p:nvPr/>
              </p:nvPicPr>
              <p:blipFill>
                <a:blip r:embed="rId757"/>
                <a:stretch>
                  <a:fillRect/>
                </a:stretch>
              </p:blipFill>
              <p:spPr>
                <a:xfrm>
                  <a:off x="8086237" y="5109592"/>
                  <a:ext cx="242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06" name="Freihand 505">
                  <a:extLst>
                    <a:ext uri="{FF2B5EF4-FFF2-40B4-BE49-F238E27FC236}">
                      <a16:creationId xmlns:a16="http://schemas.microsoft.com/office/drawing/2014/main" id="{402EA029-277F-4B01-A0C7-B080D05FBBB4}"/>
                    </a:ext>
                  </a:extLst>
                </p14:cNvPr>
                <p14:cNvContentPartPr/>
                <p14:nvPr/>
              </p14:nvContentPartPr>
              <p14:xfrm>
                <a:off x="6404317" y="5567512"/>
                <a:ext cx="83520" cy="195120"/>
              </p14:xfrm>
            </p:contentPart>
          </mc:Choice>
          <mc:Fallback xmlns="">
            <p:pic>
              <p:nvPicPr>
                <p:cNvPr id="506" name="Freihand 505">
                  <a:extLst>
                    <a:ext uri="{FF2B5EF4-FFF2-40B4-BE49-F238E27FC236}">
                      <a16:creationId xmlns:a16="http://schemas.microsoft.com/office/drawing/2014/main" id="{402EA029-277F-4B01-A0C7-B080D05FBBB4}"/>
                    </a:ext>
                  </a:extLst>
                </p:cNvPr>
                <p:cNvPicPr/>
                <p:nvPr/>
              </p:nvPicPr>
              <p:blipFill>
                <a:blip r:embed="rId759"/>
                <a:stretch>
                  <a:fillRect/>
                </a:stretch>
              </p:blipFill>
              <p:spPr>
                <a:xfrm>
                  <a:off x="6399997" y="5563192"/>
                  <a:ext cx="92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07" name="Freihand 506">
                  <a:extLst>
                    <a:ext uri="{FF2B5EF4-FFF2-40B4-BE49-F238E27FC236}">
                      <a16:creationId xmlns:a16="http://schemas.microsoft.com/office/drawing/2014/main" id="{8F15BAC5-1B3A-4C78-9F20-59ABB315EC8F}"/>
                    </a:ext>
                  </a:extLst>
                </p14:cNvPr>
                <p14:cNvContentPartPr/>
                <p14:nvPr/>
              </p14:nvContentPartPr>
              <p14:xfrm>
                <a:off x="6504397" y="5563552"/>
                <a:ext cx="465120" cy="168120"/>
              </p14:xfrm>
            </p:contentPart>
          </mc:Choice>
          <mc:Fallback xmlns="">
            <p:pic>
              <p:nvPicPr>
                <p:cNvPr id="507" name="Freihand 506">
                  <a:extLst>
                    <a:ext uri="{FF2B5EF4-FFF2-40B4-BE49-F238E27FC236}">
                      <a16:creationId xmlns:a16="http://schemas.microsoft.com/office/drawing/2014/main" id="{8F15BAC5-1B3A-4C78-9F20-59ABB315EC8F}"/>
                    </a:ext>
                  </a:extLst>
                </p:cNvPr>
                <p:cNvPicPr/>
                <p:nvPr/>
              </p:nvPicPr>
              <p:blipFill>
                <a:blip r:embed="rId761"/>
                <a:stretch>
                  <a:fillRect/>
                </a:stretch>
              </p:blipFill>
              <p:spPr>
                <a:xfrm>
                  <a:off x="6500077" y="5559232"/>
                  <a:ext cx="473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10" name="Freihand 509">
                  <a:extLst>
                    <a:ext uri="{FF2B5EF4-FFF2-40B4-BE49-F238E27FC236}">
                      <a16:creationId xmlns:a16="http://schemas.microsoft.com/office/drawing/2014/main" id="{9D041F34-6C9C-46D4-88A7-EE2AFC9E7BC7}"/>
                    </a:ext>
                  </a:extLst>
                </p14:cNvPr>
                <p14:cNvContentPartPr/>
                <p14:nvPr/>
              </p14:nvContentPartPr>
              <p14:xfrm>
                <a:off x="7082917" y="5528632"/>
                <a:ext cx="200160" cy="284040"/>
              </p14:xfrm>
            </p:contentPart>
          </mc:Choice>
          <mc:Fallback xmlns="">
            <p:pic>
              <p:nvPicPr>
                <p:cNvPr id="510" name="Freihand 509">
                  <a:extLst>
                    <a:ext uri="{FF2B5EF4-FFF2-40B4-BE49-F238E27FC236}">
                      <a16:creationId xmlns:a16="http://schemas.microsoft.com/office/drawing/2014/main" id="{9D041F34-6C9C-46D4-88A7-EE2AFC9E7BC7}"/>
                    </a:ext>
                  </a:extLst>
                </p:cNvPr>
                <p:cNvPicPr/>
                <p:nvPr/>
              </p:nvPicPr>
              <p:blipFill>
                <a:blip r:embed="rId763"/>
                <a:stretch>
                  <a:fillRect/>
                </a:stretch>
              </p:blipFill>
              <p:spPr>
                <a:xfrm>
                  <a:off x="7078597" y="5524312"/>
                  <a:ext cx="208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11" name="Freihand 510">
                  <a:extLst>
                    <a:ext uri="{FF2B5EF4-FFF2-40B4-BE49-F238E27FC236}">
                      <a16:creationId xmlns:a16="http://schemas.microsoft.com/office/drawing/2014/main" id="{EA0168EE-0048-4C7A-BD85-01F08A0627C9}"/>
                    </a:ext>
                  </a:extLst>
                </p14:cNvPr>
                <p14:cNvContentPartPr/>
                <p14:nvPr/>
              </p14:nvContentPartPr>
              <p14:xfrm>
                <a:off x="7416637" y="5468512"/>
                <a:ext cx="397800" cy="196200"/>
              </p14:xfrm>
            </p:contentPart>
          </mc:Choice>
          <mc:Fallback xmlns="">
            <p:pic>
              <p:nvPicPr>
                <p:cNvPr id="511" name="Freihand 510">
                  <a:extLst>
                    <a:ext uri="{FF2B5EF4-FFF2-40B4-BE49-F238E27FC236}">
                      <a16:creationId xmlns:a16="http://schemas.microsoft.com/office/drawing/2014/main" id="{EA0168EE-0048-4C7A-BD85-01F08A0627C9}"/>
                    </a:ext>
                  </a:extLst>
                </p:cNvPr>
                <p:cNvPicPr/>
                <p:nvPr/>
              </p:nvPicPr>
              <p:blipFill>
                <a:blip r:embed="rId765"/>
                <a:stretch>
                  <a:fillRect/>
                </a:stretch>
              </p:blipFill>
              <p:spPr>
                <a:xfrm>
                  <a:off x="7412317" y="5464192"/>
                  <a:ext cx="406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12" name="Freihand 511">
                  <a:extLst>
                    <a:ext uri="{FF2B5EF4-FFF2-40B4-BE49-F238E27FC236}">
                      <a16:creationId xmlns:a16="http://schemas.microsoft.com/office/drawing/2014/main" id="{B85CF62E-2723-4AD4-A2F0-C438F917BB66}"/>
                    </a:ext>
                  </a:extLst>
                </p14:cNvPr>
                <p14:cNvContentPartPr/>
                <p14:nvPr/>
              </p14:nvContentPartPr>
              <p14:xfrm>
                <a:off x="7861957" y="5534392"/>
                <a:ext cx="93240" cy="161640"/>
              </p14:xfrm>
            </p:contentPart>
          </mc:Choice>
          <mc:Fallback xmlns="">
            <p:pic>
              <p:nvPicPr>
                <p:cNvPr id="512" name="Freihand 511">
                  <a:extLst>
                    <a:ext uri="{FF2B5EF4-FFF2-40B4-BE49-F238E27FC236}">
                      <a16:creationId xmlns:a16="http://schemas.microsoft.com/office/drawing/2014/main" id="{B85CF62E-2723-4AD4-A2F0-C438F917BB66}"/>
                    </a:ext>
                  </a:extLst>
                </p:cNvPr>
                <p:cNvPicPr/>
                <p:nvPr/>
              </p:nvPicPr>
              <p:blipFill>
                <a:blip r:embed="rId767"/>
                <a:stretch>
                  <a:fillRect/>
                </a:stretch>
              </p:blipFill>
              <p:spPr>
                <a:xfrm>
                  <a:off x="7857637" y="5530072"/>
                  <a:ext cx="101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13" name="Freihand 512">
                  <a:extLst>
                    <a:ext uri="{FF2B5EF4-FFF2-40B4-BE49-F238E27FC236}">
                      <a16:creationId xmlns:a16="http://schemas.microsoft.com/office/drawing/2014/main" id="{D2D1D190-037D-4FE7-9A93-9F686A76BB75}"/>
                    </a:ext>
                  </a:extLst>
                </p14:cNvPr>
                <p14:cNvContentPartPr/>
                <p14:nvPr/>
              </p14:nvContentPartPr>
              <p14:xfrm>
                <a:off x="7982557" y="5465272"/>
                <a:ext cx="219600" cy="159120"/>
              </p14:xfrm>
            </p:contentPart>
          </mc:Choice>
          <mc:Fallback xmlns="">
            <p:pic>
              <p:nvPicPr>
                <p:cNvPr id="513" name="Freihand 512">
                  <a:extLst>
                    <a:ext uri="{FF2B5EF4-FFF2-40B4-BE49-F238E27FC236}">
                      <a16:creationId xmlns:a16="http://schemas.microsoft.com/office/drawing/2014/main" id="{D2D1D190-037D-4FE7-9A93-9F686A76BB75}"/>
                    </a:ext>
                  </a:extLst>
                </p:cNvPr>
                <p:cNvPicPr/>
                <p:nvPr/>
              </p:nvPicPr>
              <p:blipFill>
                <a:blip r:embed="rId769"/>
                <a:stretch>
                  <a:fillRect/>
                </a:stretch>
              </p:blipFill>
              <p:spPr>
                <a:xfrm>
                  <a:off x="7978237" y="5460952"/>
                  <a:ext cx="22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15" name="Freihand 514">
                  <a:extLst>
                    <a:ext uri="{FF2B5EF4-FFF2-40B4-BE49-F238E27FC236}">
                      <a16:creationId xmlns:a16="http://schemas.microsoft.com/office/drawing/2014/main" id="{F3F90739-EE88-4A39-8F70-82B84B7C9C98}"/>
                    </a:ext>
                  </a:extLst>
                </p14:cNvPr>
                <p14:cNvContentPartPr/>
                <p14:nvPr/>
              </p14:nvContentPartPr>
              <p14:xfrm>
                <a:off x="6379477" y="5944072"/>
                <a:ext cx="165960" cy="186480"/>
              </p14:xfrm>
            </p:contentPart>
          </mc:Choice>
          <mc:Fallback xmlns="">
            <p:pic>
              <p:nvPicPr>
                <p:cNvPr id="515" name="Freihand 514">
                  <a:extLst>
                    <a:ext uri="{FF2B5EF4-FFF2-40B4-BE49-F238E27FC236}">
                      <a16:creationId xmlns:a16="http://schemas.microsoft.com/office/drawing/2014/main" id="{F3F90739-EE88-4A39-8F70-82B84B7C9C98}"/>
                    </a:ext>
                  </a:extLst>
                </p:cNvPr>
                <p:cNvPicPr/>
                <p:nvPr/>
              </p:nvPicPr>
              <p:blipFill>
                <a:blip r:embed="rId771"/>
                <a:stretch>
                  <a:fillRect/>
                </a:stretch>
              </p:blipFill>
              <p:spPr>
                <a:xfrm>
                  <a:off x="6375157" y="5939752"/>
                  <a:ext cx="174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16" name="Freihand 515">
                  <a:extLst>
                    <a:ext uri="{FF2B5EF4-FFF2-40B4-BE49-F238E27FC236}">
                      <a16:creationId xmlns:a16="http://schemas.microsoft.com/office/drawing/2014/main" id="{2DFC99CA-E209-474D-B502-5BA034031ADB}"/>
                    </a:ext>
                  </a:extLst>
                </p14:cNvPr>
                <p14:cNvContentPartPr/>
                <p14:nvPr/>
              </p14:nvContentPartPr>
              <p14:xfrm>
                <a:off x="6575317" y="6006712"/>
                <a:ext cx="79560" cy="81720"/>
              </p14:xfrm>
            </p:contentPart>
          </mc:Choice>
          <mc:Fallback xmlns="">
            <p:pic>
              <p:nvPicPr>
                <p:cNvPr id="516" name="Freihand 515">
                  <a:extLst>
                    <a:ext uri="{FF2B5EF4-FFF2-40B4-BE49-F238E27FC236}">
                      <a16:creationId xmlns:a16="http://schemas.microsoft.com/office/drawing/2014/main" id="{2DFC99CA-E209-474D-B502-5BA034031ADB}"/>
                    </a:ext>
                  </a:extLst>
                </p:cNvPr>
                <p:cNvPicPr/>
                <p:nvPr/>
              </p:nvPicPr>
              <p:blipFill>
                <a:blip r:embed="rId773"/>
                <a:stretch>
                  <a:fillRect/>
                </a:stretch>
              </p:blipFill>
              <p:spPr>
                <a:xfrm>
                  <a:off x="6570997" y="6002392"/>
                  <a:ext cx="88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25" name="Freihand 524">
                  <a:extLst>
                    <a:ext uri="{FF2B5EF4-FFF2-40B4-BE49-F238E27FC236}">
                      <a16:creationId xmlns:a16="http://schemas.microsoft.com/office/drawing/2014/main" id="{3AA29767-7048-4005-BA41-1106FFB33655}"/>
                    </a:ext>
                  </a:extLst>
                </p14:cNvPr>
                <p14:cNvContentPartPr/>
                <p14:nvPr/>
              </p14:nvContentPartPr>
              <p14:xfrm>
                <a:off x="6811477" y="5933272"/>
                <a:ext cx="115560" cy="216360"/>
              </p14:xfrm>
            </p:contentPart>
          </mc:Choice>
          <mc:Fallback xmlns="">
            <p:pic>
              <p:nvPicPr>
                <p:cNvPr id="525" name="Freihand 524">
                  <a:extLst>
                    <a:ext uri="{FF2B5EF4-FFF2-40B4-BE49-F238E27FC236}">
                      <a16:creationId xmlns:a16="http://schemas.microsoft.com/office/drawing/2014/main" id="{3AA29767-7048-4005-BA41-1106FFB33655}"/>
                    </a:ext>
                  </a:extLst>
                </p:cNvPr>
                <p:cNvPicPr/>
                <p:nvPr/>
              </p:nvPicPr>
              <p:blipFill>
                <a:blip r:embed="rId775"/>
                <a:stretch>
                  <a:fillRect/>
                </a:stretch>
              </p:blipFill>
              <p:spPr>
                <a:xfrm>
                  <a:off x="6807157" y="5928952"/>
                  <a:ext cx="124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26" name="Freihand 525">
                  <a:extLst>
                    <a:ext uri="{FF2B5EF4-FFF2-40B4-BE49-F238E27FC236}">
                      <a16:creationId xmlns:a16="http://schemas.microsoft.com/office/drawing/2014/main" id="{E315B631-E6B6-440B-9732-67FAD0D7A814}"/>
                    </a:ext>
                  </a:extLst>
                </p14:cNvPr>
                <p14:cNvContentPartPr/>
                <p14:nvPr/>
              </p14:nvContentPartPr>
              <p14:xfrm>
                <a:off x="6961237" y="5935072"/>
                <a:ext cx="152280" cy="82440"/>
              </p14:xfrm>
            </p:contentPart>
          </mc:Choice>
          <mc:Fallback xmlns="">
            <p:pic>
              <p:nvPicPr>
                <p:cNvPr id="526" name="Freihand 525">
                  <a:extLst>
                    <a:ext uri="{FF2B5EF4-FFF2-40B4-BE49-F238E27FC236}">
                      <a16:creationId xmlns:a16="http://schemas.microsoft.com/office/drawing/2014/main" id="{E315B631-E6B6-440B-9732-67FAD0D7A814}"/>
                    </a:ext>
                  </a:extLst>
                </p:cNvPr>
                <p:cNvPicPr/>
                <p:nvPr/>
              </p:nvPicPr>
              <p:blipFill>
                <a:blip r:embed="rId777"/>
                <a:stretch>
                  <a:fillRect/>
                </a:stretch>
              </p:blipFill>
              <p:spPr>
                <a:xfrm>
                  <a:off x="6956917" y="5930752"/>
                  <a:ext cx="16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27" name="Freihand 526">
                  <a:extLst>
                    <a:ext uri="{FF2B5EF4-FFF2-40B4-BE49-F238E27FC236}">
                      <a16:creationId xmlns:a16="http://schemas.microsoft.com/office/drawing/2014/main" id="{AC4D97C6-6AF6-43F6-B547-699ABBE998E9}"/>
                    </a:ext>
                  </a:extLst>
                </p14:cNvPr>
                <p14:cNvContentPartPr/>
                <p14:nvPr/>
              </p14:nvContentPartPr>
              <p14:xfrm>
                <a:off x="7116397" y="5870632"/>
                <a:ext cx="129960" cy="138960"/>
              </p14:xfrm>
            </p:contentPart>
          </mc:Choice>
          <mc:Fallback xmlns="">
            <p:pic>
              <p:nvPicPr>
                <p:cNvPr id="527" name="Freihand 526">
                  <a:extLst>
                    <a:ext uri="{FF2B5EF4-FFF2-40B4-BE49-F238E27FC236}">
                      <a16:creationId xmlns:a16="http://schemas.microsoft.com/office/drawing/2014/main" id="{AC4D97C6-6AF6-43F6-B547-699ABBE998E9}"/>
                    </a:ext>
                  </a:extLst>
                </p:cNvPr>
                <p:cNvPicPr/>
                <p:nvPr/>
              </p:nvPicPr>
              <p:blipFill>
                <a:blip r:embed="rId779"/>
                <a:stretch>
                  <a:fillRect/>
                </a:stretch>
              </p:blipFill>
              <p:spPr>
                <a:xfrm>
                  <a:off x="7112077" y="5866312"/>
                  <a:ext cx="138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28" name="Freihand 527">
                  <a:extLst>
                    <a:ext uri="{FF2B5EF4-FFF2-40B4-BE49-F238E27FC236}">
                      <a16:creationId xmlns:a16="http://schemas.microsoft.com/office/drawing/2014/main" id="{6014340B-B19E-4147-8CC2-CF68595C8970}"/>
                    </a:ext>
                  </a:extLst>
                </p14:cNvPr>
                <p14:cNvContentPartPr/>
                <p14:nvPr/>
              </p14:nvContentPartPr>
              <p14:xfrm>
                <a:off x="7270117" y="5907712"/>
                <a:ext cx="82440" cy="96840"/>
              </p14:xfrm>
            </p:contentPart>
          </mc:Choice>
          <mc:Fallback xmlns="">
            <p:pic>
              <p:nvPicPr>
                <p:cNvPr id="528" name="Freihand 527">
                  <a:extLst>
                    <a:ext uri="{FF2B5EF4-FFF2-40B4-BE49-F238E27FC236}">
                      <a16:creationId xmlns:a16="http://schemas.microsoft.com/office/drawing/2014/main" id="{6014340B-B19E-4147-8CC2-CF68595C8970}"/>
                    </a:ext>
                  </a:extLst>
                </p:cNvPr>
                <p:cNvPicPr/>
                <p:nvPr/>
              </p:nvPicPr>
              <p:blipFill>
                <a:blip r:embed="rId781"/>
                <a:stretch>
                  <a:fillRect/>
                </a:stretch>
              </p:blipFill>
              <p:spPr>
                <a:xfrm>
                  <a:off x="7265797" y="5903392"/>
                  <a:ext cx="91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29" name="Freihand 528">
                  <a:extLst>
                    <a:ext uri="{FF2B5EF4-FFF2-40B4-BE49-F238E27FC236}">
                      <a16:creationId xmlns:a16="http://schemas.microsoft.com/office/drawing/2014/main" id="{BA27C3ED-0183-4FB3-A84E-A44053409656}"/>
                    </a:ext>
                  </a:extLst>
                </p14:cNvPr>
                <p14:cNvContentPartPr/>
                <p14:nvPr/>
              </p14:nvContentPartPr>
              <p14:xfrm>
                <a:off x="7387477" y="5905552"/>
                <a:ext cx="76680" cy="80640"/>
              </p14:xfrm>
            </p:contentPart>
          </mc:Choice>
          <mc:Fallback xmlns="">
            <p:pic>
              <p:nvPicPr>
                <p:cNvPr id="529" name="Freihand 528">
                  <a:extLst>
                    <a:ext uri="{FF2B5EF4-FFF2-40B4-BE49-F238E27FC236}">
                      <a16:creationId xmlns:a16="http://schemas.microsoft.com/office/drawing/2014/main" id="{BA27C3ED-0183-4FB3-A84E-A44053409656}"/>
                    </a:ext>
                  </a:extLst>
                </p:cNvPr>
                <p:cNvPicPr/>
                <p:nvPr/>
              </p:nvPicPr>
              <p:blipFill>
                <a:blip r:embed="rId783"/>
                <a:stretch>
                  <a:fillRect/>
                </a:stretch>
              </p:blipFill>
              <p:spPr>
                <a:xfrm>
                  <a:off x="7383157" y="5901232"/>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30" name="Freihand 529">
                  <a:extLst>
                    <a:ext uri="{FF2B5EF4-FFF2-40B4-BE49-F238E27FC236}">
                      <a16:creationId xmlns:a16="http://schemas.microsoft.com/office/drawing/2014/main" id="{DAC47533-F426-4308-B761-208D968C3196}"/>
                    </a:ext>
                  </a:extLst>
                </p14:cNvPr>
                <p14:cNvContentPartPr/>
                <p14:nvPr/>
              </p14:nvContentPartPr>
              <p14:xfrm>
                <a:off x="7607437" y="5914192"/>
                <a:ext cx="120960" cy="79200"/>
              </p14:xfrm>
            </p:contentPart>
          </mc:Choice>
          <mc:Fallback xmlns="">
            <p:pic>
              <p:nvPicPr>
                <p:cNvPr id="530" name="Freihand 529">
                  <a:extLst>
                    <a:ext uri="{FF2B5EF4-FFF2-40B4-BE49-F238E27FC236}">
                      <a16:creationId xmlns:a16="http://schemas.microsoft.com/office/drawing/2014/main" id="{DAC47533-F426-4308-B761-208D968C3196}"/>
                    </a:ext>
                  </a:extLst>
                </p:cNvPr>
                <p:cNvPicPr/>
                <p:nvPr/>
              </p:nvPicPr>
              <p:blipFill>
                <a:blip r:embed="rId785"/>
                <a:stretch>
                  <a:fillRect/>
                </a:stretch>
              </p:blipFill>
              <p:spPr>
                <a:xfrm>
                  <a:off x="7603117" y="5909872"/>
                  <a:ext cx="12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31" name="Freihand 530">
                  <a:extLst>
                    <a:ext uri="{FF2B5EF4-FFF2-40B4-BE49-F238E27FC236}">
                      <a16:creationId xmlns:a16="http://schemas.microsoft.com/office/drawing/2014/main" id="{8AF61F42-4919-4E32-8C1E-A3F3AEAE21BB}"/>
                    </a:ext>
                  </a:extLst>
                </p14:cNvPr>
                <p14:cNvContentPartPr/>
                <p14:nvPr/>
              </p14:nvContentPartPr>
              <p14:xfrm>
                <a:off x="7756837" y="5903392"/>
                <a:ext cx="88560" cy="255240"/>
              </p14:xfrm>
            </p:contentPart>
          </mc:Choice>
          <mc:Fallback xmlns="">
            <p:pic>
              <p:nvPicPr>
                <p:cNvPr id="531" name="Freihand 530">
                  <a:extLst>
                    <a:ext uri="{FF2B5EF4-FFF2-40B4-BE49-F238E27FC236}">
                      <a16:creationId xmlns:a16="http://schemas.microsoft.com/office/drawing/2014/main" id="{8AF61F42-4919-4E32-8C1E-A3F3AEAE21BB}"/>
                    </a:ext>
                  </a:extLst>
                </p:cNvPr>
                <p:cNvPicPr/>
                <p:nvPr/>
              </p:nvPicPr>
              <p:blipFill>
                <a:blip r:embed="rId787"/>
                <a:stretch>
                  <a:fillRect/>
                </a:stretch>
              </p:blipFill>
              <p:spPr>
                <a:xfrm>
                  <a:off x="7752517" y="5899072"/>
                  <a:ext cx="97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32" name="Freihand 531">
                  <a:extLst>
                    <a:ext uri="{FF2B5EF4-FFF2-40B4-BE49-F238E27FC236}">
                      <a16:creationId xmlns:a16="http://schemas.microsoft.com/office/drawing/2014/main" id="{5C929B84-8C04-4B7D-8DAA-746A64A99F2D}"/>
                    </a:ext>
                  </a:extLst>
                </p14:cNvPr>
                <p14:cNvContentPartPr/>
                <p14:nvPr/>
              </p14:nvContentPartPr>
              <p14:xfrm>
                <a:off x="7892917" y="5891152"/>
                <a:ext cx="338760" cy="69120"/>
              </p14:xfrm>
            </p:contentPart>
          </mc:Choice>
          <mc:Fallback xmlns="">
            <p:pic>
              <p:nvPicPr>
                <p:cNvPr id="532" name="Freihand 531">
                  <a:extLst>
                    <a:ext uri="{FF2B5EF4-FFF2-40B4-BE49-F238E27FC236}">
                      <a16:creationId xmlns:a16="http://schemas.microsoft.com/office/drawing/2014/main" id="{5C929B84-8C04-4B7D-8DAA-746A64A99F2D}"/>
                    </a:ext>
                  </a:extLst>
                </p:cNvPr>
                <p:cNvPicPr/>
                <p:nvPr/>
              </p:nvPicPr>
              <p:blipFill>
                <a:blip r:embed="rId789"/>
                <a:stretch>
                  <a:fillRect/>
                </a:stretch>
              </p:blipFill>
              <p:spPr>
                <a:xfrm>
                  <a:off x="7888597" y="5886832"/>
                  <a:ext cx="347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33" name="Freihand 532">
                  <a:extLst>
                    <a:ext uri="{FF2B5EF4-FFF2-40B4-BE49-F238E27FC236}">
                      <a16:creationId xmlns:a16="http://schemas.microsoft.com/office/drawing/2014/main" id="{3DD5C686-0D98-41AF-B853-8BCA63645241}"/>
                    </a:ext>
                  </a:extLst>
                </p14:cNvPr>
                <p14:cNvContentPartPr/>
                <p14:nvPr/>
              </p14:nvContentPartPr>
              <p14:xfrm>
                <a:off x="8175157" y="5809072"/>
                <a:ext cx="360" cy="360"/>
              </p14:xfrm>
            </p:contentPart>
          </mc:Choice>
          <mc:Fallback xmlns="">
            <p:pic>
              <p:nvPicPr>
                <p:cNvPr id="533" name="Freihand 532">
                  <a:extLst>
                    <a:ext uri="{FF2B5EF4-FFF2-40B4-BE49-F238E27FC236}">
                      <a16:creationId xmlns:a16="http://schemas.microsoft.com/office/drawing/2014/main" id="{3DD5C686-0D98-41AF-B853-8BCA63645241}"/>
                    </a:ext>
                  </a:extLst>
                </p:cNvPr>
                <p:cNvPicPr/>
                <p:nvPr/>
              </p:nvPicPr>
              <p:blipFill>
                <a:blip r:embed="rId139"/>
                <a:stretch>
                  <a:fillRect/>
                </a:stretch>
              </p:blipFill>
              <p:spPr>
                <a:xfrm>
                  <a:off x="8170837" y="5804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4" name="Freihand 533">
                  <a:extLst>
                    <a:ext uri="{FF2B5EF4-FFF2-40B4-BE49-F238E27FC236}">
                      <a16:creationId xmlns:a16="http://schemas.microsoft.com/office/drawing/2014/main" id="{507318A6-2E31-4C8C-AB8C-41421A35CF87}"/>
                    </a:ext>
                  </a:extLst>
                </p14:cNvPr>
                <p14:cNvContentPartPr/>
                <p14:nvPr/>
              </p14:nvContentPartPr>
              <p14:xfrm>
                <a:off x="6414757" y="6241072"/>
                <a:ext cx="181800" cy="80280"/>
              </p14:xfrm>
            </p:contentPart>
          </mc:Choice>
          <mc:Fallback xmlns="">
            <p:pic>
              <p:nvPicPr>
                <p:cNvPr id="534" name="Freihand 533">
                  <a:extLst>
                    <a:ext uri="{FF2B5EF4-FFF2-40B4-BE49-F238E27FC236}">
                      <a16:creationId xmlns:a16="http://schemas.microsoft.com/office/drawing/2014/main" id="{507318A6-2E31-4C8C-AB8C-41421A35CF87}"/>
                    </a:ext>
                  </a:extLst>
                </p:cNvPr>
                <p:cNvPicPr/>
                <p:nvPr/>
              </p:nvPicPr>
              <p:blipFill>
                <a:blip r:embed="rId792"/>
                <a:stretch>
                  <a:fillRect/>
                </a:stretch>
              </p:blipFill>
              <p:spPr>
                <a:xfrm>
                  <a:off x="6410437" y="6236752"/>
                  <a:ext cx="190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35" name="Freihand 534">
                  <a:extLst>
                    <a:ext uri="{FF2B5EF4-FFF2-40B4-BE49-F238E27FC236}">
                      <a16:creationId xmlns:a16="http://schemas.microsoft.com/office/drawing/2014/main" id="{165295C3-99E1-49F8-8513-0E3955E637BC}"/>
                    </a:ext>
                  </a:extLst>
                </p14:cNvPr>
                <p14:cNvContentPartPr/>
                <p14:nvPr/>
              </p14:nvContentPartPr>
              <p14:xfrm>
                <a:off x="6569197" y="6171232"/>
                <a:ext cx="24840" cy="7920"/>
              </p14:xfrm>
            </p:contentPart>
          </mc:Choice>
          <mc:Fallback xmlns="">
            <p:pic>
              <p:nvPicPr>
                <p:cNvPr id="535" name="Freihand 534">
                  <a:extLst>
                    <a:ext uri="{FF2B5EF4-FFF2-40B4-BE49-F238E27FC236}">
                      <a16:creationId xmlns:a16="http://schemas.microsoft.com/office/drawing/2014/main" id="{165295C3-99E1-49F8-8513-0E3955E637BC}"/>
                    </a:ext>
                  </a:extLst>
                </p:cNvPr>
                <p:cNvPicPr/>
                <p:nvPr/>
              </p:nvPicPr>
              <p:blipFill>
                <a:blip r:embed="rId794"/>
                <a:stretch>
                  <a:fillRect/>
                </a:stretch>
              </p:blipFill>
              <p:spPr>
                <a:xfrm>
                  <a:off x="6564877" y="6166912"/>
                  <a:ext cx="33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6" name="Freihand 535">
                  <a:extLst>
                    <a:ext uri="{FF2B5EF4-FFF2-40B4-BE49-F238E27FC236}">
                      <a16:creationId xmlns:a16="http://schemas.microsoft.com/office/drawing/2014/main" id="{168FB2E3-AC8D-493C-8891-5340C751988D}"/>
                    </a:ext>
                  </a:extLst>
                </p14:cNvPr>
                <p14:cNvContentPartPr/>
                <p14:nvPr/>
              </p14:nvContentPartPr>
              <p14:xfrm>
                <a:off x="6642637" y="6223432"/>
                <a:ext cx="109080" cy="101160"/>
              </p14:xfrm>
            </p:contentPart>
          </mc:Choice>
          <mc:Fallback xmlns="">
            <p:pic>
              <p:nvPicPr>
                <p:cNvPr id="536" name="Freihand 535">
                  <a:extLst>
                    <a:ext uri="{FF2B5EF4-FFF2-40B4-BE49-F238E27FC236}">
                      <a16:creationId xmlns:a16="http://schemas.microsoft.com/office/drawing/2014/main" id="{168FB2E3-AC8D-493C-8891-5340C751988D}"/>
                    </a:ext>
                  </a:extLst>
                </p:cNvPr>
                <p:cNvPicPr/>
                <p:nvPr/>
              </p:nvPicPr>
              <p:blipFill>
                <a:blip r:embed="rId796"/>
                <a:stretch>
                  <a:fillRect/>
                </a:stretch>
              </p:blipFill>
              <p:spPr>
                <a:xfrm>
                  <a:off x="6638317" y="6219112"/>
                  <a:ext cx="117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37" name="Freihand 536">
                  <a:extLst>
                    <a:ext uri="{FF2B5EF4-FFF2-40B4-BE49-F238E27FC236}">
                      <a16:creationId xmlns:a16="http://schemas.microsoft.com/office/drawing/2014/main" id="{19FD37AC-B3D6-42BF-86BA-A9884B19F27F}"/>
                    </a:ext>
                  </a:extLst>
                </p14:cNvPr>
                <p14:cNvContentPartPr/>
                <p14:nvPr/>
              </p14:nvContentPartPr>
              <p14:xfrm>
                <a:off x="6788797" y="6207952"/>
                <a:ext cx="147600" cy="102960"/>
              </p14:xfrm>
            </p:contentPart>
          </mc:Choice>
          <mc:Fallback xmlns="">
            <p:pic>
              <p:nvPicPr>
                <p:cNvPr id="537" name="Freihand 536">
                  <a:extLst>
                    <a:ext uri="{FF2B5EF4-FFF2-40B4-BE49-F238E27FC236}">
                      <a16:creationId xmlns:a16="http://schemas.microsoft.com/office/drawing/2014/main" id="{19FD37AC-B3D6-42BF-86BA-A9884B19F27F}"/>
                    </a:ext>
                  </a:extLst>
                </p:cNvPr>
                <p:cNvPicPr/>
                <p:nvPr/>
              </p:nvPicPr>
              <p:blipFill>
                <a:blip r:embed="rId798"/>
                <a:stretch>
                  <a:fillRect/>
                </a:stretch>
              </p:blipFill>
              <p:spPr>
                <a:xfrm>
                  <a:off x="6784477" y="6203632"/>
                  <a:ext cx="156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38" name="Freihand 537">
                  <a:extLst>
                    <a:ext uri="{FF2B5EF4-FFF2-40B4-BE49-F238E27FC236}">
                      <a16:creationId xmlns:a16="http://schemas.microsoft.com/office/drawing/2014/main" id="{6372DBF0-9EB6-415E-8A16-0544B32710AD}"/>
                    </a:ext>
                  </a:extLst>
                </p14:cNvPr>
                <p14:cNvContentPartPr/>
                <p14:nvPr/>
              </p14:nvContentPartPr>
              <p14:xfrm>
                <a:off x="6986437" y="6201112"/>
                <a:ext cx="132840" cy="93960"/>
              </p14:xfrm>
            </p:contentPart>
          </mc:Choice>
          <mc:Fallback xmlns="">
            <p:pic>
              <p:nvPicPr>
                <p:cNvPr id="538" name="Freihand 537">
                  <a:extLst>
                    <a:ext uri="{FF2B5EF4-FFF2-40B4-BE49-F238E27FC236}">
                      <a16:creationId xmlns:a16="http://schemas.microsoft.com/office/drawing/2014/main" id="{6372DBF0-9EB6-415E-8A16-0544B32710AD}"/>
                    </a:ext>
                  </a:extLst>
                </p:cNvPr>
                <p:cNvPicPr/>
                <p:nvPr/>
              </p:nvPicPr>
              <p:blipFill>
                <a:blip r:embed="rId800"/>
                <a:stretch>
                  <a:fillRect/>
                </a:stretch>
              </p:blipFill>
              <p:spPr>
                <a:xfrm>
                  <a:off x="6982117" y="6196792"/>
                  <a:ext cx="141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39" name="Freihand 538">
                  <a:extLst>
                    <a:ext uri="{FF2B5EF4-FFF2-40B4-BE49-F238E27FC236}">
                      <a16:creationId xmlns:a16="http://schemas.microsoft.com/office/drawing/2014/main" id="{E598CEC2-1A01-4923-9AEB-BC3CE91086D3}"/>
                    </a:ext>
                  </a:extLst>
                </p14:cNvPr>
                <p14:cNvContentPartPr/>
                <p14:nvPr/>
              </p14:nvContentPartPr>
              <p14:xfrm>
                <a:off x="7151317" y="6190312"/>
                <a:ext cx="81360" cy="105480"/>
              </p14:xfrm>
            </p:contentPart>
          </mc:Choice>
          <mc:Fallback xmlns="">
            <p:pic>
              <p:nvPicPr>
                <p:cNvPr id="539" name="Freihand 538">
                  <a:extLst>
                    <a:ext uri="{FF2B5EF4-FFF2-40B4-BE49-F238E27FC236}">
                      <a16:creationId xmlns:a16="http://schemas.microsoft.com/office/drawing/2014/main" id="{E598CEC2-1A01-4923-9AEB-BC3CE91086D3}"/>
                    </a:ext>
                  </a:extLst>
                </p:cNvPr>
                <p:cNvPicPr/>
                <p:nvPr/>
              </p:nvPicPr>
              <p:blipFill>
                <a:blip r:embed="rId802"/>
                <a:stretch>
                  <a:fillRect/>
                </a:stretch>
              </p:blipFill>
              <p:spPr>
                <a:xfrm>
                  <a:off x="7146997" y="6185992"/>
                  <a:ext cx="90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0" name="Freihand 539">
                  <a:extLst>
                    <a:ext uri="{FF2B5EF4-FFF2-40B4-BE49-F238E27FC236}">
                      <a16:creationId xmlns:a16="http://schemas.microsoft.com/office/drawing/2014/main" id="{8F0FC8E2-98DD-40B0-87D9-95D8A20EABA3}"/>
                    </a:ext>
                  </a:extLst>
                </p14:cNvPr>
                <p14:cNvContentPartPr/>
                <p14:nvPr/>
              </p14:nvContentPartPr>
              <p14:xfrm>
                <a:off x="7238077" y="6187792"/>
                <a:ext cx="87840" cy="83160"/>
              </p14:xfrm>
            </p:contentPart>
          </mc:Choice>
          <mc:Fallback xmlns="">
            <p:pic>
              <p:nvPicPr>
                <p:cNvPr id="540" name="Freihand 539">
                  <a:extLst>
                    <a:ext uri="{FF2B5EF4-FFF2-40B4-BE49-F238E27FC236}">
                      <a16:creationId xmlns:a16="http://schemas.microsoft.com/office/drawing/2014/main" id="{8F0FC8E2-98DD-40B0-87D9-95D8A20EABA3}"/>
                    </a:ext>
                  </a:extLst>
                </p:cNvPr>
                <p:cNvPicPr/>
                <p:nvPr/>
              </p:nvPicPr>
              <p:blipFill>
                <a:blip r:embed="rId804"/>
                <a:stretch>
                  <a:fillRect/>
                </a:stretch>
              </p:blipFill>
              <p:spPr>
                <a:xfrm>
                  <a:off x="7233757" y="6183472"/>
                  <a:ext cx="96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1" name="Freihand 540">
                  <a:extLst>
                    <a:ext uri="{FF2B5EF4-FFF2-40B4-BE49-F238E27FC236}">
                      <a16:creationId xmlns:a16="http://schemas.microsoft.com/office/drawing/2014/main" id="{18354C5E-986B-4807-95E1-B3E4A19D1590}"/>
                    </a:ext>
                  </a:extLst>
                </p14:cNvPr>
                <p14:cNvContentPartPr/>
                <p14:nvPr/>
              </p14:nvContentPartPr>
              <p14:xfrm>
                <a:off x="7374877" y="6173032"/>
                <a:ext cx="76680" cy="109440"/>
              </p14:xfrm>
            </p:contentPart>
          </mc:Choice>
          <mc:Fallback xmlns="">
            <p:pic>
              <p:nvPicPr>
                <p:cNvPr id="541" name="Freihand 540">
                  <a:extLst>
                    <a:ext uri="{FF2B5EF4-FFF2-40B4-BE49-F238E27FC236}">
                      <a16:creationId xmlns:a16="http://schemas.microsoft.com/office/drawing/2014/main" id="{18354C5E-986B-4807-95E1-B3E4A19D1590}"/>
                    </a:ext>
                  </a:extLst>
                </p:cNvPr>
                <p:cNvPicPr/>
                <p:nvPr/>
              </p:nvPicPr>
              <p:blipFill>
                <a:blip r:embed="rId806"/>
                <a:stretch>
                  <a:fillRect/>
                </a:stretch>
              </p:blipFill>
              <p:spPr>
                <a:xfrm>
                  <a:off x="7370557" y="6168712"/>
                  <a:ext cx="85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2" name="Freihand 541">
                  <a:extLst>
                    <a:ext uri="{FF2B5EF4-FFF2-40B4-BE49-F238E27FC236}">
                      <a16:creationId xmlns:a16="http://schemas.microsoft.com/office/drawing/2014/main" id="{1E9FAC0F-9CD6-4705-8AF6-A1CA861A57AB}"/>
                    </a:ext>
                  </a:extLst>
                </p14:cNvPr>
                <p14:cNvContentPartPr/>
                <p14:nvPr/>
              </p14:nvContentPartPr>
              <p14:xfrm>
                <a:off x="7555957" y="6130552"/>
                <a:ext cx="110880" cy="150480"/>
              </p14:xfrm>
            </p:contentPart>
          </mc:Choice>
          <mc:Fallback xmlns="">
            <p:pic>
              <p:nvPicPr>
                <p:cNvPr id="542" name="Freihand 541">
                  <a:extLst>
                    <a:ext uri="{FF2B5EF4-FFF2-40B4-BE49-F238E27FC236}">
                      <a16:creationId xmlns:a16="http://schemas.microsoft.com/office/drawing/2014/main" id="{1E9FAC0F-9CD6-4705-8AF6-A1CA861A57AB}"/>
                    </a:ext>
                  </a:extLst>
                </p:cNvPr>
                <p:cNvPicPr/>
                <p:nvPr/>
              </p:nvPicPr>
              <p:blipFill>
                <a:blip r:embed="rId808"/>
                <a:stretch>
                  <a:fillRect/>
                </a:stretch>
              </p:blipFill>
              <p:spPr>
                <a:xfrm>
                  <a:off x="7551637" y="6126232"/>
                  <a:ext cx="11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3" name="Freihand 542">
                  <a:extLst>
                    <a:ext uri="{FF2B5EF4-FFF2-40B4-BE49-F238E27FC236}">
                      <a16:creationId xmlns:a16="http://schemas.microsoft.com/office/drawing/2014/main" id="{44BD0132-7579-4ADA-ADD5-591033EC3C8B}"/>
                    </a:ext>
                  </a:extLst>
                </p14:cNvPr>
                <p14:cNvContentPartPr/>
                <p14:nvPr/>
              </p14:nvContentPartPr>
              <p14:xfrm>
                <a:off x="7652437" y="6164392"/>
                <a:ext cx="102600" cy="95760"/>
              </p14:xfrm>
            </p:contentPart>
          </mc:Choice>
          <mc:Fallback xmlns="">
            <p:pic>
              <p:nvPicPr>
                <p:cNvPr id="543" name="Freihand 542">
                  <a:extLst>
                    <a:ext uri="{FF2B5EF4-FFF2-40B4-BE49-F238E27FC236}">
                      <a16:creationId xmlns:a16="http://schemas.microsoft.com/office/drawing/2014/main" id="{44BD0132-7579-4ADA-ADD5-591033EC3C8B}"/>
                    </a:ext>
                  </a:extLst>
                </p:cNvPr>
                <p:cNvPicPr/>
                <p:nvPr/>
              </p:nvPicPr>
              <p:blipFill>
                <a:blip r:embed="rId810"/>
                <a:stretch>
                  <a:fillRect/>
                </a:stretch>
              </p:blipFill>
              <p:spPr>
                <a:xfrm>
                  <a:off x="7648117" y="6160072"/>
                  <a:ext cx="111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4" name="Freihand 543">
                  <a:extLst>
                    <a:ext uri="{FF2B5EF4-FFF2-40B4-BE49-F238E27FC236}">
                      <a16:creationId xmlns:a16="http://schemas.microsoft.com/office/drawing/2014/main" id="{7D4A3547-2497-4316-865B-16F1D7B9D8B2}"/>
                    </a:ext>
                  </a:extLst>
                </p14:cNvPr>
                <p14:cNvContentPartPr/>
                <p14:nvPr/>
              </p14:nvContentPartPr>
              <p14:xfrm>
                <a:off x="7953757" y="6105712"/>
                <a:ext cx="110520" cy="217800"/>
              </p14:xfrm>
            </p:contentPart>
          </mc:Choice>
          <mc:Fallback xmlns="">
            <p:pic>
              <p:nvPicPr>
                <p:cNvPr id="544" name="Freihand 543">
                  <a:extLst>
                    <a:ext uri="{FF2B5EF4-FFF2-40B4-BE49-F238E27FC236}">
                      <a16:creationId xmlns:a16="http://schemas.microsoft.com/office/drawing/2014/main" id="{7D4A3547-2497-4316-865B-16F1D7B9D8B2}"/>
                    </a:ext>
                  </a:extLst>
                </p:cNvPr>
                <p:cNvPicPr/>
                <p:nvPr/>
              </p:nvPicPr>
              <p:blipFill>
                <a:blip r:embed="rId812"/>
                <a:stretch>
                  <a:fillRect/>
                </a:stretch>
              </p:blipFill>
              <p:spPr>
                <a:xfrm>
                  <a:off x="7949437" y="6101392"/>
                  <a:ext cx="119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5" name="Freihand 544">
                  <a:extLst>
                    <a:ext uri="{FF2B5EF4-FFF2-40B4-BE49-F238E27FC236}">
                      <a16:creationId xmlns:a16="http://schemas.microsoft.com/office/drawing/2014/main" id="{1CE226D5-EA75-43EC-9EDE-49D5E725E95C}"/>
                    </a:ext>
                  </a:extLst>
                </p14:cNvPr>
                <p14:cNvContentPartPr/>
                <p14:nvPr/>
              </p14:nvContentPartPr>
              <p14:xfrm>
                <a:off x="8080117" y="6166912"/>
                <a:ext cx="110880" cy="111600"/>
              </p14:xfrm>
            </p:contentPart>
          </mc:Choice>
          <mc:Fallback xmlns="">
            <p:pic>
              <p:nvPicPr>
                <p:cNvPr id="545" name="Freihand 544">
                  <a:extLst>
                    <a:ext uri="{FF2B5EF4-FFF2-40B4-BE49-F238E27FC236}">
                      <a16:creationId xmlns:a16="http://schemas.microsoft.com/office/drawing/2014/main" id="{1CE226D5-EA75-43EC-9EDE-49D5E725E95C}"/>
                    </a:ext>
                  </a:extLst>
                </p:cNvPr>
                <p:cNvPicPr/>
                <p:nvPr/>
              </p:nvPicPr>
              <p:blipFill>
                <a:blip r:embed="rId814"/>
                <a:stretch>
                  <a:fillRect/>
                </a:stretch>
              </p:blipFill>
              <p:spPr>
                <a:xfrm>
                  <a:off x="8075797" y="6162592"/>
                  <a:ext cx="11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7" name="Freihand 546">
                  <a:extLst>
                    <a:ext uri="{FF2B5EF4-FFF2-40B4-BE49-F238E27FC236}">
                      <a16:creationId xmlns:a16="http://schemas.microsoft.com/office/drawing/2014/main" id="{AE2135AA-662F-4393-9301-6025292C0F64}"/>
                    </a:ext>
                  </a:extLst>
                </p14:cNvPr>
                <p14:cNvContentPartPr/>
                <p14:nvPr/>
              </p14:nvContentPartPr>
              <p14:xfrm>
                <a:off x="8208997" y="6066832"/>
                <a:ext cx="130320" cy="114120"/>
              </p14:xfrm>
            </p:contentPart>
          </mc:Choice>
          <mc:Fallback xmlns="">
            <p:pic>
              <p:nvPicPr>
                <p:cNvPr id="547" name="Freihand 546">
                  <a:extLst>
                    <a:ext uri="{FF2B5EF4-FFF2-40B4-BE49-F238E27FC236}">
                      <a16:creationId xmlns:a16="http://schemas.microsoft.com/office/drawing/2014/main" id="{AE2135AA-662F-4393-9301-6025292C0F64}"/>
                    </a:ext>
                  </a:extLst>
                </p:cNvPr>
                <p:cNvPicPr/>
                <p:nvPr/>
              </p:nvPicPr>
              <p:blipFill>
                <a:blip r:embed="rId816"/>
                <a:stretch>
                  <a:fillRect/>
                </a:stretch>
              </p:blipFill>
              <p:spPr>
                <a:xfrm>
                  <a:off x="8204677" y="6062512"/>
                  <a:ext cx="138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48" name="Freihand 547">
                  <a:extLst>
                    <a:ext uri="{FF2B5EF4-FFF2-40B4-BE49-F238E27FC236}">
                      <a16:creationId xmlns:a16="http://schemas.microsoft.com/office/drawing/2014/main" id="{049E3382-5DBE-4B89-BBBD-4DA78ABE9AEB}"/>
                    </a:ext>
                  </a:extLst>
                </p14:cNvPr>
                <p14:cNvContentPartPr/>
                <p14:nvPr/>
              </p14:nvContentPartPr>
              <p14:xfrm>
                <a:off x="8326717" y="6044872"/>
                <a:ext cx="94680" cy="201240"/>
              </p14:xfrm>
            </p:contentPart>
          </mc:Choice>
          <mc:Fallback xmlns="">
            <p:pic>
              <p:nvPicPr>
                <p:cNvPr id="548" name="Freihand 547">
                  <a:extLst>
                    <a:ext uri="{FF2B5EF4-FFF2-40B4-BE49-F238E27FC236}">
                      <a16:creationId xmlns:a16="http://schemas.microsoft.com/office/drawing/2014/main" id="{049E3382-5DBE-4B89-BBBD-4DA78ABE9AEB}"/>
                    </a:ext>
                  </a:extLst>
                </p:cNvPr>
                <p:cNvPicPr/>
                <p:nvPr/>
              </p:nvPicPr>
              <p:blipFill>
                <a:blip r:embed="rId818"/>
                <a:stretch>
                  <a:fillRect/>
                </a:stretch>
              </p:blipFill>
              <p:spPr>
                <a:xfrm>
                  <a:off x="8322397" y="6040552"/>
                  <a:ext cx="103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49" name="Freihand 548">
                  <a:extLst>
                    <a:ext uri="{FF2B5EF4-FFF2-40B4-BE49-F238E27FC236}">
                      <a16:creationId xmlns:a16="http://schemas.microsoft.com/office/drawing/2014/main" id="{8F074EAA-4CE3-4B8D-A4BB-02A28F648D4C}"/>
                    </a:ext>
                  </a:extLst>
                </p14:cNvPr>
                <p14:cNvContentPartPr/>
                <p14:nvPr/>
              </p14:nvContentPartPr>
              <p14:xfrm>
                <a:off x="8383237" y="6149992"/>
                <a:ext cx="62640" cy="97200"/>
              </p14:xfrm>
            </p:contentPart>
          </mc:Choice>
          <mc:Fallback xmlns="">
            <p:pic>
              <p:nvPicPr>
                <p:cNvPr id="549" name="Freihand 548">
                  <a:extLst>
                    <a:ext uri="{FF2B5EF4-FFF2-40B4-BE49-F238E27FC236}">
                      <a16:creationId xmlns:a16="http://schemas.microsoft.com/office/drawing/2014/main" id="{8F074EAA-4CE3-4B8D-A4BB-02A28F648D4C}"/>
                    </a:ext>
                  </a:extLst>
                </p:cNvPr>
                <p:cNvPicPr/>
                <p:nvPr/>
              </p:nvPicPr>
              <p:blipFill>
                <a:blip r:embed="rId820"/>
                <a:stretch>
                  <a:fillRect/>
                </a:stretch>
              </p:blipFill>
              <p:spPr>
                <a:xfrm>
                  <a:off x="8378917" y="6145672"/>
                  <a:ext cx="71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0" name="Freihand 549">
                  <a:extLst>
                    <a:ext uri="{FF2B5EF4-FFF2-40B4-BE49-F238E27FC236}">
                      <a16:creationId xmlns:a16="http://schemas.microsoft.com/office/drawing/2014/main" id="{F00F3A63-1F65-498B-A1A9-70C349E479D1}"/>
                    </a:ext>
                  </a:extLst>
                </p14:cNvPr>
                <p14:cNvContentPartPr/>
                <p14:nvPr/>
              </p14:nvContentPartPr>
              <p14:xfrm>
                <a:off x="8455957" y="6060352"/>
                <a:ext cx="67680" cy="111600"/>
              </p14:xfrm>
            </p:contentPart>
          </mc:Choice>
          <mc:Fallback xmlns="">
            <p:pic>
              <p:nvPicPr>
                <p:cNvPr id="550" name="Freihand 549">
                  <a:extLst>
                    <a:ext uri="{FF2B5EF4-FFF2-40B4-BE49-F238E27FC236}">
                      <a16:creationId xmlns:a16="http://schemas.microsoft.com/office/drawing/2014/main" id="{F00F3A63-1F65-498B-A1A9-70C349E479D1}"/>
                    </a:ext>
                  </a:extLst>
                </p:cNvPr>
                <p:cNvPicPr/>
                <p:nvPr/>
              </p:nvPicPr>
              <p:blipFill>
                <a:blip r:embed="rId822"/>
                <a:stretch>
                  <a:fillRect/>
                </a:stretch>
              </p:blipFill>
              <p:spPr>
                <a:xfrm>
                  <a:off x="8451637" y="6056032"/>
                  <a:ext cx="76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1" name="Freihand 550">
                  <a:extLst>
                    <a:ext uri="{FF2B5EF4-FFF2-40B4-BE49-F238E27FC236}">
                      <a16:creationId xmlns:a16="http://schemas.microsoft.com/office/drawing/2014/main" id="{82085F53-1299-4F3A-8E7E-FA5593C44A16}"/>
                    </a:ext>
                  </a:extLst>
                </p14:cNvPr>
                <p14:cNvContentPartPr/>
                <p14:nvPr/>
              </p14:nvContentPartPr>
              <p14:xfrm>
                <a:off x="8513197" y="6034072"/>
                <a:ext cx="78840" cy="216720"/>
              </p14:xfrm>
            </p:contentPart>
          </mc:Choice>
          <mc:Fallback xmlns="">
            <p:pic>
              <p:nvPicPr>
                <p:cNvPr id="551" name="Freihand 550">
                  <a:extLst>
                    <a:ext uri="{FF2B5EF4-FFF2-40B4-BE49-F238E27FC236}">
                      <a16:creationId xmlns:a16="http://schemas.microsoft.com/office/drawing/2014/main" id="{82085F53-1299-4F3A-8E7E-FA5593C44A16}"/>
                    </a:ext>
                  </a:extLst>
                </p:cNvPr>
                <p:cNvPicPr/>
                <p:nvPr/>
              </p:nvPicPr>
              <p:blipFill>
                <a:blip r:embed="rId824"/>
                <a:stretch>
                  <a:fillRect/>
                </a:stretch>
              </p:blipFill>
              <p:spPr>
                <a:xfrm>
                  <a:off x="8508877" y="6029752"/>
                  <a:ext cx="87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2" name="Freihand 551">
                  <a:extLst>
                    <a:ext uri="{FF2B5EF4-FFF2-40B4-BE49-F238E27FC236}">
                      <a16:creationId xmlns:a16="http://schemas.microsoft.com/office/drawing/2014/main" id="{7DBF5C50-C9B2-439B-8D04-7C4AF78B3BA3}"/>
                    </a:ext>
                  </a:extLst>
                </p14:cNvPr>
                <p14:cNvContentPartPr/>
                <p14:nvPr/>
              </p14:nvContentPartPr>
              <p14:xfrm>
                <a:off x="8581237" y="6128752"/>
                <a:ext cx="49320" cy="74160"/>
              </p14:xfrm>
            </p:contentPart>
          </mc:Choice>
          <mc:Fallback xmlns="">
            <p:pic>
              <p:nvPicPr>
                <p:cNvPr id="552" name="Freihand 551">
                  <a:extLst>
                    <a:ext uri="{FF2B5EF4-FFF2-40B4-BE49-F238E27FC236}">
                      <a16:creationId xmlns:a16="http://schemas.microsoft.com/office/drawing/2014/main" id="{7DBF5C50-C9B2-439B-8D04-7C4AF78B3BA3}"/>
                    </a:ext>
                  </a:extLst>
                </p:cNvPr>
                <p:cNvPicPr/>
                <p:nvPr/>
              </p:nvPicPr>
              <p:blipFill>
                <a:blip r:embed="rId826"/>
                <a:stretch>
                  <a:fillRect/>
                </a:stretch>
              </p:blipFill>
              <p:spPr>
                <a:xfrm>
                  <a:off x="8576917" y="6124432"/>
                  <a:ext cx="57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4" name="Freihand 553">
                  <a:extLst>
                    <a:ext uri="{FF2B5EF4-FFF2-40B4-BE49-F238E27FC236}">
                      <a16:creationId xmlns:a16="http://schemas.microsoft.com/office/drawing/2014/main" id="{7B01F0EC-D9E2-4625-867A-9FC0D448E98D}"/>
                    </a:ext>
                  </a:extLst>
                </p14:cNvPr>
                <p14:cNvContentPartPr/>
                <p14:nvPr/>
              </p14:nvContentPartPr>
              <p14:xfrm>
                <a:off x="5149717" y="6466072"/>
                <a:ext cx="281880" cy="35640"/>
              </p14:xfrm>
            </p:contentPart>
          </mc:Choice>
          <mc:Fallback xmlns="">
            <p:pic>
              <p:nvPicPr>
                <p:cNvPr id="554" name="Freihand 553">
                  <a:extLst>
                    <a:ext uri="{FF2B5EF4-FFF2-40B4-BE49-F238E27FC236}">
                      <a16:creationId xmlns:a16="http://schemas.microsoft.com/office/drawing/2014/main" id="{7B01F0EC-D9E2-4625-867A-9FC0D448E98D}"/>
                    </a:ext>
                  </a:extLst>
                </p:cNvPr>
                <p:cNvPicPr/>
                <p:nvPr/>
              </p:nvPicPr>
              <p:blipFill>
                <a:blip r:embed="rId828"/>
                <a:stretch>
                  <a:fillRect/>
                </a:stretch>
              </p:blipFill>
              <p:spPr>
                <a:xfrm>
                  <a:off x="5145397" y="6461752"/>
                  <a:ext cx="290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5" name="Freihand 554">
                  <a:extLst>
                    <a:ext uri="{FF2B5EF4-FFF2-40B4-BE49-F238E27FC236}">
                      <a16:creationId xmlns:a16="http://schemas.microsoft.com/office/drawing/2014/main" id="{F7F8E6ED-4B4E-4D7B-BC77-8E345C9AE700}"/>
                    </a:ext>
                  </a:extLst>
                </p14:cNvPr>
                <p14:cNvContentPartPr/>
                <p14:nvPr/>
              </p14:nvContentPartPr>
              <p14:xfrm>
                <a:off x="5327917" y="6398032"/>
                <a:ext cx="100800" cy="212040"/>
              </p14:xfrm>
            </p:contentPart>
          </mc:Choice>
          <mc:Fallback xmlns="">
            <p:pic>
              <p:nvPicPr>
                <p:cNvPr id="555" name="Freihand 554">
                  <a:extLst>
                    <a:ext uri="{FF2B5EF4-FFF2-40B4-BE49-F238E27FC236}">
                      <a16:creationId xmlns:a16="http://schemas.microsoft.com/office/drawing/2014/main" id="{F7F8E6ED-4B4E-4D7B-BC77-8E345C9AE700}"/>
                    </a:ext>
                  </a:extLst>
                </p:cNvPr>
                <p:cNvPicPr/>
                <p:nvPr/>
              </p:nvPicPr>
              <p:blipFill>
                <a:blip r:embed="rId830"/>
                <a:stretch>
                  <a:fillRect/>
                </a:stretch>
              </p:blipFill>
              <p:spPr>
                <a:xfrm>
                  <a:off x="5323597" y="6393712"/>
                  <a:ext cx="109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7" name="Freihand 556">
                  <a:extLst>
                    <a:ext uri="{FF2B5EF4-FFF2-40B4-BE49-F238E27FC236}">
                      <a16:creationId xmlns:a16="http://schemas.microsoft.com/office/drawing/2014/main" id="{B3510E7E-8596-4004-92C7-29E127B6ECAB}"/>
                    </a:ext>
                  </a:extLst>
                </p14:cNvPr>
                <p14:cNvContentPartPr/>
                <p14:nvPr/>
              </p14:nvContentPartPr>
              <p14:xfrm>
                <a:off x="5505037" y="6460312"/>
                <a:ext cx="207000" cy="70920"/>
              </p14:xfrm>
            </p:contentPart>
          </mc:Choice>
          <mc:Fallback xmlns="">
            <p:pic>
              <p:nvPicPr>
                <p:cNvPr id="557" name="Freihand 556">
                  <a:extLst>
                    <a:ext uri="{FF2B5EF4-FFF2-40B4-BE49-F238E27FC236}">
                      <a16:creationId xmlns:a16="http://schemas.microsoft.com/office/drawing/2014/main" id="{B3510E7E-8596-4004-92C7-29E127B6ECAB}"/>
                    </a:ext>
                  </a:extLst>
                </p:cNvPr>
                <p:cNvPicPr/>
                <p:nvPr/>
              </p:nvPicPr>
              <p:blipFill>
                <a:blip r:embed="rId832"/>
                <a:stretch>
                  <a:fillRect/>
                </a:stretch>
              </p:blipFill>
              <p:spPr>
                <a:xfrm>
                  <a:off x="5500717" y="6455992"/>
                  <a:ext cx="21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8" name="Freihand 557">
                  <a:extLst>
                    <a:ext uri="{FF2B5EF4-FFF2-40B4-BE49-F238E27FC236}">
                      <a16:creationId xmlns:a16="http://schemas.microsoft.com/office/drawing/2014/main" id="{8FA6CCAD-5B6C-4695-AE35-AD5703C88A3F}"/>
                    </a:ext>
                  </a:extLst>
                </p14:cNvPr>
                <p14:cNvContentPartPr/>
                <p14:nvPr/>
              </p14:nvContentPartPr>
              <p14:xfrm>
                <a:off x="5705917" y="6367432"/>
                <a:ext cx="360" cy="360"/>
              </p14:xfrm>
            </p:contentPart>
          </mc:Choice>
          <mc:Fallback xmlns="">
            <p:pic>
              <p:nvPicPr>
                <p:cNvPr id="558" name="Freihand 557">
                  <a:extLst>
                    <a:ext uri="{FF2B5EF4-FFF2-40B4-BE49-F238E27FC236}">
                      <a16:creationId xmlns:a16="http://schemas.microsoft.com/office/drawing/2014/main" id="{8FA6CCAD-5B6C-4695-AE35-AD5703C88A3F}"/>
                    </a:ext>
                  </a:extLst>
                </p:cNvPr>
                <p:cNvPicPr/>
                <p:nvPr/>
              </p:nvPicPr>
              <p:blipFill>
                <a:blip r:embed="rId139"/>
                <a:stretch>
                  <a:fillRect/>
                </a:stretch>
              </p:blipFill>
              <p:spPr>
                <a:xfrm>
                  <a:off x="5701597" y="6363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59" name="Freihand 558">
                  <a:extLst>
                    <a:ext uri="{FF2B5EF4-FFF2-40B4-BE49-F238E27FC236}">
                      <a16:creationId xmlns:a16="http://schemas.microsoft.com/office/drawing/2014/main" id="{F1303D66-F54E-473D-AB8B-17743F1AEB08}"/>
                    </a:ext>
                  </a:extLst>
                </p14:cNvPr>
                <p14:cNvContentPartPr/>
                <p14:nvPr/>
              </p14:nvContentPartPr>
              <p14:xfrm>
                <a:off x="5866117" y="6353392"/>
                <a:ext cx="238320" cy="153360"/>
              </p14:xfrm>
            </p:contentPart>
          </mc:Choice>
          <mc:Fallback xmlns="">
            <p:pic>
              <p:nvPicPr>
                <p:cNvPr id="559" name="Freihand 558">
                  <a:extLst>
                    <a:ext uri="{FF2B5EF4-FFF2-40B4-BE49-F238E27FC236}">
                      <a16:creationId xmlns:a16="http://schemas.microsoft.com/office/drawing/2014/main" id="{F1303D66-F54E-473D-AB8B-17743F1AEB08}"/>
                    </a:ext>
                  </a:extLst>
                </p:cNvPr>
                <p:cNvPicPr/>
                <p:nvPr/>
              </p:nvPicPr>
              <p:blipFill>
                <a:blip r:embed="rId835"/>
                <a:stretch>
                  <a:fillRect/>
                </a:stretch>
              </p:blipFill>
              <p:spPr>
                <a:xfrm>
                  <a:off x="5861797" y="6349072"/>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60" name="Freihand 559">
                  <a:extLst>
                    <a:ext uri="{FF2B5EF4-FFF2-40B4-BE49-F238E27FC236}">
                      <a16:creationId xmlns:a16="http://schemas.microsoft.com/office/drawing/2014/main" id="{735B1E21-1CF0-48F5-8B14-A4E6EEDD85A3}"/>
                    </a:ext>
                  </a:extLst>
                </p14:cNvPr>
                <p14:cNvContentPartPr/>
                <p14:nvPr/>
              </p14:nvContentPartPr>
              <p14:xfrm>
                <a:off x="6201277" y="6423952"/>
                <a:ext cx="227880" cy="77040"/>
              </p14:xfrm>
            </p:contentPart>
          </mc:Choice>
          <mc:Fallback xmlns="">
            <p:pic>
              <p:nvPicPr>
                <p:cNvPr id="560" name="Freihand 559">
                  <a:extLst>
                    <a:ext uri="{FF2B5EF4-FFF2-40B4-BE49-F238E27FC236}">
                      <a16:creationId xmlns:a16="http://schemas.microsoft.com/office/drawing/2014/main" id="{735B1E21-1CF0-48F5-8B14-A4E6EEDD85A3}"/>
                    </a:ext>
                  </a:extLst>
                </p:cNvPr>
                <p:cNvPicPr/>
                <p:nvPr/>
              </p:nvPicPr>
              <p:blipFill>
                <a:blip r:embed="rId837"/>
                <a:stretch>
                  <a:fillRect/>
                </a:stretch>
              </p:blipFill>
              <p:spPr>
                <a:xfrm>
                  <a:off x="6196957" y="6419632"/>
                  <a:ext cx="236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61" name="Freihand 560">
                  <a:extLst>
                    <a:ext uri="{FF2B5EF4-FFF2-40B4-BE49-F238E27FC236}">
                      <a16:creationId xmlns:a16="http://schemas.microsoft.com/office/drawing/2014/main" id="{5105A747-3DEF-4F3D-A1F9-127C10AE7668}"/>
                    </a:ext>
                  </a:extLst>
                </p14:cNvPr>
                <p14:cNvContentPartPr/>
                <p14:nvPr/>
              </p14:nvContentPartPr>
              <p14:xfrm>
                <a:off x="6441397" y="6409912"/>
                <a:ext cx="155160" cy="85320"/>
              </p14:xfrm>
            </p:contentPart>
          </mc:Choice>
          <mc:Fallback xmlns="">
            <p:pic>
              <p:nvPicPr>
                <p:cNvPr id="561" name="Freihand 560">
                  <a:extLst>
                    <a:ext uri="{FF2B5EF4-FFF2-40B4-BE49-F238E27FC236}">
                      <a16:creationId xmlns:a16="http://schemas.microsoft.com/office/drawing/2014/main" id="{5105A747-3DEF-4F3D-A1F9-127C10AE7668}"/>
                    </a:ext>
                  </a:extLst>
                </p:cNvPr>
                <p:cNvPicPr/>
                <p:nvPr/>
              </p:nvPicPr>
              <p:blipFill>
                <a:blip r:embed="rId839"/>
                <a:stretch>
                  <a:fillRect/>
                </a:stretch>
              </p:blipFill>
              <p:spPr>
                <a:xfrm>
                  <a:off x="6437077" y="6405592"/>
                  <a:ext cx="163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62" name="Freihand 561">
                  <a:extLst>
                    <a:ext uri="{FF2B5EF4-FFF2-40B4-BE49-F238E27FC236}">
                      <a16:creationId xmlns:a16="http://schemas.microsoft.com/office/drawing/2014/main" id="{CDC1C039-2C26-4DCD-95F3-18D24CC759D2}"/>
                    </a:ext>
                  </a:extLst>
                </p14:cNvPr>
                <p14:cNvContentPartPr/>
                <p14:nvPr/>
              </p14:nvContentPartPr>
              <p14:xfrm>
                <a:off x="6735877" y="6450952"/>
                <a:ext cx="4320" cy="77760"/>
              </p14:xfrm>
            </p:contentPart>
          </mc:Choice>
          <mc:Fallback xmlns="">
            <p:pic>
              <p:nvPicPr>
                <p:cNvPr id="562" name="Freihand 561">
                  <a:extLst>
                    <a:ext uri="{FF2B5EF4-FFF2-40B4-BE49-F238E27FC236}">
                      <a16:creationId xmlns:a16="http://schemas.microsoft.com/office/drawing/2014/main" id="{CDC1C039-2C26-4DCD-95F3-18D24CC759D2}"/>
                    </a:ext>
                  </a:extLst>
                </p:cNvPr>
                <p:cNvPicPr/>
                <p:nvPr/>
              </p:nvPicPr>
              <p:blipFill>
                <a:blip r:embed="rId841"/>
                <a:stretch>
                  <a:fillRect/>
                </a:stretch>
              </p:blipFill>
              <p:spPr>
                <a:xfrm>
                  <a:off x="6731557" y="6446632"/>
                  <a:ext cx="12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63" name="Freihand 562">
                  <a:extLst>
                    <a:ext uri="{FF2B5EF4-FFF2-40B4-BE49-F238E27FC236}">
                      <a16:creationId xmlns:a16="http://schemas.microsoft.com/office/drawing/2014/main" id="{348C92B4-066A-4E54-B6A2-723527A46EED}"/>
                    </a:ext>
                  </a:extLst>
                </p14:cNvPr>
                <p14:cNvContentPartPr/>
                <p14:nvPr/>
              </p14:nvContentPartPr>
              <p14:xfrm>
                <a:off x="6821917" y="6402712"/>
                <a:ext cx="308880" cy="80280"/>
              </p14:xfrm>
            </p:contentPart>
          </mc:Choice>
          <mc:Fallback xmlns="">
            <p:pic>
              <p:nvPicPr>
                <p:cNvPr id="563" name="Freihand 562">
                  <a:extLst>
                    <a:ext uri="{FF2B5EF4-FFF2-40B4-BE49-F238E27FC236}">
                      <a16:creationId xmlns:a16="http://schemas.microsoft.com/office/drawing/2014/main" id="{348C92B4-066A-4E54-B6A2-723527A46EED}"/>
                    </a:ext>
                  </a:extLst>
                </p:cNvPr>
                <p:cNvPicPr/>
                <p:nvPr/>
              </p:nvPicPr>
              <p:blipFill>
                <a:blip r:embed="rId843"/>
                <a:stretch>
                  <a:fillRect/>
                </a:stretch>
              </p:blipFill>
              <p:spPr>
                <a:xfrm>
                  <a:off x="6817597" y="6398392"/>
                  <a:ext cx="31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65" name="Freihand 564">
                  <a:extLst>
                    <a:ext uri="{FF2B5EF4-FFF2-40B4-BE49-F238E27FC236}">
                      <a16:creationId xmlns:a16="http://schemas.microsoft.com/office/drawing/2014/main" id="{CCEB9F6E-C42C-4880-93C8-8146FCD2D9E4}"/>
                    </a:ext>
                  </a:extLst>
                </p14:cNvPr>
                <p14:cNvContentPartPr/>
                <p14:nvPr/>
              </p14:nvContentPartPr>
              <p14:xfrm>
                <a:off x="7252117" y="6358432"/>
                <a:ext cx="87120" cy="114840"/>
              </p14:xfrm>
            </p:contentPart>
          </mc:Choice>
          <mc:Fallback xmlns="">
            <p:pic>
              <p:nvPicPr>
                <p:cNvPr id="565" name="Freihand 564">
                  <a:extLst>
                    <a:ext uri="{FF2B5EF4-FFF2-40B4-BE49-F238E27FC236}">
                      <a16:creationId xmlns:a16="http://schemas.microsoft.com/office/drawing/2014/main" id="{CCEB9F6E-C42C-4880-93C8-8146FCD2D9E4}"/>
                    </a:ext>
                  </a:extLst>
                </p:cNvPr>
                <p:cNvPicPr/>
                <p:nvPr/>
              </p:nvPicPr>
              <p:blipFill>
                <a:blip r:embed="rId845"/>
                <a:stretch>
                  <a:fillRect/>
                </a:stretch>
              </p:blipFill>
              <p:spPr>
                <a:xfrm>
                  <a:off x="7247797" y="6354112"/>
                  <a:ext cx="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66" name="Freihand 565">
                  <a:extLst>
                    <a:ext uri="{FF2B5EF4-FFF2-40B4-BE49-F238E27FC236}">
                      <a16:creationId xmlns:a16="http://schemas.microsoft.com/office/drawing/2014/main" id="{A006EE6D-7428-4C28-A787-8E5B44992C3B}"/>
                    </a:ext>
                  </a:extLst>
                </p14:cNvPr>
                <p14:cNvContentPartPr/>
                <p14:nvPr/>
              </p14:nvContentPartPr>
              <p14:xfrm>
                <a:off x="7364797" y="6398032"/>
                <a:ext cx="304200" cy="69120"/>
              </p14:xfrm>
            </p:contentPart>
          </mc:Choice>
          <mc:Fallback xmlns="">
            <p:pic>
              <p:nvPicPr>
                <p:cNvPr id="566" name="Freihand 565">
                  <a:extLst>
                    <a:ext uri="{FF2B5EF4-FFF2-40B4-BE49-F238E27FC236}">
                      <a16:creationId xmlns:a16="http://schemas.microsoft.com/office/drawing/2014/main" id="{A006EE6D-7428-4C28-A787-8E5B44992C3B}"/>
                    </a:ext>
                  </a:extLst>
                </p:cNvPr>
                <p:cNvPicPr/>
                <p:nvPr/>
              </p:nvPicPr>
              <p:blipFill>
                <a:blip r:embed="rId847"/>
                <a:stretch>
                  <a:fillRect/>
                </a:stretch>
              </p:blipFill>
              <p:spPr>
                <a:xfrm>
                  <a:off x="7360477" y="6393712"/>
                  <a:ext cx="312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68" name="Freihand 567">
                  <a:extLst>
                    <a:ext uri="{FF2B5EF4-FFF2-40B4-BE49-F238E27FC236}">
                      <a16:creationId xmlns:a16="http://schemas.microsoft.com/office/drawing/2014/main" id="{29062C4F-633F-465A-9809-0062423BCF76}"/>
                    </a:ext>
                  </a:extLst>
                </p14:cNvPr>
                <p14:cNvContentPartPr/>
                <p14:nvPr/>
              </p14:nvContentPartPr>
              <p14:xfrm>
                <a:off x="7776277" y="6336832"/>
                <a:ext cx="493560" cy="279000"/>
              </p14:xfrm>
            </p:contentPart>
          </mc:Choice>
          <mc:Fallback xmlns="">
            <p:pic>
              <p:nvPicPr>
                <p:cNvPr id="568" name="Freihand 567">
                  <a:extLst>
                    <a:ext uri="{FF2B5EF4-FFF2-40B4-BE49-F238E27FC236}">
                      <a16:creationId xmlns:a16="http://schemas.microsoft.com/office/drawing/2014/main" id="{29062C4F-633F-465A-9809-0062423BCF76}"/>
                    </a:ext>
                  </a:extLst>
                </p:cNvPr>
                <p:cNvPicPr/>
                <p:nvPr/>
              </p:nvPicPr>
              <p:blipFill>
                <a:blip r:embed="rId849"/>
                <a:stretch>
                  <a:fillRect/>
                </a:stretch>
              </p:blipFill>
              <p:spPr>
                <a:xfrm>
                  <a:off x="7771957" y="6332512"/>
                  <a:ext cx="5022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69" name="Freihand 568">
                  <a:extLst>
                    <a:ext uri="{FF2B5EF4-FFF2-40B4-BE49-F238E27FC236}">
                      <a16:creationId xmlns:a16="http://schemas.microsoft.com/office/drawing/2014/main" id="{1D94FA20-5D10-4E2E-9A73-3FC04E142CF1}"/>
                    </a:ext>
                  </a:extLst>
                </p14:cNvPr>
                <p14:cNvContentPartPr/>
                <p14:nvPr/>
              </p14:nvContentPartPr>
              <p14:xfrm>
                <a:off x="5710957" y="6622312"/>
                <a:ext cx="215280" cy="100080"/>
              </p14:xfrm>
            </p:contentPart>
          </mc:Choice>
          <mc:Fallback xmlns="">
            <p:pic>
              <p:nvPicPr>
                <p:cNvPr id="569" name="Freihand 568">
                  <a:extLst>
                    <a:ext uri="{FF2B5EF4-FFF2-40B4-BE49-F238E27FC236}">
                      <a16:creationId xmlns:a16="http://schemas.microsoft.com/office/drawing/2014/main" id="{1D94FA20-5D10-4E2E-9A73-3FC04E142CF1}"/>
                    </a:ext>
                  </a:extLst>
                </p:cNvPr>
                <p:cNvPicPr/>
                <p:nvPr/>
              </p:nvPicPr>
              <p:blipFill>
                <a:blip r:embed="rId851"/>
                <a:stretch>
                  <a:fillRect/>
                </a:stretch>
              </p:blipFill>
              <p:spPr>
                <a:xfrm>
                  <a:off x="5706637" y="6617992"/>
                  <a:ext cx="223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70" name="Freihand 569">
                  <a:extLst>
                    <a:ext uri="{FF2B5EF4-FFF2-40B4-BE49-F238E27FC236}">
                      <a16:creationId xmlns:a16="http://schemas.microsoft.com/office/drawing/2014/main" id="{6BABB74E-B86B-4047-99A6-E178254F74F0}"/>
                    </a:ext>
                  </a:extLst>
                </p14:cNvPr>
                <p14:cNvContentPartPr/>
                <p14:nvPr/>
              </p14:nvContentPartPr>
              <p14:xfrm>
                <a:off x="5908237" y="6561112"/>
                <a:ext cx="36000" cy="21240"/>
              </p14:xfrm>
            </p:contentPart>
          </mc:Choice>
          <mc:Fallback xmlns="">
            <p:pic>
              <p:nvPicPr>
                <p:cNvPr id="570" name="Freihand 569">
                  <a:extLst>
                    <a:ext uri="{FF2B5EF4-FFF2-40B4-BE49-F238E27FC236}">
                      <a16:creationId xmlns:a16="http://schemas.microsoft.com/office/drawing/2014/main" id="{6BABB74E-B86B-4047-99A6-E178254F74F0}"/>
                    </a:ext>
                  </a:extLst>
                </p:cNvPr>
                <p:cNvPicPr/>
                <p:nvPr/>
              </p:nvPicPr>
              <p:blipFill>
                <a:blip r:embed="rId853"/>
                <a:stretch>
                  <a:fillRect/>
                </a:stretch>
              </p:blipFill>
              <p:spPr>
                <a:xfrm>
                  <a:off x="5903917" y="6556792"/>
                  <a:ext cx="4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71" name="Freihand 570">
                  <a:extLst>
                    <a:ext uri="{FF2B5EF4-FFF2-40B4-BE49-F238E27FC236}">
                      <a16:creationId xmlns:a16="http://schemas.microsoft.com/office/drawing/2014/main" id="{C9B3CE1B-909F-494E-837D-8BB28EDA6DBD}"/>
                    </a:ext>
                  </a:extLst>
                </p14:cNvPr>
                <p14:cNvContentPartPr/>
                <p14:nvPr/>
              </p14:nvContentPartPr>
              <p14:xfrm>
                <a:off x="6009397" y="6561832"/>
                <a:ext cx="199080" cy="235800"/>
              </p14:xfrm>
            </p:contentPart>
          </mc:Choice>
          <mc:Fallback xmlns="">
            <p:pic>
              <p:nvPicPr>
                <p:cNvPr id="571" name="Freihand 570">
                  <a:extLst>
                    <a:ext uri="{FF2B5EF4-FFF2-40B4-BE49-F238E27FC236}">
                      <a16:creationId xmlns:a16="http://schemas.microsoft.com/office/drawing/2014/main" id="{C9B3CE1B-909F-494E-837D-8BB28EDA6DBD}"/>
                    </a:ext>
                  </a:extLst>
                </p:cNvPr>
                <p:cNvPicPr/>
                <p:nvPr/>
              </p:nvPicPr>
              <p:blipFill>
                <a:blip r:embed="rId855"/>
                <a:stretch>
                  <a:fillRect/>
                </a:stretch>
              </p:blipFill>
              <p:spPr>
                <a:xfrm>
                  <a:off x="6005077" y="6557512"/>
                  <a:ext cx="207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72" name="Freihand 571">
                  <a:extLst>
                    <a:ext uri="{FF2B5EF4-FFF2-40B4-BE49-F238E27FC236}">
                      <a16:creationId xmlns:a16="http://schemas.microsoft.com/office/drawing/2014/main" id="{72812484-0C03-4F76-8C3C-E148ACB52B6E}"/>
                    </a:ext>
                  </a:extLst>
                </p14:cNvPr>
                <p14:cNvContentPartPr/>
                <p14:nvPr/>
              </p14:nvContentPartPr>
              <p14:xfrm>
                <a:off x="6211717" y="6545632"/>
                <a:ext cx="333720" cy="150840"/>
              </p14:xfrm>
            </p:contentPart>
          </mc:Choice>
          <mc:Fallback xmlns="">
            <p:pic>
              <p:nvPicPr>
                <p:cNvPr id="572" name="Freihand 571">
                  <a:extLst>
                    <a:ext uri="{FF2B5EF4-FFF2-40B4-BE49-F238E27FC236}">
                      <a16:creationId xmlns:a16="http://schemas.microsoft.com/office/drawing/2014/main" id="{72812484-0C03-4F76-8C3C-E148ACB52B6E}"/>
                    </a:ext>
                  </a:extLst>
                </p:cNvPr>
                <p:cNvPicPr/>
                <p:nvPr/>
              </p:nvPicPr>
              <p:blipFill>
                <a:blip r:embed="rId857"/>
                <a:stretch>
                  <a:fillRect/>
                </a:stretch>
              </p:blipFill>
              <p:spPr>
                <a:xfrm>
                  <a:off x="6207397" y="6541312"/>
                  <a:ext cx="342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73" name="Freihand 572">
                  <a:extLst>
                    <a:ext uri="{FF2B5EF4-FFF2-40B4-BE49-F238E27FC236}">
                      <a16:creationId xmlns:a16="http://schemas.microsoft.com/office/drawing/2014/main" id="{EB09F935-AB31-4389-BBA7-1D2234F22078}"/>
                    </a:ext>
                  </a:extLst>
                </p14:cNvPr>
                <p14:cNvContentPartPr/>
                <p14:nvPr/>
              </p14:nvContentPartPr>
              <p14:xfrm>
                <a:off x="6515197" y="6528712"/>
                <a:ext cx="12600" cy="23400"/>
              </p14:xfrm>
            </p:contentPart>
          </mc:Choice>
          <mc:Fallback xmlns="">
            <p:pic>
              <p:nvPicPr>
                <p:cNvPr id="573" name="Freihand 572">
                  <a:extLst>
                    <a:ext uri="{FF2B5EF4-FFF2-40B4-BE49-F238E27FC236}">
                      <a16:creationId xmlns:a16="http://schemas.microsoft.com/office/drawing/2014/main" id="{EB09F935-AB31-4389-BBA7-1D2234F22078}"/>
                    </a:ext>
                  </a:extLst>
                </p:cNvPr>
                <p:cNvPicPr/>
                <p:nvPr/>
              </p:nvPicPr>
              <p:blipFill>
                <a:blip r:embed="rId859"/>
                <a:stretch>
                  <a:fillRect/>
                </a:stretch>
              </p:blipFill>
              <p:spPr>
                <a:xfrm>
                  <a:off x="6510877" y="6524392"/>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74" name="Freihand 573">
                  <a:extLst>
                    <a:ext uri="{FF2B5EF4-FFF2-40B4-BE49-F238E27FC236}">
                      <a16:creationId xmlns:a16="http://schemas.microsoft.com/office/drawing/2014/main" id="{736EFA17-0FF3-449F-BA19-D929E85DDE9E}"/>
                    </a:ext>
                  </a:extLst>
                </p14:cNvPr>
                <p14:cNvContentPartPr/>
                <p14:nvPr/>
              </p14:nvContentPartPr>
              <p14:xfrm>
                <a:off x="6543277" y="6615472"/>
                <a:ext cx="291240" cy="67320"/>
              </p14:xfrm>
            </p:contentPart>
          </mc:Choice>
          <mc:Fallback xmlns="">
            <p:pic>
              <p:nvPicPr>
                <p:cNvPr id="574" name="Freihand 573">
                  <a:extLst>
                    <a:ext uri="{FF2B5EF4-FFF2-40B4-BE49-F238E27FC236}">
                      <a16:creationId xmlns:a16="http://schemas.microsoft.com/office/drawing/2014/main" id="{736EFA17-0FF3-449F-BA19-D929E85DDE9E}"/>
                    </a:ext>
                  </a:extLst>
                </p:cNvPr>
                <p:cNvPicPr/>
                <p:nvPr/>
              </p:nvPicPr>
              <p:blipFill>
                <a:blip r:embed="rId861"/>
                <a:stretch>
                  <a:fillRect/>
                </a:stretch>
              </p:blipFill>
              <p:spPr>
                <a:xfrm>
                  <a:off x="6538957" y="6611152"/>
                  <a:ext cx="29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5" name="Freihand 574">
                  <a:extLst>
                    <a:ext uri="{FF2B5EF4-FFF2-40B4-BE49-F238E27FC236}">
                      <a16:creationId xmlns:a16="http://schemas.microsoft.com/office/drawing/2014/main" id="{41ECC7F4-9912-40AA-87A1-4F0C1C13A943}"/>
                    </a:ext>
                  </a:extLst>
                </p14:cNvPr>
                <p14:cNvContentPartPr/>
                <p14:nvPr/>
              </p14:nvContentPartPr>
              <p14:xfrm>
                <a:off x="6917317" y="6494152"/>
                <a:ext cx="48240" cy="221040"/>
              </p14:xfrm>
            </p:contentPart>
          </mc:Choice>
          <mc:Fallback xmlns="">
            <p:pic>
              <p:nvPicPr>
                <p:cNvPr id="575" name="Freihand 574">
                  <a:extLst>
                    <a:ext uri="{FF2B5EF4-FFF2-40B4-BE49-F238E27FC236}">
                      <a16:creationId xmlns:a16="http://schemas.microsoft.com/office/drawing/2014/main" id="{41ECC7F4-9912-40AA-87A1-4F0C1C13A943}"/>
                    </a:ext>
                  </a:extLst>
                </p:cNvPr>
                <p:cNvPicPr/>
                <p:nvPr/>
              </p:nvPicPr>
              <p:blipFill>
                <a:blip r:embed="rId863"/>
                <a:stretch>
                  <a:fillRect/>
                </a:stretch>
              </p:blipFill>
              <p:spPr>
                <a:xfrm>
                  <a:off x="6912997" y="6489832"/>
                  <a:ext cx="56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6" name="Freihand 575">
                  <a:extLst>
                    <a:ext uri="{FF2B5EF4-FFF2-40B4-BE49-F238E27FC236}">
                      <a16:creationId xmlns:a16="http://schemas.microsoft.com/office/drawing/2014/main" id="{1ED36E5A-FBDE-4264-ADDD-5B50FA118AC3}"/>
                    </a:ext>
                  </a:extLst>
                </p14:cNvPr>
                <p14:cNvContentPartPr/>
                <p14:nvPr/>
              </p14:nvContentPartPr>
              <p14:xfrm>
                <a:off x="5622397" y="6711592"/>
                <a:ext cx="1263600" cy="75600"/>
              </p14:xfrm>
            </p:contentPart>
          </mc:Choice>
          <mc:Fallback xmlns="">
            <p:pic>
              <p:nvPicPr>
                <p:cNvPr id="576" name="Freihand 575">
                  <a:extLst>
                    <a:ext uri="{FF2B5EF4-FFF2-40B4-BE49-F238E27FC236}">
                      <a16:creationId xmlns:a16="http://schemas.microsoft.com/office/drawing/2014/main" id="{1ED36E5A-FBDE-4264-ADDD-5B50FA118AC3}"/>
                    </a:ext>
                  </a:extLst>
                </p:cNvPr>
                <p:cNvPicPr/>
                <p:nvPr/>
              </p:nvPicPr>
              <p:blipFill>
                <a:blip r:embed="rId865"/>
                <a:stretch>
                  <a:fillRect/>
                </a:stretch>
              </p:blipFill>
              <p:spPr>
                <a:xfrm>
                  <a:off x="5618077" y="6707272"/>
                  <a:ext cx="1272240" cy="84240"/>
                </a:xfrm>
                <a:prstGeom prst="rect">
                  <a:avLst/>
                </a:prstGeom>
              </p:spPr>
            </p:pic>
          </mc:Fallback>
        </mc:AlternateContent>
      </p:grpSp>
      <p:grpSp>
        <p:nvGrpSpPr>
          <p:cNvPr id="579" name="Gruppieren 578">
            <a:extLst>
              <a:ext uri="{FF2B5EF4-FFF2-40B4-BE49-F238E27FC236}">
                <a16:creationId xmlns:a16="http://schemas.microsoft.com/office/drawing/2014/main" id="{638B2841-0E23-4AB6-8296-82CB54CC6883}"/>
              </a:ext>
            </a:extLst>
          </p:cNvPr>
          <p:cNvGrpSpPr/>
          <p:nvPr/>
        </p:nvGrpSpPr>
        <p:grpSpPr>
          <a:xfrm>
            <a:off x="1863997" y="6305872"/>
            <a:ext cx="771840" cy="541800"/>
            <a:chOff x="1863997" y="6305872"/>
            <a:chExt cx="771840" cy="541800"/>
          </a:xfrm>
        </p:grpSpPr>
        <mc:AlternateContent xmlns:mc="http://schemas.openxmlformats.org/markup-compatibility/2006" xmlns:p14="http://schemas.microsoft.com/office/powerpoint/2010/main">
          <mc:Choice Requires="p14">
            <p:contentPart p14:bwMode="auto" r:id="rId866">
              <p14:nvContentPartPr>
                <p14:cNvPr id="266" name="Freihand 265">
                  <a:extLst>
                    <a:ext uri="{FF2B5EF4-FFF2-40B4-BE49-F238E27FC236}">
                      <a16:creationId xmlns:a16="http://schemas.microsoft.com/office/drawing/2014/main" id="{01F0BDDC-E862-41B8-B8AD-7DAB08BFD88F}"/>
                    </a:ext>
                  </a:extLst>
                </p14:cNvPr>
                <p14:cNvContentPartPr/>
                <p14:nvPr/>
              </p14:nvContentPartPr>
              <p14:xfrm>
                <a:off x="2438557" y="6610072"/>
                <a:ext cx="111240" cy="81000"/>
              </p14:xfrm>
            </p:contentPart>
          </mc:Choice>
          <mc:Fallback xmlns="">
            <p:pic>
              <p:nvPicPr>
                <p:cNvPr id="266" name="Freihand 265">
                  <a:extLst>
                    <a:ext uri="{FF2B5EF4-FFF2-40B4-BE49-F238E27FC236}">
                      <a16:creationId xmlns:a16="http://schemas.microsoft.com/office/drawing/2014/main" id="{01F0BDDC-E862-41B8-B8AD-7DAB08BFD88F}"/>
                    </a:ext>
                  </a:extLst>
                </p:cNvPr>
                <p:cNvPicPr/>
                <p:nvPr/>
              </p:nvPicPr>
              <p:blipFill>
                <a:blip r:embed="rId867"/>
                <a:stretch>
                  <a:fillRect/>
                </a:stretch>
              </p:blipFill>
              <p:spPr>
                <a:xfrm>
                  <a:off x="2434237" y="6605752"/>
                  <a:ext cx="119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67" name="Freihand 266">
                  <a:extLst>
                    <a:ext uri="{FF2B5EF4-FFF2-40B4-BE49-F238E27FC236}">
                      <a16:creationId xmlns:a16="http://schemas.microsoft.com/office/drawing/2014/main" id="{8DB52F16-8BB4-414E-96C7-0F69EF998679}"/>
                    </a:ext>
                  </a:extLst>
                </p14:cNvPr>
                <p14:cNvContentPartPr/>
                <p14:nvPr/>
              </p14:nvContentPartPr>
              <p14:xfrm>
                <a:off x="2505517" y="6607552"/>
                <a:ext cx="61920" cy="205200"/>
              </p14:xfrm>
            </p:contentPart>
          </mc:Choice>
          <mc:Fallback xmlns="">
            <p:pic>
              <p:nvPicPr>
                <p:cNvPr id="267" name="Freihand 266">
                  <a:extLst>
                    <a:ext uri="{FF2B5EF4-FFF2-40B4-BE49-F238E27FC236}">
                      <a16:creationId xmlns:a16="http://schemas.microsoft.com/office/drawing/2014/main" id="{8DB52F16-8BB4-414E-96C7-0F69EF998679}"/>
                    </a:ext>
                  </a:extLst>
                </p:cNvPr>
                <p:cNvPicPr/>
                <p:nvPr/>
              </p:nvPicPr>
              <p:blipFill>
                <a:blip r:embed="rId869"/>
                <a:stretch>
                  <a:fillRect/>
                </a:stretch>
              </p:blipFill>
              <p:spPr>
                <a:xfrm>
                  <a:off x="2501197" y="6603232"/>
                  <a:ext cx="70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69" name="Freihand 268">
                  <a:extLst>
                    <a:ext uri="{FF2B5EF4-FFF2-40B4-BE49-F238E27FC236}">
                      <a16:creationId xmlns:a16="http://schemas.microsoft.com/office/drawing/2014/main" id="{C8675282-497C-47AB-8CC3-9C2AADF36BB1}"/>
                    </a:ext>
                  </a:extLst>
                </p14:cNvPr>
                <p14:cNvContentPartPr/>
                <p14:nvPr/>
              </p14:nvContentPartPr>
              <p14:xfrm>
                <a:off x="2619997" y="6526192"/>
                <a:ext cx="15840" cy="109800"/>
              </p14:xfrm>
            </p:contentPart>
          </mc:Choice>
          <mc:Fallback xmlns="">
            <p:pic>
              <p:nvPicPr>
                <p:cNvPr id="269" name="Freihand 268">
                  <a:extLst>
                    <a:ext uri="{FF2B5EF4-FFF2-40B4-BE49-F238E27FC236}">
                      <a16:creationId xmlns:a16="http://schemas.microsoft.com/office/drawing/2014/main" id="{C8675282-497C-47AB-8CC3-9C2AADF36BB1}"/>
                    </a:ext>
                  </a:extLst>
                </p:cNvPr>
                <p:cNvPicPr/>
                <p:nvPr/>
              </p:nvPicPr>
              <p:blipFill>
                <a:blip r:embed="rId871"/>
                <a:stretch>
                  <a:fillRect/>
                </a:stretch>
              </p:blipFill>
              <p:spPr>
                <a:xfrm>
                  <a:off x="2615677" y="6521872"/>
                  <a:ext cx="2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78" name="Freihand 577">
                  <a:extLst>
                    <a:ext uri="{FF2B5EF4-FFF2-40B4-BE49-F238E27FC236}">
                      <a16:creationId xmlns:a16="http://schemas.microsoft.com/office/drawing/2014/main" id="{B80B2D9F-2D12-47D7-89A3-925FDA65279C}"/>
                    </a:ext>
                  </a:extLst>
                </p14:cNvPr>
                <p14:cNvContentPartPr/>
                <p14:nvPr/>
              </p14:nvContentPartPr>
              <p14:xfrm>
                <a:off x="1863997" y="6305872"/>
                <a:ext cx="423000" cy="541800"/>
              </p14:xfrm>
            </p:contentPart>
          </mc:Choice>
          <mc:Fallback xmlns="">
            <p:pic>
              <p:nvPicPr>
                <p:cNvPr id="578" name="Freihand 577">
                  <a:extLst>
                    <a:ext uri="{FF2B5EF4-FFF2-40B4-BE49-F238E27FC236}">
                      <a16:creationId xmlns:a16="http://schemas.microsoft.com/office/drawing/2014/main" id="{B80B2D9F-2D12-47D7-89A3-925FDA65279C}"/>
                    </a:ext>
                  </a:extLst>
                </p:cNvPr>
                <p:cNvPicPr/>
                <p:nvPr/>
              </p:nvPicPr>
              <p:blipFill>
                <a:blip r:embed="rId873"/>
                <a:stretch>
                  <a:fillRect/>
                </a:stretch>
              </p:blipFill>
              <p:spPr>
                <a:xfrm>
                  <a:off x="1859677" y="6301552"/>
                  <a:ext cx="431640" cy="550440"/>
                </a:xfrm>
                <a:prstGeom prst="rect">
                  <a:avLst/>
                </a:prstGeom>
              </p:spPr>
            </p:pic>
          </mc:Fallback>
        </mc:AlternateContent>
      </p:grpSp>
      <p:grpSp>
        <p:nvGrpSpPr>
          <p:cNvPr id="582" name="Gruppieren 581">
            <a:extLst>
              <a:ext uri="{FF2B5EF4-FFF2-40B4-BE49-F238E27FC236}">
                <a16:creationId xmlns:a16="http://schemas.microsoft.com/office/drawing/2014/main" id="{A8C983B8-9B3E-4C76-8110-7A3B5D7123DB}"/>
              </a:ext>
            </a:extLst>
          </p:cNvPr>
          <p:cNvGrpSpPr/>
          <p:nvPr/>
        </p:nvGrpSpPr>
        <p:grpSpPr>
          <a:xfrm>
            <a:off x="289717" y="4392832"/>
            <a:ext cx="2208960" cy="1524960"/>
            <a:chOff x="289717" y="4392832"/>
            <a:chExt cx="2208960" cy="1524960"/>
          </a:xfrm>
        </p:grpSpPr>
        <mc:AlternateContent xmlns:mc="http://schemas.openxmlformats.org/markup-compatibility/2006" xmlns:p14="http://schemas.microsoft.com/office/powerpoint/2010/main">
          <mc:Choice Requires="p14">
            <p:contentPart p14:bwMode="auto" r:id="rId874">
              <p14:nvContentPartPr>
                <p14:cNvPr id="254" name="Freihand 253">
                  <a:extLst>
                    <a:ext uri="{FF2B5EF4-FFF2-40B4-BE49-F238E27FC236}">
                      <a16:creationId xmlns:a16="http://schemas.microsoft.com/office/drawing/2014/main" id="{1A59E142-FECF-4051-B122-5BDCD6E8A34E}"/>
                    </a:ext>
                  </a:extLst>
                </p14:cNvPr>
                <p14:cNvContentPartPr/>
                <p14:nvPr/>
              </p14:nvContentPartPr>
              <p14:xfrm>
                <a:off x="740797" y="4729432"/>
                <a:ext cx="123480" cy="1440"/>
              </p14:xfrm>
            </p:contentPart>
          </mc:Choice>
          <mc:Fallback xmlns="">
            <p:pic>
              <p:nvPicPr>
                <p:cNvPr id="254" name="Freihand 253">
                  <a:extLst>
                    <a:ext uri="{FF2B5EF4-FFF2-40B4-BE49-F238E27FC236}">
                      <a16:creationId xmlns:a16="http://schemas.microsoft.com/office/drawing/2014/main" id="{1A59E142-FECF-4051-B122-5BDCD6E8A34E}"/>
                    </a:ext>
                  </a:extLst>
                </p:cNvPr>
                <p:cNvPicPr/>
                <p:nvPr/>
              </p:nvPicPr>
              <p:blipFill>
                <a:blip r:embed="rId875"/>
                <a:stretch>
                  <a:fillRect/>
                </a:stretch>
              </p:blipFill>
              <p:spPr>
                <a:xfrm>
                  <a:off x="736477" y="4725112"/>
                  <a:ext cx="132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55" name="Freihand 254">
                  <a:extLst>
                    <a:ext uri="{FF2B5EF4-FFF2-40B4-BE49-F238E27FC236}">
                      <a16:creationId xmlns:a16="http://schemas.microsoft.com/office/drawing/2014/main" id="{3E2B9312-47F5-418D-9ECA-D502EBA65910}"/>
                    </a:ext>
                  </a:extLst>
                </p14:cNvPr>
                <p14:cNvContentPartPr/>
                <p14:nvPr/>
              </p14:nvContentPartPr>
              <p14:xfrm>
                <a:off x="929797" y="4721872"/>
                <a:ext cx="387360" cy="9360"/>
              </p14:xfrm>
            </p:contentPart>
          </mc:Choice>
          <mc:Fallback xmlns="">
            <p:pic>
              <p:nvPicPr>
                <p:cNvPr id="255" name="Freihand 254">
                  <a:extLst>
                    <a:ext uri="{FF2B5EF4-FFF2-40B4-BE49-F238E27FC236}">
                      <a16:creationId xmlns:a16="http://schemas.microsoft.com/office/drawing/2014/main" id="{3E2B9312-47F5-418D-9ECA-D502EBA65910}"/>
                    </a:ext>
                  </a:extLst>
                </p:cNvPr>
                <p:cNvPicPr/>
                <p:nvPr/>
              </p:nvPicPr>
              <p:blipFill>
                <a:blip r:embed="rId877"/>
                <a:stretch>
                  <a:fillRect/>
                </a:stretch>
              </p:blipFill>
              <p:spPr>
                <a:xfrm>
                  <a:off x="925477" y="4717552"/>
                  <a:ext cx="396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201" name="Freihand 200">
                  <a:extLst>
                    <a:ext uri="{FF2B5EF4-FFF2-40B4-BE49-F238E27FC236}">
                      <a16:creationId xmlns:a16="http://schemas.microsoft.com/office/drawing/2014/main" id="{49EDBA7C-F9FB-44C8-9A0B-2A342BA11115}"/>
                    </a:ext>
                  </a:extLst>
                </p14:cNvPr>
                <p14:cNvContentPartPr/>
                <p14:nvPr/>
              </p14:nvContentPartPr>
              <p14:xfrm>
                <a:off x="2472397" y="4392832"/>
                <a:ext cx="26280" cy="270000"/>
              </p14:xfrm>
            </p:contentPart>
          </mc:Choice>
          <mc:Fallback xmlns="">
            <p:pic>
              <p:nvPicPr>
                <p:cNvPr id="201" name="Freihand 200">
                  <a:extLst>
                    <a:ext uri="{FF2B5EF4-FFF2-40B4-BE49-F238E27FC236}">
                      <a16:creationId xmlns:a16="http://schemas.microsoft.com/office/drawing/2014/main" id="{49EDBA7C-F9FB-44C8-9A0B-2A342BA11115}"/>
                    </a:ext>
                  </a:extLst>
                </p:cNvPr>
                <p:cNvPicPr/>
                <p:nvPr/>
              </p:nvPicPr>
              <p:blipFill>
                <a:blip r:embed="rId879"/>
                <a:stretch>
                  <a:fillRect/>
                </a:stretch>
              </p:blipFill>
              <p:spPr>
                <a:xfrm>
                  <a:off x="2468077" y="4388512"/>
                  <a:ext cx="34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202" name="Freihand 201">
                  <a:extLst>
                    <a:ext uri="{FF2B5EF4-FFF2-40B4-BE49-F238E27FC236}">
                      <a16:creationId xmlns:a16="http://schemas.microsoft.com/office/drawing/2014/main" id="{079DB437-5DBF-43B2-9A52-68E2613793C8}"/>
                    </a:ext>
                  </a:extLst>
                </p14:cNvPr>
                <p14:cNvContentPartPr/>
                <p14:nvPr/>
              </p14:nvContentPartPr>
              <p14:xfrm>
                <a:off x="2441077" y="4736992"/>
                <a:ext cx="28800" cy="803520"/>
              </p14:xfrm>
            </p:contentPart>
          </mc:Choice>
          <mc:Fallback xmlns="">
            <p:pic>
              <p:nvPicPr>
                <p:cNvPr id="202" name="Freihand 201">
                  <a:extLst>
                    <a:ext uri="{FF2B5EF4-FFF2-40B4-BE49-F238E27FC236}">
                      <a16:creationId xmlns:a16="http://schemas.microsoft.com/office/drawing/2014/main" id="{079DB437-5DBF-43B2-9A52-68E2613793C8}"/>
                    </a:ext>
                  </a:extLst>
                </p:cNvPr>
                <p:cNvPicPr/>
                <p:nvPr/>
              </p:nvPicPr>
              <p:blipFill>
                <a:blip r:embed="rId881"/>
                <a:stretch>
                  <a:fillRect/>
                </a:stretch>
              </p:blipFill>
              <p:spPr>
                <a:xfrm>
                  <a:off x="2436757" y="4732672"/>
                  <a:ext cx="3744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3" name="Freihand 202">
                  <a:extLst>
                    <a:ext uri="{FF2B5EF4-FFF2-40B4-BE49-F238E27FC236}">
                      <a16:creationId xmlns:a16="http://schemas.microsoft.com/office/drawing/2014/main" id="{23EF39F6-3D52-4F57-8E97-7187432ADBDF}"/>
                    </a:ext>
                  </a:extLst>
                </p14:cNvPr>
                <p14:cNvContentPartPr/>
                <p14:nvPr/>
              </p14:nvContentPartPr>
              <p14:xfrm>
                <a:off x="2455477" y="5557792"/>
                <a:ext cx="20520" cy="360000"/>
              </p14:xfrm>
            </p:contentPart>
          </mc:Choice>
          <mc:Fallback xmlns="">
            <p:pic>
              <p:nvPicPr>
                <p:cNvPr id="203" name="Freihand 202">
                  <a:extLst>
                    <a:ext uri="{FF2B5EF4-FFF2-40B4-BE49-F238E27FC236}">
                      <a16:creationId xmlns:a16="http://schemas.microsoft.com/office/drawing/2014/main" id="{23EF39F6-3D52-4F57-8E97-7187432ADBDF}"/>
                    </a:ext>
                  </a:extLst>
                </p:cNvPr>
                <p:cNvPicPr/>
                <p:nvPr/>
              </p:nvPicPr>
              <p:blipFill>
                <a:blip r:embed="rId883"/>
                <a:stretch>
                  <a:fillRect/>
                </a:stretch>
              </p:blipFill>
              <p:spPr>
                <a:xfrm>
                  <a:off x="2451157" y="5553472"/>
                  <a:ext cx="291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56" name="Freihand 255">
                  <a:extLst>
                    <a:ext uri="{FF2B5EF4-FFF2-40B4-BE49-F238E27FC236}">
                      <a16:creationId xmlns:a16="http://schemas.microsoft.com/office/drawing/2014/main" id="{6633922C-B1CE-4502-B697-FA0C4B01CA51}"/>
                    </a:ext>
                  </a:extLst>
                </p14:cNvPr>
                <p14:cNvContentPartPr/>
                <p14:nvPr/>
              </p14:nvContentPartPr>
              <p14:xfrm>
                <a:off x="1510837" y="4730152"/>
                <a:ext cx="499680" cy="28080"/>
              </p14:xfrm>
            </p:contentPart>
          </mc:Choice>
          <mc:Fallback xmlns="">
            <p:pic>
              <p:nvPicPr>
                <p:cNvPr id="256" name="Freihand 255">
                  <a:extLst>
                    <a:ext uri="{FF2B5EF4-FFF2-40B4-BE49-F238E27FC236}">
                      <a16:creationId xmlns:a16="http://schemas.microsoft.com/office/drawing/2014/main" id="{6633922C-B1CE-4502-B697-FA0C4B01CA51}"/>
                    </a:ext>
                  </a:extLst>
                </p:cNvPr>
                <p:cNvPicPr/>
                <p:nvPr/>
              </p:nvPicPr>
              <p:blipFill>
                <a:blip r:embed="rId885"/>
                <a:stretch>
                  <a:fillRect/>
                </a:stretch>
              </p:blipFill>
              <p:spPr>
                <a:xfrm>
                  <a:off x="1506517" y="4725832"/>
                  <a:ext cx="508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57" name="Freihand 256">
                  <a:extLst>
                    <a:ext uri="{FF2B5EF4-FFF2-40B4-BE49-F238E27FC236}">
                      <a16:creationId xmlns:a16="http://schemas.microsoft.com/office/drawing/2014/main" id="{31206CB5-3534-4EBE-9D3E-A5363C5FD049}"/>
                    </a:ext>
                  </a:extLst>
                </p14:cNvPr>
                <p14:cNvContentPartPr/>
                <p14:nvPr/>
              </p14:nvContentPartPr>
              <p14:xfrm>
                <a:off x="2117437" y="4718992"/>
                <a:ext cx="361440" cy="19440"/>
              </p14:xfrm>
            </p:contentPart>
          </mc:Choice>
          <mc:Fallback xmlns="">
            <p:pic>
              <p:nvPicPr>
                <p:cNvPr id="257" name="Freihand 256">
                  <a:extLst>
                    <a:ext uri="{FF2B5EF4-FFF2-40B4-BE49-F238E27FC236}">
                      <a16:creationId xmlns:a16="http://schemas.microsoft.com/office/drawing/2014/main" id="{31206CB5-3534-4EBE-9D3E-A5363C5FD049}"/>
                    </a:ext>
                  </a:extLst>
                </p:cNvPr>
                <p:cNvPicPr/>
                <p:nvPr/>
              </p:nvPicPr>
              <p:blipFill>
                <a:blip r:embed="rId887"/>
                <a:stretch>
                  <a:fillRect/>
                </a:stretch>
              </p:blipFill>
              <p:spPr>
                <a:xfrm>
                  <a:off x="2113117" y="4714672"/>
                  <a:ext cx="370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37" name="Freihand 136">
                  <a:extLst>
                    <a:ext uri="{FF2B5EF4-FFF2-40B4-BE49-F238E27FC236}">
                      <a16:creationId xmlns:a16="http://schemas.microsoft.com/office/drawing/2014/main" id="{F29B86F1-08BD-463C-AC50-1DCA3B544D17}"/>
                    </a:ext>
                  </a:extLst>
                </p14:cNvPr>
                <p14:cNvContentPartPr/>
                <p14:nvPr/>
              </p14:nvContentPartPr>
              <p14:xfrm>
                <a:off x="368197" y="4818352"/>
                <a:ext cx="4320" cy="100800"/>
              </p14:xfrm>
            </p:contentPart>
          </mc:Choice>
          <mc:Fallback xmlns="">
            <p:pic>
              <p:nvPicPr>
                <p:cNvPr id="137" name="Freihand 136">
                  <a:extLst>
                    <a:ext uri="{FF2B5EF4-FFF2-40B4-BE49-F238E27FC236}">
                      <a16:creationId xmlns:a16="http://schemas.microsoft.com/office/drawing/2014/main" id="{F29B86F1-08BD-463C-AC50-1DCA3B544D17}"/>
                    </a:ext>
                  </a:extLst>
                </p:cNvPr>
                <p:cNvPicPr/>
                <p:nvPr/>
              </p:nvPicPr>
              <p:blipFill>
                <a:blip r:embed="rId889"/>
                <a:stretch>
                  <a:fillRect/>
                </a:stretch>
              </p:blipFill>
              <p:spPr>
                <a:xfrm>
                  <a:off x="363877" y="4814032"/>
                  <a:ext cx="1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38" name="Freihand 137">
                  <a:extLst>
                    <a:ext uri="{FF2B5EF4-FFF2-40B4-BE49-F238E27FC236}">
                      <a16:creationId xmlns:a16="http://schemas.microsoft.com/office/drawing/2014/main" id="{114047E9-C657-43C8-A061-D2B72DF45F1C}"/>
                    </a:ext>
                  </a:extLst>
                </p14:cNvPr>
                <p14:cNvContentPartPr/>
                <p14:nvPr/>
              </p14:nvContentPartPr>
              <p14:xfrm>
                <a:off x="289717" y="4744552"/>
                <a:ext cx="95760" cy="108360"/>
              </p14:xfrm>
            </p:contentPart>
          </mc:Choice>
          <mc:Fallback xmlns="">
            <p:pic>
              <p:nvPicPr>
                <p:cNvPr id="138" name="Freihand 137">
                  <a:extLst>
                    <a:ext uri="{FF2B5EF4-FFF2-40B4-BE49-F238E27FC236}">
                      <a16:creationId xmlns:a16="http://schemas.microsoft.com/office/drawing/2014/main" id="{114047E9-C657-43C8-A061-D2B72DF45F1C}"/>
                    </a:ext>
                  </a:extLst>
                </p:cNvPr>
                <p:cNvPicPr/>
                <p:nvPr/>
              </p:nvPicPr>
              <p:blipFill>
                <a:blip r:embed="rId891"/>
                <a:stretch>
                  <a:fillRect/>
                </a:stretch>
              </p:blipFill>
              <p:spPr>
                <a:xfrm>
                  <a:off x="285397" y="4740232"/>
                  <a:ext cx="104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39" name="Freihand 138">
                  <a:extLst>
                    <a:ext uri="{FF2B5EF4-FFF2-40B4-BE49-F238E27FC236}">
                      <a16:creationId xmlns:a16="http://schemas.microsoft.com/office/drawing/2014/main" id="{0B057406-22CA-4F0C-A2A1-EA98EA27A3EA}"/>
                    </a:ext>
                  </a:extLst>
                </p14:cNvPr>
                <p14:cNvContentPartPr/>
                <p14:nvPr/>
              </p14:nvContentPartPr>
              <p14:xfrm>
                <a:off x="502117" y="4664632"/>
                <a:ext cx="58680" cy="160560"/>
              </p14:xfrm>
            </p:contentPart>
          </mc:Choice>
          <mc:Fallback xmlns="">
            <p:pic>
              <p:nvPicPr>
                <p:cNvPr id="139" name="Freihand 138">
                  <a:extLst>
                    <a:ext uri="{FF2B5EF4-FFF2-40B4-BE49-F238E27FC236}">
                      <a16:creationId xmlns:a16="http://schemas.microsoft.com/office/drawing/2014/main" id="{0B057406-22CA-4F0C-A2A1-EA98EA27A3EA}"/>
                    </a:ext>
                  </a:extLst>
                </p:cNvPr>
                <p:cNvPicPr/>
                <p:nvPr/>
              </p:nvPicPr>
              <p:blipFill>
                <a:blip r:embed="rId893"/>
                <a:stretch>
                  <a:fillRect/>
                </a:stretch>
              </p:blipFill>
              <p:spPr>
                <a:xfrm>
                  <a:off x="497797" y="4660312"/>
                  <a:ext cx="67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40" name="Freihand 139">
                  <a:extLst>
                    <a:ext uri="{FF2B5EF4-FFF2-40B4-BE49-F238E27FC236}">
                      <a16:creationId xmlns:a16="http://schemas.microsoft.com/office/drawing/2014/main" id="{E51E5A8F-31F1-45AC-8BAD-8FD60F27C7E7}"/>
                    </a:ext>
                  </a:extLst>
                </p14:cNvPr>
                <p14:cNvContentPartPr/>
                <p14:nvPr/>
              </p14:nvContentPartPr>
              <p14:xfrm>
                <a:off x="560077" y="4736992"/>
                <a:ext cx="48240" cy="55440"/>
              </p14:xfrm>
            </p:contentPart>
          </mc:Choice>
          <mc:Fallback xmlns="">
            <p:pic>
              <p:nvPicPr>
                <p:cNvPr id="140" name="Freihand 139">
                  <a:extLst>
                    <a:ext uri="{FF2B5EF4-FFF2-40B4-BE49-F238E27FC236}">
                      <a16:creationId xmlns:a16="http://schemas.microsoft.com/office/drawing/2014/main" id="{E51E5A8F-31F1-45AC-8BAD-8FD60F27C7E7}"/>
                    </a:ext>
                  </a:extLst>
                </p:cNvPr>
                <p:cNvPicPr/>
                <p:nvPr/>
              </p:nvPicPr>
              <p:blipFill>
                <a:blip r:embed="rId895"/>
                <a:stretch>
                  <a:fillRect/>
                </a:stretch>
              </p:blipFill>
              <p:spPr>
                <a:xfrm>
                  <a:off x="555757" y="4732672"/>
                  <a:ext cx="56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9" name="Freihand 518">
                  <a:extLst>
                    <a:ext uri="{FF2B5EF4-FFF2-40B4-BE49-F238E27FC236}">
                      <a16:creationId xmlns:a16="http://schemas.microsoft.com/office/drawing/2014/main" id="{709B470C-0271-4F2D-9D8B-8E4AD062718B}"/>
                    </a:ext>
                  </a:extLst>
                </p14:cNvPr>
                <p14:cNvContentPartPr/>
                <p14:nvPr/>
              </p14:nvContentPartPr>
              <p14:xfrm>
                <a:off x="1030237" y="4503712"/>
                <a:ext cx="586440" cy="9720"/>
              </p14:xfrm>
            </p:contentPart>
          </mc:Choice>
          <mc:Fallback xmlns="">
            <p:pic>
              <p:nvPicPr>
                <p:cNvPr id="519" name="Freihand 518">
                  <a:extLst>
                    <a:ext uri="{FF2B5EF4-FFF2-40B4-BE49-F238E27FC236}">
                      <a16:creationId xmlns:a16="http://schemas.microsoft.com/office/drawing/2014/main" id="{709B470C-0271-4F2D-9D8B-8E4AD062718B}"/>
                    </a:ext>
                  </a:extLst>
                </p:cNvPr>
                <p:cNvPicPr/>
                <p:nvPr/>
              </p:nvPicPr>
              <p:blipFill>
                <a:blip r:embed="rId897"/>
                <a:stretch>
                  <a:fillRect/>
                </a:stretch>
              </p:blipFill>
              <p:spPr>
                <a:xfrm>
                  <a:off x="1025917" y="4499392"/>
                  <a:ext cx="595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0" name="Freihand 519">
                  <a:extLst>
                    <a:ext uri="{FF2B5EF4-FFF2-40B4-BE49-F238E27FC236}">
                      <a16:creationId xmlns:a16="http://schemas.microsoft.com/office/drawing/2014/main" id="{03CD6002-0E1D-4C6E-AE37-680FF9B61841}"/>
                    </a:ext>
                  </a:extLst>
                </p14:cNvPr>
                <p14:cNvContentPartPr/>
                <p14:nvPr/>
              </p14:nvContentPartPr>
              <p14:xfrm>
                <a:off x="1782277" y="4490392"/>
                <a:ext cx="259560" cy="21600"/>
              </p14:xfrm>
            </p:contentPart>
          </mc:Choice>
          <mc:Fallback xmlns="">
            <p:pic>
              <p:nvPicPr>
                <p:cNvPr id="520" name="Freihand 519">
                  <a:extLst>
                    <a:ext uri="{FF2B5EF4-FFF2-40B4-BE49-F238E27FC236}">
                      <a16:creationId xmlns:a16="http://schemas.microsoft.com/office/drawing/2014/main" id="{03CD6002-0E1D-4C6E-AE37-680FF9B61841}"/>
                    </a:ext>
                  </a:extLst>
                </p:cNvPr>
                <p:cNvPicPr/>
                <p:nvPr/>
              </p:nvPicPr>
              <p:blipFill>
                <a:blip r:embed="rId899"/>
                <a:stretch>
                  <a:fillRect/>
                </a:stretch>
              </p:blipFill>
              <p:spPr>
                <a:xfrm>
                  <a:off x="1777957" y="4486072"/>
                  <a:ext cx="268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18" name="Freihand 517">
                  <a:extLst>
                    <a:ext uri="{FF2B5EF4-FFF2-40B4-BE49-F238E27FC236}">
                      <a16:creationId xmlns:a16="http://schemas.microsoft.com/office/drawing/2014/main" id="{95EB07C1-1D2A-4803-9072-D8B845E7F37B}"/>
                    </a:ext>
                  </a:extLst>
                </p14:cNvPr>
                <p14:cNvContentPartPr/>
                <p14:nvPr/>
              </p14:nvContentPartPr>
              <p14:xfrm>
                <a:off x="727477" y="4540072"/>
                <a:ext cx="106200" cy="7200"/>
              </p14:xfrm>
            </p:contentPart>
          </mc:Choice>
          <mc:Fallback xmlns="">
            <p:pic>
              <p:nvPicPr>
                <p:cNvPr id="518" name="Freihand 517">
                  <a:extLst>
                    <a:ext uri="{FF2B5EF4-FFF2-40B4-BE49-F238E27FC236}">
                      <a16:creationId xmlns:a16="http://schemas.microsoft.com/office/drawing/2014/main" id="{95EB07C1-1D2A-4803-9072-D8B845E7F37B}"/>
                    </a:ext>
                  </a:extLst>
                </p:cNvPr>
                <p:cNvPicPr/>
                <p:nvPr/>
              </p:nvPicPr>
              <p:blipFill>
                <a:blip r:embed="rId901"/>
                <a:stretch>
                  <a:fillRect/>
                </a:stretch>
              </p:blipFill>
              <p:spPr>
                <a:xfrm>
                  <a:off x="723157" y="4535752"/>
                  <a:ext cx="114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21" name="Freihand 520">
                  <a:extLst>
                    <a:ext uri="{FF2B5EF4-FFF2-40B4-BE49-F238E27FC236}">
                      <a16:creationId xmlns:a16="http://schemas.microsoft.com/office/drawing/2014/main" id="{EA6C0DB5-F783-4A46-902A-81B30828B968}"/>
                    </a:ext>
                  </a:extLst>
                </p14:cNvPr>
                <p14:cNvContentPartPr/>
                <p14:nvPr/>
              </p14:nvContentPartPr>
              <p14:xfrm>
                <a:off x="392677" y="4400032"/>
                <a:ext cx="112680" cy="187560"/>
              </p14:xfrm>
            </p:contentPart>
          </mc:Choice>
          <mc:Fallback xmlns="">
            <p:pic>
              <p:nvPicPr>
                <p:cNvPr id="521" name="Freihand 520">
                  <a:extLst>
                    <a:ext uri="{FF2B5EF4-FFF2-40B4-BE49-F238E27FC236}">
                      <a16:creationId xmlns:a16="http://schemas.microsoft.com/office/drawing/2014/main" id="{EA6C0DB5-F783-4A46-902A-81B30828B968}"/>
                    </a:ext>
                  </a:extLst>
                </p:cNvPr>
                <p:cNvPicPr/>
                <p:nvPr/>
              </p:nvPicPr>
              <p:blipFill>
                <a:blip r:embed="rId903"/>
                <a:stretch>
                  <a:fillRect/>
                </a:stretch>
              </p:blipFill>
              <p:spPr>
                <a:xfrm>
                  <a:off x="388357" y="4395712"/>
                  <a:ext cx="121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22" name="Freihand 521">
                  <a:extLst>
                    <a:ext uri="{FF2B5EF4-FFF2-40B4-BE49-F238E27FC236}">
                      <a16:creationId xmlns:a16="http://schemas.microsoft.com/office/drawing/2014/main" id="{551860D6-2DC9-4E57-B1EE-7A609CEB2A9E}"/>
                    </a:ext>
                  </a:extLst>
                </p14:cNvPr>
                <p14:cNvContentPartPr/>
                <p14:nvPr/>
              </p14:nvContentPartPr>
              <p14:xfrm>
                <a:off x="542077" y="4448272"/>
                <a:ext cx="94680" cy="52560"/>
              </p14:xfrm>
            </p:contentPart>
          </mc:Choice>
          <mc:Fallback xmlns="">
            <p:pic>
              <p:nvPicPr>
                <p:cNvPr id="522" name="Freihand 521">
                  <a:extLst>
                    <a:ext uri="{FF2B5EF4-FFF2-40B4-BE49-F238E27FC236}">
                      <a16:creationId xmlns:a16="http://schemas.microsoft.com/office/drawing/2014/main" id="{551860D6-2DC9-4E57-B1EE-7A609CEB2A9E}"/>
                    </a:ext>
                  </a:extLst>
                </p:cNvPr>
                <p:cNvPicPr/>
                <p:nvPr/>
              </p:nvPicPr>
              <p:blipFill>
                <a:blip r:embed="rId905"/>
                <a:stretch>
                  <a:fillRect/>
                </a:stretch>
              </p:blipFill>
              <p:spPr>
                <a:xfrm>
                  <a:off x="537757" y="4443952"/>
                  <a:ext cx="103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0" name="Freihand 579">
                  <a:extLst>
                    <a:ext uri="{FF2B5EF4-FFF2-40B4-BE49-F238E27FC236}">
                      <a16:creationId xmlns:a16="http://schemas.microsoft.com/office/drawing/2014/main" id="{6FAFF834-C793-470A-916F-DFD6C8A78C36}"/>
                    </a:ext>
                  </a:extLst>
                </p14:cNvPr>
                <p14:cNvContentPartPr/>
                <p14:nvPr/>
              </p14:nvContentPartPr>
              <p14:xfrm>
                <a:off x="2258917" y="4929952"/>
                <a:ext cx="54720" cy="18360"/>
              </p14:xfrm>
            </p:contentPart>
          </mc:Choice>
          <mc:Fallback xmlns="">
            <p:pic>
              <p:nvPicPr>
                <p:cNvPr id="580" name="Freihand 579">
                  <a:extLst>
                    <a:ext uri="{FF2B5EF4-FFF2-40B4-BE49-F238E27FC236}">
                      <a16:creationId xmlns:a16="http://schemas.microsoft.com/office/drawing/2014/main" id="{6FAFF834-C793-470A-916F-DFD6C8A78C36}"/>
                    </a:ext>
                  </a:extLst>
                </p:cNvPr>
                <p:cNvPicPr/>
                <p:nvPr/>
              </p:nvPicPr>
              <p:blipFill>
                <a:blip r:embed="rId907"/>
                <a:stretch>
                  <a:fillRect/>
                </a:stretch>
              </p:blipFill>
              <p:spPr>
                <a:xfrm>
                  <a:off x="2254597" y="4925632"/>
                  <a:ext cx="63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1" name="Freihand 580">
                  <a:extLst>
                    <a:ext uri="{FF2B5EF4-FFF2-40B4-BE49-F238E27FC236}">
                      <a16:creationId xmlns:a16="http://schemas.microsoft.com/office/drawing/2014/main" id="{1F42705F-CC75-4635-A8D8-385DF4EDAC77}"/>
                    </a:ext>
                  </a:extLst>
                </p14:cNvPr>
                <p14:cNvContentPartPr/>
                <p14:nvPr/>
              </p14:nvContentPartPr>
              <p14:xfrm>
                <a:off x="2195917" y="4841032"/>
                <a:ext cx="178200" cy="129240"/>
              </p14:xfrm>
            </p:contentPart>
          </mc:Choice>
          <mc:Fallback xmlns="">
            <p:pic>
              <p:nvPicPr>
                <p:cNvPr id="581" name="Freihand 580">
                  <a:extLst>
                    <a:ext uri="{FF2B5EF4-FFF2-40B4-BE49-F238E27FC236}">
                      <a16:creationId xmlns:a16="http://schemas.microsoft.com/office/drawing/2014/main" id="{1F42705F-CC75-4635-A8D8-385DF4EDAC77}"/>
                    </a:ext>
                  </a:extLst>
                </p:cNvPr>
                <p:cNvPicPr/>
                <p:nvPr/>
              </p:nvPicPr>
              <p:blipFill>
                <a:blip r:embed="rId909"/>
                <a:stretch>
                  <a:fillRect/>
                </a:stretch>
              </p:blipFill>
              <p:spPr>
                <a:xfrm>
                  <a:off x="2191597" y="4836712"/>
                  <a:ext cx="186840" cy="137880"/>
                </a:xfrm>
                <a:prstGeom prst="rect">
                  <a:avLst/>
                </a:prstGeom>
              </p:spPr>
            </p:pic>
          </mc:Fallback>
        </mc:AlternateContent>
      </p:grpSp>
      <p:grpSp>
        <p:nvGrpSpPr>
          <p:cNvPr id="584" name="Gruppieren 583">
            <a:extLst>
              <a:ext uri="{FF2B5EF4-FFF2-40B4-BE49-F238E27FC236}">
                <a16:creationId xmlns:a16="http://schemas.microsoft.com/office/drawing/2014/main" id="{522B3FFE-0F1F-49DF-B286-37908D472E84}"/>
              </a:ext>
            </a:extLst>
          </p:cNvPr>
          <p:cNvGrpSpPr/>
          <p:nvPr/>
        </p:nvGrpSpPr>
        <p:grpSpPr>
          <a:xfrm>
            <a:off x="3759757" y="56632"/>
            <a:ext cx="650880" cy="478800"/>
            <a:chOff x="3759757" y="56632"/>
            <a:chExt cx="650880" cy="478800"/>
          </a:xfrm>
        </p:grpSpPr>
        <mc:AlternateContent xmlns:mc="http://schemas.openxmlformats.org/markup-compatibility/2006" xmlns:p14="http://schemas.microsoft.com/office/powerpoint/2010/main">
          <mc:Choice Requires="p14">
            <p:contentPart p14:bwMode="auto" r:id="rId910">
              <p14:nvContentPartPr>
                <p14:cNvPr id="188" name="Freihand 187">
                  <a:extLst>
                    <a:ext uri="{FF2B5EF4-FFF2-40B4-BE49-F238E27FC236}">
                      <a16:creationId xmlns:a16="http://schemas.microsoft.com/office/drawing/2014/main" id="{2D8D47DE-38A7-4C2C-AB88-8D1555334486}"/>
                    </a:ext>
                  </a:extLst>
                </p14:cNvPr>
                <p14:cNvContentPartPr/>
                <p14:nvPr/>
              </p14:nvContentPartPr>
              <p14:xfrm>
                <a:off x="3841477" y="203152"/>
                <a:ext cx="135360" cy="137880"/>
              </p14:xfrm>
            </p:contentPart>
          </mc:Choice>
          <mc:Fallback xmlns="">
            <p:pic>
              <p:nvPicPr>
                <p:cNvPr id="188" name="Freihand 187">
                  <a:extLst>
                    <a:ext uri="{FF2B5EF4-FFF2-40B4-BE49-F238E27FC236}">
                      <a16:creationId xmlns:a16="http://schemas.microsoft.com/office/drawing/2014/main" id="{2D8D47DE-38A7-4C2C-AB88-8D1555334486}"/>
                    </a:ext>
                  </a:extLst>
                </p:cNvPr>
                <p:cNvPicPr/>
                <p:nvPr/>
              </p:nvPicPr>
              <p:blipFill>
                <a:blip r:embed="rId911"/>
                <a:stretch>
                  <a:fillRect/>
                </a:stretch>
              </p:blipFill>
              <p:spPr>
                <a:xfrm>
                  <a:off x="3837157" y="198832"/>
                  <a:ext cx="144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89" name="Freihand 188">
                  <a:extLst>
                    <a:ext uri="{FF2B5EF4-FFF2-40B4-BE49-F238E27FC236}">
                      <a16:creationId xmlns:a16="http://schemas.microsoft.com/office/drawing/2014/main" id="{C2916F10-1085-40B3-9F3A-3DDDCA374C72}"/>
                    </a:ext>
                  </a:extLst>
                </p14:cNvPr>
                <p14:cNvContentPartPr/>
                <p14:nvPr/>
              </p14:nvContentPartPr>
              <p14:xfrm>
                <a:off x="4013197" y="147352"/>
                <a:ext cx="171360" cy="157680"/>
              </p14:xfrm>
            </p:contentPart>
          </mc:Choice>
          <mc:Fallback xmlns="">
            <p:pic>
              <p:nvPicPr>
                <p:cNvPr id="189" name="Freihand 188">
                  <a:extLst>
                    <a:ext uri="{FF2B5EF4-FFF2-40B4-BE49-F238E27FC236}">
                      <a16:creationId xmlns:a16="http://schemas.microsoft.com/office/drawing/2014/main" id="{C2916F10-1085-40B3-9F3A-3DDDCA374C72}"/>
                    </a:ext>
                  </a:extLst>
                </p:cNvPr>
                <p:cNvPicPr/>
                <p:nvPr/>
              </p:nvPicPr>
              <p:blipFill>
                <a:blip r:embed="rId913"/>
                <a:stretch>
                  <a:fillRect/>
                </a:stretch>
              </p:blipFill>
              <p:spPr>
                <a:xfrm>
                  <a:off x="4008877" y="143032"/>
                  <a:ext cx="180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90" name="Freihand 189">
                  <a:extLst>
                    <a:ext uri="{FF2B5EF4-FFF2-40B4-BE49-F238E27FC236}">
                      <a16:creationId xmlns:a16="http://schemas.microsoft.com/office/drawing/2014/main" id="{EBD0D67D-BF86-452D-B99D-E3277766CBAD}"/>
                    </a:ext>
                  </a:extLst>
                </p14:cNvPr>
                <p14:cNvContentPartPr/>
                <p14:nvPr/>
              </p14:nvContentPartPr>
              <p14:xfrm>
                <a:off x="4225597" y="85792"/>
                <a:ext cx="10800" cy="102600"/>
              </p14:xfrm>
            </p:contentPart>
          </mc:Choice>
          <mc:Fallback xmlns="">
            <p:pic>
              <p:nvPicPr>
                <p:cNvPr id="190" name="Freihand 189">
                  <a:extLst>
                    <a:ext uri="{FF2B5EF4-FFF2-40B4-BE49-F238E27FC236}">
                      <a16:creationId xmlns:a16="http://schemas.microsoft.com/office/drawing/2014/main" id="{EBD0D67D-BF86-452D-B99D-E3277766CBAD}"/>
                    </a:ext>
                  </a:extLst>
                </p:cNvPr>
                <p:cNvPicPr/>
                <p:nvPr/>
              </p:nvPicPr>
              <p:blipFill>
                <a:blip r:embed="rId915"/>
                <a:stretch>
                  <a:fillRect/>
                </a:stretch>
              </p:blipFill>
              <p:spPr>
                <a:xfrm>
                  <a:off x="4221277" y="81472"/>
                  <a:ext cx="1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3" name="Freihand 582">
                  <a:extLst>
                    <a:ext uri="{FF2B5EF4-FFF2-40B4-BE49-F238E27FC236}">
                      <a16:creationId xmlns:a16="http://schemas.microsoft.com/office/drawing/2014/main" id="{0BB1BC3F-9D59-434A-A96D-4DEE41761862}"/>
                    </a:ext>
                  </a:extLst>
                </p14:cNvPr>
                <p14:cNvContentPartPr/>
                <p14:nvPr/>
              </p14:nvContentPartPr>
              <p14:xfrm>
                <a:off x="3759757" y="56632"/>
                <a:ext cx="650880" cy="478800"/>
              </p14:xfrm>
            </p:contentPart>
          </mc:Choice>
          <mc:Fallback xmlns="">
            <p:pic>
              <p:nvPicPr>
                <p:cNvPr id="583" name="Freihand 582">
                  <a:extLst>
                    <a:ext uri="{FF2B5EF4-FFF2-40B4-BE49-F238E27FC236}">
                      <a16:creationId xmlns:a16="http://schemas.microsoft.com/office/drawing/2014/main" id="{0BB1BC3F-9D59-434A-A96D-4DEE41761862}"/>
                    </a:ext>
                  </a:extLst>
                </p:cNvPr>
                <p:cNvPicPr/>
                <p:nvPr/>
              </p:nvPicPr>
              <p:blipFill>
                <a:blip r:embed="rId917"/>
                <a:stretch>
                  <a:fillRect/>
                </a:stretch>
              </p:blipFill>
              <p:spPr>
                <a:xfrm>
                  <a:off x="3755437" y="52312"/>
                  <a:ext cx="659520" cy="487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80705BC0-D62D-464B-93C5-6D3697E3CC6E}"/>
              </a:ext>
            </a:extLst>
          </p:cNvPr>
          <p:cNvGrpSpPr/>
          <p:nvPr/>
        </p:nvGrpSpPr>
        <p:grpSpPr>
          <a:xfrm>
            <a:off x="10672477" y="158872"/>
            <a:ext cx="1111680" cy="233280"/>
            <a:chOff x="10672477" y="158872"/>
            <a:chExt cx="1111680" cy="23328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872BC481-1180-47DE-935F-CE082EB4A086}"/>
                    </a:ext>
                  </a:extLst>
                </p14:cNvPr>
                <p14:cNvContentPartPr/>
                <p14:nvPr/>
              </p14:nvContentPartPr>
              <p14:xfrm>
                <a:off x="10694077" y="161752"/>
                <a:ext cx="143280" cy="198720"/>
              </p14:xfrm>
            </p:contentPart>
          </mc:Choice>
          <mc:Fallback xmlns="">
            <p:pic>
              <p:nvPicPr>
                <p:cNvPr id="9" name="Freihand 8">
                  <a:extLst>
                    <a:ext uri="{FF2B5EF4-FFF2-40B4-BE49-F238E27FC236}">
                      <a16:creationId xmlns:a16="http://schemas.microsoft.com/office/drawing/2014/main" id="{872BC481-1180-47DE-935F-CE082EB4A086}"/>
                    </a:ext>
                  </a:extLst>
                </p:cNvPr>
                <p:cNvPicPr/>
                <p:nvPr/>
              </p:nvPicPr>
              <p:blipFill>
                <a:blip r:embed="rId3"/>
                <a:stretch>
                  <a:fillRect/>
                </a:stretch>
              </p:blipFill>
              <p:spPr>
                <a:xfrm>
                  <a:off x="10689757" y="157432"/>
                  <a:ext cx="151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D70AA8E4-1F04-4916-AF9C-6C3BA4074177}"/>
                    </a:ext>
                  </a:extLst>
                </p14:cNvPr>
                <p14:cNvContentPartPr/>
                <p14:nvPr/>
              </p14:nvContentPartPr>
              <p14:xfrm>
                <a:off x="10809637" y="190192"/>
                <a:ext cx="66600" cy="200160"/>
              </p14:xfrm>
            </p:contentPart>
          </mc:Choice>
          <mc:Fallback xmlns="">
            <p:pic>
              <p:nvPicPr>
                <p:cNvPr id="10" name="Freihand 9">
                  <a:extLst>
                    <a:ext uri="{FF2B5EF4-FFF2-40B4-BE49-F238E27FC236}">
                      <a16:creationId xmlns:a16="http://schemas.microsoft.com/office/drawing/2014/main" id="{D70AA8E4-1F04-4916-AF9C-6C3BA4074177}"/>
                    </a:ext>
                  </a:extLst>
                </p:cNvPr>
                <p:cNvPicPr/>
                <p:nvPr/>
              </p:nvPicPr>
              <p:blipFill>
                <a:blip r:embed="rId5"/>
                <a:stretch>
                  <a:fillRect/>
                </a:stretch>
              </p:blipFill>
              <p:spPr>
                <a:xfrm>
                  <a:off x="10805317" y="185872"/>
                  <a:ext cx="75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F6750E1C-794A-419E-8B03-049EC45BC41B}"/>
                    </a:ext>
                  </a:extLst>
                </p14:cNvPr>
                <p14:cNvContentPartPr/>
                <p14:nvPr/>
              </p14:nvContentPartPr>
              <p14:xfrm>
                <a:off x="10672477" y="379552"/>
                <a:ext cx="207720" cy="12600"/>
              </p14:xfrm>
            </p:contentPart>
          </mc:Choice>
          <mc:Fallback xmlns="">
            <p:pic>
              <p:nvPicPr>
                <p:cNvPr id="11" name="Freihand 10">
                  <a:extLst>
                    <a:ext uri="{FF2B5EF4-FFF2-40B4-BE49-F238E27FC236}">
                      <a16:creationId xmlns:a16="http://schemas.microsoft.com/office/drawing/2014/main" id="{F6750E1C-794A-419E-8B03-049EC45BC41B}"/>
                    </a:ext>
                  </a:extLst>
                </p:cNvPr>
                <p:cNvPicPr/>
                <p:nvPr/>
              </p:nvPicPr>
              <p:blipFill>
                <a:blip r:embed="rId7"/>
                <a:stretch>
                  <a:fillRect/>
                </a:stretch>
              </p:blipFill>
              <p:spPr>
                <a:xfrm>
                  <a:off x="10668157" y="375232"/>
                  <a:ext cx="21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86CD114D-9C54-43AC-9FB2-F6D02BDFB0D8}"/>
                    </a:ext>
                  </a:extLst>
                </p14:cNvPr>
                <p14:cNvContentPartPr/>
                <p14:nvPr/>
              </p14:nvContentPartPr>
              <p14:xfrm>
                <a:off x="10966237" y="158872"/>
                <a:ext cx="148320" cy="200160"/>
              </p14:xfrm>
            </p:contentPart>
          </mc:Choice>
          <mc:Fallback xmlns="">
            <p:pic>
              <p:nvPicPr>
                <p:cNvPr id="21" name="Freihand 20">
                  <a:extLst>
                    <a:ext uri="{FF2B5EF4-FFF2-40B4-BE49-F238E27FC236}">
                      <a16:creationId xmlns:a16="http://schemas.microsoft.com/office/drawing/2014/main" id="{86CD114D-9C54-43AC-9FB2-F6D02BDFB0D8}"/>
                    </a:ext>
                  </a:extLst>
                </p:cNvPr>
                <p:cNvPicPr/>
                <p:nvPr/>
              </p:nvPicPr>
              <p:blipFill>
                <a:blip r:embed="rId9"/>
                <a:stretch>
                  <a:fillRect/>
                </a:stretch>
              </p:blipFill>
              <p:spPr>
                <a:xfrm>
                  <a:off x="10961917" y="154552"/>
                  <a:ext cx="156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B2D1EB87-53E5-49F1-A9D3-B97C9D4F0847}"/>
                    </a:ext>
                  </a:extLst>
                </p14:cNvPr>
                <p14:cNvContentPartPr/>
                <p14:nvPr/>
              </p14:nvContentPartPr>
              <p14:xfrm>
                <a:off x="11245237" y="219352"/>
                <a:ext cx="206280" cy="128160"/>
              </p14:xfrm>
            </p:contentPart>
          </mc:Choice>
          <mc:Fallback xmlns="">
            <p:pic>
              <p:nvPicPr>
                <p:cNvPr id="22" name="Freihand 21">
                  <a:extLst>
                    <a:ext uri="{FF2B5EF4-FFF2-40B4-BE49-F238E27FC236}">
                      <a16:creationId xmlns:a16="http://schemas.microsoft.com/office/drawing/2014/main" id="{B2D1EB87-53E5-49F1-A9D3-B97C9D4F0847}"/>
                    </a:ext>
                  </a:extLst>
                </p:cNvPr>
                <p:cNvPicPr/>
                <p:nvPr/>
              </p:nvPicPr>
              <p:blipFill>
                <a:blip r:embed="rId11"/>
                <a:stretch>
                  <a:fillRect/>
                </a:stretch>
              </p:blipFill>
              <p:spPr>
                <a:xfrm>
                  <a:off x="11240917" y="215032"/>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531900D6-EC43-40BC-9B38-22BE43FCBE42}"/>
                    </a:ext>
                  </a:extLst>
                </p14:cNvPr>
                <p14:cNvContentPartPr/>
                <p14:nvPr/>
              </p14:nvContentPartPr>
              <p14:xfrm>
                <a:off x="11559517" y="191272"/>
                <a:ext cx="224640" cy="195480"/>
              </p14:xfrm>
            </p:contentPart>
          </mc:Choice>
          <mc:Fallback xmlns="">
            <p:pic>
              <p:nvPicPr>
                <p:cNvPr id="23" name="Freihand 22">
                  <a:extLst>
                    <a:ext uri="{FF2B5EF4-FFF2-40B4-BE49-F238E27FC236}">
                      <a16:creationId xmlns:a16="http://schemas.microsoft.com/office/drawing/2014/main" id="{531900D6-EC43-40BC-9B38-22BE43FCBE42}"/>
                    </a:ext>
                  </a:extLst>
                </p:cNvPr>
                <p:cNvPicPr/>
                <p:nvPr/>
              </p:nvPicPr>
              <p:blipFill>
                <a:blip r:embed="rId13"/>
                <a:stretch>
                  <a:fillRect/>
                </a:stretch>
              </p:blipFill>
              <p:spPr>
                <a:xfrm>
                  <a:off x="11555197" y="186952"/>
                  <a:ext cx="233280" cy="204120"/>
                </a:xfrm>
                <a:prstGeom prst="rect">
                  <a:avLst/>
                </a:prstGeom>
              </p:spPr>
            </p:pic>
          </mc:Fallback>
        </mc:AlternateContent>
      </p:grpSp>
      <p:sp>
        <p:nvSpPr>
          <p:cNvPr id="35" name="Gerader Verbinder 34">
            <a:extLst>
              <a:ext uri="{FF2B5EF4-FFF2-40B4-BE49-F238E27FC236}">
                <a16:creationId xmlns:a16="http://schemas.microsoft.com/office/drawing/2014/main" id="{6BFEB610-7A6C-481F-97DE-9DF9DE1C9925}"/>
              </a:ext>
            </a:extLst>
          </p:cNvPr>
          <p:cNvSpPr/>
          <p:nvPr/>
        </p:nvSpPr>
        <p:spPr>
          <a:xfrm flipV="1">
            <a:off x="1380035" y="1401170"/>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9" name="Gruppieren 28">
            <a:extLst>
              <a:ext uri="{FF2B5EF4-FFF2-40B4-BE49-F238E27FC236}">
                <a16:creationId xmlns:a16="http://schemas.microsoft.com/office/drawing/2014/main" id="{D0667AA2-46CB-450C-8D5A-FE69E61B3C1C}"/>
              </a:ext>
            </a:extLst>
          </p:cNvPr>
          <p:cNvGrpSpPr/>
          <p:nvPr/>
        </p:nvGrpSpPr>
        <p:grpSpPr>
          <a:xfrm>
            <a:off x="4389037" y="1142032"/>
            <a:ext cx="458280" cy="277560"/>
            <a:chOff x="4389037" y="1142032"/>
            <a:chExt cx="458280" cy="277560"/>
          </a:xfrm>
        </p:grpSpPr>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E18C4E95-377D-4858-9DCA-B63ADACF08B0}"/>
                    </a:ext>
                  </a:extLst>
                </p14:cNvPr>
                <p14:cNvContentPartPr/>
                <p14:nvPr/>
              </p14:nvContentPartPr>
              <p14:xfrm>
                <a:off x="4389037" y="1227352"/>
                <a:ext cx="129600" cy="192240"/>
              </p14:xfrm>
            </p:contentPart>
          </mc:Choice>
          <mc:Fallback xmlns="">
            <p:pic>
              <p:nvPicPr>
                <p:cNvPr id="25" name="Freihand 24">
                  <a:extLst>
                    <a:ext uri="{FF2B5EF4-FFF2-40B4-BE49-F238E27FC236}">
                      <a16:creationId xmlns:a16="http://schemas.microsoft.com/office/drawing/2014/main" id="{E18C4E95-377D-4858-9DCA-B63ADACF08B0}"/>
                    </a:ext>
                  </a:extLst>
                </p:cNvPr>
                <p:cNvPicPr/>
                <p:nvPr/>
              </p:nvPicPr>
              <p:blipFill>
                <a:blip r:embed="rId15"/>
                <a:stretch>
                  <a:fillRect/>
                </a:stretch>
              </p:blipFill>
              <p:spPr>
                <a:xfrm>
                  <a:off x="4384717" y="1223032"/>
                  <a:ext cx="138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D31F98E9-06C2-4CDA-9228-3D5D1E317C53}"/>
                    </a:ext>
                  </a:extLst>
                </p14:cNvPr>
                <p14:cNvContentPartPr/>
                <p14:nvPr/>
              </p14:nvContentPartPr>
              <p14:xfrm>
                <a:off x="4558237" y="1197112"/>
                <a:ext cx="185400" cy="164520"/>
              </p14:xfrm>
            </p:contentPart>
          </mc:Choice>
          <mc:Fallback xmlns="">
            <p:pic>
              <p:nvPicPr>
                <p:cNvPr id="27" name="Freihand 26">
                  <a:extLst>
                    <a:ext uri="{FF2B5EF4-FFF2-40B4-BE49-F238E27FC236}">
                      <a16:creationId xmlns:a16="http://schemas.microsoft.com/office/drawing/2014/main" id="{D31F98E9-06C2-4CDA-9228-3D5D1E317C53}"/>
                    </a:ext>
                  </a:extLst>
                </p:cNvPr>
                <p:cNvPicPr/>
                <p:nvPr/>
              </p:nvPicPr>
              <p:blipFill>
                <a:blip r:embed="rId17"/>
                <a:stretch>
                  <a:fillRect/>
                </a:stretch>
              </p:blipFill>
              <p:spPr>
                <a:xfrm>
                  <a:off x="4553917" y="1192792"/>
                  <a:ext cx="194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17644569-F6C2-475C-A841-5341A1EE3930}"/>
                    </a:ext>
                  </a:extLst>
                </p14:cNvPr>
                <p14:cNvContentPartPr/>
                <p14:nvPr/>
              </p14:nvContentPartPr>
              <p14:xfrm>
                <a:off x="4842277" y="1142032"/>
                <a:ext cx="5040" cy="78840"/>
              </p14:xfrm>
            </p:contentPart>
          </mc:Choice>
          <mc:Fallback xmlns="">
            <p:pic>
              <p:nvPicPr>
                <p:cNvPr id="28" name="Freihand 27">
                  <a:extLst>
                    <a:ext uri="{FF2B5EF4-FFF2-40B4-BE49-F238E27FC236}">
                      <a16:creationId xmlns:a16="http://schemas.microsoft.com/office/drawing/2014/main" id="{17644569-F6C2-475C-A841-5341A1EE3930}"/>
                    </a:ext>
                  </a:extLst>
                </p:cNvPr>
                <p:cNvPicPr/>
                <p:nvPr/>
              </p:nvPicPr>
              <p:blipFill>
                <a:blip r:embed="rId19"/>
                <a:stretch>
                  <a:fillRect/>
                </a:stretch>
              </p:blipFill>
              <p:spPr>
                <a:xfrm>
                  <a:off x="4837957" y="1137712"/>
                  <a:ext cx="13680" cy="87480"/>
                </a:xfrm>
                <a:prstGeom prst="rect">
                  <a:avLst/>
                </a:prstGeom>
              </p:spPr>
            </p:pic>
          </mc:Fallback>
        </mc:AlternateContent>
      </p:grpSp>
      <p:grpSp>
        <p:nvGrpSpPr>
          <p:cNvPr id="79" name="Gruppieren 78">
            <a:extLst>
              <a:ext uri="{FF2B5EF4-FFF2-40B4-BE49-F238E27FC236}">
                <a16:creationId xmlns:a16="http://schemas.microsoft.com/office/drawing/2014/main" id="{F1A7C5B2-468D-4600-AE81-88FCA0450D7D}"/>
              </a:ext>
            </a:extLst>
          </p:cNvPr>
          <p:cNvGrpSpPr/>
          <p:nvPr/>
        </p:nvGrpSpPr>
        <p:grpSpPr>
          <a:xfrm>
            <a:off x="6352837" y="179032"/>
            <a:ext cx="3077640" cy="483840"/>
            <a:chOff x="6352837" y="179032"/>
            <a:chExt cx="3077640" cy="483840"/>
          </a:xfrm>
        </p:grpSpPr>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77DBE072-1764-4D67-8E28-3AB07956DE62}"/>
                    </a:ext>
                  </a:extLst>
                </p14:cNvPr>
                <p14:cNvContentPartPr/>
                <p14:nvPr/>
              </p14:nvContentPartPr>
              <p14:xfrm>
                <a:off x="6352837" y="179032"/>
                <a:ext cx="126000" cy="147600"/>
              </p14:xfrm>
            </p:contentPart>
          </mc:Choice>
          <mc:Fallback xmlns="">
            <p:pic>
              <p:nvPicPr>
                <p:cNvPr id="31" name="Freihand 30">
                  <a:extLst>
                    <a:ext uri="{FF2B5EF4-FFF2-40B4-BE49-F238E27FC236}">
                      <a16:creationId xmlns:a16="http://schemas.microsoft.com/office/drawing/2014/main" id="{77DBE072-1764-4D67-8E28-3AB07956DE62}"/>
                    </a:ext>
                  </a:extLst>
                </p:cNvPr>
                <p:cNvPicPr/>
                <p:nvPr/>
              </p:nvPicPr>
              <p:blipFill>
                <a:blip r:embed="rId21"/>
                <a:stretch>
                  <a:fillRect/>
                </a:stretch>
              </p:blipFill>
              <p:spPr>
                <a:xfrm>
                  <a:off x="6348517" y="174712"/>
                  <a:ext cx="13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Freihand 32">
                  <a:extLst>
                    <a:ext uri="{FF2B5EF4-FFF2-40B4-BE49-F238E27FC236}">
                      <a16:creationId xmlns:a16="http://schemas.microsoft.com/office/drawing/2014/main" id="{0EC6D2E1-CFAB-4773-BD8A-477BF0049DF8}"/>
                    </a:ext>
                  </a:extLst>
                </p14:cNvPr>
                <p14:cNvContentPartPr/>
                <p14:nvPr/>
              </p14:nvContentPartPr>
              <p14:xfrm>
                <a:off x="6486757" y="240952"/>
                <a:ext cx="269640" cy="67680"/>
              </p14:xfrm>
            </p:contentPart>
          </mc:Choice>
          <mc:Fallback xmlns="">
            <p:pic>
              <p:nvPicPr>
                <p:cNvPr id="33" name="Freihand 32">
                  <a:extLst>
                    <a:ext uri="{FF2B5EF4-FFF2-40B4-BE49-F238E27FC236}">
                      <a16:creationId xmlns:a16="http://schemas.microsoft.com/office/drawing/2014/main" id="{0EC6D2E1-CFAB-4773-BD8A-477BF0049DF8}"/>
                    </a:ext>
                  </a:extLst>
                </p:cNvPr>
                <p:cNvPicPr/>
                <p:nvPr/>
              </p:nvPicPr>
              <p:blipFill>
                <a:blip r:embed="rId23"/>
                <a:stretch>
                  <a:fillRect/>
                </a:stretch>
              </p:blipFill>
              <p:spPr>
                <a:xfrm>
                  <a:off x="6482437" y="236632"/>
                  <a:ext cx="278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4DCC4E00-777F-459D-AEAA-F2AA7CD48CC1}"/>
                    </a:ext>
                  </a:extLst>
                </p14:cNvPr>
                <p14:cNvContentPartPr/>
                <p14:nvPr/>
              </p14:nvContentPartPr>
              <p14:xfrm>
                <a:off x="6794917" y="256792"/>
                <a:ext cx="173520" cy="59400"/>
              </p14:xfrm>
            </p:contentPart>
          </mc:Choice>
          <mc:Fallback xmlns="">
            <p:pic>
              <p:nvPicPr>
                <p:cNvPr id="34" name="Freihand 33">
                  <a:extLst>
                    <a:ext uri="{FF2B5EF4-FFF2-40B4-BE49-F238E27FC236}">
                      <a16:creationId xmlns:a16="http://schemas.microsoft.com/office/drawing/2014/main" id="{4DCC4E00-777F-459D-AEAA-F2AA7CD48CC1}"/>
                    </a:ext>
                  </a:extLst>
                </p:cNvPr>
                <p:cNvPicPr/>
                <p:nvPr/>
              </p:nvPicPr>
              <p:blipFill>
                <a:blip r:embed="rId25"/>
                <a:stretch>
                  <a:fillRect/>
                </a:stretch>
              </p:blipFill>
              <p:spPr>
                <a:xfrm>
                  <a:off x="6790597" y="252472"/>
                  <a:ext cx="182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E06BC7D2-947E-4F39-968B-F6FE357FDA2A}"/>
                    </a:ext>
                  </a:extLst>
                </p14:cNvPr>
                <p14:cNvContentPartPr/>
                <p14:nvPr/>
              </p14:nvContentPartPr>
              <p14:xfrm>
                <a:off x="6947197" y="220432"/>
                <a:ext cx="360" cy="360"/>
              </p14:xfrm>
            </p:contentPart>
          </mc:Choice>
          <mc:Fallback xmlns="">
            <p:pic>
              <p:nvPicPr>
                <p:cNvPr id="36" name="Freihand 35">
                  <a:extLst>
                    <a:ext uri="{FF2B5EF4-FFF2-40B4-BE49-F238E27FC236}">
                      <a16:creationId xmlns:a16="http://schemas.microsoft.com/office/drawing/2014/main" id="{E06BC7D2-947E-4F39-968B-F6FE357FDA2A}"/>
                    </a:ext>
                  </a:extLst>
                </p:cNvPr>
                <p:cNvPicPr/>
                <p:nvPr/>
              </p:nvPicPr>
              <p:blipFill>
                <a:blip r:embed="rId27"/>
                <a:stretch>
                  <a:fillRect/>
                </a:stretch>
              </p:blipFill>
              <p:spPr>
                <a:xfrm>
                  <a:off x="6942877" y="216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31E16611-A12A-430E-830F-9CE7FA4318AC}"/>
                    </a:ext>
                  </a:extLst>
                </p14:cNvPr>
                <p14:cNvContentPartPr/>
                <p14:nvPr/>
              </p14:nvContentPartPr>
              <p14:xfrm>
                <a:off x="7002277" y="206752"/>
                <a:ext cx="196200" cy="153360"/>
              </p14:xfrm>
            </p:contentPart>
          </mc:Choice>
          <mc:Fallback xmlns="">
            <p:pic>
              <p:nvPicPr>
                <p:cNvPr id="37" name="Freihand 36">
                  <a:extLst>
                    <a:ext uri="{FF2B5EF4-FFF2-40B4-BE49-F238E27FC236}">
                      <a16:creationId xmlns:a16="http://schemas.microsoft.com/office/drawing/2014/main" id="{31E16611-A12A-430E-830F-9CE7FA4318AC}"/>
                    </a:ext>
                  </a:extLst>
                </p:cNvPr>
                <p:cNvPicPr/>
                <p:nvPr/>
              </p:nvPicPr>
              <p:blipFill>
                <a:blip r:embed="rId29"/>
                <a:stretch>
                  <a:fillRect/>
                </a:stretch>
              </p:blipFill>
              <p:spPr>
                <a:xfrm>
                  <a:off x="6997957" y="202432"/>
                  <a:ext cx="20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99948C37-45A5-4550-AB2A-D1543A26DD2D}"/>
                    </a:ext>
                  </a:extLst>
                </p14:cNvPr>
                <p14:cNvContentPartPr/>
                <p14:nvPr/>
              </p14:nvContentPartPr>
              <p14:xfrm>
                <a:off x="7329877" y="268672"/>
                <a:ext cx="164160" cy="56520"/>
              </p14:xfrm>
            </p:contentPart>
          </mc:Choice>
          <mc:Fallback xmlns="">
            <p:pic>
              <p:nvPicPr>
                <p:cNvPr id="39" name="Freihand 38">
                  <a:extLst>
                    <a:ext uri="{FF2B5EF4-FFF2-40B4-BE49-F238E27FC236}">
                      <a16:creationId xmlns:a16="http://schemas.microsoft.com/office/drawing/2014/main" id="{99948C37-45A5-4550-AB2A-D1543A26DD2D}"/>
                    </a:ext>
                  </a:extLst>
                </p:cNvPr>
                <p:cNvPicPr/>
                <p:nvPr/>
              </p:nvPicPr>
              <p:blipFill>
                <a:blip r:embed="rId31"/>
                <a:stretch>
                  <a:fillRect/>
                </a:stretch>
              </p:blipFill>
              <p:spPr>
                <a:xfrm>
                  <a:off x="7325557" y="264352"/>
                  <a:ext cx="172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7194D946-A504-462B-ACB2-D33C38E7EE26}"/>
                    </a:ext>
                  </a:extLst>
                </p14:cNvPr>
                <p14:cNvContentPartPr/>
                <p14:nvPr/>
              </p14:nvContentPartPr>
              <p14:xfrm>
                <a:off x="7499437" y="294592"/>
                <a:ext cx="288360" cy="183240"/>
              </p14:xfrm>
            </p:contentPart>
          </mc:Choice>
          <mc:Fallback xmlns="">
            <p:pic>
              <p:nvPicPr>
                <p:cNvPr id="40" name="Freihand 39">
                  <a:extLst>
                    <a:ext uri="{FF2B5EF4-FFF2-40B4-BE49-F238E27FC236}">
                      <a16:creationId xmlns:a16="http://schemas.microsoft.com/office/drawing/2014/main" id="{7194D946-A504-462B-ACB2-D33C38E7EE26}"/>
                    </a:ext>
                  </a:extLst>
                </p:cNvPr>
                <p:cNvPicPr/>
                <p:nvPr/>
              </p:nvPicPr>
              <p:blipFill>
                <a:blip r:embed="rId33"/>
                <a:stretch>
                  <a:fillRect/>
                </a:stretch>
              </p:blipFill>
              <p:spPr>
                <a:xfrm>
                  <a:off x="7495117" y="290272"/>
                  <a:ext cx="29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A0F5D75A-6A90-46FB-9FC8-21E6BB2242B9}"/>
                    </a:ext>
                  </a:extLst>
                </p14:cNvPr>
                <p14:cNvContentPartPr/>
                <p14:nvPr/>
              </p14:nvContentPartPr>
              <p14:xfrm>
                <a:off x="7936837" y="281272"/>
                <a:ext cx="79920" cy="74160"/>
              </p14:xfrm>
            </p:contentPart>
          </mc:Choice>
          <mc:Fallback xmlns="">
            <p:pic>
              <p:nvPicPr>
                <p:cNvPr id="42" name="Freihand 41">
                  <a:extLst>
                    <a:ext uri="{FF2B5EF4-FFF2-40B4-BE49-F238E27FC236}">
                      <a16:creationId xmlns:a16="http://schemas.microsoft.com/office/drawing/2014/main" id="{A0F5D75A-6A90-46FB-9FC8-21E6BB2242B9}"/>
                    </a:ext>
                  </a:extLst>
                </p:cNvPr>
                <p:cNvPicPr/>
                <p:nvPr/>
              </p:nvPicPr>
              <p:blipFill>
                <a:blip r:embed="rId35"/>
                <a:stretch>
                  <a:fillRect/>
                </a:stretch>
              </p:blipFill>
              <p:spPr>
                <a:xfrm>
                  <a:off x="7932517" y="276952"/>
                  <a:ext cx="88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158942C8-D071-46A1-AF91-91DDFDE7CFE3}"/>
                    </a:ext>
                  </a:extLst>
                </p14:cNvPr>
                <p14:cNvContentPartPr/>
                <p14:nvPr/>
              </p14:nvContentPartPr>
              <p14:xfrm>
                <a:off x="8043037" y="282352"/>
                <a:ext cx="76320" cy="57240"/>
              </p14:xfrm>
            </p:contentPart>
          </mc:Choice>
          <mc:Fallback xmlns="">
            <p:pic>
              <p:nvPicPr>
                <p:cNvPr id="43" name="Freihand 42">
                  <a:extLst>
                    <a:ext uri="{FF2B5EF4-FFF2-40B4-BE49-F238E27FC236}">
                      <a16:creationId xmlns:a16="http://schemas.microsoft.com/office/drawing/2014/main" id="{158942C8-D071-46A1-AF91-91DDFDE7CFE3}"/>
                    </a:ext>
                  </a:extLst>
                </p:cNvPr>
                <p:cNvPicPr/>
                <p:nvPr/>
              </p:nvPicPr>
              <p:blipFill>
                <a:blip r:embed="rId37"/>
                <a:stretch>
                  <a:fillRect/>
                </a:stretch>
              </p:blipFill>
              <p:spPr>
                <a:xfrm>
                  <a:off x="8038717" y="278032"/>
                  <a:ext cx="84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ADC949E5-104F-4AA7-8789-0F35364089D1}"/>
                    </a:ext>
                  </a:extLst>
                </p14:cNvPr>
                <p14:cNvContentPartPr/>
                <p14:nvPr/>
              </p14:nvContentPartPr>
              <p14:xfrm>
                <a:off x="8094517" y="266512"/>
                <a:ext cx="122760" cy="178200"/>
              </p14:xfrm>
            </p:contentPart>
          </mc:Choice>
          <mc:Fallback xmlns="">
            <p:pic>
              <p:nvPicPr>
                <p:cNvPr id="44" name="Freihand 43">
                  <a:extLst>
                    <a:ext uri="{FF2B5EF4-FFF2-40B4-BE49-F238E27FC236}">
                      <a16:creationId xmlns:a16="http://schemas.microsoft.com/office/drawing/2014/main" id="{ADC949E5-104F-4AA7-8789-0F35364089D1}"/>
                    </a:ext>
                  </a:extLst>
                </p:cNvPr>
                <p:cNvPicPr/>
                <p:nvPr/>
              </p:nvPicPr>
              <p:blipFill>
                <a:blip r:embed="rId39"/>
                <a:stretch>
                  <a:fillRect/>
                </a:stretch>
              </p:blipFill>
              <p:spPr>
                <a:xfrm>
                  <a:off x="8090197" y="262192"/>
                  <a:ext cx="131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CE42FF18-AF5F-435B-895A-B08BE746DF91}"/>
                    </a:ext>
                  </a:extLst>
                </p14:cNvPr>
                <p14:cNvContentPartPr/>
                <p14:nvPr/>
              </p14:nvContentPartPr>
              <p14:xfrm>
                <a:off x="8170837" y="252472"/>
                <a:ext cx="154800" cy="177840"/>
              </p14:xfrm>
            </p:contentPart>
          </mc:Choice>
          <mc:Fallback xmlns="">
            <p:pic>
              <p:nvPicPr>
                <p:cNvPr id="45" name="Freihand 44">
                  <a:extLst>
                    <a:ext uri="{FF2B5EF4-FFF2-40B4-BE49-F238E27FC236}">
                      <a16:creationId xmlns:a16="http://schemas.microsoft.com/office/drawing/2014/main" id="{CE42FF18-AF5F-435B-895A-B08BE746DF91}"/>
                    </a:ext>
                  </a:extLst>
                </p:cNvPr>
                <p:cNvPicPr/>
                <p:nvPr/>
              </p:nvPicPr>
              <p:blipFill>
                <a:blip r:embed="rId41"/>
                <a:stretch>
                  <a:fillRect/>
                </a:stretch>
              </p:blipFill>
              <p:spPr>
                <a:xfrm>
                  <a:off x="8166517" y="248152"/>
                  <a:ext cx="163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B53AE6D5-1097-4A7E-B740-5BC71F0E7323}"/>
                    </a:ext>
                  </a:extLst>
                </p14:cNvPr>
                <p14:cNvContentPartPr/>
                <p14:nvPr/>
              </p14:nvContentPartPr>
              <p14:xfrm>
                <a:off x="8334277" y="217192"/>
                <a:ext cx="164160" cy="232200"/>
              </p14:xfrm>
            </p:contentPart>
          </mc:Choice>
          <mc:Fallback xmlns="">
            <p:pic>
              <p:nvPicPr>
                <p:cNvPr id="46" name="Freihand 45">
                  <a:extLst>
                    <a:ext uri="{FF2B5EF4-FFF2-40B4-BE49-F238E27FC236}">
                      <a16:creationId xmlns:a16="http://schemas.microsoft.com/office/drawing/2014/main" id="{B53AE6D5-1097-4A7E-B740-5BC71F0E7323}"/>
                    </a:ext>
                  </a:extLst>
                </p:cNvPr>
                <p:cNvPicPr/>
                <p:nvPr/>
              </p:nvPicPr>
              <p:blipFill>
                <a:blip r:embed="rId43"/>
                <a:stretch>
                  <a:fillRect/>
                </a:stretch>
              </p:blipFill>
              <p:spPr>
                <a:xfrm>
                  <a:off x="8329957" y="212872"/>
                  <a:ext cx="172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13957F71-B193-4615-AD5B-655A8028080B}"/>
                    </a:ext>
                  </a:extLst>
                </p14:cNvPr>
                <p14:cNvContentPartPr/>
                <p14:nvPr/>
              </p14:nvContentPartPr>
              <p14:xfrm>
                <a:off x="8617957" y="299632"/>
                <a:ext cx="108000" cy="59400"/>
              </p14:xfrm>
            </p:contentPart>
          </mc:Choice>
          <mc:Fallback xmlns="">
            <p:pic>
              <p:nvPicPr>
                <p:cNvPr id="47" name="Freihand 46">
                  <a:extLst>
                    <a:ext uri="{FF2B5EF4-FFF2-40B4-BE49-F238E27FC236}">
                      <a16:creationId xmlns:a16="http://schemas.microsoft.com/office/drawing/2014/main" id="{13957F71-B193-4615-AD5B-655A8028080B}"/>
                    </a:ext>
                  </a:extLst>
                </p:cNvPr>
                <p:cNvPicPr/>
                <p:nvPr/>
              </p:nvPicPr>
              <p:blipFill>
                <a:blip r:embed="rId45"/>
                <a:stretch>
                  <a:fillRect/>
                </a:stretch>
              </p:blipFill>
              <p:spPr>
                <a:xfrm>
                  <a:off x="8613637" y="295312"/>
                  <a:ext cx="116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7DCB460C-C3C9-4430-867E-64C07861F1B2}"/>
                    </a:ext>
                  </a:extLst>
                </p14:cNvPr>
                <p14:cNvContentPartPr/>
                <p14:nvPr/>
              </p14:nvContentPartPr>
              <p14:xfrm>
                <a:off x="8728837" y="237712"/>
                <a:ext cx="14760" cy="14040"/>
              </p14:xfrm>
            </p:contentPart>
          </mc:Choice>
          <mc:Fallback xmlns="">
            <p:pic>
              <p:nvPicPr>
                <p:cNvPr id="48" name="Freihand 47">
                  <a:extLst>
                    <a:ext uri="{FF2B5EF4-FFF2-40B4-BE49-F238E27FC236}">
                      <a16:creationId xmlns:a16="http://schemas.microsoft.com/office/drawing/2014/main" id="{7DCB460C-C3C9-4430-867E-64C07861F1B2}"/>
                    </a:ext>
                  </a:extLst>
                </p:cNvPr>
                <p:cNvPicPr/>
                <p:nvPr/>
              </p:nvPicPr>
              <p:blipFill>
                <a:blip r:embed="rId47"/>
                <a:stretch>
                  <a:fillRect/>
                </a:stretch>
              </p:blipFill>
              <p:spPr>
                <a:xfrm>
                  <a:off x="8724517" y="233392"/>
                  <a:ext cx="2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4116ABF6-017B-4316-A160-58DC1696E5A6}"/>
                    </a:ext>
                  </a:extLst>
                </p14:cNvPr>
                <p14:cNvContentPartPr/>
                <p14:nvPr/>
              </p14:nvContentPartPr>
              <p14:xfrm>
                <a:off x="8693197" y="333112"/>
                <a:ext cx="96840" cy="36360"/>
              </p14:xfrm>
            </p:contentPart>
          </mc:Choice>
          <mc:Fallback xmlns="">
            <p:pic>
              <p:nvPicPr>
                <p:cNvPr id="49" name="Freihand 48">
                  <a:extLst>
                    <a:ext uri="{FF2B5EF4-FFF2-40B4-BE49-F238E27FC236}">
                      <a16:creationId xmlns:a16="http://schemas.microsoft.com/office/drawing/2014/main" id="{4116ABF6-017B-4316-A160-58DC1696E5A6}"/>
                    </a:ext>
                  </a:extLst>
                </p:cNvPr>
                <p:cNvPicPr/>
                <p:nvPr/>
              </p:nvPicPr>
              <p:blipFill>
                <a:blip r:embed="rId49"/>
                <a:stretch>
                  <a:fillRect/>
                </a:stretch>
              </p:blipFill>
              <p:spPr>
                <a:xfrm>
                  <a:off x="8688877" y="328792"/>
                  <a:ext cx="105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E06B23FD-46E6-418A-9F21-9A4114B31352}"/>
                    </a:ext>
                  </a:extLst>
                </p14:cNvPr>
                <p14:cNvContentPartPr/>
                <p14:nvPr/>
              </p14:nvContentPartPr>
              <p14:xfrm>
                <a:off x="8814517" y="288472"/>
                <a:ext cx="70560" cy="76680"/>
              </p14:xfrm>
            </p:contentPart>
          </mc:Choice>
          <mc:Fallback xmlns="">
            <p:pic>
              <p:nvPicPr>
                <p:cNvPr id="50" name="Freihand 49">
                  <a:extLst>
                    <a:ext uri="{FF2B5EF4-FFF2-40B4-BE49-F238E27FC236}">
                      <a16:creationId xmlns:a16="http://schemas.microsoft.com/office/drawing/2014/main" id="{E06B23FD-46E6-418A-9F21-9A4114B31352}"/>
                    </a:ext>
                  </a:extLst>
                </p:cNvPr>
                <p:cNvPicPr/>
                <p:nvPr/>
              </p:nvPicPr>
              <p:blipFill>
                <a:blip r:embed="rId51"/>
                <a:stretch>
                  <a:fillRect/>
                </a:stretch>
              </p:blipFill>
              <p:spPr>
                <a:xfrm>
                  <a:off x="8810197" y="284152"/>
                  <a:ext cx="79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643899A0-E104-4794-AA7F-87A91C2089BC}"/>
                    </a:ext>
                  </a:extLst>
                </p14:cNvPr>
                <p14:cNvContentPartPr/>
                <p14:nvPr/>
              </p14:nvContentPartPr>
              <p14:xfrm>
                <a:off x="8893357" y="281992"/>
                <a:ext cx="177840" cy="103320"/>
              </p14:xfrm>
            </p:contentPart>
          </mc:Choice>
          <mc:Fallback xmlns="">
            <p:pic>
              <p:nvPicPr>
                <p:cNvPr id="51" name="Freihand 50">
                  <a:extLst>
                    <a:ext uri="{FF2B5EF4-FFF2-40B4-BE49-F238E27FC236}">
                      <a16:creationId xmlns:a16="http://schemas.microsoft.com/office/drawing/2014/main" id="{643899A0-E104-4794-AA7F-87A91C2089BC}"/>
                    </a:ext>
                  </a:extLst>
                </p:cNvPr>
                <p:cNvPicPr/>
                <p:nvPr/>
              </p:nvPicPr>
              <p:blipFill>
                <a:blip r:embed="rId53"/>
                <a:stretch>
                  <a:fillRect/>
                </a:stretch>
              </p:blipFill>
              <p:spPr>
                <a:xfrm>
                  <a:off x="8889037" y="277672"/>
                  <a:ext cx="186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E8B88A3D-3357-49C7-A41E-B3CBC3C6B978}"/>
                    </a:ext>
                  </a:extLst>
                </p14:cNvPr>
                <p14:cNvContentPartPr/>
                <p14:nvPr/>
              </p14:nvContentPartPr>
              <p14:xfrm>
                <a:off x="9069397" y="289192"/>
                <a:ext cx="100080" cy="55800"/>
              </p14:xfrm>
            </p:contentPart>
          </mc:Choice>
          <mc:Fallback xmlns="">
            <p:pic>
              <p:nvPicPr>
                <p:cNvPr id="54" name="Freihand 53">
                  <a:extLst>
                    <a:ext uri="{FF2B5EF4-FFF2-40B4-BE49-F238E27FC236}">
                      <a16:creationId xmlns:a16="http://schemas.microsoft.com/office/drawing/2014/main" id="{E8B88A3D-3357-49C7-A41E-B3CBC3C6B978}"/>
                    </a:ext>
                  </a:extLst>
                </p:cNvPr>
                <p:cNvPicPr/>
                <p:nvPr/>
              </p:nvPicPr>
              <p:blipFill>
                <a:blip r:embed="rId55"/>
                <a:stretch>
                  <a:fillRect/>
                </a:stretch>
              </p:blipFill>
              <p:spPr>
                <a:xfrm>
                  <a:off x="9065077" y="284872"/>
                  <a:ext cx="108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479C5245-2FF1-41DE-9318-194157EEDDEE}"/>
                    </a:ext>
                  </a:extLst>
                </p14:cNvPr>
                <p14:cNvContentPartPr/>
                <p14:nvPr/>
              </p14:nvContentPartPr>
              <p14:xfrm>
                <a:off x="9178837" y="293152"/>
                <a:ext cx="32040" cy="68760"/>
              </p14:xfrm>
            </p:contentPart>
          </mc:Choice>
          <mc:Fallback xmlns="">
            <p:pic>
              <p:nvPicPr>
                <p:cNvPr id="55" name="Freihand 54">
                  <a:extLst>
                    <a:ext uri="{FF2B5EF4-FFF2-40B4-BE49-F238E27FC236}">
                      <a16:creationId xmlns:a16="http://schemas.microsoft.com/office/drawing/2014/main" id="{479C5245-2FF1-41DE-9318-194157EEDDEE}"/>
                    </a:ext>
                  </a:extLst>
                </p:cNvPr>
                <p:cNvPicPr/>
                <p:nvPr/>
              </p:nvPicPr>
              <p:blipFill>
                <a:blip r:embed="rId57"/>
                <a:stretch>
                  <a:fillRect/>
                </a:stretch>
              </p:blipFill>
              <p:spPr>
                <a:xfrm>
                  <a:off x="9174517" y="288832"/>
                  <a:ext cx="40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ACC39500-9A7C-46E9-9457-DAFF4B47EAC6}"/>
                    </a:ext>
                  </a:extLst>
                </p14:cNvPr>
                <p14:cNvContentPartPr/>
                <p14:nvPr/>
              </p14:nvContentPartPr>
              <p14:xfrm>
                <a:off x="9237517" y="277312"/>
                <a:ext cx="72000" cy="58320"/>
              </p14:xfrm>
            </p:contentPart>
          </mc:Choice>
          <mc:Fallback xmlns="">
            <p:pic>
              <p:nvPicPr>
                <p:cNvPr id="56" name="Freihand 55">
                  <a:extLst>
                    <a:ext uri="{FF2B5EF4-FFF2-40B4-BE49-F238E27FC236}">
                      <a16:creationId xmlns:a16="http://schemas.microsoft.com/office/drawing/2014/main" id="{ACC39500-9A7C-46E9-9457-DAFF4B47EAC6}"/>
                    </a:ext>
                  </a:extLst>
                </p:cNvPr>
                <p:cNvPicPr/>
                <p:nvPr/>
              </p:nvPicPr>
              <p:blipFill>
                <a:blip r:embed="rId59"/>
                <a:stretch>
                  <a:fillRect/>
                </a:stretch>
              </p:blipFill>
              <p:spPr>
                <a:xfrm>
                  <a:off x="9233197" y="272992"/>
                  <a:ext cx="80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3F652C82-FBB9-44EC-8A38-505924FC86B8}"/>
                    </a:ext>
                  </a:extLst>
                </p14:cNvPr>
                <p14:cNvContentPartPr/>
                <p14:nvPr/>
              </p14:nvContentPartPr>
              <p14:xfrm>
                <a:off x="9347677" y="268312"/>
                <a:ext cx="82800" cy="63360"/>
              </p14:xfrm>
            </p:contentPart>
          </mc:Choice>
          <mc:Fallback xmlns="">
            <p:pic>
              <p:nvPicPr>
                <p:cNvPr id="57" name="Freihand 56">
                  <a:extLst>
                    <a:ext uri="{FF2B5EF4-FFF2-40B4-BE49-F238E27FC236}">
                      <a16:creationId xmlns:a16="http://schemas.microsoft.com/office/drawing/2014/main" id="{3F652C82-FBB9-44EC-8A38-505924FC86B8}"/>
                    </a:ext>
                  </a:extLst>
                </p:cNvPr>
                <p:cNvPicPr/>
                <p:nvPr/>
              </p:nvPicPr>
              <p:blipFill>
                <a:blip r:embed="rId61"/>
                <a:stretch>
                  <a:fillRect/>
                </a:stretch>
              </p:blipFill>
              <p:spPr>
                <a:xfrm>
                  <a:off x="9343357" y="263992"/>
                  <a:ext cx="91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82435D9E-9AE6-4075-BB5B-FC8759D33E57}"/>
                    </a:ext>
                  </a:extLst>
                </p14:cNvPr>
                <p14:cNvContentPartPr/>
                <p14:nvPr/>
              </p14:nvContentPartPr>
              <p14:xfrm>
                <a:off x="6378397" y="531832"/>
                <a:ext cx="176760" cy="9000"/>
              </p14:xfrm>
            </p:contentPart>
          </mc:Choice>
          <mc:Fallback xmlns="">
            <p:pic>
              <p:nvPicPr>
                <p:cNvPr id="58" name="Freihand 57">
                  <a:extLst>
                    <a:ext uri="{FF2B5EF4-FFF2-40B4-BE49-F238E27FC236}">
                      <a16:creationId xmlns:a16="http://schemas.microsoft.com/office/drawing/2014/main" id="{82435D9E-9AE6-4075-BB5B-FC8759D33E57}"/>
                    </a:ext>
                  </a:extLst>
                </p:cNvPr>
                <p:cNvPicPr/>
                <p:nvPr/>
              </p:nvPicPr>
              <p:blipFill>
                <a:blip r:embed="rId63"/>
                <a:stretch>
                  <a:fillRect/>
                </a:stretch>
              </p:blipFill>
              <p:spPr>
                <a:xfrm>
                  <a:off x="6374077" y="527512"/>
                  <a:ext cx="185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19700EA3-3F76-403E-98C4-075CC9DF96BE}"/>
                    </a:ext>
                  </a:extLst>
                </p14:cNvPr>
                <p14:cNvContentPartPr/>
                <p14:nvPr/>
              </p14:nvContentPartPr>
              <p14:xfrm>
                <a:off x="6372637" y="576112"/>
                <a:ext cx="167760" cy="7920"/>
              </p14:xfrm>
            </p:contentPart>
          </mc:Choice>
          <mc:Fallback xmlns="">
            <p:pic>
              <p:nvPicPr>
                <p:cNvPr id="59" name="Freihand 58">
                  <a:extLst>
                    <a:ext uri="{FF2B5EF4-FFF2-40B4-BE49-F238E27FC236}">
                      <a16:creationId xmlns:a16="http://schemas.microsoft.com/office/drawing/2014/main" id="{19700EA3-3F76-403E-98C4-075CC9DF96BE}"/>
                    </a:ext>
                  </a:extLst>
                </p:cNvPr>
                <p:cNvPicPr/>
                <p:nvPr/>
              </p:nvPicPr>
              <p:blipFill>
                <a:blip r:embed="rId65"/>
                <a:stretch>
                  <a:fillRect/>
                </a:stretch>
              </p:blipFill>
              <p:spPr>
                <a:xfrm>
                  <a:off x="6368317" y="571792"/>
                  <a:ext cx="176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D0EFF460-99B6-4AC2-9CFF-80CBCC853D17}"/>
                    </a:ext>
                  </a:extLst>
                </p14:cNvPr>
                <p14:cNvContentPartPr/>
                <p14:nvPr/>
              </p14:nvContentPartPr>
              <p14:xfrm>
                <a:off x="6559477" y="500512"/>
                <a:ext cx="84600" cy="118080"/>
              </p14:xfrm>
            </p:contentPart>
          </mc:Choice>
          <mc:Fallback xmlns="">
            <p:pic>
              <p:nvPicPr>
                <p:cNvPr id="60" name="Freihand 59">
                  <a:extLst>
                    <a:ext uri="{FF2B5EF4-FFF2-40B4-BE49-F238E27FC236}">
                      <a16:creationId xmlns:a16="http://schemas.microsoft.com/office/drawing/2014/main" id="{D0EFF460-99B6-4AC2-9CFF-80CBCC853D17}"/>
                    </a:ext>
                  </a:extLst>
                </p:cNvPr>
                <p:cNvPicPr/>
                <p:nvPr/>
              </p:nvPicPr>
              <p:blipFill>
                <a:blip r:embed="rId67"/>
                <a:stretch>
                  <a:fillRect/>
                </a:stretch>
              </p:blipFill>
              <p:spPr>
                <a:xfrm>
                  <a:off x="6555157" y="496192"/>
                  <a:ext cx="9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DB5A56BB-2A1B-42D3-B0D0-9EF4E8186F0C}"/>
                    </a:ext>
                  </a:extLst>
                </p14:cNvPr>
                <p14:cNvContentPartPr/>
                <p14:nvPr/>
              </p14:nvContentPartPr>
              <p14:xfrm>
                <a:off x="6778357" y="512752"/>
                <a:ext cx="149760" cy="91080"/>
              </p14:xfrm>
            </p:contentPart>
          </mc:Choice>
          <mc:Fallback xmlns="">
            <p:pic>
              <p:nvPicPr>
                <p:cNvPr id="61" name="Freihand 60">
                  <a:extLst>
                    <a:ext uri="{FF2B5EF4-FFF2-40B4-BE49-F238E27FC236}">
                      <a16:creationId xmlns:a16="http://schemas.microsoft.com/office/drawing/2014/main" id="{DB5A56BB-2A1B-42D3-B0D0-9EF4E8186F0C}"/>
                    </a:ext>
                  </a:extLst>
                </p:cNvPr>
                <p:cNvPicPr/>
                <p:nvPr/>
              </p:nvPicPr>
              <p:blipFill>
                <a:blip r:embed="rId69"/>
                <a:stretch>
                  <a:fillRect/>
                </a:stretch>
              </p:blipFill>
              <p:spPr>
                <a:xfrm>
                  <a:off x="6774037" y="508432"/>
                  <a:ext cx="158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22756586-156A-4CB4-B1FC-E4A7494D7C62}"/>
                    </a:ext>
                  </a:extLst>
                </p14:cNvPr>
                <p14:cNvContentPartPr/>
                <p14:nvPr/>
              </p14:nvContentPartPr>
              <p14:xfrm>
                <a:off x="6912997" y="491152"/>
                <a:ext cx="145800" cy="127080"/>
              </p14:xfrm>
            </p:contentPart>
          </mc:Choice>
          <mc:Fallback xmlns="">
            <p:pic>
              <p:nvPicPr>
                <p:cNvPr id="62" name="Freihand 61">
                  <a:extLst>
                    <a:ext uri="{FF2B5EF4-FFF2-40B4-BE49-F238E27FC236}">
                      <a16:creationId xmlns:a16="http://schemas.microsoft.com/office/drawing/2014/main" id="{22756586-156A-4CB4-B1FC-E4A7494D7C62}"/>
                    </a:ext>
                  </a:extLst>
                </p:cNvPr>
                <p:cNvPicPr/>
                <p:nvPr/>
              </p:nvPicPr>
              <p:blipFill>
                <a:blip r:embed="rId71"/>
                <a:stretch>
                  <a:fillRect/>
                </a:stretch>
              </p:blipFill>
              <p:spPr>
                <a:xfrm>
                  <a:off x="6908677" y="486832"/>
                  <a:ext cx="154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DE783E6C-3219-4A62-BC4E-AFFF2EFA2C42}"/>
                    </a:ext>
                  </a:extLst>
                </p14:cNvPr>
                <p14:cNvContentPartPr/>
                <p14:nvPr/>
              </p14:nvContentPartPr>
              <p14:xfrm>
                <a:off x="7198837" y="483952"/>
                <a:ext cx="283680" cy="178920"/>
              </p14:xfrm>
            </p:contentPart>
          </mc:Choice>
          <mc:Fallback xmlns="">
            <p:pic>
              <p:nvPicPr>
                <p:cNvPr id="63" name="Freihand 62">
                  <a:extLst>
                    <a:ext uri="{FF2B5EF4-FFF2-40B4-BE49-F238E27FC236}">
                      <a16:creationId xmlns:a16="http://schemas.microsoft.com/office/drawing/2014/main" id="{DE783E6C-3219-4A62-BC4E-AFFF2EFA2C42}"/>
                    </a:ext>
                  </a:extLst>
                </p:cNvPr>
                <p:cNvPicPr/>
                <p:nvPr/>
              </p:nvPicPr>
              <p:blipFill>
                <a:blip r:embed="rId73"/>
                <a:stretch>
                  <a:fillRect/>
                </a:stretch>
              </p:blipFill>
              <p:spPr>
                <a:xfrm>
                  <a:off x="7194517" y="479632"/>
                  <a:ext cx="29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6" name="Freihand 65">
                  <a:extLst>
                    <a:ext uri="{FF2B5EF4-FFF2-40B4-BE49-F238E27FC236}">
                      <a16:creationId xmlns:a16="http://schemas.microsoft.com/office/drawing/2014/main" id="{953B2CBA-67EE-48BF-A0C2-4F18210B4A25}"/>
                    </a:ext>
                  </a:extLst>
                </p14:cNvPr>
                <p14:cNvContentPartPr/>
                <p14:nvPr/>
              </p14:nvContentPartPr>
              <p14:xfrm>
                <a:off x="7504117" y="488272"/>
                <a:ext cx="66600" cy="151560"/>
              </p14:xfrm>
            </p:contentPart>
          </mc:Choice>
          <mc:Fallback xmlns="">
            <p:pic>
              <p:nvPicPr>
                <p:cNvPr id="66" name="Freihand 65">
                  <a:extLst>
                    <a:ext uri="{FF2B5EF4-FFF2-40B4-BE49-F238E27FC236}">
                      <a16:creationId xmlns:a16="http://schemas.microsoft.com/office/drawing/2014/main" id="{953B2CBA-67EE-48BF-A0C2-4F18210B4A25}"/>
                    </a:ext>
                  </a:extLst>
                </p:cNvPr>
                <p:cNvPicPr/>
                <p:nvPr/>
              </p:nvPicPr>
              <p:blipFill>
                <a:blip r:embed="rId75"/>
                <a:stretch>
                  <a:fillRect/>
                </a:stretch>
              </p:blipFill>
              <p:spPr>
                <a:xfrm>
                  <a:off x="7499797" y="483952"/>
                  <a:ext cx="75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7" name="Freihand 66">
                  <a:extLst>
                    <a:ext uri="{FF2B5EF4-FFF2-40B4-BE49-F238E27FC236}">
                      <a16:creationId xmlns:a16="http://schemas.microsoft.com/office/drawing/2014/main" id="{B5004C30-1318-4BF1-9D48-5C6AB03DE232}"/>
                    </a:ext>
                  </a:extLst>
                </p14:cNvPr>
                <p14:cNvContentPartPr/>
                <p14:nvPr/>
              </p14:nvContentPartPr>
              <p14:xfrm>
                <a:off x="7573957" y="477832"/>
                <a:ext cx="36720" cy="144360"/>
              </p14:xfrm>
            </p:contentPart>
          </mc:Choice>
          <mc:Fallback xmlns="">
            <p:pic>
              <p:nvPicPr>
                <p:cNvPr id="67" name="Freihand 66">
                  <a:extLst>
                    <a:ext uri="{FF2B5EF4-FFF2-40B4-BE49-F238E27FC236}">
                      <a16:creationId xmlns:a16="http://schemas.microsoft.com/office/drawing/2014/main" id="{B5004C30-1318-4BF1-9D48-5C6AB03DE232}"/>
                    </a:ext>
                  </a:extLst>
                </p:cNvPr>
                <p:cNvPicPr/>
                <p:nvPr/>
              </p:nvPicPr>
              <p:blipFill>
                <a:blip r:embed="rId77"/>
                <a:stretch>
                  <a:fillRect/>
                </a:stretch>
              </p:blipFill>
              <p:spPr>
                <a:xfrm>
                  <a:off x="7569637" y="473512"/>
                  <a:ext cx="45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8" name="Freihand 67">
                  <a:extLst>
                    <a:ext uri="{FF2B5EF4-FFF2-40B4-BE49-F238E27FC236}">
                      <a16:creationId xmlns:a16="http://schemas.microsoft.com/office/drawing/2014/main" id="{1622C062-7FD9-4595-85B3-ED84CCB000B5}"/>
                    </a:ext>
                  </a:extLst>
                </p14:cNvPr>
                <p14:cNvContentPartPr/>
                <p14:nvPr/>
              </p14:nvContentPartPr>
              <p14:xfrm>
                <a:off x="7578637" y="545872"/>
                <a:ext cx="115200" cy="69840"/>
              </p14:xfrm>
            </p:contentPart>
          </mc:Choice>
          <mc:Fallback xmlns="">
            <p:pic>
              <p:nvPicPr>
                <p:cNvPr id="68" name="Freihand 67">
                  <a:extLst>
                    <a:ext uri="{FF2B5EF4-FFF2-40B4-BE49-F238E27FC236}">
                      <a16:creationId xmlns:a16="http://schemas.microsoft.com/office/drawing/2014/main" id="{1622C062-7FD9-4595-85B3-ED84CCB000B5}"/>
                    </a:ext>
                  </a:extLst>
                </p:cNvPr>
                <p:cNvPicPr/>
                <p:nvPr/>
              </p:nvPicPr>
              <p:blipFill>
                <a:blip r:embed="rId79"/>
                <a:stretch>
                  <a:fillRect/>
                </a:stretch>
              </p:blipFill>
              <p:spPr>
                <a:xfrm>
                  <a:off x="7574317" y="541552"/>
                  <a:ext cx="123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80DA8ACE-117E-4194-A2EC-DD15281E47FF}"/>
                    </a:ext>
                  </a:extLst>
                </p14:cNvPr>
                <p14:cNvContentPartPr/>
                <p14:nvPr/>
              </p14:nvContentPartPr>
              <p14:xfrm>
                <a:off x="7856917" y="521392"/>
                <a:ext cx="109800" cy="114480"/>
              </p14:xfrm>
            </p:contentPart>
          </mc:Choice>
          <mc:Fallback xmlns="">
            <p:pic>
              <p:nvPicPr>
                <p:cNvPr id="73" name="Freihand 72">
                  <a:extLst>
                    <a:ext uri="{FF2B5EF4-FFF2-40B4-BE49-F238E27FC236}">
                      <a16:creationId xmlns:a16="http://schemas.microsoft.com/office/drawing/2014/main" id="{80DA8ACE-117E-4194-A2EC-DD15281E47FF}"/>
                    </a:ext>
                  </a:extLst>
                </p:cNvPr>
                <p:cNvPicPr/>
                <p:nvPr/>
              </p:nvPicPr>
              <p:blipFill>
                <a:blip r:embed="rId81"/>
                <a:stretch>
                  <a:fillRect/>
                </a:stretch>
              </p:blipFill>
              <p:spPr>
                <a:xfrm>
                  <a:off x="7852597" y="517072"/>
                  <a:ext cx="118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E16C0182-EC99-4D38-8D34-BB0DF07036F3}"/>
                    </a:ext>
                  </a:extLst>
                </p14:cNvPr>
                <p14:cNvContentPartPr/>
                <p14:nvPr/>
              </p14:nvContentPartPr>
              <p14:xfrm>
                <a:off x="7961677" y="558472"/>
                <a:ext cx="444600" cy="86760"/>
              </p14:xfrm>
            </p:contentPart>
          </mc:Choice>
          <mc:Fallback xmlns="">
            <p:pic>
              <p:nvPicPr>
                <p:cNvPr id="74" name="Freihand 73">
                  <a:extLst>
                    <a:ext uri="{FF2B5EF4-FFF2-40B4-BE49-F238E27FC236}">
                      <a16:creationId xmlns:a16="http://schemas.microsoft.com/office/drawing/2014/main" id="{E16C0182-EC99-4D38-8D34-BB0DF07036F3}"/>
                    </a:ext>
                  </a:extLst>
                </p:cNvPr>
                <p:cNvPicPr/>
                <p:nvPr/>
              </p:nvPicPr>
              <p:blipFill>
                <a:blip r:embed="rId83"/>
                <a:stretch>
                  <a:fillRect/>
                </a:stretch>
              </p:blipFill>
              <p:spPr>
                <a:xfrm>
                  <a:off x="7957357" y="554152"/>
                  <a:ext cx="453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Freihand 74">
                  <a:extLst>
                    <a:ext uri="{FF2B5EF4-FFF2-40B4-BE49-F238E27FC236}">
                      <a16:creationId xmlns:a16="http://schemas.microsoft.com/office/drawing/2014/main" id="{C801C2A2-C63C-4280-B181-26024B488067}"/>
                    </a:ext>
                  </a:extLst>
                </p14:cNvPr>
                <p14:cNvContentPartPr/>
                <p14:nvPr/>
              </p14:nvContentPartPr>
              <p14:xfrm>
                <a:off x="8432557" y="571072"/>
                <a:ext cx="132120" cy="79560"/>
              </p14:xfrm>
            </p:contentPart>
          </mc:Choice>
          <mc:Fallback xmlns="">
            <p:pic>
              <p:nvPicPr>
                <p:cNvPr id="75" name="Freihand 74">
                  <a:extLst>
                    <a:ext uri="{FF2B5EF4-FFF2-40B4-BE49-F238E27FC236}">
                      <a16:creationId xmlns:a16="http://schemas.microsoft.com/office/drawing/2014/main" id="{C801C2A2-C63C-4280-B181-26024B488067}"/>
                    </a:ext>
                  </a:extLst>
                </p:cNvPr>
                <p:cNvPicPr/>
                <p:nvPr/>
              </p:nvPicPr>
              <p:blipFill>
                <a:blip r:embed="rId85"/>
                <a:stretch>
                  <a:fillRect/>
                </a:stretch>
              </p:blipFill>
              <p:spPr>
                <a:xfrm>
                  <a:off x="8428237" y="566752"/>
                  <a:ext cx="14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Freihand 75">
                  <a:extLst>
                    <a:ext uri="{FF2B5EF4-FFF2-40B4-BE49-F238E27FC236}">
                      <a16:creationId xmlns:a16="http://schemas.microsoft.com/office/drawing/2014/main" id="{195ADCD6-B90A-4D97-B7E9-2771C9E5A432}"/>
                    </a:ext>
                  </a:extLst>
                </p14:cNvPr>
                <p14:cNvContentPartPr/>
                <p14:nvPr/>
              </p14:nvContentPartPr>
              <p14:xfrm>
                <a:off x="8587717" y="564592"/>
                <a:ext cx="175320" cy="61920"/>
              </p14:xfrm>
            </p:contentPart>
          </mc:Choice>
          <mc:Fallback xmlns="">
            <p:pic>
              <p:nvPicPr>
                <p:cNvPr id="76" name="Freihand 75">
                  <a:extLst>
                    <a:ext uri="{FF2B5EF4-FFF2-40B4-BE49-F238E27FC236}">
                      <a16:creationId xmlns:a16="http://schemas.microsoft.com/office/drawing/2014/main" id="{195ADCD6-B90A-4D97-B7E9-2771C9E5A432}"/>
                    </a:ext>
                  </a:extLst>
                </p:cNvPr>
                <p:cNvPicPr/>
                <p:nvPr/>
              </p:nvPicPr>
              <p:blipFill>
                <a:blip r:embed="rId87"/>
                <a:stretch>
                  <a:fillRect/>
                </a:stretch>
              </p:blipFill>
              <p:spPr>
                <a:xfrm>
                  <a:off x="8583397" y="560272"/>
                  <a:ext cx="183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Freihand 76">
                  <a:extLst>
                    <a:ext uri="{FF2B5EF4-FFF2-40B4-BE49-F238E27FC236}">
                      <a16:creationId xmlns:a16="http://schemas.microsoft.com/office/drawing/2014/main" id="{08C8F7CC-DCBF-42F4-BB0C-710FF5BEC6BF}"/>
                    </a:ext>
                  </a:extLst>
                </p14:cNvPr>
                <p14:cNvContentPartPr/>
                <p14:nvPr/>
              </p14:nvContentPartPr>
              <p14:xfrm>
                <a:off x="8790757" y="513832"/>
                <a:ext cx="137880" cy="96120"/>
              </p14:xfrm>
            </p:contentPart>
          </mc:Choice>
          <mc:Fallback xmlns="">
            <p:pic>
              <p:nvPicPr>
                <p:cNvPr id="77" name="Freihand 76">
                  <a:extLst>
                    <a:ext uri="{FF2B5EF4-FFF2-40B4-BE49-F238E27FC236}">
                      <a16:creationId xmlns:a16="http://schemas.microsoft.com/office/drawing/2014/main" id="{08C8F7CC-DCBF-42F4-BB0C-710FF5BEC6BF}"/>
                    </a:ext>
                  </a:extLst>
                </p:cNvPr>
                <p:cNvPicPr/>
                <p:nvPr/>
              </p:nvPicPr>
              <p:blipFill>
                <a:blip r:embed="rId89"/>
                <a:stretch>
                  <a:fillRect/>
                </a:stretch>
              </p:blipFill>
              <p:spPr>
                <a:xfrm>
                  <a:off x="8786437" y="509512"/>
                  <a:ext cx="146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Freihand 77">
                  <a:extLst>
                    <a:ext uri="{FF2B5EF4-FFF2-40B4-BE49-F238E27FC236}">
                      <a16:creationId xmlns:a16="http://schemas.microsoft.com/office/drawing/2014/main" id="{C2D73E7D-A506-431C-8D7E-0FD69163B1B1}"/>
                    </a:ext>
                  </a:extLst>
                </p14:cNvPr>
                <p14:cNvContentPartPr/>
                <p14:nvPr/>
              </p14:nvContentPartPr>
              <p14:xfrm>
                <a:off x="8944117" y="532552"/>
                <a:ext cx="118080" cy="70920"/>
              </p14:xfrm>
            </p:contentPart>
          </mc:Choice>
          <mc:Fallback xmlns="">
            <p:pic>
              <p:nvPicPr>
                <p:cNvPr id="78" name="Freihand 77">
                  <a:extLst>
                    <a:ext uri="{FF2B5EF4-FFF2-40B4-BE49-F238E27FC236}">
                      <a16:creationId xmlns:a16="http://schemas.microsoft.com/office/drawing/2014/main" id="{C2D73E7D-A506-431C-8D7E-0FD69163B1B1}"/>
                    </a:ext>
                  </a:extLst>
                </p:cNvPr>
                <p:cNvPicPr/>
                <p:nvPr/>
              </p:nvPicPr>
              <p:blipFill>
                <a:blip r:embed="rId91"/>
                <a:stretch>
                  <a:fillRect/>
                </a:stretch>
              </p:blipFill>
              <p:spPr>
                <a:xfrm>
                  <a:off x="8939797" y="528232"/>
                  <a:ext cx="126720" cy="79560"/>
                </a:xfrm>
                <a:prstGeom prst="rect">
                  <a:avLst/>
                </a:prstGeom>
              </p:spPr>
            </p:pic>
          </mc:Fallback>
        </mc:AlternateContent>
      </p:grpSp>
      <p:grpSp>
        <p:nvGrpSpPr>
          <p:cNvPr id="107" name="Gruppieren 106">
            <a:extLst>
              <a:ext uri="{FF2B5EF4-FFF2-40B4-BE49-F238E27FC236}">
                <a16:creationId xmlns:a16="http://schemas.microsoft.com/office/drawing/2014/main" id="{D49B875D-9C6D-403D-827D-B6BEF8D0DABA}"/>
              </a:ext>
            </a:extLst>
          </p:cNvPr>
          <p:cNvGrpSpPr/>
          <p:nvPr/>
        </p:nvGrpSpPr>
        <p:grpSpPr>
          <a:xfrm>
            <a:off x="6554077" y="832072"/>
            <a:ext cx="1154520" cy="123480"/>
            <a:chOff x="6554077" y="832072"/>
            <a:chExt cx="1154520" cy="123480"/>
          </a:xfrm>
        </p:grpSpPr>
        <mc:AlternateContent xmlns:mc="http://schemas.openxmlformats.org/markup-compatibility/2006" xmlns:p14="http://schemas.microsoft.com/office/powerpoint/2010/main">
          <mc:Choice Requires="p14">
            <p:contentPart p14:bwMode="auto" r:id="rId92">
              <p14:nvContentPartPr>
                <p14:cNvPr id="80" name="Freihand 79">
                  <a:extLst>
                    <a:ext uri="{FF2B5EF4-FFF2-40B4-BE49-F238E27FC236}">
                      <a16:creationId xmlns:a16="http://schemas.microsoft.com/office/drawing/2014/main" id="{F9EF35F5-B357-4D59-AC7B-1F45665AD368}"/>
                    </a:ext>
                  </a:extLst>
                </p14:cNvPr>
                <p14:cNvContentPartPr/>
                <p14:nvPr/>
              </p14:nvContentPartPr>
              <p14:xfrm>
                <a:off x="6792037" y="868432"/>
                <a:ext cx="360" cy="360"/>
              </p14:xfrm>
            </p:contentPart>
          </mc:Choice>
          <mc:Fallback xmlns="">
            <p:pic>
              <p:nvPicPr>
                <p:cNvPr id="80" name="Freihand 79">
                  <a:extLst>
                    <a:ext uri="{FF2B5EF4-FFF2-40B4-BE49-F238E27FC236}">
                      <a16:creationId xmlns:a16="http://schemas.microsoft.com/office/drawing/2014/main" id="{F9EF35F5-B357-4D59-AC7B-1F45665AD368}"/>
                    </a:ext>
                  </a:extLst>
                </p:cNvPr>
                <p:cNvPicPr/>
                <p:nvPr/>
              </p:nvPicPr>
              <p:blipFill>
                <a:blip r:embed="rId27"/>
                <a:stretch>
                  <a:fillRect/>
                </a:stretch>
              </p:blipFill>
              <p:spPr>
                <a:xfrm>
                  <a:off x="6787717" y="86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4EC3F455-6AAD-497A-B979-7C9CCB5560F3}"/>
                    </a:ext>
                  </a:extLst>
                </p14:cNvPr>
                <p14:cNvContentPartPr/>
                <p14:nvPr/>
              </p14:nvContentPartPr>
              <p14:xfrm>
                <a:off x="6554077" y="895432"/>
                <a:ext cx="181440" cy="1800"/>
              </p14:xfrm>
            </p:contentPart>
          </mc:Choice>
          <mc:Fallback xmlns="">
            <p:pic>
              <p:nvPicPr>
                <p:cNvPr id="81" name="Freihand 80">
                  <a:extLst>
                    <a:ext uri="{FF2B5EF4-FFF2-40B4-BE49-F238E27FC236}">
                      <a16:creationId xmlns:a16="http://schemas.microsoft.com/office/drawing/2014/main" id="{4EC3F455-6AAD-497A-B979-7C9CCB5560F3}"/>
                    </a:ext>
                  </a:extLst>
                </p:cNvPr>
                <p:cNvPicPr/>
                <p:nvPr/>
              </p:nvPicPr>
              <p:blipFill>
                <a:blip r:embed="rId94"/>
                <a:stretch>
                  <a:fillRect/>
                </a:stretch>
              </p:blipFill>
              <p:spPr>
                <a:xfrm>
                  <a:off x="6549757" y="891112"/>
                  <a:ext cx="190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F707A63A-B7BA-4060-A453-53A763C867FB}"/>
                    </a:ext>
                  </a:extLst>
                </p14:cNvPr>
                <p14:cNvContentPartPr/>
                <p14:nvPr/>
              </p14:nvContentPartPr>
              <p14:xfrm>
                <a:off x="6556597" y="910192"/>
                <a:ext cx="197640" cy="30600"/>
              </p14:xfrm>
            </p:contentPart>
          </mc:Choice>
          <mc:Fallback xmlns="">
            <p:pic>
              <p:nvPicPr>
                <p:cNvPr id="82" name="Freihand 81">
                  <a:extLst>
                    <a:ext uri="{FF2B5EF4-FFF2-40B4-BE49-F238E27FC236}">
                      <a16:creationId xmlns:a16="http://schemas.microsoft.com/office/drawing/2014/main" id="{F707A63A-B7BA-4060-A453-53A763C867FB}"/>
                    </a:ext>
                  </a:extLst>
                </p:cNvPr>
                <p:cNvPicPr/>
                <p:nvPr/>
              </p:nvPicPr>
              <p:blipFill>
                <a:blip r:embed="rId96"/>
                <a:stretch>
                  <a:fillRect/>
                </a:stretch>
              </p:blipFill>
              <p:spPr>
                <a:xfrm>
                  <a:off x="6552277" y="905872"/>
                  <a:ext cx="206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84E02BFD-18A3-4175-AB9C-5BE662E3E1A6}"/>
                    </a:ext>
                  </a:extLst>
                </p14:cNvPr>
                <p14:cNvContentPartPr/>
                <p14:nvPr/>
              </p14:nvContentPartPr>
              <p14:xfrm>
                <a:off x="6762157" y="832072"/>
                <a:ext cx="76320" cy="122760"/>
              </p14:xfrm>
            </p:contentPart>
          </mc:Choice>
          <mc:Fallback xmlns="">
            <p:pic>
              <p:nvPicPr>
                <p:cNvPr id="83" name="Freihand 82">
                  <a:extLst>
                    <a:ext uri="{FF2B5EF4-FFF2-40B4-BE49-F238E27FC236}">
                      <a16:creationId xmlns:a16="http://schemas.microsoft.com/office/drawing/2014/main" id="{84E02BFD-18A3-4175-AB9C-5BE662E3E1A6}"/>
                    </a:ext>
                  </a:extLst>
                </p:cNvPr>
                <p:cNvPicPr/>
                <p:nvPr/>
              </p:nvPicPr>
              <p:blipFill>
                <a:blip r:embed="rId98"/>
                <a:stretch>
                  <a:fillRect/>
                </a:stretch>
              </p:blipFill>
              <p:spPr>
                <a:xfrm>
                  <a:off x="6757837" y="827752"/>
                  <a:ext cx="84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05F6173-19A7-4441-B70A-6966BCFA5171}"/>
                    </a:ext>
                  </a:extLst>
                </p14:cNvPr>
                <p14:cNvContentPartPr/>
                <p14:nvPr/>
              </p14:nvContentPartPr>
              <p14:xfrm>
                <a:off x="6991837" y="875632"/>
                <a:ext cx="189000" cy="72000"/>
              </p14:xfrm>
            </p:contentPart>
          </mc:Choice>
          <mc:Fallback xmlns="">
            <p:pic>
              <p:nvPicPr>
                <p:cNvPr id="85" name="Freihand 84">
                  <a:extLst>
                    <a:ext uri="{FF2B5EF4-FFF2-40B4-BE49-F238E27FC236}">
                      <a16:creationId xmlns:a16="http://schemas.microsoft.com/office/drawing/2014/main" id="{905F6173-19A7-4441-B70A-6966BCFA5171}"/>
                    </a:ext>
                  </a:extLst>
                </p:cNvPr>
                <p:cNvPicPr/>
                <p:nvPr/>
              </p:nvPicPr>
              <p:blipFill>
                <a:blip r:embed="rId100"/>
                <a:stretch>
                  <a:fillRect/>
                </a:stretch>
              </p:blipFill>
              <p:spPr>
                <a:xfrm>
                  <a:off x="6987517" y="871312"/>
                  <a:ext cx="197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44D59159-AD21-40B6-8190-B7035B94045D}"/>
                    </a:ext>
                  </a:extLst>
                </p14:cNvPr>
                <p14:cNvContentPartPr/>
                <p14:nvPr/>
              </p14:nvContentPartPr>
              <p14:xfrm>
                <a:off x="7208557" y="866992"/>
                <a:ext cx="99360" cy="87120"/>
              </p14:xfrm>
            </p:contentPart>
          </mc:Choice>
          <mc:Fallback xmlns="">
            <p:pic>
              <p:nvPicPr>
                <p:cNvPr id="87" name="Freihand 86">
                  <a:extLst>
                    <a:ext uri="{FF2B5EF4-FFF2-40B4-BE49-F238E27FC236}">
                      <a16:creationId xmlns:a16="http://schemas.microsoft.com/office/drawing/2014/main" id="{44D59159-AD21-40B6-8190-B7035B94045D}"/>
                    </a:ext>
                  </a:extLst>
                </p:cNvPr>
                <p:cNvPicPr/>
                <p:nvPr/>
              </p:nvPicPr>
              <p:blipFill>
                <a:blip r:embed="rId102"/>
                <a:stretch>
                  <a:fillRect/>
                </a:stretch>
              </p:blipFill>
              <p:spPr>
                <a:xfrm>
                  <a:off x="7204237" y="862672"/>
                  <a:ext cx="10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34FFF857-75CC-48AC-83FE-5E2FB3132532}"/>
                    </a:ext>
                  </a:extLst>
                </p14:cNvPr>
                <p14:cNvContentPartPr/>
                <p14:nvPr/>
              </p14:nvContentPartPr>
              <p14:xfrm>
                <a:off x="7314037" y="877792"/>
                <a:ext cx="128520" cy="63720"/>
              </p14:xfrm>
            </p:contentPart>
          </mc:Choice>
          <mc:Fallback xmlns="">
            <p:pic>
              <p:nvPicPr>
                <p:cNvPr id="88" name="Freihand 87">
                  <a:extLst>
                    <a:ext uri="{FF2B5EF4-FFF2-40B4-BE49-F238E27FC236}">
                      <a16:creationId xmlns:a16="http://schemas.microsoft.com/office/drawing/2014/main" id="{34FFF857-75CC-48AC-83FE-5E2FB3132532}"/>
                    </a:ext>
                  </a:extLst>
                </p:cNvPr>
                <p:cNvPicPr/>
                <p:nvPr/>
              </p:nvPicPr>
              <p:blipFill>
                <a:blip r:embed="rId104"/>
                <a:stretch>
                  <a:fillRect/>
                </a:stretch>
              </p:blipFill>
              <p:spPr>
                <a:xfrm>
                  <a:off x="7309717" y="873472"/>
                  <a:ext cx="137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 name="Freihand 88">
                  <a:extLst>
                    <a:ext uri="{FF2B5EF4-FFF2-40B4-BE49-F238E27FC236}">
                      <a16:creationId xmlns:a16="http://schemas.microsoft.com/office/drawing/2014/main" id="{534DEEEC-F151-4638-B441-6F904203181A}"/>
                    </a:ext>
                  </a:extLst>
                </p14:cNvPr>
                <p14:cNvContentPartPr/>
                <p14:nvPr/>
              </p14:nvContentPartPr>
              <p14:xfrm>
                <a:off x="7441117" y="866632"/>
                <a:ext cx="120960" cy="69480"/>
              </p14:xfrm>
            </p:contentPart>
          </mc:Choice>
          <mc:Fallback xmlns="">
            <p:pic>
              <p:nvPicPr>
                <p:cNvPr id="89" name="Freihand 88">
                  <a:extLst>
                    <a:ext uri="{FF2B5EF4-FFF2-40B4-BE49-F238E27FC236}">
                      <a16:creationId xmlns:a16="http://schemas.microsoft.com/office/drawing/2014/main" id="{534DEEEC-F151-4638-B441-6F904203181A}"/>
                    </a:ext>
                  </a:extLst>
                </p:cNvPr>
                <p:cNvPicPr/>
                <p:nvPr/>
              </p:nvPicPr>
              <p:blipFill>
                <a:blip r:embed="rId106"/>
                <a:stretch>
                  <a:fillRect/>
                </a:stretch>
              </p:blipFill>
              <p:spPr>
                <a:xfrm>
                  <a:off x="7436797" y="862312"/>
                  <a:ext cx="129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0" name="Freihand 89">
                  <a:extLst>
                    <a:ext uri="{FF2B5EF4-FFF2-40B4-BE49-F238E27FC236}">
                      <a16:creationId xmlns:a16="http://schemas.microsoft.com/office/drawing/2014/main" id="{2F0185DC-186C-4B0C-996F-554729302C53}"/>
                    </a:ext>
                  </a:extLst>
                </p14:cNvPr>
                <p14:cNvContentPartPr/>
                <p14:nvPr/>
              </p14:nvContentPartPr>
              <p14:xfrm>
                <a:off x="7617157" y="882112"/>
                <a:ext cx="91440" cy="73440"/>
              </p14:xfrm>
            </p:contentPart>
          </mc:Choice>
          <mc:Fallback xmlns="">
            <p:pic>
              <p:nvPicPr>
                <p:cNvPr id="90" name="Freihand 89">
                  <a:extLst>
                    <a:ext uri="{FF2B5EF4-FFF2-40B4-BE49-F238E27FC236}">
                      <a16:creationId xmlns:a16="http://schemas.microsoft.com/office/drawing/2014/main" id="{2F0185DC-186C-4B0C-996F-554729302C53}"/>
                    </a:ext>
                  </a:extLst>
                </p:cNvPr>
                <p:cNvPicPr/>
                <p:nvPr/>
              </p:nvPicPr>
              <p:blipFill>
                <a:blip r:embed="rId108"/>
                <a:stretch>
                  <a:fillRect/>
                </a:stretch>
              </p:blipFill>
              <p:spPr>
                <a:xfrm>
                  <a:off x="7612837" y="877792"/>
                  <a:ext cx="100080" cy="82080"/>
                </a:xfrm>
                <a:prstGeom prst="rect">
                  <a:avLst/>
                </a:prstGeom>
              </p:spPr>
            </p:pic>
          </mc:Fallback>
        </mc:AlternateContent>
      </p:grpSp>
      <p:grpSp>
        <p:nvGrpSpPr>
          <p:cNvPr id="106" name="Gruppieren 105">
            <a:extLst>
              <a:ext uri="{FF2B5EF4-FFF2-40B4-BE49-F238E27FC236}">
                <a16:creationId xmlns:a16="http://schemas.microsoft.com/office/drawing/2014/main" id="{B42197CF-7DC4-459B-9857-1FE2771349CE}"/>
              </a:ext>
            </a:extLst>
          </p:cNvPr>
          <p:cNvGrpSpPr/>
          <p:nvPr/>
        </p:nvGrpSpPr>
        <p:grpSpPr>
          <a:xfrm>
            <a:off x="7910917" y="746752"/>
            <a:ext cx="2417040" cy="311040"/>
            <a:chOff x="7910917" y="746752"/>
            <a:chExt cx="2417040" cy="311040"/>
          </a:xfrm>
        </p:grpSpPr>
        <mc:AlternateContent xmlns:mc="http://schemas.openxmlformats.org/markup-compatibility/2006" xmlns:p14="http://schemas.microsoft.com/office/powerpoint/2010/main">
          <mc:Choice Requires="p14">
            <p:contentPart p14:bwMode="auto" r:id="rId109">
              <p14:nvContentPartPr>
                <p14:cNvPr id="91" name="Freihand 90">
                  <a:extLst>
                    <a:ext uri="{FF2B5EF4-FFF2-40B4-BE49-F238E27FC236}">
                      <a16:creationId xmlns:a16="http://schemas.microsoft.com/office/drawing/2014/main" id="{11B5553A-A273-4D24-8313-A56515BE1A3B}"/>
                    </a:ext>
                  </a:extLst>
                </p14:cNvPr>
                <p14:cNvContentPartPr/>
                <p14:nvPr/>
              </p14:nvContentPartPr>
              <p14:xfrm>
                <a:off x="7910917" y="881032"/>
                <a:ext cx="149400" cy="84960"/>
              </p14:xfrm>
            </p:contentPart>
          </mc:Choice>
          <mc:Fallback xmlns="">
            <p:pic>
              <p:nvPicPr>
                <p:cNvPr id="91" name="Freihand 90">
                  <a:extLst>
                    <a:ext uri="{FF2B5EF4-FFF2-40B4-BE49-F238E27FC236}">
                      <a16:creationId xmlns:a16="http://schemas.microsoft.com/office/drawing/2014/main" id="{11B5553A-A273-4D24-8313-A56515BE1A3B}"/>
                    </a:ext>
                  </a:extLst>
                </p:cNvPr>
                <p:cNvPicPr/>
                <p:nvPr/>
              </p:nvPicPr>
              <p:blipFill>
                <a:blip r:embed="rId110"/>
                <a:stretch>
                  <a:fillRect/>
                </a:stretch>
              </p:blipFill>
              <p:spPr>
                <a:xfrm>
                  <a:off x="7906597" y="876712"/>
                  <a:ext cx="158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00E9FEE6-9E19-40A0-A98F-9B7943EBD46C}"/>
                    </a:ext>
                  </a:extLst>
                </p14:cNvPr>
                <p14:cNvContentPartPr/>
                <p14:nvPr/>
              </p14:nvContentPartPr>
              <p14:xfrm>
                <a:off x="8076157" y="814072"/>
                <a:ext cx="55440" cy="147960"/>
              </p14:xfrm>
            </p:contentPart>
          </mc:Choice>
          <mc:Fallback xmlns="">
            <p:pic>
              <p:nvPicPr>
                <p:cNvPr id="92" name="Freihand 91">
                  <a:extLst>
                    <a:ext uri="{FF2B5EF4-FFF2-40B4-BE49-F238E27FC236}">
                      <a16:creationId xmlns:a16="http://schemas.microsoft.com/office/drawing/2014/main" id="{00E9FEE6-9E19-40A0-A98F-9B7943EBD46C}"/>
                    </a:ext>
                  </a:extLst>
                </p:cNvPr>
                <p:cNvPicPr/>
                <p:nvPr/>
              </p:nvPicPr>
              <p:blipFill>
                <a:blip r:embed="rId112"/>
                <a:stretch>
                  <a:fillRect/>
                </a:stretch>
              </p:blipFill>
              <p:spPr>
                <a:xfrm>
                  <a:off x="8071837" y="809752"/>
                  <a:ext cx="64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8C2C1099-FA63-4636-9D89-6F7E4AE543FF}"/>
                    </a:ext>
                  </a:extLst>
                </p14:cNvPr>
                <p14:cNvContentPartPr/>
                <p14:nvPr/>
              </p14:nvContentPartPr>
              <p14:xfrm>
                <a:off x="8136637" y="888592"/>
                <a:ext cx="328320" cy="169200"/>
              </p14:xfrm>
            </p:contentPart>
          </mc:Choice>
          <mc:Fallback xmlns="">
            <p:pic>
              <p:nvPicPr>
                <p:cNvPr id="93" name="Freihand 92">
                  <a:extLst>
                    <a:ext uri="{FF2B5EF4-FFF2-40B4-BE49-F238E27FC236}">
                      <a16:creationId xmlns:a16="http://schemas.microsoft.com/office/drawing/2014/main" id="{8C2C1099-FA63-4636-9D89-6F7E4AE543FF}"/>
                    </a:ext>
                  </a:extLst>
                </p:cNvPr>
                <p:cNvPicPr/>
                <p:nvPr/>
              </p:nvPicPr>
              <p:blipFill>
                <a:blip r:embed="rId114"/>
                <a:stretch>
                  <a:fillRect/>
                </a:stretch>
              </p:blipFill>
              <p:spPr>
                <a:xfrm>
                  <a:off x="8132317" y="884272"/>
                  <a:ext cx="336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D4BF496B-0861-4758-8E32-AD8EDE5C09F5}"/>
                    </a:ext>
                  </a:extLst>
                </p14:cNvPr>
                <p14:cNvContentPartPr/>
                <p14:nvPr/>
              </p14:nvContentPartPr>
              <p14:xfrm>
                <a:off x="8558917" y="813712"/>
                <a:ext cx="233640" cy="136080"/>
              </p14:xfrm>
            </p:contentPart>
          </mc:Choice>
          <mc:Fallback xmlns="">
            <p:pic>
              <p:nvPicPr>
                <p:cNvPr id="94" name="Freihand 93">
                  <a:extLst>
                    <a:ext uri="{FF2B5EF4-FFF2-40B4-BE49-F238E27FC236}">
                      <a16:creationId xmlns:a16="http://schemas.microsoft.com/office/drawing/2014/main" id="{D4BF496B-0861-4758-8E32-AD8EDE5C09F5}"/>
                    </a:ext>
                  </a:extLst>
                </p:cNvPr>
                <p:cNvPicPr/>
                <p:nvPr/>
              </p:nvPicPr>
              <p:blipFill>
                <a:blip r:embed="rId116"/>
                <a:stretch>
                  <a:fillRect/>
                </a:stretch>
              </p:blipFill>
              <p:spPr>
                <a:xfrm>
                  <a:off x="8554597" y="809392"/>
                  <a:ext cx="242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592C67C5-69E7-4CFB-B315-D24BDE5DB096}"/>
                    </a:ext>
                  </a:extLst>
                </p14:cNvPr>
                <p14:cNvContentPartPr/>
                <p14:nvPr/>
              </p14:nvContentPartPr>
              <p14:xfrm>
                <a:off x="8970397" y="835672"/>
                <a:ext cx="114120" cy="106560"/>
              </p14:xfrm>
            </p:contentPart>
          </mc:Choice>
          <mc:Fallback xmlns="">
            <p:pic>
              <p:nvPicPr>
                <p:cNvPr id="95" name="Freihand 94">
                  <a:extLst>
                    <a:ext uri="{FF2B5EF4-FFF2-40B4-BE49-F238E27FC236}">
                      <a16:creationId xmlns:a16="http://schemas.microsoft.com/office/drawing/2014/main" id="{592C67C5-69E7-4CFB-B315-D24BDE5DB096}"/>
                    </a:ext>
                  </a:extLst>
                </p:cNvPr>
                <p:cNvPicPr/>
                <p:nvPr/>
              </p:nvPicPr>
              <p:blipFill>
                <a:blip r:embed="rId118"/>
                <a:stretch>
                  <a:fillRect/>
                </a:stretch>
              </p:blipFill>
              <p:spPr>
                <a:xfrm>
                  <a:off x="8966077" y="831352"/>
                  <a:ext cx="122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6CC6BCAA-BFA9-469C-AE63-72B577CB23B2}"/>
                    </a:ext>
                  </a:extLst>
                </p14:cNvPr>
                <p14:cNvContentPartPr/>
                <p14:nvPr/>
              </p14:nvContentPartPr>
              <p14:xfrm>
                <a:off x="9085957" y="762232"/>
                <a:ext cx="98640" cy="146160"/>
              </p14:xfrm>
            </p:contentPart>
          </mc:Choice>
          <mc:Fallback xmlns="">
            <p:pic>
              <p:nvPicPr>
                <p:cNvPr id="96" name="Freihand 95">
                  <a:extLst>
                    <a:ext uri="{FF2B5EF4-FFF2-40B4-BE49-F238E27FC236}">
                      <a16:creationId xmlns:a16="http://schemas.microsoft.com/office/drawing/2014/main" id="{6CC6BCAA-BFA9-469C-AE63-72B577CB23B2}"/>
                    </a:ext>
                  </a:extLst>
                </p:cNvPr>
                <p:cNvPicPr/>
                <p:nvPr/>
              </p:nvPicPr>
              <p:blipFill>
                <a:blip r:embed="rId120"/>
                <a:stretch>
                  <a:fillRect/>
                </a:stretch>
              </p:blipFill>
              <p:spPr>
                <a:xfrm>
                  <a:off x="9081637" y="757912"/>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64FB86B0-35E4-4B42-9A95-E5288A67FC64}"/>
                    </a:ext>
                  </a:extLst>
                </p14:cNvPr>
                <p14:cNvContentPartPr/>
                <p14:nvPr/>
              </p14:nvContentPartPr>
              <p14:xfrm>
                <a:off x="8974357" y="798232"/>
                <a:ext cx="207360" cy="146520"/>
              </p14:xfrm>
            </p:contentPart>
          </mc:Choice>
          <mc:Fallback xmlns="">
            <p:pic>
              <p:nvPicPr>
                <p:cNvPr id="97" name="Freihand 96">
                  <a:extLst>
                    <a:ext uri="{FF2B5EF4-FFF2-40B4-BE49-F238E27FC236}">
                      <a16:creationId xmlns:a16="http://schemas.microsoft.com/office/drawing/2014/main" id="{64FB86B0-35E4-4B42-9A95-E5288A67FC64}"/>
                    </a:ext>
                  </a:extLst>
                </p:cNvPr>
                <p:cNvPicPr/>
                <p:nvPr/>
              </p:nvPicPr>
              <p:blipFill>
                <a:blip r:embed="rId122"/>
                <a:stretch>
                  <a:fillRect/>
                </a:stretch>
              </p:blipFill>
              <p:spPr>
                <a:xfrm>
                  <a:off x="8970037" y="793912"/>
                  <a:ext cx="216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C32D27E8-5147-4D69-A54C-4185794CE0E7}"/>
                    </a:ext>
                  </a:extLst>
                </p14:cNvPr>
                <p14:cNvContentPartPr/>
                <p14:nvPr/>
              </p14:nvContentPartPr>
              <p14:xfrm>
                <a:off x="9188197" y="859072"/>
                <a:ext cx="78120" cy="76680"/>
              </p14:xfrm>
            </p:contentPart>
          </mc:Choice>
          <mc:Fallback xmlns="">
            <p:pic>
              <p:nvPicPr>
                <p:cNvPr id="98" name="Freihand 97">
                  <a:extLst>
                    <a:ext uri="{FF2B5EF4-FFF2-40B4-BE49-F238E27FC236}">
                      <a16:creationId xmlns:a16="http://schemas.microsoft.com/office/drawing/2014/main" id="{C32D27E8-5147-4D69-A54C-4185794CE0E7}"/>
                    </a:ext>
                  </a:extLst>
                </p:cNvPr>
                <p:cNvPicPr/>
                <p:nvPr/>
              </p:nvPicPr>
              <p:blipFill>
                <a:blip r:embed="rId124"/>
                <a:stretch>
                  <a:fillRect/>
                </a:stretch>
              </p:blipFill>
              <p:spPr>
                <a:xfrm>
                  <a:off x="9183877" y="854752"/>
                  <a:ext cx="86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4C59ECF3-02FC-4291-ACEC-BF051138B74F}"/>
                    </a:ext>
                  </a:extLst>
                </p14:cNvPr>
                <p14:cNvContentPartPr/>
                <p14:nvPr/>
              </p14:nvContentPartPr>
              <p14:xfrm>
                <a:off x="9279637" y="825592"/>
                <a:ext cx="437400" cy="101880"/>
              </p14:xfrm>
            </p:contentPart>
          </mc:Choice>
          <mc:Fallback xmlns="">
            <p:pic>
              <p:nvPicPr>
                <p:cNvPr id="99" name="Freihand 98">
                  <a:extLst>
                    <a:ext uri="{FF2B5EF4-FFF2-40B4-BE49-F238E27FC236}">
                      <a16:creationId xmlns:a16="http://schemas.microsoft.com/office/drawing/2014/main" id="{4C59ECF3-02FC-4291-ACEC-BF051138B74F}"/>
                    </a:ext>
                  </a:extLst>
                </p:cNvPr>
                <p:cNvPicPr/>
                <p:nvPr/>
              </p:nvPicPr>
              <p:blipFill>
                <a:blip r:embed="rId126"/>
                <a:stretch>
                  <a:fillRect/>
                </a:stretch>
              </p:blipFill>
              <p:spPr>
                <a:xfrm>
                  <a:off x="9275317" y="821272"/>
                  <a:ext cx="446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0" name="Freihand 99">
                  <a:extLst>
                    <a:ext uri="{FF2B5EF4-FFF2-40B4-BE49-F238E27FC236}">
                      <a16:creationId xmlns:a16="http://schemas.microsoft.com/office/drawing/2014/main" id="{766B68EA-86BB-4D59-9248-1A474429DA7F}"/>
                    </a:ext>
                  </a:extLst>
                </p14:cNvPr>
                <p14:cNvContentPartPr/>
                <p14:nvPr/>
              </p14:nvContentPartPr>
              <p14:xfrm>
                <a:off x="9872917" y="746752"/>
                <a:ext cx="455040" cy="183240"/>
              </p14:xfrm>
            </p:contentPart>
          </mc:Choice>
          <mc:Fallback xmlns="">
            <p:pic>
              <p:nvPicPr>
                <p:cNvPr id="100" name="Freihand 99">
                  <a:extLst>
                    <a:ext uri="{FF2B5EF4-FFF2-40B4-BE49-F238E27FC236}">
                      <a16:creationId xmlns:a16="http://schemas.microsoft.com/office/drawing/2014/main" id="{766B68EA-86BB-4D59-9248-1A474429DA7F}"/>
                    </a:ext>
                  </a:extLst>
                </p:cNvPr>
                <p:cNvPicPr/>
                <p:nvPr/>
              </p:nvPicPr>
              <p:blipFill>
                <a:blip r:embed="rId128"/>
                <a:stretch>
                  <a:fillRect/>
                </a:stretch>
              </p:blipFill>
              <p:spPr>
                <a:xfrm>
                  <a:off x="9868597" y="742432"/>
                  <a:ext cx="463680" cy="191880"/>
                </a:xfrm>
                <a:prstGeom prst="rect">
                  <a:avLst/>
                </a:prstGeom>
              </p:spPr>
            </p:pic>
          </mc:Fallback>
        </mc:AlternateContent>
      </p:grpSp>
      <p:grpSp>
        <p:nvGrpSpPr>
          <p:cNvPr id="105" name="Gruppieren 104">
            <a:extLst>
              <a:ext uri="{FF2B5EF4-FFF2-40B4-BE49-F238E27FC236}">
                <a16:creationId xmlns:a16="http://schemas.microsoft.com/office/drawing/2014/main" id="{52FDEAAD-C04D-43A5-ACD3-25FA808D108C}"/>
              </a:ext>
            </a:extLst>
          </p:cNvPr>
          <p:cNvGrpSpPr/>
          <p:nvPr/>
        </p:nvGrpSpPr>
        <p:grpSpPr>
          <a:xfrm>
            <a:off x="10533517" y="792112"/>
            <a:ext cx="977760" cy="147600"/>
            <a:chOff x="10533517" y="792112"/>
            <a:chExt cx="977760" cy="147600"/>
          </a:xfrm>
        </p:grpSpPr>
        <mc:AlternateContent xmlns:mc="http://schemas.openxmlformats.org/markup-compatibility/2006" xmlns:p14="http://schemas.microsoft.com/office/powerpoint/2010/main">
          <mc:Choice Requires="p14">
            <p:contentPart p14:bwMode="auto" r:id="rId129">
              <p14:nvContentPartPr>
                <p14:cNvPr id="101" name="Freihand 100">
                  <a:extLst>
                    <a:ext uri="{FF2B5EF4-FFF2-40B4-BE49-F238E27FC236}">
                      <a16:creationId xmlns:a16="http://schemas.microsoft.com/office/drawing/2014/main" id="{A2DD1770-29D1-4A49-8E2A-AC4B2F6F907F}"/>
                    </a:ext>
                  </a:extLst>
                </p14:cNvPr>
                <p14:cNvContentPartPr/>
                <p14:nvPr/>
              </p14:nvContentPartPr>
              <p14:xfrm>
                <a:off x="10533517" y="792112"/>
                <a:ext cx="125640" cy="147600"/>
              </p14:xfrm>
            </p:contentPart>
          </mc:Choice>
          <mc:Fallback xmlns="">
            <p:pic>
              <p:nvPicPr>
                <p:cNvPr id="101" name="Freihand 100">
                  <a:extLst>
                    <a:ext uri="{FF2B5EF4-FFF2-40B4-BE49-F238E27FC236}">
                      <a16:creationId xmlns:a16="http://schemas.microsoft.com/office/drawing/2014/main" id="{A2DD1770-29D1-4A49-8E2A-AC4B2F6F907F}"/>
                    </a:ext>
                  </a:extLst>
                </p:cNvPr>
                <p:cNvPicPr/>
                <p:nvPr/>
              </p:nvPicPr>
              <p:blipFill>
                <a:blip r:embed="rId130"/>
                <a:stretch>
                  <a:fillRect/>
                </a:stretch>
              </p:blipFill>
              <p:spPr>
                <a:xfrm>
                  <a:off x="10529197" y="787792"/>
                  <a:ext cx="134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Freihand 101">
                  <a:extLst>
                    <a:ext uri="{FF2B5EF4-FFF2-40B4-BE49-F238E27FC236}">
                      <a16:creationId xmlns:a16="http://schemas.microsoft.com/office/drawing/2014/main" id="{432CF5D3-CE8E-4A6F-B817-B0C16063E13B}"/>
                    </a:ext>
                  </a:extLst>
                </p14:cNvPr>
                <p14:cNvContentPartPr/>
                <p14:nvPr/>
              </p14:nvContentPartPr>
              <p14:xfrm>
                <a:off x="10679317" y="801832"/>
                <a:ext cx="87120" cy="95040"/>
              </p14:xfrm>
            </p:contentPart>
          </mc:Choice>
          <mc:Fallback xmlns="">
            <p:pic>
              <p:nvPicPr>
                <p:cNvPr id="102" name="Freihand 101">
                  <a:extLst>
                    <a:ext uri="{FF2B5EF4-FFF2-40B4-BE49-F238E27FC236}">
                      <a16:creationId xmlns:a16="http://schemas.microsoft.com/office/drawing/2014/main" id="{432CF5D3-CE8E-4A6F-B817-B0C16063E13B}"/>
                    </a:ext>
                  </a:extLst>
                </p:cNvPr>
                <p:cNvPicPr/>
                <p:nvPr/>
              </p:nvPicPr>
              <p:blipFill>
                <a:blip r:embed="rId132"/>
                <a:stretch>
                  <a:fillRect/>
                </a:stretch>
              </p:blipFill>
              <p:spPr>
                <a:xfrm>
                  <a:off x="10674997" y="797512"/>
                  <a:ext cx="95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Freihand 102">
                  <a:extLst>
                    <a:ext uri="{FF2B5EF4-FFF2-40B4-BE49-F238E27FC236}">
                      <a16:creationId xmlns:a16="http://schemas.microsoft.com/office/drawing/2014/main" id="{CE1651C2-A98B-4E3E-890A-A05124394106}"/>
                    </a:ext>
                  </a:extLst>
                </p14:cNvPr>
                <p14:cNvContentPartPr/>
                <p14:nvPr/>
              </p14:nvContentPartPr>
              <p14:xfrm>
                <a:off x="10786957" y="842152"/>
                <a:ext cx="83880" cy="11160"/>
              </p14:xfrm>
            </p:contentPart>
          </mc:Choice>
          <mc:Fallback xmlns="">
            <p:pic>
              <p:nvPicPr>
                <p:cNvPr id="103" name="Freihand 102">
                  <a:extLst>
                    <a:ext uri="{FF2B5EF4-FFF2-40B4-BE49-F238E27FC236}">
                      <a16:creationId xmlns:a16="http://schemas.microsoft.com/office/drawing/2014/main" id="{CE1651C2-A98B-4E3E-890A-A05124394106}"/>
                    </a:ext>
                  </a:extLst>
                </p:cNvPr>
                <p:cNvPicPr/>
                <p:nvPr/>
              </p:nvPicPr>
              <p:blipFill>
                <a:blip r:embed="rId134"/>
                <a:stretch>
                  <a:fillRect/>
                </a:stretch>
              </p:blipFill>
              <p:spPr>
                <a:xfrm>
                  <a:off x="10782637" y="837832"/>
                  <a:ext cx="92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Freihand 103">
                  <a:extLst>
                    <a:ext uri="{FF2B5EF4-FFF2-40B4-BE49-F238E27FC236}">
                      <a16:creationId xmlns:a16="http://schemas.microsoft.com/office/drawing/2014/main" id="{DE328D36-0F45-4DCF-9884-6DBEBE3F838F}"/>
                    </a:ext>
                  </a:extLst>
                </p14:cNvPr>
                <p14:cNvContentPartPr/>
                <p14:nvPr/>
              </p14:nvContentPartPr>
              <p14:xfrm>
                <a:off x="10978477" y="802552"/>
                <a:ext cx="532800" cy="94320"/>
              </p14:xfrm>
            </p:contentPart>
          </mc:Choice>
          <mc:Fallback xmlns="">
            <p:pic>
              <p:nvPicPr>
                <p:cNvPr id="104" name="Freihand 103">
                  <a:extLst>
                    <a:ext uri="{FF2B5EF4-FFF2-40B4-BE49-F238E27FC236}">
                      <a16:creationId xmlns:a16="http://schemas.microsoft.com/office/drawing/2014/main" id="{DE328D36-0F45-4DCF-9884-6DBEBE3F838F}"/>
                    </a:ext>
                  </a:extLst>
                </p:cNvPr>
                <p:cNvPicPr/>
                <p:nvPr/>
              </p:nvPicPr>
              <p:blipFill>
                <a:blip r:embed="rId136"/>
                <a:stretch>
                  <a:fillRect/>
                </a:stretch>
              </p:blipFill>
              <p:spPr>
                <a:xfrm>
                  <a:off x="10974157" y="798232"/>
                  <a:ext cx="541440" cy="102960"/>
                </a:xfrm>
                <a:prstGeom prst="rect">
                  <a:avLst/>
                </a:prstGeom>
              </p:spPr>
            </p:pic>
          </mc:Fallback>
        </mc:AlternateContent>
      </p:grpSp>
      <p:grpSp>
        <p:nvGrpSpPr>
          <p:cNvPr id="121" name="Gruppieren 120">
            <a:extLst>
              <a:ext uri="{FF2B5EF4-FFF2-40B4-BE49-F238E27FC236}">
                <a16:creationId xmlns:a16="http://schemas.microsoft.com/office/drawing/2014/main" id="{BBA4639D-3F9D-4E4B-B653-034EB1FCBF61}"/>
              </a:ext>
            </a:extLst>
          </p:cNvPr>
          <p:cNvGrpSpPr/>
          <p:nvPr/>
        </p:nvGrpSpPr>
        <p:grpSpPr>
          <a:xfrm>
            <a:off x="6903277" y="1099552"/>
            <a:ext cx="1596600" cy="268920"/>
            <a:chOff x="6903277" y="1099552"/>
            <a:chExt cx="1596600" cy="268920"/>
          </a:xfrm>
        </p:grpSpPr>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482FD3FA-9D7D-4322-A5D8-738A330BB0F1}"/>
                    </a:ext>
                  </a:extLst>
                </p14:cNvPr>
                <p14:cNvContentPartPr/>
                <p14:nvPr/>
              </p14:nvContentPartPr>
              <p14:xfrm>
                <a:off x="6903277" y="1170112"/>
                <a:ext cx="149040" cy="198360"/>
              </p14:xfrm>
            </p:contentPart>
          </mc:Choice>
          <mc:Fallback xmlns="">
            <p:pic>
              <p:nvPicPr>
                <p:cNvPr id="108" name="Freihand 107">
                  <a:extLst>
                    <a:ext uri="{FF2B5EF4-FFF2-40B4-BE49-F238E27FC236}">
                      <a16:creationId xmlns:a16="http://schemas.microsoft.com/office/drawing/2014/main" id="{482FD3FA-9D7D-4322-A5D8-738A330BB0F1}"/>
                    </a:ext>
                  </a:extLst>
                </p:cNvPr>
                <p:cNvPicPr/>
                <p:nvPr/>
              </p:nvPicPr>
              <p:blipFill>
                <a:blip r:embed="rId138"/>
                <a:stretch>
                  <a:fillRect/>
                </a:stretch>
              </p:blipFill>
              <p:spPr>
                <a:xfrm>
                  <a:off x="6898957" y="1165792"/>
                  <a:ext cx="157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5A95E1B3-01F9-4A16-90E2-2C71D962E80D}"/>
                    </a:ext>
                  </a:extLst>
                </p14:cNvPr>
                <p14:cNvContentPartPr/>
                <p14:nvPr/>
              </p14:nvContentPartPr>
              <p14:xfrm>
                <a:off x="7051597" y="1160392"/>
                <a:ext cx="159120" cy="82080"/>
              </p14:xfrm>
            </p:contentPart>
          </mc:Choice>
          <mc:Fallback xmlns="">
            <p:pic>
              <p:nvPicPr>
                <p:cNvPr id="109" name="Freihand 108">
                  <a:extLst>
                    <a:ext uri="{FF2B5EF4-FFF2-40B4-BE49-F238E27FC236}">
                      <a16:creationId xmlns:a16="http://schemas.microsoft.com/office/drawing/2014/main" id="{5A95E1B3-01F9-4A16-90E2-2C71D962E80D}"/>
                    </a:ext>
                  </a:extLst>
                </p:cNvPr>
                <p:cNvPicPr/>
                <p:nvPr/>
              </p:nvPicPr>
              <p:blipFill>
                <a:blip r:embed="rId140"/>
                <a:stretch>
                  <a:fillRect/>
                </a:stretch>
              </p:blipFill>
              <p:spPr>
                <a:xfrm>
                  <a:off x="7047277" y="1156072"/>
                  <a:ext cx="167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0" name="Freihand 109">
                  <a:extLst>
                    <a:ext uri="{FF2B5EF4-FFF2-40B4-BE49-F238E27FC236}">
                      <a16:creationId xmlns:a16="http://schemas.microsoft.com/office/drawing/2014/main" id="{A6E005F1-6B4A-4A6C-924C-0DDE8C3FB947}"/>
                    </a:ext>
                  </a:extLst>
                </p14:cNvPr>
                <p14:cNvContentPartPr/>
                <p14:nvPr/>
              </p14:nvContentPartPr>
              <p14:xfrm>
                <a:off x="7203157" y="1099552"/>
                <a:ext cx="7560" cy="47520"/>
              </p14:xfrm>
            </p:contentPart>
          </mc:Choice>
          <mc:Fallback xmlns="">
            <p:pic>
              <p:nvPicPr>
                <p:cNvPr id="110" name="Freihand 109">
                  <a:extLst>
                    <a:ext uri="{FF2B5EF4-FFF2-40B4-BE49-F238E27FC236}">
                      <a16:creationId xmlns:a16="http://schemas.microsoft.com/office/drawing/2014/main" id="{A6E005F1-6B4A-4A6C-924C-0DDE8C3FB947}"/>
                    </a:ext>
                  </a:extLst>
                </p:cNvPr>
                <p:cNvPicPr/>
                <p:nvPr/>
              </p:nvPicPr>
              <p:blipFill>
                <a:blip r:embed="rId142"/>
                <a:stretch>
                  <a:fillRect/>
                </a:stretch>
              </p:blipFill>
              <p:spPr>
                <a:xfrm>
                  <a:off x="7198837" y="1095232"/>
                  <a:ext cx="16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1" name="Freihand 110">
                  <a:extLst>
                    <a:ext uri="{FF2B5EF4-FFF2-40B4-BE49-F238E27FC236}">
                      <a16:creationId xmlns:a16="http://schemas.microsoft.com/office/drawing/2014/main" id="{58A253CB-FEE2-4257-ABC8-828799D3C9A3}"/>
                    </a:ext>
                  </a:extLst>
                </p14:cNvPr>
                <p14:cNvContentPartPr/>
                <p14:nvPr/>
              </p14:nvContentPartPr>
              <p14:xfrm>
                <a:off x="7208557" y="1170832"/>
                <a:ext cx="99360" cy="79920"/>
              </p14:xfrm>
            </p:contentPart>
          </mc:Choice>
          <mc:Fallback xmlns="">
            <p:pic>
              <p:nvPicPr>
                <p:cNvPr id="111" name="Freihand 110">
                  <a:extLst>
                    <a:ext uri="{FF2B5EF4-FFF2-40B4-BE49-F238E27FC236}">
                      <a16:creationId xmlns:a16="http://schemas.microsoft.com/office/drawing/2014/main" id="{58A253CB-FEE2-4257-ABC8-828799D3C9A3}"/>
                    </a:ext>
                  </a:extLst>
                </p:cNvPr>
                <p:cNvPicPr/>
                <p:nvPr/>
              </p:nvPicPr>
              <p:blipFill>
                <a:blip r:embed="rId144"/>
                <a:stretch>
                  <a:fillRect/>
                </a:stretch>
              </p:blipFill>
              <p:spPr>
                <a:xfrm>
                  <a:off x="7204237" y="1166512"/>
                  <a:ext cx="108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B14819F8-87AE-4AB7-8EE7-5721AE88C92E}"/>
                    </a:ext>
                  </a:extLst>
                </p14:cNvPr>
                <p14:cNvContentPartPr/>
                <p14:nvPr/>
              </p14:nvContentPartPr>
              <p14:xfrm>
                <a:off x="7334197" y="1166872"/>
                <a:ext cx="91800" cy="77400"/>
              </p14:xfrm>
            </p:contentPart>
          </mc:Choice>
          <mc:Fallback xmlns="">
            <p:pic>
              <p:nvPicPr>
                <p:cNvPr id="112" name="Freihand 111">
                  <a:extLst>
                    <a:ext uri="{FF2B5EF4-FFF2-40B4-BE49-F238E27FC236}">
                      <a16:creationId xmlns:a16="http://schemas.microsoft.com/office/drawing/2014/main" id="{B14819F8-87AE-4AB7-8EE7-5721AE88C92E}"/>
                    </a:ext>
                  </a:extLst>
                </p:cNvPr>
                <p:cNvPicPr/>
                <p:nvPr/>
              </p:nvPicPr>
              <p:blipFill>
                <a:blip r:embed="rId146"/>
                <a:stretch>
                  <a:fillRect/>
                </a:stretch>
              </p:blipFill>
              <p:spPr>
                <a:xfrm>
                  <a:off x="7329877" y="1162552"/>
                  <a:ext cx="100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CDDE6990-966A-4C98-8AD7-2932067024AB}"/>
                    </a:ext>
                  </a:extLst>
                </p14:cNvPr>
                <p14:cNvContentPartPr/>
                <p14:nvPr/>
              </p14:nvContentPartPr>
              <p14:xfrm>
                <a:off x="7446517" y="1144192"/>
                <a:ext cx="87480" cy="105840"/>
              </p14:xfrm>
            </p:contentPart>
          </mc:Choice>
          <mc:Fallback xmlns="">
            <p:pic>
              <p:nvPicPr>
                <p:cNvPr id="113" name="Freihand 112">
                  <a:extLst>
                    <a:ext uri="{FF2B5EF4-FFF2-40B4-BE49-F238E27FC236}">
                      <a16:creationId xmlns:a16="http://schemas.microsoft.com/office/drawing/2014/main" id="{CDDE6990-966A-4C98-8AD7-2932067024AB}"/>
                    </a:ext>
                  </a:extLst>
                </p:cNvPr>
                <p:cNvPicPr/>
                <p:nvPr/>
              </p:nvPicPr>
              <p:blipFill>
                <a:blip r:embed="rId148"/>
                <a:stretch>
                  <a:fillRect/>
                </a:stretch>
              </p:blipFill>
              <p:spPr>
                <a:xfrm>
                  <a:off x="7442197" y="1139872"/>
                  <a:ext cx="96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DA6347E4-2ABE-4E97-BFAD-398FCBDDB2B8}"/>
                    </a:ext>
                  </a:extLst>
                </p14:cNvPr>
                <p14:cNvContentPartPr/>
                <p14:nvPr/>
              </p14:nvContentPartPr>
              <p14:xfrm>
                <a:off x="7671877" y="1179832"/>
                <a:ext cx="213120" cy="81000"/>
              </p14:xfrm>
            </p:contentPart>
          </mc:Choice>
          <mc:Fallback xmlns="">
            <p:pic>
              <p:nvPicPr>
                <p:cNvPr id="114" name="Freihand 113">
                  <a:extLst>
                    <a:ext uri="{FF2B5EF4-FFF2-40B4-BE49-F238E27FC236}">
                      <a16:creationId xmlns:a16="http://schemas.microsoft.com/office/drawing/2014/main" id="{DA6347E4-2ABE-4E97-BFAD-398FCBDDB2B8}"/>
                    </a:ext>
                  </a:extLst>
                </p:cNvPr>
                <p:cNvPicPr/>
                <p:nvPr/>
              </p:nvPicPr>
              <p:blipFill>
                <a:blip r:embed="rId150"/>
                <a:stretch>
                  <a:fillRect/>
                </a:stretch>
              </p:blipFill>
              <p:spPr>
                <a:xfrm>
                  <a:off x="7667557" y="1175512"/>
                  <a:ext cx="221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75E10897-3B65-4C4C-9298-2B08A8EFC6EE}"/>
                    </a:ext>
                  </a:extLst>
                </p14:cNvPr>
                <p14:cNvContentPartPr/>
                <p14:nvPr/>
              </p14:nvContentPartPr>
              <p14:xfrm>
                <a:off x="7890037" y="1136632"/>
                <a:ext cx="61920" cy="41400"/>
              </p14:xfrm>
            </p:contentPart>
          </mc:Choice>
          <mc:Fallback xmlns="">
            <p:pic>
              <p:nvPicPr>
                <p:cNvPr id="115" name="Freihand 114">
                  <a:extLst>
                    <a:ext uri="{FF2B5EF4-FFF2-40B4-BE49-F238E27FC236}">
                      <a16:creationId xmlns:a16="http://schemas.microsoft.com/office/drawing/2014/main" id="{75E10897-3B65-4C4C-9298-2B08A8EFC6EE}"/>
                    </a:ext>
                  </a:extLst>
                </p:cNvPr>
                <p:cNvPicPr/>
                <p:nvPr/>
              </p:nvPicPr>
              <p:blipFill>
                <a:blip r:embed="rId152"/>
                <a:stretch>
                  <a:fillRect/>
                </a:stretch>
              </p:blipFill>
              <p:spPr>
                <a:xfrm>
                  <a:off x="7885717" y="1132312"/>
                  <a:ext cx="70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6D57DA9D-B1AC-4B7C-A7FE-311BFF1CDBEA}"/>
                    </a:ext>
                  </a:extLst>
                </p14:cNvPr>
                <p14:cNvContentPartPr/>
                <p14:nvPr/>
              </p14:nvContentPartPr>
              <p14:xfrm>
                <a:off x="7914877" y="1190272"/>
                <a:ext cx="94320" cy="79920"/>
              </p14:xfrm>
            </p:contentPart>
          </mc:Choice>
          <mc:Fallback xmlns="">
            <p:pic>
              <p:nvPicPr>
                <p:cNvPr id="116" name="Freihand 115">
                  <a:extLst>
                    <a:ext uri="{FF2B5EF4-FFF2-40B4-BE49-F238E27FC236}">
                      <a16:creationId xmlns:a16="http://schemas.microsoft.com/office/drawing/2014/main" id="{6D57DA9D-B1AC-4B7C-A7FE-311BFF1CDBEA}"/>
                    </a:ext>
                  </a:extLst>
                </p:cNvPr>
                <p:cNvPicPr/>
                <p:nvPr/>
              </p:nvPicPr>
              <p:blipFill>
                <a:blip r:embed="rId154"/>
                <a:stretch>
                  <a:fillRect/>
                </a:stretch>
              </p:blipFill>
              <p:spPr>
                <a:xfrm>
                  <a:off x="7910557" y="1185952"/>
                  <a:ext cx="102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64F87111-9350-4C9D-AC29-1EA826E22BC2}"/>
                    </a:ext>
                  </a:extLst>
                </p14:cNvPr>
                <p14:cNvContentPartPr/>
                <p14:nvPr/>
              </p14:nvContentPartPr>
              <p14:xfrm>
                <a:off x="8016397" y="1180192"/>
                <a:ext cx="141840" cy="88200"/>
              </p14:xfrm>
            </p:contentPart>
          </mc:Choice>
          <mc:Fallback xmlns="">
            <p:pic>
              <p:nvPicPr>
                <p:cNvPr id="117" name="Freihand 116">
                  <a:extLst>
                    <a:ext uri="{FF2B5EF4-FFF2-40B4-BE49-F238E27FC236}">
                      <a16:creationId xmlns:a16="http://schemas.microsoft.com/office/drawing/2014/main" id="{64F87111-9350-4C9D-AC29-1EA826E22BC2}"/>
                    </a:ext>
                  </a:extLst>
                </p:cNvPr>
                <p:cNvPicPr/>
                <p:nvPr/>
              </p:nvPicPr>
              <p:blipFill>
                <a:blip r:embed="rId156"/>
                <a:stretch>
                  <a:fillRect/>
                </a:stretch>
              </p:blipFill>
              <p:spPr>
                <a:xfrm>
                  <a:off x="8012077" y="1175872"/>
                  <a:ext cx="150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Freihand 117">
                  <a:extLst>
                    <a:ext uri="{FF2B5EF4-FFF2-40B4-BE49-F238E27FC236}">
                      <a16:creationId xmlns:a16="http://schemas.microsoft.com/office/drawing/2014/main" id="{7A5B7DC3-DE57-4475-B312-709682B19726}"/>
                    </a:ext>
                  </a:extLst>
                </p14:cNvPr>
                <p14:cNvContentPartPr/>
                <p14:nvPr/>
              </p14:nvContentPartPr>
              <p14:xfrm>
                <a:off x="8180917" y="1193152"/>
                <a:ext cx="100440" cy="71280"/>
              </p14:xfrm>
            </p:contentPart>
          </mc:Choice>
          <mc:Fallback xmlns="">
            <p:pic>
              <p:nvPicPr>
                <p:cNvPr id="118" name="Freihand 117">
                  <a:extLst>
                    <a:ext uri="{FF2B5EF4-FFF2-40B4-BE49-F238E27FC236}">
                      <a16:creationId xmlns:a16="http://schemas.microsoft.com/office/drawing/2014/main" id="{7A5B7DC3-DE57-4475-B312-709682B19726}"/>
                    </a:ext>
                  </a:extLst>
                </p:cNvPr>
                <p:cNvPicPr/>
                <p:nvPr/>
              </p:nvPicPr>
              <p:blipFill>
                <a:blip r:embed="rId158"/>
                <a:stretch>
                  <a:fillRect/>
                </a:stretch>
              </p:blipFill>
              <p:spPr>
                <a:xfrm>
                  <a:off x="8176597" y="1188832"/>
                  <a:ext cx="10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 name="Freihand 118">
                  <a:extLst>
                    <a:ext uri="{FF2B5EF4-FFF2-40B4-BE49-F238E27FC236}">
                      <a16:creationId xmlns:a16="http://schemas.microsoft.com/office/drawing/2014/main" id="{1B6B2F3A-8EC8-484A-B88D-07E7EBC5CA4D}"/>
                    </a:ext>
                  </a:extLst>
                </p14:cNvPr>
                <p14:cNvContentPartPr/>
                <p14:nvPr/>
              </p14:nvContentPartPr>
              <p14:xfrm>
                <a:off x="8305477" y="1169392"/>
                <a:ext cx="66600" cy="77040"/>
              </p14:xfrm>
            </p:contentPart>
          </mc:Choice>
          <mc:Fallback xmlns="">
            <p:pic>
              <p:nvPicPr>
                <p:cNvPr id="119" name="Freihand 118">
                  <a:extLst>
                    <a:ext uri="{FF2B5EF4-FFF2-40B4-BE49-F238E27FC236}">
                      <a16:creationId xmlns:a16="http://schemas.microsoft.com/office/drawing/2014/main" id="{1B6B2F3A-8EC8-484A-B88D-07E7EBC5CA4D}"/>
                    </a:ext>
                  </a:extLst>
                </p:cNvPr>
                <p:cNvPicPr/>
                <p:nvPr/>
              </p:nvPicPr>
              <p:blipFill>
                <a:blip r:embed="rId160"/>
                <a:stretch>
                  <a:fillRect/>
                </a:stretch>
              </p:blipFill>
              <p:spPr>
                <a:xfrm>
                  <a:off x="8301157" y="1165072"/>
                  <a:ext cx="75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0" name="Freihand 119">
                  <a:extLst>
                    <a:ext uri="{FF2B5EF4-FFF2-40B4-BE49-F238E27FC236}">
                      <a16:creationId xmlns:a16="http://schemas.microsoft.com/office/drawing/2014/main" id="{8CE3BE67-50DB-493E-8711-C970A8CF3117}"/>
                    </a:ext>
                  </a:extLst>
                </p14:cNvPr>
                <p14:cNvContentPartPr/>
                <p14:nvPr/>
              </p14:nvContentPartPr>
              <p14:xfrm>
                <a:off x="8402317" y="1158592"/>
                <a:ext cx="97560" cy="80280"/>
              </p14:xfrm>
            </p:contentPart>
          </mc:Choice>
          <mc:Fallback xmlns="">
            <p:pic>
              <p:nvPicPr>
                <p:cNvPr id="120" name="Freihand 119">
                  <a:extLst>
                    <a:ext uri="{FF2B5EF4-FFF2-40B4-BE49-F238E27FC236}">
                      <a16:creationId xmlns:a16="http://schemas.microsoft.com/office/drawing/2014/main" id="{8CE3BE67-50DB-493E-8711-C970A8CF3117}"/>
                    </a:ext>
                  </a:extLst>
                </p:cNvPr>
                <p:cNvPicPr/>
                <p:nvPr/>
              </p:nvPicPr>
              <p:blipFill>
                <a:blip r:embed="rId162"/>
                <a:stretch>
                  <a:fillRect/>
                </a:stretch>
              </p:blipFill>
              <p:spPr>
                <a:xfrm>
                  <a:off x="8397997" y="1154272"/>
                  <a:ext cx="10620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25" name="Freihand 124">
                <a:extLst>
                  <a:ext uri="{FF2B5EF4-FFF2-40B4-BE49-F238E27FC236}">
                    <a16:creationId xmlns:a16="http://schemas.microsoft.com/office/drawing/2014/main" id="{534277CC-B8B0-4FF4-B7BF-ABF605F6A1AC}"/>
                  </a:ext>
                </a:extLst>
              </p14:cNvPr>
              <p14:cNvContentPartPr/>
              <p14:nvPr/>
            </p14:nvContentPartPr>
            <p14:xfrm>
              <a:off x="285757" y="564592"/>
              <a:ext cx="635760" cy="42840"/>
            </p14:xfrm>
          </p:contentPart>
        </mc:Choice>
        <mc:Fallback xmlns="">
          <p:pic>
            <p:nvPicPr>
              <p:cNvPr id="125" name="Freihand 124">
                <a:extLst>
                  <a:ext uri="{FF2B5EF4-FFF2-40B4-BE49-F238E27FC236}">
                    <a16:creationId xmlns:a16="http://schemas.microsoft.com/office/drawing/2014/main" id="{534277CC-B8B0-4FF4-B7BF-ABF605F6A1AC}"/>
                  </a:ext>
                </a:extLst>
              </p:cNvPr>
              <p:cNvPicPr/>
              <p:nvPr/>
            </p:nvPicPr>
            <p:blipFill>
              <a:blip r:embed="rId164"/>
              <a:stretch>
                <a:fillRect/>
              </a:stretch>
            </p:blipFill>
            <p:spPr>
              <a:xfrm>
                <a:off x="281437" y="560272"/>
                <a:ext cx="64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6" name="Freihand 125">
                <a:extLst>
                  <a:ext uri="{FF2B5EF4-FFF2-40B4-BE49-F238E27FC236}">
                    <a16:creationId xmlns:a16="http://schemas.microsoft.com/office/drawing/2014/main" id="{AEC0CABF-9469-46CD-95A4-D5C1F2E67881}"/>
                  </a:ext>
                </a:extLst>
              </p14:cNvPr>
              <p14:cNvContentPartPr/>
              <p14:nvPr/>
            </p14:nvContentPartPr>
            <p14:xfrm>
              <a:off x="4950637" y="3008632"/>
              <a:ext cx="57960" cy="458280"/>
            </p14:xfrm>
          </p:contentPart>
        </mc:Choice>
        <mc:Fallback xmlns="">
          <p:pic>
            <p:nvPicPr>
              <p:cNvPr id="126" name="Freihand 125">
                <a:extLst>
                  <a:ext uri="{FF2B5EF4-FFF2-40B4-BE49-F238E27FC236}">
                    <a16:creationId xmlns:a16="http://schemas.microsoft.com/office/drawing/2014/main" id="{AEC0CABF-9469-46CD-95A4-D5C1F2E67881}"/>
                  </a:ext>
                </a:extLst>
              </p:cNvPr>
              <p:cNvPicPr/>
              <p:nvPr/>
            </p:nvPicPr>
            <p:blipFill>
              <a:blip r:embed="rId166"/>
              <a:stretch>
                <a:fillRect/>
              </a:stretch>
            </p:blipFill>
            <p:spPr>
              <a:xfrm>
                <a:off x="4946317" y="3004312"/>
                <a:ext cx="66600" cy="466920"/>
              </a:xfrm>
              <a:prstGeom prst="rect">
                <a:avLst/>
              </a:prstGeom>
            </p:spPr>
          </p:pic>
        </mc:Fallback>
      </mc:AlternateContent>
      <p:grpSp>
        <p:nvGrpSpPr>
          <p:cNvPr id="156" name="Gruppieren 155">
            <a:extLst>
              <a:ext uri="{FF2B5EF4-FFF2-40B4-BE49-F238E27FC236}">
                <a16:creationId xmlns:a16="http://schemas.microsoft.com/office/drawing/2014/main" id="{83C89394-67A3-45CC-A252-F4F988BD0B7A}"/>
              </a:ext>
            </a:extLst>
          </p:cNvPr>
          <p:cNvGrpSpPr/>
          <p:nvPr/>
        </p:nvGrpSpPr>
        <p:grpSpPr>
          <a:xfrm>
            <a:off x="6582157" y="1367752"/>
            <a:ext cx="4440600" cy="353880"/>
            <a:chOff x="6582157" y="1367752"/>
            <a:chExt cx="4440600" cy="353880"/>
          </a:xfrm>
        </p:grpSpPr>
        <mc:AlternateContent xmlns:mc="http://schemas.openxmlformats.org/markup-compatibility/2006" xmlns:p14="http://schemas.microsoft.com/office/powerpoint/2010/main">
          <mc:Choice Requires="p14">
            <p:contentPart p14:bwMode="auto" r:id="rId167">
              <p14:nvContentPartPr>
                <p14:cNvPr id="127" name="Freihand 126">
                  <a:extLst>
                    <a:ext uri="{FF2B5EF4-FFF2-40B4-BE49-F238E27FC236}">
                      <a16:creationId xmlns:a16="http://schemas.microsoft.com/office/drawing/2014/main" id="{AC978B15-0C37-4293-A42F-3E640D877BB9}"/>
                    </a:ext>
                  </a:extLst>
                </p14:cNvPr>
                <p14:cNvContentPartPr/>
                <p14:nvPr/>
              </p14:nvContentPartPr>
              <p14:xfrm>
                <a:off x="6582157" y="1574752"/>
                <a:ext cx="248040" cy="7920"/>
              </p14:xfrm>
            </p:contentPart>
          </mc:Choice>
          <mc:Fallback xmlns="">
            <p:pic>
              <p:nvPicPr>
                <p:cNvPr id="127" name="Freihand 126">
                  <a:extLst>
                    <a:ext uri="{FF2B5EF4-FFF2-40B4-BE49-F238E27FC236}">
                      <a16:creationId xmlns:a16="http://schemas.microsoft.com/office/drawing/2014/main" id="{AC978B15-0C37-4293-A42F-3E640D877BB9}"/>
                    </a:ext>
                  </a:extLst>
                </p:cNvPr>
                <p:cNvPicPr/>
                <p:nvPr/>
              </p:nvPicPr>
              <p:blipFill>
                <a:blip r:embed="rId168"/>
                <a:stretch>
                  <a:fillRect/>
                </a:stretch>
              </p:blipFill>
              <p:spPr>
                <a:xfrm>
                  <a:off x="6577837" y="1570432"/>
                  <a:ext cx="256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8" name="Freihand 127">
                  <a:extLst>
                    <a:ext uri="{FF2B5EF4-FFF2-40B4-BE49-F238E27FC236}">
                      <a16:creationId xmlns:a16="http://schemas.microsoft.com/office/drawing/2014/main" id="{A917F73E-3F5C-4D9D-93F7-B083B308FB14}"/>
                    </a:ext>
                  </a:extLst>
                </p14:cNvPr>
                <p14:cNvContentPartPr/>
                <p14:nvPr/>
              </p14:nvContentPartPr>
              <p14:xfrm>
                <a:off x="6595477" y="1587712"/>
                <a:ext cx="224640" cy="45360"/>
              </p14:xfrm>
            </p:contentPart>
          </mc:Choice>
          <mc:Fallback xmlns="">
            <p:pic>
              <p:nvPicPr>
                <p:cNvPr id="128" name="Freihand 127">
                  <a:extLst>
                    <a:ext uri="{FF2B5EF4-FFF2-40B4-BE49-F238E27FC236}">
                      <a16:creationId xmlns:a16="http://schemas.microsoft.com/office/drawing/2014/main" id="{A917F73E-3F5C-4D9D-93F7-B083B308FB14}"/>
                    </a:ext>
                  </a:extLst>
                </p:cNvPr>
                <p:cNvPicPr/>
                <p:nvPr/>
              </p:nvPicPr>
              <p:blipFill>
                <a:blip r:embed="rId170"/>
                <a:stretch>
                  <a:fillRect/>
                </a:stretch>
              </p:blipFill>
              <p:spPr>
                <a:xfrm>
                  <a:off x="6591157" y="1583392"/>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9" name="Freihand 128">
                  <a:extLst>
                    <a:ext uri="{FF2B5EF4-FFF2-40B4-BE49-F238E27FC236}">
                      <a16:creationId xmlns:a16="http://schemas.microsoft.com/office/drawing/2014/main" id="{F0972919-DBC2-480D-A0E9-AEDFDD3DCDD3}"/>
                    </a:ext>
                  </a:extLst>
                </p14:cNvPr>
                <p14:cNvContentPartPr/>
                <p14:nvPr/>
              </p14:nvContentPartPr>
              <p14:xfrm>
                <a:off x="6820117" y="1531912"/>
                <a:ext cx="132480" cy="186120"/>
              </p14:xfrm>
            </p:contentPart>
          </mc:Choice>
          <mc:Fallback xmlns="">
            <p:pic>
              <p:nvPicPr>
                <p:cNvPr id="129" name="Freihand 128">
                  <a:extLst>
                    <a:ext uri="{FF2B5EF4-FFF2-40B4-BE49-F238E27FC236}">
                      <a16:creationId xmlns:a16="http://schemas.microsoft.com/office/drawing/2014/main" id="{F0972919-DBC2-480D-A0E9-AEDFDD3DCDD3}"/>
                    </a:ext>
                  </a:extLst>
                </p:cNvPr>
                <p:cNvPicPr/>
                <p:nvPr/>
              </p:nvPicPr>
              <p:blipFill>
                <a:blip r:embed="rId172"/>
                <a:stretch>
                  <a:fillRect/>
                </a:stretch>
              </p:blipFill>
              <p:spPr>
                <a:xfrm>
                  <a:off x="6815797" y="1527592"/>
                  <a:ext cx="141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Freihand 129">
                  <a:extLst>
                    <a:ext uri="{FF2B5EF4-FFF2-40B4-BE49-F238E27FC236}">
                      <a16:creationId xmlns:a16="http://schemas.microsoft.com/office/drawing/2014/main" id="{4B9515E2-B6E3-48DE-B1AA-2A79C4625DD1}"/>
                    </a:ext>
                  </a:extLst>
                </p14:cNvPr>
                <p14:cNvContentPartPr/>
                <p14:nvPr/>
              </p14:nvContentPartPr>
              <p14:xfrm>
                <a:off x="7080037" y="1461712"/>
                <a:ext cx="271440" cy="235800"/>
              </p14:xfrm>
            </p:contentPart>
          </mc:Choice>
          <mc:Fallback xmlns="">
            <p:pic>
              <p:nvPicPr>
                <p:cNvPr id="130" name="Freihand 129">
                  <a:extLst>
                    <a:ext uri="{FF2B5EF4-FFF2-40B4-BE49-F238E27FC236}">
                      <a16:creationId xmlns:a16="http://schemas.microsoft.com/office/drawing/2014/main" id="{4B9515E2-B6E3-48DE-B1AA-2A79C4625DD1}"/>
                    </a:ext>
                  </a:extLst>
                </p:cNvPr>
                <p:cNvPicPr/>
                <p:nvPr/>
              </p:nvPicPr>
              <p:blipFill>
                <a:blip r:embed="rId174"/>
                <a:stretch>
                  <a:fillRect/>
                </a:stretch>
              </p:blipFill>
              <p:spPr>
                <a:xfrm>
                  <a:off x="7075717" y="1457392"/>
                  <a:ext cx="280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 name="Freihand 130">
                  <a:extLst>
                    <a:ext uri="{FF2B5EF4-FFF2-40B4-BE49-F238E27FC236}">
                      <a16:creationId xmlns:a16="http://schemas.microsoft.com/office/drawing/2014/main" id="{F1030FBA-1084-462F-9E89-27DD6B034D02}"/>
                    </a:ext>
                  </a:extLst>
                </p14:cNvPr>
                <p14:cNvContentPartPr/>
                <p14:nvPr/>
              </p14:nvContentPartPr>
              <p14:xfrm>
                <a:off x="7369117" y="1488352"/>
                <a:ext cx="22320" cy="47880"/>
              </p14:xfrm>
            </p:contentPart>
          </mc:Choice>
          <mc:Fallback xmlns="">
            <p:pic>
              <p:nvPicPr>
                <p:cNvPr id="131" name="Freihand 130">
                  <a:extLst>
                    <a:ext uri="{FF2B5EF4-FFF2-40B4-BE49-F238E27FC236}">
                      <a16:creationId xmlns:a16="http://schemas.microsoft.com/office/drawing/2014/main" id="{F1030FBA-1084-462F-9E89-27DD6B034D02}"/>
                    </a:ext>
                  </a:extLst>
                </p:cNvPr>
                <p:cNvPicPr/>
                <p:nvPr/>
              </p:nvPicPr>
              <p:blipFill>
                <a:blip r:embed="rId176"/>
                <a:stretch>
                  <a:fillRect/>
                </a:stretch>
              </p:blipFill>
              <p:spPr>
                <a:xfrm>
                  <a:off x="7364797" y="1484032"/>
                  <a:ext cx="30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Freihand 131">
                  <a:extLst>
                    <a:ext uri="{FF2B5EF4-FFF2-40B4-BE49-F238E27FC236}">
                      <a16:creationId xmlns:a16="http://schemas.microsoft.com/office/drawing/2014/main" id="{3B9F1572-1A5A-4EDE-AA13-3781400991F0}"/>
                    </a:ext>
                  </a:extLst>
                </p14:cNvPr>
                <p14:cNvContentPartPr/>
                <p14:nvPr/>
              </p14:nvContentPartPr>
              <p14:xfrm>
                <a:off x="7422397" y="1554592"/>
                <a:ext cx="75600" cy="107640"/>
              </p14:xfrm>
            </p:contentPart>
          </mc:Choice>
          <mc:Fallback xmlns="">
            <p:pic>
              <p:nvPicPr>
                <p:cNvPr id="132" name="Freihand 131">
                  <a:extLst>
                    <a:ext uri="{FF2B5EF4-FFF2-40B4-BE49-F238E27FC236}">
                      <a16:creationId xmlns:a16="http://schemas.microsoft.com/office/drawing/2014/main" id="{3B9F1572-1A5A-4EDE-AA13-3781400991F0}"/>
                    </a:ext>
                  </a:extLst>
                </p:cNvPr>
                <p:cNvPicPr/>
                <p:nvPr/>
              </p:nvPicPr>
              <p:blipFill>
                <a:blip r:embed="rId178"/>
                <a:stretch>
                  <a:fillRect/>
                </a:stretch>
              </p:blipFill>
              <p:spPr>
                <a:xfrm>
                  <a:off x="7418077" y="1550272"/>
                  <a:ext cx="84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3" name="Freihand 132">
                  <a:extLst>
                    <a:ext uri="{FF2B5EF4-FFF2-40B4-BE49-F238E27FC236}">
                      <a16:creationId xmlns:a16="http://schemas.microsoft.com/office/drawing/2014/main" id="{CACA4465-1F4A-41CE-8249-8AE8864A0783}"/>
                    </a:ext>
                  </a:extLst>
                </p14:cNvPr>
                <p14:cNvContentPartPr/>
                <p14:nvPr/>
              </p14:nvContentPartPr>
              <p14:xfrm>
                <a:off x="7654597" y="1517512"/>
                <a:ext cx="169920" cy="141480"/>
              </p14:xfrm>
            </p:contentPart>
          </mc:Choice>
          <mc:Fallback xmlns="">
            <p:pic>
              <p:nvPicPr>
                <p:cNvPr id="133" name="Freihand 132">
                  <a:extLst>
                    <a:ext uri="{FF2B5EF4-FFF2-40B4-BE49-F238E27FC236}">
                      <a16:creationId xmlns:a16="http://schemas.microsoft.com/office/drawing/2014/main" id="{CACA4465-1F4A-41CE-8249-8AE8864A0783}"/>
                    </a:ext>
                  </a:extLst>
                </p:cNvPr>
                <p:cNvPicPr/>
                <p:nvPr/>
              </p:nvPicPr>
              <p:blipFill>
                <a:blip r:embed="rId180"/>
                <a:stretch>
                  <a:fillRect/>
                </a:stretch>
              </p:blipFill>
              <p:spPr>
                <a:xfrm>
                  <a:off x="7650277" y="1513192"/>
                  <a:ext cx="178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4" name="Freihand 133">
                  <a:extLst>
                    <a:ext uri="{FF2B5EF4-FFF2-40B4-BE49-F238E27FC236}">
                      <a16:creationId xmlns:a16="http://schemas.microsoft.com/office/drawing/2014/main" id="{75436198-CB4F-4122-8386-1FB0CBE886C4}"/>
                    </a:ext>
                  </a:extLst>
                </p14:cNvPr>
                <p14:cNvContentPartPr/>
                <p14:nvPr/>
              </p14:nvContentPartPr>
              <p14:xfrm>
                <a:off x="7825597" y="1511032"/>
                <a:ext cx="2880" cy="27360"/>
              </p14:xfrm>
            </p:contentPart>
          </mc:Choice>
          <mc:Fallback xmlns="">
            <p:pic>
              <p:nvPicPr>
                <p:cNvPr id="134" name="Freihand 133">
                  <a:extLst>
                    <a:ext uri="{FF2B5EF4-FFF2-40B4-BE49-F238E27FC236}">
                      <a16:creationId xmlns:a16="http://schemas.microsoft.com/office/drawing/2014/main" id="{75436198-CB4F-4122-8386-1FB0CBE886C4}"/>
                    </a:ext>
                  </a:extLst>
                </p:cNvPr>
                <p:cNvPicPr/>
                <p:nvPr/>
              </p:nvPicPr>
              <p:blipFill>
                <a:blip r:embed="rId182"/>
                <a:stretch>
                  <a:fillRect/>
                </a:stretch>
              </p:blipFill>
              <p:spPr>
                <a:xfrm>
                  <a:off x="7821277" y="1506712"/>
                  <a:ext cx="11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6" name="Freihand 135">
                  <a:extLst>
                    <a:ext uri="{FF2B5EF4-FFF2-40B4-BE49-F238E27FC236}">
                      <a16:creationId xmlns:a16="http://schemas.microsoft.com/office/drawing/2014/main" id="{AE9B0B53-2D5E-40A3-8C89-46C9E850BE41}"/>
                    </a:ext>
                  </a:extLst>
                </p14:cNvPr>
                <p14:cNvContentPartPr/>
                <p14:nvPr/>
              </p14:nvContentPartPr>
              <p14:xfrm>
                <a:off x="7543717" y="1573312"/>
                <a:ext cx="74160" cy="123480"/>
              </p14:xfrm>
            </p:contentPart>
          </mc:Choice>
          <mc:Fallback xmlns="">
            <p:pic>
              <p:nvPicPr>
                <p:cNvPr id="136" name="Freihand 135">
                  <a:extLst>
                    <a:ext uri="{FF2B5EF4-FFF2-40B4-BE49-F238E27FC236}">
                      <a16:creationId xmlns:a16="http://schemas.microsoft.com/office/drawing/2014/main" id="{AE9B0B53-2D5E-40A3-8C89-46C9E850BE41}"/>
                    </a:ext>
                  </a:extLst>
                </p:cNvPr>
                <p:cNvPicPr/>
                <p:nvPr/>
              </p:nvPicPr>
              <p:blipFill>
                <a:blip r:embed="rId184"/>
                <a:stretch>
                  <a:fillRect/>
                </a:stretch>
              </p:blipFill>
              <p:spPr>
                <a:xfrm>
                  <a:off x="7539397" y="1568992"/>
                  <a:ext cx="82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 name="Freihand 137">
                  <a:extLst>
                    <a:ext uri="{FF2B5EF4-FFF2-40B4-BE49-F238E27FC236}">
                      <a16:creationId xmlns:a16="http://schemas.microsoft.com/office/drawing/2014/main" id="{74560317-632C-49D5-A447-934306114C08}"/>
                    </a:ext>
                  </a:extLst>
                </p14:cNvPr>
                <p14:cNvContentPartPr/>
                <p14:nvPr/>
              </p14:nvContentPartPr>
              <p14:xfrm>
                <a:off x="7864477" y="1496992"/>
                <a:ext cx="158760" cy="224640"/>
              </p14:xfrm>
            </p:contentPart>
          </mc:Choice>
          <mc:Fallback xmlns="">
            <p:pic>
              <p:nvPicPr>
                <p:cNvPr id="138" name="Freihand 137">
                  <a:extLst>
                    <a:ext uri="{FF2B5EF4-FFF2-40B4-BE49-F238E27FC236}">
                      <a16:creationId xmlns:a16="http://schemas.microsoft.com/office/drawing/2014/main" id="{74560317-632C-49D5-A447-934306114C08}"/>
                    </a:ext>
                  </a:extLst>
                </p:cNvPr>
                <p:cNvPicPr/>
                <p:nvPr/>
              </p:nvPicPr>
              <p:blipFill>
                <a:blip r:embed="rId186"/>
                <a:stretch>
                  <a:fillRect/>
                </a:stretch>
              </p:blipFill>
              <p:spPr>
                <a:xfrm>
                  <a:off x="7860157" y="1492672"/>
                  <a:ext cx="167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9" name="Freihand 138">
                  <a:extLst>
                    <a:ext uri="{FF2B5EF4-FFF2-40B4-BE49-F238E27FC236}">
                      <a16:creationId xmlns:a16="http://schemas.microsoft.com/office/drawing/2014/main" id="{5CE70884-E9A1-4D2C-A78F-B9B38C08FE29}"/>
                    </a:ext>
                  </a:extLst>
                </p14:cNvPr>
                <p14:cNvContentPartPr/>
                <p14:nvPr/>
              </p14:nvContentPartPr>
              <p14:xfrm>
                <a:off x="7917757" y="1547392"/>
                <a:ext cx="70920" cy="24480"/>
              </p14:xfrm>
            </p:contentPart>
          </mc:Choice>
          <mc:Fallback xmlns="">
            <p:pic>
              <p:nvPicPr>
                <p:cNvPr id="139" name="Freihand 138">
                  <a:extLst>
                    <a:ext uri="{FF2B5EF4-FFF2-40B4-BE49-F238E27FC236}">
                      <a16:creationId xmlns:a16="http://schemas.microsoft.com/office/drawing/2014/main" id="{5CE70884-E9A1-4D2C-A78F-B9B38C08FE29}"/>
                    </a:ext>
                  </a:extLst>
                </p:cNvPr>
                <p:cNvPicPr/>
                <p:nvPr/>
              </p:nvPicPr>
              <p:blipFill>
                <a:blip r:embed="rId188"/>
                <a:stretch>
                  <a:fillRect/>
                </a:stretch>
              </p:blipFill>
              <p:spPr>
                <a:xfrm>
                  <a:off x="7913437" y="1543072"/>
                  <a:ext cx="79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0" name="Freihand 139">
                  <a:extLst>
                    <a:ext uri="{FF2B5EF4-FFF2-40B4-BE49-F238E27FC236}">
                      <a16:creationId xmlns:a16="http://schemas.microsoft.com/office/drawing/2014/main" id="{A14520D9-2565-4493-9AEB-D97865AF6D42}"/>
                    </a:ext>
                  </a:extLst>
                </p14:cNvPr>
                <p14:cNvContentPartPr/>
                <p14:nvPr/>
              </p14:nvContentPartPr>
              <p14:xfrm>
                <a:off x="7975357" y="1572232"/>
                <a:ext cx="87840" cy="115560"/>
              </p14:xfrm>
            </p:contentPart>
          </mc:Choice>
          <mc:Fallback xmlns="">
            <p:pic>
              <p:nvPicPr>
                <p:cNvPr id="140" name="Freihand 139">
                  <a:extLst>
                    <a:ext uri="{FF2B5EF4-FFF2-40B4-BE49-F238E27FC236}">
                      <a16:creationId xmlns:a16="http://schemas.microsoft.com/office/drawing/2014/main" id="{A14520D9-2565-4493-9AEB-D97865AF6D42}"/>
                    </a:ext>
                  </a:extLst>
                </p:cNvPr>
                <p:cNvPicPr/>
                <p:nvPr/>
              </p:nvPicPr>
              <p:blipFill>
                <a:blip r:embed="rId190"/>
                <a:stretch>
                  <a:fillRect/>
                </a:stretch>
              </p:blipFill>
              <p:spPr>
                <a:xfrm>
                  <a:off x="7971037" y="1567912"/>
                  <a:ext cx="96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1" name="Freihand 140">
                  <a:extLst>
                    <a:ext uri="{FF2B5EF4-FFF2-40B4-BE49-F238E27FC236}">
                      <a16:creationId xmlns:a16="http://schemas.microsoft.com/office/drawing/2014/main" id="{288E2128-5289-4507-97B9-DE6FF84EE592}"/>
                    </a:ext>
                  </a:extLst>
                </p14:cNvPr>
                <p14:cNvContentPartPr/>
                <p14:nvPr/>
              </p14:nvContentPartPr>
              <p14:xfrm>
                <a:off x="8178397" y="1485112"/>
                <a:ext cx="179640" cy="195840"/>
              </p14:xfrm>
            </p:contentPart>
          </mc:Choice>
          <mc:Fallback xmlns="">
            <p:pic>
              <p:nvPicPr>
                <p:cNvPr id="141" name="Freihand 140">
                  <a:extLst>
                    <a:ext uri="{FF2B5EF4-FFF2-40B4-BE49-F238E27FC236}">
                      <a16:creationId xmlns:a16="http://schemas.microsoft.com/office/drawing/2014/main" id="{288E2128-5289-4507-97B9-DE6FF84EE592}"/>
                    </a:ext>
                  </a:extLst>
                </p:cNvPr>
                <p:cNvPicPr/>
                <p:nvPr/>
              </p:nvPicPr>
              <p:blipFill>
                <a:blip r:embed="rId192"/>
                <a:stretch>
                  <a:fillRect/>
                </a:stretch>
              </p:blipFill>
              <p:spPr>
                <a:xfrm>
                  <a:off x="8174077" y="1480792"/>
                  <a:ext cx="188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2" name="Freihand 141">
                  <a:extLst>
                    <a:ext uri="{FF2B5EF4-FFF2-40B4-BE49-F238E27FC236}">
                      <a16:creationId xmlns:a16="http://schemas.microsoft.com/office/drawing/2014/main" id="{F827B98D-F3DE-460D-ABD3-195878EDC877}"/>
                    </a:ext>
                  </a:extLst>
                </p14:cNvPr>
                <p14:cNvContentPartPr/>
                <p14:nvPr/>
              </p14:nvContentPartPr>
              <p14:xfrm>
                <a:off x="8388637" y="1581232"/>
                <a:ext cx="96120" cy="85320"/>
              </p14:xfrm>
            </p:contentPart>
          </mc:Choice>
          <mc:Fallback xmlns="">
            <p:pic>
              <p:nvPicPr>
                <p:cNvPr id="142" name="Freihand 141">
                  <a:extLst>
                    <a:ext uri="{FF2B5EF4-FFF2-40B4-BE49-F238E27FC236}">
                      <a16:creationId xmlns:a16="http://schemas.microsoft.com/office/drawing/2014/main" id="{F827B98D-F3DE-460D-ABD3-195878EDC877}"/>
                    </a:ext>
                  </a:extLst>
                </p:cNvPr>
                <p:cNvPicPr/>
                <p:nvPr/>
              </p:nvPicPr>
              <p:blipFill>
                <a:blip r:embed="rId194"/>
                <a:stretch>
                  <a:fillRect/>
                </a:stretch>
              </p:blipFill>
              <p:spPr>
                <a:xfrm>
                  <a:off x="8384317" y="1576912"/>
                  <a:ext cx="10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4" name="Freihand 143">
                  <a:extLst>
                    <a:ext uri="{FF2B5EF4-FFF2-40B4-BE49-F238E27FC236}">
                      <a16:creationId xmlns:a16="http://schemas.microsoft.com/office/drawing/2014/main" id="{D4C3DB1C-B6B6-4AAE-B56F-5DFE79E2CFF8}"/>
                    </a:ext>
                  </a:extLst>
                </p14:cNvPr>
                <p14:cNvContentPartPr/>
                <p14:nvPr/>
              </p14:nvContentPartPr>
              <p14:xfrm>
                <a:off x="8652517" y="1462432"/>
                <a:ext cx="160200" cy="210960"/>
              </p14:xfrm>
            </p:contentPart>
          </mc:Choice>
          <mc:Fallback xmlns="">
            <p:pic>
              <p:nvPicPr>
                <p:cNvPr id="144" name="Freihand 143">
                  <a:extLst>
                    <a:ext uri="{FF2B5EF4-FFF2-40B4-BE49-F238E27FC236}">
                      <a16:creationId xmlns:a16="http://schemas.microsoft.com/office/drawing/2014/main" id="{D4C3DB1C-B6B6-4AAE-B56F-5DFE79E2CFF8}"/>
                    </a:ext>
                  </a:extLst>
                </p:cNvPr>
                <p:cNvPicPr/>
                <p:nvPr/>
              </p:nvPicPr>
              <p:blipFill>
                <a:blip r:embed="rId196"/>
                <a:stretch>
                  <a:fillRect/>
                </a:stretch>
              </p:blipFill>
              <p:spPr>
                <a:xfrm>
                  <a:off x="8648197" y="1458112"/>
                  <a:ext cx="16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Freihand 144">
                  <a:extLst>
                    <a:ext uri="{FF2B5EF4-FFF2-40B4-BE49-F238E27FC236}">
                      <a16:creationId xmlns:a16="http://schemas.microsoft.com/office/drawing/2014/main" id="{05B556B6-59F6-4D86-AFDF-C693B4F5AF3F}"/>
                    </a:ext>
                  </a:extLst>
                </p14:cNvPr>
                <p14:cNvContentPartPr/>
                <p14:nvPr/>
              </p14:nvContentPartPr>
              <p14:xfrm>
                <a:off x="8858077" y="1488712"/>
                <a:ext cx="169560" cy="143280"/>
              </p14:xfrm>
            </p:contentPart>
          </mc:Choice>
          <mc:Fallback xmlns="">
            <p:pic>
              <p:nvPicPr>
                <p:cNvPr id="145" name="Freihand 144">
                  <a:extLst>
                    <a:ext uri="{FF2B5EF4-FFF2-40B4-BE49-F238E27FC236}">
                      <a16:creationId xmlns:a16="http://schemas.microsoft.com/office/drawing/2014/main" id="{05B556B6-59F6-4D86-AFDF-C693B4F5AF3F}"/>
                    </a:ext>
                  </a:extLst>
                </p:cNvPr>
                <p:cNvPicPr/>
                <p:nvPr/>
              </p:nvPicPr>
              <p:blipFill>
                <a:blip r:embed="rId198"/>
                <a:stretch>
                  <a:fillRect/>
                </a:stretch>
              </p:blipFill>
              <p:spPr>
                <a:xfrm>
                  <a:off x="8853757" y="1484392"/>
                  <a:ext cx="178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Freihand 145">
                  <a:extLst>
                    <a:ext uri="{FF2B5EF4-FFF2-40B4-BE49-F238E27FC236}">
                      <a16:creationId xmlns:a16="http://schemas.microsoft.com/office/drawing/2014/main" id="{240D77B8-5E96-499E-9386-4C4454334FD9}"/>
                    </a:ext>
                  </a:extLst>
                </p14:cNvPr>
                <p14:cNvContentPartPr/>
                <p14:nvPr/>
              </p14:nvContentPartPr>
              <p14:xfrm>
                <a:off x="9115477" y="1575112"/>
                <a:ext cx="132480" cy="17280"/>
              </p14:xfrm>
            </p:contentPart>
          </mc:Choice>
          <mc:Fallback xmlns="">
            <p:pic>
              <p:nvPicPr>
                <p:cNvPr id="146" name="Freihand 145">
                  <a:extLst>
                    <a:ext uri="{FF2B5EF4-FFF2-40B4-BE49-F238E27FC236}">
                      <a16:creationId xmlns:a16="http://schemas.microsoft.com/office/drawing/2014/main" id="{240D77B8-5E96-499E-9386-4C4454334FD9}"/>
                    </a:ext>
                  </a:extLst>
                </p:cNvPr>
                <p:cNvPicPr/>
                <p:nvPr/>
              </p:nvPicPr>
              <p:blipFill>
                <a:blip r:embed="rId200"/>
                <a:stretch>
                  <a:fillRect/>
                </a:stretch>
              </p:blipFill>
              <p:spPr>
                <a:xfrm>
                  <a:off x="9111157" y="1570792"/>
                  <a:ext cx="141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Freihand 146">
                  <a:extLst>
                    <a:ext uri="{FF2B5EF4-FFF2-40B4-BE49-F238E27FC236}">
                      <a16:creationId xmlns:a16="http://schemas.microsoft.com/office/drawing/2014/main" id="{CAD0CC0D-D847-4046-9DFF-4301E6EA4AE0}"/>
                    </a:ext>
                  </a:extLst>
                </p14:cNvPr>
                <p14:cNvContentPartPr/>
                <p14:nvPr/>
              </p14:nvContentPartPr>
              <p14:xfrm>
                <a:off x="9276397" y="1543792"/>
                <a:ext cx="482040" cy="104400"/>
              </p14:xfrm>
            </p:contentPart>
          </mc:Choice>
          <mc:Fallback xmlns="">
            <p:pic>
              <p:nvPicPr>
                <p:cNvPr id="147" name="Freihand 146">
                  <a:extLst>
                    <a:ext uri="{FF2B5EF4-FFF2-40B4-BE49-F238E27FC236}">
                      <a16:creationId xmlns:a16="http://schemas.microsoft.com/office/drawing/2014/main" id="{CAD0CC0D-D847-4046-9DFF-4301E6EA4AE0}"/>
                    </a:ext>
                  </a:extLst>
                </p:cNvPr>
                <p:cNvPicPr/>
                <p:nvPr/>
              </p:nvPicPr>
              <p:blipFill>
                <a:blip r:embed="rId202"/>
                <a:stretch>
                  <a:fillRect/>
                </a:stretch>
              </p:blipFill>
              <p:spPr>
                <a:xfrm>
                  <a:off x="9272077" y="1539472"/>
                  <a:ext cx="490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 name="Freihand 148">
                  <a:extLst>
                    <a:ext uri="{FF2B5EF4-FFF2-40B4-BE49-F238E27FC236}">
                      <a16:creationId xmlns:a16="http://schemas.microsoft.com/office/drawing/2014/main" id="{852E3E22-EC05-49D1-9E80-CCB118C591BD}"/>
                    </a:ext>
                  </a:extLst>
                </p14:cNvPr>
                <p14:cNvContentPartPr/>
                <p14:nvPr/>
              </p14:nvContentPartPr>
              <p14:xfrm>
                <a:off x="9910717" y="1550992"/>
                <a:ext cx="140400" cy="88560"/>
              </p14:xfrm>
            </p:contentPart>
          </mc:Choice>
          <mc:Fallback xmlns="">
            <p:pic>
              <p:nvPicPr>
                <p:cNvPr id="149" name="Freihand 148">
                  <a:extLst>
                    <a:ext uri="{FF2B5EF4-FFF2-40B4-BE49-F238E27FC236}">
                      <a16:creationId xmlns:a16="http://schemas.microsoft.com/office/drawing/2014/main" id="{852E3E22-EC05-49D1-9E80-CCB118C591BD}"/>
                    </a:ext>
                  </a:extLst>
                </p:cNvPr>
                <p:cNvPicPr/>
                <p:nvPr/>
              </p:nvPicPr>
              <p:blipFill>
                <a:blip r:embed="rId204"/>
                <a:stretch>
                  <a:fillRect/>
                </a:stretch>
              </p:blipFill>
              <p:spPr>
                <a:xfrm>
                  <a:off x="9906397" y="1546672"/>
                  <a:ext cx="14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0" name="Freihand 149">
                  <a:extLst>
                    <a:ext uri="{FF2B5EF4-FFF2-40B4-BE49-F238E27FC236}">
                      <a16:creationId xmlns:a16="http://schemas.microsoft.com/office/drawing/2014/main" id="{2D8907F2-22E5-41E5-8C7A-B2F43D4F46CB}"/>
                    </a:ext>
                  </a:extLst>
                </p14:cNvPr>
                <p14:cNvContentPartPr/>
                <p14:nvPr/>
              </p14:nvContentPartPr>
              <p14:xfrm>
                <a:off x="10125997" y="1469992"/>
                <a:ext cx="201600" cy="135000"/>
              </p14:xfrm>
            </p:contentPart>
          </mc:Choice>
          <mc:Fallback xmlns="">
            <p:pic>
              <p:nvPicPr>
                <p:cNvPr id="150" name="Freihand 149">
                  <a:extLst>
                    <a:ext uri="{FF2B5EF4-FFF2-40B4-BE49-F238E27FC236}">
                      <a16:creationId xmlns:a16="http://schemas.microsoft.com/office/drawing/2014/main" id="{2D8907F2-22E5-41E5-8C7A-B2F43D4F46CB}"/>
                    </a:ext>
                  </a:extLst>
                </p:cNvPr>
                <p:cNvPicPr/>
                <p:nvPr/>
              </p:nvPicPr>
              <p:blipFill>
                <a:blip r:embed="rId206"/>
                <a:stretch>
                  <a:fillRect/>
                </a:stretch>
              </p:blipFill>
              <p:spPr>
                <a:xfrm>
                  <a:off x="10121677" y="1465672"/>
                  <a:ext cx="210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CBE67C46-B71F-4161-8C8E-59274BE9C333}"/>
                    </a:ext>
                  </a:extLst>
                </p14:cNvPr>
                <p14:cNvContentPartPr/>
                <p14:nvPr/>
              </p14:nvContentPartPr>
              <p14:xfrm>
                <a:off x="10311757" y="1423552"/>
                <a:ext cx="255960" cy="197640"/>
              </p14:xfrm>
            </p:contentPart>
          </mc:Choice>
          <mc:Fallback xmlns="">
            <p:pic>
              <p:nvPicPr>
                <p:cNvPr id="151" name="Freihand 150">
                  <a:extLst>
                    <a:ext uri="{FF2B5EF4-FFF2-40B4-BE49-F238E27FC236}">
                      <a16:creationId xmlns:a16="http://schemas.microsoft.com/office/drawing/2014/main" id="{CBE67C46-B71F-4161-8C8E-59274BE9C333}"/>
                    </a:ext>
                  </a:extLst>
                </p:cNvPr>
                <p:cNvPicPr/>
                <p:nvPr/>
              </p:nvPicPr>
              <p:blipFill>
                <a:blip r:embed="rId208"/>
                <a:stretch>
                  <a:fillRect/>
                </a:stretch>
              </p:blipFill>
              <p:spPr>
                <a:xfrm>
                  <a:off x="10307437" y="1419232"/>
                  <a:ext cx="26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Freihand 151">
                  <a:extLst>
                    <a:ext uri="{FF2B5EF4-FFF2-40B4-BE49-F238E27FC236}">
                      <a16:creationId xmlns:a16="http://schemas.microsoft.com/office/drawing/2014/main" id="{D9A67503-28B0-442A-A461-13278F71CF33}"/>
                    </a:ext>
                  </a:extLst>
                </p14:cNvPr>
                <p14:cNvContentPartPr/>
                <p14:nvPr/>
              </p14:nvContentPartPr>
              <p14:xfrm>
                <a:off x="10746637" y="1460272"/>
                <a:ext cx="114480" cy="144720"/>
              </p14:xfrm>
            </p:contentPart>
          </mc:Choice>
          <mc:Fallback xmlns="">
            <p:pic>
              <p:nvPicPr>
                <p:cNvPr id="152" name="Freihand 151">
                  <a:extLst>
                    <a:ext uri="{FF2B5EF4-FFF2-40B4-BE49-F238E27FC236}">
                      <a16:creationId xmlns:a16="http://schemas.microsoft.com/office/drawing/2014/main" id="{D9A67503-28B0-442A-A461-13278F71CF33}"/>
                    </a:ext>
                  </a:extLst>
                </p:cNvPr>
                <p:cNvPicPr/>
                <p:nvPr/>
              </p:nvPicPr>
              <p:blipFill>
                <a:blip r:embed="rId210"/>
                <a:stretch>
                  <a:fillRect/>
                </a:stretch>
              </p:blipFill>
              <p:spPr>
                <a:xfrm>
                  <a:off x="10742317" y="1455952"/>
                  <a:ext cx="123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4" name="Freihand 153">
                  <a:extLst>
                    <a:ext uri="{FF2B5EF4-FFF2-40B4-BE49-F238E27FC236}">
                      <a16:creationId xmlns:a16="http://schemas.microsoft.com/office/drawing/2014/main" id="{4499FE0B-0CBE-4A61-9953-1963CC0C5A40}"/>
                    </a:ext>
                  </a:extLst>
                </p14:cNvPr>
                <p14:cNvContentPartPr/>
                <p14:nvPr/>
              </p14:nvContentPartPr>
              <p14:xfrm>
                <a:off x="10876237" y="1407712"/>
                <a:ext cx="146520" cy="203760"/>
              </p14:xfrm>
            </p:contentPart>
          </mc:Choice>
          <mc:Fallback xmlns="">
            <p:pic>
              <p:nvPicPr>
                <p:cNvPr id="154" name="Freihand 153">
                  <a:extLst>
                    <a:ext uri="{FF2B5EF4-FFF2-40B4-BE49-F238E27FC236}">
                      <a16:creationId xmlns:a16="http://schemas.microsoft.com/office/drawing/2014/main" id="{4499FE0B-0CBE-4A61-9953-1963CC0C5A40}"/>
                    </a:ext>
                  </a:extLst>
                </p:cNvPr>
                <p:cNvPicPr/>
                <p:nvPr/>
              </p:nvPicPr>
              <p:blipFill>
                <a:blip r:embed="rId212"/>
                <a:stretch>
                  <a:fillRect/>
                </a:stretch>
              </p:blipFill>
              <p:spPr>
                <a:xfrm>
                  <a:off x="10871917" y="1403392"/>
                  <a:ext cx="155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5" name="Freihand 154">
                  <a:extLst>
                    <a:ext uri="{FF2B5EF4-FFF2-40B4-BE49-F238E27FC236}">
                      <a16:creationId xmlns:a16="http://schemas.microsoft.com/office/drawing/2014/main" id="{926B54AA-0A6B-474D-A58D-B7A88ABBDA6F}"/>
                    </a:ext>
                  </a:extLst>
                </p14:cNvPr>
                <p14:cNvContentPartPr/>
                <p14:nvPr/>
              </p14:nvContentPartPr>
              <p14:xfrm>
                <a:off x="10917997" y="1367752"/>
                <a:ext cx="31320" cy="9360"/>
              </p14:xfrm>
            </p:contentPart>
          </mc:Choice>
          <mc:Fallback xmlns="">
            <p:pic>
              <p:nvPicPr>
                <p:cNvPr id="155" name="Freihand 154">
                  <a:extLst>
                    <a:ext uri="{FF2B5EF4-FFF2-40B4-BE49-F238E27FC236}">
                      <a16:creationId xmlns:a16="http://schemas.microsoft.com/office/drawing/2014/main" id="{926B54AA-0A6B-474D-A58D-B7A88ABBDA6F}"/>
                    </a:ext>
                  </a:extLst>
                </p:cNvPr>
                <p:cNvPicPr/>
                <p:nvPr/>
              </p:nvPicPr>
              <p:blipFill>
                <a:blip r:embed="rId214"/>
                <a:stretch>
                  <a:fillRect/>
                </a:stretch>
              </p:blipFill>
              <p:spPr>
                <a:xfrm>
                  <a:off x="10913677" y="1363432"/>
                  <a:ext cx="39960" cy="18000"/>
                </a:xfrm>
                <a:prstGeom prst="rect">
                  <a:avLst/>
                </a:prstGeom>
              </p:spPr>
            </p:pic>
          </mc:Fallback>
        </mc:AlternateContent>
      </p:grpSp>
      <p:sp>
        <p:nvSpPr>
          <p:cNvPr id="168" name="Gerader Verbinder 167">
            <a:extLst>
              <a:ext uri="{FF2B5EF4-FFF2-40B4-BE49-F238E27FC236}">
                <a16:creationId xmlns:a16="http://schemas.microsoft.com/office/drawing/2014/main" id="{AF1793D0-9023-4577-BAD1-3956CEF1548F}"/>
              </a:ext>
            </a:extLst>
          </p:cNvPr>
          <p:cNvSpPr/>
          <p:nvPr/>
        </p:nvSpPr>
        <p:spPr>
          <a:xfrm flipV="1">
            <a:off x="1217618" y="106834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72" name="Gruppieren 171">
            <a:extLst>
              <a:ext uri="{FF2B5EF4-FFF2-40B4-BE49-F238E27FC236}">
                <a16:creationId xmlns:a16="http://schemas.microsoft.com/office/drawing/2014/main" id="{A1B153CE-E774-417B-B626-7C84335A607B}"/>
              </a:ext>
            </a:extLst>
          </p:cNvPr>
          <p:cNvGrpSpPr/>
          <p:nvPr/>
        </p:nvGrpSpPr>
        <p:grpSpPr>
          <a:xfrm>
            <a:off x="4128397" y="730192"/>
            <a:ext cx="476640" cy="345960"/>
            <a:chOff x="4128397" y="730192"/>
            <a:chExt cx="476640" cy="345960"/>
          </a:xfrm>
        </p:grpSpPr>
        <mc:AlternateContent xmlns:mc="http://schemas.openxmlformats.org/markup-compatibility/2006" xmlns:p14="http://schemas.microsoft.com/office/powerpoint/2010/main">
          <mc:Choice Requires="p14">
            <p:contentPart p14:bwMode="auto" r:id="rId215">
              <p14:nvContentPartPr>
                <p14:cNvPr id="169" name="Freihand 168">
                  <a:extLst>
                    <a:ext uri="{FF2B5EF4-FFF2-40B4-BE49-F238E27FC236}">
                      <a16:creationId xmlns:a16="http://schemas.microsoft.com/office/drawing/2014/main" id="{C3436C38-E558-4818-9408-8B51E2ADD3D2}"/>
                    </a:ext>
                  </a:extLst>
                </p14:cNvPr>
                <p14:cNvContentPartPr/>
                <p14:nvPr/>
              </p14:nvContentPartPr>
              <p14:xfrm>
                <a:off x="4128397" y="897952"/>
                <a:ext cx="124200" cy="178200"/>
              </p14:xfrm>
            </p:contentPart>
          </mc:Choice>
          <mc:Fallback xmlns="">
            <p:pic>
              <p:nvPicPr>
                <p:cNvPr id="169" name="Freihand 168">
                  <a:extLst>
                    <a:ext uri="{FF2B5EF4-FFF2-40B4-BE49-F238E27FC236}">
                      <a16:creationId xmlns:a16="http://schemas.microsoft.com/office/drawing/2014/main" id="{C3436C38-E558-4818-9408-8B51E2ADD3D2}"/>
                    </a:ext>
                  </a:extLst>
                </p:cNvPr>
                <p:cNvPicPr/>
                <p:nvPr/>
              </p:nvPicPr>
              <p:blipFill>
                <a:blip r:embed="rId216"/>
                <a:stretch>
                  <a:fillRect/>
                </a:stretch>
              </p:blipFill>
              <p:spPr>
                <a:xfrm>
                  <a:off x="4124077" y="893632"/>
                  <a:ext cx="132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0" name="Freihand 169">
                  <a:extLst>
                    <a:ext uri="{FF2B5EF4-FFF2-40B4-BE49-F238E27FC236}">
                      <a16:creationId xmlns:a16="http://schemas.microsoft.com/office/drawing/2014/main" id="{81E9FEC0-FCB6-4C8C-8799-80277AE66150}"/>
                    </a:ext>
                  </a:extLst>
                </p14:cNvPr>
                <p14:cNvContentPartPr/>
                <p14:nvPr/>
              </p14:nvContentPartPr>
              <p14:xfrm>
                <a:off x="4311277" y="845752"/>
                <a:ext cx="153000" cy="155520"/>
              </p14:xfrm>
            </p:contentPart>
          </mc:Choice>
          <mc:Fallback xmlns="">
            <p:pic>
              <p:nvPicPr>
                <p:cNvPr id="170" name="Freihand 169">
                  <a:extLst>
                    <a:ext uri="{FF2B5EF4-FFF2-40B4-BE49-F238E27FC236}">
                      <a16:creationId xmlns:a16="http://schemas.microsoft.com/office/drawing/2014/main" id="{81E9FEC0-FCB6-4C8C-8799-80277AE66150}"/>
                    </a:ext>
                  </a:extLst>
                </p:cNvPr>
                <p:cNvPicPr/>
                <p:nvPr/>
              </p:nvPicPr>
              <p:blipFill>
                <a:blip r:embed="rId218"/>
                <a:stretch>
                  <a:fillRect/>
                </a:stretch>
              </p:blipFill>
              <p:spPr>
                <a:xfrm>
                  <a:off x="4306957" y="841432"/>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1" name="Freihand 170">
                  <a:extLst>
                    <a:ext uri="{FF2B5EF4-FFF2-40B4-BE49-F238E27FC236}">
                      <a16:creationId xmlns:a16="http://schemas.microsoft.com/office/drawing/2014/main" id="{033C82AE-FFE1-4E6D-86B5-57076296E7CC}"/>
                    </a:ext>
                  </a:extLst>
                </p14:cNvPr>
                <p14:cNvContentPartPr/>
                <p14:nvPr/>
              </p14:nvContentPartPr>
              <p14:xfrm>
                <a:off x="4520077" y="730192"/>
                <a:ext cx="84960" cy="160200"/>
              </p14:xfrm>
            </p:contentPart>
          </mc:Choice>
          <mc:Fallback xmlns="">
            <p:pic>
              <p:nvPicPr>
                <p:cNvPr id="171" name="Freihand 170">
                  <a:extLst>
                    <a:ext uri="{FF2B5EF4-FFF2-40B4-BE49-F238E27FC236}">
                      <a16:creationId xmlns:a16="http://schemas.microsoft.com/office/drawing/2014/main" id="{033C82AE-FFE1-4E6D-86B5-57076296E7CC}"/>
                    </a:ext>
                  </a:extLst>
                </p:cNvPr>
                <p:cNvPicPr/>
                <p:nvPr/>
              </p:nvPicPr>
              <p:blipFill>
                <a:blip r:embed="rId220"/>
                <a:stretch>
                  <a:fillRect/>
                </a:stretch>
              </p:blipFill>
              <p:spPr>
                <a:xfrm>
                  <a:off x="4515757" y="725872"/>
                  <a:ext cx="93600" cy="168840"/>
                </a:xfrm>
                <a:prstGeom prst="rect">
                  <a:avLst/>
                </a:prstGeom>
              </p:spPr>
            </p:pic>
          </mc:Fallback>
        </mc:AlternateContent>
      </p:grpSp>
      <p:grpSp>
        <p:nvGrpSpPr>
          <p:cNvPr id="181" name="Gruppieren 180">
            <a:extLst>
              <a:ext uri="{FF2B5EF4-FFF2-40B4-BE49-F238E27FC236}">
                <a16:creationId xmlns:a16="http://schemas.microsoft.com/office/drawing/2014/main" id="{0119716F-F154-43A7-8F37-D0DE30527B3A}"/>
              </a:ext>
            </a:extLst>
          </p:cNvPr>
          <p:cNvGrpSpPr/>
          <p:nvPr/>
        </p:nvGrpSpPr>
        <p:grpSpPr>
          <a:xfrm>
            <a:off x="8752957" y="1120792"/>
            <a:ext cx="627480" cy="186120"/>
            <a:chOff x="8752957" y="1120792"/>
            <a:chExt cx="627480" cy="186120"/>
          </a:xfrm>
        </p:grpSpPr>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DF1BF135-20F0-4BF6-91A1-972A651F10E9}"/>
                    </a:ext>
                  </a:extLst>
                </p14:cNvPr>
                <p14:cNvContentPartPr/>
                <p14:nvPr/>
              </p14:nvContentPartPr>
              <p14:xfrm>
                <a:off x="8752957" y="1153552"/>
                <a:ext cx="115920" cy="153360"/>
              </p14:xfrm>
            </p:contentPart>
          </mc:Choice>
          <mc:Fallback xmlns="">
            <p:pic>
              <p:nvPicPr>
                <p:cNvPr id="176" name="Freihand 175">
                  <a:extLst>
                    <a:ext uri="{FF2B5EF4-FFF2-40B4-BE49-F238E27FC236}">
                      <a16:creationId xmlns:a16="http://schemas.microsoft.com/office/drawing/2014/main" id="{DF1BF135-20F0-4BF6-91A1-972A651F10E9}"/>
                    </a:ext>
                  </a:extLst>
                </p:cNvPr>
                <p:cNvPicPr/>
                <p:nvPr/>
              </p:nvPicPr>
              <p:blipFill>
                <a:blip r:embed="rId222"/>
                <a:stretch>
                  <a:fillRect/>
                </a:stretch>
              </p:blipFill>
              <p:spPr>
                <a:xfrm>
                  <a:off x="8748637" y="1149232"/>
                  <a:ext cx="124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FAF406F0-6D8B-4D2E-8428-518A57D14C62}"/>
                    </a:ext>
                  </a:extLst>
                </p14:cNvPr>
                <p14:cNvContentPartPr/>
                <p14:nvPr/>
              </p14:nvContentPartPr>
              <p14:xfrm>
                <a:off x="8856277" y="1203232"/>
                <a:ext cx="92520" cy="68760"/>
              </p14:xfrm>
            </p:contentPart>
          </mc:Choice>
          <mc:Fallback xmlns="">
            <p:pic>
              <p:nvPicPr>
                <p:cNvPr id="177" name="Freihand 176">
                  <a:extLst>
                    <a:ext uri="{FF2B5EF4-FFF2-40B4-BE49-F238E27FC236}">
                      <a16:creationId xmlns:a16="http://schemas.microsoft.com/office/drawing/2014/main" id="{FAF406F0-6D8B-4D2E-8428-518A57D14C62}"/>
                    </a:ext>
                  </a:extLst>
                </p:cNvPr>
                <p:cNvPicPr/>
                <p:nvPr/>
              </p:nvPicPr>
              <p:blipFill>
                <a:blip r:embed="rId224"/>
                <a:stretch>
                  <a:fillRect/>
                </a:stretch>
              </p:blipFill>
              <p:spPr>
                <a:xfrm>
                  <a:off x="8851957" y="1198912"/>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8" name="Freihand 177">
                  <a:extLst>
                    <a:ext uri="{FF2B5EF4-FFF2-40B4-BE49-F238E27FC236}">
                      <a16:creationId xmlns:a16="http://schemas.microsoft.com/office/drawing/2014/main" id="{B2B88E5E-5905-4CF2-8889-18AEF8B97EB6}"/>
                    </a:ext>
                  </a:extLst>
                </p14:cNvPr>
                <p14:cNvContentPartPr/>
                <p14:nvPr/>
              </p14:nvContentPartPr>
              <p14:xfrm>
                <a:off x="9029077" y="1140592"/>
                <a:ext cx="79560" cy="83520"/>
              </p14:xfrm>
            </p:contentPart>
          </mc:Choice>
          <mc:Fallback xmlns="">
            <p:pic>
              <p:nvPicPr>
                <p:cNvPr id="178" name="Freihand 177">
                  <a:extLst>
                    <a:ext uri="{FF2B5EF4-FFF2-40B4-BE49-F238E27FC236}">
                      <a16:creationId xmlns:a16="http://schemas.microsoft.com/office/drawing/2014/main" id="{B2B88E5E-5905-4CF2-8889-18AEF8B97EB6}"/>
                    </a:ext>
                  </a:extLst>
                </p:cNvPr>
                <p:cNvPicPr/>
                <p:nvPr/>
              </p:nvPicPr>
              <p:blipFill>
                <a:blip r:embed="rId226"/>
                <a:stretch>
                  <a:fillRect/>
                </a:stretch>
              </p:blipFill>
              <p:spPr>
                <a:xfrm>
                  <a:off x="9024757" y="1136272"/>
                  <a:ext cx="8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712F7C9C-F0F3-4EB2-B39E-C48740724FB4}"/>
                    </a:ext>
                  </a:extLst>
                </p14:cNvPr>
                <p14:cNvContentPartPr/>
                <p14:nvPr/>
              </p14:nvContentPartPr>
              <p14:xfrm>
                <a:off x="9186757" y="1120792"/>
                <a:ext cx="117720" cy="173520"/>
              </p14:xfrm>
            </p:contentPart>
          </mc:Choice>
          <mc:Fallback xmlns="">
            <p:pic>
              <p:nvPicPr>
                <p:cNvPr id="179" name="Freihand 178">
                  <a:extLst>
                    <a:ext uri="{FF2B5EF4-FFF2-40B4-BE49-F238E27FC236}">
                      <a16:creationId xmlns:a16="http://schemas.microsoft.com/office/drawing/2014/main" id="{712F7C9C-F0F3-4EB2-B39E-C48740724FB4}"/>
                    </a:ext>
                  </a:extLst>
                </p:cNvPr>
                <p:cNvPicPr/>
                <p:nvPr/>
              </p:nvPicPr>
              <p:blipFill>
                <a:blip r:embed="rId228"/>
                <a:stretch>
                  <a:fillRect/>
                </a:stretch>
              </p:blipFill>
              <p:spPr>
                <a:xfrm>
                  <a:off x="9182437" y="1116472"/>
                  <a:ext cx="126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0" name="Freihand 179">
                  <a:extLst>
                    <a:ext uri="{FF2B5EF4-FFF2-40B4-BE49-F238E27FC236}">
                      <a16:creationId xmlns:a16="http://schemas.microsoft.com/office/drawing/2014/main" id="{CE2E2EB2-5372-40F6-BDA5-AA3406CCB872}"/>
                    </a:ext>
                  </a:extLst>
                </p14:cNvPr>
                <p14:cNvContentPartPr/>
                <p14:nvPr/>
              </p14:nvContentPartPr>
              <p14:xfrm>
                <a:off x="9276397" y="1185592"/>
                <a:ext cx="104040" cy="52200"/>
              </p14:xfrm>
            </p:contentPart>
          </mc:Choice>
          <mc:Fallback xmlns="">
            <p:pic>
              <p:nvPicPr>
                <p:cNvPr id="180" name="Freihand 179">
                  <a:extLst>
                    <a:ext uri="{FF2B5EF4-FFF2-40B4-BE49-F238E27FC236}">
                      <a16:creationId xmlns:a16="http://schemas.microsoft.com/office/drawing/2014/main" id="{CE2E2EB2-5372-40F6-BDA5-AA3406CCB872}"/>
                    </a:ext>
                  </a:extLst>
                </p:cNvPr>
                <p:cNvPicPr/>
                <p:nvPr/>
              </p:nvPicPr>
              <p:blipFill>
                <a:blip r:embed="rId230"/>
                <a:stretch>
                  <a:fillRect/>
                </a:stretch>
              </p:blipFill>
              <p:spPr>
                <a:xfrm>
                  <a:off x="9272077" y="1181272"/>
                  <a:ext cx="112680" cy="60840"/>
                </a:xfrm>
                <a:prstGeom prst="rect">
                  <a:avLst/>
                </a:prstGeom>
              </p:spPr>
            </p:pic>
          </mc:Fallback>
        </mc:AlternateContent>
      </p:grpSp>
      <p:grpSp>
        <p:nvGrpSpPr>
          <p:cNvPr id="198" name="Gruppieren 197">
            <a:extLst>
              <a:ext uri="{FF2B5EF4-FFF2-40B4-BE49-F238E27FC236}">
                <a16:creationId xmlns:a16="http://schemas.microsoft.com/office/drawing/2014/main" id="{2093DE12-E4A3-4BF1-BE44-DEB02FA7D940}"/>
              </a:ext>
            </a:extLst>
          </p:cNvPr>
          <p:cNvGrpSpPr/>
          <p:nvPr/>
        </p:nvGrpSpPr>
        <p:grpSpPr>
          <a:xfrm>
            <a:off x="2564197" y="2108632"/>
            <a:ext cx="68760" cy="2131920"/>
            <a:chOff x="2564197" y="2108632"/>
            <a:chExt cx="68760" cy="2131920"/>
          </a:xfrm>
        </p:grpSpPr>
        <mc:AlternateContent xmlns:mc="http://schemas.openxmlformats.org/markup-compatibility/2006" xmlns:p14="http://schemas.microsoft.com/office/powerpoint/2010/main">
          <mc:Choice Requires="p14">
            <p:contentPart p14:bwMode="auto" r:id="rId231">
              <p14:nvContentPartPr>
                <p14:cNvPr id="185" name="Freihand 184">
                  <a:extLst>
                    <a:ext uri="{FF2B5EF4-FFF2-40B4-BE49-F238E27FC236}">
                      <a16:creationId xmlns:a16="http://schemas.microsoft.com/office/drawing/2014/main" id="{AAD7E0F9-B159-43D3-86A8-6213EABF8A44}"/>
                    </a:ext>
                  </a:extLst>
                </p14:cNvPr>
                <p14:cNvContentPartPr/>
                <p14:nvPr/>
              </p14:nvContentPartPr>
              <p14:xfrm>
                <a:off x="2564197" y="2108632"/>
                <a:ext cx="360" cy="360"/>
              </p14:xfrm>
            </p:contentPart>
          </mc:Choice>
          <mc:Fallback xmlns="">
            <p:pic>
              <p:nvPicPr>
                <p:cNvPr id="185" name="Freihand 184">
                  <a:extLst>
                    <a:ext uri="{FF2B5EF4-FFF2-40B4-BE49-F238E27FC236}">
                      <a16:creationId xmlns:a16="http://schemas.microsoft.com/office/drawing/2014/main" id="{AAD7E0F9-B159-43D3-86A8-6213EABF8A44}"/>
                    </a:ext>
                  </a:extLst>
                </p:cNvPr>
                <p:cNvPicPr/>
                <p:nvPr/>
              </p:nvPicPr>
              <p:blipFill>
                <a:blip r:embed="rId27"/>
                <a:stretch>
                  <a:fillRect/>
                </a:stretch>
              </p:blipFill>
              <p:spPr>
                <a:xfrm>
                  <a:off x="2559877" y="2104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6" name="Freihand 185">
                  <a:extLst>
                    <a:ext uri="{FF2B5EF4-FFF2-40B4-BE49-F238E27FC236}">
                      <a16:creationId xmlns:a16="http://schemas.microsoft.com/office/drawing/2014/main" id="{F8E27445-990F-4BFA-A176-7DA9CEDD13CF}"/>
                    </a:ext>
                  </a:extLst>
                </p14:cNvPr>
                <p14:cNvContentPartPr/>
                <p14:nvPr/>
              </p14:nvContentPartPr>
              <p14:xfrm>
                <a:off x="2568877" y="2125192"/>
                <a:ext cx="2160" cy="130680"/>
              </p14:xfrm>
            </p:contentPart>
          </mc:Choice>
          <mc:Fallback xmlns="">
            <p:pic>
              <p:nvPicPr>
                <p:cNvPr id="186" name="Freihand 185">
                  <a:extLst>
                    <a:ext uri="{FF2B5EF4-FFF2-40B4-BE49-F238E27FC236}">
                      <a16:creationId xmlns:a16="http://schemas.microsoft.com/office/drawing/2014/main" id="{F8E27445-990F-4BFA-A176-7DA9CEDD13CF}"/>
                    </a:ext>
                  </a:extLst>
                </p:cNvPr>
                <p:cNvPicPr/>
                <p:nvPr/>
              </p:nvPicPr>
              <p:blipFill>
                <a:blip r:embed="rId233"/>
                <a:stretch>
                  <a:fillRect/>
                </a:stretch>
              </p:blipFill>
              <p:spPr>
                <a:xfrm>
                  <a:off x="2564557" y="2120872"/>
                  <a:ext cx="10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7" name="Freihand 186">
                  <a:extLst>
                    <a:ext uri="{FF2B5EF4-FFF2-40B4-BE49-F238E27FC236}">
                      <a16:creationId xmlns:a16="http://schemas.microsoft.com/office/drawing/2014/main" id="{9E611A42-68F8-4A77-B7B5-75F53982EBC4}"/>
                    </a:ext>
                  </a:extLst>
                </p14:cNvPr>
                <p14:cNvContentPartPr/>
                <p14:nvPr/>
              </p14:nvContentPartPr>
              <p14:xfrm>
                <a:off x="2568877" y="2351632"/>
                <a:ext cx="14760" cy="180720"/>
              </p14:xfrm>
            </p:contentPart>
          </mc:Choice>
          <mc:Fallback xmlns="">
            <p:pic>
              <p:nvPicPr>
                <p:cNvPr id="187" name="Freihand 186">
                  <a:extLst>
                    <a:ext uri="{FF2B5EF4-FFF2-40B4-BE49-F238E27FC236}">
                      <a16:creationId xmlns:a16="http://schemas.microsoft.com/office/drawing/2014/main" id="{9E611A42-68F8-4A77-B7B5-75F53982EBC4}"/>
                    </a:ext>
                  </a:extLst>
                </p:cNvPr>
                <p:cNvPicPr/>
                <p:nvPr/>
              </p:nvPicPr>
              <p:blipFill>
                <a:blip r:embed="rId235"/>
                <a:stretch>
                  <a:fillRect/>
                </a:stretch>
              </p:blipFill>
              <p:spPr>
                <a:xfrm>
                  <a:off x="2564557" y="2347312"/>
                  <a:ext cx="23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8" name="Freihand 187">
                  <a:extLst>
                    <a:ext uri="{FF2B5EF4-FFF2-40B4-BE49-F238E27FC236}">
                      <a16:creationId xmlns:a16="http://schemas.microsoft.com/office/drawing/2014/main" id="{0711E310-04CB-4605-9F59-AF57474927C4}"/>
                    </a:ext>
                  </a:extLst>
                </p14:cNvPr>
                <p14:cNvContentPartPr/>
                <p14:nvPr/>
              </p14:nvContentPartPr>
              <p14:xfrm>
                <a:off x="2591917" y="2570512"/>
                <a:ext cx="28440" cy="466560"/>
              </p14:xfrm>
            </p:contentPart>
          </mc:Choice>
          <mc:Fallback xmlns="">
            <p:pic>
              <p:nvPicPr>
                <p:cNvPr id="188" name="Freihand 187">
                  <a:extLst>
                    <a:ext uri="{FF2B5EF4-FFF2-40B4-BE49-F238E27FC236}">
                      <a16:creationId xmlns:a16="http://schemas.microsoft.com/office/drawing/2014/main" id="{0711E310-04CB-4605-9F59-AF57474927C4}"/>
                    </a:ext>
                  </a:extLst>
                </p:cNvPr>
                <p:cNvPicPr/>
                <p:nvPr/>
              </p:nvPicPr>
              <p:blipFill>
                <a:blip r:embed="rId237"/>
                <a:stretch>
                  <a:fillRect/>
                </a:stretch>
              </p:blipFill>
              <p:spPr>
                <a:xfrm>
                  <a:off x="2587597" y="2566192"/>
                  <a:ext cx="37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9" name="Freihand 188">
                  <a:extLst>
                    <a:ext uri="{FF2B5EF4-FFF2-40B4-BE49-F238E27FC236}">
                      <a16:creationId xmlns:a16="http://schemas.microsoft.com/office/drawing/2014/main" id="{FBD9A4FC-CEDA-434C-9A90-48C0FAC0CE5A}"/>
                    </a:ext>
                  </a:extLst>
                </p14:cNvPr>
                <p14:cNvContentPartPr/>
                <p14:nvPr/>
              </p14:nvContentPartPr>
              <p14:xfrm>
                <a:off x="2609917" y="3131392"/>
                <a:ext cx="21240" cy="466200"/>
              </p14:xfrm>
            </p:contentPart>
          </mc:Choice>
          <mc:Fallback xmlns="">
            <p:pic>
              <p:nvPicPr>
                <p:cNvPr id="189" name="Freihand 188">
                  <a:extLst>
                    <a:ext uri="{FF2B5EF4-FFF2-40B4-BE49-F238E27FC236}">
                      <a16:creationId xmlns:a16="http://schemas.microsoft.com/office/drawing/2014/main" id="{FBD9A4FC-CEDA-434C-9A90-48C0FAC0CE5A}"/>
                    </a:ext>
                  </a:extLst>
                </p:cNvPr>
                <p:cNvPicPr/>
                <p:nvPr/>
              </p:nvPicPr>
              <p:blipFill>
                <a:blip r:embed="rId239"/>
                <a:stretch>
                  <a:fillRect/>
                </a:stretch>
              </p:blipFill>
              <p:spPr>
                <a:xfrm>
                  <a:off x="2605597" y="3127072"/>
                  <a:ext cx="298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0" name="Freihand 189">
                  <a:extLst>
                    <a:ext uri="{FF2B5EF4-FFF2-40B4-BE49-F238E27FC236}">
                      <a16:creationId xmlns:a16="http://schemas.microsoft.com/office/drawing/2014/main" id="{8DDD2F53-E847-4F85-85BE-89EEA53DBA42}"/>
                    </a:ext>
                  </a:extLst>
                </p14:cNvPr>
                <p14:cNvContentPartPr/>
                <p14:nvPr/>
              </p14:nvContentPartPr>
              <p14:xfrm>
                <a:off x="2621437" y="3660232"/>
                <a:ext cx="11520" cy="580320"/>
              </p14:xfrm>
            </p:contentPart>
          </mc:Choice>
          <mc:Fallback xmlns="">
            <p:pic>
              <p:nvPicPr>
                <p:cNvPr id="190" name="Freihand 189">
                  <a:extLst>
                    <a:ext uri="{FF2B5EF4-FFF2-40B4-BE49-F238E27FC236}">
                      <a16:creationId xmlns:a16="http://schemas.microsoft.com/office/drawing/2014/main" id="{8DDD2F53-E847-4F85-85BE-89EEA53DBA42}"/>
                    </a:ext>
                  </a:extLst>
                </p:cNvPr>
                <p:cNvPicPr/>
                <p:nvPr/>
              </p:nvPicPr>
              <p:blipFill>
                <a:blip r:embed="rId241"/>
                <a:stretch>
                  <a:fillRect/>
                </a:stretch>
              </p:blipFill>
              <p:spPr>
                <a:xfrm>
                  <a:off x="2617117" y="3655912"/>
                  <a:ext cx="20160" cy="588960"/>
                </a:xfrm>
                <a:prstGeom prst="rect">
                  <a:avLst/>
                </a:prstGeom>
              </p:spPr>
            </p:pic>
          </mc:Fallback>
        </mc:AlternateContent>
      </p:grpSp>
      <p:grpSp>
        <p:nvGrpSpPr>
          <p:cNvPr id="197" name="Gruppieren 196">
            <a:extLst>
              <a:ext uri="{FF2B5EF4-FFF2-40B4-BE49-F238E27FC236}">
                <a16:creationId xmlns:a16="http://schemas.microsoft.com/office/drawing/2014/main" id="{F04CFC1A-E134-4062-9AF2-3D86D16E66D6}"/>
              </a:ext>
            </a:extLst>
          </p:cNvPr>
          <p:cNvGrpSpPr/>
          <p:nvPr/>
        </p:nvGrpSpPr>
        <p:grpSpPr>
          <a:xfrm>
            <a:off x="2573917" y="6332512"/>
            <a:ext cx="219240" cy="540360"/>
            <a:chOff x="2573917" y="6332512"/>
            <a:chExt cx="219240" cy="540360"/>
          </a:xfrm>
        </p:grpSpPr>
        <mc:AlternateContent xmlns:mc="http://schemas.openxmlformats.org/markup-compatibility/2006" xmlns:p14="http://schemas.microsoft.com/office/powerpoint/2010/main">
          <mc:Choice Requires="p14">
            <p:contentPart p14:bwMode="auto" r:id="rId242">
              <p14:nvContentPartPr>
                <p14:cNvPr id="193" name="Freihand 192">
                  <a:extLst>
                    <a:ext uri="{FF2B5EF4-FFF2-40B4-BE49-F238E27FC236}">
                      <a16:creationId xmlns:a16="http://schemas.microsoft.com/office/drawing/2014/main" id="{B9629456-E11F-4159-8BEE-F649C09334EF}"/>
                    </a:ext>
                  </a:extLst>
                </p14:cNvPr>
                <p14:cNvContentPartPr/>
                <p14:nvPr/>
              </p14:nvContentPartPr>
              <p14:xfrm>
                <a:off x="2633677" y="6332512"/>
                <a:ext cx="23400" cy="239760"/>
              </p14:xfrm>
            </p:contentPart>
          </mc:Choice>
          <mc:Fallback xmlns="">
            <p:pic>
              <p:nvPicPr>
                <p:cNvPr id="193" name="Freihand 192">
                  <a:extLst>
                    <a:ext uri="{FF2B5EF4-FFF2-40B4-BE49-F238E27FC236}">
                      <a16:creationId xmlns:a16="http://schemas.microsoft.com/office/drawing/2014/main" id="{B9629456-E11F-4159-8BEE-F649C09334EF}"/>
                    </a:ext>
                  </a:extLst>
                </p:cNvPr>
                <p:cNvPicPr/>
                <p:nvPr/>
              </p:nvPicPr>
              <p:blipFill>
                <a:blip r:embed="rId243"/>
                <a:stretch>
                  <a:fillRect/>
                </a:stretch>
              </p:blipFill>
              <p:spPr>
                <a:xfrm>
                  <a:off x="2629357" y="6328192"/>
                  <a:ext cx="32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4" name="Freihand 193">
                  <a:extLst>
                    <a:ext uri="{FF2B5EF4-FFF2-40B4-BE49-F238E27FC236}">
                      <a16:creationId xmlns:a16="http://schemas.microsoft.com/office/drawing/2014/main" id="{6BDF92BE-9D7B-4489-AD67-2683473CB06F}"/>
                    </a:ext>
                  </a:extLst>
                </p14:cNvPr>
                <p14:cNvContentPartPr/>
                <p14:nvPr/>
              </p14:nvContentPartPr>
              <p14:xfrm>
                <a:off x="2573917" y="6661192"/>
                <a:ext cx="109440" cy="79920"/>
              </p14:xfrm>
            </p:contentPart>
          </mc:Choice>
          <mc:Fallback xmlns="">
            <p:pic>
              <p:nvPicPr>
                <p:cNvPr id="194" name="Freihand 193">
                  <a:extLst>
                    <a:ext uri="{FF2B5EF4-FFF2-40B4-BE49-F238E27FC236}">
                      <a16:creationId xmlns:a16="http://schemas.microsoft.com/office/drawing/2014/main" id="{6BDF92BE-9D7B-4489-AD67-2683473CB06F}"/>
                    </a:ext>
                  </a:extLst>
                </p:cNvPr>
                <p:cNvPicPr/>
                <p:nvPr/>
              </p:nvPicPr>
              <p:blipFill>
                <a:blip r:embed="rId245"/>
                <a:stretch>
                  <a:fillRect/>
                </a:stretch>
              </p:blipFill>
              <p:spPr>
                <a:xfrm>
                  <a:off x="2569597" y="6656872"/>
                  <a:ext cx="118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5" name="Freihand 194">
                  <a:extLst>
                    <a:ext uri="{FF2B5EF4-FFF2-40B4-BE49-F238E27FC236}">
                      <a16:creationId xmlns:a16="http://schemas.microsoft.com/office/drawing/2014/main" id="{7272D7D0-E7E7-48A2-AE08-10FEE72A437A}"/>
                    </a:ext>
                  </a:extLst>
                </p14:cNvPr>
                <p14:cNvContentPartPr/>
                <p14:nvPr/>
              </p14:nvContentPartPr>
              <p14:xfrm>
                <a:off x="2590837" y="6655072"/>
                <a:ext cx="117000" cy="217800"/>
              </p14:xfrm>
            </p:contentPart>
          </mc:Choice>
          <mc:Fallback xmlns="">
            <p:pic>
              <p:nvPicPr>
                <p:cNvPr id="195" name="Freihand 194">
                  <a:extLst>
                    <a:ext uri="{FF2B5EF4-FFF2-40B4-BE49-F238E27FC236}">
                      <a16:creationId xmlns:a16="http://schemas.microsoft.com/office/drawing/2014/main" id="{7272D7D0-E7E7-48A2-AE08-10FEE72A437A}"/>
                    </a:ext>
                  </a:extLst>
                </p:cNvPr>
                <p:cNvPicPr/>
                <p:nvPr/>
              </p:nvPicPr>
              <p:blipFill>
                <a:blip r:embed="rId247"/>
                <a:stretch>
                  <a:fillRect/>
                </a:stretch>
              </p:blipFill>
              <p:spPr>
                <a:xfrm>
                  <a:off x="2586517" y="6650752"/>
                  <a:ext cx="125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6" name="Freihand 195">
                  <a:extLst>
                    <a:ext uri="{FF2B5EF4-FFF2-40B4-BE49-F238E27FC236}">
                      <a16:creationId xmlns:a16="http://schemas.microsoft.com/office/drawing/2014/main" id="{BCAD21E8-11BE-4597-B5D1-71EF4E2AE9EB}"/>
                    </a:ext>
                  </a:extLst>
                </p14:cNvPr>
                <p14:cNvContentPartPr/>
                <p14:nvPr/>
              </p14:nvContentPartPr>
              <p14:xfrm>
                <a:off x="2676517" y="6734632"/>
                <a:ext cx="116640" cy="104760"/>
              </p14:xfrm>
            </p:contentPart>
          </mc:Choice>
          <mc:Fallback xmlns="">
            <p:pic>
              <p:nvPicPr>
                <p:cNvPr id="196" name="Freihand 195">
                  <a:extLst>
                    <a:ext uri="{FF2B5EF4-FFF2-40B4-BE49-F238E27FC236}">
                      <a16:creationId xmlns:a16="http://schemas.microsoft.com/office/drawing/2014/main" id="{BCAD21E8-11BE-4597-B5D1-71EF4E2AE9EB}"/>
                    </a:ext>
                  </a:extLst>
                </p:cNvPr>
                <p:cNvPicPr/>
                <p:nvPr/>
              </p:nvPicPr>
              <p:blipFill>
                <a:blip r:embed="rId249"/>
                <a:stretch>
                  <a:fillRect/>
                </a:stretch>
              </p:blipFill>
              <p:spPr>
                <a:xfrm>
                  <a:off x="2672197" y="6730312"/>
                  <a:ext cx="125280" cy="113400"/>
                </a:xfrm>
                <a:prstGeom prst="rect">
                  <a:avLst/>
                </a:prstGeom>
              </p:spPr>
            </p:pic>
          </mc:Fallback>
        </mc:AlternateContent>
      </p:grpSp>
      <p:sp>
        <p:nvSpPr>
          <p:cNvPr id="199" name="Gerader Verbinder 198">
            <a:extLst>
              <a:ext uri="{FF2B5EF4-FFF2-40B4-BE49-F238E27FC236}">
                <a16:creationId xmlns:a16="http://schemas.microsoft.com/office/drawing/2014/main" id="{37EEB08E-4842-4472-B813-646D76145D16}"/>
              </a:ext>
            </a:extLst>
          </p:cNvPr>
          <p:cNvSpPr/>
          <p:nvPr/>
        </p:nvSpPr>
        <p:spPr>
          <a:xfrm>
            <a:off x="1353840" y="4014368"/>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42" name="Gruppieren 241">
            <a:extLst>
              <a:ext uri="{FF2B5EF4-FFF2-40B4-BE49-F238E27FC236}">
                <a16:creationId xmlns:a16="http://schemas.microsoft.com/office/drawing/2014/main" id="{321356B1-2BB9-444F-AB21-276D2563C3D9}"/>
              </a:ext>
            </a:extLst>
          </p:cNvPr>
          <p:cNvGrpSpPr/>
          <p:nvPr/>
        </p:nvGrpSpPr>
        <p:grpSpPr>
          <a:xfrm>
            <a:off x="6414757" y="1828192"/>
            <a:ext cx="4777200" cy="1019880"/>
            <a:chOff x="6414757" y="1828192"/>
            <a:chExt cx="4777200" cy="1019880"/>
          </a:xfrm>
        </p:grpSpPr>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394A520F-E8CA-41FA-A0D0-D2E3BE826636}"/>
                    </a:ext>
                  </a:extLst>
                </p14:cNvPr>
                <p14:cNvContentPartPr/>
                <p14:nvPr/>
              </p14:nvContentPartPr>
              <p14:xfrm>
                <a:off x="7087597" y="1846912"/>
                <a:ext cx="111600" cy="170640"/>
              </p14:xfrm>
            </p:contentPart>
          </mc:Choice>
          <mc:Fallback xmlns="">
            <p:pic>
              <p:nvPicPr>
                <p:cNvPr id="157" name="Freihand 156">
                  <a:extLst>
                    <a:ext uri="{FF2B5EF4-FFF2-40B4-BE49-F238E27FC236}">
                      <a16:creationId xmlns:a16="http://schemas.microsoft.com/office/drawing/2014/main" id="{394A520F-E8CA-41FA-A0D0-D2E3BE826636}"/>
                    </a:ext>
                  </a:extLst>
                </p:cNvPr>
                <p:cNvPicPr/>
                <p:nvPr/>
              </p:nvPicPr>
              <p:blipFill>
                <a:blip r:embed="rId251"/>
                <a:stretch>
                  <a:fillRect/>
                </a:stretch>
              </p:blipFill>
              <p:spPr>
                <a:xfrm>
                  <a:off x="7083277" y="1842592"/>
                  <a:ext cx="120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A91F9CAA-7750-48D5-94F9-8BA6D71C438E}"/>
                    </a:ext>
                  </a:extLst>
                </p14:cNvPr>
                <p14:cNvContentPartPr/>
                <p14:nvPr/>
              </p14:nvContentPartPr>
              <p14:xfrm>
                <a:off x="7213957" y="1934032"/>
                <a:ext cx="110160" cy="90000"/>
              </p14:xfrm>
            </p:contentPart>
          </mc:Choice>
          <mc:Fallback xmlns="">
            <p:pic>
              <p:nvPicPr>
                <p:cNvPr id="158" name="Freihand 157">
                  <a:extLst>
                    <a:ext uri="{FF2B5EF4-FFF2-40B4-BE49-F238E27FC236}">
                      <a16:creationId xmlns:a16="http://schemas.microsoft.com/office/drawing/2014/main" id="{A91F9CAA-7750-48D5-94F9-8BA6D71C438E}"/>
                    </a:ext>
                  </a:extLst>
                </p:cNvPr>
                <p:cNvPicPr/>
                <p:nvPr/>
              </p:nvPicPr>
              <p:blipFill>
                <a:blip r:embed="rId253"/>
                <a:stretch>
                  <a:fillRect/>
                </a:stretch>
              </p:blipFill>
              <p:spPr>
                <a:xfrm>
                  <a:off x="7209637" y="1929712"/>
                  <a:ext cx="118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2F9D7866-CB51-4637-B22E-B23B52ED3407}"/>
                    </a:ext>
                  </a:extLst>
                </p14:cNvPr>
                <p14:cNvContentPartPr/>
                <p14:nvPr/>
              </p14:nvContentPartPr>
              <p14:xfrm>
                <a:off x="7340677" y="1828192"/>
                <a:ext cx="225720" cy="218160"/>
              </p14:xfrm>
            </p:contentPart>
          </mc:Choice>
          <mc:Fallback xmlns="">
            <p:pic>
              <p:nvPicPr>
                <p:cNvPr id="159" name="Freihand 158">
                  <a:extLst>
                    <a:ext uri="{FF2B5EF4-FFF2-40B4-BE49-F238E27FC236}">
                      <a16:creationId xmlns:a16="http://schemas.microsoft.com/office/drawing/2014/main" id="{2F9D7866-CB51-4637-B22E-B23B52ED3407}"/>
                    </a:ext>
                  </a:extLst>
                </p:cNvPr>
                <p:cNvPicPr/>
                <p:nvPr/>
              </p:nvPicPr>
              <p:blipFill>
                <a:blip r:embed="rId255"/>
                <a:stretch>
                  <a:fillRect/>
                </a:stretch>
              </p:blipFill>
              <p:spPr>
                <a:xfrm>
                  <a:off x="7336357" y="1823872"/>
                  <a:ext cx="234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Freihand 159">
                  <a:extLst>
                    <a:ext uri="{FF2B5EF4-FFF2-40B4-BE49-F238E27FC236}">
                      <a16:creationId xmlns:a16="http://schemas.microsoft.com/office/drawing/2014/main" id="{60AFE753-26C7-466C-ACF6-7881ECAC8ED0}"/>
                    </a:ext>
                  </a:extLst>
                </p14:cNvPr>
                <p14:cNvContentPartPr/>
                <p14:nvPr/>
              </p14:nvContentPartPr>
              <p14:xfrm>
                <a:off x="7502317" y="1973992"/>
                <a:ext cx="64080" cy="54360"/>
              </p14:xfrm>
            </p:contentPart>
          </mc:Choice>
          <mc:Fallback xmlns="">
            <p:pic>
              <p:nvPicPr>
                <p:cNvPr id="160" name="Freihand 159">
                  <a:extLst>
                    <a:ext uri="{FF2B5EF4-FFF2-40B4-BE49-F238E27FC236}">
                      <a16:creationId xmlns:a16="http://schemas.microsoft.com/office/drawing/2014/main" id="{60AFE753-26C7-466C-ACF6-7881ECAC8ED0}"/>
                    </a:ext>
                  </a:extLst>
                </p:cNvPr>
                <p:cNvPicPr/>
                <p:nvPr/>
              </p:nvPicPr>
              <p:blipFill>
                <a:blip r:embed="rId257"/>
                <a:stretch>
                  <a:fillRect/>
                </a:stretch>
              </p:blipFill>
              <p:spPr>
                <a:xfrm>
                  <a:off x="7497997" y="1969672"/>
                  <a:ext cx="72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7D8BDE0E-17C7-4922-AE33-439236280E78}"/>
                    </a:ext>
                  </a:extLst>
                </p14:cNvPr>
                <p14:cNvContentPartPr/>
                <p14:nvPr/>
              </p14:nvContentPartPr>
              <p14:xfrm>
                <a:off x="7704997" y="1940872"/>
                <a:ext cx="128520" cy="86760"/>
              </p14:xfrm>
            </p:contentPart>
          </mc:Choice>
          <mc:Fallback xmlns="">
            <p:pic>
              <p:nvPicPr>
                <p:cNvPr id="161" name="Freihand 160">
                  <a:extLst>
                    <a:ext uri="{FF2B5EF4-FFF2-40B4-BE49-F238E27FC236}">
                      <a16:creationId xmlns:a16="http://schemas.microsoft.com/office/drawing/2014/main" id="{7D8BDE0E-17C7-4922-AE33-439236280E78}"/>
                    </a:ext>
                  </a:extLst>
                </p:cNvPr>
                <p:cNvPicPr/>
                <p:nvPr/>
              </p:nvPicPr>
              <p:blipFill>
                <a:blip r:embed="rId259"/>
                <a:stretch>
                  <a:fillRect/>
                </a:stretch>
              </p:blipFill>
              <p:spPr>
                <a:xfrm>
                  <a:off x="7700677" y="1936552"/>
                  <a:ext cx="13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1059AD5A-5D71-49A0-B9BE-569097EC81E3}"/>
                    </a:ext>
                  </a:extLst>
                </p14:cNvPr>
                <p14:cNvContentPartPr/>
                <p14:nvPr/>
              </p14:nvContentPartPr>
              <p14:xfrm>
                <a:off x="7820557" y="1932232"/>
                <a:ext cx="136440" cy="198720"/>
              </p14:xfrm>
            </p:contentPart>
          </mc:Choice>
          <mc:Fallback xmlns="">
            <p:pic>
              <p:nvPicPr>
                <p:cNvPr id="162" name="Freihand 161">
                  <a:extLst>
                    <a:ext uri="{FF2B5EF4-FFF2-40B4-BE49-F238E27FC236}">
                      <a16:creationId xmlns:a16="http://schemas.microsoft.com/office/drawing/2014/main" id="{1059AD5A-5D71-49A0-B9BE-569097EC81E3}"/>
                    </a:ext>
                  </a:extLst>
                </p:cNvPr>
                <p:cNvPicPr/>
                <p:nvPr/>
              </p:nvPicPr>
              <p:blipFill>
                <a:blip r:embed="rId261"/>
                <a:stretch>
                  <a:fillRect/>
                </a:stretch>
              </p:blipFill>
              <p:spPr>
                <a:xfrm>
                  <a:off x="7816237" y="1927912"/>
                  <a:ext cx="145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43736719-1F38-4D75-8F5C-2B6363CE2B23}"/>
                    </a:ext>
                  </a:extLst>
                </p14:cNvPr>
                <p14:cNvContentPartPr/>
                <p14:nvPr/>
              </p14:nvContentPartPr>
              <p14:xfrm>
                <a:off x="7981837" y="1913152"/>
                <a:ext cx="204120" cy="218880"/>
              </p14:xfrm>
            </p:contentPart>
          </mc:Choice>
          <mc:Fallback xmlns="">
            <p:pic>
              <p:nvPicPr>
                <p:cNvPr id="163" name="Freihand 162">
                  <a:extLst>
                    <a:ext uri="{FF2B5EF4-FFF2-40B4-BE49-F238E27FC236}">
                      <a16:creationId xmlns:a16="http://schemas.microsoft.com/office/drawing/2014/main" id="{43736719-1F38-4D75-8F5C-2B6363CE2B23}"/>
                    </a:ext>
                  </a:extLst>
                </p:cNvPr>
                <p:cNvPicPr/>
                <p:nvPr/>
              </p:nvPicPr>
              <p:blipFill>
                <a:blip r:embed="rId263"/>
                <a:stretch>
                  <a:fillRect/>
                </a:stretch>
              </p:blipFill>
              <p:spPr>
                <a:xfrm>
                  <a:off x="7977517" y="1908832"/>
                  <a:ext cx="21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76101D2C-FC8C-45A3-9915-7DB1CBD2A480}"/>
                    </a:ext>
                  </a:extLst>
                </p14:cNvPr>
                <p14:cNvContentPartPr/>
                <p14:nvPr/>
              </p14:nvContentPartPr>
              <p14:xfrm>
                <a:off x="8206477" y="1935832"/>
                <a:ext cx="159120" cy="76680"/>
              </p14:xfrm>
            </p:contentPart>
          </mc:Choice>
          <mc:Fallback xmlns="">
            <p:pic>
              <p:nvPicPr>
                <p:cNvPr id="164" name="Freihand 163">
                  <a:extLst>
                    <a:ext uri="{FF2B5EF4-FFF2-40B4-BE49-F238E27FC236}">
                      <a16:creationId xmlns:a16="http://schemas.microsoft.com/office/drawing/2014/main" id="{76101D2C-FC8C-45A3-9915-7DB1CBD2A480}"/>
                    </a:ext>
                  </a:extLst>
                </p:cNvPr>
                <p:cNvPicPr/>
                <p:nvPr/>
              </p:nvPicPr>
              <p:blipFill>
                <a:blip r:embed="rId265"/>
                <a:stretch>
                  <a:fillRect/>
                </a:stretch>
              </p:blipFill>
              <p:spPr>
                <a:xfrm>
                  <a:off x="8202157" y="1931512"/>
                  <a:ext cx="167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2CAD9498-05D8-4A2C-AABB-FEFDF21E3124}"/>
                    </a:ext>
                  </a:extLst>
                </p14:cNvPr>
                <p14:cNvContentPartPr/>
                <p14:nvPr/>
              </p14:nvContentPartPr>
              <p14:xfrm>
                <a:off x="8397637" y="1871032"/>
                <a:ext cx="282240" cy="117360"/>
              </p14:xfrm>
            </p:contentPart>
          </mc:Choice>
          <mc:Fallback xmlns="">
            <p:pic>
              <p:nvPicPr>
                <p:cNvPr id="166" name="Freihand 165">
                  <a:extLst>
                    <a:ext uri="{FF2B5EF4-FFF2-40B4-BE49-F238E27FC236}">
                      <a16:creationId xmlns:a16="http://schemas.microsoft.com/office/drawing/2014/main" id="{2CAD9498-05D8-4A2C-AABB-FEFDF21E3124}"/>
                    </a:ext>
                  </a:extLst>
                </p:cNvPr>
                <p:cNvPicPr/>
                <p:nvPr/>
              </p:nvPicPr>
              <p:blipFill>
                <a:blip r:embed="rId267"/>
                <a:stretch>
                  <a:fillRect/>
                </a:stretch>
              </p:blipFill>
              <p:spPr>
                <a:xfrm>
                  <a:off x="8393317" y="1866712"/>
                  <a:ext cx="29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5" name="Freihand 204">
                  <a:extLst>
                    <a:ext uri="{FF2B5EF4-FFF2-40B4-BE49-F238E27FC236}">
                      <a16:creationId xmlns:a16="http://schemas.microsoft.com/office/drawing/2014/main" id="{F60AEE7D-4E1E-4C76-9DC0-2E8D8FE34B9E}"/>
                    </a:ext>
                  </a:extLst>
                </p14:cNvPr>
                <p14:cNvContentPartPr/>
                <p14:nvPr/>
              </p14:nvContentPartPr>
              <p14:xfrm>
                <a:off x="6414757" y="2270992"/>
                <a:ext cx="220320" cy="9720"/>
              </p14:xfrm>
            </p:contentPart>
          </mc:Choice>
          <mc:Fallback xmlns="">
            <p:pic>
              <p:nvPicPr>
                <p:cNvPr id="205" name="Freihand 204">
                  <a:extLst>
                    <a:ext uri="{FF2B5EF4-FFF2-40B4-BE49-F238E27FC236}">
                      <a16:creationId xmlns:a16="http://schemas.microsoft.com/office/drawing/2014/main" id="{F60AEE7D-4E1E-4C76-9DC0-2E8D8FE34B9E}"/>
                    </a:ext>
                  </a:extLst>
                </p:cNvPr>
                <p:cNvPicPr/>
                <p:nvPr/>
              </p:nvPicPr>
              <p:blipFill>
                <a:blip r:embed="rId269"/>
                <a:stretch>
                  <a:fillRect/>
                </a:stretch>
              </p:blipFill>
              <p:spPr>
                <a:xfrm>
                  <a:off x="6410437" y="2266672"/>
                  <a:ext cx="228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6" name="Freihand 205">
                  <a:extLst>
                    <a:ext uri="{FF2B5EF4-FFF2-40B4-BE49-F238E27FC236}">
                      <a16:creationId xmlns:a16="http://schemas.microsoft.com/office/drawing/2014/main" id="{9371AFB2-2914-47C9-9437-70C9F9605BA7}"/>
                    </a:ext>
                  </a:extLst>
                </p14:cNvPr>
                <p14:cNvContentPartPr/>
                <p14:nvPr/>
              </p14:nvContentPartPr>
              <p14:xfrm>
                <a:off x="6435637" y="2297632"/>
                <a:ext cx="138600" cy="14400"/>
              </p14:xfrm>
            </p:contentPart>
          </mc:Choice>
          <mc:Fallback xmlns="">
            <p:pic>
              <p:nvPicPr>
                <p:cNvPr id="206" name="Freihand 205">
                  <a:extLst>
                    <a:ext uri="{FF2B5EF4-FFF2-40B4-BE49-F238E27FC236}">
                      <a16:creationId xmlns:a16="http://schemas.microsoft.com/office/drawing/2014/main" id="{9371AFB2-2914-47C9-9437-70C9F9605BA7}"/>
                    </a:ext>
                  </a:extLst>
                </p:cNvPr>
                <p:cNvPicPr/>
                <p:nvPr/>
              </p:nvPicPr>
              <p:blipFill>
                <a:blip r:embed="rId271"/>
                <a:stretch>
                  <a:fillRect/>
                </a:stretch>
              </p:blipFill>
              <p:spPr>
                <a:xfrm>
                  <a:off x="6431317" y="2293312"/>
                  <a:ext cx="147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7" name="Freihand 206">
                  <a:extLst>
                    <a:ext uri="{FF2B5EF4-FFF2-40B4-BE49-F238E27FC236}">
                      <a16:creationId xmlns:a16="http://schemas.microsoft.com/office/drawing/2014/main" id="{4D4C1C96-366D-487E-8834-EB831D9D50B1}"/>
                    </a:ext>
                  </a:extLst>
                </p14:cNvPr>
                <p14:cNvContentPartPr/>
                <p14:nvPr/>
              </p14:nvContentPartPr>
              <p14:xfrm>
                <a:off x="6646957" y="2209432"/>
                <a:ext cx="78840" cy="132120"/>
              </p14:xfrm>
            </p:contentPart>
          </mc:Choice>
          <mc:Fallback xmlns="">
            <p:pic>
              <p:nvPicPr>
                <p:cNvPr id="207" name="Freihand 206">
                  <a:extLst>
                    <a:ext uri="{FF2B5EF4-FFF2-40B4-BE49-F238E27FC236}">
                      <a16:creationId xmlns:a16="http://schemas.microsoft.com/office/drawing/2014/main" id="{4D4C1C96-366D-487E-8834-EB831D9D50B1}"/>
                    </a:ext>
                  </a:extLst>
                </p:cNvPr>
                <p:cNvPicPr/>
                <p:nvPr/>
              </p:nvPicPr>
              <p:blipFill>
                <a:blip r:embed="rId273"/>
                <a:stretch>
                  <a:fillRect/>
                </a:stretch>
              </p:blipFill>
              <p:spPr>
                <a:xfrm>
                  <a:off x="6642637" y="2205112"/>
                  <a:ext cx="87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8" name="Freihand 207">
                  <a:extLst>
                    <a:ext uri="{FF2B5EF4-FFF2-40B4-BE49-F238E27FC236}">
                      <a16:creationId xmlns:a16="http://schemas.microsoft.com/office/drawing/2014/main" id="{F7840321-6F37-4A2E-BF43-142271A99ADF}"/>
                    </a:ext>
                  </a:extLst>
                </p14:cNvPr>
                <p14:cNvContentPartPr/>
                <p14:nvPr/>
              </p14:nvContentPartPr>
              <p14:xfrm>
                <a:off x="6838477" y="2252632"/>
                <a:ext cx="106200" cy="96840"/>
              </p14:xfrm>
            </p:contentPart>
          </mc:Choice>
          <mc:Fallback xmlns="">
            <p:pic>
              <p:nvPicPr>
                <p:cNvPr id="208" name="Freihand 207">
                  <a:extLst>
                    <a:ext uri="{FF2B5EF4-FFF2-40B4-BE49-F238E27FC236}">
                      <a16:creationId xmlns:a16="http://schemas.microsoft.com/office/drawing/2014/main" id="{F7840321-6F37-4A2E-BF43-142271A99ADF}"/>
                    </a:ext>
                  </a:extLst>
                </p:cNvPr>
                <p:cNvPicPr/>
                <p:nvPr/>
              </p:nvPicPr>
              <p:blipFill>
                <a:blip r:embed="rId275"/>
                <a:stretch>
                  <a:fillRect/>
                </a:stretch>
              </p:blipFill>
              <p:spPr>
                <a:xfrm>
                  <a:off x="6834157" y="2248312"/>
                  <a:ext cx="11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9" name="Freihand 208">
                  <a:extLst>
                    <a:ext uri="{FF2B5EF4-FFF2-40B4-BE49-F238E27FC236}">
                      <a16:creationId xmlns:a16="http://schemas.microsoft.com/office/drawing/2014/main" id="{924D8B0D-595D-4674-AE3E-91DF644B72AE}"/>
                    </a:ext>
                  </a:extLst>
                </p14:cNvPr>
                <p14:cNvContentPartPr/>
                <p14:nvPr/>
              </p14:nvContentPartPr>
              <p14:xfrm>
                <a:off x="6965917" y="2246152"/>
                <a:ext cx="82440" cy="213480"/>
              </p14:xfrm>
            </p:contentPart>
          </mc:Choice>
          <mc:Fallback xmlns="">
            <p:pic>
              <p:nvPicPr>
                <p:cNvPr id="209" name="Freihand 208">
                  <a:extLst>
                    <a:ext uri="{FF2B5EF4-FFF2-40B4-BE49-F238E27FC236}">
                      <a16:creationId xmlns:a16="http://schemas.microsoft.com/office/drawing/2014/main" id="{924D8B0D-595D-4674-AE3E-91DF644B72AE}"/>
                    </a:ext>
                  </a:extLst>
                </p:cNvPr>
                <p:cNvPicPr/>
                <p:nvPr/>
              </p:nvPicPr>
              <p:blipFill>
                <a:blip r:embed="rId277"/>
                <a:stretch>
                  <a:fillRect/>
                </a:stretch>
              </p:blipFill>
              <p:spPr>
                <a:xfrm>
                  <a:off x="6961597" y="2241832"/>
                  <a:ext cx="91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0" name="Freihand 209">
                  <a:extLst>
                    <a:ext uri="{FF2B5EF4-FFF2-40B4-BE49-F238E27FC236}">
                      <a16:creationId xmlns:a16="http://schemas.microsoft.com/office/drawing/2014/main" id="{2AA37043-A0DD-4413-9CD1-984FDAAACB3C}"/>
                    </a:ext>
                  </a:extLst>
                </p14:cNvPr>
                <p14:cNvContentPartPr/>
                <p14:nvPr/>
              </p14:nvContentPartPr>
              <p14:xfrm>
                <a:off x="7106677" y="2250832"/>
                <a:ext cx="299880" cy="68760"/>
              </p14:xfrm>
            </p:contentPart>
          </mc:Choice>
          <mc:Fallback xmlns="">
            <p:pic>
              <p:nvPicPr>
                <p:cNvPr id="210" name="Freihand 209">
                  <a:extLst>
                    <a:ext uri="{FF2B5EF4-FFF2-40B4-BE49-F238E27FC236}">
                      <a16:creationId xmlns:a16="http://schemas.microsoft.com/office/drawing/2014/main" id="{2AA37043-A0DD-4413-9CD1-984FDAAACB3C}"/>
                    </a:ext>
                  </a:extLst>
                </p:cNvPr>
                <p:cNvPicPr/>
                <p:nvPr/>
              </p:nvPicPr>
              <p:blipFill>
                <a:blip r:embed="rId279"/>
                <a:stretch>
                  <a:fillRect/>
                </a:stretch>
              </p:blipFill>
              <p:spPr>
                <a:xfrm>
                  <a:off x="7102357" y="2246512"/>
                  <a:ext cx="308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6E471EEA-5F56-4D92-8710-78129CFFA405}"/>
                    </a:ext>
                  </a:extLst>
                </p14:cNvPr>
                <p14:cNvContentPartPr/>
                <p14:nvPr/>
              </p14:nvContentPartPr>
              <p14:xfrm>
                <a:off x="7399717" y="2193232"/>
                <a:ext cx="360" cy="360"/>
              </p14:xfrm>
            </p:contentPart>
          </mc:Choice>
          <mc:Fallback xmlns="">
            <p:pic>
              <p:nvPicPr>
                <p:cNvPr id="211" name="Freihand 210">
                  <a:extLst>
                    <a:ext uri="{FF2B5EF4-FFF2-40B4-BE49-F238E27FC236}">
                      <a16:creationId xmlns:a16="http://schemas.microsoft.com/office/drawing/2014/main" id="{6E471EEA-5F56-4D92-8710-78129CFFA405}"/>
                    </a:ext>
                  </a:extLst>
                </p:cNvPr>
                <p:cNvPicPr/>
                <p:nvPr/>
              </p:nvPicPr>
              <p:blipFill>
                <a:blip r:embed="rId27"/>
                <a:stretch>
                  <a:fillRect/>
                </a:stretch>
              </p:blipFill>
              <p:spPr>
                <a:xfrm>
                  <a:off x="7395397" y="218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2" name="Freihand 211">
                  <a:extLst>
                    <a:ext uri="{FF2B5EF4-FFF2-40B4-BE49-F238E27FC236}">
                      <a16:creationId xmlns:a16="http://schemas.microsoft.com/office/drawing/2014/main" id="{874E1F2C-8F10-4836-A01D-96215D86EAEB}"/>
                    </a:ext>
                  </a:extLst>
                </p14:cNvPr>
                <p14:cNvContentPartPr/>
                <p14:nvPr/>
              </p14:nvContentPartPr>
              <p14:xfrm>
                <a:off x="7567837" y="2214472"/>
                <a:ext cx="330480" cy="114120"/>
              </p14:xfrm>
            </p:contentPart>
          </mc:Choice>
          <mc:Fallback xmlns="">
            <p:pic>
              <p:nvPicPr>
                <p:cNvPr id="212" name="Freihand 211">
                  <a:extLst>
                    <a:ext uri="{FF2B5EF4-FFF2-40B4-BE49-F238E27FC236}">
                      <a16:creationId xmlns:a16="http://schemas.microsoft.com/office/drawing/2014/main" id="{874E1F2C-8F10-4836-A01D-96215D86EAEB}"/>
                    </a:ext>
                  </a:extLst>
                </p:cNvPr>
                <p:cNvPicPr/>
                <p:nvPr/>
              </p:nvPicPr>
              <p:blipFill>
                <a:blip r:embed="rId282"/>
                <a:stretch>
                  <a:fillRect/>
                </a:stretch>
              </p:blipFill>
              <p:spPr>
                <a:xfrm>
                  <a:off x="7563517" y="2210152"/>
                  <a:ext cx="339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3" name="Freihand 212">
                  <a:extLst>
                    <a:ext uri="{FF2B5EF4-FFF2-40B4-BE49-F238E27FC236}">
                      <a16:creationId xmlns:a16="http://schemas.microsoft.com/office/drawing/2014/main" id="{16FF3AB0-2304-414D-B467-5C7A1AB38637}"/>
                    </a:ext>
                  </a:extLst>
                </p14:cNvPr>
                <p14:cNvContentPartPr/>
                <p14:nvPr/>
              </p14:nvContentPartPr>
              <p14:xfrm>
                <a:off x="8041597" y="2176672"/>
                <a:ext cx="155880" cy="155880"/>
              </p14:xfrm>
            </p:contentPart>
          </mc:Choice>
          <mc:Fallback xmlns="">
            <p:pic>
              <p:nvPicPr>
                <p:cNvPr id="213" name="Freihand 212">
                  <a:extLst>
                    <a:ext uri="{FF2B5EF4-FFF2-40B4-BE49-F238E27FC236}">
                      <a16:creationId xmlns:a16="http://schemas.microsoft.com/office/drawing/2014/main" id="{16FF3AB0-2304-414D-B467-5C7A1AB38637}"/>
                    </a:ext>
                  </a:extLst>
                </p:cNvPr>
                <p:cNvPicPr/>
                <p:nvPr/>
              </p:nvPicPr>
              <p:blipFill>
                <a:blip r:embed="rId284"/>
                <a:stretch>
                  <a:fillRect/>
                </a:stretch>
              </p:blipFill>
              <p:spPr>
                <a:xfrm>
                  <a:off x="8037277" y="2172352"/>
                  <a:ext cx="164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4" name="Freihand 213">
                  <a:extLst>
                    <a:ext uri="{FF2B5EF4-FFF2-40B4-BE49-F238E27FC236}">
                      <a16:creationId xmlns:a16="http://schemas.microsoft.com/office/drawing/2014/main" id="{68A85FF1-B40F-4624-B8D4-A489996B9136}"/>
                    </a:ext>
                  </a:extLst>
                </p14:cNvPr>
                <p14:cNvContentPartPr/>
                <p14:nvPr/>
              </p14:nvContentPartPr>
              <p14:xfrm>
                <a:off x="8334637" y="2169112"/>
                <a:ext cx="139680" cy="141480"/>
              </p14:xfrm>
            </p:contentPart>
          </mc:Choice>
          <mc:Fallback xmlns="">
            <p:pic>
              <p:nvPicPr>
                <p:cNvPr id="214" name="Freihand 213">
                  <a:extLst>
                    <a:ext uri="{FF2B5EF4-FFF2-40B4-BE49-F238E27FC236}">
                      <a16:creationId xmlns:a16="http://schemas.microsoft.com/office/drawing/2014/main" id="{68A85FF1-B40F-4624-B8D4-A489996B9136}"/>
                    </a:ext>
                  </a:extLst>
                </p:cNvPr>
                <p:cNvPicPr/>
                <p:nvPr/>
              </p:nvPicPr>
              <p:blipFill>
                <a:blip r:embed="rId286"/>
                <a:stretch>
                  <a:fillRect/>
                </a:stretch>
              </p:blipFill>
              <p:spPr>
                <a:xfrm>
                  <a:off x="8330317" y="2164792"/>
                  <a:ext cx="148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5" name="Freihand 214">
                  <a:extLst>
                    <a:ext uri="{FF2B5EF4-FFF2-40B4-BE49-F238E27FC236}">
                      <a16:creationId xmlns:a16="http://schemas.microsoft.com/office/drawing/2014/main" id="{9CACF45E-1564-45AF-9948-0DE58C04E12B}"/>
                    </a:ext>
                  </a:extLst>
                </p14:cNvPr>
                <p14:cNvContentPartPr/>
                <p14:nvPr/>
              </p14:nvContentPartPr>
              <p14:xfrm>
                <a:off x="8478637" y="2221672"/>
                <a:ext cx="360" cy="360"/>
              </p14:xfrm>
            </p:contentPart>
          </mc:Choice>
          <mc:Fallback xmlns="">
            <p:pic>
              <p:nvPicPr>
                <p:cNvPr id="215" name="Freihand 214">
                  <a:extLst>
                    <a:ext uri="{FF2B5EF4-FFF2-40B4-BE49-F238E27FC236}">
                      <a16:creationId xmlns:a16="http://schemas.microsoft.com/office/drawing/2014/main" id="{9CACF45E-1564-45AF-9948-0DE58C04E12B}"/>
                    </a:ext>
                  </a:extLst>
                </p:cNvPr>
                <p:cNvPicPr/>
                <p:nvPr/>
              </p:nvPicPr>
              <p:blipFill>
                <a:blip r:embed="rId27"/>
                <a:stretch>
                  <a:fillRect/>
                </a:stretch>
              </p:blipFill>
              <p:spPr>
                <a:xfrm>
                  <a:off x="8474317" y="221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254DC68C-6982-433E-8FC9-8A8885AC8318}"/>
                    </a:ext>
                  </a:extLst>
                </p14:cNvPr>
                <p14:cNvContentPartPr/>
                <p14:nvPr/>
              </p14:nvContentPartPr>
              <p14:xfrm>
                <a:off x="8477917" y="2247592"/>
                <a:ext cx="55440" cy="171360"/>
              </p14:xfrm>
            </p:contentPart>
          </mc:Choice>
          <mc:Fallback xmlns="">
            <p:pic>
              <p:nvPicPr>
                <p:cNvPr id="216" name="Freihand 215">
                  <a:extLst>
                    <a:ext uri="{FF2B5EF4-FFF2-40B4-BE49-F238E27FC236}">
                      <a16:creationId xmlns:a16="http://schemas.microsoft.com/office/drawing/2014/main" id="{254DC68C-6982-433E-8FC9-8A8885AC8318}"/>
                    </a:ext>
                  </a:extLst>
                </p:cNvPr>
                <p:cNvPicPr/>
                <p:nvPr/>
              </p:nvPicPr>
              <p:blipFill>
                <a:blip r:embed="rId289"/>
                <a:stretch>
                  <a:fillRect/>
                </a:stretch>
              </p:blipFill>
              <p:spPr>
                <a:xfrm>
                  <a:off x="8473597" y="2243272"/>
                  <a:ext cx="64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A925F1FE-ABDF-4B64-8E36-8733342805B3}"/>
                    </a:ext>
                  </a:extLst>
                </p14:cNvPr>
                <p14:cNvContentPartPr/>
                <p14:nvPr/>
              </p14:nvContentPartPr>
              <p14:xfrm>
                <a:off x="8553877" y="2145352"/>
                <a:ext cx="222840" cy="157320"/>
              </p14:xfrm>
            </p:contentPart>
          </mc:Choice>
          <mc:Fallback xmlns="">
            <p:pic>
              <p:nvPicPr>
                <p:cNvPr id="217" name="Freihand 216">
                  <a:extLst>
                    <a:ext uri="{FF2B5EF4-FFF2-40B4-BE49-F238E27FC236}">
                      <a16:creationId xmlns:a16="http://schemas.microsoft.com/office/drawing/2014/main" id="{A925F1FE-ABDF-4B64-8E36-8733342805B3}"/>
                    </a:ext>
                  </a:extLst>
                </p:cNvPr>
                <p:cNvPicPr/>
                <p:nvPr/>
              </p:nvPicPr>
              <p:blipFill>
                <a:blip r:embed="rId291"/>
                <a:stretch>
                  <a:fillRect/>
                </a:stretch>
              </p:blipFill>
              <p:spPr>
                <a:xfrm>
                  <a:off x="8549557" y="2141032"/>
                  <a:ext cx="231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B6F1889B-DFBA-468A-9098-194B879D7CEB}"/>
                    </a:ext>
                  </a:extLst>
                </p14:cNvPr>
                <p14:cNvContentPartPr/>
                <p14:nvPr/>
              </p14:nvContentPartPr>
              <p14:xfrm>
                <a:off x="8898397" y="2207632"/>
                <a:ext cx="131040" cy="186840"/>
              </p14:xfrm>
            </p:contentPart>
          </mc:Choice>
          <mc:Fallback xmlns="">
            <p:pic>
              <p:nvPicPr>
                <p:cNvPr id="218" name="Freihand 217">
                  <a:extLst>
                    <a:ext uri="{FF2B5EF4-FFF2-40B4-BE49-F238E27FC236}">
                      <a16:creationId xmlns:a16="http://schemas.microsoft.com/office/drawing/2014/main" id="{B6F1889B-DFBA-468A-9098-194B879D7CEB}"/>
                    </a:ext>
                  </a:extLst>
                </p:cNvPr>
                <p:cNvPicPr/>
                <p:nvPr/>
              </p:nvPicPr>
              <p:blipFill>
                <a:blip r:embed="rId293"/>
                <a:stretch>
                  <a:fillRect/>
                </a:stretch>
              </p:blipFill>
              <p:spPr>
                <a:xfrm>
                  <a:off x="8894077" y="2203312"/>
                  <a:ext cx="139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6A030683-65F8-4197-B4BE-4C5C161E851B}"/>
                    </a:ext>
                  </a:extLst>
                </p14:cNvPr>
                <p14:cNvContentPartPr/>
                <p14:nvPr/>
              </p14:nvContentPartPr>
              <p14:xfrm>
                <a:off x="9027997" y="2192512"/>
                <a:ext cx="109080" cy="79920"/>
              </p14:xfrm>
            </p:contentPart>
          </mc:Choice>
          <mc:Fallback xmlns="">
            <p:pic>
              <p:nvPicPr>
                <p:cNvPr id="219" name="Freihand 218">
                  <a:extLst>
                    <a:ext uri="{FF2B5EF4-FFF2-40B4-BE49-F238E27FC236}">
                      <a16:creationId xmlns:a16="http://schemas.microsoft.com/office/drawing/2014/main" id="{6A030683-65F8-4197-B4BE-4C5C161E851B}"/>
                    </a:ext>
                  </a:extLst>
                </p:cNvPr>
                <p:cNvPicPr/>
                <p:nvPr/>
              </p:nvPicPr>
              <p:blipFill>
                <a:blip r:embed="rId295"/>
                <a:stretch>
                  <a:fillRect/>
                </a:stretch>
              </p:blipFill>
              <p:spPr>
                <a:xfrm>
                  <a:off x="9023677" y="2188192"/>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0" name="Freihand 219">
                  <a:extLst>
                    <a:ext uri="{FF2B5EF4-FFF2-40B4-BE49-F238E27FC236}">
                      <a16:creationId xmlns:a16="http://schemas.microsoft.com/office/drawing/2014/main" id="{67C90D87-9BF7-4F6A-BC58-137BA4B66657}"/>
                    </a:ext>
                  </a:extLst>
                </p14:cNvPr>
                <p14:cNvContentPartPr/>
                <p14:nvPr/>
              </p14:nvContentPartPr>
              <p14:xfrm>
                <a:off x="9162637" y="2145352"/>
                <a:ext cx="69120" cy="121320"/>
              </p14:xfrm>
            </p:contentPart>
          </mc:Choice>
          <mc:Fallback xmlns="">
            <p:pic>
              <p:nvPicPr>
                <p:cNvPr id="220" name="Freihand 219">
                  <a:extLst>
                    <a:ext uri="{FF2B5EF4-FFF2-40B4-BE49-F238E27FC236}">
                      <a16:creationId xmlns:a16="http://schemas.microsoft.com/office/drawing/2014/main" id="{67C90D87-9BF7-4F6A-BC58-137BA4B66657}"/>
                    </a:ext>
                  </a:extLst>
                </p:cNvPr>
                <p:cNvPicPr/>
                <p:nvPr/>
              </p:nvPicPr>
              <p:blipFill>
                <a:blip r:embed="rId297"/>
                <a:stretch>
                  <a:fillRect/>
                </a:stretch>
              </p:blipFill>
              <p:spPr>
                <a:xfrm>
                  <a:off x="9158317" y="2141032"/>
                  <a:ext cx="77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1" name="Freihand 220">
                  <a:extLst>
                    <a:ext uri="{FF2B5EF4-FFF2-40B4-BE49-F238E27FC236}">
                      <a16:creationId xmlns:a16="http://schemas.microsoft.com/office/drawing/2014/main" id="{8F529CC9-7FF9-40FF-A110-00CB0FFED877}"/>
                    </a:ext>
                  </a:extLst>
                </p14:cNvPr>
                <p14:cNvContentPartPr/>
                <p14:nvPr/>
              </p14:nvContentPartPr>
              <p14:xfrm>
                <a:off x="9264157" y="2193952"/>
                <a:ext cx="92520" cy="68760"/>
              </p14:xfrm>
            </p:contentPart>
          </mc:Choice>
          <mc:Fallback xmlns="">
            <p:pic>
              <p:nvPicPr>
                <p:cNvPr id="221" name="Freihand 220">
                  <a:extLst>
                    <a:ext uri="{FF2B5EF4-FFF2-40B4-BE49-F238E27FC236}">
                      <a16:creationId xmlns:a16="http://schemas.microsoft.com/office/drawing/2014/main" id="{8F529CC9-7FF9-40FF-A110-00CB0FFED877}"/>
                    </a:ext>
                  </a:extLst>
                </p:cNvPr>
                <p:cNvPicPr/>
                <p:nvPr/>
              </p:nvPicPr>
              <p:blipFill>
                <a:blip r:embed="rId299"/>
                <a:stretch>
                  <a:fillRect/>
                </a:stretch>
              </p:blipFill>
              <p:spPr>
                <a:xfrm>
                  <a:off x="9259837" y="2189632"/>
                  <a:ext cx="101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2" name="Freihand 221">
                  <a:extLst>
                    <a:ext uri="{FF2B5EF4-FFF2-40B4-BE49-F238E27FC236}">
                      <a16:creationId xmlns:a16="http://schemas.microsoft.com/office/drawing/2014/main" id="{E40A5339-5652-40C9-A05B-DDC6AD47F741}"/>
                    </a:ext>
                  </a:extLst>
                </p14:cNvPr>
                <p14:cNvContentPartPr/>
                <p14:nvPr/>
              </p14:nvContentPartPr>
              <p14:xfrm>
                <a:off x="9362437" y="2179552"/>
                <a:ext cx="67320" cy="102600"/>
              </p14:xfrm>
            </p:contentPart>
          </mc:Choice>
          <mc:Fallback xmlns="">
            <p:pic>
              <p:nvPicPr>
                <p:cNvPr id="222" name="Freihand 221">
                  <a:extLst>
                    <a:ext uri="{FF2B5EF4-FFF2-40B4-BE49-F238E27FC236}">
                      <a16:creationId xmlns:a16="http://schemas.microsoft.com/office/drawing/2014/main" id="{E40A5339-5652-40C9-A05B-DDC6AD47F741}"/>
                    </a:ext>
                  </a:extLst>
                </p:cNvPr>
                <p:cNvPicPr/>
                <p:nvPr/>
              </p:nvPicPr>
              <p:blipFill>
                <a:blip r:embed="rId301"/>
                <a:stretch>
                  <a:fillRect/>
                </a:stretch>
              </p:blipFill>
              <p:spPr>
                <a:xfrm>
                  <a:off x="9358117" y="2175232"/>
                  <a:ext cx="75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3" name="Freihand 222">
                  <a:extLst>
                    <a:ext uri="{FF2B5EF4-FFF2-40B4-BE49-F238E27FC236}">
                      <a16:creationId xmlns:a16="http://schemas.microsoft.com/office/drawing/2014/main" id="{88A65172-8992-4078-85F8-2302CD6A1A2F}"/>
                    </a:ext>
                  </a:extLst>
                </p14:cNvPr>
                <p14:cNvContentPartPr/>
                <p14:nvPr/>
              </p14:nvContentPartPr>
              <p14:xfrm>
                <a:off x="9602557" y="2130592"/>
                <a:ext cx="238320" cy="144000"/>
              </p14:xfrm>
            </p:contentPart>
          </mc:Choice>
          <mc:Fallback xmlns="">
            <p:pic>
              <p:nvPicPr>
                <p:cNvPr id="223" name="Freihand 222">
                  <a:extLst>
                    <a:ext uri="{FF2B5EF4-FFF2-40B4-BE49-F238E27FC236}">
                      <a16:creationId xmlns:a16="http://schemas.microsoft.com/office/drawing/2014/main" id="{88A65172-8992-4078-85F8-2302CD6A1A2F}"/>
                    </a:ext>
                  </a:extLst>
                </p:cNvPr>
                <p:cNvPicPr/>
                <p:nvPr/>
              </p:nvPicPr>
              <p:blipFill>
                <a:blip r:embed="rId303"/>
                <a:stretch>
                  <a:fillRect/>
                </a:stretch>
              </p:blipFill>
              <p:spPr>
                <a:xfrm>
                  <a:off x="9598237" y="2126272"/>
                  <a:ext cx="246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51A3E39A-512C-46BF-A8DC-66A6F7E69881}"/>
                    </a:ext>
                  </a:extLst>
                </p14:cNvPr>
                <p14:cNvContentPartPr/>
                <p14:nvPr/>
              </p14:nvContentPartPr>
              <p14:xfrm>
                <a:off x="9846277" y="2181352"/>
                <a:ext cx="88560" cy="82080"/>
              </p14:xfrm>
            </p:contentPart>
          </mc:Choice>
          <mc:Fallback xmlns="">
            <p:pic>
              <p:nvPicPr>
                <p:cNvPr id="224" name="Freihand 223">
                  <a:extLst>
                    <a:ext uri="{FF2B5EF4-FFF2-40B4-BE49-F238E27FC236}">
                      <a16:creationId xmlns:a16="http://schemas.microsoft.com/office/drawing/2014/main" id="{51A3E39A-512C-46BF-A8DC-66A6F7E69881}"/>
                    </a:ext>
                  </a:extLst>
                </p:cNvPr>
                <p:cNvPicPr/>
                <p:nvPr/>
              </p:nvPicPr>
              <p:blipFill>
                <a:blip r:embed="rId305"/>
                <a:stretch>
                  <a:fillRect/>
                </a:stretch>
              </p:blipFill>
              <p:spPr>
                <a:xfrm>
                  <a:off x="9841957" y="2177032"/>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5" name="Freihand 224">
                  <a:extLst>
                    <a:ext uri="{FF2B5EF4-FFF2-40B4-BE49-F238E27FC236}">
                      <a16:creationId xmlns:a16="http://schemas.microsoft.com/office/drawing/2014/main" id="{0CB0B0E0-8D74-40F6-9B6A-3D4A3352AC94}"/>
                    </a:ext>
                  </a:extLst>
                </p14:cNvPr>
                <p14:cNvContentPartPr/>
                <p14:nvPr/>
              </p14:nvContentPartPr>
              <p14:xfrm>
                <a:off x="10092517" y="2124832"/>
                <a:ext cx="85320" cy="137520"/>
              </p14:xfrm>
            </p:contentPart>
          </mc:Choice>
          <mc:Fallback xmlns="">
            <p:pic>
              <p:nvPicPr>
                <p:cNvPr id="225" name="Freihand 224">
                  <a:extLst>
                    <a:ext uri="{FF2B5EF4-FFF2-40B4-BE49-F238E27FC236}">
                      <a16:creationId xmlns:a16="http://schemas.microsoft.com/office/drawing/2014/main" id="{0CB0B0E0-8D74-40F6-9B6A-3D4A3352AC94}"/>
                    </a:ext>
                  </a:extLst>
                </p:cNvPr>
                <p:cNvPicPr/>
                <p:nvPr/>
              </p:nvPicPr>
              <p:blipFill>
                <a:blip r:embed="rId307"/>
                <a:stretch>
                  <a:fillRect/>
                </a:stretch>
              </p:blipFill>
              <p:spPr>
                <a:xfrm>
                  <a:off x="10088197" y="2120512"/>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6" name="Freihand 225">
                  <a:extLst>
                    <a:ext uri="{FF2B5EF4-FFF2-40B4-BE49-F238E27FC236}">
                      <a16:creationId xmlns:a16="http://schemas.microsoft.com/office/drawing/2014/main" id="{7C5B9FE1-9DE2-4408-9567-9D55F5BB5096}"/>
                    </a:ext>
                  </a:extLst>
                </p14:cNvPr>
                <p14:cNvContentPartPr/>
                <p14:nvPr/>
              </p14:nvContentPartPr>
              <p14:xfrm>
                <a:off x="10101877" y="2192512"/>
                <a:ext cx="83520" cy="15120"/>
              </p14:xfrm>
            </p:contentPart>
          </mc:Choice>
          <mc:Fallback xmlns="">
            <p:pic>
              <p:nvPicPr>
                <p:cNvPr id="226" name="Freihand 225">
                  <a:extLst>
                    <a:ext uri="{FF2B5EF4-FFF2-40B4-BE49-F238E27FC236}">
                      <a16:creationId xmlns:a16="http://schemas.microsoft.com/office/drawing/2014/main" id="{7C5B9FE1-9DE2-4408-9567-9D55F5BB5096}"/>
                    </a:ext>
                  </a:extLst>
                </p:cNvPr>
                <p:cNvPicPr/>
                <p:nvPr/>
              </p:nvPicPr>
              <p:blipFill>
                <a:blip r:embed="rId309"/>
                <a:stretch>
                  <a:fillRect/>
                </a:stretch>
              </p:blipFill>
              <p:spPr>
                <a:xfrm>
                  <a:off x="10097557" y="2188192"/>
                  <a:ext cx="92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7" name="Freihand 226">
                  <a:extLst>
                    <a:ext uri="{FF2B5EF4-FFF2-40B4-BE49-F238E27FC236}">
                      <a16:creationId xmlns:a16="http://schemas.microsoft.com/office/drawing/2014/main" id="{9A57F9C2-741F-489E-A3B4-D3870FAD3883}"/>
                    </a:ext>
                  </a:extLst>
                </p14:cNvPr>
                <p14:cNvContentPartPr/>
                <p14:nvPr/>
              </p14:nvContentPartPr>
              <p14:xfrm>
                <a:off x="10272877" y="2116552"/>
                <a:ext cx="14760" cy="142560"/>
              </p14:xfrm>
            </p:contentPart>
          </mc:Choice>
          <mc:Fallback xmlns="">
            <p:pic>
              <p:nvPicPr>
                <p:cNvPr id="227" name="Freihand 226">
                  <a:extLst>
                    <a:ext uri="{FF2B5EF4-FFF2-40B4-BE49-F238E27FC236}">
                      <a16:creationId xmlns:a16="http://schemas.microsoft.com/office/drawing/2014/main" id="{9A57F9C2-741F-489E-A3B4-D3870FAD3883}"/>
                    </a:ext>
                  </a:extLst>
                </p:cNvPr>
                <p:cNvPicPr/>
                <p:nvPr/>
              </p:nvPicPr>
              <p:blipFill>
                <a:blip r:embed="rId311"/>
                <a:stretch>
                  <a:fillRect/>
                </a:stretch>
              </p:blipFill>
              <p:spPr>
                <a:xfrm>
                  <a:off x="10268557" y="2112232"/>
                  <a:ext cx="23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8" name="Freihand 227">
                  <a:extLst>
                    <a:ext uri="{FF2B5EF4-FFF2-40B4-BE49-F238E27FC236}">
                      <a16:creationId xmlns:a16="http://schemas.microsoft.com/office/drawing/2014/main" id="{82E5931E-EDE1-462B-A8F9-772B70C8D067}"/>
                    </a:ext>
                  </a:extLst>
                </p14:cNvPr>
                <p14:cNvContentPartPr/>
                <p14:nvPr/>
              </p14:nvContentPartPr>
              <p14:xfrm>
                <a:off x="10193317" y="2108272"/>
                <a:ext cx="186120" cy="145800"/>
              </p14:xfrm>
            </p:contentPart>
          </mc:Choice>
          <mc:Fallback xmlns="">
            <p:pic>
              <p:nvPicPr>
                <p:cNvPr id="228" name="Freihand 227">
                  <a:extLst>
                    <a:ext uri="{FF2B5EF4-FFF2-40B4-BE49-F238E27FC236}">
                      <a16:creationId xmlns:a16="http://schemas.microsoft.com/office/drawing/2014/main" id="{82E5931E-EDE1-462B-A8F9-772B70C8D067}"/>
                    </a:ext>
                  </a:extLst>
                </p:cNvPr>
                <p:cNvPicPr/>
                <p:nvPr/>
              </p:nvPicPr>
              <p:blipFill>
                <a:blip r:embed="rId313"/>
                <a:stretch>
                  <a:fillRect/>
                </a:stretch>
              </p:blipFill>
              <p:spPr>
                <a:xfrm>
                  <a:off x="10188997" y="2103952"/>
                  <a:ext cx="194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9" name="Freihand 228">
                  <a:extLst>
                    <a:ext uri="{FF2B5EF4-FFF2-40B4-BE49-F238E27FC236}">
                      <a16:creationId xmlns:a16="http://schemas.microsoft.com/office/drawing/2014/main" id="{5687D8EC-B93E-4DCA-962E-9A78FA2FB60E}"/>
                    </a:ext>
                  </a:extLst>
                </p14:cNvPr>
                <p14:cNvContentPartPr/>
                <p14:nvPr/>
              </p14:nvContentPartPr>
              <p14:xfrm>
                <a:off x="10509757" y="2143192"/>
                <a:ext cx="104760" cy="123480"/>
              </p14:xfrm>
            </p:contentPart>
          </mc:Choice>
          <mc:Fallback xmlns="">
            <p:pic>
              <p:nvPicPr>
                <p:cNvPr id="229" name="Freihand 228">
                  <a:extLst>
                    <a:ext uri="{FF2B5EF4-FFF2-40B4-BE49-F238E27FC236}">
                      <a16:creationId xmlns:a16="http://schemas.microsoft.com/office/drawing/2014/main" id="{5687D8EC-B93E-4DCA-962E-9A78FA2FB60E}"/>
                    </a:ext>
                  </a:extLst>
                </p:cNvPr>
                <p:cNvPicPr/>
                <p:nvPr/>
              </p:nvPicPr>
              <p:blipFill>
                <a:blip r:embed="rId315"/>
                <a:stretch>
                  <a:fillRect/>
                </a:stretch>
              </p:blipFill>
              <p:spPr>
                <a:xfrm>
                  <a:off x="10505437" y="2138872"/>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0" name="Freihand 229">
                  <a:extLst>
                    <a:ext uri="{FF2B5EF4-FFF2-40B4-BE49-F238E27FC236}">
                      <a16:creationId xmlns:a16="http://schemas.microsoft.com/office/drawing/2014/main" id="{48F03482-1D69-44B7-942C-2728685C06EB}"/>
                    </a:ext>
                  </a:extLst>
                </p14:cNvPr>
                <p14:cNvContentPartPr/>
                <p14:nvPr/>
              </p14:nvContentPartPr>
              <p14:xfrm>
                <a:off x="10652317" y="2042032"/>
                <a:ext cx="100440" cy="184320"/>
              </p14:xfrm>
            </p:contentPart>
          </mc:Choice>
          <mc:Fallback xmlns="">
            <p:pic>
              <p:nvPicPr>
                <p:cNvPr id="230" name="Freihand 229">
                  <a:extLst>
                    <a:ext uri="{FF2B5EF4-FFF2-40B4-BE49-F238E27FC236}">
                      <a16:creationId xmlns:a16="http://schemas.microsoft.com/office/drawing/2014/main" id="{48F03482-1D69-44B7-942C-2728685C06EB}"/>
                    </a:ext>
                  </a:extLst>
                </p:cNvPr>
                <p:cNvPicPr/>
                <p:nvPr/>
              </p:nvPicPr>
              <p:blipFill>
                <a:blip r:embed="rId317"/>
                <a:stretch>
                  <a:fillRect/>
                </a:stretch>
              </p:blipFill>
              <p:spPr>
                <a:xfrm>
                  <a:off x="10647997" y="2037712"/>
                  <a:ext cx="109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1" name="Freihand 230">
                  <a:extLst>
                    <a:ext uri="{FF2B5EF4-FFF2-40B4-BE49-F238E27FC236}">
                      <a16:creationId xmlns:a16="http://schemas.microsoft.com/office/drawing/2014/main" id="{CF68CBA8-4D66-45F3-AE8B-1EE556427064}"/>
                    </a:ext>
                  </a:extLst>
                </p14:cNvPr>
                <p14:cNvContentPartPr/>
                <p14:nvPr/>
              </p14:nvContentPartPr>
              <p14:xfrm>
                <a:off x="10810357" y="2109712"/>
                <a:ext cx="4320" cy="104760"/>
              </p14:xfrm>
            </p:contentPart>
          </mc:Choice>
          <mc:Fallback xmlns="">
            <p:pic>
              <p:nvPicPr>
                <p:cNvPr id="231" name="Freihand 230">
                  <a:extLst>
                    <a:ext uri="{FF2B5EF4-FFF2-40B4-BE49-F238E27FC236}">
                      <a16:creationId xmlns:a16="http://schemas.microsoft.com/office/drawing/2014/main" id="{CF68CBA8-4D66-45F3-AE8B-1EE556427064}"/>
                    </a:ext>
                  </a:extLst>
                </p:cNvPr>
                <p:cNvPicPr/>
                <p:nvPr/>
              </p:nvPicPr>
              <p:blipFill>
                <a:blip r:embed="rId319"/>
                <a:stretch>
                  <a:fillRect/>
                </a:stretch>
              </p:blipFill>
              <p:spPr>
                <a:xfrm>
                  <a:off x="10806037" y="2105392"/>
                  <a:ext cx="12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2" name="Freihand 231">
                  <a:extLst>
                    <a:ext uri="{FF2B5EF4-FFF2-40B4-BE49-F238E27FC236}">
                      <a16:creationId xmlns:a16="http://schemas.microsoft.com/office/drawing/2014/main" id="{1653711B-A495-4C9B-A496-BD08928E8780}"/>
                    </a:ext>
                  </a:extLst>
                </p14:cNvPr>
                <p14:cNvContentPartPr/>
                <p14:nvPr/>
              </p14:nvContentPartPr>
              <p14:xfrm>
                <a:off x="10803157" y="2043472"/>
                <a:ext cx="13320" cy="23760"/>
              </p14:xfrm>
            </p:contentPart>
          </mc:Choice>
          <mc:Fallback xmlns="">
            <p:pic>
              <p:nvPicPr>
                <p:cNvPr id="232" name="Freihand 231">
                  <a:extLst>
                    <a:ext uri="{FF2B5EF4-FFF2-40B4-BE49-F238E27FC236}">
                      <a16:creationId xmlns:a16="http://schemas.microsoft.com/office/drawing/2014/main" id="{1653711B-A495-4C9B-A496-BD08928E8780}"/>
                    </a:ext>
                  </a:extLst>
                </p:cNvPr>
                <p:cNvPicPr/>
                <p:nvPr/>
              </p:nvPicPr>
              <p:blipFill>
                <a:blip r:embed="rId321"/>
                <a:stretch>
                  <a:fillRect/>
                </a:stretch>
              </p:blipFill>
              <p:spPr>
                <a:xfrm>
                  <a:off x="10798837" y="2039152"/>
                  <a:ext cx="21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3" name="Freihand 232">
                  <a:extLst>
                    <a:ext uri="{FF2B5EF4-FFF2-40B4-BE49-F238E27FC236}">
                      <a16:creationId xmlns:a16="http://schemas.microsoft.com/office/drawing/2014/main" id="{F5FC4A77-7BDB-408D-8F9C-43B8E3B36F5B}"/>
                    </a:ext>
                  </a:extLst>
                </p14:cNvPr>
                <p14:cNvContentPartPr/>
                <p14:nvPr/>
              </p14:nvContentPartPr>
              <p14:xfrm>
                <a:off x="10892077" y="2021152"/>
                <a:ext cx="171000" cy="246240"/>
              </p14:xfrm>
            </p:contentPart>
          </mc:Choice>
          <mc:Fallback xmlns="">
            <p:pic>
              <p:nvPicPr>
                <p:cNvPr id="233" name="Freihand 232">
                  <a:extLst>
                    <a:ext uri="{FF2B5EF4-FFF2-40B4-BE49-F238E27FC236}">
                      <a16:creationId xmlns:a16="http://schemas.microsoft.com/office/drawing/2014/main" id="{F5FC4A77-7BDB-408D-8F9C-43B8E3B36F5B}"/>
                    </a:ext>
                  </a:extLst>
                </p:cNvPr>
                <p:cNvPicPr/>
                <p:nvPr/>
              </p:nvPicPr>
              <p:blipFill>
                <a:blip r:embed="rId323"/>
                <a:stretch>
                  <a:fillRect/>
                </a:stretch>
              </p:blipFill>
              <p:spPr>
                <a:xfrm>
                  <a:off x="10887757" y="2016832"/>
                  <a:ext cx="179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4" name="Freihand 233">
                  <a:extLst>
                    <a:ext uri="{FF2B5EF4-FFF2-40B4-BE49-F238E27FC236}">
                      <a16:creationId xmlns:a16="http://schemas.microsoft.com/office/drawing/2014/main" id="{73D911D8-162B-471D-8C41-EE2EA2DB4852}"/>
                    </a:ext>
                  </a:extLst>
                </p14:cNvPr>
                <p14:cNvContentPartPr/>
                <p14:nvPr/>
              </p14:nvContentPartPr>
              <p14:xfrm>
                <a:off x="11079997" y="2087032"/>
                <a:ext cx="111960" cy="104760"/>
              </p14:xfrm>
            </p:contentPart>
          </mc:Choice>
          <mc:Fallback xmlns="">
            <p:pic>
              <p:nvPicPr>
                <p:cNvPr id="234" name="Freihand 233">
                  <a:extLst>
                    <a:ext uri="{FF2B5EF4-FFF2-40B4-BE49-F238E27FC236}">
                      <a16:creationId xmlns:a16="http://schemas.microsoft.com/office/drawing/2014/main" id="{73D911D8-162B-471D-8C41-EE2EA2DB4852}"/>
                    </a:ext>
                  </a:extLst>
                </p:cNvPr>
                <p:cNvPicPr/>
                <p:nvPr/>
              </p:nvPicPr>
              <p:blipFill>
                <a:blip r:embed="rId325"/>
                <a:stretch>
                  <a:fillRect/>
                </a:stretch>
              </p:blipFill>
              <p:spPr>
                <a:xfrm>
                  <a:off x="11075677" y="2082712"/>
                  <a:ext cx="120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5" name="Freihand 234">
                  <a:extLst>
                    <a:ext uri="{FF2B5EF4-FFF2-40B4-BE49-F238E27FC236}">
                      <a16:creationId xmlns:a16="http://schemas.microsoft.com/office/drawing/2014/main" id="{B8B0613F-D417-4864-8D93-DDA2F6327F41}"/>
                    </a:ext>
                  </a:extLst>
                </p14:cNvPr>
                <p14:cNvContentPartPr/>
                <p14:nvPr/>
              </p14:nvContentPartPr>
              <p14:xfrm>
                <a:off x="6839917" y="2556472"/>
                <a:ext cx="148320" cy="126360"/>
              </p14:xfrm>
            </p:contentPart>
          </mc:Choice>
          <mc:Fallback xmlns="">
            <p:pic>
              <p:nvPicPr>
                <p:cNvPr id="235" name="Freihand 234">
                  <a:extLst>
                    <a:ext uri="{FF2B5EF4-FFF2-40B4-BE49-F238E27FC236}">
                      <a16:creationId xmlns:a16="http://schemas.microsoft.com/office/drawing/2014/main" id="{B8B0613F-D417-4864-8D93-DDA2F6327F41}"/>
                    </a:ext>
                  </a:extLst>
                </p:cNvPr>
                <p:cNvPicPr/>
                <p:nvPr/>
              </p:nvPicPr>
              <p:blipFill>
                <a:blip r:embed="rId327"/>
                <a:stretch>
                  <a:fillRect/>
                </a:stretch>
              </p:blipFill>
              <p:spPr>
                <a:xfrm>
                  <a:off x="6835597" y="2552152"/>
                  <a:ext cx="156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D0988788-9284-4E71-8FCE-ED09F8919254}"/>
                    </a:ext>
                  </a:extLst>
                </p14:cNvPr>
                <p14:cNvContentPartPr/>
                <p14:nvPr/>
              </p14:nvContentPartPr>
              <p14:xfrm>
                <a:off x="6986077" y="2581312"/>
                <a:ext cx="109800" cy="266760"/>
              </p14:xfrm>
            </p:contentPart>
          </mc:Choice>
          <mc:Fallback xmlns="">
            <p:pic>
              <p:nvPicPr>
                <p:cNvPr id="236" name="Freihand 235">
                  <a:extLst>
                    <a:ext uri="{FF2B5EF4-FFF2-40B4-BE49-F238E27FC236}">
                      <a16:creationId xmlns:a16="http://schemas.microsoft.com/office/drawing/2014/main" id="{D0988788-9284-4E71-8FCE-ED09F8919254}"/>
                    </a:ext>
                  </a:extLst>
                </p:cNvPr>
                <p:cNvPicPr/>
                <p:nvPr/>
              </p:nvPicPr>
              <p:blipFill>
                <a:blip r:embed="rId329"/>
                <a:stretch>
                  <a:fillRect/>
                </a:stretch>
              </p:blipFill>
              <p:spPr>
                <a:xfrm>
                  <a:off x="6981757" y="2576992"/>
                  <a:ext cx="1184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7" name="Freihand 236">
                  <a:extLst>
                    <a:ext uri="{FF2B5EF4-FFF2-40B4-BE49-F238E27FC236}">
                      <a16:creationId xmlns:a16="http://schemas.microsoft.com/office/drawing/2014/main" id="{41291BC3-8B79-4D5E-84F3-3BEB89E28FE3}"/>
                    </a:ext>
                  </a:extLst>
                </p14:cNvPr>
                <p14:cNvContentPartPr/>
                <p14:nvPr/>
              </p14:nvContentPartPr>
              <p14:xfrm>
                <a:off x="7123597" y="2551072"/>
                <a:ext cx="196920" cy="100080"/>
              </p14:xfrm>
            </p:contentPart>
          </mc:Choice>
          <mc:Fallback xmlns="">
            <p:pic>
              <p:nvPicPr>
                <p:cNvPr id="237" name="Freihand 236">
                  <a:extLst>
                    <a:ext uri="{FF2B5EF4-FFF2-40B4-BE49-F238E27FC236}">
                      <a16:creationId xmlns:a16="http://schemas.microsoft.com/office/drawing/2014/main" id="{41291BC3-8B79-4D5E-84F3-3BEB89E28FE3}"/>
                    </a:ext>
                  </a:extLst>
                </p:cNvPr>
                <p:cNvPicPr/>
                <p:nvPr/>
              </p:nvPicPr>
              <p:blipFill>
                <a:blip r:embed="rId331"/>
                <a:stretch>
                  <a:fillRect/>
                </a:stretch>
              </p:blipFill>
              <p:spPr>
                <a:xfrm>
                  <a:off x="7119277" y="2546752"/>
                  <a:ext cx="205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Freihand 237">
                  <a:extLst>
                    <a:ext uri="{FF2B5EF4-FFF2-40B4-BE49-F238E27FC236}">
                      <a16:creationId xmlns:a16="http://schemas.microsoft.com/office/drawing/2014/main" id="{8B3E7C58-7FAF-4225-A997-0278844B588C}"/>
                    </a:ext>
                  </a:extLst>
                </p14:cNvPr>
                <p14:cNvContentPartPr/>
                <p14:nvPr/>
              </p14:nvContentPartPr>
              <p14:xfrm>
                <a:off x="7310797" y="2549992"/>
                <a:ext cx="181800" cy="75960"/>
              </p14:xfrm>
            </p:contentPart>
          </mc:Choice>
          <mc:Fallback xmlns="">
            <p:pic>
              <p:nvPicPr>
                <p:cNvPr id="238" name="Freihand 237">
                  <a:extLst>
                    <a:ext uri="{FF2B5EF4-FFF2-40B4-BE49-F238E27FC236}">
                      <a16:creationId xmlns:a16="http://schemas.microsoft.com/office/drawing/2014/main" id="{8B3E7C58-7FAF-4225-A997-0278844B588C}"/>
                    </a:ext>
                  </a:extLst>
                </p:cNvPr>
                <p:cNvPicPr/>
                <p:nvPr/>
              </p:nvPicPr>
              <p:blipFill>
                <a:blip r:embed="rId333"/>
                <a:stretch>
                  <a:fillRect/>
                </a:stretch>
              </p:blipFill>
              <p:spPr>
                <a:xfrm>
                  <a:off x="7306477" y="2545672"/>
                  <a:ext cx="190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6AF7B556-E8EA-4CA4-AB9D-A34F233CF653}"/>
                    </a:ext>
                  </a:extLst>
                </p14:cNvPr>
                <p14:cNvContentPartPr/>
                <p14:nvPr/>
              </p14:nvContentPartPr>
              <p14:xfrm>
                <a:off x="7541917" y="2499592"/>
                <a:ext cx="106920" cy="94680"/>
              </p14:xfrm>
            </p:contentPart>
          </mc:Choice>
          <mc:Fallback xmlns="">
            <p:pic>
              <p:nvPicPr>
                <p:cNvPr id="239" name="Freihand 238">
                  <a:extLst>
                    <a:ext uri="{FF2B5EF4-FFF2-40B4-BE49-F238E27FC236}">
                      <a16:creationId xmlns:a16="http://schemas.microsoft.com/office/drawing/2014/main" id="{6AF7B556-E8EA-4CA4-AB9D-A34F233CF653}"/>
                    </a:ext>
                  </a:extLst>
                </p:cNvPr>
                <p:cNvPicPr/>
                <p:nvPr/>
              </p:nvPicPr>
              <p:blipFill>
                <a:blip r:embed="rId335"/>
                <a:stretch>
                  <a:fillRect/>
                </a:stretch>
              </p:blipFill>
              <p:spPr>
                <a:xfrm>
                  <a:off x="7537597" y="2495272"/>
                  <a:ext cx="115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Freihand 239">
                  <a:extLst>
                    <a:ext uri="{FF2B5EF4-FFF2-40B4-BE49-F238E27FC236}">
                      <a16:creationId xmlns:a16="http://schemas.microsoft.com/office/drawing/2014/main" id="{CAA22F09-AA11-4C95-A52B-8B3C06694BA8}"/>
                    </a:ext>
                  </a:extLst>
                </p14:cNvPr>
                <p14:cNvContentPartPr/>
                <p14:nvPr/>
              </p14:nvContentPartPr>
              <p14:xfrm>
                <a:off x="7681237" y="2511112"/>
                <a:ext cx="90000" cy="101520"/>
              </p14:xfrm>
            </p:contentPart>
          </mc:Choice>
          <mc:Fallback xmlns="">
            <p:pic>
              <p:nvPicPr>
                <p:cNvPr id="240" name="Freihand 239">
                  <a:extLst>
                    <a:ext uri="{FF2B5EF4-FFF2-40B4-BE49-F238E27FC236}">
                      <a16:creationId xmlns:a16="http://schemas.microsoft.com/office/drawing/2014/main" id="{CAA22F09-AA11-4C95-A52B-8B3C06694BA8}"/>
                    </a:ext>
                  </a:extLst>
                </p:cNvPr>
                <p:cNvPicPr/>
                <p:nvPr/>
              </p:nvPicPr>
              <p:blipFill>
                <a:blip r:embed="rId337"/>
                <a:stretch>
                  <a:fillRect/>
                </a:stretch>
              </p:blipFill>
              <p:spPr>
                <a:xfrm>
                  <a:off x="7676917" y="2506792"/>
                  <a:ext cx="98640" cy="110160"/>
                </a:xfrm>
                <a:prstGeom prst="rect">
                  <a:avLst/>
                </a:prstGeom>
              </p:spPr>
            </p:pic>
          </mc:Fallback>
        </mc:AlternateContent>
      </p:grpSp>
      <p:grpSp>
        <p:nvGrpSpPr>
          <p:cNvPr id="245" name="Gruppieren 244">
            <a:extLst>
              <a:ext uri="{FF2B5EF4-FFF2-40B4-BE49-F238E27FC236}">
                <a16:creationId xmlns:a16="http://schemas.microsoft.com/office/drawing/2014/main" id="{AAD11BE3-E185-45B0-89E0-3DF8C762650D}"/>
              </a:ext>
            </a:extLst>
          </p:cNvPr>
          <p:cNvGrpSpPr/>
          <p:nvPr/>
        </p:nvGrpSpPr>
        <p:grpSpPr>
          <a:xfrm>
            <a:off x="2823037" y="4639792"/>
            <a:ext cx="291600" cy="144000"/>
            <a:chOff x="2823037" y="4639792"/>
            <a:chExt cx="291600" cy="144000"/>
          </a:xfrm>
        </p:grpSpPr>
        <mc:AlternateContent xmlns:mc="http://schemas.openxmlformats.org/markup-compatibility/2006" xmlns:p14="http://schemas.microsoft.com/office/powerpoint/2010/main">
          <mc:Choice Requires="p14">
            <p:contentPart p14:bwMode="auto" r:id="rId338">
              <p14:nvContentPartPr>
                <p14:cNvPr id="243" name="Freihand 242">
                  <a:extLst>
                    <a:ext uri="{FF2B5EF4-FFF2-40B4-BE49-F238E27FC236}">
                      <a16:creationId xmlns:a16="http://schemas.microsoft.com/office/drawing/2014/main" id="{33E8085F-13A7-4E4E-A45E-1705DFB058F3}"/>
                    </a:ext>
                  </a:extLst>
                </p14:cNvPr>
                <p14:cNvContentPartPr/>
                <p14:nvPr/>
              </p14:nvContentPartPr>
              <p14:xfrm>
                <a:off x="2861917" y="4703512"/>
                <a:ext cx="252720" cy="48600"/>
              </p14:xfrm>
            </p:contentPart>
          </mc:Choice>
          <mc:Fallback xmlns="">
            <p:pic>
              <p:nvPicPr>
                <p:cNvPr id="243" name="Freihand 242">
                  <a:extLst>
                    <a:ext uri="{FF2B5EF4-FFF2-40B4-BE49-F238E27FC236}">
                      <a16:creationId xmlns:a16="http://schemas.microsoft.com/office/drawing/2014/main" id="{33E8085F-13A7-4E4E-A45E-1705DFB058F3}"/>
                    </a:ext>
                  </a:extLst>
                </p:cNvPr>
                <p:cNvPicPr/>
                <p:nvPr/>
              </p:nvPicPr>
              <p:blipFill>
                <a:blip r:embed="rId339"/>
                <a:stretch>
                  <a:fillRect/>
                </a:stretch>
              </p:blipFill>
              <p:spPr>
                <a:xfrm>
                  <a:off x="2857597" y="4699192"/>
                  <a:ext cx="261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4" name="Freihand 243">
                  <a:extLst>
                    <a:ext uri="{FF2B5EF4-FFF2-40B4-BE49-F238E27FC236}">
                      <a16:creationId xmlns:a16="http://schemas.microsoft.com/office/drawing/2014/main" id="{F34C3230-82FC-4979-A95E-3257A7F19929}"/>
                    </a:ext>
                  </a:extLst>
                </p14:cNvPr>
                <p14:cNvContentPartPr/>
                <p14:nvPr/>
              </p14:nvContentPartPr>
              <p14:xfrm>
                <a:off x="2823037" y="4639792"/>
                <a:ext cx="215640" cy="144000"/>
              </p14:xfrm>
            </p:contentPart>
          </mc:Choice>
          <mc:Fallback xmlns="">
            <p:pic>
              <p:nvPicPr>
                <p:cNvPr id="244" name="Freihand 243">
                  <a:extLst>
                    <a:ext uri="{FF2B5EF4-FFF2-40B4-BE49-F238E27FC236}">
                      <a16:creationId xmlns:a16="http://schemas.microsoft.com/office/drawing/2014/main" id="{F34C3230-82FC-4979-A95E-3257A7F19929}"/>
                    </a:ext>
                  </a:extLst>
                </p:cNvPr>
                <p:cNvPicPr/>
                <p:nvPr/>
              </p:nvPicPr>
              <p:blipFill>
                <a:blip r:embed="rId341"/>
                <a:stretch>
                  <a:fillRect/>
                </a:stretch>
              </p:blipFill>
              <p:spPr>
                <a:xfrm>
                  <a:off x="2818717" y="4635472"/>
                  <a:ext cx="224280" cy="152640"/>
                </a:xfrm>
                <a:prstGeom prst="rect">
                  <a:avLst/>
                </a:prstGeom>
              </p:spPr>
            </p:pic>
          </mc:Fallback>
        </mc:AlternateContent>
      </p:grpSp>
      <p:grpSp>
        <p:nvGrpSpPr>
          <p:cNvPr id="250" name="Gruppieren 249">
            <a:extLst>
              <a:ext uri="{FF2B5EF4-FFF2-40B4-BE49-F238E27FC236}">
                <a16:creationId xmlns:a16="http://schemas.microsoft.com/office/drawing/2014/main" id="{505B0566-27F4-460B-97FC-34507FCE88F4}"/>
              </a:ext>
            </a:extLst>
          </p:cNvPr>
          <p:cNvGrpSpPr/>
          <p:nvPr/>
        </p:nvGrpSpPr>
        <p:grpSpPr>
          <a:xfrm>
            <a:off x="432997" y="4687672"/>
            <a:ext cx="884520" cy="179640"/>
            <a:chOff x="432997" y="4687672"/>
            <a:chExt cx="884520" cy="179640"/>
          </a:xfrm>
        </p:grpSpPr>
        <mc:AlternateContent xmlns:mc="http://schemas.openxmlformats.org/markup-compatibility/2006" xmlns:p14="http://schemas.microsoft.com/office/powerpoint/2010/main">
          <mc:Choice Requires="p14">
            <p:contentPart p14:bwMode="auto" r:id="rId342">
              <p14:nvContentPartPr>
                <p14:cNvPr id="173" name="Freihand 172">
                  <a:extLst>
                    <a:ext uri="{FF2B5EF4-FFF2-40B4-BE49-F238E27FC236}">
                      <a16:creationId xmlns:a16="http://schemas.microsoft.com/office/drawing/2014/main" id="{88083C27-3BA7-44FE-B1B9-C0E6DF370352}"/>
                    </a:ext>
                  </a:extLst>
                </p14:cNvPr>
                <p14:cNvContentPartPr/>
                <p14:nvPr/>
              </p14:nvContentPartPr>
              <p14:xfrm>
                <a:off x="432997" y="4687672"/>
                <a:ext cx="84240" cy="151200"/>
              </p14:xfrm>
            </p:contentPart>
          </mc:Choice>
          <mc:Fallback xmlns="">
            <p:pic>
              <p:nvPicPr>
                <p:cNvPr id="173" name="Freihand 172">
                  <a:extLst>
                    <a:ext uri="{FF2B5EF4-FFF2-40B4-BE49-F238E27FC236}">
                      <a16:creationId xmlns:a16="http://schemas.microsoft.com/office/drawing/2014/main" id="{88083C27-3BA7-44FE-B1B9-C0E6DF370352}"/>
                    </a:ext>
                  </a:extLst>
                </p:cNvPr>
                <p:cNvPicPr/>
                <p:nvPr/>
              </p:nvPicPr>
              <p:blipFill>
                <a:blip r:embed="rId343"/>
                <a:stretch>
                  <a:fillRect/>
                </a:stretch>
              </p:blipFill>
              <p:spPr>
                <a:xfrm>
                  <a:off x="428677" y="4683352"/>
                  <a:ext cx="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 name="Freihand 173">
                  <a:extLst>
                    <a:ext uri="{FF2B5EF4-FFF2-40B4-BE49-F238E27FC236}">
                      <a16:creationId xmlns:a16="http://schemas.microsoft.com/office/drawing/2014/main" id="{59AF2C57-D293-403E-B42E-818B03766F8A}"/>
                    </a:ext>
                  </a:extLst>
                </p14:cNvPr>
                <p14:cNvContentPartPr/>
                <p14:nvPr/>
              </p14:nvContentPartPr>
              <p14:xfrm>
                <a:off x="529477" y="4736272"/>
                <a:ext cx="78120" cy="74880"/>
              </p14:xfrm>
            </p:contentPart>
          </mc:Choice>
          <mc:Fallback xmlns="">
            <p:pic>
              <p:nvPicPr>
                <p:cNvPr id="174" name="Freihand 173">
                  <a:extLst>
                    <a:ext uri="{FF2B5EF4-FFF2-40B4-BE49-F238E27FC236}">
                      <a16:creationId xmlns:a16="http://schemas.microsoft.com/office/drawing/2014/main" id="{59AF2C57-D293-403E-B42E-818B03766F8A}"/>
                    </a:ext>
                  </a:extLst>
                </p:cNvPr>
                <p:cNvPicPr/>
                <p:nvPr/>
              </p:nvPicPr>
              <p:blipFill>
                <a:blip r:embed="rId345"/>
                <a:stretch>
                  <a:fillRect/>
                </a:stretch>
              </p:blipFill>
              <p:spPr>
                <a:xfrm>
                  <a:off x="525157" y="4731952"/>
                  <a:ext cx="86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2" name="Freihand 181">
                  <a:extLst>
                    <a:ext uri="{FF2B5EF4-FFF2-40B4-BE49-F238E27FC236}">
                      <a16:creationId xmlns:a16="http://schemas.microsoft.com/office/drawing/2014/main" id="{C55F89AA-06A8-493D-8395-1F8E890EA082}"/>
                    </a:ext>
                  </a:extLst>
                </p14:cNvPr>
                <p14:cNvContentPartPr/>
                <p14:nvPr/>
              </p14:nvContentPartPr>
              <p14:xfrm>
                <a:off x="649717" y="4772272"/>
                <a:ext cx="10080" cy="95040"/>
              </p14:xfrm>
            </p:contentPart>
          </mc:Choice>
          <mc:Fallback xmlns="">
            <p:pic>
              <p:nvPicPr>
                <p:cNvPr id="182" name="Freihand 181">
                  <a:extLst>
                    <a:ext uri="{FF2B5EF4-FFF2-40B4-BE49-F238E27FC236}">
                      <a16:creationId xmlns:a16="http://schemas.microsoft.com/office/drawing/2014/main" id="{C55F89AA-06A8-493D-8395-1F8E890EA082}"/>
                    </a:ext>
                  </a:extLst>
                </p:cNvPr>
                <p:cNvPicPr/>
                <p:nvPr/>
              </p:nvPicPr>
              <p:blipFill>
                <a:blip r:embed="rId347"/>
                <a:stretch>
                  <a:fillRect/>
                </a:stretch>
              </p:blipFill>
              <p:spPr>
                <a:xfrm>
                  <a:off x="645397" y="4767952"/>
                  <a:ext cx="18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3" name="Freihand 182">
                  <a:extLst>
                    <a:ext uri="{FF2B5EF4-FFF2-40B4-BE49-F238E27FC236}">
                      <a16:creationId xmlns:a16="http://schemas.microsoft.com/office/drawing/2014/main" id="{FEFCF9A0-D4AC-48D5-9DE3-A1B38754F4FA}"/>
                    </a:ext>
                  </a:extLst>
                </p14:cNvPr>
                <p14:cNvContentPartPr/>
                <p14:nvPr/>
              </p14:nvContentPartPr>
              <p14:xfrm>
                <a:off x="592837" y="4690552"/>
                <a:ext cx="114480" cy="101520"/>
              </p14:xfrm>
            </p:contentPart>
          </mc:Choice>
          <mc:Fallback xmlns="">
            <p:pic>
              <p:nvPicPr>
                <p:cNvPr id="183" name="Freihand 182">
                  <a:extLst>
                    <a:ext uri="{FF2B5EF4-FFF2-40B4-BE49-F238E27FC236}">
                      <a16:creationId xmlns:a16="http://schemas.microsoft.com/office/drawing/2014/main" id="{FEFCF9A0-D4AC-48D5-9DE3-A1B38754F4FA}"/>
                    </a:ext>
                  </a:extLst>
                </p:cNvPr>
                <p:cNvPicPr/>
                <p:nvPr/>
              </p:nvPicPr>
              <p:blipFill>
                <a:blip r:embed="rId349"/>
                <a:stretch>
                  <a:fillRect/>
                </a:stretch>
              </p:blipFill>
              <p:spPr>
                <a:xfrm>
                  <a:off x="588517" y="4686232"/>
                  <a:ext cx="123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6" name="Freihand 245">
                  <a:extLst>
                    <a:ext uri="{FF2B5EF4-FFF2-40B4-BE49-F238E27FC236}">
                      <a16:creationId xmlns:a16="http://schemas.microsoft.com/office/drawing/2014/main" id="{2FD6A739-B03C-4D43-9CD7-7FB0EAEDF8D7}"/>
                    </a:ext>
                  </a:extLst>
                </p14:cNvPr>
                <p14:cNvContentPartPr/>
                <p14:nvPr/>
              </p14:nvContentPartPr>
              <p14:xfrm>
                <a:off x="799837" y="4730512"/>
                <a:ext cx="517680" cy="42840"/>
              </p14:xfrm>
            </p:contentPart>
          </mc:Choice>
          <mc:Fallback xmlns="">
            <p:pic>
              <p:nvPicPr>
                <p:cNvPr id="246" name="Freihand 245">
                  <a:extLst>
                    <a:ext uri="{FF2B5EF4-FFF2-40B4-BE49-F238E27FC236}">
                      <a16:creationId xmlns:a16="http://schemas.microsoft.com/office/drawing/2014/main" id="{2FD6A739-B03C-4D43-9CD7-7FB0EAEDF8D7}"/>
                    </a:ext>
                  </a:extLst>
                </p:cNvPr>
                <p:cNvPicPr/>
                <p:nvPr/>
              </p:nvPicPr>
              <p:blipFill>
                <a:blip r:embed="rId351"/>
                <a:stretch>
                  <a:fillRect/>
                </a:stretch>
              </p:blipFill>
              <p:spPr>
                <a:xfrm>
                  <a:off x="795517" y="4726192"/>
                  <a:ext cx="526320" cy="51480"/>
                </a:xfrm>
                <a:prstGeom prst="rect">
                  <a:avLst/>
                </a:prstGeom>
              </p:spPr>
            </p:pic>
          </mc:Fallback>
        </mc:AlternateContent>
      </p:grpSp>
      <p:grpSp>
        <p:nvGrpSpPr>
          <p:cNvPr id="249" name="Gruppieren 248">
            <a:extLst>
              <a:ext uri="{FF2B5EF4-FFF2-40B4-BE49-F238E27FC236}">
                <a16:creationId xmlns:a16="http://schemas.microsoft.com/office/drawing/2014/main" id="{C3F5E7F6-8100-4F24-9864-7B157065BE3A}"/>
              </a:ext>
            </a:extLst>
          </p:cNvPr>
          <p:cNvGrpSpPr/>
          <p:nvPr/>
        </p:nvGrpSpPr>
        <p:grpSpPr>
          <a:xfrm>
            <a:off x="1508677" y="4427752"/>
            <a:ext cx="1150560" cy="987840"/>
            <a:chOff x="1508677" y="4427752"/>
            <a:chExt cx="1150560" cy="987840"/>
          </a:xfrm>
        </p:grpSpPr>
        <mc:AlternateContent xmlns:mc="http://schemas.openxmlformats.org/markup-compatibility/2006" xmlns:p14="http://schemas.microsoft.com/office/powerpoint/2010/main">
          <mc:Choice Requires="p14">
            <p:contentPart p14:bwMode="auto" r:id="rId352">
              <p14:nvContentPartPr>
                <p14:cNvPr id="122" name="Freihand 121">
                  <a:extLst>
                    <a:ext uri="{FF2B5EF4-FFF2-40B4-BE49-F238E27FC236}">
                      <a16:creationId xmlns:a16="http://schemas.microsoft.com/office/drawing/2014/main" id="{5520BB55-8D25-46FB-8B2D-E8B39225FB27}"/>
                    </a:ext>
                  </a:extLst>
                </p14:cNvPr>
                <p14:cNvContentPartPr/>
                <p14:nvPr/>
              </p14:nvContentPartPr>
              <p14:xfrm>
                <a:off x="2172877" y="4816912"/>
                <a:ext cx="223200" cy="102600"/>
              </p14:xfrm>
            </p:contentPart>
          </mc:Choice>
          <mc:Fallback xmlns="">
            <p:pic>
              <p:nvPicPr>
                <p:cNvPr id="122" name="Freihand 121">
                  <a:extLst>
                    <a:ext uri="{FF2B5EF4-FFF2-40B4-BE49-F238E27FC236}">
                      <a16:creationId xmlns:a16="http://schemas.microsoft.com/office/drawing/2014/main" id="{5520BB55-8D25-46FB-8B2D-E8B39225FB27}"/>
                    </a:ext>
                  </a:extLst>
                </p:cNvPr>
                <p:cNvPicPr/>
                <p:nvPr/>
              </p:nvPicPr>
              <p:blipFill>
                <a:blip r:embed="rId353"/>
                <a:stretch>
                  <a:fillRect/>
                </a:stretch>
              </p:blipFill>
              <p:spPr>
                <a:xfrm>
                  <a:off x="2168557" y="4812592"/>
                  <a:ext cx="231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23" name="Freihand 122">
                  <a:extLst>
                    <a:ext uri="{FF2B5EF4-FFF2-40B4-BE49-F238E27FC236}">
                      <a16:creationId xmlns:a16="http://schemas.microsoft.com/office/drawing/2014/main" id="{3909451C-836B-4DF7-AD7F-18592CDB5138}"/>
                    </a:ext>
                  </a:extLst>
                </p14:cNvPr>
                <p14:cNvContentPartPr/>
                <p14:nvPr/>
              </p14:nvContentPartPr>
              <p14:xfrm>
                <a:off x="2355397" y="4772272"/>
                <a:ext cx="96120" cy="124200"/>
              </p14:xfrm>
            </p:contentPart>
          </mc:Choice>
          <mc:Fallback xmlns="">
            <p:pic>
              <p:nvPicPr>
                <p:cNvPr id="123" name="Freihand 122">
                  <a:extLst>
                    <a:ext uri="{FF2B5EF4-FFF2-40B4-BE49-F238E27FC236}">
                      <a16:creationId xmlns:a16="http://schemas.microsoft.com/office/drawing/2014/main" id="{3909451C-836B-4DF7-AD7F-18592CDB5138}"/>
                    </a:ext>
                  </a:extLst>
                </p:cNvPr>
                <p:cNvPicPr/>
                <p:nvPr/>
              </p:nvPicPr>
              <p:blipFill>
                <a:blip r:embed="rId355"/>
                <a:stretch>
                  <a:fillRect/>
                </a:stretch>
              </p:blipFill>
              <p:spPr>
                <a:xfrm>
                  <a:off x="2351077" y="4767952"/>
                  <a:ext cx="10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62CC7CEF-0540-4E59-A37B-1DA63C56A452}"/>
                    </a:ext>
                  </a:extLst>
                </p14:cNvPr>
                <p14:cNvContentPartPr/>
                <p14:nvPr/>
              </p14:nvContentPartPr>
              <p14:xfrm>
                <a:off x="2642677" y="4427752"/>
                <a:ext cx="6120" cy="257040"/>
              </p14:xfrm>
            </p:contentPart>
          </mc:Choice>
          <mc:Fallback xmlns="">
            <p:pic>
              <p:nvPicPr>
                <p:cNvPr id="191" name="Freihand 190">
                  <a:extLst>
                    <a:ext uri="{FF2B5EF4-FFF2-40B4-BE49-F238E27FC236}">
                      <a16:creationId xmlns:a16="http://schemas.microsoft.com/office/drawing/2014/main" id="{62CC7CEF-0540-4E59-A37B-1DA63C56A452}"/>
                    </a:ext>
                  </a:extLst>
                </p:cNvPr>
                <p:cNvPicPr/>
                <p:nvPr/>
              </p:nvPicPr>
              <p:blipFill>
                <a:blip r:embed="rId357"/>
                <a:stretch>
                  <a:fillRect/>
                </a:stretch>
              </p:blipFill>
              <p:spPr>
                <a:xfrm>
                  <a:off x="2638357" y="4423432"/>
                  <a:ext cx="14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2" name="Freihand 191">
                  <a:extLst>
                    <a:ext uri="{FF2B5EF4-FFF2-40B4-BE49-F238E27FC236}">
                      <a16:creationId xmlns:a16="http://schemas.microsoft.com/office/drawing/2014/main" id="{66894879-41A5-47E6-B9A9-006FEC9FFF49}"/>
                    </a:ext>
                  </a:extLst>
                </p14:cNvPr>
                <p14:cNvContentPartPr/>
                <p14:nvPr/>
              </p14:nvContentPartPr>
              <p14:xfrm>
                <a:off x="2640877" y="4800712"/>
                <a:ext cx="18360" cy="614880"/>
              </p14:xfrm>
            </p:contentPart>
          </mc:Choice>
          <mc:Fallback xmlns="">
            <p:pic>
              <p:nvPicPr>
                <p:cNvPr id="192" name="Freihand 191">
                  <a:extLst>
                    <a:ext uri="{FF2B5EF4-FFF2-40B4-BE49-F238E27FC236}">
                      <a16:creationId xmlns:a16="http://schemas.microsoft.com/office/drawing/2014/main" id="{66894879-41A5-47E6-B9A9-006FEC9FFF49}"/>
                    </a:ext>
                  </a:extLst>
                </p:cNvPr>
                <p:cNvPicPr/>
                <p:nvPr/>
              </p:nvPicPr>
              <p:blipFill>
                <a:blip r:embed="rId359"/>
                <a:stretch>
                  <a:fillRect/>
                </a:stretch>
              </p:blipFill>
              <p:spPr>
                <a:xfrm>
                  <a:off x="2636557" y="4796392"/>
                  <a:ext cx="2700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7" name="Freihand 246">
                  <a:extLst>
                    <a:ext uri="{FF2B5EF4-FFF2-40B4-BE49-F238E27FC236}">
                      <a16:creationId xmlns:a16="http://schemas.microsoft.com/office/drawing/2014/main" id="{523E81BA-2D48-43C9-BC60-B8D21445136B}"/>
                    </a:ext>
                  </a:extLst>
                </p14:cNvPr>
                <p14:cNvContentPartPr/>
                <p14:nvPr/>
              </p14:nvContentPartPr>
              <p14:xfrm>
                <a:off x="1508677" y="4731952"/>
                <a:ext cx="559800" cy="11160"/>
              </p14:xfrm>
            </p:contentPart>
          </mc:Choice>
          <mc:Fallback xmlns="">
            <p:pic>
              <p:nvPicPr>
                <p:cNvPr id="247" name="Freihand 246">
                  <a:extLst>
                    <a:ext uri="{FF2B5EF4-FFF2-40B4-BE49-F238E27FC236}">
                      <a16:creationId xmlns:a16="http://schemas.microsoft.com/office/drawing/2014/main" id="{523E81BA-2D48-43C9-BC60-B8D21445136B}"/>
                    </a:ext>
                  </a:extLst>
                </p:cNvPr>
                <p:cNvPicPr/>
                <p:nvPr/>
              </p:nvPicPr>
              <p:blipFill>
                <a:blip r:embed="rId361"/>
                <a:stretch>
                  <a:fillRect/>
                </a:stretch>
              </p:blipFill>
              <p:spPr>
                <a:xfrm>
                  <a:off x="1504357" y="4727632"/>
                  <a:ext cx="568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8" name="Freihand 247">
                  <a:extLst>
                    <a:ext uri="{FF2B5EF4-FFF2-40B4-BE49-F238E27FC236}">
                      <a16:creationId xmlns:a16="http://schemas.microsoft.com/office/drawing/2014/main" id="{A6049FA9-A96C-4BDF-B8F8-62B0EA7BB231}"/>
                    </a:ext>
                  </a:extLst>
                </p14:cNvPr>
                <p14:cNvContentPartPr/>
                <p14:nvPr/>
              </p14:nvContentPartPr>
              <p14:xfrm>
                <a:off x="2384197" y="4708192"/>
                <a:ext cx="238320" cy="25920"/>
              </p14:xfrm>
            </p:contentPart>
          </mc:Choice>
          <mc:Fallback xmlns="">
            <p:pic>
              <p:nvPicPr>
                <p:cNvPr id="248" name="Freihand 247">
                  <a:extLst>
                    <a:ext uri="{FF2B5EF4-FFF2-40B4-BE49-F238E27FC236}">
                      <a16:creationId xmlns:a16="http://schemas.microsoft.com/office/drawing/2014/main" id="{A6049FA9-A96C-4BDF-B8F8-62B0EA7BB231}"/>
                    </a:ext>
                  </a:extLst>
                </p:cNvPr>
                <p:cNvPicPr/>
                <p:nvPr/>
              </p:nvPicPr>
              <p:blipFill>
                <a:blip r:embed="rId363"/>
                <a:stretch>
                  <a:fillRect/>
                </a:stretch>
              </p:blipFill>
              <p:spPr>
                <a:xfrm>
                  <a:off x="2379877" y="4703872"/>
                  <a:ext cx="24696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272" name="Freihand 271">
                <a:extLst>
                  <a:ext uri="{FF2B5EF4-FFF2-40B4-BE49-F238E27FC236}">
                    <a16:creationId xmlns:a16="http://schemas.microsoft.com/office/drawing/2014/main" id="{3ECF8ECE-52BF-41FC-A81E-C2E0BBEA86D4}"/>
                  </a:ext>
                </a:extLst>
              </p14:cNvPr>
              <p14:cNvContentPartPr/>
              <p14:nvPr/>
            </p14:nvContentPartPr>
            <p14:xfrm>
              <a:off x="1773277" y="3490672"/>
              <a:ext cx="676080" cy="595080"/>
            </p14:xfrm>
          </p:contentPart>
        </mc:Choice>
        <mc:Fallback xmlns="">
          <p:pic>
            <p:nvPicPr>
              <p:cNvPr id="272" name="Freihand 271">
                <a:extLst>
                  <a:ext uri="{FF2B5EF4-FFF2-40B4-BE49-F238E27FC236}">
                    <a16:creationId xmlns:a16="http://schemas.microsoft.com/office/drawing/2014/main" id="{3ECF8ECE-52BF-41FC-A81E-C2E0BBEA86D4}"/>
                  </a:ext>
                </a:extLst>
              </p:cNvPr>
              <p:cNvPicPr/>
              <p:nvPr/>
            </p:nvPicPr>
            <p:blipFill>
              <a:blip r:embed="rId365"/>
              <a:stretch>
                <a:fillRect/>
              </a:stretch>
            </p:blipFill>
            <p:spPr>
              <a:xfrm>
                <a:off x="1768957" y="3486352"/>
                <a:ext cx="684720" cy="603720"/>
              </a:xfrm>
              <a:prstGeom prst="rect">
                <a:avLst/>
              </a:prstGeom>
            </p:spPr>
          </p:pic>
        </mc:Fallback>
      </mc:AlternateContent>
      <p:sp>
        <p:nvSpPr>
          <p:cNvPr id="273" name="Gerader Verbinder 272">
            <a:extLst>
              <a:ext uri="{FF2B5EF4-FFF2-40B4-BE49-F238E27FC236}">
                <a16:creationId xmlns:a16="http://schemas.microsoft.com/office/drawing/2014/main" id="{618A3D03-F399-4F00-BEB5-23FC130E5782}"/>
              </a:ext>
            </a:extLst>
          </p:cNvPr>
          <p:cNvSpPr/>
          <p:nvPr/>
        </p:nvSpPr>
        <p:spPr>
          <a:xfrm flipV="1">
            <a:off x="752916" y="3727466"/>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76" name="Gruppieren 275">
            <a:extLst>
              <a:ext uri="{FF2B5EF4-FFF2-40B4-BE49-F238E27FC236}">
                <a16:creationId xmlns:a16="http://schemas.microsoft.com/office/drawing/2014/main" id="{E1B07613-508B-49A9-88F5-32EBAB2ACB9B}"/>
              </a:ext>
            </a:extLst>
          </p:cNvPr>
          <p:cNvGrpSpPr/>
          <p:nvPr/>
        </p:nvGrpSpPr>
        <p:grpSpPr>
          <a:xfrm>
            <a:off x="2339557" y="4349992"/>
            <a:ext cx="208080" cy="186480"/>
            <a:chOff x="2339557" y="4349992"/>
            <a:chExt cx="208080" cy="186480"/>
          </a:xfrm>
        </p:grpSpPr>
        <mc:AlternateContent xmlns:mc="http://schemas.openxmlformats.org/markup-compatibility/2006" xmlns:p14="http://schemas.microsoft.com/office/powerpoint/2010/main">
          <mc:Choice Requires="p14">
            <p:contentPart p14:bwMode="auto" r:id="rId366">
              <p14:nvContentPartPr>
                <p14:cNvPr id="274" name="Freihand 273">
                  <a:extLst>
                    <a:ext uri="{FF2B5EF4-FFF2-40B4-BE49-F238E27FC236}">
                      <a16:creationId xmlns:a16="http://schemas.microsoft.com/office/drawing/2014/main" id="{F4C19091-750D-4BBA-856D-E8DA630436F5}"/>
                    </a:ext>
                  </a:extLst>
                </p14:cNvPr>
                <p14:cNvContentPartPr/>
                <p14:nvPr/>
              </p14:nvContentPartPr>
              <p14:xfrm>
                <a:off x="2384197" y="4460152"/>
                <a:ext cx="163440" cy="76320"/>
              </p14:xfrm>
            </p:contentPart>
          </mc:Choice>
          <mc:Fallback xmlns="">
            <p:pic>
              <p:nvPicPr>
                <p:cNvPr id="274" name="Freihand 273">
                  <a:extLst>
                    <a:ext uri="{FF2B5EF4-FFF2-40B4-BE49-F238E27FC236}">
                      <a16:creationId xmlns:a16="http://schemas.microsoft.com/office/drawing/2014/main" id="{F4C19091-750D-4BBA-856D-E8DA630436F5}"/>
                    </a:ext>
                  </a:extLst>
                </p:cNvPr>
                <p:cNvPicPr/>
                <p:nvPr/>
              </p:nvPicPr>
              <p:blipFill>
                <a:blip r:embed="rId367"/>
                <a:stretch>
                  <a:fillRect/>
                </a:stretch>
              </p:blipFill>
              <p:spPr>
                <a:xfrm>
                  <a:off x="2379877" y="4455832"/>
                  <a:ext cx="172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5" name="Freihand 274">
                  <a:extLst>
                    <a:ext uri="{FF2B5EF4-FFF2-40B4-BE49-F238E27FC236}">
                      <a16:creationId xmlns:a16="http://schemas.microsoft.com/office/drawing/2014/main" id="{BA13E5E4-A6DC-4D28-981D-49CC558996CD}"/>
                    </a:ext>
                  </a:extLst>
                </p14:cNvPr>
                <p14:cNvContentPartPr/>
                <p14:nvPr/>
              </p14:nvContentPartPr>
              <p14:xfrm>
                <a:off x="2339557" y="4349992"/>
                <a:ext cx="118800" cy="160200"/>
              </p14:xfrm>
            </p:contentPart>
          </mc:Choice>
          <mc:Fallback xmlns="">
            <p:pic>
              <p:nvPicPr>
                <p:cNvPr id="275" name="Freihand 274">
                  <a:extLst>
                    <a:ext uri="{FF2B5EF4-FFF2-40B4-BE49-F238E27FC236}">
                      <a16:creationId xmlns:a16="http://schemas.microsoft.com/office/drawing/2014/main" id="{BA13E5E4-A6DC-4D28-981D-49CC558996CD}"/>
                    </a:ext>
                  </a:extLst>
                </p:cNvPr>
                <p:cNvPicPr/>
                <p:nvPr/>
              </p:nvPicPr>
              <p:blipFill>
                <a:blip r:embed="rId369"/>
                <a:stretch>
                  <a:fillRect/>
                </a:stretch>
              </p:blipFill>
              <p:spPr>
                <a:xfrm>
                  <a:off x="2335237" y="4345672"/>
                  <a:ext cx="12744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0">
            <p14:nvContentPartPr>
              <p14:cNvPr id="370" name="Freihand 369">
                <a:extLst>
                  <a:ext uri="{FF2B5EF4-FFF2-40B4-BE49-F238E27FC236}">
                    <a16:creationId xmlns:a16="http://schemas.microsoft.com/office/drawing/2014/main" id="{00BFD0DE-8C70-4A5B-88AC-56E98767ACED}"/>
                  </a:ext>
                </a:extLst>
              </p14:cNvPr>
              <p14:cNvContentPartPr/>
              <p14:nvPr/>
            </p14:nvContentPartPr>
            <p14:xfrm>
              <a:off x="1025557" y="4365832"/>
              <a:ext cx="569520" cy="23400"/>
            </p14:xfrm>
          </p:contentPart>
        </mc:Choice>
        <mc:Fallback xmlns="">
          <p:pic>
            <p:nvPicPr>
              <p:cNvPr id="370" name="Freihand 369">
                <a:extLst>
                  <a:ext uri="{FF2B5EF4-FFF2-40B4-BE49-F238E27FC236}">
                    <a16:creationId xmlns:a16="http://schemas.microsoft.com/office/drawing/2014/main" id="{00BFD0DE-8C70-4A5B-88AC-56E98767ACED}"/>
                  </a:ext>
                </a:extLst>
              </p:cNvPr>
              <p:cNvPicPr/>
              <p:nvPr/>
            </p:nvPicPr>
            <p:blipFill>
              <a:blip r:embed="rId371"/>
              <a:stretch>
                <a:fillRect/>
              </a:stretch>
            </p:blipFill>
            <p:spPr>
              <a:xfrm>
                <a:off x="1021237" y="4361512"/>
                <a:ext cx="578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71" name="Freihand 370">
                <a:extLst>
                  <a:ext uri="{FF2B5EF4-FFF2-40B4-BE49-F238E27FC236}">
                    <a16:creationId xmlns:a16="http://schemas.microsoft.com/office/drawing/2014/main" id="{03E03349-F535-4DA3-9333-EDCA17EBDEF7}"/>
                  </a:ext>
                </a:extLst>
              </p14:cNvPr>
              <p14:cNvContentPartPr/>
              <p14:nvPr/>
            </p14:nvContentPartPr>
            <p14:xfrm>
              <a:off x="1852477" y="4385992"/>
              <a:ext cx="233640" cy="11160"/>
            </p14:xfrm>
          </p:contentPart>
        </mc:Choice>
        <mc:Fallback xmlns="">
          <p:pic>
            <p:nvPicPr>
              <p:cNvPr id="371" name="Freihand 370">
                <a:extLst>
                  <a:ext uri="{FF2B5EF4-FFF2-40B4-BE49-F238E27FC236}">
                    <a16:creationId xmlns:a16="http://schemas.microsoft.com/office/drawing/2014/main" id="{03E03349-F535-4DA3-9333-EDCA17EBDEF7}"/>
                  </a:ext>
                </a:extLst>
              </p:cNvPr>
              <p:cNvPicPr/>
              <p:nvPr/>
            </p:nvPicPr>
            <p:blipFill>
              <a:blip r:embed="rId373"/>
              <a:stretch>
                <a:fillRect/>
              </a:stretch>
            </p:blipFill>
            <p:spPr>
              <a:xfrm>
                <a:off x="1848157" y="4381672"/>
                <a:ext cx="242280" cy="19800"/>
              </a:xfrm>
              <a:prstGeom prst="rect">
                <a:avLst/>
              </a:prstGeom>
            </p:spPr>
          </p:pic>
        </mc:Fallback>
      </mc:AlternateContent>
      <p:grpSp>
        <p:nvGrpSpPr>
          <p:cNvPr id="374" name="Gruppieren 373">
            <a:extLst>
              <a:ext uri="{FF2B5EF4-FFF2-40B4-BE49-F238E27FC236}">
                <a16:creationId xmlns:a16="http://schemas.microsoft.com/office/drawing/2014/main" id="{4D6D764B-B13B-4A36-B6F5-B3021645D6F4}"/>
              </a:ext>
            </a:extLst>
          </p:cNvPr>
          <p:cNvGrpSpPr/>
          <p:nvPr/>
        </p:nvGrpSpPr>
        <p:grpSpPr>
          <a:xfrm>
            <a:off x="320317" y="4301032"/>
            <a:ext cx="518400" cy="192240"/>
            <a:chOff x="320317" y="4301032"/>
            <a:chExt cx="518400" cy="192240"/>
          </a:xfrm>
        </p:grpSpPr>
        <mc:AlternateContent xmlns:mc="http://schemas.openxmlformats.org/markup-compatibility/2006" xmlns:p14="http://schemas.microsoft.com/office/powerpoint/2010/main">
          <mc:Choice Requires="p14">
            <p:contentPart p14:bwMode="auto" r:id="rId374">
              <p14:nvContentPartPr>
                <p14:cNvPr id="369" name="Freihand 368">
                  <a:extLst>
                    <a:ext uri="{FF2B5EF4-FFF2-40B4-BE49-F238E27FC236}">
                      <a16:creationId xmlns:a16="http://schemas.microsoft.com/office/drawing/2014/main" id="{91B8EB4D-806D-4F0E-B835-96591FA8F515}"/>
                    </a:ext>
                  </a:extLst>
                </p14:cNvPr>
                <p14:cNvContentPartPr/>
                <p14:nvPr/>
              </p14:nvContentPartPr>
              <p14:xfrm>
                <a:off x="700837" y="4390312"/>
                <a:ext cx="137880" cy="11520"/>
              </p14:xfrm>
            </p:contentPart>
          </mc:Choice>
          <mc:Fallback xmlns="">
            <p:pic>
              <p:nvPicPr>
                <p:cNvPr id="369" name="Freihand 368">
                  <a:extLst>
                    <a:ext uri="{FF2B5EF4-FFF2-40B4-BE49-F238E27FC236}">
                      <a16:creationId xmlns:a16="http://schemas.microsoft.com/office/drawing/2014/main" id="{91B8EB4D-806D-4F0E-B835-96591FA8F515}"/>
                    </a:ext>
                  </a:extLst>
                </p:cNvPr>
                <p:cNvPicPr/>
                <p:nvPr/>
              </p:nvPicPr>
              <p:blipFill>
                <a:blip r:embed="rId375"/>
                <a:stretch>
                  <a:fillRect/>
                </a:stretch>
              </p:blipFill>
              <p:spPr>
                <a:xfrm>
                  <a:off x="696517" y="4385992"/>
                  <a:ext cx="146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72" name="Freihand 371">
                  <a:extLst>
                    <a:ext uri="{FF2B5EF4-FFF2-40B4-BE49-F238E27FC236}">
                      <a16:creationId xmlns:a16="http://schemas.microsoft.com/office/drawing/2014/main" id="{84F005D2-5E02-48B7-927A-D9D6CA340366}"/>
                    </a:ext>
                  </a:extLst>
                </p14:cNvPr>
                <p14:cNvContentPartPr/>
                <p14:nvPr/>
              </p14:nvContentPartPr>
              <p14:xfrm>
                <a:off x="320317" y="4301032"/>
                <a:ext cx="108360" cy="192240"/>
              </p14:xfrm>
            </p:contentPart>
          </mc:Choice>
          <mc:Fallback xmlns="">
            <p:pic>
              <p:nvPicPr>
                <p:cNvPr id="372" name="Freihand 371">
                  <a:extLst>
                    <a:ext uri="{FF2B5EF4-FFF2-40B4-BE49-F238E27FC236}">
                      <a16:creationId xmlns:a16="http://schemas.microsoft.com/office/drawing/2014/main" id="{84F005D2-5E02-48B7-927A-D9D6CA340366}"/>
                    </a:ext>
                  </a:extLst>
                </p:cNvPr>
                <p:cNvPicPr/>
                <p:nvPr/>
              </p:nvPicPr>
              <p:blipFill>
                <a:blip r:embed="rId377"/>
                <a:stretch>
                  <a:fillRect/>
                </a:stretch>
              </p:blipFill>
              <p:spPr>
                <a:xfrm>
                  <a:off x="315997" y="4296712"/>
                  <a:ext cx="117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3" name="Freihand 372">
                  <a:extLst>
                    <a:ext uri="{FF2B5EF4-FFF2-40B4-BE49-F238E27FC236}">
                      <a16:creationId xmlns:a16="http://schemas.microsoft.com/office/drawing/2014/main" id="{B596F6FE-AD31-4081-B2A9-930A20E5DB9D}"/>
                    </a:ext>
                  </a:extLst>
                </p14:cNvPr>
                <p14:cNvContentPartPr/>
                <p14:nvPr/>
              </p14:nvContentPartPr>
              <p14:xfrm>
                <a:off x="443437" y="4374112"/>
                <a:ext cx="160560" cy="82080"/>
              </p14:xfrm>
            </p:contentPart>
          </mc:Choice>
          <mc:Fallback xmlns="">
            <p:pic>
              <p:nvPicPr>
                <p:cNvPr id="373" name="Freihand 372">
                  <a:extLst>
                    <a:ext uri="{FF2B5EF4-FFF2-40B4-BE49-F238E27FC236}">
                      <a16:creationId xmlns:a16="http://schemas.microsoft.com/office/drawing/2014/main" id="{B596F6FE-AD31-4081-B2A9-930A20E5DB9D}"/>
                    </a:ext>
                  </a:extLst>
                </p:cNvPr>
                <p:cNvPicPr/>
                <p:nvPr/>
              </p:nvPicPr>
              <p:blipFill>
                <a:blip r:embed="rId379"/>
                <a:stretch>
                  <a:fillRect/>
                </a:stretch>
              </p:blipFill>
              <p:spPr>
                <a:xfrm>
                  <a:off x="439117" y="4369792"/>
                  <a:ext cx="169200" cy="90720"/>
                </a:xfrm>
                <a:prstGeom prst="rect">
                  <a:avLst/>
                </a:prstGeom>
              </p:spPr>
            </p:pic>
          </mc:Fallback>
        </mc:AlternateContent>
      </p:grpSp>
      <p:grpSp>
        <p:nvGrpSpPr>
          <p:cNvPr id="427" name="Gruppieren 426">
            <a:extLst>
              <a:ext uri="{FF2B5EF4-FFF2-40B4-BE49-F238E27FC236}">
                <a16:creationId xmlns:a16="http://schemas.microsoft.com/office/drawing/2014/main" id="{01E78E97-2116-4EC3-A792-0A7952347669}"/>
              </a:ext>
            </a:extLst>
          </p:cNvPr>
          <p:cNvGrpSpPr/>
          <p:nvPr/>
        </p:nvGrpSpPr>
        <p:grpSpPr>
          <a:xfrm>
            <a:off x="1554757" y="384952"/>
            <a:ext cx="1020240" cy="792000"/>
            <a:chOff x="1554757" y="384952"/>
            <a:chExt cx="1020240" cy="792000"/>
          </a:xfrm>
        </p:grpSpPr>
        <mc:AlternateContent xmlns:mc="http://schemas.openxmlformats.org/markup-compatibility/2006" xmlns:p14="http://schemas.microsoft.com/office/powerpoint/2010/main">
          <mc:Choice Requires="p14">
            <p:contentPart p14:bwMode="auto" r:id="rId380">
              <p14:nvContentPartPr>
                <p14:cNvPr id="425" name="Freihand 424">
                  <a:extLst>
                    <a:ext uri="{FF2B5EF4-FFF2-40B4-BE49-F238E27FC236}">
                      <a16:creationId xmlns:a16="http://schemas.microsoft.com/office/drawing/2014/main" id="{B94C550E-24D6-4EDD-A8AD-81FA2C5598D3}"/>
                    </a:ext>
                  </a:extLst>
                </p14:cNvPr>
                <p14:cNvContentPartPr/>
                <p14:nvPr/>
              </p14:nvContentPartPr>
              <p14:xfrm>
                <a:off x="1554757" y="384952"/>
                <a:ext cx="1020240" cy="792000"/>
              </p14:xfrm>
            </p:contentPart>
          </mc:Choice>
          <mc:Fallback xmlns="">
            <p:pic>
              <p:nvPicPr>
                <p:cNvPr id="425" name="Freihand 424">
                  <a:extLst>
                    <a:ext uri="{FF2B5EF4-FFF2-40B4-BE49-F238E27FC236}">
                      <a16:creationId xmlns:a16="http://schemas.microsoft.com/office/drawing/2014/main" id="{B94C550E-24D6-4EDD-A8AD-81FA2C5598D3}"/>
                    </a:ext>
                  </a:extLst>
                </p:cNvPr>
                <p:cNvPicPr/>
                <p:nvPr/>
              </p:nvPicPr>
              <p:blipFill>
                <a:blip r:embed="rId381"/>
                <a:stretch>
                  <a:fillRect/>
                </a:stretch>
              </p:blipFill>
              <p:spPr>
                <a:xfrm>
                  <a:off x="1550437" y="380632"/>
                  <a:ext cx="102888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26" name="Freihand 425">
                  <a:extLst>
                    <a:ext uri="{FF2B5EF4-FFF2-40B4-BE49-F238E27FC236}">
                      <a16:creationId xmlns:a16="http://schemas.microsoft.com/office/drawing/2014/main" id="{C7277B23-6113-4813-BF85-7DB2B62B3073}"/>
                    </a:ext>
                  </a:extLst>
                </p14:cNvPr>
                <p14:cNvContentPartPr/>
                <p14:nvPr/>
              </p14:nvContentPartPr>
              <p14:xfrm>
                <a:off x="2028157" y="729472"/>
                <a:ext cx="75600" cy="114480"/>
              </p14:xfrm>
            </p:contentPart>
          </mc:Choice>
          <mc:Fallback xmlns="">
            <p:pic>
              <p:nvPicPr>
                <p:cNvPr id="426" name="Freihand 425">
                  <a:extLst>
                    <a:ext uri="{FF2B5EF4-FFF2-40B4-BE49-F238E27FC236}">
                      <a16:creationId xmlns:a16="http://schemas.microsoft.com/office/drawing/2014/main" id="{C7277B23-6113-4813-BF85-7DB2B62B3073}"/>
                    </a:ext>
                  </a:extLst>
                </p:cNvPr>
                <p:cNvPicPr/>
                <p:nvPr/>
              </p:nvPicPr>
              <p:blipFill>
                <a:blip r:embed="rId383"/>
                <a:stretch>
                  <a:fillRect/>
                </a:stretch>
              </p:blipFill>
              <p:spPr>
                <a:xfrm>
                  <a:off x="2023837" y="725152"/>
                  <a:ext cx="84240" cy="123120"/>
                </a:xfrm>
                <a:prstGeom prst="rect">
                  <a:avLst/>
                </a:prstGeom>
              </p:spPr>
            </p:pic>
          </mc:Fallback>
        </mc:AlternateContent>
      </p:grpSp>
      <p:grpSp>
        <p:nvGrpSpPr>
          <p:cNvPr id="429" name="Gruppieren 428">
            <a:extLst>
              <a:ext uri="{FF2B5EF4-FFF2-40B4-BE49-F238E27FC236}">
                <a16:creationId xmlns:a16="http://schemas.microsoft.com/office/drawing/2014/main" id="{807F3645-580F-4E22-A5AB-E1289FFDC41C}"/>
              </a:ext>
            </a:extLst>
          </p:cNvPr>
          <p:cNvGrpSpPr/>
          <p:nvPr/>
        </p:nvGrpSpPr>
        <p:grpSpPr>
          <a:xfrm>
            <a:off x="3407677" y="2868952"/>
            <a:ext cx="8175960" cy="3891600"/>
            <a:chOff x="3407677" y="2868952"/>
            <a:chExt cx="8175960" cy="3891600"/>
          </a:xfrm>
        </p:grpSpPr>
        <mc:AlternateContent xmlns:mc="http://schemas.openxmlformats.org/markup-compatibility/2006" xmlns:p14="http://schemas.microsoft.com/office/powerpoint/2010/main">
          <mc:Choice Requires="p14">
            <p:contentPart p14:bwMode="auto" r:id="rId384">
              <p14:nvContentPartPr>
                <p14:cNvPr id="200" name="Freihand 199">
                  <a:extLst>
                    <a:ext uri="{FF2B5EF4-FFF2-40B4-BE49-F238E27FC236}">
                      <a16:creationId xmlns:a16="http://schemas.microsoft.com/office/drawing/2014/main" id="{6F3424D1-BD3A-4A0F-AF33-F3375C2D257F}"/>
                    </a:ext>
                  </a:extLst>
                </p14:cNvPr>
                <p14:cNvContentPartPr/>
                <p14:nvPr/>
              </p14:nvContentPartPr>
              <p14:xfrm>
                <a:off x="4160077" y="5233432"/>
                <a:ext cx="97560" cy="146880"/>
              </p14:xfrm>
            </p:contentPart>
          </mc:Choice>
          <mc:Fallback xmlns="">
            <p:pic>
              <p:nvPicPr>
                <p:cNvPr id="200" name="Freihand 199">
                  <a:extLst>
                    <a:ext uri="{FF2B5EF4-FFF2-40B4-BE49-F238E27FC236}">
                      <a16:creationId xmlns:a16="http://schemas.microsoft.com/office/drawing/2014/main" id="{6F3424D1-BD3A-4A0F-AF33-F3375C2D257F}"/>
                    </a:ext>
                  </a:extLst>
                </p:cNvPr>
                <p:cNvPicPr/>
                <p:nvPr/>
              </p:nvPicPr>
              <p:blipFill>
                <a:blip r:embed="rId385"/>
                <a:stretch>
                  <a:fillRect/>
                </a:stretch>
              </p:blipFill>
              <p:spPr>
                <a:xfrm>
                  <a:off x="4155757" y="5229112"/>
                  <a:ext cx="106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01" name="Freihand 200">
                  <a:extLst>
                    <a:ext uri="{FF2B5EF4-FFF2-40B4-BE49-F238E27FC236}">
                      <a16:creationId xmlns:a16="http://schemas.microsoft.com/office/drawing/2014/main" id="{07BA2691-117C-48C3-90E6-A6860AC9C45A}"/>
                    </a:ext>
                  </a:extLst>
                </p14:cNvPr>
                <p14:cNvContentPartPr/>
                <p14:nvPr/>
              </p14:nvContentPartPr>
              <p14:xfrm>
                <a:off x="4196077" y="5203192"/>
                <a:ext cx="125280" cy="170640"/>
              </p14:xfrm>
            </p:contentPart>
          </mc:Choice>
          <mc:Fallback xmlns="">
            <p:pic>
              <p:nvPicPr>
                <p:cNvPr id="201" name="Freihand 200">
                  <a:extLst>
                    <a:ext uri="{FF2B5EF4-FFF2-40B4-BE49-F238E27FC236}">
                      <a16:creationId xmlns:a16="http://schemas.microsoft.com/office/drawing/2014/main" id="{07BA2691-117C-48C3-90E6-A6860AC9C45A}"/>
                    </a:ext>
                  </a:extLst>
                </p:cNvPr>
                <p:cNvPicPr/>
                <p:nvPr/>
              </p:nvPicPr>
              <p:blipFill>
                <a:blip r:embed="rId387"/>
                <a:stretch>
                  <a:fillRect/>
                </a:stretch>
              </p:blipFill>
              <p:spPr>
                <a:xfrm>
                  <a:off x="4191757" y="5198872"/>
                  <a:ext cx="133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02" name="Freihand 201">
                  <a:extLst>
                    <a:ext uri="{FF2B5EF4-FFF2-40B4-BE49-F238E27FC236}">
                      <a16:creationId xmlns:a16="http://schemas.microsoft.com/office/drawing/2014/main" id="{12217FE9-B669-4EA7-9996-82B3590DA37B}"/>
                    </a:ext>
                  </a:extLst>
                </p14:cNvPr>
                <p14:cNvContentPartPr/>
                <p14:nvPr/>
              </p14:nvContentPartPr>
              <p14:xfrm>
                <a:off x="4397317" y="5193472"/>
                <a:ext cx="27720" cy="132480"/>
              </p14:xfrm>
            </p:contentPart>
          </mc:Choice>
          <mc:Fallback xmlns="">
            <p:pic>
              <p:nvPicPr>
                <p:cNvPr id="202" name="Freihand 201">
                  <a:extLst>
                    <a:ext uri="{FF2B5EF4-FFF2-40B4-BE49-F238E27FC236}">
                      <a16:creationId xmlns:a16="http://schemas.microsoft.com/office/drawing/2014/main" id="{12217FE9-B669-4EA7-9996-82B3590DA37B}"/>
                    </a:ext>
                  </a:extLst>
                </p:cNvPr>
                <p:cNvPicPr/>
                <p:nvPr/>
              </p:nvPicPr>
              <p:blipFill>
                <a:blip r:embed="rId389"/>
                <a:stretch>
                  <a:fillRect/>
                </a:stretch>
              </p:blipFill>
              <p:spPr>
                <a:xfrm>
                  <a:off x="4392997" y="5189152"/>
                  <a:ext cx="3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3" name="Freihand 202">
                  <a:extLst>
                    <a:ext uri="{FF2B5EF4-FFF2-40B4-BE49-F238E27FC236}">
                      <a16:creationId xmlns:a16="http://schemas.microsoft.com/office/drawing/2014/main" id="{36465AA7-CCBA-45F6-8F49-8AAF4186AACD}"/>
                    </a:ext>
                  </a:extLst>
                </p14:cNvPr>
                <p14:cNvContentPartPr/>
                <p14:nvPr/>
              </p14:nvContentPartPr>
              <p14:xfrm>
                <a:off x="4312717" y="5093752"/>
                <a:ext cx="266040" cy="242280"/>
              </p14:xfrm>
            </p:contentPart>
          </mc:Choice>
          <mc:Fallback xmlns="">
            <p:pic>
              <p:nvPicPr>
                <p:cNvPr id="203" name="Freihand 202">
                  <a:extLst>
                    <a:ext uri="{FF2B5EF4-FFF2-40B4-BE49-F238E27FC236}">
                      <a16:creationId xmlns:a16="http://schemas.microsoft.com/office/drawing/2014/main" id="{36465AA7-CCBA-45F6-8F49-8AAF4186AACD}"/>
                    </a:ext>
                  </a:extLst>
                </p:cNvPr>
                <p:cNvPicPr/>
                <p:nvPr/>
              </p:nvPicPr>
              <p:blipFill>
                <a:blip r:embed="rId391"/>
                <a:stretch>
                  <a:fillRect/>
                </a:stretch>
              </p:blipFill>
              <p:spPr>
                <a:xfrm>
                  <a:off x="4308397" y="5089432"/>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1" name="Freihand 250">
                  <a:extLst>
                    <a:ext uri="{FF2B5EF4-FFF2-40B4-BE49-F238E27FC236}">
                      <a16:creationId xmlns:a16="http://schemas.microsoft.com/office/drawing/2014/main" id="{F79EF596-E6DC-4F8D-9883-D34F92500B7E}"/>
                    </a:ext>
                  </a:extLst>
                </p14:cNvPr>
                <p14:cNvContentPartPr/>
                <p14:nvPr/>
              </p14:nvContentPartPr>
              <p14:xfrm>
                <a:off x="3407677" y="4629352"/>
                <a:ext cx="237960" cy="106200"/>
              </p14:xfrm>
            </p:contentPart>
          </mc:Choice>
          <mc:Fallback xmlns="">
            <p:pic>
              <p:nvPicPr>
                <p:cNvPr id="251" name="Freihand 250">
                  <a:extLst>
                    <a:ext uri="{FF2B5EF4-FFF2-40B4-BE49-F238E27FC236}">
                      <a16:creationId xmlns:a16="http://schemas.microsoft.com/office/drawing/2014/main" id="{F79EF596-E6DC-4F8D-9883-D34F92500B7E}"/>
                    </a:ext>
                  </a:extLst>
                </p:cNvPr>
                <p:cNvPicPr/>
                <p:nvPr/>
              </p:nvPicPr>
              <p:blipFill>
                <a:blip r:embed="rId393"/>
                <a:stretch>
                  <a:fillRect/>
                </a:stretch>
              </p:blipFill>
              <p:spPr>
                <a:xfrm>
                  <a:off x="3403357" y="4625032"/>
                  <a:ext cx="246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2" name="Freihand 251">
                  <a:extLst>
                    <a:ext uri="{FF2B5EF4-FFF2-40B4-BE49-F238E27FC236}">
                      <a16:creationId xmlns:a16="http://schemas.microsoft.com/office/drawing/2014/main" id="{E7FD3958-3B12-4E92-8FCF-4F97A4A54F9E}"/>
                    </a:ext>
                  </a:extLst>
                </p14:cNvPr>
                <p14:cNvContentPartPr/>
                <p14:nvPr/>
              </p14:nvContentPartPr>
              <p14:xfrm>
                <a:off x="3684877" y="4625392"/>
                <a:ext cx="75600" cy="82080"/>
              </p14:xfrm>
            </p:contentPart>
          </mc:Choice>
          <mc:Fallback xmlns="">
            <p:pic>
              <p:nvPicPr>
                <p:cNvPr id="252" name="Freihand 251">
                  <a:extLst>
                    <a:ext uri="{FF2B5EF4-FFF2-40B4-BE49-F238E27FC236}">
                      <a16:creationId xmlns:a16="http://schemas.microsoft.com/office/drawing/2014/main" id="{E7FD3958-3B12-4E92-8FCF-4F97A4A54F9E}"/>
                    </a:ext>
                  </a:extLst>
                </p:cNvPr>
                <p:cNvPicPr/>
                <p:nvPr/>
              </p:nvPicPr>
              <p:blipFill>
                <a:blip r:embed="rId395"/>
                <a:stretch>
                  <a:fillRect/>
                </a:stretch>
              </p:blipFill>
              <p:spPr>
                <a:xfrm>
                  <a:off x="3680557" y="4621072"/>
                  <a:ext cx="84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3" name="Freihand 252">
                  <a:extLst>
                    <a:ext uri="{FF2B5EF4-FFF2-40B4-BE49-F238E27FC236}">
                      <a16:creationId xmlns:a16="http://schemas.microsoft.com/office/drawing/2014/main" id="{F8E2E889-B759-46A0-827F-215B9D3D2E5D}"/>
                    </a:ext>
                  </a:extLst>
                </p14:cNvPr>
                <p14:cNvContentPartPr/>
                <p14:nvPr/>
              </p14:nvContentPartPr>
              <p14:xfrm>
                <a:off x="3786037" y="4556272"/>
                <a:ext cx="595440" cy="122400"/>
              </p14:xfrm>
            </p:contentPart>
          </mc:Choice>
          <mc:Fallback xmlns="">
            <p:pic>
              <p:nvPicPr>
                <p:cNvPr id="253" name="Freihand 252">
                  <a:extLst>
                    <a:ext uri="{FF2B5EF4-FFF2-40B4-BE49-F238E27FC236}">
                      <a16:creationId xmlns:a16="http://schemas.microsoft.com/office/drawing/2014/main" id="{F8E2E889-B759-46A0-827F-215B9D3D2E5D}"/>
                    </a:ext>
                  </a:extLst>
                </p:cNvPr>
                <p:cNvPicPr/>
                <p:nvPr/>
              </p:nvPicPr>
              <p:blipFill>
                <a:blip r:embed="rId397"/>
                <a:stretch>
                  <a:fillRect/>
                </a:stretch>
              </p:blipFill>
              <p:spPr>
                <a:xfrm>
                  <a:off x="3781717" y="4551952"/>
                  <a:ext cx="604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4" name="Freihand 253">
                  <a:extLst>
                    <a:ext uri="{FF2B5EF4-FFF2-40B4-BE49-F238E27FC236}">
                      <a16:creationId xmlns:a16="http://schemas.microsoft.com/office/drawing/2014/main" id="{F8E22A89-2817-4776-88CE-671E2D54939B}"/>
                    </a:ext>
                  </a:extLst>
                </p14:cNvPr>
                <p14:cNvContentPartPr/>
                <p14:nvPr/>
              </p14:nvContentPartPr>
              <p14:xfrm>
                <a:off x="4497397" y="4464472"/>
                <a:ext cx="491040" cy="155880"/>
              </p14:xfrm>
            </p:contentPart>
          </mc:Choice>
          <mc:Fallback xmlns="">
            <p:pic>
              <p:nvPicPr>
                <p:cNvPr id="254" name="Freihand 253">
                  <a:extLst>
                    <a:ext uri="{FF2B5EF4-FFF2-40B4-BE49-F238E27FC236}">
                      <a16:creationId xmlns:a16="http://schemas.microsoft.com/office/drawing/2014/main" id="{F8E22A89-2817-4776-88CE-671E2D54939B}"/>
                    </a:ext>
                  </a:extLst>
                </p:cNvPr>
                <p:cNvPicPr/>
                <p:nvPr/>
              </p:nvPicPr>
              <p:blipFill>
                <a:blip r:embed="rId399"/>
                <a:stretch>
                  <a:fillRect/>
                </a:stretch>
              </p:blipFill>
              <p:spPr>
                <a:xfrm>
                  <a:off x="4493077" y="4460152"/>
                  <a:ext cx="499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5" name="Freihand 254">
                  <a:extLst>
                    <a:ext uri="{FF2B5EF4-FFF2-40B4-BE49-F238E27FC236}">
                      <a16:creationId xmlns:a16="http://schemas.microsoft.com/office/drawing/2014/main" id="{8B3F4E99-A93B-4F18-8792-759E18034D6E}"/>
                    </a:ext>
                  </a:extLst>
                </p14:cNvPr>
                <p14:cNvContentPartPr/>
                <p14:nvPr/>
              </p14:nvContentPartPr>
              <p14:xfrm>
                <a:off x="5157997" y="4489672"/>
                <a:ext cx="99000" cy="105120"/>
              </p14:xfrm>
            </p:contentPart>
          </mc:Choice>
          <mc:Fallback xmlns="">
            <p:pic>
              <p:nvPicPr>
                <p:cNvPr id="255" name="Freihand 254">
                  <a:extLst>
                    <a:ext uri="{FF2B5EF4-FFF2-40B4-BE49-F238E27FC236}">
                      <a16:creationId xmlns:a16="http://schemas.microsoft.com/office/drawing/2014/main" id="{8B3F4E99-A93B-4F18-8792-759E18034D6E}"/>
                    </a:ext>
                  </a:extLst>
                </p:cNvPr>
                <p:cNvPicPr/>
                <p:nvPr/>
              </p:nvPicPr>
              <p:blipFill>
                <a:blip r:embed="rId401"/>
                <a:stretch>
                  <a:fillRect/>
                </a:stretch>
              </p:blipFill>
              <p:spPr>
                <a:xfrm>
                  <a:off x="5153677" y="4485352"/>
                  <a:ext cx="107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Freihand 255">
                  <a:extLst>
                    <a:ext uri="{FF2B5EF4-FFF2-40B4-BE49-F238E27FC236}">
                      <a16:creationId xmlns:a16="http://schemas.microsoft.com/office/drawing/2014/main" id="{CBEAE172-F616-4288-87A3-0808AAA82500}"/>
                    </a:ext>
                  </a:extLst>
                </p14:cNvPr>
                <p14:cNvContentPartPr/>
                <p14:nvPr/>
              </p14:nvContentPartPr>
              <p14:xfrm>
                <a:off x="5267077" y="4467352"/>
                <a:ext cx="322920" cy="253080"/>
              </p14:xfrm>
            </p:contentPart>
          </mc:Choice>
          <mc:Fallback xmlns="">
            <p:pic>
              <p:nvPicPr>
                <p:cNvPr id="256" name="Freihand 255">
                  <a:extLst>
                    <a:ext uri="{FF2B5EF4-FFF2-40B4-BE49-F238E27FC236}">
                      <a16:creationId xmlns:a16="http://schemas.microsoft.com/office/drawing/2014/main" id="{CBEAE172-F616-4288-87A3-0808AAA82500}"/>
                    </a:ext>
                  </a:extLst>
                </p:cNvPr>
                <p:cNvPicPr/>
                <p:nvPr/>
              </p:nvPicPr>
              <p:blipFill>
                <a:blip r:embed="rId403"/>
                <a:stretch>
                  <a:fillRect/>
                </a:stretch>
              </p:blipFill>
              <p:spPr>
                <a:xfrm>
                  <a:off x="5262757" y="4463032"/>
                  <a:ext cx="331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Freihand 256">
                  <a:extLst>
                    <a:ext uri="{FF2B5EF4-FFF2-40B4-BE49-F238E27FC236}">
                      <a16:creationId xmlns:a16="http://schemas.microsoft.com/office/drawing/2014/main" id="{3A6D18AE-7CE7-49A9-814C-6705C53D7BDD}"/>
                    </a:ext>
                  </a:extLst>
                </p14:cNvPr>
                <p14:cNvContentPartPr/>
                <p14:nvPr/>
              </p14:nvContentPartPr>
              <p14:xfrm>
                <a:off x="5628157" y="4393192"/>
                <a:ext cx="360" cy="360"/>
              </p14:xfrm>
            </p:contentPart>
          </mc:Choice>
          <mc:Fallback xmlns="">
            <p:pic>
              <p:nvPicPr>
                <p:cNvPr id="257" name="Freihand 256">
                  <a:extLst>
                    <a:ext uri="{FF2B5EF4-FFF2-40B4-BE49-F238E27FC236}">
                      <a16:creationId xmlns:a16="http://schemas.microsoft.com/office/drawing/2014/main" id="{3A6D18AE-7CE7-49A9-814C-6705C53D7BDD}"/>
                    </a:ext>
                  </a:extLst>
                </p:cNvPr>
                <p:cNvPicPr/>
                <p:nvPr/>
              </p:nvPicPr>
              <p:blipFill>
                <a:blip r:embed="rId27"/>
                <a:stretch>
                  <a:fillRect/>
                </a:stretch>
              </p:blipFill>
              <p:spPr>
                <a:xfrm>
                  <a:off x="5623837" y="438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8" name="Freihand 257">
                  <a:extLst>
                    <a:ext uri="{FF2B5EF4-FFF2-40B4-BE49-F238E27FC236}">
                      <a16:creationId xmlns:a16="http://schemas.microsoft.com/office/drawing/2014/main" id="{D3BA154A-B117-4FB0-9751-7667F45A5CA9}"/>
                    </a:ext>
                  </a:extLst>
                </p14:cNvPr>
                <p14:cNvContentPartPr/>
                <p14:nvPr/>
              </p14:nvContentPartPr>
              <p14:xfrm>
                <a:off x="5621317" y="4368712"/>
                <a:ext cx="56520" cy="171000"/>
              </p14:xfrm>
            </p:contentPart>
          </mc:Choice>
          <mc:Fallback xmlns="">
            <p:pic>
              <p:nvPicPr>
                <p:cNvPr id="258" name="Freihand 257">
                  <a:extLst>
                    <a:ext uri="{FF2B5EF4-FFF2-40B4-BE49-F238E27FC236}">
                      <a16:creationId xmlns:a16="http://schemas.microsoft.com/office/drawing/2014/main" id="{D3BA154A-B117-4FB0-9751-7667F45A5CA9}"/>
                    </a:ext>
                  </a:extLst>
                </p:cNvPr>
                <p:cNvPicPr/>
                <p:nvPr/>
              </p:nvPicPr>
              <p:blipFill>
                <a:blip r:embed="rId406"/>
                <a:stretch>
                  <a:fillRect/>
                </a:stretch>
              </p:blipFill>
              <p:spPr>
                <a:xfrm>
                  <a:off x="5616997" y="4364392"/>
                  <a:ext cx="65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9" name="Freihand 258">
                  <a:extLst>
                    <a:ext uri="{FF2B5EF4-FFF2-40B4-BE49-F238E27FC236}">
                      <a16:creationId xmlns:a16="http://schemas.microsoft.com/office/drawing/2014/main" id="{42EFBDB7-E3F6-4091-A774-6B1D490C7184}"/>
                    </a:ext>
                  </a:extLst>
                </p14:cNvPr>
                <p14:cNvContentPartPr/>
                <p14:nvPr/>
              </p14:nvContentPartPr>
              <p14:xfrm>
                <a:off x="5691157" y="4388512"/>
                <a:ext cx="43200" cy="116640"/>
              </p14:xfrm>
            </p:contentPart>
          </mc:Choice>
          <mc:Fallback xmlns="">
            <p:pic>
              <p:nvPicPr>
                <p:cNvPr id="259" name="Freihand 258">
                  <a:extLst>
                    <a:ext uri="{FF2B5EF4-FFF2-40B4-BE49-F238E27FC236}">
                      <a16:creationId xmlns:a16="http://schemas.microsoft.com/office/drawing/2014/main" id="{42EFBDB7-E3F6-4091-A774-6B1D490C7184}"/>
                    </a:ext>
                  </a:extLst>
                </p:cNvPr>
                <p:cNvPicPr/>
                <p:nvPr/>
              </p:nvPicPr>
              <p:blipFill>
                <a:blip r:embed="rId408"/>
                <a:stretch>
                  <a:fillRect/>
                </a:stretch>
              </p:blipFill>
              <p:spPr>
                <a:xfrm>
                  <a:off x="5686837" y="4384192"/>
                  <a:ext cx="5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0" name="Freihand 259">
                  <a:extLst>
                    <a:ext uri="{FF2B5EF4-FFF2-40B4-BE49-F238E27FC236}">
                      <a16:creationId xmlns:a16="http://schemas.microsoft.com/office/drawing/2014/main" id="{4F608FD1-C40B-4719-B721-229094B2F2E3}"/>
                    </a:ext>
                  </a:extLst>
                </p14:cNvPr>
                <p14:cNvContentPartPr/>
                <p14:nvPr/>
              </p14:nvContentPartPr>
              <p14:xfrm>
                <a:off x="5752717" y="4340992"/>
                <a:ext cx="76320" cy="169560"/>
              </p14:xfrm>
            </p:contentPart>
          </mc:Choice>
          <mc:Fallback xmlns="">
            <p:pic>
              <p:nvPicPr>
                <p:cNvPr id="260" name="Freihand 259">
                  <a:extLst>
                    <a:ext uri="{FF2B5EF4-FFF2-40B4-BE49-F238E27FC236}">
                      <a16:creationId xmlns:a16="http://schemas.microsoft.com/office/drawing/2014/main" id="{4F608FD1-C40B-4719-B721-229094B2F2E3}"/>
                    </a:ext>
                  </a:extLst>
                </p:cNvPr>
                <p:cNvPicPr/>
                <p:nvPr/>
              </p:nvPicPr>
              <p:blipFill>
                <a:blip r:embed="rId410"/>
                <a:stretch>
                  <a:fillRect/>
                </a:stretch>
              </p:blipFill>
              <p:spPr>
                <a:xfrm>
                  <a:off x="5748397" y="4336672"/>
                  <a:ext cx="84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1" name="Freihand 260">
                  <a:extLst>
                    <a:ext uri="{FF2B5EF4-FFF2-40B4-BE49-F238E27FC236}">
                      <a16:creationId xmlns:a16="http://schemas.microsoft.com/office/drawing/2014/main" id="{07BDB679-8A89-4048-834B-835839D5101C}"/>
                    </a:ext>
                  </a:extLst>
                </p14:cNvPr>
                <p14:cNvContentPartPr/>
                <p14:nvPr/>
              </p14:nvContentPartPr>
              <p14:xfrm>
                <a:off x="5853877" y="4436392"/>
                <a:ext cx="298080" cy="55800"/>
              </p14:xfrm>
            </p:contentPart>
          </mc:Choice>
          <mc:Fallback xmlns="">
            <p:pic>
              <p:nvPicPr>
                <p:cNvPr id="261" name="Freihand 260">
                  <a:extLst>
                    <a:ext uri="{FF2B5EF4-FFF2-40B4-BE49-F238E27FC236}">
                      <a16:creationId xmlns:a16="http://schemas.microsoft.com/office/drawing/2014/main" id="{07BDB679-8A89-4048-834B-835839D5101C}"/>
                    </a:ext>
                  </a:extLst>
                </p:cNvPr>
                <p:cNvPicPr/>
                <p:nvPr/>
              </p:nvPicPr>
              <p:blipFill>
                <a:blip r:embed="rId412"/>
                <a:stretch>
                  <a:fillRect/>
                </a:stretch>
              </p:blipFill>
              <p:spPr>
                <a:xfrm>
                  <a:off x="5849557" y="4432072"/>
                  <a:ext cx="306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 name="Freihand 261">
                  <a:extLst>
                    <a:ext uri="{FF2B5EF4-FFF2-40B4-BE49-F238E27FC236}">
                      <a16:creationId xmlns:a16="http://schemas.microsoft.com/office/drawing/2014/main" id="{0A670D9E-EA02-4CA3-8141-73B86CBC3CF9}"/>
                    </a:ext>
                  </a:extLst>
                </p14:cNvPr>
                <p14:cNvContentPartPr/>
                <p14:nvPr/>
              </p14:nvContentPartPr>
              <p14:xfrm>
                <a:off x="6119557" y="4370512"/>
                <a:ext cx="360" cy="360"/>
              </p14:xfrm>
            </p:contentPart>
          </mc:Choice>
          <mc:Fallback xmlns="">
            <p:pic>
              <p:nvPicPr>
                <p:cNvPr id="262" name="Freihand 261">
                  <a:extLst>
                    <a:ext uri="{FF2B5EF4-FFF2-40B4-BE49-F238E27FC236}">
                      <a16:creationId xmlns:a16="http://schemas.microsoft.com/office/drawing/2014/main" id="{0A670D9E-EA02-4CA3-8141-73B86CBC3CF9}"/>
                    </a:ext>
                  </a:extLst>
                </p:cNvPr>
                <p:cNvPicPr/>
                <p:nvPr/>
              </p:nvPicPr>
              <p:blipFill>
                <a:blip r:embed="rId27"/>
                <a:stretch>
                  <a:fillRect/>
                </a:stretch>
              </p:blipFill>
              <p:spPr>
                <a:xfrm>
                  <a:off x="6115237" y="4366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3" name="Freihand 262">
                  <a:extLst>
                    <a:ext uri="{FF2B5EF4-FFF2-40B4-BE49-F238E27FC236}">
                      <a16:creationId xmlns:a16="http://schemas.microsoft.com/office/drawing/2014/main" id="{E625A490-12FE-4E54-9D31-B5F6D08C6A7A}"/>
                    </a:ext>
                  </a:extLst>
                </p14:cNvPr>
                <p14:cNvContentPartPr/>
                <p14:nvPr/>
              </p14:nvContentPartPr>
              <p14:xfrm>
                <a:off x="4734277" y="4774072"/>
                <a:ext cx="219600" cy="111600"/>
              </p14:xfrm>
            </p:contentPart>
          </mc:Choice>
          <mc:Fallback xmlns="">
            <p:pic>
              <p:nvPicPr>
                <p:cNvPr id="263" name="Freihand 262">
                  <a:extLst>
                    <a:ext uri="{FF2B5EF4-FFF2-40B4-BE49-F238E27FC236}">
                      <a16:creationId xmlns:a16="http://schemas.microsoft.com/office/drawing/2014/main" id="{E625A490-12FE-4E54-9D31-B5F6D08C6A7A}"/>
                    </a:ext>
                  </a:extLst>
                </p:cNvPr>
                <p:cNvPicPr/>
                <p:nvPr/>
              </p:nvPicPr>
              <p:blipFill>
                <a:blip r:embed="rId415"/>
                <a:stretch>
                  <a:fillRect/>
                </a:stretch>
              </p:blipFill>
              <p:spPr>
                <a:xfrm>
                  <a:off x="4729957" y="4769752"/>
                  <a:ext cx="228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4" name="Freihand 263">
                  <a:extLst>
                    <a:ext uri="{FF2B5EF4-FFF2-40B4-BE49-F238E27FC236}">
                      <a16:creationId xmlns:a16="http://schemas.microsoft.com/office/drawing/2014/main" id="{EBEA010F-44F6-4EAB-8E2C-BDF6FFD74EA6}"/>
                    </a:ext>
                  </a:extLst>
                </p14:cNvPr>
                <p14:cNvContentPartPr/>
                <p14:nvPr/>
              </p14:nvContentPartPr>
              <p14:xfrm>
                <a:off x="4993837" y="4700272"/>
                <a:ext cx="156240" cy="182160"/>
              </p14:xfrm>
            </p:contentPart>
          </mc:Choice>
          <mc:Fallback xmlns="">
            <p:pic>
              <p:nvPicPr>
                <p:cNvPr id="264" name="Freihand 263">
                  <a:extLst>
                    <a:ext uri="{FF2B5EF4-FFF2-40B4-BE49-F238E27FC236}">
                      <a16:creationId xmlns:a16="http://schemas.microsoft.com/office/drawing/2014/main" id="{EBEA010F-44F6-4EAB-8E2C-BDF6FFD74EA6}"/>
                    </a:ext>
                  </a:extLst>
                </p:cNvPr>
                <p:cNvPicPr/>
                <p:nvPr/>
              </p:nvPicPr>
              <p:blipFill>
                <a:blip r:embed="rId417"/>
                <a:stretch>
                  <a:fillRect/>
                </a:stretch>
              </p:blipFill>
              <p:spPr>
                <a:xfrm>
                  <a:off x="4989517" y="4695952"/>
                  <a:ext cx="164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5" name="Freihand 264">
                  <a:extLst>
                    <a:ext uri="{FF2B5EF4-FFF2-40B4-BE49-F238E27FC236}">
                      <a16:creationId xmlns:a16="http://schemas.microsoft.com/office/drawing/2014/main" id="{33FC20F1-B6C7-4DD1-A3C5-165BCE93858C}"/>
                    </a:ext>
                  </a:extLst>
                </p14:cNvPr>
                <p14:cNvContentPartPr/>
                <p14:nvPr/>
              </p14:nvContentPartPr>
              <p14:xfrm>
                <a:off x="4918237" y="4671472"/>
                <a:ext cx="650520" cy="267120"/>
              </p14:xfrm>
            </p:contentPart>
          </mc:Choice>
          <mc:Fallback xmlns="">
            <p:pic>
              <p:nvPicPr>
                <p:cNvPr id="265" name="Freihand 264">
                  <a:extLst>
                    <a:ext uri="{FF2B5EF4-FFF2-40B4-BE49-F238E27FC236}">
                      <a16:creationId xmlns:a16="http://schemas.microsoft.com/office/drawing/2014/main" id="{33FC20F1-B6C7-4DD1-A3C5-165BCE93858C}"/>
                    </a:ext>
                  </a:extLst>
                </p:cNvPr>
                <p:cNvPicPr/>
                <p:nvPr/>
              </p:nvPicPr>
              <p:blipFill>
                <a:blip r:embed="rId419"/>
                <a:stretch>
                  <a:fillRect/>
                </a:stretch>
              </p:blipFill>
              <p:spPr>
                <a:xfrm>
                  <a:off x="4913917" y="4667152"/>
                  <a:ext cx="6591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7" name="Freihand 266">
                  <a:extLst>
                    <a:ext uri="{FF2B5EF4-FFF2-40B4-BE49-F238E27FC236}">
                      <a16:creationId xmlns:a16="http://schemas.microsoft.com/office/drawing/2014/main" id="{7F046AAF-83E6-4A4C-B3E3-95ED98E6FEED}"/>
                    </a:ext>
                  </a:extLst>
                </p14:cNvPr>
                <p14:cNvContentPartPr/>
                <p14:nvPr/>
              </p14:nvContentPartPr>
              <p14:xfrm>
                <a:off x="5665237" y="4824472"/>
                <a:ext cx="26280" cy="105840"/>
              </p14:xfrm>
            </p:contentPart>
          </mc:Choice>
          <mc:Fallback xmlns="">
            <p:pic>
              <p:nvPicPr>
                <p:cNvPr id="267" name="Freihand 266">
                  <a:extLst>
                    <a:ext uri="{FF2B5EF4-FFF2-40B4-BE49-F238E27FC236}">
                      <a16:creationId xmlns:a16="http://schemas.microsoft.com/office/drawing/2014/main" id="{7F046AAF-83E6-4A4C-B3E3-95ED98E6FEED}"/>
                    </a:ext>
                  </a:extLst>
                </p:cNvPr>
                <p:cNvPicPr/>
                <p:nvPr/>
              </p:nvPicPr>
              <p:blipFill>
                <a:blip r:embed="rId421"/>
                <a:stretch>
                  <a:fillRect/>
                </a:stretch>
              </p:blipFill>
              <p:spPr>
                <a:xfrm>
                  <a:off x="5660917" y="4820152"/>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8" name="Freihand 267">
                  <a:extLst>
                    <a:ext uri="{FF2B5EF4-FFF2-40B4-BE49-F238E27FC236}">
                      <a16:creationId xmlns:a16="http://schemas.microsoft.com/office/drawing/2014/main" id="{25F3888F-B6D9-473B-8BEA-29334E85589A}"/>
                    </a:ext>
                  </a:extLst>
                </p14:cNvPr>
                <p14:cNvContentPartPr/>
                <p14:nvPr/>
              </p14:nvContentPartPr>
              <p14:xfrm>
                <a:off x="5753437" y="4713232"/>
                <a:ext cx="143280" cy="247320"/>
              </p14:xfrm>
            </p:contentPart>
          </mc:Choice>
          <mc:Fallback xmlns="">
            <p:pic>
              <p:nvPicPr>
                <p:cNvPr id="268" name="Freihand 267">
                  <a:extLst>
                    <a:ext uri="{FF2B5EF4-FFF2-40B4-BE49-F238E27FC236}">
                      <a16:creationId xmlns:a16="http://schemas.microsoft.com/office/drawing/2014/main" id="{25F3888F-B6D9-473B-8BEA-29334E85589A}"/>
                    </a:ext>
                  </a:extLst>
                </p:cNvPr>
                <p:cNvPicPr/>
                <p:nvPr/>
              </p:nvPicPr>
              <p:blipFill>
                <a:blip r:embed="rId423"/>
                <a:stretch>
                  <a:fillRect/>
                </a:stretch>
              </p:blipFill>
              <p:spPr>
                <a:xfrm>
                  <a:off x="5749117" y="4708912"/>
                  <a:ext cx="151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9" name="Freihand 268">
                  <a:extLst>
                    <a:ext uri="{FF2B5EF4-FFF2-40B4-BE49-F238E27FC236}">
                      <a16:creationId xmlns:a16="http://schemas.microsoft.com/office/drawing/2014/main" id="{6C921F36-FB33-42C3-897D-408A3DC25E31}"/>
                    </a:ext>
                  </a:extLst>
                </p14:cNvPr>
                <p14:cNvContentPartPr/>
                <p14:nvPr/>
              </p14:nvContentPartPr>
              <p14:xfrm>
                <a:off x="5890237" y="4789912"/>
                <a:ext cx="79560" cy="99720"/>
              </p14:xfrm>
            </p:contentPart>
          </mc:Choice>
          <mc:Fallback xmlns="">
            <p:pic>
              <p:nvPicPr>
                <p:cNvPr id="269" name="Freihand 268">
                  <a:extLst>
                    <a:ext uri="{FF2B5EF4-FFF2-40B4-BE49-F238E27FC236}">
                      <a16:creationId xmlns:a16="http://schemas.microsoft.com/office/drawing/2014/main" id="{6C921F36-FB33-42C3-897D-408A3DC25E31}"/>
                    </a:ext>
                  </a:extLst>
                </p:cNvPr>
                <p:cNvPicPr/>
                <p:nvPr/>
              </p:nvPicPr>
              <p:blipFill>
                <a:blip r:embed="rId425"/>
                <a:stretch>
                  <a:fillRect/>
                </a:stretch>
              </p:blipFill>
              <p:spPr>
                <a:xfrm>
                  <a:off x="5885917" y="4785592"/>
                  <a:ext cx="8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0" name="Freihand 269">
                  <a:extLst>
                    <a:ext uri="{FF2B5EF4-FFF2-40B4-BE49-F238E27FC236}">
                      <a16:creationId xmlns:a16="http://schemas.microsoft.com/office/drawing/2014/main" id="{1B859660-0B4A-4EAB-8966-3EFD78752A1F}"/>
                    </a:ext>
                  </a:extLst>
                </p14:cNvPr>
                <p14:cNvContentPartPr/>
                <p14:nvPr/>
              </p14:nvContentPartPr>
              <p14:xfrm>
                <a:off x="5949277" y="4643392"/>
                <a:ext cx="111960" cy="324720"/>
              </p14:xfrm>
            </p:contentPart>
          </mc:Choice>
          <mc:Fallback xmlns="">
            <p:pic>
              <p:nvPicPr>
                <p:cNvPr id="270" name="Freihand 269">
                  <a:extLst>
                    <a:ext uri="{FF2B5EF4-FFF2-40B4-BE49-F238E27FC236}">
                      <a16:creationId xmlns:a16="http://schemas.microsoft.com/office/drawing/2014/main" id="{1B859660-0B4A-4EAB-8966-3EFD78752A1F}"/>
                    </a:ext>
                  </a:extLst>
                </p:cNvPr>
                <p:cNvPicPr/>
                <p:nvPr/>
              </p:nvPicPr>
              <p:blipFill>
                <a:blip r:embed="rId427"/>
                <a:stretch>
                  <a:fillRect/>
                </a:stretch>
              </p:blipFill>
              <p:spPr>
                <a:xfrm>
                  <a:off x="5944957" y="4639072"/>
                  <a:ext cx="1206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3" name="Freihand 322">
                  <a:extLst>
                    <a:ext uri="{FF2B5EF4-FFF2-40B4-BE49-F238E27FC236}">
                      <a16:creationId xmlns:a16="http://schemas.microsoft.com/office/drawing/2014/main" id="{D3AE67B6-20F1-4F22-9056-E057E6EF4DE8}"/>
                    </a:ext>
                  </a:extLst>
                </p14:cNvPr>
                <p14:cNvContentPartPr/>
                <p14:nvPr/>
              </p14:nvContentPartPr>
              <p14:xfrm>
                <a:off x="10842037" y="3230752"/>
                <a:ext cx="58680" cy="172800"/>
              </p14:xfrm>
            </p:contentPart>
          </mc:Choice>
          <mc:Fallback xmlns="">
            <p:pic>
              <p:nvPicPr>
                <p:cNvPr id="323" name="Freihand 322">
                  <a:extLst>
                    <a:ext uri="{FF2B5EF4-FFF2-40B4-BE49-F238E27FC236}">
                      <a16:creationId xmlns:a16="http://schemas.microsoft.com/office/drawing/2014/main" id="{D3AE67B6-20F1-4F22-9056-E057E6EF4DE8}"/>
                    </a:ext>
                  </a:extLst>
                </p:cNvPr>
                <p:cNvPicPr/>
                <p:nvPr/>
              </p:nvPicPr>
              <p:blipFill>
                <a:blip r:embed="rId429"/>
                <a:stretch>
                  <a:fillRect/>
                </a:stretch>
              </p:blipFill>
              <p:spPr>
                <a:xfrm>
                  <a:off x="10837717" y="3226432"/>
                  <a:ext cx="67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4" name="Freihand 323">
                  <a:extLst>
                    <a:ext uri="{FF2B5EF4-FFF2-40B4-BE49-F238E27FC236}">
                      <a16:creationId xmlns:a16="http://schemas.microsoft.com/office/drawing/2014/main" id="{076C63C9-0771-485B-8B84-C54DFE66C8EC}"/>
                    </a:ext>
                  </a:extLst>
                </p14:cNvPr>
                <p14:cNvContentPartPr/>
                <p14:nvPr/>
              </p14:nvContentPartPr>
              <p14:xfrm>
                <a:off x="10907557" y="3294472"/>
                <a:ext cx="115200" cy="110160"/>
              </p14:xfrm>
            </p:contentPart>
          </mc:Choice>
          <mc:Fallback xmlns="">
            <p:pic>
              <p:nvPicPr>
                <p:cNvPr id="324" name="Freihand 323">
                  <a:extLst>
                    <a:ext uri="{FF2B5EF4-FFF2-40B4-BE49-F238E27FC236}">
                      <a16:creationId xmlns:a16="http://schemas.microsoft.com/office/drawing/2014/main" id="{076C63C9-0771-485B-8B84-C54DFE66C8EC}"/>
                    </a:ext>
                  </a:extLst>
                </p:cNvPr>
                <p:cNvPicPr/>
                <p:nvPr/>
              </p:nvPicPr>
              <p:blipFill>
                <a:blip r:embed="rId431"/>
                <a:stretch>
                  <a:fillRect/>
                </a:stretch>
              </p:blipFill>
              <p:spPr>
                <a:xfrm>
                  <a:off x="10903237" y="3290152"/>
                  <a:ext cx="123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5" name="Freihand 324">
                  <a:extLst>
                    <a:ext uri="{FF2B5EF4-FFF2-40B4-BE49-F238E27FC236}">
                      <a16:creationId xmlns:a16="http://schemas.microsoft.com/office/drawing/2014/main" id="{6238D22B-BB70-4ED8-A5AD-DA61ECEBF43A}"/>
                    </a:ext>
                  </a:extLst>
                </p14:cNvPr>
                <p14:cNvContentPartPr/>
                <p14:nvPr/>
              </p14:nvContentPartPr>
              <p14:xfrm>
                <a:off x="11037877" y="3285832"/>
                <a:ext cx="248040" cy="121320"/>
              </p14:xfrm>
            </p:contentPart>
          </mc:Choice>
          <mc:Fallback xmlns="">
            <p:pic>
              <p:nvPicPr>
                <p:cNvPr id="325" name="Freihand 324">
                  <a:extLst>
                    <a:ext uri="{FF2B5EF4-FFF2-40B4-BE49-F238E27FC236}">
                      <a16:creationId xmlns:a16="http://schemas.microsoft.com/office/drawing/2014/main" id="{6238D22B-BB70-4ED8-A5AD-DA61ECEBF43A}"/>
                    </a:ext>
                  </a:extLst>
                </p:cNvPr>
                <p:cNvPicPr/>
                <p:nvPr/>
              </p:nvPicPr>
              <p:blipFill>
                <a:blip r:embed="rId433"/>
                <a:stretch>
                  <a:fillRect/>
                </a:stretch>
              </p:blipFill>
              <p:spPr>
                <a:xfrm>
                  <a:off x="11033557" y="3281512"/>
                  <a:ext cx="256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6" name="Freihand 325">
                  <a:extLst>
                    <a:ext uri="{FF2B5EF4-FFF2-40B4-BE49-F238E27FC236}">
                      <a16:creationId xmlns:a16="http://schemas.microsoft.com/office/drawing/2014/main" id="{DFCAEA12-4717-4E9B-BE38-0799BA1ADF9C}"/>
                    </a:ext>
                  </a:extLst>
                </p14:cNvPr>
                <p14:cNvContentPartPr/>
                <p14:nvPr/>
              </p14:nvContentPartPr>
              <p14:xfrm>
                <a:off x="11302477" y="3204112"/>
                <a:ext cx="19800" cy="192240"/>
              </p14:xfrm>
            </p:contentPart>
          </mc:Choice>
          <mc:Fallback xmlns="">
            <p:pic>
              <p:nvPicPr>
                <p:cNvPr id="326" name="Freihand 325">
                  <a:extLst>
                    <a:ext uri="{FF2B5EF4-FFF2-40B4-BE49-F238E27FC236}">
                      <a16:creationId xmlns:a16="http://schemas.microsoft.com/office/drawing/2014/main" id="{DFCAEA12-4717-4E9B-BE38-0799BA1ADF9C}"/>
                    </a:ext>
                  </a:extLst>
                </p:cNvPr>
                <p:cNvPicPr/>
                <p:nvPr/>
              </p:nvPicPr>
              <p:blipFill>
                <a:blip r:embed="rId435"/>
                <a:stretch>
                  <a:fillRect/>
                </a:stretch>
              </p:blipFill>
              <p:spPr>
                <a:xfrm>
                  <a:off x="11298157" y="3199792"/>
                  <a:ext cx="28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7" name="Freihand 276">
                  <a:extLst>
                    <a:ext uri="{FF2B5EF4-FFF2-40B4-BE49-F238E27FC236}">
                      <a16:creationId xmlns:a16="http://schemas.microsoft.com/office/drawing/2014/main" id="{1421BC3D-BEF4-4432-BB60-BEA2A86EBEA5}"/>
                    </a:ext>
                  </a:extLst>
                </p14:cNvPr>
                <p14:cNvContentPartPr/>
                <p14:nvPr/>
              </p14:nvContentPartPr>
              <p14:xfrm>
                <a:off x="6136477" y="3088912"/>
                <a:ext cx="255240" cy="18000"/>
              </p14:xfrm>
            </p:contentPart>
          </mc:Choice>
          <mc:Fallback xmlns="">
            <p:pic>
              <p:nvPicPr>
                <p:cNvPr id="277" name="Freihand 276">
                  <a:extLst>
                    <a:ext uri="{FF2B5EF4-FFF2-40B4-BE49-F238E27FC236}">
                      <a16:creationId xmlns:a16="http://schemas.microsoft.com/office/drawing/2014/main" id="{1421BC3D-BEF4-4432-BB60-BEA2A86EBEA5}"/>
                    </a:ext>
                  </a:extLst>
                </p:cNvPr>
                <p:cNvPicPr/>
                <p:nvPr/>
              </p:nvPicPr>
              <p:blipFill>
                <a:blip r:embed="rId437"/>
                <a:stretch>
                  <a:fillRect/>
                </a:stretch>
              </p:blipFill>
              <p:spPr>
                <a:xfrm>
                  <a:off x="6132157" y="3084592"/>
                  <a:ext cx="263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8" name="Freihand 277">
                  <a:extLst>
                    <a:ext uri="{FF2B5EF4-FFF2-40B4-BE49-F238E27FC236}">
                      <a16:creationId xmlns:a16="http://schemas.microsoft.com/office/drawing/2014/main" id="{07E7A322-F7BE-4F14-9DC7-A89E13F842FE}"/>
                    </a:ext>
                  </a:extLst>
                </p14:cNvPr>
                <p14:cNvContentPartPr/>
                <p14:nvPr/>
              </p14:nvContentPartPr>
              <p14:xfrm>
                <a:off x="6165637" y="3052192"/>
                <a:ext cx="288360" cy="40320"/>
              </p14:xfrm>
            </p:contentPart>
          </mc:Choice>
          <mc:Fallback xmlns="">
            <p:pic>
              <p:nvPicPr>
                <p:cNvPr id="278" name="Freihand 277">
                  <a:extLst>
                    <a:ext uri="{FF2B5EF4-FFF2-40B4-BE49-F238E27FC236}">
                      <a16:creationId xmlns:a16="http://schemas.microsoft.com/office/drawing/2014/main" id="{07E7A322-F7BE-4F14-9DC7-A89E13F842FE}"/>
                    </a:ext>
                  </a:extLst>
                </p:cNvPr>
                <p:cNvPicPr/>
                <p:nvPr/>
              </p:nvPicPr>
              <p:blipFill>
                <a:blip r:embed="rId439"/>
                <a:stretch>
                  <a:fillRect/>
                </a:stretch>
              </p:blipFill>
              <p:spPr>
                <a:xfrm>
                  <a:off x="6161317" y="3047872"/>
                  <a:ext cx="297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9" name="Freihand 278">
                  <a:extLst>
                    <a:ext uri="{FF2B5EF4-FFF2-40B4-BE49-F238E27FC236}">
                      <a16:creationId xmlns:a16="http://schemas.microsoft.com/office/drawing/2014/main" id="{0AFD9BE6-FA61-44E2-81E9-04E36B1581A9}"/>
                    </a:ext>
                  </a:extLst>
                </p14:cNvPr>
                <p14:cNvContentPartPr/>
                <p14:nvPr/>
              </p14:nvContentPartPr>
              <p14:xfrm>
                <a:off x="6150157" y="3162352"/>
                <a:ext cx="266760" cy="7200"/>
              </p14:xfrm>
            </p:contentPart>
          </mc:Choice>
          <mc:Fallback xmlns="">
            <p:pic>
              <p:nvPicPr>
                <p:cNvPr id="279" name="Freihand 278">
                  <a:extLst>
                    <a:ext uri="{FF2B5EF4-FFF2-40B4-BE49-F238E27FC236}">
                      <a16:creationId xmlns:a16="http://schemas.microsoft.com/office/drawing/2014/main" id="{0AFD9BE6-FA61-44E2-81E9-04E36B1581A9}"/>
                    </a:ext>
                  </a:extLst>
                </p:cNvPr>
                <p:cNvPicPr/>
                <p:nvPr/>
              </p:nvPicPr>
              <p:blipFill>
                <a:blip r:embed="rId441"/>
                <a:stretch>
                  <a:fillRect/>
                </a:stretch>
              </p:blipFill>
              <p:spPr>
                <a:xfrm>
                  <a:off x="6145837" y="3158032"/>
                  <a:ext cx="275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0" name="Freihand 279">
                  <a:extLst>
                    <a:ext uri="{FF2B5EF4-FFF2-40B4-BE49-F238E27FC236}">
                      <a16:creationId xmlns:a16="http://schemas.microsoft.com/office/drawing/2014/main" id="{26D96994-AA8F-4547-9664-192C9D6C264C}"/>
                    </a:ext>
                  </a:extLst>
                </p14:cNvPr>
                <p14:cNvContentPartPr/>
                <p14:nvPr/>
              </p14:nvContentPartPr>
              <p14:xfrm>
                <a:off x="6395317" y="3004672"/>
                <a:ext cx="148320" cy="261000"/>
              </p14:xfrm>
            </p:contentPart>
          </mc:Choice>
          <mc:Fallback xmlns="">
            <p:pic>
              <p:nvPicPr>
                <p:cNvPr id="280" name="Freihand 279">
                  <a:extLst>
                    <a:ext uri="{FF2B5EF4-FFF2-40B4-BE49-F238E27FC236}">
                      <a16:creationId xmlns:a16="http://schemas.microsoft.com/office/drawing/2014/main" id="{26D96994-AA8F-4547-9664-192C9D6C264C}"/>
                    </a:ext>
                  </a:extLst>
                </p:cNvPr>
                <p:cNvPicPr/>
                <p:nvPr/>
              </p:nvPicPr>
              <p:blipFill>
                <a:blip r:embed="rId443"/>
                <a:stretch>
                  <a:fillRect/>
                </a:stretch>
              </p:blipFill>
              <p:spPr>
                <a:xfrm>
                  <a:off x="6390997" y="3000352"/>
                  <a:ext cx="1569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1" name="Freihand 280">
                  <a:extLst>
                    <a:ext uri="{FF2B5EF4-FFF2-40B4-BE49-F238E27FC236}">
                      <a16:creationId xmlns:a16="http://schemas.microsoft.com/office/drawing/2014/main" id="{D0168A76-968D-45DB-A36F-23BAEDC5F54D}"/>
                    </a:ext>
                  </a:extLst>
                </p14:cNvPr>
                <p14:cNvContentPartPr/>
                <p14:nvPr/>
              </p14:nvContentPartPr>
              <p14:xfrm>
                <a:off x="6694117" y="3071992"/>
                <a:ext cx="138600" cy="130320"/>
              </p14:xfrm>
            </p:contentPart>
          </mc:Choice>
          <mc:Fallback xmlns="">
            <p:pic>
              <p:nvPicPr>
                <p:cNvPr id="281" name="Freihand 280">
                  <a:extLst>
                    <a:ext uri="{FF2B5EF4-FFF2-40B4-BE49-F238E27FC236}">
                      <a16:creationId xmlns:a16="http://schemas.microsoft.com/office/drawing/2014/main" id="{D0168A76-968D-45DB-A36F-23BAEDC5F54D}"/>
                    </a:ext>
                  </a:extLst>
                </p:cNvPr>
                <p:cNvPicPr/>
                <p:nvPr/>
              </p:nvPicPr>
              <p:blipFill>
                <a:blip r:embed="rId445"/>
                <a:stretch>
                  <a:fillRect/>
                </a:stretch>
              </p:blipFill>
              <p:spPr>
                <a:xfrm>
                  <a:off x="6689797" y="3067672"/>
                  <a:ext cx="147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2" name="Freihand 281">
                  <a:extLst>
                    <a:ext uri="{FF2B5EF4-FFF2-40B4-BE49-F238E27FC236}">
                      <a16:creationId xmlns:a16="http://schemas.microsoft.com/office/drawing/2014/main" id="{7A788797-9665-433E-A375-D95F8ABD1399}"/>
                    </a:ext>
                  </a:extLst>
                </p14:cNvPr>
                <p14:cNvContentPartPr/>
                <p14:nvPr/>
              </p14:nvContentPartPr>
              <p14:xfrm>
                <a:off x="6867997" y="3035272"/>
                <a:ext cx="128520" cy="318240"/>
              </p14:xfrm>
            </p:contentPart>
          </mc:Choice>
          <mc:Fallback xmlns="">
            <p:pic>
              <p:nvPicPr>
                <p:cNvPr id="282" name="Freihand 281">
                  <a:extLst>
                    <a:ext uri="{FF2B5EF4-FFF2-40B4-BE49-F238E27FC236}">
                      <a16:creationId xmlns:a16="http://schemas.microsoft.com/office/drawing/2014/main" id="{7A788797-9665-433E-A375-D95F8ABD1399}"/>
                    </a:ext>
                  </a:extLst>
                </p:cNvPr>
                <p:cNvPicPr/>
                <p:nvPr/>
              </p:nvPicPr>
              <p:blipFill>
                <a:blip r:embed="rId447"/>
                <a:stretch>
                  <a:fillRect/>
                </a:stretch>
              </p:blipFill>
              <p:spPr>
                <a:xfrm>
                  <a:off x="6863677" y="3030952"/>
                  <a:ext cx="1371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3" name="Freihand 282">
                  <a:extLst>
                    <a:ext uri="{FF2B5EF4-FFF2-40B4-BE49-F238E27FC236}">
                      <a16:creationId xmlns:a16="http://schemas.microsoft.com/office/drawing/2014/main" id="{7395E6FB-EACA-424C-BD2B-9E85B44EF20C}"/>
                    </a:ext>
                  </a:extLst>
                </p14:cNvPr>
                <p14:cNvContentPartPr/>
                <p14:nvPr/>
              </p14:nvContentPartPr>
              <p14:xfrm>
                <a:off x="7035397" y="3032392"/>
                <a:ext cx="397800" cy="99360"/>
              </p14:xfrm>
            </p:contentPart>
          </mc:Choice>
          <mc:Fallback xmlns="">
            <p:pic>
              <p:nvPicPr>
                <p:cNvPr id="283" name="Freihand 282">
                  <a:extLst>
                    <a:ext uri="{FF2B5EF4-FFF2-40B4-BE49-F238E27FC236}">
                      <a16:creationId xmlns:a16="http://schemas.microsoft.com/office/drawing/2014/main" id="{7395E6FB-EACA-424C-BD2B-9E85B44EF20C}"/>
                    </a:ext>
                  </a:extLst>
                </p:cNvPr>
                <p:cNvPicPr/>
                <p:nvPr/>
              </p:nvPicPr>
              <p:blipFill>
                <a:blip r:embed="rId449"/>
                <a:stretch>
                  <a:fillRect/>
                </a:stretch>
              </p:blipFill>
              <p:spPr>
                <a:xfrm>
                  <a:off x="7031077" y="3028072"/>
                  <a:ext cx="406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4" name="Freihand 283">
                  <a:extLst>
                    <a:ext uri="{FF2B5EF4-FFF2-40B4-BE49-F238E27FC236}">
                      <a16:creationId xmlns:a16="http://schemas.microsoft.com/office/drawing/2014/main" id="{9883A5BF-35AA-4762-853B-244F6D312A79}"/>
                    </a:ext>
                  </a:extLst>
                </p14:cNvPr>
                <p14:cNvContentPartPr/>
                <p14:nvPr/>
              </p14:nvContentPartPr>
              <p14:xfrm>
                <a:off x="7436797" y="2979832"/>
                <a:ext cx="15120" cy="25200"/>
              </p14:xfrm>
            </p:contentPart>
          </mc:Choice>
          <mc:Fallback xmlns="">
            <p:pic>
              <p:nvPicPr>
                <p:cNvPr id="284" name="Freihand 283">
                  <a:extLst>
                    <a:ext uri="{FF2B5EF4-FFF2-40B4-BE49-F238E27FC236}">
                      <a16:creationId xmlns:a16="http://schemas.microsoft.com/office/drawing/2014/main" id="{9883A5BF-35AA-4762-853B-244F6D312A79}"/>
                    </a:ext>
                  </a:extLst>
                </p:cNvPr>
                <p:cNvPicPr/>
                <p:nvPr/>
              </p:nvPicPr>
              <p:blipFill>
                <a:blip r:embed="rId451"/>
                <a:stretch>
                  <a:fillRect/>
                </a:stretch>
              </p:blipFill>
              <p:spPr>
                <a:xfrm>
                  <a:off x="7432477" y="2975512"/>
                  <a:ext cx="23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5" name="Freihand 284">
                  <a:extLst>
                    <a:ext uri="{FF2B5EF4-FFF2-40B4-BE49-F238E27FC236}">
                      <a16:creationId xmlns:a16="http://schemas.microsoft.com/office/drawing/2014/main" id="{F7CB6A39-711B-479C-BAE2-43FCB06E2D58}"/>
                    </a:ext>
                  </a:extLst>
                </p14:cNvPr>
                <p14:cNvContentPartPr/>
                <p14:nvPr/>
              </p14:nvContentPartPr>
              <p14:xfrm>
                <a:off x="7622917" y="3018712"/>
                <a:ext cx="144720" cy="100440"/>
              </p14:xfrm>
            </p:contentPart>
          </mc:Choice>
          <mc:Fallback xmlns="">
            <p:pic>
              <p:nvPicPr>
                <p:cNvPr id="285" name="Freihand 284">
                  <a:extLst>
                    <a:ext uri="{FF2B5EF4-FFF2-40B4-BE49-F238E27FC236}">
                      <a16:creationId xmlns:a16="http://schemas.microsoft.com/office/drawing/2014/main" id="{F7CB6A39-711B-479C-BAE2-43FCB06E2D58}"/>
                    </a:ext>
                  </a:extLst>
                </p:cNvPr>
                <p:cNvPicPr/>
                <p:nvPr/>
              </p:nvPicPr>
              <p:blipFill>
                <a:blip r:embed="rId453"/>
                <a:stretch>
                  <a:fillRect/>
                </a:stretch>
              </p:blipFill>
              <p:spPr>
                <a:xfrm>
                  <a:off x="7618597" y="3014392"/>
                  <a:ext cx="153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6" name="Freihand 285">
                  <a:extLst>
                    <a:ext uri="{FF2B5EF4-FFF2-40B4-BE49-F238E27FC236}">
                      <a16:creationId xmlns:a16="http://schemas.microsoft.com/office/drawing/2014/main" id="{8BF71760-C352-438A-A5EA-EBA690E6794F}"/>
                    </a:ext>
                  </a:extLst>
                </p14:cNvPr>
                <p14:cNvContentPartPr/>
                <p14:nvPr/>
              </p14:nvContentPartPr>
              <p14:xfrm>
                <a:off x="7766557" y="3029512"/>
                <a:ext cx="369720" cy="64440"/>
              </p14:xfrm>
            </p:contentPart>
          </mc:Choice>
          <mc:Fallback xmlns="">
            <p:pic>
              <p:nvPicPr>
                <p:cNvPr id="286" name="Freihand 285">
                  <a:extLst>
                    <a:ext uri="{FF2B5EF4-FFF2-40B4-BE49-F238E27FC236}">
                      <a16:creationId xmlns:a16="http://schemas.microsoft.com/office/drawing/2014/main" id="{8BF71760-C352-438A-A5EA-EBA690E6794F}"/>
                    </a:ext>
                  </a:extLst>
                </p:cNvPr>
                <p:cNvPicPr/>
                <p:nvPr/>
              </p:nvPicPr>
              <p:blipFill>
                <a:blip r:embed="rId455"/>
                <a:stretch>
                  <a:fillRect/>
                </a:stretch>
              </p:blipFill>
              <p:spPr>
                <a:xfrm>
                  <a:off x="7762237" y="3025192"/>
                  <a:ext cx="37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880E5C5E-1A3B-4019-A415-471AB1B479FC}"/>
                    </a:ext>
                  </a:extLst>
                </p14:cNvPr>
                <p14:cNvContentPartPr/>
                <p14:nvPr/>
              </p14:nvContentPartPr>
              <p14:xfrm>
                <a:off x="8126197" y="3042112"/>
                <a:ext cx="163440" cy="200880"/>
              </p14:xfrm>
            </p:contentPart>
          </mc:Choice>
          <mc:Fallback xmlns="">
            <p:pic>
              <p:nvPicPr>
                <p:cNvPr id="288" name="Freihand 287">
                  <a:extLst>
                    <a:ext uri="{FF2B5EF4-FFF2-40B4-BE49-F238E27FC236}">
                      <a16:creationId xmlns:a16="http://schemas.microsoft.com/office/drawing/2014/main" id="{880E5C5E-1A3B-4019-A415-471AB1B479FC}"/>
                    </a:ext>
                  </a:extLst>
                </p:cNvPr>
                <p:cNvPicPr/>
                <p:nvPr/>
              </p:nvPicPr>
              <p:blipFill>
                <a:blip r:embed="rId457"/>
                <a:stretch>
                  <a:fillRect/>
                </a:stretch>
              </p:blipFill>
              <p:spPr>
                <a:xfrm>
                  <a:off x="8121877" y="3037792"/>
                  <a:ext cx="172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F7FE1DC4-639E-465E-8424-399B2E2042E8}"/>
                    </a:ext>
                  </a:extLst>
                </p14:cNvPr>
                <p14:cNvContentPartPr/>
                <p14:nvPr/>
              </p14:nvContentPartPr>
              <p14:xfrm>
                <a:off x="8295037" y="3033472"/>
                <a:ext cx="252360" cy="66240"/>
              </p14:xfrm>
            </p:contentPart>
          </mc:Choice>
          <mc:Fallback xmlns="">
            <p:pic>
              <p:nvPicPr>
                <p:cNvPr id="289" name="Freihand 288">
                  <a:extLst>
                    <a:ext uri="{FF2B5EF4-FFF2-40B4-BE49-F238E27FC236}">
                      <a16:creationId xmlns:a16="http://schemas.microsoft.com/office/drawing/2014/main" id="{F7FE1DC4-639E-465E-8424-399B2E2042E8}"/>
                    </a:ext>
                  </a:extLst>
                </p:cNvPr>
                <p:cNvPicPr/>
                <p:nvPr/>
              </p:nvPicPr>
              <p:blipFill>
                <a:blip r:embed="rId459"/>
                <a:stretch>
                  <a:fillRect/>
                </a:stretch>
              </p:blipFill>
              <p:spPr>
                <a:xfrm>
                  <a:off x="8290717" y="3029152"/>
                  <a:ext cx="26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BD98C0D5-3992-4BCD-86EF-311CB7E2E5D8}"/>
                    </a:ext>
                  </a:extLst>
                </p14:cNvPr>
                <p14:cNvContentPartPr/>
                <p14:nvPr/>
              </p14:nvContentPartPr>
              <p14:xfrm>
                <a:off x="8668357" y="2926912"/>
                <a:ext cx="186120" cy="204480"/>
              </p14:xfrm>
            </p:contentPart>
          </mc:Choice>
          <mc:Fallback xmlns="">
            <p:pic>
              <p:nvPicPr>
                <p:cNvPr id="290" name="Freihand 289">
                  <a:extLst>
                    <a:ext uri="{FF2B5EF4-FFF2-40B4-BE49-F238E27FC236}">
                      <a16:creationId xmlns:a16="http://schemas.microsoft.com/office/drawing/2014/main" id="{BD98C0D5-3992-4BCD-86EF-311CB7E2E5D8}"/>
                    </a:ext>
                  </a:extLst>
                </p:cNvPr>
                <p:cNvPicPr/>
                <p:nvPr/>
              </p:nvPicPr>
              <p:blipFill>
                <a:blip r:embed="rId461"/>
                <a:stretch>
                  <a:fillRect/>
                </a:stretch>
              </p:blipFill>
              <p:spPr>
                <a:xfrm>
                  <a:off x="8664037" y="2922592"/>
                  <a:ext cx="194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2FE1AB1D-FA4F-4103-A3B7-2E285D4CBB9C}"/>
                    </a:ext>
                  </a:extLst>
                </p14:cNvPr>
                <p14:cNvContentPartPr/>
                <p14:nvPr/>
              </p14:nvContentPartPr>
              <p14:xfrm>
                <a:off x="8858077" y="2931592"/>
                <a:ext cx="14760" cy="41760"/>
              </p14:xfrm>
            </p:contentPart>
          </mc:Choice>
          <mc:Fallback xmlns="">
            <p:pic>
              <p:nvPicPr>
                <p:cNvPr id="291" name="Freihand 290">
                  <a:extLst>
                    <a:ext uri="{FF2B5EF4-FFF2-40B4-BE49-F238E27FC236}">
                      <a16:creationId xmlns:a16="http://schemas.microsoft.com/office/drawing/2014/main" id="{2FE1AB1D-FA4F-4103-A3B7-2E285D4CBB9C}"/>
                    </a:ext>
                  </a:extLst>
                </p:cNvPr>
                <p:cNvPicPr/>
                <p:nvPr/>
              </p:nvPicPr>
              <p:blipFill>
                <a:blip r:embed="rId463"/>
                <a:stretch>
                  <a:fillRect/>
                </a:stretch>
              </p:blipFill>
              <p:spPr>
                <a:xfrm>
                  <a:off x="8853757" y="2927272"/>
                  <a:ext cx="23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871FA15E-84BE-441B-BF7F-8D8E8B46C63D}"/>
                    </a:ext>
                  </a:extLst>
                </p14:cNvPr>
                <p14:cNvContentPartPr/>
                <p14:nvPr/>
              </p14:nvContentPartPr>
              <p14:xfrm>
                <a:off x="8882557" y="2990632"/>
                <a:ext cx="192960" cy="84960"/>
              </p14:xfrm>
            </p:contentPart>
          </mc:Choice>
          <mc:Fallback xmlns="">
            <p:pic>
              <p:nvPicPr>
                <p:cNvPr id="292" name="Freihand 291">
                  <a:extLst>
                    <a:ext uri="{FF2B5EF4-FFF2-40B4-BE49-F238E27FC236}">
                      <a16:creationId xmlns:a16="http://schemas.microsoft.com/office/drawing/2014/main" id="{871FA15E-84BE-441B-BF7F-8D8E8B46C63D}"/>
                    </a:ext>
                  </a:extLst>
                </p:cNvPr>
                <p:cNvPicPr/>
                <p:nvPr/>
              </p:nvPicPr>
              <p:blipFill>
                <a:blip r:embed="rId465"/>
                <a:stretch>
                  <a:fillRect/>
                </a:stretch>
              </p:blipFill>
              <p:spPr>
                <a:xfrm>
                  <a:off x="8878237" y="2986312"/>
                  <a:ext cx="20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3" name="Freihand 292">
                  <a:extLst>
                    <a:ext uri="{FF2B5EF4-FFF2-40B4-BE49-F238E27FC236}">
                      <a16:creationId xmlns:a16="http://schemas.microsoft.com/office/drawing/2014/main" id="{27A50AAC-EBAE-4424-B02B-88318E6033D9}"/>
                    </a:ext>
                  </a:extLst>
                </p14:cNvPr>
                <p14:cNvContentPartPr/>
                <p14:nvPr/>
              </p14:nvContentPartPr>
              <p14:xfrm>
                <a:off x="9122677" y="2907112"/>
                <a:ext cx="272520" cy="157680"/>
              </p14:xfrm>
            </p:contentPart>
          </mc:Choice>
          <mc:Fallback xmlns="">
            <p:pic>
              <p:nvPicPr>
                <p:cNvPr id="293" name="Freihand 292">
                  <a:extLst>
                    <a:ext uri="{FF2B5EF4-FFF2-40B4-BE49-F238E27FC236}">
                      <a16:creationId xmlns:a16="http://schemas.microsoft.com/office/drawing/2014/main" id="{27A50AAC-EBAE-4424-B02B-88318E6033D9}"/>
                    </a:ext>
                  </a:extLst>
                </p:cNvPr>
                <p:cNvPicPr/>
                <p:nvPr/>
              </p:nvPicPr>
              <p:blipFill>
                <a:blip r:embed="rId467"/>
                <a:stretch>
                  <a:fillRect/>
                </a:stretch>
              </p:blipFill>
              <p:spPr>
                <a:xfrm>
                  <a:off x="9118357" y="2902792"/>
                  <a:ext cx="281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4" name="Freihand 293">
                  <a:extLst>
                    <a:ext uri="{FF2B5EF4-FFF2-40B4-BE49-F238E27FC236}">
                      <a16:creationId xmlns:a16="http://schemas.microsoft.com/office/drawing/2014/main" id="{007D57F0-ADD1-4B14-AADA-D4BFB3A330E1}"/>
                    </a:ext>
                  </a:extLst>
                </p14:cNvPr>
                <p14:cNvContentPartPr/>
                <p14:nvPr/>
              </p14:nvContentPartPr>
              <p14:xfrm>
                <a:off x="9461437" y="2962192"/>
                <a:ext cx="162000" cy="202680"/>
              </p14:xfrm>
            </p:contentPart>
          </mc:Choice>
          <mc:Fallback xmlns="">
            <p:pic>
              <p:nvPicPr>
                <p:cNvPr id="294" name="Freihand 293">
                  <a:extLst>
                    <a:ext uri="{FF2B5EF4-FFF2-40B4-BE49-F238E27FC236}">
                      <a16:creationId xmlns:a16="http://schemas.microsoft.com/office/drawing/2014/main" id="{007D57F0-ADD1-4B14-AADA-D4BFB3A330E1}"/>
                    </a:ext>
                  </a:extLst>
                </p:cNvPr>
                <p:cNvPicPr/>
                <p:nvPr/>
              </p:nvPicPr>
              <p:blipFill>
                <a:blip r:embed="rId469"/>
                <a:stretch>
                  <a:fillRect/>
                </a:stretch>
              </p:blipFill>
              <p:spPr>
                <a:xfrm>
                  <a:off x="9457117" y="2957872"/>
                  <a:ext cx="170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5" name="Freihand 294">
                  <a:extLst>
                    <a:ext uri="{FF2B5EF4-FFF2-40B4-BE49-F238E27FC236}">
                      <a16:creationId xmlns:a16="http://schemas.microsoft.com/office/drawing/2014/main" id="{58DA32D9-2F27-4569-9BA5-34F220DC8837}"/>
                    </a:ext>
                  </a:extLst>
                </p14:cNvPr>
                <p14:cNvContentPartPr/>
                <p14:nvPr/>
              </p14:nvContentPartPr>
              <p14:xfrm>
                <a:off x="9623437" y="2868952"/>
                <a:ext cx="280800" cy="172800"/>
              </p14:xfrm>
            </p:contentPart>
          </mc:Choice>
          <mc:Fallback xmlns="">
            <p:pic>
              <p:nvPicPr>
                <p:cNvPr id="295" name="Freihand 294">
                  <a:extLst>
                    <a:ext uri="{FF2B5EF4-FFF2-40B4-BE49-F238E27FC236}">
                      <a16:creationId xmlns:a16="http://schemas.microsoft.com/office/drawing/2014/main" id="{58DA32D9-2F27-4569-9BA5-34F220DC8837}"/>
                    </a:ext>
                  </a:extLst>
                </p:cNvPr>
                <p:cNvPicPr/>
                <p:nvPr/>
              </p:nvPicPr>
              <p:blipFill>
                <a:blip r:embed="rId471"/>
                <a:stretch>
                  <a:fillRect/>
                </a:stretch>
              </p:blipFill>
              <p:spPr>
                <a:xfrm>
                  <a:off x="9619117" y="2864632"/>
                  <a:ext cx="289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6" name="Freihand 295">
                  <a:extLst>
                    <a:ext uri="{FF2B5EF4-FFF2-40B4-BE49-F238E27FC236}">
                      <a16:creationId xmlns:a16="http://schemas.microsoft.com/office/drawing/2014/main" id="{7B8E55A1-3F41-439A-85E5-7AF93B559821}"/>
                    </a:ext>
                  </a:extLst>
                </p14:cNvPr>
                <p14:cNvContentPartPr/>
                <p14:nvPr/>
              </p14:nvContentPartPr>
              <p14:xfrm>
                <a:off x="9915757" y="2879032"/>
                <a:ext cx="27720" cy="44640"/>
              </p14:xfrm>
            </p:contentPart>
          </mc:Choice>
          <mc:Fallback xmlns="">
            <p:pic>
              <p:nvPicPr>
                <p:cNvPr id="296" name="Freihand 295">
                  <a:extLst>
                    <a:ext uri="{FF2B5EF4-FFF2-40B4-BE49-F238E27FC236}">
                      <a16:creationId xmlns:a16="http://schemas.microsoft.com/office/drawing/2014/main" id="{7B8E55A1-3F41-439A-85E5-7AF93B559821}"/>
                    </a:ext>
                  </a:extLst>
                </p:cNvPr>
                <p:cNvPicPr/>
                <p:nvPr/>
              </p:nvPicPr>
              <p:blipFill>
                <a:blip r:embed="rId473"/>
                <a:stretch>
                  <a:fillRect/>
                </a:stretch>
              </p:blipFill>
              <p:spPr>
                <a:xfrm>
                  <a:off x="9911437" y="2874712"/>
                  <a:ext cx="36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7" name="Freihand 296">
                  <a:extLst>
                    <a:ext uri="{FF2B5EF4-FFF2-40B4-BE49-F238E27FC236}">
                      <a16:creationId xmlns:a16="http://schemas.microsoft.com/office/drawing/2014/main" id="{A610C2BB-ABA1-4B53-84D4-4B27AE9BAB58}"/>
                    </a:ext>
                  </a:extLst>
                </p14:cNvPr>
                <p14:cNvContentPartPr/>
                <p14:nvPr/>
              </p14:nvContentPartPr>
              <p14:xfrm>
                <a:off x="9943117" y="2935552"/>
                <a:ext cx="237240" cy="255600"/>
              </p14:xfrm>
            </p:contentPart>
          </mc:Choice>
          <mc:Fallback xmlns="">
            <p:pic>
              <p:nvPicPr>
                <p:cNvPr id="297" name="Freihand 296">
                  <a:extLst>
                    <a:ext uri="{FF2B5EF4-FFF2-40B4-BE49-F238E27FC236}">
                      <a16:creationId xmlns:a16="http://schemas.microsoft.com/office/drawing/2014/main" id="{A610C2BB-ABA1-4B53-84D4-4B27AE9BAB58}"/>
                    </a:ext>
                  </a:extLst>
                </p:cNvPr>
                <p:cNvPicPr/>
                <p:nvPr/>
              </p:nvPicPr>
              <p:blipFill>
                <a:blip r:embed="rId475"/>
                <a:stretch>
                  <a:fillRect/>
                </a:stretch>
              </p:blipFill>
              <p:spPr>
                <a:xfrm>
                  <a:off x="9938797" y="2931232"/>
                  <a:ext cx="245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8" name="Freihand 297">
                  <a:extLst>
                    <a:ext uri="{FF2B5EF4-FFF2-40B4-BE49-F238E27FC236}">
                      <a16:creationId xmlns:a16="http://schemas.microsoft.com/office/drawing/2014/main" id="{0809DA96-A3BE-4F12-828F-ABD9DAB03522}"/>
                    </a:ext>
                  </a:extLst>
                </p14:cNvPr>
                <p14:cNvContentPartPr/>
                <p14:nvPr/>
              </p14:nvContentPartPr>
              <p14:xfrm>
                <a:off x="8573317" y="3141112"/>
                <a:ext cx="1687680" cy="68040"/>
              </p14:xfrm>
            </p:contentPart>
          </mc:Choice>
          <mc:Fallback xmlns="">
            <p:pic>
              <p:nvPicPr>
                <p:cNvPr id="298" name="Freihand 297">
                  <a:extLst>
                    <a:ext uri="{FF2B5EF4-FFF2-40B4-BE49-F238E27FC236}">
                      <a16:creationId xmlns:a16="http://schemas.microsoft.com/office/drawing/2014/main" id="{0809DA96-A3BE-4F12-828F-ABD9DAB03522}"/>
                    </a:ext>
                  </a:extLst>
                </p:cNvPr>
                <p:cNvPicPr/>
                <p:nvPr/>
              </p:nvPicPr>
              <p:blipFill>
                <a:blip r:embed="rId477"/>
                <a:stretch>
                  <a:fillRect/>
                </a:stretch>
              </p:blipFill>
              <p:spPr>
                <a:xfrm>
                  <a:off x="8568997" y="3136792"/>
                  <a:ext cx="1696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0" name="Freihand 299">
                  <a:extLst>
                    <a:ext uri="{FF2B5EF4-FFF2-40B4-BE49-F238E27FC236}">
                      <a16:creationId xmlns:a16="http://schemas.microsoft.com/office/drawing/2014/main" id="{D91A461E-99E3-429F-B02A-B9A024885AE4}"/>
                    </a:ext>
                  </a:extLst>
                </p14:cNvPr>
                <p14:cNvContentPartPr/>
                <p14:nvPr/>
              </p14:nvContentPartPr>
              <p14:xfrm>
                <a:off x="6681157" y="3398872"/>
                <a:ext cx="139680" cy="193680"/>
              </p14:xfrm>
            </p:contentPart>
          </mc:Choice>
          <mc:Fallback xmlns="">
            <p:pic>
              <p:nvPicPr>
                <p:cNvPr id="300" name="Freihand 299">
                  <a:extLst>
                    <a:ext uri="{FF2B5EF4-FFF2-40B4-BE49-F238E27FC236}">
                      <a16:creationId xmlns:a16="http://schemas.microsoft.com/office/drawing/2014/main" id="{D91A461E-99E3-429F-B02A-B9A024885AE4}"/>
                    </a:ext>
                  </a:extLst>
                </p:cNvPr>
                <p:cNvPicPr/>
                <p:nvPr/>
              </p:nvPicPr>
              <p:blipFill>
                <a:blip r:embed="rId479"/>
                <a:stretch>
                  <a:fillRect/>
                </a:stretch>
              </p:blipFill>
              <p:spPr>
                <a:xfrm>
                  <a:off x="6676837" y="3394552"/>
                  <a:ext cx="148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1" name="Freihand 300">
                  <a:extLst>
                    <a:ext uri="{FF2B5EF4-FFF2-40B4-BE49-F238E27FC236}">
                      <a16:creationId xmlns:a16="http://schemas.microsoft.com/office/drawing/2014/main" id="{D398D9C3-B3BD-48D3-9ADB-F05D4B6F7D81}"/>
                    </a:ext>
                  </a:extLst>
                </p14:cNvPr>
                <p14:cNvContentPartPr/>
                <p14:nvPr/>
              </p14:nvContentPartPr>
              <p14:xfrm>
                <a:off x="6742717" y="3489952"/>
                <a:ext cx="70920" cy="23400"/>
              </p14:xfrm>
            </p:contentPart>
          </mc:Choice>
          <mc:Fallback xmlns="">
            <p:pic>
              <p:nvPicPr>
                <p:cNvPr id="301" name="Freihand 300">
                  <a:extLst>
                    <a:ext uri="{FF2B5EF4-FFF2-40B4-BE49-F238E27FC236}">
                      <a16:creationId xmlns:a16="http://schemas.microsoft.com/office/drawing/2014/main" id="{D398D9C3-B3BD-48D3-9ADB-F05D4B6F7D81}"/>
                    </a:ext>
                  </a:extLst>
                </p:cNvPr>
                <p:cNvPicPr/>
                <p:nvPr/>
              </p:nvPicPr>
              <p:blipFill>
                <a:blip r:embed="rId481"/>
                <a:stretch>
                  <a:fillRect/>
                </a:stretch>
              </p:blipFill>
              <p:spPr>
                <a:xfrm>
                  <a:off x="6738397" y="3485632"/>
                  <a:ext cx="7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2" name="Freihand 301">
                  <a:extLst>
                    <a:ext uri="{FF2B5EF4-FFF2-40B4-BE49-F238E27FC236}">
                      <a16:creationId xmlns:a16="http://schemas.microsoft.com/office/drawing/2014/main" id="{534CE223-B3AB-4A81-B096-E3885248CB8A}"/>
                    </a:ext>
                  </a:extLst>
                </p14:cNvPr>
                <p14:cNvContentPartPr/>
                <p14:nvPr/>
              </p14:nvContentPartPr>
              <p14:xfrm>
                <a:off x="6906877" y="3395272"/>
                <a:ext cx="128160" cy="173880"/>
              </p14:xfrm>
            </p:contentPart>
          </mc:Choice>
          <mc:Fallback xmlns="">
            <p:pic>
              <p:nvPicPr>
                <p:cNvPr id="302" name="Freihand 301">
                  <a:extLst>
                    <a:ext uri="{FF2B5EF4-FFF2-40B4-BE49-F238E27FC236}">
                      <a16:creationId xmlns:a16="http://schemas.microsoft.com/office/drawing/2014/main" id="{534CE223-B3AB-4A81-B096-E3885248CB8A}"/>
                    </a:ext>
                  </a:extLst>
                </p:cNvPr>
                <p:cNvPicPr/>
                <p:nvPr/>
              </p:nvPicPr>
              <p:blipFill>
                <a:blip r:embed="rId483"/>
                <a:stretch>
                  <a:fillRect/>
                </a:stretch>
              </p:blipFill>
              <p:spPr>
                <a:xfrm>
                  <a:off x="6902557" y="3390952"/>
                  <a:ext cx="136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3" name="Freihand 302">
                  <a:extLst>
                    <a:ext uri="{FF2B5EF4-FFF2-40B4-BE49-F238E27FC236}">
                      <a16:creationId xmlns:a16="http://schemas.microsoft.com/office/drawing/2014/main" id="{04E769DD-508C-47F0-9F68-90BF6368A429}"/>
                    </a:ext>
                  </a:extLst>
                </p14:cNvPr>
                <p14:cNvContentPartPr/>
                <p14:nvPr/>
              </p14:nvContentPartPr>
              <p14:xfrm>
                <a:off x="7259677" y="3431992"/>
                <a:ext cx="74160" cy="129600"/>
              </p14:xfrm>
            </p:contentPart>
          </mc:Choice>
          <mc:Fallback xmlns="">
            <p:pic>
              <p:nvPicPr>
                <p:cNvPr id="303" name="Freihand 302">
                  <a:extLst>
                    <a:ext uri="{FF2B5EF4-FFF2-40B4-BE49-F238E27FC236}">
                      <a16:creationId xmlns:a16="http://schemas.microsoft.com/office/drawing/2014/main" id="{04E769DD-508C-47F0-9F68-90BF6368A429}"/>
                    </a:ext>
                  </a:extLst>
                </p:cNvPr>
                <p:cNvPicPr/>
                <p:nvPr/>
              </p:nvPicPr>
              <p:blipFill>
                <a:blip r:embed="rId485"/>
                <a:stretch>
                  <a:fillRect/>
                </a:stretch>
              </p:blipFill>
              <p:spPr>
                <a:xfrm>
                  <a:off x="7255357" y="3427672"/>
                  <a:ext cx="82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4" name="Freihand 303">
                  <a:extLst>
                    <a:ext uri="{FF2B5EF4-FFF2-40B4-BE49-F238E27FC236}">
                      <a16:creationId xmlns:a16="http://schemas.microsoft.com/office/drawing/2014/main" id="{23237EE9-8C89-4D3A-8945-DF41088C5368}"/>
                    </a:ext>
                  </a:extLst>
                </p14:cNvPr>
                <p14:cNvContentPartPr/>
                <p14:nvPr/>
              </p14:nvContentPartPr>
              <p14:xfrm>
                <a:off x="7375597" y="3349912"/>
                <a:ext cx="147600" cy="162000"/>
              </p14:xfrm>
            </p:contentPart>
          </mc:Choice>
          <mc:Fallback xmlns="">
            <p:pic>
              <p:nvPicPr>
                <p:cNvPr id="304" name="Freihand 303">
                  <a:extLst>
                    <a:ext uri="{FF2B5EF4-FFF2-40B4-BE49-F238E27FC236}">
                      <a16:creationId xmlns:a16="http://schemas.microsoft.com/office/drawing/2014/main" id="{23237EE9-8C89-4D3A-8945-DF41088C5368}"/>
                    </a:ext>
                  </a:extLst>
                </p:cNvPr>
                <p:cNvPicPr/>
                <p:nvPr/>
              </p:nvPicPr>
              <p:blipFill>
                <a:blip r:embed="rId487"/>
                <a:stretch>
                  <a:fillRect/>
                </a:stretch>
              </p:blipFill>
              <p:spPr>
                <a:xfrm>
                  <a:off x="7371277" y="3345592"/>
                  <a:ext cx="156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5" name="Freihand 304">
                  <a:extLst>
                    <a:ext uri="{FF2B5EF4-FFF2-40B4-BE49-F238E27FC236}">
                      <a16:creationId xmlns:a16="http://schemas.microsoft.com/office/drawing/2014/main" id="{718D1A05-CAB4-4B3F-81C1-8C695BF06279}"/>
                    </a:ext>
                  </a:extLst>
                </p14:cNvPr>
                <p14:cNvContentPartPr/>
                <p14:nvPr/>
              </p14:nvContentPartPr>
              <p14:xfrm>
                <a:off x="7515277" y="3355312"/>
                <a:ext cx="360" cy="360"/>
              </p14:xfrm>
            </p:contentPart>
          </mc:Choice>
          <mc:Fallback xmlns="">
            <p:pic>
              <p:nvPicPr>
                <p:cNvPr id="305" name="Freihand 304">
                  <a:extLst>
                    <a:ext uri="{FF2B5EF4-FFF2-40B4-BE49-F238E27FC236}">
                      <a16:creationId xmlns:a16="http://schemas.microsoft.com/office/drawing/2014/main" id="{718D1A05-CAB4-4B3F-81C1-8C695BF06279}"/>
                    </a:ext>
                  </a:extLst>
                </p:cNvPr>
                <p:cNvPicPr/>
                <p:nvPr/>
              </p:nvPicPr>
              <p:blipFill>
                <a:blip r:embed="rId27"/>
                <a:stretch>
                  <a:fillRect/>
                </a:stretch>
              </p:blipFill>
              <p:spPr>
                <a:xfrm>
                  <a:off x="7510957" y="3350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7C95F78F-62CA-4B4B-A11F-A36647F13F0C}"/>
                    </a:ext>
                  </a:extLst>
                </p14:cNvPr>
                <p14:cNvContentPartPr/>
                <p14:nvPr/>
              </p14:nvContentPartPr>
              <p14:xfrm>
                <a:off x="7562077" y="3336952"/>
                <a:ext cx="194760" cy="232560"/>
              </p14:xfrm>
            </p:contentPart>
          </mc:Choice>
          <mc:Fallback xmlns="">
            <p:pic>
              <p:nvPicPr>
                <p:cNvPr id="306" name="Freihand 305">
                  <a:extLst>
                    <a:ext uri="{FF2B5EF4-FFF2-40B4-BE49-F238E27FC236}">
                      <a16:creationId xmlns:a16="http://schemas.microsoft.com/office/drawing/2014/main" id="{7C95F78F-62CA-4B4B-A11F-A36647F13F0C}"/>
                    </a:ext>
                  </a:extLst>
                </p:cNvPr>
                <p:cNvPicPr/>
                <p:nvPr/>
              </p:nvPicPr>
              <p:blipFill>
                <a:blip r:embed="rId490"/>
                <a:stretch>
                  <a:fillRect/>
                </a:stretch>
              </p:blipFill>
              <p:spPr>
                <a:xfrm>
                  <a:off x="7557757" y="3332632"/>
                  <a:ext cx="20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7" name="Freihand 306">
                  <a:extLst>
                    <a:ext uri="{FF2B5EF4-FFF2-40B4-BE49-F238E27FC236}">
                      <a16:creationId xmlns:a16="http://schemas.microsoft.com/office/drawing/2014/main" id="{45F6CC12-2771-4B9C-B04E-A18CD53F8778}"/>
                    </a:ext>
                  </a:extLst>
                </p14:cNvPr>
                <p14:cNvContentPartPr/>
                <p14:nvPr/>
              </p14:nvContentPartPr>
              <p14:xfrm>
                <a:off x="7740277" y="3403192"/>
                <a:ext cx="84240" cy="77760"/>
              </p14:xfrm>
            </p:contentPart>
          </mc:Choice>
          <mc:Fallback xmlns="">
            <p:pic>
              <p:nvPicPr>
                <p:cNvPr id="307" name="Freihand 306">
                  <a:extLst>
                    <a:ext uri="{FF2B5EF4-FFF2-40B4-BE49-F238E27FC236}">
                      <a16:creationId xmlns:a16="http://schemas.microsoft.com/office/drawing/2014/main" id="{45F6CC12-2771-4B9C-B04E-A18CD53F8778}"/>
                    </a:ext>
                  </a:extLst>
                </p:cNvPr>
                <p:cNvPicPr/>
                <p:nvPr/>
              </p:nvPicPr>
              <p:blipFill>
                <a:blip r:embed="rId492"/>
                <a:stretch>
                  <a:fillRect/>
                </a:stretch>
              </p:blipFill>
              <p:spPr>
                <a:xfrm>
                  <a:off x="7735957" y="3398872"/>
                  <a:ext cx="92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0" name="Freihand 309">
                  <a:extLst>
                    <a:ext uri="{FF2B5EF4-FFF2-40B4-BE49-F238E27FC236}">
                      <a16:creationId xmlns:a16="http://schemas.microsoft.com/office/drawing/2014/main" id="{82FCD995-2C83-46B6-B165-F7DAA58C0708}"/>
                    </a:ext>
                  </a:extLst>
                </p14:cNvPr>
                <p14:cNvContentPartPr/>
                <p14:nvPr/>
              </p14:nvContentPartPr>
              <p14:xfrm>
                <a:off x="7997677" y="3401392"/>
                <a:ext cx="142920" cy="75240"/>
              </p14:xfrm>
            </p:contentPart>
          </mc:Choice>
          <mc:Fallback xmlns="">
            <p:pic>
              <p:nvPicPr>
                <p:cNvPr id="310" name="Freihand 309">
                  <a:extLst>
                    <a:ext uri="{FF2B5EF4-FFF2-40B4-BE49-F238E27FC236}">
                      <a16:creationId xmlns:a16="http://schemas.microsoft.com/office/drawing/2014/main" id="{82FCD995-2C83-46B6-B165-F7DAA58C0708}"/>
                    </a:ext>
                  </a:extLst>
                </p:cNvPr>
                <p:cNvPicPr/>
                <p:nvPr/>
              </p:nvPicPr>
              <p:blipFill>
                <a:blip r:embed="rId494"/>
                <a:stretch>
                  <a:fillRect/>
                </a:stretch>
              </p:blipFill>
              <p:spPr>
                <a:xfrm>
                  <a:off x="7993357" y="3397072"/>
                  <a:ext cx="151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1" name="Freihand 310">
                  <a:extLst>
                    <a:ext uri="{FF2B5EF4-FFF2-40B4-BE49-F238E27FC236}">
                      <a16:creationId xmlns:a16="http://schemas.microsoft.com/office/drawing/2014/main" id="{359EC2EC-5758-441A-9B07-C409D0A16530}"/>
                    </a:ext>
                  </a:extLst>
                </p14:cNvPr>
                <p14:cNvContentPartPr/>
                <p14:nvPr/>
              </p14:nvContentPartPr>
              <p14:xfrm>
                <a:off x="8126557" y="3376552"/>
                <a:ext cx="142920" cy="258840"/>
              </p14:xfrm>
            </p:contentPart>
          </mc:Choice>
          <mc:Fallback xmlns="">
            <p:pic>
              <p:nvPicPr>
                <p:cNvPr id="311" name="Freihand 310">
                  <a:extLst>
                    <a:ext uri="{FF2B5EF4-FFF2-40B4-BE49-F238E27FC236}">
                      <a16:creationId xmlns:a16="http://schemas.microsoft.com/office/drawing/2014/main" id="{359EC2EC-5758-441A-9B07-C409D0A16530}"/>
                    </a:ext>
                  </a:extLst>
                </p:cNvPr>
                <p:cNvPicPr/>
                <p:nvPr/>
              </p:nvPicPr>
              <p:blipFill>
                <a:blip r:embed="rId496"/>
                <a:stretch>
                  <a:fillRect/>
                </a:stretch>
              </p:blipFill>
              <p:spPr>
                <a:xfrm>
                  <a:off x="8122237" y="3372232"/>
                  <a:ext cx="151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2" name="Freihand 311">
                  <a:extLst>
                    <a:ext uri="{FF2B5EF4-FFF2-40B4-BE49-F238E27FC236}">
                      <a16:creationId xmlns:a16="http://schemas.microsoft.com/office/drawing/2014/main" id="{7C8D8E22-703B-47BB-91E9-C85C9B5C417A}"/>
                    </a:ext>
                  </a:extLst>
                </p14:cNvPr>
                <p14:cNvContentPartPr/>
                <p14:nvPr/>
              </p14:nvContentPartPr>
              <p14:xfrm>
                <a:off x="8275957" y="3374392"/>
                <a:ext cx="231840" cy="96840"/>
              </p14:xfrm>
            </p:contentPart>
          </mc:Choice>
          <mc:Fallback xmlns="">
            <p:pic>
              <p:nvPicPr>
                <p:cNvPr id="312" name="Freihand 311">
                  <a:extLst>
                    <a:ext uri="{FF2B5EF4-FFF2-40B4-BE49-F238E27FC236}">
                      <a16:creationId xmlns:a16="http://schemas.microsoft.com/office/drawing/2014/main" id="{7C8D8E22-703B-47BB-91E9-C85C9B5C417A}"/>
                    </a:ext>
                  </a:extLst>
                </p:cNvPr>
                <p:cNvPicPr/>
                <p:nvPr/>
              </p:nvPicPr>
              <p:blipFill>
                <a:blip r:embed="rId498"/>
                <a:stretch>
                  <a:fillRect/>
                </a:stretch>
              </p:blipFill>
              <p:spPr>
                <a:xfrm>
                  <a:off x="8271637" y="3370072"/>
                  <a:ext cx="240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2F0DFF17-FFD2-41EA-9309-343ED05D0418}"/>
                    </a:ext>
                  </a:extLst>
                </p14:cNvPr>
                <p14:cNvContentPartPr/>
                <p14:nvPr/>
              </p14:nvContentPartPr>
              <p14:xfrm>
                <a:off x="8485477" y="3378712"/>
                <a:ext cx="181800" cy="64800"/>
              </p14:xfrm>
            </p:contentPart>
          </mc:Choice>
          <mc:Fallback xmlns="">
            <p:pic>
              <p:nvPicPr>
                <p:cNvPr id="313" name="Freihand 312">
                  <a:extLst>
                    <a:ext uri="{FF2B5EF4-FFF2-40B4-BE49-F238E27FC236}">
                      <a16:creationId xmlns:a16="http://schemas.microsoft.com/office/drawing/2014/main" id="{2F0DFF17-FFD2-41EA-9309-343ED05D0418}"/>
                    </a:ext>
                  </a:extLst>
                </p:cNvPr>
                <p:cNvPicPr/>
                <p:nvPr/>
              </p:nvPicPr>
              <p:blipFill>
                <a:blip r:embed="rId500"/>
                <a:stretch>
                  <a:fillRect/>
                </a:stretch>
              </p:blipFill>
              <p:spPr>
                <a:xfrm>
                  <a:off x="8481157" y="3374392"/>
                  <a:ext cx="190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4" name="Freihand 313">
                  <a:extLst>
                    <a:ext uri="{FF2B5EF4-FFF2-40B4-BE49-F238E27FC236}">
                      <a16:creationId xmlns:a16="http://schemas.microsoft.com/office/drawing/2014/main" id="{4F5ACD49-CDDA-4AF7-92B8-A06B7BA9BA1A}"/>
                    </a:ext>
                  </a:extLst>
                </p14:cNvPr>
                <p14:cNvContentPartPr/>
                <p14:nvPr/>
              </p14:nvContentPartPr>
              <p14:xfrm>
                <a:off x="8649997" y="3291592"/>
                <a:ext cx="176760" cy="147960"/>
              </p14:xfrm>
            </p:contentPart>
          </mc:Choice>
          <mc:Fallback xmlns="">
            <p:pic>
              <p:nvPicPr>
                <p:cNvPr id="314" name="Freihand 313">
                  <a:extLst>
                    <a:ext uri="{FF2B5EF4-FFF2-40B4-BE49-F238E27FC236}">
                      <a16:creationId xmlns:a16="http://schemas.microsoft.com/office/drawing/2014/main" id="{4F5ACD49-CDDA-4AF7-92B8-A06B7BA9BA1A}"/>
                    </a:ext>
                  </a:extLst>
                </p:cNvPr>
                <p:cNvPicPr/>
                <p:nvPr/>
              </p:nvPicPr>
              <p:blipFill>
                <a:blip r:embed="rId502"/>
                <a:stretch>
                  <a:fillRect/>
                </a:stretch>
              </p:blipFill>
              <p:spPr>
                <a:xfrm>
                  <a:off x="8645677" y="3287272"/>
                  <a:ext cx="185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5" name="Freihand 314">
                  <a:extLst>
                    <a:ext uri="{FF2B5EF4-FFF2-40B4-BE49-F238E27FC236}">
                      <a16:creationId xmlns:a16="http://schemas.microsoft.com/office/drawing/2014/main" id="{AD7CF5AB-C407-402B-B9D6-A5B4AF94D903}"/>
                    </a:ext>
                  </a:extLst>
                </p14:cNvPr>
                <p14:cNvContentPartPr/>
                <p14:nvPr/>
              </p14:nvContentPartPr>
              <p14:xfrm>
                <a:off x="8998837" y="3288352"/>
                <a:ext cx="119160" cy="203040"/>
              </p14:xfrm>
            </p:contentPart>
          </mc:Choice>
          <mc:Fallback xmlns="">
            <p:pic>
              <p:nvPicPr>
                <p:cNvPr id="315" name="Freihand 314">
                  <a:extLst>
                    <a:ext uri="{FF2B5EF4-FFF2-40B4-BE49-F238E27FC236}">
                      <a16:creationId xmlns:a16="http://schemas.microsoft.com/office/drawing/2014/main" id="{AD7CF5AB-C407-402B-B9D6-A5B4AF94D903}"/>
                    </a:ext>
                  </a:extLst>
                </p:cNvPr>
                <p:cNvPicPr/>
                <p:nvPr/>
              </p:nvPicPr>
              <p:blipFill>
                <a:blip r:embed="rId504"/>
                <a:stretch>
                  <a:fillRect/>
                </a:stretch>
              </p:blipFill>
              <p:spPr>
                <a:xfrm>
                  <a:off x="8994517" y="3284032"/>
                  <a:ext cx="127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7" name="Freihand 316">
                  <a:extLst>
                    <a:ext uri="{FF2B5EF4-FFF2-40B4-BE49-F238E27FC236}">
                      <a16:creationId xmlns:a16="http://schemas.microsoft.com/office/drawing/2014/main" id="{F0BC8F8B-E74E-4E18-A701-589CD2320C3A}"/>
                    </a:ext>
                  </a:extLst>
                </p14:cNvPr>
                <p14:cNvContentPartPr/>
                <p14:nvPr/>
              </p14:nvContentPartPr>
              <p14:xfrm>
                <a:off x="9118357" y="3407512"/>
                <a:ext cx="91800" cy="86040"/>
              </p14:xfrm>
            </p:contentPart>
          </mc:Choice>
          <mc:Fallback xmlns="">
            <p:pic>
              <p:nvPicPr>
                <p:cNvPr id="317" name="Freihand 316">
                  <a:extLst>
                    <a:ext uri="{FF2B5EF4-FFF2-40B4-BE49-F238E27FC236}">
                      <a16:creationId xmlns:a16="http://schemas.microsoft.com/office/drawing/2014/main" id="{F0BC8F8B-E74E-4E18-A701-589CD2320C3A}"/>
                    </a:ext>
                  </a:extLst>
                </p:cNvPr>
                <p:cNvPicPr/>
                <p:nvPr/>
              </p:nvPicPr>
              <p:blipFill>
                <a:blip r:embed="rId506"/>
                <a:stretch>
                  <a:fillRect/>
                </a:stretch>
              </p:blipFill>
              <p:spPr>
                <a:xfrm>
                  <a:off x="9114037" y="3403192"/>
                  <a:ext cx="100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E601A03D-4D01-4C8D-8F77-F7430460EC4D}"/>
                    </a:ext>
                  </a:extLst>
                </p14:cNvPr>
                <p14:cNvContentPartPr/>
                <p14:nvPr/>
              </p14:nvContentPartPr>
              <p14:xfrm>
                <a:off x="9388717" y="3290512"/>
                <a:ext cx="203760" cy="171720"/>
              </p14:xfrm>
            </p:contentPart>
          </mc:Choice>
          <mc:Fallback xmlns="">
            <p:pic>
              <p:nvPicPr>
                <p:cNvPr id="319" name="Freihand 318">
                  <a:extLst>
                    <a:ext uri="{FF2B5EF4-FFF2-40B4-BE49-F238E27FC236}">
                      <a16:creationId xmlns:a16="http://schemas.microsoft.com/office/drawing/2014/main" id="{E601A03D-4D01-4C8D-8F77-F7430460EC4D}"/>
                    </a:ext>
                  </a:extLst>
                </p:cNvPr>
                <p:cNvPicPr/>
                <p:nvPr/>
              </p:nvPicPr>
              <p:blipFill>
                <a:blip r:embed="rId508"/>
                <a:stretch>
                  <a:fillRect/>
                </a:stretch>
              </p:blipFill>
              <p:spPr>
                <a:xfrm>
                  <a:off x="9384397" y="3286192"/>
                  <a:ext cx="212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55346DD0-F9B8-4F01-9008-24118A7D05FC}"/>
                    </a:ext>
                  </a:extLst>
                </p14:cNvPr>
                <p14:cNvContentPartPr/>
                <p14:nvPr/>
              </p14:nvContentPartPr>
              <p14:xfrm>
                <a:off x="9763837" y="3351352"/>
                <a:ext cx="128160" cy="118800"/>
              </p14:xfrm>
            </p:contentPart>
          </mc:Choice>
          <mc:Fallback xmlns="">
            <p:pic>
              <p:nvPicPr>
                <p:cNvPr id="320" name="Freihand 319">
                  <a:extLst>
                    <a:ext uri="{FF2B5EF4-FFF2-40B4-BE49-F238E27FC236}">
                      <a16:creationId xmlns:a16="http://schemas.microsoft.com/office/drawing/2014/main" id="{55346DD0-F9B8-4F01-9008-24118A7D05FC}"/>
                    </a:ext>
                  </a:extLst>
                </p:cNvPr>
                <p:cNvPicPr/>
                <p:nvPr/>
              </p:nvPicPr>
              <p:blipFill>
                <a:blip r:embed="rId510"/>
                <a:stretch>
                  <a:fillRect/>
                </a:stretch>
              </p:blipFill>
              <p:spPr>
                <a:xfrm>
                  <a:off x="9759517" y="3347032"/>
                  <a:ext cx="136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Freihand 320">
                  <a:extLst>
                    <a:ext uri="{FF2B5EF4-FFF2-40B4-BE49-F238E27FC236}">
                      <a16:creationId xmlns:a16="http://schemas.microsoft.com/office/drawing/2014/main" id="{E0B6F87A-5841-4FF6-97D9-75FB08EEE4DE}"/>
                    </a:ext>
                  </a:extLst>
                </p14:cNvPr>
                <p14:cNvContentPartPr/>
                <p14:nvPr/>
              </p14:nvContentPartPr>
              <p14:xfrm>
                <a:off x="9912517" y="3268552"/>
                <a:ext cx="485280" cy="214200"/>
              </p14:xfrm>
            </p:contentPart>
          </mc:Choice>
          <mc:Fallback xmlns="">
            <p:pic>
              <p:nvPicPr>
                <p:cNvPr id="321" name="Freihand 320">
                  <a:extLst>
                    <a:ext uri="{FF2B5EF4-FFF2-40B4-BE49-F238E27FC236}">
                      <a16:creationId xmlns:a16="http://schemas.microsoft.com/office/drawing/2014/main" id="{E0B6F87A-5841-4FF6-97D9-75FB08EEE4DE}"/>
                    </a:ext>
                  </a:extLst>
                </p:cNvPr>
                <p:cNvPicPr/>
                <p:nvPr/>
              </p:nvPicPr>
              <p:blipFill>
                <a:blip r:embed="rId512"/>
                <a:stretch>
                  <a:fillRect/>
                </a:stretch>
              </p:blipFill>
              <p:spPr>
                <a:xfrm>
                  <a:off x="9908197" y="3264232"/>
                  <a:ext cx="493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Freihand 321">
                  <a:extLst>
                    <a:ext uri="{FF2B5EF4-FFF2-40B4-BE49-F238E27FC236}">
                      <a16:creationId xmlns:a16="http://schemas.microsoft.com/office/drawing/2014/main" id="{45DC2981-28BD-47A2-9671-9AEDBA3B4035}"/>
                    </a:ext>
                  </a:extLst>
                </p14:cNvPr>
                <p14:cNvContentPartPr/>
                <p14:nvPr/>
              </p14:nvContentPartPr>
              <p14:xfrm>
                <a:off x="10385557" y="3271792"/>
                <a:ext cx="250920" cy="141120"/>
              </p14:xfrm>
            </p:contentPart>
          </mc:Choice>
          <mc:Fallback xmlns="">
            <p:pic>
              <p:nvPicPr>
                <p:cNvPr id="322" name="Freihand 321">
                  <a:extLst>
                    <a:ext uri="{FF2B5EF4-FFF2-40B4-BE49-F238E27FC236}">
                      <a16:creationId xmlns:a16="http://schemas.microsoft.com/office/drawing/2014/main" id="{45DC2981-28BD-47A2-9671-9AEDBA3B4035}"/>
                    </a:ext>
                  </a:extLst>
                </p:cNvPr>
                <p:cNvPicPr/>
                <p:nvPr/>
              </p:nvPicPr>
              <p:blipFill>
                <a:blip r:embed="rId514"/>
                <a:stretch>
                  <a:fillRect/>
                </a:stretch>
              </p:blipFill>
              <p:spPr>
                <a:xfrm>
                  <a:off x="10381237" y="3267472"/>
                  <a:ext cx="25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26231244-E4C7-45B2-B843-A12BD4D1993F}"/>
                    </a:ext>
                  </a:extLst>
                </p14:cNvPr>
                <p14:cNvContentPartPr/>
                <p14:nvPr/>
              </p14:nvContentPartPr>
              <p14:xfrm>
                <a:off x="7033957" y="3685792"/>
                <a:ext cx="240480" cy="314640"/>
              </p14:xfrm>
            </p:contentPart>
          </mc:Choice>
          <mc:Fallback xmlns="">
            <p:pic>
              <p:nvPicPr>
                <p:cNvPr id="327" name="Freihand 326">
                  <a:extLst>
                    <a:ext uri="{FF2B5EF4-FFF2-40B4-BE49-F238E27FC236}">
                      <a16:creationId xmlns:a16="http://schemas.microsoft.com/office/drawing/2014/main" id="{26231244-E4C7-45B2-B843-A12BD4D1993F}"/>
                    </a:ext>
                  </a:extLst>
                </p:cNvPr>
                <p:cNvPicPr/>
                <p:nvPr/>
              </p:nvPicPr>
              <p:blipFill>
                <a:blip r:embed="rId516"/>
                <a:stretch>
                  <a:fillRect/>
                </a:stretch>
              </p:blipFill>
              <p:spPr>
                <a:xfrm>
                  <a:off x="7029637" y="3681472"/>
                  <a:ext cx="2491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8" name="Freihand 327">
                  <a:extLst>
                    <a:ext uri="{FF2B5EF4-FFF2-40B4-BE49-F238E27FC236}">
                      <a16:creationId xmlns:a16="http://schemas.microsoft.com/office/drawing/2014/main" id="{22020EEE-CBEA-4482-B7FD-F3DB6F9600EE}"/>
                    </a:ext>
                  </a:extLst>
                </p14:cNvPr>
                <p14:cNvContentPartPr/>
                <p14:nvPr/>
              </p14:nvContentPartPr>
              <p14:xfrm>
                <a:off x="7491517" y="3641872"/>
                <a:ext cx="401760" cy="198720"/>
              </p14:xfrm>
            </p:contentPart>
          </mc:Choice>
          <mc:Fallback xmlns="">
            <p:pic>
              <p:nvPicPr>
                <p:cNvPr id="328" name="Freihand 327">
                  <a:extLst>
                    <a:ext uri="{FF2B5EF4-FFF2-40B4-BE49-F238E27FC236}">
                      <a16:creationId xmlns:a16="http://schemas.microsoft.com/office/drawing/2014/main" id="{22020EEE-CBEA-4482-B7FD-F3DB6F9600EE}"/>
                    </a:ext>
                  </a:extLst>
                </p:cNvPr>
                <p:cNvPicPr/>
                <p:nvPr/>
              </p:nvPicPr>
              <p:blipFill>
                <a:blip r:embed="rId518"/>
                <a:stretch>
                  <a:fillRect/>
                </a:stretch>
              </p:blipFill>
              <p:spPr>
                <a:xfrm>
                  <a:off x="7487197" y="3637552"/>
                  <a:ext cx="41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9" name="Freihand 328">
                  <a:extLst>
                    <a:ext uri="{FF2B5EF4-FFF2-40B4-BE49-F238E27FC236}">
                      <a16:creationId xmlns:a16="http://schemas.microsoft.com/office/drawing/2014/main" id="{CD52A866-E241-4AB2-AA33-F677C2304E73}"/>
                    </a:ext>
                  </a:extLst>
                </p14:cNvPr>
                <p14:cNvContentPartPr/>
                <p14:nvPr/>
              </p14:nvContentPartPr>
              <p14:xfrm>
                <a:off x="7878517" y="3712792"/>
                <a:ext cx="100080" cy="203400"/>
              </p14:xfrm>
            </p:contentPart>
          </mc:Choice>
          <mc:Fallback xmlns="">
            <p:pic>
              <p:nvPicPr>
                <p:cNvPr id="329" name="Freihand 328">
                  <a:extLst>
                    <a:ext uri="{FF2B5EF4-FFF2-40B4-BE49-F238E27FC236}">
                      <a16:creationId xmlns:a16="http://schemas.microsoft.com/office/drawing/2014/main" id="{CD52A866-E241-4AB2-AA33-F677C2304E73}"/>
                    </a:ext>
                  </a:extLst>
                </p:cNvPr>
                <p:cNvPicPr/>
                <p:nvPr/>
              </p:nvPicPr>
              <p:blipFill>
                <a:blip r:embed="rId520"/>
                <a:stretch>
                  <a:fillRect/>
                </a:stretch>
              </p:blipFill>
              <p:spPr>
                <a:xfrm>
                  <a:off x="7874197" y="3708472"/>
                  <a:ext cx="108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0" name="Freihand 329">
                  <a:extLst>
                    <a:ext uri="{FF2B5EF4-FFF2-40B4-BE49-F238E27FC236}">
                      <a16:creationId xmlns:a16="http://schemas.microsoft.com/office/drawing/2014/main" id="{128C3A22-7DF6-449B-AAD5-D691B3A6197C}"/>
                    </a:ext>
                  </a:extLst>
                </p14:cNvPr>
                <p14:cNvContentPartPr/>
                <p14:nvPr/>
              </p14:nvContentPartPr>
              <p14:xfrm>
                <a:off x="7998037" y="3647272"/>
                <a:ext cx="327240" cy="182160"/>
              </p14:xfrm>
            </p:contentPart>
          </mc:Choice>
          <mc:Fallback xmlns="">
            <p:pic>
              <p:nvPicPr>
                <p:cNvPr id="330" name="Freihand 329">
                  <a:extLst>
                    <a:ext uri="{FF2B5EF4-FFF2-40B4-BE49-F238E27FC236}">
                      <a16:creationId xmlns:a16="http://schemas.microsoft.com/office/drawing/2014/main" id="{128C3A22-7DF6-449B-AAD5-D691B3A6197C}"/>
                    </a:ext>
                  </a:extLst>
                </p:cNvPr>
                <p:cNvPicPr/>
                <p:nvPr/>
              </p:nvPicPr>
              <p:blipFill>
                <a:blip r:embed="rId522"/>
                <a:stretch>
                  <a:fillRect/>
                </a:stretch>
              </p:blipFill>
              <p:spPr>
                <a:xfrm>
                  <a:off x="7993717" y="3642952"/>
                  <a:ext cx="335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3" name="Freihand 332">
                  <a:extLst>
                    <a:ext uri="{FF2B5EF4-FFF2-40B4-BE49-F238E27FC236}">
                      <a16:creationId xmlns:a16="http://schemas.microsoft.com/office/drawing/2014/main" id="{C4F23588-0FC5-4D10-B9FF-9047EAEE4706}"/>
                    </a:ext>
                  </a:extLst>
                </p14:cNvPr>
                <p14:cNvContentPartPr/>
                <p14:nvPr/>
              </p14:nvContentPartPr>
              <p14:xfrm>
                <a:off x="8431837" y="3695152"/>
                <a:ext cx="126720" cy="185040"/>
              </p14:xfrm>
            </p:contentPart>
          </mc:Choice>
          <mc:Fallback xmlns="">
            <p:pic>
              <p:nvPicPr>
                <p:cNvPr id="333" name="Freihand 332">
                  <a:extLst>
                    <a:ext uri="{FF2B5EF4-FFF2-40B4-BE49-F238E27FC236}">
                      <a16:creationId xmlns:a16="http://schemas.microsoft.com/office/drawing/2014/main" id="{C4F23588-0FC5-4D10-B9FF-9047EAEE4706}"/>
                    </a:ext>
                  </a:extLst>
                </p:cNvPr>
                <p:cNvPicPr/>
                <p:nvPr/>
              </p:nvPicPr>
              <p:blipFill>
                <a:blip r:embed="rId524"/>
                <a:stretch>
                  <a:fillRect/>
                </a:stretch>
              </p:blipFill>
              <p:spPr>
                <a:xfrm>
                  <a:off x="8427517" y="3690832"/>
                  <a:ext cx="135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4" name="Freihand 333">
                  <a:extLst>
                    <a:ext uri="{FF2B5EF4-FFF2-40B4-BE49-F238E27FC236}">
                      <a16:creationId xmlns:a16="http://schemas.microsoft.com/office/drawing/2014/main" id="{0015181C-4C83-4A4A-AE69-4CEBE071120B}"/>
                    </a:ext>
                  </a:extLst>
                </p14:cNvPr>
                <p14:cNvContentPartPr/>
                <p14:nvPr/>
              </p14:nvContentPartPr>
              <p14:xfrm>
                <a:off x="8582317" y="3770032"/>
                <a:ext cx="96480" cy="103680"/>
              </p14:xfrm>
            </p:contentPart>
          </mc:Choice>
          <mc:Fallback xmlns="">
            <p:pic>
              <p:nvPicPr>
                <p:cNvPr id="334" name="Freihand 333">
                  <a:extLst>
                    <a:ext uri="{FF2B5EF4-FFF2-40B4-BE49-F238E27FC236}">
                      <a16:creationId xmlns:a16="http://schemas.microsoft.com/office/drawing/2014/main" id="{0015181C-4C83-4A4A-AE69-4CEBE071120B}"/>
                    </a:ext>
                  </a:extLst>
                </p:cNvPr>
                <p:cNvPicPr/>
                <p:nvPr/>
              </p:nvPicPr>
              <p:blipFill>
                <a:blip r:embed="rId526"/>
                <a:stretch>
                  <a:fillRect/>
                </a:stretch>
              </p:blipFill>
              <p:spPr>
                <a:xfrm>
                  <a:off x="8577997" y="3765712"/>
                  <a:ext cx="105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6" name="Freihand 335">
                  <a:extLst>
                    <a:ext uri="{FF2B5EF4-FFF2-40B4-BE49-F238E27FC236}">
                      <a16:creationId xmlns:a16="http://schemas.microsoft.com/office/drawing/2014/main" id="{38899F36-B667-4E30-B7B5-C2C692C03D7E}"/>
                    </a:ext>
                  </a:extLst>
                </p14:cNvPr>
                <p14:cNvContentPartPr/>
                <p14:nvPr/>
              </p14:nvContentPartPr>
              <p14:xfrm>
                <a:off x="8873557" y="3731872"/>
                <a:ext cx="294480" cy="93960"/>
              </p14:xfrm>
            </p:contentPart>
          </mc:Choice>
          <mc:Fallback xmlns="">
            <p:pic>
              <p:nvPicPr>
                <p:cNvPr id="336" name="Freihand 335">
                  <a:extLst>
                    <a:ext uri="{FF2B5EF4-FFF2-40B4-BE49-F238E27FC236}">
                      <a16:creationId xmlns:a16="http://schemas.microsoft.com/office/drawing/2014/main" id="{38899F36-B667-4E30-B7B5-C2C692C03D7E}"/>
                    </a:ext>
                  </a:extLst>
                </p:cNvPr>
                <p:cNvPicPr/>
                <p:nvPr/>
              </p:nvPicPr>
              <p:blipFill>
                <a:blip r:embed="rId528"/>
                <a:stretch>
                  <a:fillRect/>
                </a:stretch>
              </p:blipFill>
              <p:spPr>
                <a:xfrm>
                  <a:off x="8869237" y="3727552"/>
                  <a:ext cx="30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7" name="Freihand 336">
                  <a:extLst>
                    <a:ext uri="{FF2B5EF4-FFF2-40B4-BE49-F238E27FC236}">
                      <a16:creationId xmlns:a16="http://schemas.microsoft.com/office/drawing/2014/main" id="{38F6AB14-D0CA-4B8B-A9A0-9223816075BB}"/>
                    </a:ext>
                  </a:extLst>
                </p14:cNvPr>
                <p14:cNvContentPartPr/>
                <p14:nvPr/>
              </p14:nvContentPartPr>
              <p14:xfrm>
                <a:off x="9223117" y="3684712"/>
                <a:ext cx="147960" cy="120600"/>
              </p14:xfrm>
            </p:contentPart>
          </mc:Choice>
          <mc:Fallback xmlns="">
            <p:pic>
              <p:nvPicPr>
                <p:cNvPr id="337" name="Freihand 336">
                  <a:extLst>
                    <a:ext uri="{FF2B5EF4-FFF2-40B4-BE49-F238E27FC236}">
                      <a16:creationId xmlns:a16="http://schemas.microsoft.com/office/drawing/2014/main" id="{38F6AB14-D0CA-4B8B-A9A0-9223816075BB}"/>
                    </a:ext>
                  </a:extLst>
                </p:cNvPr>
                <p:cNvPicPr/>
                <p:nvPr/>
              </p:nvPicPr>
              <p:blipFill>
                <a:blip r:embed="rId530"/>
                <a:stretch>
                  <a:fillRect/>
                </a:stretch>
              </p:blipFill>
              <p:spPr>
                <a:xfrm>
                  <a:off x="9218797" y="3680392"/>
                  <a:ext cx="156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8" name="Freihand 337">
                  <a:extLst>
                    <a:ext uri="{FF2B5EF4-FFF2-40B4-BE49-F238E27FC236}">
                      <a16:creationId xmlns:a16="http://schemas.microsoft.com/office/drawing/2014/main" id="{49F1BE5E-BBB7-4F2F-A050-7A44113856E9}"/>
                    </a:ext>
                  </a:extLst>
                </p14:cNvPr>
                <p14:cNvContentPartPr/>
                <p14:nvPr/>
              </p14:nvContentPartPr>
              <p14:xfrm>
                <a:off x="9549277" y="3711352"/>
                <a:ext cx="314280" cy="95040"/>
              </p14:xfrm>
            </p:contentPart>
          </mc:Choice>
          <mc:Fallback xmlns="">
            <p:pic>
              <p:nvPicPr>
                <p:cNvPr id="338" name="Freihand 337">
                  <a:extLst>
                    <a:ext uri="{FF2B5EF4-FFF2-40B4-BE49-F238E27FC236}">
                      <a16:creationId xmlns:a16="http://schemas.microsoft.com/office/drawing/2014/main" id="{49F1BE5E-BBB7-4F2F-A050-7A44113856E9}"/>
                    </a:ext>
                  </a:extLst>
                </p:cNvPr>
                <p:cNvPicPr/>
                <p:nvPr/>
              </p:nvPicPr>
              <p:blipFill>
                <a:blip r:embed="rId532"/>
                <a:stretch>
                  <a:fillRect/>
                </a:stretch>
              </p:blipFill>
              <p:spPr>
                <a:xfrm>
                  <a:off x="9544957" y="3707032"/>
                  <a:ext cx="322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Freihand 338">
                  <a:extLst>
                    <a:ext uri="{FF2B5EF4-FFF2-40B4-BE49-F238E27FC236}">
                      <a16:creationId xmlns:a16="http://schemas.microsoft.com/office/drawing/2014/main" id="{B92595CD-1B37-49E1-AB7B-DC9C55492DF0}"/>
                    </a:ext>
                  </a:extLst>
                </p14:cNvPr>
                <p14:cNvContentPartPr/>
                <p14:nvPr/>
              </p14:nvContentPartPr>
              <p14:xfrm>
                <a:off x="10032037" y="3696592"/>
                <a:ext cx="270720" cy="96480"/>
              </p14:xfrm>
            </p:contentPart>
          </mc:Choice>
          <mc:Fallback xmlns="">
            <p:pic>
              <p:nvPicPr>
                <p:cNvPr id="339" name="Freihand 338">
                  <a:extLst>
                    <a:ext uri="{FF2B5EF4-FFF2-40B4-BE49-F238E27FC236}">
                      <a16:creationId xmlns:a16="http://schemas.microsoft.com/office/drawing/2014/main" id="{B92595CD-1B37-49E1-AB7B-DC9C55492DF0}"/>
                    </a:ext>
                  </a:extLst>
                </p:cNvPr>
                <p:cNvPicPr/>
                <p:nvPr/>
              </p:nvPicPr>
              <p:blipFill>
                <a:blip r:embed="rId534"/>
                <a:stretch>
                  <a:fillRect/>
                </a:stretch>
              </p:blipFill>
              <p:spPr>
                <a:xfrm>
                  <a:off x="10027717" y="3692272"/>
                  <a:ext cx="279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Freihand 339">
                  <a:extLst>
                    <a:ext uri="{FF2B5EF4-FFF2-40B4-BE49-F238E27FC236}">
                      <a16:creationId xmlns:a16="http://schemas.microsoft.com/office/drawing/2014/main" id="{382CEFCB-83F4-4478-9CB6-806DF03B9CFE}"/>
                    </a:ext>
                  </a:extLst>
                </p14:cNvPr>
                <p14:cNvContentPartPr/>
                <p14:nvPr/>
              </p14:nvContentPartPr>
              <p14:xfrm>
                <a:off x="10341277" y="3671392"/>
                <a:ext cx="139680" cy="106200"/>
              </p14:xfrm>
            </p:contentPart>
          </mc:Choice>
          <mc:Fallback xmlns="">
            <p:pic>
              <p:nvPicPr>
                <p:cNvPr id="340" name="Freihand 339">
                  <a:extLst>
                    <a:ext uri="{FF2B5EF4-FFF2-40B4-BE49-F238E27FC236}">
                      <a16:creationId xmlns:a16="http://schemas.microsoft.com/office/drawing/2014/main" id="{382CEFCB-83F4-4478-9CB6-806DF03B9CFE}"/>
                    </a:ext>
                  </a:extLst>
                </p:cNvPr>
                <p:cNvPicPr/>
                <p:nvPr/>
              </p:nvPicPr>
              <p:blipFill>
                <a:blip r:embed="rId536"/>
                <a:stretch>
                  <a:fillRect/>
                </a:stretch>
              </p:blipFill>
              <p:spPr>
                <a:xfrm>
                  <a:off x="10336957" y="3667072"/>
                  <a:ext cx="148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Freihand 340">
                  <a:extLst>
                    <a:ext uri="{FF2B5EF4-FFF2-40B4-BE49-F238E27FC236}">
                      <a16:creationId xmlns:a16="http://schemas.microsoft.com/office/drawing/2014/main" id="{E23966C4-096D-41F2-832F-CD065A5CCF1C}"/>
                    </a:ext>
                  </a:extLst>
                </p14:cNvPr>
                <p14:cNvContentPartPr/>
                <p14:nvPr/>
              </p14:nvContentPartPr>
              <p14:xfrm>
                <a:off x="10654117" y="3698752"/>
                <a:ext cx="128880" cy="84600"/>
              </p14:xfrm>
            </p:contentPart>
          </mc:Choice>
          <mc:Fallback xmlns="">
            <p:pic>
              <p:nvPicPr>
                <p:cNvPr id="341" name="Freihand 340">
                  <a:extLst>
                    <a:ext uri="{FF2B5EF4-FFF2-40B4-BE49-F238E27FC236}">
                      <a16:creationId xmlns:a16="http://schemas.microsoft.com/office/drawing/2014/main" id="{E23966C4-096D-41F2-832F-CD065A5CCF1C}"/>
                    </a:ext>
                  </a:extLst>
                </p:cNvPr>
                <p:cNvPicPr/>
                <p:nvPr/>
              </p:nvPicPr>
              <p:blipFill>
                <a:blip r:embed="rId538"/>
                <a:stretch>
                  <a:fillRect/>
                </a:stretch>
              </p:blipFill>
              <p:spPr>
                <a:xfrm>
                  <a:off x="10649797" y="3694432"/>
                  <a:ext cx="137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Freihand 341">
                  <a:extLst>
                    <a:ext uri="{FF2B5EF4-FFF2-40B4-BE49-F238E27FC236}">
                      <a16:creationId xmlns:a16="http://schemas.microsoft.com/office/drawing/2014/main" id="{71F1B430-CB3E-47E6-8C3E-2A297B38F4D1}"/>
                    </a:ext>
                  </a:extLst>
                </p14:cNvPr>
                <p14:cNvContentPartPr/>
                <p14:nvPr/>
              </p14:nvContentPartPr>
              <p14:xfrm>
                <a:off x="10774717" y="3688672"/>
                <a:ext cx="179280" cy="213840"/>
              </p14:xfrm>
            </p:contentPart>
          </mc:Choice>
          <mc:Fallback xmlns="">
            <p:pic>
              <p:nvPicPr>
                <p:cNvPr id="342" name="Freihand 341">
                  <a:extLst>
                    <a:ext uri="{FF2B5EF4-FFF2-40B4-BE49-F238E27FC236}">
                      <a16:creationId xmlns:a16="http://schemas.microsoft.com/office/drawing/2014/main" id="{71F1B430-CB3E-47E6-8C3E-2A297B38F4D1}"/>
                    </a:ext>
                  </a:extLst>
                </p:cNvPr>
                <p:cNvPicPr/>
                <p:nvPr/>
              </p:nvPicPr>
              <p:blipFill>
                <a:blip r:embed="rId540"/>
                <a:stretch>
                  <a:fillRect/>
                </a:stretch>
              </p:blipFill>
              <p:spPr>
                <a:xfrm>
                  <a:off x="10770397" y="3684352"/>
                  <a:ext cx="187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3" name="Freihand 342">
                  <a:extLst>
                    <a:ext uri="{FF2B5EF4-FFF2-40B4-BE49-F238E27FC236}">
                      <a16:creationId xmlns:a16="http://schemas.microsoft.com/office/drawing/2014/main" id="{A629CCF0-07D3-407B-9077-E3231054182E}"/>
                    </a:ext>
                  </a:extLst>
                </p14:cNvPr>
                <p14:cNvContentPartPr/>
                <p14:nvPr/>
              </p14:nvContentPartPr>
              <p14:xfrm>
                <a:off x="11085757" y="3674632"/>
                <a:ext cx="273600" cy="99000"/>
              </p14:xfrm>
            </p:contentPart>
          </mc:Choice>
          <mc:Fallback xmlns="">
            <p:pic>
              <p:nvPicPr>
                <p:cNvPr id="343" name="Freihand 342">
                  <a:extLst>
                    <a:ext uri="{FF2B5EF4-FFF2-40B4-BE49-F238E27FC236}">
                      <a16:creationId xmlns:a16="http://schemas.microsoft.com/office/drawing/2014/main" id="{A629CCF0-07D3-407B-9077-E3231054182E}"/>
                    </a:ext>
                  </a:extLst>
                </p:cNvPr>
                <p:cNvPicPr/>
                <p:nvPr/>
              </p:nvPicPr>
              <p:blipFill>
                <a:blip r:embed="rId542"/>
                <a:stretch>
                  <a:fillRect/>
                </a:stretch>
              </p:blipFill>
              <p:spPr>
                <a:xfrm>
                  <a:off x="11081437" y="3670312"/>
                  <a:ext cx="28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4" name="Freihand 343">
                  <a:extLst>
                    <a:ext uri="{FF2B5EF4-FFF2-40B4-BE49-F238E27FC236}">
                      <a16:creationId xmlns:a16="http://schemas.microsoft.com/office/drawing/2014/main" id="{8503E8B8-6CFD-4994-ABB3-0D41C7EC2EA8}"/>
                    </a:ext>
                  </a:extLst>
                </p14:cNvPr>
                <p14:cNvContentPartPr/>
                <p14:nvPr/>
              </p14:nvContentPartPr>
              <p14:xfrm>
                <a:off x="11381677" y="3595432"/>
                <a:ext cx="201960" cy="302040"/>
              </p14:xfrm>
            </p:contentPart>
          </mc:Choice>
          <mc:Fallback xmlns="">
            <p:pic>
              <p:nvPicPr>
                <p:cNvPr id="344" name="Freihand 343">
                  <a:extLst>
                    <a:ext uri="{FF2B5EF4-FFF2-40B4-BE49-F238E27FC236}">
                      <a16:creationId xmlns:a16="http://schemas.microsoft.com/office/drawing/2014/main" id="{8503E8B8-6CFD-4994-ABB3-0D41C7EC2EA8}"/>
                    </a:ext>
                  </a:extLst>
                </p:cNvPr>
                <p:cNvPicPr/>
                <p:nvPr/>
              </p:nvPicPr>
              <p:blipFill>
                <a:blip r:embed="rId544"/>
                <a:stretch>
                  <a:fillRect/>
                </a:stretch>
              </p:blipFill>
              <p:spPr>
                <a:xfrm>
                  <a:off x="11377357" y="3591112"/>
                  <a:ext cx="210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6" name="Freihand 345">
                  <a:extLst>
                    <a:ext uri="{FF2B5EF4-FFF2-40B4-BE49-F238E27FC236}">
                      <a16:creationId xmlns:a16="http://schemas.microsoft.com/office/drawing/2014/main" id="{B8C50529-4BC2-4B52-A0E0-E79583D80D40}"/>
                    </a:ext>
                  </a:extLst>
                </p14:cNvPr>
                <p14:cNvContentPartPr/>
                <p14:nvPr/>
              </p14:nvContentPartPr>
              <p14:xfrm>
                <a:off x="6745957" y="4128592"/>
                <a:ext cx="354240" cy="136440"/>
              </p14:xfrm>
            </p:contentPart>
          </mc:Choice>
          <mc:Fallback xmlns="">
            <p:pic>
              <p:nvPicPr>
                <p:cNvPr id="346" name="Freihand 345">
                  <a:extLst>
                    <a:ext uri="{FF2B5EF4-FFF2-40B4-BE49-F238E27FC236}">
                      <a16:creationId xmlns:a16="http://schemas.microsoft.com/office/drawing/2014/main" id="{B8C50529-4BC2-4B52-A0E0-E79583D80D40}"/>
                    </a:ext>
                  </a:extLst>
                </p:cNvPr>
                <p:cNvPicPr/>
                <p:nvPr/>
              </p:nvPicPr>
              <p:blipFill>
                <a:blip r:embed="rId546"/>
                <a:stretch>
                  <a:fillRect/>
                </a:stretch>
              </p:blipFill>
              <p:spPr>
                <a:xfrm>
                  <a:off x="6741637" y="4124272"/>
                  <a:ext cx="362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7" name="Freihand 346">
                  <a:extLst>
                    <a:ext uri="{FF2B5EF4-FFF2-40B4-BE49-F238E27FC236}">
                      <a16:creationId xmlns:a16="http://schemas.microsoft.com/office/drawing/2014/main" id="{27941498-9863-4A89-9D5C-DD7A5DF07A28}"/>
                    </a:ext>
                  </a:extLst>
                </p14:cNvPr>
                <p14:cNvContentPartPr/>
                <p14:nvPr/>
              </p14:nvContentPartPr>
              <p14:xfrm>
                <a:off x="7157797" y="4038592"/>
                <a:ext cx="183600" cy="216000"/>
              </p14:xfrm>
            </p:contentPart>
          </mc:Choice>
          <mc:Fallback xmlns="">
            <p:pic>
              <p:nvPicPr>
                <p:cNvPr id="347" name="Freihand 346">
                  <a:extLst>
                    <a:ext uri="{FF2B5EF4-FFF2-40B4-BE49-F238E27FC236}">
                      <a16:creationId xmlns:a16="http://schemas.microsoft.com/office/drawing/2014/main" id="{27941498-9863-4A89-9D5C-DD7A5DF07A28}"/>
                    </a:ext>
                  </a:extLst>
                </p:cNvPr>
                <p:cNvPicPr/>
                <p:nvPr/>
              </p:nvPicPr>
              <p:blipFill>
                <a:blip r:embed="rId548"/>
                <a:stretch>
                  <a:fillRect/>
                </a:stretch>
              </p:blipFill>
              <p:spPr>
                <a:xfrm>
                  <a:off x="7153477" y="4034272"/>
                  <a:ext cx="192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8" name="Freihand 347">
                  <a:extLst>
                    <a:ext uri="{FF2B5EF4-FFF2-40B4-BE49-F238E27FC236}">
                      <a16:creationId xmlns:a16="http://schemas.microsoft.com/office/drawing/2014/main" id="{A4E848D9-9DB3-4A7C-8F2D-2633455FBF9B}"/>
                    </a:ext>
                  </a:extLst>
                </p14:cNvPr>
                <p14:cNvContentPartPr/>
                <p14:nvPr/>
              </p14:nvContentPartPr>
              <p14:xfrm>
                <a:off x="7080037" y="3992152"/>
                <a:ext cx="360" cy="360"/>
              </p14:xfrm>
            </p:contentPart>
          </mc:Choice>
          <mc:Fallback xmlns="">
            <p:pic>
              <p:nvPicPr>
                <p:cNvPr id="348" name="Freihand 347">
                  <a:extLst>
                    <a:ext uri="{FF2B5EF4-FFF2-40B4-BE49-F238E27FC236}">
                      <a16:creationId xmlns:a16="http://schemas.microsoft.com/office/drawing/2014/main" id="{A4E848D9-9DB3-4A7C-8F2D-2633455FBF9B}"/>
                    </a:ext>
                  </a:extLst>
                </p:cNvPr>
                <p:cNvPicPr/>
                <p:nvPr/>
              </p:nvPicPr>
              <p:blipFill>
                <a:blip r:embed="rId27"/>
                <a:stretch>
                  <a:fillRect/>
                </a:stretch>
              </p:blipFill>
              <p:spPr>
                <a:xfrm>
                  <a:off x="7075717" y="3987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9" name="Freihand 348">
                  <a:extLst>
                    <a:ext uri="{FF2B5EF4-FFF2-40B4-BE49-F238E27FC236}">
                      <a16:creationId xmlns:a16="http://schemas.microsoft.com/office/drawing/2014/main" id="{4BA936EE-F3DB-48D2-9F0D-A0AB651C782F}"/>
                    </a:ext>
                  </a:extLst>
                </p14:cNvPr>
                <p14:cNvContentPartPr/>
                <p14:nvPr/>
              </p14:nvContentPartPr>
              <p14:xfrm>
                <a:off x="7517437" y="4097272"/>
                <a:ext cx="212760" cy="97560"/>
              </p14:xfrm>
            </p:contentPart>
          </mc:Choice>
          <mc:Fallback xmlns="">
            <p:pic>
              <p:nvPicPr>
                <p:cNvPr id="349" name="Freihand 348">
                  <a:extLst>
                    <a:ext uri="{FF2B5EF4-FFF2-40B4-BE49-F238E27FC236}">
                      <a16:creationId xmlns:a16="http://schemas.microsoft.com/office/drawing/2014/main" id="{4BA936EE-F3DB-48D2-9F0D-A0AB651C782F}"/>
                    </a:ext>
                  </a:extLst>
                </p:cNvPr>
                <p:cNvPicPr/>
                <p:nvPr/>
              </p:nvPicPr>
              <p:blipFill>
                <a:blip r:embed="rId551"/>
                <a:stretch>
                  <a:fillRect/>
                </a:stretch>
              </p:blipFill>
              <p:spPr>
                <a:xfrm>
                  <a:off x="7513117" y="4092952"/>
                  <a:ext cx="22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0" name="Freihand 349">
                  <a:extLst>
                    <a:ext uri="{FF2B5EF4-FFF2-40B4-BE49-F238E27FC236}">
                      <a16:creationId xmlns:a16="http://schemas.microsoft.com/office/drawing/2014/main" id="{2C7D2061-DBAC-47FC-B1C7-F4CB6923CDAE}"/>
                    </a:ext>
                  </a:extLst>
                </p14:cNvPr>
                <p14:cNvContentPartPr/>
                <p14:nvPr/>
              </p14:nvContentPartPr>
              <p14:xfrm>
                <a:off x="7815517" y="4074232"/>
                <a:ext cx="115920" cy="241560"/>
              </p14:xfrm>
            </p:contentPart>
          </mc:Choice>
          <mc:Fallback xmlns="">
            <p:pic>
              <p:nvPicPr>
                <p:cNvPr id="350" name="Freihand 349">
                  <a:extLst>
                    <a:ext uri="{FF2B5EF4-FFF2-40B4-BE49-F238E27FC236}">
                      <a16:creationId xmlns:a16="http://schemas.microsoft.com/office/drawing/2014/main" id="{2C7D2061-DBAC-47FC-B1C7-F4CB6923CDAE}"/>
                    </a:ext>
                  </a:extLst>
                </p:cNvPr>
                <p:cNvPicPr/>
                <p:nvPr/>
              </p:nvPicPr>
              <p:blipFill>
                <a:blip r:embed="rId553"/>
                <a:stretch>
                  <a:fillRect/>
                </a:stretch>
              </p:blipFill>
              <p:spPr>
                <a:xfrm>
                  <a:off x="7811197" y="4069912"/>
                  <a:ext cx="124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1" name="Freihand 350">
                  <a:extLst>
                    <a:ext uri="{FF2B5EF4-FFF2-40B4-BE49-F238E27FC236}">
                      <a16:creationId xmlns:a16="http://schemas.microsoft.com/office/drawing/2014/main" id="{1AD5EBED-59BD-491A-AF09-631CBD1C4469}"/>
                    </a:ext>
                  </a:extLst>
                </p14:cNvPr>
                <p14:cNvContentPartPr/>
                <p14:nvPr/>
              </p14:nvContentPartPr>
              <p14:xfrm>
                <a:off x="7991917" y="4061992"/>
                <a:ext cx="148680" cy="110160"/>
              </p14:xfrm>
            </p:contentPart>
          </mc:Choice>
          <mc:Fallback xmlns="">
            <p:pic>
              <p:nvPicPr>
                <p:cNvPr id="351" name="Freihand 350">
                  <a:extLst>
                    <a:ext uri="{FF2B5EF4-FFF2-40B4-BE49-F238E27FC236}">
                      <a16:creationId xmlns:a16="http://schemas.microsoft.com/office/drawing/2014/main" id="{1AD5EBED-59BD-491A-AF09-631CBD1C4469}"/>
                    </a:ext>
                  </a:extLst>
                </p:cNvPr>
                <p:cNvPicPr/>
                <p:nvPr/>
              </p:nvPicPr>
              <p:blipFill>
                <a:blip r:embed="rId555"/>
                <a:stretch>
                  <a:fillRect/>
                </a:stretch>
              </p:blipFill>
              <p:spPr>
                <a:xfrm>
                  <a:off x="7987597" y="4057672"/>
                  <a:ext cx="157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2" name="Freihand 351">
                  <a:extLst>
                    <a:ext uri="{FF2B5EF4-FFF2-40B4-BE49-F238E27FC236}">
                      <a16:creationId xmlns:a16="http://schemas.microsoft.com/office/drawing/2014/main" id="{E4A8A7B3-A639-4140-89CF-4208D4F5B2F3}"/>
                    </a:ext>
                  </a:extLst>
                </p14:cNvPr>
                <p14:cNvContentPartPr/>
                <p14:nvPr/>
              </p14:nvContentPartPr>
              <p14:xfrm>
                <a:off x="8151757" y="4011592"/>
                <a:ext cx="146880" cy="150840"/>
              </p14:xfrm>
            </p:contentPart>
          </mc:Choice>
          <mc:Fallback xmlns="">
            <p:pic>
              <p:nvPicPr>
                <p:cNvPr id="352" name="Freihand 351">
                  <a:extLst>
                    <a:ext uri="{FF2B5EF4-FFF2-40B4-BE49-F238E27FC236}">
                      <a16:creationId xmlns:a16="http://schemas.microsoft.com/office/drawing/2014/main" id="{E4A8A7B3-A639-4140-89CF-4208D4F5B2F3}"/>
                    </a:ext>
                  </a:extLst>
                </p:cNvPr>
                <p:cNvPicPr/>
                <p:nvPr/>
              </p:nvPicPr>
              <p:blipFill>
                <a:blip r:embed="rId557"/>
                <a:stretch>
                  <a:fillRect/>
                </a:stretch>
              </p:blipFill>
              <p:spPr>
                <a:xfrm>
                  <a:off x="8147437" y="4007272"/>
                  <a:ext cx="155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3" name="Freihand 352">
                  <a:extLst>
                    <a:ext uri="{FF2B5EF4-FFF2-40B4-BE49-F238E27FC236}">
                      <a16:creationId xmlns:a16="http://schemas.microsoft.com/office/drawing/2014/main" id="{9974A54A-3B7C-4533-8CF8-53FD0B7320BC}"/>
                    </a:ext>
                  </a:extLst>
                </p14:cNvPr>
                <p14:cNvContentPartPr/>
                <p14:nvPr/>
              </p14:nvContentPartPr>
              <p14:xfrm>
                <a:off x="8306197" y="4089352"/>
                <a:ext cx="113400" cy="57960"/>
              </p14:xfrm>
            </p:contentPart>
          </mc:Choice>
          <mc:Fallback xmlns="">
            <p:pic>
              <p:nvPicPr>
                <p:cNvPr id="353" name="Freihand 352">
                  <a:extLst>
                    <a:ext uri="{FF2B5EF4-FFF2-40B4-BE49-F238E27FC236}">
                      <a16:creationId xmlns:a16="http://schemas.microsoft.com/office/drawing/2014/main" id="{9974A54A-3B7C-4533-8CF8-53FD0B7320BC}"/>
                    </a:ext>
                  </a:extLst>
                </p:cNvPr>
                <p:cNvPicPr/>
                <p:nvPr/>
              </p:nvPicPr>
              <p:blipFill>
                <a:blip r:embed="rId559"/>
                <a:stretch>
                  <a:fillRect/>
                </a:stretch>
              </p:blipFill>
              <p:spPr>
                <a:xfrm>
                  <a:off x="8301877" y="4085032"/>
                  <a:ext cx="122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5" name="Freihand 354">
                  <a:extLst>
                    <a:ext uri="{FF2B5EF4-FFF2-40B4-BE49-F238E27FC236}">
                      <a16:creationId xmlns:a16="http://schemas.microsoft.com/office/drawing/2014/main" id="{14AA9388-FF5E-43E8-BA05-DF4E9E6F88ED}"/>
                    </a:ext>
                  </a:extLst>
                </p14:cNvPr>
                <p14:cNvContentPartPr/>
                <p14:nvPr/>
              </p14:nvContentPartPr>
              <p14:xfrm>
                <a:off x="6818677" y="4434952"/>
                <a:ext cx="189720" cy="154080"/>
              </p14:xfrm>
            </p:contentPart>
          </mc:Choice>
          <mc:Fallback xmlns="">
            <p:pic>
              <p:nvPicPr>
                <p:cNvPr id="355" name="Freihand 354">
                  <a:extLst>
                    <a:ext uri="{FF2B5EF4-FFF2-40B4-BE49-F238E27FC236}">
                      <a16:creationId xmlns:a16="http://schemas.microsoft.com/office/drawing/2014/main" id="{14AA9388-FF5E-43E8-BA05-DF4E9E6F88ED}"/>
                    </a:ext>
                  </a:extLst>
                </p:cNvPr>
                <p:cNvPicPr/>
                <p:nvPr/>
              </p:nvPicPr>
              <p:blipFill>
                <a:blip r:embed="rId561"/>
                <a:stretch>
                  <a:fillRect/>
                </a:stretch>
              </p:blipFill>
              <p:spPr>
                <a:xfrm>
                  <a:off x="6813997" y="4430632"/>
                  <a:ext cx="198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6" name="Freihand 355">
                  <a:extLst>
                    <a:ext uri="{FF2B5EF4-FFF2-40B4-BE49-F238E27FC236}">
                      <a16:creationId xmlns:a16="http://schemas.microsoft.com/office/drawing/2014/main" id="{5300C529-125B-4249-8D5D-0A18F8EDED03}"/>
                    </a:ext>
                  </a:extLst>
                </p14:cNvPr>
                <p14:cNvContentPartPr/>
                <p14:nvPr/>
              </p14:nvContentPartPr>
              <p14:xfrm>
                <a:off x="6951157" y="4420912"/>
                <a:ext cx="16560" cy="20880"/>
              </p14:xfrm>
            </p:contentPart>
          </mc:Choice>
          <mc:Fallback xmlns="">
            <p:pic>
              <p:nvPicPr>
                <p:cNvPr id="356" name="Freihand 355">
                  <a:extLst>
                    <a:ext uri="{FF2B5EF4-FFF2-40B4-BE49-F238E27FC236}">
                      <a16:creationId xmlns:a16="http://schemas.microsoft.com/office/drawing/2014/main" id="{5300C529-125B-4249-8D5D-0A18F8EDED03}"/>
                    </a:ext>
                  </a:extLst>
                </p:cNvPr>
                <p:cNvPicPr/>
                <p:nvPr/>
              </p:nvPicPr>
              <p:blipFill>
                <a:blip r:embed="rId563"/>
                <a:stretch>
                  <a:fillRect/>
                </a:stretch>
              </p:blipFill>
              <p:spPr>
                <a:xfrm>
                  <a:off x="6946837" y="4416592"/>
                  <a:ext cx="25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7" name="Freihand 356">
                  <a:extLst>
                    <a:ext uri="{FF2B5EF4-FFF2-40B4-BE49-F238E27FC236}">
                      <a16:creationId xmlns:a16="http://schemas.microsoft.com/office/drawing/2014/main" id="{95447BBD-9AC5-4CCC-88AF-1A83363715C2}"/>
                    </a:ext>
                  </a:extLst>
                </p14:cNvPr>
                <p14:cNvContentPartPr/>
                <p14:nvPr/>
              </p14:nvContentPartPr>
              <p14:xfrm>
                <a:off x="7029277" y="4451872"/>
                <a:ext cx="110880" cy="134280"/>
              </p14:xfrm>
            </p:contentPart>
          </mc:Choice>
          <mc:Fallback xmlns="">
            <p:pic>
              <p:nvPicPr>
                <p:cNvPr id="357" name="Freihand 356">
                  <a:extLst>
                    <a:ext uri="{FF2B5EF4-FFF2-40B4-BE49-F238E27FC236}">
                      <a16:creationId xmlns:a16="http://schemas.microsoft.com/office/drawing/2014/main" id="{95447BBD-9AC5-4CCC-88AF-1A83363715C2}"/>
                    </a:ext>
                  </a:extLst>
                </p:cNvPr>
                <p:cNvPicPr/>
                <p:nvPr/>
              </p:nvPicPr>
              <p:blipFill>
                <a:blip r:embed="rId565"/>
                <a:stretch>
                  <a:fillRect/>
                </a:stretch>
              </p:blipFill>
              <p:spPr>
                <a:xfrm>
                  <a:off x="7024957" y="4447552"/>
                  <a:ext cx="11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8" name="Freihand 357">
                  <a:extLst>
                    <a:ext uri="{FF2B5EF4-FFF2-40B4-BE49-F238E27FC236}">
                      <a16:creationId xmlns:a16="http://schemas.microsoft.com/office/drawing/2014/main" id="{12DED0BC-A351-4F05-BA68-8C940BC57969}"/>
                    </a:ext>
                  </a:extLst>
                </p14:cNvPr>
                <p14:cNvContentPartPr/>
                <p14:nvPr/>
              </p14:nvContentPartPr>
              <p14:xfrm>
                <a:off x="7164277" y="4443592"/>
                <a:ext cx="149400" cy="128520"/>
              </p14:xfrm>
            </p:contentPart>
          </mc:Choice>
          <mc:Fallback xmlns="">
            <p:pic>
              <p:nvPicPr>
                <p:cNvPr id="358" name="Freihand 357">
                  <a:extLst>
                    <a:ext uri="{FF2B5EF4-FFF2-40B4-BE49-F238E27FC236}">
                      <a16:creationId xmlns:a16="http://schemas.microsoft.com/office/drawing/2014/main" id="{12DED0BC-A351-4F05-BA68-8C940BC57969}"/>
                    </a:ext>
                  </a:extLst>
                </p:cNvPr>
                <p:cNvPicPr/>
                <p:nvPr/>
              </p:nvPicPr>
              <p:blipFill>
                <a:blip r:embed="rId567"/>
                <a:stretch>
                  <a:fillRect/>
                </a:stretch>
              </p:blipFill>
              <p:spPr>
                <a:xfrm>
                  <a:off x="7159957" y="4439272"/>
                  <a:ext cx="158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9" name="Freihand 358">
                  <a:extLst>
                    <a:ext uri="{FF2B5EF4-FFF2-40B4-BE49-F238E27FC236}">
                      <a16:creationId xmlns:a16="http://schemas.microsoft.com/office/drawing/2014/main" id="{915C7ADD-E856-4C6C-9B11-B34C43037D28}"/>
                    </a:ext>
                  </a:extLst>
                </p14:cNvPr>
                <p14:cNvContentPartPr/>
                <p14:nvPr/>
              </p14:nvContentPartPr>
              <p14:xfrm>
                <a:off x="7332397" y="4454032"/>
                <a:ext cx="106920" cy="79200"/>
              </p14:xfrm>
            </p:contentPart>
          </mc:Choice>
          <mc:Fallback xmlns="">
            <p:pic>
              <p:nvPicPr>
                <p:cNvPr id="359" name="Freihand 358">
                  <a:extLst>
                    <a:ext uri="{FF2B5EF4-FFF2-40B4-BE49-F238E27FC236}">
                      <a16:creationId xmlns:a16="http://schemas.microsoft.com/office/drawing/2014/main" id="{915C7ADD-E856-4C6C-9B11-B34C43037D28}"/>
                    </a:ext>
                  </a:extLst>
                </p:cNvPr>
                <p:cNvPicPr/>
                <p:nvPr/>
              </p:nvPicPr>
              <p:blipFill>
                <a:blip r:embed="rId569"/>
                <a:stretch>
                  <a:fillRect/>
                </a:stretch>
              </p:blipFill>
              <p:spPr>
                <a:xfrm>
                  <a:off x="7328077" y="4449712"/>
                  <a:ext cx="11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0" name="Freihand 359">
                  <a:extLst>
                    <a:ext uri="{FF2B5EF4-FFF2-40B4-BE49-F238E27FC236}">
                      <a16:creationId xmlns:a16="http://schemas.microsoft.com/office/drawing/2014/main" id="{68552B4D-DD3E-4E07-8524-25669E6969C4}"/>
                    </a:ext>
                  </a:extLst>
                </p14:cNvPr>
                <p14:cNvContentPartPr/>
                <p14:nvPr/>
              </p14:nvContentPartPr>
              <p14:xfrm>
                <a:off x="7453717" y="4432072"/>
                <a:ext cx="72360" cy="111960"/>
              </p14:xfrm>
            </p:contentPart>
          </mc:Choice>
          <mc:Fallback xmlns="">
            <p:pic>
              <p:nvPicPr>
                <p:cNvPr id="360" name="Freihand 359">
                  <a:extLst>
                    <a:ext uri="{FF2B5EF4-FFF2-40B4-BE49-F238E27FC236}">
                      <a16:creationId xmlns:a16="http://schemas.microsoft.com/office/drawing/2014/main" id="{68552B4D-DD3E-4E07-8524-25669E6969C4}"/>
                    </a:ext>
                  </a:extLst>
                </p:cNvPr>
                <p:cNvPicPr/>
                <p:nvPr/>
              </p:nvPicPr>
              <p:blipFill>
                <a:blip r:embed="rId571"/>
                <a:stretch>
                  <a:fillRect/>
                </a:stretch>
              </p:blipFill>
              <p:spPr>
                <a:xfrm>
                  <a:off x="7449397" y="4427752"/>
                  <a:ext cx="81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1" name="Freihand 360">
                  <a:extLst>
                    <a:ext uri="{FF2B5EF4-FFF2-40B4-BE49-F238E27FC236}">
                      <a16:creationId xmlns:a16="http://schemas.microsoft.com/office/drawing/2014/main" id="{B9119B63-C0AA-4A49-B0CD-FF40B7C2F70A}"/>
                    </a:ext>
                  </a:extLst>
                </p14:cNvPr>
                <p14:cNvContentPartPr/>
                <p14:nvPr/>
              </p14:nvContentPartPr>
              <p14:xfrm>
                <a:off x="7584037" y="4448272"/>
                <a:ext cx="78120" cy="63000"/>
              </p14:xfrm>
            </p:contentPart>
          </mc:Choice>
          <mc:Fallback xmlns="">
            <p:pic>
              <p:nvPicPr>
                <p:cNvPr id="361" name="Freihand 360">
                  <a:extLst>
                    <a:ext uri="{FF2B5EF4-FFF2-40B4-BE49-F238E27FC236}">
                      <a16:creationId xmlns:a16="http://schemas.microsoft.com/office/drawing/2014/main" id="{B9119B63-C0AA-4A49-B0CD-FF40B7C2F70A}"/>
                    </a:ext>
                  </a:extLst>
                </p:cNvPr>
                <p:cNvPicPr/>
                <p:nvPr/>
              </p:nvPicPr>
              <p:blipFill>
                <a:blip r:embed="rId573"/>
                <a:stretch>
                  <a:fillRect/>
                </a:stretch>
              </p:blipFill>
              <p:spPr>
                <a:xfrm>
                  <a:off x="7579717" y="4443952"/>
                  <a:ext cx="8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2" name="Freihand 361">
                  <a:extLst>
                    <a:ext uri="{FF2B5EF4-FFF2-40B4-BE49-F238E27FC236}">
                      <a16:creationId xmlns:a16="http://schemas.microsoft.com/office/drawing/2014/main" id="{95AA08FF-5E56-4AA1-856B-924115A35121}"/>
                    </a:ext>
                  </a:extLst>
                </p14:cNvPr>
                <p14:cNvContentPartPr/>
                <p14:nvPr/>
              </p14:nvContentPartPr>
              <p14:xfrm>
                <a:off x="7887157" y="4331632"/>
                <a:ext cx="133920" cy="160920"/>
              </p14:xfrm>
            </p:contentPart>
          </mc:Choice>
          <mc:Fallback xmlns="">
            <p:pic>
              <p:nvPicPr>
                <p:cNvPr id="362" name="Freihand 361">
                  <a:extLst>
                    <a:ext uri="{FF2B5EF4-FFF2-40B4-BE49-F238E27FC236}">
                      <a16:creationId xmlns:a16="http://schemas.microsoft.com/office/drawing/2014/main" id="{95AA08FF-5E56-4AA1-856B-924115A35121}"/>
                    </a:ext>
                  </a:extLst>
                </p:cNvPr>
                <p:cNvPicPr/>
                <p:nvPr/>
              </p:nvPicPr>
              <p:blipFill>
                <a:blip r:embed="rId575"/>
                <a:stretch>
                  <a:fillRect/>
                </a:stretch>
              </p:blipFill>
              <p:spPr>
                <a:xfrm>
                  <a:off x="7882837" y="4327312"/>
                  <a:ext cx="142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3" name="Freihand 362">
                  <a:extLst>
                    <a:ext uri="{FF2B5EF4-FFF2-40B4-BE49-F238E27FC236}">
                      <a16:creationId xmlns:a16="http://schemas.microsoft.com/office/drawing/2014/main" id="{69091949-0D14-485C-84C4-4220579480BF}"/>
                    </a:ext>
                  </a:extLst>
                </p14:cNvPr>
                <p14:cNvContentPartPr/>
                <p14:nvPr/>
              </p14:nvContentPartPr>
              <p14:xfrm>
                <a:off x="8000197" y="4395712"/>
                <a:ext cx="112320" cy="99720"/>
              </p14:xfrm>
            </p:contentPart>
          </mc:Choice>
          <mc:Fallback xmlns="">
            <p:pic>
              <p:nvPicPr>
                <p:cNvPr id="363" name="Freihand 362">
                  <a:extLst>
                    <a:ext uri="{FF2B5EF4-FFF2-40B4-BE49-F238E27FC236}">
                      <a16:creationId xmlns:a16="http://schemas.microsoft.com/office/drawing/2014/main" id="{69091949-0D14-485C-84C4-4220579480BF}"/>
                    </a:ext>
                  </a:extLst>
                </p:cNvPr>
                <p:cNvPicPr/>
                <p:nvPr/>
              </p:nvPicPr>
              <p:blipFill>
                <a:blip r:embed="rId577"/>
                <a:stretch>
                  <a:fillRect/>
                </a:stretch>
              </p:blipFill>
              <p:spPr>
                <a:xfrm>
                  <a:off x="7995877" y="4391392"/>
                  <a:ext cx="12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4" name="Freihand 363">
                  <a:extLst>
                    <a:ext uri="{FF2B5EF4-FFF2-40B4-BE49-F238E27FC236}">
                      <a16:creationId xmlns:a16="http://schemas.microsoft.com/office/drawing/2014/main" id="{F40C3EBB-4906-4D05-B25E-886BE02A677A}"/>
                    </a:ext>
                  </a:extLst>
                </p14:cNvPr>
                <p14:cNvContentPartPr/>
                <p14:nvPr/>
              </p14:nvContentPartPr>
              <p14:xfrm>
                <a:off x="7118917" y="4780192"/>
                <a:ext cx="99000" cy="206640"/>
              </p14:xfrm>
            </p:contentPart>
          </mc:Choice>
          <mc:Fallback xmlns="">
            <p:pic>
              <p:nvPicPr>
                <p:cNvPr id="364" name="Freihand 363">
                  <a:extLst>
                    <a:ext uri="{FF2B5EF4-FFF2-40B4-BE49-F238E27FC236}">
                      <a16:creationId xmlns:a16="http://schemas.microsoft.com/office/drawing/2014/main" id="{F40C3EBB-4906-4D05-B25E-886BE02A677A}"/>
                    </a:ext>
                  </a:extLst>
                </p:cNvPr>
                <p:cNvPicPr/>
                <p:nvPr/>
              </p:nvPicPr>
              <p:blipFill>
                <a:blip r:embed="rId579"/>
                <a:stretch>
                  <a:fillRect/>
                </a:stretch>
              </p:blipFill>
              <p:spPr>
                <a:xfrm>
                  <a:off x="7114597" y="4775872"/>
                  <a:ext cx="107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5" name="Freihand 364">
                  <a:extLst>
                    <a:ext uri="{FF2B5EF4-FFF2-40B4-BE49-F238E27FC236}">
                      <a16:creationId xmlns:a16="http://schemas.microsoft.com/office/drawing/2014/main" id="{5B4C46B7-F93A-4B80-B81B-E1AA7D45356E}"/>
                    </a:ext>
                  </a:extLst>
                </p14:cNvPr>
                <p14:cNvContentPartPr/>
                <p14:nvPr/>
              </p14:nvContentPartPr>
              <p14:xfrm>
                <a:off x="7254277" y="4843552"/>
                <a:ext cx="174240" cy="95040"/>
              </p14:xfrm>
            </p:contentPart>
          </mc:Choice>
          <mc:Fallback xmlns="">
            <p:pic>
              <p:nvPicPr>
                <p:cNvPr id="365" name="Freihand 364">
                  <a:extLst>
                    <a:ext uri="{FF2B5EF4-FFF2-40B4-BE49-F238E27FC236}">
                      <a16:creationId xmlns:a16="http://schemas.microsoft.com/office/drawing/2014/main" id="{5B4C46B7-F93A-4B80-B81B-E1AA7D45356E}"/>
                    </a:ext>
                  </a:extLst>
                </p:cNvPr>
                <p:cNvPicPr/>
                <p:nvPr/>
              </p:nvPicPr>
              <p:blipFill>
                <a:blip r:embed="rId581"/>
                <a:stretch>
                  <a:fillRect/>
                </a:stretch>
              </p:blipFill>
              <p:spPr>
                <a:xfrm>
                  <a:off x="7249957" y="4839232"/>
                  <a:ext cx="182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5" name="Freihand 374">
                  <a:extLst>
                    <a:ext uri="{FF2B5EF4-FFF2-40B4-BE49-F238E27FC236}">
                      <a16:creationId xmlns:a16="http://schemas.microsoft.com/office/drawing/2014/main" id="{8FD887D1-11D0-4EAB-969E-06627A931C08}"/>
                    </a:ext>
                  </a:extLst>
                </p14:cNvPr>
                <p14:cNvContentPartPr/>
                <p14:nvPr/>
              </p14:nvContentPartPr>
              <p14:xfrm>
                <a:off x="7464157" y="4784872"/>
                <a:ext cx="142560" cy="133200"/>
              </p14:xfrm>
            </p:contentPart>
          </mc:Choice>
          <mc:Fallback xmlns="">
            <p:pic>
              <p:nvPicPr>
                <p:cNvPr id="375" name="Freihand 374">
                  <a:extLst>
                    <a:ext uri="{FF2B5EF4-FFF2-40B4-BE49-F238E27FC236}">
                      <a16:creationId xmlns:a16="http://schemas.microsoft.com/office/drawing/2014/main" id="{8FD887D1-11D0-4EAB-969E-06627A931C08}"/>
                    </a:ext>
                  </a:extLst>
                </p:cNvPr>
                <p:cNvPicPr/>
                <p:nvPr/>
              </p:nvPicPr>
              <p:blipFill>
                <a:blip r:embed="rId583"/>
                <a:stretch>
                  <a:fillRect/>
                </a:stretch>
              </p:blipFill>
              <p:spPr>
                <a:xfrm>
                  <a:off x="7459837" y="4780552"/>
                  <a:ext cx="151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6" name="Freihand 375">
                  <a:extLst>
                    <a:ext uri="{FF2B5EF4-FFF2-40B4-BE49-F238E27FC236}">
                      <a16:creationId xmlns:a16="http://schemas.microsoft.com/office/drawing/2014/main" id="{27036E81-42FD-4FA0-9C9F-0ABB37461C0C}"/>
                    </a:ext>
                  </a:extLst>
                </p14:cNvPr>
                <p14:cNvContentPartPr/>
                <p14:nvPr/>
              </p14:nvContentPartPr>
              <p14:xfrm>
                <a:off x="7653517" y="4767232"/>
                <a:ext cx="163080" cy="221040"/>
              </p14:xfrm>
            </p:contentPart>
          </mc:Choice>
          <mc:Fallback xmlns="">
            <p:pic>
              <p:nvPicPr>
                <p:cNvPr id="376" name="Freihand 375">
                  <a:extLst>
                    <a:ext uri="{FF2B5EF4-FFF2-40B4-BE49-F238E27FC236}">
                      <a16:creationId xmlns:a16="http://schemas.microsoft.com/office/drawing/2014/main" id="{27036E81-42FD-4FA0-9C9F-0ABB37461C0C}"/>
                    </a:ext>
                  </a:extLst>
                </p:cNvPr>
                <p:cNvPicPr/>
                <p:nvPr/>
              </p:nvPicPr>
              <p:blipFill>
                <a:blip r:embed="rId585"/>
                <a:stretch>
                  <a:fillRect/>
                </a:stretch>
              </p:blipFill>
              <p:spPr>
                <a:xfrm>
                  <a:off x="7649197" y="4762912"/>
                  <a:ext cx="171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7" name="Freihand 376">
                  <a:extLst>
                    <a:ext uri="{FF2B5EF4-FFF2-40B4-BE49-F238E27FC236}">
                      <a16:creationId xmlns:a16="http://schemas.microsoft.com/office/drawing/2014/main" id="{077E824B-D2FE-4D29-A3EC-C729D156CC18}"/>
                    </a:ext>
                  </a:extLst>
                </p14:cNvPr>
                <p14:cNvContentPartPr/>
                <p14:nvPr/>
              </p14:nvContentPartPr>
              <p14:xfrm>
                <a:off x="7800397" y="4877392"/>
                <a:ext cx="117360" cy="91440"/>
              </p14:xfrm>
            </p:contentPart>
          </mc:Choice>
          <mc:Fallback xmlns="">
            <p:pic>
              <p:nvPicPr>
                <p:cNvPr id="377" name="Freihand 376">
                  <a:extLst>
                    <a:ext uri="{FF2B5EF4-FFF2-40B4-BE49-F238E27FC236}">
                      <a16:creationId xmlns:a16="http://schemas.microsoft.com/office/drawing/2014/main" id="{077E824B-D2FE-4D29-A3EC-C729D156CC18}"/>
                    </a:ext>
                  </a:extLst>
                </p:cNvPr>
                <p:cNvPicPr/>
                <p:nvPr/>
              </p:nvPicPr>
              <p:blipFill>
                <a:blip r:embed="rId587"/>
                <a:stretch>
                  <a:fillRect/>
                </a:stretch>
              </p:blipFill>
              <p:spPr>
                <a:xfrm>
                  <a:off x="7796077" y="4873072"/>
                  <a:ext cx="12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8" name="Freihand 377">
                  <a:extLst>
                    <a:ext uri="{FF2B5EF4-FFF2-40B4-BE49-F238E27FC236}">
                      <a16:creationId xmlns:a16="http://schemas.microsoft.com/office/drawing/2014/main" id="{D140C52A-B5F2-4154-A291-FCB0FCD4F4A7}"/>
                    </a:ext>
                  </a:extLst>
                </p14:cNvPr>
                <p14:cNvContentPartPr/>
                <p14:nvPr/>
              </p14:nvContentPartPr>
              <p14:xfrm>
                <a:off x="8048077" y="4770472"/>
                <a:ext cx="127440" cy="133560"/>
              </p14:xfrm>
            </p:contentPart>
          </mc:Choice>
          <mc:Fallback xmlns="">
            <p:pic>
              <p:nvPicPr>
                <p:cNvPr id="378" name="Freihand 377">
                  <a:extLst>
                    <a:ext uri="{FF2B5EF4-FFF2-40B4-BE49-F238E27FC236}">
                      <a16:creationId xmlns:a16="http://schemas.microsoft.com/office/drawing/2014/main" id="{D140C52A-B5F2-4154-A291-FCB0FCD4F4A7}"/>
                    </a:ext>
                  </a:extLst>
                </p:cNvPr>
                <p:cNvPicPr/>
                <p:nvPr/>
              </p:nvPicPr>
              <p:blipFill>
                <a:blip r:embed="rId589"/>
                <a:stretch>
                  <a:fillRect/>
                </a:stretch>
              </p:blipFill>
              <p:spPr>
                <a:xfrm>
                  <a:off x="8043757" y="4766152"/>
                  <a:ext cx="136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9" name="Freihand 378">
                  <a:extLst>
                    <a:ext uri="{FF2B5EF4-FFF2-40B4-BE49-F238E27FC236}">
                      <a16:creationId xmlns:a16="http://schemas.microsoft.com/office/drawing/2014/main" id="{679B8A8F-F02F-4854-ABD1-3889A2AC4431}"/>
                    </a:ext>
                  </a:extLst>
                </p14:cNvPr>
                <p14:cNvContentPartPr/>
                <p14:nvPr/>
              </p14:nvContentPartPr>
              <p14:xfrm>
                <a:off x="8210437" y="4770472"/>
                <a:ext cx="136080" cy="219600"/>
              </p14:xfrm>
            </p:contentPart>
          </mc:Choice>
          <mc:Fallback xmlns="">
            <p:pic>
              <p:nvPicPr>
                <p:cNvPr id="379" name="Freihand 378">
                  <a:extLst>
                    <a:ext uri="{FF2B5EF4-FFF2-40B4-BE49-F238E27FC236}">
                      <a16:creationId xmlns:a16="http://schemas.microsoft.com/office/drawing/2014/main" id="{679B8A8F-F02F-4854-ABD1-3889A2AC4431}"/>
                    </a:ext>
                  </a:extLst>
                </p:cNvPr>
                <p:cNvPicPr/>
                <p:nvPr/>
              </p:nvPicPr>
              <p:blipFill>
                <a:blip r:embed="rId591"/>
                <a:stretch>
                  <a:fillRect/>
                </a:stretch>
              </p:blipFill>
              <p:spPr>
                <a:xfrm>
                  <a:off x="8206117" y="4766152"/>
                  <a:ext cx="144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0" name="Freihand 379">
                  <a:extLst>
                    <a:ext uri="{FF2B5EF4-FFF2-40B4-BE49-F238E27FC236}">
                      <a16:creationId xmlns:a16="http://schemas.microsoft.com/office/drawing/2014/main" id="{C5D00287-E6C8-4268-911F-05E67DB5C6D5}"/>
                    </a:ext>
                  </a:extLst>
                </p14:cNvPr>
                <p14:cNvContentPartPr/>
                <p14:nvPr/>
              </p14:nvContentPartPr>
              <p14:xfrm>
                <a:off x="8340757" y="4848592"/>
                <a:ext cx="85680" cy="88920"/>
              </p14:xfrm>
            </p:contentPart>
          </mc:Choice>
          <mc:Fallback xmlns="">
            <p:pic>
              <p:nvPicPr>
                <p:cNvPr id="380" name="Freihand 379">
                  <a:extLst>
                    <a:ext uri="{FF2B5EF4-FFF2-40B4-BE49-F238E27FC236}">
                      <a16:creationId xmlns:a16="http://schemas.microsoft.com/office/drawing/2014/main" id="{C5D00287-E6C8-4268-911F-05E67DB5C6D5}"/>
                    </a:ext>
                  </a:extLst>
                </p:cNvPr>
                <p:cNvPicPr/>
                <p:nvPr/>
              </p:nvPicPr>
              <p:blipFill>
                <a:blip r:embed="rId593"/>
                <a:stretch>
                  <a:fillRect/>
                </a:stretch>
              </p:blipFill>
              <p:spPr>
                <a:xfrm>
                  <a:off x="8336437" y="4844272"/>
                  <a:ext cx="9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1" name="Freihand 380">
                  <a:extLst>
                    <a:ext uri="{FF2B5EF4-FFF2-40B4-BE49-F238E27FC236}">
                      <a16:creationId xmlns:a16="http://schemas.microsoft.com/office/drawing/2014/main" id="{2694A3DF-4AB1-4E07-8B68-5A821E982E49}"/>
                    </a:ext>
                  </a:extLst>
                </p14:cNvPr>
                <p14:cNvContentPartPr/>
                <p14:nvPr/>
              </p14:nvContentPartPr>
              <p14:xfrm>
                <a:off x="7018477" y="5106712"/>
                <a:ext cx="1389960" cy="99000"/>
              </p14:xfrm>
            </p:contentPart>
          </mc:Choice>
          <mc:Fallback xmlns="">
            <p:pic>
              <p:nvPicPr>
                <p:cNvPr id="381" name="Freihand 380">
                  <a:extLst>
                    <a:ext uri="{FF2B5EF4-FFF2-40B4-BE49-F238E27FC236}">
                      <a16:creationId xmlns:a16="http://schemas.microsoft.com/office/drawing/2014/main" id="{2694A3DF-4AB1-4E07-8B68-5A821E982E49}"/>
                    </a:ext>
                  </a:extLst>
                </p:cNvPr>
                <p:cNvPicPr/>
                <p:nvPr/>
              </p:nvPicPr>
              <p:blipFill>
                <a:blip r:embed="rId595"/>
                <a:stretch>
                  <a:fillRect/>
                </a:stretch>
              </p:blipFill>
              <p:spPr>
                <a:xfrm>
                  <a:off x="7014157" y="5102392"/>
                  <a:ext cx="1398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5776652B-B6EF-4025-8EC2-777E43A830FE}"/>
                    </a:ext>
                  </a:extLst>
                </p14:cNvPr>
                <p14:cNvContentPartPr/>
                <p14:nvPr/>
              </p14:nvContentPartPr>
              <p14:xfrm>
                <a:off x="6270037" y="5523952"/>
                <a:ext cx="217080" cy="11160"/>
              </p14:xfrm>
            </p:contentPart>
          </mc:Choice>
          <mc:Fallback xmlns="">
            <p:pic>
              <p:nvPicPr>
                <p:cNvPr id="383" name="Freihand 382">
                  <a:extLst>
                    <a:ext uri="{FF2B5EF4-FFF2-40B4-BE49-F238E27FC236}">
                      <a16:creationId xmlns:a16="http://schemas.microsoft.com/office/drawing/2014/main" id="{5776652B-B6EF-4025-8EC2-777E43A830FE}"/>
                    </a:ext>
                  </a:extLst>
                </p:cNvPr>
                <p:cNvPicPr/>
                <p:nvPr/>
              </p:nvPicPr>
              <p:blipFill>
                <a:blip r:embed="rId597"/>
                <a:stretch>
                  <a:fillRect/>
                </a:stretch>
              </p:blipFill>
              <p:spPr>
                <a:xfrm>
                  <a:off x="6265717" y="5519632"/>
                  <a:ext cx="225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EA0A198F-DF75-4D70-AE03-067357C33A98}"/>
                    </a:ext>
                  </a:extLst>
                </p14:cNvPr>
                <p14:cNvContentPartPr/>
                <p14:nvPr/>
              </p14:nvContentPartPr>
              <p14:xfrm>
                <a:off x="6235117" y="5570032"/>
                <a:ext cx="211680" cy="41400"/>
              </p14:xfrm>
            </p:contentPart>
          </mc:Choice>
          <mc:Fallback xmlns="">
            <p:pic>
              <p:nvPicPr>
                <p:cNvPr id="384" name="Freihand 383">
                  <a:extLst>
                    <a:ext uri="{FF2B5EF4-FFF2-40B4-BE49-F238E27FC236}">
                      <a16:creationId xmlns:a16="http://schemas.microsoft.com/office/drawing/2014/main" id="{EA0A198F-DF75-4D70-AE03-067357C33A98}"/>
                    </a:ext>
                  </a:extLst>
                </p:cNvPr>
                <p:cNvPicPr/>
                <p:nvPr/>
              </p:nvPicPr>
              <p:blipFill>
                <a:blip r:embed="rId599"/>
                <a:stretch>
                  <a:fillRect/>
                </a:stretch>
              </p:blipFill>
              <p:spPr>
                <a:xfrm>
                  <a:off x="6230797" y="5565712"/>
                  <a:ext cx="22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5" name="Freihand 384">
                  <a:extLst>
                    <a:ext uri="{FF2B5EF4-FFF2-40B4-BE49-F238E27FC236}">
                      <a16:creationId xmlns:a16="http://schemas.microsoft.com/office/drawing/2014/main" id="{6937C921-F1D0-4CC5-8402-5BBACA9E1436}"/>
                    </a:ext>
                  </a:extLst>
                </p14:cNvPr>
                <p14:cNvContentPartPr/>
                <p14:nvPr/>
              </p14:nvContentPartPr>
              <p14:xfrm>
                <a:off x="6542557" y="5441152"/>
                <a:ext cx="17280" cy="139320"/>
              </p14:xfrm>
            </p:contentPart>
          </mc:Choice>
          <mc:Fallback xmlns="">
            <p:pic>
              <p:nvPicPr>
                <p:cNvPr id="385" name="Freihand 384">
                  <a:extLst>
                    <a:ext uri="{FF2B5EF4-FFF2-40B4-BE49-F238E27FC236}">
                      <a16:creationId xmlns:a16="http://schemas.microsoft.com/office/drawing/2014/main" id="{6937C921-F1D0-4CC5-8402-5BBACA9E1436}"/>
                    </a:ext>
                  </a:extLst>
                </p:cNvPr>
                <p:cNvPicPr/>
                <p:nvPr/>
              </p:nvPicPr>
              <p:blipFill>
                <a:blip r:embed="rId601"/>
                <a:stretch>
                  <a:fillRect/>
                </a:stretch>
              </p:blipFill>
              <p:spPr>
                <a:xfrm>
                  <a:off x="6538237" y="5436832"/>
                  <a:ext cx="25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6" name="Freihand 385">
                  <a:extLst>
                    <a:ext uri="{FF2B5EF4-FFF2-40B4-BE49-F238E27FC236}">
                      <a16:creationId xmlns:a16="http://schemas.microsoft.com/office/drawing/2014/main" id="{19F60C28-4C27-4B1D-8202-9B489D2EEF2E}"/>
                    </a:ext>
                  </a:extLst>
                </p14:cNvPr>
                <p14:cNvContentPartPr/>
                <p14:nvPr/>
              </p14:nvContentPartPr>
              <p14:xfrm>
                <a:off x="6647677" y="5457352"/>
                <a:ext cx="146520" cy="241560"/>
              </p14:xfrm>
            </p:contentPart>
          </mc:Choice>
          <mc:Fallback xmlns="">
            <p:pic>
              <p:nvPicPr>
                <p:cNvPr id="386" name="Freihand 385">
                  <a:extLst>
                    <a:ext uri="{FF2B5EF4-FFF2-40B4-BE49-F238E27FC236}">
                      <a16:creationId xmlns:a16="http://schemas.microsoft.com/office/drawing/2014/main" id="{19F60C28-4C27-4B1D-8202-9B489D2EEF2E}"/>
                    </a:ext>
                  </a:extLst>
                </p:cNvPr>
                <p:cNvPicPr/>
                <p:nvPr/>
              </p:nvPicPr>
              <p:blipFill>
                <a:blip r:embed="rId603"/>
                <a:stretch>
                  <a:fillRect/>
                </a:stretch>
              </p:blipFill>
              <p:spPr>
                <a:xfrm>
                  <a:off x="6643357" y="5453032"/>
                  <a:ext cx="155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7" name="Freihand 386">
                  <a:extLst>
                    <a:ext uri="{FF2B5EF4-FFF2-40B4-BE49-F238E27FC236}">
                      <a16:creationId xmlns:a16="http://schemas.microsoft.com/office/drawing/2014/main" id="{C0794F67-F8FF-46C7-BF42-69D56154BB87}"/>
                    </a:ext>
                  </a:extLst>
                </p14:cNvPr>
                <p14:cNvContentPartPr/>
                <p14:nvPr/>
              </p14:nvContentPartPr>
              <p14:xfrm>
                <a:off x="6824077" y="5453752"/>
                <a:ext cx="46440" cy="109080"/>
              </p14:xfrm>
            </p:contentPart>
          </mc:Choice>
          <mc:Fallback xmlns="">
            <p:pic>
              <p:nvPicPr>
                <p:cNvPr id="387" name="Freihand 386">
                  <a:extLst>
                    <a:ext uri="{FF2B5EF4-FFF2-40B4-BE49-F238E27FC236}">
                      <a16:creationId xmlns:a16="http://schemas.microsoft.com/office/drawing/2014/main" id="{C0794F67-F8FF-46C7-BF42-69D56154BB87}"/>
                    </a:ext>
                  </a:extLst>
                </p:cNvPr>
                <p:cNvPicPr/>
                <p:nvPr/>
              </p:nvPicPr>
              <p:blipFill>
                <a:blip r:embed="rId605"/>
                <a:stretch>
                  <a:fillRect/>
                </a:stretch>
              </p:blipFill>
              <p:spPr>
                <a:xfrm>
                  <a:off x="6819757" y="5449432"/>
                  <a:ext cx="55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8" name="Freihand 387">
                  <a:extLst>
                    <a:ext uri="{FF2B5EF4-FFF2-40B4-BE49-F238E27FC236}">
                      <a16:creationId xmlns:a16="http://schemas.microsoft.com/office/drawing/2014/main" id="{A6481D89-831F-44E0-8050-B97A5407B51E}"/>
                    </a:ext>
                  </a:extLst>
                </p14:cNvPr>
                <p14:cNvContentPartPr/>
                <p14:nvPr/>
              </p14:nvContentPartPr>
              <p14:xfrm>
                <a:off x="6887077" y="5472472"/>
                <a:ext cx="62280" cy="83160"/>
              </p14:xfrm>
            </p:contentPart>
          </mc:Choice>
          <mc:Fallback xmlns="">
            <p:pic>
              <p:nvPicPr>
                <p:cNvPr id="388" name="Freihand 387">
                  <a:extLst>
                    <a:ext uri="{FF2B5EF4-FFF2-40B4-BE49-F238E27FC236}">
                      <a16:creationId xmlns:a16="http://schemas.microsoft.com/office/drawing/2014/main" id="{A6481D89-831F-44E0-8050-B97A5407B51E}"/>
                    </a:ext>
                  </a:extLst>
                </p:cNvPr>
                <p:cNvPicPr/>
                <p:nvPr/>
              </p:nvPicPr>
              <p:blipFill>
                <a:blip r:embed="rId607"/>
                <a:stretch>
                  <a:fillRect/>
                </a:stretch>
              </p:blipFill>
              <p:spPr>
                <a:xfrm>
                  <a:off x="6882757" y="5468152"/>
                  <a:ext cx="70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9" name="Freihand 388">
                  <a:extLst>
                    <a:ext uri="{FF2B5EF4-FFF2-40B4-BE49-F238E27FC236}">
                      <a16:creationId xmlns:a16="http://schemas.microsoft.com/office/drawing/2014/main" id="{0347CE61-ABBC-478A-8D77-6F8E3A99D1F9}"/>
                    </a:ext>
                  </a:extLst>
                </p14:cNvPr>
                <p14:cNvContentPartPr/>
                <p14:nvPr/>
              </p14:nvContentPartPr>
              <p14:xfrm>
                <a:off x="6992557" y="5423872"/>
                <a:ext cx="244800" cy="125280"/>
              </p14:xfrm>
            </p:contentPart>
          </mc:Choice>
          <mc:Fallback xmlns="">
            <p:pic>
              <p:nvPicPr>
                <p:cNvPr id="389" name="Freihand 388">
                  <a:extLst>
                    <a:ext uri="{FF2B5EF4-FFF2-40B4-BE49-F238E27FC236}">
                      <a16:creationId xmlns:a16="http://schemas.microsoft.com/office/drawing/2014/main" id="{0347CE61-ABBC-478A-8D77-6F8E3A99D1F9}"/>
                    </a:ext>
                  </a:extLst>
                </p:cNvPr>
                <p:cNvPicPr/>
                <p:nvPr/>
              </p:nvPicPr>
              <p:blipFill>
                <a:blip r:embed="rId609"/>
                <a:stretch>
                  <a:fillRect/>
                </a:stretch>
              </p:blipFill>
              <p:spPr>
                <a:xfrm>
                  <a:off x="6988237" y="5419552"/>
                  <a:ext cx="253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0" name="Freihand 389">
                  <a:extLst>
                    <a:ext uri="{FF2B5EF4-FFF2-40B4-BE49-F238E27FC236}">
                      <a16:creationId xmlns:a16="http://schemas.microsoft.com/office/drawing/2014/main" id="{84471C66-8E8A-4A07-982C-022BB7559A63}"/>
                    </a:ext>
                  </a:extLst>
                </p14:cNvPr>
                <p14:cNvContentPartPr/>
                <p14:nvPr/>
              </p14:nvContentPartPr>
              <p14:xfrm>
                <a:off x="7245997" y="5473912"/>
                <a:ext cx="111240" cy="60840"/>
              </p14:xfrm>
            </p:contentPart>
          </mc:Choice>
          <mc:Fallback xmlns="">
            <p:pic>
              <p:nvPicPr>
                <p:cNvPr id="390" name="Freihand 389">
                  <a:extLst>
                    <a:ext uri="{FF2B5EF4-FFF2-40B4-BE49-F238E27FC236}">
                      <a16:creationId xmlns:a16="http://schemas.microsoft.com/office/drawing/2014/main" id="{84471C66-8E8A-4A07-982C-022BB7559A63}"/>
                    </a:ext>
                  </a:extLst>
                </p:cNvPr>
                <p:cNvPicPr/>
                <p:nvPr/>
              </p:nvPicPr>
              <p:blipFill>
                <a:blip r:embed="rId611"/>
                <a:stretch>
                  <a:fillRect/>
                </a:stretch>
              </p:blipFill>
              <p:spPr>
                <a:xfrm>
                  <a:off x="7241677" y="5469592"/>
                  <a:ext cx="119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 name="Freihand 390">
                  <a:extLst>
                    <a:ext uri="{FF2B5EF4-FFF2-40B4-BE49-F238E27FC236}">
                      <a16:creationId xmlns:a16="http://schemas.microsoft.com/office/drawing/2014/main" id="{BA286E30-C0AB-46E5-AA31-9CB7DD453AB0}"/>
                    </a:ext>
                  </a:extLst>
                </p14:cNvPr>
                <p14:cNvContentPartPr/>
                <p14:nvPr/>
              </p14:nvContentPartPr>
              <p14:xfrm>
                <a:off x="7377757" y="5372032"/>
                <a:ext cx="188280" cy="151560"/>
              </p14:xfrm>
            </p:contentPart>
          </mc:Choice>
          <mc:Fallback xmlns="">
            <p:pic>
              <p:nvPicPr>
                <p:cNvPr id="391" name="Freihand 390">
                  <a:extLst>
                    <a:ext uri="{FF2B5EF4-FFF2-40B4-BE49-F238E27FC236}">
                      <a16:creationId xmlns:a16="http://schemas.microsoft.com/office/drawing/2014/main" id="{BA286E30-C0AB-46E5-AA31-9CB7DD453AB0}"/>
                    </a:ext>
                  </a:extLst>
                </p:cNvPr>
                <p:cNvPicPr/>
                <p:nvPr/>
              </p:nvPicPr>
              <p:blipFill>
                <a:blip r:embed="rId613"/>
                <a:stretch>
                  <a:fillRect/>
                </a:stretch>
              </p:blipFill>
              <p:spPr>
                <a:xfrm>
                  <a:off x="7373437" y="5367712"/>
                  <a:ext cx="196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F3EBF3A4-F73C-412E-8080-30DD3E8896FC}"/>
                    </a:ext>
                  </a:extLst>
                </p14:cNvPr>
                <p14:cNvContentPartPr/>
                <p14:nvPr/>
              </p14:nvContentPartPr>
              <p14:xfrm>
                <a:off x="7541557" y="5388952"/>
                <a:ext cx="24480" cy="50760"/>
              </p14:xfrm>
            </p:contentPart>
          </mc:Choice>
          <mc:Fallback xmlns="">
            <p:pic>
              <p:nvPicPr>
                <p:cNvPr id="392" name="Freihand 391">
                  <a:extLst>
                    <a:ext uri="{FF2B5EF4-FFF2-40B4-BE49-F238E27FC236}">
                      <a16:creationId xmlns:a16="http://schemas.microsoft.com/office/drawing/2014/main" id="{F3EBF3A4-F73C-412E-8080-30DD3E8896FC}"/>
                    </a:ext>
                  </a:extLst>
                </p:cNvPr>
                <p:cNvPicPr/>
                <p:nvPr/>
              </p:nvPicPr>
              <p:blipFill>
                <a:blip r:embed="rId615"/>
                <a:stretch>
                  <a:fillRect/>
                </a:stretch>
              </p:blipFill>
              <p:spPr>
                <a:xfrm>
                  <a:off x="7537237" y="5384632"/>
                  <a:ext cx="33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3" name="Freihand 392">
                  <a:extLst>
                    <a:ext uri="{FF2B5EF4-FFF2-40B4-BE49-F238E27FC236}">
                      <a16:creationId xmlns:a16="http://schemas.microsoft.com/office/drawing/2014/main" id="{F94C5690-27B7-48EB-B826-AE402DF0BF38}"/>
                    </a:ext>
                  </a:extLst>
                </p14:cNvPr>
                <p14:cNvContentPartPr/>
                <p14:nvPr/>
              </p14:nvContentPartPr>
              <p14:xfrm>
                <a:off x="7573597" y="5461312"/>
                <a:ext cx="155880" cy="52560"/>
              </p14:xfrm>
            </p:contentPart>
          </mc:Choice>
          <mc:Fallback xmlns="">
            <p:pic>
              <p:nvPicPr>
                <p:cNvPr id="393" name="Freihand 392">
                  <a:extLst>
                    <a:ext uri="{FF2B5EF4-FFF2-40B4-BE49-F238E27FC236}">
                      <a16:creationId xmlns:a16="http://schemas.microsoft.com/office/drawing/2014/main" id="{F94C5690-27B7-48EB-B826-AE402DF0BF38}"/>
                    </a:ext>
                  </a:extLst>
                </p:cNvPr>
                <p:cNvPicPr/>
                <p:nvPr/>
              </p:nvPicPr>
              <p:blipFill>
                <a:blip r:embed="rId617"/>
                <a:stretch>
                  <a:fillRect/>
                </a:stretch>
              </p:blipFill>
              <p:spPr>
                <a:xfrm>
                  <a:off x="7569277" y="5456992"/>
                  <a:ext cx="164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 name="Freihand 393">
                  <a:extLst>
                    <a:ext uri="{FF2B5EF4-FFF2-40B4-BE49-F238E27FC236}">
                      <a16:creationId xmlns:a16="http://schemas.microsoft.com/office/drawing/2014/main" id="{05E09A7C-EFD3-4BF3-9FAA-409D36AA2AEA}"/>
                    </a:ext>
                  </a:extLst>
                </p14:cNvPr>
                <p14:cNvContentPartPr/>
                <p14:nvPr/>
              </p14:nvContentPartPr>
              <p14:xfrm>
                <a:off x="7896517" y="5337832"/>
                <a:ext cx="147960" cy="150480"/>
              </p14:xfrm>
            </p:contentPart>
          </mc:Choice>
          <mc:Fallback xmlns="">
            <p:pic>
              <p:nvPicPr>
                <p:cNvPr id="394" name="Freihand 393">
                  <a:extLst>
                    <a:ext uri="{FF2B5EF4-FFF2-40B4-BE49-F238E27FC236}">
                      <a16:creationId xmlns:a16="http://schemas.microsoft.com/office/drawing/2014/main" id="{05E09A7C-EFD3-4BF3-9FAA-409D36AA2AEA}"/>
                    </a:ext>
                  </a:extLst>
                </p:cNvPr>
                <p:cNvPicPr/>
                <p:nvPr/>
              </p:nvPicPr>
              <p:blipFill>
                <a:blip r:embed="rId619"/>
                <a:stretch>
                  <a:fillRect/>
                </a:stretch>
              </p:blipFill>
              <p:spPr>
                <a:xfrm>
                  <a:off x="7892197" y="5333512"/>
                  <a:ext cx="156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5" name="Freihand 394">
                  <a:extLst>
                    <a:ext uri="{FF2B5EF4-FFF2-40B4-BE49-F238E27FC236}">
                      <a16:creationId xmlns:a16="http://schemas.microsoft.com/office/drawing/2014/main" id="{F2F81BD7-A8B1-4D05-8959-20D70456B5E0}"/>
                    </a:ext>
                  </a:extLst>
                </p14:cNvPr>
                <p14:cNvContentPartPr/>
                <p14:nvPr/>
              </p14:nvContentPartPr>
              <p14:xfrm>
                <a:off x="8074357" y="5354392"/>
                <a:ext cx="337680" cy="144360"/>
              </p14:xfrm>
            </p:contentPart>
          </mc:Choice>
          <mc:Fallback xmlns="">
            <p:pic>
              <p:nvPicPr>
                <p:cNvPr id="395" name="Freihand 394">
                  <a:extLst>
                    <a:ext uri="{FF2B5EF4-FFF2-40B4-BE49-F238E27FC236}">
                      <a16:creationId xmlns:a16="http://schemas.microsoft.com/office/drawing/2014/main" id="{F2F81BD7-A8B1-4D05-8959-20D70456B5E0}"/>
                    </a:ext>
                  </a:extLst>
                </p:cNvPr>
                <p:cNvPicPr/>
                <p:nvPr/>
              </p:nvPicPr>
              <p:blipFill>
                <a:blip r:embed="rId621"/>
                <a:stretch>
                  <a:fillRect/>
                </a:stretch>
              </p:blipFill>
              <p:spPr>
                <a:xfrm>
                  <a:off x="8070037" y="5350072"/>
                  <a:ext cx="346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6" name="Freihand 395">
                  <a:extLst>
                    <a:ext uri="{FF2B5EF4-FFF2-40B4-BE49-F238E27FC236}">
                      <a16:creationId xmlns:a16="http://schemas.microsoft.com/office/drawing/2014/main" id="{7BF943CF-6A2D-46C2-A614-B790A6E91E8E}"/>
                    </a:ext>
                  </a:extLst>
                </p14:cNvPr>
                <p14:cNvContentPartPr/>
                <p14:nvPr/>
              </p14:nvContentPartPr>
              <p14:xfrm>
                <a:off x="6695557" y="5760832"/>
                <a:ext cx="146520" cy="97920"/>
              </p14:xfrm>
            </p:contentPart>
          </mc:Choice>
          <mc:Fallback xmlns="">
            <p:pic>
              <p:nvPicPr>
                <p:cNvPr id="396" name="Freihand 395">
                  <a:extLst>
                    <a:ext uri="{FF2B5EF4-FFF2-40B4-BE49-F238E27FC236}">
                      <a16:creationId xmlns:a16="http://schemas.microsoft.com/office/drawing/2014/main" id="{7BF943CF-6A2D-46C2-A614-B790A6E91E8E}"/>
                    </a:ext>
                  </a:extLst>
                </p:cNvPr>
                <p:cNvPicPr/>
                <p:nvPr/>
              </p:nvPicPr>
              <p:blipFill>
                <a:blip r:embed="rId623"/>
                <a:stretch>
                  <a:fillRect/>
                </a:stretch>
              </p:blipFill>
              <p:spPr>
                <a:xfrm>
                  <a:off x="6691237" y="5756512"/>
                  <a:ext cx="15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7" name="Freihand 396">
                  <a:extLst>
                    <a:ext uri="{FF2B5EF4-FFF2-40B4-BE49-F238E27FC236}">
                      <a16:creationId xmlns:a16="http://schemas.microsoft.com/office/drawing/2014/main" id="{17B51EDC-8C7C-4E87-BB38-E30C84E34EA9}"/>
                    </a:ext>
                  </a:extLst>
                </p14:cNvPr>
                <p14:cNvContentPartPr/>
                <p14:nvPr/>
              </p14:nvContentPartPr>
              <p14:xfrm>
                <a:off x="6855397" y="5663272"/>
                <a:ext cx="285840" cy="182880"/>
              </p14:xfrm>
            </p:contentPart>
          </mc:Choice>
          <mc:Fallback xmlns="">
            <p:pic>
              <p:nvPicPr>
                <p:cNvPr id="397" name="Freihand 396">
                  <a:extLst>
                    <a:ext uri="{FF2B5EF4-FFF2-40B4-BE49-F238E27FC236}">
                      <a16:creationId xmlns:a16="http://schemas.microsoft.com/office/drawing/2014/main" id="{17B51EDC-8C7C-4E87-BB38-E30C84E34EA9}"/>
                    </a:ext>
                  </a:extLst>
                </p:cNvPr>
                <p:cNvPicPr/>
                <p:nvPr/>
              </p:nvPicPr>
              <p:blipFill>
                <a:blip r:embed="rId625"/>
                <a:stretch>
                  <a:fillRect/>
                </a:stretch>
              </p:blipFill>
              <p:spPr>
                <a:xfrm>
                  <a:off x="6851077" y="5658952"/>
                  <a:ext cx="294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8" name="Freihand 397">
                  <a:extLst>
                    <a:ext uri="{FF2B5EF4-FFF2-40B4-BE49-F238E27FC236}">
                      <a16:creationId xmlns:a16="http://schemas.microsoft.com/office/drawing/2014/main" id="{D4FE8A77-E4A3-4EE7-B2FC-C27532403E7B}"/>
                    </a:ext>
                  </a:extLst>
                </p14:cNvPr>
                <p14:cNvContentPartPr/>
                <p14:nvPr/>
              </p14:nvContentPartPr>
              <p14:xfrm>
                <a:off x="7197757" y="5738512"/>
                <a:ext cx="102240" cy="91440"/>
              </p14:xfrm>
            </p:contentPart>
          </mc:Choice>
          <mc:Fallback xmlns="">
            <p:pic>
              <p:nvPicPr>
                <p:cNvPr id="398" name="Freihand 397">
                  <a:extLst>
                    <a:ext uri="{FF2B5EF4-FFF2-40B4-BE49-F238E27FC236}">
                      <a16:creationId xmlns:a16="http://schemas.microsoft.com/office/drawing/2014/main" id="{D4FE8A77-E4A3-4EE7-B2FC-C27532403E7B}"/>
                    </a:ext>
                  </a:extLst>
                </p:cNvPr>
                <p:cNvPicPr/>
                <p:nvPr/>
              </p:nvPicPr>
              <p:blipFill>
                <a:blip r:embed="rId627"/>
                <a:stretch>
                  <a:fillRect/>
                </a:stretch>
              </p:blipFill>
              <p:spPr>
                <a:xfrm>
                  <a:off x="7193437" y="5734192"/>
                  <a:ext cx="110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9" name="Freihand 398">
                  <a:extLst>
                    <a:ext uri="{FF2B5EF4-FFF2-40B4-BE49-F238E27FC236}">
                      <a16:creationId xmlns:a16="http://schemas.microsoft.com/office/drawing/2014/main" id="{CEF8722D-533F-4F0C-A487-C817FB698919}"/>
                    </a:ext>
                  </a:extLst>
                </p14:cNvPr>
                <p14:cNvContentPartPr/>
                <p14:nvPr/>
              </p14:nvContentPartPr>
              <p14:xfrm>
                <a:off x="7307917" y="5644192"/>
                <a:ext cx="538200" cy="288720"/>
              </p14:xfrm>
            </p:contentPart>
          </mc:Choice>
          <mc:Fallback xmlns="">
            <p:pic>
              <p:nvPicPr>
                <p:cNvPr id="399" name="Freihand 398">
                  <a:extLst>
                    <a:ext uri="{FF2B5EF4-FFF2-40B4-BE49-F238E27FC236}">
                      <a16:creationId xmlns:a16="http://schemas.microsoft.com/office/drawing/2014/main" id="{CEF8722D-533F-4F0C-A487-C817FB698919}"/>
                    </a:ext>
                  </a:extLst>
                </p:cNvPr>
                <p:cNvPicPr/>
                <p:nvPr/>
              </p:nvPicPr>
              <p:blipFill>
                <a:blip r:embed="rId629"/>
                <a:stretch>
                  <a:fillRect/>
                </a:stretch>
              </p:blipFill>
              <p:spPr>
                <a:xfrm>
                  <a:off x="7303597" y="5639872"/>
                  <a:ext cx="546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1" name="Freihand 400">
                  <a:extLst>
                    <a:ext uri="{FF2B5EF4-FFF2-40B4-BE49-F238E27FC236}">
                      <a16:creationId xmlns:a16="http://schemas.microsoft.com/office/drawing/2014/main" id="{DD477890-7903-45A3-97E0-1873BF027E77}"/>
                    </a:ext>
                  </a:extLst>
                </p14:cNvPr>
                <p14:cNvContentPartPr/>
                <p14:nvPr/>
              </p14:nvContentPartPr>
              <p14:xfrm>
                <a:off x="7998037" y="5710072"/>
                <a:ext cx="203400" cy="91080"/>
              </p14:xfrm>
            </p:contentPart>
          </mc:Choice>
          <mc:Fallback xmlns="">
            <p:pic>
              <p:nvPicPr>
                <p:cNvPr id="401" name="Freihand 400">
                  <a:extLst>
                    <a:ext uri="{FF2B5EF4-FFF2-40B4-BE49-F238E27FC236}">
                      <a16:creationId xmlns:a16="http://schemas.microsoft.com/office/drawing/2014/main" id="{DD477890-7903-45A3-97E0-1873BF027E77}"/>
                    </a:ext>
                  </a:extLst>
                </p:cNvPr>
                <p:cNvPicPr/>
                <p:nvPr/>
              </p:nvPicPr>
              <p:blipFill>
                <a:blip r:embed="rId631"/>
                <a:stretch>
                  <a:fillRect/>
                </a:stretch>
              </p:blipFill>
              <p:spPr>
                <a:xfrm>
                  <a:off x="7993717" y="5705752"/>
                  <a:ext cx="21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2" name="Freihand 401">
                  <a:extLst>
                    <a:ext uri="{FF2B5EF4-FFF2-40B4-BE49-F238E27FC236}">
                      <a16:creationId xmlns:a16="http://schemas.microsoft.com/office/drawing/2014/main" id="{D91DE4E4-4EEE-4599-BF4B-6000D3C718BD}"/>
                    </a:ext>
                  </a:extLst>
                </p14:cNvPr>
                <p14:cNvContentPartPr/>
                <p14:nvPr/>
              </p14:nvContentPartPr>
              <p14:xfrm>
                <a:off x="8177317" y="5625472"/>
                <a:ext cx="10080" cy="18360"/>
              </p14:xfrm>
            </p:contentPart>
          </mc:Choice>
          <mc:Fallback xmlns="">
            <p:pic>
              <p:nvPicPr>
                <p:cNvPr id="402" name="Freihand 401">
                  <a:extLst>
                    <a:ext uri="{FF2B5EF4-FFF2-40B4-BE49-F238E27FC236}">
                      <a16:creationId xmlns:a16="http://schemas.microsoft.com/office/drawing/2014/main" id="{D91DE4E4-4EEE-4599-BF4B-6000D3C718BD}"/>
                    </a:ext>
                  </a:extLst>
                </p:cNvPr>
                <p:cNvPicPr/>
                <p:nvPr/>
              </p:nvPicPr>
              <p:blipFill>
                <a:blip r:embed="rId633"/>
                <a:stretch>
                  <a:fillRect/>
                </a:stretch>
              </p:blipFill>
              <p:spPr>
                <a:xfrm>
                  <a:off x="8172997" y="5621152"/>
                  <a:ext cx="18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3" name="Freihand 402">
                  <a:extLst>
                    <a:ext uri="{FF2B5EF4-FFF2-40B4-BE49-F238E27FC236}">
                      <a16:creationId xmlns:a16="http://schemas.microsoft.com/office/drawing/2014/main" id="{13ED57B1-AF07-4640-8A8B-7285EA7A565F}"/>
                    </a:ext>
                  </a:extLst>
                </p14:cNvPr>
                <p14:cNvContentPartPr/>
                <p14:nvPr/>
              </p14:nvContentPartPr>
              <p14:xfrm>
                <a:off x="6748837" y="5964592"/>
                <a:ext cx="239760" cy="158040"/>
              </p14:xfrm>
            </p:contentPart>
          </mc:Choice>
          <mc:Fallback xmlns="">
            <p:pic>
              <p:nvPicPr>
                <p:cNvPr id="403" name="Freihand 402">
                  <a:extLst>
                    <a:ext uri="{FF2B5EF4-FFF2-40B4-BE49-F238E27FC236}">
                      <a16:creationId xmlns:a16="http://schemas.microsoft.com/office/drawing/2014/main" id="{13ED57B1-AF07-4640-8A8B-7285EA7A565F}"/>
                    </a:ext>
                  </a:extLst>
                </p:cNvPr>
                <p:cNvPicPr/>
                <p:nvPr/>
              </p:nvPicPr>
              <p:blipFill>
                <a:blip r:embed="rId635"/>
                <a:stretch>
                  <a:fillRect/>
                </a:stretch>
              </p:blipFill>
              <p:spPr>
                <a:xfrm>
                  <a:off x="6744517" y="5960272"/>
                  <a:ext cx="248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4" name="Freihand 403">
                  <a:extLst>
                    <a:ext uri="{FF2B5EF4-FFF2-40B4-BE49-F238E27FC236}">
                      <a16:creationId xmlns:a16="http://schemas.microsoft.com/office/drawing/2014/main" id="{23079181-9D5E-4A2D-A897-145ECE36B5D9}"/>
                    </a:ext>
                  </a:extLst>
                </p14:cNvPr>
                <p14:cNvContentPartPr/>
                <p14:nvPr/>
              </p14:nvContentPartPr>
              <p14:xfrm>
                <a:off x="7129717" y="5948752"/>
                <a:ext cx="106200" cy="139680"/>
              </p14:xfrm>
            </p:contentPart>
          </mc:Choice>
          <mc:Fallback xmlns="">
            <p:pic>
              <p:nvPicPr>
                <p:cNvPr id="404" name="Freihand 403">
                  <a:extLst>
                    <a:ext uri="{FF2B5EF4-FFF2-40B4-BE49-F238E27FC236}">
                      <a16:creationId xmlns:a16="http://schemas.microsoft.com/office/drawing/2014/main" id="{23079181-9D5E-4A2D-A897-145ECE36B5D9}"/>
                    </a:ext>
                  </a:extLst>
                </p:cNvPr>
                <p:cNvPicPr/>
                <p:nvPr/>
              </p:nvPicPr>
              <p:blipFill>
                <a:blip r:embed="rId637"/>
                <a:stretch>
                  <a:fillRect/>
                </a:stretch>
              </p:blipFill>
              <p:spPr>
                <a:xfrm>
                  <a:off x="7125397" y="5944432"/>
                  <a:ext cx="11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5" name="Freihand 404">
                  <a:extLst>
                    <a:ext uri="{FF2B5EF4-FFF2-40B4-BE49-F238E27FC236}">
                      <a16:creationId xmlns:a16="http://schemas.microsoft.com/office/drawing/2014/main" id="{3C027EE4-A151-40E2-8BF4-F38F11955151}"/>
                    </a:ext>
                  </a:extLst>
                </p14:cNvPr>
                <p14:cNvContentPartPr/>
                <p14:nvPr/>
              </p14:nvContentPartPr>
              <p14:xfrm>
                <a:off x="7216837" y="5990512"/>
                <a:ext cx="355320" cy="230400"/>
              </p14:xfrm>
            </p:contentPart>
          </mc:Choice>
          <mc:Fallback xmlns="">
            <p:pic>
              <p:nvPicPr>
                <p:cNvPr id="405" name="Freihand 404">
                  <a:extLst>
                    <a:ext uri="{FF2B5EF4-FFF2-40B4-BE49-F238E27FC236}">
                      <a16:creationId xmlns:a16="http://schemas.microsoft.com/office/drawing/2014/main" id="{3C027EE4-A151-40E2-8BF4-F38F11955151}"/>
                    </a:ext>
                  </a:extLst>
                </p:cNvPr>
                <p:cNvPicPr/>
                <p:nvPr/>
              </p:nvPicPr>
              <p:blipFill>
                <a:blip r:embed="rId639"/>
                <a:stretch>
                  <a:fillRect/>
                </a:stretch>
              </p:blipFill>
              <p:spPr>
                <a:xfrm>
                  <a:off x="7212517" y="5986192"/>
                  <a:ext cx="3639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8" name="Freihand 407">
                  <a:extLst>
                    <a:ext uri="{FF2B5EF4-FFF2-40B4-BE49-F238E27FC236}">
                      <a16:creationId xmlns:a16="http://schemas.microsoft.com/office/drawing/2014/main" id="{9BA7E343-9ADE-40B6-A2EA-8E1435484F57}"/>
                    </a:ext>
                  </a:extLst>
                </p14:cNvPr>
                <p14:cNvContentPartPr/>
                <p14:nvPr/>
              </p14:nvContentPartPr>
              <p14:xfrm>
                <a:off x="7779877" y="5973232"/>
                <a:ext cx="329760" cy="99720"/>
              </p14:xfrm>
            </p:contentPart>
          </mc:Choice>
          <mc:Fallback xmlns="">
            <p:pic>
              <p:nvPicPr>
                <p:cNvPr id="408" name="Freihand 407">
                  <a:extLst>
                    <a:ext uri="{FF2B5EF4-FFF2-40B4-BE49-F238E27FC236}">
                      <a16:creationId xmlns:a16="http://schemas.microsoft.com/office/drawing/2014/main" id="{9BA7E343-9ADE-40B6-A2EA-8E1435484F57}"/>
                    </a:ext>
                  </a:extLst>
                </p:cNvPr>
                <p:cNvPicPr/>
                <p:nvPr/>
              </p:nvPicPr>
              <p:blipFill>
                <a:blip r:embed="rId641"/>
                <a:stretch>
                  <a:fillRect/>
                </a:stretch>
              </p:blipFill>
              <p:spPr>
                <a:xfrm>
                  <a:off x="7775557" y="5968912"/>
                  <a:ext cx="338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9" name="Freihand 408">
                  <a:extLst>
                    <a:ext uri="{FF2B5EF4-FFF2-40B4-BE49-F238E27FC236}">
                      <a16:creationId xmlns:a16="http://schemas.microsoft.com/office/drawing/2014/main" id="{4C07F152-6835-4FBA-A5BE-B7239207EB13}"/>
                    </a:ext>
                  </a:extLst>
                </p14:cNvPr>
                <p14:cNvContentPartPr/>
                <p14:nvPr/>
              </p14:nvContentPartPr>
              <p14:xfrm>
                <a:off x="8125477" y="5968552"/>
                <a:ext cx="87120" cy="70560"/>
              </p14:xfrm>
            </p:contentPart>
          </mc:Choice>
          <mc:Fallback xmlns="">
            <p:pic>
              <p:nvPicPr>
                <p:cNvPr id="409" name="Freihand 408">
                  <a:extLst>
                    <a:ext uri="{FF2B5EF4-FFF2-40B4-BE49-F238E27FC236}">
                      <a16:creationId xmlns:a16="http://schemas.microsoft.com/office/drawing/2014/main" id="{4C07F152-6835-4FBA-A5BE-B7239207EB13}"/>
                    </a:ext>
                  </a:extLst>
                </p:cNvPr>
                <p:cNvPicPr/>
                <p:nvPr/>
              </p:nvPicPr>
              <p:blipFill>
                <a:blip r:embed="rId643"/>
                <a:stretch>
                  <a:fillRect/>
                </a:stretch>
              </p:blipFill>
              <p:spPr>
                <a:xfrm>
                  <a:off x="8121157" y="5964232"/>
                  <a:ext cx="95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0" name="Freihand 409">
                  <a:extLst>
                    <a:ext uri="{FF2B5EF4-FFF2-40B4-BE49-F238E27FC236}">
                      <a16:creationId xmlns:a16="http://schemas.microsoft.com/office/drawing/2014/main" id="{70F6EBE3-6B45-445E-89C3-769292357EB8}"/>
                    </a:ext>
                  </a:extLst>
                </p14:cNvPr>
                <p14:cNvContentPartPr/>
                <p14:nvPr/>
              </p14:nvContentPartPr>
              <p14:xfrm>
                <a:off x="8282797" y="6016072"/>
                <a:ext cx="1800" cy="61920"/>
              </p14:xfrm>
            </p:contentPart>
          </mc:Choice>
          <mc:Fallback xmlns="">
            <p:pic>
              <p:nvPicPr>
                <p:cNvPr id="410" name="Freihand 409">
                  <a:extLst>
                    <a:ext uri="{FF2B5EF4-FFF2-40B4-BE49-F238E27FC236}">
                      <a16:creationId xmlns:a16="http://schemas.microsoft.com/office/drawing/2014/main" id="{70F6EBE3-6B45-445E-89C3-769292357EB8}"/>
                    </a:ext>
                  </a:extLst>
                </p:cNvPr>
                <p:cNvPicPr/>
                <p:nvPr/>
              </p:nvPicPr>
              <p:blipFill>
                <a:blip r:embed="rId645"/>
                <a:stretch>
                  <a:fillRect/>
                </a:stretch>
              </p:blipFill>
              <p:spPr>
                <a:xfrm>
                  <a:off x="8278477" y="6011752"/>
                  <a:ext cx="10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2" name="Freihand 411">
                  <a:extLst>
                    <a:ext uri="{FF2B5EF4-FFF2-40B4-BE49-F238E27FC236}">
                      <a16:creationId xmlns:a16="http://schemas.microsoft.com/office/drawing/2014/main" id="{AA96EA57-B306-4F87-897D-B13B0B0FD59D}"/>
                    </a:ext>
                  </a:extLst>
                </p14:cNvPr>
                <p14:cNvContentPartPr/>
                <p14:nvPr/>
              </p14:nvContentPartPr>
              <p14:xfrm>
                <a:off x="6455077" y="6286792"/>
                <a:ext cx="393840" cy="111600"/>
              </p14:xfrm>
            </p:contentPart>
          </mc:Choice>
          <mc:Fallback xmlns="">
            <p:pic>
              <p:nvPicPr>
                <p:cNvPr id="412" name="Freihand 411">
                  <a:extLst>
                    <a:ext uri="{FF2B5EF4-FFF2-40B4-BE49-F238E27FC236}">
                      <a16:creationId xmlns:a16="http://schemas.microsoft.com/office/drawing/2014/main" id="{AA96EA57-B306-4F87-897D-B13B0B0FD59D}"/>
                    </a:ext>
                  </a:extLst>
                </p:cNvPr>
                <p:cNvPicPr/>
                <p:nvPr/>
              </p:nvPicPr>
              <p:blipFill>
                <a:blip r:embed="rId647"/>
                <a:stretch>
                  <a:fillRect/>
                </a:stretch>
              </p:blipFill>
              <p:spPr>
                <a:xfrm>
                  <a:off x="6450757" y="6282472"/>
                  <a:ext cx="402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3" name="Freihand 412">
                  <a:extLst>
                    <a:ext uri="{FF2B5EF4-FFF2-40B4-BE49-F238E27FC236}">
                      <a16:creationId xmlns:a16="http://schemas.microsoft.com/office/drawing/2014/main" id="{C923AB01-A0FF-4404-9432-6C26C211C786}"/>
                    </a:ext>
                  </a:extLst>
                </p14:cNvPr>
                <p14:cNvContentPartPr/>
                <p14:nvPr/>
              </p14:nvContentPartPr>
              <p14:xfrm>
                <a:off x="6989317" y="6215152"/>
                <a:ext cx="128160" cy="149400"/>
              </p14:xfrm>
            </p:contentPart>
          </mc:Choice>
          <mc:Fallback xmlns="">
            <p:pic>
              <p:nvPicPr>
                <p:cNvPr id="413" name="Freihand 412">
                  <a:extLst>
                    <a:ext uri="{FF2B5EF4-FFF2-40B4-BE49-F238E27FC236}">
                      <a16:creationId xmlns:a16="http://schemas.microsoft.com/office/drawing/2014/main" id="{C923AB01-A0FF-4404-9432-6C26C211C786}"/>
                    </a:ext>
                  </a:extLst>
                </p:cNvPr>
                <p:cNvPicPr/>
                <p:nvPr/>
              </p:nvPicPr>
              <p:blipFill>
                <a:blip r:embed="rId649"/>
                <a:stretch>
                  <a:fillRect/>
                </a:stretch>
              </p:blipFill>
              <p:spPr>
                <a:xfrm>
                  <a:off x="6984997" y="6210832"/>
                  <a:ext cx="13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4" name="Freihand 413">
                  <a:extLst>
                    <a:ext uri="{FF2B5EF4-FFF2-40B4-BE49-F238E27FC236}">
                      <a16:creationId xmlns:a16="http://schemas.microsoft.com/office/drawing/2014/main" id="{5237DE16-F73C-4CEF-8566-13F589E0E342}"/>
                    </a:ext>
                  </a:extLst>
                </p14:cNvPr>
                <p14:cNvContentPartPr/>
                <p14:nvPr/>
              </p14:nvContentPartPr>
              <p14:xfrm>
                <a:off x="7140157" y="6281752"/>
                <a:ext cx="322920" cy="80280"/>
              </p14:xfrm>
            </p:contentPart>
          </mc:Choice>
          <mc:Fallback xmlns="">
            <p:pic>
              <p:nvPicPr>
                <p:cNvPr id="414" name="Freihand 413">
                  <a:extLst>
                    <a:ext uri="{FF2B5EF4-FFF2-40B4-BE49-F238E27FC236}">
                      <a16:creationId xmlns:a16="http://schemas.microsoft.com/office/drawing/2014/main" id="{5237DE16-F73C-4CEF-8566-13F589E0E342}"/>
                    </a:ext>
                  </a:extLst>
                </p:cNvPr>
                <p:cNvPicPr/>
                <p:nvPr/>
              </p:nvPicPr>
              <p:blipFill>
                <a:blip r:embed="rId651"/>
                <a:stretch>
                  <a:fillRect/>
                </a:stretch>
              </p:blipFill>
              <p:spPr>
                <a:xfrm>
                  <a:off x="7135837" y="6277432"/>
                  <a:ext cx="331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5" name="Freihand 414">
                  <a:extLst>
                    <a:ext uri="{FF2B5EF4-FFF2-40B4-BE49-F238E27FC236}">
                      <a16:creationId xmlns:a16="http://schemas.microsoft.com/office/drawing/2014/main" id="{3FD93F59-0E62-4293-B493-82F6F4D1E9C5}"/>
                    </a:ext>
                  </a:extLst>
                </p14:cNvPr>
                <p14:cNvContentPartPr/>
                <p14:nvPr/>
              </p14:nvContentPartPr>
              <p14:xfrm>
                <a:off x="7649917" y="6209392"/>
                <a:ext cx="515160" cy="255600"/>
              </p14:xfrm>
            </p:contentPart>
          </mc:Choice>
          <mc:Fallback xmlns="">
            <p:pic>
              <p:nvPicPr>
                <p:cNvPr id="415" name="Freihand 414">
                  <a:extLst>
                    <a:ext uri="{FF2B5EF4-FFF2-40B4-BE49-F238E27FC236}">
                      <a16:creationId xmlns:a16="http://schemas.microsoft.com/office/drawing/2014/main" id="{3FD93F59-0E62-4293-B493-82F6F4D1E9C5}"/>
                    </a:ext>
                  </a:extLst>
                </p:cNvPr>
                <p:cNvPicPr/>
                <p:nvPr/>
              </p:nvPicPr>
              <p:blipFill>
                <a:blip r:embed="rId653"/>
                <a:stretch>
                  <a:fillRect/>
                </a:stretch>
              </p:blipFill>
              <p:spPr>
                <a:xfrm>
                  <a:off x="7645597" y="6205072"/>
                  <a:ext cx="523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6" name="Freihand 415">
                  <a:extLst>
                    <a:ext uri="{FF2B5EF4-FFF2-40B4-BE49-F238E27FC236}">
                      <a16:creationId xmlns:a16="http://schemas.microsoft.com/office/drawing/2014/main" id="{592B32E1-D540-4B0A-9F12-729943A8E64F}"/>
                    </a:ext>
                  </a:extLst>
                </p14:cNvPr>
                <p14:cNvContentPartPr/>
                <p14:nvPr/>
              </p14:nvContentPartPr>
              <p14:xfrm>
                <a:off x="6696637" y="6557872"/>
                <a:ext cx="222120" cy="64080"/>
              </p14:xfrm>
            </p:contentPart>
          </mc:Choice>
          <mc:Fallback xmlns="">
            <p:pic>
              <p:nvPicPr>
                <p:cNvPr id="416" name="Freihand 415">
                  <a:extLst>
                    <a:ext uri="{FF2B5EF4-FFF2-40B4-BE49-F238E27FC236}">
                      <a16:creationId xmlns:a16="http://schemas.microsoft.com/office/drawing/2014/main" id="{592B32E1-D540-4B0A-9F12-729943A8E64F}"/>
                    </a:ext>
                  </a:extLst>
                </p:cNvPr>
                <p:cNvPicPr/>
                <p:nvPr/>
              </p:nvPicPr>
              <p:blipFill>
                <a:blip r:embed="rId655"/>
                <a:stretch>
                  <a:fillRect/>
                </a:stretch>
              </p:blipFill>
              <p:spPr>
                <a:xfrm>
                  <a:off x="6692317" y="6553552"/>
                  <a:ext cx="230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7" name="Freihand 416">
                  <a:extLst>
                    <a:ext uri="{FF2B5EF4-FFF2-40B4-BE49-F238E27FC236}">
                      <a16:creationId xmlns:a16="http://schemas.microsoft.com/office/drawing/2014/main" id="{7F544137-485D-42F1-AA33-AD83BCA5FD69}"/>
                    </a:ext>
                  </a:extLst>
                </p14:cNvPr>
                <p14:cNvContentPartPr/>
                <p14:nvPr/>
              </p14:nvContentPartPr>
              <p14:xfrm>
                <a:off x="6895357" y="6481552"/>
                <a:ext cx="21240" cy="2160"/>
              </p14:xfrm>
            </p:contentPart>
          </mc:Choice>
          <mc:Fallback xmlns="">
            <p:pic>
              <p:nvPicPr>
                <p:cNvPr id="417" name="Freihand 416">
                  <a:extLst>
                    <a:ext uri="{FF2B5EF4-FFF2-40B4-BE49-F238E27FC236}">
                      <a16:creationId xmlns:a16="http://schemas.microsoft.com/office/drawing/2014/main" id="{7F544137-485D-42F1-AA33-AD83BCA5FD69}"/>
                    </a:ext>
                  </a:extLst>
                </p:cNvPr>
                <p:cNvPicPr/>
                <p:nvPr/>
              </p:nvPicPr>
              <p:blipFill>
                <a:blip r:embed="rId657"/>
                <a:stretch>
                  <a:fillRect/>
                </a:stretch>
              </p:blipFill>
              <p:spPr>
                <a:xfrm>
                  <a:off x="6891037" y="6477232"/>
                  <a:ext cx="29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8" name="Freihand 417">
                  <a:extLst>
                    <a:ext uri="{FF2B5EF4-FFF2-40B4-BE49-F238E27FC236}">
                      <a16:creationId xmlns:a16="http://schemas.microsoft.com/office/drawing/2014/main" id="{653E3119-B1E1-472E-8F59-31AD1E71DF92}"/>
                    </a:ext>
                  </a:extLst>
                </p14:cNvPr>
                <p14:cNvContentPartPr/>
                <p14:nvPr/>
              </p14:nvContentPartPr>
              <p14:xfrm>
                <a:off x="7006237" y="6462112"/>
                <a:ext cx="219600" cy="219960"/>
              </p14:xfrm>
            </p:contentPart>
          </mc:Choice>
          <mc:Fallback xmlns="">
            <p:pic>
              <p:nvPicPr>
                <p:cNvPr id="418" name="Freihand 417">
                  <a:extLst>
                    <a:ext uri="{FF2B5EF4-FFF2-40B4-BE49-F238E27FC236}">
                      <a16:creationId xmlns:a16="http://schemas.microsoft.com/office/drawing/2014/main" id="{653E3119-B1E1-472E-8F59-31AD1E71DF92}"/>
                    </a:ext>
                  </a:extLst>
                </p:cNvPr>
                <p:cNvPicPr/>
                <p:nvPr/>
              </p:nvPicPr>
              <p:blipFill>
                <a:blip r:embed="rId659"/>
                <a:stretch>
                  <a:fillRect/>
                </a:stretch>
              </p:blipFill>
              <p:spPr>
                <a:xfrm>
                  <a:off x="7001917" y="6457792"/>
                  <a:ext cx="228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9" name="Freihand 418">
                  <a:extLst>
                    <a:ext uri="{FF2B5EF4-FFF2-40B4-BE49-F238E27FC236}">
                      <a16:creationId xmlns:a16="http://schemas.microsoft.com/office/drawing/2014/main" id="{5319CE7C-03C4-4C31-87CB-597F70D47AE3}"/>
                    </a:ext>
                  </a:extLst>
                </p14:cNvPr>
                <p14:cNvContentPartPr/>
                <p14:nvPr/>
              </p14:nvContentPartPr>
              <p14:xfrm>
                <a:off x="7224037" y="6480832"/>
                <a:ext cx="305640" cy="117360"/>
              </p14:xfrm>
            </p:contentPart>
          </mc:Choice>
          <mc:Fallback xmlns="">
            <p:pic>
              <p:nvPicPr>
                <p:cNvPr id="419" name="Freihand 418">
                  <a:extLst>
                    <a:ext uri="{FF2B5EF4-FFF2-40B4-BE49-F238E27FC236}">
                      <a16:creationId xmlns:a16="http://schemas.microsoft.com/office/drawing/2014/main" id="{5319CE7C-03C4-4C31-87CB-597F70D47AE3}"/>
                    </a:ext>
                  </a:extLst>
                </p:cNvPr>
                <p:cNvPicPr/>
                <p:nvPr/>
              </p:nvPicPr>
              <p:blipFill>
                <a:blip r:embed="rId661"/>
                <a:stretch>
                  <a:fillRect/>
                </a:stretch>
              </p:blipFill>
              <p:spPr>
                <a:xfrm>
                  <a:off x="7219717" y="6476512"/>
                  <a:ext cx="31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0" name="Freihand 419">
                  <a:extLst>
                    <a:ext uri="{FF2B5EF4-FFF2-40B4-BE49-F238E27FC236}">
                      <a16:creationId xmlns:a16="http://schemas.microsoft.com/office/drawing/2014/main" id="{90C22CB8-6326-4571-B224-BBEBA7704A43}"/>
                    </a:ext>
                  </a:extLst>
                </p14:cNvPr>
                <p14:cNvContentPartPr/>
                <p14:nvPr/>
              </p14:nvContentPartPr>
              <p14:xfrm>
                <a:off x="7526077" y="6455632"/>
                <a:ext cx="32040" cy="50400"/>
              </p14:xfrm>
            </p:contentPart>
          </mc:Choice>
          <mc:Fallback xmlns="">
            <p:pic>
              <p:nvPicPr>
                <p:cNvPr id="420" name="Freihand 419">
                  <a:extLst>
                    <a:ext uri="{FF2B5EF4-FFF2-40B4-BE49-F238E27FC236}">
                      <a16:creationId xmlns:a16="http://schemas.microsoft.com/office/drawing/2014/main" id="{90C22CB8-6326-4571-B224-BBEBA7704A43}"/>
                    </a:ext>
                  </a:extLst>
                </p:cNvPr>
                <p:cNvPicPr/>
                <p:nvPr/>
              </p:nvPicPr>
              <p:blipFill>
                <a:blip r:embed="rId663"/>
                <a:stretch>
                  <a:fillRect/>
                </a:stretch>
              </p:blipFill>
              <p:spPr>
                <a:xfrm>
                  <a:off x="7521757" y="6451312"/>
                  <a:ext cx="4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21" name="Freihand 420">
                  <a:extLst>
                    <a:ext uri="{FF2B5EF4-FFF2-40B4-BE49-F238E27FC236}">
                      <a16:creationId xmlns:a16="http://schemas.microsoft.com/office/drawing/2014/main" id="{ECC40106-4CE6-4E80-95F8-3A2C60C7BE8D}"/>
                    </a:ext>
                  </a:extLst>
                </p14:cNvPr>
                <p14:cNvContentPartPr/>
                <p14:nvPr/>
              </p14:nvContentPartPr>
              <p14:xfrm>
                <a:off x="7568557" y="6514312"/>
                <a:ext cx="238320" cy="63360"/>
              </p14:xfrm>
            </p:contentPart>
          </mc:Choice>
          <mc:Fallback xmlns="">
            <p:pic>
              <p:nvPicPr>
                <p:cNvPr id="421" name="Freihand 420">
                  <a:extLst>
                    <a:ext uri="{FF2B5EF4-FFF2-40B4-BE49-F238E27FC236}">
                      <a16:creationId xmlns:a16="http://schemas.microsoft.com/office/drawing/2014/main" id="{ECC40106-4CE6-4E80-95F8-3A2C60C7BE8D}"/>
                    </a:ext>
                  </a:extLst>
                </p:cNvPr>
                <p:cNvPicPr/>
                <p:nvPr/>
              </p:nvPicPr>
              <p:blipFill>
                <a:blip r:embed="rId665"/>
                <a:stretch>
                  <a:fillRect/>
                </a:stretch>
              </p:blipFill>
              <p:spPr>
                <a:xfrm>
                  <a:off x="7564237" y="6509992"/>
                  <a:ext cx="246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2" name="Freihand 421">
                  <a:extLst>
                    <a:ext uri="{FF2B5EF4-FFF2-40B4-BE49-F238E27FC236}">
                      <a16:creationId xmlns:a16="http://schemas.microsoft.com/office/drawing/2014/main" id="{12EE7083-A210-4BA0-898C-057936A73DC4}"/>
                    </a:ext>
                  </a:extLst>
                </p14:cNvPr>
                <p14:cNvContentPartPr/>
                <p14:nvPr/>
              </p14:nvContentPartPr>
              <p14:xfrm>
                <a:off x="7865197" y="6390832"/>
                <a:ext cx="39240" cy="187920"/>
              </p14:xfrm>
            </p:contentPart>
          </mc:Choice>
          <mc:Fallback xmlns="">
            <p:pic>
              <p:nvPicPr>
                <p:cNvPr id="422" name="Freihand 421">
                  <a:extLst>
                    <a:ext uri="{FF2B5EF4-FFF2-40B4-BE49-F238E27FC236}">
                      <a16:creationId xmlns:a16="http://schemas.microsoft.com/office/drawing/2014/main" id="{12EE7083-A210-4BA0-898C-057936A73DC4}"/>
                    </a:ext>
                  </a:extLst>
                </p:cNvPr>
                <p:cNvPicPr/>
                <p:nvPr/>
              </p:nvPicPr>
              <p:blipFill>
                <a:blip r:embed="rId667"/>
                <a:stretch>
                  <a:fillRect/>
                </a:stretch>
              </p:blipFill>
              <p:spPr>
                <a:xfrm>
                  <a:off x="7860877" y="6386512"/>
                  <a:ext cx="478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3" name="Freihand 422">
                  <a:extLst>
                    <a:ext uri="{FF2B5EF4-FFF2-40B4-BE49-F238E27FC236}">
                      <a16:creationId xmlns:a16="http://schemas.microsoft.com/office/drawing/2014/main" id="{12B68410-FDB4-4D9A-870B-D691A4A27F51}"/>
                    </a:ext>
                  </a:extLst>
                </p14:cNvPr>
                <p14:cNvContentPartPr/>
                <p14:nvPr/>
              </p14:nvContentPartPr>
              <p14:xfrm>
                <a:off x="6603037" y="6658312"/>
                <a:ext cx="1284120" cy="102240"/>
              </p14:xfrm>
            </p:contentPart>
          </mc:Choice>
          <mc:Fallback xmlns="">
            <p:pic>
              <p:nvPicPr>
                <p:cNvPr id="423" name="Freihand 422">
                  <a:extLst>
                    <a:ext uri="{FF2B5EF4-FFF2-40B4-BE49-F238E27FC236}">
                      <a16:creationId xmlns:a16="http://schemas.microsoft.com/office/drawing/2014/main" id="{12B68410-FDB4-4D9A-870B-D691A4A27F51}"/>
                    </a:ext>
                  </a:extLst>
                </p:cNvPr>
                <p:cNvPicPr/>
                <p:nvPr/>
              </p:nvPicPr>
              <p:blipFill>
                <a:blip r:embed="rId669"/>
                <a:stretch>
                  <a:fillRect/>
                </a:stretch>
              </p:blipFill>
              <p:spPr>
                <a:xfrm>
                  <a:off x="6598717" y="6653992"/>
                  <a:ext cx="129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8" name="Freihand 427">
                  <a:extLst>
                    <a:ext uri="{FF2B5EF4-FFF2-40B4-BE49-F238E27FC236}">
                      <a16:creationId xmlns:a16="http://schemas.microsoft.com/office/drawing/2014/main" id="{5E2264B2-028B-468F-9188-DD1AD53FCFD2}"/>
                    </a:ext>
                  </a:extLst>
                </p14:cNvPr>
                <p14:cNvContentPartPr/>
                <p14:nvPr/>
              </p14:nvContentPartPr>
              <p14:xfrm>
                <a:off x="6058717" y="3091072"/>
                <a:ext cx="2560680" cy="3575520"/>
              </p14:xfrm>
            </p:contentPart>
          </mc:Choice>
          <mc:Fallback xmlns="">
            <p:pic>
              <p:nvPicPr>
                <p:cNvPr id="428" name="Freihand 427">
                  <a:extLst>
                    <a:ext uri="{FF2B5EF4-FFF2-40B4-BE49-F238E27FC236}">
                      <a16:creationId xmlns:a16="http://schemas.microsoft.com/office/drawing/2014/main" id="{5E2264B2-028B-468F-9188-DD1AD53FCFD2}"/>
                    </a:ext>
                  </a:extLst>
                </p:cNvPr>
                <p:cNvPicPr/>
                <p:nvPr/>
              </p:nvPicPr>
              <p:blipFill>
                <a:blip r:embed="rId671"/>
                <a:stretch>
                  <a:fillRect/>
                </a:stretch>
              </p:blipFill>
              <p:spPr>
                <a:xfrm>
                  <a:off x="6054397" y="3086752"/>
                  <a:ext cx="2569320" cy="358416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3B456535-D1D5-421C-8A90-467D70C5F16A}"/>
              </a:ext>
            </a:extLst>
          </p:cNvPr>
          <p:cNvGrpSpPr/>
          <p:nvPr/>
        </p:nvGrpSpPr>
        <p:grpSpPr>
          <a:xfrm>
            <a:off x="9993517" y="2215615"/>
            <a:ext cx="982440" cy="45360"/>
            <a:chOff x="9993517" y="2215615"/>
            <a:chExt cx="982440" cy="453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034A38-67E1-4B20-9DC4-68EFB5B0582F}"/>
                    </a:ext>
                  </a:extLst>
                </p14:cNvPr>
                <p14:cNvContentPartPr/>
                <p14:nvPr/>
              </p14:nvContentPartPr>
              <p14:xfrm>
                <a:off x="9993517" y="2215615"/>
                <a:ext cx="60840" cy="7920"/>
              </p14:xfrm>
            </p:contentPart>
          </mc:Choice>
          <mc:Fallback xmlns="">
            <p:pic>
              <p:nvPicPr>
                <p:cNvPr id="2" name="Freihand 1">
                  <a:extLst>
                    <a:ext uri="{FF2B5EF4-FFF2-40B4-BE49-F238E27FC236}">
                      <a16:creationId xmlns:a16="http://schemas.microsoft.com/office/drawing/2014/main" id="{25034A38-67E1-4B20-9DC4-68EFB5B0582F}"/>
                    </a:ext>
                  </a:extLst>
                </p:cNvPr>
                <p:cNvPicPr/>
                <p:nvPr/>
              </p:nvPicPr>
              <p:blipFill>
                <a:blip r:embed="rId4"/>
                <a:stretch>
                  <a:fillRect/>
                </a:stretch>
              </p:blipFill>
              <p:spPr>
                <a:xfrm>
                  <a:off x="9989197" y="2211295"/>
                  <a:ext cx="69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FA8AD15-66F7-4AD0-A045-AC49A5AF14B7}"/>
                    </a:ext>
                  </a:extLst>
                </p14:cNvPr>
                <p14:cNvContentPartPr/>
                <p14:nvPr/>
              </p14:nvContentPartPr>
              <p14:xfrm>
                <a:off x="10043197" y="2215975"/>
                <a:ext cx="932760" cy="45000"/>
              </p14:xfrm>
            </p:contentPart>
          </mc:Choice>
          <mc:Fallback xmlns="">
            <p:pic>
              <p:nvPicPr>
                <p:cNvPr id="4" name="Freihand 3">
                  <a:extLst>
                    <a:ext uri="{FF2B5EF4-FFF2-40B4-BE49-F238E27FC236}">
                      <a16:creationId xmlns:a16="http://schemas.microsoft.com/office/drawing/2014/main" id="{1FA8AD15-66F7-4AD0-A045-AC49A5AF14B7}"/>
                    </a:ext>
                  </a:extLst>
                </p:cNvPr>
                <p:cNvPicPr/>
                <p:nvPr/>
              </p:nvPicPr>
              <p:blipFill>
                <a:blip r:embed="rId6"/>
                <a:stretch>
                  <a:fillRect/>
                </a:stretch>
              </p:blipFill>
              <p:spPr>
                <a:xfrm>
                  <a:off x="10038877" y="2211655"/>
                  <a:ext cx="94140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106DB7C6-7B86-484E-8943-2B2B71A5973F}"/>
                  </a:ext>
                </a:extLst>
              </p14:cNvPr>
              <p14:cNvContentPartPr/>
              <p14:nvPr/>
            </p14:nvContentPartPr>
            <p14:xfrm>
              <a:off x="620197" y="2570575"/>
              <a:ext cx="1059840" cy="90360"/>
            </p14:xfrm>
          </p:contentPart>
        </mc:Choice>
        <mc:Fallback xmlns="">
          <p:pic>
            <p:nvPicPr>
              <p:cNvPr id="6" name="Freihand 5">
                <a:extLst>
                  <a:ext uri="{FF2B5EF4-FFF2-40B4-BE49-F238E27FC236}">
                    <a16:creationId xmlns:a16="http://schemas.microsoft.com/office/drawing/2014/main" id="{106DB7C6-7B86-484E-8943-2B2B71A5973F}"/>
                  </a:ext>
                </a:extLst>
              </p:cNvPr>
              <p:cNvPicPr/>
              <p:nvPr/>
            </p:nvPicPr>
            <p:blipFill>
              <a:blip r:embed="rId8"/>
              <a:stretch>
                <a:fillRect/>
              </a:stretch>
            </p:blipFill>
            <p:spPr>
              <a:xfrm>
                <a:off x="615877" y="2566255"/>
                <a:ext cx="1068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8AB68A5-8A50-46CA-865E-7B9E98374551}"/>
                  </a:ext>
                </a:extLst>
              </p14:cNvPr>
              <p14:cNvContentPartPr/>
              <p14:nvPr/>
            </p14:nvContentPartPr>
            <p14:xfrm>
              <a:off x="3606757" y="2518015"/>
              <a:ext cx="3027960" cy="62280"/>
            </p14:xfrm>
          </p:contentPart>
        </mc:Choice>
        <mc:Fallback xmlns="">
          <p:pic>
            <p:nvPicPr>
              <p:cNvPr id="9" name="Freihand 8">
                <a:extLst>
                  <a:ext uri="{FF2B5EF4-FFF2-40B4-BE49-F238E27FC236}">
                    <a16:creationId xmlns:a16="http://schemas.microsoft.com/office/drawing/2014/main" id="{48AB68A5-8A50-46CA-865E-7B9E98374551}"/>
                  </a:ext>
                </a:extLst>
              </p:cNvPr>
              <p:cNvPicPr/>
              <p:nvPr/>
            </p:nvPicPr>
            <p:blipFill>
              <a:blip r:embed="rId10"/>
              <a:stretch>
                <a:fillRect/>
              </a:stretch>
            </p:blipFill>
            <p:spPr>
              <a:xfrm>
                <a:off x="3602437" y="2513695"/>
                <a:ext cx="3036600" cy="7092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536AFA9-05FE-42E0-9445-9D7C7420763B}"/>
                  </a:ext>
                </a:extLst>
              </p14:cNvPr>
              <p14:cNvContentPartPr/>
              <p14:nvPr/>
            </p14:nvContentPartPr>
            <p14:xfrm>
              <a:off x="794077" y="1053691"/>
              <a:ext cx="3108960" cy="135720"/>
            </p14:xfrm>
          </p:contentPart>
        </mc:Choice>
        <mc:Fallback xmlns="">
          <p:pic>
            <p:nvPicPr>
              <p:cNvPr id="2" name="Freihand 1">
                <a:extLst>
                  <a:ext uri="{FF2B5EF4-FFF2-40B4-BE49-F238E27FC236}">
                    <a16:creationId xmlns:a16="http://schemas.microsoft.com/office/drawing/2014/main" id="{E536AFA9-05FE-42E0-9445-9D7C7420763B}"/>
                  </a:ext>
                </a:extLst>
              </p:cNvPr>
              <p:cNvPicPr/>
              <p:nvPr/>
            </p:nvPicPr>
            <p:blipFill>
              <a:blip r:embed="rId5"/>
              <a:stretch>
                <a:fillRect/>
              </a:stretch>
            </p:blipFill>
            <p:spPr>
              <a:xfrm>
                <a:off x="789757" y="1049371"/>
                <a:ext cx="3117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7FDF629-8007-405E-922C-934CC13B593A}"/>
                  </a:ext>
                </a:extLst>
              </p14:cNvPr>
              <p14:cNvContentPartPr/>
              <p14:nvPr/>
            </p14:nvContentPartPr>
            <p14:xfrm>
              <a:off x="2281597" y="1866571"/>
              <a:ext cx="1617480" cy="48960"/>
            </p14:xfrm>
          </p:contentPart>
        </mc:Choice>
        <mc:Fallback xmlns="">
          <p:pic>
            <p:nvPicPr>
              <p:cNvPr id="4" name="Freihand 3">
                <a:extLst>
                  <a:ext uri="{FF2B5EF4-FFF2-40B4-BE49-F238E27FC236}">
                    <a16:creationId xmlns:a16="http://schemas.microsoft.com/office/drawing/2014/main" id="{B7FDF629-8007-405E-922C-934CC13B593A}"/>
                  </a:ext>
                </a:extLst>
              </p:cNvPr>
              <p:cNvPicPr/>
              <p:nvPr/>
            </p:nvPicPr>
            <p:blipFill>
              <a:blip r:embed="rId7"/>
              <a:stretch>
                <a:fillRect/>
              </a:stretch>
            </p:blipFill>
            <p:spPr>
              <a:xfrm>
                <a:off x="2277277" y="1862251"/>
                <a:ext cx="162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61D3DB7-F1E7-40E5-83AD-79A040AA1543}"/>
                  </a:ext>
                </a:extLst>
              </p14:cNvPr>
              <p14:cNvContentPartPr/>
              <p14:nvPr/>
            </p14:nvContentPartPr>
            <p14:xfrm>
              <a:off x="581317" y="2769811"/>
              <a:ext cx="3798360" cy="53640"/>
            </p14:xfrm>
          </p:contentPart>
        </mc:Choice>
        <mc:Fallback xmlns="">
          <p:pic>
            <p:nvPicPr>
              <p:cNvPr id="5" name="Freihand 4">
                <a:extLst>
                  <a:ext uri="{FF2B5EF4-FFF2-40B4-BE49-F238E27FC236}">
                    <a16:creationId xmlns:a16="http://schemas.microsoft.com/office/drawing/2014/main" id="{E61D3DB7-F1E7-40E5-83AD-79A040AA1543}"/>
                  </a:ext>
                </a:extLst>
              </p:cNvPr>
              <p:cNvPicPr/>
              <p:nvPr/>
            </p:nvPicPr>
            <p:blipFill>
              <a:blip r:embed="rId9"/>
              <a:stretch>
                <a:fillRect/>
              </a:stretch>
            </p:blipFill>
            <p:spPr>
              <a:xfrm>
                <a:off x="576997" y="2765491"/>
                <a:ext cx="380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296F366-E41D-4169-9D31-5B0C6D7D2DE5}"/>
                  </a:ext>
                </a:extLst>
              </p14:cNvPr>
              <p14:cNvContentPartPr/>
              <p14:nvPr/>
            </p14:nvContentPartPr>
            <p14:xfrm>
              <a:off x="499597" y="3571531"/>
              <a:ext cx="2859840" cy="92520"/>
            </p14:xfrm>
          </p:contentPart>
        </mc:Choice>
        <mc:Fallback xmlns="">
          <p:pic>
            <p:nvPicPr>
              <p:cNvPr id="7" name="Freihand 6">
                <a:extLst>
                  <a:ext uri="{FF2B5EF4-FFF2-40B4-BE49-F238E27FC236}">
                    <a16:creationId xmlns:a16="http://schemas.microsoft.com/office/drawing/2014/main" id="{5296F366-E41D-4169-9D31-5B0C6D7D2DE5}"/>
                  </a:ext>
                </a:extLst>
              </p:cNvPr>
              <p:cNvPicPr/>
              <p:nvPr/>
            </p:nvPicPr>
            <p:blipFill>
              <a:blip r:embed="rId11"/>
              <a:stretch>
                <a:fillRect/>
              </a:stretch>
            </p:blipFill>
            <p:spPr>
              <a:xfrm>
                <a:off x="495277" y="3567211"/>
                <a:ext cx="2868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AA52F88-FA69-42B6-AF60-951E517F915D}"/>
                  </a:ext>
                </a:extLst>
              </p14:cNvPr>
              <p14:cNvContentPartPr/>
              <p14:nvPr/>
            </p14:nvContentPartPr>
            <p14:xfrm>
              <a:off x="464677" y="4407451"/>
              <a:ext cx="2849040" cy="73440"/>
            </p14:xfrm>
          </p:contentPart>
        </mc:Choice>
        <mc:Fallback xmlns="">
          <p:pic>
            <p:nvPicPr>
              <p:cNvPr id="8" name="Freihand 7">
                <a:extLst>
                  <a:ext uri="{FF2B5EF4-FFF2-40B4-BE49-F238E27FC236}">
                    <a16:creationId xmlns:a16="http://schemas.microsoft.com/office/drawing/2014/main" id="{FAA52F88-FA69-42B6-AF60-951E517F915D}"/>
                  </a:ext>
                </a:extLst>
              </p:cNvPr>
              <p:cNvPicPr/>
              <p:nvPr/>
            </p:nvPicPr>
            <p:blipFill>
              <a:blip r:embed="rId13"/>
              <a:stretch>
                <a:fillRect/>
              </a:stretch>
            </p:blipFill>
            <p:spPr>
              <a:xfrm>
                <a:off x="460357" y="4403131"/>
                <a:ext cx="2857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0302EC6F-A03F-463A-92DB-E97003C30510}"/>
                  </a:ext>
                </a:extLst>
              </p14:cNvPr>
              <p14:cNvContentPartPr/>
              <p14:nvPr/>
            </p14:nvContentPartPr>
            <p14:xfrm>
              <a:off x="4707637" y="5241211"/>
              <a:ext cx="2470320" cy="30240"/>
            </p14:xfrm>
          </p:contentPart>
        </mc:Choice>
        <mc:Fallback xmlns="">
          <p:pic>
            <p:nvPicPr>
              <p:cNvPr id="9" name="Freihand 8">
                <a:extLst>
                  <a:ext uri="{FF2B5EF4-FFF2-40B4-BE49-F238E27FC236}">
                    <a16:creationId xmlns:a16="http://schemas.microsoft.com/office/drawing/2014/main" id="{0302EC6F-A03F-463A-92DB-E97003C30510}"/>
                  </a:ext>
                </a:extLst>
              </p:cNvPr>
              <p:cNvPicPr/>
              <p:nvPr/>
            </p:nvPicPr>
            <p:blipFill>
              <a:blip r:embed="rId15"/>
              <a:stretch>
                <a:fillRect/>
              </a:stretch>
            </p:blipFill>
            <p:spPr>
              <a:xfrm>
                <a:off x="4703317" y="5236891"/>
                <a:ext cx="2478960" cy="38880"/>
              </a:xfrm>
              <a:prstGeom prst="rect">
                <a:avLst/>
              </a:prstGeom>
            </p:spPr>
          </p:pic>
        </mc:Fallback>
      </mc:AlternateContent>
      <p:grpSp>
        <p:nvGrpSpPr>
          <p:cNvPr id="12" name="Gruppieren 11">
            <a:extLst>
              <a:ext uri="{FF2B5EF4-FFF2-40B4-BE49-F238E27FC236}">
                <a16:creationId xmlns:a16="http://schemas.microsoft.com/office/drawing/2014/main" id="{57861531-7E10-42FD-9356-A85146BFCB21}"/>
              </a:ext>
            </a:extLst>
          </p:cNvPr>
          <p:cNvGrpSpPr/>
          <p:nvPr/>
        </p:nvGrpSpPr>
        <p:grpSpPr>
          <a:xfrm>
            <a:off x="4584877" y="4569811"/>
            <a:ext cx="2625840" cy="932760"/>
            <a:chOff x="4584877" y="4569811"/>
            <a:chExt cx="2625840" cy="93276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EB69468-01D3-4707-9378-CB59AB610186}"/>
                    </a:ext>
                  </a:extLst>
                </p14:cNvPr>
                <p14:cNvContentPartPr/>
                <p14:nvPr/>
              </p14:nvContentPartPr>
              <p14:xfrm>
                <a:off x="6493237" y="4881931"/>
                <a:ext cx="89280" cy="71280"/>
              </p14:xfrm>
            </p:contentPart>
          </mc:Choice>
          <mc:Fallback xmlns="">
            <p:pic>
              <p:nvPicPr>
                <p:cNvPr id="10" name="Freihand 9">
                  <a:extLst>
                    <a:ext uri="{FF2B5EF4-FFF2-40B4-BE49-F238E27FC236}">
                      <a16:creationId xmlns:a16="http://schemas.microsoft.com/office/drawing/2014/main" id="{CEB69468-01D3-4707-9378-CB59AB610186}"/>
                    </a:ext>
                  </a:extLst>
                </p:cNvPr>
                <p:cNvPicPr/>
                <p:nvPr/>
              </p:nvPicPr>
              <p:blipFill>
                <a:blip r:embed="rId17"/>
                <a:stretch>
                  <a:fillRect/>
                </a:stretch>
              </p:blipFill>
              <p:spPr>
                <a:xfrm>
                  <a:off x="6488917" y="4877611"/>
                  <a:ext cx="97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A8C84D17-2A4D-49CC-8DFA-53921C283A63}"/>
                    </a:ext>
                  </a:extLst>
                </p14:cNvPr>
                <p14:cNvContentPartPr/>
                <p14:nvPr/>
              </p14:nvContentPartPr>
              <p14:xfrm>
                <a:off x="4584877" y="4569811"/>
                <a:ext cx="2625840" cy="932760"/>
              </p14:xfrm>
            </p:contentPart>
          </mc:Choice>
          <mc:Fallback xmlns="">
            <p:pic>
              <p:nvPicPr>
                <p:cNvPr id="11" name="Freihand 10">
                  <a:extLst>
                    <a:ext uri="{FF2B5EF4-FFF2-40B4-BE49-F238E27FC236}">
                      <a16:creationId xmlns:a16="http://schemas.microsoft.com/office/drawing/2014/main" id="{A8C84D17-2A4D-49CC-8DFA-53921C283A63}"/>
                    </a:ext>
                  </a:extLst>
                </p:cNvPr>
                <p:cNvPicPr/>
                <p:nvPr/>
              </p:nvPicPr>
              <p:blipFill>
                <a:blip r:embed="rId19"/>
                <a:stretch>
                  <a:fillRect/>
                </a:stretch>
              </p:blipFill>
              <p:spPr>
                <a:xfrm>
                  <a:off x="4580557" y="4565491"/>
                  <a:ext cx="2634480" cy="94140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16FDE33-DA0E-4325-83B2-A7B1023DEDD8}"/>
                  </a:ext>
                </a:extLst>
              </p14:cNvPr>
              <p14:cNvContentPartPr/>
              <p14:nvPr/>
            </p14:nvContentPartPr>
            <p14:xfrm>
              <a:off x="3872797" y="1240359"/>
              <a:ext cx="736200" cy="37440"/>
            </p14:xfrm>
          </p:contentPart>
        </mc:Choice>
        <mc:Fallback xmlns="">
          <p:pic>
            <p:nvPicPr>
              <p:cNvPr id="2" name="Freihand 1">
                <a:extLst>
                  <a:ext uri="{FF2B5EF4-FFF2-40B4-BE49-F238E27FC236}">
                    <a16:creationId xmlns:a16="http://schemas.microsoft.com/office/drawing/2014/main" id="{616FDE33-DA0E-4325-83B2-A7B1023DEDD8}"/>
                  </a:ext>
                </a:extLst>
              </p:cNvPr>
              <p:cNvPicPr/>
              <p:nvPr/>
            </p:nvPicPr>
            <p:blipFill>
              <a:blip r:embed="rId5"/>
              <a:stretch>
                <a:fillRect/>
              </a:stretch>
            </p:blipFill>
            <p:spPr>
              <a:xfrm>
                <a:off x="3868477" y="1236039"/>
                <a:ext cx="744840" cy="46080"/>
              </a:xfrm>
              <a:prstGeom prst="rect">
                <a:avLst/>
              </a:prstGeom>
            </p:spPr>
          </p:pic>
        </mc:Fallback>
      </mc:AlternateContent>
      <p:grpSp>
        <p:nvGrpSpPr>
          <p:cNvPr id="7" name="Gruppieren 6">
            <a:extLst>
              <a:ext uri="{FF2B5EF4-FFF2-40B4-BE49-F238E27FC236}">
                <a16:creationId xmlns:a16="http://schemas.microsoft.com/office/drawing/2014/main" id="{DE941AD3-B84A-49C7-8AB9-5CE1FD3D2857}"/>
              </a:ext>
            </a:extLst>
          </p:cNvPr>
          <p:cNvGrpSpPr/>
          <p:nvPr/>
        </p:nvGrpSpPr>
        <p:grpSpPr>
          <a:xfrm>
            <a:off x="4137757" y="850479"/>
            <a:ext cx="498600" cy="497160"/>
            <a:chOff x="4137757" y="850479"/>
            <a:chExt cx="498600" cy="4971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84679766-D6E8-4375-BE6F-929C29C91AD8}"/>
                    </a:ext>
                  </a:extLst>
                </p14:cNvPr>
                <p14:cNvContentPartPr/>
                <p14:nvPr/>
              </p14:nvContentPartPr>
              <p14:xfrm>
                <a:off x="4137757" y="850479"/>
                <a:ext cx="200880" cy="497160"/>
              </p14:xfrm>
            </p:contentPart>
          </mc:Choice>
          <mc:Fallback xmlns="">
            <p:pic>
              <p:nvPicPr>
                <p:cNvPr id="5" name="Freihand 4">
                  <a:extLst>
                    <a:ext uri="{FF2B5EF4-FFF2-40B4-BE49-F238E27FC236}">
                      <a16:creationId xmlns:a16="http://schemas.microsoft.com/office/drawing/2014/main" id="{84679766-D6E8-4375-BE6F-929C29C91AD8}"/>
                    </a:ext>
                  </a:extLst>
                </p:cNvPr>
                <p:cNvPicPr/>
                <p:nvPr/>
              </p:nvPicPr>
              <p:blipFill>
                <a:blip r:embed="rId7"/>
                <a:stretch>
                  <a:fillRect/>
                </a:stretch>
              </p:blipFill>
              <p:spPr>
                <a:xfrm>
                  <a:off x="4133437" y="846159"/>
                  <a:ext cx="2095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1FE0BBF8-B93C-4DD9-8EC6-60E54388ECE2}"/>
                    </a:ext>
                  </a:extLst>
                </p14:cNvPr>
                <p14:cNvContentPartPr/>
                <p14:nvPr/>
              </p14:nvContentPartPr>
              <p14:xfrm>
                <a:off x="4441957" y="857679"/>
                <a:ext cx="194400" cy="475200"/>
              </p14:xfrm>
            </p:contentPart>
          </mc:Choice>
          <mc:Fallback xmlns="">
            <p:pic>
              <p:nvPicPr>
                <p:cNvPr id="6" name="Freihand 5">
                  <a:extLst>
                    <a:ext uri="{FF2B5EF4-FFF2-40B4-BE49-F238E27FC236}">
                      <a16:creationId xmlns:a16="http://schemas.microsoft.com/office/drawing/2014/main" id="{1FE0BBF8-B93C-4DD9-8EC6-60E54388ECE2}"/>
                    </a:ext>
                  </a:extLst>
                </p:cNvPr>
                <p:cNvPicPr/>
                <p:nvPr/>
              </p:nvPicPr>
              <p:blipFill>
                <a:blip r:embed="rId9"/>
                <a:stretch>
                  <a:fillRect/>
                </a:stretch>
              </p:blipFill>
              <p:spPr>
                <a:xfrm>
                  <a:off x="4437637" y="853359"/>
                  <a:ext cx="203040" cy="48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8ED0505-1FEB-4184-B035-343120368C40}"/>
                  </a:ext>
                </a:extLst>
              </p14:cNvPr>
              <p14:cNvContentPartPr/>
              <p14:nvPr/>
            </p14:nvContentPartPr>
            <p14:xfrm>
              <a:off x="3848317" y="892239"/>
              <a:ext cx="214920" cy="487440"/>
            </p14:xfrm>
          </p:contentPart>
        </mc:Choice>
        <mc:Fallback xmlns="">
          <p:pic>
            <p:nvPicPr>
              <p:cNvPr id="8" name="Freihand 7">
                <a:extLst>
                  <a:ext uri="{FF2B5EF4-FFF2-40B4-BE49-F238E27FC236}">
                    <a16:creationId xmlns:a16="http://schemas.microsoft.com/office/drawing/2014/main" id="{98ED0505-1FEB-4184-B035-343120368C40}"/>
                  </a:ext>
                </a:extLst>
              </p:cNvPr>
              <p:cNvPicPr/>
              <p:nvPr/>
            </p:nvPicPr>
            <p:blipFill>
              <a:blip r:embed="rId11"/>
              <a:stretch>
                <a:fillRect/>
              </a:stretch>
            </p:blipFill>
            <p:spPr>
              <a:xfrm>
                <a:off x="3843997" y="887919"/>
                <a:ext cx="22356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D5DDD0B-F0EB-4D8C-AB4C-553B7C7F01AE}"/>
                  </a:ext>
                </a:extLst>
              </p14:cNvPr>
              <p14:cNvContentPartPr/>
              <p14:nvPr/>
            </p14:nvContentPartPr>
            <p14:xfrm>
              <a:off x="4984477" y="875319"/>
              <a:ext cx="227160" cy="431280"/>
            </p14:xfrm>
          </p:contentPart>
        </mc:Choice>
        <mc:Fallback xmlns="">
          <p:pic>
            <p:nvPicPr>
              <p:cNvPr id="9" name="Freihand 8">
                <a:extLst>
                  <a:ext uri="{FF2B5EF4-FFF2-40B4-BE49-F238E27FC236}">
                    <a16:creationId xmlns:a16="http://schemas.microsoft.com/office/drawing/2014/main" id="{2D5DDD0B-F0EB-4D8C-AB4C-553B7C7F01AE}"/>
                  </a:ext>
                </a:extLst>
              </p:cNvPr>
              <p:cNvPicPr/>
              <p:nvPr/>
            </p:nvPicPr>
            <p:blipFill>
              <a:blip r:embed="rId13"/>
              <a:stretch>
                <a:fillRect/>
              </a:stretch>
            </p:blipFill>
            <p:spPr>
              <a:xfrm>
                <a:off x="4980157" y="870999"/>
                <a:ext cx="2358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2606879-F5CC-4EFF-B378-E5323FEE060D}"/>
                  </a:ext>
                </a:extLst>
              </p14:cNvPr>
              <p14:cNvContentPartPr/>
              <p14:nvPr/>
            </p14:nvContentPartPr>
            <p14:xfrm>
              <a:off x="5483077" y="1227399"/>
              <a:ext cx="396720" cy="31320"/>
            </p14:xfrm>
          </p:contentPart>
        </mc:Choice>
        <mc:Fallback xmlns="">
          <p:pic>
            <p:nvPicPr>
              <p:cNvPr id="10" name="Freihand 9">
                <a:extLst>
                  <a:ext uri="{FF2B5EF4-FFF2-40B4-BE49-F238E27FC236}">
                    <a16:creationId xmlns:a16="http://schemas.microsoft.com/office/drawing/2014/main" id="{B2606879-F5CC-4EFF-B378-E5323FEE060D}"/>
                  </a:ext>
                </a:extLst>
              </p:cNvPr>
              <p:cNvPicPr/>
              <p:nvPr/>
            </p:nvPicPr>
            <p:blipFill>
              <a:blip r:embed="rId15"/>
              <a:stretch>
                <a:fillRect/>
              </a:stretch>
            </p:blipFill>
            <p:spPr>
              <a:xfrm>
                <a:off x="5478757" y="1223079"/>
                <a:ext cx="40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82E1052-01DB-40B6-A76D-7163BF4DBCB9}"/>
                  </a:ext>
                </a:extLst>
              </p14:cNvPr>
              <p14:cNvContentPartPr/>
              <p14:nvPr/>
            </p14:nvContentPartPr>
            <p14:xfrm>
              <a:off x="5151517" y="785679"/>
              <a:ext cx="843120" cy="530280"/>
            </p14:xfrm>
          </p:contentPart>
        </mc:Choice>
        <mc:Fallback xmlns="">
          <p:pic>
            <p:nvPicPr>
              <p:cNvPr id="11" name="Freihand 10">
                <a:extLst>
                  <a:ext uri="{FF2B5EF4-FFF2-40B4-BE49-F238E27FC236}">
                    <a16:creationId xmlns:a16="http://schemas.microsoft.com/office/drawing/2014/main" id="{282E1052-01DB-40B6-A76D-7163BF4DBCB9}"/>
                  </a:ext>
                </a:extLst>
              </p:cNvPr>
              <p:cNvPicPr/>
              <p:nvPr/>
            </p:nvPicPr>
            <p:blipFill>
              <a:blip r:embed="rId17"/>
              <a:stretch>
                <a:fillRect/>
              </a:stretch>
            </p:blipFill>
            <p:spPr>
              <a:xfrm>
                <a:off x="5147197" y="781359"/>
                <a:ext cx="85176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85F72D4D-7C8E-4C3F-9244-0DAE0514DC6D}"/>
                  </a:ext>
                </a:extLst>
              </p14:cNvPr>
              <p14:cNvContentPartPr/>
              <p14:nvPr/>
            </p14:nvContentPartPr>
            <p14:xfrm>
              <a:off x="4881877" y="3186159"/>
              <a:ext cx="2070360" cy="30240"/>
            </p14:xfrm>
          </p:contentPart>
        </mc:Choice>
        <mc:Fallback xmlns="">
          <p:pic>
            <p:nvPicPr>
              <p:cNvPr id="14" name="Freihand 13">
                <a:extLst>
                  <a:ext uri="{FF2B5EF4-FFF2-40B4-BE49-F238E27FC236}">
                    <a16:creationId xmlns:a16="http://schemas.microsoft.com/office/drawing/2014/main" id="{85F72D4D-7C8E-4C3F-9244-0DAE0514DC6D}"/>
                  </a:ext>
                </a:extLst>
              </p:cNvPr>
              <p:cNvPicPr/>
              <p:nvPr/>
            </p:nvPicPr>
            <p:blipFill>
              <a:blip r:embed="rId19"/>
              <a:stretch>
                <a:fillRect/>
              </a:stretch>
            </p:blipFill>
            <p:spPr>
              <a:xfrm>
                <a:off x="4877557" y="3181839"/>
                <a:ext cx="2079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E7EA9BA8-3F8B-4691-8493-96153258F592}"/>
                  </a:ext>
                </a:extLst>
              </p14:cNvPr>
              <p14:cNvContentPartPr/>
              <p14:nvPr/>
            </p14:nvContentPartPr>
            <p14:xfrm>
              <a:off x="3579037" y="4160679"/>
              <a:ext cx="2549160" cy="58320"/>
            </p14:xfrm>
          </p:contentPart>
        </mc:Choice>
        <mc:Fallback xmlns="">
          <p:pic>
            <p:nvPicPr>
              <p:cNvPr id="15" name="Freihand 14">
                <a:extLst>
                  <a:ext uri="{FF2B5EF4-FFF2-40B4-BE49-F238E27FC236}">
                    <a16:creationId xmlns:a16="http://schemas.microsoft.com/office/drawing/2014/main" id="{E7EA9BA8-3F8B-4691-8493-96153258F592}"/>
                  </a:ext>
                </a:extLst>
              </p:cNvPr>
              <p:cNvPicPr/>
              <p:nvPr/>
            </p:nvPicPr>
            <p:blipFill>
              <a:blip r:embed="rId21"/>
              <a:stretch>
                <a:fillRect/>
              </a:stretch>
            </p:blipFill>
            <p:spPr>
              <a:xfrm>
                <a:off x="3574717" y="4156359"/>
                <a:ext cx="2557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Freihand 99">
                <a:extLst>
                  <a:ext uri="{FF2B5EF4-FFF2-40B4-BE49-F238E27FC236}">
                    <a16:creationId xmlns:a16="http://schemas.microsoft.com/office/drawing/2014/main" id="{C9E3BF58-1D23-440C-8CEA-B028215339FA}"/>
                  </a:ext>
                </a:extLst>
              </p14:cNvPr>
              <p14:cNvContentPartPr/>
              <p14:nvPr/>
            </p14:nvContentPartPr>
            <p14:xfrm>
              <a:off x="2293477" y="5463519"/>
              <a:ext cx="1742760" cy="957960"/>
            </p14:xfrm>
          </p:contentPart>
        </mc:Choice>
        <mc:Fallback xmlns="">
          <p:pic>
            <p:nvPicPr>
              <p:cNvPr id="100" name="Freihand 99">
                <a:extLst>
                  <a:ext uri="{FF2B5EF4-FFF2-40B4-BE49-F238E27FC236}">
                    <a16:creationId xmlns:a16="http://schemas.microsoft.com/office/drawing/2014/main" id="{C9E3BF58-1D23-440C-8CEA-B028215339FA}"/>
                  </a:ext>
                </a:extLst>
              </p:cNvPr>
              <p:cNvPicPr/>
              <p:nvPr/>
            </p:nvPicPr>
            <p:blipFill>
              <a:blip r:embed="rId23"/>
              <a:stretch>
                <a:fillRect/>
              </a:stretch>
            </p:blipFill>
            <p:spPr>
              <a:xfrm>
                <a:off x="2289157" y="5459199"/>
                <a:ext cx="175140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1" name="Freihand 100">
                <a:extLst>
                  <a:ext uri="{FF2B5EF4-FFF2-40B4-BE49-F238E27FC236}">
                    <a16:creationId xmlns:a16="http://schemas.microsoft.com/office/drawing/2014/main" id="{4AD876E2-8F9B-41D8-94E9-78F80F626D18}"/>
                  </a:ext>
                </a:extLst>
              </p14:cNvPr>
              <p14:cNvContentPartPr/>
              <p14:nvPr/>
            </p14:nvContentPartPr>
            <p14:xfrm>
              <a:off x="6210997" y="5521119"/>
              <a:ext cx="2244600" cy="830520"/>
            </p14:xfrm>
          </p:contentPart>
        </mc:Choice>
        <mc:Fallback xmlns="">
          <p:pic>
            <p:nvPicPr>
              <p:cNvPr id="101" name="Freihand 100">
                <a:extLst>
                  <a:ext uri="{FF2B5EF4-FFF2-40B4-BE49-F238E27FC236}">
                    <a16:creationId xmlns:a16="http://schemas.microsoft.com/office/drawing/2014/main" id="{4AD876E2-8F9B-41D8-94E9-78F80F626D18}"/>
                  </a:ext>
                </a:extLst>
              </p:cNvPr>
              <p:cNvPicPr/>
              <p:nvPr/>
            </p:nvPicPr>
            <p:blipFill>
              <a:blip r:embed="rId25"/>
              <a:stretch>
                <a:fillRect/>
              </a:stretch>
            </p:blipFill>
            <p:spPr>
              <a:xfrm>
                <a:off x="6206677" y="5516799"/>
                <a:ext cx="22532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Freihand 109">
                <a:extLst>
                  <a:ext uri="{FF2B5EF4-FFF2-40B4-BE49-F238E27FC236}">
                    <a16:creationId xmlns:a16="http://schemas.microsoft.com/office/drawing/2014/main" id="{93F10AC5-3CCD-4451-BF11-3C8EE3260BC2}"/>
                  </a:ext>
                </a:extLst>
              </p14:cNvPr>
              <p14:cNvContentPartPr/>
              <p14:nvPr/>
            </p14:nvContentPartPr>
            <p14:xfrm>
              <a:off x="7304677" y="5881839"/>
              <a:ext cx="150480" cy="16560"/>
            </p14:xfrm>
          </p:contentPart>
        </mc:Choice>
        <mc:Fallback xmlns="">
          <p:pic>
            <p:nvPicPr>
              <p:cNvPr id="110" name="Freihand 109">
                <a:extLst>
                  <a:ext uri="{FF2B5EF4-FFF2-40B4-BE49-F238E27FC236}">
                    <a16:creationId xmlns:a16="http://schemas.microsoft.com/office/drawing/2014/main" id="{93F10AC5-3CCD-4451-BF11-3C8EE3260BC2}"/>
                  </a:ext>
                </a:extLst>
              </p:cNvPr>
              <p:cNvPicPr/>
              <p:nvPr/>
            </p:nvPicPr>
            <p:blipFill>
              <a:blip r:embed="rId27"/>
              <a:stretch>
                <a:fillRect/>
              </a:stretch>
            </p:blipFill>
            <p:spPr>
              <a:xfrm>
                <a:off x="7300357" y="5877519"/>
                <a:ext cx="159120" cy="25200"/>
              </a:xfrm>
              <a:prstGeom prst="rect">
                <a:avLst/>
              </a:prstGeom>
            </p:spPr>
          </p:pic>
        </mc:Fallback>
      </mc:AlternateContent>
      <p:grpSp>
        <p:nvGrpSpPr>
          <p:cNvPr id="142" name="Gruppieren 141">
            <a:extLst>
              <a:ext uri="{FF2B5EF4-FFF2-40B4-BE49-F238E27FC236}">
                <a16:creationId xmlns:a16="http://schemas.microsoft.com/office/drawing/2014/main" id="{E37389D8-ECA0-46AF-9031-CE4C383D8F5A}"/>
              </a:ext>
            </a:extLst>
          </p:cNvPr>
          <p:cNvGrpSpPr/>
          <p:nvPr/>
        </p:nvGrpSpPr>
        <p:grpSpPr>
          <a:xfrm>
            <a:off x="305917" y="2432679"/>
            <a:ext cx="11062440" cy="4146840"/>
            <a:chOff x="305917" y="2432679"/>
            <a:chExt cx="11062440" cy="4146840"/>
          </a:xfrm>
        </p:grpSpPr>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0FC4E1D3-3EA7-4A7D-A448-0D00B2131A21}"/>
                    </a:ext>
                  </a:extLst>
                </p14:cNvPr>
                <p14:cNvContentPartPr/>
                <p14:nvPr/>
              </p14:nvContentPartPr>
              <p14:xfrm>
                <a:off x="2579317" y="3141519"/>
                <a:ext cx="196200" cy="27000"/>
              </p14:xfrm>
            </p:contentPart>
          </mc:Choice>
          <mc:Fallback xmlns="">
            <p:pic>
              <p:nvPicPr>
                <p:cNvPr id="12" name="Freihand 11">
                  <a:extLst>
                    <a:ext uri="{FF2B5EF4-FFF2-40B4-BE49-F238E27FC236}">
                      <a16:creationId xmlns:a16="http://schemas.microsoft.com/office/drawing/2014/main" id="{0FC4E1D3-3EA7-4A7D-A448-0D00B2131A21}"/>
                    </a:ext>
                  </a:extLst>
                </p:cNvPr>
                <p:cNvPicPr/>
                <p:nvPr/>
              </p:nvPicPr>
              <p:blipFill>
                <a:blip r:embed="rId29"/>
                <a:stretch>
                  <a:fillRect/>
                </a:stretch>
              </p:blipFill>
              <p:spPr>
                <a:xfrm>
                  <a:off x="2574997" y="3137199"/>
                  <a:ext cx="20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Freihand 12">
                  <a:extLst>
                    <a:ext uri="{FF2B5EF4-FFF2-40B4-BE49-F238E27FC236}">
                      <a16:creationId xmlns:a16="http://schemas.microsoft.com/office/drawing/2014/main" id="{502EB938-7474-461C-9BFD-439F715C57BE}"/>
                    </a:ext>
                  </a:extLst>
                </p14:cNvPr>
                <p14:cNvContentPartPr/>
                <p14:nvPr/>
              </p14:nvContentPartPr>
              <p14:xfrm>
                <a:off x="3900877" y="3166359"/>
                <a:ext cx="179280" cy="42120"/>
              </p14:xfrm>
            </p:contentPart>
          </mc:Choice>
          <mc:Fallback xmlns="">
            <p:pic>
              <p:nvPicPr>
                <p:cNvPr id="13" name="Freihand 12">
                  <a:extLst>
                    <a:ext uri="{FF2B5EF4-FFF2-40B4-BE49-F238E27FC236}">
                      <a16:creationId xmlns:a16="http://schemas.microsoft.com/office/drawing/2014/main" id="{502EB938-7474-461C-9BFD-439F715C57BE}"/>
                    </a:ext>
                  </a:extLst>
                </p:cNvPr>
                <p:cNvPicPr/>
                <p:nvPr/>
              </p:nvPicPr>
              <p:blipFill>
                <a:blip r:embed="rId31"/>
                <a:stretch>
                  <a:fillRect/>
                </a:stretch>
              </p:blipFill>
              <p:spPr>
                <a:xfrm>
                  <a:off x="3896557" y="3162039"/>
                  <a:ext cx="187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AEA03DDA-CD39-48E0-B044-55885D57721D}"/>
                    </a:ext>
                  </a:extLst>
                </p14:cNvPr>
                <p14:cNvContentPartPr/>
                <p14:nvPr/>
              </p14:nvContentPartPr>
              <p14:xfrm>
                <a:off x="6163837" y="3813639"/>
                <a:ext cx="363960" cy="180720"/>
              </p14:xfrm>
            </p:contentPart>
          </mc:Choice>
          <mc:Fallback xmlns="">
            <p:pic>
              <p:nvPicPr>
                <p:cNvPr id="16" name="Freihand 15">
                  <a:extLst>
                    <a:ext uri="{FF2B5EF4-FFF2-40B4-BE49-F238E27FC236}">
                      <a16:creationId xmlns:a16="http://schemas.microsoft.com/office/drawing/2014/main" id="{AEA03DDA-CD39-48E0-B044-55885D57721D}"/>
                    </a:ext>
                  </a:extLst>
                </p:cNvPr>
                <p:cNvPicPr/>
                <p:nvPr/>
              </p:nvPicPr>
              <p:blipFill>
                <a:blip r:embed="rId33"/>
                <a:stretch>
                  <a:fillRect/>
                </a:stretch>
              </p:blipFill>
              <p:spPr>
                <a:xfrm>
                  <a:off x="6159517" y="3809319"/>
                  <a:ext cx="372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3CB555D1-8ACE-4E68-AF74-7A27E4786E44}"/>
                    </a:ext>
                  </a:extLst>
                </p14:cNvPr>
                <p14:cNvContentPartPr/>
                <p14:nvPr/>
              </p14:nvContentPartPr>
              <p14:xfrm>
                <a:off x="6061957" y="3848919"/>
                <a:ext cx="243720" cy="209160"/>
              </p14:xfrm>
            </p:contentPart>
          </mc:Choice>
          <mc:Fallback xmlns="">
            <p:pic>
              <p:nvPicPr>
                <p:cNvPr id="17" name="Freihand 16">
                  <a:extLst>
                    <a:ext uri="{FF2B5EF4-FFF2-40B4-BE49-F238E27FC236}">
                      <a16:creationId xmlns:a16="http://schemas.microsoft.com/office/drawing/2014/main" id="{3CB555D1-8ACE-4E68-AF74-7A27E4786E44}"/>
                    </a:ext>
                  </a:extLst>
                </p:cNvPr>
                <p:cNvPicPr/>
                <p:nvPr/>
              </p:nvPicPr>
              <p:blipFill>
                <a:blip r:embed="rId35"/>
                <a:stretch>
                  <a:fillRect/>
                </a:stretch>
              </p:blipFill>
              <p:spPr>
                <a:xfrm>
                  <a:off x="6057637" y="3844599"/>
                  <a:ext cx="252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390D7D9D-0A56-4B0E-B420-F7F019E09041}"/>
                    </a:ext>
                  </a:extLst>
                </p14:cNvPr>
                <p14:cNvContentPartPr/>
                <p14:nvPr/>
              </p14:nvContentPartPr>
              <p14:xfrm>
                <a:off x="6744877" y="3585759"/>
                <a:ext cx="149760" cy="220320"/>
              </p14:xfrm>
            </p:contentPart>
          </mc:Choice>
          <mc:Fallback xmlns="">
            <p:pic>
              <p:nvPicPr>
                <p:cNvPr id="18" name="Freihand 17">
                  <a:extLst>
                    <a:ext uri="{FF2B5EF4-FFF2-40B4-BE49-F238E27FC236}">
                      <a16:creationId xmlns:a16="http://schemas.microsoft.com/office/drawing/2014/main" id="{390D7D9D-0A56-4B0E-B420-F7F019E09041}"/>
                    </a:ext>
                  </a:extLst>
                </p:cNvPr>
                <p:cNvPicPr/>
                <p:nvPr/>
              </p:nvPicPr>
              <p:blipFill>
                <a:blip r:embed="rId37"/>
                <a:stretch>
                  <a:fillRect/>
                </a:stretch>
              </p:blipFill>
              <p:spPr>
                <a:xfrm>
                  <a:off x="6740557" y="3581439"/>
                  <a:ext cx="158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CD382ACB-95DF-4C4B-AF44-A29A9DF6C0E4}"/>
                    </a:ext>
                  </a:extLst>
                </p14:cNvPr>
                <p14:cNvContentPartPr/>
                <p14:nvPr/>
              </p14:nvContentPartPr>
              <p14:xfrm>
                <a:off x="6912997" y="3610239"/>
                <a:ext cx="241200" cy="141120"/>
              </p14:xfrm>
            </p:contentPart>
          </mc:Choice>
          <mc:Fallback xmlns="">
            <p:pic>
              <p:nvPicPr>
                <p:cNvPr id="19" name="Freihand 18">
                  <a:extLst>
                    <a:ext uri="{FF2B5EF4-FFF2-40B4-BE49-F238E27FC236}">
                      <a16:creationId xmlns:a16="http://schemas.microsoft.com/office/drawing/2014/main" id="{CD382ACB-95DF-4C4B-AF44-A29A9DF6C0E4}"/>
                    </a:ext>
                  </a:extLst>
                </p:cNvPr>
                <p:cNvPicPr/>
                <p:nvPr/>
              </p:nvPicPr>
              <p:blipFill>
                <a:blip r:embed="rId39"/>
                <a:stretch>
                  <a:fillRect/>
                </a:stretch>
              </p:blipFill>
              <p:spPr>
                <a:xfrm>
                  <a:off x="6908677" y="3605919"/>
                  <a:ext cx="249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6DA71134-06FF-4429-8B0C-E9FDE0C702D7}"/>
                    </a:ext>
                  </a:extLst>
                </p14:cNvPr>
                <p14:cNvContentPartPr/>
                <p14:nvPr/>
              </p14:nvContentPartPr>
              <p14:xfrm>
                <a:off x="7149877" y="3491439"/>
                <a:ext cx="114120" cy="144360"/>
              </p14:xfrm>
            </p:contentPart>
          </mc:Choice>
          <mc:Fallback xmlns="">
            <p:pic>
              <p:nvPicPr>
                <p:cNvPr id="21" name="Freihand 20">
                  <a:extLst>
                    <a:ext uri="{FF2B5EF4-FFF2-40B4-BE49-F238E27FC236}">
                      <a16:creationId xmlns:a16="http://schemas.microsoft.com/office/drawing/2014/main" id="{6DA71134-06FF-4429-8B0C-E9FDE0C702D7}"/>
                    </a:ext>
                  </a:extLst>
                </p:cNvPr>
                <p:cNvPicPr/>
                <p:nvPr/>
              </p:nvPicPr>
              <p:blipFill>
                <a:blip r:embed="rId41"/>
                <a:stretch>
                  <a:fillRect/>
                </a:stretch>
              </p:blipFill>
              <p:spPr>
                <a:xfrm>
                  <a:off x="7145557" y="3487119"/>
                  <a:ext cx="122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164312BD-B9E4-4077-9598-49C053CF649C}"/>
                    </a:ext>
                  </a:extLst>
                </p14:cNvPr>
                <p14:cNvContentPartPr/>
                <p14:nvPr/>
              </p14:nvContentPartPr>
              <p14:xfrm>
                <a:off x="7273357" y="3459399"/>
                <a:ext cx="249120" cy="106200"/>
              </p14:xfrm>
            </p:contentPart>
          </mc:Choice>
          <mc:Fallback xmlns="">
            <p:pic>
              <p:nvPicPr>
                <p:cNvPr id="22" name="Freihand 21">
                  <a:extLst>
                    <a:ext uri="{FF2B5EF4-FFF2-40B4-BE49-F238E27FC236}">
                      <a16:creationId xmlns:a16="http://schemas.microsoft.com/office/drawing/2014/main" id="{164312BD-B9E4-4077-9598-49C053CF649C}"/>
                    </a:ext>
                  </a:extLst>
                </p:cNvPr>
                <p:cNvPicPr/>
                <p:nvPr/>
              </p:nvPicPr>
              <p:blipFill>
                <a:blip r:embed="rId43"/>
                <a:stretch>
                  <a:fillRect/>
                </a:stretch>
              </p:blipFill>
              <p:spPr>
                <a:xfrm>
                  <a:off x="7269037" y="3455079"/>
                  <a:ext cx="257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E4E4356D-ED77-4A4E-A641-C789A4C0E0B2}"/>
                    </a:ext>
                  </a:extLst>
                </p14:cNvPr>
                <p14:cNvContentPartPr/>
                <p14:nvPr/>
              </p14:nvContentPartPr>
              <p14:xfrm>
                <a:off x="7487197" y="3428439"/>
                <a:ext cx="15840" cy="12600"/>
              </p14:xfrm>
            </p:contentPart>
          </mc:Choice>
          <mc:Fallback xmlns="">
            <p:pic>
              <p:nvPicPr>
                <p:cNvPr id="23" name="Freihand 22">
                  <a:extLst>
                    <a:ext uri="{FF2B5EF4-FFF2-40B4-BE49-F238E27FC236}">
                      <a16:creationId xmlns:a16="http://schemas.microsoft.com/office/drawing/2014/main" id="{E4E4356D-ED77-4A4E-A641-C789A4C0E0B2}"/>
                    </a:ext>
                  </a:extLst>
                </p:cNvPr>
                <p:cNvPicPr/>
                <p:nvPr/>
              </p:nvPicPr>
              <p:blipFill>
                <a:blip r:embed="rId45"/>
                <a:stretch>
                  <a:fillRect/>
                </a:stretch>
              </p:blipFill>
              <p:spPr>
                <a:xfrm>
                  <a:off x="7482877" y="3424119"/>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7CABF167-2CAF-4EAD-8949-D5D243680677}"/>
                    </a:ext>
                  </a:extLst>
                </p14:cNvPr>
                <p14:cNvContentPartPr/>
                <p14:nvPr/>
              </p14:nvContentPartPr>
              <p14:xfrm>
                <a:off x="7607437" y="3417999"/>
                <a:ext cx="108000" cy="232200"/>
              </p14:xfrm>
            </p:contentPart>
          </mc:Choice>
          <mc:Fallback xmlns="">
            <p:pic>
              <p:nvPicPr>
                <p:cNvPr id="24" name="Freihand 23">
                  <a:extLst>
                    <a:ext uri="{FF2B5EF4-FFF2-40B4-BE49-F238E27FC236}">
                      <a16:creationId xmlns:a16="http://schemas.microsoft.com/office/drawing/2014/main" id="{7CABF167-2CAF-4EAD-8949-D5D243680677}"/>
                    </a:ext>
                  </a:extLst>
                </p:cNvPr>
                <p:cNvPicPr/>
                <p:nvPr/>
              </p:nvPicPr>
              <p:blipFill>
                <a:blip r:embed="rId47"/>
                <a:stretch>
                  <a:fillRect/>
                </a:stretch>
              </p:blipFill>
              <p:spPr>
                <a:xfrm>
                  <a:off x="7603117" y="3413679"/>
                  <a:ext cx="116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85129975-5BFF-4733-8403-BA5CA6A50155}"/>
                    </a:ext>
                  </a:extLst>
                </p14:cNvPr>
                <p14:cNvContentPartPr/>
                <p14:nvPr/>
              </p14:nvContentPartPr>
              <p14:xfrm>
                <a:off x="7841797" y="3342039"/>
                <a:ext cx="176760" cy="83880"/>
              </p14:xfrm>
            </p:contentPart>
          </mc:Choice>
          <mc:Fallback xmlns="">
            <p:pic>
              <p:nvPicPr>
                <p:cNvPr id="25" name="Freihand 24">
                  <a:extLst>
                    <a:ext uri="{FF2B5EF4-FFF2-40B4-BE49-F238E27FC236}">
                      <a16:creationId xmlns:a16="http://schemas.microsoft.com/office/drawing/2014/main" id="{85129975-5BFF-4733-8403-BA5CA6A50155}"/>
                    </a:ext>
                  </a:extLst>
                </p:cNvPr>
                <p:cNvPicPr/>
                <p:nvPr/>
              </p:nvPicPr>
              <p:blipFill>
                <a:blip r:embed="rId49"/>
                <a:stretch>
                  <a:fillRect/>
                </a:stretch>
              </p:blipFill>
              <p:spPr>
                <a:xfrm>
                  <a:off x="7837477" y="3337719"/>
                  <a:ext cx="185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8E88C32B-FB89-46F2-A016-8317250164DD}"/>
                    </a:ext>
                  </a:extLst>
                </p14:cNvPr>
                <p14:cNvContentPartPr/>
                <p14:nvPr/>
              </p14:nvContentPartPr>
              <p14:xfrm>
                <a:off x="8004517" y="3248439"/>
                <a:ext cx="31320" cy="26280"/>
              </p14:xfrm>
            </p:contentPart>
          </mc:Choice>
          <mc:Fallback xmlns="">
            <p:pic>
              <p:nvPicPr>
                <p:cNvPr id="26" name="Freihand 25">
                  <a:extLst>
                    <a:ext uri="{FF2B5EF4-FFF2-40B4-BE49-F238E27FC236}">
                      <a16:creationId xmlns:a16="http://schemas.microsoft.com/office/drawing/2014/main" id="{8E88C32B-FB89-46F2-A016-8317250164DD}"/>
                    </a:ext>
                  </a:extLst>
                </p:cNvPr>
                <p:cNvPicPr/>
                <p:nvPr/>
              </p:nvPicPr>
              <p:blipFill>
                <a:blip r:embed="rId51"/>
                <a:stretch>
                  <a:fillRect/>
                </a:stretch>
              </p:blipFill>
              <p:spPr>
                <a:xfrm>
                  <a:off x="8000197" y="3244119"/>
                  <a:ext cx="39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Freihand 26">
                  <a:extLst>
                    <a:ext uri="{FF2B5EF4-FFF2-40B4-BE49-F238E27FC236}">
                      <a16:creationId xmlns:a16="http://schemas.microsoft.com/office/drawing/2014/main" id="{3A5245E3-1FA2-4796-9F32-36D2455D33B8}"/>
                    </a:ext>
                  </a:extLst>
                </p14:cNvPr>
                <p14:cNvContentPartPr/>
                <p14:nvPr/>
              </p14:nvContentPartPr>
              <p14:xfrm>
                <a:off x="8075437" y="3271839"/>
                <a:ext cx="89280" cy="214560"/>
              </p14:xfrm>
            </p:contentPart>
          </mc:Choice>
          <mc:Fallback xmlns="">
            <p:pic>
              <p:nvPicPr>
                <p:cNvPr id="27" name="Freihand 26">
                  <a:extLst>
                    <a:ext uri="{FF2B5EF4-FFF2-40B4-BE49-F238E27FC236}">
                      <a16:creationId xmlns:a16="http://schemas.microsoft.com/office/drawing/2014/main" id="{3A5245E3-1FA2-4796-9F32-36D2455D33B8}"/>
                    </a:ext>
                  </a:extLst>
                </p:cNvPr>
                <p:cNvPicPr/>
                <p:nvPr/>
              </p:nvPicPr>
              <p:blipFill>
                <a:blip r:embed="rId53"/>
                <a:stretch>
                  <a:fillRect/>
                </a:stretch>
              </p:blipFill>
              <p:spPr>
                <a:xfrm>
                  <a:off x="8071117" y="3267519"/>
                  <a:ext cx="97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C2E07C01-15D0-4D8C-8A05-D79597F87ACE}"/>
                    </a:ext>
                  </a:extLst>
                </p14:cNvPr>
                <p14:cNvContentPartPr/>
                <p14:nvPr/>
              </p14:nvContentPartPr>
              <p14:xfrm>
                <a:off x="8172637" y="3127839"/>
                <a:ext cx="198720" cy="191160"/>
              </p14:xfrm>
            </p:contentPart>
          </mc:Choice>
          <mc:Fallback xmlns="">
            <p:pic>
              <p:nvPicPr>
                <p:cNvPr id="28" name="Freihand 27">
                  <a:extLst>
                    <a:ext uri="{FF2B5EF4-FFF2-40B4-BE49-F238E27FC236}">
                      <a16:creationId xmlns:a16="http://schemas.microsoft.com/office/drawing/2014/main" id="{C2E07C01-15D0-4D8C-8A05-D79597F87ACE}"/>
                    </a:ext>
                  </a:extLst>
                </p:cNvPr>
                <p:cNvPicPr/>
                <p:nvPr/>
              </p:nvPicPr>
              <p:blipFill>
                <a:blip r:embed="rId55"/>
                <a:stretch>
                  <a:fillRect/>
                </a:stretch>
              </p:blipFill>
              <p:spPr>
                <a:xfrm>
                  <a:off x="8168317" y="3123519"/>
                  <a:ext cx="207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BDDE56CA-B151-4083-B266-F63A17D76E77}"/>
                    </a:ext>
                  </a:extLst>
                </p14:cNvPr>
                <p14:cNvContentPartPr/>
                <p14:nvPr/>
              </p14:nvContentPartPr>
              <p14:xfrm>
                <a:off x="8510317" y="3163479"/>
                <a:ext cx="213840" cy="94680"/>
              </p14:xfrm>
            </p:contentPart>
          </mc:Choice>
          <mc:Fallback xmlns="">
            <p:pic>
              <p:nvPicPr>
                <p:cNvPr id="29" name="Freihand 28">
                  <a:extLst>
                    <a:ext uri="{FF2B5EF4-FFF2-40B4-BE49-F238E27FC236}">
                      <a16:creationId xmlns:a16="http://schemas.microsoft.com/office/drawing/2014/main" id="{BDDE56CA-B151-4083-B266-F63A17D76E77}"/>
                    </a:ext>
                  </a:extLst>
                </p:cNvPr>
                <p:cNvPicPr/>
                <p:nvPr/>
              </p:nvPicPr>
              <p:blipFill>
                <a:blip r:embed="rId57"/>
                <a:stretch>
                  <a:fillRect/>
                </a:stretch>
              </p:blipFill>
              <p:spPr>
                <a:xfrm>
                  <a:off x="8505997" y="3159159"/>
                  <a:ext cx="222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DCA55993-8FA6-44E3-AFA2-7B8F5F451C47}"/>
                    </a:ext>
                  </a:extLst>
                </p14:cNvPr>
                <p14:cNvContentPartPr/>
                <p14:nvPr/>
              </p14:nvContentPartPr>
              <p14:xfrm>
                <a:off x="8734957" y="3108039"/>
                <a:ext cx="100800" cy="97920"/>
              </p14:xfrm>
            </p:contentPart>
          </mc:Choice>
          <mc:Fallback xmlns="">
            <p:pic>
              <p:nvPicPr>
                <p:cNvPr id="30" name="Freihand 29">
                  <a:extLst>
                    <a:ext uri="{FF2B5EF4-FFF2-40B4-BE49-F238E27FC236}">
                      <a16:creationId xmlns:a16="http://schemas.microsoft.com/office/drawing/2014/main" id="{DCA55993-8FA6-44E3-AFA2-7B8F5F451C47}"/>
                    </a:ext>
                  </a:extLst>
                </p:cNvPr>
                <p:cNvPicPr/>
                <p:nvPr/>
              </p:nvPicPr>
              <p:blipFill>
                <a:blip r:embed="rId59"/>
                <a:stretch>
                  <a:fillRect/>
                </a:stretch>
              </p:blipFill>
              <p:spPr>
                <a:xfrm>
                  <a:off x="8730637" y="3103719"/>
                  <a:ext cx="109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38361EF1-4B4C-4330-897B-97D9CE71AF8F}"/>
                    </a:ext>
                  </a:extLst>
                </p14:cNvPr>
                <p14:cNvContentPartPr/>
                <p14:nvPr/>
              </p14:nvContentPartPr>
              <p14:xfrm>
                <a:off x="8843317" y="3090759"/>
                <a:ext cx="203040" cy="73440"/>
              </p14:xfrm>
            </p:contentPart>
          </mc:Choice>
          <mc:Fallback xmlns="">
            <p:pic>
              <p:nvPicPr>
                <p:cNvPr id="31" name="Freihand 30">
                  <a:extLst>
                    <a:ext uri="{FF2B5EF4-FFF2-40B4-BE49-F238E27FC236}">
                      <a16:creationId xmlns:a16="http://schemas.microsoft.com/office/drawing/2014/main" id="{38361EF1-4B4C-4330-897B-97D9CE71AF8F}"/>
                    </a:ext>
                  </a:extLst>
                </p:cNvPr>
                <p:cNvPicPr/>
                <p:nvPr/>
              </p:nvPicPr>
              <p:blipFill>
                <a:blip r:embed="rId61"/>
                <a:stretch>
                  <a:fillRect/>
                </a:stretch>
              </p:blipFill>
              <p:spPr>
                <a:xfrm>
                  <a:off x="8838997" y="3086439"/>
                  <a:ext cx="211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AB842290-EA61-4925-84F8-EA23C59C8C79}"/>
                    </a:ext>
                  </a:extLst>
                </p14:cNvPr>
                <p14:cNvContentPartPr/>
                <p14:nvPr/>
              </p14:nvContentPartPr>
              <p14:xfrm>
                <a:off x="9056077" y="3055479"/>
                <a:ext cx="120600" cy="60840"/>
              </p14:xfrm>
            </p:contentPart>
          </mc:Choice>
          <mc:Fallback xmlns="">
            <p:pic>
              <p:nvPicPr>
                <p:cNvPr id="32" name="Freihand 31">
                  <a:extLst>
                    <a:ext uri="{FF2B5EF4-FFF2-40B4-BE49-F238E27FC236}">
                      <a16:creationId xmlns:a16="http://schemas.microsoft.com/office/drawing/2014/main" id="{AB842290-EA61-4925-84F8-EA23C59C8C79}"/>
                    </a:ext>
                  </a:extLst>
                </p:cNvPr>
                <p:cNvPicPr/>
                <p:nvPr/>
              </p:nvPicPr>
              <p:blipFill>
                <a:blip r:embed="rId63"/>
                <a:stretch>
                  <a:fillRect/>
                </a:stretch>
              </p:blipFill>
              <p:spPr>
                <a:xfrm>
                  <a:off x="9051757" y="3051159"/>
                  <a:ext cx="129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5699D9E7-A34C-44DF-90EA-E41CFD37C5B3}"/>
                    </a:ext>
                  </a:extLst>
                </p14:cNvPr>
                <p14:cNvContentPartPr/>
                <p14:nvPr/>
              </p14:nvContentPartPr>
              <p14:xfrm>
                <a:off x="9306277" y="2885559"/>
                <a:ext cx="162360" cy="148680"/>
              </p14:xfrm>
            </p:contentPart>
          </mc:Choice>
          <mc:Fallback xmlns="">
            <p:pic>
              <p:nvPicPr>
                <p:cNvPr id="33" name="Freihand 32">
                  <a:extLst>
                    <a:ext uri="{FF2B5EF4-FFF2-40B4-BE49-F238E27FC236}">
                      <a16:creationId xmlns:a16="http://schemas.microsoft.com/office/drawing/2014/main" id="{5699D9E7-A34C-44DF-90EA-E41CFD37C5B3}"/>
                    </a:ext>
                  </a:extLst>
                </p:cNvPr>
                <p:cNvPicPr/>
                <p:nvPr/>
              </p:nvPicPr>
              <p:blipFill>
                <a:blip r:embed="rId65"/>
                <a:stretch>
                  <a:fillRect/>
                </a:stretch>
              </p:blipFill>
              <p:spPr>
                <a:xfrm>
                  <a:off x="9301957" y="2881239"/>
                  <a:ext cx="171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FB937EB5-DF42-45C9-81BD-5915F323A4B4}"/>
                    </a:ext>
                  </a:extLst>
                </p14:cNvPr>
                <p14:cNvContentPartPr/>
                <p14:nvPr/>
              </p14:nvContentPartPr>
              <p14:xfrm>
                <a:off x="9437677" y="2886999"/>
                <a:ext cx="232560" cy="114120"/>
              </p14:xfrm>
            </p:contentPart>
          </mc:Choice>
          <mc:Fallback xmlns="">
            <p:pic>
              <p:nvPicPr>
                <p:cNvPr id="34" name="Freihand 33">
                  <a:extLst>
                    <a:ext uri="{FF2B5EF4-FFF2-40B4-BE49-F238E27FC236}">
                      <a16:creationId xmlns:a16="http://schemas.microsoft.com/office/drawing/2014/main" id="{FB937EB5-DF42-45C9-81BD-5915F323A4B4}"/>
                    </a:ext>
                  </a:extLst>
                </p:cNvPr>
                <p:cNvPicPr/>
                <p:nvPr/>
              </p:nvPicPr>
              <p:blipFill>
                <a:blip r:embed="rId67"/>
                <a:stretch>
                  <a:fillRect/>
                </a:stretch>
              </p:blipFill>
              <p:spPr>
                <a:xfrm>
                  <a:off x="9433357" y="2882679"/>
                  <a:ext cx="241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3EB42735-3164-4E86-9D33-307073D2700B}"/>
                    </a:ext>
                  </a:extLst>
                </p14:cNvPr>
                <p14:cNvContentPartPr/>
                <p14:nvPr/>
              </p14:nvContentPartPr>
              <p14:xfrm>
                <a:off x="9691117" y="2794839"/>
                <a:ext cx="100440" cy="110160"/>
              </p14:xfrm>
            </p:contentPart>
          </mc:Choice>
          <mc:Fallback xmlns="">
            <p:pic>
              <p:nvPicPr>
                <p:cNvPr id="35" name="Freihand 34">
                  <a:extLst>
                    <a:ext uri="{FF2B5EF4-FFF2-40B4-BE49-F238E27FC236}">
                      <a16:creationId xmlns:a16="http://schemas.microsoft.com/office/drawing/2014/main" id="{3EB42735-3164-4E86-9D33-307073D2700B}"/>
                    </a:ext>
                  </a:extLst>
                </p:cNvPr>
                <p:cNvPicPr/>
                <p:nvPr/>
              </p:nvPicPr>
              <p:blipFill>
                <a:blip r:embed="rId69"/>
                <a:stretch>
                  <a:fillRect/>
                </a:stretch>
              </p:blipFill>
              <p:spPr>
                <a:xfrm>
                  <a:off x="9686797" y="2790519"/>
                  <a:ext cx="109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EFBC945E-0ED9-411C-B5AE-D6FB07344CCF}"/>
                    </a:ext>
                  </a:extLst>
                </p14:cNvPr>
                <p14:cNvContentPartPr/>
                <p14:nvPr/>
              </p14:nvContentPartPr>
              <p14:xfrm>
                <a:off x="9785077" y="2741559"/>
                <a:ext cx="237960" cy="126360"/>
              </p14:xfrm>
            </p:contentPart>
          </mc:Choice>
          <mc:Fallback xmlns="">
            <p:pic>
              <p:nvPicPr>
                <p:cNvPr id="36" name="Freihand 35">
                  <a:extLst>
                    <a:ext uri="{FF2B5EF4-FFF2-40B4-BE49-F238E27FC236}">
                      <a16:creationId xmlns:a16="http://schemas.microsoft.com/office/drawing/2014/main" id="{EFBC945E-0ED9-411C-B5AE-D6FB07344CCF}"/>
                    </a:ext>
                  </a:extLst>
                </p:cNvPr>
                <p:cNvPicPr/>
                <p:nvPr/>
              </p:nvPicPr>
              <p:blipFill>
                <a:blip r:embed="rId71"/>
                <a:stretch>
                  <a:fillRect/>
                </a:stretch>
              </p:blipFill>
              <p:spPr>
                <a:xfrm>
                  <a:off x="9780757" y="2737239"/>
                  <a:ext cx="24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3A37FE3F-217B-427C-AB4B-3F3D9B9964C6}"/>
                    </a:ext>
                  </a:extLst>
                </p14:cNvPr>
                <p14:cNvContentPartPr/>
                <p14:nvPr/>
              </p14:nvContentPartPr>
              <p14:xfrm>
                <a:off x="9994237" y="2729319"/>
                <a:ext cx="26280" cy="28800"/>
              </p14:xfrm>
            </p:contentPart>
          </mc:Choice>
          <mc:Fallback xmlns="">
            <p:pic>
              <p:nvPicPr>
                <p:cNvPr id="37" name="Freihand 36">
                  <a:extLst>
                    <a:ext uri="{FF2B5EF4-FFF2-40B4-BE49-F238E27FC236}">
                      <a16:creationId xmlns:a16="http://schemas.microsoft.com/office/drawing/2014/main" id="{3A37FE3F-217B-427C-AB4B-3F3D9B9964C6}"/>
                    </a:ext>
                  </a:extLst>
                </p:cNvPr>
                <p:cNvPicPr/>
                <p:nvPr/>
              </p:nvPicPr>
              <p:blipFill>
                <a:blip r:embed="rId73"/>
                <a:stretch>
                  <a:fillRect/>
                </a:stretch>
              </p:blipFill>
              <p:spPr>
                <a:xfrm>
                  <a:off x="9989917" y="2724999"/>
                  <a:ext cx="34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154DD85-5C3D-401D-A9B6-EA3063EEB600}"/>
                    </a:ext>
                  </a:extLst>
                </p14:cNvPr>
                <p14:cNvContentPartPr/>
                <p14:nvPr/>
              </p14:nvContentPartPr>
              <p14:xfrm>
                <a:off x="10067317" y="2790519"/>
                <a:ext cx="105480" cy="180000"/>
              </p14:xfrm>
            </p:contentPart>
          </mc:Choice>
          <mc:Fallback xmlns="">
            <p:pic>
              <p:nvPicPr>
                <p:cNvPr id="38" name="Freihand 37">
                  <a:extLst>
                    <a:ext uri="{FF2B5EF4-FFF2-40B4-BE49-F238E27FC236}">
                      <a16:creationId xmlns:a16="http://schemas.microsoft.com/office/drawing/2014/main" id="{8154DD85-5C3D-401D-A9B6-EA3063EEB600}"/>
                    </a:ext>
                  </a:extLst>
                </p:cNvPr>
                <p:cNvPicPr/>
                <p:nvPr/>
              </p:nvPicPr>
              <p:blipFill>
                <a:blip r:embed="rId75"/>
                <a:stretch>
                  <a:fillRect/>
                </a:stretch>
              </p:blipFill>
              <p:spPr>
                <a:xfrm>
                  <a:off x="10062997" y="2786199"/>
                  <a:ext cx="114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F7D90019-CD2B-45D1-9B4C-5A539D8B9C13}"/>
                    </a:ext>
                  </a:extLst>
                </p14:cNvPr>
                <p14:cNvContentPartPr/>
                <p14:nvPr/>
              </p14:nvContentPartPr>
              <p14:xfrm>
                <a:off x="10311757" y="2525559"/>
                <a:ext cx="340200" cy="246960"/>
              </p14:xfrm>
            </p:contentPart>
          </mc:Choice>
          <mc:Fallback xmlns="">
            <p:pic>
              <p:nvPicPr>
                <p:cNvPr id="39" name="Freihand 38">
                  <a:extLst>
                    <a:ext uri="{FF2B5EF4-FFF2-40B4-BE49-F238E27FC236}">
                      <a16:creationId xmlns:a16="http://schemas.microsoft.com/office/drawing/2014/main" id="{F7D90019-CD2B-45D1-9B4C-5A539D8B9C13}"/>
                    </a:ext>
                  </a:extLst>
                </p:cNvPr>
                <p:cNvPicPr/>
                <p:nvPr/>
              </p:nvPicPr>
              <p:blipFill>
                <a:blip r:embed="rId77"/>
                <a:stretch>
                  <a:fillRect/>
                </a:stretch>
              </p:blipFill>
              <p:spPr>
                <a:xfrm>
                  <a:off x="10307437" y="2521239"/>
                  <a:ext cx="348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E0F519C8-04AD-4AEF-901D-9FFC81FAFC3F}"/>
                    </a:ext>
                  </a:extLst>
                </p14:cNvPr>
                <p14:cNvContentPartPr/>
                <p14:nvPr/>
              </p14:nvContentPartPr>
              <p14:xfrm>
                <a:off x="10655917" y="2584599"/>
                <a:ext cx="100440" cy="175320"/>
              </p14:xfrm>
            </p:contentPart>
          </mc:Choice>
          <mc:Fallback xmlns="">
            <p:pic>
              <p:nvPicPr>
                <p:cNvPr id="40" name="Freihand 39">
                  <a:extLst>
                    <a:ext uri="{FF2B5EF4-FFF2-40B4-BE49-F238E27FC236}">
                      <a16:creationId xmlns:a16="http://schemas.microsoft.com/office/drawing/2014/main" id="{E0F519C8-04AD-4AEF-901D-9FFC81FAFC3F}"/>
                    </a:ext>
                  </a:extLst>
                </p:cNvPr>
                <p:cNvPicPr/>
                <p:nvPr/>
              </p:nvPicPr>
              <p:blipFill>
                <a:blip r:embed="rId79"/>
                <a:stretch>
                  <a:fillRect/>
                </a:stretch>
              </p:blipFill>
              <p:spPr>
                <a:xfrm>
                  <a:off x="10651597" y="2580279"/>
                  <a:ext cx="109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FFD6FDB2-024B-43C4-95CA-6F9AEEDD83EA}"/>
                    </a:ext>
                  </a:extLst>
                </p14:cNvPr>
                <p14:cNvContentPartPr/>
                <p14:nvPr/>
              </p14:nvContentPartPr>
              <p14:xfrm>
                <a:off x="10780477" y="2585319"/>
                <a:ext cx="6840" cy="11160"/>
              </p14:xfrm>
            </p:contentPart>
          </mc:Choice>
          <mc:Fallback xmlns="">
            <p:pic>
              <p:nvPicPr>
                <p:cNvPr id="41" name="Freihand 40">
                  <a:extLst>
                    <a:ext uri="{FF2B5EF4-FFF2-40B4-BE49-F238E27FC236}">
                      <a16:creationId xmlns:a16="http://schemas.microsoft.com/office/drawing/2014/main" id="{FFD6FDB2-024B-43C4-95CA-6F9AEEDD83EA}"/>
                    </a:ext>
                  </a:extLst>
                </p:cNvPr>
                <p:cNvPicPr/>
                <p:nvPr/>
              </p:nvPicPr>
              <p:blipFill>
                <a:blip r:embed="rId81"/>
                <a:stretch>
                  <a:fillRect/>
                </a:stretch>
              </p:blipFill>
              <p:spPr>
                <a:xfrm>
                  <a:off x="10776157" y="2580999"/>
                  <a:ext cx="15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4153BA26-D7A6-4939-98C4-ACF3E5D7B1D1}"/>
                    </a:ext>
                  </a:extLst>
                </p14:cNvPr>
                <p14:cNvContentPartPr/>
                <p14:nvPr/>
              </p14:nvContentPartPr>
              <p14:xfrm>
                <a:off x="10780117" y="2432679"/>
                <a:ext cx="249840" cy="200880"/>
              </p14:xfrm>
            </p:contentPart>
          </mc:Choice>
          <mc:Fallback xmlns="">
            <p:pic>
              <p:nvPicPr>
                <p:cNvPr id="44" name="Freihand 43">
                  <a:extLst>
                    <a:ext uri="{FF2B5EF4-FFF2-40B4-BE49-F238E27FC236}">
                      <a16:creationId xmlns:a16="http://schemas.microsoft.com/office/drawing/2014/main" id="{4153BA26-D7A6-4939-98C4-ACF3E5D7B1D1}"/>
                    </a:ext>
                  </a:extLst>
                </p:cNvPr>
                <p:cNvPicPr/>
                <p:nvPr/>
              </p:nvPicPr>
              <p:blipFill>
                <a:blip r:embed="rId83"/>
                <a:stretch>
                  <a:fillRect/>
                </a:stretch>
              </p:blipFill>
              <p:spPr>
                <a:xfrm>
                  <a:off x="10775797" y="2428359"/>
                  <a:ext cx="258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72A0131F-42F0-43A5-B682-6D2A684EFE64}"/>
                    </a:ext>
                  </a:extLst>
                </p14:cNvPr>
                <p14:cNvContentPartPr/>
                <p14:nvPr/>
              </p14:nvContentPartPr>
              <p14:xfrm>
                <a:off x="9054997" y="2682159"/>
                <a:ext cx="2313360" cy="624600"/>
              </p14:xfrm>
            </p:contentPart>
          </mc:Choice>
          <mc:Fallback xmlns="">
            <p:pic>
              <p:nvPicPr>
                <p:cNvPr id="45" name="Freihand 44">
                  <a:extLst>
                    <a:ext uri="{FF2B5EF4-FFF2-40B4-BE49-F238E27FC236}">
                      <a16:creationId xmlns:a16="http://schemas.microsoft.com/office/drawing/2014/main" id="{72A0131F-42F0-43A5-B682-6D2A684EFE64}"/>
                    </a:ext>
                  </a:extLst>
                </p:cNvPr>
                <p:cNvPicPr/>
                <p:nvPr/>
              </p:nvPicPr>
              <p:blipFill>
                <a:blip r:embed="rId85"/>
                <a:stretch>
                  <a:fillRect/>
                </a:stretch>
              </p:blipFill>
              <p:spPr>
                <a:xfrm>
                  <a:off x="9050677" y="2677839"/>
                  <a:ext cx="2322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20C6269A-DE9F-4428-BDD9-EDCF7BC033FB}"/>
                    </a:ext>
                  </a:extLst>
                </p14:cNvPr>
                <p14:cNvContentPartPr/>
                <p14:nvPr/>
              </p14:nvContentPartPr>
              <p14:xfrm>
                <a:off x="396997" y="6262359"/>
                <a:ext cx="2084040" cy="64800"/>
              </p14:xfrm>
            </p:contentPart>
          </mc:Choice>
          <mc:Fallback xmlns="">
            <p:pic>
              <p:nvPicPr>
                <p:cNvPr id="47" name="Freihand 46">
                  <a:extLst>
                    <a:ext uri="{FF2B5EF4-FFF2-40B4-BE49-F238E27FC236}">
                      <a16:creationId xmlns:a16="http://schemas.microsoft.com/office/drawing/2014/main" id="{20C6269A-DE9F-4428-BDD9-EDCF7BC033FB}"/>
                    </a:ext>
                  </a:extLst>
                </p:cNvPr>
                <p:cNvPicPr/>
                <p:nvPr/>
              </p:nvPicPr>
              <p:blipFill>
                <a:blip r:embed="rId87"/>
                <a:stretch>
                  <a:fillRect/>
                </a:stretch>
              </p:blipFill>
              <p:spPr>
                <a:xfrm>
                  <a:off x="392677" y="6258039"/>
                  <a:ext cx="2092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E4D5582F-CBC8-4058-9E7A-8D4CA0DD17F7}"/>
                    </a:ext>
                  </a:extLst>
                </p14:cNvPr>
                <p14:cNvContentPartPr/>
                <p14:nvPr/>
              </p14:nvContentPartPr>
              <p14:xfrm>
                <a:off x="1282957" y="5436879"/>
                <a:ext cx="174960" cy="191880"/>
              </p14:xfrm>
            </p:contentPart>
          </mc:Choice>
          <mc:Fallback xmlns="">
            <p:pic>
              <p:nvPicPr>
                <p:cNvPr id="48" name="Freihand 47">
                  <a:extLst>
                    <a:ext uri="{FF2B5EF4-FFF2-40B4-BE49-F238E27FC236}">
                      <a16:creationId xmlns:a16="http://schemas.microsoft.com/office/drawing/2014/main" id="{E4D5582F-CBC8-4058-9E7A-8D4CA0DD17F7}"/>
                    </a:ext>
                  </a:extLst>
                </p:cNvPr>
                <p:cNvPicPr/>
                <p:nvPr/>
              </p:nvPicPr>
              <p:blipFill>
                <a:blip r:embed="rId89"/>
                <a:stretch>
                  <a:fillRect/>
                </a:stretch>
              </p:blipFill>
              <p:spPr>
                <a:xfrm>
                  <a:off x="1278637" y="5432559"/>
                  <a:ext cx="183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A511AC7E-951D-402D-9584-54C2A7F423A2}"/>
                    </a:ext>
                  </a:extLst>
                </p14:cNvPr>
                <p14:cNvContentPartPr/>
                <p14:nvPr/>
              </p14:nvContentPartPr>
              <p14:xfrm>
                <a:off x="1230037" y="5456679"/>
                <a:ext cx="190800" cy="200520"/>
              </p14:xfrm>
            </p:contentPart>
          </mc:Choice>
          <mc:Fallback xmlns="">
            <p:pic>
              <p:nvPicPr>
                <p:cNvPr id="49" name="Freihand 48">
                  <a:extLst>
                    <a:ext uri="{FF2B5EF4-FFF2-40B4-BE49-F238E27FC236}">
                      <a16:creationId xmlns:a16="http://schemas.microsoft.com/office/drawing/2014/main" id="{A511AC7E-951D-402D-9584-54C2A7F423A2}"/>
                    </a:ext>
                  </a:extLst>
                </p:cNvPr>
                <p:cNvPicPr/>
                <p:nvPr/>
              </p:nvPicPr>
              <p:blipFill>
                <a:blip r:embed="rId91"/>
                <a:stretch>
                  <a:fillRect/>
                </a:stretch>
              </p:blipFill>
              <p:spPr>
                <a:xfrm>
                  <a:off x="1225717" y="5452359"/>
                  <a:ext cx="19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528A7539-AF03-4446-8635-D27222F506A7}"/>
                    </a:ext>
                  </a:extLst>
                </p14:cNvPr>
                <p14:cNvContentPartPr/>
                <p14:nvPr/>
              </p14:nvContentPartPr>
              <p14:xfrm>
                <a:off x="1192237" y="5169399"/>
                <a:ext cx="118800" cy="177840"/>
              </p14:xfrm>
            </p:contentPart>
          </mc:Choice>
          <mc:Fallback xmlns="">
            <p:pic>
              <p:nvPicPr>
                <p:cNvPr id="50" name="Freihand 49">
                  <a:extLst>
                    <a:ext uri="{FF2B5EF4-FFF2-40B4-BE49-F238E27FC236}">
                      <a16:creationId xmlns:a16="http://schemas.microsoft.com/office/drawing/2014/main" id="{528A7539-AF03-4446-8635-D27222F506A7}"/>
                    </a:ext>
                  </a:extLst>
                </p:cNvPr>
                <p:cNvPicPr/>
                <p:nvPr/>
              </p:nvPicPr>
              <p:blipFill>
                <a:blip r:embed="rId93"/>
                <a:stretch>
                  <a:fillRect/>
                </a:stretch>
              </p:blipFill>
              <p:spPr>
                <a:xfrm>
                  <a:off x="1187917" y="5165079"/>
                  <a:ext cx="127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923EA8C6-0564-4B9A-BA34-8DF0284FEADB}"/>
                    </a:ext>
                  </a:extLst>
                </p14:cNvPr>
                <p14:cNvContentPartPr/>
                <p14:nvPr/>
              </p14:nvContentPartPr>
              <p14:xfrm>
                <a:off x="1338037" y="5101719"/>
                <a:ext cx="137880" cy="129240"/>
              </p14:xfrm>
            </p:contentPart>
          </mc:Choice>
          <mc:Fallback xmlns="">
            <p:pic>
              <p:nvPicPr>
                <p:cNvPr id="52" name="Freihand 51">
                  <a:extLst>
                    <a:ext uri="{FF2B5EF4-FFF2-40B4-BE49-F238E27FC236}">
                      <a16:creationId xmlns:a16="http://schemas.microsoft.com/office/drawing/2014/main" id="{923EA8C6-0564-4B9A-BA34-8DF0284FEADB}"/>
                    </a:ext>
                  </a:extLst>
                </p:cNvPr>
                <p:cNvPicPr/>
                <p:nvPr/>
              </p:nvPicPr>
              <p:blipFill>
                <a:blip r:embed="rId95"/>
                <a:stretch>
                  <a:fillRect/>
                </a:stretch>
              </p:blipFill>
              <p:spPr>
                <a:xfrm>
                  <a:off x="1333717" y="5097399"/>
                  <a:ext cx="146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B9ECBF6B-6ABD-4066-945E-FDCF2CB184E4}"/>
                    </a:ext>
                  </a:extLst>
                </p14:cNvPr>
                <p14:cNvContentPartPr/>
                <p14:nvPr/>
              </p14:nvContentPartPr>
              <p14:xfrm>
                <a:off x="1348477" y="5073279"/>
                <a:ext cx="181800" cy="110160"/>
              </p14:xfrm>
            </p:contentPart>
          </mc:Choice>
          <mc:Fallback xmlns="">
            <p:pic>
              <p:nvPicPr>
                <p:cNvPr id="53" name="Freihand 52">
                  <a:extLst>
                    <a:ext uri="{FF2B5EF4-FFF2-40B4-BE49-F238E27FC236}">
                      <a16:creationId xmlns:a16="http://schemas.microsoft.com/office/drawing/2014/main" id="{B9ECBF6B-6ABD-4066-945E-FDCF2CB184E4}"/>
                    </a:ext>
                  </a:extLst>
                </p:cNvPr>
                <p:cNvPicPr/>
                <p:nvPr/>
              </p:nvPicPr>
              <p:blipFill>
                <a:blip r:embed="rId97"/>
                <a:stretch>
                  <a:fillRect/>
                </a:stretch>
              </p:blipFill>
              <p:spPr>
                <a:xfrm>
                  <a:off x="1344157" y="5068959"/>
                  <a:ext cx="19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9D17EE0B-CCCB-4891-8CE0-C8E8C400945B}"/>
                    </a:ext>
                  </a:extLst>
                </p14:cNvPr>
                <p14:cNvContentPartPr/>
                <p14:nvPr/>
              </p14:nvContentPartPr>
              <p14:xfrm>
                <a:off x="1550437" y="4993359"/>
                <a:ext cx="129960" cy="189360"/>
              </p14:xfrm>
            </p:contentPart>
          </mc:Choice>
          <mc:Fallback xmlns="">
            <p:pic>
              <p:nvPicPr>
                <p:cNvPr id="54" name="Freihand 53">
                  <a:extLst>
                    <a:ext uri="{FF2B5EF4-FFF2-40B4-BE49-F238E27FC236}">
                      <a16:creationId xmlns:a16="http://schemas.microsoft.com/office/drawing/2014/main" id="{9D17EE0B-CCCB-4891-8CE0-C8E8C400945B}"/>
                    </a:ext>
                  </a:extLst>
                </p:cNvPr>
                <p:cNvPicPr/>
                <p:nvPr/>
              </p:nvPicPr>
              <p:blipFill>
                <a:blip r:embed="rId99"/>
                <a:stretch>
                  <a:fillRect/>
                </a:stretch>
              </p:blipFill>
              <p:spPr>
                <a:xfrm>
                  <a:off x="1546117" y="4989039"/>
                  <a:ext cx="138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9792AA2C-EF11-4BE4-A778-0FAD3BED23BD}"/>
                    </a:ext>
                  </a:extLst>
                </p14:cNvPr>
                <p14:cNvContentPartPr/>
                <p14:nvPr/>
              </p14:nvContentPartPr>
              <p14:xfrm>
                <a:off x="1712797" y="5025399"/>
                <a:ext cx="11520" cy="35640"/>
              </p14:xfrm>
            </p:contentPart>
          </mc:Choice>
          <mc:Fallback xmlns="">
            <p:pic>
              <p:nvPicPr>
                <p:cNvPr id="55" name="Freihand 54">
                  <a:extLst>
                    <a:ext uri="{FF2B5EF4-FFF2-40B4-BE49-F238E27FC236}">
                      <a16:creationId xmlns:a16="http://schemas.microsoft.com/office/drawing/2014/main" id="{9792AA2C-EF11-4BE4-A778-0FAD3BED23BD}"/>
                    </a:ext>
                  </a:extLst>
                </p:cNvPr>
                <p:cNvPicPr/>
                <p:nvPr/>
              </p:nvPicPr>
              <p:blipFill>
                <a:blip r:embed="rId101"/>
                <a:stretch>
                  <a:fillRect/>
                </a:stretch>
              </p:blipFill>
              <p:spPr>
                <a:xfrm>
                  <a:off x="1708477" y="5021079"/>
                  <a:ext cx="20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57BBCDCF-0BD5-468C-93F1-843CB1CB39BD}"/>
                    </a:ext>
                  </a:extLst>
                </p14:cNvPr>
                <p14:cNvContentPartPr/>
                <p14:nvPr/>
              </p14:nvContentPartPr>
              <p14:xfrm>
                <a:off x="1763557" y="4904079"/>
                <a:ext cx="81360" cy="157680"/>
              </p14:xfrm>
            </p:contentPart>
          </mc:Choice>
          <mc:Fallback xmlns="">
            <p:pic>
              <p:nvPicPr>
                <p:cNvPr id="56" name="Freihand 55">
                  <a:extLst>
                    <a:ext uri="{FF2B5EF4-FFF2-40B4-BE49-F238E27FC236}">
                      <a16:creationId xmlns:a16="http://schemas.microsoft.com/office/drawing/2014/main" id="{57BBCDCF-0BD5-468C-93F1-843CB1CB39BD}"/>
                    </a:ext>
                  </a:extLst>
                </p:cNvPr>
                <p:cNvPicPr/>
                <p:nvPr/>
              </p:nvPicPr>
              <p:blipFill>
                <a:blip r:embed="rId103"/>
                <a:stretch>
                  <a:fillRect/>
                </a:stretch>
              </p:blipFill>
              <p:spPr>
                <a:xfrm>
                  <a:off x="1759237" y="4899759"/>
                  <a:ext cx="90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DB39DE06-CBC0-4B3E-B288-4EC1235205B1}"/>
                    </a:ext>
                  </a:extLst>
                </p14:cNvPr>
                <p14:cNvContentPartPr/>
                <p14:nvPr/>
              </p14:nvContentPartPr>
              <p14:xfrm>
                <a:off x="1607677" y="5277039"/>
                <a:ext cx="44640" cy="73440"/>
              </p14:xfrm>
            </p:contentPart>
          </mc:Choice>
          <mc:Fallback xmlns="">
            <p:pic>
              <p:nvPicPr>
                <p:cNvPr id="57" name="Freihand 56">
                  <a:extLst>
                    <a:ext uri="{FF2B5EF4-FFF2-40B4-BE49-F238E27FC236}">
                      <a16:creationId xmlns:a16="http://schemas.microsoft.com/office/drawing/2014/main" id="{DB39DE06-CBC0-4B3E-B288-4EC1235205B1}"/>
                    </a:ext>
                  </a:extLst>
                </p:cNvPr>
                <p:cNvPicPr/>
                <p:nvPr/>
              </p:nvPicPr>
              <p:blipFill>
                <a:blip r:embed="rId105"/>
                <a:stretch>
                  <a:fillRect/>
                </a:stretch>
              </p:blipFill>
              <p:spPr>
                <a:xfrm>
                  <a:off x="1603357" y="5272719"/>
                  <a:ext cx="53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1CF937E0-C79B-41B2-94A7-A62A9251B3F5}"/>
                    </a:ext>
                  </a:extLst>
                </p14:cNvPr>
                <p14:cNvContentPartPr/>
                <p14:nvPr/>
              </p14:nvContentPartPr>
              <p14:xfrm>
                <a:off x="1667797" y="5227719"/>
                <a:ext cx="80640" cy="75960"/>
              </p14:xfrm>
            </p:contentPart>
          </mc:Choice>
          <mc:Fallback xmlns="">
            <p:pic>
              <p:nvPicPr>
                <p:cNvPr id="58" name="Freihand 57">
                  <a:extLst>
                    <a:ext uri="{FF2B5EF4-FFF2-40B4-BE49-F238E27FC236}">
                      <a16:creationId xmlns:a16="http://schemas.microsoft.com/office/drawing/2014/main" id="{1CF937E0-C79B-41B2-94A7-A62A9251B3F5}"/>
                    </a:ext>
                  </a:extLst>
                </p:cNvPr>
                <p:cNvPicPr/>
                <p:nvPr/>
              </p:nvPicPr>
              <p:blipFill>
                <a:blip r:embed="rId107"/>
                <a:stretch>
                  <a:fillRect/>
                </a:stretch>
              </p:blipFill>
              <p:spPr>
                <a:xfrm>
                  <a:off x="1663477" y="5223399"/>
                  <a:ext cx="89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CD3B980E-E778-49A7-8857-01960BB58555}"/>
                    </a:ext>
                  </a:extLst>
                </p14:cNvPr>
                <p14:cNvContentPartPr/>
                <p14:nvPr/>
              </p14:nvContentPartPr>
              <p14:xfrm>
                <a:off x="1745197" y="5151039"/>
                <a:ext cx="86400" cy="122760"/>
              </p14:xfrm>
            </p:contentPart>
          </mc:Choice>
          <mc:Fallback xmlns="">
            <p:pic>
              <p:nvPicPr>
                <p:cNvPr id="59" name="Freihand 58">
                  <a:extLst>
                    <a:ext uri="{FF2B5EF4-FFF2-40B4-BE49-F238E27FC236}">
                      <a16:creationId xmlns:a16="http://schemas.microsoft.com/office/drawing/2014/main" id="{CD3B980E-E778-49A7-8857-01960BB58555}"/>
                    </a:ext>
                  </a:extLst>
                </p:cNvPr>
                <p:cNvPicPr/>
                <p:nvPr/>
              </p:nvPicPr>
              <p:blipFill>
                <a:blip r:embed="rId109"/>
                <a:stretch>
                  <a:fillRect/>
                </a:stretch>
              </p:blipFill>
              <p:spPr>
                <a:xfrm>
                  <a:off x="1740877" y="5146719"/>
                  <a:ext cx="95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4FFB2233-F37A-488E-B7F0-63195893E49D}"/>
                    </a:ext>
                  </a:extLst>
                </p14:cNvPr>
                <p14:cNvContentPartPr/>
                <p14:nvPr/>
              </p14:nvContentPartPr>
              <p14:xfrm>
                <a:off x="1854997" y="5163639"/>
                <a:ext cx="50040" cy="79560"/>
              </p14:xfrm>
            </p:contentPart>
          </mc:Choice>
          <mc:Fallback xmlns="">
            <p:pic>
              <p:nvPicPr>
                <p:cNvPr id="60" name="Freihand 59">
                  <a:extLst>
                    <a:ext uri="{FF2B5EF4-FFF2-40B4-BE49-F238E27FC236}">
                      <a16:creationId xmlns:a16="http://schemas.microsoft.com/office/drawing/2014/main" id="{4FFB2233-F37A-488E-B7F0-63195893E49D}"/>
                    </a:ext>
                  </a:extLst>
                </p:cNvPr>
                <p:cNvPicPr/>
                <p:nvPr/>
              </p:nvPicPr>
              <p:blipFill>
                <a:blip r:embed="rId111"/>
                <a:stretch>
                  <a:fillRect/>
                </a:stretch>
              </p:blipFill>
              <p:spPr>
                <a:xfrm>
                  <a:off x="1850677" y="5159319"/>
                  <a:ext cx="5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388254C0-6BBC-402E-A918-A20063A5069C}"/>
                    </a:ext>
                  </a:extLst>
                </p14:cNvPr>
                <p14:cNvContentPartPr/>
                <p14:nvPr/>
              </p14:nvContentPartPr>
              <p14:xfrm>
                <a:off x="1906117" y="5075439"/>
                <a:ext cx="142920" cy="151560"/>
              </p14:xfrm>
            </p:contentPart>
          </mc:Choice>
          <mc:Fallback xmlns="">
            <p:pic>
              <p:nvPicPr>
                <p:cNvPr id="61" name="Freihand 60">
                  <a:extLst>
                    <a:ext uri="{FF2B5EF4-FFF2-40B4-BE49-F238E27FC236}">
                      <a16:creationId xmlns:a16="http://schemas.microsoft.com/office/drawing/2014/main" id="{388254C0-6BBC-402E-A918-A20063A5069C}"/>
                    </a:ext>
                  </a:extLst>
                </p:cNvPr>
                <p:cNvPicPr/>
                <p:nvPr/>
              </p:nvPicPr>
              <p:blipFill>
                <a:blip r:embed="rId113"/>
                <a:stretch>
                  <a:fillRect/>
                </a:stretch>
              </p:blipFill>
              <p:spPr>
                <a:xfrm>
                  <a:off x="1901797" y="5071119"/>
                  <a:ext cx="151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5A2421DF-4791-4AA6-9985-77DF1C279061}"/>
                    </a:ext>
                  </a:extLst>
                </p14:cNvPr>
                <p14:cNvContentPartPr/>
                <p14:nvPr/>
              </p14:nvContentPartPr>
              <p14:xfrm>
                <a:off x="2044717" y="5029359"/>
                <a:ext cx="140040" cy="123120"/>
              </p14:xfrm>
            </p:contentPart>
          </mc:Choice>
          <mc:Fallback xmlns="">
            <p:pic>
              <p:nvPicPr>
                <p:cNvPr id="62" name="Freihand 61">
                  <a:extLst>
                    <a:ext uri="{FF2B5EF4-FFF2-40B4-BE49-F238E27FC236}">
                      <a16:creationId xmlns:a16="http://schemas.microsoft.com/office/drawing/2014/main" id="{5A2421DF-4791-4AA6-9985-77DF1C279061}"/>
                    </a:ext>
                  </a:extLst>
                </p:cNvPr>
                <p:cNvPicPr/>
                <p:nvPr/>
              </p:nvPicPr>
              <p:blipFill>
                <a:blip r:embed="rId115"/>
                <a:stretch>
                  <a:fillRect/>
                </a:stretch>
              </p:blipFill>
              <p:spPr>
                <a:xfrm>
                  <a:off x="2040397" y="5025039"/>
                  <a:ext cx="148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E193EE86-0B93-44CD-A7B8-C2B913A03D13}"/>
                    </a:ext>
                  </a:extLst>
                </p14:cNvPr>
                <p14:cNvContentPartPr/>
                <p14:nvPr/>
              </p14:nvContentPartPr>
              <p14:xfrm>
                <a:off x="2193397" y="4976439"/>
                <a:ext cx="111240" cy="103320"/>
              </p14:xfrm>
            </p:contentPart>
          </mc:Choice>
          <mc:Fallback xmlns="">
            <p:pic>
              <p:nvPicPr>
                <p:cNvPr id="63" name="Freihand 62">
                  <a:extLst>
                    <a:ext uri="{FF2B5EF4-FFF2-40B4-BE49-F238E27FC236}">
                      <a16:creationId xmlns:a16="http://schemas.microsoft.com/office/drawing/2014/main" id="{E193EE86-0B93-44CD-A7B8-C2B913A03D13}"/>
                    </a:ext>
                  </a:extLst>
                </p:cNvPr>
                <p:cNvPicPr/>
                <p:nvPr/>
              </p:nvPicPr>
              <p:blipFill>
                <a:blip r:embed="rId117"/>
                <a:stretch>
                  <a:fillRect/>
                </a:stretch>
              </p:blipFill>
              <p:spPr>
                <a:xfrm>
                  <a:off x="2189077" y="4972119"/>
                  <a:ext cx="119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177C4A41-A13C-4081-AEDA-EDECCC785586}"/>
                    </a:ext>
                  </a:extLst>
                </p14:cNvPr>
                <p14:cNvContentPartPr/>
                <p14:nvPr/>
              </p14:nvContentPartPr>
              <p14:xfrm>
                <a:off x="2326957" y="4927839"/>
                <a:ext cx="47160" cy="118440"/>
              </p14:xfrm>
            </p:contentPart>
          </mc:Choice>
          <mc:Fallback xmlns="">
            <p:pic>
              <p:nvPicPr>
                <p:cNvPr id="64" name="Freihand 63">
                  <a:extLst>
                    <a:ext uri="{FF2B5EF4-FFF2-40B4-BE49-F238E27FC236}">
                      <a16:creationId xmlns:a16="http://schemas.microsoft.com/office/drawing/2014/main" id="{177C4A41-A13C-4081-AEDA-EDECCC785586}"/>
                    </a:ext>
                  </a:extLst>
                </p:cNvPr>
                <p:cNvPicPr/>
                <p:nvPr/>
              </p:nvPicPr>
              <p:blipFill>
                <a:blip r:embed="rId119"/>
                <a:stretch>
                  <a:fillRect/>
                </a:stretch>
              </p:blipFill>
              <p:spPr>
                <a:xfrm>
                  <a:off x="2322637" y="4923519"/>
                  <a:ext cx="55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Freihand 64">
                  <a:extLst>
                    <a:ext uri="{FF2B5EF4-FFF2-40B4-BE49-F238E27FC236}">
                      <a16:creationId xmlns:a16="http://schemas.microsoft.com/office/drawing/2014/main" id="{BC4C8ED4-4B87-4B73-9853-9BB1E09B952E}"/>
                    </a:ext>
                  </a:extLst>
                </p14:cNvPr>
                <p14:cNvContentPartPr/>
                <p14:nvPr/>
              </p14:nvContentPartPr>
              <p14:xfrm>
                <a:off x="1705237" y="5400519"/>
                <a:ext cx="84960" cy="145080"/>
              </p14:xfrm>
            </p:contentPart>
          </mc:Choice>
          <mc:Fallback xmlns="">
            <p:pic>
              <p:nvPicPr>
                <p:cNvPr id="65" name="Freihand 64">
                  <a:extLst>
                    <a:ext uri="{FF2B5EF4-FFF2-40B4-BE49-F238E27FC236}">
                      <a16:creationId xmlns:a16="http://schemas.microsoft.com/office/drawing/2014/main" id="{BC4C8ED4-4B87-4B73-9853-9BB1E09B952E}"/>
                    </a:ext>
                  </a:extLst>
                </p:cNvPr>
                <p:cNvPicPr/>
                <p:nvPr/>
              </p:nvPicPr>
              <p:blipFill>
                <a:blip r:embed="rId121"/>
                <a:stretch>
                  <a:fillRect/>
                </a:stretch>
              </p:blipFill>
              <p:spPr>
                <a:xfrm>
                  <a:off x="1700917" y="5396199"/>
                  <a:ext cx="93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Freihand 65">
                  <a:extLst>
                    <a:ext uri="{FF2B5EF4-FFF2-40B4-BE49-F238E27FC236}">
                      <a16:creationId xmlns:a16="http://schemas.microsoft.com/office/drawing/2014/main" id="{B96096AC-9FF4-474C-8D87-A60E7BBE04DF}"/>
                    </a:ext>
                  </a:extLst>
                </p14:cNvPr>
                <p14:cNvContentPartPr/>
                <p14:nvPr/>
              </p14:nvContentPartPr>
              <p14:xfrm>
                <a:off x="1755637" y="5473959"/>
                <a:ext cx="83520" cy="41760"/>
              </p14:xfrm>
            </p:contentPart>
          </mc:Choice>
          <mc:Fallback xmlns="">
            <p:pic>
              <p:nvPicPr>
                <p:cNvPr id="66" name="Freihand 65">
                  <a:extLst>
                    <a:ext uri="{FF2B5EF4-FFF2-40B4-BE49-F238E27FC236}">
                      <a16:creationId xmlns:a16="http://schemas.microsoft.com/office/drawing/2014/main" id="{B96096AC-9FF4-474C-8D87-A60E7BBE04DF}"/>
                    </a:ext>
                  </a:extLst>
                </p:cNvPr>
                <p:cNvPicPr/>
                <p:nvPr/>
              </p:nvPicPr>
              <p:blipFill>
                <a:blip r:embed="rId123"/>
                <a:stretch>
                  <a:fillRect/>
                </a:stretch>
              </p:blipFill>
              <p:spPr>
                <a:xfrm>
                  <a:off x="1751317" y="5469639"/>
                  <a:ext cx="92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0CAD5D43-B104-412A-A460-5E1D56A809A4}"/>
                    </a:ext>
                  </a:extLst>
                </p14:cNvPr>
                <p14:cNvContentPartPr/>
                <p14:nvPr/>
              </p14:nvContentPartPr>
              <p14:xfrm>
                <a:off x="1965877" y="5306559"/>
                <a:ext cx="113040" cy="156240"/>
              </p14:xfrm>
            </p:contentPart>
          </mc:Choice>
          <mc:Fallback xmlns="">
            <p:pic>
              <p:nvPicPr>
                <p:cNvPr id="69" name="Freihand 68">
                  <a:extLst>
                    <a:ext uri="{FF2B5EF4-FFF2-40B4-BE49-F238E27FC236}">
                      <a16:creationId xmlns:a16="http://schemas.microsoft.com/office/drawing/2014/main" id="{0CAD5D43-B104-412A-A460-5E1D56A809A4}"/>
                    </a:ext>
                  </a:extLst>
                </p:cNvPr>
                <p:cNvPicPr/>
                <p:nvPr/>
              </p:nvPicPr>
              <p:blipFill>
                <a:blip r:embed="rId125"/>
                <a:stretch>
                  <a:fillRect/>
                </a:stretch>
              </p:blipFill>
              <p:spPr>
                <a:xfrm>
                  <a:off x="1961557" y="5302239"/>
                  <a:ext cx="121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B3FEB2D5-AD1A-4A08-9EAB-50617D3A7EF1}"/>
                    </a:ext>
                  </a:extLst>
                </p14:cNvPr>
                <p14:cNvContentPartPr/>
                <p14:nvPr/>
              </p14:nvContentPartPr>
              <p14:xfrm>
                <a:off x="1873717" y="5457759"/>
                <a:ext cx="26280" cy="91080"/>
              </p14:xfrm>
            </p:contentPart>
          </mc:Choice>
          <mc:Fallback xmlns="">
            <p:pic>
              <p:nvPicPr>
                <p:cNvPr id="70" name="Freihand 69">
                  <a:extLst>
                    <a:ext uri="{FF2B5EF4-FFF2-40B4-BE49-F238E27FC236}">
                      <a16:creationId xmlns:a16="http://schemas.microsoft.com/office/drawing/2014/main" id="{B3FEB2D5-AD1A-4A08-9EAB-50617D3A7EF1}"/>
                    </a:ext>
                  </a:extLst>
                </p:cNvPr>
                <p:cNvPicPr/>
                <p:nvPr/>
              </p:nvPicPr>
              <p:blipFill>
                <a:blip r:embed="rId127"/>
                <a:stretch>
                  <a:fillRect/>
                </a:stretch>
              </p:blipFill>
              <p:spPr>
                <a:xfrm>
                  <a:off x="1869397" y="5453439"/>
                  <a:ext cx="34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90D1306B-1314-42B5-A59A-B60E71E239B4}"/>
                    </a:ext>
                  </a:extLst>
                </p14:cNvPr>
                <p14:cNvContentPartPr/>
                <p14:nvPr/>
              </p14:nvContentPartPr>
              <p14:xfrm>
                <a:off x="4638157" y="5472159"/>
                <a:ext cx="1610280" cy="934920"/>
              </p14:xfrm>
            </p:contentPart>
          </mc:Choice>
          <mc:Fallback xmlns="">
            <p:pic>
              <p:nvPicPr>
                <p:cNvPr id="72" name="Freihand 71">
                  <a:extLst>
                    <a:ext uri="{FF2B5EF4-FFF2-40B4-BE49-F238E27FC236}">
                      <a16:creationId xmlns:a16="http://schemas.microsoft.com/office/drawing/2014/main" id="{90D1306B-1314-42B5-A59A-B60E71E239B4}"/>
                    </a:ext>
                  </a:extLst>
                </p:cNvPr>
                <p:cNvPicPr/>
                <p:nvPr/>
              </p:nvPicPr>
              <p:blipFill>
                <a:blip r:embed="rId129"/>
                <a:stretch>
                  <a:fillRect/>
                </a:stretch>
              </p:blipFill>
              <p:spPr>
                <a:xfrm>
                  <a:off x="4633837" y="5467839"/>
                  <a:ext cx="161892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A87A354E-1D83-4E02-BE6E-2F4700804E43}"/>
                    </a:ext>
                  </a:extLst>
                </p14:cNvPr>
                <p14:cNvContentPartPr/>
                <p14:nvPr/>
              </p14:nvContentPartPr>
              <p14:xfrm>
                <a:off x="5480197" y="5283159"/>
                <a:ext cx="213480" cy="130320"/>
              </p14:xfrm>
            </p:contentPart>
          </mc:Choice>
          <mc:Fallback xmlns="">
            <p:pic>
              <p:nvPicPr>
                <p:cNvPr id="73" name="Freihand 72">
                  <a:extLst>
                    <a:ext uri="{FF2B5EF4-FFF2-40B4-BE49-F238E27FC236}">
                      <a16:creationId xmlns:a16="http://schemas.microsoft.com/office/drawing/2014/main" id="{A87A354E-1D83-4E02-BE6E-2F4700804E43}"/>
                    </a:ext>
                  </a:extLst>
                </p:cNvPr>
                <p:cNvPicPr/>
                <p:nvPr/>
              </p:nvPicPr>
              <p:blipFill>
                <a:blip r:embed="rId131"/>
                <a:stretch>
                  <a:fillRect/>
                </a:stretch>
              </p:blipFill>
              <p:spPr>
                <a:xfrm>
                  <a:off x="5475877" y="5278839"/>
                  <a:ext cx="222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9CF19A45-FB9E-4ED9-BB15-8EDE1AA26459}"/>
                    </a:ext>
                  </a:extLst>
                </p14:cNvPr>
                <p14:cNvContentPartPr/>
                <p14:nvPr/>
              </p14:nvContentPartPr>
              <p14:xfrm>
                <a:off x="5443477" y="5292519"/>
                <a:ext cx="200520" cy="178200"/>
              </p14:xfrm>
            </p:contentPart>
          </mc:Choice>
          <mc:Fallback xmlns="">
            <p:pic>
              <p:nvPicPr>
                <p:cNvPr id="74" name="Freihand 73">
                  <a:extLst>
                    <a:ext uri="{FF2B5EF4-FFF2-40B4-BE49-F238E27FC236}">
                      <a16:creationId xmlns:a16="http://schemas.microsoft.com/office/drawing/2014/main" id="{9CF19A45-FB9E-4ED9-BB15-8EDE1AA26459}"/>
                    </a:ext>
                  </a:extLst>
                </p:cNvPr>
                <p:cNvPicPr/>
                <p:nvPr/>
              </p:nvPicPr>
              <p:blipFill>
                <a:blip r:embed="rId133"/>
                <a:stretch>
                  <a:fillRect/>
                </a:stretch>
              </p:blipFill>
              <p:spPr>
                <a:xfrm>
                  <a:off x="5439157" y="5288199"/>
                  <a:ext cx="209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D1FB1157-4D4B-4AF2-B035-D35F6B3FFF7D}"/>
                    </a:ext>
                  </a:extLst>
                </p14:cNvPr>
                <p14:cNvContentPartPr/>
                <p14:nvPr/>
              </p14:nvContentPartPr>
              <p14:xfrm>
                <a:off x="5761717" y="5192439"/>
                <a:ext cx="95760" cy="98280"/>
              </p14:xfrm>
            </p:contentPart>
          </mc:Choice>
          <mc:Fallback xmlns="">
            <p:pic>
              <p:nvPicPr>
                <p:cNvPr id="76" name="Freihand 75">
                  <a:extLst>
                    <a:ext uri="{FF2B5EF4-FFF2-40B4-BE49-F238E27FC236}">
                      <a16:creationId xmlns:a16="http://schemas.microsoft.com/office/drawing/2014/main" id="{D1FB1157-4D4B-4AF2-B035-D35F6B3FFF7D}"/>
                    </a:ext>
                  </a:extLst>
                </p:cNvPr>
                <p:cNvPicPr/>
                <p:nvPr/>
              </p:nvPicPr>
              <p:blipFill>
                <a:blip r:embed="rId135"/>
                <a:stretch>
                  <a:fillRect/>
                </a:stretch>
              </p:blipFill>
              <p:spPr>
                <a:xfrm>
                  <a:off x="5757397" y="5188119"/>
                  <a:ext cx="104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FD62D9CF-7499-4A95-90E0-129CB0A87AC8}"/>
                    </a:ext>
                  </a:extLst>
                </p14:cNvPr>
                <p14:cNvContentPartPr/>
                <p14:nvPr/>
              </p14:nvContentPartPr>
              <p14:xfrm>
                <a:off x="5867557" y="5206479"/>
                <a:ext cx="70920" cy="63000"/>
              </p14:xfrm>
            </p:contentPart>
          </mc:Choice>
          <mc:Fallback xmlns="">
            <p:pic>
              <p:nvPicPr>
                <p:cNvPr id="77" name="Freihand 76">
                  <a:extLst>
                    <a:ext uri="{FF2B5EF4-FFF2-40B4-BE49-F238E27FC236}">
                      <a16:creationId xmlns:a16="http://schemas.microsoft.com/office/drawing/2014/main" id="{FD62D9CF-7499-4A95-90E0-129CB0A87AC8}"/>
                    </a:ext>
                  </a:extLst>
                </p:cNvPr>
                <p:cNvPicPr/>
                <p:nvPr/>
              </p:nvPicPr>
              <p:blipFill>
                <a:blip r:embed="rId137"/>
                <a:stretch>
                  <a:fillRect/>
                </a:stretch>
              </p:blipFill>
              <p:spPr>
                <a:xfrm>
                  <a:off x="5863237" y="5202159"/>
                  <a:ext cx="7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6585B47B-4D8D-4CCB-814A-2A55168E2B50}"/>
                    </a:ext>
                  </a:extLst>
                </p14:cNvPr>
                <p14:cNvContentPartPr/>
                <p14:nvPr/>
              </p14:nvContentPartPr>
              <p14:xfrm>
                <a:off x="5946037" y="5189199"/>
                <a:ext cx="82440" cy="150120"/>
              </p14:xfrm>
            </p:contentPart>
          </mc:Choice>
          <mc:Fallback xmlns="">
            <p:pic>
              <p:nvPicPr>
                <p:cNvPr id="78" name="Freihand 77">
                  <a:extLst>
                    <a:ext uri="{FF2B5EF4-FFF2-40B4-BE49-F238E27FC236}">
                      <a16:creationId xmlns:a16="http://schemas.microsoft.com/office/drawing/2014/main" id="{6585B47B-4D8D-4CCB-814A-2A55168E2B50}"/>
                    </a:ext>
                  </a:extLst>
                </p:cNvPr>
                <p:cNvPicPr/>
                <p:nvPr/>
              </p:nvPicPr>
              <p:blipFill>
                <a:blip r:embed="rId139"/>
                <a:stretch>
                  <a:fillRect/>
                </a:stretch>
              </p:blipFill>
              <p:spPr>
                <a:xfrm>
                  <a:off x="5941717" y="5184879"/>
                  <a:ext cx="91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D85AE286-31BD-4A07-9E46-1A4B2CA478C4}"/>
                    </a:ext>
                  </a:extLst>
                </p14:cNvPr>
                <p14:cNvContentPartPr/>
                <p14:nvPr/>
              </p14:nvContentPartPr>
              <p14:xfrm>
                <a:off x="6056917" y="5181999"/>
                <a:ext cx="34560" cy="60480"/>
              </p14:xfrm>
            </p:contentPart>
          </mc:Choice>
          <mc:Fallback xmlns="">
            <p:pic>
              <p:nvPicPr>
                <p:cNvPr id="79" name="Freihand 78">
                  <a:extLst>
                    <a:ext uri="{FF2B5EF4-FFF2-40B4-BE49-F238E27FC236}">
                      <a16:creationId xmlns:a16="http://schemas.microsoft.com/office/drawing/2014/main" id="{D85AE286-31BD-4A07-9E46-1A4B2CA478C4}"/>
                    </a:ext>
                  </a:extLst>
                </p:cNvPr>
                <p:cNvPicPr/>
                <p:nvPr/>
              </p:nvPicPr>
              <p:blipFill>
                <a:blip r:embed="rId141"/>
                <a:stretch>
                  <a:fillRect/>
                </a:stretch>
              </p:blipFill>
              <p:spPr>
                <a:xfrm>
                  <a:off x="6052597" y="5177679"/>
                  <a:ext cx="43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A7630395-0484-48DF-A807-C60F88624491}"/>
                    </a:ext>
                  </a:extLst>
                </p14:cNvPr>
                <p14:cNvContentPartPr/>
                <p14:nvPr/>
              </p14:nvContentPartPr>
              <p14:xfrm>
                <a:off x="6125677" y="5089119"/>
                <a:ext cx="78480" cy="159840"/>
              </p14:xfrm>
            </p:contentPart>
          </mc:Choice>
          <mc:Fallback xmlns="">
            <p:pic>
              <p:nvPicPr>
                <p:cNvPr id="80" name="Freihand 79">
                  <a:extLst>
                    <a:ext uri="{FF2B5EF4-FFF2-40B4-BE49-F238E27FC236}">
                      <a16:creationId xmlns:a16="http://schemas.microsoft.com/office/drawing/2014/main" id="{A7630395-0484-48DF-A807-C60F88624491}"/>
                    </a:ext>
                  </a:extLst>
                </p:cNvPr>
                <p:cNvPicPr/>
                <p:nvPr/>
              </p:nvPicPr>
              <p:blipFill>
                <a:blip r:embed="rId143"/>
                <a:stretch>
                  <a:fillRect/>
                </a:stretch>
              </p:blipFill>
              <p:spPr>
                <a:xfrm>
                  <a:off x="6121357" y="5084799"/>
                  <a:ext cx="87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BB0339AD-6508-45A4-8E12-77D4D02F66A9}"/>
                    </a:ext>
                  </a:extLst>
                </p14:cNvPr>
                <p14:cNvContentPartPr/>
                <p14:nvPr/>
              </p14:nvContentPartPr>
              <p14:xfrm>
                <a:off x="6205957" y="5084799"/>
                <a:ext cx="200160" cy="136080"/>
              </p14:xfrm>
            </p:contentPart>
          </mc:Choice>
          <mc:Fallback xmlns="">
            <p:pic>
              <p:nvPicPr>
                <p:cNvPr id="81" name="Freihand 80">
                  <a:extLst>
                    <a:ext uri="{FF2B5EF4-FFF2-40B4-BE49-F238E27FC236}">
                      <a16:creationId xmlns:a16="http://schemas.microsoft.com/office/drawing/2014/main" id="{BB0339AD-6508-45A4-8E12-77D4D02F66A9}"/>
                    </a:ext>
                  </a:extLst>
                </p:cNvPr>
                <p:cNvPicPr/>
                <p:nvPr/>
              </p:nvPicPr>
              <p:blipFill>
                <a:blip r:embed="rId145"/>
                <a:stretch>
                  <a:fillRect/>
                </a:stretch>
              </p:blipFill>
              <p:spPr>
                <a:xfrm>
                  <a:off x="6201637" y="5080479"/>
                  <a:ext cx="208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AED25766-CA86-4DBE-9421-4BD75E592563}"/>
                    </a:ext>
                  </a:extLst>
                </p14:cNvPr>
                <p14:cNvContentPartPr/>
                <p14:nvPr/>
              </p14:nvContentPartPr>
              <p14:xfrm>
                <a:off x="5929837" y="5381799"/>
                <a:ext cx="60120" cy="111240"/>
              </p14:xfrm>
            </p:contentPart>
          </mc:Choice>
          <mc:Fallback xmlns="">
            <p:pic>
              <p:nvPicPr>
                <p:cNvPr id="82" name="Freihand 81">
                  <a:extLst>
                    <a:ext uri="{FF2B5EF4-FFF2-40B4-BE49-F238E27FC236}">
                      <a16:creationId xmlns:a16="http://schemas.microsoft.com/office/drawing/2014/main" id="{AED25766-CA86-4DBE-9421-4BD75E592563}"/>
                    </a:ext>
                  </a:extLst>
                </p:cNvPr>
                <p:cNvPicPr/>
                <p:nvPr/>
              </p:nvPicPr>
              <p:blipFill>
                <a:blip r:embed="rId147"/>
                <a:stretch>
                  <a:fillRect/>
                </a:stretch>
              </p:blipFill>
              <p:spPr>
                <a:xfrm>
                  <a:off x="5925517" y="5377479"/>
                  <a:ext cx="6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6BCD2456-2411-4E1D-8D12-149AA7208899}"/>
                    </a:ext>
                  </a:extLst>
                </p14:cNvPr>
                <p14:cNvContentPartPr/>
                <p14:nvPr/>
              </p14:nvContentPartPr>
              <p14:xfrm>
                <a:off x="5980237" y="5404839"/>
                <a:ext cx="84240" cy="83880"/>
              </p14:xfrm>
            </p:contentPart>
          </mc:Choice>
          <mc:Fallback xmlns="">
            <p:pic>
              <p:nvPicPr>
                <p:cNvPr id="83" name="Freihand 82">
                  <a:extLst>
                    <a:ext uri="{FF2B5EF4-FFF2-40B4-BE49-F238E27FC236}">
                      <a16:creationId xmlns:a16="http://schemas.microsoft.com/office/drawing/2014/main" id="{6BCD2456-2411-4E1D-8D12-149AA7208899}"/>
                    </a:ext>
                  </a:extLst>
                </p:cNvPr>
                <p:cNvPicPr/>
                <p:nvPr/>
              </p:nvPicPr>
              <p:blipFill>
                <a:blip r:embed="rId149"/>
                <a:stretch>
                  <a:fillRect/>
                </a:stretch>
              </p:blipFill>
              <p:spPr>
                <a:xfrm>
                  <a:off x="5975917" y="5400519"/>
                  <a:ext cx="92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2D18008-F238-4123-A678-E55E6C61DD0F}"/>
                    </a:ext>
                  </a:extLst>
                </p14:cNvPr>
                <p14:cNvContentPartPr/>
                <p14:nvPr/>
              </p14:nvContentPartPr>
              <p14:xfrm>
                <a:off x="6077797" y="5357319"/>
                <a:ext cx="67680" cy="90720"/>
              </p14:xfrm>
            </p:contentPart>
          </mc:Choice>
          <mc:Fallback xmlns="">
            <p:pic>
              <p:nvPicPr>
                <p:cNvPr id="84" name="Freihand 83">
                  <a:extLst>
                    <a:ext uri="{FF2B5EF4-FFF2-40B4-BE49-F238E27FC236}">
                      <a16:creationId xmlns:a16="http://schemas.microsoft.com/office/drawing/2014/main" id="{92D18008-F238-4123-A678-E55E6C61DD0F}"/>
                    </a:ext>
                  </a:extLst>
                </p:cNvPr>
                <p:cNvPicPr/>
                <p:nvPr/>
              </p:nvPicPr>
              <p:blipFill>
                <a:blip r:embed="rId151"/>
                <a:stretch>
                  <a:fillRect/>
                </a:stretch>
              </p:blipFill>
              <p:spPr>
                <a:xfrm>
                  <a:off x="6073477" y="5352999"/>
                  <a:ext cx="76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1E954B29-02E0-4A28-A240-A2FC20DDC83F}"/>
                    </a:ext>
                  </a:extLst>
                </p14:cNvPr>
                <p14:cNvContentPartPr/>
                <p14:nvPr/>
              </p14:nvContentPartPr>
              <p14:xfrm>
                <a:off x="6148717" y="5379999"/>
                <a:ext cx="114840" cy="58320"/>
              </p14:xfrm>
            </p:contentPart>
          </mc:Choice>
          <mc:Fallback xmlns="">
            <p:pic>
              <p:nvPicPr>
                <p:cNvPr id="85" name="Freihand 84">
                  <a:extLst>
                    <a:ext uri="{FF2B5EF4-FFF2-40B4-BE49-F238E27FC236}">
                      <a16:creationId xmlns:a16="http://schemas.microsoft.com/office/drawing/2014/main" id="{1E954B29-02E0-4A28-A240-A2FC20DDC83F}"/>
                    </a:ext>
                  </a:extLst>
                </p:cNvPr>
                <p:cNvPicPr/>
                <p:nvPr/>
              </p:nvPicPr>
              <p:blipFill>
                <a:blip r:embed="rId153"/>
                <a:stretch>
                  <a:fillRect/>
                </a:stretch>
              </p:blipFill>
              <p:spPr>
                <a:xfrm>
                  <a:off x="6144397" y="5375679"/>
                  <a:ext cx="123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2C2815CD-517D-478B-9612-E6451537AA10}"/>
                    </a:ext>
                  </a:extLst>
                </p14:cNvPr>
                <p14:cNvContentPartPr/>
                <p14:nvPr/>
              </p14:nvContentPartPr>
              <p14:xfrm>
                <a:off x="6307117" y="5279919"/>
                <a:ext cx="252360" cy="122040"/>
              </p14:xfrm>
            </p:contentPart>
          </mc:Choice>
          <mc:Fallback xmlns="">
            <p:pic>
              <p:nvPicPr>
                <p:cNvPr id="86" name="Freihand 85">
                  <a:extLst>
                    <a:ext uri="{FF2B5EF4-FFF2-40B4-BE49-F238E27FC236}">
                      <a16:creationId xmlns:a16="http://schemas.microsoft.com/office/drawing/2014/main" id="{2C2815CD-517D-478B-9612-E6451537AA10}"/>
                    </a:ext>
                  </a:extLst>
                </p:cNvPr>
                <p:cNvPicPr/>
                <p:nvPr/>
              </p:nvPicPr>
              <p:blipFill>
                <a:blip r:embed="rId155"/>
                <a:stretch>
                  <a:fillRect/>
                </a:stretch>
              </p:blipFill>
              <p:spPr>
                <a:xfrm>
                  <a:off x="6302797" y="5275599"/>
                  <a:ext cx="261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5A3AB98E-1AC3-4067-815C-BE9EB58CD5EF}"/>
                    </a:ext>
                  </a:extLst>
                </p14:cNvPr>
                <p14:cNvContentPartPr/>
                <p14:nvPr/>
              </p14:nvContentPartPr>
              <p14:xfrm>
                <a:off x="6634717" y="5229519"/>
                <a:ext cx="86040" cy="159120"/>
              </p14:xfrm>
            </p:contentPart>
          </mc:Choice>
          <mc:Fallback xmlns="">
            <p:pic>
              <p:nvPicPr>
                <p:cNvPr id="87" name="Freihand 86">
                  <a:extLst>
                    <a:ext uri="{FF2B5EF4-FFF2-40B4-BE49-F238E27FC236}">
                      <a16:creationId xmlns:a16="http://schemas.microsoft.com/office/drawing/2014/main" id="{5A3AB98E-1AC3-4067-815C-BE9EB58CD5EF}"/>
                    </a:ext>
                  </a:extLst>
                </p:cNvPr>
                <p:cNvPicPr/>
                <p:nvPr/>
              </p:nvPicPr>
              <p:blipFill>
                <a:blip r:embed="rId157"/>
                <a:stretch>
                  <a:fillRect/>
                </a:stretch>
              </p:blipFill>
              <p:spPr>
                <a:xfrm>
                  <a:off x="6630397" y="5225199"/>
                  <a:ext cx="94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9455B0C2-6C96-437E-A4DE-98C4B022AFFB}"/>
                    </a:ext>
                  </a:extLst>
                </p14:cNvPr>
                <p14:cNvContentPartPr/>
                <p14:nvPr/>
              </p14:nvContentPartPr>
              <p14:xfrm>
                <a:off x="6744877" y="5176959"/>
                <a:ext cx="106200" cy="75600"/>
              </p14:xfrm>
            </p:contentPart>
          </mc:Choice>
          <mc:Fallback xmlns="">
            <p:pic>
              <p:nvPicPr>
                <p:cNvPr id="88" name="Freihand 87">
                  <a:extLst>
                    <a:ext uri="{FF2B5EF4-FFF2-40B4-BE49-F238E27FC236}">
                      <a16:creationId xmlns:a16="http://schemas.microsoft.com/office/drawing/2014/main" id="{9455B0C2-6C96-437E-A4DE-98C4B022AFFB}"/>
                    </a:ext>
                  </a:extLst>
                </p:cNvPr>
                <p:cNvPicPr/>
                <p:nvPr/>
              </p:nvPicPr>
              <p:blipFill>
                <a:blip r:embed="rId159"/>
                <a:stretch>
                  <a:fillRect/>
                </a:stretch>
              </p:blipFill>
              <p:spPr>
                <a:xfrm>
                  <a:off x="6740557" y="5172639"/>
                  <a:ext cx="114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9FE14034-ED46-48CE-A2D0-0079014BC2F7}"/>
                    </a:ext>
                  </a:extLst>
                </p14:cNvPr>
                <p14:cNvContentPartPr/>
                <p14:nvPr/>
              </p14:nvContentPartPr>
              <p14:xfrm>
                <a:off x="6863317" y="5062479"/>
                <a:ext cx="121680" cy="213840"/>
              </p14:xfrm>
            </p:contentPart>
          </mc:Choice>
          <mc:Fallback xmlns="">
            <p:pic>
              <p:nvPicPr>
                <p:cNvPr id="89" name="Freihand 88">
                  <a:extLst>
                    <a:ext uri="{FF2B5EF4-FFF2-40B4-BE49-F238E27FC236}">
                      <a16:creationId xmlns:a16="http://schemas.microsoft.com/office/drawing/2014/main" id="{9FE14034-ED46-48CE-A2D0-0079014BC2F7}"/>
                    </a:ext>
                  </a:extLst>
                </p:cNvPr>
                <p:cNvPicPr/>
                <p:nvPr/>
              </p:nvPicPr>
              <p:blipFill>
                <a:blip r:embed="rId161"/>
                <a:stretch>
                  <a:fillRect/>
                </a:stretch>
              </p:blipFill>
              <p:spPr>
                <a:xfrm>
                  <a:off x="6858997" y="5058159"/>
                  <a:ext cx="1303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3BB5A188-2BE2-49BF-9702-B498FB42BB3D}"/>
                    </a:ext>
                  </a:extLst>
                </p14:cNvPr>
                <p14:cNvContentPartPr/>
                <p14:nvPr/>
              </p14:nvContentPartPr>
              <p14:xfrm>
                <a:off x="7007317" y="5118279"/>
                <a:ext cx="71280" cy="45360"/>
              </p14:xfrm>
            </p:contentPart>
          </mc:Choice>
          <mc:Fallback xmlns="">
            <p:pic>
              <p:nvPicPr>
                <p:cNvPr id="90" name="Freihand 89">
                  <a:extLst>
                    <a:ext uri="{FF2B5EF4-FFF2-40B4-BE49-F238E27FC236}">
                      <a16:creationId xmlns:a16="http://schemas.microsoft.com/office/drawing/2014/main" id="{3BB5A188-2BE2-49BF-9702-B498FB42BB3D}"/>
                    </a:ext>
                  </a:extLst>
                </p:cNvPr>
                <p:cNvPicPr/>
                <p:nvPr/>
              </p:nvPicPr>
              <p:blipFill>
                <a:blip r:embed="rId163"/>
                <a:stretch>
                  <a:fillRect/>
                </a:stretch>
              </p:blipFill>
              <p:spPr>
                <a:xfrm>
                  <a:off x="7002997" y="5113959"/>
                  <a:ext cx="79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69D149EB-3FC0-4673-9732-0463255FCD4F}"/>
                    </a:ext>
                  </a:extLst>
                </p14:cNvPr>
                <p14:cNvContentPartPr/>
                <p14:nvPr/>
              </p14:nvContentPartPr>
              <p14:xfrm>
                <a:off x="7067437" y="4983999"/>
                <a:ext cx="83160" cy="154080"/>
              </p14:xfrm>
            </p:contentPart>
          </mc:Choice>
          <mc:Fallback xmlns="">
            <p:pic>
              <p:nvPicPr>
                <p:cNvPr id="91" name="Freihand 90">
                  <a:extLst>
                    <a:ext uri="{FF2B5EF4-FFF2-40B4-BE49-F238E27FC236}">
                      <a16:creationId xmlns:a16="http://schemas.microsoft.com/office/drawing/2014/main" id="{69D149EB-3FC0-4673-9732-0463255FCD4F}"/>
                    </a:ext>
                  </a:extLst>
                </p:cNvPr>
                <p:cNvPicPr/>
                <p:nvPr/>
              </p:nvPicPr>
              <p:blipFill>
                <a:blip r:embed="rId165"/>
                <a:stretch>
                  <a:fillRect/>
                </a:stretch>
              </p:blipFill>
              <p:spPr>
                <a:xfrm>
                  <a:off x="7063117" y="4979679"/>
                  <a:ext cx="91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34C8AB1E-E345-46DE-A7DD-B83DEF29AE8C}"/>
                    </a:ext>
                  </a:extLst>
                </p14:cNvPr>
                <p14:cNvContentPartPr/>
                <p14:nvPr/>
              </p14:nvContentPartPr>
              <p14:xfrm>
                <a:off x="7257157" y="4977519"/>
                <a:ext cx="85680" cy="90720"/>
              </p14:xfrm>
            </p:contentPart>
          </mc:Choice>
          <mc:Fallback xmlns="">
            <p:pic>
              <p:nvPicPr>
                <p:cNvPr id="93" name="Freihand 92">
                  <a:extLst>
                    <a:ext uri="{FF2B5EF4-FFF2-40B4-BE49-F238E27FC236}">
                      <a16:creationId xmlns:a16="http://schemas.microsoft.com/office/drawing/2014/main" id="{34C8AB1E-E345-46DE-A7DD-B83DEF29AE8C}"/>
                    </a:ext>
                  </a:extLst>
                </p:cNvPr>
                <p:cNvPicPr/>
                <p:nvPr/>
              </p:nvPicPr>
              <p:blipFill>
                <a:blip r:embed="rId167"/>
                <a:stretch>
                  <a:fillRect/>
                </a:stretch>
              </p:blipFill>
              <p:spPr>
                <a:xfrm>
                  <a:off x="7252837" y="4973199"/>
                  <a:ext cx="94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FFD7552A-8412-4C61-99A9-3872C1A13EEF}"/>
                    </a:ext>
                  </a:extLst>
                </p14:cNvPr>
                <p14:cNvContentPartPr/>
                <p14:nvPr/>
              </p14:nvContentPartPr>
              <p14:xfrm>
                <a:off x="7351117" y="4879959"/>
                <a:ext cx="158040" cy="111240"/>
              </p14:xfrm>
            </p:contentPart>
          </mc:Choice>
          <mc:Fallback xmlns="">
            <p:pic>
              <p:nvPicPr>
                <p:cNvPr id="94" name="Freihand 93">
                  <a:extLst>
                    <a:ext uri="{FF2B5EF4-FFF2-40B4-BE49-F238E27FC236}">
                      <a16:creationId xmlns:a16="http://schemas.microsoft.com/office/drawing/2014/main" id="{FFD7552A-8412-4C61-99A9-3872C1A13EEF}"/>
                    </a:ext>
                  </a:extLst>
                </p:cNvPr>
                <p:cNvPicPr/>
                <p:nvPr/>
              </p:nvPicPr>
              <p:blipFill>
                <a:blip r:embed="rId169"/>
                <a:stretch>
                  <a:fillRect/>
                </a:stretch>
              </p:blipFill>
              <p:spPr>
                <a:xfrm>
                  <a:off x="7346797" y="4875639"/>
                  <a:ext cx="166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7698C927-3FC1-4782-8FCE-D7CDFDE8AA54}"/>
                    </a:ext>
                  </a:extLst>
                </p14:cNvPr>
                <p14:cNvContentPartPr/>
                <p14:nvPr/>
              </p14:nvContentPartPr>
              <p14:xfrm>
                <a:off x="7514557" y="4841439"/>
                <a:ext cx="100080" cy="199440"/>
              </p14:xfrm>
            </p:contentPart>
          </mc:Choice>
          <mc:Fallback xmlns="">
            <p:pic>
              <p:nvPicPr>
                <p:cNvPr id="95" name="Freihand 94">
                  <a:extLst>
                    <a:ext uri="{FF2B5EF4-FFF2-40B4-BE49-F238E27FC236}">
                      <a16:creationId xmlns:a16="http://schemas.microsoft.com/office/drawing/2014/main" id="{7698C927-3FC1-4782-8FCE-D7CDFDE8AA54}"/>
                    </a:ext>
                  </a:extLst>
                </p:cNvPr>
                <p:cNvPicPr/>
                <p:nvPr/>
              </p:nvPicPr>
              <p:blipFill>
                <a:blip r:embed="rId171"/>
                <a:stretch>
                  <a:fillRect/>
                </a:stretch>
              </p:blipFill>
              <p:spPr>
                <a:xfrm>
                  <a:off x="7510237" y="4837119"/>
                  <a:ext cx="108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F171B87A-12FD-4355-8E9D-C684AA6310F2}"/>
                    </a:ext>
                  </a:extLst>
                </p14:cNvPr>
                <p14:cNvContentPartPr/>
                <p14:nvPr/>
              </p14:nvContentPartPr>
              <p14:xfrm>
                <a:off x="7610317" y="4720839"/>
                <a:ext cx="50400" cy="154080"/>
              </p14:xfrm>
            </p:contentPart>
          </mc:Choice>
          <mc:Fallback xmlns="">
            <p:pic>
              <p:nvPicPr>
                <p:cNvPr id="96" name="Freihand 95">
                  <a:extLst>
                    <a:ext uri="{FF2B5EF4-FFF2-40B4-BE49-F238E27FC236}">
                      <a16:creationId xmlns:a16="http://schemas.microsoft.com/office/drawing/2014/main" id="{F171B87A-12FD-4355-8E9D-C684AA6310F2}"/>
                    </a:ext>
                  </a:extLst>
                </p:cNvPr>
                <p:cNvPicPr/>
                <p:nvPr/>
              </p:nvPicPr>
              <p:blipFill>
                <a:blip r:embed="rId173"/>
                <a:stretch>
                  <a:fillRect/>
                </a:stretch>
              </p:blipFill>
              <p:spPr>
                <a:xfrm>
                  <a:off x="7605997" y="4716519"/>
                  <a:ext cx="59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DB520FC5-C271-4B7B-881D-155BF063CD78}"/>
                    </a:ext>
                  </a:extLst>
                </p14:cNvPr>
                <p14:cNvContentPartPr/>
                <p14:nvPr/>
              </p14:nvContentPartPr>
              <p14:xfrm>
                <a:off x="7668637" y="4708239"/>
                <a:ext cx="252720" cy="119160"/>
              </p14:xfrm>
            </p:contentPart>
          </mc:Choice>
          <mc:Fallback xmlns="">
            <p:pic>
              <p:nvPicPr>
                <p:cNvPr id="97" name="Freihand 96">
                  <a:extLst>
                    <a:ext uri="{FF2B5EF4-FFF2-40B4-BE49-F238E27FC236}">
                      <a16:creationId xmlns:a16="http://schemas.microsoft.com/office/drawing/2014/main" id="{DB520FC5-C271-4B7B-881D-155BF063CD78}"/>
                    </a:ext>
                  </a:extLst>
                </p:cNvPr>
                <p:cNvPicPr/>
                <p:nvPr/>
              </p:nvPicPr>
              <p:blipFill>
                <a:blip r:embed="rId175"/>
                <a:stretch>
                  <a:fillRect/>
                </a:stretch>
              </p:blipFill>
              <p:spPr>
                <a:xfrm>
                  <a:off x="7664317" y="4703919"/>
                  <a:ext cx="26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B16334B3-FCA9-4555-A2F6-890167F2C059}"/>
                    </a:ext>
                  </a:extLst>
                </p14:cNvPr>
                <p14:cNvContentPartPr/>
                <p14:nvPr/>
              </p14:nvContentPartPr>
              <p14:xfrm>
                <a:off x="7945117" y="4519959"/>
                <a:ext cx="253800" cy="179640"/>
              </p14:xfrm>
            </p:contentPart>
          </mc:Choice>
          <mc:Fallback xmlns="">
            <p:pic>
              <p:nvPicPr>
                <p:cNvPr id="98" name="Freihand 97">
                  <a:extLst>
                    <a:ext uri="{FF2B5EF4-FFF2-40B4-BE49-F238E27FC236}">
                      <a16:creationId xmlns:a16="http://schemas.microsoft.com/office/drawing/2014/main" id="{B16334B3-FCA9-4555-A2F6-890167F2C059}"/>
                    </a:ext>
                  </a:extLst>
                </p:cNvPr>
                <p:cNvPicPr/>
                <p:nvPr/>
              </p:nvPicPr>
              <p:blipFill>
                <a:blip r:embed="rId177"/>
                <a:stretch>
                  <a:fillRect/>
                </a:stretch>
              </p:blipFill>
              <p:spPr>
                <a:xfrm>
                  <a:off x="7940797" y="4515639"/>
                  <a:ext cx="262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Freihand 102">
                  <a:extLst>
                    <a:ext uri="{FF2B5EF4-FFF2-40B4-BE49-F238E27FC236}">
                      <a16:creationId xmlns:a16="http://schemas.microsoft.com/office/drawing/2014/main" id="{A7F181AD-505F-4581-B011-EDFF675E21D1}"/>
                    </a:ext>
                  </a:extLst>
                </p14:cNvPr>
                <p14:cNvContentPartPr/>
                <p14:nvPr/>
              </p14:nvContentPartPr>
              <p14:xfrm>
                <a:off x="6487477" y="5446239"/>
                <a:ext cx="360" cy="360"/>
              </p14:xfrm>
            </p:contentPart>
          </mc:Choice>
          <mc:Fallback xmlns="">
            <p:pic>
              <p:nvPicPr>
                <p:cNvPr id="103" name="Freihand 102">
                  <a:extLst>
                    <a:ext uri="{FF2B5EF4-FFF2-40B4-BE49-F238E27FC236}">
                      <a16:creationId xmlns:a16="http://schemas.microsoft.com/office/drawing/2014/main" id="{A7F181AD-505F-4581-B011-EDFF675E21D1}"/>
                    </a:ext>
                  </a:extLst>
                </p:cNvPr>
                <p:cNvPicPr/>
                <p:nvPr/>
              </p:nvPicPr>
              <p:blipFill>
                <a:blip r:embed="rId179"/>
                <a:stretch>
                  <a:fillRect/>
                </a:stretch>
              </p:blipFill>
              <p:spPr>
                <a:xfrm>
                  <a:off x="6483157" y="54419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Freihand 103">
                  <a:extLst>
                    <a:ext uri="{FF2B5EF4-FFF2-40B4-BE49-F238E27FC236}">
                      <a16:creationId xmlns:a16="http://schemas.microsoft.com/office/drawing/2014/main" id="{31278CA1-5203-4208-B0FA-4B2F9BC6F6BE}"/>
                    </a:ext>
                  </a:extLst>
                </p14:cNvPr>
                <p14:cNvContentPartPr/>
                <p14:nvPr/>
              </p14:nvContentPartPr>
              <p14:xfrm>
                <a:off x="305917" y="5321679"/>
                <a:ext cx="6063840" cy="1257840"/>
              </p14:xfrm>
            </p:contentPart>
          </mc:Choice>
          <mc:Fallback xmlns="">
            <p:pic>
              <p:nvPicPr>
                <p:cNvPr id="104" name="Freihand 103">
                  <a:extLst>
                    <a:ext uri="{FF2B5EF4-FFF2-40B4-BE49-F238E27FC236}">
                      <a16:creationId xmlns:a16="http://schemas.microsoft.com/office/drawing/2014/main" id="{31278CA1-5203-4208-B0FA-4B2F9BC6F6BE}"/>
                    </a:ext>
                  </a:extLst>
                </p:cNvPr>
                <p:cNvPicPr/>
                <p:nvPr/>
              </p:nvPicPr>
              <p:blipFill>
                <a:blip r:embed="rId181"/>
                <a:stretch>
                  <a:fillRect/>
                </a:stretch>
              </p:blipFill>
              <p:spPr>
                <a:xfrm>
                  <a:off x="301597" y="5317359"/>
                  <a:ext cx="607248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51581674-DA7F-48E9-AFC8-19A307E18BDB}"/>
                    </a:ext>
                  </a:extLst>
                </p14:cNvPr>
                <p14:cNvContentPartPr/>
                <p14:nvPr/>
              </p14:nvContentPartPr>
              <p14:xfrm>
                <a:off x="7819837" y="5265879"/>
                <a:ext cx="240480" cy="201960"/>
              </p14:xfrm>
            </p:contentPart>
          </mc:Choice>
          <mc:Fallback xmlns="">
            <p:pic>
              <p:nvPicPr>
                <p:cNvPr id="106" name="Freihand 105">
                  <a:extLst>
                    <a:ext uri="{FF2B5EF4-FFF2-40B4-BE49-F238E27FC236}">
                      <a16:creationId xmlns:a16="http://schemas.microsoft.com/office/drawing/2014/main" id="{51581674-DA7F-48E9-AFC8-19A307E18BDB}"/>
                    </a:ext>
                  </a:extLst>
                </p:cNvPr>
                <p:cNvPicPr/>
                <p:nvPr/>
              </p:nvPicPr>
              <p:blipFill>
                <a:blip r:embed="rId183"/>
                <a:stretch>
                  <a:fillRect/>
                </a:stretch>
              </p:blipFill>
              <p:spPr>
                <a:xfrm>
                  <a:off x="7815517" y="5261559"/>
                  <a:ext cx="249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Freihand 106">
                  <a:extLst>
                    <a:ext uri="{FF2B5EF4-FFF2-40B4-BE49-F238E27FC236}">
                      <a16:creationId xmlns:a16="http://schemas.microsoft.com/office/drawing/2014/main" id="{13787BC7-2B95-415C-B87B-2E831D58082F}"/>
                    </a:ext>
                  </a:extLst>
                </p14:cNvPr>
                <p14:cNvContentPartPr/>
                <p14:nvPr/>
              </p14:nvContentPartPr>
              <p14:xfrm>
                <a:off x="8017117" y="5318799"/>
                <a:ext cx="132120" cy="10800"/>
              </p14:xfrm>
            </p:contentPart>
          </mc:Choice>
          <mc:Fallback xmlns="">
            <p:pic>
              <p:nvPicPr>
                <p:cNvPr id="107" name="Freihand 106">
                  <a:extLst>
                    <a:ext uri="{FF2B5EF4-FFF2-40B4-BE49-F238E27FC236}">
                      <a16:creationId xmlns:a16="http://schemas.microsoft.com/office/drawing/2014/main" id="{13787BC7-2B95-415C-B87B-2E831D58082F}"/>
                    </a:ext>
                  </a:extLst>
                </p:cNvPr>
                <p:cNvPicPr/>
                <p:nvPr/>
              </p:nvPicPr>
              <p:blipFill>
                <a:blip r:embed="rId185"/>
                <a:stretch>
                  <a:fillRect/>
                </a:stretch>
              </p:blipFill>
              <p:spPr>
                <a:xfrm>
                  <a:off x="8012797" y="5314479"/>
                  <a:ext cx="14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Freihand 107">
                  <a:extLst>
                    <a:ext uri="{FF2B5EF4-FFF2-40B4-BE49-F238E27FC236}">
                      <a16:creationId xmlns:a16="http://schemas.microsoft.com/office/drawing/2014/main" id="{C5B35F41-33EE-4EB4-AE1D-8A3EBF06C0B3}"/>
                    </a:ext>
                  </a:extLst>
                </p14:cNvPr>
                <p14:cNvContentPartPr/>
                <p14:nvPr/>
              </p14:nvContentPartPr>
              <p14:xfrm>
                <a:off x="7976077" y="5228799"/>
                <a:ext cx="261000" cy="205200"/>
              </p14:xfrm>
            </p:contentPart>
          </mc:Choice>
          <mc:Fallback xmlns="">
            <p:pic>
              <p:nvPicPr>
                <p:cNvPr id="108" name="Freihand 107">
                  <a:extLst>
                    <a:ext uri="{FF2B5EF4-FFF2-40B4-BE49-F238E27FC236}">
                      <a16:creationId xmlns:a16="http://schemas.microsoft.com/office/drawing/2014/main" id="{C5B35F41-33EE-4EB4-AE1D-8A3EBF06C0B3}"/>
                    </a:ext>
                  </a:extLst>
                </p:cNvPr>
                <p:cNvPicPr/>
                <p:nvPr/>
              </p:nvPicPr>
              <p:blipFill>
                <a:blip r:embed="rId187"/>
                <a:stretch>
                  <a:fillRect/>
                </a:stretch>
              </p:blipFill>
              <p:spPr>
                <a:xfrm>
                  <a:off x="7971757" y="5224479"/>
                  <a:ext cx="269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9CEB281F-25A3-41B7-B535-1D2837CCE1F7}"/>
                    </a:ext>
                  </a:extLst>
                </p14:cNvPr>
                <p14:cNvContentPartPr/>
                <p14:nvPr/>
              </p14:nvContentPartPr>
              <p14:xfrm>
                <a:off x="7947997" y="5882559"/>
                <a:ext cx="159840" cy="23760"/>
              </p14:xfrm>
            </p:contentPart>
          </mc:Choice>
          <mc:Fallback xmlns="">
            <p:pic>
              <p:nvPicPr>
                <p:cNvPr id="111" name="Freihand 110">
                  <a:extLst>
                    <a:ext uri="{FF2B5EF4-FFF2-40B4-BE49-F238E27FC236}">
                      <a16:creationId xmlns:a16="http://schemas.microsoft.com/office/drawing/2014/main" id="{9CEB281F-25A3-41B7-B535-1D2837CCE1F7}"/>
                    </a:ext>
                  </a:extLst>
                </p:cNvPr>
                <p:cNvPicPr/>
                <p:nvPr/>
              </p:nvPicPr>
              <p:blipFill>
                <a:blip r:embed="rId189"/>
                <a:stretch>
                  <a:fillRect/>
                </a:stretch>
              </p:blipFill>
              <p:spPr>
                <a:xfrm>
                  <a:off x="7943677" y="5878239"/>
                  <a:ext cx="168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FCAE10E6-F766-4B49-ACC8-2CBAFFC00468}"/>
                    </a:ext>
                  </a:extLst>
                </p14:cNvPr>
                <p14:cNvContentPartPr/>
                <p14:nvPr/>
              </p14:nvContentPartPr>
              <p14:xfrm>
                <a:off x="8110717" y="5865999"/>
                <a:ext cx="244440" cy="117720"/>
              </p14:xfrm>
            </p:contentPart>
          </mc:Choice>
          <mc:Fallback xmlns="">
            <p:pic>
              <p:nvPicPr>
                <p:cNvPr id="112" name="Freihand 111">
                  <a:extLst>
                    <a:ext uri="{FF2B5EF4-FFF2-40B4-BE49-F238E27FC236}">
                      <a16:creationId xmlns:a16="http://schemas.microsoft.com/office/drawing/2014/main" id="{FCAE10E6-F766-4B49-ACC8-2CBAFFC00468}"/>
                    </a:ext>
                  </a:extLst>
                </p:cNvPr>
                <p:cNvPicPr/>
                <p:nvPr/>
              </p:nvPicPr>
              <p:blipFill>
                <a:blip r:embed="rId191"/>
                <a:stretch>
                  <a:fillRect/>
                </a:stretch>
              </p:blipFill>
              <p:spPr>
                <a:xfrm>
                  <a:off x="8106397" y="5861679"/>
                  <a:ext cx="253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85639001-59E9-4E3F-9D07-851DA4A9F55D}"/>
                    </a:ext>
                  </a:extLst>
                </p14:cNvPr>
                <p14:cNvContentPartPr/>
                <p14:nvPr/>
              </p14:nvContentPartPr>
              <p14:xfrm>
                <a:off x="1370437" y="5273079"/>
                <a:ext cx="5472000" cy="290520"/>
              </p14:xfrm>
            </p:contentPart>
          </mc:Choice>
          <mc:Fallback xmlns="">
            <p:pic>
              <p:nvPicPr>
                <p:cNvPr id="114" name="Freihand 113">
                  <a:extLst>
                    <a:ext uri="{FF2B5EF4-FFF2-40B4-BE49-F238E27FC236}">
                      <a16:creationId xmlns:a16="http://schemas.microsoft.com/office/drawing/2014/main" id="{85639001-59E9-4E3F-9D07-851DA4A9F55D}"/>
                    </a:ext>
                  </a:extLst>
                </p:cNvPr>
                <p:cNvPicPr/>
                <p:nvPr/>
              </p:nvPicPr>
              <p:blipFill>
                <a:blip r:embed="rId193"/>
                <a:stretch>
                  <a:fillRect/>
                </a:stretch>
              </p:blipFill>
              <p:spPr>
                <a:xfrm>
                  <a:off x="1366117" y="5268759"/>
                  <a:ext cx="54806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781E1066-4A52-488B-87FF-5EABAAED316D}"/>
                    </a:ext>
                  </a:extLst>
                </p14:cNvPr>
                <p14:cNvContentPartPr/>
                <p14:nvPr/>
              </p14:nvContentPartPr>
              <p14:xfrm>
                <a:off x="1254517" y="5336079"/>
                <a:ext cx="281160" cy="293040"/>
              </p14:xfrm>
            </p:contentPart>
          </mc:Choice>
          <mc:Fallback xmlns="">
            <p:pic>
              <p:nvPicPr>
                <p:cNvPr id="115" name="Freihand 114">
                  <a:extLst>
                    <a:ext uri="{FF2B5EF4-FFF2-40B4-BE49-F238E27FC236}">
                      <a16:creationId xmlns:a16="http://schemas.microsoft.com/office/drawing/2014/main" id="{781E1066-4A52-488B-87FF-5EABAAED316D}"/>
                    </a:ext>
                  </a:extLst>
                </p:cNvPr>
                <p:cNvPicPr/>
                <p:nvPr/>
              </p:nvPicPr>
              <p:blipFill>
                <a:blip r:embed="rId195"/>
                <a:stretch>
                  <a:fillRect/>
                </a:stretch>
              </p:blipFill>
              <p:spPr>
                <a:xfrm>
                  <a:off x="1250197" y="5331759"/>
                  <a:ext cx="289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4C153525-3B70-4AB4-8E6E-E2E575FD3DB7}"/>
                    </a:ext>
                  </a:extLst>
                </p14:cNvPr>
                <p14:cNvContentPartPr/>
                <p14:nvPr/>
              </p14:nvContentPartPr>
              <p14:xfrm>
                <a:off x="7744237" y="4926039"/>
                <a:ext cx="189000" cy="186480"/>
              </p14:xfrm>
            </p:contentPart>
          </mc:Choice>
          <mc:Fallback xmlns="">
            <p:pic>
              <p:nvPicPr>
                <p:cNvPr id="117" name="Freihand 116">
                  <a:extLst>
                    <a:ext uri="{FF2B5EF4-FFF2-40B4-BE49-F238E27FC236}">
                      <a16:creationId xmlns:a16="http://schemas.microsoft.com/office/drawing/2014/main" id="{4C153525-3B70-4AB4-8E6E-E2E575FD3DB7}"/>
                    </a:ext>
                  </a:extLst>
                </p:cNvPr>
                <p:cNvPicPr/>
                <p:nvPr/>
              </p:nvPicPr>
              <p:blipFill>
                <a:blip r:embed="rId197"/>
                <a:stretch>
                  <a:fillRect/>
                </a:stretch>
              </p:blipFill>
              <p:spPr>
                <a:xfrm>
                  <a:off x="7739917" y="4921719"/>
                  <a:ext cx="197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E799A72C-9EE9-4C7D-A53C-339C6D685AEA}"/>
                    </a:ext>
                  </a:extLst>
                </p14:cNvPr>
                <p14:cNvContentPartPr/>
                <p14:nvPr/>
              </p14:nvContentPartPr>
              <p14:xfrm>
                <a:off x="7875637" y="5007039"/>
                <a:ext cx="135360" cy="42480"/>
              </p14:xfrm>
            </p:contentPart>
          </mc:Choice>
          <mc:Fallback xmlns="">
            <p:pic>
              <p:nvPicPr>
                <p:cNvPr id="119" name="Freihand 118">
                  <a:extLst>
                    <a:ext uri="{FF2B5EF4-FFF2-40B4-BE49-F238E27FC236}">
                      <a16:creationId xmlns:a16="http://schemas.microsoft.com/office/drawing/2014/main" id="{E799A72C-9EE9-4C7D-A53C-339C6D685AEA}"/>
                    </a:ext>
                  </a:extLst>
                </p:cNvPr>
                <p:cNvPicPr/>
                <p:nvPr/>
              </p:nvPicPr>
              <p:blipFill>
                <a:blip r:embed="rId199"/>
                <a:stretch>
                  <a:fillRect/>
                </a:stretch>
              </p:blipFill>
              <p:spPr>
                <a:xfrm>
                  <a:off x="7871317" y="5002719"/>
                  <a:ext cx="144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9DAE5D71-7E52-4ABE-A027-CB717EBF188D}"/>
                    </a:ext>
                  </a:extLst>
                </p14:cNvPr>
                <p14:cNvContentPartPr/>
                <p14:nvPr/>
              </p14:nvContentPartPr>
              <p14:xfrm>
                <a:off x="7961317" y="4960959"/>
                <a:ext cx="131760" cy="127440"/>
              </p14:xfrm>
            </p:contentPart>
          </mc:Choice>
          <mc:Fallback xmlns="">
            <p:pic>
              <p:nvPicPr>
                <p:cNvPr id="120" name="Freihand 119">
                  <a:extLst>
                    <a:ext uri="{FF2B5EF4-FFF2-40B4-BE49-F238E27FC236}">
                      <a16:creationId xmlns:a16="http://schemas.microsoft.com/office/drawing/2014/main" id="{9DAE5D71-7E52-4ABE-A027-CB717EBF188D}"/>
                    </a:ext>
                  </a:extLst>
                </p:cNvPr>
                <p:cNvPicPr/>
                <p:nvPr/>
              </p:nvPicPr>
              <p:blipFill>
                <a:blip r:embed="rId201"/>
                <a:stretch>
                  <a:fillRect/>
                </a:stretch>
              </p:blipFill>
              <p:spPr>
                <a:xfrm>
                  <a:off x="7956997" y="4956639"/>
                  <a:ext cx="140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9A354F9A-567D-43B6-8D1D-DD3A0131C778}"/>
                    </a:ext>
                  </a:extLst>
                </p14:cNvPr>
                <p14:cNvContentPartPr/>
                <p14:nvPr/>
              </p14:nvContentPartPr>
              <p14:xfrm>
                <a:off x="8079397" y="4903359"/>
                <a:ext cx="161640" cy="133200"/>
              </p14:xfrm>
            </p:contentPart>
          </mc:Choice>
          <mc:Fallback xmlns="">
            <p:pic>
              <p:nvPicPr>
                <p:cNvPr id="122" name="Freihand 121">
                  <a:extLst>
                    <a:ext uri="{FF2B5EF4-FFF2-40B4-BE49-F238E27FC236}">
                      <a16:creationId xmlns:a16="http://schemas.microsoft.com/office/drawing/2014/main" id="{9A354F9A-567D-43B6-8D1D-DD3A0131C778}"/>
                    </a:ext>
                  </a:extLst>
                </p:cNvPr>
                <p:cNvPicPr/>
                <p:nvPr/>
              </p:nvPicPr>
              <p:blipFill>
                <a:blip r:embed="rId203"/>
                <a:stretch>
                  <a:fillRect/>
                </a:stretch>
              </p:blipFill>
              <p:spPr>
                <a:xfrm>
                  <a:off x="8075077" y="4899039"/>
                  <a:ext cx="170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D2D0C8EB-F472-4970-956E-E8CE044D347C}"/>
                    </a:ext>
                  </a:extLst>
                </p14:cNvPr>
                <p14:cNvContentPartPr/>
                <p14:nvPr/>
              </p14:nvContentPartPr>
              <p14:xfrm>
                <a:off x="8373877" y="4834599"/>
                <a:ext cx="133560" cy="94680"/>
              </p14:xfrm>
            </p:contentPart>
          </mc:Choice>
          <mc:Fallback xmlns="">
            <p:pic>
              <p:nvPicPr>
                <p:cNvPr id="124" name="Freihand 123">
                  <a:extLst>
                    <a:ext uri="{FF2B5EF4-FFF2-40B4-BE49-F238E27FC236}">
                      <a16:creationId xmlns:a16="http://schemas.microsoft.com/office/drawing/2014/main" id="{D2D0C8EB-F472-4970-956E-E8CE044D347C}"/>
                    </a:ext>
                  </a:extLst>
                </p:cNvPr>
                <p:cNvPicPr/>
                <p:nvPr/>
              </p:nvPicPr>
              <p:blipFill>
                <a:blip r:embed="rId205"/>
                <a:stretch>
                  <a:fillRect/>
                </a:stretch>
              </p:blipFill>
              <p:spPr>
                <a:xfrm>
                  <a:off x="8369557" y="4830279"/>
                  <a:ext cx="142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AE536AC3-D9F5-4CE5-9E9E-2DEF156EC812}"/>
                    </a:ext>
                  </a:extLst>
                </p14:cNvPr>
                <p14:cNvContentPartPr/>
                <p14:nvPr/>
              </p14:nvContentPartPr>
              <p14:xfrm>
                <a:off x="8489077" y="4827759"/>
                <a:ext cx="39240" cy="97560"/>
              </p14:xfrm>
            </p:contentPart>
          </mc:Choice>
          <mc:Fallback xmlns="">
            <p:pic>
              <p:nvPicPr>
                <p:cNvPr id="125" name="Freihand 124">
                  <a:extLst>
                    <a:ext uri="{FF2B5EF4-FFF2-40B4-BE49-F238E27FC236}">
                      <a16:creationId xmlns:a16="http://schemas.microsoft.com/office/drawing/2014/main" id="{AE536AC3-D9F5-4CE5-9E9E-2DEF156EC812}"/>
                    </a:ext>
                  </a:extLst>
                </p:cNvPr>
                <p:cNvPicPr/>
                <p:nvPr/>
              </p:nvPicPr>
              <p:blipFill>
                <a:blip r:embed="rId207"/>
                <a:stretch>
                  <a:fillRect/>
                </a:stretch>
              </p:blipFill>
              <p:spPr>
                <a:xfrm>
                  <a:off x="8484757" y="4823439"/>
                  <a:ext cx="47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55DE4AFD-54FB-4662-8EAA-E2EE15EC3CF7}"/>
                    </a:ext>
                  </a:extLst>
                </p14:cNvPr>
                <p14:cNvContentPartPr/>
                <p14:nvPr/>
              </p14:nvContentPartPr>
              <p14:xfrm>
                <a:off x="8423197" y="4804719"/>
                <a:ext cx="199080" cy="144000"/>
              </p14:xfrm>
            </p:contentPart>
          </mc:Choice>
          <mc:Fallback xmlns="">
            <p:pic>
              <p:nvPicPr>
                <p:cNvPr id="126" name="Freihand 125">
                  <a:extLst>
                    <a:ext uri="{FF2B5EF4-FFF2-40B4-BE49-F238E27FC236}">
                      <a16:creationId xmlns:a16="http://schemas.microsoft.com/office/drawing/2014/main" id="{55DE4AFD-54FB-4662-8EAA-E2EE15EC3CF7}"/>
                    </a:ext>
                  </a:extLst>
                </p:cNvPr>
                <p:cNvPicPr/>
                <p:nvPr/>
              </p:nvPicPr>
              <p:blipFill>
                <a:blip r:embed="rId209"/>
                <a:stretch>
                  <a:fillRect/>
                </a:stretch>
              </p:blipFill>
              <p:spPr>
                <a:xfrm>
                  <a:off x="8418877" y="4800399"/>
                  <a:ext cx="20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981D18E1-45FE-4CD4-8CA5-13BC3A5C0560}"/>
                    </a:ext>
                  </a:extLst>
                </p14:cNvPr>
                <p14:cNvContentPartPr/>
                <p14:nvPr/>
              </p14:nvContentPartPr>
              <p14:xfrm>
                <a:off x="7973557" y="4662879"/>
                <a:ext cx="220320" cy="181080"/>
              </p14:xfrm>
            </p:contentPart>
          </mc:Choice>
          <mc:Fallback xmlns="">
            <p:pic>
              <p:nvPicPr>
                <p:cNvPr id="128" name="Freihand 127">
                  <a:extLst>
                    <a:ext uri="{FF2B5EF4-FFF2-40B4-BE49-F238E27FC236}">
                      <a16:creationId xmlns:a16="http://schemas.microsoft.com/office/drawing/2014/main" id="{981D18E1-45FE-4CD4-8CA5-13BC3A5C0560}"/>
                    </a:ext>
                  </a:extLst>
                </p:cNvPr>
                <p:cNvPicPr/>
                <p:nvPr/>
              </p:nvPicPr>
              <p:blipFill>
                <a:blip r:embed="rId211"/>
                <a:stretch>
                  <a:fillRect/>
                </a:stretch>
              </p:blipFill>
              <p:spPr>
                <a:xfrm>
                  <a:off x="7969237" y="4658559"/>
                  <a:ext cx="228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9DD4F3D4-0712-42C3-A452-CFEE1E3CC9DC}"/>
                    </a:ext>
                  </a:extLst>
                </p14:cNvPr>
                <p14:cNvContentPartPr/>
                <p14:nvPr/>
              </p14:nvContentPartPr>
              <p14:xfrm>
                <a:off x="8122597" y="4726239"/>
                <a:ext cx="132120" cy="39240"/>
              </p14:xfrm>
            </p:contentPart>
          </mc:Choice>
          <mc:Fallback xmlns="">
            <p:pic>
              <p:nvPicPr>
                <p:cNvPr id="129" name="Freihand 128">
                  <a:extLst>
                    <a:ext uri="{FF2B5EF4-FFF2-40B4-BE49-F238E27FC236}">
                      <a16:creationId xmlns:a16="http://schemas.microsoft.com/office/drawing/2014/main" id="{9DD4F3D4-0712-42C3-A452-CFEE1E3CC9DC}"/>
                    </a:ext>
                  </a:extLst>
                </p:cNvPr>
                <p:cNvPicPr/>
                <p:nvPr/>
              </p:nvPicPr>
              <p:blipFill>
                <a:blip r:embed="rId213"/>
                <a:stretch>
                  <a:fillRect/>
                </a:stretch>
              </p:blipFill>
              <p:spPr>
                <a:xfrm>
                  <a:off x="8118277" y="4721919"/>
                  <a:ext cx="14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D0FC7F02-1C74-4513-8367-F65396869ABE}"/>
                    </a:ext>
                  </a:extLst>
                </p14:cNvPr>
                <p14:cNvContentPartPr/>
                <p14:nvPr/>
              </p14:nvContentPartPr>
              <p14:xfrm>
                <a:off x="8179117" y="4676559"/>
                <a:ext cx="113400" cy="100440"/>
              </p14:xfrm>
            </p:contentPart>
          </mc:Choice>
          <mc:Fallback xmlns="">
            <p:pic>
              <p:nvPicPr>
                <p:cNvPr id="130" name="Freihand 129">
                  <a:extLst>
                    <a:ext uri="{FF2B5EF4-FFF2-40B4-BE49-F238E27FC236}">
                      <a16:creationId xmlns:a16="http://schemas.microsoft.com/office/drawing/2014/main" id="{D0FC7F02-1C74-4513-8367-F65396869ABE}"/>
                    </a:ext>
                  </a:extLst>
                </p:cNvPr>
                <p:cNvPicPr/>
                <p:nvPr/>
              </p:nvPicPr>
              <p:blipFill>
                <a:blip r:embed="rId215"/>
                <a:stretch>
                  <a:fillRect/>
                </a:stretch>
              </p:blipFill>
              <p:spPr>
                <a:xfrm>
                  <a:off x="8174797" y="4672239"/>
                  <a:ext cx="122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EDC5592F-4819-4D22-A805-B0A6F6BF26CC}"/>
                    </a:ext>
                  </a:extLst>
                </p14:cNvPr>
                <p14:cNvContentPartPr/>
                <p14:nvPr/>
              </p14:nvContentPartPr>
              <p14:xfrm>
                <a:off x="8289277" y="4635519"/>
                <a:ext cx="109800" cy="91800"/>
              </p14:xfrm>
            </p:contentPart>
          </mc:Choice>
          <mc:Fallback xmlns="">
            <p:pic>
              <p:nvPicPr>
                <p:cNvPr id="131" name="Freihand 130">
                  <a:extLst>
                    <a:ext uri="{FF2B5EF4-FFF2-40B4-BE49-F238E27FC236}">
                      <a16:creationId xmlns:a16="http://schemas.microsoft.com/office/drawing/2014/main" id="{EDC5592F-4819-4D22-A805-B0A6F6BF26CC}"/>
                    </a:ext>
                  </a:extLst>
                </p:cNvPr>
                <p:cNvPicPr/>
                <p:nvPr/>
              </p:nvPicPr>
              <p:blipFill>
                <a:blip r:embed="rId217"/>
                <a:stretch>
                  <a:fillRect/>
                </a:stretch>
              </p:blipFill>
              <p:spPr>
                <a:xfrm>
                  <a:off x="8284957" y="4631199"/>
                  <a:ext cx="118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 name="Freihand 131">
                  <a:extLst>
                    <a:ext uri="{FF2B5EF4-FFF2-40B4-BE49-F238E27FC236}">
                      <a16:creationId xmlns:a16="http://schemas.microsoft.com/office/drawing/2014/main" id="{7C78F66C-5494-4FF8-AA45-D754E9428556}"/>
                    </a:ext>
                  </a:extLst>
                </p14:cNvPr>
                <p14:cNvContentPartPr/>
                <p14:nvPr/>
              </p14:nvContentPartPr>
              <p14:xfrm>
                <a:off x="8352997" y="4607079"/>
                <a:ext cx="134280" cy="92520"/>
              </p14:xfrm>
            </p:contentPart>
          </mc:Choice>
          <mc:Fallback xmlns="">
            <p:pic>
              <p:nvPicPr>
                <p:cNvPr id="132" name="Freihand 131">
                  <a:extLst>
                    <a:ext uri="{FF2B5EF4-FFF2-40B4-BE49-F238E27FC236}">
                      <a16:creationId xmlns:a16="http://schemas.microsoft.com/office/drawing/2014/main" id="{7C78F66C-5494-4FF8-AA45-D754E9428556}"/>
                    </a:ext>
                  </a:extLst>
                </p:cNvPr>
                <p:cNvPicPr/>
                <p:nvPr/>
              </p:nvPicPr>
              <p:blipFill>
                <a:blip r:embed="rId219"/>
                <a:stretch>
                  <a:fillRect/>
                </a:stretch>
              </p:blipFill>
              <p:spPr>
                <a:xfrm>
                  <a:off x="8348677" y="4602759"/>
                  <a:ext cx="142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6F8DC317-526F-45CF-B50C-B41C90841ED1}"/>
                    </a:ext>
                  </a:extLst>
                </p14:cNvPr>
                <p14:cNvContentPartPr/>
                <p14:nvPr/>
              </p14:nvContentPartPr>
              <p14:xfrm>
                <a:off x="8307637" y="4351479"/>
                <a:ext cx="137880" cy="167040"/>
              </p14:xfrm>
            </p:contentPart>
          </mc:Choice>
          <mc:Fallback xmlns="">
            <p:pic>
              <p:nvPicPr>
                <p:cNvPr id="134" name="Freihand 133">
                  <a:extLst>
                    <a:ext uri="{FF2B5EF4-FFF2-40B4-BE49-F238E27FC236}">
                      <a16:creationId xmlns:a16="http://schemas.microsoft.com/office/drawing/2014/main" id="{6F8DC317-526F-45CF-B50C-B41C90841ED1}"/>
                    </a:ext>
                  </a:extLst>
                </p:cNvPr>
                <p:cNvPicPr/>
                <p:nvPr/>
              </p:nvPicPr>
              <p:blipFill>
                <a:blip r:embed="rId221"/>
                <a:stretch>
                  <a:fillRect/>
                </a:stretch>
              </p:blipFill>
              <p:spPr>
                <a:xfrm>
                  <a:off x="8303317" y="4347159"/>
                  <a:ext cx="146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8AA89292-B728-4B46-9C68-EED32623799A}"/>
                    </a:ext>
                  </a:extLst>
                </p14:cNvPr>
                <p14:cNvContentPartPr/>
                <p14:nvPr/>
              </p14:nvContentPartPr>
              <p14:xfrm>
                <a:off x="8307637" y="4249599"/>
                <a:ext cx="198720" cy="143280"/>
              </p14:xfrm>
            </p:contentPart>
          </mc:Choice>
          <mc:Fallback xmlns="">
            <p:pic>
              <p:nvPicPr>
                <p:cNvPr id="135" name="Freihand 134">
                  <a:extLst>
                    <a:ext uri="{FF2B5EF4-FFF2-40B4-BE49-F238E27FC236}">
                      <a16:creationId xmlns:a16="http://schemas.microsoft.com/office/drawing/2014/main" id="{8AA89292-B728-4B46-9C68-EED32623799A}"/>
                    </a:ext>
                  </a:extLst>
                </p:cNvPr>
                <p:cNvPicPr/>
                <p:nvPr/>
              </p:nvPicPr>
              <p:blipFill>
                <a:blip r:embed="rId223"/>
                <a:stretch>
                  <a:fillRect/>
                </a:stretch>
              </p:blipFill>
              <p:spPr>
                <a:xfrm>
                  <a:off x="8303317" y="4245279"/>
                  <a:ext cx="207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4A14891C-D338-4F20-B855-A56D1D11E261}"/>
                    </a:ext>
                  </a:extLst>
                </p14:cNvPr>
                <p14:cNvContentPartPr/>
                <p14:nvPr/>
              </p14:nvContentPartPr>
              <p14:xfrm>
                <a:off x="8496637" y="4023879"/>
                <a:ext cx="127080" cy="149040"/>
              </p14:xfrm>
            </p:contentPart>
          </mc:Choice>
          <mc:Fallback xmlns="">
            <p:pic>
              <p:nvPicPr>
                <p:cNvPr id="137" name="Freihand 136">
                  <a:extLst>
                    <a:ext uri="{FF2B5EF4-FFF2-40B4-BE49-F238E27FC236}">
                      <a16:creationId xmlns:a16="http://schemas.microsoft.com/office/drawing/2014/main" id="{4A14891C-D338-4F20-B855-A56D1D11E261}"/>
                    </a:ext>
                  </a:extLst>
                </p:cNvPr>
                <p:cNvPicPr/>
                <p:nvPr/>
              </p:nvPicPr>
              <p:blipFill>
                <a:blip r:embed="rId225"/>
                <a:stretch>
                  <a:fillRect/>
                </a:stretch>
              </p:blipFill>
              <p:spPr>
                <a:xfrm>
                  <a:off x="8492317" y="4019559"/>
                  <a:ext cx="135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FAAC43D0-BDBE-4DAD-8A02-B43795C1D839}"/>
                    </a:ext>
                  </a:extLst>
                </p14:cNvPr>
                <p14:cNvContentPartPr/>
                <p14:nvPr/>
              </p14:nvContentPartPr>
              <p14:xfrm>
                <a:off x="8598517" y="3979599"/>
                <a:ext cx="77760" cy="101160"/>
              </p14:xfrm>
            </p:contentPart>
          </mc:Choice>
          <mc:Fallback xmlns="">
            <p:pic>
              <p:nvPicPr>
                <p:cNvPr id="138" name="Freihand 137">
                  <a:extLst>
                    <a:ext uri="{FF2B5EF4-FFF2-40B4-BE49-F238E27FC236}">
                      <a16:creationId xmlns:a16="http://schemas.microsoft.com/office/drawing/2014/main" id="{FAAC43D0-BDBE-4DAD-8A02-B43795C1D839}"/>
                    </a:ext>
                  </a:extLst>
                </p:cNvPr>
                <p:cNvPicPr/>
                <p:nvPr/>
              </p:nvPicPr>
              <p:blipFill>
                <a:blip r:embed="rId227"/>
                <a:stretch>
                  <a:fillRect/>
                </a:stretch>
              </p:blipFill>
              <p:spPr>
                <a:xfrm>
                  <a:off x="8594197" y="3975279"/>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79646AEF-D7E1-4F66-9906-ABDA5A60FDEE}"/>
                    </a:ext>
                  </a:extLst>
                </p14:cNvPr>
                <p14:cNvContentPartPr/>
                <p14:nvPr/>
              </p14:nvContentPartPr>
              <p14:xfrm>
                <a:off x="8687797" y="3918039"/>
                <a:ext cx="151200" cy="120600"/>
              </p14:xfrm>
            </p:contentPart>
          </mc:Choice>
          <mc:Fallback xmlns="">
            <p:pic>
              <p:nvPicPr>
                <p:cNvPr id="139" name="Freihand 138">
                  <a:extLst>
                    <a:ext uri="{FF2B5EF4-FFF2-40B4-BE49-F238E27FC236}">
                      <a16:creationId xmlns:a16="http://schemas.microsoft.com/office/drawing/2014/main" id="{79646AEF-D7E1-4F66-9906-ABDA5A60FDEE}"/>
                    </a:ext>
                  </a:extLst>
                </p:cNvPr>
                <p:cNvPicPr/>
                <p:nvPr/>
              </p:nvPicPr>
              <p:blipFill>
                <a:blip r:embed="rId229"/>
                <a:stretch>
                  <a:fillRect/>
                </a:stretch>
              </p:blipFill>
              <p:spPr>
                <a:xfrm>
                  <a:off x="8683477" y="3913719"/>
                  <a:ext cx="159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08DA203C-ECAC-40FB-94B1-02BE8CA6DBDD}"/>
                    </a:ext>
                  </a:extLst>
                </p14:cNvPr>
                <p14:cNvContentPartPr/>
                <p14:nvPr/>
              </p14:nvContentPartPr>
              <p14:xfrm>
                <a:off x="8833237" y="3679719"/>
                <a:ext cx="273240" cy="219960"/>
              </p14:xfrm>
            </p:contentPart>
          </mc:Choice>
          <mc:Fallback xmlns="">
            <p:pic>
              <p:nvPicPr>
                <p:cNvPr id="140" name="Freihand 139">
                  <a:extLst>
                    <a:ext uri="{FF2B5EF4-FFF2-40B4-BE49-F238E27FC236}">
                      <a16:creationId xmlns:a16="http://schemas.microsoft.com/office/drawing/2014/main" id="{08DA203C-ECAC-40FB-94B1-02BE8CA6DBDD}"/>
                    </a:ext>
                  </a:extLst>
                </p:cNvPr>
                <p:cNvPicPr/>
                <p:nvPr/>
              </p:nvPicPr>
              <p:blipFill>
                <a:blip r:embed="rId231"/>
                <a:stretch>
                  <a:fillRect/>
                </a:stretch>
              </p:blipFill>
              <p:spPr>
                <a:xfrm>
                  <a:off x="8828917" y="3675399"/>
                  <a:ext cx="281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FF14A959-CA50-4340-BAFC-433E10E186D1}"/>
                    </a:ext>
                  </a:extLst>
                </p14:cNvPr>
                <p14:cNvContentPartPr/>
                <p14:nvPr/>
              </p14:nvContentPartPr>
              <p14:xfrm>
                <a:off x="6134677" y="5498439"/>
                <a:ext cx="2499120" cy="963360"/>
              </p14:xfrm>
            </p:contentPart>
          </mc:Choice>
          <mc:Fallback xmlns="">
            <p:pic>
              <p:nvPicPr>
                <p:cNvPr id="141" name="Freihand 140">
                  <a:extLst>
                    <a:ext uri="{FF2B5EF4-FFF2-40B4-BE49-F238E27FC236}">
                      <a16:creationId xmlns:a16="http://schemas.microsoft.com/office/drawing/2014/main" id="{FF14A959-CA50-4340-BAFC-433E10E186D1}"/>
                    </a:ext>
                  </a:extLst>
                </p:cNvPr>
                <p:cNvPicPr/>
                <p:nvPr/>
              </p:nvPicPr>
              <p:blipFill>
                <a:blip r:embed="rId233"/>
                <a:stretch>
                  <a:fillRect/>
                </a:stretch>
              </p:blipFill>
              <p:spPr>
                <a:xfrm>
                  <a:off x="6130357" y="5494119"/>
                  <a:ext cx="2507760" cy="972000"/>
                </a:xfrm>
                <a:prstGeom prst="rect">
                  <a:avLst/>
                </a:prstGeom>
              </p:spPr>
            </p:pic>
          </mc:Fallback>
        </mc:AlternateContent>
      </p:grpSp>
      <p:grpSp>
        <p:nvGrpSpPr>
          <p:cNvPr id="71" name="Gruppieren 70">
            <a:extLst>
              <a:ext uri="{FF2B5EF4-FFF2-40B4-BE49-F238E27FC236}">
                <a16:creationId xmlns:a16="http://schemas.microsoft.com/office/drawing/2014/main" id="{4B8DC3D9-6DFA-4643-A3B9-BDC3F07FDEEC}"/>
              </a:ext>
            </a:extLst>
          </p:cNvPr>
          <p:cNvGrpSpPr/>
          <p:nvPr/>
        </p:nvGrpSpPr>
        <p:grpSpPr>
          <a:xfrm>
            <a:off x="2631877" y="317679"/>
            <a:ext cx="4077720" cy="1255680"/>
            <a:chOff x="2631877" y="317679"/>
            <a:chExt cx="4077720" cy="1255680"/>
          </a:xfrm>
        </p:grpSpPr>
        <mc:AlternateContent xmlns:mc="http://schemas.openxmlformats.org/markup-compatibility/2006" xmlns:p14="http://schemas.microsoft.com/office/powerpoint/2010/main">
          <mc:Choice Requires="p14">
            <p:contentPart p14:bwMode="auto" r:id="rId234">
              <p14:nvContentPartPr>
                <p14:cNvPr id="42" name="Freihand 41">
                  <a:extLst>
                    <a:ext uri="{FF2B5EF4-FFF2-40B4-BE49-F238E27FC236}">
                      <a16:creationId xmlns:a16="http://schemas.microsoft.com/office/drawing/2014/main" id="{8BF49798-6D15-4C35-B854-46A01E9E00F9}"/>
                    </a:ext>
                  </a:extLst>
                </p14:cNvPr>
                <p14:cNvContentPartPr/>
                <p14:nvPr/>
              </p14:nvContentPartPr>
              <p14:xfrm>
                <a:off x="2631877" y="682359"/>
                <a:ext cx="4077720" cy="891000"/>
              </p14:xfrm>
            </p:contentPart>
          </mc:Choice>
          <mc:Fallback xmlns="">
            <p:pic>
              <p:nvPicPr>
                <p:cNvPr id="42" name="Freihand 41">
                  <a:extLst>
                    <a:ext uri="{FF2B5EF4-FFF2-40B4-BE49-F238E27FC236}">
                      <a16:creationId xmlns:a16="http://schemas.microsoft.com/office/drawing/2014/main" id="{8BF49798-6D15-4C35-B854-46A01E9E00F9}"/>
                    </a:ext>
                  </a:extLst>
                </p:cNvPr>
                <p:cNvPicPr/>
                <p:nvPr/>
              </p:nvPicPr>
              <p:blipFill>
                <a:blip r:embed="rId235"/>
                <a:stretch>
                  <a:fillRect/>
                </a:stretch>
              </p:blipFill>
              <p:spPr>
                <a:xfrm>
                  <a:off x="2627557" y="678039"/>
                  <a:ext cx="408636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3" name="Freihand 42">
                  <a:extLst>
                    <a:ext uri="{FF2B5EF4-FFF2-40B4-BE49-F238E27FC236}">
                      <a16:creationId xmlns:a16="http://schemas.microsoft.com/office/drawing/2014/main" id="{D71BE0D7-EF56-488F-A06C-BF1758EEFCF0}"/>
                    </a:ext>
                  </a:extLst>
                </p14:cNvPr>
                <p14:cNvContentPartPr/>
                <p14:nvPr/>
              </p14:nvContentPartPr>
              <p14:xfrm>
                <a:off x="5153317" y="317679"/>
                <a:ext cx="599400" cy="533160"/>
              </p14:xfrm>
            </p:contentPart>
          </mc:Choice>
          <mc:Fallback xmlns="">
            <p:pic>
              <p:nvPicPr>
                <p:cNvPr id="43" name="Freihand 42">
                  <a:extLst>
                    <a:ext uri="{FF2B5EF4-FFF2-40B4-BE49-F238E27FC236}">
                      <a16:creationId xmlns:a16="http://schemas.microsoft.com/office/drawing/2014/main" id="{D71BE0D7-EF56-488F-A06C-BF1758EEFCF0}"/>
                    </a:ext>
                  </a:extLst>
                </p:cNvPr>
                <p:cNvPicPr/>
                <p:nvPr/>
              </p:nvPicPr>
              <p:blipFill>
                <a:blip r:embed="rId237"/>
                <a:stretch>
                  <a:fillRect/>
                </a:stretch>
              </p:blipFill>
              <p:spPr>
                <a:xfrm>
                  <a:off x="5148997" y="313359"/>
                  <a:ext cx="6080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6" name="Freihand 45">
                  <a:extLst>
                    <a:ext uri="{FF2B5EF4-FFF2-40B4-BE49-F238E27FC236}">
                      <a16:creationId xmlns:a16="http://schemas.microsoft.com/office/drawing/2014/main" id="{64C08316-63FB-4532-9F94-427FE5780E51}"/>
                    </a:ext>
                  </a:extLst>
                </p14:cNvPr>
                <p14:cNvContentPartPr/>
                <p14:nvPr/>
              </p14:nvContentPartPr>
              <p14:xfrm>
                <a:off x="5072317" y="622959"/>
                <a:ext cx="285840" cy="291600"/>
              </p14:xfrm>
            </p:contentPart>
          </mc:Choice>
          <mc:Fallback xmlns="">
            <p:pic>
              <p:nvPicPr>
                <p:cNvPr id="46" name="Freihand 45">
                  <a:extLst>
                    <a:ext uri="{FF2B5EF4-FFF2-40B4-BE49-F238E27FC236}">
                      <a16:creationId xmlns:a16="http://schemas.microsoft.com/office/drawing/2014/main" id="{64C08316-63FB-4532-9F94-427FE5780E51}"/>
                    </a:ext>
                  </a:extLst>
                </p:cNvPr>
                <p:cNvPicPr/>
                <p:nvPr/>
              </p:nvPicPr>
              <p:blipFill>
                <a:blip r:embed="rId239"/>
                <a:stretch>
                  <a:fillRect/>
                </a:stretch>
              </p:blipFill>
              <p:spPr>
                <a:xfrm>
                  <a:off x="5067997" y="618639"/>
                  <a:ext cx="2944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67" name="Freihand 66">
                  <a:extLst>
                    <a:ext uri="{FF2B5EF4-FFF2-40B4-BE49-F238E27FC236}">
                      <a16:creationId xmlns:a16="http://schemas.microsoft.com/office/drawing/2014/main" id="{4EAC34B8-A666-47B4-A0AE-FD211ADFC4A3}"/>
                    </a:ext>
                  </a:extLst>
                </p14:cNvPr>
                <p14:cNvContentPartPr/>
                <p14:nvPr/>
              </p14:nvContentPartPr>
              <p14:xfrm>
                <a:off x="5435917" y="882159"/>
                <a:ext cx="235800" cy="459000"/>
              </p14:xfrm>
            </p:contentPart>
          </mc:Choice>
          <mc:Fallback xmlns="">
            <p:pic>
              <p:nvPicPr>
                <p:cNvPr id="67" name="Freihand 66">
                  <a:extLst>
                    <a:ext uri="{FF2B5EF4-FFF2-40B4-BE49-F238E27FC236}">
                      <a16:creationId xmlns:a16="http://schemas.microsoft.com/office/drawing/2014/main" id="{4EAC34B8-A666-47B4-A0AE-FD211ADFC4A3}"/>
                    </a:ext>
                  </a:extLst>
                </p:cNvPr>
                <p:cNvPicPr/>
                <p:nvPr/>
              </p:nvPicPr>
              <p:blipFill>
                <a:blip r:embed="rId241"/>
                <a:stretch>
                  <a:fillRect/>
                </a:stretch>
              </p:blipFill>
              <p:spPr>
                <a:xfrm>
                  <a:off x="5431597" y="877839"/>
                  <a:ext cx="24444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8" name="Freihand 67">
                  <a:extLst>
                    <a:ext uri="{FF2B5EF4-FFF2-40B4-BE49-F238E27FC236}">
                      <a16:creationId xmlns:a16="http://schemas.microsoft.com/office/drawing/2014/main" id="{FBD3005B-C7D8-47E0-B51F-6ED33EB66D37}"/>
                    </a:ext>
                  </a:extLst>
                </p14:cNvPr>
                <p14:cNvContentPartPr/>
                <p14:nvPr/>
              </p14:nvContentPartPr>
              <p14:xfrm>
                <a:off x="5704117" y="852279"/>
                <a:ext cx="223200" cy="481680"/>
              </p14:xfrm>
            </p:contentPart>
          </mc:Choice>
          <mc:Fallback xmlns="">
            <p:pic>
              <p:nvPicPr>
                <p:cNvPr id="68" name="Freihand 67">
                  <a:extLst>
                    <a:ext uri="{FF2B5EF4-FFF2-40B4-BE49-F238E27FC236}">
                      <a16:creationId xmlns:a16="http://schemas.microsoft.com/office/drawing/2014/main" id="{FBD3005B-C7D8-47E0-B51F-6ED33EB66D37}"/>
                    </a:ext>
                  </a:extLst>
                </p:cNvPr>
                <p:cNvPicPr/>
                <p:nvPr/>
              </p:nvPicPr>
              <p:blipFill>
                <a:blip r:embed="rId243"/>
                <a:stretch>
                  <a:fillRect/>
                </a:stretch>
              </p:blipFill>
              <p:spPr>
                <a:xfrm>
                  <a:off x="5699797" y="847959"/>
                  <a:ext cx="231840" cy="4903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71E32FA-4171-49B0-B0F0-F7AE37F87196}"/>
                  </a:ext>
                </a:extLst>
              </p14:cNvPr>
              <p14:cNvContentPartPr/>
              <p14:nvPr/>
            </p14:nvContentPartPr>
            <p14:xfrm>
              <a:off x="1657717" y="5596891"/>
              <a:ext cx="95040" cy="142560"/>
            </p14:xfrm>
          </p:contentPart>
        </mc:Choice>
        <mc:Fallback xmlns="">
          <p:pic>
            <p:nvPicPr>
              <p:cNvPr id="4" name="Freihand 3">
                <a:extLst>
                  <a:ext uri="{FF2B5EF4-FFF2-40B4-BE49-F238E27FC236}">
                    <a16:creationId xmlns:a16="http://schemas.microsoft.com/office/drawing/2014/main" id="{971E32FA-4171-49B0-B0F0-F7AE37F87196}"/>
                  </a:ext>
                </a:extLst>
              </p:cNvPr>
              <p:cNvPicPr/>
              <p:nvPr/>
            </p:nvPicPr>
            <p:blipFill>
              <a:blip r:embed="rId6"/>
              <a:stretch>
                <a:fillRect/>
              </a:stretch>
            </p:blipFill>
            <p:spPr>
              <a:xfrm>
                <a:off x="1653397" y="5592571"/>
                <a:ext cx="103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844EE6C-9FF9-43C9-AACB-C49A356855AC}"/>
                  </a:ext>
                </a:extLst>
              </p14:cNvPr>
              <p14:cNvContentPartPr/>
              <p14:nvPr/>
            </p14:nvContentPartPr>
            <p14:xfrm>
              <a:off x="2207797" y="5569171"/>
              <a:ext cx="137160" cy="183960"/>
            </p14:xfrm>
          </p:contentPart>
        </mc:Choice>
        <mc:Fallback xmlns="">
          <p:pic>
            <p:nvPicPr>
              <p:cNvPr id="8" name="Freihand 7">
                <a:extLst>
                  <a:ext uri="{FF2B5EF4-FFF2-40B4-BE49-F238E27FC236}">
                    <a16:creationId xmlns:a16="http://schemas.microsoft.com/office/drawing/2014/main" id="{E844EE6C-9FF9-43C9-AACB-C49A356855AC}"/>
                  </a:ext>
                </a:extLst>
              </p:cNvPr>
              <p:cNvPicPr/>
              <p:nvPr/>
            </p:nvPicPr>
            <p:blipFill>
              <a:blip r:embed="rId8"/>
              <a:stretch>
                <a:fillRect/>
              </a:stretch>
            </p:blipFill>
            <p:spPr>
              <a:xfrm>
                <a:off x="2203477" y="5564851"/>
                <a:ext cx="145800" cy="192600"/>
              </a:xfrm>
              <a:prstGeom prst="rect">
                <a:avLst/>
              </a:prstGeom>
            </p:spPr>
          </p:pic>
        </mc:Fallback>
      </mc:AlternateContent>
      <p:grpSp>
        <p:nvGrpSpPr>
          <p:cNvPr id="17" name="Gruppieren 16">
            <a:extLst>
              <a:ext uri="{FF2B5EF4-FFF2-40B4-BE49-F238E27FC236}">
                <a16:creationId xmlns:a16="http://schemas.microsoft.com/office/drawing/2014/main" id="{2C661879-1EF5-43B9-A9F3-FC3A02DC7190}"/>
              </a:ext>
            </a:extLst>
          </p:cNvPr>
          <p:cNvGrpSpPr/>
          <p:nvPr/>
        </p:nvGrpSpPr>
        <p:grpSpPr>
          <a:xfrm>
            <a:off x="1748797" y="4118731"/>
            <a:ext cx="869040" cy="1306440"/>
            <a:chOff x="1748797" y="4118731"/>
            <a:chExt cx="869040" cy="130644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6CBD1EAB-6885-44C7-8AF4-6ECD5F06186A}"/>
                    </a:ext>
                  </a:extLst>
                </p14:cNvPr>
                <p14:cNvContentPartPr/>
                <p14:nvPr/>
              </p14:nvContentPartPr>
              <p14:xfrm>
                <a:off x="1781197" y="4632451"/>
                <a:ext cx="19080" cy="792720"/>
              </p14:xfrm>
            </p:contentPart>
          </mc:Choice>
          <mc:Fallback xmlns="">
            <p:pic>
              <p:nvPicPr>
                <p:cNvPr id="2" name="Freihand 1">
                  <a:extLst>
                    <a:ext uri="{FF2B5EF4-FFF2-40B4-BE49-F238E27FC236}">
                      <a16:creationId xmlns:a16="http://schemas.microsoft.com/office/drawing/2014/main" id="{6CBD1EAB-6885-44C7-8AF4-6ECD5F06186A}"/>
                    </a:ext>
                  </a:extLst>
                </p:cNvPr>
                <p:cNvPicPr/>
                <p:nvPr/>
              </p:nvPicPr>
              <p:blipFill>
                <a:blip r:embed="rId10"/>
                <a:stretch>
                  <a:fillRect/>
                </a:stretch>
              </p:blipFill>
              <p:spPr>
                <a:xfrm>
                  <a:off x="1776877" y="4628131"/>
                  <a:ext cx="2772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511AE73D-D1C2-42DF-802E-67EF7F4E2265}"/>
                    </a:ext>
                  </a:extLst>
                </p14:cNvPr>
                <p14:cNvContentPartPr/>
                <p14:nvPr/>
              </p14:nvContentPartPr>
              <p14:xfrm>
                <a:off x="2208157" y="4118731"/>
                <a:ext cx="19080" cy="592920"/>
              </p14:xfrm>
            </p:contentPart>
          </mc:Choice>
          <mc:Fallback xmlns="">
            <p:pic>
              <p:nvPicPr>
                <p:cNvPr id="6" name="Freihand 5">
                  <a:extLst>
                    <a:ext uri="{FF2B5EF4-FFF2-40B4-BE49-F238E27FC236}">
                      <a16:creationId xmlns:a16="http://schemas.microsoft.com/office/drawing/2014/main" id="{511AE73D-D1C2-42DF-802E-67EF7F4E2265}"/>
                    </a:ext>
                  </a:extLst>
                </p:cNvPr>
                <p:cNvPicPr/>
                <p:nvPr/>
              </p:nvPicPr>
              <p:blipFill>
                <a:blip r:embed="rId12"/>
                <a:stretch>
                  <a:fillRect/>
                </a:stretch>
              </p:blipFill>
              <p:spPr>
                <a:xfrm>
                  <a:off x="2203837" y="4114411"/>
                  <a:ext cx="2772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997F18D-9549-4EF2-8B65-E3D60099BE9D}"/>
                    </a:ext>
                  </a:extLst>
                </p14:cNvPr>
                <p14:cNvContentPartPr/>
                <p14:nvPr/>
              </p14:nvContentPartPr>
              <p14:xfrm>
                <a:off x="2205277" y="4887331"/>
                <a:ext cx="13320" cy="368640"/>
              </p14:xfrm>
            </p:contentPart>
          </mc:Choice>
          <mc:Fallback xmlns="">
            <p:pic>
              <p:nvPicPr>
                <p:cNvPr id="7" name="Freihand 6">
                  <a:extLst>
                    <a:ext uri="{FF2B5EF4-FFF2-40B4-BE49-F238E27FC236}">
                      <a16:creationId xmlns:a16="http://schemas.microsoft.com/office/drawing/2014/main" id="{A997F18D-9549-4EF2-8B65-E3D60099BE9D}"/>
                    </a:ext>
                  </a:extLst>
                </p:cNvPr>
                <p:cNvPicPr/>
                <p:nvPr/>
              </p:nvPicPr>
              <p:blipFill>
                <a:blip r:embed="rId14"/>
                <a:stretch>
                  <a:fillRect/>
                </a:stretch>
              </p:blipFill>
              <p:spPr>
                <a:xfrm>
                  <a:off x="2200957" y="4883011"/>
                  <a:ext cx="219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2A948AA-2682-4888-A4C9-7657F4830777}"/>
                    </a:ext>
                  </a:extLst>
                </p14:cNvPr>
                <p14:cNvContentPartPr/>
                <p14:nvPr/>
              </p14:nvContentPartPr>
              <p14:xfrm>
                <a:off x="1748797" y="4575211"/>
                <a:ext cx="326520" cy="49320"/>
              </p14:xfrm>
            </p:contentPart>
          </mc:Choice>
          <mc:Fallback xmlns="">
            <p:pic>
              <p:nvPicPr>
                <p:cNvPr id="10" name="Freihand 9">
                  <a:extLst>
                    <a:ext uri="{FF2B5EF4-FFF2-40B4-BE49-F238E27FC236}">
                      <a16:creationId xmlns:a16="http://schemas.microsoft.com/office/drawing/2014/main" id="{A2A948AA-2682-4888-A4C9-7657F4830777}"/>
                    </a:ext>
                  </a:extLst>
                </p:cNvPr>
                <p:cNvPicPr/>
                <p:nvPr/>
              </p:nvPicPr>
              <p:blipFill>
                <a:blip r:embed="rId16"/>
                <a:stretch>
                  <a:fillRect/>
                </a:stretch>
              </p:blipFill>
              <p:spPr>
                <a:xfrm>
                  <a:off x="1744477" y="4570891"/>
                  <a:ext cx="335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BBAB4EB0-5E2C-4FA6-8385-C9BB4E4FDA29}"/>
                    </a:ext>
                  </a:extLst>
                </p14:cNvPr>
                <p14:cNvContentPartPr/>
                <p14:nvPr/>
              </p14:nvContentPartPr>
              <p14:xfrm>
                <a:off x="1990357" y="4560811"/>
                <a:ext cx="217440" cy="27720"/>
              </p14:xfrm>
            </p:contentPart>
          </mc:Choice>
          <mc:Fallback xmlns="">
            <p:pic>
              <p:nvPicPr>
                <p:cNvPr id="11" name="Freihand 10">
                  <a:extLst>
                    <a:ext uri="{FF2B5EF4-FFF2-40B4-BE49-F238E27FC236}">
                      <a16:creationId xmlns:a16="http://schemas.microsoft.com/office/drawing/2014/main" id="{BBAB4EB0-5E2C-4FA6-8385-C9BB4E4FDA29}"/>
                    </a:ext>
                  </a:extLst>
                </p:cNvPr>
                <p:cNvPicPr/>
                <p:nvPr/>
              </p:nvPicPr>
              <p:blipFill>
                <a:blip r:embed="rId18"/>
                <a:stretch>
                  <a:fillRect/>
                </a:stretch>
              </p:blipFill>
              <p:spPr>
                <a:xfrm>
                  <a:off x="1986037" y="4556491"/>
                  <a:ext cx="226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4D4A644-7DAC-476F-93AB-2464369545F6}"/>
                    </a:ext>
                  </a:extLst>
                </p14:cNvPr>
                <p14:cNvContentPartPr/>
                <p14:nvPr/>
              </p14:nvContentPartPr>
              <p14:xfrm>
                <a:off x="2313997" y="4268131"/>
                <a:ext cx="89280" cy="164160"/>
              </p14:xfrm>
            </p:contentPart>
          </mc:Choice>
          <mc:Fallback xmlns="">
            <p:pic>
              <p:nvPicPr>
                <p:cNvPr id="13" name="Freihand 12">
                  <a:extLst>
                    <a:ext uri="{FF2B5EF4-FFF2-40B4-BE49-F238E27FC236}">
                      <a16:creationId xmlns:a16="http://schemas.microsoft.com/office/drawing/2014/main" id="{44D4A644-7DAC-476F-93AB-2464369545F6}"/>
                    </a:ext>
                  </a:extLst>
                </p:cNvPr>
                <p:cNvPicPr/>
                <p:nvPr/>
              </p:nvPicPr>
              <p:blipFill>
                <a:blip r:embed="rId20"/>
                <a:stretch>
                  <a:fillRect/>
                </a:stretch>
              </p:blipFill>
              <p:spPr>
                <a:xfrm>
                  <a:off x="2309677" y="4263811"/>
                  <a:ext cx="97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9008216-B981-4108-A480-8EA635FA610F}"/>
                    </a:ext>
                  </a:extLst>
                </p14:cNvPr>
                <p14:cNvContentPartPr/>
                <p14:nvPr/>
              </p14:nvContentPartPr>
              <p14:xfrm>
                <a:off x="2318677" y="4399171"/>
                <a:ext cx="106560" cy="17280"/>
              </p14:xfrm>
            </p:contentPart>
          </mc:Choice>
          <mc:Fallback xmlns="">
            <p:pic>
              <p:nvPicPr>
                <p:cNvPr id="14" name="Freihand 13">
                  <a:extLst>
                    <a:ext uri="{FF2B5EF4-FFF2-40B4-BE49-F238E27FC236}">
                      <a16:creationId xmlns:a16="http://schemas.microsoft.com/office/drawing/2014/main" id="{99008216-B981-4108-A480-8EA635FA610F}"/>
                    </a:ext>
                  </a:extLst>
                </p:cNvPr>
                <p:cNvPicPr/>
                <p:nvPr/>
              </p:nvPicPr>
              <p:blipFill>
                <a:blip r:embed="rId22"/>
                <a:stretch>
                  <a:fillRect/>
                </a:stretch>
              </p:blipFill>
              <p:spPr>
                <a:xfrm>
                  <a:off x="2314357" y="4394851"/>
                  <a:ext cx="115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75AA5FA-E9FC-4A05-A99C-12063CDBD8AA}"/>
                    </a:ext>
                  </a:extLst>
                </p14:cNvPr>
                <p14:cNvContentPartPr/>
                <p14:nvPr/>
              </p14:nvContentPartPr>
              <p14:xfrm>
                <a:off x="2457997" y="4301251"/>
                <a:ext cx="95760" cy="132120"/>
              </p14:xfrm>
            </p:contentPart>
          </mc:Choice>
          <mc:Fallback xmlns="">
            <p:pic>
              <p:nvPicPr>
                <p:cNvPr id="15" name="Freihand 14">
                  <a:extLst>
                    <a:ext uri="{FF2B5EF4-FFF2-40B4-BE49-F238E27FC236}">
                      <a16:creationId xmlns:a16="http://schemas.microsoft.com/office/drawing/2014/main" id="{C75AA5FA-E9FC-4A05-A99C-12063CDBD8AA}"/>
                    </a:ext>
                  </a:extLst>
                </p:cNvPr>
                <p:cNvPicPr/>
                <p:nvPr/>
              </p:nvPicPr>
              <p:blipFill>
                <a:blip r:embed="rId24"/>
                <a:stretch>
                  <a:fillRect/>
                </a:stretch>
              </p:blipFill>
              <p:spPr>
                <a:xfrm>
                  <a:off x="2453677" y="4296931"/>
                  <a:ext cx="104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1DE33FC-48A0-4AD3-BA36-167C835B7EF2}"/>
                    </a:ext>
                  </a:extLst>
                </p14:cNvPr>
                <p14:cNvContentPartPr/>
                <p14:nvPr/>
              </p14:nvContentPartPr>
              <p14:xfrm>
                <a:off x="2563837" y="4400611"/>
                <a:ext cx="54000" cy="87840"/>
              </p14:xfrm>
            </p:contentPart>
          </mc:Choice>
          <mc:Fallback xmlns="">
            <p:pic>
              <p:nvPicPr>
                <p:cNvPr id="16" name="Freihand 15">
                  <a:extLst>
                    <a:ext uri="{FF2B5EF4-FFF2-40B4-BE49-F238E27FC236}">
                      <a16:creationId xmlns:a16="http://schemas.microsoft.com/office/drawing/2014/main" id="{F1DE33FC-48A0-4AD3-BA36-167C835B7EF2}"/>
                    </a:ext>
                  </a:extLst>
                </p:cNvPr>
                <p:cNvPicPr/>
                <p:nvPr/>
              </p:nvPicPr>
              <p:blipFill>
                <a:blip r:embed="rId26"/>
                <a:stretch>
                  <a:fillRect/>
                </a:stretch>
              </p:blipFill>
              <p:spPr>
                <a:xfrm>
                  <a:off x="2559517" y="4396291"/>
                  <a:ext cx="62640" cy="96480"/>
                </a:xfrm>
                <a:prstGeom prst="rect">
                  <a:avLst/>
                </a:prstGeom>
              </p:spPr>
            </p:pic>
          </mc:Fallback>
        </mc:AlternateContent>
      </p:grpSp>
      <p:grpSp>
        <p:nvGrpSpPr>
          <p:cNvPr id="38" name="Gruppieren 37">
            <a:extLst>
              <a:ext uri="{FF2B5EF4-FFF2-40B4-BE49-F238E27FC236}">
                <a16:creationId xmlns:a16="http://schemas.microsoft.com/office/drawing/2014/main" id="{A289C6A4-3FFD-4246-9785-DF1039046759}"/>
              </a:ext>
            </a:extLst>
          </p:cNvPr>
          <p:cNvGrpSpPr/>
          <p:nvPr/>
        </p:nvGrpSpPr>
        <p:grpSpPr>
          <a:xfrm>
            <a:off x="4419637" y="2576491"/>
            <a:ext cx="1607040" cy="3188880"/>
            <a:chOff x="4419637" y="2576491"/>
            <a:chExt cx="1607040" cy="3188880"/>
          </a:xfrm>
        </p:grpSpPr>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D4826E1-572F-40A1-ACA7-7FABA888A41C}"/>
                    </a:ext>
                  </a:extLst>
                </p14:cNvPr>
                <p14:cNvContentPartPr/>
                <p14:nvPr/>
              </p14:nvContentPartPr>
              <p14:xfrm>
                <a:off x="4700797" y="2740651"/>
                <a:ext cx="400320" cy="2670840"/>
              </p14:xfrm>
            </p:contentPart>
          </mc:Choice>
          <mc:Fallback xmlns="">
            <p:pic>
              <p:nvPicPr>
                <p:cNvPr id="18" name="Freihand 17">
                  <a:extLst>
                    <a:ext uri="{FF2B5EF4-FFF2-40B4-BE49-F238E27FC236}">
                      <a16:creationId xmlns:a16="http://schemas.microsoft.com/office/drawing/2014/main" id="{5D4826E1-572F-40A1-ACA7-7FABA888A41C}"/>
                    </a:ext>
                  </a:extLst>
                </p:cNvPr>
                <p:cNvPicPr/>
                <p:nvPr/>
              </p:nvPicPr>
              <p:blipFill>
                <a:blip r:embed="rId28"/>
                <a:stretch>
                  <a:fillRect/>
                </a:stretch>
              </p:blipFill>
              <p:spPr>
                <a:xfrm>
                  <a:off x="4696477" y="2736331"/>
                  <a:ext cx="408960" cy="267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6DE7F0C-E218-49FF-8B78-89F15B859846}"/>
                    </a:ext>
                  </a:extLst>
                </p14:cNvPr>
                <p14:cNvContentPartPr/>
                <p14:nvPr/>
              </p14:nvContentPartPr>
              <p14:xfrm>
                <a:off x="5199757" y="2640931"/>
                <a:ext cx="350280" cy="2838240"/>
              </p14:xfrm>
            </p:contentPart>
          </mc:Choice>
          <mc:Fallback xmlns="">
            <p:pic>
              <p:nvPicPr>
                <p:cNvPr id="19" name="Freihand 18">
                  <a:extLst>
                    <a:ext uri="{FF2B5EF4-FFF2-40B4-BE49-F238E27FC236}">
                      <a16:creationId xmlns:a16="http://schemas.microsoft.com/office/drawing/2014/main" id="{66DE7F0C-E218-49FF-8B78-89F15B859846}"/>
                    </a:ext>
                  </a:extLst>
                </p:cNvPr>
                <p:cNvPicPr/>
                <p:nvPr/>
              </p:nvPicPr>
              <p:blipFill>
                <a:blip r:embed="rId30"/>
                <a:stretch>
                  <a:fillRect/>
                </a:stretch>
              </p:blipFill>
              <p:spPr>
                <a:xfrm>
                  <a:off x="5195437" y="2636611"/>
                  <a:ext cx="358920" cy="28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7D4E4B8-6936-4230-B630-DE101ECC7C87}"/>
                    </a:ext>
                  </a:extLst>
                </p14:cNvPr>
                <p14:cNvContentPartPr/>
                <p14:nvPr/>
              </p14:nvContentPartPr>
              <p14:xfrm>
                <a:off x="5134237" y="2741011"/>
                <a:ext cx="362520" cy="37440"/>
              </p14:xfrm>
            </p:contentPart>
          </mc:Choice>
          <mc:Fallback xmlns="">
            <p:pic>
              <p:nvPicPr>
                <p:cNvPr id="20" name="Freihand 19">
                  <a:extLst>
                    <a:ext uri="{FF2B5EF4-FFF2-40B4-BE49-F238E27FC236}">
                      <a16:creationId xmlns:a16="http://schemas.microsoft.com/office/drawing/2014/main" id="{07D4E4B8-6936-4230-B630-DE101ECC7C87}"/>
                    </a:ext>
                  </a:extLst>
                </p:cNvPr>
                <p:cNvPicPr/>
                <p:nvPr/>
              </p:nvPicPr>
              <p:blipFill>
                <a:blip r:embed="rId32"/>
                <a:stretch>
                  <a:fillRect/>
                </a:stretch>
              </p:blipFill>
              <p:spPr>
                <a:xfrm>
                  <a:off x="5129917" y="2736691"/>
                  <a:ext cx="371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162085D-5EF0-49C0-95AD-1A2396653316}"/>
                    </a:ext>
                  </a:extLst>
                </p14:cNvPr>
                <p14:cNvContentPartPr/>
                <p14:nvPr/>
              </p14:nvContentPartPr>
              <p14:xfrm>
                <a:off x="4419637" y="5626051"/>
                <a:ext cx="141120" cy="139320"/>
              </p14:xfrm>
            </p:contentPart>
          </mc:Choice>
          <mc:Fallback xmlns="">
            <p:pic>
              <p:nvPicPr>
                <p:cNvPr id="22" name="Freihand 21">
                  <a:extLst>
                    <a:ext uri="{FF2B5EF4-FFF2-40B4-BE49-F238E27FC236}">
                      <a16:creationId xmlns:a16="http://schemas.microsoft.com/office/drawing/2014/main" id="{0162085D-5EF0-49C0-95AD-1A2396653316}"/>
                    </a:ext>
                  </a:extLst>
                </p:cNvPr>
                <p:cNvPicPr/>
                <p:nvPr/>
              </p:nvPicPr>
              <p:blipFill>
                <a:blip r:embed="rId34"/>
                <a:stretch>
                  <a:fillRect/>
                </a:stretch>
              </p:blipFill>
              <p:spPr>
                <a:xfrm>
                  <a:off x="4415317" y="5621731"/>
                  <a:ext cx="149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EFDAAE2-C236-41B1-B924-12890B77B70C}"/>
                    </a:ext>
                  </a:extLst>
                </p14:cNvPr>
                <p14:cNvContentPartPr/>
                <p14:nvPr/>
              </p14:nvContentPartPr>
              <p14:xfrm>
                <a:off x="4609717" y="5635411"/>
                <a:ext cx="96120" cy="105840"/>
              </p14:xfrm>
            </p:contentPart>
          </mc:Choice>
          <mc:Fallback xmlns="">
            <p:pic>
              <p:nvPicPr>
                <p:cNvPr id="23" name="Freihand 22">
                  <a:extLst>
                    <a:ext uri="{FF2B5EF4-FFF2-40B4-BE49-F238E27FC236}">
                      <a16:creationId xmlns:a16="http://schemas.microsoft.com/office/drawing/2014/main" id="{1EFDAAE2-C236-41B1-B924-12890B77B70C}"/>
                    </a:ext>
                  </a:extLst>
                </p:cNvPr>
                <p:cNvPicPr/>
                <p:nvPr/>
              </p:nvPicPr>
              <p:blipFill>
                <a:blip r:embed="rId36"/>
                <a:stretch>
                  <a:fillRect/>
                </a:stretch>
              </p:blipFill>
              <p:spPr>
                <a:xfrm>
                  <a:off x="4605397" y="5631091"/>
                  <a:ext cx="104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36DDEED-A3FD-4068-81A5-D562341D3CAC}"/>
                    </a:ext>
                  </a:extLst>
                </p14:cNvPr>
                <p14:cNvContentPartPr/>
                <p14:nvPr/>
              </p14:nvContentPartPr>
              <p14:xfrm>
                <a:off x="4970077" y="5631811"/>
                <a:ext cx="141840" cy="106200"/>
              </p14:xfrm>
            </p:contentPart>
          </mc:Choice>
          <mc:Fallback xmlns="">
            <p:pic>
              <p:nvPicPr>
                <p:cNvPr id="24" name="Freihand 23">
                  <a:extLst>
                    <a:ext uri="{FF2B5EF4-FFF2-40B4-BE49-F238E27FC236}">
                      <a16:creationId xmlns:a16="http://schemas.microsoft.com/office/drawing/2014/main" id="{436DDEED-A3FD-4068-81A5-D562341D3CAC}"/>
                    </a:ext>
                  </a:extLst>
                </p:cNvPr>
                <p:cNvPicPr/>
                <p:nvPr/>
              </p:nvPicPr>
              <p:blipFill>
                <a:blip r:embed="rId38"/>
                <a:stretch>
                  <a:fillRect/>
                </a:stretch>
              </p:blipFill>
              <p:spPr>
                <a:xfrm>
                  <a:off x="4965757" y="5627491"/>
                  <a:ext cx="150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BA03371-E5A7-417D-9F11-AF3588E1DFE3}"/>
                    </a:ext>
                  </a:extLst>
                </p14:cNvPr>
                <p14:cNvContentPartPr/>
                <p14:nvPr/>
              </p14:nvContentPartPr>
              <p14:xfrm>
                <a:off x="5120197" y="5632531"/>
                <a:ext cx="135360" cy="109800"/>
              </p14:xfrm>
            </p:contentPart>
          </mc:Choice>
          <mc:Fallback xmlns="">
            <p:pic>
              <p:nvPicPr>
                <p:cNvPr id="25" name="Freihand 24">
                  <a:extLst>
                    <a:ext uri="{FF2B5EF4-FFF2-40B4-BE49-F238E27FC236}">
                      <a16:creationId xmlns:a16="http://schemas.microsoft.com/office/drawing/2014/main" id="{2BA03371-E5A7-417D-9F11-AF3588E1DFE3}"/>
                    </a:ext>
                  </a:extLst>
                </p:cNvPr>
                <p:cNvPicPr/>
                <p:nvPr/>
              </p:nvPicPr>
              <p:blipFill>
                <a:blip r:embed="rId40"/>
                <a:stretch>
                  <a:fillRect/>
                </a:stretch>
              </p:blipFill>
              <p:spPr>
                <a:xfrm>
                  <a:off x="5115877" y="5628211"/>
                  <a:ext cx="144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28762AF-CE3C-4F0D-BD95-7C3A5D77AF2B}"/>
                    </a:ext>
                  </a:extLst>
                </p14:cNvPr>
                <p14:cNvContentPartPr/>
                <p14:nvPr/>
              </p14:nvContentPartPr>
              <p14:xfrm>
                <a:off x="5667037" y="2576491"/>
                <a:ext cx="130320" cy="160560"/>
              </p14:xfrm>
            </p:contentPart>
          </mc:Choice>
          <mc:Fallback xmlns="">
            <p:pic>
              <p:nvPicPr>
                <p:cNvPr id="33" name="Freihand 32">
                  <a:extLst>
                    <a:ext uri="{FF2B5EF4-FFF2-40B4-BE49-F238E27FC236}">
                      <a16:creationId xmlns:a16="http://schemas.microsoft.com/office/drawing/2014/main" id="{E28762AF-CE3C-4F0D-BD95-7C3A5D77AF2B}"/>
                    </a:ext>
                  </a:extLst>
                </p:cNvPr>
                <p:cNvPicPr/>
                <p:nvPr/>
              </p:nvPicPr>
              <p:blipFill>
                <a:blip r:embed="rId42"/>
                <a:stretch>
                  <a:fillRect/>
                </a:stretch>
              </p:blipFill>
              <p:spPr>
                <a:xfrm>
                  <a:off x="5662717" y="2572171"/>
                  <a:ext cx="138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43DAEE1-BC5A-4569-8570-72C0DF2294D9}"/>
                    </a:ext>
                  </a:extLst>
                </p14:cNvPr>
                <p14:cNvContentPartPr/>
                <p14:nvPr/>
              </p14:nvContentPartPr>
              <p14:xfrm>
                <a:off x="5741197" y="2607451"/>
                <a:ext cx="28080" cy="136800"/>
              </p14:xfrm>
            </p:contentPart>
          </mc:Choice>
          <mc:Fallback xmlns="">
            <p:pic>
              <p:nvPicPr>
                <p:cNvPr id="34" name="Freihand 33">
                  <a:extLst>
                    <a:ext uri="{FF2B5EF4-FFF2-40B4-BE49-F238E27FC236}">
                      <a16:creationId xmlns:a16="http://schemas.microsoft.com/office/drawing/2014/main" id="{243DAEE1-BC5A-4569-8570-72C0DF2294D9}"/>
                    </a:ext>
                  </a:extLst>
                </p:cNvPr>
                <p:cNvPicPr/>
                <p:nvPr/>
              </p:nvPicPr>
              <p:blipFill>
                <a:blip r:embed="rId44"/>
                <a:stretch>
                  <a:fillRect/>
                </a:stretch>
              </p:blipFill>
              <p:spPr>
                <a:xfrm>
                  <a:off x="5736877" y="2603131"/>
                  <a:ext cx="36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44DC2EA2-4E9C-4953-BF68-84D1D7B93FEF}"/>
                    </a:ext>
                  </a:extLst>
                </p14:cNvPr>
                <p14:cNvContentPartPr/>
                <p14:nvPr/>
              </p14:nvContentPartPr>
              <p14:xfrm>
                <a:off x="5640397" y="2722291"/>
                <a:ext cx="153360" cy="5040"/>
              </p14:xfrm>
            </p:contentPart>
          </mc:Choice>
          <mc:Fallback xmlns="">
            <p:pic>
              <p:nvPicPr>
                <p:cNvPr id="35" name="Freihand 34">
                  <a:extLst>
                    <a:ext uri="{FF2B5EF4-FFF2-40B4-BE49-F238E27FC236}">
                      <a16:creationId xmlns:a16="http://schemas.microsoft.com/office/drawing/2014/main" id="{44DC2EA2-4E9C-4953-BF68-84D1D7B93FEF}"/>
                    </a:ext>
                  </a:extLst>
                </p:cNvPr>
                <p:cNvPicPr/>
                <p:nvPr/>
              </p:nvPicPr>
              <p:blipFill>
                <a:blip r:embed="rId46"/>
                <a:stretch>
                  <a:fillRect/>
                </a:stretch>
              </p:blipFill>
              <p:spPr>
                <a:xfrm>
                  <a:off x="5636077" y="2717971"/>
                  <a:ext cx="162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8EC16B1-EED2-4F8F-8A75-FD4D5CA81FE0}"/>
                    </a:ext>
                  </a:extLst>
                </p14:cNvPr>
                <p14:cNvContentPartPr/>
                <p14:nvPr/>
              </p14:nvContentPartPr>
              <p14:xfrm>
                <a:off x="5843437" y="2638411"/>
                <a:ext cx="101880" cy="131760"/>
              </p14:xfrm>
            </p:contentPart>
          </mc:Choice>
          <mc:Fallback xmlns="">
            <p:pic>
              <p:nvPicPr>
                <p:cNvPr id="36" name="Freihand 35">
                  <a:extLst>
                    <a:ext uri="{FF2B5EF4-FFF2-40B4-BE49-F238E27FC236}">
                      <a16:creationId xmlns:a16="http://schemas.microsoft.com/office/drawing/2014/main" id="{B8EC16B1-EED2-4F8F-8A75-FD4D5CA81FE0}"/>
                    </a:ext>
                  </a:extLst>
                </p:cNvPr>
                <p:cNvPicPr/>
                <p:nvPr/>
              </p:nvPicPr>
              <p:blipFill>
                <a:blip r:embed="rId48"/>
                <a:stretch>
                  <a:fillRect/>
                </a:stretch>
              </p:blipFill>
              <p:spPr>
                <a:xfrm>
                  <a:off x="5839117" y="2634091"/>
                  <a:ext cx="11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736ABD8-1474-450E-BD98-45B2674F8FC3}"/>
                    </a:ext>
                  </a:extLst>
                </p14:cNvPr>
                <p14:cNvContentPartPr/>
                <p14:nvPr/>
              </p14:nvContentPartPr>
              <p14:xfrm>
                <a:off x="5933437" y="2689531"/>
                <a:ext cx="93240" cy="96840"/>
              </p14:xfrm>
            </p:contentPart>
          </mc:Choice>
          <mc:Fallback xmlns="">
            <p:pic>
              <p:nvPicPr>
                <p:cNvPr id="37" name="Freihand 36">
                  <a:extLst>
                    <a:ext uri="{FF2B5EF4-FFF2-40B4-BE49-F238E27FC236}">
                      <a16:creationId xmlns:a16="http://schemas.microsoft.com/office/drawing/2014/main" id="{4736ABD8-1474-450E-BD98-45B2674F8FC3}"/>
                    </a:ext>
                  </a:extLst>
                </p:cNvPr>
                <p:cNvPicPr/>
                <p:nvPr/>
              </p:nvPicPr>
              <p:blipFill>
                <a:blip r:embed="rId50"/>
                <a:stretch>
                  <a:fillRect/>
                </a:stretch>
              </p:blipFill>
              <p:spPr>
                <a:xfrm>
                  <a:off x="5929117" y="2685211"/>
                  <a:ext cx="101880" cy="105480"/>
                </a:xfrm>
                <a:prstGeom prst="rect">
                  <a:avLst/>
                </a:prstGeom>
              </p:spPr>
            </p:pic>
          </mc:Fallback>
        </mc:AlternateContent>
      </p:grpSp>
      <p:grpSp>
        <p:nvGrpSpPr>
          <p:cNvPr id="55" name="Gruppieren 54">
            <a:extLst>
              <a:ext uri="{FF2B5EF4-FFF2-40B4-BE49-F238E27FC236}">
                <a16:creationId xmlns:a16="http://schemas.microsoft.com/office/drawing/2014/main" id="{8356E1C4-072C-44B4-9009-76EE8E931F72}"/>
              </a:ext>
            </a:extLst>
          </p:cNvPr>
          <p:cNvGrpSpPr/>
          <p:nvPr/>
        </p:nvGrpSpPr>
        <p:grpSpPr>
          <a:xfrm>
            <a:off x="5822197" y="3284251"/>
            <a:ext cx="1104120" cy="261000"/>
            <a:chOff x="5822197" y="3284251"/>
            <a:chExt cx="1104120" cy="261000"/>
          </a:xfrm>
        </p:grpSpPr>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5FEB9693-9253-4EC1-AA7F-3FC45DAF87BB}"/>
                    </a:ext>
                  </a:extLst>
                </p14:cNvPr>
                <p14:cNvContentPartPr/>
                <p14:nvPr/>
              </p14:nvContentPartPr>
              <p14:xfrm>
                <a:off x="5837677" y="3287131"/>
                <a:ext cx="100800" cy="144720"/>
              </p14:xfrm>
            </p:contentPart>
          </mc:Choice>
          <mc:Fallback xmlns="">
            <p:pic>
              <p:nvPicPr>
                <p:cNvPr id="39" name="Freihand 38">
                  <a:extLst>
                    <a:ext uri="{FF2B5EF4-FFF2-40B4-BE49-F238E27FC236}">
                      <a16:creationId xmlns:a16="http://schemas.microsoft.com/office/drawing/2014/main" id="{5FEB9693-9253-4EC1-AA7F-3FC45DAF87BB}"/>
                    </a:ext>
                  </a:extLst>
                </p:cNvPr>
                <p:cNvPicPr/>
                <p:nvPr/>
              </p:nvPicPr>
              <p:blipFill>
                <a:blip r:embed="rId52"/>
                <a:stretch>
                  <a:fillRect/>
                </a:stretch>
              </p:blipFill>
              <p:spPr>
                <a:xfrm>
                  <a:off x="5833357" y="3282811"/>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AC4CDB90-A266-4DA1-BE3D-2D8F8A5FCFB7}"/>
                    </a:ext>
                  </a:extLst>
                </p14:cNvPr>
                <p14:cNvContentPartPr/>
                <p14:nvPr/>
              </p14:nvContentPartPr>
              <p14:xfrm>
                <a:off x="5916877" y="3296131"/>
                <a:ext cx="46440" cy="172440"/>
              </p14:xfrm>
            </p:contentPart>
          </mc:Choice>
          <mc:Fallback xmlns="">
            <p:pic>
              <p:nvPicPr>
                <p:cNvPr id="40" name="Freihand 39">
                  <a:extLst>
                    <a:ext uri="{FF2B5EF4-FFF2-40B4-BE49-F238E27FC236}">
                      <a16:creationId xmlns:a16="http://schemas.microsoft.com/office/drawing/2014/main" id="{AC4CDB90-A266-4DA1-BE3D-2D8F8A5FCFB7}"/>
                    </a:ext>
                  </a:extLst>
                </p:cNvPr>
                <p:cNvPicPr/>
                <p:nvPr/>
              </p:nvPicPr>
              <p:blipFill>
                <a:blip r:embed="rId54"/>
                <a:stretch>
                  <a:fillRect/>
                </a:stretch>
              </p:blipFill>
              <p:spPr>
                <a:xfrm>
                  <a:off x="5912557" y="3291811"/>
                  <a:ext cx="55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18F441CB-1838-484E-9B36-37C6336058CA}"/>
                    </a:ext>
                  </a:extLst>
                </p14:cNvPr>
                <p14:cNvContentPartPr/>
                <p14:nvPr/>
              </p14:nvContentPartPr>
              <p14:xfrm>
                <a:off x="5822197" y="3435451"/>
                <a:ext cx="153360" cy="7920"/>
              </p14:xfrm>
            </p:contentPart>
          </mc:Choice>
          <mc:Fallback xmlns="">
            <p:pic>
              <p:nvPicPr>
                <p:cNvPr id="41" name="Freihand 40">
                  <a:extLst>
                    <a:ext uri="{FF2B5EF4-FFF2-40B4-BE49-F238E27FC236}">
                      <a16:creationId xmlns:a16="http://schemas.microsoft.com/office/drawing/2014/main" id="{18F441CB-1838-484E-9B36-37C6336058CA}"/>
                    </a:ext>
                  </a:extLst>
                </p:cNvPr>
                <p:cNvPicPr/>
                <p:nvPr/>
              </p:nvPicPr>
              <p:blipFill>
                <a:blip r:embed="rId56"/>
                <a:stretch>
                  <a:fillRect/>
                </a:stretch>
              </p:blipFill>
              <p:spPr>
                <a:xfrm>
                  <a:off x="5817877" y="3431131"/>
                  <a:ext cx="162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BF6386E9-796F-4C79-BBCD-A99E0B4ABF1F}"/>
                    </a:ext>
                  </a:extLst>
                </p14:cNvPr>
                <p14:cNvContentPartPr/>
                <p14:nvPr/>
              </p14:nvContentPartPr>
              <p14:xfrm>
                <a:off x="6038197" y="3354451"/>
                <a:ext cx="109800" cy="166320"/>
              </p14:xfrm>
            </p:contentPart>
          </mc:Choice>
          <mc:Fallback xmlns="">
            <p:pic>
              <p:nvPicPr>
                <p:cNvPr id="42" name="Freihand 41">
                  <a:extLst>
                    <a:ext uri="{FF2B5EF4-FFF2-40B4-BE49-F238E27FC236}">
                      <a16:creationId xmlns:a16="http://schemas.microsoft.com/office/drawing/2014/main" id="{BF6386E9-796F-4C79-BBCD-A99E0B4ABF1F}"/>
                    </a:ext>
                  </a:extLst>
                </p:cNvPr>
                <p:cNvPicPr/>
                <p:nvPr/>
              </p:nvPicPr>
              <p:blipFill>
                <a:blip r:embed="rId58"/>
                <a:stretch>
                  <a:fillRect/>
                </a:stretch>
              </p:blipFill>
              <p:spPr>
                <a:xfrm>
                  <a:off x="6033877" y="3350131"/>
                  <a:ext cx="118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EF6827E8-2EB5-4F58-972B-0C60D38BEE12}"/>
                    </a:ext>
                  </a:extLst>
                </p14:cNvPr>
                <p14:cNvContentPartPr/>
                <p14:nvPr/>
              </p14:nvContentPartPr>
              <p14:xfrm>
                <a:off x="6500077" y="3290731"/>
                <a:ext cx="100440" cy="140760"/>
              </p14:xfrm>
            </p:contentPart>
          </mc:Choice>
          <mc:Fallback xmlns="">
            <p:pic>
              <p:nvPicPr>
                <p:cNvPr id="47" name="Freihand 46">
                  <a:extLst>
                    <a:ext uri="{FF2B5EF4-FFF2-40B4-BE49-F238E27FC236}">
                      <a16:creationId xmlns:a16="http://schemas.microsoft.com/office/drawing/2014/main" id="{EF6827E8-2EB5-4F58-972B-0C60D38BEE12}"/>
                    </a:ext>
                  </a:extLst>
                </p:cNvPr>
                <p:cNvPicPr/>
                <p:nvPr/>
              </p:nvPicPr>
              <p:blipFill>
                <a:blip r:embed="rId60"/>
                <a:stretch>
                  <a:fillRect/>
                </a:stretch>
              </p:blipFill>
              <p:spPr>
                <a:xfrm>
                  <a:off x="6495757" y="3286411"/>
                  <a:ext cx="109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D32C270E-6E8D-4077-BD1B-51264CC85AF5}"/>
                    </a:ext>
                  </a:extLst>
                </p14:cNvPr>
                <p14:cNvContentPartPr/>
                <p14:nvPr/>
              </p14:nvContentPartPr>
              <p14:xfrm>
                <a:off x="6580357" y="3284251"/>
                <a:ext cx="55440" cy="127800"/>
              </p14:xfrm>
            </p:contentPart>
          </mc:Choice>
          <mc:Fallback xmlns="">
            <p:pic>
              <p:nvPicPr>
                <p:cNvPr id="48" name="Freihand 47">
                  <a:extLst>
                    <a:ext uri="{FF2B5EF4-FFF2-40B4-BE49-F238E27FC236}">
                      <a16:creationId xmlns:a16="http://schemas.microsoft.com/office/drawing/2014/main" id="{D32C270E-6E8D-4077-BD1B-51264CC85AF5}"/>
                    </a:ext>
                  </a:extLst>
                </p:cNvPr>
                <p:cNvPicPr/>
                <p:nvPr/>
              </p:nvPicPr>
              <p:blipFill>
                <a:blip r:embed="rId62"/>
                <a:stretch>
                  <a:fillRect/>
                </a:stretch>
              </p:blipFill>
              <p:spPr>
                <a:xfrm>
                  <a:off x="6576037" y="3279931"/>
                  <a:ext cx="64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68376B34-3B2A-4A06-8393-1049AD4F860E}"/>
                    </a:ext>
                  </a:extLst>
                </p14:cNvPr>
                <p14:cNvContentPartPr/>
                <p14:nvPr/>
              </p14:nvContentPartPr>
              <p14:xfrm>
                <a:off x="6139357" y="3453451"/>
                <a:ext cx="74520" cy="91800"/>
              </p14:xfrm>
            </p:contentPart>
          </mc:Choice>
          <mc:Fallback xmlns="">
            <p:pic>
              <p:nvPicPr>
                <p:cNvPr id="50" name="Freihand 49">
                  <a:extLst>
                    <a:ext uri="{FF2B5EF4-FFF2-40B4-BE49-F238E27FC236}">
                      <a16:creationId xmlns:a16="http://schemas.microsoft.com/office/drawing/2014/main" id="{68376B34-3B2A-4A06-8393-1049AD4F860E}"/>
                    </a:ext>
                  </a:extLst>
                </p:cNvPr>
                <p:cNvPicPr/>
                <p:nvPr/>
              </p:nvPicPr>
              <p:blipFill>
                <a:blip r:embed="rId64"/>
                <a:stretch>
                  <a:fillRect/>
                </a:stretch>
              </p:blipFill>
              <p:spPr>
                <a:xfrm>
                  <a:off x="6135037" y="3449131"/>
                  <a:ext cx="83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5303A836-8278-40BD-A041-87A2169F3AC4}"/>
                    </a:ext>
                  </a:extLst>
                </p14:cNvPr>
                <p14:cNvContentPartPr/>
                <p14:nvPr/>
              </p14:nvContentPartPr>
              <p14:xfrm>
                <a:off x="6280117" y="3306571"/>
                <a:ext cx="107640" cy="120240"/>
              </p14:xfrm>
            </p:contentPart>
          </mc:Choice>
          <mc:Fallback xmlns="">
            <p:pic>
              <p:nvPicPr>
                <p:cNvPr id="51" name="Freihand 50">
                  <a:extLst>
                    <a:ext uri="{FF2B5EF4-FFF2-40B4-BE49-F238E27FC236}">
                      <a16:creationId xmlns:a16="http://schemas.microsoft.com/office/drawing/2014/main" id="{5303A836-8278-40BD-A041-87A2169F3AC4}"/>
                    </a:ext>
                  </a:extLst>
                </p:cNvPr>
                <p:cNvPicPr/>
                <p:nvPr/>
              </p:nvPicPr>
              <p:blipFill>
                <a:blip r:embed="rId66"/>
                <a:stretch>
                  <a:fillRect/>
                </a:stretch>
              </p:blipFill>
              <p:spPr>
                <a:xfrm>
                  <a:off x="6275797" y="3302251"/>
                  <a:ext cx="116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E8BE7311-5933-4CEF-BE8A-4B3337D52596}"/>
                    </a:ext>
                  </a:extLst>
                </p14:cNvPr>
                <p14:cNvContentPartPr/>
                <p14:nvPr/>
              </p14:nvContentPartPr>
              <p14:xfrm>
                <a:off x="6491797" y="3421411"/>
                <a:ext cx="156960" cy="19800"/>
              </p14:xfrm>
            </p:contentPart>
          </mc:Choice>
          <mc:Fallback xmlns="">
            <p:pic>
              <p:nvPicPr>
                <p:cNvPr id="52" name="Freihand 51">
                  <a:extLst>
                    <a:ext uri="{FF2B5EF4-FFF2-40B4-BE49-F238E27FC236}">
                      <a16:creationId xmlns:a16="http://schemas.microsoft.com/office/drawing/2014/main" id="{E8BE7311-5933-4CEF-BE8A-4B3337D52596}"/>
                    </a:ext>
                  </a:extLst>
                </p:cNvPr>
                <p:cNvPicPr/>
                <p:nvPr/>
              </p:nvPicPr>
              <p:blipFill>
                <a:blip r:embed="rId68"/>
                <a:stretch>
                  <a:fillRect/>
                </a:stretch>
              </p:blipFill>
              <p:spPr>
                <a:xfrm>
                  <a:off x="6487477" y="3417091"/>
                  <a:ext cx="165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9DC98403-B16B-4174-BB58-5B92EE223F50}"/>
                    </a:ext>
                  </a:extLst>
                </p14:cNvPr>
                <p14:cNvContentPartPr/>
                <p14:nvPr/>
              </p14:nvContentPartPr>
              <p14:xfrm>
                <a:off x="6721477" y="3323491"/>
                <a:ext cx="119520" cy="179280"/>
              </p14:xfrm>
            </p:contentPart>
          </mc:Choice>
          <mc:Fallback xmlns="">
            <p:pic>
              <p:nvPicPr>
                <p:cNvPr id="53" name="Freihand 52">
                  <a:extLst>
                    <a:ext uri="{FF2B5EF4-FFF2-40B4-BE49-F238E27FC236}">
                      <a16:creationId xmlns:a16="http://schemas.microsoft.com/office/drawing/2014/main" id="{9DC98403-B16B-4174-BB58-5B92EE223F50}"/>
                    </a:ext>
                  </a:extLst>
                </p:cNvPr>
                <p:cNvPicPr/>
                <p:nvPr/>
              </p:nvPicPr>
              <p:blipFill>
                <a:blip r:embed="rId70"/>
                <a:stretch>
                  <a:fillRect/>
                </a:stretch>
              </p:blipFill>
              <p:spPr>
                <a:xfrm>
                  <a:off x="6717157" y="3319171"/>
                  <a:ext cx="128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0395C3F4-0737-4A53-AC8C-8FC8DE768179}"/>
                    </a:ext>
                  </a:extLst>
                </p14:cNvPr>
                <p14:cNvContentPartPr/>
                <p14:nvPr/>
              </p14:nvContentPartPr>
              <p14:xfrm>
                <a:off x="6846037" y="3407371"/>
                <a:ext cx="80280" cy="131040"/>
              </p14:xfrm>
            </p:contentPart>
          </mc:Choice>
          <mc:Fallback xmlns="">
            <p:pic>
              <p:nvPicPr>
                <p:cNvPr id="54" name="Freihand 53">
                  <a:extLst>
                    <a:ext uri="{FF2B5EF4-FFF2-40B4-BE49-F238E27FC236}">
                      <a16:creationId xmlns:a16="http://schemas.microsoft.com/office/drawing/2014/main" id="{0395C3F4-0737-4A53-AC8C-8FC8DE768179}"/>
                    </a:ext>
                  </a:extLst>
                </p:cNvPr>
                <p:cNvPicPr/>
                <p:nvPr/>
              </p:nvPicPr>
              <p:blipFill>
                <a:blip r:embed="rId72"/>
                <a:stretch>
                  <a:fillRect/>
                </a:stretch>
              </p:blipFill>
              <p:spPr>
                <a:xfrm>
                  <a:off x="6841717" y="3403051"/>
                  <a:ext cx="88920" cy="139680"/>
                </a:xfrm>
                <a:prstGeom prst="rect">
                  <a:avLst/>
                </a:prstGeom>
              </p:spPr>
            </p:pic>
          </mc:Fallback>
        </mc:AlternateContent>
      </p:grpSp>
      <p:grpSp>
        <p:nvGrpSpPr>
          <p:cNvPr id="88" name="Gruppieren 87">
            <a:extLst>
              <a:ext uri="{FF2B5EF4-FFF2-40B4-BE49-F238E27FC236}">
                <a16:creationId xmlns:a16="http://schemas.microsoft.com/office/drawing/2014/main" id="{35597C2B-87D2-4DEE-8609-0A6C5BAEF321}"/>
              </a:ext>
            </a:extLst>
          </p:cNvPr>
          <p:cNvGrpSpPr/>
          <p:nvPr/>
        </p:nvGrpSpPr>
        <p:grpSpPr>
          <a:xfrm>
            <a:off x="6671437" y="3712651"/>
            <a:ext cx="219960" cy="174600"/>
            <a:chOff x="6671437" y="3712651"/>
            <a:chExt cx="219960" cy="174600"/>
          </a:xfrm>
        </p:grpSpPr>
        <mc:AlternateContent xmlns:mc="http://schemas.openxmlformats.org/markup-compatibility/2006" xmlns:p14="http://schemas.microsoft.com/office/powerpoint/2010/main">
          <mc:Choice Requires="p14">
            <p:contentPart p14:bwMode="auto" r:id="rId73">
              <p14:nvContentPartPr>
                <p14:cNvPr id="83" name="Freihand 82">
                  <a:extLst>
                    <a:ext uri="{FF2B5EF4-FFF2-40B4-BE49-F238E27FC236}">
                      <a16:creationId xmlns:a16="http://schemas.microsoft.com/office/drawing/2014/main" id="{BF227A96-82E9-4D95-B079-861D0BC9DE34}"/>
                    </a:ext>
                  </a:extLst>
                </p14:cNvPr>
                <p14:cNvContentPartPr/>
                <p14:nvPr/>
              </p14:nvContentPartPr>
              <p14:xfrm>
                <a:off x="6671437" y="3758011"/>
                <a:ext cx="185040" cy="29880"/>
              </p14:xfrm>
            </p:contentPart>
          </mc:Choice>
          <mc:Fallback xmlns="">
            <p:pic>
              <p:nvPicPr>
                <p:cNvPr id="83" name="Freihand 82">
                  <a:extLst>
                    <a:ext uri="{FF2B5EF4-FFF2-40B4-BE49-F238E27FC236}">
                      <a16:creationId xmlns:a16="http://schemas.microsoft.com/office/drawing/2014/main" id="{BF227A96-82E9-4D95-B079-861D0BC9DE34}"/>
                    </a:ext>
                  </a:extLst>
                </p:cNvPr>
                <p:cNvPicPr/>
                <p:nvPr/>
              </p:nvPicPr>
              <p:blipFill>
                <a:blip r:embed="rId74"/>
                <a:stretch>
                  <a:fillRect/>
                </a:stretch>
              </p:blipFill>
              <p:spPr>
                <a:xfrm>
                  <a:off x="6667117" y="3753691"/>
                  <a:ext cx="193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4" name="Freihand 83">
                  <a:extLst>
                    <a:ext uri="{FF2B5EF4-FFF2-40B4-BE49-F238E27FC236}">
                      <a16:creationId xmlns:a16="http://schemas.microsoft.com/office/drawing/2014/main" id="{A06BB531-47E9-419F-A009-0B268303BF1E}"/>
                    </a:ext>
                  </a:extLst>
                </p14:cNvPr>
                <p14:cNvContentPartPr/>
                <p14:nvPr/>
              </p14:nvContentPartPr>
              <p14:xfrm>
                <a:off x="6693397" y="3712651"/>
                <a:ext cx="198000" cy="174600"/>
              </p14:xfrm>
            </p:contentPart>
          </mc:Choice>
          <mc:Fallback xmlns="">
            <p:pic>
              <p:nvPicPr>
                <p:cNvPr id="84" name="Freihand 83">
                  <a:extLst>
                    <a:ext uri="{FF2B5EF4-FFF2-40B4-BE49-F238E27FC236}">
                      <a16:creationId xmlns:a16="http://schemas.microsoft.com/office/drawing/2014/main" id="{A06BB531-47E9-419F-A009-0B268303BF1E}"/>
                    </a:ext>
                  </a:extLst>
                </p:cNvPr>
                <p:cNvPicPr/>
                <p:nvPr/>
              </p:nvPicPr>
              <p:blipFill>
                <a:blip r:embed="rId76"/>
                <a:stretch>
                  <a:fillRect/>
                </a:stretch>
              </p:blipFill>
              <p:spPr>
                <a:xfrm>
                  <a:off x="6689077" y="3708331"/>
                  <a:ext cx="206640" cy="183240"/>
                </a:xfrm>
                <a:prstGeom prst="rect">
                  <a:avLst/>
                </a:prstGeom>
              </p:spPr>
            </p:pic>
          </mc:Fallback>
        </mc:AlternateContent>
      </p:grpSp>
      <p:grpSp>
        <p:nvGrpSpPr>
          <p:cNvPr id="135" name="Gruppieren 134">
            <a:extLst>
              <a:ext uri="{FF2B5EF4-FFF2-40B4-BE49-F238E27FC236}">
                <a16:creationId xmlns:a16="http://schemas.microsoft.com/office/drawing/2014/main" id="{71557C90-877E-4206-813E-9096B117D313}"/>
              </a:ext>
            </a:extLst>
          </p:cNvPr>
          <p:cNvGrpSpPr/>
          <p:nvPr/>
        </p:nvGrpSpPr>
        <p:grpSpPr>
          <a:xfrm>
            <a:off x="7143397" y="2717971"/>
            <a:ext cx="4676400" cy="1323720"/>
            <a:chOff x="7143397" y="2717971"/>
            <a:chExt cx="4676400" cy="1323720"/>
          </a:xfrm>
        </p:grpSpPr>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4002ECD5-0B07-4410-82CC-8AD38E435891}"/>
                    </a:ext>
                  </a:extLst>
                </p14:cNvPr>
                <p14:cNvContentPartPr/>
                <p14:nvPr/>
              </p14:nvContentPartPr>
              <p14:xfrm>
                <a:off x="7143397" y="3304771"/>
                <a:ext cx="162360" cy="11160"/>
              </p14:xfrm>
            </p:contentPart>
          </mc:Choice>
          <mc:Fallback xmlns="">
            <p:pic>
              <p:nvPicPr>
                <p:cNvPr id="56" name="Freihand 55">
                  <a:extLst>
                    <a:ext uri="{FF2B5EF4-FFF2-40B4-BE49-F238E27FC236}">
                      <a16:creationId xmlns:a16="http://schemas.microsoft.com/office/drawing/2014/main" id="{4002ECD5-0B07-4410-82CC-8AD38E435891}"/>
                    </a:ext>
                  </a:extLst>
                </p:cNvPr>
                <p:cNvPicPr/>
                <p:nvPr/>
              </p:nvPicPr>
              <p:blipFill>
                <a:blip r:embed="rId78"/>
                <a:stretch>
                  <a:fillRect/>
                </a:stretch>
              </p:blipFill>
              <p:spPr>
                <a:xfrm>
                  <a:off x="7139077" y="3300451"/>
                  <a:ext cx="171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40F039FA-7CC0-4CE0-AD8B-E28DEFD60FB2}"/>
                    </a:ext>
                  </a:extLst>
                </p14:cNvPr>
                <p14:cNvContentPartPr/>
                <p14:nvPr/>
              </p14:nvContentPartPr>
              <p14:xfrm>
                <a:off x="7280917" y="3216931"/>
                <a:ext cx="114840" cy="173520"/>
              </p14:xfrm>
            </p:contentPart>
          </mc:Choice>
          <mc:Fallback xmlns="">
            <p:pic>
              <p:nvPicPr>
                <p:cNvPr id="57" name="Freihand 56">
                  <a:extLst>
                    <a:ext uri="{FF2B5EF4-FFF2-40B4-BE49-F238E27FC236}">
                      <a16:creationId xmlns:a16="http://schemas.microsoft.com/office/drawing/2014/main" id="{40F039FA-7CC0-4CE0-AD8B-E28DEFD60FB2}"/>
                    </a:ext>
                  </a:extLst>
                </p:cNvPr>
                <p:cNvPicPr/>
                <p:nvPr/>
              </p:nvPicPr>
              <p:blipFill>
                <a:blip r:embed="rId80"/>
                <a:stretch>
                  <a:fillRect/>
                </a:stretch>
              </p:blipFill>
              <p:spPr>
                <a:xfrm>
                  <a:off x="7276597" y="3212611"/>
                  <a:ext cx="123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1E7D2C4E-5865-4EAA-A8D5-61868F98D115}"/>
                    </a:ext>
                  </a:extLst>
                </p14:cNvPr>
                <p14:cNvContentPartPr/>
                <p14:nvPr/>
              </p14:nvContentPartPr>
              <p14:xfrm>
                <a:off x="7536517" y="3176971"/>
                <a:ext cx="170640" cy="54000"/>
              </p14:xfrm>
            </p:contentPart>
          </mc:Choice>
          <mc:Fallback xmlns="">
            <p:pic>
              <p:nvPicPr>
                <p:cNvPr id="58" name="Freihand 57">
                  <a:extLst>
                    <a:ext uri="{FF2B5EF4-FFF2-40B4-BE49-F238E27FC236}">
                      <a16:creationId xmlns:a16="http://schemas.microsoft.com/office/drawing/2014/main" id="{1E7D2C4E-5865-4EAA-A8D5-61868F98D115}"/>
                    </a:ext>
                  </a:extLst>
                </p:cNvPr>
                <p:cNvPicPr/>
                <p:nvPr/>
              </p:nvPicPr>
              <p:blipFill>
                <a:blip r:embed="rId82"/>
                <a:stretch>
                  <a:fillRect/>
                </a:stretch>
              </p:blipFill>
              <p:spPr>
                <a:xfrm>
                  <a:off x="7532197" y="3172651"/>
                  <a:ext cx="179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D51E8116-D66C-400D-B90A-E76A132454EE}"/>
                    </a:ext>
                  </a:extLst>
                </p14:cNvPr>
                <p14:cNvContentPartPr/>
                <p14:nvPr/>
              </p14:nvContentPartPr>
              <p14:xfrm>
                <a:off x="7644157" y="3086251"/>
                <a:ext cx="360" cy="360"/>
              </p14:xfrm>
            </p:contentPart>
          </mc:Choice>
          <mc:Fallback xmlns="">
            <p:pic>
              <p:nvPicPr>
                <p:cNvPr id="59" name="Freihand 58">
                  <a:extLst>
                    <a:ext uri="{FF2B5EF4-FFF2-40B4-BE49-F238E27FC236}">
                      <a16:creationId xmlns:a16="http://schemas.microsoft.com/office/drawing/2014/main" id="{D51E8116-D66C-400D-B90A-E76A132454EE}"/>
                    </a:ext>
                  </a:extLst>
                </p:cNvPr>
                <p:cNvPicPr/>
                <p:nvPr/>
              </p:nvPicPr>
              <p:blipFill>
                <a:blip r:embed="rId84"/>
                <a:stretch>
                  <a:fillRect/>
                </a:stretch>
              </p:blipFill>
              <p:spPr>
                <a:xfrm>
                  <a:off x="7639837" y="3081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3A2696B7-B9E7-4EEE-8DC0-02A397BE0A2E}"/>
                    </a:ext>
                  </a:extLst>
                </p14:cNvPr>
                <p14:cNvContentPartPr/>
                <p14:nvPr/>
              </p14:nvContentPartPr>
              <p14:xfrm>
                <a:off x="7806157" y="3093451"/>
                <a:ext cx="98280" cy="88200"/>
              </p14:xfrm>
            </p:contentPart>
          </mc:Choice>
          <mc:Fallback xmlns="">
            <p:pic>
              <p:nvPicPr>
                <p:cNvPr id="60" name="Freihand 59">
                  <a:extLst>
                    <a:ext uri="{FF2B5EF4-FFF2-40B4-BE49-F238E27FC236}">
                      <a16:creationId xmlns:a16="http://schemas.microsoft.com/office/drawing/2014/main" id="{3A2696B7-B9E7-4EEE-8DC0-02A397BE0A2E}"/>
                    </a:ext>
                  </a:extLst>
                </p:cNvPr>
                <p:cNvPicPr/>
                <p:nvPr/>
              </p:nvPicPr>
              <p:blipFill>
                <a:blip r:embed="rId86"/>
                <a:stretch>
                  <a:fillRect/>
                </a:stretch>
              </p:blipFill>
              <p:spPr>
                <a:xfrm>
                  <a:off x="7801837" y="3089131"/>
                  <a:ext cx="106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8581BB21-76E3-407E-A7EC-F75ED3C289C2}"/>
                    </a:ext>
                  </a:extLst>
                </p14:cNvPr>
                <p14:cNvContentPartPr/>
                <p14:nvPr/>
              </p14:nvContentPartPr>
              <p14:xfrm>
                <a:off x="7927837" y="3062491"/>
                <a:ext cx="111600" cy="122400"/>
              </p14:xfrm>
            </p:contentPart>
          </mc:Choice>
          <mc:Fallback xmlns="">
            <p:pic>
              <p:nvPicPr>
                <p:cNvPr id="61" name="Freihand 60">
                  <a:extLst>
                    <a:ext uri="{FF2B5EF4-FFF2-40B4-BE49-F238E27FC236}">
                      <a16:creationId xmlns:a16="http://schemas.microsoft.com/office/drawing/2014/main" id="{8581BB21-76E3-407E-A7EC-F75ED3C289C2}"/>
                    </a:ext>
                  </a:extLst>
                </p:cNvPr>
                <p:cNvPicPr/>
                <p:nvPr/>
              </p:nvPicPr>
              <p:blipFill>
                <a:blip r:embed="rId88"/>
                <a:stretch>
                  <a:fillRect/>
                </a:stretch>
              </p:blipFill>
              <p:spPr>
                <a:xfrm>
                  <a:off x="7923517" y="3058171"/>
                  <a:ext cx="120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160338BF-1D9D-43AE-A8F2-D28540212B92}"/>
                    </a:ext>
                  </a:extLst>
                </p14:cNvPr>
                <p14:cNvContentPartPr/>
                <p14:nvPr/>
              </p14:nvContentPartPr>
              <p14:xfrm>
                <a:off x="8078677" y="3042691"/>
                <a:ext cx="104760" cy="77040"/>
              </p14:xfrm>
            </p:contentPart>
          </mc:Choice>
          <mc:Fallback xmlns="">
            <p:pic>
              <p:nvPicPr>
                <p:cNvPr id="62" name="Freihand 61">
                  <a:extLst>
                    <a:ext uri="{FF2B5EF4-FFF2-40B4-BE49-F238E27FC236}">
                      <a16:creationId xmlns:a16="http://schemas.microsoft.com/office/drawing/2014/main" id="{160338BF-1D9D-43AE-A8F2-D28540212B92}"/>
                    </a:ext>
                  </a:extLst>
                </p:cNvPr>
                <p:cNvPicPr/>
                <p:nvPr/>
              </p:nvPicPr>
              <p:blipFill>
                <a:blip r:embed="rId90"/>
                <a:stretch>
                  <a:fillRect/>
                </a:stretch>
              </p:blipFill>
              <p:spPr>
                <a:xfrm>
                  <a:off x="8074357" y="3038371"/>
                  <a:ext cx="113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DE0A44B9-9BEB-4C7D-B829-5A42461D3408}"/>
                    </a:ext>
                  </a:extLst>
                </p14:cNvPr>
                <p14:cNvContentPartPr/>
                <p14:nvPr/>
              </p14:nvContentPartPr>
              <p14:xfrm>
                <a:off x="8205037" y="3016051"/>
                <a:ext cx="80640" cy="104400"/>
              </p14:xfrm>
            </p:contentPart>
          </mc:Choice>
          <mc:Fallback xmlns="">
            <p:pic>
              <p:nvPicPr>
                <p:cNvPr id="63" name="Freihand 62">
                  <a:extLst>
                    <a:ext uri="{FF2B5EF4-FFF2-40B4-BE49-F238E27FC236}">
                      <a16:creationId xmlns:a16="http://schemas.microsoft.com/office/drawing/2014/main" id="{DE0A44B9-9BEB-4C7D-B829-5A42461D3408}"/>
                    </a:ext>
                  </a:extLst>
                </p:cNvPr>
                <p:cNvPicPr/>
                <p:nvPr/>
              </p:nvPicPr>
              <p:blipFill>
                <a:blip r:embed="rId92"/>
                <a:stretch>
                  <a:fillRect/>
                </a:stretch>
              </p:blipFill>
              <p:spPr>
                <a:xfrm>
                  <a:off x="8200717" y="3011731"/>
                  <a:ext cx="89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2991BF71-1BA9-4D16-B571-D1F78F600BF1}"/>
                    </a:ext>
                  </a:extLst>
                </p14:cNvPr>
                <p14:cNvContentPartPr/>
                <p14:nvPr/>
              </p14:nvContentPartPr>
              <p14:xfrm>
                <a:off x="8317717" y="2979691"/>
                <a:ext cx="132120" cy="113400"/>
              </p14:xfrm>
            </p:contentPart>
          </mc:Choice>
          <mc:Fallback xmlns="">
            <p:pic>
              <p:nvPicPr>
                <p:cNvPr id="64" name="Freihand 63">
                  <a:extLst>
                    <a:ext uri="{FF2B5EF4-FFF2-40B4-BE49-F238E27FC236}">
                      <a16:creationId xmlns:a16="http://schemas.microsoft.com/office/drawing/2014/main" id="{2991BF71-1BA9-4D16-B571-D1F78F600BF1}"/>
                    </a:ext>
                  </a:extLst>
                </p:cNvPr>
                <p:cNvPicPr/>
                <p:nvPr/>
              </p:nvPicPr>
              <p:blipFill>
                <a:blip r:embed="rId94"/>
                <a:stretch>
                  <a:fillRect/>
                </a:stretch>
              </p:blipFill>
              <p:spPr>
                <a:xfrm>
                  <a:off x="8313397" y="2975371"/>
                  <a:ext cx="14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92B33618-EE37-499E-81C9-B74BD4EC3689}"/>
                    </a:ext>
                  </a:extLst>
                </p14:cNvPr>
                <p14:cNvContentPartPr/>
                <p14:nvPr/>
              </p14:nvContentPartPr>
              <p14:xfrm>
                <a:off x="8599957" y="2946931"/>
                <a:ext cx="25560" cy="90720"/>
              </p14:xfrm>
            </p:contentPart>
          </mc:Choice>
          <mc:Fallback xmlns="">
            <p:pic>
              <p:nvPicPr>
                <p:cNvPr id="65" name="Freihand 64">
                  <a:extLst>
                    <a:ext uri="{FF2B5EF4-FFF2-40B4-BE49-F238E27FC236}">
                      <a16:creationId xmlns:a16="http://schemas.microsoft.com/office/drawing/2014/main" id="{92B33618-EE37-499E-81C9-B74BD4EC3689}"/>
                    </a:ext>
                  </a:extLst>
                </p:cNvPr>
                <p:cNvPicPr/>
                <p:nvPr/>
              </p:nvPicPr>
              <p:blipFill>
                <a:blip r:embed="rId96"/>
                <a:stretch>
                  <a:fillRect/>
                </a:stretch>
              </p:blipFill>
              <p:spPr>
                <a:xfrm>
                  <a:off x="8595637" y="2942611"/>
                  <a:ext cx="34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40631FEE-9D85-49C2-BC12-5EE829BE85AD}"/>
                    </a:ext>
                  </a:extLst>
                </p14:cNvPr>
                <p14:cNvContentPartPr/>
                <p14:nvPr/>
              </p14:nvContentPartPr>
              <p14:xfrm>
                <a:off x="8581237" y="2876011"/>
                <a:ext cx="10800" cy="1440"/>
              </p14:xfrm>
            </p:contentPart>
          </mc:Choice>
          <mc:Fallback xmlns="">
            <p:pic>
              <p:nvPicPr>
                <p:cNvPr id="66" name="Freihand 65">
                  <a:extLst>
                    <a:ext uri="{FF2B5EF4-FFF2-40B4-BE49-F238E27FC236}">
                      <a16:creationId xmlns:a16="http://schemas.microsoft.com/office/drawing/2014/main" id="{40631FEE-9D85-49C2-BC12-5EE829BE85AD}"/>
                    </a:ext>
                  </a:extLst>
                </p:cNvPr>
                <p:cNvPicPr/>
                <p:nvPr/>
              </p:nvPicPr>
              <p:blipFill>
                <a:blip r:embed="rId98"/>
                <a:stretch>
                  <a:fillRect/>
                </a:stretch>
              </p:blipFill>
              <p:spPr>
                <a:xfrm>
                  <a:off x="8576917" y="2871691"/>
                  <a:ext cx="19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4F5A525B-5B30-43C5-97DE-8697852B2742}"/>
                    </a:ext>
                  </a:extLst>
                </p14:cNvPr>
                <p14:cNvContentPartPr/>
                <p14:nvPr/>
              </p14:nvContentPartPr>
              <p14:xfrm>
                <a:off x="8666197" y="2925331"/>
                <a:ext cx="76680" cy="109800"/>
              </p14:xfrm>
            </p:contentPart>
          </mc:Choice>
          <mc:Fallback xmlns="">
            <p:pic>
              <p:nvPicPr>
                <p:cNvPr id="68" name="Freihand 67">
                  <a:extLst>
                    <a:ext uri="{FF2B5EF4-FFF2-40B4-BE49-F238E27FC236}">
                      <a16:creationId xmlns:a16="http://schemas.microsoft.com/office/drawing/2014/main" id="{4F5A525B-5B30-43C5-97DE-8697852B2742}"/>
                    </a:ext>
                  </a:extLst>
                </p:cNvPr>
                <p:cNvPicPr/>
                <p:nvPr/>
              </p:nvPicPr>
              <p:blipFill>
                <a:blip r:embed="rId100"/>
                <a:stretch>
                  <a:fillRect/>
                </a:stretch>
              </p:blipFill>
              <p:spPr>
                <a:xfrm>
                  <a:off x="8661877" y="2921011"/>
                  <a:ext cx="85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8C2C9B61-AB95-48FD-A91A-88A3DA7F4E54}"/>
                    </a:ext>
                  </a:extLst>
                </p14:cNvPr>
                <p14:cNvContentPartPr/>
                <p14:nvPr/>
              </p14:nvContentPartPr>
              <p14:xfrm>
                <a:off x="8860237" y="2769091"/>
                <a:ext cx="86400" cy="293400"/>
              </p14:xfrm>
            </p:contentPart>
          </mc:Choice>
          <mc:Fallback xmlns="">
            <p:pic>
              <p:nvPicPr>
                <p:cNvPr id="70" name="Freihand 69">
                  <a:extLst>
                    <a:ext uri="{FF2B5EF4-FFF2-40B4-BE49-F238E27FC236}">
                      <a16:creationId xmlns:a16="http://schemas.microsoft.com/office/drawing/2014/main" id="{8C2C9B61-AB95-48FD-A91A-88A3DA7F4E54}"/>
                    </a:ext>
                  </a:extLst>
                </p:cNvPr>
                <p:cNvPicPr/>
                <p:nvPr/>
              </p:nvPicPr>
              <p:blipFill>
                <a:blip r:embed="rId102"/>
                <a:stretch>
                  <a:fillRect/>
                </a:stretch>
              </p:blipFill>
              <p:spPr>
                <a:xfrm>
                  <a:off x="8855917" y="2764771"/>
                  <a:ext cx="95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7CCE6AE1-3AA3-46FB-9F49-E229CB7B666D}"/>
                    </a:ext>
                  </a:extLst>
                </p14:cNvPr>
                <p14:cNvContentPartPr/>
                <p14:nvPr/>
              </p14:nvContentPartPr>
              <p14:xfrm>
                <a:off x="8982637" y="2844331"/>
                <a:ext cx="99360" cy="100800"/>
              </p14:xfrm>
            </p:contentPart>
          </mc:Choice>
          <mc:Fallback xmlns="">
            <p:pic>
              <p:nvPicPr>
                <p:cNvPr id="71" name="Freihand 70">
                  <a:extLst>
                    <a:ext uri="{FF2B5EF4-FFF2-40B4-BE49-F238E27FC236}">
                      <a16:creationId xmlns:a16="http://schemas.microsoft.com/office/drawing/2014/main" id="{7CCE6AE1-3AA3-46FB-9F49-E229CB7B666D}"/>
                    </a:ext>
                  </a:extLst>
                </p:cNvPr>
                <p:cNvPicPr/>
                <p:nvPr/>
              </p:nvPicPr>
              <p:blipFill>
                <a:blip r:embed="rId104"/>
                <a:stretch>
                  <a:fillRect/>
                </a:stretch>
              </p:blipFill>
              <p:spPr>
                <a:xfrm>
                  <a:off x="8978317" y="2840011"/>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BEE60C50-DB1E-4B21-ABB2-8995B90BB715}"/>
                    </a:ext>
                  </a:extLst>
                </p14:cNvPr>
                <p14:cNvContentPartPr/>
                <p14:nvPr/>
              </p14:nvContentPartPr>
              <p14:xfrm>
                <a:off x="9080917" y="2745331"/>
                <a:ext cx="287640" cy="153000"/>
              </p14:xfrm>
            </p:contentPart>
          </mc:Choice>
          <mc:Fallback xmlns="">
            <p:pic>
              <p:nvPicPr>
                <p:cNvPr id="72" name="Freihand 71">
                  <a:extLst>
                    <a:ext uri="{FF2B5EF4-FFF2-40B4-BE49-F238E27FC236}">
                      <a16:creationId xmlns:a16="http://schemas.microsoft.com/office/drawing/2014/main" id="{BEE60C50-DB1E-4B21-ABB2-8995B90BB715}"/>
                    </a:ext>
                  </a:extLst>
                </p:cNvPr>
                <p:cNvPicPr/>
                <p:nvPr/>
              </p:nvPicPr>
              <p:blipFill>
                <a:blip r:embed="rId106"/>
                <a:stretch>
                  <a:fillRect/>
                </a:stretch>
              </p:blipFill>
              <p:spPr>
                <a:xfrm>
                  <a:off x="9076597" y="2741011"/>
                  <a:ext cx="29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AD9CD6F5-53D2-48F1-A881-006B644C39F1}"/>
                    </a:ext>
                  </a:extLst>
                </p14:cNvPr>
                <p14:cNvContentPartPr/>
                <p14:nvPr/>
              </p14:nvContentPartPr>
              <p14:xfrm>
                <a:off x="9314557" y="2730211"/>
                <a:ext cx="77040" cy="27000"/>
              </p14:xfrm>
            </p:contentPart>
          </mc:Choice>
          <mc:Fallback xmlns="">
            <p:pic>
              <p:nvPicPr>
                <p:cNvPr id="73" name="Freihand 72">
                  <a:extLst>
                    <a:ext uri="{FF2B5EF4-FFF2-40B4-BE49-F238E27FC236}">
                      <a16:creationId xmlns:a16="http://schemas.microsoft.com/office/drawing/2014/main" id="{AD9CD6F5-53D2-48F1-A881-006B644C39F1}"/>
                    </a:ext>
                  </a:extLst>
                </p:cNvPr>
                <p:cNvPicPr/>
                <p:nvPr/>
              </p:nvPicPr>
              <p:blipFill>
                <a:blip r:embed="rId108"/>
                <a:stretch>
                  <a:fillRect/>
                </a:stretch>
              </p:blipFill>
              <p:spPr>
                <a:xfrm>
                  <a:off x="9310237" y="2725891"/>
                  <a:ext cx="85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09141DEF-399F-4303-AD56-4562D7BCEF41}"/>
                    </a:ext>
                  </a:extLst>
                </p14:cNvPr>
                <p14:cNvContentPartPr/>
                <p14:nvPr/>
              </p14:nvContentPartPr>
              <p14:xfrm>
                <a:off x="9383677" y="2756491"/>
                <a:ext cx="102240" cy="228600"/>
              </p14:xfrm>
            </p:contentPart>
          </mc:Choice>
          <mc:Fallback xmlns="">
            <p:pic>
              <p:nvPicPr>
                <p:cNvPr id="74" name="Freihand 73">
                  <a:extLst>
                    <a:ext uri="{FF2B5EF4-FFF2-40B4-BE49-F238E27FC236}">
                      <a16:creationId xmlns:a16="http://schemas.microsoft.com/office/drawing/2014/main" id="{09141DEF-399F-4303-AD56-4562D7BCEF41}"/>
                    </a:ext>
                  </a:extLst>
                </p:cNvPr>
                <p:cNvPicPr/>
                <p:nvPr/>
              </p:nvPicPr>
              <p:blipFill>
                <a:blip r:embed="rId110"/>
                <a:stretch>
                  <a:fillRect/>
                </a:stretch>
              </p:blipFill>
              <p:spPr>
                <a:xfrm>
                  <a:off x="9379357" y="2752171"/>
                  <a:ext cx="110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1E6B1DEE-34B1-4851-B3DD-7F8653F6FB7E}"/>
                    </a:ext>
                  </a:extLst>
                </p14:cNvPr>
                <p14:cNvContentPartPr/>
                <p14:nvPr/>
              </p14:nvContentPartPr>
              <p14:xfrm>
                <a:off x="7186957" y="3642811"/>
                <a:ext cx="97200" cy="239760"/>
              </p14:xfrm>
            </p:contentPart>
          </mc:Choice>
          <mc:Fallback xmlns="">
            <p:pic>
              <p:nvPicPr>
                <p:cNvPr id="76" name="Freihand 75">
                  <a:extLst>
                    <a:ext uri="{FF2B5EF4-FFF2-40B4-BE49-F238E27FC236}">
                      <a16:creationId xmlns:a16="http://schemas.microsoft.com/office/drawing/2014/main" id="{1E6B1DEE-34B1-4851-B3DD-7F8653F6FB7E}"/>
                    </a:ext>
                  </a:extLst>
                </p:cNvPr>
                <p:cNvPicPr/>
                <p:nvPr/>
              </p:nvPicPr>
              <p:blipFill>
                <a:blip r:embed="rId112"/>
                <a:stretch>
                  <a:fillRect/>
                </a:stretch>
              </p:blipFill>
              <p:spPr>
                <a:xfrm>
                  <a:off x="7182637" y="3638491"/>
                  <a:ext cx="105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56E8748F-3FC3-4E80-8795-0FA4C607A299}"/>
                    </a:ext>
                  </a:extLst>
                </p14:cNvPr>
                <p14:cNvContentPartPr/>
                <p14:nvPr/>
              </p14:nvContentPartPr>
              <p14:xfrm>
                <a:off x="7309357" y="3625891"/>
                <a:ext cx="82080" cy="101160"/>
              </p14:xfrm>
            </p:contentPart>
          </mc:Choice>
          <mc:Fallback xmlns="">
            <p:pic>
              <p:nvPicPr>
                <p:cNvPr id="77" name="Freihand 76">
                  <a:extLst>
                    <a:ext uri="{FF2B5EF4-FFF2-40B4-BE49-F238E27FC236}">
                      <a16:creationId xmlns:a16="http://schemas.microsoft.com/office/drawing/2014/main" id="{56E8748F-3FC3-4E80-8795-0FA4C607A299}"/>
                    </a:ext>
                  </a:extLst>
                </p:cNvPr>
                <p:cNvPicPr/>
                <p:nvPr/>
              </p:nvPicPr>
              <p:blipFill>
                <a:blip r:embed="rId114"/>
                <a:stretch>
                  <a:fillRect/>
                </a:stretch>
              </p:blipFill>
              <p:spPr>
                <a:xfrm>
                  <a:off x="7305037" y="3621571"/>
                  <a:ext cx="90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B85A03FB-25D8-4725-BA43-3FE3290AEE95}"/>
                    </a:ext>
                  </a:extLst>
                </p14:cNvPr>
                <p14:cNvContentPartPr/>
                <p14:nvPr/>
              </p14:nvContentPartPr>
              <p14:xfrm>
                <a:off x="7416637" y="3591331"/>
                <a:ext cx="92160" cy="97200"/>
              </p14:xfrm>
            </p:contentPart>
          </mc:Choice>
          <mc:Fallback xmlns="">
            <p:pic>
              <p:nvPicPr>
                <p:cNvPr id="78" name="Freihand 77">
                  <a:extLst>
                    <a:ext uri="{FF2B5EF4-FFF2-40B4-BE49-F238E27FC236}">
                      <a16:creationId xmlns:a16="http://schemas.microsoft.com/office/drawing/2014/main" id="{B85A03FB-25D8-4725-BA43-3FE3290AEE95}"/>
                    </a:ext>
                  </a:extLst>
                </p:cNvPr>
                <p:cNvPicPr/>
                <p:nvPr/>
              </p:nvPicPr>
              <p:blipFill>
                <a:blip r:embed="rId116"/>
                <a:stretch>
                  <a:fillRect/>
                </a:stretch>
              </p:blipFill>
              <p:spPr>
                <a:xfrm>
                  <a:off x="7412317" y="3587011"/>
                  <a:ext cx="100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E2085ABC-AA39-4BB4-BED3-091FAACA88B1}"/>
                    </a:ext>
                  </a:extLst>
                </p14:cNvPr>
                <p14:cNvContentPartPr/>
                <p14:nvPr/>
              </p14:nvContentPartPr>
              <p14:xfrm>
                <a:off x="7545517" y="3557851"/>
                <a:ext cx="30960" cy="116280"/>
              </p14:xfrm>
            </p:contentPart>
          </mc:Choice>
          <mc:Fallback xmlns="">
            <p:pic>
              <p:nvPicPr>
                <p:cNvPr id="79" name="Freihand 78">
                  <a:extLst>
                    <a:ext uri="{FF2B5EF4-FFF2-40B4-BE49-F238E27FC236}">
                      <a16:creationId xmlns:a16="http://schemas.microsoft.com/office/drawing/2014/main" id="{E2085ABC-AA39-4BB4-BED3-091FAACA88B1}"/>
                    </a:ext>
                  </a:extLst>
                </p:cNvPr>
                <p:cNvPicPr/>
                <p:nvPr/>
              </p:nvPicPr>
              <p:blipFill>
                <a:blip r:embed="rId118"/>
                <a:stretch>
                  <a:fillRect/>
                </a:stretch>
              </p:blipFill>
              <p:spPr>
                <a:xfrm>
                  <a:off x="7541197" y="3553531"/>
                  <a:ext cx="39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28ABD41F-CA70-4797-AA2A-BA515224D8C2}"/>
                    </a:ext>
                  </a:extLst>
                </p14:cNvPr>
                <p14:cNvContentPartPr/>
                <p14:nvPr/>
              </p14:nvContentPartPr>
              <p14:xfrm>
                <a:off x="7627237" y="3415291"/>
                <a:ext cx="266760" cy="221040"/>
              </p14:xfrm>
            </p:contentPart>
          </mc:Choice>
          <mc:Fallback xmlns="">
            <p:pic>
              <p:nvPicPr>
                <p:cNvPr id="81" name="Freihand 80">
                  <a:extLst>
                    <a:ext uri="{FF2B5EF4-FFF2-40B4-BE49-F238E27FC236}">
                      <a16:creationId xmlns:a16="http://schemas.microsoft.com/office/drawing/2014/main" id="{28ABD41F-CA70-4797-AA2A-BA515224D8C2}"/>
                    </a:ext>
                  </a:extLst>
                </p:cNvPr>
                <p:cNvPicPr/>
                <p:nvPr/>
              </p:nvPicPr>
              <p:blipFill>
                <a:blip r:embed="rId120"/>
                <a:stretch>
                  <a:fillRect/>
                </a:stretch>
              </p:blipFill>
              <p:spPr>
                <a:xfrm>
                  <a:off x="7622917" y="3410971"/>
                  <a:ext cx="275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07C0CADD-B0A4-40BD-8E87-9CA4821E6F52}"/>
                    </a:ext>
                  </a:extLst>
                </p14:cNvPr>
                <p14:cNvContentPartPr/>
                <p14:nvPr/>
              </p14:nvContentPartPr>
              <p14:xfrm>
                <a:off x="7828477" y="3389011"/>
                <a:ext cx="360" cy="360"/>
              </p14:xfrm>
            </p:contentPart>
          </mc:Choice>
          <mc:Fallback xmlns="">
            <p:pic>
              <p:nvPicPr>
                <p:cNvPr id="82" name="Freihand 81">
                  <a:extLst>
                    <a:ext uri="{FF2B5EF4-FFF2-40B4-BE49-F238E27FC236}">
                      <a16:creationId xmlns:a16="http://schemas.microsoft.com/office/drawing/2014/main" id="{07C0CADD-B0A4-40BD-8E87-9CA4821E6F52}"/>
                    </a:ext>
                  </a:extLst>
                </p:cNvPr>
                <p:cNvPicPr/>
                <p:nvPr/>
              </p:nvPicPr>
              <p:blipFill>
                <a:blip r:embed="rId84"/>
                <a:stretch>
                  <a:fillRect/>
                </a:stretch>
              </p:blipFill>
              <p:spPr>
                <a:xfrm>
                  <a:off x="7824157" y="3384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Freihand 85">
                  <a:extLst>
                    <a:ext uri="{FF2B5EF4-FFF2-40B4-BE49-F238E27FC236}">
                      <a16:creationId xmlns:a16="http://schemas.microsoft.com/office/drawing/2014/main" id="{1DB7F947-6FB1-44DC-9760-99413DB1CF15}"/>
                    </a:ext>
                  </a:extLst>
                </p14:cNvPr>
                <p14:cNvContentPartPr/>
                <p14:nvPr/>
              </p14:nvContentPartPr>
              <p14:xfrm>
                <a:off x="7851157" y="3435091"/>
                <a:ext cx="128880" cy="131400"/>
              </p14:xfrm>
            </p:contentPart>
          </mc:Choice>
          <mc:Fallback xmlns="">
            <p:pic>
              <p:nvPicPr>
                <p:cNvPr id="86" name="Freihand 85">
                  <a:extLst>
                    <a:ext uri="{FF2B5EF4-FFF2-40B4-BE49-F238E27FC236}">
                      <a16:creationId xmlns:a16="http://schemas.microsoft.com/office/drawing/2014/main" id="{1DB7F947-6FB1-44DC-9760-99413DB1CF15}"/>
                    </a:ext>
                  </a:extLst>
                </p:cNvPr>
                <p:cNvPicPr/>
                <p:nvPr/>
              </p:nvPicPr>
              <p:blipFill>
                <a:blip r:embed="rId123"/>
                <a:stretch>
                  <a:fillRect/>
                </a:stretch>
              </p:blipFill>
              <p:spPr>
                <a:xfrm>
                  <a:off x="7846837" y="3430771"/>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Freihand 84">
                  <a:extLst>
                    <a:ext uri="{FF2B5EF4-FFF2-40B4-BE49-F238E27FC236}">
                      <a16:creationId xmlns:a16="http://schemas.microsoft.com/office/drawing/2014/main" id="{9F6E943D-04EC-490B-847A-6011E59012FC}"/>
                    </a:ext>
                  </a:extLst>
                </p14:cNvPr>
                <p14:cNvContentPartPr/>
                <p14:nvPr/>
              </p14:nvContentPartPr>
              <p14:xfrm>
                <a:off x="8148877" y="3359851"/>
                <a:ext cx="103680" cy="159840"/>
              </p14:xfrm>
            </p:contentPart>
          </mc:Choice>
          <mc:Fallback xmlns="">
            <p:pic>
              <p:nvPicPr>
                <p:cNvPr id="85" name="Freihand 84">
                  <a:extLst>
                    <a:ext uri="{FF2B5EF4-FFF2-40B4-BE49-F238E27FC236}">
                      <a16:creationId xmlns:a16="http://schemas.microsoft.com/office/drawing/2014/main" id="{9F6E943D-04EC-490B-847A-6011E59012FC}"/>
                    </a:ext>
                  </a:extLst>
                </p:cNvPr>
                <p:cNvPicPr/>
                <p:nvPr/>
              </p:nvPicPr>
              <p:blipFill>
                <a:blip r:embed="rId125"/>
                <a:stretch>
                  <a:fillRect/>
                </a:stretch>
              </p:blipFill>
              <p:spPr>
                <a:xfrm>
                  <a:off x="8144557" y="3355531"/>
                  <a:ext cx="11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9453B33F-113E-491C-8A95-2E12FEFF2C5E}"/>
                    </a:ext>
                  </a:extLst>
                </p14:cNvPr>
                <p14:cNvContentPartPr/>
                <p14:nvPr/>
              </p14:nvContentPartPr>
              <p14:xfrm>
                <a:off x="8299717" y="3317371"/>
                <a:ext cx="208080" cy="181080"/>
              </p14:xfrm>
            </p:contentPart>
          </mc:Choice>
          <mc:Fallback xmlns="">
            <p:pic>
              <p:nvPicPr>
                <p:cNvPr id="89" name="Freihand 88">
                  <a:extLst>
                    <a:ext uri="{FF2B5EF4-FFF2-40B4-BE49-F238E27FC236}">
                      <a16:creationId xmlns:a16="http://schemas.microsoft.com/office/drawing/2014/main" id="{9453B33F-113E-491C-8A95-2E12FEFF2C5E}"/>
                    </a:ext>
                  </a:extLst>
                </p:cNvPr>
                <p:cNvPicPr/>
                <p:nvPr/>
              </p:nvPicPr>
              <p:blipFill>
                <a:blip r:embed="rId127"/>
                <a:stretch>
                  <a:fillRect/>
                </a:stretch>
              </p:blipFill>
              <p:spPr>
                <a:xfrm>
                  <a:off x="8295397" y="3313051"/>
                  <a:ext cx="216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Freihand 90">
                  <a:extLst>
                    <a:ext uri="{FF2B5EF4-FFF2-40B4-BE49-F238E27FC236}">
                      <a16:creationId xmlns:a16="http://schemas.microsoft.com/office/drawing/2014/main" id="{864BE9A2-DADB-4AD1-A567-D2A52E5874D2}"/>
                    </a:ext>
                  </a:extLst>
                </p14:cNvPr>
                <p14:cNvContentPartPr/>
                <p14:nvPr/>
              </p14:nvContentPartPr>
              <p14:xfrm>
                <a:off x="8683477" y="3285331"/>
                <a:ext cx="131400" cy="126000"/>
              </p14:xfrm>
            </p:contentPart>
          </mc:Choice>
          <mc:Fallback xmlns="">
            <p:pic>
              <p:nvPicPr>
                <p:cNvPr id="91" name="Freihand 90">
                  <a:extLst>
                    <a:ext uri="{FF2B5EF4-FFF2-40B4-BE49-F238E27FC236}">
                      <a16:creationId xmlns:a16="http://schemas.microsoft.com/office/drawing/2014/main" id="{864BE9A2-DADB-4AD1-A567-D2A52E5874D2}"/>
                    </a:ext>
                  </a:extLst>
                </p:cNvPr>
                <p:cNvPicPr/>
                <p:nvPr/>
              </p:nvPicPr>
              <p:blipFill>
                <a:blip r:embed="rId129"/>
                <a:stretch>
                  <a:fillRect/>
                </a:stretch>
              </p:blipFill>
              <p:spPr>
                <a:xfrm>
                  <a:off x="8679157" y="3281011"/>
                  <a:ext cx="140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Freihand 91">
                  <a:extLst>
                    <a:ext uri="{FF2B5EF4-FFF2-40B4-BE49-F238E27FC236}">
                      <a16:creationId xmlns:a16="http://schemas.microsoft.com/office/drawing/2014/main" id="{F61FB247-6CBA-4854-A52E-2D00919425BE}"/>
                    </a:ext>
                  </a:extLst>
                </p14:cNvPr>
                <p14:cNvContentPartPr/>
                <p14:nvPr/>
              </p14:nvContentPartPr>
              <p14:xfrm>
                <a:off x="8824237" y="3270931"/>
                <a:ext cx="86760" cy="96840"/>
              </p14:xfrm>
            </p:contentPart>
          </mc:Choice>
          <mc:Fallback xmlns="">
            <p:pic>
              <p:nvPicPr>
                <p:cNvPr id="92" name="Freihand 91">
                  <a:extLst>
                    <a:ext uri="{FF2B5EF4-FFF2-40B4-BE49-F238E27FC236}">
                      <a16:creationId xmlns:a16="http://schemas.microsoft.com/office/drawing/2014/main" id="{F61FB247-6CBA-4854-A52E-2D00919425BE}"/>
                    </a:ext>
                  </a:extLst>
                </p:cNvPr>
                <p:cNvPicPr/>
                <p:nvPr/>
              </p:nvPicPr>
              <p:blipFill>
                <a:blip r:embed="rId131"/>
                <a:stretch>
                  <a:fillRect/>
                </a:stretch>
              </p:blipFill>
              <p:spPr>
                <a:xfrm>
                  <a:off x="8819917" y="3266611"/>
                  <a:ext cx="95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Freihand 93">
                  <a:extLst>
                    <a:ext uri="{FF2B5EF4-FFF2-40B4-BE49-F238E27FC236}">
                      <a16:creationId xmlns:a16="http://schemas.microsoft.com/office/drawing/2014/main" id="{FBE64BBB-E800-4789-88B2-623ACEFA1605}"/>
                    </a:ext>
                  </a:extLst>
                </p14:cNvPr>
                <p14:cNvContentPartPr/>
                <p14:nvPr/>
              </p14:nvContentPartPr>
              <p14:xfrm>
                <a:off x="8944477" y="3247531"/>
                <a:ext cx="112320" cy="104760"/>
              </p14:xfrm>
            </p:contentPart>
          </mc:Choice>
          <mc:Fallback xmlns="">
            <p:pic>
              <p:nvPicPr>
                <p:cNvPr id="94" name="Freihand 93">
                  <a:extLst>
                    <a:ext uri="{FF2B5EF4-FFF2-40B4-BE49-F238E27FC236}">
                      <a16:creationId xmlns:a16="http://schemas.microsoft.com/office/drawing/2014/main" id="{FBE64BBB-E800-4789-88B2-623ACEFA1605}"/>
                    </a:ext>
                  </a:extLst>
                </p:cNvPr>
                <p:cNvPicPr/>
                <p:nvPr/>
              </p:nvPicPr>
              <p:blipFill>
                <a:blip r:embed="rId133"/>
                <a:stretch>
                  <a:fillRect/>
                </a:stretch>
              </p:blipFill>
              <p:spPr>
                <a:xfrm>
                  <a:off x="8940157" y="3243211"/>
                  <a:ext cx="120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Freihand 94">
                  <a:extLst>
                    <a:ext uri="{FF2B5EF4-FFF2-40B4-BE49-F238E27FC236}">
                      <a16:creationId xmlns:a16="http://schemas.microsoft.com/office/drawing/2014/main" id="{EF5E7D78-FA47-4574-ABCE-4C3F44099BB8}"/>
                    </a:ext>
                  </a:extLst>
                </p14:cNvPr>
                <p14:cNvContentPartPr/>
                <p14:nvPr/>
              </p14:nvContentPartPr>
              <p14:xfrm>
                <a:off x="9057517" y="3176611"/>
                <a:ext cx="248760" cy="123120"/>
              </p14:xfrm>
            </p:contentPart>
          </mc:Choice>
          <mc:Fallback xmlns="">
            <p:pic>
              <p:nvPicPr>
                <p:cNvPr id="95" name="Freihand 94">
                  <a:extLst>
                    <a:ext uri="{FF2B5EF4-FFF2-40B4-BE49-F238E27FC236}">
                      <a16:creationId xmlns:a16="http://schemas.microsoft.com/office/drawing/2014/main" id="{EF5E7D78-FA47-4574-ABCE-4C3F44099BB8}"/>
                    </a:ext>
                  </a:extLst>
                </p:cNvPr>
                <p:cNvPicPr/>
                <p:nvPr/>
              </p:nvPicPr>
              <p:blipFill>
                <a:blip r:embed="rId135"/>
                <a:stretch>
                  <a:fillRect/>
                </a:stretch>
              </p:blipFill>
              <p:spPr>
                <a:xfrm>
                  <a:off x="9053197" y="3172291"/>
                  <a:ext cx="257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Freihand 95">
                  <a:extLst>
                    <a:ext uri="{FF2B5EF4-FFF2-40B4-BE49-F238E27FC236}">
                      <a16:creationId xmlns:a16="http://schemas.microsoft.com/office/drawing/2014/main" id="{9282BF83-290B-4721-BC66-10986D68CB2F}"/>
                    </a:ext>
                  </a:extLst>
                </p14:cNvPr>
                <p14:cNvContentPartPr/>
                <p14:nvPr/>
              </p14:nvContentPartPr>
              <p14:xfrm>
                <a:off x="9293677" y="3166531"/>
                <a:ext cx="360" cy="360"/>
              </p14:xfrm>
            </p:contentPart>
          </mc:Choice>
          <mc:Fallback xmlns="">
            <p:pic>
              <p:nvPicPr>
                <p:cNvPr id="96" name="Freihand 95">
                  <a:extLst>
                    <a:ext uri="{FF2B5EF4-FFF2-40B4-BE49-F238E27FC236}">
                      <a16:creationId xmlns:a16="http://schemas.microsoft.com/office/drawing/2014/main" id="{9282BF83-290B-4721-BC66-10986D68CB2F}"/>
                    </a:ext>
                  </a:extLst>
                </p:cNvPr>
                <p:cNvPicPr/>
                <p:nvPr/>
              </p:nvPicPr>
              <p:blipFill>
                <a:blip r:embed="rId84"/>
                <a:stretch>
                  <a:fillRect/>
                </a:stretch>
              </p:blipFill>
              <p:spPr>
                <a:xfrm>
                  <a:off x="9289357" y="3162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1C587B78-C117-4B68-85A7-E5F95118374E}"/>
                    </a:ext>
                  </a:extLst>
                </p14:cNvPr>
                <p14:cNvContentPartPr/>
                <p14:nvPr/>
              </p14:nvContentPartPr>
              <p14:xfrm>
                <a:off x="9348037" y="3139891"/>
                <a:ext cx="287280" cy="185400"/>
              </p14:xfrm>
            </p:contentPart>
          </mc:Choice>
          <mc:Fallback xmlns="">
            <p:pic>
              <p:nvPicPr>
                <p:cNvPr id="97" name="Freihand 96">
                  <a:extLst>
                    <a:ext uri="{FF2B5EF4-FFF2-40B4-BE49-F238E27FC236}">
                      <a16:creationId xmlns:a16="http://schemas.microsoft.com/office/drawing/2014/main" id="{1C587B78-C117-4B68-85A7-E5F95118374E}"/>
                    </a:ext>
                  </a:extLst>
                </p:cNvPr>
                <p:cNvPicPr/>
                <p:nvPr/>
              </p:nvPicPr>
              <p:blipFill>
                <a:blip r:embed="rId138"/>
                <a:stretch>
                  <a:fillRect/>
                </a:stretch>
              </p:blipFill>
              <p:spPr>
                <a:xfrm>
                  <a:off x="9343717" y="3135571"/>
                  <a:ext cx="295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89B6C5BE-AF34-46D9-871C-6BACB4DC2BA4}"/>
                    </a:ext>
                  </a:extLst>
                </p14:cNvPr>
                <p14:cNvContentPartPr/>
                <p14:nvPr/>
              </p14:nvContentPartPr>
              <p14:xfrm>
                <a:off x="9791557" y="3029011"/>
                <a:ext cx="184680" cy="81000"/>
              </p14:xfrm>
            </p:contentPart>
          </mc:Choice>
          <mc:Fallback xmlns="">
            <p:pic>
              <p:nvPicPr>
                <p:cNvPr id="98" name="Freihand 97">
                  <a:extLst>
                    <a:ext uri="{FF2B5EF4-FFF2-40B4-BE49-F238E27FC236}">
                      <a16:creationId xmlns:a16="http://schemas.microsoft.com/office/drawing/2014/main" id="{89B6C5BE-AF34-46D9-871C-6BACB4DC2BA4}"/>
                    </a:ext>
                  </a:extLst>
                </p:cNvPr>
                <p:cNvPicPr/>
                <p:nvPr/>
              </p:nvPicPr>
              <p:blipFill>
                <a:blip r:embed="rId140"/>
                <a:stretch>
                  <a:fillRect/>
                </a:stretch>
              </p:blipFill>
              <p:spPr>
                <a:xfrm>
                  <a:off x="9787237" y="3024691"/>
                  <a:ext cx="193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12635C52-5A72-4E46-983E-DED02B9A5FFB}"/>
                    </a:ext>
                  </a:extLst>
                </p14:cNvPr>
                <p14:cNvContentPartPr/>
                <p14:nvPr/>
              </p14:nvContentPartPr>
              <p14:xfrm>
                <a:off x="9992077" y="2958091"/>
                <a:ext cx="218880" cy="90000"/>
              </p14:xfrm>
            </p:contentPart>
          </mc:Choice>
          <mc:Fallback xmlns="">
            <p:pic>
              <p:nvPicPr>
                <p:cNvPr id="99" name="Freihand 98">
                  <a:extLst>
                    <a:ext uri="{FF2B5EF4-FFF2-40B4-BE49-F238E27FC236}">
                      <a16:creationId xmlns:a16="http://schemas.microsoft.com/office/drawing/2014/main" id="{12635C52-5A72-4E46-983E-DED02B9A5FFB}"/>
                    </a:ext>
                  </a:extLst>
                </p:cNvPr>
                <p:cNvPicPr/>
                <p:nvPr/>
              </p:nvPicPr>
              <p:blipFill>
                <a:blip r:embed="rId142"/>
                <a:stretch>
                  <a:fillRect/>
                </a:stretch>
              </p:blipFill>
              <p:spPr>
                <a:xfrm>
                  <a:off x="9987757" y="2953771"/>
                  <a:ext cx="22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FD8D4698-5A76-461F-AEC9-4E450AFFE96B}"/>
                    </a:ext>
                  </a:extLst>
                </p14:cNvPr>
                <p14:cNvContentPartPr/>
                <p14:nvPr/>
              </p14:nvContentPartPr>
              <p14:xfrm>
                <a:off x="10189717" y="2902651"/>
                <a:ext cx="142560" cy="240120"/>
              </p14:xfrm>
            </p:contentPart>
          </mc:Choice>
          <mc:Fallback xmlns="">
            <p:pic>
              <p:nvPicPr>
                <p:cNvPr id="100" name="Freihand 99">
                  <a:extLst>
                    <a:ext uri="{FF2B5EF4-FFF2-40B4-BE49-F238E27FC236}">
                      <a16:creationId xmlns:a16="http://schemas.microsoft.com/office/drawing/2014/main" id="{FD8D4698-5A76-461F-AEC9-4E450AFFE96B}"/>
                    </a:ext>
                  </a:extLst>
                </p:cNvPr>
                <p:cNvPicPr/>
                <p:nvPr/>
              </p:nvPicPr>
              <p:blipFill>
                <a:blip r:embed="rId144"/>
                <a:stretch>
                  <a:fillRect/>
                </a:stretch>
              </p:blipFill>
              <p:spPr>
                <a:xfrm>
                  <a:off x="10185397" y="2898331"/>
                  <a:ext cx="151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DBF22C6D-474A-4946-A02D-258F47C2B4A1}"/>
                    </a:ext>
                  </a:extLst>
                </p14:cNvPr>
                <p14:cNvContentPartPr/>
                <p14:nvPr/>
              </p14:nvContentPartPr>
              <p14:xfrm>
                <a:off x="10375837" y="2866651"/>
                <a:ext cx="184680" cy="82800"/>
              </p14:xfrm>
            </p:contentPart>
          </mc:Choice>
          <mc:Fallback xmlns="">
            <p:pic>
              <p:nvPicPr>
                <p:cNvPr id="101" name="Freihand 100">
                  <a:extLst>
                    <a:ext uri="{FF2B5EF4-FFF2-40B4-BE49-F238E27FC236}">
                      <a16:creationId xmlns:a16="http://schemas.microsoft.com/office/drawing/2014/main" id="{DBF22C6D-474A-4946-A02D-258F47C2B4A1}"/>
                    </a:ext>
                  </a:extLst>
                </p:cNvPr>
                <p:cNvPicPr/>
                <p:nvPr/>
              </p:nvPicPr>
              <p:blipFill>
                <a:blip r:embed="rId146"/>
                <a:stretch>
                  <a:fillRect/>
                </a:stretch>
              </p:blipFill>
              <p:spPr>
                <a:xfrm>
                  <a:off x="10371517" y="2862331"/>
                  <a:ext cx="19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A697280D-D138-45E4-B3C5-EBBD779DCABA}"/>
                    </a:ext>
                  </a:extLst>
                </p14:cNvPr>
                <p14:cNvContentPartPr/>
                <p14:nvPr/>
              </p14:nvContentPartPr>
              <p14:xfrm>
                <a:off x="10528477" y="2717971"/>
                <a:ext cx="226800" cy="194040"/>
              </p14:xfrm>
            </p:contentPart>
          </mc:Choice>
          <mc:Fallback xmlns="">
            <p:pic>
              <p:nvPicPr>
                <p:cNvPr id="102" name="Freihand 101">
                  <a:extLst>
                    <a:ext uri="{FF2B5EF4-FFF2-40B4-BE49-F238E27FC236}">
                      <a16:creationId xmlns:a16="http://schemas.microsoft.com/office/drawing/2014/main" id="{A697280D-D138-45E4-B3C5-EBBD779DCABA}"/>
                    </a:ext>
                  </a:extLst>
                </p:cNvPr>
                <p:cNvPicPr/>
                <p:nvPr/>
              </p:nvPicPr>
              <p:blipFill>
                <a:blip r:embed="rId148"/>
                <a:stretch>
                  <a:fillRect/>
                </a:stretch>
              </p:blipFill>
              <p:spPr>
                <a:xfrm>
                  <a:off x="10524157" y="2713651"/>
                  <a:ext cx="235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8F784509-B4B1-4E94-9347-10B730324BAB}"/>
                    </a:ext>
                  </a:extLst>
                </p14:cNvPr>
                <p14:cNvContentPartPr/>
                <p14:nvPr/>
              </p14:nvContentPartPr>
              <p14:xfrm>
                <a:off x="9392677" y="3490171"/>
                <a:ext cx="68760" cy="190080"/>
              </p14:xfrm>
            </p:contentPart>
          </mc:Choice>
          <mc:Fallback xmlns="">
            <p:pic>
              <p:nvPicPr>
                <p:cNvPr id="103" name="Freihand 102">
                  <a:extLst>
                    <a:ext uri="{FF2B5EF4-FFF2-40B4-BE49-F238E27FC236}">
                      <a16:creationId xmlns:a16="http://schemas.microsoft.com/office/drawing/2014/main" id="{8F784509-B4B1-4E94-9347-10B730324BAB}"/>
                    </a:ext>
                  </a:extLst>
                </p:cNvPr>
                <p:cNvPicPr/>
                <p:nvPr/>
              </p:nvPicPr>
              <p:blipFill>
                <a:blip r:embed="rId150"/>
                <a:stretch>
                  <a:fillRect/>
                </a:stretch>
              </p:blipFill>
              <p:spPr>
                <a:xfrm>
                  <a:off x="9388357" y="3485851"/>
                  <a:ext cx="77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EE765F31-4AA2-48F1-BB03-01C910110D9C}"/>
                    </a:ext>
                  </a:extLst>
                </p14:cNvPr>
                <p14:cNvContentPartPr/>
                <p14:nvPr/>
              </p14:nvContentPartPr>
              <p14:xfrm>
                <a:off x="9497077" y="3455611"/>
                <a:ext cx="75240" cy="93240"/>
              </p14:xfrm>
            </p:contentPart>
          </mc:Choice>
          <mc:Fallback xmlns="">
            <p:pic>
              <p:nvPicPr>
                <p:cNvPr id="104" name="Freihand 103">
                  <a:extLst>
                    <a:ext uri="{FF2B5EF4-FFF2-40B4-BE49-F238E27FC236}">
                      <a16:creationId xmlns:a16="http://schemas.microsoft.com/office/drawing/2014/main" id="{EE765F31-4AA2-48F1-BB03-01C910110D9C}"/>
                    </a:ext>
                  </a:extLst>
                </p:cNvPr>
                <p:cNvPicPr/>
                <p:nvPr/>
              </p:nvPicPr>
              <p:blipFill>
                <a:blip r:embed="rId152"/>
                <a:stretch>
                  <a:fillRect/>
                </a:stretch>
              </p:blipFill>
              <p:spPr>
                <a:xfrm>
                  <a:off x="9492757" y="3451291"/>
                  <a:ext cx="8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3AD419DD-6456-4967-95A4-BE8FE96CCD6A}"/>
                    </a:ext>
                  </a:extLst>
                </p14:cNvPr>
                <p14:cNvContentPartPr/>
                <p14:nvPr/>
              </p14:nvContentPartPr>
              <p14:xfrm>
                <a:off x="9556117" y="3445531"/>
                <a:ext cx="72720" cy="72360"/>
              </p14:xfrm>
            </p:contentPart>
          </mc:Choice>
          <mc:Fallback xmlns="">
            <p:pic>
              <p:nvPicPr>
                <p:cNvPr id="105" name="Freihand 104">
                  <a:extLst>
                    <a:ext uri="{FF2B5EF4-FFF2-40B4-BE49-F238E27FC236}">
                      <a16:creationId xmlns:a16="http://schemas.microsoft.com/office/drawing/2014/main" id="{3AD419DD-6456-4967-95A4-BE8FE96CCD6A}"/>
                    </a:ext>
                  </a:extLst>
                </p:cNvPr>
                <p:cNvPicPr/>
                <p:nvPr/>
              </p:nvPicPr>
              <p:blipFill>
                <a:blip r:embed="rId154"/>
                <a:stretch>
                  <a:fillRect/>
                </a:stretch>
              </p:blipFill>
              <p:spPr>
                <a:xfrm>
                  <a:off x="9551797" y="3441211"/>
                  <a:ext cx="81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B6B6FACB-D21A-40FA-A0DD-95D9DA8F33AA}"/>
                    </a:ext>
                  </a:extLst>
                </p14:cNvPr>
                <p14:cNvContentPartPr/>
                <p14:nvPr/>
              </p14:nvContentPartPr>
              <p14:xfrm>
                <a:off x="9673117" y="3346891"/>
                <a:ext cx="206280" cy="122400"/>
              </p14:xfrm>
            </p:contentPart>
          </mc:Choice>
          <mc:Fallback xmlns="">
            <p:pic>
              <p:nvPicPr>
                <p:cNvPr id="106" name="Freihand 105">
                  <a:extLst>
                    <a:ext uri="{FF2B5EF4-FFF2-40B4-BE49-F238E27FC236}">
                      <a16:creationId xmlns:a16="http://schemas.microsoft.com/office/drawing/2014/main" id="{B6B6FACB-D21A-40FA-A0DD-95D9DA8F33AA}"/>
                    </a:ext>
                  </a:extLst>
                </p:cNvPr>
                <p:cNvPicPr/>
                <p:nvPr/>
              </p:nvPicPr>
              <p:blipFill>
                <a:blip r:embed="rId156"/>
                <a:stretch>
                  <a:fillRect/>
                </a:stretch>
              </p:blipFill>
              <p:spPr>
                <a:xfrm>
                  <a:off x="9668797" y="3342571"/>
                  <a:ext cx="214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Freihand 106">
                  <a:extLst>
                    <a:ext uri="{FF2B5EF4-FFF2-40B4-BE49-F238E27FC236}">
                      <a16:creationId xmlns:a16="http://schemas.microsoft.com/office/drawing/2014/main" id="{FBB459E5-2285-4DC0-820F-5CD50F21B6D9}"/>
                    </a:ext>
                  </a:extLst>
                </p14:cNvPr>
                <p14:cNvContentPartPr/>
                <p14:nvPr/>
              </p14:nvContentPartPr>
              <p14:xfrm>
                <a:off x="9911437" y="3319171"/>
                <a:ext cx="123120" cy="83160"/>
              </p14:xfrm>
            </p:contentPart>
          </mc:Choice>
          <mc:Fallback xmlns="">
            <p:pic>
              <p:nvPicPr>
                <p:cNvPr id="107" name="Freihand 106">
                  <a:extLst>
                    <a:ext uri="{FF2B5EF4-FFF2-40B4-BE49-F238E27FC236}">
                      <a16:creationId xmlns:a16="http://schemas.microsoft.com/office/drawing/2014/main" id="{FBB459E5-2285-4DC0-820F-5CD50F21B6D9}"/>
                    </a:ext>
                  </a:extLst>
                </p:cNvPr>
                <p:cNvPicPr/>
                <p:nvPr/>
              </p:nvPicPr>
              <p:blipFill>
                <a:blip r:embed="rId158"/>
                <a:stretch>
                  <a:fillRect/>
                </a:stretch>
              </p:blipFill>
              <p:spPr>
                <a:xfrm>
                  <a:off x="9907117" y="3314851"/>
                  <a:ext cx="131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Freihand 107">
                  <a:extLst>
                    <a:ext uri="{FF2B5EF4-FFF2-40B4-BE49-F238E27FC236}">
                      <a16:creationId xmlns:a16="http://schemas.microsoft.com/office/drawing/2014/main" id="{ACD71CB0-76C2-4203-981F-7B8E49A3799D}"/>
                    </a:ext>
                  </a:extLst>
                </p14:cNvPr>
                <p14:cNvContentPartPr/>
                <p14:nvPr/>
              </p14:nvContentPartPr>
              <p14:xfrm>
                <a:off x="10012237" y="3209011"/>
                <a:ext cx="154800" cy="152640"/>
              </p14:xfrm>
            </p:contentPart>
          </mc:Choice>
          <mc:Fallback xmlns="">
            <p:pic>
              <p:nvPicPr>
                <p:cNvPr id="108" name="Freihand 107">
                  <a:extLst>
                    <a:ext uri="{FF2B5EF4-FFF2-40B4-BE49-F238E27FC236}">
                      <a16:creationId xmlns:a16="http://schemas.microsoft.com/office/drawing/2014/main" id="{ACD71CB0-76C2-4203-981F-7B8E49A3799D}"/>
                    </a:ext>
                  </a:extLst>
                </p:cNvPr>
                <p:cNvPicPr/>
                <p:nvPr/>
              </p:nvPicPr>
              <p:blipFill>
                <a:blip r:embed="rId160"/>
                <a:stretch>
                  <a:fillRect/>
                </a:stretch>
              </p:blipFill>
              <p:spPr>
                <a:xfrm>
                  <a:off x="10007917" y="3204691"/>
                  <a:ext cx="163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24D98490-723D-4B6D-AC74-56B9CA2F39BF}"/>
                    </a:ext>
                  </a:extLst>
                </p14:cNvPr>
                <p14:cNvContentPartPr/>
                <p14:nvPr/>
              </p14:nvContentPartPr>
              <p14:xfrm>
                <a:off x="10111957" y="3191731"/>
                <a:ext cx="360" cy="360"/>
              </p14:xfrm>
            </p:contentPart>
          </mc:Choice>
          <mc:Fallback xmlns="">
            <p:pic>
              <p:nvPicPr>
                <p:cNvPr id="109" name="Freihand 108">
                  <a:extLst>
                    <a:ext uri="{FF2B5EF4-FFF2-40B4-BE49-F238E27FC236}">
                      <a16:creationId xmlns:a16="http://schemas.microsoft.com/office/drawing/2014/main" id="{24D98490-723D-4B6D-AC74-56B9CA2F39BF}"/>
                    </a:ext>
                  </a:extLst>
                </p:cNvPr>
                <p:cNvPicPr/>
                <p:nvPr/>
              </p:nvPicPr>
              <p:blipFill>
                <a:blip r:embed="rId84"/>
                <a:stretch>
                  <a:fillRect/>
                </a:stretch>
              </p:blipFill>
              <p:spPr>
                <a:xfrm>
                  <a:off x="10107637" y="3187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1D4AF34E-A4AF-4D16-A2E5-D3C6F7565762}"/>
                    </a:ext>
                  </a:extLst>
                </p14:cNvPr>
                <p14:cNvContentPartPr/>
                <p14:nvPr/>
              </p14:nvContentPartPr>
              <p14:xfrm>
                <a:off x="10177477" y="3089851"/>
                <a:ext cx="433800" cy="302400"/>
              </p14:xfrm>
            </p:contentPart>
          </mc:Choice>
          <mc:Fallback xmlns="">
            <p:pic>
              <p:nvPicPr>
                <p:cNvPr id="111" name="Freihand 110">
                  <a:extLst>
                    <a:ext uri="{FF2B5EF4-FFF2-40B4-BE49-F238E27FC236}">
                      <a16:creationId xmlns:a16="http://schemas.microsoft.com/office/drawing/2014/main" id="{1D4AF34E-A4AF-4D16-A2E5-D3C6F7565762}"/>
                    </a:ext>
                  </a:extLst>
                </p:cNvPr>
                <p:cNvPicPr/>
                <p:nvPr/>
              </p:nvPicPr>
              <p:blipFill>
                <a:blip r:embed="rId163"/>
                <a:stretch>
                  <a:fillRect/>
                </a:stretch>
              </p:blipFill>
              <p:spPr>
                <a:xfrm>
                  <a:off x="10173157" y="3085531"/>
                  <a:ext cx="442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EE24FB01-6875-4DED-A6DC-F4AC34E13FE1}"/>
                    </a:ext>
                  </a:extLst>
                </p14:cNvPr>
                <p14:cNvContentPartPr/>
                <p14:nvPr/>
              </p14:nvContentPartPr>
              <p14:xfrm>
                <a:off x="9718477" y="3591691"/>
                <a:ext cx="98640" cy="178560"/>
              </p14:xfrm>
            </p:contentPart>
          </mc:Choice>
          <mc:Fallback xmlns="">
            <p:pic>
              <p:nvPicPr>
                <p:cNvPr id="112" name="Freihand 111">
                  <a:extLst>
                    <a:ext uri="{FF2B5EF4-FFF2-40B4-BE49-F238E27FC236}">
                      <a16:creationId xmlns:a16="http://schemas.microsoft.com/office/drawing/2014/main" id="{EE24FB01-6875-4DED-A6DC-F4AC34E13FE1}"/>
                    </a:ext>
                  </a:extLst>
                </p:cNvPr>
                <p:cNvPicPr/>
                <p:nvPr/>
              </p:nvPicPr>
              <p:blipFill>
                <a:blip r:embed="rId165"/>
                <a:stretch>
                  <a:fillRect/>
                </a:stretch>
              </p:blipFill>
              <p:spPr>
                <a:xfrm>
                  <a:off x="9714157" y="3587371"/>
                  <a:ext cx="107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Freihand 112">
                  <a:extLst>
                    <a:ext uri="{FF2B5EF4-FFF2-40B4-BE49-F238E27FC236}">
                      <a16:creationId xmlns:a16="http://schemas.microsoft.com/office/drawing/2014/main" id="{72DAE010-3587-4E20-BB24-B3B3B3DD6912}"/>
                    </a:ext>
                  </a:extLst>
                </p14:cNvPr>
                <p14:cNvContentPartPr/>
                <p14:nvPr/>
              </p14:nvContentPartPr>
              <p14:xfrm>
                <a:off x="9875437" y="3620491"/>
                <a:ext cx="65160" cy="111240"/>
              </p14:xfrm>
            </p:contentPart>
          </mc:Choice>
          <mc:Fallback xmlns="">
            <p:pic>
              <p:nvPicPr>
                <p:cNvPr id="113" name="Freihand 112">
                  <a:extLst>
                    <a:ext uri="{FF2B5EF4-FFF2-40B4-BE49-F238E27FC236}">
                      <a16:creationId xmlns:a16="http://schemas.microsoft.com/office/drawing/2014/main" id="{72DAE010-3587-4E20-BB24-B3B3B3DD6912}"/>
                    </a:ext>
                  </a:extLst>
                </p:cNvPr>
                <p:cNvPicPr/>
                <p:nvPr/>
              </p:nvPicPr>
              <p:blipFill>
                <a:blip r:embed="rId167"/>
                <a:stretch>
                  <a:fillRect/>
                </a:stretch>
              </p:blipFill>
              <p:spPr>
                <a:xfrm>
                  <a:off x="9871117" y="3616171"/>
                  <a:ext cx="73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Freihand 113">
                  <a:extLst>
                    <a:ext uri="{FF2B5EF4-FFF2-40B4-BE49-F238E27FC236}">
                      <a16:creationId xmlns:a16="http://schemas.microsoft.com/office/drawing/2014/main" id="{53EAAB47-4F76-47D4-B3BD-33F1105A47FC}"/>
                    </a:ext>
                  </a:extLst>
                </p14:cNvPr>
                <p14:cNvContentPartPr/>
                <p14:nvPr/>
              </p14:nvContentPartPr>
              <p14:xfrm>
                <a:off x="9671317" y="3711211"/>
                <a:ext cx="357480" cy="96840"/>
              </p14:xfrm>
            </p:contentPart>
          </mc:Choice>
          <mc:Fallback xmlns="">
            <p:pic>
              <p:nvPicPr>
                <p:cNvPr id="114" name="Freihand 113">
                  <a:extLst>
                    <a:ext uri="{FF2B5EF4-FFF2-40B4-BE49-F238E27FC236}">
                      <a16:creationId xmlns:a16="http://schemas.microsoft.com/office/drawing/2014/main" id="{53EAAB47-4F76-47D4-B3BD-33F1105A47FC}"/>
                    </a:ext>
                  </a:extLst>
                </p:cNvPr>
                <p:cNvPicPr/>
                <p:nvPr/>
              </p:nvPicPr>
              <p:blipFill>
                <a:blip r:embed="rId169"/>
                <a:stretch>
                  <a:fillRect/>
                </a:stretch>
              </p:blipFill>
              <p:spPr>
                <a:xfrm>
                  <a:off x="9666997" y="3706891"/>
                  <a:ext cx="366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115FC5D1-0426-4FB0-B1C5-D5C39B4055EA}"/>
                    </a:ext>
                  </a:extLst>
                </p14:cNvPr>
                <p14:cNvContentPartPr/>
                <p14:nvPr/>
              </p14:nvContentPartPr>
              <p14:xfrm>
                <a:off x="9728917" y="3767371"/>
                <a:ext cx="115560" cy="178560"/>
              </p14:xfrm>
            </p:contentPart>
          </mc:Choice>
          <mc:Fallback xmlns="">
            <p:pic>
              <p:nvPicPr>
                <p:cNvPr id="115" name="Freihand 114">
                  <a:extLst>
                    <a:ext uri="{FF2B5EF4-FFF2-40B4-BE49-F238E27FC236}">
                      <a16:creationId xmlns:a16="http://schemas.microsoft.com/office/drawing/2014/main" id="{115FC5D1-0426-4FB0-B1C5-D5C39B4055EA}"/>
                    </a:ext>
                  </a:extLst>
                </p:cNvPr>
                <p:cNvPicPr/>
                <p:nvPr/>
              </p:nvPicPr>
              <p:blipFill>
                <a:blip r:embed="rId171"/>
                <a:stretch>
                  <a:fillRect/>
                </a:stretch>
              </p:blipFill>
              <p:spPr>
                <a:xfrm>
                  <a:off x="9724597" y="3763051"/>
                  <a:ext cx="124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58B012A3-6F97-4910-940E-63B0BE4216FB}"/>
                    </a:ext>
                  </a:extLst>
                </p14:cNvPr>
                <p14:cNvContentPartPr/>
                <p14:nvPr/>
              </p14:nvContentPartPr>
              <p14:xfrm>
                <a:off x="9925837" y="3768811"/>
                <a:ext cx="105480" cy="122760"/>
              </p14:xfrm>
            </p:contentPart>
          </mc:Choice>
          <mc:Fallback xmlns="">
            <p:pic>
              <p:nvPicPr>
                <p:cNvPr id="116" name="Freihand 115">
                  <a:extLst>
                    <a:ext uri="{FF2B5EF4-FFF2-40B4-BE49-F238E27FC236}">
                      <a16:creationId xmlns:a16="http://schemas.microsoft.com/office/drawing/2014/main" id="{58B012A3-6F97-4910-940E-63B0BE4216FB}"/>
                    </a:ext>
                  </a:extLst>
                </p:cNvPr>
                <p:cNvPicPr/>
                <p:nvPr/>
              </p:nvPicPr>
              <p:blipFill>
                <a:blip r:embed="rId173"/>
                <a:stretch>
                  <a:fillRect/>
                </a:stretch>
              </p:blipFill>
              <p:spPr>
                <a:xfrm>
                  <a:off x="9921517" y="3764491"/>
                  <a:ext cx="114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19D737A9-6E9C-4430-9EA5-CD4C7EDA7AD3}"/>
                    </a:ext>
                  </a:extLst>
                </p14:cNvPr>
                <p14:cNvContentPartPr/>
                <p14:nvPr/>
              </p14:nvContentPartPr>
              <p14:xfrm>
                <a:off x="10110877" y="3624451"/>
                <a:ext cx="88920" cy="108000"/>
              </p14:xfrm>
            </p:contentPart>
          </mc:Choice>
          <mc:Fallback xmlns="">
            <p:pic>
              <p:nvPicPr>
                <p:cNvPr id="118" name="Freihand 117">
                  <a:extLst>
                    <a:ext uri="{FF2B5EF4-FFF2-40B4-BE49-F238E27FC236}">
                      <a16:creationId xmlns:a16="http://schemas.microsoft.com/office/drawing/2014/main" id="{19D737A9-6E9C-4430-9EA5-CD4C7EDA7AD3}"/>
                    </a:ext>
                  </a:extLst>
                </p:cNvPr>
                <p:cNvPicPr/>
                <p:nvPr/>
              </p:nvPicPr>
              <p:blipFill>
                <a:blip r:embed="rId175"/>
                <a:stretch>
                  <a:fillRect/>
                </a:stretch>
              </p:blipFill>
              <p:spPr>
                <a:xfrm>
                  <a:off x="10106557" y="3620131"/>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BFBDFF0D-2366-42E3-B924-27D2D9DB1A5C}"/>
                    </a:ext>
                  </a:extLst>
                </p14:cNvPr>
                <p14:cNvContentPartPr/>
                <p14:nvPr/>
              </p14:nvContentPartPr>
              <p14:xfrm>
                <a:off x="10260637" y="3602131"/>
                <a:ext cx="77400" cy="78480"/>
              </p14:xfrm>
            </p:contentPart>
          </mc:Choice>
          <mc:Fallback xmlns="">
            <p:pic>
              <p:nvPicPr>
                <p:cNvPr id="119" name="Freihand 118">
                  <a:extLst>
                    <a:ext uri="{FF2B5EF4-FFF2-40B4-BE49-F238E27FC236}">
                      <a16:creationId xmlns:a16="http://schemas.microsoft.com/office/drawing/2014/main" id="{BFBDFF0D-2366-42E3-B924-27D2D9DB1A5C}"/>
                    </a:ext>
                  </a:extLst>
                </p:cNvPr>
                <p:cNvPicPr/>
                <p:nvPr/>
              </p:nvPicPr>
              <p:blipFill>
                <a:blip r:embed="rId177"/>
                <a:stretch>
                  <a:fillRect/>
                </a:stretch>
              </p:blipFill>
              <p:spPr>
                <a:xfrm>
                  <a:off x="10256317" y="3597811"/>
                  <a:ext cx="86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61EA46DA-C26E-4E0A-B0D6-CB4C5D297892}"/>
                    </a:ext>
                  </a:extLst>
                </p14:cNvPr>
                <p14:cNvContentPartPr/>
                <p14:nvPr/>
              </p14:nvContentPartPr>
              <p14:xfrm>
                <a:off x="10523437" y="3319891"/>
                <a:ext cx="150840" cy="199440"/>
              </p14:xfrm>
            </p:contentPart>
          </mc:Choice>
          <mc:Fallback xmlns="">
            <p:pic>
              <p:nvPicPr>
                <p:cNvPr id="121" name="Freihand 120">
                  <a:extLst>
                    <a:ext uri="{FF2B5EF4-FFF2-40B4-BE49-F238E27FC236}">
                      <a16:creationId xmlns:a16="http://schemas.microsoft.com/office/drawing/2014/main" id="{61EA46DA-C26E-4E0A-B0D6-CB4C5D297892}"/>
                    </a:ext>
                  </a:extLst>
                </p:cNvPr>
                <p:cNvPicPr/>
                <p:nvPr/>
              </p:nvPicPr>
              <p:blipFill>
                <a:blip r:embed="rId179"/>
                <a:stretch>
                  <a:fillRect/>
                </a:stretch>
              </p:blipFill>
              <p:spPr>
                <a:xfrm>
                  <a:off x="10519117" y="3315571"/>
                  <a:ext cx="159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A650CD66-4E95-46EB-98F1-765EEA95F72D}"/>
                    </a:ext>
                  </a:extLst>
                </p14:cNvPr>
                <p14:cNvContentPartPr/>
                <p14:nvPr/>
              </p14:nvContentPartPr>
              <p14:xfrm>
                <a:off x="10669237" y="3223771"/>
                <a:ext cx="148680" cy="115200"/>
              </p14:xfrm>
            </p:contentPart>
          </mc:Choice>
          <mc:Fallback xmlns="">
            <p:pic>
              <p:nvPicPr>
                <p:cNvPr id="122" name="Freihand 121">
                  <a:extLst>
                    <a:ext uri="{FF2B5EF4-FFF2-40B4-BE49-F238E27FC236}">
                      <a16:creationId xmlns:a16="http://schemas.microsoft.com/office/drawing/2014/main" id="{A650CD66-4E95-46EB-98F1-765EEA95F72D}"/>
                    </a:ext>
                  </a:extLst>
                </p:cNvPr>
                <p:cNvPicPr/>
                <p:nvPr/>
              </p:nvPicPr>
              <p:blipFill>
                <a:blip r:embed="rId181"/>
                <a:stretch>
                  <a:fillRect/>
                </a:stretch>
              </p:blipFill>
              <p:spPr>
                <a:xfrm>
                  <a:off x="10664917" y="3219451"/>
                  <a:ext cx="157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B44EC0C0-C360-4149-B6A7-8C0DFA908C14}"/>
                    </a:ext>
                  </a:extLst>
                </p14:cNvPr>
                <p14:cNvContentPartPr/>
                <p14:nvPr/>
              </p14:nvContentPartPr>
              <p14:xfrm>
                <a:off x="10825837" y="3331051"/>
                <a:ext cx="99360" cy="159120"/>
              </p14:xfrm>
            </p:contentPart>
          </mc:Choice>
          <mc:Fallback xmlns="">
            <p:pic>
              <p:nvPicPr>
                <p:cNvPr id="123" name="Freihand 122">
                  <a:extLst>
                    <a:ext uri="{FF2B5EF4-FFF2-40B4-BE49-F238E27FC236}">
                      <a16:creationId xmlns:a16="http://schemas.microsoft.com/office/drawing/2014/main" id="{B44EC0C0-C360-4149-B6A7-8C0DFA908C14}"/>
                    </a:ext>
                  </a:extLst>
                </p:cNvPr>
                <p:cNvPicPr/>
                <p:nvPr/>
              </p:nvPicPr>
              <p:blipFill>
                <a:blip r:embed="rId183"/>
                <a:stretch>
                  <a:fillRect/>
                </a:stretch>
              </p:blipFill>
              <p:spPr>
                <a:xfrm>
                  <a:off x="10821517" y="3326731"/>
                  <a:ext cx="108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13AC66E4-68A4-4700-BE07-F725CE6AA2FF}"/>
                    </a:ext>
                  </a:extLst>
                </p14:cNvPr>
                <p14:cNvContentPartPr/>
                <p14:nvPr/>
              </p14:nvContentPartPr>
              <p14:xfrm>
                <a:off x="10489957" y="3433651"/>
                <a:ext cx="429120" cy="155880"/>
              </p14:xfrm>
            </p:contentPart>
          </mc:Choice>
          <mc:Fallback xmlns="">
            <p:pic>
              <p:nvPicPr>
                <p:cNvPr id="126" name="Freihand 125">
                  <a:extLst>
                    <a:ext uri="{FF2B5EF4-FFF2-40B4-BE49-F238E27FC236}">
                      <a16:creationId xmlns:a16="http://schemas.microsoft.com/office/drawing/2014/main" id="{13AC66E4-68A4-4700-BE07-F725CE6AA2FF}"/>
                    </a:ext>
                  </a:extLst>
                </p:cNvPr>
                <p:cNvPicPr/>
                <p:nvPr/>
              </p:nvPicPr>
              <p:blipFill>
                <a:blip r:embed="rId185"/>
                <a:stretch>
                  <a:fillRect/>
                </a:stretch>
              </p:blipFill>
              <p:spPr>
                <a:xfrm>
                  <a:off x="10485637" y="3429331"/>
                  <a:ext cx="437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Freihand 127">
                  <a:extLst>
                    <a:ext uri="{FF2B5EF4-FFF2-40B4-BE49-F238E27FC236}">
                      <a16:creationId xmlns:a16="http://schemas.microsoft.com/office/drawing/2014/main" id="{D6563EC7-ABDC-4FCC-B8E1-5F01A0ED939E}"/>
                    </a:ext>
                  </a:extLst>
                </p14:cNvPr>
                <p14:cNvContentPartPr/>
                <p14:nvPr/>
              </p14:nvContentPartPr>
              <p14:xfrm>
                <a:off x="10601917" y="3570811"/>
                <a:ext cx="92520" cy="190080"/>
              </p14:xfrm>
            </p:contentPart>
          </mc:Choice>
          <mc:Fallback xmlns="">
            <p:pic>
              <p:nvPicPr>
                <p:cNvPr id="128" name="Freihand 127">
                  <a:extLst>
                    <a:ext uri="{FF2B5EF4-FFF2-40B4-BE49-F238E27FC236}">
                      <a16:creationId xmlns:a16="http://schemas.microsoft.com/office/drawing/2014/main" id="{D6563EC7-ABDC-4FCC-B8E1-5F01A0ED939E}"/>
                    </a:ext>
                  </a:extLst>
                </p:cNvPr>
                <p:cNvPicPr/>
                <p:nvPr/>
              </p:nvPicPr>
              <p:blipFill>
                <a:blip r:embed="rId187"/>
                <a:stretch>
                  <a:fillRect/>
                </a:stretch>
              </p:blipFill>
              <p:spPr>
                <a:xfrm>
                  <a:off x="10597597" y="3566491"/>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Freihand 128">
                  <a:extLst>
                    <a:ext uri="{FF2B5EF4-FFF2-40B4-BE49-F238E27FC236}">
                      <a16:creationId xmlns:a16="http://schemas.microsoft.com/office/drawing/2014/main" id="{ACFC8DA6-1213-43A0-9390-7C3762ED0B69}"/>
                    </a:ext>
                  </a:extLst>
                </p14:cNvPr>
                <p14:cNvContentPartPr/>
                <p14:nvPr/>
              </p14:nvContentPartPr>
              <p14:xfrm>
                <a:off x="10766437" y="3605731"/>
                <a:ext cx="109080" cy="165600"/>
              </p14:xfrm>
            </p:contentPart>
          </mc:Choice>
          <mc:Fallback xmlns="">
            <p:pic>
              <p:nvPicPr>
                <p:cNvPr id="129" name="Freihand 128">
                  <a:extLst>
                    <a:ext uri="{FF2B5EF4-FFF2-40B4-BE49-F238E27FC236}">
                      <a16:creationId xmlns:a16="http://schemas.microsoft.com/office/drawing/2014/main" id="{ACFC8DA6-1213-43A0-9390-7C3762ED0B69}"/>
                    </a:ext>
                  </a:extLst>
                </p:cNvPr>
                <p:cNvPicPr/>
                <p:nvPr/>
              </p:nvPicPr>
              <p:blipFill>
                <a:blip r:embed="rId189"/>
                <a:stretch>
                  <a:fillRect/>
                </a:stretch>
              </p:blipFill>
              <p:spPr>
                <a:xfrm>
                  <a:off x="10762117" y="3601411"/>
                  <a:ext cx="117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Freihand 129">
                  <a:extLst>
                    <a:ext uri="{FF2B5EF4-FFF2-40B4-BE49-F238E27FC236}">
                      <a16:creationId xmlns:a16="http://schemas.microsoft.com/office/drawing/2014/main" id="{6AE236B3-D316-4E6D-A77C-5FC5B03034C3}"/>
                    </a:ext>
                  </a:extLst>
                </p14:cNvPr>
                <p14:cNvContentPartPr/>
                <p14:nvPr/>
              </p14:nvContentPartPr>
              <p14:xfrm>
                <a:off x="10884517" y="3503131"/>
                <a:ext cx="88560" cy="87480"/>
              </p14:xfrm>
            </p:contentPart>
          </mc:Choice>
          <mc:Fallback xmlns="">
            <p:pic>
              <p:nvPicPr>
                <p:cNvPr id="130" name="Freihand 129">
                  <a:extLst>
                    <a:ext uri="{FF2B5EF4-FFF2-40B4-BE49-F238E27FC236}">
                      <a16:creationId xmlns:a16="http://schemas.microsoft.com/office/drawing/2014/main" id="{6AE236B3-D316-4E6D-A77C-5FC5B03034C3}"/>
                    </a:ext>
                  </a:extLst>
                </p:cNvPr>
                <p:cNvPicPr/>
                <p:nvPr/>
              </p:nvPicPr>
              <p:blipFill>
                <a:blip r:embed="rId191"/>
                <a:stretch>
                  <a:fillRect/>
                </a:stretch>
              </p:blipFill>
              <p:spPr>
                <a:xfrm>
                  <a:off x="10880197" y="3498811"/>
                  <a:ext cx="9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Freihand 131">
                  <a:extLst>
                    <a:ext uri="{FF2B5EF4-FFF2-40B4-BE49-F238E27FC236}">
                      <a16:creationId xmlns:a16="http://schemas.microsoft.com/office/drawing/2014/main" id="{E6DAEAA5-A8EF-4E83-A719-5575C92821D8}"/>
                    </a:ext>
                  </a:extLst>
                </p14:cNvPr>
                <p14:cNvContentPartPr/>
                <p14:nvPr/>
              </p14:nvContentPartPr>
              <p14:xfrm>
                <a:off x="11123197" y="3313051"/>
                <a:ext cx="126000" cy="107640"/>
              </p14:xfrm>
            </p:contentPart>
          </mc:Choice>
          <mc:Fallback xmlns="">
            <p:pic>
              <p:nvPicPr>
                <p:cNvPr id="132" name="Freihand 131">
                  <a:extLst>
                    <a:ext uri="{FF2B5EF4-FFF2-40B4-BE49-F238E27FC236}">
                      <a16:creationId xmlns:a16="http://schemas.microsoft.com/office/drawing/2014/main" id="{E6DAEAA5-A8EF-4E83-A719-5575C92821D8}"/>
                    </a:ext>
                  </a:extLst>
                </p:cNvPr>
                <p:cNvPicPr/>
                <p:nvPr/>
              </p:nvPicPr>
              <p:blipFill>
                <a:blip r:embed="rId193"/>
                <a:stretch>
                  <a:fillRect/>
                </a:stretch>
              </p:blipFill>
              <p:spPr>
                <a:xfrm>
                  <a:off x="11118877" y="3308731"/>
                  <a:ext cx="13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Freihand 132">
                  <a:extLst>
                    <a:ext uri="{FF2B5EF4-FFF2-40B4-BE49-F238E27FC236}">
                      <a16:creationId xmlns:a16="http://schemas.microsoft.com/office/drawing/2014/main" id="{591665BA-6607-4000-A245-BDCE6791466E}"/>
                    </a:ext>
                  </a:extLst>
                </p14:cNvPr>
                <p14:cNvContentPartPr/>
                <p14:nvPr/>
              </p14:nvContentPartPr>
              <p14:xfrm>
                <a:off x="11320837" y="3233851"/>
                <a:ext cx="144360" cy="159120"/>
              </p14:xfrm>
            </p:contentPart>
          </mc:Choice>
          <mc:Fallback xmlns="">
            <p:pic>
              <p:nvPicPr>
                <p:cNvPr id="133" name="Freihand 132">
                  <a:extLst>
                    <a:ext uri="{FF2B5EF4-FFF2-40B4-BE49-F238E27FC236}">
                      <a16:creationId xmlns:a16="http://schemas.microsoft.com/office/drawing/2014/main" id="{591665BA-6607-4000-A245-BDCE6791466E}"/>
                    </a:ext>
                  </a:extLst>
                </p:cNvPr>
                <p:cNvPicPr/>
                <p:nvPr/>
              </p:nvPicPr>
              <p:blipFill>
                <a:blip r:embed="rId195"/>
                <a:stretch>
                  <a:fillRect/>
                </a:stretch>
              </p:blipFill>
              <p:spPr>
                <a:xfrm>
                  <a:off x="11316517" y="3229531"/>
                  <a:ext cx="15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93404E25-F393-49B8-9E17-B4BDE9AE8CD8}"/>
                    </a:ext>
                  </a:extLst>
                </p14:cNvPr>
                <p14:cNvContentPartPr/>
                <p14:nvPr/>
              </p14:nvContentPartPr>
              <p14:xfrm>
                <a:off x="9536317" y="3567571"/>
                <a:ext cx="2283480" cy="474120"/>
              </p14:xfrm>
            </p:contentPart>
          </mc:Choice>
          <mc:Fallback xmlns="">
            <p:pic>
              <p:nvPicPr>
                <p:cNvPr id="134" name="Freihand 133">
                  <a:extLst>
                    <a:ext uri="{FF2B5EF4-FFF2-40B4-BE49-F238E27FC236}">
                      <a16:creationId xmlns:a16="http://schemas.microsoft.com/office/drawing/2014/main" id="{93404E25-F393-49B8-9E17-B4BDE9AE8CD8}"/>
                    </a:ext>
                  </a:extLst>
                </p:cNvPr>
                <p:cNvPicPr/>
                <p:nvPr/>
              </p:nvPicPr>
              <p:blipFill>
                <a:blip r:embed="rId197"/>
                <a:stretch>
                  <a:fillRect/>
                </a:stretch>
              </p:blipFill>
              <p:spPr>
                <a:xfrm>
                  <a:off x="9531997" y="3563251"/>
                  <a:ext cx="2292120" cy="48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8">
            <p14:nvContentPartPr>
              <p14:cNvPr id="5" name="Freihand 4">
                <a:extLst>
                  <a:ext uri="{FF2B5EF4-FFF2-40B4-BE49-F238E27FC236}">
                    <a16:creationId xmlns:a16="http://schemas.microsoft.com/office/drawing/2014/main" id="{F25541E9-761A-4EE5-A484-160AA39D73A5}"/>
                  </a:ext>
                </a:extLst>
              </p14:cNvPr>
              <p14:cNvContentPartPr/>
              <p14:nvPr/>
            </p14:nvContentPartPr>
            <p14:xfrm>
              <a:off x="6844597" y="5430571"/>
              <a:ext cx="695520" cy="695880"/>
            </p14:xfrm>
          </p:contentPart>
        </mc:Choice>
        <mc:Fallback xmlns="">
          <p:pic>
            <p:nvPicPr>
              <p:cNvPr id="5" name="Freihand 4">
                <a:extLst>
                  <a:ext uri="{FF2B5EF4-FFF2-40B4-BE49-F238E27FC236}">
                    <a16:creationId xmlns:a16="http://schemas.microsoft.com/office/drawing/2014/main" id="{F25541E9-761A-4EE5-A484-160AA39D73A5}"/>
                  </a:ext>
                </a:extLst>
              </p:cNvPr>
              <p:cNvPicPr/>
              <p:nvPr/>
            </p:nvPicPr>
            <p:blipFill>
              <a:blip r:embed="rId199"/>
              <a:stretch>
                <a:fillRect/>
              </a:stretch>
            </p:blipFill>
            <p:spPr>
              <a:xfrm>
                <a:off x="6840277" y="5426251"/>
                <a:ext cx="704160" cy="704520"/>
              </a:xfrm>
              <a:prstGeom prst="rect">
                <a:avLst/>
              </a:prstGeom>
            </p:spPr>
          </p:pic>
        </mc:Fallback>
      </mc:AlternateContent>
      <p:grpSp>
        <p:nvGrpSpPr>
          <p:cNvPr id="21" name="Gruppieren 20">
            <a:extLst>
              <a:ext uri="{FF2B5EF4-FFF2-40B4-BE49-F238E27FC236}">
                <a16:creationId xmlns:a16="http://schemas.microsoft.com/office/drawing/2014/main" id="{A0F08BD0-83C3-41CF-9D04-CA386F2EB5DE}"/>
              </a:ext>
            </a:extLst>
          </p:cNvPr>
          <p:cNvGrpSpPr/>
          <p:nvPr/>
        </p:nvGrpSpPr>
        <p:grpSpPr>
          <a:xfrm>
            <a:off x="4456357" y="5943211"/>
            <a:ext cx="818640" cy="389880"/>
            <a:chOff x="4456357" y="5943211"/>
            <a:chExt cx="818640" cy="389880"/>
          </a:xfrm>
        </p:grpSpPr>
        <mc:AlternateContent xmlns:mc="http://schemas.openxmlformats.org/markup-compatibility/2006" xmlns:p14="http://schemas.microsoft.com/office/powerpoint/2010/main">
          <mc:Choice Requires="p14">
            <p:contentPart p14:bwMode="auto" r:id="rId200">
              <p14:nvContentPartPr>
                <p14:cNvPr id="9" name="Freihand 8">
                  <a:extLst>
                    <a:ext uri="{FF2B5EF4-FFF2-40B4-BE49-F238E27FC236}">
                      <a16:creationId xmlns:a16="http://schemas.microsoft.com/office/drawing/2014/main" id="{BBCE85F8-D25B-4003-B858-90F9C7FE0E22}"/>
                    </a:ext>
                  </a:extLst>
                </p14:cNvPr>
                <p14:cNvContentPartPr/>
                <p14:nvPr/>
              </p14:nvContentPartPr>
              <p14:xfrm>
                <a:off x="4456357" y="6056971"/>
                <a:ext cx="608040" cy="24840"/>
              </p14:xfrm>
            </p:contentPart>
          </mc:Choice>
          <mc:Fallback xmlns="">
            <p:pic>
              <p:nvPicPr>
                <p:cNvPr id="9" name="Freihand 8">
                  <a:extLst>
                    <a:ext uri="{FF2B5EF4-FFF2-40B4-BE49-F238E27FC236}">
                      <a16:creationId xmlns:a16="http://schemas.microsoft.com/office/drawing/2014/main" id="{BBCE85F8-D25B-4003-B858-90F9C7FE0E22}"/>
                    </a:ext>
                  </a:extLst>
                </p:cNvPr>
                <p:cNvPicPr/>
                <p:nvPr/>
              </p:nvPicPr>
              <p:blipFill>
                <a:blip r:embed="rId201"/>
                <a:stretch>
                  <a:fillRect/>
                </a:stretch>
              </p:blipFill>
              <p:spPr>
                <a:xfrm>
                  <a:off x="4452037" y="6052651"/>
                  <a:ext cx="616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 name="Freihand 11">
                  <a:extLst>
                    <a:ext uri="{FF2B5EF4-FFF2-40B4-BE49-F238E27FC236}">
                      <a16:creationId xmlns:a16="http://schemas.microsoft.com/office/drawing/2014/main" id="{68A95655-F855-4470-8345-83DD96740070}"/>
                    </a:ext>
                  </a:extLst>
                </p14:cNvPr>
                <p14:cNvContentPartPr/>
                <p14:nvPr/>
              </p14:nvContentPartPr>
              <p14:xfrm>
                <a:off x="4971157" y="5943211"/>
                <a:ext cx="303840" cy="389880"/>
              </p14:xfrm>
            </p:contentPart>
          </mc:Choice>
          <mc:Fallback xmlns="">
            <p:pic>
              <p:nvPicPr>
                <p:cNvPr id="12" name="Freihand 11">
                  <a:extLst>
                    <a:ext uri="{FF2B5EF4-FFF2-40B4-BE49-F238E27FC236}">
                      <a16:creationId xmlns:a16="http://schemas.microsoft.com/office/drawing/2014/main" id="{68A95655-F855-4470-8345-83DD96740070}"/>
                    </a:ext>
                  </a:extLst>
                </p:cNvPr>
                <p:cNvPicPr/>
                <p:nvPr/>
              </p:nvPicPr>
              <p:blipFill>
                <a:blip r:embed="rId203"/>
                <a:stretch>
                  <a:fillRect/>
                </a:stretch>
              </p:blipFill>
              <p:spPr>
                <a:xfrm>
                  <a:off x="4966837" y="5938891"/>
                  <a:ext cx="312480" cy="39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45" name="Freihand 44">
                <a:extLst>
                  <a:ext uri="{FF2B5EF4-FFF2-40B4-BE49-F238E27FC236}">
                    <a16:creationId xmlns:a16="http://schemas.microsoft.com/office/drawing/2014/main" id="{E3EEBE6D-64BE-48FA-826D-0AC554520E0F}"/>
                  </a:ext>
                </a:extLst>
              </p14:cNvPr>
              <p14:cNvContentPartPr/>
              <p14:nvPr/>
            </p14:nvContentPartPr>
            <p14:xfrm>
              <a:off x="5494957" y="2600251"/>
              <a:ext cx="65880" cy="146160"/>
            </p14:xfrm>
          </p:contentPart>
        </mc:Choice>
        <mc:Fallback xmlns="">
          <p:pic>
            <p:nvPicPr>
              <p:cNvPr id="45" name="Freihand 44">
                <a:extLst>
                  <a:ext uri="{FF2B5EF4-FFF2-40B4-BE49-F238E27FC236}">
                    <a16:creationId xmlns:a16="http://schemas.microsoft.com/office/drawing/2014/main" id="{E3EEBE6D-64BE-48FA-826D-0AC554520E0F}"/>
                  </a:ext>
                </a:extLst>
              </p:cNvPr>
              <p:cNvPicPr/>
              <p:nvPr/>
            </p:nvPicPr>
            <p:blipFill>
              <a:blip r:embed="rId205"/>
              <a:stretch>
                <a:fillRect/>
              </a:stretch>
            </p:blipFill>
            <p:spPr>
              <a:xfrm>
                <a:off x="5490637" y="2595931"/>
                <a:ext cx="74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9" name="Freihand 48">
                <a:extLst>
                  <a:ext uri="{FF2B5EF4-FFF2-40B4-BE49-F238E27FC236}">
                    <a16:creationId xmlns:a16="http://schemas.microsoft.com/office/drawing/2014/main" id="{D18330D8-5B9C-4BDF-88CD-BC959989DE9E}"/>
                  </a:ext>
                </a:extLst>
              </p14:cNvPr>
              <p14:cNvContentPartPr/>
              <p14:nvPr/>
            </p14:nvContentPartPr>
            <p14:xfrm>
              <a:off x="2202037" y="4116571"/>
              <a:ext cx="37440" cy="476640"/>
            </p14:xfrm>
          </p:contentPart>
        </mc:Choice>
        <mc:Fallback xmlns="">
          <p:pic>
            <p:nvPicPr>
              <p:cNvPr id="49" name="Freihand 48">
                <a:extLst>
                  <a:ext uri="{FF2B5EF4-FFF2-40B4-BE49-F238E27FC236}">
                    <a16:creationId xmlns:a16="http://schemas.microsoft.com/office/drawing/2014/main" id="{D18330D8-5B9C-4BDF-88CD-BC959989DE9E}"/>
                  </a:ext>
                </a:extLst>
              </p:cNvPr>
              <p:cNvPicPr/>
              <p:nvPr/>
            </p:nvPicPr>
            <p:blipFill>
              <a:blip r:embed="rId207"/>
              <a:stretch>
                <a:fillRect/>
              </a:stretch>
            </p:blipFill>
            <p:spPr>
              <a:xfrm>
                <a:off x="2197717" y="4112251"/>
                <a:ext cx="460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67" name="Freihand 66">
                <a:extLst>
                  <a:ext uri="{FF2B5EF4-FFF2-40B4-BE49-F238E27FC236}">
                    <a16:creationId xmlns:a16="http://schemas.microsoft.com/office/drawing/2014/main" id="{E0EFE2B5-5FF1-457F-B87E-3F304702CC4D}"/>
                  </a:ext>
                </a:extLst>
              </p14:cNvPr>
              <p14:cNvContentPartPr/>
              <p14:nvPr/>
            </p14:nvContentPartPr>
            <p14:xfrm>
              <a:off x="5046037" y="2631211"/>
              <a:ext cx="86400" cy="143280"/>
            </p14:xfrm>
          </p:contentPart>
        </mc:Choice>
        <mc:Fallback xmlns="">
          <p:pic>
            <p:nvPicPr>
              <p:cNvPr id="67" name="Freihand 66">
                <a:extLst>
                  <a:ext uri="{FF2B5EF4-FFF2-40B4-BE49-F238E27FC236}">
                    <a16:creationId xmlns:a16="http://schemas.microsoft.com/office/drawing/2014/main" id="{E0EFE2B5-5FF1-457F-B87E-3F304702CC4D}"/>
                  </a:ext>
                </a:extLst>
              </p:cNvPr>
              <p:cNvPicPr/>
              <p:nvPr/>
            </p:nvPicPr>
            <p:blipFill>
              <a:blip r:embed="rId209"/>
              <a:stretch>
                <a:fillRect/>
              </a:stretch>
            </p:blipFill>
            <p:spPr>
              <a:xfrm>
                <a:off x="5041717" y="2626891"/>
                <a:ext cx="95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9" name="Freihand 68">
                <a:extLst>
                  <a:ext uri="{FF2B5EF4-FFF2-40B4-BE49-F238E27FC236}">
                    <a16:creationId xmlns:a16="http://schemas.microsoft.com/office/drawing/2014/main" id="{2F815204-8AD3-4623-A1AF-731B5343F361}"/>
                  </a:ext>
                </a:extLst>
              </p14:cNvPr>
              <p14:cNvContentPartPr/>
              <p14:nvPr/>
            </p14:nvContentPartPr>
            <p14:xfrm>
              <a:off x="6887077" y="5512291"/>
              <a:ext cx="534240" cy="646560"/>
            </p14:xfrm>
          </p:contentPart>
        </mc:Choice>
        <mc:Fallback xmlns="">
          <p:pic>
            <p:nvPicPr>
              <p:cNvPr id="69" name="Freihand 68">
                <a:extLst>
                  <a:ext uri="{FF2B5EF4-FFF2-40B4-BE49-F238E27FC236}">
                    <a16:creationId xmlns:a16="http://schemas.microsoft.com/office/drawing/2014/main" id="{2F815204-8AD3-4623-A1AF-731B5343F361}"/>
                  </a:ext>
                </a:extLst>
              </p:cNvPr>
              <p:cNvPicPr/>
              <p:nvPr/>
            </p:nvPicPr>
            <p:blipFill>
              <a:blip r:embed="rId211"/>
              <a:stretch>
                <a:fillRect/>
              </a:stretch>
            </p:blipFill>
            <p:spPr>
              <a:xfrm>
                <a:off x="6882757" y="5507971"/>
                <a:ext cx="542880" cy="655200"/>
              </a:xfrm>
              <a:prstGeom prst="rect">
                <a:avLst/>
              </a:prstGeom>
            </p:spPr>
          </p:pic>
        </mc:Fallback>
      </mc:AlternateContent>
      <p:grpSp>
        <p:nvGrpSpPr>
          <p:cNvPr id="80" name="Gruppieren 79">
            <a:extLst>
              <a:ext uri="{FF2B5EF4-FFF2-40B4-BE49-F238E27FC236}">
                <a16:creationId xmlns:a16="http://schemas.microsoft.com/office/drawing/2014/main" id="{20D43DDB-C8C3-4056-88A7-4745749A1642}"/>
              </a:ext>
            </a:extLst>
          </p:cNvPr>
          <p:cNvGrpSpPr/>
          <p:nvPr/>
        </p:nvGrpSpPr>
        <p:grpSpPr>
          <a:xfrm>
            <a:off x="274237" y="1698451"/>
            <a:ext cx="664920" cy="852120"/>
            <a:chOff x="274237" y="1698451"/>
            <a:chExt cx="664920" cy="852120"/>
          </a:xfrm>
        </p:grpSpPr>
        <mc:AlternateContent xmlns:mc="http://schemas.openxmlformats.org/markup-compatibility/2006" xmlns:p14="http://schemas.microsoft.com/office/powerpoint/2010/main">
          <mc:Choice Requires="p14">
            <p:contentPart p14:bwMode="auto" r:id="rId212">
              <p14:nvContentPartPr>
                <p14:cNvPr id="32" name="Freihand 31">
                  <a:extLst>
                    <a:ext uri="{FF2B5EF4-FFF2-40B4-BE49-F238E27FC236}">
                      <a16:creationId xmlns:a16="http://schemas.microsoft.com/office/drawing/2014/main" id="{2183180B-142E-492E-8732-B63DC201BBAC}"/>
                    </a:ext>
                  </a:extLst>
                </p14:cNvPr>
                <p14:cNvContentPartPr/>
                <p14:nvPr/>
              </p14:nvContentPartPr>
              <p14:xfrm>
                <a:off x="411397" y="2002291"/>
                <a:ext cx="90360" cy="548280"/>
              </p14:xfrm>
            </p:contentPart>
          </mc:Choice>
          <mc:Fallback xmlns="">
            <p:pic>
              <p:nvPicPr>
                <p:cNvPr id="32" name="Freihand 31">
                  <a:extLst>
                    <a:ext uri="{FF2B5EF4-FFF2-40B4-BE49-F238E27FC236}">
                      <a16:creationId xmlns:a16="http://schemas.microsoft.com/office/drawing/2014/main" id="{2183180B-142E-492E-8732-B63DC201BBAC}"/>
                    </a:ext>
                  </a:extLst>
                </p:cNvPr>
                <p:cNvPicPr/>
                <p:nvPr/>
              </p:nvPicPr>
              <p:blipFill>
                <a:blip r:embed="rId213"/>
                <a:stretch>
                  <a:fillRect/>
                </a:stretch>
              </p:blipFill>
              <p:spPr>
                <a:xfrm>
                  <a:off x="407077" y="1997971"/>
                  <a:ext cx="9900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3" name="Freihand 42">
                  <a:extLst>
                    <a:ext uri="{FF2B5EF4-FFF2-40B4-BE49-F238E27FC236}">
                      <a16:creationId xmlns:a16="http://schemas.microsoft.com/office/drawing/2014/main" id="{53A60767-1E9B-4445-84CD-503D7BA16CD2}"/>
                    </a:ext>
                  </a:extLst>
                </p14:cNvPr>
                <p14:cNvContentPartPr/>
                <p14:nvPr/>
              </p14:nvContentPartPr>
              <p14:xfrm>
                <a:off x="274237" y="1698451"/>
                <a:ext cx="483480" cy="411480"/>
              </p14:xfrm>
            </p:contentPart>
          </mc:Choice>
          <mc:Fallback xmlns="">
            <p:pic>
              <p:nvPicPr>
                <p:cNvPr id="43" name="Freihand 42">
                  <a:extLst>
                    <a:ext uri="{FF2B5EF4-FFF2-40B4-BE49-F238E27FC236}">
                      <a16:creationId xmlns:a16="http://schemas.microsoft.com/office/drawing/2014/main" id="{53A60767-1E9B-4445-84CD-503D7BA16CD2}"/>
                    </a:ext>
                  </a:extLst>
                </p:cNvPr>
                <p:cNvPicPr/>
                <p:nvPr/>
              </p:nvPicPr>
              <p:blipFill>
                <a:blip r:embed="rId215"/>
                <a:stretch>
                  <a:fillRect/>
                </a:stretch>
              </p:blipFill>
              <p:spPr>
                <a:xfrm>
                  <a:off x="269917" y="1694131"/>
                  <a:ext cx="49212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5" name="Freihand 74">
                  <a:extLst>
                    <a:ext uri="{FF2B5EF4-FFF2-40B4-BE49-F238E27FC236}">
                      <a16:creationId xmlns:a16="http://schemas.microsoft.com/office/drawing/2014/main" id="{6A72626B-466E-4726-B30F-F43B73AA9167}"/>
                    </a:ext>
                  </a:extLst>
                </p14:cNvPr>
                <p14:cNvContentPartPr/>
                <p14:nvPr/>
              </p14:nvContentPartPr>
              <p14:xfrm>
                <a:off x="502117" y="1841011"/>
                <a:ext cx="437040" cy="531720"/>
              </p14:xfrm>
            </p:contentPart>
          </mc:Choice>
          <mc:Fallback xmlns="">
            <p:pic>
              <p:nvPicPr>
                <p:cNvPr id="75" name="Freihand 74">
                  <a:extLst>
                    <a:ext uri="{FF2B5EF4-FFF2-40B4-BE49-F238E27FC236}">
                      <a16:creationId xmlns:a16="http://schemas.microsoft.com/office/drawing/2014/main" id="{6A72626B-466E-4726-B30F-F43B73AA9167}"/>
                    </a:ext>
                  </a:extLst>
                </p:cNvPr>
                <p:cNvPicPr/>
                <p:nvPr/>
              </p:nvPicPr>
              <p:blipFill>
                <a:blip r:embed="rId217"/>
                <a:stretch>
                  <a:fillRect/>
                </a:stretch>
              </p:blipFill>
              <p:spPr>
                <a:xfrm>
                  <a:off x="497797" y="1836691"/>
                  <a:ext cx="445680" cy="540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p:grpSp>
        <p:nvGrpSpPr>
          <p:cNvPr id="34" name="Gruppieren 33">
            <a:extLst>
              <a:ext uri="{FF2B5EF4-FFF2-40B4-BE49-F238E27FC236}">
                <a16:creationId xmlns:a16="http://schemas.microsoft.com/office/drawing/2014/main" id="{7DE632AE-90AB-49DE-9A14-A8DF38EAFB8F}"/>
              </a:ext>
            </a:extLst>
          </p:cNvPr>
          <p:cNvGrpSpPr/>
          <p:nvPr/>
        </p:nvGrpSpPr>
        <p:grpSpPr>
          <a:xfrm>
            <a:off x="724597" y="46959"/>
            <a:ext cx="1850400" cy="1597680"/>
            <a:chOff x="724597" y="46959"/>
            <a:chExt cx="1850400" cy="15976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7A5930-55F7-4F6D-B7FC-A5C0B56DD12B}"/>
                    </a:ext>
                  </a:extLst>
                </p14:cNvPr>
                <p14:cNvContentPartPr/>
                <p14:nvPr/>
              </p14:nvContentPartPr>
              <p14:xfrm>
                <a:off x="724597" y="1025799"/>
                <a:ext cx="484560" cy="618840"/>
              </p14:xfrm>
            </p:contentPart>
          </mc:Choice>
          <mc:Fallback xmlns="">
            <p:pic>
              <p:nvPicPr>
                <p:cNvPr id="2" name="Freihand 1">
                  <a:extLst>
                    <a:ext uri="{FF2B5EF4-FFF2-40B4-BE49-F238E27FC236}">
                      <a16:creationId xmlns:a16="http://schemas.microsoft.com/office/drawing/2014/main" id="{017A5930-55F7-4F6D-B7FC-A5C0B56DD12B}"/>
                    </a:ext>
                  </a:extLst>
                </p:cNvPr>
                <p:cNvPicPr/>
                <p:nvPr/>
              </p:nvPicPr>
              <p:blipFill>
                <a:blip r:embed="rId5"/>
                <a:stretch>
                  <a:fillRect/>
                </a:stretch>
              </p:blipFill>
              <p:spPr>
                <a:xfrm>
                  <a:off x="720277" y="1021479"/>
                  <a:ext cx="4932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63A0052-DF61-454B-A10F-B2D807DA1467}"/>
                    </a:ext>
                  </a:extLst>
                </p14:cNvPr>
                <p14:cNvContentPartPr/>
                <p14:nvPr/>
              </p14:nvContentPartPr>
              <p14:xfrm>
                <a:off x="954277" y="765879"/>
                <a:ext cx="152640" cy="159480"/>
              </p14:xfrm>
            </p:contentPart>
          </mc:Choice>
          <mc:Fallback xmlns="">
            <p:pic>
              <p:nvPicPr>
                <p:cNvPr id="5" name="Freihand 4">
                  <a:extLst>
                    <a:ext uri="{FF2B5EF4-FFF2-40B4-BE49-F238E27FC236}">
                      <a16:creationId xmlns:a16="http://schemas.microsoft.com/office/drawing/2014/main" id="{063A0052-DF61-454B-A10F-B2D807DA1467}"/>
                    </a:ext>
                  </a:extLst>
                </p:cNvPr>
                <p:cNvPicPr/>
                <p:nvPr/>
              </p:nvPicPr>
              <p:blipFill>
                <a:blip r:embed="rId7"/>
                <a:stretch>
                  <a:fillRect/>
                </a:stretch>
              </p:blipFill>
              <p:spPr>
                <a:xfrm>
                  <a:off x="949957" y="761559"/>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BA08AD0-EDE5-4FD3-9887-CB129ED41997}"/>
                    </a:ext>
                  </a:extLst>
                </p14:cNvPr>
                <p14:cNvContentPartPr/>
                <p14:nvPr/>
              </p14:nvContentPartPr>
              <p14:xfrm>
                <a:off x="1069117" y="538359"/>
                <a:ext cx="526320" cy="288720"/>
              </p14:xfrm>
            </p:contentPart>
          </mc:Choice>
          <mc:Fallback xmlns="">
            <p:pic>
              <p:nvPicPr>
                <p:cNvPr id="6" name="Freihand 5">
                  <a:extLst>
                    <a:ext uri="{FF2B5EF4-FFF2-40B4-BE49-F238E27FC236}">
                      <a16:creationId xmlns:a16="http://schemas.microsoft.com/office/drawing/2014/main" id="{0BA08AD0-EDE5-4FD3-9887-CB129ED41997}"/>
                    </a:ext>
                  </a:extLst>
                </p:cNvPr>
                <p:cNvPicPr/>
                <p:nvPr/>
              </p:nvPicPr>
              <p:blipFill>
                <a:blip r:embed="rId9"/>
                <a:stretch>
                  <a:fillRect/>
                </a:stretch>
              </p:blipFill>
              <p:spPr>
                <a:xfrm>
                  <a:off x="1064797" y="534039"/>
                  <a:ext cx="534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29CDE9E-9222-4126-889B-9C81FDDCD914}"/>
                    </a:ext>
                  </a:extLst>
                </p14:cNvPr>
                <p14:cNvContentPartPr/>
                <p14:nvPr/>
              </p14:nvContentPartPr>
              <p14:xfrm>
                <a:off x="1518397" y="424599"/>
                <a:ext cx="27720" cy="4320"/>
              </p14:xfrm>
            </p:contentPart>
          </mc:Choice>
          <mc:Fallback xmlns="">
            <p:pic>
              <p:nvPicPr>
                <p:cNvPr id="7" name="Freihand 6">
                  <a:extLst>
                    <a:ext uri="{FF2B5EF4-FFF2-40B4-BE49-F238E27FC236}">
                      <a16:creationId xmlns:a16="http://schemas.microsoft.com/office/drawing/2014/main" id="{729CDE9E-9222-4126-889B-9C81FDDCD914}"/>
                    </a:ext>
                  </a:extLst>
                </p:cNvPr>
                <p:cNvPicPr/>
                <p:nvPr/>
              </p:nvPicPr>
              <p:blipFill>
                <a:blip r:embed="rId11"/>
                <a:stretch>
                  <a:fillRect/>
                </a:stretch>
              </p:blipFill>
              <p:spPr>
                <a:xfrm>
                  <a:off x="1514077" y="420279"/>
                  <a:ext cx="36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3CB26FD4-C671-4F20-A5D0-4269D80C6B83}"/>
                    </a:ext>
                  </a:extLst>
                </p14:cNvPr>
                <p14:cNvContentPartPr/>
                <p14:nvPr/>
              </p14:nvContentPartPr>
              <p14:xfrm>
                <a:off x="1524877" y="936879"/>
                <a:ext cx="945000" cy="174600"/>
              </p14:xfrm>
            </p:contentPart>
          </mc:Choice>
          <mc:Fallback xmlns="">
            <p:pic>
              <p:nvPicPr>
                <p:cNvPr id="9" name="Freihand 8">
                  <a:extLst>
                    <a:ext uri="{FF2B5EF4-FFF2-40B4-BE49-F238E27FC236}">
                      <a16:creationId xmlns:a16="http://schemas.microsoft.com/office/drawing/2014/main" id="{3CB26FD4-C671-4F20-A5D0-4269D80C6B83}"/>
                    </a:ext>
                  </a:extLst>
                </p:cNvPr>
                <p:cNvPicPr/>
                <p:nvPr/>
              </p:nvPicPr>
              <p:blipFill>
                <a:blip r:embed="rId13"/>
                <a:stretch>
                  <a:fillRect/>
                </a:stretch>
              </p:blipFill>
              <p:spPr>
                <a:xfrm>
                  <a:off x="1520557" y="932559"/>
                  <a:ext cx="953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8BAB813-D6B6-4295-ACDE-942BDCD307EF}"/>
                    </a:ext>
                  </a:extLst>
                </p14:cNvPr>
                <p14:cNvContentPartPr/>
                <p14:nvPr/>
              </p14:nvContentPartPr>
              <p14:xfrm>
                <a:off x="1900357" y="692439"/>
                <a:ext cx="174960" cy="140760"/>
              </p14:xfrm>
            </p:contentPart>
          </mc:Choice>
          <mc:Fallback xmlns="">
            <p:pic>
              <p:nvPicPr>
                <p:cNvPr id="10" name="Freihand 9">
                  <a:extLst>
                    <a:ext uri="{FF2B5EF4-FFF2-40B4-BE49-F238E27FC236}">
                      <a16:creationId xmlns:a16="http://schemas.microsoft.com/office/drawing/2014/main" id="{C8BAB813-D6B6-4295-ACDE-942BDCD307EF}"/>
                    </a:ext>
                  </a:extLst>
                </p:cNvPr>
                <p:cNvPicPr/>
                <p:nvPr/>
              </p:nvPicPr>
              <p:blipFill>
                <a:blip r:embed="rId15"/>
                <a:stretch>
                  <a:fillRect/>
                </a:stretch>
              </p:blipFill>
              <p:spPr>
                <a:xfrm>
                  <a:off x="1896037" y="688119"/>
                  <a:ext cx="183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5AF18C2-5415-4775-8D28-2866C2730E7B}"/>
                    </a:ext>
                  </a:extLst>
                </p14:cNvPr>
                <p14:cNvContentPartPr/>
                <p14:nvPr/>
              </p14:nvContentPartPr>
              <p14:xfrm>
                <a:off x="2047597" y="670479"/>
                <a:ext cx="78840" cy="111960"/>
              </p14:xfrm>
            </p:contentPart>
          </mc:Choice>
          <mc:Fallback xmlns="">
            <p:pic>
              <p:nvPicPr>
                <p:cNvPr id="11" name="Freihand 10">
                  <a:extLst>
                    <a:ext uri="{FF2B5EF4-FFF2-40B4-BE49-F238E27FC236}">
                      <a16:creationId xmlns:a16="http://schemas.microsoft.com/office/drawing/2014/main" id="{F5AF18C2-5415-4775-8D28-2866C2730E7B}"/>
                    </a:ext>
                  </a:extLst>
                </p:cNvPr>
                <p:cNvPicPr/>
                <p:nvPr/>
              </p:nvPicPr>
              <p:blipFill>
                <a:blip r:embed="rId17"/>
                <a:stretch>
                  <a:fillRect/>
                </a:stretch>
              </p:blipFill>
              <p:spPr>
                <a:xfrm>
                  <a:off x="2043277" y="666159"/>
                  <a:ext cx="87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3DE4D1E-124B-4C92-9EFD-00D6B6B40A4A}"/>
                    </a:ext>
                  </a:extLst>
                </p14:cNvPr>
                <p14:cNvContentPartPr/>
                <p14:nvPr/>
              </p14:nvContentPartPr>
              <p14:xfrm>
                <a:off x="2150197" y="620079"/>
                <a:ext cx="125640" cy="112320"/>
              </p14:xfrm>
            </p:contentPart>
          </mc:Choice>
          <mc:Fallback xmlns="">
            <p:pic>
              <p:nvPicPr>
                <p:cNvPr id="12" name="Freihand 11">
                  <a:extLst>
                    <a:ext uri="{FF2B5EF4-FFF2-40B4-BE49-F238E27FC236}">
                      <a16:creationId xmlns:a16="http://schemas.microsoft.com/office/drawing/2014/main" id="{13DE4D1E-124B-4C92-9EFD-00D6B6B40A4A}"/>
                    </a:ext>
                  </a:extLst>
                </p:cNvPr>
                <p:cNvPicPr/>
                <p:nvPr/>
              </p:nvPicPr>
              <p:blipFill>
                <a:blip r:embed="rId19"/>
                <a:stretch>
                  <a:fillRect/>
                </a:stretch>
              </p:blipFill>
              <p:spPr>
                <a:xfrm>
                  <a:off x="2145877" y="615759"/>
                  <a:ext cx="134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AEFD915-689B-4376-9D65-B5E57B7D7EE4}"/>
                    </a:ext>
                  </a:extLst>
                </p14:cNvPr>
                <p14:cNvContentPartPr/>
                <p14:nvPr/>
              </p14:nvContentPartPr>
              <p14:xfrm>
                <a:off x="2260357" y="491919"/>
                <a:ext cx="108000" cy="179280"/>
              </p14:xfrm>
            </p:contentPart>
          </mc:Choice>
          <mc:Fallback xmlns="">
            <p:pic>
              <p:nvPicPr>
                <p:cNvPr id="13" name="Freihand 12">
                  <a:extLst>
                    <a:ext uri="{FF2B5EF4-FFF2-40B4-BE49-F238E27FC236}">
                      <a16:creationId xmlns:a16="http://schemas.microsoft.com/office/drawing/2014/main" id="{2AEFD915-689B-4376-9D65-B5E57B7D7EE4}"/>
                    </a:ext>
                  </a:extLst>
                </p:cNvPr>
                <p:cNvPicPr/>
                <p:nvPr/>
              </p:nvPicPr>
              <p:blipFill>
                <a:blip r:embed="rId21"/>
                <a:stretch>
                  <a:fillRect/>
                </a:stretch>
              </p:blipFill>
              <p:spPr>
                <a:xfrm>
                  <a:off x="2256037" y="487599"/>
                  <a:ext cx="116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71A2E8B-D851-42C0-857A-9E6F92F64937}"/>
                    </a:ext>
                  </a:extLst>
                </p14:cNvPr>
                <p14:cNvContentPartPr/>
                <p14:nvPr/>
              </p14:nvContentPartPr>
              <p14:xfrm>
                <a:off x="2417677" y="484719"/>
                <a:ext cx="86400" cy="168120"/>
              </p14:xfrm>
            </p:contentPart>
          </mc:Choice>
          <mc:Fallback xmlns="">
            <p:pic>
              <p:nvPicPr>
                <p:cNvPr id="15" name="Freihand 14">
                  <a:extLst>
                    <a:ext uri="{FF2B5EF4-FFF2-40B4-BE49-F238E27FC236}">
                      <a16:creationId xmlns:a16="http://schemas.microsoft.com/office/drawing/2014/main" id="{471A2E8B-D851-42C0-857A-9E6F92F64937}"/>
                    </a:ext>
                  </a:extLst>
                </p:cNvPr>
                <p:cNvPicPr/>
                <p:nvPr/>
              </p:nvPicPr>
              <p:blipFill>
                <a:blip r:embed="rId23"/>
                <a:stretch>
                  <a:fillRect/>
                </a:stretch>
              </p:blipFill>
              <p:spPr>
                <a:xfrm>
                  <a:off x="2413357" y="480399"/>
                  <a:ext cx="95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0A7210E1-BE97-478D-8FF2-84A00283AAD2}"/>
                    </a:ext>
                  </a:extLst>
                </p14:cNvPr>
                <p14:cNvContentPartPr/>
                <p14:nvPr/>
              </p14:nvContentPartPr>
              <p14:xfrm>
                <a:off x="1166317" y="608559"/>
                <a:ext cx="568080" cy="603720"/>
              </p14:xfrm>
            </p:contentPart>
          </mc:Choice>
          <mc:Fallback xmlns="">
            <p:pic>
              <p:nvPicPr>
                <p:cNvPr id="17" name="Freihand 16">
                  <a:extLst>
                    <a:ext uri="{FF2B5EF4-FFF2-40B4-BE49-F238E27FC236}">
                      <a16:creationId xmlns:a16="http://schemas.microsoft.com/office/drawing/2014/main" id="{0A7210E1-BE97-478D-8FF2-84A00283AAD2}"/>
                    </a:ext>
                  </a:extLst>
                </p:cNvPr>
                <p:cNvPicPr/>
                <p:nvPr/>
              </p:nvPicPr>
              <p:blipFill>
                <a:blip r:embed="rId25"/>
                <a:stretch>
                  <a:fillRect/>
                </a:stretch>
              </p:blipFill>
              <p:spPr>
                <a:xfrm>
                  <a:off x="1161997" y="604239"/>
                  <a:ext cx="5767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68F498CB-64DE-4BE0-887A-EE20A2382179}"/>
                    </a:ext>
                  </a:extLst>
                </p14:cNvPr>
                <p14:cNvContentPartPr/>
                <p14:nvPr/>
              </p14:nvContentPartPr>
              <p14:xfrm>
                <a:off x="1124917" y="960639"/>
                <a:ext cx="289080" cy="268920"/>
              </p14:xfrm>
            </p:contentPart>
          </mc:Choice>
          <mc:Fallback xmlns="">
            <p:pic>
              <p:nvPicPr>
                <p:cNvPr id="19" name="Freihand 18">
                  <a:extLst>
                    <a:ext uri="{FF2B5EF4-FFF2-40B4-BE49-F238E27FC236}">
                      <a16:creationId xmlns:a16="http://schemas.microsoft.com/office/drawing/2014/main" id="{68F498CB-64DE-4BE0-887A-EE20A2382179}"/>
                    </a:ext>
                  </a:extLst>
                </p:cNvPr>
                <p:cNvPicPr/>
                <p:nvPr/>
              </p:nvPicPr>
              <p:blipFill>
                <a:blip r:embed="rId27"/>
                <a:stretch>
                  <a:fillRect/>
                </a:stretch>
              </p:blipFill>
              <p:spPr>
                <a:xfrm>
                  <a:off x="1120597" y="956319"/>
                  <a:ext cx="297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F3616FF9-2D01-41F6-8E6C-AA24ABC51AC7}"/>
                    </a:ext>
                  </a:extLst>
                </p14:cNvPr>
                <p14:cNvContentPartPr/>
                <p14:nvPr/>
              </p14:nvContentPartPr>
              <p14:xfrm>
                <a:off x="1815757" y="273759"/>
                <a:ext cx="65520" cy="224280"/>
              </p14:xfrm>
            </p:contentPart>
          </mc:Choice>
          <mc:Fallback xmlns="">
            <p:pic>
              <p:nvPicPr>
                <p:cNvPr id="20" name="Freihand 19">
                  <a:extLst>
                    <a:ext uri="{FF2B5EF4-FFF2-40B4-BE49-F238E27FC236}">
                      <a16:creationId xmlns:a16="http://schemas.microsoft.com/office/drawing/2014/main" id="{F3616FF9-2D01-41F6-8E6C-AA24ABC51AC7}"/>
                    </a:ext>
                  </a:extLst>
                </p:cNvPr>
                <p:cNvPicPr/>
                <p:nvPr/>
              </p:nvPicPr>
              <p:blipFill>
                <a:blip r:embed="rId29"/>
                <a:stretch>
                  <a:fillRect/>
                </a:stretch>
              </p:blipFill>
              <p:spPr>
                <a:xfrm>
                  <a:off x="1811437" y="269439"/>
                  <a:ext cx="74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0AB069D6-F216-46D9-98BC-6E9FE29F2E3D}"/>
                    </a:ext>
                  </a:extLst>
                </p14:cNvPr>
                <p14:cNvContentPartPr/>
                <p14:nvPr/>
              </p14:nvContentPartPr>
              <p14:xfrm>
                <a:off x="1780477" y="349719"/>
                <a:ext cx="123480" cy="47880"/>
              </p14:xfrm>
            </p:contentPart>
          </mc:Choice>
          <mc:Fallback xmlns="">
            <p:pic>
              <p:nvPicPr>
                <p:cNvPr id="21" name="Freihand 20">
                  <a:extLst>
                    <a:ext uri="{FF2B5EF4-FFF2-40B4-BE49-F238E27FC236}">
                      <a16:creationId xmlns:a16="http://schemas.microsoft.com/office/drawing/2014/main" id="{0AB069D6-F216-46D9-98BC-6E9FE29F2E3D}"/>
                    </a:ext>
                  </a:extLst>
                </p:cNvPr>
                <p:cNvPicPr/>
                <p:nvPr/>
              </p:nvPicPr>
              <p:blipFill>
                <a:blip r:embed="rId31"/>
                <a:stretch>
                  <a:fillRect/>
                </a:stretch>
              </p:blipFill>
              <p:spPr>
                <a:xfrm>
                  <a:off x="1776157" y="345399"/>
                  <a:ext cx="132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80DEA8F-ACD3-47BB-A42C-CDC4AC1FE26A}"/>
                    </a:ext>
                  </a:extLst>
                </p14:cNvPr>
                <p14:cNvContentPartPr/>
                <p14:nvPr/>
              </p14:nvContentPartPr>
              <p14:xfrm>
                <a:off x="1963357" y="254679"/>
                <a:ext cx="56880" cy="146880"/>
              </p14:xfrm>
            </p:contentPart>
          </mc:Choice>
          <mc:Fallback xmlns="">
            <p:pic>
              <p:nvPicPr>
                <p:cNvPr id="22" name="Freihand 21">
                  <a:extLst>
                    <a:ext uri="{FF2B5EF4-FFF2-40B4-BE49-F238E27FC236}">
                      <a16:creationId xmlns:a16="http://schemas.microsoft.com/office/drawing/2014/main" id="{980DEA8F-ACD3-47BB-A42C-CDC4AC1FE26A}"/>
                    </a:ext>
                  </a:extLst>
                </p:cNvPr>
                <p:cNvPicPr/>
                <p:nvPr/>
              </p:nvPicPr>
              <p:blipFill>
                <a:blip r:embed="rId33"/>
                <a:stretch>
                  <a:fillRect/>
                </a:stretch>
              </p:blipFill>
              <p:spPr>
                <a:xfrm>
                  <a:off x="1959037" y="250359"/>
                  <a:ext cx="65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D8738FA4-E448-493C-A19C-2034C1635E31}"/>
                    </a:ext>
                  </a:extLst>
                </p14:cNvPr>
                <p14:cNvContentPartPr/>
                <p14:nvPr/>
              </p14:nvContentPartPr>
              <p14:xfrm>
                <a:off x="1873717" y="207519"/>
                <a:ext cx="155160" cy="77760"/>
              </p14:xfrm>
            </p:contentPart>
          </mc:Choice>
          <mc:Fallback xmlns="">
            <p:pic>
              <p:nvPicPr>
                <p:cNvPr id="23" name="Freihand 22">
                  <a:extLst>
                    <a:ext uri="{FF2B5EF4-FFF2-40B4-BE49-F238E27FC236}">
                      <a16:creationId xmlns:a16="http://schemas.microsoft.com/office/drawing/2014/main" id="{D8738FA4-E448-493C-A19C-2034C1635E31}"/>
                    </a:ext>
                  </a:extLst>
                </p:cNvPr>
                <p:cNvPicPr/>
                <p:nvPr/>
              </p:nvPicPr>
              <p:blipFill>
                <a:blip r:embed="rId35"/>
                <a:stretch>
                  <a:fillRect/>
                </a:stretch>
              </p:blipFill>
              <p:spPr>
                <a:xfrm>
                  <a:off x="1869397" y="203199"/>
                  <a:ext cx="16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871C0A2-42D2-4B50-82A8-24D9625A6C19}"/>
                    </a:ext>
                  </a:extLst>
                </p14:cNvPr>
                <p14:cNvContentPartPr/>
                <p14:nvPr/>
              </p14:nvContentPartPr>
              <p14:xfrm>
                <a:off x="1916557" y="258279"/>
                <a:ext cx="124920" cy="70200"/>
              </p14:xfrm>
            </p:contentPart>
          </mc:Choice>
          <mc:Fallback xmlns="">
            <p:pic>
              <p:nvPicPr>
                <p:cNvPr id="24" name="Freihand 23">
                  <a:extLst>
                    <a:ext uri="{FF2B5EF4-FFF2-40B4-BE49-F238E27FC236}">
                      <a16:creationId xmlns:a16="http://schemas.microsoft.com/office/drawing/2014/main" id="{E871C0A2-42D2-4B50-82A8-24D9625A6C19}"/>
                    </a:ext>
                  </a:extLst>
                </p:cNvPr>
                <p:cNvPicPr/>
                <p:nvPr/>
              </p:nvPicPr>
              <p:blipFill>
                <a:blip r:embed="rId37"/>
                <a:stretch>
                  <a:fillRect/>
                </a:stretch>
              </p:blipFill>
              <p:spPr>
                <a:xfrm>
                  <a:off x="1912237" y="253959"/>
                  <a:ext cx="133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7DD74B4-2648-4CBF-9786-DDAE38972144}"/>
                    </a:ext>
                  </a:extLst>
                </p14:cNvPr>
                <p14:cNvContentPartPr/>
                <p14:nvPr/>
              </p14:nvContentPartPr>
              <p14:xfrm>
                <a:off x="2059477" y="125079"/>
                <a:ext cx="119880" cy="225360"/>
              </p14:xfrm>
            </p:contentPart>
          </mc:Choice>
          <mc:Fallback xmlns="">
            <p:pic>
              <p:nvPicPr>
                <p:cNvPr id="25" name="Freihand 24">
                  <a:extLst>
                    <a:ext uri="{FF2B5EF4-FFF2-40B4-BE49-F238E27FC236}">
                      <a16:creationId xmlns:a16="http://schemas.microsoft.com/office/drawing/2014/main" id="{07DD74B4-2648-4CBF-9786-DDAE38972144}"/>
                    </a:ext>
                  </a:extLst>
                </p:cNvPr>
                <p:cNvPicPr/>
                <p:nvPr/>
              </p:nvPicPr>
              <p:blipFill>
                <a:blip r:embed="rId39"/>
                <a:stretch>
                  <a:fillRect/>
                </a:stretch>
              </p:blipFill>
              <p:spPr>
                <a:xfrm>
                  <a:off x="2055157" y="120759"/>
                  <a:ext cx="128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78CE956E-8028-49D4-B46C-09A9D73FB1C7}"/>
                    </a:ext>
                  </a:extLst>
                </p14:cNvPr>
                <p14:cNvContentPartPr/>
                <p14:nvPr/>
              </p14:nvContentPartPr>
              <p14:xfrm>
                <a:off x="2177197" y="128679"/>
                <a:ext cx="106920" cy="133920"/>
              </p14:xfrm>
            </p:contentPart>
          </mc:Choice>
          <mc:Fallback xmlns="">
            <p:pic>
              <p:nvPicPr>
                <p:cNvPr id="26" name="Freihand 25">
                  <a:extLst>
                    <a:ext uri="{FF2B5EF4-FFF2-40B4-BE49-F238E27FC236}">
                      <a16:creationId xmlns:a16="http://schemas.microsoft.com/office/drawing/2014/main" id="{78CE956E-8028-49D4-B46C-09A9D73FB1C7}"/>
                    </a:ext>
                  </a:extLst>
                </p:cNvPr>
                <p:cNvPicPr/>
                <p:nvPr/>
              </p:nvPicPr>
              <p:blipFill>
                <a:blip r:embed="rId41"/>
                <a:stretch>
                  <a:fillRect/>
                </a:stretch>
              </p:blipFill>
              <p:spPr>
                <a:xfrm>
                  <a:off x="2172877" y="124359"/>
                  <a:ext cx="11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8E3C1D4-5B1A-464C-838A-786CB35C2894}"/>
                    </a:ext>
                  </a:extLst>
                </p14:cNvPr>
                <p14:cNvContentPartPr/>
                <p14:nvPr/>
              </p14:nvContentPartPr>
              <p14:xfrm>
                <a:off x="2236237" y="225159"/>
                <a:ext cx="57600" cy="9000"/>
              </p14:xfrm>
            </p:contentPart>
          </mc:Choice>
          <mc:Fallback xmlns="">
            <p:pic>
              <p:nvPicPr>
                <p:cNvPr id="27" name="Freihand 26">
                  <a:extLst>
                    <a:ext uri="{FF2B5EF4-FFF2-40B4-BE49-F238E27FC236}">
                      <a16:creationId xmlns:a16="http://schemas.microsoft.com/office/drawing/2014/main" id="{28E3C1D4-5B1A-464C-838A-786CB35C2894}"/>
                    </a:ext>
                  </a:extLst>
                </p:cNvPr>
                <p:cNvPicPr/>
                <p:nvPr/>
              </p:nvPicPr>
              <p:blipFill>
                <a:blip r:embed="rId43"/>
                <a:stretch>
                  <a:fillRect/>
                </a:stretch>
              </p:blipFill>
              <p:spPr>
                <a:xfrm>
                  <a:off x="2231917" y="220839"/>
                  <a:ext cx="66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E1FE7EA-03A1-4289-BED8-ED9A38DAC19A}"/>
                    </a:ext>
                  </a:extLst>
                </p14:cNvPr>
                <p14:cNvContentPartPr/>
                <p14:nvPr/>
              </p14:nvContentPartPr>
              <p14:xfrm>
                <a:off x="2364757" y="200319"/>
                <a:ext cx="19080" cy="66960"/>
              </p14:xfrm>
            </p:contentPart>
          </mc:Choice>
          <mc:Fallback xmlns="">
            <p:pic>
              <p:nvPicPr>
                <p:cNvPr id="28" name="Freihand 27">
                  <a:extLst>
                    <a:ext uri="{FF2B5EF4-FFF2-40B4-BE49-F238E27FC236}">
                      <a16:creationId xmlns:a16="http://schemas.microsoft.com/office/drawing/2014/main" id="{EE1FE7EA-03A1-4289-BED8-ED9A38DAC19A}"/>
                    </a:ext>
                  </a:extLst>
                </p:cNvPr>
                <p:cNvPicPr/>
                <p:nvPr/>
              </p:nvPicPr>
              <p:blipFill>
                <a:blip r:embed="rId45"/>
                <a:stretch>
                  <a:fillRect/>
                </a:stretch>
              </p:blipFill>
              <p:spPr>
                <a:xfrm>
                  <a:off x="2360437" y="195999"/>
                  <a:ext cx="27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48FAEC8-A9EB-43BA-A94F-02060DF36134}"/>
                    </a:ext>
                  </a:extLst>
                </p14:cNvPr>
                <p14:cNvContentPartPr/>
                <p14:nvPr/>
              </p14:nvContentPartPr>
              <p14:xfrm>
                <a:off x="2399677" y="99879"/>
                <a:ext cx="104760" cy="119520"/>
              </p14:xfrm>
            </p:contentPart>
          </mc:Choice>
          <mc:Fallback xmlns="">
            <p:pic>
              <p:nvPicPr>
                <p:cNvPr id="29" name="Freihand 28">
                  <a:extLst>
                    <a:ext uri="{FF2B5EF4-FFF2-40B4-BE49-F238E27FC236}">
                      <a16:creationId xmlns:a16="http://schemas.microsoft.com/office/drawing/2014/main" id="{D48FAEC8-A9EB-43BA-A94F-02060DF36134}"/>
                    </a:ext>
                  </a:extLst>
                </p:cNvPr>
                <p:cNvPicPr/>
                <p:nvPr/>
              </p:nvPicPr>
              <p:blipFill>
                <a:blip r:embed="rId47"/>
                <a:stretch>
                  <a:fillRect/>
                </a:stretch>
              </p:blipFill>
              <p:spPr>
                <a:xfrm>
                  <a:off x="2395357" y="95559"/>
                  <a:ext cx="11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184438B2-D9C1-4A07-8091-AFF0B655A9BF}"/>
                    </a:ext>
                  </a:extLst>
                </p14:cNvPr>
                <p14:cNvContentPartPr/>
                <p14:nvPr/>
              </p14:nvContentPartPr>
              <p14:xfrm>
                <a:off x="2502277" y="46959"/>
                <a:ext cx="72720" cy="271440"/>
              </p14:xfrm>
            </p:contentPart>
          </mc:Choice>
          <mc:Fallback xmlns="">
            <p:pic>
              <p:nvPicPr>
                <p:cNvPr id="30" name="Freihand 29">
                  <a:extLst>
                    <a:ext uri="{FF2B5EF4-FFF2-40B4-BE49-F238E27FC236}">
                      <a16:creationId xmlns:a16="http://schemas.microsoft.com/office/drawing/2014/main" id="{184438B2-D9C1-4A07-8091-AFF0B655A9BF}"/>
                    </a:ext>
                  </a:extLst>
                </p:cNvPr>
                <p:cNvPicPr/>
                <p:nvPr/>
              </p:nvPicPr>
              <p:blipFill>
                <a:blip r:embed="rId49"/>
                <a:stretch>
                  <a:fillRect/>
                </a:stretch>
              </p:blipFill>
              <p:spPr>
                <a:xfrm>
                  <a:off x="2497957" y="42639"/>
                  <a:ext cx="813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060F635C-6A77-4820-927F-80006403CC55}"/>
                    </a:ext>
                  </a:extLst>
                </p14:cNvPr>
                <p14:cNvContentPartPr/>
                <p14:nvPr/>
              </p14:nvContentPartPr>
              <p14:xfrm>
                <a:off x="2420917" y="210399"/>
                <a:ext cx="120240" cy="63720"/>
              </p14:xfrm>
            </p:contentPart>
          </mc:Choice>
          <mc:Fallback xmlns="">
            <p:pic>
              <p:nvPicPr>
                <p:cNvPr id="32" name="Freihand 31">
                  <a:extLst>
                    <a:ext uri="{FF2B5EF4-FFF2-40B4-BE49-F238E27FC236}">
                      <a16:creationId xmlns:a16="http://schemas.microsoft.com/office/drawing/2014/main" id="{060F635C-6A77-4820-927F-80006403CC55}"/>
                    </a:ext>
                  </a:extLst>
                </p:cNvPr>
                <p:cNvPicPr/>
                <p:nvPr/>
              </p:nvPicPr>
              <p:blipFill>
                <a:blip r:embed="rId51"/>
                <a:stretch>
                  <a:fillRect/>
                </a:stretch>
              </p:blipFill>
              <p:spPr>
                <a:xfrm>
                  <a:off x="2416597" y="206079"/>
                  <a:ext cx="128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BBEDE3B2-7ED7-4111-AFCD-8B6F3416CC40}"/>
                    </a:ext>
                  </a:extLst>
                </p14:cNvPr>
                <p14:cNvContentPartPr/>
                <p14:nvPr/>
              </p14:nvContentPartPr>
              <p14:xfrm>
                <a:off x="2203837" y="305439"/>
                <a:ext cx="111240" cy="66240"/>
              </p14:xfrm>
            </p:contentPart>
          </mc:Choice>
          <mc:Fallback xmlns="">
            <p:pic>
              <p:nvPicPr>
                <p:cNvPr id="33" name="Freihand 32">
                  <a:extLst>
                    <a:ext uri="{FF2B5EF4-FFF2-40B4-BE49-F238E27FC236}">
                      <a16:creationId xmlns:a16="http://schemas.microsoft.com/office/drawing/2014/main" id="{BBEDE3B2-7ED7-4111-AFCD-8B6F3416CC40}"/>
                    </a:ext>
                  </a:extLst>
                </p:cNvPr>
                <p:cNvPicPr/>
                <p:nvPr/>
              </p:nvPicPr>
              <p:blipFill>
                <a:blip r:embed="rId53"/>
                <a:stretch>
                  <a:fillRect/>
                </a:stretch>
              </p:blipFill>
              <p:spPr>
                <a:xfrm>
                  <a:off x="2199517" y="301119"/>
                  <a:ext cx="11988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7F7366A-42A1-4D38-BC93-39F19E61E652}"/>
                  </a:ext>
                </a:extLst>
              </p14:cNvPr>
              <p14:cNvContentPartPr/>
              <p14:nvPr/>
            </p14:nvContentPartPr>
            <p14:xfrm>
              <a:off x="3035797" y="948759"/>
              <a:ext cx="599400" cy="735120"/>
            </p14:xfrm>
          </p:contentPart>
        </mc:Choice>
        <mc:Fallback xmlns="">
          <p:pic>
            <p:nvPicPr>
              <p:cNvPr id="35" name="Freihand 34">
                <a:extLst>
                  <a:ext uri="{FF2B5EF4-FFF2-40B4-BE49-F238E27FC236}">
                    <a16:creationId xmlns:a16="http://schemas.microsoft.com/office/drawing/2014/main" id="{87F7366A-42A1-4D38-BC93-39F19E61E652}"/>
                  </a:ext>
                </a:extLst>
              </p:cNvPr>
              <p:cNvPicPr/>
              <p:nvPr/>
            </p:nvPicPr>
            <p:blipFill>
              <a:blip r:embed="rId55"/>
              <a:stretch>
                <a:fillRect/>
              </a:stretch>
            </p:blipFill>
            <p:spPr>
              <a:xfrm>
                <a:off x="3031477" y="944439"/>
                <a:ext cx="60804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9C1E5E68-F215-429C-8EF7-740A5A082DB0}"/>
                  </a:ext>
                </a:extLst>
              </p14:cNvPr>
              <p14:cNvContentPartPr/>
              <p14:nvPr/>
            </p14:nvContentPartPr>
            <p14:xfrm>
              <a:off x="3756517" y="1446279"/>
              <a:ext cx="114840" cy="23760"/>
            </p14:xfrm>
          </p:contentPart>
        </mc:Choice>
        <mc:Fallback xmlns="">
          <p:pic>
            <p:nvPicPr>
              <p:cNvPr id="36" name="Freihand 35">
                <a:extLst>
                  <a:ext uri="{FF2B5EF4-FFF2-40B4-BE49-F238E27FC236}">
                    <a16:creationId xmlns:a16="http://schemas.microsoft.com/office/drawing/2014/main" id="{9C1E5E68-F215-429C-8EF7-740A5A082DB0}"/>
                  </a:ext>
                </a:extLst>
              </p:cNvPr>
              <p:cNvPicPr/>
              <p:nvPr/>
            </p:nvPicPr>
            <p:blipFill>
              <a:blip r:embed="rId57"/>
              <a:stretch>
                <a:fillRect/>
              </a:stretch>
            </p:blipFill>
            <p:spPr>
              <a:xfrm>
                <a:off x="3752197" y="1441959"/>
                <a:ext cx="123480" cy="32400"/>
              </a:xfrm>
              <a:prstGeom prst="rect">
                <a:avLst/>
              </a:prstGeom>
            </p:spPr>
          </p:pic>
        </mc:Fallback>
      </mc:AlternateContent>
      <p:grpSp>
        <p:nvGrpSpPr>
          <p:cNvPr id="40" name="Gruppieren 39">
            <a:extLst>
              <a:ext uri="{FF2B5EF4-FFF2-40B4-BE49-F238E27FC236}">
                <a16:creationId xmlns:a16="http://schemas.microsoft.com/office/drawing/2014/main" id="{F3513A7D-3D9A-4074-A498-72D60B38F243}"/>
              </a:ext>
            </a:extLst>
          </p:cNvPr>
          <p:cNvGrpSpPr/>
          <p:nvPr/>
        </p:nvGrpSpPr>
        <p:grpSpPr>
          <a:xfrm>
            <a:off x="3744997" y="926079"/>
            <a:ext cx="776880" cy="635040"/>
            <a:chOff x="3744997" y="926079"/>
            <a:chExt cx="776880" cy="635040"/>
          </a:xfrm>
        </p:grpSpPr>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99BC1076-9123-47B2-A9A6-DA672A1154C8}"/>
                    </a:ext>
                  </a:extLst>
                </p14:cNvPr>
                <p14:cNvContentPartPr/>
                <p14:nvPr/>
              </p14:nvContentPartPr>
              <p14:xfrm>
                <a:off x="3744997" y="1435119"/>
                <a:ext cx="115560" cy="20520"/>
              </p14:xfrm>
            </p:contentPart>
          </mc:Choice>
          <mc:Fallback xmlns="">
            <p:pic>
              <p:nvPicPr>
                <p:cNvPr id="37" name="Freihand 36">
                  <a:extLst>
                    <a:ext uri="{FF2B5EF4-FFF2-40B4-BE49-F238E27FC236}">
                      <a16:creationId xmlns:a16="http://schemas.microsoft.com/office/drawing/2014/main" id="{99BC1076-9123-47B2-A9A6-DA672A1154C8}"/>
                    </a:ext>
                  </a:extLst>
                </p:cNvPr>
                <p:cNvPicPr/>
                <p:nvPr/>
              </p:nvPicPr>
              <p:blipFill>
                <a:blip r:embed="rId59"/>
                <a:stretch>
                  <a:fillRect/>
                </a:stretch>
              </p:blipFill>
              <p:spPr>
                <a:xfrm>
                  <a:off x="3740677" y="1430799"/>
                  <a:ext cx="124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3733140-D07C-4329-AEFF-F5FFEE32BC74}"/>
                    </a:ext>
                  </a:extLst>
                </p14:cNvPr>
                <p14:cNvContentPartPr/>
                <p14:nvPr/>
              </p14:nvContentPartPr>
              <p14:xfrm>
                <a:off x="3914917" y="1394799"/>
                <a:ext cx="150120" cy="51480"/>
              </p14:xfrm>
            </p:contentPart>
          </mc:Choice>
          <mc:Fallback xmlns="">
            <p:pic>
              <p:nvPicPr>
                <p:cNvPr id="38" name="Freihand 37">
                  <a:extLst>
                    <a:ext uri="{FF2B5EF4-FFF2-40B4-BE49-F238E27FC236}">
                      <a16:creationId xmlns:a16="http://schemas.microsoft.com/office/drawing/2014/main" id="{33733140-D07C-4329-AEFF-F5FFEE32BC74}"/>
                    </a:ext>
                  </a:extLst>
                </p:cNvPr>
                <p:cNvPicPr/>
                <p:nvPr/>
              </p:nvPicPr>
              <p:blipFill>
                <a:blip r:embed="rId61"/>
                <a:stretch>
                  <a:fillRect/>
                </a:stretch>
              </p:blipFill>
              <p:spPr>
                <a:xfrm>
                  <a:off x="3910597" y="1390479"/>
                  <a:ext cx="158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0034416A-1D51-4616-BDC0-8D6766B8B653}"/>
                    </a:ext>
                  </a:extLst>
                </p14:cNvPr>
                <p14:cNvContentPartPr/>
                <p14:nvPr/>
              </p14:nvContentPartPr>
              <p14:xfrm>
                <a:off x="4016077" y="926079"/>
                <a:ext cx="505800" cy="635040"/>
              </p14:xfrm>
            </p:contentPart>
          </mc:Choice>
          <mc:Fallback xmlns="">
            <p:pic>
              <p:nvPicPr>
                <p:cNvPr id="39" name="Freihand 38">
                  <a:extLst>
                    <a:ext uri="{FF2B5EF4-FFF2-40B4-BE49-F238E27FC236}">
                      <a16:creationId xmlns:a16="http://schemas.microsoft.com/office/drawing/2014/main" id="{0034416A-1D51-4616-BDC0-8D6766B8B653}"/>
                    </a:ext>
                  </a:extLst>
                </p:cNvPr>
                <p:cNvPicPr/>
                <p:nvPr/>
              </p:nvPicPr>
              <p:blipFill>
                <a:blip r:embed="rId63"/>
                <a:stretch>
                  <a:fillRect/>
                </a:stretch>
              </p:blipFill>
              <p:spPr>
                <a:xfrm>
                  <a:off x="4011757" y="921759"/>
                  <a:ext cx="514440" cy="64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0D182916-4932-4794-A3B1-D9E248890CD6}"/>
                  </a:ext>
                </a:extLst>
              </p14:cNvPr>
              <p14:cNvContentPartPr/>
              <p14:nvPr/>
            </p14:nvContentPartPr>
            <p14:xfrm>
              <a:off x="1457557" y="1441239"/>
              <a:ext cx="266040" cy="21960"/>
            </p14:xfrm>
          </p:contentPart>
        </mc:Choice>
        <mc:Fallback xmlns="">
          <p:pic>
            <p:nvPicPr>
              <p:cNvPr id="41" name="Freihand 40">
                <a:extLst>
                  <a:ext uri="{FF2B5EF4-FFF2-40B4-BE49-F238E27FC236}">
                    <a16:creationId xmlns:a16="http://schemas.microsoft.com/office/drawing/2014/main" id="{0D182916-4932-4794-A3B1-D9E248890CD6}"/>
                  </a:ext>
                </a:extLst>
              </p:cNvPr>
              <p:cNvPicPr/>
              <p:nvPr/>
            </p:nvPicPr>
            <p:blipFill>
              <a:blip r:embed="rId65"/>
              <a:stretch>
                <a:fillRect/>
              </a:stretch>
            </p:blipFill>
            <p:spPr>
              <a:xfrm>
                <a:off x="1453237" y="1436919"/>
                <a:ext cx="274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CE88B2EC-3069-4041-BA6E-DC3BD976546F}"/>
                  </a:ext>
                </a:extLst>
              </p14:cNvPr>
              <p14:cNvContentPartPr/>
              <p14:nvPr/>
            </p14:nvContentPartPr>
            <p14:xfrm>
              <a:off x="4965397" y="1609719"/>
              <a:ext cx="1648080" cy="54000"/>
            </p14:xfrm>
          </p:contentPart>
        </mc:Choice>
        <mc:Fallback xmlns="">
          <p:pic>
            <p:nvPicPr>
              <p:cNvPr id="42" name="Freihand 41">
                <a:extLst>
                  <a:ext uri="{FF2B5EF4-FFF2-40B4-BE49-F238E27FC236}">
                    <a16:creationId xmlns:a16="http://schemas.microsoft.com/office/drawing/2014/main" id="{CE88B2EC-3069-4041-BA6E-DC3BD976546F}"/>
                  </a:ext>
                </a:extLst>
              </p:cNvPr>
              <p:cNvPicPr/>
              <p:nvPr/>
            </p:nvPicPr>
            <p:blipFill>
              <a:blip r:embed="rId67"/>
              <a:stretch>
                <a:fillRect/>
              </a:stretch>
            </p:blipFill>
            <p:spPr>
              <a:xfrm>
                <a:off x="4961077" y="1605399"/>
                <a:ext cx="1656720" cy="62640"/>
              </a:xfrm>
              <a:prstGeom prst="rect">
                <a:avLst/>
              </a:prstGeom>
            </p:spPr>
          </p:pic>
        </mc:Fallback>
      </mc:AlternateContent>
      <p:grpSp>
        <p:nvGrpSpPr>
          <p:cNvPr id="45" name="Gruppieren 44">
            <a:extLst>
              <a:ext uri="{FF2B5EF4-FFF2-40B4-BE49-F238E27FC236}">
                <a16:creationId xmlns:a16="http://schemas.microsoft.com/office/drawing/2014/main" id="{81B6B237-C65B-4F08-9F0C-14668C1EE48A}"/>
              </a:ext>
            </a:extLst>
          </p:cNvPr>
          <p:cNvGrpSpPr/>
          <p:nvPr/>
        </p:nvGrpSpPr>
        <p:grpSpPr>
          <a:xfrm>
            <a:off x="7452997" y="1543479"/>
            <a:ext cx="289080" cy="163080"/>
            <a:chOff x="7452997" y="1543479"/>
            <a:chExt cx="289080" cy="163080"/>
          </a:xfrm>
        </p:grpSpPr>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7500858E-9F0E-4DDF-93B5-C730ADE80F43}"/>
                    </a:ext>
                  </a:extLst>
                </p14:cNvPr>
                <p14:cNvContentPartPr/>
                <p14:nvPr/>
              </p14:nvContentPartPr>
              <p14:xfrm>
                <a:off x="7452997" y="1612239"/>
                <a:ext cx="213120" cy="13680"/>
              </p14:xfrm>
            </p:contentPart>
          </mc:Choice>
          <mc:Fallback xmlns="">
            <p:pic>
              <p:nvPicPr>
                <p:cNvPr id="43" name="Freihand 42">
                  <a:extLst>
                    <a:ext uri="{FF2B5EF4-FFF2-40B4-BE49-F238E27FC236}">
                      <a16:creationId xmlns:a16="http://schemas.microsoft.com/office/drawing/2014/main" id="{7500858E-9F0E-4DDF-93B5-C730ADE80F43}"/>
                    </a:ext>
                  </a:extLst>
                </p:cNvPr>
                <p:cNvPicPr/>
                <p:nvPr/>
              </p:nvPicPr>
              <p:blipFill>
                <a:blip r:embed="rId69"/>
                <a:stretch>
                  <a:fillRect/>
                </a:stretch>
              </p:blipFill>
              <p:spPr>
                <a:xfrm>
                  <a:off x="7448677" y="1607919"/>
                  <a:ext cx="221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89D9BDC-79F3-45FA-9F2D-531FB25FC2E9}"/>
                    </a:ext>
                  </a:extLst>
                </p14:cNvPr>
                <p14:cNvContentPartPr/>
                <p14:nvPr/>
              </p14:nvContentPartPr>
              <p14:xfrm>
                <a:off x="7627957" y="1543479"/>
                <a:ext cx="114120" cy="163080"/>
              </p14:xfrm>
            </p:contentPart>
          </mc:Choice>
          <mc:Fallback xmlns="">
            <p:pic>
              <p:nvPicPr>
                <p:cNvPr id="44" name="Freihand 43">
                  <a:extLst>
                    <a:ext uri="{FF2B5EF4-FFF2-40B4-BE49-F238E27FC236}">
                      <a16:creationId xmlns:a16="http://schemas.microsoft.com/office/drawing/2014/main" id="{289D9BDC-79F3-45FA-9F2D-531FB25FC2E9}"/>
                    </a:ext>
                  </a:extLst>
                </p:cNvPr>
                <p:cNvPicPr/>
                <p:nvPr/>
              </p:nvPicPr>
              <p:blipFill>
                <a:blip r:embed="rId71"/>
                <a:stretch>
                  <a:fillRect/>
                </a:stretch>
              </p:blipFill>
              <p:spPr>
                <a:xfrm>
                  <a:off x="7623637" y="1539159"/>
                  <a:ext cx="122760" cy="171720"/>
                </a:xfrm>
                <a:prstGeom prst="rect">
                  <a:avLst/>
                </a:prstGeom>
              </p:spPr>
            </p:pic>
          </mc:Fallback>
        </mc:AlternateContent>
      </p:grpSp>
      <p:grpSp>
        <p:nvGrpSpPr>
          <p:cNvPr id="81" name="Gruppieren 80">
            <a:extLst>
              <a:ext uri="{FF2B5EF4-FFF2-40B4-BE49-F238E27FC236}">
                <a16:creationId xmlns:a16="http://schemas.microsoft.com/office/drawing/2014/main" id="{19A577A2-FE14-4F14-A56F-B6383E6DD897}"/>
              </a:ext>
            </a:extLst>
          </p:cNvPr>
          <p:cNvGrpSpPr/>
          <p:nvPr/>
        </p:nvGrpSpPr>
        <p:grpSpPr>
          <a:xfrm>
            <a:off x="7934677" y="1247199"/>
            <a:ext cx="3743640" cy="486360"/>
            <a:chOff x="7934677" y="1247199"/>
            <a:chExt cx="3743640" cy="48636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4C426F30-620C-4B18-A76C-ADC8ECFCDD8B}"/>
                    </a:ext>
                  </a:extLst>
                </p14:cNvPr>
                <p14:cNvContentPartPr/>
                <p14:nvPr/>
              </p14:nvContentPartPr>
              <p14:xfrm>
                <a:off x="7934677" y="1570119"/>
                <a:ext cx="154800" cy="88200"/>
              </p14:xfrm>
            </p:contentPart>
          </mc:Choice>
          <mc:Fallback xmlns="">
            <p:pic>
              <p:nvPicPr>
                <p:cNvPr id="46" name="Freihand 45">
                  <a:extLst>
                    <a:ext uri="{FF2B5EF4-FFF2-40B4-BE49-F238E27FC236}">
                      <a16:creationId xmlns:a16="http://schemas.microsoft.com/office/drawing/2014/main" id="{4C426F30-620C-4B18-A76C-ADC8ECFCDD8B}"/>
                    </a:ext>
                  </a:extLst>
                </p:cNvPr>
                <p:cNvPicPr/>
                <p:nvPr/>
              </p:nvPicPr>
              <p:blipFill>
                <a:blip r:embed="rId73"/>
                <a:stretch>
                  <a:fillRect/>
                </a:stretch>
              </p:blipFill>
              <p:spPr>
                <a:xfrm>
                  <a:off x="7930357" y="1565799"/>
                  <a:ext cx="163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3C07D96A-8F2E-430E-854E-2765411F7009}"/>
                    </a:ext>
                  </a:extLst>
                </p14:cNvPr>
                <p14:cNvContentPartPr/>
                <p14:nvPr/>
              </p14:nvContentPartPr>
              <p14:xfrm>
                <a:off x="8111077" y="1560039"/>
                <a:ext cx="388080" cy="173520"/>
              </p14:xfrm>
            </p:contentPart>
          </mc:Choice>
          <mc:Fallback xmlns="">
            <p:pic>
              <p:nvPicPr>
                <p:cNvPr id="47" name="Freihand 46">
                  <a:extLst>
                    <a:ext uri="{FF2B5EF4-FFF2-40B4-BE49-F238E27FC236}">
                      <a16:creationId xmlns:a16="http://schemas.microsoft.com/office/drawing/2014/main" id="{3C07D96A-8F2E-430E-854E-2765411F7009}"/>
                    </a:ext>
                  </a:extLst>
                </p:cNvPr>
                <p:cNvPicPr/>
                <p:nvPr/>
              </p:nvPicPr>
              <p:blipFill>
                <a:blip r:embed="rId75"/>
                <a:stretch>
                  <a:fillRect/>
                </a:stretch>
              </p:blipFill>
              <p:spPr>
                <a:xfrm>
                  <a:off x="8106757" y="1555719"/>
                  <a:ext cx="396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790C71F8-07AA-469E-B8DE-4BAF60D75573}"/>
                    </a:ext>
                  </a:extLst>
                </p14:cNvPr>
                <p14:cNvContentPartPr/>
                <p14:nvPr/>
              </p14:nvContentPartPr>
              <p14:xfrm>
                <a:off x="8473597" y="1499559"/>
                <a:ext cx="23760" cy="35280"/>
              </p14:xfrm>
            </p:contentPart>
          </mc:Choice>
          <mc:Fallback xmlns="">
            <p:pic>
              <p:nvPicPr>
                <p:cNvPr id="48" name="Freihand 47">
                  <a:extLst>
                    <a:ext uri="{FF2B5EF4-FFF2-40B4-BE49-F238E27FC236}">
                      <a16:creationId xmlns:a16="http://schemas.microsoft.com/office/drawing/2014/main" id="{790C71F8-07AA-469E-B8DE-4BAF60D75573}"/>
                    </a:ext>
                  </a:extLst>
                </p:cNvPr>
                <p:cNvPicPr/>
                <p:nvPr/>
              </p:nvPicPr>
              <p:blipFill>
                <a:blip r:embed="rId77"/>
                <a:stretch>
                  <a:fillRect/>
                </a:stretch>
              </p:blipFill>
              <p:spPr>
                <a:xfrm>
                  <a:off x="8469277" y="1495239"/>
                  <a:ext cx="32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68257A58-1526-47E6-833E-C90595E25C8C}"/>
                    </a:ext>
                  </a:extLst>
                </p14:cNvPr>
                <p14:cNvContentPartPr/>
                <p14:nvPr/>
              </p14:nvContentPartPr>
              <p14:xfrm>
                <a:off x="8523997" y="1471839"/>
                <a:ext cx="194040" cy="146520"/>
              </p14:xfrm>
            </p:contentPart>
          </mc:Choice>
          <mc:Fallback xmlns="">
            <p:pic>
              <p:nvPicPr>
                <p:cNvPr id="49" name="Freihand 48">
                  <a:extLst>
                    <a:ext uri="{FF2B5EF4-FFF2-40B4-BE49-F238E27FC236}">
                      <a16:creationId xmlns:a16="http://schemas.microsoft.com/office/drawing/2014/main" id="{68257A58-1526-47E6-833E-C90595E25C8C}"/>
                    </a:ext>
                  </a:extLst>
                </p:cNvPr>
                <p:cNvPicPr/>
                <p:nvPr/>
              </p:nvPicPr>
              <p:blipFill>
                <a:blip r:embed="rId79"/>
                <a:stretch>
                  <a:fillRect/>
                </a:stretch>
              </p:blipFill>
              <p:spPr>
                <a:xfrm>
                  <a:off x="8519677" y="1467519"/>
                  <a:ext cx="20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FBC8AD2C-5BAC-4976-A896-B53DAFA9ED3C}"/>
                    </a:ext>
                  </a:extLst>
                </p14:cNvPr>
                <p14:cNvContentPartPr/>
                <p14:nvPr/>
              </p14:nvContentPartPr>
              <p14:xfrm>
                <a:off x="8776717" y="1527279"/>
                <a:ext cx="102600" cy="149760"/>
              </p14:xfrm>
            </p:contentPart>
          </mc:Choice>
          <mc:Fallback xmlns="">
            <p:pic>
              <p:nvPicPr>
                <p:cNvPr id="50" name="Freihand 49">
                  <a:extLst>
                    <a:ext uri="{FF2B5EF4-FFF2-40B4-BE49-F238E27FC236}">
                      <a16:creationId xmlns:a16="http://schemas.microsoft.com/office/drawing/2014/main" id="{FBC8AD2C-5BAC-4976-A896-B53DAFA9ED3C}"/>
                    </a:ext>
                  </a:extLst>
                </p:cNvPr>
                <p:cNvPicPr/>
                <p:nvPr/>
              </p:nvPicPr>
              <p:blipFill>
                <a:blip r:embed="rId81"/>
                <a:stretch>
                  <a:fillRect/>
                </a:stretch>
              </p:blipFill>
              <p:spPr>
                <a:xfrm>
                  <a:off x="8772397" y="1522959"/>
                  <a:ext cx="111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1D2F282A-79FE-4A7E-966E-4ACA79C61294}"/>
                    </a:ext>
                  </a:extLst>
                </p14:cNvPr>
                <p14:cNvContentPartPr/>
                <p14:nvPr/>
              </p14:nvContentPartPr>
              <p14:xfrm>
                <a:off x="8904877" y="1506399"/>
                <a:ext cx="76320" cy="97560"/>
              </p14:xfrm>
            </p:contentPart>
          </mc:Choice>
          <mc:Fallback xmlns="">
            <p:pic>
              <p:nvPicPr>
                <p:cNvPr id="51" name="Freihand 50">
                  <a:extLst>
                    <a:ext uri="{FF2B5EF4-FFF2-40B4-BE49-F238E27FC236}">
                      <a16:creationId xmlns:a16="http://schemas.microsoft.com/office/drawing/2014/main" id="{1D2F282A-79FE-4A7E-966E-4ACA79C61294}"/>
                    </a:ext>
                  </a:extLst>
                </p:cNvPr>
                <p:cNvPicPr/>
                <p:nvPr/>
              </p:nvPicPr>
              <p:blipFill>
                <a:blip r:embed="rId83"/>
                <a:stretch>
                  <a:fillRect/>
                </a:stretch>
              </p:blipFill>
              <p:spPr>
                <a:xfrm>
                  <a:off x="8900557" y="1502079"/>
                  <a:ext cx="84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1B9D5AA6-4DDA-4CEE-815E-324550EBB79C}"/>
                    </a:ext>
                  </a:extLst>
                </p14:cNvPr>
                <p14:cNvContentPartPr/>
                <p14:nvPr/>
              </p14:nvContentPartPr>
              <p14:xfrm>
                <a:off x="8982637" y="1490919"/>
                <a:ext cx="52560" cy="90000"/>
              </p14:xfrm>
            </p:contentPart>
          </mc:Choice>
          <mc:Fallback xmlns="">
            <p:pic>
              <p:nvPicPr>
                <p:cNvPr id="52" name="Freihand 51">
                  <a:extLst>
                    <a:ext uri="{FF2B5EF4-FFF2-40B4-BE49-F238E27FC236}">
                      <a16:creationId xmlns:a16="http://schemas.microsoft.com/office/drawing/2014/main" id="{1B9D5AA6-4DDA-4CEE-815E-324550EBB79C}"/>
                    </a:ext>
                  </a:extLst>
                </p:cNvPr>
                <p:cNvPicPr/>
                <p:nvPr/>
              </p:nvPicPr>
              <p:blipFill>
                <a:blip r:embed="rId85"/>
                <a:stretch>
                  <a:fillRect/>
                </a:stretch>
              </p:blipFill>
              <p:spPr>
                <a:xfrm>
                  <a:off x="8978317" y="1486599"/>
                  <a:ext cx="61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F7A3F66E-B95B-4E5D-BC25-0039B7207985}"/>
                    </a:ext>
                  </a:extLst>
                </p14:cNvPr>
                <p14:cNvContentPartPr/>
                <p14:nvPr/>
              </p14:nvContentPartPr>
              <p14:xfrm>
                <a:off x="9068677" y="1449519"/>
                <a:ext cx="177840" cy="111960"/>
              </p14:xfrm>
            </p:contentPart>
          </mc:Choice>
          <mc:Fallback xmlns="">
            <p:pic>
              <p:nvPicPr>
                <p:cNvPr id="53" name="Freihand 52">
                  <a:extLst>
                    <a:ext uri="{FF2B5EF4-FFF2-40B4-BE49-F238E27FC236}">
                      <a16:creationId xmlns:a16="http://schemas.microsoft.com/office/drawing/2014/main" id="{F7A3F66E-B95B-4E5D-BC25-0039B7207985}"/>
                    </a:ext>
                  </a:extLst>
                </p:cNvPr>
                <p:cNvPicPr/>
                <p:nvPr/>
              </p:nvPicPr>
              <p:blipFill>
                <a:blip r:embed="rId87"/>
                <a:stretch>
                  <a:fillRect/>
                </a:stretch>
              </p:blipFill>
              <p:spPr>
                <a:xfrm>
                  <a:off x="9064357" y="1445199"/>
                  <a:ext cx="186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E20AEA92-A256-490C-802B-136F68C4D235}"/>
                    </a:ext>
                  </a:extLst>
                </p14:cNvPr>
                <p14:cNvContentPartPr/>
                <p14:nvPr/>
              </p14:nvContentPartPr>
              <p14:xfrm>
                <a:off x="9264517" y="1497039"/>
                <a:ext cx="66600" cy="63000"/>
              </p14:xfrm>
            </p:contentPart>
          </mc:Choice>
          <mc:Fallback xmlns="">
            <p:pic>
              <p:nvPicPr>
                <p:cNvPr id="54" name="Freihand 53">
                  <a:extLst>
                    <a:ext uri="{FF2B5EF4-FFF2-40B4-BE49-F238E27FC236}">
                      <a16:creationId xmlns:a16="http://schemas.microsoft.com/office/drawing/2014/main" id="{E20AEA92-A256-490C-802B-136F68C4D235}"/>
                    </a:ext>
                  </a:extLst>
                </p:cNvPr>
                <p:cNvPicPr/>
                <p:nvPr/>
              </p:nvPicPr>
              <p:blipFill>
                <a:blip r:embed="rId89"/>
                <a:stretch>
                  <a:fillRect/>
                </a:stretch>
              </p:blipFill>
              <p:spPr>
                <a:xfrm>
                  <a:off x="9260197" y="1492719"/>
                  <a:ext cx="75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05C7D5AC-3693-4CFE-9A73-02B740EDDA94}"/>
                    </a:ext>
                  </a:extLst>
                </p14:cNvPr>
                <p14:cNvContentPartPr/>
                <p14:nvPr/>
              </p14:nvContentPartPr>
              <p14:xfrm>
                <a:off x="9357397" y="1414599"/>
                <a:ext cx="95040" cy="153360"/>
              </p14:xfrm>
            </p:contentPart>
          </mc:Choice>
          <mc:Fallback xmlns="">
            <p:pic>
              <p:nvPicPr>
                <p:cNvPr id="55" name="Freihand 54">
                  <a:extLst>
                    <a:ext uri="{FF2B5EF4-FFF2-40B4-BE49-F238E27FC236}">
                      <a16:creationId xmlns:a16="http://schemas.microsoft.com/office/drawing/2014/main" id="{05C7D5AC-3693-4CFE-9A73-02B740EDDA94}"/>
                    </a:ext>
                  </a:extLst>
                </p:cNvPr>
                <p:cNvPicPr/>
                <p:nvPr/>
              </p:nvPicPr>
              <p:blipFill>
                <a:blip r:embed="rId91"/>
                <a:stretch>
                  <a:fillRect/>
                </a:stretch>
              </p:blipFill>
              <p:spPr>
                <a:xfrm>
                  <a:off x="9353077" y="1410279"/>
                  <a:ext cx="103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5C3CE28-4104-4104-B3D7-C09DDB4CF0A0}"/>
                    </a:ext>
                  </a:extLst>
                </p14:cNvPr>
                <p14:cNvContentPartPr/>
                <p14:nvPr/>
              </p14:nvContentPartPr>
              <p14:xfrm>
                <a:off x="9429397" y="1422879"/>
                <a:ext cx="49680" cy="50040"/>
              </p14:xfrm>
            </p:contentPart>
          </mc:Choice>
          <mc:Fallback xmlns="">
            <p:pic>
              <p:nvPicPr>
                <p:cNvPr id="56" name="Freihand 55">
                  <a:extLst>
                    <a:ext uri="{FF2B5EF4-FFF2-40B4-BE49-F238E27FC236}">
                      <a16:creationId xmlns:a16="http://schemas.microsoft.com/office/drawing/2014/main" id="{85C3CE28-4104-4104-B3D7-C09DDB4CF0A0}"/>
                    </a:ext>
                  </a:extLst>
                </p:cNvPr>
                <p:cNvPicPr/>
                <p:nvPr/>
              </p:nvPicPr>
              <p:blipFill>
                <a:blip r:embed="rId93"/>
                <a:stretch>
                  <a:fillRect/>
                </a:stretch>
              </p:blipFill>
              <p:spPr>
                <a:xfrm>
                  <a:off x="9425077" y="1418559"/>
                  <a:ext cx="58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E6C3100A-CB05-43D5-900B-9A5B115F5AC9}"/>
                    </a:ext>
                  </a:extLst>
                </p14:cNvPr>
                <p14:cNvContentPartPr/>
                <p14:nvPr/>
              </p14:nvContentPartPr>
              <p14:xfrm>
                <a:off x="9489517" y="1462119"/>
                <a:ext cx="144360" cy="86760"/>
              </p14:xfrm>
            </p:contentPart>
          </mc:Choice>
          <mc:Fallback xmlns="">
            <p:pic>
              <p:nvPicPr>
                <p:cNvPr id="57" name="Freihand 56">
                  <a:extLst>
                    <a:ext uri="{FF2B5EF4-FFF2-40B4-BE49-F238E27FC236}">
                      <a16:creationId xmlns:a16="http://schemas.microsoft.com/office/drawing/2014/main" id="{E6C3100A-CB05-43D5-900B-9A5B115F5AC9}"/>
                    </a:ext>
                  </a:extLst>
                </p:cNvPr>
                <p:cNvPicPr/>
                <p:nvPr/>
              </p:nvPicPr>
              <p:blipFill>
                <a:blip r:embed="rId95"/>
                <a:stretch>
                  <a:fillRect/>
                </a:stretch>
              </p:blipFill>
              <p:spPr>
                <a:xfrm>
                  <a:off x="9485197" y="1457799"/>
                  <a:ext cx="153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564EFF78-C3CE-43ED-B539-0DA714D91550}"/>
                    </a:ext>
                  </a:extLst>
                </p14:cNvPr>
                <p14:cNvContentPartPr/>
                <p14:nvPr/>
              </p14:nvContentPartPr>
              <p14:xfrm>
                <a:off x="9661597" y="1393359"/>
                <a:ext cx="179280" cy="277560"/>
              </p14:xfrm>
            </p:contentPart>
          </mc:Choice>
          <mc:Fallback xmlns="">
            <p:pic>
              <p:nvPicPr>
                <p:cNvPr id="58" name="Freihand 57">
                  <a:extLst>
                    <a:ext uri="{FF2B5EF4-FFF2-40B4-BE49-F238E27FC236}">
                      <a16:creationId xmlns:a16="http://schemas.microsoft.com/office/drawing/2014/main" id="{564EFF78-C3CE-43ED-B539-0DA714D91550}"/>
                    </a:ext>
                  </a:extLst>
                </p:cNvPr>
                <p:cNvPicPr/>
                <p:nvPr/>
              </p:nvPicPr>
              <p:blipFill>
                <a:blip r:embed="rId97"/>
                <a:stretch>
                  <a:fillRect/>
                </a:stretch>
              </p:blipFill>
              <p:spPr>
                <a:xfrm>
                  <a:off x="9657277" y="1389039"/>
                  <a:ext cx="187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7BED0B86-4023-4805-A820-2BCCEB57BBE8}"/>
                    </a:ext>
                  </a:extLst>
                </p14:cNvPr>
                <p14:cNvContentPartPr/>
                <p14:nvPr/>
              </p14:nvContentPartPr>
              <p14:xfrm>
                <a:off x="9954997" y="1474719"/>
                <a:ext cx="130680" cy="5760"/>
              </p14:xfrm>
            </p:contentPart>
          </mc:Choice>
          <mc:Fallback xmlns="">
            <p:pic>
              <p:nvPicPr>
                <p:cNvPr id="59" name="Freihand 58">
                  <a:extLst>
                    <a:ext uri="{FF2B5EF4-FFF2-40B4-BE49-F238E27FC236}">
                      <a16:creationId xmlns:a16="http://schemas.microsoft.com/office/drawing/2014/main" id="{7BED0B86-4023-4805-A820-2BCCEB57BBE8}"/>
                    </a:ext>
                  </a:extLst>
                </p:cNvPr>
                <p:cNvPicPr/>
                <p:nvPr/>
              </p:nvPicPr>
              <p:blipFill>
                <a:blip r:embed="rId99"/>
                <a:stretch>
                  <a:fillRect/>
                </a:stretch>
              </p:blipFill>
              <p:spPr>
                <a:xfrm>
                  <a:off x="9950677" y="1470399"/>
                  <a:ext cx="139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6F27091D-7677-4F8A-9266-58C5890F4211}"/>
                    </a:ext>
                  </a:extLst>
                </p14:cNvPr>
                <p14:cNvContentPartPr/>
                <p14:nvPr/>
              </p14:nvContentPartPr>
              <p14:xfrm>
                <a:off x="9957157" y="1503519"/>
                <a:ext cx="143640" cy="11160"/>
              </p14:xfrm>
            </p:contentPart>
          </mc:Choice>
          <mc:Fallback xmlns="">
            <p:pic>
              <p:nvPicPr>
                <p:cNvPr id="60" name="Freihand 59">
                  <a:extLst>
                    <a:ext uri="{FF2B5EF4-FFF2-40B4-BE49-F238E27FC236}">
                      <a16:creationId xmlns:a16="http://schemas.microsoft.com/office/drawing/2014/main" id="{6F27091D-7677-4F8A-9266-58C5890F4211}"/>
                    </a:ext>
                  </a:extLst>
                </p:cNvPr>
                <p:cNvPicPr/>
                <p:nvPr/>
              </p:nvPicPr>
              <p:blipFill>
                <a:blip r:embed="rId101"/>
                <a:stretch>
                  <a:fillRect/>
                </a:stretch>
              </p:blipFill>
              <p:spPr>
                <a:xfrm>
                  <a:off x="9952837" y="1499199"/>
                  <a:ext cx="152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071680A9-D1EC-40B4-A2A0-BD2D71CE1E44}"/>
                    </a:ext>
                  </a:extLst>
                </p14:cNvPr>
                <p14:cNvContentPartPr/>
                <p14:nvPr/>
              </p14:nvContentPartPr>
              <p14:xfrm>
                <a:off x="10246237" y="1373199"/>
                <a:ext cx="129240" cy="142560"/>
              </p14:xfrm>
            </p:contentPart>
          </mc:Choice>
          <mc:Fallback xmlns="">
            <p:pic>
              <p:nvPicPr>
                <p:cNvPr id="62" name="Freihand 61">
                  <a:extLst>
                    <a:ext uri="{FF2B5EF4-FFF2-40B4-BE49-F238E27FC236}">
                      <a16:creationId xmlns:a16="http://schemas.microsoft.com/office/drawing/2014/main" id="{071680A9-D1EC-40B4-A2A0-BD2D71CE1E44}"/>
                    </a:ext>
                  </a:extLst>
                </p:cNvPr>
                <p:cNvPicPr/>
                <p:nvPr/>
              </p:nvPicPr>
              <p:blipFill>
                <a:blip r:embed="rId103"/>
                <a:stretch>
                  <a:fillRect/>
                </a:stretch>
              </p:blipFill>
              <p:spPr>
                <a:xfrm>
                  <a:off x="10241917" y="1368879"/>
                  <a:ext cx="137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41FA4429-594C-4938-8B75-8DFD590F69A6}"/>
                    </a:ext>
                  </a:extLst>
                </p14:cNvPr>
                <p14:cNvContentPartPr/>
                <p14:nvPr/>
              </p14:nvContentPartPr>
              <p14:xfrm>
                <a:off x="10385197" y="1391919"/>
                <a:ext cx="86760" cy="81720"/>
              </p14:xfrm>
            </p:contentPart>
          </mc:Choice>
          <mc:Fallback xmlns="">
            <p:pic>
              <p:nvPicPr>
                <p:cNvPr id="63" name="Freihand 62">
                  <a:extLst>
                    <a:ext uri="{FF2B5EF4-FFF2-40B4-BE49-F238E27FC236}">
                      <a16:creationId xmlns:a16="http://schemas.microsoft.com/office/drawing/2014/main" id="{41FA4429-594C-4938-8B75-8DFD590F69A6}"/>
                    </a:ext>
                  </a:extLst>
                </p:cNvPr>
                <p:cNvPicPr/>
                <p:nvPr/>
              </p:nvPicPr>
              <p:blipFill>
                <a:blip r:embed="rId105"/>
                <a:stretch>
                  <a:fillRect/>
                </a:stretch>
              </p:blipFill>
              <p:spPr>
                <a:xfrm>
                  <a:off x="10380877" y="1387599"/>
                  <a:ext cx="95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915E8E04-A536-4E58-BE47-CDF6574C17B3}"/>
                    </a:ext>
                  </a:extLst>
                </p14:cNvPr>
                <p14:cNvContentPartPr/>
                <p14:nvPr/>
              </p14:nvContentPartPr>
              <p14:xfrm>
                <a:off x="10510837" y="1295079"/>
                <a:ext cx="20520" cy="178920"/>
              </p14:xfrm>
            </p:contentPart>
          </mc:Choice>
          <mc:Fallback xmlns="">
            <p:pic>
              <p:nvPicPr>
                <p:cNvPr id="64" name="Freihand 63">
                  <a:extLst>
                    <a:ext uri="{FF2B5EF4-FFF2-40B4-BE49-F238E27FC236}">
                      <a16:creationId xmlns:a16="http://schemas.microsoft.com/office/drawing/2014/main" id="{915E8E04-A536-4E58-BE47-CDF6574C17B3}"/>
                    </a:ext>
                  </a:extLst>
                </p:cNvPr>
                <p:cNvPicPr/>
                <p:nvPr/>
              </p:nvPicPr>
              <p:blipFill>
                <a:blip r:embed="rId107"/>
                <a:stretch>
                  <a:fillRect/>
                </a:stretch>
              </p:blipFill>
              <p:spPr>
                <a:xfrm>
                  <a:off x="10506517" y="1290759"/>
                  <a:ext cx="29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B622A7CE-904A-4AA1-BDEB-F7CFB05D8F25}"/>
                    </a:ext>
                  </a:extLst>
                </p14:cNvPr>
                <p14:cNvContentPartPr/>
                <p14:nvPr/>
              </p14:nvContentPartPr>
              <p14:xfrm>
                <a:off x="10635037" y="1350159"/>
                <a:ext cx="83880" cy="187560"/>
              </p14:xfrm>
            </p:contentPart>
          </mc:Choice>
          <mc:Fallback xmlns="">
            <p:pic>
              <p:nvPicPr>
                <p:cNvPr id="66" name="Freihand 65">
                  <a:extLst>
                    <a:ext uri="{FF2B5EF4-FFF2-40B4-BE49-F238E27FC236}">
                      <a16:creationId xmlns:a16="http://schemas.microsoft.com/office/drawing/2014/main" id="{B622A7CE-904A-4AA1-BDEB-F7CFB05D8F25}"/>
                    </a:ext>
                  </a:extLst>
                </p:cNvPr>
                <p:cNvPicPr/>
                <p:nvPr/>
              </p:nvPicPr>
              <p:blipFill>
                <a:blip r:embed="rId109"/>
                <a:stretch>
                  <a:fillRect/>
                </a:stretch>
              </p:blipFill>
              <p:spPr>
                <a:xfrm>
                  <a:off x="10630717" y="1345839"/>
                  <a:ext cx="92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768EAED-9E95-457A-B3EE-4BB9BDB19477}"/>
                    </a:ext>
                  </a:extLst>
                </p14:cNvPr>
                <p14:cNvContentPartPr/>
                <p14:nvPr/>
              </p14:nvContentPartPr>
              <p14:xfrm>
                <a:off x="10737997" y="1365639"/>
                <a:ext cx="99360" cy="92520"/>
              </p14:xfrm>
            </p:contentPart>
          </mc:Choice>
          <mc:Fallback xmlns="">
            <p:pic>
              <p:nvPicPr>
                <p:cNvPr id="67" name="Freihand 66">
                  <a:extLst>
                    <a:ext uri="{FF2B5EF4-FFF2-40B4-BE49-F238E27FC236}">
                      <a16:creationId xmlns:a16="http://schemas.microsoft.com/office/drawing/2014/main" id="{F768EAED-9E95-457A-B3EE-4BB9BDB19477}"/>
                    </a:ext>
                  </a:extLst>
                </p:cNvPr>
                <p:cNvPicPr/>
                <p:nvPr/>
              </p:nvPicPr>
              <p:blipFill>
                <a:blip r:embed="rId111"/>
                <a:stretch>
                  <a:fillRect/>
                </a:stretch>
              </p:blipFill>
              <p:spPr>
                <a:xfrm>
                  <a:off x="10733677" y="1361319"/>
                  <a:ext cx="108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897B489E-C18A-49E5-9080-1EA6BB0EDA76}"/>
                    </a:ext>
                  </a:extLst>
                </p14:cNvPr>
                <p14:cNvContentPartPr/>
                <p14:nvPr/>
              </p14:nvContentPartPr>
              <p14:xfrm>
                <a:off x="10828717" y="1297239"/>
                <a:ext cx="41040" cy="51480"/>
              </p14:xfrm>
            </p:contentPart>
          </mc:Choice>
          <mc:Fallback xmlns="">
            <p:pic>
              <p:nvPicPr>
                <p:cNvPr id="68" name="Freihand 67">
                  <a:extLst>
                    <a:ext uri="{FF2B5EF4-FFF2-40B4-BE49-F238E27FC236}">
                      <a16:creationId xmlns:a16="http://schemas.microsoft.com/office/drawing/2014/main" id="{897B489E-C18A-49E5-9080-1EA6BB0EDA76}"/>
                    </a:ext>
                  </a:extLst>
                </p:cNvPr>
                <p:cNvPicPr/>
                <p:nvPr/>
              </p:nvPicPr>
              <p:blipFill>
                <a:blip r:embed="rId113"/>
                <a:stretch>
                  <a:fillRect/>
                </a:stretch>
              </p:blipFill>
              <p:spPr>
                <a:xfrm>
                  <a:off x="10824397" y="1292919"/>
                  <a:ext cx="49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8ABBBB67-556A-48AF-AD79-CBBD04165663}"/>
                    </a:ext>
                  </a:extLst>
                </p14:cNvPr>
                <p14:cNvContentPartPr/>
                <p14:nvPr/>
              </p14:nvContentPartPr>
              <p14:xfrm>
                <a:off x="10858597" y="1353759"/>
                <a:ext cx="77400" cy="96480"/>
              </p14:xfrm>
            </p:contentPart>
          </mc:Choice>
          <mc:Fallback xmlns="">
            <p:pic>
              <p:nvPicPr>
                <p:cNvPr id="69" name="Freihand 68">
                  <a:extLst>
                    <a:ext uri="{FF2B5EF4-FFF2-40B4-BE49-F238E27FC236}">
                      <a16:creationId xmlns:a16="http://schemas.microsoft.com/office/drawing/2014/main" id="{8ABBBB67-556A-48AF-AD79-CBBD04165663}"/>
                    </a:ext>
                  </a:extLst>
                </p:cNvPr>
                <p:cNvPicPr/>
                <p:nvPr/>
              </p:nvPicPr>
              <p:blipFill>
                <a:blip r:embed="rId115"/>
                <a:stretch>
                  <a:fillRect/>
                </a:stretch>
              </p:blipFill>
              <p:spPr>
                <a:xfrm>
                  <a:off x="10854277" y="1349439"/>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3E71D5B1-B454-42E0-B2EA-0C2C52433284}"/>
                    </a:ext>
                  </a:extLst>
                </p14:cNvPr>
                <p14:cNvContentPartPr/>
                <p14:nvPr/>
              </p14:nvContentPartPr>
              <p14:xfrm>
                <a:off x="10932397" y="1360599"/>
                <a:ext cx="83520" cy="84240"/>
              </p14:xfrm>
            </p:contentPart>
          </mc:Choice>
          <mc:Fallback xmlns="">
            <p:pic>
              <p:nvPicPr>
                <p:cNvPr id="70" name="Freihand 69">
                  <a:extLst>
                    <a:ext uri="{FF2B5EF4-FFF2-40B4-BE49-F238E27FC236}">
                      <a16:creationId xmlns:a16="http://schemas.microsoft.com/office/drawing/2014/main" id="{3E71D5B1-B454-42E0-B2EA-0C2C52433284}"/>
                    </a:ext>
                  </a:extLst>
                </p:cNvPr>
                <p:cNvPicPr/>
                <p:nvPr/>
              </p:nvPicPr>
              <p:blipFill>
                <a:blip r:embed="rId117"/>
                <a:stretch>
                  <a:fillRect/>
                </a:stretch>
              </p:blipFill>
              <p:spPr>
                <a:xfrm>
                  <a:off x="10928077" y="1356279"/>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47A482E-EC4D-480B-8C33-8A174F1754C4}"/>
                    </a:ext>
                  </a:extLst>
                </p14:cNvPr>
                <p14:cNvContentPartPr/>
                <p14:nvPr/>
              </p14:nvContentPartPr>
              <p14:xfrm>
                <a:off x="11101597" y="1279599"/>
                <a:ext cx="206640" cy="227160"/>
              </p14:xfrm>
            </p:contentPart>
          </mc:Choice>
          <mc:Fallback xmlns="">
            <p:pic>
              <p:nvPicPr>
                <p:cNvPr id="71" name="Freihand 70">
                  <a:extLst>
                    <a:ext uri="{FF2B5EF4-FFF2-40B4-BE49-F238E27FC236}">
                      <a16:creationId xmlns:a16="http://schemas.microsoft.com/office/drawing/2014/main" id="{947A482E-EC4D-480B-8C33-8A174F1754C4}"/>
                    </a:ext>
                  </a:extLst>
                </p:cNvPr>
                <p:cNvPicPr/>
                <p:nvPr/>
              </p:nvPicPr>
              <p:blipFill>
                <a:blip r:embed="rId119"/>
                <a:stretch>
                  <a:fillRect/>
                </a:stretch>
              </p:blipFill>
              <p:spPr>
                <a:xfrm>
                  <a:off x="11097277" y="1275279"/>
                  <a:ext cx="215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47E67ECC-2F39-4ECC-92AA-67ACCBB33A8F}"/>
                    </a:ext>
                  </a:extLst>
                </p14:cNvPr>
                <p14:cNvContentPartPr/>
                <p14:nvPr/>
              </p14:nvContentPartPr>
              <p14:xfrm>
                <a:off x="11433157" y="1247199"/>
                <a:ext cx="241920" cy="120240"/>
              </p14:xfrm>
            </p:contentPart>
          </mc:Choice>
          <mc:Fallback xmlns="">
            <p:pic>
              <p:nvPicPr>
                <p:cNvPr id="72" name="Freihand 71">
                  <a:extLst>
                    <a:ext uri="{FF2B5EF4-FFF2-40B4-BE49-F238E27FC236}">
                      <a16:creationId xmlns:a16="http://schemas.microsoft.com/office/drawing/2014/main" id="{47E67ECC-2F39-4ECC-92AA-67ACCBB33A8F}"/>
                    </a:ext>
                  </a:extLst>
                </p:cNvPr>
                <p:cNvPicPr/>
                <p:nvPr/>
              </p:nvPicPr>
              <p:blipFill>
                <a:blip r:embed="rId121"/>
                <a:stretch>
                  <a:fillRect/>
                </a:stretch>
              </p:blipFill>
              <p:spPr>
                <a:xfrm>
                  <a:off x="11428837" y="1242879"/>
                  <a:ext cx="250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DAC231A6-B3EA-4FFC-9604-056FDBD1B071}"/>
                    </a:ext>
                  </a:extLst>
                </p14:cNvPr>
                <p14:cNvContentPartPr/>
                <p14:nvPr/>
              </p14:nvContentPartPr>
              <p14:xfrm>
                <a:off x="10694077" y="1560759"/>
                <a:ext cx="187560" cy="109800"/>
              </p14:xfrm>
            </p:contentPart>
          </mc:Choice>
          <mc:Fallback xmlns="">
            <p:pic>
              <p:nvPicPr>
                <p:cNvPr id="74" name="Freihand 73">
                  <a:extLst>
                    <a:ext uri="{FF2B5EF4-FFF2-40B4-BE49-F238E27FC236}">
                      <a16:creationId xmlns:a16="http://schemas.microsoft.com/office/drawing/2014/main" id="{DAC231A6-B3EA-4FFC-9604-056FDBD1B071}"/>
                    </a:ext>
                  </a:extLst>
                </p:cNvPr>
                <p:cNvPicPr/>
                <p:nvPr/>
              </p:nvPicPr>
              <p:blipFill>
                <a:blip r:embed="rId123"/>
                <a:stretch>
                  <a:fillRect/>
                </a:stretch>
              </p:blipFill>
              <p:spPr>
                <a:xfrm>
                  <a:off x="10689757" y="1556439"/>
                  <a:ext cx="196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0279FEA7-6B98-4BA3-92EC-C3485E93768A}"/>
                    </a:ext>
                  </a:extLst>
                </p14:cNvPr>
                <p14:cNvContentPartPr/>
                <p14:nvPr/>
              </p14:nvContentPartPr>
              <p14:xfrm>
                <a:off x="10847437" y="1533039"/>
                <a:ext cx="19800" cy="21240"/>
              </p14:xfrm>
            </p:contentPart>
          </mc:Choice>
          <mc:Fallback xmlns="">
            <p:pic>
              <p:nvPicPr>
                <p:cNvPr id="75" name="Freihand 74">
                  <a:extLst>
                    <a:ext uri="{FF2B5EF4-FFF2-40B4-BE49-F238E27FC236}">
                      <a16:creationId xmlns:a16="http://schemas.microsoft.com/office/drawing/2014/main" id="{0279FEA7-6B98-4BA3-92EC-C3485E93768A}"/>
                    </a:ext>
                  </a:extLst>
                </p:cNvPr>
                <p:cNvPicPr/>
                <p:nvPr/>
              </p:nvPicPr>
              <p:blipFill>
                <a:blip r:embed="rId125"/>
                <a:stretch>
                  <a:fillRect/>
                </a:stretch>
              </p:blipFill>
              <p:spPr>
                <a:xfrm>
                  <a:off x="10843117" y="1528719"/>
                  <a:ext cx="28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AF21DF2A-0367-49AA-B28C-E3AE3FBA7BFC}"/>
                    </a:ext>
                  </a:extLst>
                </p14:cNvPr>
                <p14:cNvContentPartPr/>
                <p14:nvPr/>
              </p14:nvContentPartPr>
              <p14:xfrm>
                <a:off x="10885957" y="1583079"/>
                <a:ext cx="71280" cy="126360"/>
              </p14:xfrm>
            </p:contentPart>
          </mc:Choice>
          <mc:Fallback xmlns="">
            <p:pic>
              <p:nvPicPr>
                <p:cNvPr id="76" name="Freihand 75">
                  <a:extLst>
                    <a:ext uri="{FF2B5EF4-FFF2-40B4-BE49-F238E27FC236}">
                      <a16:creationId xmlns:a16="http://schemas.microsoft.com/office/drawing/2014/main" id="{AF21DF2A-0367-49AA-B28C-E3AE3FBA7BFC}"/>
                    </a:ext>
                  </a:extLst>
                </p:cNvPr>
                <p:cNvPicPr/>
                <p:nvPr/>
              </p:nvPicPr>
              <p:blipFill>
                <a:blip r:embed="rId127"/>
                <a:stretch>
                  <a:fillRect/>
                </a:stretch>
              </p:blipFill>
              <p:spPr>
                <a:xfrm>
                  <a:off x="10881637" y="1578759"/>
                  <a:ext cx="79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A61031E5-180B-49D5-ABDF-267CD164462D}"/>
                    </a:ext>
                  </a:extLst>
                </p14:cNvPr>
                <p14:cNvContentPartPr/>
                <p14:nvPr/>
              </p14:nvContentPartPr>
              <p14:xfrm>
                <a:off x="10986037" y="1494159"/>
                <a:ext cx="156600" cy="147600"/>
              </p14:xfrm>
            </p:contentPart>
          </mc:Choice>
          <mc:Fallback xmlns="">
            <p:pic>
              <p:nvPicPr>
                <p:cNvPr id="77" name="Freihand 76">
                  <a:extLst>
                    <a:ext uri="{FF2B5EF4-FFF2-40B4-BE49-F238E27FC236}">
                      <a16:creationId xmlns:a16="http://schemas.microsoft.com/office/drawing/2014/main" id="{A61031E5-180B-49D5-ABDF-267CD164462D}"/>
                    </a:ext>
                  </a:extLst>
                </p:cNvPr>
                <p:cNvPicPr/>
                <p:nvPr/>
              </p:nvPicPr>
              <p:blipFill>
                <a:blip r:embed="rId129"/>
                <a:stretch>
                  <a:fillRect/>
                </a:stretch>
              </p:blipFill>
              <p:spPr>
                <a:xfrm>
                  <a:off x="10981717" y="1489839"/>
                  <a:ext cx="165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5339A1E9-E01D-4C99-ACA7-655A4117CF48}"/>
                    </a:ext>
                  </a:extLst>
                </p14:cNvPr>
                <p14:cNvContentPartPr/>
                <p14:nvPr/>
              </p14:nvContentPartPr>
              <p14:xfrm>
                <a:off x="11263237" y="1469679"/>
                <a:ext cx="151920" cy="191880"/>
              </p14:xfrm>
            </p:contentPart>
          </mc:Choice>
          <mc:Fallback xmlns="">
            <p:pic>
              <p:nvPicPr>
                <p:cNvPr id="78" name="Freihand 77">
                  <a:extLst>
                    <a:ext uri="{FF2B5EF4-FFF2-40B4-BE49-F238E27FC236}">
                      <a16:creationId xmlns:a16="http://schemas.microsoft.com/office/drawing/2014/main" id="{5339A1E9-E01D-4C99-ACA7-655A4117CF48}"/>
                    </a:ext>
                  </a:extLst>
                </p:cNvPr>
                <p:cNvPicPr/>
                <p:nvPr/>
              </p:nvPicPr>
              <p:blipFill>
                <a:blip r:embed="rId131"/>
                <a:stretch>
                  <a:fillRect/>
                </a:stretch>
              </p:blipFill>
              <p:spPr>
                <a:xfrm>
                  <a:off x="11258917" y="1465359"/>
                  <a:ext cx="160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1A653630-BA70-4BDF-9F46-4A14FB8826A3}"/>
                    </a:ext>
                  </a:extLst>
                </p14:cNvPr>
                <p14:cNvContentPartPr/>
                <p14:nvPr/>
              </p14:nvContentPartPr>
              <p14:xfrm>
                <a:off x="11436757" y="1531239"/>
                <a:ext cx="60120" cy="65880"/>
              </p14:xfrm>
            </p:contentPart>
          </mc:Choice>
          <mc:Fallback xmlns="">
            <p:pic>
              <p:nvPicPr>
                <p:cNvPr id="79" name="Freihand 78">
                  <a:extLst>
                    <a:ext uri="{FF2B5EF4-FFF2-40B4-BE49-F238E27FC236}">
                      <a16:creationId xmlns:a16="http://schemas.microsoft.com/office/drawing/2014/main" id="{1A653630-BA70-4BDF-9F46-4A14FB8826A3}"/>
                    </a:ext>
                  </a:extLst>
                </p:cNvPr>
                <p:cNvPicPr/>
                <p:nvPr/>
              </p:nvPicPr>
              <p:blipFill>
                <a:blip r:embed="rId133"/>
                <a:stretch>
                  <a:fillRect/>
                </a:stretch>
              </p:blipFill>
              <p:spPr>
                <a:xfrm>
                  <a:off x="11432437" y="1526919"/>
                  <a:ext cx="6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DA11E9C-70F5-4268-9F99-F3BB0EE469B8}"/>
                    </a:ext>
                  </a:extLst>
                </p14:cNvPr>
                <p14:cNvContentPartPr/>
                <p14:nvPr/>
              </p14:nvContentPartPr>
              <p14:xfrm>
                <a:off x="11495077" y="1464999"/>
                <a:ext cx="183240" cy="133920"/>
              </p14:xfrm>
            </p:contentPart>
          </mc:Choice>
          <mc:Fallback xmlns="">
            <p:pic>
              <p:nvPicPr>
                <p:cNvPr id="80" name="Freihand 79">
                  <a:extLst>
                    <a:ext uri="{FF2B5EF4-FFF2-40B4-BE49-F238E27FC236}">
                      <a16:creationId xmlns:a16="http://schemas.microsoft.com/office/drawing/2014/main" id="{4DA11E9C-70F5-4268-9F99-F3BB0EE469B8}"/>
                    </a:ext>
                  </a:extLst>
                </p:cNvPr>
                <p:cNvPicPr/>
                <p:nvPr/>
              </p:nvPicPr>
              <p:blipFill>
                <a:blip r:embed="rId135"/>
                <a:stretch>
                  <a:fillRect/>
                </a:stretch>
              </p:blipFill>
              <p:spPr>
                <a:xfrm>
                  <a:off x="11490757" y="1460679"/>
                  <a:ext cx="191880" cy="142560"/>
                </a:xfrm>
                <a:prstGeom prst="rect">
                  <a:avLst/>
                </a:prstGeom>
              </p:spPr>
            </p:pic>
          </mc:Fallback>
        </mc:AlternateContent>
      </p:grpSp>
      <p:grpSp>
        <p:nvGrpSpPr>
          <p:cNvPr id="95" name="Gruppieren 94">
            <a:extLst>
              <a:ext uri="{FF2B5EF4-FFF2-40B4-BE49-F238E27FC236}">
                <a16:creationId xmlns:a16="http://schemas.microsoft.com/office/drawing/2014/main" id="{D80FFC1C-60C8-4948-930B-492EA08E9DB6}"/>
              </a:ext>
            </a:extLst>
          </p:cNvPr>
          <p:cNvGrpSpPr/>
          <p:nvPr/>
        </p:nvGrpSpPr>
        <p:grpSpPr>
          <a:xfrm>
            <a:off x="9103237" y="1795119"/>
            <a:ext cx="421200" cy="380160"/>
            <a:chOff x="9103237" y="1795119"/>
            <a:chExt cx="421200" cy="380160"/>
          </a:xfrm>
        </p:grpSpPr>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9F23816A-D893-4775-9E36-94BCAABB395E}"/>
                    </a:ext>
                  </a:extLst>
                </p14:cNvPr>
                <p14:cNvContentPartPr/>
                <p14:nvPr/>
              </p14:nvContentPartPr>
              <p14:xfrm>
                <a:off x="9203677" y="1795119"/>
                <a:ext cx="87480" cy="132480"/>
              </p14:xfrm>
            </p:contentPart>
          </mc:Choice>
          <mc:Fallback xmlns="">
            <p:pic>
              <p:nvPicPr>
                <p:cNvPr id="82" name="Freihand 81">
                  <a:extLst>
                    <a:ext uri="{FF2B5EF4-FFF2-40B4-BE49-F238E27FC236}">
                      <a16:creationId xmlns:a16="http://schemas.microsoft.com/office/drawing/2014/main" id="{9F23816A-D893-4775-9E36-94BCAABB395E}"/>
                    </a:ext>
                  </a:extLst>
                </p:cNvPr>
                <p:cNvPicPr/>
                <p:nvPr/>
              </p:nvPicPr>
              <p:blipFill>
                <a:blip r:embed="rId137"/>
                <a:stretch>
                  <a:fillRect/>
                </a:stretch>
              </p:blipFill>
              <p:spPr>
                <a:xfrm>
                  <a:off x="9199357" y="1790799"/>
                  <a:ext cx="96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2F8CF37B-5F8A-42BD-B717-C7C794D08082}"/>
                    </a:ext>
                  </a:extLst>
                </p14:cNvPr>
                <p14:cNvContentPartPr/>
                <p14:nvPr/>
              </p14:nvContentPartPr>
              <p14:xfrm>
                <a:off x="9350197" y="1832199"/>
                <a:ext cx="92520" cy="139680"/>
              </p14:xfrm>
            </p:contentPart>
          </mc:Choice>
          <mc:Fallback xmlns="">
            <p:pic>
              <p:nvPicPr>
                <p:cNvPr id="83" name="Freihand 82">
                  <a:extLst>
                    <a:ext uri="{FF2B5EF4-FFF2-40B4-BE49-F238E27FC236}">
                      <a16:creationId xmlns:a16="http://schemas.microsoft.com/office/drawing/2014/main" id="{2F8CF37B-5F8A-42BD-B717-C7C794D08082}"/>
                    </a:ext>
                  </a:extLst>
                </p:cNvPr>
                <p:cNvPicPr/>
                <p:nvPr/>
              </p:nvPicPr>
              <p:blipFill>
                <a:blip r:embed="rId139"/>
                <a:stretch>
                  <a:fillRect/>
                </a:stretch>
              </p:blipFill>
              <p:spPr>
                <a:xfrm>
                  <a:off x="9345877" y="1827879"/>
                  <a:ext cx="10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01E2E76D-30B0-48E5-8A34-8D296AE6E3A0}"/>
                    </a:ext>
                  </a:extLst>
                </p14:cNvPr>
                <p14:cNvContentPartPr/>
                <p14:nvPr/>
              </p14:nvContentPartPr>
              <p14:xfrm>
                <a:off x="9103237" y="1979439"/>
                <a:ext cx="421200" cy="34200"/>
              </p14:xfrm>
            </p:contentPart>
          </mc:Choice>
          <mc:Fallback xmlns="">
            <p:pic>
              <p:nvPicPr>
                <p:cNvPr id="84" name="Freihand 83">
                  <a:extLst>
                    <a:ext uri="{FF2B5EF4-FFF2-40B4-BE49-F238E27FC236}">
                      <a16:creationId xmlns:a16="http://schemas.microsoft.com/office/drawing/2014/main" id="{01E2E76D-30B0-48E5-8A34-8D296AE6E3A0}"/>
                    </a:ext>
                  </a:extLst>
                </p:cNvPr>
                <p:cNvPicPr/>
                <p:nvPr/>
              </p:nvPicPr>
              <p:blipFill>
                <a:blip r:embed="rId141"/>
                <a:stretch>
                  <a:fillRect/>
                </a:stretch>
              </p:blipFill>
              <p:spPr>
                <a:xfrm>
                  <a:off x="9098917" y="1975119"/>
                  <a:ext cx="429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2BFE28A9-0099-4593-B7A3-E0FC59528FBF}"/>
                    </a:ext>
                  </a:extLst>
                </p14:cNvPr>
                <p14:cNvContentPartPr/>
                <p14:nvPr/>
              </p14:nvContentPartPr>
              <p14:xfrm>
                <a:off x="9142837" y="2008959"/>
                <a:ext cx="131400" cy="166320"/>
              </p14:xfrm>
            </p:contentPart>
          </mc:Choice>
          <mc:Fallback xmlns="">
            <p:pic>
              <p:nvPicPr>
                <p:cNvPr id="85" name="Freihand 84">
                  <a:extLst>
                    <a:ext uri="{FF2B5EF4-FFF2-40B4-BE49-F238E27FC236}">
                      <a16:creationId xmlns:a16="http://schemas.microsoft.com/office/drawing/2014/main" id="{2BFE28A9-0099-4593-B7A3-E0FC59528FBF}"/>
                    </a:ext>
                  </a:extLst>
                </p:cNvPr>
                <p:cNvPicPr/>
                <p:nvPr/>
              </p:nvPicPr>
              <p:blipFill>
                <a:blip r:embed="rId143"/>
                <a:stretch>
                  <a:fillRect/>
                </a:stretch>
              </p:blipFill>
              <p:spPr>
                <a:xfrm>
                  <a:off x="9138517" y="2004639"/>
                  <a:ext cx="140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72D17E3A-7950-4C98-A330-6C249C3169B3}"/>
                    </a:ext>
                  </a:extLst>
                </p14:cNvPr>
                <p14:cNvContentPartPr/>
                <p14:nvPr/>
              </p14:nvContentPartPr>
              <p14:xfrm>
                <a:off x="9327877" y="2030199"/>
                <a:ext cx="137520" cy="128520"/>
              </p14:xfrm>
            </p:contentPart>
          </mc:Choice>
          <mc:Fallback xmlns="">
            <p:pic>
              <p:nvPicPr>
                <p:cNvPr id="86" name="Freihand 85">
                  <a:extLst>
                    <a:ext uri="{FF2B5EF4-FFF2-40B4-BE49-F238E27FC236}">
                      <a16:creationId xmlns:a16="http://schemas.microsoft.com/office/drawing/2014/main" id="{72D17E3A-7950-4C98-A330-6C249C3169B3}"/>
                    </a:ext>
                  </a:extLst>
                </p:cNvPr>
                <p:cNvPicPr/>
                <p:nvPr/>
              </p:nvPicPr>
              <p:blipFill>
                <a:blip r:embed="rId145"/>
                <a:stretch>
                  <a:fillRect/>
                </a:stretch>
              </p:blipFill>
              <p:spPr>
                <a:xfrm>
                  <a:off x="9323557" y="2025879"/>
                  <a:ext cx="146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D017B2C-0766-475B-A0FF-91693EAF343A}"/>
                    </a:ext>
                  </a:extLst>
                </p14:cNvPr>
                <p14:cNvContentPartPr/>
                <p14:nvPr/>
              </p14:nvContentPartPr>
              <p14:xfrm>
                <a:off x="9393037" y="2098959"/>
                <a:ext cx="70560" cy="56880"/>
              </p14:xfrm>
            </p:contentPart>
          </mc:Choice>
          <mc:Fallback xmlns="">
            <p:pic>
              <p:nvPicPr>
                <p:cNvPr id="87" name="Freihand 86">
                  <a:extLst>
                    <a:ext uri="{FF2B5EF4-FFF2-40B4-BE49-F238E27FC236}">
                      <a16:creationId xmlns:a16="http://schemas.microsoft.com/office/drawing/2014/main" id="{8D017B2C-0766-475B-A0FF-91693EAF343A}"/>
                    </a:ext>
                  </a:extLst>
                </p:cNvPr>
                <p:cNvPicPr/>
                <p:nvPr/>
              </p:nvPicPr>
              <p:blipFill>
                <a:blip r:embed="rId147"/>
                <a:stretch>
                  <a:fillRect/>
                </a:stretch>
              </p:blipFill>
              <p:spPr>
                <a:xfrm>
                  <a:off x="9388717" y="2094639"/>
                  <a:ext cx="79200" cy="65520"/>
                </a:xfrm>
                <a:prstGeom prst="rect">
                  <a:avLst/>
                </a:prstGeom>
              </p:spPr>
            </p:pic>
          </mc:Fallback>
        </mc:AlternateContent>
      </p:grpSp>
      <p:grpSp>
        <p:nvGrpSpPr>
          <p:cNvPr id="94" name="Gruppieren 93">
            <a:extLst>
              <a:ext uri="{FF2B5EF4-FFF2-40B4-BE49-F238E27FC236}">
                <a16:creationId xmlns:a16="http://schemas.microsoft.com/office/drawing/2014/main" id="{D378A464-3D36-476B-B1B8-32CA9CAE262A}"/>
              </a:ext>
            </a:extLst>
          </p:cNvPr>
          <p:cNvGrpSpPr/>
          <p:nvPr/>
        </p:nvGrpSpPr>
        <p:grpSpPr>
          <a:xfrm>
            <a:off x="9704797" y="1776039"/>
            <a:ext cx="552240" cy="428760"/>
            <a:chOff x="9704797" y="1776039"/>
            <a:chExt cx="552240" cy="428760"/>
          </a:xfrm>
        </p:grpSpPr>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A0618973-AFE9-4467-892C-8A0EE7538213}"/>
                    </a:ext>
                  </a:extLst>
                </p14:cNvPr>
                <p14:cNvContentPartPr/>
                <p14:nvPr/>
              </p14:nvContentPartPr>
              <p14:xfrm>
                <a:off x="9704797" y="1981599"/>
                <a:ext cx="189000" cy="25920"/>
              </p14:xfrm>
            </p:contentPart>
          </mc:Choice>
          <mc:Fallback xmlns="">
            <p:pic>
              <p:nvPicPr>
                <p:cNvPr id="88" name="Freihand 87">
                  <a:extLst>
                    <a:ext uri="{FF2B5EF4-FFF2-40B4-BE49-F238E27FC236}">
                      <a16:creationId xmlns:a16="http://schemas.microsoft.com/office/drawing/2014/main" id="{A0618973-AFE9-4467-892C-8A0EE7538213}"/>
                    </a:ext>
                  </a:extLst>
                </p:cNvPr>
                <p:cNvPicPr/>
                <p:nvPr/>
              </p:nvPicPr>
              <p:blipFill>
                <a:blip r:embed="rId149"/>
                <a:stretch>
                  <a:fillRect/>
                </a:stretch>
              </p:blipFill>
              <p:spPr>
                <a:xfrm>
                  <a:off x="9700477" y="1977279"/>
                  <a:ext cx="197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58E00C34-8EAF-4272-B9AD-D4619CB53C42}"/>
                    </a:ext>
                  </a:extLst>
                </p14:cNvPr>
                <p14:cNvContentPartPr/>
                <p14:nvPr/>
              </p14:nvContentPartPr>
              <p14:xfrm>
                <a:off x="9729637" y="2039199"/>
                <a:ext cx="162360" cy="13680"/>
              </p14:xfrm>
            </p:contentPart>
          </mc:Choice>
          <mc:Fallback xmlns="">
            <p:pic>
              <p:nvPicPr>
                <p:cNvPr id="89" name="Freihand 88">
                  <a:extLst>
                    <a:ext uri="{FF2B5EF4-FFF2-40B4-BE49-F238E27FC236}">
                      <a16:creationId xmlns:a16="http://schemas.microsoft.com/office/drawing/2014/main" id="{58E00C34-8EAF-4272-B9AD-D4619CB53C42}"/>
                    </a:ext>
                  </a:extLst>
                </p:cNvPr>
                <p:cNvPicPr/>
                <p:nvPr/>
              </p:nvPicPr>
              <p:blipFill>
                <a:blip r:embed="rId151"/>
                <a:stretch>
                  <a:fillRect/>
                </a:stretch>
              </p:blipFill>
              <p:spPr>
                <a:xfrm>
                  <a:off x="9725317" y="2034879"/>
                  <a:ext cx="171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894109-42F1-49A9-B4B3-8B4F60E176F9}"/>
                    </a:ext>
                  </a:extLst>
                </p14:cNvPr>
                <p14:cNvContentPartPr/>
                <p14:nvPr/>
              </p14:nvContentPartPr>
              <p14:xfrm>
                <a:off x="10101877" y="1850919"/>
                <a:ext cx="79560" cy="89640"/>
              </p14:xfrm>
            </p:contentPart>
          </mc:Choice>
          <mc:Fallback xmlns="">
            <p:pic>
              <p:nvPicPr>
                <p:cNvPr id="90" name="Freihand 89">
                  <a:extLst>
                    <a:ext uri="{FF2B5EF4-FFF2-40B4-BE49-F238E27FC236}">
                      <a16:creationId xmlns:a16="http://schemas.microsoft.com/office/drawing/2014/main" id="{B4894109-42F1-49A9-B4B3-8B4F60E176F9}"/>
                    </a:ext>
                  </a:extLst>
                </p:cNvPr>
                <p:cNvPicPr/>
                <p:nvPr/>
              </p:nvPicPr>
              <p:blipFill>
                <a:blip r:embed="rId153"/>
                <a:stretch>
                  <a:fillRect/>
                </a:stretch>
              </p:blipFill>
              <p:spPr>
                <a:xfrm>
                  <a:off x="10097557" y="1846599"/>
                  <a:ext cx="88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0CE64AED-5E26-4F80-ADCC-53B86C06D372}"/>
                    </a:ext>
                  </a:extLst>
                </p14:cNvPr>
                <p14:cNvContentPartPr/>
                <p14:nvPr/>
              </p14:nvContentPartPr>
              <p14:xfrm>
                <a:off x="10106917" y="1776039"/>
                <a:ext cx="52920" cy="41760"/>
              </p14:xfrm>
            </p:contentPart>
          </mc:Choice>
          <mc:Fallback xmlns="">
            <p:pic>
              <p:nvPicPr>
                <p:cNvPr id="91" name="Freihand 90">
                  <a:extLst>
                    <a:ext uri="{FF2B5EF4-FFF2-40B4-BE49-F238E27FC236}">
                      <a16:creationId xmlns:a16="http://schemas.microsoft.com/office/drawing/2014/main" id="{0CE64AED-5E26-4F80-ADCC-53B86C06D372}"/>
                    </a:ext>
                  </a:extLst>
                </p:cNvPr>
                <p:cNvPicPr/>
                <p:nvPr/>
              </p:nvPicPr>
              <p:blipFill>
                <a:blip r:embed="rId155"/>
                <a:stretch>
                  <a:fillRect/>
                </a:stretch>
              </p:blipFill>
              <p:spPr>
                <a:xfrm>
                  <a:off x="10102597" y="1771719"/>
                  <a:ext cx="61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02C7E724-2076-4CD2-9212-B5514775674D}"/>
                    </a:ext>
                  </a:extLst>
                </p14:cNvPr>
                <p14:cNvContentPartPr/>
                <p14:nvPr/>
              </p14:nvContentPartPr>
              <p14:xfrm>
                <a:off x="10026637" y="1966839"/>
                <a:ext cx="230400" cy="28080"/>
              </p14:xfrm>
            </p:contentPart>
          </mc:Choice>
          <mc:Fallback xmlns="">
            <p:pic>
              <p:nvPicPr>
                <p:cNvPr id="92" name="Freihand 91">
                  <a:extLst>
                    <a:ext uri="{FF2B5EF4-FFF2-40B4-BE49-F238E27FC236}">
                      <a16:creationId xmlns:a16="http://schemas.microsoft.com/office/drawing/2014/main" id="{02C7E724-2076-4CD2-9212-B5514775674D}"/>
                    </a:ext>
                  </a:extLst>
                </p:cNvPr>
                <p:cNvPicPr/>
                <p:nvPr/>
              </p:nvPicPr>
              <p:blipFill>
                <a:blip r:embed="rId157"/>
                <a:stretch>
                  <a:fillRect/>
                </a:stretch>
              </p:blipFill>
              <p:spPr>
                <a:xfrm>
                  <a:off x="10022317" y="1962519"/>
                  <a:ext cx="239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63CB85F4-4E6D-4262-9E85-B73089DB0989}"/>
                    </a:ext>
                  </a:extLst>
                </p14:cNvPr>
                <p14:cNvContentPartPr/>
                <p14:nvPr/>
              </p14:nvContentPartPr>
              <p14:xfrm>
                <a:off x="10069837" y="2038479"/>
                <a:ext cx="113400" cy="166320"/>
              </p14:xfrm>
            </p:contentPart>
          </mc:Choice>
          <mc:Fallback xmlns="">
            <p:pic>
              <p:nvPicPr>
                <p:cNvPr id="93" name="Freihand 92">
                  <a:extLst>
                    <a:ext uri="{FF2B5EF4-FFF2-40B4-BE49-F238E27FC236}">
                      <a16:creationId xmlns:a16="http://schemas.microsoft.com/office/drawing/2014/main" id="{63CB85F4-4E6D-4262-9E85-B73089DB0989}"/>
                    </a:ext>
                  </a:extLst>
                </p:cNvPr>
                <p:cNvPicPr/>
                <p:nvPr/>
              </p:nvPicPr>
              <p:blipFill>
                <a:blip r:embed="rId159"/>
                <a:stretch>
                  <a:fillRect/>
                </a:stretch>
              </p:blipFill>
              <p:spPr>
                <a:xfrm>
                  <a:off x="10065517" y="2034159"/>
                  <a:ext cx="122040" cy="174960"/>
                </a:xfrm>
                <a:prstGeom prst="rect">
                  <a:avLst/>
                </a:prstGeom>
              </p:spPr>
            </p:pic>
          </mc:Fallback>
        </mc:AlternateContent>
      </p:grpSp>
      <p:grpSp>
        <p:nvGrpSpPr>
          <p:cNvPr id="107" name="Gruppieren 106">
            <a:extLst>
              <a:ext uri="{FF2B5EF4-FFF2-40B4-BE49-F238E27FC236}">
                <a16:creationId xmlns:a16="http://schemas.microsoft.com/office/drawing/2014/main" id="{CBC031E6-A114-417A-81DB-FF01840C44E0}"/>
              </a:ext>
            </a:extLst>
          </p:cNvPr>
          <p:cNvGrpSpPr/>
          <p:nvPr/>
        </p:nvGrpSpPr>
        <p:grpSpPr>
          <a:xfrm>
            <a:off x="9120517" y="2364279"/>
            <a:ext cx="1184040" cy="487440"/>
            <a:chOff x="9120517" y="2364279"/>
            <a:chExt cx="1184040" cy="487440"/>
          </a:xfrm>
        </p:grpSpPr>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A8156D94-4463-4D4F-BB59-5C3C57171A69}"/>
                    </a:ext>
                  </a:extLst>
                </p14:cNvPr>
                <p14:cNvContentPartPr/>
                <p14:nvPr/>
              </p14:nvContentPartPr>
              <p14:xfrm>
                <a:off x="9167317" y="2364279"/>
                <a:ext cx="143640" cy="177840"/>
              </p14:xfrm>
            </p:contentPart>
          </mc:Choice>
          <mc:Fallback xmlns="">
            <p:pic>
              <p:nvPicPr>
                <p:cNvPr id="96" name="Freihand 95">
                  <a:extLst>
                    <a:ext uri="{FF2B5EF4-FFF2-40B4-BE49-F238E27FC236}">
                      <a16:creationId xmlns:a16="http://schemas.microsoft.com/office/drawing/2014/main" id="{A8156D94-4463-4D4F-BB59-5C3C57171A69}"/>
                    </a:ext>
                  </a:extLst>
                </p:cNvPr>
                <p:cNvPicPr/>
                <p:nvPr/>
              </p:nvPicPr>
              <p:blipFill>
                <a:blip r:embed="rId161"/>
                <a:stretch>
                  <a:fillRect/>
                </a:stretch>
              </p:blipFill>
              <p:spPr>
                <a:xfrm>
                  <a:off x="9162997" y="2359959"/>
                  <a:ext cx="152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6B90623A-C562-4221-B985-B66362EF91BC}"/>
                    </a:ext>
                  </a:extLst>
                </p14:cNvPr>
                <p14:cNvContentPartPr/>
                <p14:nvPr/>
              </p14:nvContentPartPr>
              <p14:xfrm>
                <a:off x="9371437" y="2426919"/>
                <a:ext cx="80640" cy="120600"/>
              </p14:xfrm>
            </p:contentPart>
          </mc:Choice>
          <mc:Fallback xmlns="">
            <p:pic>
              <p:nvPicPr>
                <p:cNvPr id="97" name="Freihand 96">
                  <a:extLst>
                    <a:ext uri="{FF2B5EF4-FFF2-40B4-BE49-F238E27FC236}">
                      <a16:creationId xmlns:a16="http://schemas.microsoft.com/office/drawing/2014/main" id="{6B90623A-C562-4221-B985-B66362EF91BC}"/>
                    </a:ext>
                  </a:extLst>
                </p:cNvPr>
                <p:cNvPicPr/>
                <p:nvPr/>
              </p:nvPicPr>
              <p:blipFill>
                <a:blip r:embed="rId163"/>
                <a:stretch>
                  <a:fillRect/>
                </a:stretch>
              </p:blipFill>
              <p:spPr>
                <a:xfrm>
                  <a:off x="9367117" y="2422599"/>
                  <a:ext cx="89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2D1C2388-BA48-400E-901F-4122D2BE7FF1}"/>
                    </a:ext>
                  </a:extLst>
                </p14:cNvPr>
                <p14:cNvContentPartPr/>
                <p14:nvPr/>
              </p14:nvContentPartPr>
              <p14:xfrm>
                <a:off x="9126637" y="2600799"/>
                <a:ext cx="403200" cy="33840"/>
              </p14:xfrm>
            </p:contentPart>
          </mc:Choice>
          <mc:Fallback xmlns="">
            <p:pic>
              <p:nvPicPr>
                <p:cNvPr id="98" name="Freihand 97">
                  <a:extLst>
                    <a:ext uri="{FF2B5EF4-FFF2-40B4-BE49-F238E27FC236}">
                      <a16:creationId xmlns:a16="http://schemas.microsoft.com/office/drawing/2014/main" id="{2D1C2388-BA48-400E-901F-4122D2BE7FF1}"/>
                    </a:ext>
                  </a:extLst>
                </p:cNvPr>
                <p:cNvPicPr/>
                <p:nvPr/>
              </p:nvPicPr>
              <p:blipFill>
                <a:blip r:embed="rId165"/>
                <a:stretch>
                  <a:fillRect/>
                </a:stretch>
              </p:blipFill>
              <p:spPr>
                <a:xfrm>
                  <a:off x="9122317" y="2596479"/>
                  <a:ext cx="411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D0634B77-A4C3-4E1F-A003-55A3AD04C967}"/>
                    </a:ext>
                  </a:extLst>
                </p14:cNvPr>
                <p14:cNvContentPartPr/>
                <p14:nvPr/>
              </p14:nvContentPartPr>
              <p14:xfrm>
                <a:off x="9120517" y="2678919"/>
                <a:ext cx="113400" cy="172800"/>
              </p14:xfrm>
            </p:contentPart>
          </mc:Choice>
          <mc:Fallback xmlns="">
            <p:pic>
              <p:nvPicPr>
                <p:cNvPr id="99" name="Freihand 98">
                  <a:extLst>
                    <a:ext uri="{FF2B5EF4-FFF2-40B4-BE49-F238E27FC236}">
                      <a16:creationId xmlns:a16="http://schemas.microsoft.com/office/drawing/2014/main" id="{D0634B77-A4C3-4E1F-A003-55A3AD04C967}"/>
                    </a:ext>
                  </a:extLst>
                </p:cNvPr>
                <p:cNvPicPr/>
                <p:nvPr/>
              </p:nvPicPr>
              <p:blipFill>
                <a:blip r:embed="rId167"/>
                <a:stretch>
                  <a:fillRect/>
                </a:stretch>
              </p:blipFill>
              <p:spPr>
                <a:xfrm>
                  <a:off x="9116197" y="2674599"/>
                  <a:ext cx="122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370B79C2-0B74-4A59-A53D-ED05B230CECD}"/>
                    </a:ext>
                  </a:extLst>
                </p14:cNvPr>
                <p14:cNvContentPartPr/>
                <p14:nvPr/>
              </p14:nvContentPartPr>
              <p14:xfrm>
                <a:off x="9301597" y="2679999"/>
                <a:ext cx="132120" cy="167040"/>
              </p14:xfrm>
            </p:contentPart>
          </mc:Choice>
          <mc:Fallback xmlns="">
            <p:pic>
              <p:nvPicPr>
                <p:cNvPr id="100" name="Freihand 99">
                  <a:extLst>
                    <a:ext uri="{FF2B5EF4-FFF2-40B4-BE49-F238E27FC236}">
                      <a16:creationId xmlns:a16="http://schemas.microsoft.com/office/drawing/2014/main" id="{370B79C2-0B74-4A59-A53D-ED05B230CECD}"/>
                    </a:ext>
                  </a:extLst>
                </p:cNvPr>
                <p:cNvPicPr/>
                <p:nvPr/>
              </p:nvPicPr>
              <p:blipFill>
                <a:blip r:embed="rId169"/>
                <a:stretch>
                  <a:fillRect/>
                </a:stretch>
              </p:blipFill>
              <p:spPr>
                <a:xfrm>
                  <a:off x="9297277" y="2675679"/>
                  <a:ext cx="140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6D004D2A-DD88-421A-8D21-5E0C556F9C51}"/>
                    </a:ext>
                  </a:extLst>
                </p14:cNvPr>
                <p14:cNvContentPartPr/>
                <p14:nvPr/>
              </p14:nvContentPartPr>
              <p14:xfrm>
                <a:off x="9677797" y="2599359"/>
                <a:ext cx="194760" cy="21960"/>
              </p14:xfrm>
            </p:contentPart>
          </mc:Choice>
          <mc:Fallback xmlns="">
            <p:pic>
              <p:nvPicPr>
                <p:cNvPr id="101" name="Freihand 100">
                  <a:extLst>
                    <a:ext uri="{FF2B5EF4-FFF2-40B4-BE49-F238E27FC236}">
                      <a16:creationId xmlns:a16="http://schemas.microsoft.com/office/drawing/2014/main" id="{6D004D2A-DD88-421A-8D21-5E0C556F9C51}"/>
                    </a:ext>
                  </a:extLst>
                </p:cNvPr>
                <p:cNvPicPr/>
                <p:nvPr/>
              </p:nvPicPr>
              <p:blipFill>
                <a:blip r:embed="rId171"/>
                <a:stretch>
                  <a:fillRect/>
                </a:stretch>
              </p:blipFill>
              <p:spPr>
                <a:xfrm>
                  <a:off x="9673477" y="2595039"/>
                  <a:ext cx="203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2DB4828C-0260-428E-90DF-8E87FE8808D8}"/>
                    </a:ext>
                  </a:extLst>
                </p14:cNvPr>
                <p14:cNvContentPartPr/>
                <p14:nvPr/>
              </p14:nvContentPartPr>
              <p14:xfrm>
                <a:off x="9718477" y="2634279"/>
                <a:ext cx="156600" cy="30240"/>
              </p14:xfrm>
            </p:contentPart>
          </mc:Choice>
          <mc:Fallback xmlns="">
            <p:pic>
              <p:nvPicPr>
                <p:cNvPr id="102" name="Freihand 101">
                  <a:extLst>
                    <a:ext uri="{FF2B5EF4-FFF2-40B4-BE49-F238E27FC236}">
                      <a16:creationId xmlns:a16="http://schemas.microsoft.com/office/drawing/2014/main" id="{2DB4828C-0260-428E-90DF-8E87FE8808D8}"/>
                    </a:ext>
                  </a:extLst>
                </p:cNvPr>
                <p:cNvPicPr/>
                <p:nvPr/>
              </p:nvPicPr>
              <p:blipFill>
                <a:blip r:embed="rId173"/>
                <a:stretch>
                  <a:fillRect/>
                </a:stretch>
              </p:blipFill>
              <p:spPr>
                <a:xfrm>
                  <a:off x="9714157" y="2629959"/>
                  <a:ext cx="165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52F1790B-030A-4D47-8CE7-5C66BCE34A14}"/>
                    </a:ext>
                  </a:extLst>
                </p14:cNvPr>
                <p14:cNvContentPartPr/>
                <p14:nvPr/>
              </p14:nvContentPartPr>
              <p14:xfrm>
                <a:off x="10075237" y="2434839"/>
                <a:ext cx="215640" cy="108720"/>
              </p14:xfrm>
            </p:contentPart>
          </mc:Choice>
          <mc:Fallback xmlns="">
            <p:pic>
              <p:nvPicPr>
                <p:cNvPr id="103" name="Freihand 102">
                  <a:extLst>
                    <a:ext uri="{FF2B5EF4-FFF2-40B4-BE49-F238E27FC236}">
                      <a16:creationId xmlns:a16="http://schemas.microsoft.com/office/drawing/2014/main" id="{52F1790B-030A-4D47-8CE7-5C66BCE34A14}"/>
                    </a:ext>
                  </a:extLst>
                </p:cNvPr>
                <p:cNvPicPr/>
                <p:nvPr/>
              </p:nvPicPr>
              <p:blipFill>
                <a:blip r:embed="rId175"/>
                <a:stretch>
                  <a:fillRect/>
                </a:stretch>
              </p:blipFill>
              <p:spPr>
                <a:xfrm>
                  <a:off x="10070917" y="2430519"/>
                  <a:ext cx="224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76AE0CD5-959D-4496-9382-B7127373CB90}"/>
                    </a:ext>
                  </a:extLst>
                </p14:cNvPr>
                <p14:cNvContentPartPr/>
                <p14:nvPr/>
              </p14:nvContentPartPr>
              <p14:xfrm>
                <a:off x="10022677" y="2591439"/>
                <a:ext cx="281880" cy="20880"/>
              </p14:xfrm>
            </p:contentPart>
          </mc:Choice>
          <mc:Fallback xmlns="">
            <p:pic>
              <p:nvPicPr>
                <p:cNvPr id="104" name="Freihand 103">
                  <a:extLst>
                    <a:ext uri="{FF2B5EF4-FFF2-40B4-BE49-F238E27FC236}">
                      <a16:creationId xmlns:a16="http://schemas.microsoft.com/office/drawing/2014/main" id="{76AE0CD5-959D-4496-9382-B7127373CB90}"/>
                    </a:ext>
                  </a:extLst>
                </p:cNvPr>
                <p:cNvPicPr/>
                <p:nvPr/>
              </p:nvPicPr>
              <p:blipFill>
                <a:blip r:embed="rId177"/>
                <a:stretch>
                  <a:fillRect/>
                </a:stretch>
              </p:blipFill>
              <p:spPr>
                <a:xfrm>
                  <a:off x="10018357" y="2587119"/>
                  <a:ext cx="290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7D0BB022-BCDF-47DD-B64F-2121B7204B43}"/>
                    </a:ext>
                  </a:extLst>
                </p14:cNvPr>
                <p14:cNvContentPartPr/>
                <p14:nvPr/>
              </p14:nvContentPartPr>
              <p14:xfrm>
                <a:off x="10075237" y="2673879"/>
                <a:ext cx="165600" cy="171720"/>
              </p14:xfrm>
            </p:contentPart>
          </mc:Choice>
          <mc:Fallback xmlns="">
            <p:pic>
              <p:nvPicPr>
                <p:cNvPr id="106" name="Freihand 105">
                  <a:extLst>
                    <a:ext uri="{FF2B5EF4-FFF2-40B4-BE49-F238E27FC236}">
                      <a16:creationId xmlns:a16="http://schemas.microsoft.com/office/drawing/2014/main" id="{7D0BB022-BCDF-47DD-B64F-2121B7204B43}"/>
                    </a:ext>
                  </a:extLst>
                </p:cNvPr>
                <p:cNvPicPr/>
                <p:nvPr/>
              </p:nvPicPr>
              <p:blipFill>
                <a:blip r:embed="rId179"/>
                <a:stretch>
                  <a:fillRect/>
                </a:stretch>
              </p:blipFill>
              <p:spPr>
                <a:xfrm>
                  <a:off x="10070917" y="2669559"/>
                  <a:ext cx="174240" cy="180360"/>
                </a:xfrm>
                <a:prstGeom prst="rect">
                  <a:avLst/>
                </a:prstGeom>
              </p:spPr>
            </p:pic>
          </mc:Fallback>
        </mc:AlternateContent>
      </p:grpSp>
      <p:grpSp>
        <p:nvGrpSpPr>
          <p:cNvPr id="124" name="Gruppieren 123">
            <a:extLst>
              <a:ext uri="{FF2B5EF4-FFF2-40B4-BE49-F238E27FC236}">
                <a16:creationId xmlns:a16="http://schemas.microsoft.com/office/drawing/2014/main" id="{F924CF05-FC11-4C75-908F-785583DD3F44}"/>
              </a:ext>
            </a:extLst>
          </p:cNvPr>
          <p:cNvGrpSpPr/>
          <p:nvPr/>
        </p:nvGrpSpPr>
        <p:grpSpPr>
          <a:xfrm>
            <a:off x="10391317" y="1802319"/>
            <a:ext cx="1250640" cy="403920"/>
            <a:chOff x="10391317" y="1802319"/>
            <a:chExt cx="1250640" cy="403920"/>
          </a:xfrm>
        </p:grpSpPr>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42C14029-F2D2-4342-BAC4-DB99F653C798}"/>
                    </a:ext>
                  </a:extLst>
                </p14:cNvPr>
                <p14:cNvContentPartPr/>
                <p14:nvPr/>
              </p14:nvContentPartPr>
              <p14:xfrm>
                <a:off x="10453237" y="1981239"/>
                <a:ext cx="172800" cy="21960"/>
              </p14:xfrm>
            </p:contentPart>
          </mc:Choice>
          <mc:Fallback xmlns="">
            <p:pic>
              <p:nvPicPr>
                <p:cNvPr id="108" name="Freihand 107">
                  <a:extLst>
                    <a:ext uri="{FF2B5EF4-FFF2-40B4-BE49-F238E27FC236}">
                      <a16:creationId xmlns:a16="http://schemas.microsoft.com/office/drawing/2014/main" id="{42C14029-F2D2-4342-BAC4-DB99F653C798}"/>
                    </a:ext>
                  </a:extLst>
                </p:cNvPr>
                <p:cNvPicPr/>
                <p:nvPr/>
              </p:nvPicPr>
              <p:blipFill>
                <a:blip r:embed="rId181"/>
                <a:stretch>
                  <a:fillRect/>
                </a:stretch>
              </p:blipFill>
              <p:spPr>
                <a:xfrm>
                  <a:off x="10448917" y="1976919"/>
                  <a:ext cx="181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E8C0A95B-2274-4C36-BDC4-85D72FD91078}"/>
                    </a:ext>
                  </a:extLst>
                </p14:cNvPr>
                <p14:cNvContentPartPr/>
                <p14:nvPr/>
              </p14:nvContentPartPr>
              <p14:xfrm>
                <a:off x="10391317" y="1930479"/>
                <a:ext cx="169200" cy="127080"/>
              </p14:xfrm>
            </p:contentPart>
          </mc:Choice>
          <mc:Fallback xmlns="">
            <p:pic>
              <p:nvPicPr>
                <p:cNvPr id="109" name="Freihand 108">
                  <a:extLst>
                    <a:ext uri="{FF2B5EF4-FFF2-40B4-BE49-F238E27FC236}">
                      <a16:creationId xmlns:a16="http://schemas.microsoft.com/office/drawing/2014/main" id="{E8C0A95B-2274-4C36-BDC4-85D72FD91078}"/>
                    </a:ext>
                  </a:extLst>
                </p:cNvPr>
                <p:cNvPicPr/>
                <p:nvPr/>
              </p:nvPicPr>
              <p:blipFill>
                <a:blip r:embed="rId183"/>
                <a:stretch>
                  <a:fillRect/>
                </a:stretch>
              </p:blipFill>
              <p:spPr>
                <a:xfrm>
                  <a:off x="10386997" y="1926159"/>
                  <a:ext cx="177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C2C12FB8-D420-45C1-ADBE-AD5BCA5F73A6}"/>
                    </a:ext>
                  </a:extLst>
                </p14:cNvPr>
                <p14:cNvContentPartPr/>
                <p14:nvPr/>
              </p14:nvContentPartPr>
              <p14:xfrm>
                <a:off x="10744117" y="1934799"/>
                <a:ext cx="228960" cy="87840"/>
              </p14:xfrm>
            </p:contentPart>
          </mc:Choice>
          <mc:Fallback xmlns="">
            <p:pic>
              <p:nvPicPr>
                <p:cNvPr id="110" name="Freihand 109">
                  <a:extLst>
                    <a:ext uri="{FF2B5EF4-FFF2-40B4-BE49-F238E27FC236}">
                      <a16:creationId xmlns:a16="http://schemas.microsoft.com/office/drawing/2014/main" id="{C2C12FB8-D420-45C1-ADBE-AD5BCA5F73A6}"/>
                    </a:ext>
                  </a:extLst>
                </p:cNvPr>
                <p:cNvPicPr/>
                <p:nvPr/>
              </p:nvPicPr>
              <p:blipFill>
                <a:blip r:embed="rId185"/>
                <a:stretch>
                  <a:fillRect/>
                </a:stretch>
              </p:blipFill>
              <p:spPr>
                <a:xfrm>
                  <a:off x="10739797" y="1930479"/>
                  <a:ext cx="237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90D29AEF-BBA7-4BA0-8D37-97C54E553C2A}"/>
                    </a:ext>
                  </a:extLst>
                </p14:cNvPr>
                <p14:cNvContentPartPr/>
                <p14:nvPr/>
              </p14:nvContentPartPr>
              <p14:xfrm>
                <a:off x="11034637" y="1851999"/>
                <a:ext cx="8640" cy="164880"/>
              </p14:xfrm>
            </p:contentPart>
          </mc:Choice>
          <mc:Fallback xmlns="">
            <p:pic>
              <p:nvPicPr>
                <p:cNvPr id="111" name="Freihand 110">
                  <a:extLst>
                    <a:ext uri="{FF2B5EF4-FFF2-40B4-BE49-F238E27FC236}">
                      <a16:creationId xmlns:a16="http://schemas.microsoft.com/office/drawing/2014/main" id="{90D29AEF-BBA7-4BA0-8D37-97C54E553C2A}"/>
                    </a:ext>
                  </a:extLst>
                </p:cNvPr>
                <p:cNvPicPr/>
                <p:nvPr/>
              </p:nvPicPr>
              <p:blipFill>
                <a:blip r:embed="rId187"/>
                <a:stretch>
                  <a:fillRect/>
                </a:stretch>
              </p:blipFill>
              <p:spPr>
                <a:xfrm>
                  <a:off x="11030317" y="1847679"/>
                  <a:ext cx="17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657B3E69-1A8D-471C-903C-48C386D58993}"/>
                    </a:ext>
                  </a:extLst>
                </p14:cNvPr>
                <p14:cNvContentPartPr/>
                <p14:nvPr/>
              </p14:nvContentPartPr>
              <p14:xfrm>
                <a:off x="11115997" y="1927959"/>
                <a:ext cx="160560" cy="62640"/>
              </p14:xfrm>
            </p:contentPart>
          </mc:Choice>
          <mc:Fallback xmlns="">
            <p:pic>
              <p:nvPicPr>
                <p:cNvPr id="112" name="Freihand 111">
                  <a:extLst>
                    <a:ext uri="{FF2B5EF4-FFF2-40B4-BE49-F238E27FC236}">
                      <a16:creationId xmlns:a16="http://schemas.microsoft.com/office/drawing/2014/main" id="{657B3E69-1A8D-471C-903C-48C386D58993}"/>
                    </a:ext>
                  </a:extLst>
                </p:cNvPr>
                <p:cNvPicPr/>
                <p:nvPr/>
              </p:nvPicPr>
              <p:blipFill>
                <a:blip r:embed="rId189"/>
                <a:stretch>
                  <a:fillRect/>
                </a:stretch>
              </p:blipFill>
              <p:spPr>
                <a:xfrm>
                  <a:off x="11111677" y="1923639"/>
                  <a:ext cx="169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9FB406A9-FF5E-473E-9E8E-D2D85BDAF02A}"/>
                    </a:ext>
                  </a:extLst>
                </p14:cNvPr>
                <p14:cNvContentPartPr/>
                <p14:nvPr/>
              </p14:nvContentPartPr>
              <p14:xfrm>
                <a:off x="11292037" y="1802319"/>
                <a:ext cx="273960" cy="186120"/>
              </p14:xfrm>
            </p:contentPart>
          </mc:Choice>
          <mc:Fallback xmlns="">
            <p:pic>
              <p:nvPicPr>
                <p:cNvPr id="113" name="Freihand 112">
                  <a:extLst>
                    <a:ext uri="{FF2B5EF4-FFF2-40B4-BE49-F238E27FC236}">
                      <a16:creationId xmlns:a16="http://schemas.microsoft.com/office/drawing/2014/main" id="{9FB406A9-FF5E-473E-9E8E-D2D85BDAF02A}"/>
                    </a:ext>
                  </a:extLst>
                </p:cNvPr>
                <p:cNvPicPr/>
                <p:nvPr/>
              </p:nvPicPr>
              <p:blipFill>
                <a:blip r:embed="rId191"/>
                <a:stretch>
                  <a:fillRect/>
                </a:stretch>
              </p:blipFill>
              <p:spPr>
                <a:xfrm>
                  <a:off x="11287717" y="1797999"/>
                  <a:ext cx="282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158CD11D-007A-4394-8277-41BC5792D69B}"/>
                    </a:ext>
                  </a:extLst>
                </p14:cNvPr>
                <p14:cNvContentPartPr/>
                <p14:nvPr/>
              </p14:nvContentPartPr>
              <p14:xfrm>
                <a:off x="11576077" y="1808439"/>
                <a:ext cx="65880" cy="147600"/>
              </p14:xfrm>
            </p:contentPart>
          </mc:Choice>
          <mc:Fallback xmlns="">
            <p:pic>
              <p:nvPicPr>
                <p:cNvPr id="114" name="Freihand 113">
                  <a:extLst>
                    <a:ext uri="{FF2B5EF4-FFF2-40B4-BE49-F238E27FC236}">
                      <a16:creationId xmlns:a16="http://schemas.microsoft.com/office/drawing/2014/main" id="{158CD11D-007A-4394-8277-41BC5792D69B}"/>
                    </a:ext>
                  </a:extLst>
                </p:cNvPr>
                <p:cNvPicPr/>
                <p:nvPr/>
              </p:nvPicPr>
              <p:blipFill>
                <a:blip r:embed="rId193"/>
                <a:stretch>
                  <a:fillRect/>
                </a:stretch>
              </p:blipFill>
              <p:spPr>
                <a:xfrm>
                  <a:off x="11571757" y="1804119"/>
                  <a:ext cx="74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64AD8131-AB60-430C-9252-D01866EEE16E}"/>
                    </a:ext>
                  </a:extLst>
                </p14:cNvPr>
                <p14:cNvContentPartPr/>
                <p14:nvPr/>
              </p14:nvContentPartPr>
              <p14:xfrm>
                <a:off x="11185837" y="2047839"/>
                <a:ext cx="429840" cy="158400"/>
              </p14:xfrm>
            </p:contentPart>
          </mc:Choice>
          <mc:Fallback xmlns="">
            <p:pic>
              <p:nvPicPr>
                <p:cNvPr id="115" name="Freihand 114">
                  <a:extLst>
                    <a:ext uri="{FF2B5EF4-FFF2-40B4-BE49-F238E27FC236}">
                      <a16:creationId xmlns:a16="http://schemas.microsoft.com/office/drawing/2014/main" id="{64AD8131-AB60-430C-9252-D01866EEE16E}"/>
                    </a:ext>
                  </a:extLst>
                </p:cNvPr>
                <p:cNvPicPr/>
                <p:nvPr/>
              </p:nvPicPr>
              <p:blipFill>
                <a:blip r:embed="rId195"/>
                <a:stretch>
                  <a:fillRect/>
                </a:stretch>
              </p:blipFill>
              <p:spPr>
                <a:xfrm>
                  <a:off x="11181517" y="2043519"/>
                  <a:ext cx="438480" cy="167040"/>
                </a:xfrm>
                <a:prstGeom prst="rect">
                  <a:avLst/>
                </a:prstGeom>
              </p:spPr>
            </p:pic>
          </mc:Fallback>
        </mc:AlternateContent>
      </p:grpSp>
      <p:grpSp>
        <p:nvGrpSpPr>
          <p:cNvPr id="123" name="Gruppieren 122">
            <a:extLst>
              <a:ext uri="{FF2B5EF4-FFF2-40B4-BE49-F238E27FC236}">
                <a16:creationId xmlns:a16="http://schemas.microsoft.com/office/drawing/2014/main" id="{9B4EADD5-7FF3-4470-B5F0-20BEF535D621}"/>
              </a:ext>
            </a:extLst>
          </p:cNvPr>
          <p:cNvGrpSpPr/>
          <p:nvPr/>
        </p:nvGrpSpPr>
        <p:grpSpPr>
          <a:xfrm>
            <a:off x="10471957" y="2330439"/>
            <a:ext cx="1482480" cy="416520"/>
            <a:chOff x="10471957" y="2330439"/>
            <a:chExt cx="1482480" cy="416520"/>
          </a:xfrm>
        </p:grpSpPr>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AE98C2A6-B452-48EB-B4CE-40372A7B61E6}"/>
                    </a:ext>
                  </a:extLst>
                </p14:cNvPr>
                <p14:cNvContentPartPr/>
                <p14:nvPr/>
              </p14:nvContentPartPr>
              <p14:xfrm>
                <a:off x="10518037" y="2570199"/>
                <a:ext cx="109800" cy="41400"/>
              </p14:xfrm>
            </p:contentPart>
          </mc:Choice>
          <mc:Fallback xmlns="">
            <p:pic>
              <p:nvPicPr>
                <p:cNvPr id="116" name="Freihand 115">
                  <a:extLst>
                    <a:ext uri="{FF2B5EF4-FFF2-40B4-BE49-F238E27FC236}">
                      <a16:creationId xmlns:a16="http://schemas.microsoft.com/office/drawing/2014/main" id="{AE98C2A6-B452-48EB-B4CE-40372A7B61E6}"/>
                    </a:ext>
                  </a:extLst>
                </p:cNvPr>
                <p:cNvPicPr/>
                <p:nvPr/>
              </p:nvPicPr>
              <p:blipFill>
                <a:blip r:embed="rId197"/>
                <a:stretch>
                  <a:fillRect/>
                </a:stretch>
              </p:blipFill>
              <p:spPr>
                <a:xfrm>
                  <a:off x="10513717" y="2565879"/>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9A566619-E339-4FEE-BA5C-C3EC20FBA2EE}"/>
                    </a:ext>
                  </a:extLst>
                </p14:cNvPr>
                <p14:cNvContentPartPr/>
                <p14:nvPr/>
              </p14:nvContentPartPr>
              <p14:xfrm>
                <a:off x="10471957" y="2523039"/>
                <a:ext cx="112320" cy="141480"/>
              </p14:xfrm>
            </p:contentPart>
          </mc:Choice>
          <mc:Fallback xmlns="">
            <p:pic>
              <p:nvPicPr>
                <p:cNvPr id="117" name="Freihand 116">
                  <a:extLst>
                    <a:ext uri="{FF2B5EF4-FFF2-40B4-BE49-F238E27FC236}">
                      <a16:creationId xmlns:a16="http://schemas.microsoft.com/office/drawing/2014/main" id="{9A566619-E339-4FEE-BA5C-C3EC20FBA2EE}"/>
                    </a:ext>
                  </a:extLst>
                </p:cNvPr>
                <p:cNvPicPr/>
                <p:nvPr/>
              </p:nvPicPr>
              <p:blipFill>
                <a:blip r:embed="rId199"/>
                <a:stretch>
                  <a:fillRect/>
                </a:stretch>
              </p:blipFill>
              <p:spPr>
                <a:xfrm>
                  <a:off x="10467637" y="2518719"/>
                  <a:ext cx="12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82AFE54C-75DD-43DA-9EC7-FF66A972257F}"/>
                    </a:ext>
                  </a:extLst>
                </p14:cNvPr>
                <p14:cNvContentPartPr/>
                <p14:nvPr/>
              </p14:nvContentPartPr>
              <p14:xfrm>
                <a:off x="10793437" y="2461839"/>
                <a:ext cx="371520" cy="170640"/>
              </p14:xfrm>
            </p:contentPart>
          </mc:Choice>
          <mc:Fallback xmlns="">
            <p:pic>
              <p:nvPicPr>
                <p:cNvPr id="118" name="Freihand 117">
                  <a:extLst>
                    <a:ext uri="{FF2B5EF4-FFF2-40B4-BE49-F238E27FC236}">
                      <a16:creationId xmlns:a16="http://schemas.microsoft.com/office/drawing/2014/main" id="{82AFE54C-75DD-43DA-9EC7-FF66A972257F}"/>
                    </a:ext>
                  </a:extLst>
                </p:cNvPr>
                <p:cNvPicPr/>
                <p:nvPr/>
              </p:nvPicPr>
              <p:blipFill>
                <a:blip r:embed="rId201"/>
                <a:stretch>
                  <a:fillRect/>
                </a:stretch>
              </p:blipFill>
              <p:spPr>
                <a:xfrm>
                  <a:off x="10789117" y="2457519"/>
                  <a:ext cx="380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E5494A3F-E4D0-4FE7-A03E-94B03F904C3E}"/>
                    </a:ext>
                  </a:extLst>
                </p14:cNvPr>
                <p14:cNvContentPartPr/>
                <p14:nvPr/>
              </p14:nvContentPartPr>
              <p14:xfrm>
                <a:off x="11297797" y="2514759"/>
                <a:ext cx="164160" cy="98640"/>
              </p14:xfrm>
            </p:contentPart>
          </mc:Choice>
          <mc:Fallback xmlns="">
            <p:pic>
              <p:nvPicPr>
                <p:cNvPr id="119" name="Freihand 118">
                  <a:extLst>
                    <a:ext uri="{FF2B5EF4-FFF2-40B4-BE49-F238E27FC236}">
                      <a16:creationId xmlns:a16="http://schemas.microsoft.com/office/drawing/2014/main" id="{E5494A3F-E4D0-4FE7-A03E-94B03F904C3E}"/>
                    </a:ext>
                  </a:extLst>
                </p:cNvPr>
                <p:cNvPicPr/>
                <p:nvPr/>
              </p:nvPicPr>
              <p:blipFill>
                <a:blip r:embed="rId203"/>
                <a:stretch>
                  <a:fillRect/>
                </a:stretch>
              </p:blipFill>
              <p:spPr>
                <a:xfrm>
                  <a:off x="11293477" y="2510439"/>
                  <a:ext cx="172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059598EC-D0CB-44E2-9971-3436DC2EBC02}"/>
                    </a:ext>
                  </a:extLst>
                </p14:cNvPr>
                <p14:cNvContentPartPr/>
                <p14:nvPr/>
              </p14:nvContentPartPr>
              <p14:xfrm>
                <a:off x="11498317" y="2493159"/>
                <a:ext cx="239040" cy="253800"/>
              </p14:xfrm>
            </p:contentPart>
          </mc:Choice>
          <mc:Fallback xmlns="">
            <p:pic>
              <p:nvPicPr>
                <p:cNvPr id="120" name="Freihand 119">
                  <a:extLst>
                    <a:ext uri="{FF2B5EF4-FFF2-40B4-BE49-F238E27FC236}">
                      <a16:creationId xmlns:a16="http://schemas.microsoft.com/office/drawing/2014/main" id="{059598EC-D0CB-44E2-9971-3436DC2EBC02}"/>
                    </a:ext>
                  </a:extLst>
                </p:cNvPr>
                <p:cNvPicPr/>
                <p:nvPr/>
              </p:nvPicPr>
              <p:blipFill>
                <a:blip r:embed="rId205"/>
                <a:stretch>
                  <a:fillRect/>
                </a:stretch>
              </p:blipFill>
              <p:spPr>
                <a:xfrm>
                  <a:off x="11493997" y="2488839"/>
                  <a:ext cx="247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FE8F4B8E-A7F8-49AA-82A1-51F91369499D}"/>
                    </a:ext>
                  </a:extLst>
                </p14:cNvPr>
                <p14:cNvContentPartPr/>
                <p14:nvPr/>
              </p14:nvContentPartPr>
              <p14:xfrm>
                <a:off x="11778397" y="2479119"/>
                <a:ext cx="99360" cy="86040"/>
              </p14:xfrm>
            </p:contentPart>
          </mc:Choice>
          <mc:Fallback xmlns="">
            <p:pic>
              <p:nvPicPr>
                <p:cNvPr id="121" name="Freihand 120">
                  <a:extLst>
                    <a:ext uri="{FF2B5EF4-FFF2-40B4-BE49-F238E27FC236}">
                      <a16:creationId xmlns:a16="http://schemas.microsoft.com/office/drawing/2014/main" id="{FE8F4B8E-A7F8-49AA-82A1-51F91369499D}"/>
                    </a:ext>
                  </a:extLst>
                </p:cNvPr>
                <p:cNvPicPr/>
                <p:nvPr/>
              </p:nvPicPr>
              <p:blipFill>
                <a:blip r:embed="rId207"/>
                <a:stretch>
                  <a:fillRect/>
                </a:stretch>
              </p:blipFill>
              <p:spPr>
                <a:xfrm>
                  <a:off x="11774077" y="2474799"/>
                  <a:ext cx="108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2CF3D0FD-AE3A-4E2F-9435-20024DA81E32}"/>
                    </a:ext>
                  </a:extLst>
                </p14:cNvPr>
                <p14:cNvContentPartPr/>
                <p14:nvPr/>
              </p14:nvContentPartPr>
              <p14:xfrm>
                <a:off x="11915197" y="2330439"/>
                <a:ext cx="39240" cy="269280"/>
              </p14:xfrm>
            </p:contentPart>
          </mc:Choice>
          <mc:Fallback xmlns="">
            <p:pic>
              <p:nvPicPr>
                <p:cNvPr id="122" name="Freihand 121">
                  <a:extLst>
                    <a:ext uri="{FF2B5EF4-FFF2-40B4-BE49-F238E27FC236}">
                      <a16:creationId xmlns:a16="http://schemas.microsoft.com/office/drawing/2014/main" id="{2CF3D0FD-AE3A-4E2F-9435-20024DA81E32}"/>
                    </a:ext>
                  </a:extLst>
                </p:cNvPr>
                <p:cNvPicPr/>
                <p:nvPr/>
              </p:nvPicPr>
              <p:blipFill>
                <a:blip r:embed="rId209"/>
                <a:stretch>
                  <a:fillRect/>
                </a:stretch>
              </p:blipFill>
              <p:spPr>
                <a:xfrm>
                  <a:off x="11910877" y="2326119"/>
                  <a:ext cx="4788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D2BD5A6-233C-4966-BC2F-5AA392FF92F7}"/>
                  </a:ext>
                </a:extLst>
              </p14:cNvPr>
              <p14:cNvContentPartPr/>
              <p14:nvPr/>
            </p14:nvContentPartPr>
            <p14:xfrm>
              <a:off x="1520917" y="5080119"/>
              <a:ext cx="834120" cy="67680"/>
            </p14:xfrm>
          </p:contentPart>
        </mc:Choice>
        <mc:Fallback xmlns="">
          <p:pic>
            <p:nvPicPr>
              <p:cNvPr id="125" name="Freihand 124">
                <a:extLst>
                  <a:ext uri="{FF2B5EF4-FFF2-40B4-BE49-F238E27FC236}">
                    <a16:creationId xmlns:a16="http://schemas.microsoft.com/office/drawing/2014/main" id="{7D2BD5A6-233C-4966-BC2F-5AA392FF92F7}"/>
                  </a:ext>
                </a:extLst>
              </p:cNvPr>
              <p:cNvPicPr/>
              <p:nvPr/>
            </p:nvPicPr>
            <p:blipFill>
              <a:blip r:embed="rId211"/>
              <a:stretch>
                <a:fillRect/>
              </a:stretch>
            </p:blipFill>
            <p:spPr>
              <a:xfrm>
                <a:off x="1516597" y="5075799"/>
                <a:ext cx="842760" cy="7632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769AB0-5CB4-00A2-14E6-89598BEF3439}"/>
                  </a:ext>
                </a:extLst>
              </p14:cNvPr>
              <p14:cNvContentPartPr/>
              <p14:nvPr/>
            </p14:nvContentPartPr>
            <p14:xfrm>
              <a:off x="300093" y="2378548"/>
              <a:ext cx="18720" cy="32400"/>
            </p14:xfrm>
          </p:contentPart>
        </mc:Choice>
        <mc:Fallback xmlns="">
          <p:pic>
            <p:nvPicPr>
              <p:cNvPr id="2" name="Freihand 1">
                <a:extLst>
                  <a:ext uri="{FF2B5EF4-FFF2-40B4-BE49-F238E27FC236}">
                    <a16:creationId xmlns:a16="http://schemas.microsoft.com/office/drawing/2014/main" id="{97769AB0-5CB4-00A2-14E6-89598BEF3439}"/>
                  </a:ext>
                </a:extLst>
              </p:cNvPr>
              <p:cNvPicPr/>
              <p:nvPr/>
            </p:nvPicPr>
            <p:blipFill>
              <a:blip r:embed="rId4"/>
              <a:stretch>
                <a:fillRect/>
              </a:stretch>
            </p:blipFill>
            <p:spPr>
              <a:xfrm>
                <a:off x="293973" y="2372428"/>
                <a:ext cx="3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17B4C6-C197-4C52-2510-B5814E592EAA}"/>
                  </a:ext>
                </a:extLst>
              </p14:cNvPr>
              <p14:cNvContentPartPr/>
              <p14:nvPr/>
            </p14:nvContentPartPr>
            <p14:xfrm>
              <a:off x="3307893" y="1615708"/>
              <a:ext cx="486360" cy="50400"/>
            </p14:xfrm>
          </p:contentPart>
        </mc:Choice>
        <mc:Fallback xmlns="">
          <p:pic>
            <p:nvPicPr>
              <p:cNvPr id="3" name="Freihand 2">
                <a:extLst>
                  <a:ext uri="{FF2B5EF4-FFF2-40B4-BE49-F238E27FC236}">
                    <a16:creationId xmlns:a16="http://schemas.microsoft.com/office/drawing/2014/main" id="{1C17B4C6-C197-4C52-2510-B5814E592EAA}"/>
                  </a:ext>
                </a:extLst>
              </p:cNvPr>
              <p:cNvPicPr/>
              <p:nvPr/>
            </p:nvPicPr>
            <p:blipFill>
              <a:blip r:embed="rId6"/>
              <a:stretch>
                <a:fillRect/>
              </a:stretch>
            </p:blipFill>
            <p:spPr>
              <a:xfrm>
                <a:off x="3301773" y="1609588"/>
                <a:ext cx="49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3DDC62-53EE-7E9A-D3F1-2B3716D8885F}"/>
                  </a:ext>
                </a:extLst>
              </p14:cNvPr>
              <p14:cNvContentPartPr/>
              <p14:nvPr/>
            </p14:nvContentPartPr>
            <p14:xfrm>
              <a:off x="4657893" y="1584388"/>
              <a:ext cx="2107440" cy="55080"/>
            </p14:xfrm>
          </p:contentPart>
        </mc:Choice>
        <mc:Fallback xmlns="">
          <p:pic>
            <p:nvPicPr>
              <p:cNvPr id="4" name="Freihand 3">
                <a:extLst>
                  <a:ext uri="{FF2B5EF4-FFF2-40B4-BE49-F238E27FC236}">
                    <a16:creationId xmlns:a16="http://schemas.microsoft.com/office/drawing/2014/main" id="{C03DDC62-53EE-7E9A-D3F1-2B3716D8885F}"/>
                  </a:ext>
                </a:extLst>
              </p:cNvPr>
              <p:cNvPicPr/>
              <p:nvPr/>
            </p:nvPicPr>
            <p:blipFill>
              <a:blip r:embed="rId8"/>
              <a:stretch>
                <a:fillRect/>
              </a:stretch>
            </p:blipFill>
            <p:spPr>
              <a:xfrm>
                <a:off x="4651773" y="1578268"/>
                <a:ext cx="2119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570CE50-3090-BDFA-BE4D-75C8BB514C53}"/>
                  </a:ext>
                </a:extLst>
              </p14:cNvPr>
              <p14:cNvContentPartPr/>
              <p14:nvPr/>
            </p14:nvContentPartPr>
            <p14:xfrm>
              <a:off x="6401373" y="2120788"/>
              <a:ext cx="1449000" cy="78840"/>
            </p14:xfrm>
          </p:contentPart>
        </mc:Choice>
        <mc:Fallback xmlns="">
          <p:pic>
            <p:nvPicPr>
              <p:cNvPr id="5" name="Freihand 4">
                <a:extLst>
                  <a:ext uri="{FF2B5EF4-FFF2-40B4-BE49-F238E27FC236}">
                    <a16:creationId xmlns:a16="http://schemas.microsoft.com/office/drawing/2014/main" id="{1570CE50-3090-BDFA-BE4D-75C8BB514C53}"/>
                  </a:ext>
                </a:extLst>
              </p:cNvPr>
              <p:cNvPicPr/>
              <p:nvPr/>
            </p:nvPicPr>
            <p:blipFill>
              <a:blip r:embed="rId10"/>
              <a:stretch>
                <a:fillRect/>
              </a:stretch>
            </p:blipFill>
            <p:spPr>
              <a:xfrm>
                <a:off x="6395253" y="2114668"/>
                <a:ext cx="1461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790777C-740A-6219-280D-70A416C4CEEF}"/>
                  </a:ext>
                </a:extLst>
              </p14:cNvPr>
              <p14:cNvContentPartPr/>
              <p14:nvPr/>
            </p14:nvContentPartPr>
            <p14:xfrm>
              <a:off x="681693" y="2434708"/>
              <a:ext cx="1420200" cy="34920"/>
            </p14:xfrm>
          </p:contentPart>
        </mc:Choice>
        <mc:Fallback xmlns="">
          <p:pic>
            <p:nvPicPr>
              <p:cNvPr id="7" name="Freihand 6">
                <a:extLst>
                  <a:ext uri="{FF2B5EF4-FFF2-40B4-BE49-F238E27FC236}">
                    <a16:creationId xmlns:a16="http://schemas.microsoft.com/office/drawing/2014/main" id="{3790777C-740A-6219-280D-70A416C4CEEF}"/>
                  </a:ext>
                </a:extLst>
              </p:cNvPr>
              <p:cNvPicPr/>
              <p:nvPr/>
            </p:nvPicPr>
            <p:blipFill>
              <a:blip r:embed="rId12"/>
              <a:stretch>
                <a:fillRect/>
              </a:stretch>
            </p:blipFill>
            <p:spPr>
              <a:xfrm>
                <a:off x="675573" y="2428588"/>
                <a:ext cx="1432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84DB551-EBC2-1717-BB0C-B5356C1BF838}"/>
                  </a:ext>
                </a:extLst>
              </p14:cNvPr>
              <p14:cNvContentPartPr/>
              <p14:nvPr/>
            </p14:nvContentPartPr>
            <p14:xfrm>
              <a:off x="729213" y="2736028"/>
              <a:ext cx="3710880" cy="75600"/>
            </p14:xfrm>
          </p:contentPart>
        </mc:Choice>
        <mc:Fallback xmlns="">
          <p:pic>
            <p:nvPicPr>
              <p:cNvPr id="9" name="Freihand 8">
                <a:extLst>
                  <a:ext uri="{FF2B5EF4-FFF2-40B4-BE49-F238E27FC236}">
                    <a16:creationId xmlns:a16="http://schemas.microsoft.com/office/drawing/2014/main" id="{784DB551-EBC2-1717-BB0C-B5356C1BF838}"/>
                  </a:ext>
                </a:extLst>
              </p:cNvPr>
              <p:cNvPicPr/>
              <p:nvPr/>
            </p:nvPicPr>
            <p:blipFill>
              <a:blip r:embed="rId14"/>
              <a:stretch>
                <a:fillRect/>
              </a:stretch>
            </p:blipFill>
            <p:spPr>
              <a:xfrm>
                <a:off x="723093" y="2729908"/>
                <a:ext cx="3723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5939496-254B-5AF7-E439-2967F8384329}"/>
                  </a:ext>
                </a:extLst>
              </p14:cNvPr>
              <p14:cNvContentPartPr/>
              <p14:nvPr/>
            </p14:nvContentPartPr>
            <p14:xfrm>
              <a:off x="632373" y="2646748"/>
              <a:ext cx="11520" cy="2160"/>
            </p14:xfrm>
          </p:contentPart>
        </mc:Choice>
        <mc:Fallback xmlns="">
          <p:pic>
            <p:nvPicPr>
              <p:cNvPr id="10" name="Freihand 9">
                <a:extLst>
                  <a:ext uri="{FF2B5EF4-FFF2-40B4-BE49-F238E27FC236}">
                    <a16:creationId xmlns:a16="http://schemas.microsoft.com/office/drawing/2014/main" id="{A5939496-254B-5AF7-E439-2967F8384329}"/>
                  </a:ext>
                </a:extLst>
              </p:cNvPr>
              <p:cNvPicPr/>
              <p:nvPr/>
            </p:nvPicPr>
            <p:blipFill>
              <a:blip r:embed="rId16"/>
              <a:stretch>
                <a:fillRect/>
              </a:stretch>
            </p:blipFill>
            <p:spPr>
              <a:xfrm>
                <a:off x="626253" y="2640628"/>
                <a:ext cx="23760" cy="14400"/>
              </a:xfrm>
              <a:prstGeom prst="rect">
                <a:avLst/>
              </a:prstGeom>
            </p:spPr>
          </p:pic>
        </mc:Fallback>
      </mc:AlternateContent>
      <p:grpSp>
        <p:nvGrpSpPr>
          <p:cNvPr id="13" name="Gruppieren 12">
            <a:extLst>
              <a:ext uri="{FF2B5EF4-FFF2-40B4-BE49-F238E27FC236}">
                <a16:creationId xmlns:a16="http://schemas.microsoft.com/office/drawing/2014/main" id="{B7A1A8F0-E227-DBC5-1738-950C9EC12FD7}"/>
              </a:ext>
            </a:extLst>
          </p:cNvPr>
          <p:cNvGrpSpPr/>
          <p:nvPr/>
        </p:nvGrpSpPr>
        <p:grpSpPr>
          <a:xfrm>
            <a:off x="3852933" y="861148"/>
            <a:ext cx="5237640" cy="1744920"/>
            <a:chOff x="3852933" y="861148"/>
            <a:chExt cx="5237640" cy="174492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EF80201E-754D-24F4-BC31-6F55A6A9FFFE}"/>
                    </a:ext>
                  </a:extLst>
                </p14:cNvPr>
                <p14:cNvContentPartPr/>
                <p14:nvPr/>
              </p14:nvContentPartPr>
              <p14:xfrm>
                <a:off x="3925653" y="861148"/>
                <a:ext cx="5164920" cy="1661040"/>
              </p14:xfrm>
            </p:contentPart>
          </mc:Choice>
          <mc:Fallback xmlns="">
            <p:pic>
              <p:nvPicPr>
                <p:cNvPr id="11" name="Freihand 10">
                  <a:extLst>
                    <a:ext uri="{FF2B5EF4-FFF2-40B4-BE49-F238E27FC236}">
                      <a16:creationId xmlns:a16="http://schemas.microsoft.com/office/drawing/2014/main" id="{EF80201E-754D-24F4-BC31-6F55A6A9FFFE}"/>
                    </a:ext>
                  </a:extLst>
                </p:cNvPr>
                <p:cNvPicPr/>
                <p:nvPr/>
              </p:nvPicPr>
              <p:blipFill>
                <a:blip r:embed="rId18"/>
                <a:stretch>
                  <a:fillRect/>
                </a:stretch>
              </p:blipFill>
              <p:spPr>
                <a:xfrm>
                  <a:off x="3919533" y="855028"/>
                  <a:ext cx="517716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899464C-C113-216B-11A7-51738F3E10B2}"/>
                    </a:ext>
                  </a:extLst>
                </p14:cNvPr>
                <p14:cNvContentPartPr/>
                <p14:nvPr/>
              </p14:nvContentPartPr>
              <p14:xfrm>
                <a:off x="3852933" y="2394388"/>
                <a:ext cx="122040" cy="211680"/>
              </p14:xfrm>
            </p:contentPart>
          </mc:Choice>
          <mc:Fallback xmlns="">
            <p:pic>
              <p:nvPicPr>
                <p:cNvPr id="12" name="Freihand 11">
                  <a:extLst>
                    <a:ext uri="{FF2B5EF4-FFF2-40B4-BE49-F238E27FC236}">
                      <a16:creationId xmlns:a16="http://schemas.microsoft.com/office/drawing/2014/main" id="{4899464C-C113-216B-11A7-51738F3E10B2}"/>
                    </a:ext>
                  </a:extLst>
                </p:cNvPr>
                <p:cNvPicPr/>
                <p:nvPr/>
              </p:nvPicPr>
              <p:blipFill>
                <a:blip r:embed="rId20"/>
                <a:stretch>
                  <a:fillRect/>
                </a:stretch>
              </p:blipFill>
              <p:spPr>
                <a:xfrm>
                  <a:off x="3846813" y="2388268"/>
                  <a:ext cx="13428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59" name="Freihand 58">
                <a:extLst>
                  <a:ext uri="{FF2B5EF4-FFF2-40B4-BE49-F238E27FC236}">
                    <a16:creationId xmlns:a16="http://schemas.microsoft.com/office/drawing/2014/main" id="{9E4CEE65-C1AC-2402-53EF-DF51F4ACAB92}"/>
                  </a:ext>
                </a:extLst>
              </p14:cNvPr>
              <p14:cNvContentPartPr/>
              <p14:nvPr/>
            </p14:nvContentPartPr>
            <p14:xfrm>
              <a:off x="4075053" y="3030148"/>
              <a:ext cx="2525760" cy="55800"/>
            </p14:xfrm>
          </p:contentPart>
        </mc:Choice>
        <mc:Fallback xmlns="">
          <p:pic>
            <p:nvPicPr>
              <p:cNvPr id="59" name="Freihand 58">
                <a:extLst>
                  <a:ext uri="{FF2B5EF4-FFF2-40B4-BE49-F238E27FC236}">
                    <a16:creationId xmlns:a16="http://schemas.microsoft.com/office/drawing/2014/main" id="{9E4CEE65-C1AC-2402-53EF-DF51F4ACAB92}"/>
                  </a:ext>
                </a:extLst>
              </p:cNvPr>
              <p:cNvPicPr/>
              <p:nvPr/>
            </p:nvPicPr>
            <p:blipFill>
              <a:blip r:embed="rId22"/>
              <a:stretch>
                <a:fillRect/>
              </a:stretch>
            </p:blipFill>
            <p:spPr>
              <a:xfrm>
                <a:off x="4068933" y="3024028"/>
                <a:ext cx="253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B2049E98-02CA-1551-E213-C658000379F7}"/>
                  </a:ext>
                </a:extLst>
              </p14:cNvPr>
              <p14:cNvContentPartPr/>
              <p14:nvPr/>
            </p14:nvContentPartPr>
            <p14:xfrm>
              <a:off x="4997013" y="3178108"/>
              <a:ext cx="82440" cy="187200"/>
            </p14:xfrm>
          </p:contentPart>
        </mc:Choice>
        <mc:Fallback xmlns="">
          <p:pic>
            <p:nvPicPr>
              <p:cNvPr id="60" name="Freihand 59">
                <a:extLst>
                  <a:ext uri="{FF2B5EF4-FFF2-40B4-BE49-F238E27FC236}">
                    <a16:creationId xmlns:a16="http://schemas.microsoft.com/office/drawing/2014/main" id="{B2049E98-02CA-1551-E213-C658000379F7}"/>
                  </a:ext>
                </a:extLst>
              </p:cNvPr>
              <p:cNvPicPr/>
              <p:nvPr/>
            </p:nvPicPr>
            <p:blipFill>
              <a:blip r:embed="rId24"/>
              <a:stretch>
                <a:fillRect/>
              </a:stretch>
            </p:blipFill>
            <p:spPr>
              <a:xfrm>
                <a:off x="4990893" y="3171988"/>
                <a:ext cx="94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BC29B998-8148-D7AB-D59A-8A9A23913AF2}"/>
                  </a:ext>
                </a:extLst>
              </p14:cNvPr>
              <p14:cNvContentPartPr/>
              <p14:nvPr/>
            </p14:nvContentPartPr>
            <p14:xfrm>
              <a:off x="4927893" y="3092068"/>
              <a:ext cx="114120" cy="59400"/>
            </p14:xfrm>
          </p:contentPart>
        </mc:Choice>
        <mc:Fallback xmlns="">
          <p:pic>
            <p:nvPicPr>
              <p:cNvPr id="61" name="Freihand 60">
                <a:extLst>
                  <a:ext uri="{FF2B5EF4-FFF2-40B4-BE49-F238E27FC236}">
                    <a16:creationId xmlns:a16="http://schemas.microsoft.com/office/drawing/2014/main" id="{BC29B998-8148-D7AB-D59A-8A9A23913AF2}"/>
                  </a:ext>
                </a:extLst>
              </p:cNvPr>
              <p:cNvPicPr/>
              <p:nvPr/>
            </p:nvPicPr>
            <p:blipFill>
              <a:blip r:embed="rId26"/>
              <a:stretch>
                <a:fillRect/>
              </a:stretch>
            </p:blipFill>
            <p:spPr>
              <a:xfrm>
                <a:off x="4921773" y="3085948"/>
                <a:ext cx="12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1FD71D3B-C18E-FA2C-9F61-E0300CEEA36D}"/>
                  </a:ext>
                </a:extLst>
              </p14:cNvPr>
              <p14:cNvContentPartPr/>
              <p14:nvPr/>
            </p14:nvContentPartPr>
            <p14:xfrm>
              <a:off x="5204373" y="3201148"/>
              <a:ext cx="106920" cy="224280"/>
            </p14:xfrm>
          </p:contentPart>
        </mc:Choice>
        <mc:Fallback xmlns="">
          <p:pic>
            <p:nvPicPr>
              <p:cNvPr id="62" name="Freihand 61">
                <a:extLst>
                  <a:ext uri="{FF2B5EF4-FFF2-40B4-BE49-F238E27FC236}">
                    <a16:creationId xmlns:a16="http://schemas.microsoft.com/office/drawing/2014/main" id="{1FD71D3B-C18E-FA2C-9F61-E0300CEEA36D}"/>
                  </a:ext>
                </a:extLst>
              </p:cNvPr>
              <p:cNvPicPr/>
              <p:nvPr/>
            </p:nvPicPr>
            <p:blipFill>
              <a:blip r:embed="rId28"/>
              <a:stretch>
                <a:fillRect/>
              </a:stretch>
            </p:blipFill>
            <p:spPr>
              <a:xfrm>
                <a:off x="5198253" y="3195028"/>
                <a:ext cx="119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2C502A5D-F485-5E67-E218-9326B436CD9C}"/>
                  </a:ext>
                </a:extLst>
              </p14:cNvPr>
              <p14:cNvContentPartPr/>
              <p14:nvPr/>
            </p14:nvContentPartPr>
            <p14:xfrm>
              <a:off x="5217333" y="3245788"/>
              <a:ext cx="88920" cy="167040"/>
            </p14:xfrm>
          </p:contentPart>
        </mc:Choice>
        <mc:Fallback xmlns="">
          <p:pic>
            <p:nvPicPr>
              <p:cNvPr id="63" name="Freihand 62">
                <a:extLst>
                  <a:ext uri="{FF2B5EF4-FFF2-40B4-BE49-F238E27FC236}">
                    <a16:creationId xmlns:a16="http://schemas.microsoft.com/office/drawing/2014/main" id="{2C502A5D-F485-5E67-E218-9326B436CD9C}"/>
                  </a:ext>
                </a:extLst>
              </p:cNvPr>
              <p:cNvPicPr/>
              <p:nvPr/>
            </p:nvPicPr>
            <p:blipFill>
              <a:blip r:embed="rId30"/>
              <a:stretch>
                <a:fillRect/>
              </a:stretch>
            </p:blipFill>
            <p:spPr>
              <a:xfrm>
                <a:off x="5211213" y="3239668"/>
                <a:ext cx="10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080" name="Freihand 174079">
                <a:extLst>
                  <a:ext uri="{FF2B5EF4-FFF2-40B4-BE49-F238E27FC236}">
                    <a16:creationId xmlns:a16="http://schemas.microsoft.com/office/drawing/2014/main" id="{C531DBBE-D61D-F072-D444-C921C66C7AA6}"/>
                  </a:ext>
                </a:extLst>
              </p14:cNvPr>
              <p14:cNvContentPartPr/>
              <p14:nvPr/>
            </p14:nvContentPartPr>
            <p14:xfrm>
              <a:off x="5189613" y="3212308"/>
              <a:ext cx="16200" cy="16920"/>
            </p14:xfrm>
          </p:contentPart>
        </mc:Choice>
        <mc:Fallback xmlns="">
          <p:pic>
            <p:nvPicPr>
              <p:cNvPr id="174080" name="Freihand 174079">
                <a:extLst>
                  <a:ext uri="{FF2B5EF4-FFF2-40B4-BE49-F238E27FC236}">
                    <a16:creationId xmlns:a16="http://schemas.microsoft.com/office/drawing/2014/main" id="{C531DBBE-D61D-F072-D444-C921C66C7AA6}"/>
                  </a:ext>
                </a:extLst>
              </p:cNvPr>
              <p:cNvPicPr/>
              <p:nvPr/>
            </p:nvPicPr>
            <p:blipFill>
              <a:blip r:embed="rId32"/>
              <a:stretch>
                <a:fillRect/>
              </a:stretch>
            </p:blipFill>
            <p:spPr>
              <a:xfrm>
                <a:off x="5183493" y="3206188"/>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081" name="Freihand 174080">
                <a:extLst>
                  <a:ext uri="{FF2B5EF4-FFF2-40B4-BE49-F238E27FC236}">
                    <a16:creationId xmlns:a16="http://schemas.microsoft.com/office/drawing/2014/main" id="{3CCC374B-ACA0-BEC5-A09F-3AD9C18E20A6}"/>
                  </a:ext>
                </a:extLst>
              </p14:cNvPr>
              <p14:cNvContentPartPr/>
              <p14:nvPr/>
            </p14:nvContentPartPr>
            <p14:xfrm>
              <a:off x="5366013" y="3345868"/>
              <a:ext cx="11880" cy="12960"/>
            </p14:xfrm>
          </p:contentPart>
        </mc:Choice>
        <mc:Fallback xmlns="">
          <p:pic>
            <p:nvPicPr>
              <p:cNvPr id="174081" name="Freihand 174080">
                <a:extLst>
                  <a:ext uri="{FF2B5EF4-FFF2-40B4-BE49-F238E27FC236}">
                    <a16:creationId xmlns:a16="http://schemas.microsoft.com/office/drawing/2014/main" id="{3CCC374B-ACA0-BEC5-A09F-3AD9C18E20A6}"/>
                  </a:ext>
                </a:extLst>
              </p:cNvPr>
              <p:cNvPicPr/>
              <p:nvPr/>
            </p:nvPicPr>
            <p:blipFill>
              <a:blip r:embed="rId34"/>
              <a:stretch>
                <a:fillRect/>
              </a:stretch>
            </p:blipFill>
            <p:spPr>
              <a:xfrm>
                <a:off x="5359893" y="3339748"/>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082" name="Freihand 174081">
                <a:extLst>
                  <a:ext uri="{FF2B5EF4-FFF2-40B4-BE49-F238E27FC236}">
                    <a16:creationId xmlns:a16="http://schemas.microsoft.com/office/drawing/2014/main" id="{6BB75C52-FAB0-0861-BA5A-B5BA9BF50A6A}"/>
                  </a:ext>
                </a:extLst>
              </p14:cNvPr>
              <p14:cNvContentPartPr/>
              <p14:nvPr/>
            </p14:nvContentPartPr>
            <p14:xfrm>
              <a:off x="5483373" y="3206908"/>
              <a:ext cx="105120" cy="162000"/>
            </p14:xfrm>
          </p:contentPart>
        </mc:Choice>
        <mc:Fallback xmlns="">
          <p:pic>
            <p:nvPicPr>
              <p:cNvPr id="174082" name="Freihand 174081">
                <a:extLst>
                  <a:ext uri="{FF2B5EF4-FFF2-40B4-BE49-F238E27FC236}">
                    <a16:creationId xmlns:a16="http://schemas.microsoft.com/office/drawing/2014/main" id="{6BB75C52-FAB0-0861-BA5A-B5BA9BF50A6A}"/>
                  </a:ext>
                </a:extLst>
              </p:cNvPr>
              <p:cNvPicPr/>
              <p:nvPr/>
            </p:nvPicPr>
            <p:blipFill>
              <a:blip r:embed="rId36"/>
              <a:stretch>
                <a:fillRect/>
              </a:stretch>
            </p:blipFill>
            <p:spPr>
              <a:xfrm>
                <a:off x="5477253" y="3200788"/>
                <a:ext cx="117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086" name="Freihand 174085">
                <a:extLst>
                  <a:ext uri="{FF2B5EF4-FFF2-40B4-BE49-F238E27FC236}">
                    <a16:creationId xmlns:a16="http://schemas.microsoft.com/office/drawing/2014/main" id="{E241837B-827D-8D6D-A224-F4E5E40D7453}"/>
                  </a:ext>
                </a:extLst>
              </p14:cNvPr>
              <p14:cNvContentPartPr/>
              <p14:nvPr/>
            </p14:nvContentPartPr>
            <p14:xfrm>
              <a:off x="5751213" y="3135268"/>
              <a:ext cx="513000" cy="246600"/>
            </p14:xfrm>
          </p:contentPart>
        </mc:Choice>
        <mc:Fallback xmlns="">
          <p:pic>
            <p:nvPicPr>
              <p:cNvPr id="174086" name="Freihand 174085">
                <a:extLst>
                  <a:ext uri="{FF2B5EF4-FFF2-40B4-BE49-F238E27FC236}">
                    <a16:creationId xmlns:a16="http://schemas.microsoft.com/office/drawing/2014/main" id="{E241837B-827D-8D6D-A224-F4E5E40D7453}"/>
                  </a:ext>
                </a:extLst>
              </p:cNvPr>
              <p:cNvPicPr/>
              <p:nvPr/>
            </p:nvPicPr>
            <p:blipFill>
              <a:blip r:embed="rId38"/>
              <a:stretch>
                <a:fillRect/>
              </a:stretch>
            </p:blipFill>
            <p:spPr>
              <a:xfrm>
                <a:off x="5745093" y="3129148"/>
                <a:ext cx="525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087" name="Freihand 174086">
                <a:extLst>
                  <a:ext uri="{FF2B5EF4-FFF2-40B4-BE49-F238E27FC236}">
                    <a16:creationId xmlns:a16="http://schemas.microsoft.com/office/drawing/2014/main" id="{8AC5FA11-42C7-74E8-A40A-8E2C5F5FA757}"/>
                  </a:ext>
                </a:extLst>
              </p14:cNvPr>
              <p14:cNvContentPartPr/>
              <p14:nvPr/>
            </p14:nvContentPartPr>
            <p14:xfrm>
              <a:off x="6311733" y="3222028"/>
              <a:ext cx="45360" cy="101520"/>
            </p14:xfrm>
          </p:contentPart>
        </mc:Choice>
        <mc:Fallback xmlns="">
          <p:pic>
            <p:nvPicPr>
              <p:cNvPr id="174087" name="Freihand 174086">
                <a:extLst>
                  <a:ext uri="{FF2B5EF4-FFF2-40B4-BE49-F238E27FC236}">
                    <a16:creationId xmlns:a16="http://schemas.microsoft.com/office/drawing/2014/main" id="{8AC5FA11-42C7-74E8-A40A-8E2C5F5FA757}"/>
                  </a:ext>
                </a:extLst>
              </p:cNvPr>
              <p:cNvPicPr/>
              <p:nvPr/>
            </p:nvPicPr>
            <p:blipFill>
              <a:blip r:embed="rId40"/>
              <a:stretch>
                <a:fillRect/>
              </a:stretch>
            </p:blipFill>
            <p:spPr>
              <a:xfrm>
                <a:off x="6305613" y="3215908"/>
                <a:ext cx="5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088" name="Freihand 174087">
                <a:extLst>
                  <a:ext uri="{FF2B5EF4-FFF2-40B4-BE49-F238E27FC236}">
                    <a16:creationId xmlns:a16="http://schemas.microsoft.com/office/drawing/2014/main" id="{1158CB3A-2A3D-6711-3C38-3C5E58A6C8C0}"/>
                  </a:ext>
                </a:extLst>
              </p14:cNvPr>
              <p14:cNvContentPartPr/>
              <p14:nvPr/>
            </p14:nvContentPartPr>
            <p14:xfrm>
              <a:off x="6363933" y="3150748"/>
              <a:ext cx="167400" cy="182880"/>
            </p14:xfrm>
          </p:contentPart>
        </mc:Choice>
        <mc:Fallback xmlns="">
          <p:pic>
            <p:nvPicPr>
              <p:cNvPr id="174088" name="Freihand 174087">
                <a:extLst>
                  <a:ext uri="{FF2B5EF4-FFF2-40B4-BE49-F238E27FC236}">
                    <a16:creationId xmlns:a16="http://schemas.microsoft.com/office/drawing/2014/main" id="{1158CB3A-2A3D-6711-3C38-3C5E58A6C8C0}"/>
                  </a:ext>
                </a:extLst>
              </p:cNvPr>
              <p:cNvPicPr/>
              <p:nvPr/>
            </p:nvPicPr>
            <p:blipFill>
              <a:blip r:embed="rId42"/>
              <a:stretch>
                <a:fillRect/>
              </a:stretch>
            </p:blipFill>
            <p:spPr>
              <a:xfrm>
                <a:off x="6357813" y="3144628"/>
                <a:ext cx="179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089" name="Freihand 174088">
                <a:extLst>
                  <a:ext uri="{FF2B5EF4-FFF2-40B4-BE49-F238E27FC236}">
                    <a16:creationId xmlns:a16="http://schemas.microsoft.com/office/drawing/2014/main" id="{34ABC2B7-ADCF-8353-3AE2-AFC3CD296F56}"/>
                  </a:ext>
                </a:extLst>
              </p14:cNvPr>
              <p14:cNvContentPartPr/>
              <p14:nvPr/>
            </p14:nvContentPartPr>
            <p14:xfrm>
              <a:off x="6533493" y="3060028"/>
              <a:ext cx="133920" cy="254160"/>
            </p14:xfrm>
          </p:contentPart>
        </mc:Choice>
        <mc:Fallback xmlns="">
          <p:pic>
            <p:nvPicPr>
              <p:cNvPr id="174089" name="Freihand 174088">
                <a:extLst>
                  <a:ext uri="{FF2B5EF4-FFF2-40B4-BE49-F238E27FC236}">
                    <a16:creationId xmlns:a16="http://schemas.microsoft.com/office/drawing/2014/main" id="{34ABC2B7-ADCF-8353-3AE2-AFC3CD296F56}"/>
                  </a:ext>
                </a:extLst>
              </p:cNvPr>
              <p:cNvPicPr/>
              <p:nvPr/>
            </p:nvPicPr>
            <p:blipFill>
              <a:blip r:embed="rId44"/>
              <a:stretch>
                <a:fillRect/>
              </a:stretch>
            </p:blipFill>
            <p:spPr>
              <a:xfrm>
                <a:off x="6527373" y="3053908"/>
                <a:ext cx="146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090" name="Freihand 174089">
                <a:extLst>
                  <a:ext uri="{FF2B5EF4-FFF2-40B4-BE49-F238E27FC236}">
                    <a16:creationId xmlns:a16="http://schemas.microsoft.com/office/drawing/2014/main" id="{0BDC59CE-6DBD-83A5-1386-21F073D5669E}"/>
                  </a:ext>
                </a:extLst>
              </p14:cNvPr>
              <p14:cNvContentPartPr/>
              <p14:nvPr/>
            </p14:nvContentPartPr>
            <p14:xfrm>
              <a:off x="6485613" y="3121228"/>
              <a:ext cx="6840" cy="3600"/>
            </p14:xfrm>
          </p:contentPart>
        </mc:Choice>
        <mc:Fallback xmlns="">
          <p:pic>
            <p:nvPicPr>
              <p:cNvPr id="174090" name="Freihand 174089">
                <a:extLst>
                  <a:ext uri="{FF2B5EF4-FFF2-40B4-BE49-F238E27FC236}">
                    <a16:creationId xmlns:a16="http://schemas.microsoft.com/office/drawing/2014/main" id="{0BDC59CE-6DBD-83A5-1386-21F073D5669E}"/>
                  </a:ext>
                </a:extLst>
              </p:cNvPr>
              <p:cNvPicPr/>
              <p:nvPr/>
            </p:nvPicPr>
            <p:blipFill>
              <a:blip r:embed="rId46"/>
              <a:stretch>
                <a:fillRect/>
              </a:stretch>
            </p:blipFill>
            <p:spPr>
              <a:xfrm>
                <a:off x="6479493" y="3115108"/>
                <a:ext cx="1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1" name="Freihand 174090">
                <a:extLst>
                  <a:ext uri="{FF2B5EF4-FFF2-40B4-BE49-F238E27FC236}">
                    <a16:creationId xmlns:a16="http://schemas.microsoft.com/office/drawing/2014/main" id="{B6521DAF-CC03-015C-70CA-F6362A96C3E0}"/>
                  </a:ext>
                </a:extLst>
              </p14:cNvPr>
              <p14:cNvContentPartPr/>
              <p14:nvPr/>
            </p14:nvContentPartPr>
            <p14:xfrm>
              <a:off x="6799533" y="3136708"/>
              <a:ext cx="221760" cy="187560"/>
            </p14:xfrm>
          </p:contentPart>
        </mc:Choice>
        <mc:Fallback xmlns="">
          <p:pic>
            <p:nvPicPr>
              <p:cNvPr id="174091" name="Freihand 174090">
                <a:extLst>
                  <a:ext uri="{FF2B5EF4-FFF2-40B4-BE49-F238E27FC236}">
                    <a16:creationId xmlns:a16="http://schemas.microsoft.com/office/drawing/2014/main" id="{B6521DAF-CC03-015C-70CA-F6362A96C3E0}"/>
                  </a:ext>
                </a:extLst>
              </p:cNvPr>
              <p:cNvPicPr/>
              <p:nvPr/>
            </p:nvPicPr>
            <p:blipFill>
              <a:blip r:embed="rId48"/>
              <a:stretch>
                <a:fillRect/>
              </a:stretch>
            </p:blipFill>
            <p:spPr>
              <a:xfrm>
                <a:off x="6793413" y="3130588"/>
                <a:ext cx="23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092" name="Freihand 174091">
                <a:extLst>
                  <a:ext uri="{FF2B5EF4-FFF2-40B4-BE49-F238E27FC236}">
                    <a16:creationId xmlns:a16="http://schemas.microsoft.com/office/drawing/2014/main" id="{1285AB61-12E2-5775-43FF-370C6BFF9872}"/>
                  </a:ext>
                </a:extLst>
              </p14:cNvPr>
              <p14:cNvContentPartPr/>
              <p14:nvPr/>
            </p14:nvContentPartPr>
            <p14:xfrm>
              <a:off x="7058013" y="3206188"/>
              <a:ext cx="80280" cy="110880"/>
            </p14:xfrm>
          </p:contentPart>
        </mc:Choice>
        <mc:Fallback xmlns="">
          <p:pic>
            <p:nvPicPr>
              <p:cNvPr id="174092" name="Freihand 174091">
                <a:extLst>
                  <a:ext uri="{FF2B5EF4-FFF2-40B4-BE49-F238E27FC236}">
                    <a16:creationId xmlns:a16="http://schemas.microsoft.com/office/drawing/2014/main" id="{1285AB61-12E2-5775-43FF-370C6BFF9872}"/>
                  </a:ext>
                </a:extLst>
              </p:cNvPr>
              <p:cNvPicPr/>
              <p:nvPr/>
            </p:nvPicPr>
            <p:blipFill>
              <a:blip r:embed="rId50"/>
              <a:stretch>
                <a:fillRect/>
              </a:stretch>
            </p:blipFill>
            <p:spPr>
              <a:xfrm>
                <a:off x="7051893" y="320006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093" name="Freihand 174092">
                <a:extLst>
                  <a:ext uri="{FF2B5EF4-FFF2-40B4-BE49-F238E27FC236}">
                    <a16:creationId xmlns:a16="http://schemas.microsoft.com/office/drawing/2014/main" id="{718E8499-217A-C564-55DB-7D849829BA2E}"/>
                  </a:ext>
                </a:extLst>
              </p14:cNvPr>
              <p14:cNvContentPartPr/>
              <p14:nvPr/>
            </p14:nvContentPartPr>
            <p14:xfrm>
              <a:off x="7162053" y="3051388"/>
              <a:ext cx="194400" cy="211680"/>
            </p14:xfrm>
          </p:contentPart>
        </mc:Choice>
        <mc:Fallback xmlns="">
          <p:pic>
            <p:nvPicPr>
              <p:cNvPr id="174093" name="Freihand 174092">
                <a:extLst>
                  <a:ext uri="{FF2B5EF4-FFF2-40B4-BE49-F238E27FC236}">
                    <a16:creationId xmlns:a16="http://schemas.microsoft.com/office/drawing/2014/main" id="{718E8499-217A-C564-55DB-7D849829BA2E}"/>
                  </a:ext>
                </a:extLst>
              </p:cNvPr>
              <p:cNvPicPr/>
              <p:nvPr/>
            </p:nvPicPr>
            <p:blipFill>
              <a:blip r:embed="rId52"/>
              <a:stretch>
                <a:fillRect/>
              </a:stretch>
            </p:blipFill>
            <p:spPr>
              <a:xfrm>
                <a:off x="7155933" y="3045268"/>
                <a:ext cx="206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095" name="Freihand 174094">
                <a:extLst>
                  <a:ext uri="{FF2B5EF4-FFF2-40B4-BE49-F238E27FC236}">
                    <a16:creationId xmlns:a16="http://schemas.microsoft.com/office/drawing/2014/main" id="{6DD8BCEB-F19A-0D5B-A6B6-0E3904D7531F}"/>
                  </a:ext>
                </a:extLst>
              </p14:cNvPr>
              <p14:cNvContentPartPr/>
              <p14:nvPr/>
            </p14:nvContentPartPr>
            <p14:xfrm>
              <a:off x="5831133" y="3589588"/>
              <a:ext cx="113760" cy="300960"/>
            </p14:xfrm>
          </p:contentPart>
        </mc:Choice>
        <mc:Fallback xmlns="">
          <p:pic>
            <p:nvPicPr>
              <p:cNvPr id="174095" name="Freihand 174094">
                <a:extLst>
                  <a:ext uri="{FF2B5EF4-FFF2-40B4-BE49-F238E27FC236}">
                    <a16:creationId xmlns:a16="http://schemas.microsoft.com/office/drawing/2014/main" id="{6DD8BCEB-F19A-0D5B-A6B6-0E3904D7531F}"/>
                  </a:ext>
                </a:extLst>
              </p:cNvPr>
              <p:cNvPicPr/>
              <p:nvPr/>
            </p:nvPicPr>
            <p:blipFill>
              <a:blip r:embed="rId54"/>
              <a:stretch>
                <a:fillRect/>
              </a:stretch>
            </p:blipFill>
            <p:spPr>
              <a:xfrm>
                <a:off x="5825013" y="3583468"/>
                <a:ext cx="126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096" name="Freihand 174095">
                <a:extLst>
                  <a:ext uri="{FF2B5EF4-FFF2-40B4-BE49-F238E27FC236}">
                    <a16:creationId xmlns:a16="http://schemas.microsoft.com/office/drawing/2014/main" id="{97829893-F713-E59D-F189-53DB3D6E838B}"/>
                  </a:ext>
                </a:extLst>
              </p14:cNvPr>
              <p14:cNvContentPartPr/>
              <p14:nvPr/>
            </p14:nvContentPartPr>
            <p14:xfrm>
              <a:off x="5966133" y="3488068"/>
              <a:ext cx="130680" cy="206280"/>
            </p14:xfrm>
          </p:contentPart>
        </mc:Choice>
        <mc:Fallback xmlns="">
          <p:pic>
            <p:nvPicPr>
              <p:cNvPr id="174096" name="Freihand 174095">
                <a:extLst>
                  <a:ext uri="{FF2B5EF4-FFF2-40B4-BE49-F238E27FC236}">
                    <a16:creationId xmlns:a16="http://schemas.microsoft.com/office/drawing/2014/main" id="{97829893-F713-E59D-F189-53DB3D6E838B}"/>
                  </a:ext>
                </a:extLst>
              </p:cNvPr>
              <p:cNvPicPr/>
              <p:nvPr/>
            </p:nvPicPr>
            <p:blipFill>
              <a:blip r:embed="rId56"/>
              <a:stretch>
                <a:fillRect/>
              </a:stretch>
            </p:blipFill>
            <p:spPr>
              <a:xfrm>
                <a:off x="5960013" y="3481948"/>
                <a:ext cx="142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097" name="Freihand 174096">
                <a:extLst>
                  <a:ext uri="{FF2B5EF4-FFF2-40B4-BE49-F238E27FC236}">
                    <a16:creationId xmlns:a16="http://schemas.microsoft.com/office/drawing/2014/main" id="{A2B20740-3254-7EC5-E6DD-8BE9A7023EB7}"/>
                  </a:ext>
                </a:extLst>
              </p14:cNvPr>
              <p14:cNvContentPartPr/>
              <p14:nvPr/>
            </p14:nvContentPartPr>
            <p14:xfrm>
              <a:off x="6131013" y="3605428"/>
              <a:ext cx="193680" cy="82800"/>
            </p14:xfrm>
          </p:contentPart>
        </mc:Choice>
        <mc:Fallback xmlns="">
          <p:pic>
            <p:nvPicPr>
              <p:cNvPr id="174097" name="Freihand 174096">
                <a:extLst>
                  <a:ext uri="{FF2B5EF4-FFF2-40B4-BE49-F238E27FC236}">
                    <a16:creationId xmlns:a16="http://schemas.microsoft.com/office/drawing/2014/main" id="{A2B20740-3254-7EC5-E6DD-8BE9A7023EB7}"/>
                  </a:ext>
                </a:extLst>
              </p:cNvPr>
              <p:cNvPicPr/>
              <p:nvPr/>
            </p:nvPicPr>
            <p:blipFill>
              <a:blip r:embed="rId58"/>
              <a:stretch>
                <a:fillRect/>
              </a:stretch>
            </p:blipFill>
            <p:spPr>
              <a:xfrm>
                <a:off x="6124893" y="3599308"/>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098" name="Freihand 174097">
                <a:extLst>
                  <a:ext uri="{FF2B5EF4-FFF2-40B4-BE49-F238E27FC236}">
                    <a16:creationId xmlns:a16="http://schemas.microsoft.com/office/drawing/2014/main" id="{EDD33859-1C94-EEE4-E906-6817314F6129}"/>
                  </a:ext>
                </a:extLst>
              </p14:cNvPr>
              <p14:cNvContentPartPr/>
              <p14:nvPr/>
            </p14:nvContentPartPr>
            <p14:xfrm>
              <a:off x="6399933" y="3533788"/>
              <a:ext cx="143640" cy="121680"/>
            </p14:xfrm>
          </p:contentPart>
        </mc:Choice>
        <mc:Fallback xmlns="">
          <p:pic>
            <p:nvPicPr>
              <p:cNvPr id="174098" name="Freihand 174097">
                <a:extLst>
                  <a:ext uri="{FF2B5EF4-FFF2-40B4-BE49-F238E27FC236}">
                    <a16:creationId xmlns:a16="http://schemas.microsoft.com/office/drawing/2014/main" id="{EDD33859-1C94-EEE4-E906-6817314F6129}"/>
                  </a:ext>
                </a:extLst>
              </p:cNvPr>
              <p:cNvPicPr/>
              <p:nvPr/>
            </p:nvPicPr>
            <p:blipFill>
              <a:blip r:embed="rId60"/>
              <a:stretch>
                <a:fillRect/>
              </a:stretch>
            </p:blipFill>
            <p:spPr>
              <a:xfrm>
                <a:off x="6393813" y="3527668"/>
                <a:ext cx="155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099" name="Freihand 174098">
                <a:extLst>
                  <a:ext uri="{FF2B5EF4-FFF2-40B4-BE49-F238E27FC236}">
                    <a16:creationId xmlns:a16="http://schemas.microsoft.com/office/drawing/2014/main" id="{4BB0B5A6-21B5-4E3F-3DA5-6973AC09AFEC}"/>
                  </a:ext>
                </a:extLst>
              </p14:cNvPr>
              <p14:cNvContentPartPr/>
              <p14:nvPr/>
            </p14:nvContentPartPr>
            <p14:xfrm>
              <a:off x="6606213" y="3520108"/>
              <a:ext cx="117720" cy="114120"/>
            </p14:xfrm>
          </p:contentPart>
        </mc:Choice>
        <mc:Fallback xmlns="">
          <p:pic>
            <p:nvPicPr>
              <p:cNvPr id="174099" name="Freihand 174098">
                <a:extLst>
                  <a:ext uri="{FF2B5EF4-FFF2-40B4-BE49-F238E27FC236}">
                    <a16:creationId xmlns:a16="http://schemas.microsoft.com/office/drawing/2014/main" id="{4BB0B5A6-21B5-4E3F-3DA5-6973AC09AFEC}"/>
                  </a:ext>
                </a:extLst>
              </p:cNvPr>
              <p:cNvPicPr/>
              <p:nvPr/>
            </p:nvPicPr>
            <p:blipFill>
              <a:blip r:embed="rId62"/>
              <a:stretch>
                <a:fillRect/>
              </a:stretch>
            </p:blipFill>
            <p:spPr>
              <a:xfrm>
                <a:off x="6600093" y="3513988"/>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01" name="Freihand 174100">
                <a:extLst>
                  <a:ext uri="{FF2B5EF4-FFF2-40B4-BE49-F238E27FC236}">
                    <a16:creationId xmlns:a16="http://schemas.microsoft.com/office/drawing/2014/main" id="{734060F4-5FE9-197B-0019-9480726C7ADE}"/>
                  </a:ext>
                </a:extLst>
              </p14:cNvPr>
              <p14:cNvContentPartPr/>
              <p14:nvPr/>
            </p14:nvContentPartPr>
            <p14:xfrm>
              <a:off x="6757413" y="3411388"/>
              <a:ext cx="333720" cy="188280"/>
            </p14:xfrm>
          </p:contentPart>
        </mc:Choice>
        <mc:Fallback xmlns="">
          <p:pic>
            <p:nvPicPr>
              <p:cNvPr id="174101" name="Freihand 174100">
                <a:extLst>
                  <a:ext uri="{FF2B5EF4-FFF2-40B4-BE49-F238E27FC236}">
                    <a16:creationId xmlns:a16="http://schemas.microsoft.com/office/drawing/2014/main" id="{734060F4-5FE9-197B-0019-9480726C7ADE}"/>
                  </a:ext>
                </a:extLst>
              </p:cNvPr>
              <p:cNvPicPr/>
              <p:nvPr/>
            </p:nvPicPr>
            <p:blipFill>
              <a:blip r:embed="rId64"/>
              <a:stretch>
                <a:fillRect/>
              </a:stretch>
            </p:blipFill>
            <p:spPr>
              <a:xfrm>
                <a:off x="6751293" y="3405268"/>
                <a:ext cx="345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102" name="Freihand 174101">
                <a:extLst>
                  <a:ext uri="{FF2B5EF4-FFF2-40B4-BE49-F238E27FC236}">
                    <a16:creationId xmlns:a16="http://schemas.microsoft.com/office/drawing/2014/main" id="{16217CDD-913E-C6DF-D1B5-DCE76BA6DC83}"/>
                  </a:ext>
                </a:extLst>
              </p14:cNvPr>
              <p14:cNvContentPartPr/>
              <p14:nvPr/>
            </p14:nvContentPartPr>
            <p14:xfrm>
              <a:off x="7175733" y="3468268"/>
              <a:ext cx="79200" cy="103320"/>
            </p14:xfrm>
          </p:contentPart>
        </mc:Choice>
        <mc:Fallback xmlns="">
          <p:pic>
            <p:nvPicPr>
              <p:cNvPr id="174102" name="Freihand 174101">
                <a:extLst>
                  <a:ext uri="{FF2B5EF4-FFF2-40B4-BE49-F238E27FC236}">
                    <a16:creationId xmlns:a16="http://schemas.microsoft.com/office/drawing/2014/main" id="{16217CDD-913E-C6DF-D1B5-DCE76BA6DC83}"/>
                  </a:ext>
                </a:extLst>
              </p:cNvPr>
              <p:cNvPicPr/>
              <p:nvPr/>
            </p:nvPicPr>
            <p:blipFill>
              <a:blip r:embed="rId66"/>
              <a:stretch>
                <a:fillRect/>
              </a:stretch>
            </p:blipFill>
            <p:spPr>
              <a:xfrm>
                <a:off x="7169613" y="3462148"/>
                <a:ext cx="9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103" name="Freihand 174102">
                <a:extLst>
                  <a:ext uri="{FF2B5EF4-FFF2-40B4-BE49-F238E27FC236}">
                    <a16:creationId xmlns:a16="http://schemas.microsoft.com/office/drawing/2014/main" id="{8BFF9DC3-76B4-1EC5-F0F4-83A0FB897472}"/>
                  </a:ext>
                </a:extLst>
              </p14:cNvPr>
              <p14:cNvContentPartPr/>
              <p14:nvPr/>
            </p14:nvContentPartPr>
            <p14:xfrm>
              <a:off x="7257453" y="3322828"/>
              <a:ext cx="153720" cy="246240"/>
            </p14:xfrm>
          </p:contentPart>
        </mc:Choice>
        <mc:Fallback xmlns="">
          <p:pic>
            <p:nvPicPr>
              <p:cNvPr id="174103" name="Freihand 174102">
                <a:extLst>
                  <a:ext uri="{FF2B5EF4-FFF2-40B4-BE49-F238E27FC236}">
                    <a16:creationId xmlns:a16="http://schemas.microsoft.com/office/drawing/2014/main" id="{8BFF9DC3-76B4-1EC5-F0F4-83A0FB897472}"/>
                  </a:ext>
                </a:extLst>
              </p:cNvPr>
              <p:cNvPicPr/>
              <p:nvPr/>
            </p:nvPicPr>
            <p:blipFill>
              <a:blip r:embed="rId68"/>
              <a:stretch>
                <a:fillRect/>
              </a:stretch>
            </p:blipFill>
            <p:spPr>
              <a:xfrm>
                <a:off x="7251333" y="3316708"/>
                <a:ext cx="165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104" name="Freihand 174103">
                <a:extLst>
                  <a:ext uri="{FF2B5EF4-FFF2-40B4-BE49-F238E27FC236}">
                    <a16:creationId xmlns:a16="http://schemas.microsoft.com/office/drawing/2014/main" id="{20C3FD50-7AEC-5427-E18A-6C53B2435634}"/>
                  </a:ext>
                </a:extLst>
              </p14:cNvPr>
              <p14:cNvContentPartPr/>
              <p14:nvPr/>
            </p14:nvContentPartPr>
            <p14:xfrm>
              <a:off x="7499373" y="3378988"/>
              <a:ext cx="90000" cy="167400"/>
            </p14:xfrm>
          </p:contentPart>
        </mc:Choice>
        <mc:Fallback xmlns="">
          <p:pic>
            <p:nvPicPr>
              <p:cNvPr id="174104" name="Freihand 174103">
                <a:extLst>
                  <a:ext uri="{FF2B5EF4-FFF2-40B4-BE49-F238E27FC236}">
                    <a16:creationId xmlns:a16="http://schemas.microsoft.com/office/drawing/2014/main" id="{20C3FD50-7AEC-5427-E18A-6C53B2435634}"/>
                  </a:ext>
                </a:extLst>
              </p:cNvPr>
              <p:cNvPicPr/>
              <p:nvPr/>
            </p:nvPicPr>
            <p:blipFill>
              <a:blip r:embed="rId70"/>
              <a:stretch>
                <a:fillRect/>
              </a:stretch>
            </p:blipFill>
            <p:spPr>
              <a:xfrm>
                <a:off x="7493253" y="3372868"/>
                <a:ext cx="10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105" name="Freihand 174104">
                <a:extLst>
                  <a:ext uri="{FF2B5EF4-FFF2-40B4-BE49-F238E27FC236}">
                    <a16:creationId xmlns:a16="http://schemas.microsoft.com/office/drawing/2014/main" id="{23923340-D97C-113A-CA62-6870329923CA}"/>
                  </a:ext>
                </a:extLst>
              </p14:cNvPr>
              <p14:cNvContentPartPr/>
              <p14:nvPr/>
            </p14:nvContentPartPr>
            <p14:xfrm>
              <a:off x="7644093" y="3375748"/>
              <a:ext cx="72360" cy="123840"/>
            </p14:xfrm>
          </p:contentPart>
        </mc:Choice>
        <mc:Fallback xmlns="">
          <p:pic>
            <p:nvPicPr>
              <p:cNvPr id="174105" name="Freihand 174104">
                <a:extLst>
                  <a:ext uri="{FF2B5EF4-FFF2-40B4-BE49-F238E27FC236}">
                    <a16:creationId xmlns:a16="http://schemas.microsoft.com/office/drawing/2014/main" id="{23923340-D97C-113A-CA62-6870329923CA}"/>
                  </a:ext>
                </a:extLst>
              </p:cNvPr>
              <p:cNvPicPr/>
              <p:nvPr/>
            </p:nvPicPr>
            <p:blipFill>
              <a:blip r:embed="rId72"/>
              <a:stretch>
                <a:fillRect/>
              </a:stretch>
            </p:blipFill>
            <p:spPr>
              <a:xfrm>
                <a:off x="7637973" y="3369628"/>
                <a:ext cx="84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106" name="Freihand 174105">
                <a:extLst>
                  <a:ext uri="{FF2B5EF4-FFF2-40B4-BE49-F238E27FC236}">
                    <a16:creationId xmlns:a16="http://schemas.microsoft.com/office/drawing/2014/main" id="{23A92E89-4756-2CE9-A0E1-1F2ECBB11DC9}"/>
                  </a:ext>
                </a:extLst>
              </p14:cNvPr>
              <p14:cNvContentPartPr/>
              <p14:nvPr/>
            </p14:nvContentPartPr>
            <p14:xfrm>
              <a:off x="7760013" y="3362068"/>
              <a:ext cx="90360" cy="136080"/>
            </p14:xfrm>
          </p:contentPart>
        </mc:Choice>
        <mc:Fallback xmlns="">
          <p:pic>
            <p:nvPicPr>
              <p:cNvPr id="174106" name="Freihand 174105">
                <a:extLst>
                  <a:ext uri="{FF2B5EF4-FFF2-40B4-BE49-F238E27FC236}">
                    <a16:creationId xmlns:a16="http://schemas.microsoft.com/office/drawing/2014/main" id="{23A92E89-4756-2CE9-A0E1-1F2ECBB11DC9}"/>
                  </a:ext>
                </a:extLst>
              </p:cNvPr>
              <p:cNvPicPr/>
              <p:nvPr/>
            </p:nvPicPr>
            <p:blipFill>
              <a:blip r:embed="rId74"/>
              <a:stretch>
                <a:fillRect/>
              </a:stretch>
            </p:blipFill>
            <p:spPr>
              <a:xfrm>
                <a:off x="7753893" y="3355948"/>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107" name="Freihand 174106">
                <a:extLst>
                  <a:ext uri="{FF2B5EF4-FFF2-40B4-BE49-F238E27FC236}">
                    <a16:creationId xmlns:a16="http://schemas.microsoft.com/office/drawing/2014/main" id="{5F4311CA-364C-0E52-245B-A0C0DD44D896}"/>
                  </a:ext>
                </a:extLst>
              </p14:cNvPr>
              <p14:cNvContentPartPr/>
              <p14:nvPr/>
            </p14:nvContentPartPr>
            <p14:xfrm>
              <a:off x="7851093" y="3258388"/>
              <a:ext cx="87480" cy="198720"/>
            </p14:xfrm>
          </p:contentPart>
        </mc:Choice>
        <mc:Fallback xmlns="">
          <p:pic>
            <p:nvPicPr>
              <p:cNvPr id="174107" name="Freihand 174106">
                <a:extLst>
                  <a:ext uri="{FF2B5EF4-FFF2-40B4-BE49-F238E27FC236}">
                    <a16:creationId xmlns:a16="http://schemas.microsoft.com/office/drawing/2014/main" id="{5F4311CA-364C-0E52-245B-A0C0DD44D896}"/>
                  </a:ext>
                </a:extLst>
              </p:cNvPr>
              <p:cNvPicPr/>
              <p:nvPr/>
            </p:nvPicPr>
            <p:blipFill>
              <a:blip r:embed="rId76"/>
              <a:stretch>
                <a:fillRect/>
              </a:stretch>
            </p:blipFill>
            <p:spPr>
              <a:xfrm>
                <a:off x="7844973" y="3252268"/>
                <a:ext cx="99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109" name="Freihand 174108">
                <a:extLst>
                  <a:ext uri="{FF2B5EF4-FFF2-40B4-BE49-F238E27FC236}">
                    <a16:creationId xmlns:a16="http://schemas.microsoft.com/office/drawing/2014/main" id="{DB70FBE5-69A1-9411-4247-5977CC63872F}"/>
                  </a:ext>
                </a:extLst>
              </p14:cNvPr>
              <p14:cNvContentPartPr/>
              <p14:nvPr/>
            </p14:nvContentPartPr>
            <p14:xfrm>
              <a:off x="7980333" y="3302668"/>
              <a:ext cx="149040" cy="129960"/>
            </p14:xfrm>
          </p:contentPart>
        </mc:Choice>
        <mc:Fallback xmlns="">
          <p:pic>
            <p:nvPicPr>
              <p:cNvPr id="174109" name="Freihand 174108">
                <a:extLst>
                  <a:ext uri="{FF2B5EF4-FFF2-40B4-BE49-F238E27FC236}">
                    <a16:creationId xmlns:a16="http://schemas.microsoft.com/office/drawing/2014/main" id="{DB70FBE5-69A1-9411-4247-5977CC63872F}"/>
                  </a:ext>
                </a:extLst>
              </p:cNvPr>
              <p:cNvPicPr/>
              <p:nvPr/>
            </p:nvPicPr>
            <p:blipFill>
              <a:blip r:embed="rId78"/>
              <a:stretch>
                <a:fillRect/>
              </a:stretch>
            </p:blipFill>
            <p:spPr>
              <a:xfrm>
                <a:off x="7974213" y="3296548"/>
                <a:ext cx="161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110" name="Freihand 174109">
                <a:extLst>
                  <a:ext uri="{FF2B5EF4-FFF2-40B4-BE49-F238E27FC236}">
                    <a16:creationId xmlns:a16="http://schemas.microsoft.com/office/drawing/2014/main" id="{3CA6E955-39E6-1B78-DA9E-F9E776C10A40}"/>
                  </a:ext>
                </a:extLst>
              </p14:cNvPr>
              <p14:cNvContentPartPr/>
              <p14:nvPr/>
            </p14:nvContentPartPr>
            <p14:xfrm>
              <a:off x="6776133" y="2720188"/>
              <a:ext cx="937800" cy="438120"/>
            </p14:xfrm>
          </p:contentPart>
        </mc:Choice>
        <mc:Fallback xmlns="">
          <p:pic>
            <p:nvPicPr>
              <p:cNvPr id="174110" name="Freihand 174109">
                <a:extLst>
                  <a:ext uri="{FF2B5EF4-FFF2-40B4-BE49-F238E27FC236}">
                    <a16:creationId xmlns:a16="http://schemas.microsoft.com/office/drawing/2014/main" id="{3CA6E955-39E6-1B78-DA9E-F9E776C10A40}"/>
                  </a:ext>
                </a:extLst>
              </p:cNvPr>
              <p:cNvPicPr/>
              <p:nvPr/>
            </p:nvPicPr>
            <p:blipFill>
              <a:blip r:embed="rId80"/>
              <a:stretch>
                <a:fillRect/>
              </a:stretch>
            </p:blipFill>
            <p:spPr>
              <a:xfrm>
                <a:off x="6770013" y="2714068"/>
                <a:ext cx="9500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111" name="Freihand 174110">
                <a:extLst>
                  <a:ext uri="{FF2B5EF4-FFF2-40B4-BE49-F238E27FC236}">
                    <a16:creationId xmlns:a16="http://schemas.microsoft.com/office/drawing/2014/main" id="{4499F366-2F15-A00F-77FA-8BE499D87192}"/>
                  </a:ext>
                </a:extLst>
              </p14:cNvPr>
              <p14:cNvContentPartPr/>
              <p14:nvPr/>
            </p14:nvContentPartPr>
            <p14:xfrm>
              <a:off x="7522773" y="2430748"/>
              <a:ext cx="1195200" cy="439560"/>
            </p14:xfrm>
          </p:contentPart>
        </mc:Choice>
        <mc:Fallback xmlns="">
          <p:pic>
            <p:nvPicPr>
              <p:cNvPr id="174111" name="Freihand 174110">
                <a:extLst>
                  <a:ext uri="{FF2B5EF4-FFF2-40B4-BE49-F238E27FC236}">
                    <a16:creationId xmlns:a16="http://schemas.microsoft.com/office/drawing/2014/main" id="{4499F366-2F15-A00F-77FA-8BE499D87192}"/>
                  </a:ext>
                </a:extLst>
              </p:cNvPr>
              <p:cNvPicPr/>
              <p:nvPr/>
            </p:nvPicPr>
            <p:blipFill>
              <a:blip r:embed="rId82"/>
              <a:stretch>
                <a:fillRect/>
              </a:stretch>
            </p:blipFill>
            <p:spPr>
              <a:xfrm>
                <a:off x="7516653" y="2424628"/>
                <a:ext cx="12074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141" name="Freihand 174140">
                <a:extLst>
                  <a:ext uri="{FF2B5EF4-FFF2-40B4-BE49-F238E27FC236}">
                    <a16:creationId xmlns:a16="http://schemas.microsoft.com/office/drawing/2014/main" id="{957ED0C5-F301-E967-A7EE-0A6C56D002AF}"/>
                  </a:ext>
                </a:extLst>
              </p14:cNvPr>
              <p14:cNvContentPartPr/>
              <p14:nvPr/>
            </p14:nvContentPartPr>
            <p14:xfrm>
              <a:off x="6779733" y="2727388"/>
              <a:ext cx="753840" cy="495720"/>
            </p14:xfrm>
          </p:contentPart>
        </mc:Choice>
        <mc:Fallback xmlns="">
          <p:pic>
            <p:nvPicPr>
              <p:cNvPr id="174141" name="Freihand 174140">
                <a:extLst>
                  <a:ext uri="{FF2B5EF4-FFF2-40B4-BE49-F238E27FC236}">
                    <a16:creationId xmlns:a16="http://schemas.microsoft.com/office/drawing/2014/main" id="{957ED0C5-F301-E967-A7EE-0A6C56D002AF}"/>
                  </a:ext>
                </a:extLst>
              </p:cNvPr>
              <p:cNvPicPr/>
              <p:nvPr/>
            </p:nvPicPr>
            <p:blipFill>
              <a:blip r:embed="rId84"/>
              <a:stretch>
                <a:fillRect/>
              </a:stretch>
            </p:blipFill>
            <p:spPr>
              <a:xfrm>
                <a:off x="6773613" y="2721268"/>
                <a:ext cx="766080" cy="507960"/>
              </a:xfrm>
              <a:prstGeom prst="rect">
                <a:avLst/>
              </a:prstGeom>
            </p:spPr>
          </p:pic>
        </mc:Fallback>
      </mc:AlternateContent>
      <p:grpSp>
        <p:nvGrpSpPr>
          <p:cNvPr id="174158" name="Gruppieren 174157">
            <a:extLst>
              <a:ext uri="{FF2B5EF4-FFF2-40B4-BE49-F238E27FC236}">
                <a16:creationId xmlns:a16="http://schemas.microsoft.com/office/drawing/2014/main" id="{AC6F1D23-6D4D-A8D4-0FD5-F6BA55AA679A}"/>
              </a:ext>
            </a:extLst>
          </p:cNvPr>
          <p:cNvGrpSpPr/>
          <p:nvPr/>
        </p:nvGrpSpPr>
        <p:grpSpPr>
          <a:xfrm>
            <a:off x="8820573" y="199828"/>
            <a:ext cx="2813040" cy="3525480"/>
            <a:chOff x="8820573" y="199828"/>
            <a:chExt cx="2813040" cy="3525480"/>
          </a:xfrm>
        </p:grpSpPr>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264BABC-6CF1-A48E-97B9-6ACF4E7323C3}"/>
                    </a:ext>
                  </a:extLst>
                </p14:cNvPr>
                <p14:cNvContentPartPr/>
                <p14:nvPr/>
              </p14:nvContentPartPr>
              <p14:xfrm>
                <a:off x="9211173" y="493228"/>
                <a:ext cx="65880" cy="148320"/>
              </p14:xfrm>
            </p:contentPart>
          </mc:Choice>
          <mc:Fallback xmlns="">
            <p:pic>
              <p:nvPicPr>
                <p:cNvPr id="14" name="Freihand 13">
                  <a:extLst>
                    <a:ext uri="{FF2B5EF4-FFF2-40B4-BE49-F238E27FC236}">
                      <a16:creationId xmlns:a16="http://schemas.microsoft.com/office/drawing/2014/main" id="{8264BABC-6CF1-A48E-97B9-6ACF4E7323C3}"/>
                    </a:ext>
                  </a:extLst>
                </p:cNvPr>
                <p:cNvPicPr/>
                <p:nvPr/>
              </p:nvPicPr>
              <p:blipFill>
                <a:blip r:embed="rId86"/>
                <a:stretch>
                  <a:fillRect/>
                </a:stretch>
              </p:blipFill>
              <p:spPr>
                <a:xfrm>
                  <a:off x="9205053" y="487108"/>
                  <a:ext cx="7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EDA77A85-CBFF-3AEF-FC69-5319931CD3DE}"/>
                    </a:ext>
                  </a:extLst>
                </p14:cNvPr>
                <p14:cNvContentPartPr/>
                <p14:nvPr/>
              </p14:nvContentPartPr>
              <p14:xfrm>
                <a:off x="9357693" y="423388"/>
                <a:ext cx="306360" cy="147600"/>
              </p14:xfrm>
            </p:contentPart>
          </mc:Choice>
          <mc:Fallback xmlns="">
            <p:pic>
              <p:nvPicPr>
                <p:cNvPr id="15" name="Freihand 14">
                  <a:extLst>
                    <a:ext uri="{FF2B5EF4-FFF2-40B4-BE49-F238E27FC236}">
                      <a16:creationId xmlns:a16="http://schemas.microsoft.com/office/drawing/2014/main" id="{EDA77A85-CBFF-3AEF-FC69-5319931CD3DE}"/>
                    </a:ext>
                  </a:extLst>
                </p:cNvPr>
                <p:cNvPicPr/>
                <p:nvPr/>
              </p:nvPicPr>
              <p:blipFill>
                <a:blip r:embed="rId88"/>
                <a:stretch>
                  <a:fillRect/>
                </a:stretch>
              </p:blipFill>
              <p:spPr>
                <a:xfrm>
                  <a:off x="9351573" y="417268"/>
                  <a:ext cx="318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67333060-DDFE-008B-9DCD-C086DF95AD3B}"/>
                    </a:ext>
                  </a:extLst>
                </p14:cNvPr>
                <p14:cNvContentPartPr/>
                <p14:nvPr/>
              </p14:nvContentPartPr>
              <p14:xfrm>
                <a:off x="9690693" y="385228"/>
                <a:ext cx="83880" cy="194040"/>
              </p14:xfrm>
            </p:contentPart>
          </mc:Choice>
          <mc:Fallback xmlns="">
            <p:pic>
              <p:nvPicPr>
                <p:cNvPr id="16" name="Freihand 15">
                  <a:extLst>
                    <a:ext uri="{FF2B5EF4-FFF2-40B4-BE49-F238E27FC236}">
                      <a16:creationId xmlns:a16="http://schemas.microsoft.com/office/drawing/2014/main" id="{67333060-DDFE-008B-9DCD-C086DF95AD3B}"/>
                    </a:ext>
                  </a:extLst>
                </p:cNvPr>
                <p:cNvPicPr/>
                <p:nvPr/>
              </p:nvPicPr>
              <p:blipFill>
                <a:blip r:embed="rId90"/>
                <a:stretch>
                  <a:fillRect/>
                </a:stretch>
              </p:blipFill>
              <p:spPr>
                <a:xfrm>
                  <a:off x="9684573" y="379108"/>
                  <a:ext cx="96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ACD9D550-5E9A-4570-BD9A-BE142B3B5F31}"/>
                    </a:ext>
                  </a:extLst>
                </p14:cNvPr>
                <p14:cNvContentPartPr/>
                <p14:nvPr/>
              </p14:nvContentPartPr>
              <p14:xfrm>
                <a:off x="9804453" y="340588"/>
                <a:ext cx="229320" cy="105480"/>
              </p14:xfrm>
            </p:contentPart>
          </mc:Choice>
          <mc:Fallback xmlns="">
            <p:pic>
              <p:nvPicPr>
                <p:cNvPr id="17" name="Freihand 16">
                  <a:extLst>
                    <a:ext uri="{FF2B5EF4-FFF2-40B4-BE49-F238E27FC236}">
                      <a16:creationId xmlns:a16="http://schemas.microsoft.com/office/drawing/2014/main" id="{ACD9D550-5E9A-4570-BD9A-BE142B3B5F31}"/>
                    </a:ext>
                  </a:extLst>
                </p:cNvPr>
                <p:cNvPicPr/>
                <p:nvPr/>
              </p:nvPicPr>
              <p:blipFill>
                <a:blip r:embed="rId92"/>
                <a:stretch>
                  <a:fillRect/>
                </a:stretch>
              </p:blipFill>
              <p:spPr>
                <a:xfrm>
                  <a:off x="9798333" y="334468"/>
                  <a:ext cx="24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198503C-400B-B9FE-E62A-F5239C1D9C6B}"/>
                    </a:ext>
                  </a:extLst>
                </p14:cNvPr>
                <p14:cNvContentPartPr/>
                <p14:nvPr/>
              </p14:nvContentPartPr>
              <p14:xfrm>
                <a:off x="10268133" y="199828"/>
                <a:ext cx="295200" cy="171000"/>
              </p14:xfrm>
            </p:contentPart>
          </mc:Choice>
          <mc:Fallback xmlns="">
            <p:pic>
              <p:nvPicPr>
                <p:cNvPr id="19" name="Freihand 18">
                  <a:extLst>
                    <a:ext uri="{FF2B5EF4-FFF2-40B4-BE49-F238E27FC236}">
                      <a16:creationId xmlns:a16="http://schemas.microsoft.com/office/drawing/2014/main" id="{E198503C-400B-B9FE-E62A-F5239C1D9C6B}"/>
                    </a:ext>
                  </a:extLst>
                </p:cNvPr>
                <p:cNvPicPr/>
                <p:nvPr/>
              </p:nvPicPr>
              <p:blipFill>
                <a:blip r:embed="rId94"/>
                <a:stretch>
                  <a:fillRect/>
                </a:stretch>
              </p:blipFill>
              <p:spPr>
                <a:xfrm>
                  <a:off x="10262013" y="193708"/>
                  <a:ext cx="307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F58BC9D8-98F5-3CBA-080A-E1367E46F4EE}"/>
                    </a:ext>
                  </a:extLst>
                </p14:cNvPr>
                <p14:cNvContentPartPr/>
                <p14:nvPr/>
              </p14:nvContentPartPr>
              <p14:xfrm>
                <a:off x="9341493" y="808948"/>
                <a:ext cx="118080" cy="111600"/>
              </p14:xfrm>
            </p:contentPart>
          </mc:Choice>
          <mc:Fallback xmlns="">
            <p:pic>
              <p:nvPicPr>
                <p:cNvPr id="20" name="Freihand 19">
                  <a:extLst>
                    <a:ext uri="{FF2B5EF4-FFF2-40B4-BE49-F238E27FC236}">
                      <a16:creationId xmlns:a16="http://schemas.microsoft.com/office/drawing/2014/main" id="{F58BC9D8-98F5-3CBA-080A-E1367E46F4EE}"/>
                    </a:ext>
                  </a:extLst>
                </p:cNvPr>
                <p:cNvPicPr/>
                <p:nvPr/>
              </p:nvPicPr>
              <p:blipFill>
                <a:blip r:embed="rId96"/>
                <a:stretch>
                  <a:fillRect/>
                </a:stretch>
              </p:blipFill>
              <p:spPr>
                <a:xfrm>
                  <a:off x="9335373" y="802828"/>
                  <a:ext cx="130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790AE53B-9833-E021-3566-F304815793A8}"/>
                    </a:ext>
                  </a:extLst>
                </p14:cNvPr>
                <p14:cNvContentPartPr/>
                <p14:nvPr/>
              </p14:nvContentPartPr>
              <p14:xfrm>
                <a:off x="9507453" y="775468"/>
                <a:ext cx="101880" cy="117720"/>
              </p14:xfrm>
            </p:contentPart>
          </mc:Choice>
          <mc:Fallback xmlns="">
            <p:pic>
              <p:nvPicPr>
                <p:cNvPr id="21" name="Freihand 20">
                  <a:extLst>
                    <a:ext uri="{FF2B5EF4-FFF2-40B4-BE49-F238E27FC236}">
                      <a16:creationId xmlns:a16="http://schemas.microsoft.com/office/drawing/2014/main" id="{790AE53B-9833-E021-3566-F304815793A8}"/>
                    </a:ext>
                  </a:extLst>
                </p:cNvPr>
                <p:cNvPicPr/>
                <p:nvPr/>
              </p:nvPicPr>
              <p:blipFill>
                <a:blip r:embed="rId98"/>
                <a:stretch>
                  <a:fillRect/>
                </a:stretch>
              </p:blipFill>
              <p:spPr>
                <a:xfrm>
                  <a:off x="9501333" y="769348"/>
                  <a:ext cx="11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7200FD59-EBB2-1C91-595D-03BDFF8C11B2}"/>
                    </a:ext>
                  </a:extLst>
                </p14:cNvPr>
                <p14:cNvContentPartPr/>
                <p14:nvPr/>
              </p14:nvContentPartPr>
              <p14:xfrm>
                <a:off x="9638853" y="664948"/>
                <a:ext cx="250560" cy="168840"/>
              </p14:xfrm>
            </p:contentPart>
          </mc:Choice>
          <mc:Fallback xmlns="">
            <p:pic>
              <p:nvPicPr>
                <p:cNvPr id="22" name="Freihand 21">
                  <a:extLst>
                    <a:ext uri="{FF2B5EF4-FFF2-40B4-BE49-F238E27FC236}">
                      <a16:creationId xmlns:a16="http://schemas.microsoft.com/office/drawing/2014/main" id="{7200FD59-EBB2-1C91-595D-03BDFF8C11B2}"/>
                    </a:ext>
                  </a:extLst>
                </p:cNvPr>
                <p:cNvPicPr/>
                <p:nvPr/>
              </p:nvPicPr>
              <p:blipFill>
                <a:blip r:embed="rId100"/>
                <a:stretch>
                  <a:fillRect/>
                </a:stretch>
              </p:blipFill>
              <p:spPr>
                <a:xfrm>
                  <a:off x="9632733" y="658828"/>
                  <a:ext cx="262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27C11706-8EFF-8E04-C296-F92BF40035BF}"/>
                    </a:ext>
                  </a:extLst>
                </p14:cNvPr>
                <p14:cNvContentPartPr/>
                <p14:nvPr/>
              </p14:nvContentPartPr>
              <p14:xfrm>
                <a:off x="9906333" y="604828"/>
                <a:ext cx="162720" cy="204840"/>
              </p14:xfrm>
            </p:contentPart>
          </mc:Choice>
          <mc:Fallback xmlns="">
            <p:pic>
              <p:nvPicPr>
                <p:cNvPr id="23" name="Freihand 22">
                  <a:extLst>
                    <a:ext uri="{FF2B5EF4-FFF2-40B4-BE49-F238E27FC236}">
                      <a16:creationId xmlns:a16="http://schemas.microsoft.com/office/drawing/2014/main" id="{27C11706-8EFF-8E04-C296-F92BF40035BF}"/>
                    </a:ext>
                  </a:extLst>
                </p:cNvPr>
                <p:cNvPicPr/>
                <p:nvPr/>
              </p:nvPicPr>
              <p:blipFill>
                <a:blip r:embed="rId102"/>
                <a:stretch>
                  <a:fillRect/>
                </a:stretch>
              </p:blipFill>
              <p:spPr>
                <a:xfrm>
                  <a:off x="9900213" y="598708"/>
                  <a:ext cx="17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 name="Freihand 24">
                  <a:extLst>
                    <a:ext uri="{FF2B5EF4-FFF2-40B4-BE49-F238E27FC236}">
                      <a16:creationId xmlns:a16="http://schemas.microsoft.com/office/drawing/2014/main" id="{07EDABE2-D649-1E07-BEAC-AE6E1FCF4997}"/>
                    </a:ext>
                  </a:extLst>
                </p14:cNvPr>
                <p14:cNvContentPartPr/>
                <p14:nvPr/>
              </p14:nvContentPartPr>
              <p14:xfrm>
                <a:off x="10215573" y="609148"/>
                <a:ext cx="120960" cy="158400"/>
              </p14:xfrm>
            </p:contentPart>
          </mc:Choice>
          <mc:Fallback xmlns="">
            <p:pic>
              <p:nvPicPr>
                <p:cNvPr id="25" name="Freihand 24">
                  <a:extLst>
                    <a:ext uri="{FF2B5EF4-FFF2-40B4-BE49-F238E27FC236}">
                      <a16:creationId xmlns:a16="http://schemas.microsoft.com/office/drawing/2014/main" id="{07EDABE2-D649-1E07-BEAC-AE6E1FCF4997}"/>
                    </a:ext>
                  </a:extLst>
                </p:cNvPr>
                <p:cNvPicPr/>
                <p:nvPr/>
              </p:nvPicPr>
              <p:blipFill>
                <a:blip r:embed="rId104"/>
                <a:stretch>
                  <a:fillRect/>
                </a:stretch>
              </p:blipFill>
              <p:spPr>
                <a:xfrm>
                  <a:off x="10209453" y="603028"/>
                  <a:ext cx="133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 name="Freihand 25">
                  <a:extLst>
                    <a:ext uri="{FF2B5EF4-FFF2-40B4-BE49-F238E27FC236}">
                      <a16:creationId xmlns:a16="http://schemas.microsoft.com/office/drawing/2014/main" id="{FE197385-A802-1FFB-CF25-90FD846C6E59}"/>
                    </a:ext>
                  </a:extLst>
                </p14:cNvPr>
                <p14:cNvContentPartPr/>
                <p14:nvPr/>
              </p14:nvContentPartPr>
              <p14:xfrm>
                <a:off x="10341213" y="533188"/>
                <a:ext cx="297000" cy="173160"/>
              </p14:xfrm>
            </p:contentPart>
          </mc:Choice>
          <mc:Fallback xmlns="">
            <p:pic>
              <p:nvPicPr>
                <p:cNvPr id="26" name="Freihand 25">
                  <a:extLst>
                    <a:ext uri="{FF2B5EF4-FFF2-40B4-BE49-F238E27FC236}">
                      <a16:creationId xmlns:a16="http://schemas.microsoft.com/office/drawing/2014/main" id="{FE197385-A802-1FFB-CF25-90FD846C6E59}"/>
                    </a:ext>
                  </a:extLst>
                </p:cNvPr>
                <p:cNvPicPr/>
                <p:nvPr/>
              </p:nvPicPr>
              <p:blipFill>
                <a:blip r:embed="rId106"/>
                <a:stretch>
                  <a:fillRect/>
                </a:stretch>
              </p:blipFill>
              <p:spPr>
                <a:xfrm>
                  <a:off x="10335093" y="527068"/>
                  <a:ext cx="30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 name="Freihand 26">
                  <a:extLst>
                    <a:ext uri="{FF2B5EF4-FFF2-40B4-BE49-F238E27FC236}">
                      <a16:creationId xmlns:a16="http://schemas.microsoft.com/office/drawing/2014/main" id="{5F4AB9D9-98E5-1B67-4DC0-27EC2896D062}"/>
                    </a:ext>
                  </a:extLst>
                </p14:cNvPr>
                <p14:cNvContentPartPr/>
                <p14:nvPr/>
              </p14:nvContentPartPr>
              <p14:xfrm>
                <a:off x="10652253" y="549028"/>
                <a:ext cx="63360" cy="199440"/>
              </p14:xfrm>
            </p:contentPart>
          </mc:Choice>
          <mc:Fallback xmlns="">
            <p:pic>
              <p:nvPicPr>
                <p:cNvPr id="27" name="Freihand 26">
                  <a:extLst>
                    <a:ext uri="{FF2B5EF4-FFF2-40B4-BE49-F238E27FC236}">
                      <a16:creationId xmlns:a16="http://schemas.microsoft.com/office/drawing/2014/main" id="{5F4AB9D9-98E5-1B67-4DC0-27EC2896D062}"/>
                    </a:ext>
                  </a:extLst>
                </p:cNvPr>
                <p:cNvPicPr/>
                <p:nvPr/>
              </p:nvPicPr>
              <p:blipFill>
                <a:blip r:embed="rId108"/>
                <a:stretch>
                  <a:fillRect/>
                </a:stretch>
              </p:blipFill>
              <p:spPr>
                <a:xfrm>
                  <a:off x="10646133" y="542908"/>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Freihand 27">
                  <a:extLst>
                    <a:ext uri="{FF2B5EF4-FFF2-40B4-BE49-F238E27FC236}">
                      <a16:creationId xmlns:a16="http://schemas.microsoft.com/office/drawing/2014/main" id="{252CB6C2-E4EB-647C-CFDB-CA02B3B3706C}"/>
                    </a:ext>
                  </a:extLst>
                </p14:cNvPr>
                <p14:cNvContentPartPr/>
                <p14:nvPr/>
              </p14:nvContentPartPr>
              <p14:xfrm>
                <a:off x="10748013" y="414748"/>
                <a:ext cx="356400" cy="357840"/>
              </p14:xfrm>
            </p:contentPart>
          </mc:Choice>
          <mc:Fallback xmlns="">
            <p:pic>
              <p:nvPicPr>
                <p:cNvPr id="28" name="Freihand 27">
                  <a:extLst>
                    <a:ext uri="{FF2B5EF4-FFF2-40B4-BE49-F238E27FC236}">
                      <a16:creationId xmlns:a16="http://schemas.microsoft.com/office/drawing/2014/main" id="{252CB6C2-E4EB-647C-CFDB-CA02B3B3706C}"/>
                    </a:ext>
                  </a:extLst>
                </p:cNvPr>
                <p:cNvPicPr/>
                <p:nvPr/>
              </p:nvPicPr>
              <p:blipFill>
                <a:blip r:embed="rId110"/>
                <a:stretch>
                  <a:fillRect/>
                </a:stretch>
              </p:blipFill>
              <p:spPr>
                <a:xfrm>
                  <a:off x="10741893" y="408628"/>
                  <a:ext cx="368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 name="Freihand 29">
                  <a:extLst>
                    <a:ext uri="{FF2B5EF4-FFF2-40B4-BE49-F238E27FC236}">
                      <a16:creationId xmlns:a16="http://schemas.microsoft.com/office/drawing/2014/main" id="{F3E22141-5111-0ACE-B47C-20972A07A507}"/>
                    </a:ext>
                  </a:extLst>
                </p14:cNvPr>
                <p14:cNvContentPartPr/>
                <p14:nvPr/>
              </p14:nvContentPartPr>
              <p14:xfrm>
                <a:off x="9335013" y="1118548"/>
                <a:ext cx="207720" cy="211320"/>
              </p14:xfrm>
            </p:contentPart>
          </mc:Choice>
          <mc:Fallback xmlns="">
            <p:pic>
              <p:nvPicPr>
                <p:cNvPr id="30" name="Freihand 29">
                  <a:extLst>
                    <a:ext uri="{FF2B5EF4-FFF2-40B4-BE49-F238E27FC236}">
                      <a16:creationId xmlns:a16="http://schemas.microsoft.com/office/drawing/2014/main" id="{F3E22141-5111-0ACE-B47C-20972A07A507}"/>
                    </a:ext>
                  </a:extLst>
                </p:cNvPr>
                <p:cNvPicPr/>
                <p:nvPr/>
              </p:nvPicPr>
              <p:blipFill>
                <a:blip r:embed="rId112"/>
                <a:stretch>
                  <a:fillRect/>
                </a:stretch>
              </p:blipFill>
              <p:spPr>
                <a:xfrm>
                  <a:off x="9328893" y="1112428"/>
                  <a:ext cx="219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Freihand 30">
                  <a:extLst>
                    <a:ext uri="{FF2B5EF4-FFF2-40B4-BE49-F238E27FC236}">
                      <a16:creationId xmlns:a16="http://schemas.microsoft.com/office/drawing/2014/main" id="{94B5A563-0299-434F-3A3F-73A2072271E5}"/>
                    </a:ext>
                  </a:extLst>
                </p14:cNvPr>
                <p14:cNvContentPartPr/>
                <p14:nvPr/>
              </p14:nvContentPartPr>
              <p14:xfrm>
                <a:off x="9578013" y="1118188"/>
                <a:ext cx="27360" cy="159120"/>
              </p14:xfrm>
            </p:contentPart>
          </mc:Choice>
          <mc:Fallback xmlns="">
            <p:pic>
              <p:nvPicPr>
                <p:cNvPr id="31" name="Freihand 30">
                  <a:extLst>
                    <a:ext uri="{FF2B5EF4-FFF2-40B4-BE49-F238E27FC236}">
                      <a16:creationId xmlns:a16="http://schemas.microsoft.com/office/drawing/2014/main" id="{94B5A563-0299-434F-3A3F-73A2072271E5}"/>
                    </a:ext>
                  </a:extLst>
                </p:cNvPr>
                <p:cNvPicPr/>
                <p:nvPr/>
              </p:nvPicPr>
              <p:blipFill>
                <a:blip r:embed="rId114"/>
                <a:stretch>
                  <a:fillRect/>
                </a:stretch>
              </p:blipFill>
              <p:spPr>
                <a:xfrm>
                  <a:off x="9571893" y="1112068"/>
                  <a:ext cx="39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2" name="Freihand 31">
                  <a:extLst>
                    <a:ext uri="{FF2B5EF4-FFF2-40B4-BE49-F238E27FC236}">
                      <a16:creationId xmlns:a16="http://schemas.microsoft.com/office/drawing/2014/main" id="{718D9651-AFAB-CD88-5683-05FF71D2403E}"/>
                    </a:ext>
                  </a:extLst>
                </p14:cNvPr>
                <p14:cNvContentPartPr/>
                <p14:nvPr/>
              </p14:nvContentPartPr>
              <p14:xfrm>
                <a:off x="9623373" y="1009108"/>
                <a:ext cx="210960" cy="227160"/>
              </p14:xfrm>
            </p:contentPart>
          </mc:Choice>
          <mc:Fallback xmlns="">
            <p:pic>
              <p:nvPicPr>
                <p:cNvPr id="32" name="Freihand 31">
                  <a:extLst>
                    <a:ext uri="{FF2B5EF4-FFF2-40B4-BE49-F238E27FC236}">
                      <a16:creationId xmlns:a16="http://schemas.microsoft.com/office/drawing/2014/main" id="{718D9651-AFAB-CD88-5683-05FF71D2403E}"/>
                    </a:ext>
                  </a:extLst>
                </p:cNvPr>
                <p:cNvPicPr/>
                <p:nvPr/>
              </p:nvPicPr>
              <p:blipFill>
                <a:blip r:embed="rId116"/>
                <a:stretch>
                  <a:fillRect/>
                </a:stretch>
              </p:blipFill>
              <p:spPr>
                <a:xfrm>
                  <a:off x="9617253" y="1002988"/>
                  <a:ext cx="223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3A50A91D-C0E6-8EAD-EEE0-14AC3E2183A4}"/>
                    </a:ext>
                  </a:extLst>
                </p14:cNvPr>
                <p14:cNvContentPartPr/>
                <p14:nvPr/>
              </p14:nvContentPartPr>
              <p14:xfrm>
                <a:off x="9975453" y="912628"/>
                <a:ext cx="205920" cy="240480"/>
              </p14:xfrm>
            </p:contentPart>
          </mc:Choice>
          <mc:Fallback xmlns="">
            <p:pic>
              <p:nvPicPr>
                <p:cNvPr id="34" name="Freihand 33">
                  <a:extLst>
                    <a:ext uri="{FF2B5EF4-FFF2-40B4-BE49-F238E27FC236}">
                      <a16:creationId xmlns:a16="http://schemas.microsoft.com/office/drawing/2014/main" id="{3A50A91D-C0E6-8EAD-EEE0-14AC3E2183A4}"/>
                    </a:ext>
                  </a:extLst>
                </p:cNvPr>
                <p:cNvPicPr/>
                <p:nvPr/>
              </p:nvPicPr>
              <p:blipFill>
                <a:blip r:embed="rId118"/>
                <a:stretch>
                  <a:fillRect/>
                </a:stretch>
              </p:blipFill>
              <p:spPr>
                <a:xfrm>
                  <a:off x="9969333" y="906508"/>
                  <a:ext cx="218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F82804C6-2B38-5921-281D-A59591CBFFF9}"/>
                    </a:ext>
                  </a:extLst>
                </p14:cNvPr>
                <p14:cNvContentPartPr/>
                <p14:nvPr/>
              </p14:nvContentPartPr>
              <p14:xfrm>
                <a:off x="10240773" y="960148"/>
                <a:ext cx="135360" cy="98280"/>
              </p14:xfrm>
            </p:contentPart>
          </mc:Choice>
          <mc:Fallback xmlns="">
            <p:pic>
              <p:nvPicPr>
                <p:cNvPr id="35" name="Freihand 34">
                  <a:extLst>
                    <a:ext uri="{FF2B5EF4-FFF2-40B4-BE49-F238E27FC236}">
                      <a16:creationId xmlns:a16="http://schemas.microsoft.com/office/drawing/2014/main" id="{F82804C6-2B38-5921-281D-A59591CBFFF9}"/>
                    </a:ext>
                  </a:extLst>
                </p:cNvPr>
                <p:cNvPicPr/>
                <p:nvPr/>
              </p:nvPicPr>
              <p:blipFill>
                <a:blip r:embed="rId120"/>
                <a:stretch>
                  <a:fillRect/>
                </a:stretch>
              </p:blipFill>
              <p:spPr>
                <a:xfrm>
                  <a:off x="10234653" y="954028"/>
                  <a:ext cx="147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223A5ED9-5752-A69B-8686-567E7787D40D}"/>
                    </a:ext>
                  </a:extLst>
                </p14:cNvPr>
                <p14:cNvContentPartPr/>
                <p14:nvPr/>
              </p14:nvContentPartPr>
              <p14:xfrm>
                <a:off x="10506813" y="887068"/>
                <a:ext cx="139680" cy="165600"/>
              </p14:xfrm>
            </p:contentPart>
          </mc:Choice>
          <mc:Fallback xmlns="">
            <p:pic>
              <p:nvPicPr>
                <p:cNvPr id="36" name="Freihand 35">
                  <a:extLst>
                    <a:ext uri="{FF2B5EF4-FFF2-40B4-BE49-F238E27FC236}">
                      <a16:creationId xmlns:a16="http://schemas.microsoft.com/office/drawing/2014/main" id="{223A5ED9-5752-A69B-8686-567E7787D40D}"/>
                    </a:ext>
                  </a:extLst>
                </p:cNvPr>
                <p:cNvPicPr/>
                <p:nvPr/>
              </p:nvPicPr>
              <p:blipFill>
                <a:blip r:embed="rId122"/>
                <a:stretch>
                  <a:fillRect/>
                </a:stretch>
              </p:blipFill>
              <p:spPr>
                <a:xfrm>
                  <a:off x="10500693" y="880948"/>
                  <a:ext cx="151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06CE5F21-090C-66BD-45AE-B2B732685919}"/>
                    </a:ext>
                  </a:extLst>
                </p14:cNvPr>
                <p14:cNvContentPartPr/>
                <p14:nvPr/>
              </p14:nvContentPartPr>
              <p14:xfrm>
                <a:off x="10638933" y="872308"/>
                <a:ext cx="203400" cy="153720"/>
              </p14:xfrm>
            </p:contentPart>
          </mc:Choice>
          <mc:Fallback xmlns="">
            <p:pic>
              <p:nvPicPr>
                <p:cNvPr id="37" name="Freihand 36">
                  <a:extLst>
                    <a:ext uri="{FF2B5EF4-FFF2-40B4-BE49-F238E27FC236}">
                      <a16:creationId xmlns:a16="http://schemas.microsoft.com/office/drawing/2014/main" id="{06CE5F21-090C-66BD-45AE-B2B732685919}"/>
                    </a:ext>
                  </a:extLst>
                </p:cNvPr>
                <p:cNvPicPr/>
                <p:nvPr/>
              </p:nvPicPr>
              <p:blipFill>
                <a:blip r:embed="rId124"/>
                <a:stretch>
                  <a:fillRect/>
                </a:stretch>
              </p:blipFill>
              <p:spPr>
                <a:xfrm>
                  <a:off x="10632813" y="866188"/>
                  <a:ext cx="215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3817D189-282D-8A21-AAEC-68319FCC11FC}"/>
                    </a:ext>
                  </a:extLst>
                </p14:cNvPr>
                <p14:cNvContentPartPr/>
                <p14:nvPr/>
              </p14:nvContentPartPr>
              <p14:xfrm>
                <a:off x="10758093" y="803188"/>
                <a:ext cx="39960" cy="15840"/>
              </p14:xfrm>
            </p:contentPart>
          </mc:Choice>
          <mc:Fallback xmlns="">
            <p:pic>
              <p:nvPicPr>
                <p:cNvPr id="38" name="Freihand 37">
                  <a:extLst>
                    <a:ext uri="{FF2B5EF4-FFF2-40B4-BE49-F238E27FC236}">
                      <a16:creationId xmlns:a16="http://schemas.microsoft.com/office/drawing/2014/main" id="{3817D189-282D-8A21-AAEC-68319FCC11FC}"/>
                    </a:ext>
                  </a:extLst>
                </p:cNvPr>
                <p:cNvPicPr/>
                <p:nvPr/>
              </p:nvPicPr>
              <p:blipFill>
                <a:blip r:embed="rId126"/>
                <a:stretch>
                  <a:fillRect/>
                </a:stretch>
              </p:blipFill>
              <p:spPr>
                <a:xfrm>
                  <a:off x="10751973" y="797068"/>
                  <a:ext cx="52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703978D2-0338-52C8-922C-5D5D44DC7FE0}"/>
                    </a:ext>
                  </a:extLst>
                </p14:cNvPr>
                <p14:cNvContentPartPr/>
                <p14:nvPr/>
              </p14:nvContentPartPr>
              <p14:xfrm>
                <a:off x="10894173" y="731908"/>
                <a:ext cx="34560" cy="228960"/>
              </p14:xfrm>
            </p:contentPart>
          </mc:Choice>
          <mc:Fallback xmlns="">
            <p:pic>
              <p:nvPicPr>
                <p:cNvPr id="39" name="Freihand 38">
                  <a:extLst>
                    <a:ext uri="{FF2B5EF4-FFF2-40B4-BE49-F238E27FC236}">
                      <a16:creationId xmlns:a16="http://schemas.microsoft.com/office/drawing/2014/main" id="{703978D2-0338-52C8-922C-5D5D44DC7FE0}"/>
                    </a:ext>
                  </a:extLst>
                </p:cNvPr>
                <p:cNvPicPr/>
                <p:nvPr/>
              </p:nvPicPr>
              <p:blipFill>
                <a:blip r:embed="rId128"/>
                <a:stretch>
                  <a:fillRect/>
                </a:stretch>
              </p:blipFill>
              <p:spPr>
                <a:xfrm>
                  <a:off x="10888053" y="725788"/>
                  <a:ext cx="46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4D4E4549-247F-2D86-C4A9-C3CBCE3B953B}"/>
                    </a:ext>
                  </a:extLst>
                </p14:cNvPr>
                <p14:cNvContentPartPr/>
                <p14:nvPr/>
              </p14:nvContentPartPr>
              <p14:xfrm>
                <a:off x="10998213" y="781948"/>
                <a:ext cx="170280" cy="140040"/>
              </p14:xfrm>
            </p:contentPart>
          </mc:Choice>
          <mc:Fallback xmlns="">
            <p:pic>
              <p:nvPicPr>
                <p:cNvPr id="40" name="Freihand 39">
                  <a:extLst>
                    <a:ext uri="{FF2B5EF4-FFF2-40B4-BE49-F238E27FC236}">
                      <a16:creationId xmlns:a16="http://schemas.microsoft.com/office/drawing/2014/main" id="{4D4E4549-247F-2D86-C4A9-C3CBCE3B953B}"/>
                    </a:ext>
                  </a:extLst>
                </p:cNvPr>
                <p:cNvPicPr/>
                <p:nvPr/>
              </p:nvPicPr>
              <p:blipFill>
                <a:blip r:embed="rId130"/>
                <a:stretch>
                  <a:fillRect/>
                </a:stretch>
              </p:blipFill>
              <p:spPr>
                <a:xfrm>
                  <a:off x="10992093" y="775828"/>
                  <a:ext cx="18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D5EA74B3-DFDE-94EB-4E1C-7DDD9D4C3B2A}"/>
                    </a:ext>
                  </a:extLst>
                </p14:cNvPr>
                <p14:cNvContentPartPr/>
                <p14:nvPr/>
              </p14:nvContentPartPr>
              <p14:xfrm>
                <a:off x="11178933" y="673228"/>
                <a:ext cx="290520" cy="389520"/>
              </p14:xfrm>
            </p:contentPart>
          </mc:Choice>
          <mc:Fallback xmlns="">
            <p:pic>
              <p:nvPicPr>
                <p:cNvPr id="41" name="Freihand 40">
                  <a:extLst>
                    <a:ext uri="{FF2B5EF4-FFF2-40B4-BE49-F238E27FC236}">
                      <a16:creationId xmlns:a16="http://schemas.microsoft.com/office/drawing/2014/main" id="{D5EA74B3-DFDE-94EB-4E1C-7DDD9D4C3B2A}"/>
                    </a:ext>
                  </a:extLst>
                </p:cNvPr>
                <p:cNvPicPr/>
                <p:nvPr/>
              </p:nvPicPr>
              <p:blipFill>
                <a:blip r:embed="rId132"/>
                <a:stretch>
                  <a:fillRect/>
                </a:stretch>
              </p:blipFill>
              <p:spPr>
                <a:xfrm>
                  <a:off x="11172813" y="667108"/>
                  <a:ext cx="302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3" name="Freihand 42">
                  <a:extLst>
                    <a:ext uri="{FF2B5EF4-FFF2-40B4-BE49-F238E27FC236}">
                      <a16:creationId xmlns:a16="http://schemas.microsoft.com/office/drawing/2014/main" id="{8779F439-19E6-4D27-0A3F-C3246C0007D7}"/>
                    </a:ext>
                  </a:extLst>
                </p14:cNvPr>
                <p14:cNvContentPartPr/>
                <p14:nvPr/>
              </p14:nvContentPartPr>
              <p14:xfrm>
                <a:off x="9436533" y="1505188"/>
                <a:ext cx="190440" cy="167400"/>
              </p14:xfrm>
            </p:contentPart>
          </mc:Choice>
          <mc:Fallback xmlns="">
            <p:pic>
              <p:nvPicPr>
                <p:cNvPr id="43" name="Freihand 42">
                  <a:extLst>
                    <a:ext uri="{FF2B5EF4-FFF2-40B4-BE49-F238E27FC236}">
                      <a16:creationId xmlns:a16="http://schemas.microsoft.com/office/drawing/2014/main" id="{8779F439-19E6-4D27-0A3F-C3246C0007D7}"/>
                    </a:ext>
                  </a:extLst>
                </p:cNvPr>
                <p:cNvPicPr/>
                <p:nvPr/>
              </p:nvPicPr>
              <p:blipFill>
                <a:blip r:embed="rId134"/>
                <a:stretch>
                  <a:fillRect/>
                </a:stretch>
              </p:blipFill>
              <p:spPr>
                <a:xfrm>
                  <a:off x="9430413" y="1499068"/>
                  <a:ext cx="202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4" name="Freihand 43">
                  <a:extLst>
                    <a:ext uri="{FF2B5EF4-FFF2-40B4-BE49-F238E27FC236}">
                      <a16:creationId xmlns:a16="http://schemas.microsoft.com/office/drawing/2014/main" id="{6D158DEE-7888-68CF-24C6-6F6F02E91D9E}"/>
                    </a:ext>
                  </a:extLst>
                </p14:cNvPr>
                <p14:cNvContentPartPr/>
                <p14:nvPr/>
              </p14:nvContentPartPr>
              <p14:xfrm>
                <a:off x="9674853" y="1443268"/>
                <a:ext cx="298440" cy="336240"/>
              </p14:xfrm>
            </p:contentPart>
          </mc:Choice>
          <mc:Fallback xmlns="">
            <p:pic>
              <p:nvPicPr>
                <p:cNvPr id="44" name="Freihand 43">
                  <a:extLst>
                    <a:ext uri="{FF2B5EF4-FFF2-40B4-BE49-F238E27FC236}">
                      <a16:creationId xmlns:a16="http://schemas.microsoft.com/office/drawing/2014/main" id="{6D158DEE-7888-68CF-24C6-6F6F02E91D9E}"/>
                    </a:ext>
                  </a:extLst>
                </p:cNvPr>
                <p:cNvPicPr/>
                <p:nvPr/>
              </p:nvPicPr>
              <p:blipFill>
                <a:blip r:embed="rId136"/>
                <a:stretch>
                  <a:fillRect/>
                </a:stretch>
              </p:blipFill>
              <p:spPr>
                <a:xfrm>
                  <a:off x="9668733" y="1437148"/>
                  <a:ext cx="310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65D6D582-708A-E098-D738-CC4017694A5E}"/>
                    </a:ext>
                  </a:extLst>
                </p14:cNvPr>
                <p14:cNvContentPartPr/>
                <p14:nvPr/>
              </p14:nvContentPartPr>
              <p14:xfrm>
                <a:off x="10119093" y="1383508"/>
                <a:ext cx="93240" cy="136800"/>
              </p14:xfrm>
            </p:contentPart>
          </mc:Choice>
          <mc:Fallback xmlns="">
            <p:pic>
              <p:nvPicPr>
                <p:cNvPr id="45" name="Freihand 44">
                  <a:extLst>
                    <a:ext uri="{FF2B5EF4-FFF2-40B4-BE49-F238E27FC236}">
                      <a16:creationId xmlns:a16="http://schemas.microsoft.com/office/drawing/2014/main" id="{65D6D582-708A-E098-D738-CC4017694A5E}"/>
                    </a:ext>
                  </a:extLst>
                </p:cNvPr>
                <p:cNvPicPr/>
                <p:nvPr/>
              </p:nvPicPr>
              <p:blipFill>
                <a:blip r:embed="rId138"/>
                <a:stretch>
                  <a:fillRect/>
                </a:stretch>
              </p:blipFill>
              <p:spPr>
                <a:xfrm>
                  <a:off x="10112973" y="1377388"/>
                  <a:ext cx="105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 name="Freihand 45">
                  <a:extLst>
                    <a:ext uri="{FF2B5EF4-FFF2-40B4-BE49-F238E27FC236}">
                      <a16:creationId xmlns:a16="http://schemas.microsoft.com/office/drawing/2014/main" id="{5E383239-558F-F159-176C-CF4735BEA4DA}"/>
                    </a:ext>
                  </a:extLst>
                </p14:cNvPr>
                <p14:cNvContentPartPr/>
                <p14:nvPr/>
              </p14:nvContentPartPr>
              <p14:xfrm>
                <a:off x="10241133" y="1260028"/>
                <a:ext cx="138240" cy="216000"/>
              </p14:xfrm>
            </p:contentPart>
          </mc:Choice>
          <mc:Fallback xmlns="">
            <p:pic>
              <p:nvPicPr>
                <p:cNvPr id="46" name="Freihand 45">
                  <a:extLst>
                    <a:ext uri="{FF2B5EF4-FFF2-40B4-BE49-F238E27FC236}">
                      <a16:creationId xmlns:a16="http://schemas.microsoft.com/office/drawing/2014/main" id="{5E383239-558F-F159-176C-CF4735BEA4DA}"/>
                    </a:ext>
                  </a:extLst>
                </p:cNvPr>
                <p:cNvPicPr/>
                <p:nvPr/>
              </p:nvPicPr>
              <p:blipFill>
                <a:blip r:embed="rId140"/>
                <a:stretch>
                  <a:fillRect/>
                </a:stretch>
              </p:blipFill>
              <p:spPr>
                <a:xfrm>
                  <a:off x="10235013" y="1253908"/>
                  <a:ext cx="150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742D540C-A553-8484-3B42-7B5CA58118EA}"/>
                    </a:ext>
                  </a:extLst>
                </p14:cNvPr>
                <p14:cNvContentPartPr/>
                <p14:nvPr/>
              </p14:nvContentPartPr>
              <p14:xfrm>
                <a:off x="10410693" y="1306108"/>
                <a:ext cx="176400" cy="309600"/>
              </p14:xfrm>
            </p:contentPart>
          </mc:Choice>
          <mc:Fallback xmlns="">
            <p:pic>
              <p:nvPicPr>
                <p:cNvPr id="48" name="Freihand 47">
                  <a:extLst>
                    <a:ext uri="{FF2B5EF4-FFF2-40B4-BE49-F238E27FC236}">
                      <a16:creationId xmlns:a16="http://schemas.microsoft.com/office/drawing/2014/main" id="{742D540C-A553-8484-3B42-7B5CA58118EA}"/>
                    </a:ext>
                  </a:extLst>
                </p:cNvPr>
                <p:cNvPicPr/>
                <p:nvPr/>
              </p:nvPicPr>
              <p:blipFill>
                <a:blip r:embed="rId142"/>
                <a:stretch>
                  <a:fillRect/>
                </a:stretch>
              </p:blipFill>
              <p:spPr>
                <a:xfrm>
                  <a:off x="10404573" y="1299988"/>
                  <a:ext cx="1886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CA6E883A-15E6-4C92-DF14-E16BD13D917F}"/>
                    </a:ext>
                  </a:extLst>
                </p14:cNvPr>
                <p14:cNvContentPartPr/>
                <p14:nvPr/>
              </p14:nvContentPartPr>
              <p14:xfrm>
                <a:off x="10609413" y="1264348"/>
                <a:ext cx="73800" cy="164160"/>
              </p14:xfrm>
            </p:contentPart>
          </mc:Choice>
          <mc:Fallback xmlns="">
            <p:pic>
              <p:nvPicPr>
                <p:cNvPr id="49" name="Freihand 48">
                  <a:extLst>
                    <a:ext uri="{FF2B5EF4-FFF2-40B4-BE49-F238E27FC236}">
                      <a16:creationId xmlns:a16="http://schemas.microsoft.com/office/drawing/2014/main" id="{CA6E883A-15E6-4C92-DF14-E16BD13D917F}"/>
                    </a:ext>
                  </a:extLst>
                </p:cNvPr>
                <p:cNvPicPr/>
                <p:nvPr/>
              </p:nvPicPr>
              <p:blipFill>
                <a:blip r:embed="rId144"/>
                <a:stretch>
                  <a:fillRect/>
                </a:stretch>
              </p:blipFill>
              <p:spPr>
                <a:xfrm>
                  <a:off x="10603293" y="1258228"/>
                  <a:ext cx="8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5DEFBC54-010F-9DEB-AEAE-935A9DD1CC1B}"/>
                    </a:ext>
                  </a:extLst>
                </p14:cNvPr>
                <p14:cNvContentPartPr/>
                <p14:nvPr/>
              </p14:nvContentPartPr>
              <p14:xfrm>
                <a:off x="10667013" y="1017028"/>
                <a:ext cx="577440" cy="321120"/>
              </p14:xfrm>
            </p:contentPart>
          </mc:Choice>
          <mc:Fallback xmlns="">
            <p:pic>
              <p:nvPicPr>
                <p:cNvPr id="50" name="Freihand 49">
                  <a:extLst>
                    <a:ext uri="{FF2B5EF4-FFF2-40B4-BE49-F238E27FC236}">
                      <a16:creationId xmlns:a16="http://schemas.microsoft.com/office/drawing/2014/main" id="{5DEFBC54-010F-9DEB-AEAE-935A9DD1CC1B}"/>
                    </a:ext>
                  </a:extLst>
                </p:cNvPr>
                <p:cNvPicPr/>
                <p:nvPr/>
              </p:nvPicPr>
              <p:blipFill>
                <a:blip r:embed="rId146"/>
                <a:stretch>
                  <a:fillRect/>
                </a:stretch>
              </p:blipFill>
              <p:spPr>
                <a:xfrm>
                  <a:off x="10660893" y="1010908"/>
                  <a:ext cx="589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 name="Freihand 50">
                  <a:extLst>
                    <a:ext uri="{FF2B5EF4-FFF2-40B4-BE49-F238E27FC236}">
                      <a16:creationId xmlns:a16="http://schemas.microsoft.com/office/drawing/2014/main" id="{B61AF9D3-D112-0BBE-D52B-5EB401D7CE23}"/>
                    </a:ext>
                  </a:extLst>
                </p14:cNvPr>
                <p14:cNvContentPartPr/>
                <p14:nvPr/>
              </p14:nvContentPartPr>
              <p14:xfrm>
                <a:off x="10222053" y="1671508"/>
                <a:ext cx="146880" cy="285840"/>
              </p14:xfrm>
            </p:contentPart>
          </mc:Choice>
          <mc:Fallback xmlns="">
            <p:pic>
              <p:nvPicPr>
                <p:cNvPr id="51" name="Freihand 50">
                  <a:extLst>
                    <a:ext uri="{FF2B5EF4-FFF2-40B4-BE49-F238E27FC236}">
                      <a16:creationId xmlns:a16="http://schemas.microsoft.com/office/drawing/2014/main" id="{B61AF9D3-D112-0BBE-D52B-5EB401D7CE23}"/>
                    </a:ext>
                  </a:extLst>
                </p:cNvPr>
                <p:cNvPicPr/>
                <p:nvPr/>
              </p:nvPicPr>
              <p:blipFill>
                <a:blip r:embed="rId148"/>
                <a:stretch>
                  <a:fillRect/>
                </a:stretch>
              </p:blipFill>
              <p:spPr>
                <a:xfrm>
                  <a:off x="10215933" y="1665388"/>
                  <a:ext cx="159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D9CCABC9-A505-7999-BC8E-36FD35CF2831}"/>
                    </a:ext>
                  </a:extLst>
                </p14:cNvPr>
                <p14:cNvContentPartPr/>
                <p14:nvPr/>
              </p14:nvContentPartPr>
              <p14:xfrm>
                <a:off x="10435893" y="1598068"/>
                <a:ext cx="218520" cy="173520"/>
              </p14:xfrm>
            </p:contentPart>
          </mc:Choice>
          <mc:Fallback xmlns="">
            <p:pic>
              <p:nvPicPr>
                <p:cNvPr id="52" name="Freihand 51">
                  <a:extLst>
                    <a:ext uri="{FF2B5EF4-FFF2-40B4-BE49-F238E27FC236}">
                      <a16:creationId xmlns:a16="http://schemas.microsoft.com/office/drawing/2014/main" id="{D9CCABC9-A505-7999-BC8E-36FD35CF2831}"/>
                    </a:ext>
                  </a:extLst>
                </p:cNvPr>
                <p:cNvPicPr/>
                <p:nvPr/>
              </p:nvPicPr>
              <p:blipFill>
                <a:blip r:embed="rId150"/>
                <a:stretch>
                  <a:fillRect/>
                </a:stretch>
              </p:blipFill>
              <p:spPr>
                <a:xfrm>
                  <a:off x="10429773" y="1591948"/>
                  <a:ext cx="230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EEA0E70F-598D-FADB-BA17-45B7E714B89D}"/>
                    </a:ext>
                  </a:extLst>
                </p14:cNvPr>
                <p14:cNvContentPartPr/>
                <p14:nvPr/>
              </p14:nvContentPartPr>
              <p14:xfrm>
                <a:off x="10705173" y="1566748"/>
                <a:ext cx="91800" cy="152280"/>
              </p14:xfrm>
            </p:contentPart>
          </mc:Choice>
          <mc:Fallback xmlns="">
            <p:pic>
              <p:nvPicPr>
                <p:cNvPr id="53" name="Freihand 52">
                  <a:extLst>
                    <a:ext uri="{FF2B5EF4-FFF2-40B4-BE49-F238E27FC236}">
                      <a16:creationId xmlns:a16="http://schemas.microsoft.com/office/drawing/2014/main" id="{EEA0E70F-598D-FADB-BA17-45B7E714B89D}"/>
                    </a:ext>
                  </a:extLst>
                </p:cNvPr>
                <p:cNvPicPr/>
                <p:nvPr/>
              </p:nvPicPr>
              <p:blipFill>
                <a:blip r:embed="rId152"/>
                <a:stretch>
                  <a:fillRect/>
                </a:stretch>
              </p:blipFill>
              <p:spPr>
                <a:xfrm>
                  <a:off x="10699053" y="1560628"/>
                  <a:ext cx="10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C6EFD71A-1371-B674-6C84-837E35D12764}"/>
                    </a:ext>
                  </a:extLst>
                </p14:cNvPr>
                <p14:cNvContentPartPr/>
                <p14:nvPr/>
              </p14:nvContentPartPr>
              <p14:xfrm>
                <a:off x="10854213" y="1479988"/>
                <a:ext cx="120960" cy="189000"/>
              </p14:xfrm>
            </p:contentPart>
          </mc:Choice>
          <mc:Fallback xmlns="">
            <p:pic>
              <p:nvPicPr>
                <p:cNvPr id="54" name="Freihand 53">
                  <a:extLst>
                    <a:ext uri="{FF2B5EF4-FFF2-40B4-BE49-F238E27FC236}">
                      <a16:creationId xmlns:a16="http://schemas.microsoft.com/office/drawing/2014/main" id="{C6EFD71A-1371-B674-6C84-837E35D12764}"/>
                    </a:ext>
                  </a:extLst>
                </p:cNvPr>
                <p:cNvPicPr/>
                <p:nvPr/>
              </p:nvPicPr>
              <p:blipFill>
                <a:blip r:embed="rId154"/>
                <a:stretch>
                  <a:fillRect/>
                </a:stretch>
              </p:blipFill>
              <p:spPr>
                <a:xfrm>
                  <a:off x="10848093" y="1473868"/>
                  <a:ext cx="133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B3D9B77-4D5D-C61D-5A04-983ABBFDE753}"/>
                    </a:ext>
                  </a:extLst>
                </p14:cNvPr>
                <p14:cNvContentPartPr/>
                <p14:nvPr/>
              </p14:nvContentPartPr>
              <p14:xfrm>
                <a:off x="11022333" y="1462708"/>
                <a:ext cx="139680" cy="142560"/>
              </p14:xfrm>
            </p:contentPart>
          </mc:Choice>
          <mc:Fallback xmlns="">
            <p:pic>
              <p:nvPicPr>
                <p:cNvPr id="55" name="Freihand 54">
                  <a:extLst>
                    <a:ext uri="{FF2B5EF4-FFF2-40B4-BE49-F238E27FC236}">
                      <a16:creationId xmlns:a16="http://schemas.microsoft.com/office/drawing/2014/main" id="{AB3D9B77-4D5D-C61D-5A04-983ABBFDE753}"/>
                    </a:ext>
                  </a:extLst>
                </p:cNvPr>
                <p:cNvPicPr/>
                <p:nvPr/>
              </p:nvPicPr>
              <p:blipFill>
                <a:blip r:embed="rId156"/>
                <a:stretch>
                  <a:fillRect/>
                </a:stretch>
              </p:blipFill>
              <p:spPr>
                <a:xfrm>
                  <a:off x="11016213" y="1456588"/>
                  <a:ext cx="151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31CB97C6-1E54-5384-25EB-7EF4E113A2D4}"/>
                    </a:ext>
                  </a:extLst>
                </p14:cNvPr>
                <p14:cNvContentPartPr/>
                <p14:nvPr/>
              </p14:nvContentPartPr>
              <p14:xfrm>
                <a:off x="11170293" y="1218628"/>
                <a:ext cx="220680" cy="330480"/>
              </p14:xfrm>
            </p:contentPart>
          </mc:Choice>
          <mc:Fallback xmlns="">
            <p:pic>
              <p:nvPicPr>
                <p:cNvPr id="56" name="Freihand 55">
                  <a:extLst>
                    <a:ext uri="{FF2B5EF4-FFF2-40B4-BE49-F238E27FC236}">
                      <a16:creationId xmlns:a16="http://schemas.microsoft.com/office/drawing/2014/main" id="{31CB97C6-1E54-5384-25EB-7EF4E113A2D4}"/>
                    </a:ext>
                  </a:extLst>
                </p:cNvPr>
                <p:cNvPicPr/>
                <p:nvPr/>
              </p:nvPicPr>
              <p:blipFill>
                <a:blip r:embed="rId158"/>
                <a:stretch>
                  <a:fillRect/>
                </a:stretch>
              </p:blipFill>
              <p:spPr>
                <a:xfrm>
                  <a:off x="11164173" y="1212508"/>
                  <a:ext cx="232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BB6AB6E2-D9A5-314D-A41F-3A66C8E72F91}"/>
                    </a:ext>
                  </a:extLst>
                </p14:cNvPr>
                <p14:cNvContentPartPr/>
                <p14:nvPr/>
              </p14:nvContentPartPr>
              <p14:xfrm>
                <a:off x="11405013" y="1529308"/>
                <a:ext cx="17280" cy="20160"/>
              </p14:xfrm>
            </p:contentPart>
          </mc:Choice>
          <mc:Fallback xmlns="">
            <p:pic>
              <p:nvPicPr>
                <p:cNvPr id="57" name="Freihand 56">
                  <a:extLst>
                    <a:ext uri="{FF2B5EF4-FFF2-40B4-BE49-F238E27FC236}">
                      <a16:creationId xmlns:a16="http://schemas.microsoft.com/office/drawing/2014/main" id="{BB6AB6E2-D9A5-314D-A41F-3A66C8E72F91}"/>
                    </a:ext>
                  </a:extLst>
                </p:cNvPr>
                <p:cNvPicPr/>
                <p:nvPr/>
              </p:nvPicPr>
              <p:blipFill>
                <a:blip r:embed="rId160"/>
                <a:stretch>
                  <a:fillRect/>
                </a:stretch>
              </p:blipFill>
              <p:spPr>
                <a:xfrm>
                  <a:off x="11398893" y="1523188"/>
                  <a:ext cx="29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13" name="Freihand 174112">
                  <a:extLst>
                    <a:ext uri="{FF2B5EF4-FFF2-40B4-BE49-F238E27FC236}">
                      <a16:creationId xmlns:a16="http://schemas.microsoft.com/office/drawing/2014/main" id="{5EB8E03E-C435-B35B-2962-D017757C1FA4}"/>
                    </a:ext>
                  </a:extLst>
                </p14:cNvPr>
                <p14:cNvContentPartPr/>
                <p14:nvPr/>
              </p14:nvContentPartPr>
              <p14:xfrm>
                <a:off x="8845773" y="2269468"/>
                <a:ext cx="130320" cy="176400"/>
              </p14:xfrm>
            </p:contentPart>
          </mc:Choice>
          <mc:Fallback xmlns="">
            <p:pic>
              <p:nvPicPr>
                <p:cNvPr id="174113" name="Freihand 174112">
                  <a:extLst>
                    <a:ext uri="{FF2B5EF4-FFF2-40B4-BE49-F238E27FC236}">
                      <a16:creationId xmlns:a16="http://schemas.microsoft.com/office/drawing/2014/main" id="{5EB8E03E-C435-B35B-2962-D017757C1FA4}"/>
                    </a:ext>
                  </a:extLst>
                </p:cNvPr>
                <p:cNvPicPr/>
                <p:nvPr/>
              </p:nvPicPr>
              <p:blipFill>
                <a:blip r:embed="rId162"/>
                <a:stretch>
                  <a:fillRect/>
                </a:stretch>
              </p:blipFill>
              <p:spPr>
                <a:xfrm>
                  <a:off x="8839653" y="2263348"/>
                  <a:ext cx="142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14" name="Freihand 174113">
                  <a:extLst>
                    <a:ext uri="{FF2B5EF4-FFF2-40B4-BE49-F238E27FC236}">
                      <a16:creationId xmlns:a16="http://schemas.microsoft.com/office/drawing/2014/main" id="{CFB24898-1F08-72EC-5B24-A4C60CCD561B}"/>
                    </a:ext>
                  </a:extLst>
                </p14:cNvPr>
                <p14:cNvContentPartPr/>
                <p14:nvPr/>
              </p14:nvContentPartPr>
              <p14:xfrm>
                <a:off x="9040173" y="2203948"/>
                <a:ext cx="448920" cy="209880"/>
              </p14:xfrm>
            </p:contentPart>
          </mc:Choice>
          <mc:Fallback xmlns="">
            <p:pic>
              <p:nvPicPr>
                <p:cNvPr id="174114" name="Freihand 174113">
                  <a:extLst>
                    <a:ext uri="{FF2B5EF4-FFF2-40B4-BE49-F238E27FC236}">
                      <a16:creationId xmlns:a16="http://schemas.microsoft.com/office/drawing/2014/main" id="{CFB24898-1F08-72EC-5B24-A4C60CCD561B}"/>
                    </a:ext>
                  </a:extLst>
                </p:cNvPr>
                <p:cNvPicPr/>
                <p:nvPr/>
              </p:nvPicPr>
              <p:blipFill>
                <a:blip r:embed="rId164"/>
                <a:stretch>
                  <a:fillRect/>
                </a:stretch>
              </p:blipFill>
              <p:spPr>
                <a:xfrm>
                  <a:off x="9034053" y="2197828"/>
                  <a:ext cx="461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5" name="Freihand 174114">
                  <a:extLst>
                    <a:ext uri="{FF2B5EF4-FFF2-40B4-BE49-F238E27FC236}">
                      <a16:creationId xmlns:a16="http://schemas.microsoft.com/office/drawing/2014/main" id="{AE217429-E53C-F6FA-ECC0-5333F4E0CEE1}"/>
                    </a:ext>
                  </a:extLst>
                </p14:cNvPr>
                <p14:cNvContentPartPr/>
                <p14:nvPr/>
              </p14:nvContentPartPr>
              <p14:xfrm>
                <a:off x="9558213" y="2062108"/>
                <a:ext cx="230760" cy="246960"/>
              </p14:xfrm>
            </p:contentPart>
          </mc:Choice>
          <mc:Fallback xmlns="">
            <p:pic>
              <p:nvPicPr>
                <p:cNvPr id="174115" name="Freihand 174114">
                  <a:extLst>
                    <a:ext uri="{FF2B5EF4-FFF2-40B4-BE49-F238E27FC236}">
                      <a16:creationId xmlns:a16="http://schemas.microsoft.com/office/drawing/2014/main" id="{AE217429-E53C-F6FA-ECC0-5333F4E0CEE1}"/>
                    </a:ext>
                  </a:extLst>
                </p:cNvPr>
                <p:cNvPicPr/>
                <p:nvPr/>
              </p:nvPicPr>
              <p:blipFill>
                <a:blip r:embed="rId166"/>
                <a:stretch>
                  <a:fillRect/>
                </a:stretch>
              </p:blipFill>
              <p:spPr>
                <a:xfrm>
                  <a:off x="9552093" y="2055988"/>
                  <a:ext cx="24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16" name="Freihand 174115">
                  <a:extLst>
                    <a:ext uri="{FF2B5EF4-FFF2-40B4-BE49-F238E27FC236}">
                      <a16:creationId xmlns:a16="http://schemas.microsoft.com/office/drawing/2014/main" id="{B8D94007-B1F1-F7DD-2099-78F178B6CCA3}"/>
                    </a:ext>
                  </a:extLst>
                </p14:cNvPr>
                <p14:cNvContentPartPr/>
                <p14:nvPr/>
              </p14:nvContentPartPr>
              <p14:xfrm>
                <a:off x="9908853" y="2126548"/>
                <a:ext cx="105120" cy="148680"/>
              </p14:xfrm>
            </p:contentPart>
          </mc:Choice>
          <mc:Fallback xmlns="">
            <p:pic>
              <p:nvPicPr>
                <p:cNvPr id="174116" name="Freihand 174115">
                  <a:extLst>
                    <a:ext uri="{FF2B5EF4-FFF2-40B4-BE49-F238E27FC236}">
                      <a16:creationId xmlns:a16="http://schemas.microsoft.com/office/drawing/2014/main" id="{B8D94007-B1F1-F7DD-2099-78F178B6CCA3}"/>
                    </a:ext>
                  </a:extLst>
                </p:cNvPr>
                <p:cNvPicPr/>
                <p:nvPr/>
              </p:nvPicPr>
              <p:blipFill>
                <a:blip r:embed="rId168"/>
                <a:stretch>
                  <a:fillRect/>
                </a:stretch>
              </p:blipFill>
              <p:spPr>
                <a:xfrm>
                  <a:off x="9902733" y="2120428"/>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17" name="Freihand 174116">
                  <a:extLst>
                    <a:ext uri="{FF2B5EF4-FFF2-40B4-BE49-F238E27FC236}">
                      <a16:creationId xmlns:a16="http://schemas.microsoft.com/office/drawing/2014/main" id="{F3065A04-A38B-CC3C-F611-0E44B8E8B594}"/>
                    </a:ext>
                  </a:extLst>
                </p14:cNvPr>
                <p14:cNvContentPartPr/>
                <p14:nvPr/>
              </p14:nvContentPartPr>
              <p14:xfrm>
                <a:off x="10086693" y="2118628"/>
                <a:ext cx="310320" cy="95040"/>
              </p14:xfrm>
            </p:contentPart>
          </mc:Choice>
          <mc:Fallback xmlns="">
            <p:pic>
              <p:nvPicPr>
                <p:cNvPr id="174117" name="Freihand 174116">
                  <a:extLst>
                    <a:ext uri="{FF2B5EF4-FFF2-40B4-BE49-F238E27FC236}">
                      <a16:creationId xmlns:a16="http://schemas.microsoft.com/office/drawing/2014/main" id="{F3065A04-A38B-CC3C-F611-0E44B8E8B594}"/>
                    </a:ext>
                  </a:extLst>
                </p:cNvPr>
                <p:cNvPicPr/>
                <p:nvPr/>
              </p:nvPicPr>
              <p:blipFill>
                <a:blip r:embed="rId170"/>
                <a:stretch>
                  <a:fillRect/>
                </a:stretch>
              </p:blipFill>
              <p:spPr>
                <a:xfrm>
                  <a:off x="10080573" y="2112508"/>
                  <a:ext cx="32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19" name="Freihand 174118">
                  <a:extLst>
                    <a:ext uri="{FF2B5EF4-FFF2-40B4-BE49-F238E27FC236}">
                      <a16:creationId xmlns:a16="http://schemas.microsoft.com/office/drawing/2014/main" id="{A0D1D3A2-FC4F-9F03-2B5D-30025672A4D6}"/>
                    </a:ext>
                  </a:extLst>
                </p14:cNvPr>
                <p14:cNvContentPartPr/>
                <p14:nvPr/>
              </p14:nvContentPartPr>
              <p14:xfrm>
                <a:off x="10476573" y="2045188"/>
                <a:ext cx="146880" cy="296280"/>
              </p14:xfrm>
            </p:contentPart>
          </mc:Choice>
          <mc:Fallback xmlns="">
            <p:pic>
              <p:nvPicPr>
                <p:cNvPr id="174119" name="Freihand 174118">
                  <a:extLst>
                    <a:ext uri="{FF2B5EF4-FFF2-40B4-BE49-F238E27FC236}">
                      <a16:creationId xmlns:a16="http://schemas.microsoft.com/office/drawing/2014/main" id="{A0D1D3A2-FC4F-9F03-2B5D-30025672A4D6}"/>
                    </a:ext>
                  </a:extLst>
                </p:cNvPr>
                <p:cNvPicPr/>
                <p:nvPr/>
              </p:nvPicPr>
              <p:blipFill>
                <a:blip r:embed="rId172"/>
                <a:stretch>
                  <a:fillRect/>
                </a:stretch>
              </p:blipFill>
              <p:spPr>
                <a:xfrm>
                  <a:off x="10470453" y="2039068"/>
                  <a:ext cx="159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0" name="Freihand 174119">
                  <a:extLst>
                    <a:ext uri="{FF2B5EF4-FFF2-40B4-BE49-F238E27FC236}">
                      <a16:creationId xmlns:a16="http://schemas.microsoft.com/office/drawing/2014/main" id="{8C86FF89-3176-007A-EF0E-EB92F7006875}"/>
                    </a:ext>
                  </a:extLst>
                </p14:cNvPr>
                <p14:cNvContentPartPr/>
                <p14:nvPr/>
              </p14:nvContentPartPr>
              <p14:xfrm>
                <a:off x="10684653" y="2035108"/>
                <a:ext cx="103320" cy="121680"/>
              </p14:xfrm>
            </p:contentPart>
          </mc:Choice>
          <mc:Fallback xmlns="">
            <p:pic>
              <p:nvPicPr>
                <p:cNvPr id="174120" name="Freihand 174119">
                  <a:extLst>
                    <a:ext uri="{FF2B5EF4-FFF2-40B4-BE49-F238E27FC236}">
                      <a16:creationId xmlns:a16="http://schemas.microsoft.com/office/drawing/2014/main" id="{8C86FF89-3176-007A-EF0E-EB92F7006875}"/>
                    </a:ext>
                  </a:extLst>
                </p:cNvPr>
                <p:cNvPicPr/>
                <p:nvPr/>
              </p:nvPicPr>
              <p:blipFill>
                <a:blip r:embed="rId174"/>
                <a:stretch>
                  <a:fillRect/>
                </a:stretch>
              </p:blipFill>
              <p:spPr>
                <a:xfrm>
                  <a:off x="10678533" y="2028988"/>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21" name="Freihand 174120">
                  <a:extLst>
                    <a:ext uri="{FF2B5EF4-FFF2-40B4-BE49-F238E27FC236}">
                      <a16:creationId xmlns:a16="http://schemas.microsoft.com/office/drawing/2014/main" id="{2FFBFDB7-D72F-49E9-BD24-A62E5C791878}"/>
                    </a:ext>
                  </a:extLst>
                </p14:cNvPr>
                <p14:cNvContentPartPr/>
                <p14:nvPr/>
              </p14:nvContentPartPr>
              <p14:xfrm>
                <a:off x="10841613" y="1879228"/>
                <a:ext cx="203760" cy="237240"/>
              </p14:xfrm>
            </p:contentPart>
          </mc:Choice>
          <mc:Fallback xmlns="">
            <p:pic>
              <p:nvPicPr>
                <p:cNvPr id="174121" name="Freihand 174120">
                  <a:extLst>
                    <a:ext uri="{FF2B5EF4-FFF2-40B4-BE49-F238E27FC236}">
                      <a16:creationId xmlns:a16="http://schemas.microsoft.com/office/drawing/2014/main" id="{2FFBFDB7-D72F-49E9-BD24-A62E5C791878}"/>
                    </a:ext>
                  </a:extLst>
                </p:cNvPr>
                <p:cNvPicPr/>
                <p:nvPr/>
              </p:nvPicPr>
              <p:blipFill>
                <a:blip r:embed="rId176"/>
                <a:stretch>
                  <a:fillRect/>
                </a:stretch>
              </p:blipFill>
              <p:spPr>
                <a:xfrm>
                  <a:off x="10835493" y="1873108"/>
                  <a:ext cx="216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23" name="Freihand 174122">
                  <a:extLst>
                    <a:ext uri="{FF2B5EF4-FFF2-40B4-BE49-F238E27FC236}">
                      <a16:creationId xmlns:a16="http://schemas.microsoft.com/office/drawing/2014/main" id="{96064900-9B5A-73EF-B172-804FC01472F0}"/>
                    </a:ext>
                  </a:extLst>
                </p14:cNvPr>
                <p14:cNvContentPartPr/>
                <p14:nvPr/>
              </p14:nvContentPartPr>
              <p14:xfrm>
                <a:off x="11147253" y="1826308"/>
                <a:ext cx="47520" cy="277200"/>
              </p14:xfrm>
            </p:contentPart>
          </mc:Choice>
          <mc:Fallback xmlns="">
            <p:pic>
              <p:nvPicPr>
                <p:cNvPr id="174123" name="Freihand 174122">
                  <a:extLst>
                    <a:ext uri="{FF2B5EF4-FFF2-40B4-BE49-F238E27FC236}">
                      <a16:creationId xmlns:a16="http://schemas.microsoft.com/office/drawing/2014/main" id="{96064900-9B5A-73EF-B172-804FC01472F0}"/>
                    </a:ext>
                  </a:extLst>
                </p:cNvPr>
                <p:cNvPicPr/>
                <p:nvPr/>
              </p:nvPicPr>
              <p:blipFill>
                <a:blip r:embed="rId178"/>
                <a:stretch>
                  <a:fillRect/>
                </a:stretch>
              </p:blipFill>
              <p:spPr>
                <a:xfrm>
                  <a:off x="11141133" y="1820188"/>
                  <a:ext cx="59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25" name="Freihand 174124">
                  <a:extLst>
                    <a:ext uri="{FF2B5EF4-FFF2-40B4-BE49-F238E27FC236}">
                      <a16:creationId xmlns:a16="http://schemas.microsoft.com/office/drawing/2014/main" id="{B859ED73-3B46-A848-F237-8B3E6D433769}"/>
                    </a:ext>
                  </a:extLst>
                </p14:cNvPr>
                <p14:cNvContentPartPr/>
                <p14:nvPr/>
              </p14:nvContentPartPr>
              <p14:xfrm>
                <a:off x="11132853" y="1993348"/>
                <a:ext cx="75240" cy="21240"/>
              </p14:xfrm>
            </p:contentPart>
          </mc:Choice>
          <mc:Fallback xmlns="">
            <p:pic>
              <p:nvPicPr>
                <p:cNvPr id="174125" name="Freihand 174124">
                  <a:extLst>
                    <a:ext uri="{FF2B5EF4-FFF2-40B4-BE49-F238E27FC236}">
                      <a16:creationId xmlns:a16="http://schemas.microsoft.com/office/drawing/2014/main" id="{B859ED73-3B46-A848-F237-8B3E6D433769}"/>
                    </a:ext>
                  </a:extLst>
                </p:cNvPr>
                <p:cNvPicPr/>
                <p:nvPr/>
              </p:nvPicPr>
              <p:blipFill>
                <a:blip r:embed="rId180"/>
                <a:stretch>
                  <a:fillRect/>
                </a:stretch>
              </p:blipFill>
              <p:spPr>
                <a:xfrm>
                  <a:off x="11126733" y="1987228"/>
                  <a:ext cx="87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26" name="Freihand 174125">
                  <a:extLst>
                    <a:ext uri="{FF2B5EF4-FFF2-40B4-BE49-F238E27FC236}">
                      <a16:creationId xmlns:a16="http://schemas.microsoft.com/office/drawing/2014/main" id="{595A2166-CA19-FBDE-F44A-A3C5ED4AC7BF}"/>
                    </a:ext>
                  </a:extLst>
                </p14:cNvPr>
                <p14:cNvContentPartPr/>
                <p14:nvPr/>
              </p14:nvContentPartPr>
              <p14:xfrm>
                <a:off x="11242293" y="1863388"/>
                <a:ext cx="67680" cy="189360"/>
              </p14:xfrm>
            </p:contentPart>
          </mc:Choice>
          <mc:Fallback xmlns="">
            <p:pic>
              <p:nvPicPr>
                <p:cNvPr id="174126" name="Freihand 174125">
                  <a:extLst>
                    <a:ext uri="{FF2B5EF4-FFF2-40B4-BE49-F238E27FC236}">
                      <a16:creationId xmlns:a16="http://schemas.microsoft.com/office/drawing/2014/main" id="{595A2166-CA19-FBDE-F44A-A3C5ED4AC7BF}"/>
                    </a:ext>
                  </a:extLst>
                </p:cNvPr>
                <p:cNvPicPr/>
                <p:nvPr/>
              </p:nvPicPr>
              <p:blipFill>
                <a:blip r:embed="rId182"/>
                <a:stretch>
                  <a:fillRect/>
                </a:stretch>
              </p:blipFill>
              <p:spPr>
                <a:xfrm>
                  <a:off x="11236173" y="1857268"/>
                  <a:ext cx="79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28" name="Freihand 174127">
                  <a:extLst>
                    <a:ext uri="{FF2B5EF4-FFF2-40B4-BE49-F238E27FC236}">
                      <a16:creationId xmlns:a16="http://schemas.microsoft.com/office/drawing/2014/main" id="{9E1A63EF-3FE5-176C-DCCD-5735EFFBC89F}"/>
                    </a:ext>
                  </a:extLst>
                </p14:cNvPr>
                <p14:cNvContentPartPr/>
                <p14:nvPr/>
              </p14:nvContentPartPr>
              <p14:xfrm>
                <a:off x="11362893" y="1972828"/>
                <a:ext cx="270720" cy="97200"/>
              </p14:xfrm>
            </p:contentPart>
          </mc:Choice>
          <mc:Fallback xmlns="">
            <p:pic>
              <p:nvPicPr>
                <p:cNvPr id="174128" name="Freihand 174127">
                  <a:extLst>
                    <a:ext uri="{FF2B5EF4-FFF2-40B4-BE49-F238E27FC236}">
                      <a16:creationId xmlns:a16="http://schemas.microsoft.com/office/drawing/2014/main" id="{9E1A63EF-3FE5-176C-DCCD-5735EFFBC89F}"/>
                    </a:ext>
                  </a:extLst>
                </p:cNvPr>
                <p:cNvPicPr/>
                <p:nvPr/>
              </p:nvPicPr>
              <p:blipFill>
                <a:blip r:embed="rId184"/>
                <a:stretch>
                  <a:fillRect/>
                </a:stretch>
              </p:blipFill>
              <p:spPr>
                <a:xfrm>
                  <a:off x="11356773" y="1966708"/>
                  <a:ext cx="28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29" name="Freihand 174128">
                  <a:extLst>
                    <a:ext uri="{FF2B5EF4-FFF2-40B4-BE49-F238E27FC236}">
                      <a16:creationId xmlns:a16="http://schemas.microsoft.com/office/drawing/2014/main" id="{8958480E-0525-7B2F-F5A2-3DC8F7898112}"/>
                    </a:ext>
                  </a:extLst>
                </p14:cNvPr>
                <p14:cNvContentPartPr/>
                <p14:nvPr/>
              </p14:nvContentPartPr>
              <p14:xfrm>
                <a:off x="8973213" y="2618668"/>
                <a:ext cx="23040" cy="207000"/>
              </p14:xfrm>
            </p:contentPart>
          </mc:Choice>
          <mc:Fallback xmlns="">
            <p:pic>
              <p:nvPicPr>
                <p:cNvPr id="174129" name="Freihand 174128">
                  <a:extLst>
                    <a:ext uri="{FF2B5EF4-FFF2-40B4-BE49-F238E27FC236}">
                      <a16:creationId xmlns:a16="http://schemas.microsoft.com/office/drawing/2014/main" id="{8958480E-0525-7B2F-F5A2-3DC8F7898112}"/>
                    </a:ext>
                  </a:extLst>
                </p:cNvPr>
                <p:cNvPicPr/>
                <p:nvPr/>
              </p:nvPicPr>
              <p:blipFill>
                <a:blip r:embed="rId186"/>
                <a:stretch>
                  <a:fillRect/>
                </a:stretch>
              </p:blipFill>
              <p:spPr>
                <a:xfrm>
                  <a:off x="8967093" y="2612548"/>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30" name="Freihand 174129">
                  <a:extLst>
                    <a:ext uri="{FF2B5EF4-FFF2-40B4-BE49-F238E27FC236}">
                      <a16:creationId xmlns:a16="http://schemas.microsoft.com/office/drawing/2014/main" id="{C4201D79-0C71-C5BD-FE9E-C07EF2EDF92A}"/>
                    </a:ext>
                  </a:extLst>
                </p14:cNvPr>
                <p14:cNvContentPartPr/>
                <p14:nvPr/>
              </p14:nvContentPartPr>
              <p14:xfrm>
                <a:off x="8901573" y="2578708"/>
                <a:ext cx="171720" cy="282600"/>
              </p14:xfrm>
            </p:contentPart>
          </mc:Choice>
          <mc:Fallback xmlns="">
            <p:pic>
              <p:nvPicPr>
                <p:cNvPr id="174130" name="Freihand 174129">
                  <a:extLst>
                    <a:ext uri="{FF2B5EF4-FFF2-40B4-BE49-F238E27FC236}">
                      <a16:creationId xmlns:a16="http://schemas.microsoft.com/office/drawing/2014/main" id="{C4201D79-0C71-C5BD-FE9E-C07EF2EDF92A}"/>
                    </a:ext>
                  </a:extLst>
                </p:cNvPr>
                <p:cNvPicPr/>
                <p:nvPr/>
              </p:nvPicPr>
              <p:blipFill>
                <a:blip r:embed="rId188"/>
                <a:stretch>
                  <a:fillRect/>
                </a:stretch>
              </p:blipFill>
              <p:spPr>
                <a:xfrm>
                  <a:off x="8895453" y="2572588"/>
                  <a:ext cx="183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31" name="Freihand 174130">
                  <a:extLst>
                    <a:ext uri="{FF2B5EF4-FFF2-40B4-BE49-F238E27FC236}">
                      <a16:creationId xmlns:a16="http://schemas.microsoft.com/office/drawing/2014/main" id="{7DC97696-E86B-DE70-5716-B9DAD5AC1039}"/>
                    </a:ext>
                  </a:extLst>
                </p14:cNvPr>
                <p14:cNvContentPartPr/>
                <p14:nvPr/>
              </p14:nvContentPartPr>
              <p14:xfrm>
                <a:off x="9138453" y="2724508"/>
                <a:ext cx="124560" cy="71640"/>
              </p14:xfrm>
            </p:contentPart>
          </mc:Choice>
          <mc:Fallback xmlns="">
            <p:pic>
              <p:nvPicPr>
                <p:cNvPr id="174131" name="Freihand 174130">
                  <a:extLst>
                    <a:ext uri="{FF2B5EF4-FFF2-40B4-BE49-F238E27FC236}">
                      <a16:creationId xmlns:a16="http://schemas.microsoft.com/office/drawing/2014/main" id="{7DC97696-E86B-DE70-5716-B9DAD5AC1039}"/>
                    </a:ext>
                  </a:extLst>
                </p:cNvPr>
                <p:cNvPicPr/>
                <p:nvPr/>
              </p:nvPicPr>
              <p:blipFill>
                <a:blip r:embed="rId190"/>
                <a:stretch>
                  <a:fillRect/>
                </a:stretch>
              </p:blipFill>
              <p:spPr>
                <a:xfrm>
                  <a:off x="9132333" y="2718388"/>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32" name="Freihand 174131">
                  <a:extLst>
                    <a:ext uri="{FF2B5EF4-FFF2-40B4-BE49-F238E27FC236}">
                      <a16:creationId xmlns:a16="http://schemas.microsoft.com/office/drawing/2014/main" id="{643FEC38-CDF8-65E7-B7AF-72CC8987F3AF}"/>
                    </a:ext>
                  </a:extLst>
                </p14:cNvPr>
                <p14:cNvContentPartPr/>
                <p14:nvPr/>
              </p14:nvContentPartPr>
              <p14:xfrm>
                <a:off x="9228813" y="2552068"/>
                <a:ext cx="212400" cy="256680"/>
              </p14:xfrm>
            </p:contentPart>
          </mc:Choice>
          <mc:Fallback xmlns="">
            <p:pic>
              <p:nvPicPr>
                <p:cNvPr id="174132" name="Freihand 174131">
                  <a:extLst>
                    <a:ext uri="{FF2B5EF4-FFF2-40B4-BE49-F238E27FC236}">
                      <a16:creationId xmlns:a16="http://schemas.microsoft.com/office/drawing/2014/main" id="{643FEC38-CDF8-65E7-B7AF-72CC8987F3AF}"/>
                    </a:ext>
                  </a:extLst>
                </p:cNvPr>
                <p:cNvPicPr/>
                <p:nvPr/>
              </p:nvPicPr>
              <p:blipFill>
                <a:blip r:embed="rId192"/>
                <a:stretch>
                  <a:fillRect/>
                </a:stretch>
              </p:blipFill>
              <p:spPr>
                <a:xfrm>
                  <a:off x="9222693" y="2545948"/>
                  <a:ext cx="22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33" name="Freihand 174132">
                  <a:extLst>
                    <a:ext uri="{FF2B5EF4-FFF2-40B4-BE49-F238E27FC236}">
                      <a16:creationId xmlns:a16="http://schemas.microsoft.com/office/drawing/2014/main" id="{58456343-5885-3FF3-7640-6A1A44D5F6CF}"/>
                    </a:ext>
                  </a:extLst>
                </p14:cNvPr>
                <p14:cNvContentPartPr/>
                <p14:nvPr/>
              </p14:nvContentPartPr>
              <p14:xfrm>
                <a:off x="9480813" y="2649628"/>
                <a:ext cx="178920" cy="108720"/>
              </p14:xfrm>
            </p:contentPart>
          </mc:Choice>
          <mc:Fallback xmlns="">
            <p:pic>
              <p:nvPicPr>
                <p:cNvPr id="174133" name="Freihand 174132">
                  <a:extLst>
                    <a:ext uri="{FF2B5EF4-FFF2-40B4-BE49-F238E27FC236}">
                      <a16:creationId xmlns:a16="http://schemas.microsoft.com/office/drawing/2014/main" id="{58456343-5885-3FF3-7640-6A1A44D5F6CF}"/>
                    </a:ext>
                  </a:extLst>
                </p:cNvPr>
                <p:cNvPicPr/>
                <p:nvPr/>
              </p:nvPicPr>
              <p:blipFill>
                <a:blip r:embed="rId194"/>
                <a:stretch>
                  <a:fillRect/>
                </a:stretch>
              </p:blipFill>
              <p:spPr>
                <a:xfrm>
                  <a:off x="9474693" y="2643508"/>
                  <a:ext cx="19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34" name="Freihand 174133">
                  <a:extLst>
                    <a:ext uri="{FF2B5EF4-FFF2-40B4-BE49-F238E27FC236}">
                      <a16:creationId xmlns:a16="http://schemas.microsoft.com/office/drawing/2014/main" id="{29D58C55-8A08-25F2-D9CC-192A75295595}"/>
                    </a:ext>
                  </a:extLst>
                </p14:cNvPr>
                <p14:cNvContentPartPr/>
                <p14:nvPr/>
              </p14:nvContentPartPr>
              <p14:xfrm>
                <a:off x="9675933" y="2523988"/>
                <a:ext cx="176040" cy="189720"/>
              </p14:xfrm>
            </p:contentPart>
          </mc:Choice>
          <mc:Fallback xmlns="">
            <p:pic>
              <p:nvPicPr>
                <p:cNvPr id="174134" name="Freihand 174133">
                  <a:extLst>
                    <a:ext uri="{FF2B5EF4-FFF2-40B4-BE49-F238E27FC236}">
                      <a16:creationId xmlns:a16="http://schemas.microsoft.com/office/drawing/2014/main" id="{29D58C55-8A08-25F2-D9CC-192A75295595}"/>
                    </a:ext>
                  </a:extLst>
                </p:cNvPr>
                <p:cNvPicPr/>
                <p:nvPr/>
              </p:nvPicPr>
              <p:blipFill>
                <a:blip r:embed="rId196"/>
                <a:stretch>
                  <a:fillRect/>
                </a:stretch>
              </p:blipFill>
              <p:spPr>
                <a:xfrm>
                  <a:off x="9669813" y="2517868"/>
                  <a:ext cx="188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35" name="Freihand 174134">
                  <a:extLst>
                    <a:ext uri="{FF2B5EF4-FFF2-40B4-BE49-F238E27FC236}">
                      <a16:creationId xmlns:a16="http://schemas.microsoft.com/office/drawing/2014/main" id="{E69A602A-4598-0C59-31D7-78E9E0DFF9E4}"/>
                    </a:ext>
                  </a:extLst>
                </p14:cNvPr>
                <p14:cNvContentPartPr/>
                <p14:nvPr/>
              </p14:nvContentPartPr>
              <p14:xfrm>
                <a:off x="10685373" y="2405908"/>
                <a:ext cx="110160" cy="111960"/>
              </p14:xfrm>
            </p:contentPart>
          </mc:Choice>
          <mc:Fallback xmlns="">
            <p:pic>
              <p:nvPicPr>
                <p:cNvPr id="174135" name="Freihand 174134">
                  <a:extLst>
                    <a:ext uri="{FF2B5EF4-FFF2-40B4-BE49-F238E27FC236}">
                      <a16:creationId xmlns:a16="http://schemas.microsoft.com/office/drawing/2014/main" id="{E69A602A-4598-0C59-31D7-78E9E0DFF9E4}"/>
                    </a:ext>
                  </a:extLst>
                </p:cNvPr>
                <p:cNvPicPr/>
                <p:nvPr/>
              </p:nvPicPr>
              <p:blipFill>
                <a:blip r:embed="rId198"/>
                <a:stretch>
                  <a:fillRect/>
                </a:stretch>
              </p:blipFill>
              <p:spPr>
                <a:xfrm>
                  <a:off x="10679253" y="2399788"/>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38" name="Freihand 174137">
                  <a:extLst>
                    <a:ext uri="{FF2B5EF4-FFF2-40B4-BE49-F238E27FC236}">
                      <a16:creationId xmlns:a16="http://schemas.microsoft.com/office/drawing/2014/main" id="{B3B9FC0E-1582-6A64-7525-37E070341B69}"/>
                    </a:ext>
                  </a:extLst>
                </p14:cNvPr>
                <p14:cNvContentPartPr/>
                <p14:nvPr/>
              </p14:nvContentPartPr>
              <p14:xfrm>
                <a:off x="8820573" y="2320228"/>
                <a:ext cx="943920" cy="272880"/>
              </p14:xfrm>
            </p:contentPart>
          </mc:Choice>
          <mc:Fallback xmlns="">
            <p:pic>
              <p:nvPicPr>
                <p:cNvPr id="174138" name="Freihand 174137">
                  <a:extLst>
                    <a:ext uri="{FF2B5EF4-FFF2-40B4-BE49-F238E27FC236}">
                      <a16:creationId xmlns:a16="http://schemas.microsoft.com/office/drawing/2014/main" id="{B3B9FC0E-1582-6A64-7525-37E070341B69}"/>
                    </a:ext>
                  </a:extLst>
                </p:cNvPr>
                <p:cNvPicPr/>
                <p:nvPr/>
              </p:nvPicPr>
              <p:blipFill>
                <a:blip r:embed="rId200"/>
                <a:stretch>
                  <a:fillRect/>
                </a:stretch>
              </p:blipFill>
              <p:spPr>
                <a:xfrm>
                  <a:off x="8814453" y="2314108"/>
                  <a:ext cx="95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39" name="Freihand 174138">
                  <a:extLst>
                    <a:ext uri="{FF2B5EF4-FFF2-40B4-BE49-F238E27FC236}">
                      <a16:creationId xmlns:a16="http://schemas.microsoft.com/office/drawing/2014/main" id="{270BE07B-EFB4-F8A8-6E5B-D459B5C11479}"/>
                    </a:ext>
                  </a:extLst>
                </p14:cNvPr>
                <p14:cNvContentPartPr/>
                <p14:nvPr/>
              </p14:nvContentPartPr>
              <p14:xfrm>
                <a:off x="8999853" y="2750428"/>
                <a:ext cx="858600" cy="272160"/>
              </p14:xfrm>
            </p:contentPart>
          </mc:Choice>
          <mc:Fallback xmlns="">
            <p:pic>
              <p:nvPicPr>
                <p:cNvPr id="174139" name="Freihand 174138">
                  <a:extLst>
                    <a:ext uri="{FF2B5EF4-FFF2-40B4-BE49-F238E27FC236}">
                      <a16:creationId xmlns:a16="http://schemas.microsoft.com/office/drawing/2014/main" id="{270BE07B-EFB4-F8A8-6E5B-D459B5C11479}"/>
                    </a:ext>
                  </a:extLst>
                </p:cNvPr>
                <p:cNvPicPr/>
                <p:nvPr/>
              </p:nvPicPr>
              <p:blipFill>
                <a:blip r:embed="rId202"/>
                <a:stretch>
                  <a:fillRect/>
                </a:stretch>
              </p:blipFill>
              <p:spPr>
                <a:xfrm>
                  <a:off x="8993733" y="2744308"/>
                  <a:ext cx="870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43" name="Freihand 174142">
                  <a:extLst>
                    <a:ext uri="{FF2B5EF4-FFF2-40B4-BE49-F238E27FC236}">
                      <a16:creationId xmlns:a16="http://schemas.microsoft.com/office/drawing/2014/main" id="{D5918064-51DE-A007-BF89-8A7BAC2A4A12}"/>
                    </a:ext>
                  </a:extLst>
                </p14:cNvPr>
                <p14:cNvContentPartPr/>
                <p14:nvPr/>
              </p14:nvContentPartPr>
              <p14:xfrm>
                <a:off x="9151053" y="3183508"/>
                <a:ext cx="74160" cy="163440"/>
              </p14:xfrm>
            </p:contentPart>
          </mc:Choice>
          <mc:Fallback xmlns="">
            <p:pic>
              <p:nvPicPr>
                <p:cNvPr id="174143" name="Freihand 174142">
                  <a:extLst>
                    <a:ext uri="{FF2B5EF4-FFF2-40B4-BE49-F238E27FC236}">
                      <a16:creationId xmlns:a16="http://schemas.microsoft.com/office/drawing/2014/main" id="{D5918064-51DE-A007-BF89-8A7BAC2A4A12}"/>
                    </a:ext>
                  </a:extLst>
                </p:cNvPr>
                <p:cNvPicPr/>
                <p:nvPr/>
              </p:nvPicPr>
              <p:blipFill>
                <a:blip r:embed="rId204"/>
                <a:stretch>
                  <a:fillRect/>
                </a:stretch>
              </p:blipFill>
              <p:spPr>
                <a:xfrm>
                  <a:off x="9144933" y="3177388"/>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44" name="Freihand 174143">
                  <a:extLst>
                    <a:ext uri="{FF2B5EF4-FFF2-40B4-BE49-F238E27FC236}">
                      <a16:creationId xmlns:a16="http://schemas.microsoft.com/office/drawing/2014/main" id="{0F600AA4-FF6E-2078-6AD2-621D52C34D65}"/>
                    </a:ext>
                  </a:extLst>
                </p14:cNvPr>
                <p14:cNvContentPartPr/>
                <p14:nvPr/>
              </p14:nvContentPartPr>
              <p14:xfrm>
                <a:off x="9121893" y="3107548"/>
                <a:ext cx="200880" cy="215280"/>
              </p14:xfrm>
            </p:contentPart>
          </mc:Choice>
          <mc:Fallback xmlns="">
            <p:pic>
              <p:nvPicPr>
                <p:cNvPr id="174144" name="Freihand 174143">
                  <a:extLst>
                    <a:ext uri="{FF2B5EF4-FFF2-40B4-BE49-F238E27FC236}">
                      <a16:creationId xmlns:a16="http://schemas.microsoft.com/office/drawing/2014/main" id="{0F600AA4-FF6E-2078-6AD2-621D52C34D65}"/>
                    </a:ext>
                  </a:extLst>
                </p:cNvPr>
                <p:cNvPicPr/>
                <p:nvPr/>
              </p:nvPicPr>
              <p:blipFill>
                <a:blip r:embed="rId206"/>
                <a:stretch>
                  <a:fillRect/>
                </a:stretch>
              </p:blipFill>
              <p:spPr>
                <a:xfrm>
                  <a:off x="9115773" y="3101428"/>
                  <a:ext cx="213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45" name="Freihand 174144">
                  <a:extLst>
                    <a:ext uri="{FF2B5EF4-FFF2-40B4-BE49-F238E27FC236}">
                      <a16:creationId xmlns:a16="http://schemas.microsoft.com/office/drawing/2014/main" id="{C413D4B5-0E42-C48A-9200-341210FD9316}"/>
                    </a:ext>
                  </a:extLst>
                </p14:cNvPr>
                <p14:cNvContentPartPr/>
                <p14:nvPr/>
              </p14:nvContentPartPr>
              <p14:xfrm>
                <a:off x="9425013" y="3076588"/>
                <a:ext cx="119520" cy="174600"/>
              </p14:xfrm>
            </p:contentPart>
          </mc:Choice>
          <mc:Fallback xmlns="">
            <p:pic>
              <p:nvPicPr>
                <p:cNvPr id="174145" name="Freihand 174144">
                  <a:extLst>
                    <a:ext uri="{FF2B5EF4-FFF2-40B4-BE49-F238E27FC236}">
                      <a16:creationId xmlns:a16="http://schemas.microsoft.com/office/drawing/2014/main" id="{C413D4B5-0E42-C48A-9200-341210FD9316}"/>
                    </a:ext>
                  </a:extLst>
                </p:cNvPr>
                <p:cNvPicPr/>
                <p:nvPr/>
              </p:nvPicPr>
              <p:blipFill>
                <a:blip r:embed="rId208"/>
                <a:stretch>
                  <a:fillRect/>
                </a:stretch>
              </p:blipFill>
              <p:spPr>
                <a:xfrm>
                  <a:off x="9418893" y="3070468"/>
                  <a:ext cx="131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46" name="Freihand 174145">
                  <a:extLst>
                    <a:ext uri="{FF2B5EF4-FFF2-40B4-BE49-F238E27FC236}">
                      <a16:creationId xmlns:a16="http://schemas.microsoft.com/office/drawing/2014/main" id="{7076E6E7-6F8B-95CD-E127-9C8A42AF0E9C}"/>
                    </a:ext>
                  </a:extLst>
                </p14:cNvPr>
                <p14:cNvContentPartPr/>
                <p14:nvPr/>
              </p14:nvContentPartPr>
              <p14:xfrm>
                <a:off x="9800493" y="3019348"/>
                <a:ext cx="152280" cy="334440"/>
              </p14:xfrm>
            </p:contentPart>
          </mc:Choice>
          <mc:Fallback xmlns="">
            <p:pic>
              <p:nvPicPr>
                <p:cNvPr id="174146" name="Freihand 174145">
                  <a:extLst>
                    <a:ext uri="{FF2B5EF4-FFF2-40B4-BE49-F238E27FC236}">
                      <a16:creationId xmlns:a16="http://schemas.microsoft.com/office/drawing/2014/main" id="{7076E6E7-6F8B-95CD-E127-9C8A42AF0E9C}"/>
                    </a:ext>
                  </a:extLst>
                </p:cNvPr>
                <p:cNvPicPr/>
                <p:nvPr/>
              </p:nvPicPr>
              <p:blipFill>
                <a:blip r:embed="rId210"/>
                <a:stretch>
                  <a:fillRect/>
                </a:stretch>
              </p:blipFill>
              <p:spPr>
                <a:xfrm>
                  <a:off x="9794373" y="3013228"/>
                  <a:ext cx="1645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47" name="Freihand 174146">
                  <a:extLst>
                    <a:ext uri="{FF2B5EF4-FFF2-40B4-BE49-F238E27FC236}">
                      <a16:creationId xmlns:a16="http://schemas.microsoft.com/office/drawing/2014/main" id="{D8C23168-26C6-1D5D-6CB4-B6A505554C07}"/>
                    </a:ext>
                  </a:extLst>
                </p14:cNvPr>
                <p14:cNvContentPartPr/>
                <p14:nvPr/>
              </p14:nvContentPartPr>
              <p14:xfrm>
                <a:off x="9984453" y="2971828"/>
                <a:ext cx="167760" cy="175320"/>
              </p14:xfrm>
            </p:contentPart>
          </mc:Choice>
          <mc:Fallback xmlns="">
            <p:pic>
              <p:nvPicPr>
                <p:cNvPr id="174147" name="Freihand 174146">
                  <a:extLst>
                    <a:ext uri="{FF2B5EF4-FFF2-40B4-BE49-F238E27FC236}">
                      <a16:creationId xmlns:a16="http://schemas.microsoft.com/office/drawing/2014/main" id="{D8C23168-26C6-1D5D-6CB4-B6A505554C07}"/>
                    </a:ext>
                  </a:extLst>
                </p:cNvPr>
                <p:cNvPicPr/>
                <p:nvPr/>
              </p:nvPicPr>
              <p:blipFill>
                <a:blip r:embed="rId212"/>
                <a:stretch>
                  <a:fillRect/>
                </a:stretch>
              </p:blipFill>
              <p:spPr>
                <a:xfrm>
                  <a:off x="9978333" y="2965708"/>
                  <a:ext cx="180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48" name="Freihand 174147">
                  <a:extLst>
                    <a:ext uri="{FF2B5EF4-FFF2-40B4-BE49-F238E27FC236}">
                      <a16:creationId xmlns:a16="http://schemas.microsoft.com/office/drawing/2014/main" id="{ED51AC8F-BDBE-F250-4616-3742166FD302}"/>
                    </a:ext>
                  </a:extLst>
                </p14:cNvPr>
                <p14:cNvContentPartPr/>
                <p14:nvPr/>
              </p14:nvContentPartPr>
              <p14:xfrm>
                <a:off x="10175613" y="2976508"/>
                <a:ext cx="99000" cy="157320"/>
              </p14:xfrm>
            </p:contentPart>
          </mc:Choice>
          <mc:Fallback xmlns="">
            <p:pic>
              <p:nvPicPr>
                <p:cNvPr id="174148" name="Freihand 174147">
                  <a:extLst>
                    <a:ext uri="{FF2B5EF4-FFF2-40B4-BE49-F238E27FC236}">
                      <a16:creationId xmlns:a16="http://schemas.microsoft.com/office/drawing/2014/main" id="{ED51AC8F-BDBE-F250-4616-3742166FD302}"/>
                    </a:ext>
                  </a:extLst>
                </p:cNvPr>
                <p:cNvPicPr/>
                <p:nvPr/>
              </p:nvPicPr>
              <p:blipFill>
                <a:blip r:embed="rId214"/>
                <a:stretch>
                  <a:fillRect/>
                </a:stretch>
              </p:blipFill>
              <p:spPr>
                <a:xfrm>
                  <a:off x="10169493" y="2970388"/>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49" name="Freihand 174148">
                  <a:extLst>
                    <a:ext uri="{FF2B5EF4-FFF2-40B4-BE49-F238E27FC236}">
                      <a16:creationId xmlns:a16="http://schemas.microsoft.com/office/drawing/2014/main" id="{74C5E894-1CD1-17EA-861D-3C90F8374C7D}"/>
                    </a:ext>
                  </a:extLst>
                </p14:cNvPr>
                <p14:cNvContentPartPr/>
                <p14:nvPr/>
              </p14:nvContentPartPr>
              <p14:xfrm>
                <a:off x="10335813" y="2931148"/>
                <a:ext cx="105480" cy="138240"/>
              </p14:xfrm>
            </p:contentPart>
          </mc:Choice>
          <mc:Fallback xmlns="">
            <p:pic>
              <p:nvPicPr>
                <p:cNvPr id="174149" name="Freihand 174148">
                  <a:extLst>
                    <a:ext uri="{FF2B5EF4-FFF2-40B4-BE49-F238E27FC236}">
                      <a16:creationId xmlns:a16="http://schemas.microsoft.com/office/drawing/2014/main" id="{74C5E894-1CD1-17EA-861D-3C90F8374C7D}"/>
                    </a:ext>
                  </a:extLst>
                </p:cNvPr>
                <p:cNvPicPr/>
                <p:nvPr/>
              </p:nvPicPr>
              <p:blipFill>
                <a:blip r:embed="rId216"/>
                <a:stretch>
                  <a:fillRect/>
                </a:stretch>
              </p:blipFill>
              <p:spPr>
                <a:xfrm>
                  <a:off x="10329693" y="2925028"/>
                  <a:ext cx="11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50" name="Freihand 174149">
                  <a:extLst>
                    <a:ext uri="{FF2B5EF4-FFF2-40B4-BE49-F238E27FC236}">
                      <a16:creationId xmlns:a16="http://schemas.microsoft.com/office/drawing/2014/main" id="{396C0B0F-6823-217C-D651-A7254B5FDAB5}"/>
                    </a:ext>
                  </a:extLst>
                </p14:cNvPr>
                <p14:cNvContentPartPr/>
                <p14:nvPr/>
              </p14:nvContentPartPr>
              <p14:xfrm>
                <a:off x="10459293" y="2787148"/>
                <a:ext cx="341280" cy="279000"/>
              </p14:xfrm>
            </p:contentPart>
          </mc:Choice>
          <mc:Fallback xmlns="">
            <p:pic>
              <p:nvPicPr>
                <p:cNvPr id="174150" name="Freihand 174149">
                  <a:extLst>
                    <a:ext uri="{FF2B5EF4-FFF2-40B4-BE49-F238E27FC236}">
                      <a16:creationId xmlns:a16="http://schemas.microsoft.com/office/drawing/2014/main" id="{396C0B0F-6823-217C-D651-A7254B5FDAB5}"/>
                    </a:ext>
                  </a:extLst>
                </p:cNvPr>
                <p:cNvPicPr/>
                <p:nvPr/>
              </p:nvPicPr>
              <p:blipFill>
                <a:blip r:embed="rId218"/>
                <a:stretch>
                  <a:fillRect/>
                </a:stretch>
              </p:blipFill>
              <p:spPr>
                <a:xfrm>
                  <a:off x="10453173" y="2781028"/>
                  <a:ext cx="353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51" name="Freihand 174150">
                  <a:extLst>
                    <a:ext uri="{FF2B5EF4-FFF2-40B4-BE49-F238E27FC236}">
                      <a16:creationId xmlns:a16="http://schemas.microsoft.com/office/drawing/2014/main" id="{26249D7C-DF7B-7D5D-5ABF-037CE72F4897}"/>
                    </a:ext>
                  </a:extLst>
                </p14:cNvPr>
                <p14:cNvContentPartPr/>
                <p14:nvPr/>
              </p14:nvContentPartPr>
              <p14:xfrm>
                <a:off x="10708413" y="2858788"/>
                <a:ext cx="9720" cy="5400"/>
              </p14:xfrm>
            </p:contentPart>
          </mc:Choice>
          <mc:Fallback xmlns="">
            <p:pic>
              <p:nvPicPr>
                <p:cNvPr id="174151" name="Freihand 174150">
                  <a:extLst>
                    <a:ext uri="{FF2B5EF4-FFF2-40B4-BE49-F238E27FC236}">
                      <a16:creationId xmlns:a16="http://schemas.microsoft.com/office/drawing/2014/main" id="{26249D7C-DF7B-7D5D-5ABF-037CE72F4897}"/>
                    </a:ext>
                  </a:extLst>
                </p:cNvPr>
                <p:cNvPicPr/>
                <p:nvPr/>
              </p:nvPicPr>
              <p:blipFill>
                <a:blip r:embed="rId220"/>
                <a:stretch>
                  <a:fillRect/>
                </a:stretch>
              </p:blipFill>
              <p:spPr>
                <a:xfrm>
                  <a:off x="10702293" y="2852668"/>
                  <a:ext cx="2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52" name="Freihand 174151">
                  <a:extLst>
                    <a:ext uri="{FF2B5EF4-FFF2-40B4-BE49-F238E27FC236}">
                      <a16:creationId xmlns:a16="http://schemas.microsoft.com/office/drawing/2014/main" id="{AB83F901-EAFF-D2E6-1DBA-1A3F76139CE7}"/>
                    </a:ext>
                  </a:extLst>
                </p14:cNvPr>
                <p14:cNvContentPartPr/>
                <p14:nvPr/>
              </p14:nvContentPartPr>
              <p14:xfrm>
                <a:off x="10833693" y="2816308"/>
                <a:ext cx="174960" cy="189720"/>
              </p14:xfrm>
            </p:contentPart>
          </mc:Choice>
          <mc:Fallback xmlns="">
            <p:pic>
              <p:nvPicPr>
                <p:cNvPr id="174152" name="Freihand 174151">
                  <a:extLst>
                    <a:ext uri="{FF2B5EF4-FFF2-40B4-BE49-F238E27FC236}">
                      <a16:creationId xmlns:a16="http://schemas.microsoft.com/office/drawing/2014/main" id="{AB83F901-EAFF-D2E6-1DBA-1A3F76139CE7}"/>
                    </a:ext>
                  </a:extLst>
                </p:cNvPr>
                <p:cNvPicPr/>
                <p:nvPr/>
              </p:nvPicPr>
              <p:blipFill>
                <a:blip r:embed="rId222"/>
                <a:stretch>
                  <a:fillRect/>
                </a:stretch>
              </p:blipFill>
              <p:spPr>
                <a:xfrm>
                  <a:off x="10827573" y="2810188"/>
                  <a:ext cx="187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53" name="Freihand 174152">
                  <a:extLst>
                    <a:ext uri="{FF2B5EF4-FFF2-40B4-BE49-F238E27FC236}">
                      <a16:creationId xmlns:a16="http://schemas.microsoft.com/office/drawing/2014/main" id="{BE0E8C79-856C-B70B-6776-4CFFB187A277}"/>
                    </a:ext>
                  </a:extLst>
                </p14:cNvPr>
                <p14:cNvContentPartPr/>
                <p14:nvPr/>
              </p14:nvContentPartPr>
              <p14:xfrm>
                <a:off x="10462173" y="3282148"/>
                <a:ext cx="221400" cy="203400"/>
              </p14:xfrm>
            </p:contentPart>
          </mc:Choice>
          <mc:Fallback xmlns="">
            <p:pic>
              <p:nvPicPr>
                <p:cNvPr id="174153" name="Freihand 174152">
                  <a:extLst>
                    <a:ext uri="{FF2B5EF4-FFF2-40B4-BE49-F238E27FC236}">
                      <a16:creationId xmlns:a16="http://schemas.microsoft.com/office/drawing/2014/main" id="{BE0E8C79-856C-B70B-6776-4CFFB187A277}"/>
                    </a:ext>
                  </a:extLst>
                </p:cNvPr>
                <p:cNvPicPr/>
                <p:nvPr/>
              </p:nvPicPr>
              <p:blipFill>
                <a:blip r:embed="rId224"/>
                <a:stretch>
                  <a:fillRect/>
                </a:stretch>
              </p:blipFill>
              <p:spPr>
                <a:xfrm>
                  <a:off x="10456053" y="3276028"/>
                  <a:ext cx="233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54" name="Freihand 174153">
                  <a:extLst>
                    <a:ext uri="{FF2B5EF4-FFF2-40B4-BE49-F238E27FC236}">
                      <a16:creationId xmlns:a16="http://schemas.microsoft.com/office/drawing/2014/main" id="{5277D685-25FF-4CAE-7C6D-B91A770400D9}"/>
                    </a:ext>
                  </a:extLst>
                </p14:cNvPr>
                <p14:cNvContentPartPr/>
                <p14:nvPr/>
              </p14:nvContentPartPr>
              <p14:xfrm>
                <a:off x="10735413" y="3064708"/>
                <a:ext cx="350640" cy="379080"/>
              </p14:xfrm>
            </p:contentPart>
          </mc:Choice>
          <mc:Fallback xmlns="">
            <p:pic>
              <p:nvPicPr>
                <p:cNvPr id="174154" name="Freihand 174153">
                  <a:extLst>
                    <a:ext uri="{FF2B5EF4-FFF2-40B4-BE49-F238E27FC236}">
                      <a16:creationId xmlns:a16="http://schemas.microsoft.com/office/drawing/2014/main" id="{5277D685-25FF-4CAE-7C6D-B91A770400D9}"/>
                    </a:ext>
                  </a:extLst>
                </p:cNvPr>
                <p:cNvPicPr/>
                <p:nvPr/>
              </p:nvPicPr>
              <p:blipFill>
                <a:blip r:embed="rId226"/>
                <a:stretch>
                  <a:fillRect/>
                </a:stretch>
              </p:blipFill>
              <p:spPr>
                <a:xfrm>
                  <a:off x="10729293" y="3058588"/>
                  <a:ext cx="362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55" name="Freihand 174154">
                  <a:extLst>
                    <a:ext uri="{FF2B5EF4-FFF2-40B4-BE49-F238E27FC236}">
                      <a16:creationId xmlns:a16="http://schemas.microsoft.com/office/drawing/2014/main" id="{B38DE969-58DA-73AB-1DE0-5FA4D7611F67}"/>
                    </a:ext>
                  </a:extLst>
                </p14:cNvPr>
                <p14:cNvContentPartPr/>
                <p14:nvPr/>
              </p14:nvContentPartPr>
              <p14:xfrm>
                <a:off x="11035293" y="3261268"/>
                <a:ext cx="67680" cy="72720"/>
              </p14:xfrm>
            </p:contentPart>
          </mc:Choice>
          <mc:Fallback xmlns="">
            <p:pic>
              <p:nvPicPr>
                <p:cNvPr id="174155" name="Freihand 174154">
                  <a:extLst>
                    <a:ext uri="{FF2B5EF4-FFF2-40B4-BE49-F238E27FC236}">
                      <a16:creationId xmlns:a16="http://schemas.microsoft.com/office/drawing/2014/main" id="{B38DE969-58DA-73AB-1DE0-5FA4D7611F67}"/>
                    </a:ext>
                  </a:extLst>
                </p:cNvPr>
                <p:cNvPicPr/>
                <p:nvPr/>
              </p:nvPicPr>
              <p:blipFill>
                <a:blip r:embed="rId228"/>
                <a:stretch>
                  <a:fillRect/>
                </a:stretch>
              </p:blipFill>
              <p:spPr>
                <a:xfrm>
                  <a:off x="11029173" y="3255148"/>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56" name="Freihand 174155">
                  <a:extLst>
                    <a:ext uri="{FF2B5EF4-FFF2-40B4-BE49-F238E27FC236}">
                      <a16:creationId xmlns:a16="http://schemas.microsoft.com/office/drawing/2014/main" id="{85EB85E2-A2AB-5CF1-9EA3-194A7468462A}"/>
                    </a:ext>
                  </a:extLst>
                </p14:cNvPr>
                <p14:cNvContentPartPr/>
                <p14:nvPr/>
              </p14:nvContentPartPr>
              <p14:xfrm>
                <a:off x="11116653" y="3006388"/>
                <a:ext cx="254880" cy="333360"/>
              </p14:xfrm>
            </p:contentPart>
          </mc:Choice>
          <mc:Fallback xmlns="">
            <p:pic>
              <p:nvPicPr>
                <p:cNvPr id="174156" name="Freihand 174155">
                  <a:extLst>
                    <a:ext uri="{FF2B5EF4-FFF2-40B4-BE49-F238E27FC236}">
                      <a16:creationId xmlns:a16="http://schemas.microsoft.com/office/drawing/2014/main" id="{85EB85E2-A2AB-5CF1-9EA3-194A7468462A}"/>
                    </a:ext>
                  </a:extLst>
                </p:cNvPr>
                <p:cNvPicPr/>
                <p:nvPr/>
              </p:nvPicPr>
              <p:blipFill>
                <a:blip r:embed="rId230"/>
                <a:stretch>
                  <a:fillRect/>
                </a:stretch>
              </p:blipFill>
              <p:spPr>
                <a:xfrm>
                  <a:off x="11110533" y="3000268"/>
                  <a:ext cx="267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157" name="Freihand 174156">
                  <a:extLst>
                    <a:ext uri="{FF2B5EF4-FFF2-40B4-BE49-F238E27FC236}">
                      <a16:creationId xmlns:a16="http://schemas.microsoft.com/office/drawing/2014/main" id="{1FF290CE-074B-8869-8520-27AF85A6B5B8}"/>
                    </a:ext>
                  </a:extLst>
                </p14:cNvPr>
                <p14:cNvContentPartPr/>
                <p14:nvPr/>
              </p14:nvContentPartPr>
              <p14:xfrm>
                <a:off x="10433373" y="3285028"/>
                <a:ext cx="1156320" cy="440280"/>
              </p14:xfrm>
            </p:contentPart>
          </mc:Choice>
          <mc:Fallback xmlns="">
            <p:pic>
              <p:nvPicPr>
                <p:cNvPr id="174157" name="Freihand 174156">
                  <a:extLst>
                    <a:ext uri="{FF2B5EF4-FFF2-40B4-BE49-F238E27FC236}">
                      <a16:creationId xmlns:a16="http://schemas.microsoft.com/office/drawing/2014/main" id="{1FF290CE-074B-8869-8520-27AF85A6B5B8}"/>
                    </a:ext>
                  </a:extLst>
                </p:cNvPr>
                <p:cNvPicPr/>
                <p:nvPr/>
              </p:nvPicPr>
              <p:blipFill>
                <a:blip r:embed="rId232"/>
                <a:stretch>
                  <a:fillRect/>
                </a:stretch>
              </p:blipFill>
              <p:spPr>
                <a:xfrm>
                  <a:off x="10427253" y="3278908"/>
                  <a:ext cx="1168560" cy="45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74159" name="Freihand 174158">
                <a:extLst>
                  <a:ext uri="{FF2B5EF4-FFF2-40B4-BE49-F238E27FC236}">
                    <a16:creationId xmlns:a16="http://schemas.microsoft.com/office/drawing/2014/main" id="{50D64A77-072C-D94A-D8D1-D2A640EC76D7}"/>
                  </a:ext>
                </a:extLst>
              </p14:cNvPr>
              <p14:cNvContentPartPr/>
              <p14:nvPr/>
            </p14:nvContentPartPr>
            <p14:xfrm>
              <a:off x="766293" y="2351548"/>
              <a:ext cx="1297440" cy="134640"/>
            </p14:xfrm>
          </p:contentPart>
        </mc:Choice>
        <mc:Fallback xmlns="">
          <p:pic>
            <p:nvPicPr>
              <p:cNvPr id="174159" name="Freihand 174158">
                <a:extLst>
                  <a:ext uri="{FF2B5EF4-FFF2-40B4-BE49-F238E27FC236}">
                    <a16:creationId xmlns:a16="http://schemas.microsoft.com/office/drawing/2014/main" id="{50D64A77-072C-D94A-D8D1-D2A640EC76D7}"/>
                  </a:ext>
                </a:extLst>
              </p:cNvPr>
              <p:cNvPicPr/>
              <p:nvPr/>
            </p:nvPicPr>
            <p:blipFill>
              <a:blip r:embed="rId234"/>
              <a:stretch>
                <a:fillRect/>
              </a:stretch>
            </p:blipFill>
            <p:spPr>
              <a:xfrm>
                <a:off x="760173" y="2345428"/>
                <a:ext cx="1309680" cy="146880"/>
              </a:xfrm>
              <a:prstGeom prst="rect">
                <a:avLst/>
              </a:prstGeom>
            </p:spPr>
          </p:pic>
        </mc:Fallback>
      </mc:AlternateContent>
      <p:grpSp>
        <p:nvGrpSpPr>
          <p:cNvPr id="174207" name="Gruppieren 174206">
            <a:extLst>
              <a:ext uri="{FF2B5EF4-FFF2-40B4-BE49-F238E27FC236}">
                <a16:creationId xmlns:a16="http://schemas.microsoft.com/office/drawing/2014/main" id="{AEF1FAF5-3ED2-3B50-D799-0DF27CA6F16A}"/>
              </a:ext>
            </a:extLst>
          </p:cNvPr>
          <p:cNvGrpSpPr/>
          <p:nvPr/>
        </p:nvGrpSpPr>
        <p:grpSpPr>
          <a:xfrm>
            <a:off x="1205853" y="3731788"/>
            <a:ext cx="5995800" cy="2757600"/>
            <a:chOff x="1205853" y="3731788"/>
            <a:chExt cx="5995800" cy="2757600"/>
          </a:xfrm>
        </p:grpSpPr>
        <mc:AlternateContent xmlns:mc="http://schemas.openxmlformats.org/markup-compatibility/2006" xmlns:p14="http://schemas.microsoft.com/office/powerpoint/2010/main">
          <mc:Choice Requires="p14">
            <p:contentPart p14:bwMode="auto" r:id="rId235">
              <p14:nvContentPartPr>
                <p14:cNvPr id="18" name="Freihand 17">
                  <a:extLst>
                    <a:ext uri="{FF2B5EF4-FFF2-40B4-BE49-F238E27FC236}">
                      <a16:creationId xmlns:a16="http://schemas.microsoft.com/office/drawing/2014/main" id="{011705E9-D111-6622-DC80-951697F1C2B6}"/>
                    </a:ext>
                  </a:extLst>
                </p14:cNvPr>
                <p14:cNvContentPartPr/>
                <p14:nvPr/>
              </p14:nvContentPartPr>
              <p14:xfrm>
                <a:off x="3792093" y="4566988"/>
                <a:ext cx="141120" cy="198000"/>
              </p14:xfrm>
            </p:contentPart>
          </mc:Choice>
          <mc:Fallback xmlns="">
            <p:pic>
              <p:nvPicPr>
                <p:cNvPr id="18" name="Freihand 17">
                  <a:extLst>
                    <a:ext uri="{FF2B5EF4-FFF2-40B4-BE49-F238E27FC236}">
                      <a16:creationId xmlns:a16="http://schemas.microsoft.com/office/drawing/2014/main" id="{011705E9-D111-6622-DC80-951697F1C2B6}"/>
                    </a:ext>
                  </a:extLst>
                </p:cNvPr>
                <p:cNvPicPr/>
                <p:nvPr/>
              </p:nvPicPr>
              <p:blipFill>
                <a:blip r:embed="rId236"/>
                <a:stretch>
                  <a:fillRect/>
                </a:stretch>
              </p:blipFill>
              <p:spPr>
                <a:xfrm>
                  <a:off x="3785973" y="4560868"/>
                  <a:ext cx="153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 name="Freihand 23">
                  <a:extLst>
                    <a:ext uri="{FF2B5EF4-FFF2-40B4-BE49-F238E27FC236}">
                      <a16:creationId xmlns:a16="http://schemas.microsoft.com/office/drawing/2014/main" id="{6DEE192B-7CAF-DDFF-4FB4-DF2A9AF9C103}"/>
                    </a:ext>
                  </a:extLst>
                </p14:cNvPr>
                <p14:cNvContentPartPr/>
                <p14:nvPr/>
              </p14:nvContentPartPr>
              <p14:xfrm>
                <a:off x="3709293" y="4493188"/>
                <a:ext cx="185040" cy="160920"/>
              </p14:xfrm>
            </p:contentPart>
          </mc:Choice>
          <mc:Fallback xmlns="">
            <p:pic>
              <p:nvPicPr>
                <p:cNvPr id="24" name="Freihand 23">
                  <a:extLst>
                    <a:ext uri="{FF2B5EF4-FFF2-40B4-BE49-F238E27FC236}">
                      <a16:creationId xmlns:a16="http://schemas.microsoft.com/office/drawing/2014/main" id="{6DEE192B-7CAF-DDFF-4FB4-DF2A9AF9C103}"/>
                    </a:ext>
                  </a:extLst>
                </p:cNvPr>
                <p:cNvPicPr/>
                <p:nvPr/>
              </p:nvPicPr>
              <p:blipFill>
                <a:blip r:embed="rId238"/>
                <a:stretch>
                  <a:fillRect/>
                </a:stretch>
              </p:blipFill>
              <p:spPr>
                <a:xfrm>
                  <a:off x="3703173" y="4487068"/>
                  <a:ext cx="197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 name="Freihand 32">
                  <a:extLst>
                    <a:ext uri="{FF2B5EF4-FFF2-40B4-BE49-F238E27FC236}">
                      <a16:creationId xmlns:a16="http://schemas.microsoft.com/office/drawing/2014/main" id="{94B11D32-178C-F2F3-E34E-AAF4283FE1E3}"/>
                    </a:ext>
                  </a:extLst>
                </p14:cNvPr>
                <p14:cNvContentPartPr/>
                <p14:nvPr/>
              </p14:nvContentPartPr>
              <p14:xfrm>
                <a:off x="3739173" y="4942828"/>
                <a:ext cx="149400" cy="219600"/>
              </p14:xfrm>
            </p:contentPart>
          </mc:Choice>
          <mc:Fallback xmlns="">
            <p:pic>
              <p:nvPicPr>
                <p:cNvPr id="33" name="Freihand 32">
                  <a:extLst>
                    <a:ext uri="{FF2B5EF4-FFF2-40B4-BE49-F238E27FC236}">
                      <a16:creationId xmlns:a16="http://schemas.microsoft.com/office/drawing/2014/main" id="{94B11D32-178C-F2F3-E34E-AAF4283FE1E3}"/>
                    </a:ext>
                  </a:extLst>
                </p:cNvPr>
                <p:cNvPicPr/>
                <p:nvPr/>
              </p:nvPicPr>
              <p:blipFill>
                <a:blip r:embed="rId240"/>
                <a:stretch>
                  <a:fillRect/>
                </a:stretch>
              </p:blipFill>
              <p:spPr>
                <a:xfrm>
                  <a:off x="3733053" y="4936708"/>
                  <a:ext cx="161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0B9DA590-5A28-24DA-0561-4EF791FCBCFD}"/>
                    </a:ext>
                  </a:extLst>
                </p14:cNvPr>
                <p14:cNvContentPartPr/>
                <p14:nvPr/>
              </p14:nvContentPartPr>
              <p14:xfrm>
                <a:off x="3933933" y="4937428"/>
                <a:ext cx="84600" cy="156600"/>
              </p14:xfrm>
            </p:contentPart>
          </mc:Choice>
          <mc:Fallback xmlns="">
            <p:pic>
              <p:nvPicPr>
                <p:cNvPr id="42" name="Freihand 41">
                  <a:extLst>
                    <a:ext uri="{FF2B5EF4-FFF2-40B4-BE49-F238E27FC236}">
                      <a16:creationId xmlns:a16="http://schemas.microsoft.com/office/drawing/2014/main" id="{0B9DA590-5A28-24DA-0561-4EF791FCBCFD}"/>
                    </a:ext>
                  </a:extLst>
                </p:cNvPr>
                <p:cNvPicPr/>
                <p:nvPr/>
              </p:nvPicPr>
              <p:blipFill>
                <a:blip r:embed="rId242"/>
                <a:stretch>
                  <a:fillRect/>
                </a:stretch>
              </p:blipFill>
              <p:spPr>
                <a:xfrm>
                  <a:off x="3927813" y="4931308"/>
                  <a:ext cx="96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 name="Freihand 46">
                  <a:extLst>
                    <a:ext uri="{FF2B5EF4-FFF2-40B4-BE49-F238E27FC236}">
                      <a16:creationId xmlns:a16="http://schemas.microsoft.com/office/drawing/2014/main" id="{E70A36FD-B0E0-D699-2E26-FDB6F2901B9C}"/>
                    </a:ext>
                  </a:extLst>
                </p14:cNvPr>
                <p14:cNvContentPartPr/>
                <p14:nvPr/>
              </p14:nvContentPartPr>
              <p14:xfrm>
                <a:off x="4050213" y="4874428"/>
                <a:ext cx="198000" cy="160200"/>
              </p14:xfrm>
            </p:contentPart>
          </mc:Choice>
          <mc:Fallback xmlns="">
            <p:pic>
              <p:nvPicPr>
                <p:cNvPr id="47" name="Freihand 46">
                  <a:extLst>
                    <a:ext uri="{FF2B5EF4-FFF2-40B4-BE49-F238E27FC236}">
                      <a16:creationId xmlns:a16="http://schemas.microsoft.com/office/drawing/2014/main" id="{E70A36FD-B0E0-D699-2E26-FDB6F2901B9C}"/>
                    </a:ext>
                  </a:extLst>
                </p:cNvPr>
                <p:cNvPicPr/>
                <p:nvPr/>
              </p:nvPicPr>
              <p:blipFill>
                <a:blip r:embed="rId244"/>
                <a:stretch>
                  <a:fillRect/>
                </a:stretch>
              </p:blipFill>
              <p:spPr>
                <a:xfrm>
                  <a:off x="4044093" y="4868308"/>
                  <a:ext cx="210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8" name="Freihand 57">
                  <a:extLst>
                    <a:ext uri="{FF2B5EF4-FFF2-40B4-BE49-F238E27FC236}">
                      <a16:creationId xmlns:a16="http://schemas.microsoft.com/office/drawing/2014/main" id="{C9FA50D1-BC80-288E-15BF-66B77E75FF5A}"/>
                    </a:ext>
                  </a:extLst>
                </p14:cNvPr>
                <p14:cNvContentPartPr/>
                <p14:nvPr/>
              </p14:nvContentPartPr>
              <p14:xfrm>
                <a:off x="4149213" y="4786588"/>
                <a:ext cx="18720" cy="33840"/>
              </p14:xfrm>
            </p:contentPart>
          </mc:Choice>
          <mc:Fallback xmlns="">
            <p:pic>
              <p:nvPicPr>
                <p:cNvPr id="58" name="Freihand 57">
                  <a:extLst>
                    <a:ext uri="{FF2B5EF4-FFF2-40B4-BE49-F238E27FC236}">
                      <a16:creationId xmlns:a16="http://schemas.microsoft.com/office/drawing/2014/main" id="{C9FA50D1-BC80-288E-15BF-66B77E75FF5A}"/>
                    </a:ext>
                  </a:extLst>
                </p:cNvPr>
                <p:cNvPicPr/>
                <p:nvPr/>
              </p:nvPicPr>
              <p:blipFill>
                <a:blip r:embed="rId246"/>
                <a:stretch>
                  <a:fillRect/>
                </a:stretch>
              </p:blipFill>
              <p:spPr>
                <a:xfrm>
                  <a:off x="4143093" y="4780468"/>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085" name="Freihand 174084">
                  <a:extLst>
                    <a:ext uri="{FF2B5EF4-FFF2-40B4-BE49-F238E27FC236}">
                      <a16:creationId xmlns:a16="http://schemas.microsoft.com/office/drawing/2014/main" id="{28D3745D-1A63-4C6C-66A9-1B94C0F8CC0D}"/>
                    </a:ext>
                  </a:extLst>
                </p14:cNvPr>
                <p14:cNvContentPartPr/>
                <p14:nvPr/>
              </p14:nvContentPartPr>
              <p14:xfrm>
                <a:off x="4269093" y="4734028"/>
                <a:ext cx="194760" cy="204120"/>
              </p14:xfrm>
            </p:contentPart>
          </mc:Choice>
          <mc:Fallback xmlns="">
            <p:pic>
              <p:nvPicPr>
                <p:cNvPr id="174085" name="Freihand 174084">
                  <a:extLst>
                    <a:ext uri="{FF2B5EF4-FFF2-40B4-BE49-F238E27FC236}">
                      <a16:creationId xmlns:a16="http://schemas.microsoft.com/office/drawing/2014/main" id="{28D3745D-1A63-4C6C-66A9-1B94C0F8CC0D}"/>
                    </a:ext>
                  </a:extLst>
                </p:cNvPr>
                <p:cNvPicPr/>
                <p:nvPr/>
              </p:nvPicPr>
              <p:blipFill>
                <a:blip r:embed="rId248"/>
                <a:stretch>
                  <a:fillRect/>
                </a:stretch>
              </p:blipFill>
              <p:spPr>
                <a:xfrm>
                  <a:off x="4262973" y="4727908"/>
                  <a:ext cx="207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094" name="Freihand 174093">
                  <a:extLst>
                    <a:ext uri="{FF2B5EF4-FFF2-40B4-BE49-F238E27FC236}">
                      <a16:creationId xmlns:a16="http://schemas.microsoft.com/office/drawing/2014/main" id="{0DEF2194-0FE4-EBF9-CF52-586BEDDAFD04}"/>
                    </a:ext>
                  </a:extLst>
                </p14:cNvPr>
                <p14:cNvContentPartPr/>
                <p14:nvPr/>
              </p14:nvContentPartPr>
              <p14:xfrm>
                <a:off x="4471053" y="4607308"/>
                <a:ext cx="137520" cy="249840"/>
              </p14:xfrm>
            </p:contentPart>
          </mc:Choice>
          <mc:Fallback xmlns="">
            <p:pic>
              <p:nvPicPr>
                <p:cNvPr id="174094" name="Freihand 174093">
                  <a:extLst>
                    <a:ext uri="{FF2B5EF4-FFF2-40B4-BE49-F238E27FC236}">
                      <a16:creationId xmlns:a16="http://schemas.microsoft.com/office/drawing/2014/main" id="{0DEF2194-0FE4-EBF9-CF52-586BEDDAFD04}"/>
                    </a:ext>
                  </a:extLst>
                </p:cNvPr>
                <p:cNvPicPr/>
                <p:nvPr/>
              </p:nvPicPr>
              <p:blipFill>
                <a:blip r:embed="rId250"/>
                <a:stretch>
                  <a:fillRect/>
                </a:stretch>
              </p:blipFill>
              <p:spPr>
                <a:xfrm>
                  <a:off x="4464933" y="4601188"/>
                  <a:ext cx="149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100" name="Freihand 174099">
                  <a:extLst>
                    <a:ext uri="{FF2B5EF4-FFF2-40B4-BE49-F238E27FC236}">
                      <a16:creationId xmlns:a16="http://schemas.microsoft.com/office/drawing/2014/main" id="{CAAE51B6-A808-CE3B-8A08-9E1E17D61AB8}"/>
                    </a:ext>
                  </a:extLst>
                </p14:cNvPr>
                <p14:cNvContentPartPr/>
                <p14:nvPr/>
              </p14:nvContentPartPr>
              <p14:xfrm>
                <a:off x="4691013" y="4494988"/>
                <a:ext cx="520920" cy="359280"/>
              </p14:xfrm>
            </p:contentPart>
          </mc:Choice>
          <mc:Fallback xmlns="">
            <p:pic>
              <p:nvPicPr>
                <p:cNvPr id="174100" name="Freihand 174099">
                  <a:extLst>
                    <a:ext uri="{FF2B5EF4-FFF2-40B4-BE49-F238E27FC236}">
                      <a16:creationId xmlns:a16="http://schemas.microsoft.com/office/drawing/2014/main" id="{CAAE51B6-A808-CE3B-8A08-9E1E17D61AB8}"/>
                    </a:ext>
                  </a:extLst>
                </p:cNvPr>
                <p:cNvPicPr/>
                <p:nvPr/>
              </p:nvPicPr>
              <p:blipFill>
                <a:blip r:embed="rId252"/>
                <a:stretch>
                  <a:fillRect/>
                </a:stretch>
              </p:blipFill>
              <p:spPr>
                <a:xfrm>
                  <a:off x="4684893" y="4488868"/>
                  <a:ext cx="533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108" name="Freihand 174107">
                  <a:extLst>
                    <a:ext uri="{FF2B5EF4-FFF2-40B4-BE49-F238E27FC236}">
                      <a16:creationId xmlns:a16="http://schemas.microsoft.com/office/drawing/2014/main" id="{BB50987E-F7BC-3476-90CA-956D910D352A}"/>
                    </a:ext>
                  </a:extLst>
                </p14:cNvPr>
                <p14:cNvContentPartPr/>
                <p14:nvPr/>
              </p14:nvContentPartPr>
              <p14:xfrm>
                <a:off x="5404173" y="4389508"/>
                <a:ext cx="88920" cy="219240"/>
              </p14:xfrm>
            </p:contentPart>
          </mc:Choice>
          <mc:Fallback xmlns="">
            <p:pic>
              <p:nvPicPr>
                <p:cNvPr id="174108" name="Freihand 174107">
                  <a:extLst>
                    <a:ext uri="{FF2B5EF4-FFF2-40B4-BE49-F238E27FC236}">
                      <a16:creationId xmlns:a16="http://schemas.microsoft.com/office/drawing/2014/main" id="{BB50987E-F7BC-3476-90CA-956D910D352A}"/>
                    </a:ext>
                  </a:extLst>
                </p:cNvPr>
                <p:cNvPicPr/>
                <p:nvPr/>
              </p:nvPicPr>
              <p:blipFill>
                <a:blip r:embed="rId254"/>
                <a:stretch>
                  <a:fillRect/>
                </a:stretch>
              </p:blipFill>
              <p:spPr>
                <a:xfrm>
                  <a:off x="5398053" y="4383388"/>
                  <a:ext cx="101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112" name="Freihand 174111">
                  <a:extLst>
                    <a:ext uri="{FF2B5EF4-FFF2-40B4-BE49-F238E27FC236}">
                      <a16:creationId xmlns:a16="http://schemas.microsoft.com/office/drawing/2014/main" id="{BBC6C089-938B-C6A5-DE6C-95A34158591E}"/>
                    </a:ext>
                  </a:extLst>
                </p14:cNvPr>
                <p14:cNvContentPartPr/>
                <p14:nvPr/>
              </p14:nvContentPartPr>
              <p14:xfrm>
                <a:off x="5346213" y="4346668"/>
                <a:ext cx="229680" cy="279720"/>
              </p14:xfrm>
            </p:contentPart>
          </mc:Choice>
          <mc:Fallback xmlns="">
            <p:pic>
              <p:nvPicPr>
                <p:cNvPr id="174112" name="Freihand 174111">
                  <a:extLst>
                    <a:ext uri="{FF2B5EF4-FFF2-40B4-BE49-F238E27FC236}">
                      <a16:creationId xmlns:a16="http://schemas.microsoft.com/office/drawing/2014/main" id="{BBC6C089-938B-C6A5-DE6C-95A34158591E}"/>
                    </a:ext>
                  </a:extLst>
                </p:cNvPr>
                <p:cNvPicPr/>
                <p:nvPr/>
              </p:nvPicPr>
              <p:blipFill>
                <a:blip r:embed="rId256"/>
                <a:stretch>
                  <a:fillRect/>
                </a:stretch>
              </p:blipFill>
              <p:spPr>
                <a:xfrm>
                  <a:off x="5340093" y="4340548"/>
                  <a:ext cx="241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118" name="Freihand 174117">
                  <a:extLst>
                    <a:ext uri="{FF2B5EF4-FFF2-40B4-BE49-F238E27FC236}">
                      <a16:creationId xmlns:a16="http://schemas.microsoft.com/office/drawing/2014/main" id="{33CDF8CB-ADFA-D4E7-4198-2503B3173D2C}"/>
                    </a:ext>
                  </a:extLst>
                </p14:cNvPr>
                <p14:cNvContentPartPr/>
                <p14:nvPr/>
              </p14:nvContentPartPr>
              <p14:xfrm>
                <a:off x="5540253" y="4244068"/>
                <a:ext cx="318960" cy="254880"/>
              </p14:xfrm>
            </p:contentPart>
          </mc:Choice>
          <mc:Fallback xmlns="">
            <p:pic>
              <p:nvPicPr>
                <p:cNvPr id="174118" name="Freihand 174117">
                  <a:extLst>
                    <a:ext uri="{FF2B5EF4-FFF2-40B4-BE49-F238E27FC236}">
                      <a16:creationId xmlns:a16="http://schemas.microsoft.com/office/drawing/2014/main" id="{33CDF8CB-ADFA-D4E7-4198-2503B3173D2C}"/>
                    </a:ext>
                  </a:extLst>
                </p:cNvPr>
                <p:cNvPicPr/>
                <p:nvPr/>
              </p:nvPicPr>
              <p:blipFill>
                <a:blip r:embed="rId258"/>
                <a:stretch>
                  <a:fillRect/>
                </a:stretch>
              </p:blipFill>
              <p:spPr>
                <a:xfrm>
                  <a:off x="5534133" y="4237948"/>
                  <a:ext cx="331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122" name="Freihand 174121">
                  <a:extLst>
                    <a:ext uri="{FF2B5EF4-FFF2-40B4-BE49-F238E27FC236}">
                      <a16:creationId xmlns:a16="http://schemas.microsoft.com/office/drawing/2014/main" id="{6B4C4185-78A5-244B-751D-CE9E00AB7941}"/>
                    </a:ext>
                  </a:extLst>
                </p14:cNvPr>
                <p14:cNvContentPartPr/>
                <p14:nvPr/>
              </p14:nvContentPartPr>
              <p14:xfrm>
                <a:off x="5849493" y="4156588"/>
                <a:ext cx="50040" cy="205920"/>
              </p14:xfrm>
            </p:contentPart>
          </mc:Choice>
          <mc:Fallback xmlns="">
            <p:pic>
              <p:nvPicPr>
                <p:cNvPr id="174122" name="Freihand 174121">
                  <a:extLst>
                    <a:ext uri="{FF2B5EF4-FFF2-40B4-BE49-F238E27FC236}">
                      <a16:creationId xmlns:a16="http://schemas.microsoft.com/office/drawing/2014/main" id="{6B4C4185-78A5-244B-751D-CE9E00AB7941}"/>
                    </a:ext>
                  </a:extLst>
                </p:cNvPr>
                <p:cNvPicPr/>
                <p:nvPr/>
              </p:nvPicPr>
              <p:blipFill>
                <a:blip r:embed="rId260"/>
                <a:stretch>
                  <a:fillRect/>
                </a:stretch>
              </p:blipFill>
              <p:spPr>
                <a:xfrm>
                  <a:off x="5843373" y="4150468"/>
                  <a:ext cx="62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124" name="Freihand 174123">
                  <a:extLst>
                    <a:ext uri="{FF2B5EF4-FFF2-40B4-BE49-F238E27FC236}">
                      <a16:creationId xmlns:a16="http://schemas.microsoft.com/office/drawing/2014/main" id="{211991D7-8E37-AEA5-FC46-A0308D9EC0C5}"/>
                    </a:ext>
                  </a:extLst>
                </p14:cNvPr>
                <p14:cNvContentPartPr/>
                <p14:nvPr/>
              </p14:nvContentPartPr>
              <p14:xfrm>
                <a:off x="5861013" y="4275748"/>
                <a:ext cx="131400" cy="98280"/>
              </p14:xfrm>
            </p:contentPart>
          </mc:Choice>
          <mc:Fallback xmlns="">
            <p:pic>
              <p:nvPicPr>
                <p:cNvPr id="174124" name="Freihand 174123">
                  <a:extLst>
                    <a:ext uri="{FF2B5EF4-FFF2-40B4-BE49-F238E27FC236}">
                      <a16:creationId xmlns:a16="http://schemas.microsoft.com/office/drawing/2014/main" id="{211991D7-8E37-AEA5-FC46-A0308D9EC0C5}"/>
                    </a:ext>
                  </a:extLst>
                </p:cNvPr>
                <p:cNvPicPr/>
                <p:nvPr/>
              </p:nvPicPr>
              <p:blipFill>
                <a:blip r:embed="rId262"/>
                <a:stretch>
                  <a:fillRect/>
                </a:stretch>
              </p:blipFill>
              <p:spPr>
                <a:xfrm>
                  <a:off x="5854893" y="4269628"/>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127" name="Freihand 174126">
                  <a:extLst>
                    <a:ext uri="{FF2B5EF4-FFF2-40B4-BE49-F238E27FC236}">
                      <a16:creationId xmlns:a16="http://schemas.microsoft.com/office/drawing/2014/main" id="{733A0A04-F7F3-2489-BDB1-59AAAF904E12}"/>
                    </a:ext>
                  </a:extLst>
                </p14:cNvPr>
                <p14:cNvContentPartPr/>
                <p14:nvPr/>
              </p14:nvContentPartPr>
              <p14:xfrm>
                <a:off x="5969733" y="4034908"/>
                <a:ext cx="159120" cy="243000"/>
              </p14:xfrm>
            </p:contentPart>
          </mc:Choice>
          <mc:Fallback xmlns="">
            <p:pic>
              <p:nvPicPr>
                <p:cNvPr id="174127" name="Freihand 174126">
                  <a:extLst>
                    <a:ext uri="{FF2B5EF4-FFF2-40B4-BE49-F238E27FC236}">
                      <a16:creationId xmlns:a16="http://schemas.microsoft.com/office/drawing/2014/main" id="{733A0A04-F7F3-2489-BDB1-59AAAF904E12}"/>
                    </a:ext>
                  </a:extLst>
                </p:cNvPr>
                <p:cNvPicPr/>
                <p:nvPr/>
              </p:nvPicPr>
              <p:blipFill>
                <a:blip r:embed="rId264"/>
                <a:stretch>
                  <a:fillRect/>
                </a:stretch>
              </p:blipFill>
              <p:spPr>
                <a:xfrm>
                  <a:off x="5963613" y="4028788"/>
                  <a:ext cx="171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136" name="Freihand 174135">
                  <a:extLst>
                    <a:ext uri="{FF2B5EF4-FFF2-40B4-BE49-F238E27FC236}">
                      <a16:creationId xmlns:a16="http://schemas.microsoft.com/office/drawing/2014/main" id="{847F9010-A03B-FDA5-CF2A-006D90C522AA}"/>
                    </a:ext>
                  </a:extLst>
                </p14:cNvPr>
                <p14:cNvContentPartPr/>
                <p14:nvPr/>
              </p14:nvContentPartPr>
              <p14:xfrm>
                <a:off x="5239293" y="4845268"/>
                <a:ext cx="224280" cy="206280"/>
              </p14:xfrm>
            </p:contentPart>
          </mc:Choice>
          <mc:Fallback xmlns="">
            <p:pic>
              <p:nvPicPr>
                <p:cNvPr id="174136" name="Freihand 174135">
                  <a:extLst>
                    <a:ext uri="{FF2B5EF4-FFF2-40B4-BE49-F238E27FC236}">
                      <a16:creationId xmlns:a16="http://schemas.microsoft.com/office/drawing/2014/main" id="{847F9010-A03B-FDA5-CF2A-006D90C522AA}"/>
                    </a:ext>
                  </a:extLst>
                </p:cNvPr>
                <p:cNvPicPr/>
                <p:nvPr/>
              </p:nvPicPr>
              <p:blipFill>
                <a:blip r:embed="rId266"/>
                <a:stretch>
                  <a:fillRect/>
                </a:stretch>
              </p:blipFill>
              <p:spPr>
                <a:xfrm>
                  <a:off x="5233173" y="4839148"/>
                  <a:ext cx="236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137" name="Freihand 174136">
                  <a:extLst>
                    <a:ext uri="{FF2B5EF4-FFF2-40B4-BE49-F238E27FC236}">
                      <a16:creationId xmlns:a16="http://schemas.microsoft.com/office/drawing/2014/main" id="{EC12AD1A-887F-486A-8E8F-E82D16123949}"/>
                    </a:ext>
                  </a:extLst>
                </p14:cNvPr>
                <p14:cNvContentPartPr/>
                <p14:nvPr/>
              </p14:nvContentPartPr>
              <p14:xfrm>
                <a:off x="5459253" y="4842028"/>
                <a:ext cx="83160" cy="105480"/>
              </p14:xfrm>
            </p:contentPart>
          </mc:Choice>
          <mc:Fallback xmlns="">
            <p:pic>
              <p:nvPicPr>
                <p:cNvPr id="174137" name="Freihand 174136">
                  <a:extLst>
                    <a:ext uri="{FF2B5EF4-FFF2-40B4-BE49-F238E27FC236}">
                      <a16:creationId xmlns:a16="http://schemas.microsoft.com/office/drawing/2014/main" id="{EC12AD1A-887F-486A-8E8F-E82D16123949}"/>
                    </a:ext>
                  </a:extLst>
                </p:cNvPr>
                <p:cNvPicPr/>
                <p:nvPr/>
              </p:nvPicPr>
              <p:blipFill>
                <a:blip r:embed="rId268"/>
                <a:stretch>
                  <a:fillRect/>
                </a:stretch>
              </p:blipFill>
              <p:spPr>
                <a:xfrm>
                  <a:off x="5453133" y="4835908"/>
                  <a:ext cx="95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160" name="Freihand 174159">
                  <a:extLst>
                    <a:ext uri="{FF2B5EF4-FFF2-40B4-BE49-F238E27FC236}">
                      <a16:creationId xmlns:a16="http://schemas.microsoft.com/office/drawing/2014/main" id="{C832F455-7CF8-BBF9-E529-049CCB69E1EE}"/>
                    </a:ext>
                  </a:extLst>
                </p14:cNvPr>
                <p14:cNvContentPartPr/>
                <p14:nvPr/>
              </p14:nvContentPartPr>
              <p14:xfrm>
                <a:off x="5551773" y="4660948"/>
                <a:ext cx="249120" cy="220320"/>
              </p14:xfrm>
            </p:contentPart>
          </mc:Choice>
          <mc:Fallback xmlns="">
            <p:pic>
              <p:nvPicPr>
                <p:cNvPr id="174160" name="Freihand 174159">
                  <a:extLst>
                    <a:ext uri="{FF2B5EF4-FFF2-40B4-BE49-F238E27FC236}">
                      <a16:creationId xmlns:a16="http://schemas.microsoft.com/office/drawing/2014/main" id="{C832F455-7CF8-BBF9-E529-049CCB69E1EE}"/>
                    </a:ext>
                  </a:extLst>
                </p:cNvPr>
                <p:cNvPicPr/>
                <p:nvPr/>
              </p:nvPicPr>
              <p:blipFill>
                <a:blip r:embed="rId270"/>
                <a:stretch>
                  <a:fillRect/>
                </a:stretch>
              </p:blipFill>
              <p:spPr>
                <a:xfrm>
                  <a:off x="5545653" y="4654828"/>
                  <a:ext cx="261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162" name="Freihand 174161">
                  <a:extLst>
                    <a:ext uri="{FF2B5EF4-FFF2-40B4-BE49-F238E27FC236}">
                      <a16:creationId xmlns:a16="http://schemas.microsoft.com/office/drawing/2014/main" id="{CA01F890-D475-27AD-5908-81A648E1B885}"/>
                    </a:ext>
                  </a:extLst>
                </p14:cNvPr>
                <p14:cNvContentPartPr/>
                <p14:nvPr/>
              </p14:nvContentPartPr>
              <p14:xfrm>
                <a:off x="5505333" y="4702708"/>
                <a:ext cx="8640" cy="10800"/>
              </p14:xfrm>
            </p:contentPart>
          </mc:Choice>
          <mc:Fallback xmlns="">
            <p:pic>
              <p:nvPicPr>
                <p:cNvPr id="174162" name="Freihand 174161">
                  <a:extLst>
                    <a:ext uri="{FF2B5EF4-FFF2-40B4-BE49-F238E27FC236}">
                      <a16:creationId xmlns:a16="http://schemas.microsoft.com/office/drawing/2014/main" id="{CA01F890-D475-27AD-5908-81A648E1B885}"/>
                    </a:ext>
                  </a:extLst>
                </p:cNvPr>
                <p:cNvPicPr/>
                <p:nvPr/>
              </p:nvPicPr>
              <p:blipFill>
                <a:blip r:embed="rId272"/>
                <a:stretch>
                  <a:fillRect/>
                </a:stretch>
              </p:blipFill>
              <p:spPr>
                <a:xfrm>
                  <a:off x="5499213" y="4696588"/>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164" name="Freihand 174163">
                  <a:extLst>
                    <a:ext uri="{FF2B5EF4-FFF2-40B4-BE49-F238E27FC236}">
                      <a16:creationId xmlns:a16="http://schemas.microsoft.com/office/drawing/2014/main" id="{30E8A122-5AE3-02CE-2468-2792854727DF}"/>
                    </a:ext>
                  </a:extLst>
                </p14:cNvPr>
                <p14:cNvContentPartPr/>
                <p14:nvPr/>
              </p14:nvContentPartPr>
              <p14:xfrm>
                <a:off x="5934813" y="4572388"/>
                <a:ext cx="147240" cy="256680"/>
              </p14:xfrm>
            </p:contentPart>
          </mc:Choice>
          <mc:Fallback xmlns="">
            <p:pic>
              <p:nvPicPr>
                <p:cNvPr id="174164" name="Freihand 174163">
                  <a:extLst>
                    <a:ext uri="{FF2B5EF4-FFF2-40B4-BE49-F238E27FC236}">
                      <a16:creationId xmlns:a16="http://schemas.microsoft.com/office/drawing/2014/main" id="{30E8A122-5AE3-02CE-2468-2792854727DF}"/>
                    </a:ext>
                  </a:extLst>
                </p:cNvPr>
                <p:cNvPicPr/>
                <p:nvPr/>
              </p:nvPicPr>
              <p:blipFill>
                <a:blip r:embed="rId274"/>
                <a:stretch>
                  <a:fillRect/>
                </a:stretch>
              </p:blipFill>
              <p:spPr>
                <a:xfrm>
                  <a:off x="5928693" y="4566268"/>
                  <a:ext cx="159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165" name="Freihand 174164">
                  <a:extLst>
                    <a:ext uri="{FF2B5EF4-FFF2-40B4-BE49-F238E27FC236}">
                      <a16:creationId xmlns:a16="http://schemas.microsoft.com/office/drawing/2014/main" id="{C95459A2-7FC9-490F-AAFB-C050464E0B17}"/>
                    </a:ext>
                  </a:extLst>
                </p14:cNvPr>
                <p14:cNvContentPartPr/>
                <p14:nvPr/>
              </p14:nvContentPartPr>
              <p14:xfrm>
                <a:off x="6107613" y="4336588"/>
                <a:ext cx="252720" cy="290160"/>
              </p14:xfrm>
            </p:contentPart>
          </mc:Choice>
          <mc:Fallback xmlns="">
            <p:pic>
              <p:nvPicPr>
                <p:cNvPr id="174165" name="Freihand 174164">
                  <a:extLst>
                    <a:ext uri="{FF2B5EF4-FFF2-40B4-BE49-F238E27FC236}">
                      <a16:creationId xmlns:a16="http://schemas.microsoft.com/office/drawing/2014/main" id="{C95459A2-7FC9-490F-AAFB-C050464E0B17}"/>
                    </a:ext>
                  </a:extLst>
                </p:cNvPr>
                <p:cNvPicPr/>
                <p:nvPr/>
              </p:nvPicPr>
              <p:blipFill>
                <a:blip r:embed="rId276"/>
                <a:stretch>
                  <a:fillRect/>
                </a:stretch>
              </p:blipFill>
              <p:spPr>
                <a:xfrm>
                  <a:off x="6101493" y="4330468"/>
                  <a:ext cx="264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166" name="Freihand 174165">
                  <a:extLst>
                    <a:ext uri="{FF2B5EF4-FFF2-40B4-BE49-F238E27FC236}">
                      <a16:creationId xmlns:a16="http://schemas.microsoft.com/office/drawing/2014/main" id="{A3FC2573-500D-1390-071F-5FCF9A06E197}"/>
                    </a:ext>
                  </a:extLst>
                </p14:cNvPr>
                <p14:cNvContentPartPr/>
                <p14:nvPr/>
              </p14:nvContentPartPr>
              <p14:xfrm>
                <a:off x="6343773" y="4326148"/>
                <a:ext cx="36720" cy="57600"/>
              </p14:xfrm>
            </p:contentPart>
          </mc:Choice>
          <mc:Fallback xmlns="">
            <p:pic>
              <p:nvPicPr>
                <p:cNvPr id="174166" name="Freihand 174165">
                  <a:extLst>
                    <a:ext uri="{FF2B5EF4-FFF2-40B4-BE49-F238E27FC236}">
                      <a16:creationId xmlns:a16="http://schemas.microsoft.com/office/drawing/2014/main" id="{A3FC2573-500D-1390-071F-5FCF9A06E197}"/>
                    </a:ext>
                  </a:extLst>
                </p:cNvPr>
                <p:cNvPicPr/>
                <p:nvPr/>
              </p:nvPicPr>
              <p:blipFill>
                <a:blip r:embed="rId278"/>
                <a:stretch>
                  <a:fillRect/>
                </a:stretch>
              </p:blipFill>
              <p:spPr>
                <a:xfrm>
                  <a:off x="6337653" y="4320028"/>
                  <a:ext cx="48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168" name="Freihand 174167">
                  <a:extLst>
                    <a:ext uri="{FF2B5EF4-FFF2-40B4-BE49-F238E27FC236}">
                      <a16:creationId xmlns:a16="http://schemas.microsoft.com/office/drawing/2014/main" id="{7F659FCA-DF67-E25B-D8AE-B1672B5EEBDD}"/>
                    </a:ext>
                  </a:extLst>
                </p14:cNvPr>
                <p14:cNvContentPartPr/>
                <p14:nvPr/>
              </p14:nvContentPartPr>
              <p14:xfrm>
                <a:off x="6370773" y="4185388"/>
                <a:ext cx="314280" cy="378000"/>
              </p14:xfrm>
            </p:contentPart>
          </mc:Choice>
          <mc:Fallback xmlns="">
            <p:pic>
              <p:nvPicPr>
                <p:cNvPr id="174168" name="Freihand 174167">
                  <a:extLst>
                    <a:ext uri="{FF2B5EF4-FFF2-40B4-BE49-F238E27FC236}">
                      <a16:creationId xmlns:a16="http://schemas.microsoft.com/office/drawing/2014/main" id="{7F659FCA-DF67-E25B-D8AE-B1672B5EEBDD}"/>
                    </a:ext>
                  </a:extLst>
                </p:cNvPr>
                <p:cNvPicPr/>
                <p:nvPr/>
              </p:nvPicPr>
              <p:blipFill>
                <a:blip r:embed="rId280"/>
                <a:stretch>
                  <a:fillRect/>
                </a:stretch>
              </p:blipFill>
              <p:spPr>
                <a:xfrm>
                  <a:off x="6364653" y="4179268"/>
                  <a:ext cx="326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169" name="Freihand 174168">
                  <a:extLst>
                    <a:ext uri="{FF2B5EF4-FFF2-40B4-BE49-F238E27FC236}">
                      <a16:creationId xmlns:a16="http://schemas.microsoft.com/office/drawing/2014/main" id="{C17D1942-0723-2548-8876-CF7A83545B34}"/>
                    </a:ext>
                  </a:extLst>
                </p14:cNvPr>
                <p14:cNvContentPartPr/>
                <p14:nvPr/>
              </p14:nvContentPartPr>
              <p14:xfrm>
                <a:off x="5857413" y="5017708"/>
                <a:ext cx="287280" cy="382320"/>
              </p14:xfrm>
            </p:contentPart>
          </mc:Choice>
          <mc:Fallback xmlns="">
            <p:pic>
              <p:nvPicPr>
                <p:cNvPr id="174169" name="Freihand 174168">
                  <a:extLst>
                    <a:ext uri="{FF2B5EF4-FFF2-40B4-BE49-F238E27FC236}">
                      <a16:creationId xmlns:a16="http://schemas.microsoft.com/office/drawing/2014/main" id="{C17D1942-0723-2548-8876-CF7A83545B34}"/>
                    </a:ext>
                  </a:extLst>
                </p:cNvPr>
                <p:cNvPicPr/>
                <p:nvPr/>
              </p:nvPicPr>
              <p:blipFill>
                <a:blip r:embed="rId282"/>
                <a:stretch>
                  <a:fillRect/>
                </a:stretch>
              </p:blipFill>
              <p:spPr>
                <a:xfrm>
                  <a:off x="5851293" y="5011588"/>
                  <a:ext cx="2995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170" name="Freihand 174169">
                  <a:extLst>
                    <a:ext uri="{FF2B5EF4-FFF2-40B4-BE49-F238E27FC236}">
                      <a16:creationId xmlns:a16="http://schemas.microsoft.com/office/drawing/2014/main" id="{5D29C726-5732-B1EA-C639-B3477114F8A5}"/>
                    </a:ext>
                  </a:extLst>
                </p14:cNvPr>
                <p14:cNvContentPartPr/>
                <p14:nvPr/>
              </p14:nvContentPartPr>
              <p14:xfrm>
                <a:off x="6143973" y="5002588"/>
                <a:ext cx="195480" cy="186120"/>
              </p14:xfrm>
            </p:contentPart>
          </mc:Choice>
          <mc:Fallback xmlns="">
            <p:pic>
              <p:nvPicPr>
                <p:cNvPr id="174170" name="Freihand 174169">
                  <a:extLst>
                    <a:ext uri="{FF2B5EF4-FFF2-40B4-BE49-F238E27FC236}">
                      <a16:creationId xmlns:a16="http://schemas.microsoft.com/office/drawing/2014/main" id="{5D29C726-5732-B1EA-C639-B3477114F8A5}"/>
                    </a:ext>
                  </a:extLst>
                </p:cNvPr>
                <p:cNvPicPr/>
                <p:nvPr/>
              </p:nvPicPr>
              <p:blipFill>
                <a:blip r:embed="rId284"/>
                <a:stretch>
                  <a:fillRect/>
                </a:stretch>
              </p:blipFill>
              <p:spPr>
                <a:xfrm>
                  <a:off x="6137853" y="4996468"/>
                  <a:ext cx="207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171" name="Freihand 174170">
                  <a:extLst>
                    <a:ext uri="{FF2B5EF4-FFF2-40B4-BE49-F238E27FC236}">
                      <a16:creationId xmlns:a16="http://schemas.microsoft.com/office/drawing/2014/main" id="{1E20E324-8D90-6AA2-BEB8-E89E1E4E4809}"/>
                    </a:ext>
                  </a:extLst>
                </p14:cNvPr>
                <p14:cNvContentPartPr/>
                <p14:nvPr/>
              </p14:nvContentPartPr>
              <p14:xfrm>
                <a:off x="6275373" y="4847428"/>
                <a:ext cx="8640" cy="47160"/>
              </p14:xfrm>
            </p:contentPart>
          </mc:Choice>
          <mc:Fallback xmlns="">
            <p:pic>
              <p:nvPicPr>
                <p:cNvPr id="174171" name="Freihand 174170">
                  <a:extLst>
                    <a:ext uri="{FF2B5EF4-FFF2-40B4-BE49-F238E27FC236}">
                      <a16:creationId xmlns:a16="http://schemas.microsoft.com/office/drawing/2014/main" id="{1E20E324-8D90-6AA2-BEB8-E89E1E4E4809}"/>
                    </a:ext>
                  </a:extLst>
                </p:cNvPr>
                <p:cNvPicPr/>
                <p:nvPr/>
              </p:nvPicPr>
              <p:blipFill>
                <a:blip r:embed="rId286"/>
                <a:stretch>
                  <a:fillRect/>
                </a:stretch>
              </p:blipFill>
              <p:spPr>
                <a:xfrm>
                  <a:off x="6269253" y="4841308"/>
                  <a:ext cx="20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172" name="Freihand 174171">
                  <a:extLst>
                    <a:ext uri="{FF2B5EF4-FFF2-40B4-BE49-F238E27FC236}">
                      <a16:creationId xmlns:a16="http://schemas.microsoft.com/office/drawing/2014/main" id="{BFCC3D98-50BA-3753-51CF-5F97A3099332}"/>
                    </a:ext>
                  </a:extLst>
                </p14:cNvPr>
                <p14:cNvContentPartPr/>
                <p14:nvPr/>
              </p14:nvContentPartPr>
              <p14:xfrm>
                <a:off x="6309933" y="4728628"/>
                <a:ext cx="304920" cy="309600"/>
              </p14:xfrm>
            </p:contentPart>
          </mc:Choice>
          <mc:Fallback xmlns="">
            <p:pic>
              <p:nvPicPr>
                <p:cNvPr id="174172" name="Freihand 174171">
                  <a:extLst>
                    <a:ext uri="{FF2B5EF4-FFF2-40B4-BE49-F238E27FC236}">
                      <a16:creationId xmlns:a16="http://schemas.microsoft.com/office/drawing/2014/main" id="{BFCC3D98-50BA-3753-51CF-5F97A3099332}"/>
                    </a:ext>
                  </a:extLst>
                </p:cNvPr>
                <p:cNvPicPr/>
                <p:nvPr/>
              </p:nvPicPr>
              <p:blipFill>
                <a:blip r:embed="rId288"/>
                <a:stretch>
                  <a:fillRect/>
                </a:stretch>
              </p:blipFill>
              <p:spPr>
                <a:xfrm>
                  <a:off x="6303813" y="4722508"/>
                  <a:ext cx="31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173" name="Freihand 174172">
                  <a:extLst>
                    <a:ext uri="{FF2B5EF4-FFF2-40B4-BE49-F238E27FC236}">
                      <a16:creationId xmlns:a16="http://schemas.microsoft.com/office/drawing/2014/main" id="{81605B61-029D-A0F7-196D-DD2B40A96B0D}"/>
                    </a:ext>
                  </a:extLst>
                </p14:cNvPr>
                <p14:cNvContentPartPr/>
                <p14:nvPr/>
              </p14:nvContentPartPr>
              <p14:xfrm>
                <a:off x="6429093" y="5185828"/>
                <a:ext cx="141480" cy="332280"/>
              </p14:xfrm>
            </p:contentPart>
          </mc:Choice>
          <mc:Fallback xmlns="">
            <p:pic>
              <p:nvPicPr>
                <p:cNvPr id="174173" name="Freihand 174172">
                  <a:extLst>
                    <a:ext uri="{FF2B5EF4-FFF2-40B4-BE49-F238E27FC236}">
                      <a16:creationId xmlns:a16="http://schemas.microsoft.com/office/drawing/2014/main" id="{81605B61-029D-A0F7-196D-DD2B40A96B0D}"/>
                    </a:ext>
                  </a:extLst>
                </p:cNvPr>
                <p:cNvPicPr/>
                <p:nvPr/>
              </p:nvPicPr>
              <p:blipFill>
                <a:blip r:embed="rId290"/>
                <a:stretch>
                  <a:fillRect/>
                </a:stretch>
              </p:blipFill>
              <p:spPr>
                <a:xfrm>
                  <a:off x="6422973" y="5179708"/>
                  <a:ext cx="1537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174" name="Freihand 174173">
                  <a:extLst>
                    <a:ext uri="{FF2B5EF4-FFF2-40B4-BE49-F238E27FC236}">
                      <a16:creationId xmlns:a16="http://schemas.microsoft.com/office/drawing/2014/main" id="{ABDCE6C0-B02A-1CC7-8EF6-E6BF6D4C974E}"/>
                    </a:ext>
                  </a:extLst>
                </p14:cNvPr>
                <p14:cNvContentPartPr/>
                <p14:nvPr/>
              </p14:nvContentPartPr>
              <p14:xfrm>
                <a:off x="6619893" y="5058748"/>
                <a:ext cx="182520" cy="187920"/>
              </p14:xfrm>
            </p:contentPart>
          </mc:Choice>
          <mc:Fallback xmlns="">
            <p:pic>
              <p:nvPicPr>
                <p:cNvPr id="174174" name="Freihand 174173">
                  <a:extLst>
                    <a:ext uri="{FF2B5EF4-FFF2-40B4-BE49-F238E27FC236}">
                      <a16:creationId xmlns:a16="http://schemas.microsoft.com/office/drawing/2014/main" id="{ABDCE6C0-B02A-1CC7-8EF6-E6BF6D4C974E}"/>
                    </a:ext>
                  </a:extLst>
                </p:cNvPr>
                <p:cNvPicPr/>
                <p:nvPr/>
              </p:nvPicPr>
              <p:blipFill>
                <a:blip r:embed="rId292"/>
                <a:stretch>
                  <a:fillRect/>
                </a:stretch>
              </p:blipFill>
              <p:spPr>
                <a:xfrm>
                  <a:off x="6613773" y="5052628"/>
                  <a:ext cx="194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175" name="Freihand 174174">
                  <a:extLst>
                    <a:ext uri="{FF2B5EF4-FFF2-40B4-BE49-F238E27FC236}">
                      <a16:creationId xmlns:a16="http://schemas.microsoft.com/office/drawing/2014/main" id="{AFE13CAC-E532-41CF-64CB-12DC014CC59C}"/>
                    </a:ext>
                  </a:extLst>
                </p14:cNvPr>
                <p14:cNvContentPartPr/>
                <p14:nvPr/>
              </p14:nvContentPartPr>
              <p14:xfrm>
                <a:off x="6731493" y="4984228"/>
                <a:ext cx="170640" cy="154800"/>
              </p14:xfrm>
            </p:contentPart>
          </mc:Choice>
          <mc:Fallback xmlns="">
            <p:pic>
              <p:nvPicPr>
                <p:cNvPr id="174175" name="Freihand 174174">
                  <a:extLst>
                    <a:ext uri="{FF2B5EF4-FFF2-40B4-BE49-F238E27FC236}">
                      <a16:creationId xmlns:a16="http://schemas.microsoft.com/office/drawing/2014/main" id="{AFE13CAC-E532-41CF-64CB-12DC014CC59C}"/>
                    </a:ext>
                  </a:extLst>
                </p:cNvPr>
                <p:cNvPicPr/>
                <p:nvPr/>
              </p:nvPicPr>
              <p:blipFill>
                <a:blip r:embed="rId294"/>
                <a:stretch>
                  <a:fillRect/>
                </a:stretch>
              </p:blipFill>
              <p:spPr>
                <a:xfrm>
                  <a:off x="6725373" y="4978108"/>
                  <a:ext cx="182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176" name="Freihand 174175">
                  <a:extLst>
                    <a:ext uri="{FF2B5EF4-FFF2-40B4-BE49-F238E27FC236}">
                      <a16:creationId xmlns:a16="http://schemas.microsoft.com/office/drawing/2014/main" id="{FF45A25B-F2ED-7126-D497-6BDD322783F8}"/>
                    </a:ext>
                  </a:extLst>
                </p14:cNvPr>
                <p14:cNvContentPartPr/>
                <p14:nvPr/>
              </p14:nvContentPartPr>
              <p14:xfrm>
                <a:off x="6905013" y="4843108"/>
                <a:ext cx="296640" cy="243360"/>
              </p14:xfrm>
            </p:contentPart>
          </mc:Choice>
          <mc:Fallback xmlns="">
            <p:pic>
              <p:nvPicPr>
                <p:cNvPr id="174176" name="Freihand 174175">
                  <a:extLst>
                    <a:ext uri="{FF2B5EF4-FFF2-40B4-BE49-F238E27FC236}">
                      <a16:creationId xmlns:a16="http://schemas.microsoft.com/office/drawing/2014/main" id="{FF45A25B-F2ED-7126-D497-6BDD322783F8}"/>
                    </a:ext>
                  </a:extLst>
                </p:cNvPr>
                <p:cNvPicPr/>
                <p:nvPr/>
              </p:nvPicPr>
              <p:blipFill>
                <a:blip r:embed="rId296"/>
                <a:stretch>
                  <a:fillRect/>
                </a:stretch>
              </p:blipFill>
              <p:spPr>
                <a:xfrm>
                  <a:off x="6898893" y="4836988"/>
                  <a:ext cx="308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177" name="Freihand 174176">
                  <a:extLst>
                    <a:ext uri="{FF2B5EF4-FFF2-40B4-BE49-F238E27FC236}">
                      <a16:creationId xmlns:a16="http://schemas.microsoft.com/office/drawing/2014/main" id="{358AFE48-3B67-88B2-81BC-0C2F20CA89AE}"/>
                    </a:ext>
                  </a:extLst>
                </p14:cNvPr>
                <p14:cNvContentPartPr/>
                <p14:nvPr/>
              </p14:nvContentPartPr>
              <p14:xfrm>
                <a:off x="3397173" y="3731788"/>
                <a:ext cx="436320" cy="496440"/>
              </p14:xfrm>
            </p:contentPart>
          </mc:Choice>
          <mc:Fallback xmlns="">
            <p:pic>
              <p:nvPicPr>
                <p:cNvPr id="174177" name="Freihand 174176">
                  <a:extLst>
                    <a:ext uri="{FF2B5EF4-FFF2-40B4-BE49-F238E27FC236}">
                      <a16:creationId xmlns:a16="http://schemas.microsoft.com/office/drawing/2014/main" id="{358AFE48-3B67-88B2-81BC-0C2F20CA89AE}"/>
                    </a:ext>
                  </a:extLst>
                </p:cNvPr>
                <p:cNvPicPr/>
                <p:nvPr/>
              </p:nvPicPr>
              <p:blipFill>
                <a:blip r:embed="rId298"/>
                <a:stretch>
                  <a:fillRect/>
                </a:stretch>
              </p:blipFill>
              <p:spPr>
                <a:xfrm>
                  <a:off x="3391053" y="3725668"/>
                  <a:ext cx="4485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178" name="Freihand 174177">
                  <a:extLst>
                    <a:ext uri="{FF2B5EF4-FFF2-40B4-BE49-F238E27FC236}">
                      <a16:creationId xmlns:a16="http://schemas.microsoft.com/office/drawing/2014/main" id="{1BABCF63-0F96-26CB-3C9D-6CCEA854BB32}"/>
                    </a:ext>
                  </a:extLst>
                </p14:cNvPr>
                <p14:cNvContentPartPr/>
                <p14:nvPr/>
              </p14:nvContentPartPr>
              <p14:xfrm>
                <a:off x="2801373" y="4156588"/>
                <a:ext cx="623160" cy="790200"/>
              </p14:xfrm>
            </p:contentPart>
          </mc:Choice>
          <mc:Fallback xmlns="">
            <p:pic>
              <p:nvPicPr>
                <p:cNvPr id="174178" name="Freihand 174177">
                  <a:extLst>
                    <a:ext uri="{FF2B5EF4-FFF2-40B4-BE49-F238E27FC236}">
                      <a16:creationId xmlns:a16="http://schemas.microsoft.com/office/drawing/2014/main" id="{1BABCF63-0F96-26CB-3C9D-6CCEA854BB32}"/>
                    </a:ext>
                  </a:extLst>
                </p:cNvPr>
                <p:cNvPicPr/>
                <p:nvPr/>
              </p:nvPicPr>
              <p:blipFill>
                <a:blip r:embed="rId300"/>
                <a:stretch>
                  <a:fillRect/>
                </a:stretch>
              </p:blipFill>
              <p:spPr>
                <a:xfrm>
                  <a:off x="2795253" y="4150468"/>
                  <a:ext cx="6354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179" name="Freihand 174178">
                  <a:extLst>
                    <a:ext uri="{FF2B5EF4-FFF2-40B4-BE49-F238E27FC236}">
                      <a16:creationId xmlns:a16="http://schemas.microsoft.com/office/drawing/2014/main" id="{20910E7B-4204-BDCE-9714-BB5D54ADB37B}"/>
                    </a:ext>
                  </a:extLst>
                </p14:cNvPr>
                <p14:cNvContentPartPr/>
                <p14:nvPr/>
              </p14:nvContentPartPr>
              <p14:xfrm>
                <a:off x="2994693" y="4056508"/>
                <a:ext cx="436680" cy="298800"/>
              </p14:xfrm>
            </p:contentPart>
          </mc:Choice>
          <mc:Fallback xmlns="">
            <p:pic>
              <p:nvPicPr>
                <p:cNvPr id="174179" name="Freihand 174178">
                  <a:extLst>
                    <a:ext uri="{FF2B5EF4-FFF2-40B4-BE49-F238E27FC236}">
                      <a16:creationId xmlns:a16="http://schemas.microsoft.com/office/drawing/2014/main" id="{20910E7B-4204-BDCE-9714-BB5D54ADB37B}"/>
                    </a:ext>
                  </a:extLst>
                </p:cNvPr>
                <p:cNvPicPr/>
                <p:nvPr/>
              </p:nvPicPr>
              <p:blipFill>
                <a:blip r:embed="rId302"/>
                <a:stretch>
                  <a:fillRect/>
                </a:stretch>
              </p:blipFill>
              <p:spPr>
                <a:xfrm>
                  <a:off x="2988573" y="4050388"/>
                  <a:ext cx="4489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181" name="Freihand 174180">
                  <a:extLst>
                    <a:ext uri="{FF2B5EF4-FFF2-40B4-BE49-F238E27FC236}">
                      <a16:creationId xmlns:a16="http://schemas.microsoft.com/office/drawing/2014/main" id="{0B7D9D05-977E-4A1C-5487-7CF74E125D70}"/>
                    </a:ext>
                  </a:extLst>
                </p14:cNvPr>
                <p14:cNvContentPartPr/>
                <p14:nvPr/>
              </p14:nvContentPartPr>
              <p14:xfrm>
                <a:off x="1341933" y="5099068"/>
                <a:ext cx="142200" cy="305640"/>
              </p14:xfrm>
            </p:contentPart>
          </mc:Choice>
          <mc:Fallback xmlns="">
            <p:pic>
              <p:nvPicPr>
                <p:cNvPr id="174181" name="Freihand 174180">
                  <a:extLst>
                    <a:ext uri="{FF2B5EF4-FFF2-40B4-BE49-F238E27FC236}">
                      <a16:creationId xmlns:a16="http://schemas.microsoft.com/office/drawing/2014/main" id="{0B7D9D05-977E-4A1C-5487-7CF74E125D70}"/>
                    </a:ext>
                  </a:extLst>
                </p:cNvPr>
                <p:cNvPicPr/>
                <p:nvPr/>
              </p:nvPicPr>
              <p:blipFill>
                <a:blip r:embed="rId304"/>
                <a:stretch>
                  <a:fillRect/>
                </a:stretch>
              </p:blipFill>
              <p:spPr>
                <a:xfrm>
                  <a:off x="1335813" y="5092948"/>
                  <a:ext cx="1544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182" name="Freihand 174181">
                  <a:extLst>
                    <a:ext uri="{FF2B5EF4-FFF2-40B4-BE49-F238E27FC236}">
                      <a16:creationId xmlns:a16="http://schemas.microsoft.com/office/drawing/2014/main" id="{43EAB467-B199-9966-9DB4-2C9F2F2E826D}"/>
                    </a:ext>
                  </a:extLst>
                </p14:cNvPr>
                <p14:cNvContentPartPr/>
                <p14:nvPr/>
              </p14:nvContentPartPr>
              <p14:xfrm>
                <a:off x="1515813" y="5072068"/>
                <a:ext cx="242280" cy="193680"/>
              </p14:xfrm>
            </p:contentPart>
          </mc:Choice>
          <mc:Fallback xmlns="">
            <p:pic>
              <p:nvPicPr>
                <p:cNvPr id="174182" name="Freihand 174181">
                  <a:extLst>
                    <a:ext uri="{FF2B5EF4-FFF2-40B4-BE49-F238E27FC236}">
                      <a16:creationId xmlns:a16="http://schemas.microsoft.com/office/drawing/2014/main" id="{43EAB467-B199-9966-9DB4-2C9F2F2E826D}"/>
                    </a:ext>
                  </a:extLst>
                </p:cNvPr>
                <p:cNvPicPr/>
                <p:nvPr/>
              </p:nvPicPr>
              <p:blipFill>
                <a:blip r:embed="rId306"/>
                <a:stretch>
                  <a:fillRect/>
                </a:stretch>
              </p:blipFill>
              <p:spPr>
                <a:xfrm>
                  <a:off x="1509693" y="5065948"/>
                  <a:ext cx="254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4183" name="Freihand 174182">
                  <a:extLst>
                    <a:ext uri="{FF2B5EF4-FFF2-40B4-BE49-F238E27FC236}">
                      <a16:creationId xmlns:a16="http://schemas.microsoft.com/office/drawing/2014/main" id="{B34526F7-4519-D450-BC3F-917F23D28E0C}"/>
                    </a:ext>
                  </a:extLst>
                </p14:cNvPr>
                <p14:cNvContentPartPr/>
                <p14:nvPr/>
              </p14:nvContentPartPr>
              <p14:xfrm>
                <a:off x="1683933" y="4951468"/>
                <a:ext cx="337680" cy="181800"/>
              </p14:xfrm>
            </p:contentPart>
          </mc:Choice>
          <mc:Fallback xmlns="">
            <p:pic>
              <p:nvPicPr>
                <p:cNvPr id="174183" name="Freihand 174182">
                  <a:extLst>
                    <a:ext uri="{FF2B5EF4-FFF2-40B4-BE49-F238E27FC236}">
                      <a16:creationId xmlns:a16="http://schemas.microsoft.com/office/drawing/2014/main" id="{B34526F7-4519-D450-BC3F-917F23D28E0C}"/>
                    </a:ext>
                  </a:extLst>
                </p:cNvPr>
                <p:cNvPicPr/>
                <p:nvPr/>
              </p:nvPicPr>
              <p:blipFill>
                <a:blip r:embed="rId308"/>
                <a:stretch>
                  <a:fillRect/>
                </a:stretch>
              </p:blipFill>
              <p:spPr>
                <a:xfrm>
                  <a:off x="1677813" y="4945348"/>
                  <a:ext cx="349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184" name="Freihand 174183">
                  <a:extLst>
                    <a:ext uri="{FF2B5EF4-FFF2-40B4-BE49-F238E27FC236}">
                      <a16:creationId xmlns:a16="http://schemas.microsoft.com/office/drawing/2014/main" id="{B1C60689-B28F-16A0-C4E0-B6D8498134E0}"/>
                    </a:ext>
                  </a:extLst>
                </p14:cNvPr>
                <p14:cNvContentPartPr/>
                <p14:nvPr/>
              </p14:nvContentPartPr>
              <p14:xfrm>
                <a:off x="2022333" y="4788388"/>
                <a:ext cx="167400" cy="233640"/>
              </p14:xfrm>
            </p:contentPart>
          </mc:Choice>
          <mc:Fallback xmlns="">
            <p:pic>
              <p:nvPicPr>
                <p:cNvPr id="174184" name="Freihand 174183">
                  <a:extLst>
                    <a:ext uri="{FF2B5EF4-FFF2-40B4-BE49-F238E27FC236}">
                      <a16:creationId xmlns:a16="http://schemas.microsoft.com/office/drawing/2014/main" id="{B1C60689-B28F-16A0-C4E0-B6D8498134E0}"/>
                    </a:ext>
                  </a:extLst>
                </p:cNvPr>
                <p:cNvPicPr/>
                <p:nvPr/>
              </p:nvPicPr>
              <p:blipFill>
                <a:blip r:embed="rId310"/>
                <a:stretch>
                  <a:fillRect/>
                </a:stretch>
              </p:blipFill>
              <p:spPr>
                <a:xfrm>
                  <a:off x="2016213" y="4782268"/>
                  <a:ext cx="179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185" name="Freihand 174184">
                  <a:extLst>
                    <a:ext uri="{FF2B5EF4-FFF2-40B4-BE49-F238E27FC236}">
                      <a16:creationId xmlns:a16="http://schemas.microsoft.com/office/drawing/2014/main" id="{0D402E7C-680D-65F3-F2A3-CB2FE37FBB9A}"/>
                    </a:ext>
                  </a:extLst>
                </p14:cNvPr>
                <p14:cNvContentPartPr/>
                <p14:nvPr/>
              </p14:nvContentPartPr>
              <p14:xfrm>
                <a:off x="1205853" y="5600548"/>
                <a:ext cx="232920" cy="226440"/>
              </p14:xfrm>
            </p:contentPart>
          </mc:Choice>
          <mc:Fallback xmlns="">
            <p:pic>
              <p:nvPicPr>
                <p:cNvPr id="174185" name="Freihand 174184">
                  <a:extLst>
                    <a:ext uri="{FF2B5EF4-FFF2-40B4-BE49-F238E27FC236}">
                      <a16:creationId xmlns:a16="http://schemas.microsoft.com/office/drawing/2014/main" id="{0D402E7C-680D-65F3-F2A3-CB2FE37FBB9A}"/>
                    </a:ext>
                  </a:extLst>
                </p:cNvPr>
                <p:cNvPicPr/>
                <p:nvPr/>
              </p:nvPicPr>
              <p:blipFill>
                <a:blip r:embed="rId312"/>
                <a:stretch>
                  <a:fillRect/>
                </a:stretch>
              </p:blipFill>
              <p:spPr>
                <a:xfrm>
                  <a:off x="1199733" y="5594428"/>
                  <a:ext cx="245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186" name="Freihand 174185">
                  <a:extLst>
                    <a:ext uri="{FF2B5EF4-FFF2-40B4-BE49-F238E27FC236}">
                      <a16:creationId xmlns:a16="http://schemas.microsoft.com/office/drawing/2014/main" id="{451E4C0A-EEC6-C27D-34E5-7DC4B5A110CC}"/>
                    </a:ext>
                  </a:extLst>
                </p14:cNvPr>
                <p14:cNvContentPartPr/>
                <p14:nvPr/>
              </p14:nvContentPartPr>
              <p14:xfrm>
                <a:off x="1452453" y="5481388"/>
                <a:ext cx="444960" cy="284040"/>
              </p14:xfrm>
            </p:contentPart>
          </mc:Choice>
          <mc:Fallback xmlns="">
            <p:pic>
              <p:nvPicPr>
                <p:cNvPr id="174186" name="Freihand 174185">
                  <a:extLst>
                    <a:ext uri="{FF2B5EF4-FFF2-40B4-BE49-F238E27FC236}">
                      <a16:creationId xmlns:a16="http://schemas.microsoft.com/office/drawing/2014/main" id="{451E4C0A-EEC6-C27D-34E5-7DC4B5A110CC}"/>
                    </a:ext>
                  </a:extLst>
                </p:cNvPr>
                <p:cNvPicPr/>
                <p:nvPr/>
              </p:nvPicPr>
              <p:blipFill>
                <a:blip r:embed="rId314"/>
                <a:stretch>
                  <a:fillRect/>
                </a:stretch>
              </p:blipFill>
              <p:spPr>
                <a:xfrm>
                  <a:off x="1446333" y="5475268"/>
                  <a:ext cx="457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4187" name="Freihand 174186">
                  <a:extLst>
                    <a:ext uri="{FF2B5EF4-FFF2-40B4-BE49-F238E27FC236}">
                      <a16:creationId xmlns:a16="http://schemas.microsoft.com/office/drawing/2014/main" id="{C360736D-0EE3-A42A-0D1D-07A3A1640449}"/>
                    </a:ext>
                  </a:extLst>
                </p14:cNvPr>
                <p14:cNvContentPartPr/>
                <p14:nvPr/>
              </p14:nvContentPartPr>
              <p14:xfrm>
                <a:off x="1843773" y="5413348"/>
                <a:ext cx="197640" cy="149760"/>
              </p14:xfrm>
            </p:contentPart>
          </mc:Choice>
          <mc:Fallback xmlns="">
            <p:pic>
              <p:nvPicPr>
                <p:cNvPr id="174187" name="Freihand 174186">
                  <a:extLst>
                    <a:ext uri="{FF2B5EF4-FFF2-40B4-BE49-F238E27FC236}">
                      <a16:creationId xmlns:a16="http://schemas.microsoft.com/office/drawing/2014/main" id="{C360736D-0EE3-A42A-0D1D-07A3A1640449}"/>
                    </a:ext>
                  </a:extLst>
                </p:cNvPr>
                <p:cNvPicPr/>
                <p:nvPr/>
              </p:nvPicPr>
              <p:blipFill>
                <a:blip r:embed="rId316"/>
                <a:stretch>
                  <a:fillRect/>
                </a:stretch>
              </p:blipFill>
              <p:spPr>
                <a:xfrm>
                  <a:off x="1837653" y="5407228"/>
                  <a:ext cx="209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188" name="Freihand 174187">
                  <a:extLst>
                    <a:ext uri="{FF2B5EF4-FFF2-40B4-BE49-F238E27FC236}">
                      <a16:creationId xmlns:a16="http://schemas.microsoft.com/office/drawing/2014/main" id="{29D5A329-9853-E15A-A513-FE6B5CF01812}"/>
                    </a:ext>
                  </a:extLst>
                </p14:cNvPr>
                <p14:cNvContentPartPr/>
                <p14:nvPr/>
              </p14:nvContentPartPr>
              <p14:xfrm>
                <a:off x="2018013" y="5281948"/>
                <a:ext cx="249840" cy="223920"/>
              </p14:xfrm>
            </p:contentPart>
          </mc:Choice>
          <mc:Fallback xmlns="">
            <p:pic>
              <p:nvPicPr>
                <p:cNvPr id="174188" name="Freihand 174187">
                  <a:extLst>
                    <a:ext uri="{FF2B5EF4-FFF2-40B4-BE49-F238E27FC236}">
                      <a16:creationId xmlns:a16="http://schemas.microsoft.com/office/drawing/2014/main" id="{29D5A329-9853-E15A-A513-FE6B5CF01812}"/>
                    </a:ext>
                  </a:extLst>
                </p:cNvPr>
                <p:cNvPicPr/>
                <p:nvPr/>
              </p:nvPicPr>
              <p:blipFill>
                <a:blip r:embed="rId318"/>
                <a:stretch>
                  <a:fillRect/>
                </a:stretch>
              </p:blipFill>
              <p:spPr>
                <a:xfrm>
                  <a:off x="2011893" y="5275828"/>
                  <a:ext cx="262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4189" name="Freihand 174188">
                  <a:extLst>
                    <a:ext uri="{FF2B5EF4-FFF2-40B4-BE49-F238E27FC236}">
                      <a16:creationId xmlns:a16="http://schemas.microsoft.com/office/drawing/2014/main" id="{A8B150D8-216A-ED75-9EF6-310140A0C5B6}"/>
                    </a:ext>
                  </a:extLst>
                </p14:cNvPr>
                <p14:cNvContentPartPr/>
                <p14:nvPr/>
              </p14:nvContentPartPr>
              <p14:xfrm>
                <a:off x="2204133" y="5229388"/>
                <a:ext cx="159120" cy="155160"/>
              </p14:xfrm>
            </p:contentPart>
          </mc:Choice>
          <mc:Fallback xmlns="">
            <p:pic>
              <p:nvPicPr>
                <p:cNvPr id="174189" name="Freihand 174188">
                  <a:extLst>
                    <a:ext uri="{FF2B5EF4-FFF2-40B4-BE49-F238E27FC236}">
                      <a16:creationId xmlns:a16="http://schemas.microsoft.com/office/drawing/2014/main" id="{A8B150D8-216A-ED75-9EF6-310140A0C5B6}"/>
                    </a:ext>
                  </a:extLst>
                </p:cNvPr>
                <p:cNvPicPr/>
                <p:nvPr/>
              </p:nvPicPr>
              <p:blipFill>
                <a:blip r:embed="rId320"/>
                <a:stretch>
                  <a:fillRect/>
                </a:stretch>
              </p:blipFill>
              <p:spPr>
                <a:xfrm>
                  <a:off x="2198013" y="5223268"/>
                  <a:ext cx="171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191" name="Freihand 174190">
                  <a:extLst>
                    <a:ext uri="{FF2B5EF4-FFF2-40B4-BE49-F238E27FC236}">
                      <a16:creationId xmlns:a16="http://schemas.microsoft.com/office/drawing/2014/main" id="{DB51902E-3190-BB3E-D383-AF7EB572DD69}"/>
                    </a:ext>
                  </a:extLst>
                </p14:cNvPr>
                <p14:cNvContentPartPr/>
                <p14:nvPr/>
              </p14:nvContentPartPr>
              <p14:xfrm>
                <a:off x="2391333" y="5013748"/>
                <a:ext cx="364680" cy="349560"/>
              </p14:xfrm>
            </p:contentPart>
          </mc:Choice>
          <mc:Fallback xmlns="">
            <p:pic>
              <p:nvPicPr>
                <p:cNvPr id="174191" name="Freihand 174190">
                  <a:extLst>
                    <a:ext uri="{FF2B5EF4-FFF2-40B4-BE49-F238E27FC236}">
                      <a16:creationId xmlns:a16="http://schemas.microsoft.com/office/drawing/2014/main" id="{DB51902E-3190-BB3E-D383-AF7EB572DD69}"/>
                    </a:ext>
                  </a:extLst>
                </p:cNvPr>
                <p:cNvPicPr/>
                <p:nvPr/>
              </p:nvPicPr>
              <p:blipFill>
                <a:blip r:embed="rId322"/>
                <a:stretch>
                  <a:fillRect/>
                </a:stretch>
              </p:blipFill>
              <p:spPr>
                <a:xfrm>
                  <a:off x="2385213" y="5007628"/>
                  <a:ext cx="3769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4193" name="Freihand 174192">
                  <a:extLst>
                    <a:ext uri="{FF2B5EF4-FFF2-40B4-BE49-F238E27FC236}">
                      <a16:creationId xmlns:a16="http://schemas.microsoft.com/office/drawing/2014/main" id="{45D9E2D8-6F3D-5266-0539-DD83D47307D3}"/>
                    </a:ext>
                  </a:extLst>
                </p14:cNvPr>
                <p14:cNvContentPartPr/>
                <p14:nvPr/>
              </p14:nvContentPartPr>
              <p14:xfrm>
                <a:off x="1508253" y="5931028"/>
                <a:ext cx="249480" cy="343800"/>
              </p14:xfrm>
            </p:contentPart>
          </mc:Choice>
          <mc:Fallback xmlns="">
            <p:pic>
              <p:nvPicPr>
                <p:cNvPr id="174193" name="Freihand 174192">
                  <a:extLst>
                    <a:ext uri="{FF2B5EF4-FFF2-40B4-BE49-F238E27FC236}">
                      <a16:creationId xmlns:a16="http://schemas.microsoft.com/office/drawing/2014/main" id="{45D9E2D8-6F3D-5266-0539-DD83D47307D3}"/>
                    </a:ext>
                  </a:extLst>
                </p:cNvPr>
                <p:cNvPicPr/>
                <p:nvPr/>
              </p:nvPicPr>
              <p:blipFill>
                <a:blip r:embed="rId324"/>
                <a:stretch>
                  <a:fillRect/>
                </a:stretch>
              </p:blipFill>
              <p:spPr>
                <a:xfrm>
                  <a:off x="1502133" y="5924908"/>
                  <a:ext cx="261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194" name="Freihand 174193">
                  <a:extLst>
                    <a:ext uri="{FF2B5EF4-FFF2-40B4-BE49-F238E27FC236}">
                      <a16:creationId xmlns:a16="http://schemas.microsoft.com/office/drawing/2014/main" id="{880E1409-547F-4B7B-513C-2B6DA89AEE12}"/>
                    </a:ext>
                  </a:extLst>
                </p14:cNvPr>
                <p14:cNvContentPartPr/>
                <p14:nvPr/>
              </p14:nvContentPartPr>
              <p14:xfrm>
                <a:off x="1822533" y="5933908"/>
                <a:ext cx="301680" cy="158040"/>
              </p14:xfrm>
            </p:contentPart>
          </mc:Choice>
          <mc:Fallback xmlns="">
            <p:pic>
              <p:nvPicPr>
                <p:cNvPr id="174194" name="Freihand 174193">
                  <a:extLst>
                    <a:ext uri="{FF2B5EF4-FFF2-40B4-BE49-F238E27FC236}">
                      <a16:creationId xmlns:a16="http://schemas.microsoft.com/office/drawing/2014/main" id="{880E1409-547F-4B7B-513C-2B6DA89AEE12}"/>
                    </a:ext>
                  </a:extLst>
                </p:cNvPr>
                <p:cNvPicPr/>
                <p:nvPr/>
              </p:nvPicPr>
              <p:blipFill>
                <a:blip r:embed="rId326"/>
                <a:stretch>
                  <a:fillRect/>
                </a:stretch>
              </p:blipFill>
              <p:spPr>
                <a:xfrm>
                  <a:off x="1816413" y="5927788"/>
                  <a:ext cx="31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4195" name="Freihand 174194">
                  <a:extLst>
                    <a:ext uri="{FF2B5EF4-FFF2-40B4-BE49-F238E27FC236}">
                      <a16:creationId xmlns:a16="http://schemas.microsoft.com/office/drawing/2014/main" id="{3753FECB-67D1-DCD9-089F-ABA515527844}"/>
                    </a:ext>
                  </a:extLst>
                </p14:cNvPr>
                <p14:cNvContentPartPr/>
                <p14:nvPr/>
              </p14:nvContentPartPr>
              <p14:xfrm>
                <a:off x="2232933" y="5608108"/>
                <a:ext cx="351360" cy="269640"/>
              </p14:xfrm>
            </p:contentPart>
          </mc:Choice>
          <mc:Fallback xmlns="">
            <p:pic>
              <p:nvPicPr>
                <p:cNvPr id="174195" name="Freihand 174194">
                  <a:extLst>
                    <a:ext uri="{FF2B5EF4-FFF2-40B4-BE49-F238E27FC236}">
                      <a16:creationId xmlns:a16="http://schemas.microsoft.com/office/drawing/2014/main" id="{3753FECB-67D1-DCD9-089F-ABA515527844}"/>
                    </a:ext>
                  </a:extLst>
                </p:cNvPr>
                <p:cNvPicPr/>
                <p:nvPr/>
              </p:nvPicPr>
              <p:blipFill>
                <a:blip r:embed="rId328"/>
                <a:stretch>
                  <a:fillRect/>
                </a:stretch>
              </p:blipFill>
              <p:spPr>
                <a:xfrm>
                  <a:off x="2226813" y="5601988"/>
                  <a:ext cx="3636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4196" name="Freihand 174195">
                  <a:extLst>
                    <a:ext uri="{FF2B5EF4-FFF2-40B4-BE49-F238E27FC236}">
                      <a16:creationId xmlns:a16="http://schemas.microsoft.com/office/drawing/2014/main" id="{EAA57D0D-5CD6-E69D-3AD4-49323AFAA772}"/>
                    </a:ext>
                  </a:extLst>
                </p14:cNvPr>
                <p14:cNvContentPartPr/>
                <p14:nvPr/>
              </p14:nvContentPartPr>
              <p14:xfrm>
                <a:off x="2134293" y="6197428"/>
                <a:ext cx="150840" cy="291960"/>
              </p14:xfrm>
            </p:contentPart>
          </mc:Choice>
          <mc:Fallback xmlns="">
            <p:pic>
              <p:nvPicPr>
                <p:cNvPr id="174196" name="Freihand 174195">
                  <a:extLst>
                    <a:ext uri="{FF2B5EF4-FFF2-40B4-BE49-F238E27FC236}">
                      <a16:creationId xmlns:a16="http://schemas.microsoft.com/office/drawing/2014/main" id="{EAA57D0D-5CD6-E69D-3AD4-49323AFAA772}"/>
                    </a:ext>
                  </a:extLst>
                </p:cNvPr>
                <p:cNvPicPr/>
                <p:nvPr/>
              </p:nvPicPr>
              <p:blipFill>
                <a:blip r:embed="rId330"/>
                <a:stretch>
                  <a:fillRect/>
                </a:stretch>
              </p:blipFill>
              <p:spPr>
                <a:xfrm>
                  <a:off x="2128173" y="6191308"/>
                  <a:ext cx="163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4197" name="Freihand 174196">
                  <a:extLst>
                    <a:ext uri="{FF2B5EF4-FFF2-40B4-BE49-F238E27FC236}">
                      <a16:creationId xmlns:a16="http://schemas.microsoft.com/office/drawing/2014/main" id="{9D986D56-279E-65BA-4803-DD0C46ABB949}"/>
                    </a:ext>
                  </a:extLst>
                </p14:cNvPr>
                <p14:cNvContentPartPr/>
                <p14:nvPr/>
              </p14:nvContentPartPr>
              <p14:xfrm>
                <a:off x="2311413" y="6184108"/>
                <a:ext cx="100080" cy="145080"/>
              </p14:xfrm>
            </p:contentPart>
          </mc:Choice>
          <mc:Fallback xmlns="">
            <p:pic>
              <p:nvPicPr>
                <p:cNvPr id="174197" name="Freihand 174196">
                  <a:extLst>
                    <a:ext uri="{FF2B5EF4-FFF2-40B4-BE49-F238E27FC236}">
                      <a16:creationId xmlns:a16="http://schemas.microsoft.com/office/drawing/2014/main" id="{9D986D56-279E-65BA-4803-DD0C46ABB949}"/>
                    </a:ext>
                  </a:extLst>
                </p:cNvPr>
                <p:cNvPicPr/>
                <p:nvPr/>
              </p:nvPicPr>
              <p:blipFill>
                <a:blip r:embed="rId332"/>
                <a:stretch>
                  <a:fillRect/>
                </a:stretch>
              </p:blipFill>
              <p:spPr>
                <a:xfrm>
                  <a:off x="2305293" y="6177988"/>
                  <a:ext cx="112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198" name="Freihand 174197">
                  <a:extLst>
                    <a:ext uri="{FF2B5EF4-FFF2-40B4-BE49-F238E27FC236}">
                      <a16:creationId xmlns:a16="http://schemas.microsoft.com/office/drawing/2014/main" id="{62A3BCA0-8389-A811-8022-F97B93240D1F}"/>
                    </a:ext>
                  </a:extLst>
                </p14:cNvPr>
                <p14:cNvContentPartPr/>
                <p14:nvPr/>
              </p14:nvContentPartPr>
              <p14:xfrm>
                <a:off x="2425173" y="6105988"/>
                <a:ext cx="59040" cy="148320"/>
              </p14:xfrm>
            </p:contentPart>
          </mc:Choice>
          <mc:Fallback xmlns="">
            <p:pic>
              <p:nvPicPr>
                <p:cNvPr id="174198" name="Freihand 174197">
                  <a:extLst>
                    <a:ext uri="{FF2B5EF4-FFF2-40B4-BE49-F238E27FC236}">
                      <a16:creationId xmlns:a16="http://schemas.microsoft.com/office/drawing/2014/main" id="{62A3BCA0-8389-A811-8022-F97B93240D1F}"/>
                    </a:ext>
                  </a:extLst>
                </p:cNvPr>
                <p:cNvPicPr/>
                <p:nvPr/>
              </p:nvPicPr>
              <p:blipFill>
                <a:blip r:embed="rId334"/>
                <a:stretch>
                  <a:fillRect/>
                </a:stretch>
              </p:blipFill>
              <p:spPr>
                <a:xfrm>
                  <a:off x="2419053" y="6099868"/>
                  <a:ext cx="7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4199" name="Freihand 174198">
                  <a:extLst>
                    <a:ext uri="{FF2B5EF4-FFF2-40B4-BE49-F238E27FC236}">
                      <a16:creationId xmlns:a16="http://schemas.microsoft.com/office/drawing/2014/main" id="{B30CB2AE-F937-5621-9DE4-D8222950B97B}"/>
                    </a:ext>
                  </a:extLst>
                </p14:cNvPr>
                <p14:cNvContentPartPr/>
                <p14:nvPr/>
              </p14:nvContentPartPr>
              <p14:xfrm>
                <a:off x="2504373" y="5970628"/>
                <a:ext cx="259560" cy="225720"/>
              </p14:xfrm>
            </p:contentPart>
          </mc:Choice>
          <mc:Fallback xmlns="">
            <p:pic>
              <p:nvPicPr>
                <p:cNvPr id="174199" name="Freihand 174198">
                  <a:extLst>
                    <a:ext uri="{FF2B5EF4-FFF2-40B4-BE49-F238E27FC236}">
                      <a16:creationId xmlns:a16="http://schemas.microsoft.com/office/drawing/2014/main" id="{B30CB2AE-F937-5621-9DE4-D8222950B97B}"/>
                    </a:ext>
                  </a:extLst>
                </p:cNvPr>
                <p:cNvPicPr/>
                <p:nvPr/>
              </p:nvPicPr>
              <p:blipFill>
                <a:blip r:embed="rId336"/>
                <a:stretch>
                  <a:fillRect/>
                </a:stretch>
              </p:blipFill>
              <p:spPr>
                <a:xfrm>
                  <a:off x="2498253" y="5964508"/>
                  <a:ext cx="271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4200" name="Freihand 174199">
                  <a:extLst>
                    <a:ext uri="{FF2B5EF4-FFF2-40B4-BE49-F238E27FC236}">
                      <a16:creationId xmlns:a16="http://schemas.microsoft.com/office/drawing/2014/main" id="{8B284936-7013-3006-0440-719865DEF974}"/>
                    </a:ext>
                  </a:extLst>
                </p14:cNvPr>
                <p14:cNvContentPartPr/>
                <p14:nvPr/>
              </p14:nvContentPartPr>
              <p14:xfrm>
                <a:off x="2724333" y="5860468"/>
                <a:ext cx="208080" cy="185760"/>
              </p14:xfrm>
            </p:contentPart>
          </mc:Choice>
          <mc:Fallback xmlns="">
            <p:pic>
              <p:nvPicPr>
                <p:cNvPr id="174200" name="Freihand 174199">
                  <a:extLst>
                    <a:ext uri="{FF2B5EF4-FFF2-40B4-BE49-F238E27FC236}">
                      <a16:creationId xmlns:a16="http://schemas.microsoft.com/office/drawing/2014/main" id="{8B284936-7013-3006-0440-719865DEF974}"/>
                    </a:ext>
                  </a:extLst>
                </p:cNvPr>
                <p:cNvPicPr/>
                <p:nvPr/>
              </p:nvPicPr>
              <p:blipFill>
                <a:blip r:embed="rId338"/>
                <a:stretch>
                  <a:fillRect/>
                </a:stretch>
              </p:blipFill>
              <p:spPr>
                <a:xfrm>
                  <a:off x="2718213" y="5854348"/>
                  <a:ext cx="22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4201" name="Freihand 174200">
                  <a:extLst>
                    <a:ext uri="{FF2B5EF4-FFF2-40B4-BE49-F238E27FC236}">
                      <a16:creationId xmlns:a16="http://schemas.microsoft.com/office/drawing/2014/main" id="{0D004EA1-F0B1-E182-AC76-796AD847DA09}"/>
                    </a:ext>
                  </a:extLst>
                </p14:cNvPr>
                <p14:cNvContentPartPr/>
                <p14:nvPr/>
              </p14:nvContentPartPr>
              <p14:xfrm>
                <a:off x="2908293" y="5715028"/>
                <a:ext cx="214920" cy="241920"/>
              </p14:xfrm>
            </p:contentPart>
          </mc:Choice>
          <mc:Fallback xmlns="">
            <p:pic>
              <p:nvPicPr>
                <p:cNvPr id="174201" name="Freihand 174200">
                  <a:extLst>
                    <a:ext uri="{FF2B5EF4-FFF2-40B4-BE49-F238E27FC236}">
                      <a16:creationId xmlns:a16="http://schemas.microsoft.com/office/drawing/2014/main" id="{0D004EA1-F0B1-E182-AC76-796AD847DA09}"/>
                    </a:ext>
                  </a:extLst>
                </p:cNvPr>
                <p:cNvPicPr/>
                <p:nvPr/>
              </p:nvPicPr>
              <p:blipFill>
                <a:blip r:embed="rId340"/>
                <a:stretch>
                  <a:fillRect/>
                </a:stretch>
              </p:blipFill>
              <p:spPr>
                <a:xfrm>
                  <a:off x="2902173" y="5708908"/>
                  <a:ext cx="227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4202" name="Freihand 174201">
                  <a:extLst>
                    <a:ext uri="{FF2B5EF4-FFF2-40B4-BE49-F238E27FC236}">
                      <a16:creationId xmlns:a16="http://schemas.microsoft.com/office/drawing/2014/main" id="{8C4CCBE2-2938-AA2B-CB3E-33093B0E7710}"/>
                    </a:ext>
                  </a:extLst>
                </p14:cNvPr>
                <p14:cNvContentPartPr/>
                <p14:nvPr/>
              </p14:nvContentPartPr>
              <p14:xfrm>
                <a:off x="3053373" y="5646988"/>
                <a:ext cx="230040" cy="178560"/>
              </p14:xfrm>
            </p:contentPart>
          </mc:Choice>
          <mc:Fallback xmlns="">
            <p:pic>
              <p:nvPicPr>
                <p:cNvPr id="174202" name="Freihand 174201">
                  <a:extLst>
                    <a:ext uri="{FF2B5EF4-FFF2-40B4-BE49-F238E27FC236}">
                      <a16:creationId xmlns:a16="http://schemas.microsoft.com/office/drawing/2014/main" id="{8C4CCBE2-2938-AA2B-CB3E-33093B0E7710}"/>
                    </a:ext>
                  </a:extLst>
                </p:cNvPr>
                <p:cNvPicPr/>
                <p:nvPr/>
              </p:nvPicPr>
              <p:blipFill>
                <a:blip r:embed="rId342"/>
                <a:stretch>
                  <a:fillRect/>
                </a:stretch>
              </p:blipFill>
              <p:spPr>
                <a:xfrm>
                  <a:off x="3047253" y="5640868"/>
                  <a:ext cx="24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4203" name="Freihand 174202">
                  <a:extLst>
                    <a:ext uri="{FF2B5EF4-FFF2-40B4-BE49-F238E27FC236}">
                      <a16:creationId xmlns:a16="http://schemas.microsoft.com/office/drawing/2014/main" id="{AB32915D-9D9E-7A4F-FFF7-8CF1FAB72AB9}"/>
                    </a:ext>
                  </a:extLst>
                </p14:cNvPr>
                <p14:cNvContentPartPr/>
                <p14:nvPr/>
              </p14:nvContentPartPr>
              <p14:xfrm>
                <a:off x="3115293" y="6105628"/>
                <a:ext cx="206640" cy="245520"/>
              </p14:xfrm>
            </p:contentPart>
          </mc:Choice>
          <mc:Fallback xmlns="">
            <p:pic>
              <p:nvPicPr>
                <p:cNvPr id="174203" name="Freihand 174202">
                  <a:extLst>
                    <a:ext uri="{FF2B5EF4-FFF2-40B4-BE49-F238E27FC236}">
                      <a16:creationId xmlns:a16="http://schemas.microsoft.com/office/drawing/2014/main" id="{AB32915D-9D9E-7A4F-FFF7-8CF1FAB72AB9}"/>
                    </a:ext>
                  </a:extLst>
                </p:cNvPr>
                <p:cNvPicPr/>
                <p:nvPr/>
              </p:nvPicPr>
              <p:blipFill>
                <a:blip r:embed="rId344"/>
                <a:stretch>
                  <a:fillRect/>
                </a:stretch>
              </p:blipFill>
              <p:spPr>
                <a:xfrm>
                  <a:off x="3109173" y="6099508"/>
                  <a:ext cx="218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204" name="Freihand 174203">
                  <a:extLst>
                    <a:ext uri="{FF2B5EF4-FFF2-40B4-BE49-F238E27FC236}">
                      <a16:creationId xmlns:a16="http://schemas.microsoft.com/office/drawing/2014/main" id="{AE906E26-AEE7-4292-EE26-D0724FBD40F8}"/>
                    </a:ext>
                  </a:extLst>
                </p14:cNvPr>
                <p14:cNvContentPartPr/>
                <p14:nvPr/>
              </p14:nvContentPartPr>
              <p14:xfrm>
                <a:off x="3206013" y="5880628"/>
                <a:ext cx="343800" cy="302760"/>
              </p14:xfrm>
            </p:contentPart>
          </mc:Choice>
          <mc:Fallback xmlns="">
            <p:pic>
              <p:nvPicPr>
                <p:cNvPr id="174204" name="Freihand 174203">
                  <a:extLst>
                    <a:ext uri="{FF2B5EF4-FFF2-40B4-BE49-F238E27FC236}">
                      <a16:creationId xmlns:a16="http://schemas.microsoft.com/office/drawing/2014/main" id="{AE906E26-AEE7-4292-EE26-D0724FBD40F8}"/>
                    </a:ext>
                  </a:extLst>
                </p:cNvPr>
                <p:cNvPicPr/>
                <p:nvPr/>
              </p:nvPicPr>
              <p:blipFill>
                <a:blip r:embed="rId346"/>
                <a:stretch>
                  <a:fillRect/>
                </a:stretch>
              </p:blipFill>
              <p:spPr>
                <a:xfrm>
                  <a:off x="3199893" y="5874508"/>
                  <a:ext cx="356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206" name="Freihand 174205">
                  <a:extLst>
                    <a:ext uri="{FF2B5EF4-FFF2-40B4-BE49-F238E27FC236}">
                      <a16:creationId xmlns:a16="http://schemas.microsoft.com/office/drawing/2014/main" id="{1E0A33AA-537E-1C2B-24DB-8D9E22B4F3A3}"/>
                    </a:ext>
                  </a:extLst>
                </p14:cNvPr>
                <p14:cNvContentPartPr/>
                <p14:nvPr/>
              </p14:nvContentPartPr>
              <p14:xfrm>
                <a:off x="3544413" y="5899708"/>
                <a:ext cx="150840" cy="189720"/>
              </p14:xfrm>
            </p:contentPart>
          </mc:Choice>
          <mc:Fallback xmlns="">
            <p:pic>
              <p:nvPicPr>
                <p:cNvPr id="174206" name="Freihand 174205">
                  <a:extLst>
                    <a:ext uri="{FF2B5EF4-FFF2-40B4-BE49-F238E27FC236}">
                      <a16:creationId xmlns:a16="http://schemas.microsoft.com/office/drawing/2014/main" id="{1E0A33AA-537E-1C2B-24DB-8D9E22B4F3A3}"/>
                    </a:ext>
                  </a:extLst>
                </p:cNvPr>
                <p:cNvPicPr/>
                <p:nvPr/>
              </p:nvPicPr>
              <p:blipFill>
                <a:blip r:embed="rId348"/>
                <a:stretch>
                  <a:fillRect/>
                </a:stretch>
              </p:blipFill>
              <p:spPr>
                <a:xfrm>
                  <a:off x="3538293" y="5893588"/>
                  <a:ext cx="163080" cy="2019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DA030D3C-E531-4551-A68E-3C93A2BFAF58}"/>
                  </a:ext>
                </a:extLst>
              </p14:cNvPr>
              <p14:cNvContentPartPr/>
              <p14:nvPr/>
            </p14:nvContentPartPr>
            <p14:xfrm>
              <a:off x="8026837" y="1507291"/>
              <a:ext cx="1473840" cy="56880"/>
            </p14:xfrm>
          </p:contentPart>
        </mc:Choice>
        <mc:Fallback xmlns="">
          <p:pic>
            <p:nvPicPr>
              <p:cNvPr id="10" name="Freihand 9">
                <a:extLst>
                  <a:ext uri="{FF2B5EF4-FFF2-40B4-BE49-F238E27FC236}">
                    <a16:creationId xmlns:a16="http://schemas.microsoft.com/office/drawing/2014/main" id="{DA030D3C-E531-4551-A68E-3C93A2BFAF58}"/>
                  </a:ext>
                </a:extLst>
              </p:cNvPr>
              <p:cNvPicPr/>
              <p:nvPr/>
            </p:nvPicPr>
            <p:blipFill>
              <a:blip r:embed="rId7"/>
              <a:stretch>
                <a:fillRect/>
              </a:stretch>
            </p:blipFill>
            <p:spPr>
              <a:xfrm>
                <a:off x="8022517" y="1502971"/>
                <a:ext cx="148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290CCB78-5B95-4479-8AF0-D7A0B50B4B88}"/>
                  </a:ext>
                </a:extLst>
              </p14:cNvPr>
              <p14:cNvContentPartPr/>
              <p14:nvPr/>
            </p14:nvContentPartPr>
            <p14:xfrm>
              <a:off x="7329517" y="1031011"/>
              <a:ext cx="1629360" cy="106560"/>
            </p14:xfrm>
          </p:contentPart>
        </mc:Choice>
        <mc:Fallback xmlns="">
          <p:pic>
            <p:nvPicPr>
              <p:cNvPr id="11" name="Freihand 10">
                <a:extLst>
                  <a:ext uri="{FF2B5EF4-FFF2-40B4-BE49-F238E27FC236}">
                    <a16:creationId xmlns:a16="http://schemas.microsoft.com/office/drawing/2014/main" id="{290CCB78-5B95-4479-8AF0-D7A0B50B4B88}"/>
                  </a:ext>
                </a:extLst>
              </p:cNvPr>
              <p:cNvPicPr/>
              <p:nvPr/>
            </p:nvPicPr>
            <p:blipFill>
              <a:blip r:embed="rId9"/>
              <a:stretch>
                <a:fillRect/>
              </a:stretch>
            </p:blipFill>
            <p:spPr>
              <a:xfrm>
                <a:off x="7325197" y="1026691"/>
                <a:ext cx="1638000" cy="115200"/>
              </a:xfrm>
              <a:prstGeom prst="rect">
                <a:avLst/>
              </a:prstGeom>
            </p:spPr>
          </p:pic>
        </mc:Fallback>
      </mc:AlternateContent>
      <p:grpSp>
        <p:nvGrpSpPr>
          <p:cNvPr id="26" name="Gruppieren 25">
            <a:extLst>
              <a:ext uri="{FF2B5EF4-FFF2-40B4-BE49-F238E27FC236}">
                <a16:creationId xmlns:a16="http://schemas.microsoft.com/office/drawing/2014/main" id="{EE938D02-6BA1-44AC-8568-3425826CABD5}"/>
              </a:ext>
            </a:extLst>
          </p:cNvPr>
          <p:cNvGrpSpPr/>
          <p:nvPr/>
        </p:nvGrpSpPr>
        <p:grpSpPr>
          <a:xfrm>
            <a:off x="7354717" y="442411"/>
            <a:ext cx="3316320" cy="357120"/>
            <a:chOff x="7354717" y="442411"/>
            <a:chExt cx="3316320" cy="357120"/>
          </a:xfrm>
        </p:grpSpPr>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2B971C29-F455-4457-B51A-3FD54FA53B5D}"/>
                    </a:ext>
                  </a:extLst>
                </p14:cNvPr>
                <p14:cNvContentPartPr/>
                <p14:nvPr/>
              </p14:nvContentPartPr>
              <p14:xfrm>
                <a:off x="7354717" y="557611"/>
                <a:ext cx="210600" cy="107640"/>
              </p14:xfrm>
            </p:contentPart>
          </mc:Choice>
          <mc:Fallback xmlns="">
            <p:pic>
              <p:nvPicPr>
                <p:cNvPr id="13" name="Freihand 12">
                  <a:extLst>
                    <a:ext uri="{FF2B5EF4-FFF2-40B4-BE49-F238E27FC236}">
                      <a16:creationId xmlns:a16="http://schemas.microsoft.com/office/drawing/2014/main" id="{2B971C29-F455-4457-B51A-3FD54FA53B5D}"/>
                    </a:ext>
                  </a:extLst>
                </p:cNvPr>
                <p:cNvPicPr/>
                <p:nvPr/>
              </p:nvPicPr>
              <p:blipFill>
                <a:blip r:embed="rId11"/>
                <a:stretch>
                  <a:fillRect/>
                </a:stretch>
              </p:blipFill>
              <p:spPr>
                <a:xfrm>
                  <a:off x="7350397" y="553291"/>
                  <a:ext cx="219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C4350255-51AC-4971-959F-C71FF966A965}"/>
                    </a:ext>
                  </a:extLst>
                </p14:cNvPr>
                <p14:cNvContentPartPr/>
                <p14:nvPr/>
              </p14:nvContentPartPr>
              <p14:xfrm>
                <a:off x="7658557" y="544291"/>
                <a:ext cx="187200" cy="14040"/>
              </p14:xfrm>
            </p:contentPart>
          </mc:Choice>
          <mc:Fallback xmlns="">
            <p:pic>
              <p:nvPicPr>
                <p:cNvPr id="14" name="Freihand 13">
                  <a:extLst>
                    <a:ext uri="{FF2B5EF4-FFF2-40B4-BE49-F238E27FC236}">
                      <a16:creationId xmlns:a16="http://schemas.microsoft.com/office/drawing/2014/main" id="{C4350255-51AC-4971-959F-C71FF966A965}"/>
                    </a:ext>
                  </a:extLst>
                </p:cNvPr>
                <p:cNvPicPr/>
                <p:nvPr/>
              </p:nvPicPr>
              <p:blipFill>
                <a:blip r:embed="rId13"/>
                <a:stretch>
                  <a:fillRect/>
                </a:stretch>
              </p:blipFill>
              <p:spPr>
                <a:xfrm>
                  <a:off x="7654237" y="539971"/>
                  <a:ext cx="195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B0851A15-C916-4F3E-847C-4C6B5ED6B7CE}"/>
                    </a:ext>
                  </a:extLst>
                </p14:cNvPr>
                <p14:cNvContentPartPr/>
                <p14:nvPr/>
              </p14:nvContentPartPr>
              <p14:xfrm>
                <a:off x="7703917" y="566971"/>
                <a:ext cx="151560" cy="25560"/>
              </p14:xfrm>
            </p:contentPart>
          </mc:Choice>
          <mc:Fallback xmlns="">
            <p:pic>
              <p:nvPicPr>
                <p:cNvPr id="17" name="Freihand 16">
                  <a:extLst>
                    <a:ext uri="{FF2B5EF4-FFF2-40B4-BE49-F238E27FC236}">
                      <a16:creationId xmlns:a16="http://schemas.microsoft.com/office/drawing/2014/main" id="{B0851A15-C916-4F3E-847C-4C6B5ED6B7CE}"/>
                    </a:ext>
                  </a:extLst>
                </p:cNvPr>
                <p:cNvPicPr/>
                <p:nvPr/>
              </p:nvPicPr>
              <p:blipFill>
                <a:blip r:embed="rId15"/>
                <a:stretch>
                  <a:fillRect/>
                </a:stretch>
              </p:blipFill>
              <p:spPr>
                <a:xfrm>
                  <a:off x="7699597" y="562651"/>
                  <a:ext cx="160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A07E0C3A-E091-4A33-819C-F6FC7DF702F5}"/>
                    </a:ext>
                  </a:extLst>
                </p14:cNvPr>
                <p14:cNvContentPartPr/>
                <p14:nvPr/>
              </p14:nvContentPartPr>
              <p14:xfrm>
                <a:off x="7955917" y="442411"/>
                <a:ext cx="197640" cy="90720"/>
              </p14:xfrm>
            </p:contentPart>
          </mc:Choice>
          <mc:Fallback xmlns="">
            <p:pic>
              <p:nvPicPr>
                <p:cNvPr id="19" name="Freihand 18">
                  <a:extLst>
                    <a:ext uri="{FF2B5EF4-FFF2-40B4-BE49-F238E27FC236}">
                      <a16:creationId xmlns:a16="http://schemas.microsoft.com/office/drawing/2014/main" id="{A07E0C3A-E091-4A33-819C-F6FC7DF702F5}"/>
                    </a:ext>
                  </a:extLst>
                </p:cNvPr>
                <p:cNvPicPr/>
                <p:nvPr/>
              </p:nvPicPr>
              <p:blipFill>
                <a:blip r:embed="rId17"/>
                <a:stretch>
                  <a:fillRect/>
                </a:stretch>
              </p:blipFill>
              <p:spPr>
                <a:xfrm>
                  <a:off x="7951597" y="438091"/>
                  <a:ext cx="206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3EA3308D-288E-4A7B-A2FF-C165B9DC190C}"/>
                    </a:ext>
                  </a:extLst>
                </p14:cNvPr>
                <p14:cNvContentPartPr/>
                <p14:nvPr/>
              </p14:nvContentPartPr>
              <p14:xfrm>
                <a:off x="7860517" y="537451"/>
                <a:ext cx="338760" cy="57240"/>
              </p14:xfrm>
            </p:contentPart>
          </mc:Choice>
          <mc:Fallback xmlns="">
            <p:pic>
              <p:nvPicPr>
                <p:cNvPr id="20" name="Freihand 19">
                  <a:extLst>
                    <a:ext uri="{FF2B5EF4-FFF2-40B4-BE49-F238E27FC236}">
                      <a16:creationId xmlns:a16="http://schemas.microsoft.com/office/drawing/2014/main" id="{3EA3308D-288E-4A7B-A2FF-C165B9DC190C}"/>
                    </a:ext>
                  </a:extLst>
                </p:cNvPr>
                <p:cNvPicPr/>
                <p:nvPr/>
              </p:nvPicPr>
              <p:blipFill>
                <a:blip r:embed="rId19"/>
                <a:stretch>
                  <a:fillRect/>
                </a:stretch>
              </p:blipFill>
              <p:spPr>
                <a:xfrm>
                  <a:off x="7856197" y="533131"/>
                  <a:ext cx="347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AF673C49-E3C1-4CA9-8EDE-6033FFA086D7}"/>
                    </a:ext>
                  </a:extLst>
                </p14:cNvPr>
                <p14:cNvContentPartPr/>
                <p14:nvPr/>
              </p14:nvContentPartPr>
              <p14:xfrm>
                <a:off x="7983637" y="623851"/>
                <a:ext cx="150840" cy="175680"/>
              </p14:xfrm>
            </p:contentPart>
          </mc:Choice>
          <mc:Fallback xmlns="">
            <p:pic>
              <p:nvPicPr>
                <p:cNvPr id="21" name="Freihand 20">
                  <a:extLst>
                    <a:ext uri="{FF2B5EF4-FFF2-40B4-BE49-F238E27FC236}">
                      <a16:creationId xmlns:a16="http://schemas.microsoft.com/office/drawing/2014/main" id="{AF673C49-E3C1-4CA9-8EDE-6033FFA086D7}"/>
                    </a:ext>
                  </a:extLst>
                </p:cNvPr>
                <p:cNvPicPr/>
                <p:nvPr/>
              </p:nvPicPr>
              <p:blipFill>
                <a:blip r:embed="rId21"/>
                <a:stretch>
                  <a:fillRect/>
                </a:stretch>
              </p:blipFill>
              <p:spPr>
                <a:xfrm>
                  <a:off x="7979317" y="619531"/>
                  <a:ext cx="159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417A7D62-0C21-41A9-851B-E4751CF00409}"/>
                    </a:ext>
                  </a:extLst>
                </p14:cNvPr>
                <p14:cNvContentPartPr/>
                <p14:nvPr/>
              </p14:nvContentPartPr>
              <p14:xfrm>
                <a:off x="8651437" y="523771"/>
                <a:ext cx="2019600" cy="46440"/>
              </p14:xfrm>
            </p:contentPart>
          </mc:Choice>
          <mc:Fallback xmlns="">
            <p:pic>
              <p:nvPicPr>
                <p:cNvPr id="25" name="Freihand 24">
                  <a:extLst>
                    <a:ext uri="{FF2B5EF4-FFF2-40B4-BE49-F238E27FC236}">
                      <a16:creationId xmlns:a16="http://schemas.microsoft.com/office/drawing/2014/main" id="{417A7D62-0C21-41A9-851B-E4751CF00409}"/>
                    </a:ext>
                  </a:extLst>
                </p:cNvPr>
                <p:cNvPicPr/>
                <p:nvPr/>
              </p:nvPicPr>
              <p:blipFill>
                <a:blip r:embed="rId23"/>
                <a:stretch>
                  <a:fillRect/>
                </a:stretch>
              </p:blipFill>
              <p:spPr>
                <a:xfrm>
                  <a:off x="8647117" y="519451"/>
                  <a:ext cx="202824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F16F728A-89EA-419E-A54F-3C6F22AA9808}"/>
                  </a:ext>
                </a:extLst>
              </p14:cNvPr>
              <p14:cNvContentPartPr/>
              <p14:nvPr/>
            </p14:nvContentPartPr>
            <p14:xfrm>
              <a:off x="946357" y="5090011"/>
              <a:ext cx="35280" cy="89280"/>
            </p14:xfrm>
          </p:contentPart>
        </mc:Choice>
        <mc:Fallback xmlns="">
          <p:pic>
            <p:nvPicPr>
              <p:cNvPr id="28" name="Freihand 27">
                <a:extLst>
                  <a:ext uri="{FF2B5EF4-FFF2-40B4-BE49-F238E27FC236}">
                    <a16:creationId xmlns:a16="http://schemas.microsoft.com/office/drawing/2014/main" id="{F16F728A-89EA-419E-A54F-3C6F22AA9808}"/>
                  </a:ext>
                </a:extLst>
              </p:cNvPr>
              <p:cNvPicPr/>
              <p:nvPr/>
            </p:nvPicPr>
            <p:blipFill>
              <a:blip r:embed="rId25"/>
              <a:stretch>
                <a:fillRect/>
              </a:stretch>
            </p:blipFill>
            <p:spPr>
              <a:xfrm>
                <a:off x="942037" y="5085691"/>
                <a:ext cx="4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D62473B4-A96D-43CB-9017-85F83F165898}"/>
                  </a:ext>
                </a:extLst>
              </p14:cNvPr>
              <p14:cNvContentPartPr/>
              <p14:nvPr/>
            </p14:nvContentPartPr>
            <p14:xfrm>
              <a:off x="7647757" y="1472011"/>
              <a:ext cx="49320" cy="48240"/>
            </p14:xfrm>
          </p:contentPart>
        </mc:Choice>
        <mc:Fallback xmlns="">
          <p:pic>
            <p:nvPicPr>
              <p:cNvPr id="38" name="Freihand 37">
                <a:extLst>
                  <a:ext uri="{FF2B5EF4-FFF2-40B4-BE49-F238E27FC236}">
                    <a16:creationId xmlns:a16="http://schemas.microsoft.com/office/drawing/2014/main" id="{D62473B4-A96D-43CB-9017-85F83F165898}"/>
                  </a:ext>
                </a:extLst>
              </p:cNvPr>
              <p:cNvPicPr/>
              <p:nvPr/>
            </p:nvPicPr>
            <p:blipFill>
              <a:blip r:embed="rId27"/>
              <a:stretch>
                <a:fillRect/>
              </a:stretch>
            </p:blipFill>
            <p:spPr>
              <a:xfrm>
                <a:off x="7643437" y="1467691"/>
                <a:ext cx="57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Freihand 39">
                <a:extLst>
                  <a:ext uri="{FF2B5EF4-FFF2-40B4-BE49-F238E27FC236}">
                    <a16:creationId xmlns:a16="http://schemas.microsoft.com/office/drawing/2014/main" id="{D2AED18B-2786-4527-A9BB-6CEA960E2064}"/>
                  </a:ext>
                </a:extLst>
              </p14:cNvPr>
              <p14:cNvContentPartPr/>
              <p14:nvPr/>
            </p14:nvContentPartPr>
            <p14:xfrm>
              <a:off x="7649917" y="1510171"/>
              <a:ext cx="48240" cy="23760"/>
            </p14:xfrm>
          </p:contentPart>
        </mc:Choice>
        <mc:Fallback xmlns="">
          <p:pic>
            <p:nvPicPr>
              <p:cNvPr id="40" name="Freihand 39">
                <a:extLst>
                  <a:ext uri="{FF2B5EF4-FFF2-40B4-BE49-F238E27FC236}">
                    <a16:creationId xmlns:a16="http://schemas.microsoft.com/office/drawing/2014/main" id="{D2AED18B-2786-4527-A9BB-6CEA960E2064}"/>
                  </a:ext>
                </a:extLst>
              </p:cNvPr>
              <p:cNvPicPr/>
              <p:nvPr/>
            </p:nvPicPr>
            <p:blipFill>
              <a:blip r:embed="rId29"/>
              <a:stretch>
                <a:fillRect/>
              </a:stretch>
            </p:blipFill>
            <p:spPr>
              <a:xfrm>
                <a:off x="7645597" y="1505851"/>
                <a:ext cx="56880" cy="32400"/>
              </a:xfrm>
              <a:prstGeom prst="rect">
                <a:avLst/>
              </a:prstGeom>
            </p:spPr>
          </p:pic>
        </mc:Fallback>
      </mc:AlternateContent>
      <p:grpSp>
        <p:nvGrpSpPr>
          <p:cNvPr id="44" name="Gruppieren 43">
            <a:extLst>
              <a:ext uri="{FF2B5EF4-FFF2-40B4-BE49-F238E27FC236}">
                <a16:creationId xmlns:a16="http://schemas.microsoft.com/office/drawing/2014/main" id="{2F631019-0AA1-4D20-908E-06FD1B6E8D4A}"/>
              </a:ext>
            </a:extLst>
          </p:cNvPr>
          <p:cNvGrpSpPr/>
          <p:nvPr/>
        </p:nvGrpSpPr>
        <p:grpSpPr>
          <a:xfrm>
            <a:off x="1045357" y="2250331"/>
            <a:ext cx="2700720" cy="1680840"/>
            <a:chOff x="1045357" y="2250331"/>
            <a:chExt cx="2700720" cy="1680840"/>
          </a:xfrm>
        </p:grpSpPr>
        <mc:AlternateContent xmlns:mc="http://schemas.openxmlformats.org/markup-compatibility/2006" xmlns:p14="http://schemas.microsoft.com/office/powerpoint/2010/main">
          <mc:Choice Requires="p14">
            <p:contentPart p14:bwMode="auto" r:id="rId30">
              <p14:nvContentPartPr>
                <p14:cNvPr id="42" name="Freihand 41">
                  <a:extLst>
                    <a:ext uri="{FF2B5EF4-FFF2-40B4-BE49-F238E27FC236}">
                      <a16:creationId xmlns:a16="http://schemas.microsoft.com/office/drawing/2014/main" id="{B8FAF5BF-09D9-4BB8-B12F-A09B90A36111}"/>
                    </a:ext>
                  </a:extLst>
                </p14:cNvPr>
                <p14:cNvContentPartPr/>
                <p14:nvPr/>
              </p14:nvContentPartPr>
              <p14:xfrm>
                <a:off x="1045357" y="2250331"/>
                <a:ext cx="2700720" cy="1680840"/>
              </p14:xfrm>
            </p:contentPart>
          </mc:Choice>
          <mc:Fallback xmlns="">
            <p:pic>
              <p:nvPicPr>
                <p:cNvPr id="42" name="Freihand 41">
                  <a:extLst>
                    <a:ext uri="{FF2B5EF4-FFF2-40B4-BE49-F238E27FC236}">
                      <a16:creationId xmlns:a16="http://schemas.microsoft.com/office/drawing/2014/main" id="{B8FAF5BF-09D9-4BB8-B12F-A09B90A36111}"/>
                    </a:ext>
                  </a:extLst>
                </p:cNvPr>
                <p:cNvPicPr/>
                <p:nvPr/>
              </p:nvPicPr>
              <p:blipFill>
                <a:blip r:embed="rId31"/>
                <a:stretch>
                  <a:fillRect/>
                </a:stretch>
              </p:blipFill>
              <p:spPr>
                <a:xfrm>
                  <a:off x="1041037" y="2246011"/>
                  <a:ext cx="2709360" cy="168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Freihand 42">
                  <a:extLst>
                    <a:ext uri="{FF2B5EF4-FFF2-40B4-BE49-F238E27FC236}">
                      <a16:creationId xmlns:a16="http://schemas.microsoft.com/office/drawing/2014/main" id="{9539DC99-D93E-4B3D-987F-00008A363062}"/>
                    </a:ext>
                  </a:extLst>
                </p14:cNvPr>
                <p14:cNvContentPartPr/>
                <p14:nvPr/>
              </p14:nvContentPartPr>
              <p14:xfrm>
                <a:off x="2260717" y="3156811"/>
                <a:ext cx="89640" cy="100080"/>
              </p14:xfrm>
            </p:contentPart>
          </mc:Choice>
          <mc:Fallback xmlns="">
            <p:pic>
              <p:nvPicPr>
                <p:cNvPr id="43" name="Freihand 42">
                  <a:extLst>
                    <a:ext uri="{FF2B5EF4-FFF2-40B4-BE49-F238E27FC236}">
                      <a16:creationId xmlns:a16="http://schemas.microsoft.com/office/drawing/2014/main" id="{9539DC99-D93E-4B3D-987F-00008A363062}"/>
                    </a:ext>
                  </a:extLst>
                </p:cNvPr>
                <p:cNvPicPr/>
                <p:nvPr/>
              </p:nvPicPr>
              <p:blipFill>
                <a:blip r:embed="rId33"/>
                <a:stretch>
                  <a:fillRect/>
                </a:stretch>
              </p:blipFill>
              <p:spPr>
                <a:xfrm>
                  <a:off x="2256397" y="3152491"/>
                  <a:ext cx="98280" cy="108720"/>
                </a:xfrm>
                <a:prstGeom prst="rect">
                  <a:avLst/>
                </a:prstGeom>
              </p:spPr>
            </p:pic>
          </mc:Fallback>
        </mc:AlternateContent>
      </p:grpSp>
      <p:grpSp>
        <p:nvGrpSpPr>
          <p:cNvPr id="46" name="Gruppieren 45">
            <a:extLst>
              <a:ext uri="{FF2B5EF4-FFF2-40B4-BE49-F238E27FC236}">
                <a16:creationId xmlns:a16="http://schemas.microsoft.com/office/drawing/2014/main" id="{255DE7D0-39DF-4A6E-9FEA-07C2A1F847EE}"/>
              </a:ext>
            </a:extLst>
          </p:cNvPr>
          <p:cNvGrpSpPr/>
          <p:nvPr/>
        </p:nvGrpSpPr>
        <p:grpSpPr>
          <a:xfrm>
            <a:off x="7316197" y="765691"/>
            <a:ext cx="375120" cy="576360"/>
            <a:chOff x="7316197" y="765691"/>
            <a:chExt cx="375120" cy="57636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95A3531A-10EC-4AF6-BD7F-93A4B3D0E653}"/>
                    </a:ext>
                  </a:extLst>
                </p14:cNvPr>
                <p14:cNvContentPartPr/>
                <p14:nvPr/>
              </p14:nvContentPartPr>
              <p14:xfrm>
                <a:off x="7642357" y="1256011"/>
                <a:ext cx="24840" cy="11880"/>
              </p14:xfrm>
            </p:contentPart>
          </mc:Choice>
          <mc:Fallback xmlns="">
            <p:pic>
              <p:nvPicPr>
                <p:cNvPr id="30" name="Freihand 29">
                  <a:extLst>
                    <a:ext uri="{FF2B5EF4-FFF2-40B4-BE49-F238E27FC236}">
                      <a16:creationId xmlns:a16="http://schemas.microsoft.com/office/drawing/2014/main" id="{95A3531A-10EC-4AF6-BD7F-93A4B3D0E653}"/>
                    </a:ext>
                  </a:extLst>
                </p:cNvPr>
                <p:cNvPicPr/>
                <p:nvPr/>
              </p:nvPicPr>
              <p:blipFill>
                <a:blip r:embed="rId35"/>
                <a:stretch>
                  <a:fillRect/>
                </a:stretch>
              </p:blipFill>
              <p:spPr>
                <a:xfrm>
                  <a:off x="7638037" y="1251691"/>
                  <a:ext cx="33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96EAE43B-394A-4BB7-9C4E-4F54E392C28E}"/>
                    </a:ext>
                  </a:extLst>
                </p14:cNvPr>
                <p14:cNvContentPartPr/>
                <p14:nvPr/>
              </p14:nvContentPartPr>
              <p14:xfrm>
                <a:off x="7615717" y="1274011"/>
                <a:ext cx="75600" cy="68040"/>
              </p14:xfrm>
            </p:contentPart>
          </mc:Choice>
          <mc:Fallback xmlns="">
            <p:pic>
              <p:nvPicPr>
                <p:cNvPr id="33" name="Freihand 32">
                  <a:extLst>
                    <a:ext uri="{FF2B5EF4-FFF2-40B4-BE49-F238E27FC236}">
                      <a16:creationId xmlns:a16="http://schemas.microsoft.com/office/drawing/2014/main" id="{96EAE43B-394A-4BB7-9C4E-4F54E392C28E}"/>
                    </a:ext>
                  </a:extLst>
                </p:cNvPr>
                <p:cNvPicPr/>
                <p:nvPr/>
              </p:nvPicPr>
              <p:blipFill>
                <a:blip r:embed="rId37"/>
                <a:stretch>
                  <a:fillRect/>
                </a:stretch>
              </p:blipFill>
              <p:spPr>
                <a:xfrm>
                  <a:off x="7611397" y="1269691"/>
                  <a:ext cx="84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47839C8B-1475-4251-9E8F-2033ED6EE370}"/>
                    </a:ext>
                  </a:extLst>
                </p14:cNvPr>
                <p14:cNvContentPartPr/>
                <p14:nvPr/>
              </p14:nvContentPartPr>
              <p14:xfrm>
                <a:off x="7316197" y="765691"/>
                <a:ext cx="336960" cy="449640"/>
              </p14:xfrm>
            </p:contentPart>
          </mc:Choice>
          <mc:Fallback xmlns="">
            <p:pic>
              <p:nvPicPr>
                <p:cNvPr id="45" name="Freihand 44">
                  <a:extLst>
                    <a:ext uri="{FF2B5EF4-FFF2-40B4-BE49-F238E27FC236}">
                      <a16:creationId xmlns:a16="http://schemas.microsoft.com/office/drawing/2014/main" id="{47839C8B-1475-4251-9E8F-2033ED6EE370}"/>
                    </a:ext>
                  </a:extLst>
                </p:cNvPr>
                <p:cNvPicPr/>
                <p:nvPr/>
              </p:nvPicPr>
              <p:blipFill>
                <a:blip r:embed="rId39"/>
                <a:stretch>
                  <a:fillRect/>
                </a:stretch>
              </p:blipFill>
              <p:spPr>
                <a:xfrm>
                  <a:off x="7311877" y="761371"/>
                  <a:ext cx="345600" cy="458280"/>
                </a:xfrm>
                <a:prstGeom prst="rect">
                  <a:avLst/>
                </a:prstGeom>
              </p:spPr>
            </p:pic>
          </mc:Fallback>
        </mc:AlternateContent>
      </p:grpSp>
      <p:grpSp>
        <p:nvGrpSpPr>
          <p:cNvPr id="52" name="Gruppieren 51">
            <a:extLst>
              <a:ext uri="{FF2B5EF4-FFF2-40B4-BE49-F238E27FC236}">
                <a16:creationId xmlns:a16="http://schemas.microsoft.com/office/drawing/2014/main" id="{7976FBBE-8A73-477A-B89E-E8B55D0525A7}"/>
              </a:ext>
            </a:extLst>
          </p:cNvPr>
          <p:cNvGrpSpPr/>
          <p:nvPr/>
        </p:nvGrpSpPr>
        <p:grpSpPr>
          <a:xfrm>
            <a:off x="4226317" y="615211"/>
            <a:ext cx="890640" cy="251640"/>
            <a:chOff x="4226317" y="615211"/>
            <a:chExt cx="890640" cy="251640"/>
          </a:xfrm>
        </p:grpSpPr>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4FF8EECF-ED86-459B-B351-F6DDEF0B2931}"/>
                    </a:ext>
                  </a:extLst>
                </p14:cNvPr>
                <p14:cNvContentPartPr/>
                <p14:nvPr/>
              </p14:nvContentPartPr>
              <p14:xfrm>
                <a:off x="4226317" y="728611"/>
                <a:ext cx="177840" cy="115920"/>
              </p14:xfrm>
            </p:contentPart>
          </mc:Choice>
          <mc:Fallback xmlns="">
            <p:pic>
              <p:nvPicPr>
                <p:cNvPr id="47" name="Freihand 46">
                  <a:extLst>
                    <a:ext uri="{FF2B5EF4-FFF2-40B4-BE49-F238E27FC236}">
                      <a16:creationId xmlns:a16="http://schemas.microsoft.com/office/drawing/2014/main" id="{4FF8EECF-ED86-459B-B351-F6DDEF0B2931}"/>
                    </a:ext>
                  </a:extLst>
                </p:cNvPr>
                <p:cNvPicPr/>
                <p:nvPr/>
              </p:nvPicPr>
              <p:blipFill>
                <a:blip r:embed="rId41"/>
                <a:stretch>
                  <a:fillRect/>
                </a:stretch>
              </p:blipFill>
              <p:spPr>
                <a:xfrm>
                  <a:off x="4221997" y="724291"/>
                  <a:ext cx="186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C95D286D-4356-44A7-842F-952A8B96F020}"/>
                    </a:ext>
                  </a:extLst>
                </p14:cNvPr>
                <p14:cNvContentPartPr/>
                <p14:nvPr/>
              </p14:nvContentPartPr>
              <p14:xfrm>
                <a:off x="4437997" y="795931"/>
                <a:ext cx="140760" cy="70920"/>
              </p14:xfrm>
            </p:contentPart>
          </mc:Choice>
          <mc:Fallback xmlns="">
            <p:pic>
              <p:nvPicPr>
                <p:cNvPr id="48" name="Freihand 47">
                  <a:extLst>
                    <a:ext uri="{FF2B5EF4-FFF2-40B4-BE49-F238E27FC236}">
                      <a16:creationId xmlns:a16="http://schemas.microsoft.com/office/drawing/2014/main" id="{C95D286D-4356-44A7-842F-952A8B96F020}"/>
                    </a:ext>
                  </a:extLst>
                </p:cNvPr>
                <p:cNvPicPr/>
                <p:nvPr/>
              </p:nvPicPr>
              <p:blipFill>
                <a:blip r:embed="rId43"/>
                <a:stretch>
                  <a:fillRect/>
                </a:stretch>
              </p:blipFill>
              <p:spPr>
                <a:xfrm>
                  <a:off x="4433677" y="791611"/>
                  <a:ext cx="149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13A07719-BE91-490C-B6E7-5CF193359298}"/>
                    </a:ext>
                  </a:extLst>
                </p14:cNvPr>
                <p14:cNvContentPartPr/>
                <p14:nvPr/>
              </p14:nvContentPartPr>
              <p14:xfrm>
                <a:off x="4558957" y="703411"/>
                <a:ext cx="152640" cy="93240"/>
              </p14:xfrm>
            </p:contentPart>
          </mc:Choice>
          <mc:Fallback xmlns="">
            <p:pic>
              <p:nvPicPr>
                <p:cNvPr id="49" name="Freihand 48">
                  <a:extLst>
                    <a:ext uri="{FF2B5EF4-FFF2-40B4-BE49-F238E27FC236}">
                      <a16:creationId xmlns:a16="http://schemas.microsoft.com/office/drawing/2014/main" id="{13A07719-BE91-490C-B6E7-5CF193359298}"/>
                    </a:ext>
                  </a:extLst>
                </p:cNvPr>
                <p:cNvPicPr/>
                <p:nvPr/>
              </p:nvPicPr>
              <p:blipFill>
                <a:blip r:embed="rId45"/>
                <a:stretch>
                  <a:fillRect/>
                </a:stretch>
              </p:blipFill>
              <p:spPr>
                <a:xfrm>
                  <a:off x="4554637" y="699091"/>
                  <a:ext cx="161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32CAA867-EFA8-4513-8B5E-335A38DC08D3}"/>
                    </a:ext>
                  </a:extLst>
                </p14:cNvPr>
                <p14:cNvContentPartPr/>
                <p14:nvPr/>
              </p14:nvContentPartPr>
              <p14:xfrm>
                <a:off x="4792597" y="615211"/>
                <a:ext cx="177480" cy="83160"/>
              </p14:xfrm>
            </p:contentPart>
          </mc:Choice>
          <mc:Fallback xmlns="">
            <p:pic>
              <p:nvPicPr>
                <p:cNvPr id="50" name="Freihand 49">
                  <a:extLst>
                    <a:ext uri="{FF2B5EF4-FFF2-40B4-BE49-F238E27FC236}">
                      <a16:creationId xmlns:a16="http://schemas.microsoft.com/office/drawing/2014/main" id="{32CAA867-EFA8-4513-8B5E-335A38DC08D3}"/>
                    </a:ext>
                  </a:extLst>
                </p:cNvPr>
                <p:cNvPicPr/>
                <p:nvPr/>
              </p:nvPicPr>
              <p:blipFill>
                <a:blip r:embed="rId47"/>
                <a:stretch>
                  <a:fillRect/>
                </a:stretch>
              </p:blipFill>
              <p:spPr>
                <a:xfrm>
                  <a:off x="4788277" y="610891"/>
                  <a:ext cx="186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93A5464D-85C1-42D2-B973-8D06D08B1B6B}"/>
                    </a:ext>
                  </a:extLst>
                </p14:cNvPr>
                <p14:cNvContentPartPr/>
                <p14:nvPr/>
              </p14:nvContentPartPr>
              <p14:xfrm>
                <a:off x="4988077" y="634291"/>
                <a:ext cx="128880" cy="120600"/>
              </p14:xfrm>
            </p:contentPart>
          </mc:Choice>
          <mc:Fallback xmlns="">
            <p:pic>
              <p:nvPicPr>
                <p:cNvPr id="51" name="Freihand 50">
                  <a:extLst>
                    <a:ext uri="{FF2B5EF4-FFF2-40B4-BE49-F238E27FC236}">
                      <a16:creationId xmlns:a16="http://schemas.microsoft.com/office/drawing/2014/main" id="{93A5464D-85C1-42D2-B973-8D06D08B1B6B}"/>
                    </a:ext>
                  </a:extLst>
                </p:cNvPr>
                <p:cNvPicPr/>
                <p:nvPr/>
              </p:nvPicPr>
              <p:blipFill>
                <a:blip r:embed="rId49"/>
                <a:stretch>
                  <a:fillRect/>
                </a:stretch>
              </p:blipFill>
              <p:spPr>
                <a:xfrm>
                  <a:off x="4983757" y="629971"/>
                  <a:ext cx="137520" cy="129240"/>
                </a:xfrm>
                <a:prstGeom prst="rect">
                  <a:avLst/>
                </a:prstGeom>
              </p:spPr>
            </p:pic>
          </mc:Fallback>
        </mc:AlternateContent>
      </p:grpSp>
      <p:grpSp>
        <p:nvGrpSpPr>
          <p:cNvPr id="55" name="Gruppieren 54">
            <a:extLst>
              <a:ext uri="{FF2B5EF4-FFF2-40B4-BE49-F238E27FC236}">
                <a16:creationId xmlns:a16="http://schemas.microsoft.com/office/drawing/2014/main" id="{5BF5A91E-B0BB-4586-8C6C-A98B79D2F41D}"/>
              </a:ext>
            </a:extLst>
          </p:cNvPr>
          <p:cNvGrpSpPr/>
          <p:nvPr/>
        </p:nvGrpSpPr>
        <p:grpSpPr>
          <a:xfrm>
            <a:off x="5547877" y="1317931"/>
            <a:ext cx="1458720" cy="208800"/>
            <a:chOff x="5547877" y="1317931"/>
            <a:chExt cx="1458720" cy="208800"/>
          </a:xfrm>
        </p:grpSpPr>
        <mc:AlternateContent xmlns:mc="http://schemas.openxmlformats.org/markup-compatibility/2006" xmlns:p14="http://schemas.microsoft.com/office/powerpoint/2010/main">
          <mc:Choice Requires="p14">
            <p:contentPart p14:bwMode="auto" r:id="rId50">
              <p14:nvContentPartPr>
                <p14:cNvPr id="53" name="Freihand 52">
                  <a:extLst>
                    <a:ext uri="{FF2B5EF4-FFF2-40B4-BE49-F238E27FC236}">
                      <a16:creationId xmlns:a16="http://schemas.microsoft.com/office/drawing/2014/main" id="{BF4C93A2-703B-4B68-B92F-410B7C366D7F}"/>
                    </a:ext>
                  </a:extLst>
                </p14:cNvPr>
                <p14:cNvContentPartPr/>
                <p14:nvPr/>
              </p14:nvContentPartPr>
              <p14:xfrm>
                <a:off x="5787637" y="1335211"/>
                <a:ext cx="1218960" cy="191520"/>
              </p14:xfrm>
            </p:contentPart>
          </mc:Choice>
          <mc:Fallback xmlns="">
            <p:pic>
              <p:nvPicPr>
                <p:cNvPr id="53" name="Freihand 52">
                  <a:extLst>
                    <a:ext uri="{FF2B5EF4-FFF2-40B4-BE49-F238E27FC236}">
                      <a16:creationId xmlns:a16="http://schemas.microsoft.com/office/drawing/2014/main" id="{BF4C93A2-703B-4B68-B92F-410B7C366D7F}"/>
                    </a:ext>
                  </a:extLst>
                </p:cNvPr>
                <p:cNvPicPr/>
                <p:nvPr/>
              </p:nvPicPr>
              <p:blipFill>
                <a:blip r:embed="rId51"/>
                <a:stretch>
                  <a:fillRect/>
                </a:stretch>
              </p:blipFill>
              <p:spPr>
                <a:xfrm>
                  <a:off x="5783317" y="1330891"/>
                  <a:ext cx="1227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Freihand 53">
                  <a:extLst>
                    <a:ext uri="{FF2B5EF4-FFF2-40B4-BE49-F238E27FC236}">
                      <a16:creationId xmlns:a16="http://schemas.microsoft.com/office/drawing/2014/main" id="{021DF3F9-8223-4E22-A638-7F6FF36BDDA7}"/>
                    </a:ext>
                  </a:extLst>
                </p14:cNvPr>
                <p14:cNvContentPartPr/>
                <p14:nvPr/>
              </p14:nvContentPartPr>
              <p14:xfrm>
                <a:off x="5547877" y="1317931"/>
                <a:ext cx="354960" cy="163440"/>
              </p14:xfrm>
            </p:contentPart>
          </mc:Choice>
          <mc:Fallback xmlns="">
            <p:pic>
              <p:nvPicPr>
                <p:cNvPr id="54" name="Freihand 53">
                  <a:extLst>
                    <a:ext uri="{FF2B5EF4-FFF2-40B4-BE49-F238E27FC236}">
                      <a16:creationId xmlns:a16="http://schemas.microsoft.com/office/drawing/2014/main" id="{021DF3F9-8223-4E22-A638-7F6FF36BDDA7}"/>
                    </a:ext>
                  </a:extLst>
                </p:cNvPr>
                <p:cNvPicPr/>
                <p:nvPr/>
              </p:nvPicPr>
              <p:blipFill>
                <a:blip r:embed="rId53"/>
                <a:stretch>
                  <a:fillRect/>
                </a:stretch>
              </p:blipFill>
              <p:spPr>
                <a:xfrm>
                  <a:off x="5543557" y="1313611"/>
                  <a:ext cx="36360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56" name="Freihand 55">
                <a:extLst>
                  <a:ext uri="{FF2B5EF4-FFF2-40B4-BE49-F238E27FC236}">
                    <a16:creationId xmlns:a16="http://schemas.microsoft.com/office/drawing/2014/main" id="{F7772568-07A4-4DA0-B0B2-76ED03BED8CE}"/>
                  </a:ext>
                </a:extLst>
              </p14:cNvPr>
              <p14:cNvContentPartPr/>
              <p14:nvPr/>
            </p14:nvContentPartPr>
            <p14:xfrm>
              <a:off x="938797" y="5078851"/>
              <a:ext cx="51840" cy="65880"/>
            </p14:xfrm>
          </p:contentPart>
        </mc:Choice>
        <mc:Fallback xmlns="">
          <p:pic>
            <p:nvPicPr>
              <p:cNvPr id="56" name="Freihand 55">
                <a:extLst>
                  <a:ext uri="{FF2B5EF4-FFF2-40B4-BE49-F238E27FC236}">
                    <a16:creationId xmlns:a16="http://schemas.microsoft.com/office/drawing/2014/main" id="{F7772568-07A4-4DA0-B0B2-76ED03BED8CE}"/>
                  </a:ext>
                </a:extLst>
              </p:cNvPr>
              <p:cNvPicPr/>
              <p:nvPr/>
            </p:nvPicPr>
            <p:blipFill>
              <a:blip r:embed="rId55"/>
              <a:stretch>
                <a:fillRect/>
              </a:stretch>
            </p:blipFill>
            <p:spPr>
              <a:xfrm>
                <a:off x="934477" y="5074531"/>
                <a:ext cx="60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3C1E482D-BD24-4253-BF91-A6119B716FB3}"/>
                  </a:ext>
                </a:extLst>
              </p14:cNvPr>
              <p14:cNvContentPartPr/>
              <p14:nvPr/>
            </p14:nvContentPartPr>
            <p14:xfrm>
              <a:off x="1593637" y="3624811"/>
              <a:ext cx="101880" cy="109800"/>
            </p14:xfrm>
          </p:contentPart>
        </mc:Choice>
        <mc:Fallback xmlns="">
          <p:pic>
            <p:nvPicPr>
              <p:cNvPr id="57" name="Freihand 56">
                <a:extLst>
                  <a:ext uri="{FF2B5EF4-FFF2-40B4-BE49-F238E27FC236}">
                    <a16:creationId xmlns:a16="http://schemas.microsoft.com/office/drawing/2014/main" id="{3C1E482D-BD24-4253-BF91-A6119B716FB3}"/>
                  </a:ext>
                </a:extLst>
              </p:cNvPr>
              <p:cNvPicPr/>
              <p:nvPr/>
            </p:nvPicPr>
            <p:blipFill>
              <a:blip r:embed="rId57"/>
              <a:stretch>
                <a:fillRect/>
              </a:stretch>
            </p:blipFill>
            <p:spPr>
              <a:xfrm>
                <a:off x="1589317" y="3620491"/>
                <a:ext cx="110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Freihand 57">
                <a:extLst>
                  <a:ext uri="{FF2B5EF4-FFF2-40B4-BE49-F238E27FC236}">
                    <a16:creationId xmlns:a16="http://schemas.microsoft.com/office/drawing/2014/main" id="{6CCA7A5F-8848-4CE8-AFBE-B192347650DE}"/>
                  </a:ext>
                </a:extLst>
              </p14:cNvPr>
              <p14:cNvContentPartPr/>
              <p14:nvPr/>
            </p14:nvContentPartPr>
            <p14:xfrm>
              <a:off x="1791277" y="3642091"/>
              <a:ext cx="318240" cy="156600"/>
            </p14:xfrm>
          </p:contentPart>
        </mc:Choice>
        <mc:Fallback xmlns="">
          <p:pic>
            <p:nvPicPr>
              <p:cNvPr id="58" name="Freihand 57">
                <a:extLst>
                  <a:ext uri="{FF2B5EF4-FFF2-40B4-BE49-F238E27FC236}">
                    <a16:creationId xmlns:a16="http://schemas.microsoft.com/office/drawing/2014/main" id="{6CCA7A5F-8848-4CE8-AFBE-B192347650DE}"/>
                  </a:ext>
                </a:extLst>
              </p:cNvPr>
              <p:cNvPicPr/>
              <p:nvPr/>
            </p:nvPicPr>
            <p:blipFill>
              <a:blip r:embed="rId59"/>
              <a:stretch>
                <a:fillRect/>
              </a:stretch>
            </p:blipFill>
            <p:spPr>
              <a:xfrm>
                <a:off x="1786957" y="3637771"/>
                <a:ext cx="326880" cy="165240"/>
              </a:xfrm>
              <a:prstGeom prst="rect">
                <a:avLst/>
              </a:prstGeom>
            </p:spPr>
          </p:pic>
        </mc:Fallback>
      </mc:AlternateContent>
      <p:grpSp>
        <p:nvGrpSpPr>
          <p:cNvPr id="67" name="Gruppieren 66">
            <a:extLst>
              <a:ext uri="{FF2B5EF4-FFF2-40B4-BE49-F238E27FC236}">
                <a16:creationId xmlns:a16="http://schemas.microsoft.com/office/drawing/2014/main" id="{345D1387-0132-47F9-B7F5-E4D843D72B3B}"/>
              </a:ext>
            </a:extLst>
          </p:cNvPr>
          <p:cNvGrpSpPr/>
          <p:nvPr/>
        </p:nvGrpSpPr>
        <p:grpSpPr>
          <a:xfrm>
            <a:off x="1182877" y="5160931"/>
            <a:ext cx="6874200" cy="1661760"/>
            <a:chOff x="1182877" y="5160931"/>
            <a:chExt cx="6874200" cy="1661760"/>
          </a:xfrm>
        </p:grpSpPr>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6C2EE757-3372-4ACD-8300-78DCEB316B13}"/>
                    </a:ext>
                  </a:extLst>
                </p14:cNvPr>
                <p14:cNvContentPartPr/>
                <p14:nvPr/>
              </p14:nvContentPartPr>
              <p14:xfrm>
                <a:off x="2226517" y="5826931"/>
                <a:ext cx="106560" cy="9000"/>
              </p14:xfrm>
            </p:contentPart>
          </mc:Choice>
          <mc:Fallback xmlns="">
            <p:pic>
              <p:nvPicPr>
                <p:cNvPr id="59" name="Freihand 58">
                  <a:extLst>
                    <a:ext uri="{FF2B5EF4-FFF2-40B4-BE49-F238E27FC236}">
                      <a16:creationId xmlns:a16="http://schemas.microsoft.com/office/drawing/2014/main" id="{6C2EE757-3372-4ACD-8300-78DCEB316B13}"/>
                    </a:ext>
                  </a:extLst>
                </p:cNvPr>
                <p:cNvPicPr/>
                <p:nvPr/>
              </p:nvPicPr>
              <p:blipFill>
                <a:blip r:embed="rId61"/>
                <a:stretch>
                  <a:fillRect/>
                </a:stretch>
              </p:blipFill>
              <p:spPr>
                <a:xfrm>
                  <a:off x="2222197" y="5822611"/>
                  <a:ext cx="1152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Freihand 59">
                  <a:extLst>
                    <a:ext uri="{FF2B5EF4-FFF2-40B4-BE49-F238E27FC236}">
                      <a16:creationId xmlns:a16="http://schemas.microsoft.com/office/drawing/2014/main" id="{9CD4DA10-1029-4FC9-A8AB-0ED8B222FC86}"/>
                    </a:ext>
                  </a:extLst>
                </p14:cNvPr>
                <p14:cNvContentPartPr/>
                <p14:nvPr/>
              </p14:nvContentPartPr>
              <p14:xfrm>
                <a:off x="2068477" y="5796691"/>
                <a:ext cx="285120" cy="14400"/>
              </p14:xfrm>
            </p:contentPart>
          </mc:Choice>
          <mc:Fallback xmlns="">
            <p:pic>
              <p:nvPicPr>
                <p:cNvPr id="60" name="Freihand 59">
                  <a:extLst>
                    <a:ext uri="{FF2B5EF4-FFF2-40B4-BE49-F238E27FC236}">
                      <a16:creationId xmlns:a16="http://schemas.microsoft.com/office/drawing/2014/main" id="{9CD4DA10-1029-4FC9-A8AB-0ED8B222FC86}"/>
                    </a:ext>
                  </a:extLst>
                </p:cNvPr>
                <p:cNvPicPr/>
                <p:nvPr/>
              </p:nvPicPr>
              <p:blipFill>
                <a:blip r:embed="rId63"/>
                <a:stretch>
                  <a:fillRect/>
                </a:stretch>
              </p:blipFill>
              <p:spPr>
                <a:xfrm>
                  <a:off x="2064157" y="5792371"/>
                  <a:ext cx="29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Freihand 60">
                  <a:extLst>
                    <a:ext uri="{FF2B5EF4-FFF2-40B4-BE49-F238E27FC236}">
                      <a16:creationId xmlns:a16="http://schemas.microsoft.com/office/drawing/2014/main" id="{A0FBC0A8-8E37-4B36-BB32-1F86FA1367A6}"/>
                    </a:ext>
                  </a:extLst>
                </p14:cNvPr>
                <p14:cNvContentPartPr/>
                <p14:nvPr/>
              </p14:nvContentPartPr>
              <p14:xfrm>
                <a:off x="1995757" y="5690131"/>
                <a:ext cx="242280" cy="150840"/>
              </p14:xfrm>
            </p:contentPart>
          </mc:Choice>
          <mc:Fallback xmlns="">
            <p:pic>
              <p:nvPicPr>
                <p:cNvPr id="61" name="Freihand 60">
                  <a:extLst>
                    <a:ext uri="{FF2B5EF4-FFF2-40B4-BE49-F238E27FC236}">
                      <a16:creationId xmlns:a16="http://schemas.microsoft.com/office/drawing/2014/main" id="{A0FBC0A8-8E37-4B36-BB32-1F86FA1367A6}"/>
                    </a:ext>
                  </a:extLst>
                </p:cNvPr>
                <p:cNvPicPr/>
                <p:nvPr/>
              </p:nvPicPr>
              <p:blipFill>
                <a:blip r:embed="rId65"/>
                <a:stretch>
                  <a:fillRect/>
                </a:stretch>
              </p:blipFill>
              <p:spPr>
                <a:xfrm>
                  <a:off x="1991437" y="5685811"/>
                  <a:ext cx="250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Freihand 62">
                  <a:extLst>
                    <a:ext uri="{FF2B5EF4-FFF2-40B4-BE49-F238E27FC236}">
                      <a16:creationId xmlns:a16="http://schemas.microsoft.com/office/drawing/2014/main" id="{9F9B2354-B89E-443A-8058-33D81361CF7F}"/>
                    </a:ext>
                  </a:extLst>
                </p14:cNvPr>
                <p14:cNvContentPartPr/>
                <p14:nvPr/>
              </p14:nvContentPartPr>
              <p14:xfrm>
                <a:off x="1205197" y="6029251"/>
                <a:ext cx="360" cy="360"/>
              </p14:xfrm>
            </p:contentPart>
          </mc:Choice>
          <mc:Fallback xmlns="">
            <p:pic>
              <p:nvPicPr>
                <p:cNvPr id="63" name="Freihand 62">
                  <a:extLst>
                    <a:ext uri="{FF2B5EF4-FFF2-40B4-BE49-F238E27FC236}">
                      <a16:creationId xmlns:a16="http://schemas.microsoft.com/office/drawing/2014/main" id="{9F9B2354-B89E-443A-8058-33D81361CF7F}"/>
                    </a:ext>
                  </a:extLst>
                </p:cNvPr>
                <p:cNvPicPr/>
                <p:nvPr/>
              </p:nvPicPr>
              <p:blipFill>
                <a:blip r:embed="rId67"/>
                <a:stretch>
                  <a:fillRect/>
                </a:stretch>
              </p:blipFill>
              <p:spPr>
                <a:xfrm>
                  <a:off x="1200877" y="6024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Freihand 63">
                  <a:extLst>
                    <a:ext uri="{FF2B5EF4-FFF2-40B4-BE49-F238E27FC236}">
                      <a16:creationId xmlns:a16="http://schemas.microsoft.com/office/drawing/2014/main" id="{20189838-0CA4-42E3-8C95-733D924BCFD5}"/>
                    </a:ext>
                  </a:extLst>
                </p14:cNvPr>
                <p14:cNvContentPartPr/>
                <p14:nvPr/>
              </p14:nvContentPartPr>
              <p14:xfrm>
                <a:off x="1182877" y="5969491"/>
                <a:ext cx="639000" cy="59400"/>
              </p14:xfrm>
            </p:contentPart>
          </mc:Choice>
          <mc:Fallback xmlns="">
            <p:pic>
              <p:nvPicPr>
                <p:cNvPr id="64" name="Freihand 63">
                  <a:extLst>
                    <a:ext uri="{FF2B5EF4-FFF2-40B4-BE49-F238E27FC236}">
                      <a16:creationId xmlns:a16="http://schemas.microsoft.com/office/drawing/2014/main" id="{20189838-0CA4-42E3-8C95-733D924BCFD5}"/>
                    </a:ext>
                  </a:extLst>
                </p:cNvPr>
                <p:cNvPicPr/>
                <p:nvPr/>
              </p:nvPicPr>
              <p:blipFill>
                <a:blip r:embed="rId69"/>
                <a:stretch>
                  <a:fillRect/>
                </a:stretch>
              </p:blipFill>
              <p:spPr>
                <a:xfrm>
                  <a:off x="1178557" y="5965171"/>
                  <a:ext cx="647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9430D6FB-7BF8-4682-A492-9293484D2C43}"/>
                    </a:ext>
                  </a:extLst>
                </p14:cNvPr>
                <p14:cNvContentPartPr/>
                <p14:nvPr/>
              </p14:nvContentPartPr>
              <p14:xfrm>
                <a:off x="4612237" y="5160931"/>
                <a:ext cx="3444840" cy="1661760"/>
              </p14:xfrm>
            </p:contentPart>
          </mc:Choice>
          <mc:Fallback xmlns="">
            <p:pic>
              <p:nvPicPr>
                <p:cNvPr id="66" name="Freihand 65">
                  <a:extLst>
                    <a:ext uri="{FF2B5EF4-FFF2-40B4-BE49-F238E27FC236}">
                      <a16:creationId xmlns:a16="http://schemas.microsoft.com/office/drawing/2014/main" id="{9430D6FB-7BF8-4682-A492-9293484D2C43}"/>
                    </a:ext>
                  </a:extLst>
                </p:cNvPr>
                <p:cNvPicPr/>
                <p:nvPr/>
              </p:nvPicPr>
              <p:blipFill>
                <a:blip r:embed="rId71"/>
                <a:stretch>
                  <a:fillRect/>
                </a:stretch>
              </p:blipFill>
              <p:spPr>
                <a:xfrm>
                  <a:off x="4607917" y="5156611"/>
                  <a:ext cx="3453480" cy="167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EF044698-BE41-4A5C-B0BB-F06A82F2C83A}"/>
                  </a:ext>
                </a:extLst>
              </p14:cNvPr>
              <p14:cNvContentPartPr/>
              <p14:nvPr/>
            </p14:nvContentPartPr>
            <p14:xfrm>
              <a:off x="8479357" y="133531"/>
              <a:ext cx="2148480" cy="553320"/>
            </p14:xfrm>
          </p:contentPart>
        </mc:Choice>
        <mc:Fallback xmlns="">
          <p:pic>
            <p:nvPicPr>
              <p:cNvPr id="18" name="Freihand 17">
                <a:extLst>
                  <a:ext uri="{FF2B5EF4-FFF2-40B4-BE49-F238E27FC236}">
                    <a16:creationId xmlns:a16="http://schemas.microsoft.com/office/drawing/2014/main" id="{EF044698-BE41-4A5C-B0BB-F06A82F2C83A}"/>
                  </a:ext>
                </a:extLst>
              </p:cNvPr>
              <p:cNvPicPr/>
              <p:nvPr/>
            </p:nvPicPr>
            <p:blipFill>
              <a:blip r:embed="rId73"/>
              <a:stretch>
                <a:fillRect/>
              </a:stretch>
            </p:blipFill>
            <p:spPr>
              <a:xfrm>
                <a:off x="8475037" y="129211"/>
                <a:ext cx="215712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B74C9EFE-54E0-4EE1-B741-866A7C49438A}"/>
                  </a:ext>
                </a:extLst>
              </p14:cNvPr>
              <p14:cNvContentPartPr/>
              <p14:nvPr/>
            </p14:nvContentPartPr>
            <p14:xfrm>
              <a:off x="6441757" y="1525651"/>
              <a:ext cx="342000" cy="399960"/>
            </p14:xfrm>
          </p:contentPart>
        </mc:Choice>
        <mc:Fallback xmlns="">
          <p:pic>
            <p:nvPicPr>
              <p:cNvPr id="22" name="Freihand 21">
                <a:extLst>
                  <a:ext uri="{FF2B5EF4-FFF2-40B4-BE49-F238E27FC236}">
                    <a16:creationId xmlns:a16="http://schemas.microsoft.com/office/drawing/2014/main" id="{B74C9EFE-54E0-4EE1-B741-866A7C49438A}"/>
                  </a:ext>
                </a:extLst>
              </p:cNvPr>
              <p:cNvPicPr/>
              <p:nvPr/>
            </p:nvPicPr>
            <p:blipFill>
              <a:blip r:embed="rId75"/>
              <a:stretch>
                <a:fillRect/>
              </a:stretch>
            </p:blipFill>
            <p:spPr>
              <a:xfrm>
                <a:off x="6437437" y="1521331"/>
                <a:ext cx="3506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8" name="Freihand 67">
                <a:extLst>
                  <a:ext uri="{FF2B5EF4-FFF2-40B4-BE49-F238E27FC236}">
                    <a16:creationId xmlns:a16="http://schemas.microsoft.com/office/drawing/2014/main" id="{9E8E7184-F81D-41C4-BF35-2971B596AAE5}"/>
                  </a:ext>
                </a:extLst>
              </p14:cNvPr>
              <p14:cNvContentPartPr/>
              <p14:nvPr/>
            </p14:nvContentPartPr>
            <p14:xfrm>
              <a:off x="931957" y="5108011"/>
              <a:ext cx="35640" cy="116280"/>
            </p14:xfrm>
          </p:contentPart>
        </mc:Choice>
        <mc:Fallback xmlns="">
          <p:pic>
            <p:nvPicPr>
              <p:cNvPr id="68" name="Freihand 67">
                <a:extLst>
                  <a:ext uri="{FF2B5EF4-FFF2-40B4-BE49-F238E27FC236}">
                    <a16:creationId xmlns:a16="http://schemas.microsoft.com/office/drawing/2014/main" id="{9E8E7184-F81D-41C4-BF35-2971B596AAE5}"/>
                  </a:ext>
                </a:extLst>
              </p:cNvPr>
              <p:cNvPicPr/>
              <p:nvPr/>
            </p:nvPicPr>
            <p:blipFill>
              <a:blip r:embed="rId77"/>
              <a:stretch>
                <a:fillRect/>
              </a:stretch>
            </p:blipFill>
            <p:spPr>
              <a:xfrm>
                <a:off x="927637" y="5103691"/>
                <a:ext cx="44280" cy="124920"/>
              </a:xfrm>
              <a:prstGeom prst="rect">
                <a:avLst/>
              </a:prstGeom>
            </p:spPr>
          </p:pic>
        </mc:Fallback>
      </mc:AlternateContent>
      <p:grpSp>
        <p:nvGrpSpPr>
          <p:cNvPr id="70" name="Gruppieren 69">
            <a:extLst>
              <a:ext uri="{FF2B5EF4-FFF2-40B4-BE49-F238E27FC236}">
                <a16:creationId xmlns:a16="http://schemas.microsoft.com/office/drawing/2014/main" id="{C0B24FC8-4A57-40D8-8D50-4C4D53C9E8DB}"/>
              </a:ext>
            </a:extLst>
          </p:cNvPr>
          <p:cNvGrpSpPr/>
          <p:nvPr/>
        </p:nvGrpSpPr>
        <p:grpSpPr>
          <a:xfrm>
            <a:off x="5235037" y="1456171"/>
            <a:ext cx="581760" cy="914400"/>
            <a:chOff x="5235037" y="1456171"/>
            <a:chExt cx="581760" cy="914400"/>
          </a:xfrm>
        </p:grpSpPr>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9D169C7C-DD97-4231-BFCF-30AB393776ED}"/>
                    </a:ext>
                  </a:extLst>
                </p14:cNvPr>
                <p14:cNvContentPartPr/>
                <p14:nvPr/>
              </p14:nvContentPartPr>
              <p14:xfrm>
                <a:off x="5372917" y="1550491"/>
                <a:ext cx="443880" cy="820080"/>
              </p14:xfrm>
            </p:contentPart>
          </mc:Choice>
          <mc:Fallback xmlns="">
            <p:pic>
              <p:nvPicPr>
                <p:cNvPr id="36" name="Freihand 35">
                  <a:extLst>
                    <a:ext uri="{FF2B5EF4-FFF2-40B4-BE49-F238E27FC236}">
                      <a16:creationId xmlns:a16="http://schemas.microsoft.com/office/drawing/2014/main" id="{9D169C7C-DD97-4231-BFCF-30AB393776ED}"/>
                    </a:ext>
                  </a:extLst>
                </p:cNvPr>
                <p:cNvPicPr/>
                <p:nvPr/>
              </p:nvPicPr>
              <p:blipFill>
                <a:blip r:embed="rId79"/>
                <a:stretch>
                  <a:fillRect/>
                </a:stretch>
              </p:blipFill>
              <p:spPr>
                <a:xfrm>
                  <a:off x="5368597" y="1546171"/>
                  <a:ext cx="452520" cy="828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BB56A9F2-6D6B-4EB3-AFAE-283136C0E54E}"/>
                    </a:ext>
                  </a:extLst>
                </p14:cNvPr>
                <p14:cNvContentPartPr/>
                <p14:nvPr/>
              </p14:nvContentPartPr>
              <p14:xfrm>
                <a:off x="5235037" y="1456171"/>
                <a:ext cx="234360" cy="243000"/>
              </p14:xfrm>
            </p:contentPart>
          </mc:Choice>
          <mc:Fallback xmlns="">
            <p:pic>
              <p:nvPicPr>
                <p:cNvPr id="62" name="Freihand 61">
                  <a:extLst>
                    <a:ext uri="{FF2B5EF4-FFF2-40B4-BE49-F238E27FC236}">
                      <a16:creationId xmlns:a16="http://schemas.microsoft.com/office/drawing/2014/main" id="{BB56A9F2-6D6B-4EB3-AFAE-283136C0E54E}"/>
                    </a:ext>
                  </a:extLst>
                </p:cNvPr>
                <p:cNvPicPr/>
                <p:nvPr/>
              </p:nvPicPr>
              <p:blipFill>
                <a:blip r:embed="rId81"/>
                <a:stretch>
                  <a:fillRect/>
                </a:stretch>
              </p:blipFill>
              <p:spPr>
                <a:xfrm>
                  <a:off x="5230717" y="1451851"/>
                  <a:ext cx="243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23DFE0E8-A1F1-45B3-B55F-18DAC50D8E60}"/>
                    </a:ext>
                  </a:extLst>
                </p14:cNvPr>
                <p14:cNvContentPartPr/>
                <p14:nvPr/>
              </p14:nvContentPartPr>
              <p14:xfrm>
                <a:off x="5300557" y="1530331"/>
                <a:ext cx="502920" cy="829440"/>
              </p14:xfrm>
            </p:contentPart>
          </mc:Choice>
          <mc:Fallback xmlns="">
            <p:pic>
              <p:nvPicPr>
                <p:cNvPr id="69" name="Freihand 68">
                  <a:extLst>
                    <a:ext uri="{FF2B5EF4-FFF2-40B4-BE49-F238E27FC236}">
                      <a16:creationId xmlns:a16="http://schemas.microsoft.com/office/drawing/2014/main" id="{23DFE0E8-A1F1-45B3-B55F-18DAC50D8E60}"/>
                    </a:ext>
                  </a:extLst>
                </p:cNvPr>
                <p:cNvPicPr/>
                <p:nvPr/>
              </p:nvPicPr>
              <p:blipFill>
                <a:blip r:embed="rId83"/>
                <a:stretch>
                  <a:fillRect/>
                </a:stretch>
              </p:blipFill>
              <p:spPr>
                <a:xfrm>
                  <a:off x="5296237" y="1526011"/>
                  <a:ext cx="511560" cy="838080"/>
                </a:xfrm>
                <a:prstGeom prst="rect">
                  <a:avLst/>
                </a:prstGeom>
              </p:spPr>
            </p:pic>
          </mc:Fallback>
        </mc:AlternateContent>
      </p:grpSp>
      <p:grpSp>
        <p:nvGrpSpPr>
          <p:cNvPr id="73" name="Gruppieren 72">
            <a:extLst>
              <a:ext uri="{FF2B5EF4-FFF2-40B4-BE49-F238E27FC236}">
                <a16:creationId xmlns:a16="http://schemas.microsoft.com/office/drawing/2014/main" id="{7A67A67F-E352-4B21-B806-628C731476C5}"/>
              </a:ext>
            </a:extLst>
          </p:cNvPr>
          <p:cNvGrpSpPr/>
          <p:nvPr/>
        </p:nvGrpSpPr>
        <p:grpSpPr>
          <a:xfrm>
            <a:off x="1071637" y="3041611"/>
            <a:ext cx="1217160" cy="1181880"/>
            <a:chOff x="1071637" y="3041611"/>
            <a:chExt cx="1217160" cy="1181880"/>
          </a:xfrm>
        </p:grpSpPr>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D2790A68-2E32-43B0-B5CF-86BB47C69748}"/>
                    </a:ext>
                  </a:extLst>
                </p14:cNvPr>
                <p14:cNvContentPartPr/>
                <p14:nvPr/>
              </p14:nvContentPartPr>
              <p14:xfrm>
                <a:off x="1071637" y="3041611"/>
                <a:ext cx="1217160" cy="1181880"/>
              </p14:xfrm>
            </p:contentPart>
          </mc:Choice>
          <mc:Fallback xmlns="">
            <p:pic>
              <p:nvPicPr>
                <p:cNvPr id="71" name="Freihand 70">
                  <a:extLst>
                    <a:ext uri="{FF2B5EF4-FFF2-40B4-BE49-F238E27FC236}">
                      <a16:creationId xmlns:a16="http://schemas.microsoft.com/office/drawing/2014/main" id="{D2790A68-2E32-43B0-B5CF-86BB47C69748}"/>
                    </a:ext>
                  </a:extLst>
                </p:cNvPr>
                <p:cNvPicPr/>
                <p:nvPr/>
              </p:nvPicPr>
              <p:blipFill>
                <a:blip r:embed="rId85"/>
                <a:stretch>
                  <a:fillRect/>
                </a:stretch>
              </p:blipFill>
              <p:spPr>
                <a:xfrm>
                  <a:off x="1067317" y="3037291"/>
                  <a:ext cx="1225800" cy="1190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F1B17903-2BE2-49EB-AF89-18C4C423F1D1}"/>
                    </a:ext>
                  </a:extLst>
                </p14:cNvPr>
                <p14:cNvContentPartPr/>
                <p14:nvPr/>
              </p14:nvContentPartPr>
              <p14:xfrm>
                <a:off x="1612357" y="3610411"/>
                <a:ext cx="81000" cy="122760"/>
              </p14:xfrm>
            </p:contentPart>
          </mc:Choice>
          <mc:Fallback xmlns="">
            <p:pic>
              <p:nvPicPr>
                <p:cNvPr id="72" name="Freihand 71">
                  <a:extLst>
                    <a:ext uri="{FF2B5EF4-FFF2-40B4-BE49-F238E27FC236}">
                      <a16:creationId xmlns:a16="http://schemas.microsoft.com/office/drawing/2014/main" id="{F1B17903-2BE2-49EB-AF89-18C4C423F1D1}"/>
                    </a:ext>
                  </a:extLst>
                </p:cNvPr>
                <p:cNvPicPr/>
                <p:nvPr/>
              </p:nvPicPr>
              <p:blipFill>
                <a:blip r:embed="rId87"/>
                <a:stretch>
                  <a:fillRect/>
                </a:stretch>
              </p:blipFill>
              <p:spPr>
                <a:xfrm>
                  <a:off x="1608037" y="3606091"/>
                  <a:ext cx="896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74" name="Freihand 73">
                <a:extLst>
                  <a:ext uri="{FF2B5EF4-FFF2-40B4-BE49-F238E27FC236}">
                    <a16:creationId xmlns:a16="http://schemas.microsoft.com/office/drawing/2014/main" id="{56736162-E3BD-4D62-B0B1-699E46238D1C}"/>
                  </a:ext>
                </a:extLst>
              </p14:cNvPr>
              <p14:cNvContentPartPr/>
              <p14:nvPr/>
            </p14:nvContentPartPr>
            <p14:xfrm>
              <a:off x="7811917" y="954691"/>
              <a:ext cx="1899000" cy="666000"/>
            </p14:xfrm>
          </p:contentPart>
        </mc:Choice>
        <mc:Fallback xmlns="">
          <p:pic>
            <p:nvPicPr>
              <p:cNvPr id="74" name="Freihand 73">
                <a:extLst>
                  <a:ext uri="{FF2B5EF4-FFF2-40B4-BE49-F238E27FC236}">
                    <a16:creationId xmlns:a16="http://schemas.microsoft.com/office/drawing/2014/main" id="{56736162-E3BD-4D62-B0B1-699E46238D1C}"/>
                  </a:ext>
                </a:extLst>
              </p:cNvPr>
              <p:cNvPicPr/>
              <p:nvPr/>
            </p:nvPicPr>
            <p:blipFill>
              <a:blip r:embed="rId89"/>
              <a:stretch>
                <a:fillRect/>
              </a:stretch>
            </p:blipFill>
            <p:spPr>
              <a:xfrm>
                <a:off x="7807597" y="950371"/>
                <a:ext cx="1907640" cy="674640"/>
              </a:xfrm>
              <a:prstGeom prst="rect">
                <a:avLst/>
              </a:prstGeom>
            </p:spPr>
          </p:pic>
        </mc:Fallback>
      </mc:AlternateContent>
      <p:grpSp>
        <p:nvGrpSpPr>
          <p:cNvPr id="114" name="Gruppieren 113">
            <a:extLst>
              <a:ext uri="{FF2B5EF4-FFF2-40B4-BE49-F238E27FC236}">
                <a16:creationId xmlns:a16="http://schemas.microsoft.com/office/drawing/2014/main" id="{CB19C817-9968-4474-9D41-04745F362E36}"/>
              </a:ext>
            </a:extLst>
          </p:cNvPr>
          <p:cNvGrpSpPr/>
          <p:nvPr/>
        </p:nvGrpSpPr>
        <p:grpSpPr>
          <a:xfrm>
            <a:off x="6568117" y="2570371"/>
            <a:ext cx="5424480" cy="3443040"/>
            <a:chOff x="6568117" y="2570371"/>
            <a:chExt cx="5424480" cy="3443040"/>
          </a:xfrm>
        </p:grpSpPr>
        <mc:AlternateContent xmlns:mc="http://schemas.openxmlformats.org/markup-compatibility/2006" xmlns:p14="http://schemas.microsoft.com/office/powerpoint/2010/main">
          <mc:Choice Requires="p14">
            <p:contentPart p14:bwMode="auto" r:id="rId90">
              <p14:nvContentPartPr>
                <p14:cNvPr id="75" name="Freihand 74">
                  <a:extLst>
                    <a:ext uri="{FF2B5EF4-FFF2-40B4-BE49-F238E27FC236}">
                      <a16:creationId xmlns:a16="http://schemas.microsoft.com/office/drawing/2014/main" id="{5A8844B5-0D2D-4E8A-8D96-5D85570C0385}"/>
                    </a:ext>
                  </a:extLst>
                </p14:cNvPr>
                <p14:cNvContentPartPr/>
                <p14:nvPr/>
              </p14:nvContentPartPr>
              <p14:xfrm>
                <a:off x="6568117" y="5763931"/>
                <a:ext cx="171720" cy="249480"/>
              </p14:xfrm>
            </p:contentPart>
          </mc:Choice>
          <mc:Fallback xmlns="">
            <p:pic>
              <p:nvPicPr>
                <p:cNvPr id="75" name="Freihand 74">
                  <a:extLst>
                    <a:ext uri="{FF2B5EF4-FFF2-40B4-BE49-F238E27FC236}">
                      <a16:creationId xmlns:a16="http://schemas.microsoft.com/office/drawing/2014/main" id="{5A8844B5-0D2D-4E8A-8D96-5D85570C0385}"/>
                    </a:ext>
                  </a:extLst>
                </p:cNvPr>
                <p:cNvPicPr/>
                <p:nvPr/>
              </p:nvPicPr>
              <p:blipFill>
                <a:blip r:embed="rId91"/>
                <a:stretch>
                  <a:fillRect/>
                </a:stretch>
              </p:blipFill>
              <p:spPr>
                <a:xfrm>
                  <a:off x="6563797" y="5759611"/>
                  <a:ext cx="1803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Freihand 75">
                  <a:extLst>
                    <a:ext uri="{FF2B5EF4-FFF2-40B4-BE49-F238E27FC236}">
                      <a16:creationId xmlns:a16="http://schemas.microsoft.com/office/drawing/2014/main" id="{84E8B824-731F-46EA-9ADF-BCD80C3D6129}"/>
                    </a:ext>
                  </a:extLst>
                </p14:cNvPr>
                <p14:cNvContentPartPr/>
                <p14:nvPr/>
              </p14:nvContentPartPr>
              <p14:xfrm>
                <a:off x="6741637" y="5663131"/>
                <a:ext cx="17280" cy="99000"/>
              </p14:xfrm>
            </p:contentPart>
          </mc:Choice>
          <mc:Fallback xmlns="">
            <p:pic>
              <p:nvPicPr>
                <p:cNvPr id="76" name="Freihand 75">
                  <a:extLst>
                    <a:ext uri="{FF2B5EF4-FFF2-40B4-BE49-F238E27FC236}">
                      <a16:creationId xmlns:a16="http://schemas.microsoft.com/office/drawing/2014/main" id="{84E8B824-731F-46EA-9ADF-BCD80C3D6129}"/>
                    </a:ext>
                  </a:extLst>
                </p:cNvPr>
                <p:cNvPicPr/>
                <p:nvPr/>
              </p:nvPicPr>
              <p:blipFill>
                <a:blip r:embed="rId93"/>
                <a:stretch>
                  <a:fillRect/>
                </a:stretch>
              </p:blipFill>
              <p:spPr>
                <a:xfrm>
                  <a:off x="6737317" y="5658811"/>
                  <a:ext cx="2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Freihand 76">
                  <a:extLst>
                    <a:ext uri="{FF2B5EF4-FFF2-40B4-BE49-F238E27FC236}">
                      <a16:creationId xmlns:a16="http://schemas.microsoft.com/office/drawing/2014/main" id="{AE2F20D5-5C43-4A7C-AD42-9A1B3B6BE10E}"/>
                    </a:ext>
                  </a:extLst>
                </p14:cNvPr>
                <p14:cNvContentPartPr/>
                <p14:nvPr/>
              </p14:nvContentPartPr>
              <p14:xfrm>
                <a:off x="6643717" y="5615251"/>
                <a:ext cx="184320" cy="147600"/>
              </p14:xfrm>
            </p:contentPart>
          </mc:Choice>
          <mc:Fallback xmlns="">
            <p:pic>
              <p:nvPicPr>
                <p:cNvPr id="77" name="Freihand 76">
                  <a:extLst>
                    <a:ext uri="{FF2B5EF4-FFF2-40B4-BE49-F238E27FC236}">
                      <a16:creationId xmlns:a16="http://schemas.microsoft.com/office/drawing/2014/main" id="{AE2F20D5-5C43-4A7C-AD42-9A1B3B6BE10E}"/>
                    </a:ext>
                  </a:extLst>
                </p:cNvPr>
                <p:cNvPicPr/>
                <p:nvPr/>
              </p:nvPicPr>
              <p:blipFill>
                <a:blip r:embed="rId95"/>
                <a:stretch>
                  <a:fillRect/>
                </a:stretch>
              </p:blipFill>
              <p:spPr>
                <a:xfrm>
                  <a:off x="6639397" y="5610931"/>
                  <a:ext cx="192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Freihand 77">
                  <a:extLst>
                    <a:ext uri="{FF2B5EF4-FFF2-40B4-BE49-F238E27FC236}">
                      <a16:creationId xmlns:a16="http://schemas.microsoft.com/office/drawing/2014/main" id="{C270D940-74EB-4B94-A206-466C02BA3239}"/>
                    </a:ext>
                  </a:extLst>
                </p14:cNvPr>
                <p14:cNvContentPartPr/>
                <p14:nvPr/>
              </p14:nvContentPartPr>
              <p14:xfrm>
                <a:off x="6839557" y="5647651"/>
                <a:ext cx="115560" cy="320040"/>
              </p14:xfrm>
            </p:contentPart>
          </mc:Choice>
          <mc:Fallback xmlns="">
            <p:pic>
              <p:nvPicPr>
                <p:cNvPr id="78" name="Freihand 77">
                  <a:extLst>
                    <a:ext uri="{FF2B5EF4-FFF2-40B4-BE49-F238E27FC236}">
                      <a16:creationId xmlns:a16="http://schemas.microsoft.com/office/drawing/2014/main" id="{C270D940-74EB-4B94-A206-466C02BA3239}"/>
                    </a:ext>
                  </a:extLst>
                </p:cNvPr>
                <p:cNvPicPr/>
                <p:nvPr/>
              </p:nvPicPr>
              <p:blipFill>
                <a:blip r:embed="rId97"/>
                <a:stretch>
                  <a:fillRect/>
                </a:stretch>
              </p:blipFill>
              <p:spPr>
                <a:xfrm>
                  <a:off x="6835237" y="5643331"/>
                  <a:ext cx="124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Freihand 79">
                  <a:extLst>
                    <a:ext uri="{FF2B5EF4-FFF2-40B4-BE49-F238E27FC236}">
                      <a16:creationId xmlns:a16="http://schemas.microsoft.com/office/drawing/2014/main" id="{8D61FB9D-00B1-4968-975C-9A7935873B81}"/>
                    </a:ext>
                  </a:extLst>
                </p14:cNvPr>
                <p14:cNvContentPartPr/>
                <p14:nvPr/>
              </p14:nvContentPartPr>
              <p14:xfrm>
                <a:off x="6999397" y="5780131"/>
                <a:ext cx="213840" cy="101160"/>
              </p14:xfrm>
            </p:contentPart>
          </mc:Choice>
          <mc:Fallback xmlns="">
            <p:pic>
              <p:nvPicPr>
                <p:cNvPr id="80" name="Freihand 79">
                  <a:extLst>
                    <a:ext uri="{FF2B5EF4-FFF2-40B4-BE49-F238E27FC236}">
                      <a16:creationId xmlns:a16="http://schemas.microsoft.com/office/drawing/2014/main" id="{8D61FB9D-00B1-4968-975C-9A7935873B81}"/>
                    </a:ext>
                  </a:extLst>
                </p:cNvPr>
                <p:cNvPicPr/>
                <p:nvPr/>
              </p:nvPicPr>
              <p:blipFill>
                <a:blip r:embed="rId99"/>
                <a:stretch>
                  <a:fillRect/>
                </a:stretch>
              </p:blipFill>
              <p:spPr>
                <a:xfrm>
                  <a:off x="6995077" y="5775811"/>
                  <a:ext cx="22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Freihand 80">
                  <a:extLst>
                    <a:ext uri="{FF2B5EF4-FFF2-40B4-BE49-F238E27FC236}">
                      <a16:creationId xmlns:a16="http://schemas.microsoft.com/office/drawing/2014/main" id="{0AF7632D-157B-49A0-B469-DD84C2824462}"/>
                    </a:ext>
                  </a:extLst>
                </p14:cNvPr>
                <p14:cNvContentPartPr/>
                <p14:nvPr/>
              </p14:nvContentPartPr>
              <p14:xfrm>
                <a:off x="7041517" y="5651611"/>
                <a:ext cx="155880" cy="14040"/>
              </p14:xfrm>
            </p:contentPart>
          </mc:Choice>
          <mc:Fallback xmlns="">
            <p:pic>
              <p:nvPicPr>
                <p:cNvPr id="81" name="Freihand 80">
                  <a:extLst>
                    <a:ext uri="{FF2B5EF4-FFF2-40B4-BE49-F238E27FC236}">
                      <a16:creationId xmlns:a16="http://schemas.microsoft.com/office/drawing/2014/main" id="{0AF7632D-157B-49A0-B469-DD84C2824462}"/>
                    </a:ext>
                  </a:extLst>
                </p:cNvPr>
                <p:cNvPicPr/>
                <p:nvPr/>
              </p:nvPicPr>
              <p:blipFill>
                <a:blip r:embed="rId101"/>
                <a:stretch>
                  <a:fillRect/>
                </a:stretch>
              </p:blipFill>
              <p:spPr>
                <a:xfrm>
                  <a:off x="7037197" y="5647291"/>
                  <a:ext cx="164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Freihand 81">
                  <a:extLst>
                    <a:ext uri="{FF2B5EF4-FFF2-40B4-BE49-F238E27FC236}">
                      <a16:creationId xmlns:a16="http://schemas.microsoft.com/office/drawing/2014/main" id="{9E7D66DF-4AC4-4D6D-845D-35E6B8BEDC96}"/>
                    </a:ext>
                  </a:extLst>
                </p14:cNvPr>
                <p14:cNvContentPartPr/>
                <p14:nvPr/>
              </p14:nvContentPartPr>
              <p14:xfrm>
                <a:off x="7241317" y="5617411"/>
                <a:ext cx="132480" cy="307440"/>
              </p14:xfrm>
            </p:contentPart>
          </mc:Choice>
          <mc:Fallback xmlns="">
            <p:pic>
              <p:nvPicPr>
                <p:cNvPr id="82" name="Freihand 81">
                  <a:extLst>
                    <a:ext uri="{FF2B5EF4-FFF2-40B4-BE49-F238E27FC236}">
                      <a16:creationId xmlns:a16="http://schemas.microsoft.com/office/drawing/2014/main" id="{9E7D66DF-4AC4-4D6D-845D-35E6B8BEDC96}"/>
                    </a:ext>
                  </a:extLst>
                </p:cNvPr>
                <p:cNvPicPr/>
                <p:nvPr/>
              </p:nvPicPr>
              <p:blipFill>
                <a:blip r:embed="rId103"/>
                <a:stretch>
                  <a:fillRect/>
                </a:stretch>
              </p:blipFill>
              <p:spPr>
                <a:xfrm>
                  <a:off x="7236997" y="5613091"/>
                  <a:ext cx="1411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Freihand 82">
                  <a:extLst>
                    <a:ext uri="{FF2B5EF4-FFF2-40B4-BE49-F238E27FC236}">
                      <a16:creationId xmlns:a16="http://schemas.microsoft.com/office/drawing/2014/main" id="{F62B8EBA-4F68-4526-A621-5DE7CEE5B239}"/>
                    </a:ext>
                  </a:extLst>
                </p14:cNvPr>
                <p14:cNvContentPartPr/>
                <p14:nvPr/>
              </p14:nvContentPartPr>
              <p14:xfrm>
                <a:off x="6948637" y="5529931"/>
                <a:ext cx="335880" cy="271800"/>
              </p14:xfrm>
            </p:contentPart>
          </mc:Choice>
          <mc:Fallback xmlns="">
            <p:pic>
              <p:nvPicPr>
                <p:cNvPr id="83" name="Freihand 82">
                  <a:extLst>
                    <a:ext uri="{FF2B5EF4-FFF2-40B4-BE49-F238E27FC236}">
                      <a16:creationId xmlns:a16="http://schemas.microsoft.com/office/drawing/2014/main" id="{F62B8EBA-4F68-4526-A621-5DE7CEE5B239}"/>
                    </a:ext>
                  </a:extLst>
                </p:cNvPr>
                <p:cNvPicPr/>
                <p:nvPr/>
              </p:nvPicPr>
              <p:blipFill>
                <a:blip r:embed="rId105"/>
                <a:stretch>
                  <a:fillRect/>
                </a:stretch>
              </p:blipFill>
              <p:spPr>
                <a:xfrm>
                  <a:off x="6944317" y="5525611"/>
                  <a:ext cx="3445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Freihand 83">
                  <a:extLst>
                    <a:ext uri="{FF2B5EF4-FFF2-40B4-BE49-F238E27FC236}">
                      <a16:creationId xmlns:a16="http://schemas.microsoft.com/office/drawing/2014/main" id="{167AA0C9-ED86-4644-B451-8DF316599468}"/>
                    </a:ext>
                  </a:extLst>
                </p14:cNvPr>
                <p14:cNvContentPartPr/>
                <p14:nvPr/>
              </p14:nvContentPartPr>
              <p14:xfrm>
                <a:off x="7201357" y="3348691"/>
                <a:ext cx="2348280" cy="2211120"/>
              </p14:xfrm>
            </p:contentPart>
          </mc:Choice>
          <mc:Fallback xmlns="">
            <p:pic>
              <p:nvPicPr>
                <p:cNvPr id="84" name="Freihand 83">
                  <a:extLst>
                    <a:ext uri="{FF2B5EF4-FFF2-40B4-BE49-F238E27FC236}">
                      <a16:creationId xmlns:a16="http://schemas.microsoft.com/office/drawing/2014/main" id="{167AA0C9-ED86-4644-B451-8DF316599468}"/>
                    </a:ext>
                  </a:extLst>
                </p:cNvPr>
                <p:cNvPicPr/>
                <p:nvPr/>
              </p:nvPicPr>
              <p:blipFill>
                <a:blip r:embed="rId107"/>
                <a:stretch>
                  <a:fillRect/>
                </a:stretch>
              </p:blipFill>
              <p:spPr>
                <a:xfrm>
                  <a:off x="7197037" y="3344371"/>
                  <a:ext cx="2356920" cy="2219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Freihand 85">
                  <a:extLst>
                    <a:ext uri="{FF2B5EF4-FFF2-40B4-BE49-F238E27FC236}">
                      <a16:creationId xmlns:a16="http://schemas.microsoft.com/office/drawing/2014/main" id="{4E6AFA20-DF36-48ED-95FA-4F5788FE0D4A}"/>
                    </a:ext>
                  </a:extLst>
                </p14:cNvPr>
                <p14:cNvContentPartPr/>
                <p14:nvPr/>
              </p14:nvContentPartPr>
              <p14:xfrm>
                <a:off x="9698317" y="3050611"/>
                <a:ext cx="172080" cy="174600"/>
              </p14:xfrm>
            </p:contentPart>
          </mc:Choice>
          <mc:Fallback xmlns="">
            <p:pic>
              <p:nvPicPr>
                <p:cNvPr id="86" name="Freihand 85">
                  <a:extLst>
                    <a:ext uri="{FF2B5EF4-FFF2-40B4-BE49-F238E27FC236}">
                      <a16:creationId xmlns:a16="http://schemas.microsoft.com/office/drawing/2014/main" id="{4E6AFA20-DF36-48ED-95FA-4F5788FE0D4A}"/>
                    </a:ext>
                  </a:extLst>
                </p:cNvPr>
                <p:cNvPicPr/>
                <p:nvPr/>
              </p:nvPicPr>
              <p:blipFill>
                <a:blip r:embed="rId109"/>
                <a:stretch>
                  <a:fillRect/>
                </a:stretch>
              </p:blipFill>
              <p:spPr>
                <a:xfrm>
                  <a:off x="9693997" y="3046291"/>
                  <a:ext cx="180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Freihand 86">
                  <a:extLst>
                    <a:ext uri="{FF2B5EF4-FFF2-40B4-BE49-F238E27FC236}">
                      <a16:creationId xmlns:a16="http://schemas.microsoft.com/office/drawing/2014/main" id="{DD6AB292-E416-40AE-921D-B126D57966C9}"/>
                    </a:ext>
                  </a:extLst>
                </p14:cNvPr>
                <p14:cNvContentPartPr/>
                <p14:nvPr/>
              </p14:nvContentPartPr>
              <p14:xfrm>
                <a:off x="9854557" y="3023251"/>
                <a:ext cx="323280" cy="121320"/>
              </p14:xfrm>
            </p:contentPart>
          </mc:Choice>
          <mc:Fallback xmlns="">
            <p:pic>
              <p:nvPicPr>
                <p:cNvPr id="87" name="Freihand 86">
                  <a:extLst>
                    <a:ext uri="{FF2B5EF4-FFF2-40B4-BE49-F238E27FC236}">
                      <a16:creationId xmlns:a16="http://schemas.microsoft.com/office/drawing/2014/main" id="{DD6AB292-E416-40AE-921D-B126D57966C9}"/>
                    </a:ext>
                  </a:extLst>
                </p:cNvPr>
                <p:cNvPicPr/>
                <p:nvPr/>
              </p:nvPicPr>
              <p:blipFill>
                <a:blip r:embed="rId111"/>
                <a:stretch>
                  <a:fillRect/>
                </a:stretch>
              </p:blipFill>
              <p:spPr>
                <a:xfrm>
                  <a:off x="9850237" y="3018931"/>
                  <a:ext cx="331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8" name="Freihand 87">
                  <a:extLst>
                    <a:ext uri="{FF2B5EF4-FFF2-40B4-BE49-F238E27FC236}">
                      <a16:creationId xmlns:a16="http://schemas.microsoft.com/office/drawing/2014/main" id="{7049B401-A38E-44D2-B0BC-A9F3AB85EE5B}"/>
                    </a:ext>
                  </a:extLst>
                </p14:cNvPr>
                <p14:cNvContentPartPr/>
                <p14:nvPr/>
              </p14:nvContentPartPr>
              <p14:xfrm>
                <a:off x="10227877" y="2868451"/>
                <a:ext cx="228240" cy="185400"/>
              </p14:xfrm>
            </p:contentPart>
          </mc:Choice>
          <mc:Fallback xmlns="">
            <p:pic>
              <p:nvPicPr>
                <p:cNvPr id="88" name="Freihand 87">
                  <a:extLst>
                    <a:ext uri="{FF2B5EF4-FFF2-40B4-BE49-F238E27FC236}">
                      <a16:creationId xmlns:a16="http://schemas.microsoft.com/office/drawing/2014/main" id="{7049B401-A38E-44D2-B0BC-A9F3AB85EE5B}"/>
                    </a:ext>
                  </a:extLst>
                </p:cNvPr>
                <p:cNvPicPr/>
                <p:nvPr/>
              </p:nvPicPr>
              <p:blipFill>
                <a:blip r:embed="rId113"/>
                <a:stretch>
                  <a:fillRect/>
                </a:stretch>
              </p:blipFill>
              <p:spPr>
                <a:xfrm>
                  <a:off x="10223557" y="2864131"/>
                  <a:ext cx="236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9" name="Freihand 88">
                  <a:extLst>
                    <a:ext uri="{FF2B5EF4-FFF2-40B4-BE49-F238E27FC236}">
                      <a16:creationId xmlns:a16="http://schemas.microsoft.com/office/drawing/2014/main" id="{914D668C-E808-4D82-8D1A-34581DD8DA4E}"/>
                    </a:ext>
                  </a:extLst>
                </p14:cNvPr>
                <p14:cNvContentPartPr/>
                <p14:nvPr/>
              </p14:nvContentPartPr>
              <p14:xfrm>
                <a:off x="10604077" y="2570371"/>
                <a:ext cx="194400" cy="404640"/>
              </p14:xfrm>
            </p:contentPart>
          </mc:Choice>
          <mc:Fallback xmlns="">
            <p:pic>
              <p:nvPicPr>
                <p:cNvPr id="89" name="Freihand 88">
                  <a:extLst>
                    <a:ext uri="{FF2B5EF4-FFF2-40B4-BE49-F238E27FC236}">
                      <a16:creationId xmlns:a16="http://schemas.microsoft.com/office/drawing/2014/main" id="{914D668C-E808-4D82-8D1A-34581DD8DA4E}"/>
                    </a:ext>
                  </a:extLst>
                </p:cNvPr>
                <p:cNvPicPr/>
                <p:nvPr/>
              </p:nvPicPr>
              <p:blipFill>
                <a:blip r:embed="rId115"/>
                <a:stretch>
                  <a:fillRect/>
                </a:stretch>
              </p:blipFill>
              <p:spPr>
                <a:xfrm>
                  <a:off x="10599757" y="2566051"/>
                  <a:ext cx="2030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0" name="Freihand 89">
                  <a:extLst>
                    <a:ext uri="{FF2B5EF4-FFF2-40B4-BE49-F238E27FC236}">
                      <a16:creationId xmlns:a16="http://schemas.microsoft.com/office/drawing/2014/main" id="{B6175F44-80A2-4EBC-B24D-A60C328AF938}"/>
                    </a:ext>
                  </a:extLst>
                </p14:cNvPr>
                <p14:cNvContentPartPr/>
                <p14:nvPr/>
              </p14:nvContentPartPr>
              <p14:xfrm>
                <a:off x="10776877" y="2670091"/>
                <a:ext cx="339840" cy="101520"/>
              </p14:xfrm>
            </p:contentPart>
          </mc:Choice>
          <mc:Fallback xmlns="">
            <p:pic>
              <p:nvPicPr>
                <p:cNvPr id="90" name="Freihand 89">
                  <a:extLst>
                    <a:ext uri="{FF2B5EF4-FFF2-40B4-BE49-F238E27FC236}">
                      <a16:creationId xmlns:a16="http://schemas.microsoft.com/office/drawing/2014/main" id="{B6175F44-80A2-4EBC-B24D-A60C328AF938}"/>
                    </a:ext>
                  </a:extLst>
                </p:cNvPr>
                <p:cNvPicPr/>
                <p:nvPr/>
              </p:nvPicPr>
              <p:blipFill>
                <a:blip r:embed="rId117"/>
                <a:stretch>
                  <a:fillRect/>
                </a:stretch>
              </p:blipFill>
              <p:spPr>
                <a:xfrm>
                  <a:off x="10772557" y="2665771"/>
                  <a:ext cx="348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1" name="Freihand 90">
                  <a:extLst>
                    <a:ext uri="{FF2B5EF4-FFF2-40B4-BE49-F238E27FC236}">
                      <a16:creationId xmlns:a16="http://schemas.microsoft.com/office/drawing/2014/main" id="{23975F37-8E03-47FE-A040-169D870EB89C}"/>
                    </a:ext>
                  </a:extLst>
                </p14:cNvPr>
                <p14:cNvContentPartPr/>
                <p14:nvPr/>
              </p14:nvContentPartPr>
              <p14:xfrm>
                <a:off x="10451077" y="3041611"/>
                <a:ext cx="209160" cy="299160"/>
              </p14:xfrm>
            </p:contentPart>
          </mc:Choice>
          <mc:Fallback xmlns="">
            <p:pic>
              <p:nvPicPr>
                <p:cNvPr id="91" name="Freihand 90">
                  <a:extLst>
                    <a:ext uri="{FF2B5EF4-FFF2-40B4-BE49-F238E27FC236}">
                      <a16:creationId xmlns:a16="http://schemas.microsoft.com/office/drawing/2014/main" id="{23975F37-8E03-47FE-A040-169D870EB89C}"/>
                    </a:ext>
                  </a:extLst>
                </p:cNvPr>
                <p:cNvPicPr/>
                <p:nvPr/>
              </p:nvPicPr>
              <p:blipFill>
                <a:blip r:embed="rId119"/>
                <a:stretch>
                  <a:fillRect/>
                </a:stretch>
              </p:blipFill>
              <p:spPr>
                <a:xfrm>
                  <a:off x="10446757" y="3037291"/>
                  <a:ext cx="2178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33CFBB41-8804-4AD5-80C8-1108E2C71B5F}"/>
                    </a:ext>
                  </a:extLst>
                </p14:cNvPr>
                <p14:cNvContentPartPr/>
                <p14:nvPr/>
              </p14:nvContentPartPr>
              <p14:xfrm>
                <a:off x="10727917" y="3075451"/>
                <a:ext cx="84960" cy="114840"/>
              </p14:xfrm>
            </p:contentPart>
          </mc:Choice>
          <mc:Fallback xmlns="">
            <p:pic>
              <p:nvPicPr>
                <p:cNvPr id="92" name="Freihand 91">
                  <a:extLst>
                    <a:ext uri="{FF2B5EF4-FFF2-40B4-BE49-F238E27FC236}">
                      <a16:creationId xmlns:a16="http://schemas.microsoft.com/office/drawing/2014/main" id="{33CFBB41-8804-4AD5-80C8-1108E2C71B5F}"/>
                    </a:ext>
                  </a:extLst>
                </p:cNvPr>
                <p:cNvPicPr/>
                <p:nvPr/>
              </p:nvPicPr>
              <p:blipFill>
                <a:blip r:embed="rId121"/>
                <a:stretch>
                  <a:fillRect/>
                </a:stretch>
              </p:blipFill>
              <p:spPr>
                <a:xfrm>
                  <a:off x="10723597" y="3071131"/>
                  <a:ext cx="93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3" name="Freihand 92">
                  <a:extLst>
                    <a:ext uri="{FF2B5EF4-FFF2-40B4-BE49-F238E27FC236}">
                      <a16:creationId xmlns:a16="http://schemas.microsoft.com/office/drawing/2014/main" id="{53D3E33D-15EB-42AE-AB7E-AC3D9ACFB08C}"/>
                    </a:ext>
                  </a:extLst>
                </p14:cNvPr>
                <p14:cNvContentPartPr/>
                <p14:nvPr/>
              </p14:nvContentPartPr>
              <p14:xfrm>
                <a:off x="10831597" y="2982571"/>
                <a:ext cx="439920" cy="251280"/>
              </p14:xfrm>
            </p:contentPart>
          </mc:Choice>
          <mc:Fallback xmlns="">
            <p:pic>
              <p:nvPicPr>
                <p:cNvPr id="93" name="Freihand 92">
                  <a:extLst>
                    <a:ext uri="{FF2B5EF4-FFF2-40B4-BE49-F238E27FC236}">
                      <a16:creationId xmlns:a16="http://schemas.microsoft.com/office/drawing/2014/main" id="{53D3E33D-15EB-42AE-AB7E-AC3D9ACFB08C}"/>
                    </a:ext>
                  </a:extLst>
                </p:cNvPr>
                <p:cNvPicPr/>
                <p:nvPr/>
              </p:nvPicPr>
              <p:blipFill>
                <a:blip r:embed="rId123"/>
                <a:stretch>
                  <a:fillRect/>
                </a:stretch>
              </p:blipFill>
              <p:spPr>
                <a:xfrm>
                  <a:off x="10827277" y="2978251"/>
                  <a:ext cx="448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4" name="Freihand 93">
                  <a:extLst>
                    <a:ext uri="{FF2B5EF4-FFF2-40B4-BE49-F238E27FC236}">
                      <a16:creationId xmlns:a16="http://schemas.microsoft.com/office/drawing/2014/main" id="{E421D303-C586-483C-B862-79D419C50EF4}"/>
                    </a:ext>
                  </a:extLst>
                </p14:cNvPr>
                <p14:cNvContentPartPr/>
                <p14:nvPr/>
              </p14:nvContentPartPr>
              <p14:xfrm>
                <a:off x="10590757" y="2677291"/>
                <a:ext cx="797760" cy="254160"/>
              </p14:xfrm>
            </p:contentPart>
          </mc:Choice>
          <mc:Fallback xmlns="">
            <p:pic>
              <p:nvPicPr>
                <p:cNvPr id="94" name="Freihand 93">
                  <a:extLst>
                    <a:ext uri="{FF2B5EF4-FFF2-40B4-BE49-F238E27FC236}">
                      <a16:creationId xmlns:a16="http://schemas.microsoft.com/office/drawing/2014/main" id="{E421D303-C586-483C-B862-79D419C50EF4}"/>
                    </a:ext>
                  </a:extLst>
                </p:cNvPr>
                <p:cNvPicPr/>
                <p:nvPr/>
              </p:nvPicPr>
              <p:blipFill>
                <a:blip r:embed="rId125"/>
                <a:stretch>
                  <a:fillRect/>
                </a:stretch>
              </p:blipFill>
              <p:spPr>
                <a:xfrm>
                  <a:off x="10586437" y="2672971"/>
                  <a:ext cx="8064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5" name="Freihand 94">
                  <a:extLst>
                    <a:ext uri="{FF2B5EF4-FFF2-40B4-BE49-F238E27FC236}">
                      <a16:creationId xmlns:a16="http://schemas.microsoft.com/office/drawing/2014/main" id="{E3A70CEA-585C-4857-A4B6-6D2FA313A7C3}"/>
                    </a:ext>
                  </a:extLst>
                </p14:cNvPr>
                <p14:cNvContentPartPr/>
                <p14:nvPr/>
              </p14:nvContentPartPr>
              <p14:xfrm>
                <a:off x="10344877" y="3069691"/>
                <a:ext cx="1146960" cy="390960"/>
              </p14:xfrm>
            </p:contentPart>
          </mc:Choice>
          <mc:Fallback xmlns="">
            <p:pic>
              <p:nvPicPr>
                <p:cNvPr id="95" name="Freihand 94">
                  <a:extLst>
                    <a:ext uri="{FF2B5EF4-FFF2-40B4-BE49-F238E27FC236}">
                      <a16:creationId xmlns:a16="http://schemas.microsoft.com/office/drawing/2014/main" id="{E3A70CEA-585C-4857-A4B6-6D2FA313A7C3}"/>
                    </a:ext>
                  </a:extLst>
                </p:cNvPr>
                <p:cNvPicPr/>
                <p:nvPr/>
              </p:nvPicPr>
              <p:blipFill>
                <a:blip r:embed="rId127"/>
                <a:stretch>
                  <a:fillRect/>
                </a:stretch>
              </p:blipFill>
              <p:spPr>
                <a:xfrm>
                  <a:off x="10340557" y="3065371"/>
                  <a:ext cx="11556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7" name="Freihand 96">
                  <a:extLst>
                    <a:ext uri="{FF2B5EF4-FFF2-40B4-BE49-F238E27FC236}">
                      <a16:creationId xmlns:a16="http://schemas.microsoft.com/office/drawing/2014/main" id="{EB68095E-6EE7-4FB6-95A7-31458CDB61BB}"/>
                    </a:ext>
                  </a:extLst>
                </p14:cNvPr>
                <p14:cNvContentPartPr/>
                <p14:nvPr/>
              </p14:nvContentPartPr>
              <p14:xfrm>
                <a:off x="10174597" y="3705091"/>
                <a:ext cx="77040" cy="210240"/>
              </p14:xfrm>
            </p:contentPart>
          </mc:Choice>
          <mc:Fallback xmlns="">
            <p:pic>
              <p:nvPicPr>
                <p:cNvPr id="97" name="Freihand 96">
                  <a:extLst>
                    <a:ext uri="{FF2B5EF4-FFF2-40B4-BE49-F238E27FC236}">
                      <a16:creationId xmlns:a16="http://schemas.microsoft.com/office/drawing/2014/main" id="{EB68095E-6EE7-4FB6-95A7-31458CDB61BB}"/>
                    </a:ext>
                  </a:extLst>
                </p:cNvPr>
                <p:cNvPicPr/>
                <p:nvPr/>
              </p:nvPicPr>
              <p:blipFill>
                <a:blip r:embed="rId129"/>
                <a:stretch>
                  <a:fillRect/>
                </a:stretch>
              </p:blipFill>
              <p:spPr>
                <a:xfrm>
                  <a:off x="10170277" y="3700771"/>
                  <a:ext cx="85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8" name="Freihand 97">
                  <a:extLst>
                    <a:ext uri="{FF2B5EF4-FFF2-40B4-BE49-F238E27FC236}">
                      <a16:creationId xmlns:a16="http://schemas.microsoft.com/office/drawing/2014/main" id="{CA9B01AC-B655-47C1-BAD8-8A79A6F3D099}"/>
                    </a:ext>
                  </a:extLst>
                </p14:cNvPr>
                <p14:cNvContentPartPr/>
                <p14:nvPr/>
              </p14:nvContentPartPr>
              <p14:xfrm>
                <a:off x="10241917" y="3658651"/>
                <a:ext cx="117720" cy="117720"/>
              </p14:xfrm>
            </p:contentPart>
          </mc:Choice>
          <mc:Fallback xmlns="">
            <p:pic>
              <p:nvPicPr>
                <p:cNvPr id="98" name="Freihand 97">
                  <a:extLst>
                    <a:ext uri="{FF2B5EF4-FFF2-40B4-BE49-F238E27FC236}">
                      <a16:creationId xmlns:a16="http://schemas.microsoft.com/office/drawing/2014/main" id="{CA9B01AC-B655-47C1-BAD8-8A79A6F3D099}"/>
                    </a:ext>
                  </a:extLst>
                </p:cNvPr>
                <p:cNvPicPr/>
                <p:nvPr/>
              </p:nvPicPr>
              <p:blipFill>
                <a:blip r:embed="rId131"/>
                <a:stretch>
                  <a:fillRect/>
                </a:stretch>
              </p:blipFill>
              <p:spPr>
                <a:xfrm>
                  <a:off x="10237597" y="3654331"/>
                  <a:ext cx="126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9" name="Freihand 98">
                  <a:extLst>
                    <a:ext uri="{FF2B5EF4-FFF2-40B4-BE49-F238E27FC236}">
                      <a16:creationId xmlns:a16="http://schemas.microsoft.com/office/drawing/2014/main" id="{C4D3633A-D16F-47A2-8C04-0DBD16904C17}"/>
                    </a:ext>
                  </a:extLst>
                </p14:cNvPr>
                <p14:cNvContentPartPr/>
                <p14:nvPr/>
              </p14:nvContentPartPr>
              <p14:xfrm>
                <a:off x="10333357" y="3475771"/>
                <a:ext cx="302760" cy="246960"/>
              </p14:xfrm>
            </p:contentPart>
          </mc:Choice>
          <mc:Fallback xmlns="">
            <p:pic>
              <p:nvPicPr>
                <p:cNvPr id="99" name="Freihand 98">
                  <a:extLst>
                    <a:ext uri="{FF2B5EF4-FFF2-40B4-BE49-F238E27FC236}">
                      <a16:creationId xmlns:a16="http://schemas.microsoft.com/office/drawing/2014/main" id="{C4D3633A-D16F-47A2-8C04-0DBD16904C17}"/>
                    </a:ext>
                  </a:extLst>
                </p:cNvPr>
                <p:cNvPicPr/>
                <p:nvPr/>
              </p:nvPicPr>
              <p:blipFill>
                <a:blip r:embed="rId133"/>
                <a:stretch>
                  <a:fillRect/>
                </a:stretch>
              </p:blipFill>
              <p:spPr>
                <a:xfrm>
                  <a:off x="10329037" y="3471451"/>
                  <a:ext cx="3114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Freihand 99">
                  <a:extLst>
                    <a:ext uri="{FF2B5EF4-FFF2-40B4-BE49-F238E27FC236}">
                      <a16:creationId xmlns:a16="http://schemas.microsoft.com/office/drawing/2014/main" id="{DD121D62-C5CC-4BB6-901A-25BDCB5315A6}"/>
                    </a:ext>
                  </a:extLst>
                </p14:cNvPr>
                <p14:cNvContentPartPr/>
                <p14:nvPr/>
              </p14:nvContentPartPr>
              <p14:xfrm>
                <a:off x="10530277" y="3472171"/>
                <a:ext cx="30240" cy="5400"/>
              </p14:xfrm>
            </p:contentPart>
          </mc:Choice>
          <mc:Fallback xmlns="">
            <p:pic>
              <p:nvPicPr>
                <p:cNvPr id="100" name="Freihand 99">
                  <a:extLst>
                    <a:ext uri="{FF2B5EF4-FFF2-40B4-BE49-F238E27FC236}">
                      <a16:creationId xmlns:a16="http://schemas.microsoft.com/office/drawing/2014/main" id="{DD121D62-C5CC-4BB6-901A-25BDCB5315A6}"/>
                    </a:ext>
                  </a:extLst>
                </p:cNvPr>
                <p:cNvPicPr/>
                <p:nvPr/>
              </p:nvPicPr>
              <p:blipFill>
                <a:blip r:embed="rId135"/>
                <a:stretch>
                  <a:fillRect/>
                </a:stretch>
              </p:blipFill>
              <p:spPr>
                <a:xfrm>
                  <a:off x="10525957" y="3467851"/>
                  <a:ext cx="38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Freihand 100">
                  <a:extLst>
                    <a:ext uri="{FF2B5EF4-FFF2-40B4-BE49-F238E27FC236}">
                      <a16:creationId xmlns:a16="http://schemas.microsoft.com/office/drawing/2014/main" id="{3719E11B-6950-4200-A325-D020058618C3}"/>
                    </a:ext>
                  </a:extLst>
                </p14:cNvPr>
                <p14:cNvContentPartPr/>
                <p14:nvPr/>
              </p14:nvContentPartPr>
              <p14:xfrm>
                <a:off x="10762837" y="3467491"/>
                <a:ext cx="181080" cy="104040"/>
              </p14:xfrm>
            </p:contentPart>
          </mc:Choice>
          <mc:Fallback xmlns="">
            <p:pic>
              <p:nvPicPr>
                <p:cNvPr id="101" name="Freihand 100">
                  <a:extLst>
                    <a:ext uri="{FF2B5EF4-FFF2-40B4-BE49-F238E27FC236}">
                      <a16:creationId xmlns:a16="http://schemas.microsoft.com/office/drawing/2014/main" id="{3719E11B-6950-4200-A325-D020058618C3}"/>
                    </a:ext>
                  </a:extLst>
                </p:cNvPr>
                <p:cNvPicPr/>
                <p:nvPr/>
              </p:nvPicPr>
              <p:blipFill>
                <a:blip r:embed="rId137"/>
                <a:stretch>
                  <a:fillRect/>
                </a:stretch>
              </p:blipFill>
              <p:spPr>
                <a:xfrm>
                  <a:off x="10758517" y="3463171"/>
                  <a:ext cx="189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6918B9A4-1792-4C8C-9974-B62C78291451}"/>
                    </a:ext>
                  </a:extLst>
                </p14:cNvPr>
                <p14:cNvContentPartPr/>
                <p14:nvPr/>
              </p14:nvContentPartPr>
              <p14:xfrm>
                <a:off x="10934197" y="3422491"/>
                <a:ext cx="107280" cy="79920"/>
              </p14:xfrm>
            </p:contentPart>
          </mc:Choice>
          <mc:Fallback xmlns="">
            <p:pic>
              <p:nvPicPr>
                <p:cNvPr id="102" name="Freihand 101">
                  <a:extLst>
                    <a:ext uri="{FF2B5EF4-FFF2-40B4-BE49-F238E27FC236}">
                      <a16:creationId xmlns:a16="http://schemas.microsoft.com/office/drawing/2014/main" id="{6918B9A4-1792-4C8C-9974-B62C78291451}"/>
                    </a:ext>
                  </a:extLst>
                </p:cNvPr>
                <p:cNvPicPr/>
                <p:nvPr/>
              </p:nvPicPr>
              <p:blipFill>
                <a:blip r:embed="rId139"/>
                <a:stretch>
                  <a:fillRect/>
                </a:stretch>
              </p:blipFill>
              <p:spPr>
                <a:xfrm>
                  <a:off x="10929877" y="3418171"/>
                  <a:ext cx="115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Freihand 102">
                  <a:extLst>
                    <a:ext uri="{FF2B5EF4-FFF2-40B4-BE49-F238E27FC236}">
                      <a16:creationId xmlns:a16="http://schemas.microsoft.com/office/drawing/2014/main" id="{8460F1EE-CC28-4412-9B40-4CB24AB2B323}"/>
                    </a:ext>
                  </a:extLst>
                </p14:cNvPr>
                <p14:cNvContentPartPr/>
                <p14:nvPr/>
              </p14:nvContentPartPr>
              <p14:xfrm>
                <a:off x="11031037" y="3371731"/>
                <a:ext cx="97560" cy="122400"/>
              </p14:xfrm>
            </p:contentPart>
          </mc:Choice>
          <mc:Fallback xmlns="">
            <p:pic>
              <p:nvPicPr>
                <p:cNvPr id="103" name="Freihand 102">
                  <a:extLst>
                    <a:ext uri="{FF2B5EF4-FFF2-40B4-BE49-F238E27FC236}">
                      <a16:creationId xmlns:a16="http://schemas.microsoft.com/office/drawing/2014/main" id="{8460F1EE-CC28-4412-9B40-4CB24AB2B323}"/>
                    </a:ext>
                  </a:extLst>
                </p:cNvPr>
                <p:cNvPicPr/>
                <p:nvPr/>
              </p:nvPicPr>
              <p:blipFill>
                <a:blip r:embed="rId141"/>
                <a:stretch>
                  <a:fillRect/>
                </a:stretch>
              </p:blipFill>
              <p:spPr>
                <a:xfrm>
                  <a:off x="11026717" y="3367411"/>
                  <a:ext cx="106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Freihand 103">
                  <a:extLst>
                    <a:ext uri="{FF2B5EF4-FFF2-40B4-BE49-F238E27FC236}">
                      <a16:creationId xmlns:a16="http://schemas.microsoft.com/office/drawing/2014/main" id="{20B1B1C0-DA3C-4D4D-A272-A9C367CFD46C}"/>
                    </a:ext>
                  </a:extLst>
                </p14:cNvPr>
                <p14:cNvContentPartPr/>
                <p14:nvPr/>
              </p14:nvContentPartPr>
              <p14:xfrm>
                <a:off x="11142277" y="3373531"/>
                <a:ext cx="35280" cy="68040"/>
              </p14:xfrm>
            </p:contentPart>
          </mc:Choice>
          <mc:Fallback xmlns="">
            <p:pic>
              <p:nvPicPr>
                <p:cNvPr id="104" name="Freihand 103">
                  <a:extLst>
                    <a:ext uri="{FF2B5EF4-FFF2-40B4-BE49-F238E27FC236}">
                      <a16:creationId xmlns:a16="http://schemas.microsoft.com/office/drawing/2014/main" id="{20B1B1C0-DA3C-4D4D-A272-A9C367CFD46C}"/>
                    </a:ext>
                  </a:extLst>
                </p:cNvPr>
                <p:cNvPicPr/>
                <p:nvPr/>
              </p:nvPicPr>
              <p:blipFill>
                <a:blip r:embed="rId143"/>
                <a:stretch>
                  <a:fillRect/>
                </a:stretch>
              </p:blipFill>
              <p:spPr>
                <a:xfrm>
                  <a:off x="11137957" y="3369211"/>
                  <a:ext cx="43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2B0BEC98-7686-49A9-A583-4916E6142872}"/>
                    </a:ext>
                  </a:extLst>
                </p14:cNvPr>
                <p14:cNvContentPartPr/>
                <p14:nvPr/>
              </p14:nvContentPartPr>
              <p14:xfrm>
                <a:off x="11192317" y="3315571"/>
                <a:ext cx="155520" cy="87840"/>
              </p14:xfrm>
            </p:contentPart>
          </mc:Choice>
          <mc:Fallback xmlns="">
            <p:pic>
              <p:nvPicPr>
                <p:cNvPr id="105" name="Freihand 104">
                  <a:extLst>
                    <a:ext uri="{FF2B5EF4-FFF2-40B4-BE49-F238E27FC236}">
                      <a16:creationId xmlns:a16="http://schemas.microsoft.com/office/drawing/2014/main" id="{2B0BEC98-7686-49A9-A583-4916E6142872}"/>
                    </a:ext>
                  </a:extLst>
                </p:cNvPr>
                <p:cNvPicPr/>
                <p:nvPr/>
              </p:nvPicPr>
              <p:blipFill>
                <a:blip r:embed="rId145"/>
                <a:stretch>
                  <a:fillRect/>
                </a:stretch>
              </p:blipFill>
              <p:spPr>
                <a:xfrm>
                  <a:off x="11187997" y="3311251"/>
                  <a:ext cx="16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23E59755-C467-45BD-B23C-7C549AC4BBFD}"/>
                    </a:ext>
                  </a:extLst>
                </p14:cNvPr>
                <p14:cNvContentPartPr/>
                <p14:nvPr/>
              </p14:nvContentPartPr>
              <p14:xfrm>
                <a:off x="11265757" y="3249691"/>
                <a:ext cx="22320" cy="4680"/>
              </p14:xfrm>
            </p:contentPart>
          </mc:Choice>
          <mc:Fallback xmlns="">
            <p:pic>
              <p:nvPicPr>
                <p:cNvPr id="106" name="Freihand 105">
                  <a:extLst>
                    <a:ext uri="{FF2B5EF4-FFF2-40B4-BE49-F238E27FC236}">
                      <a16:creationId xmlns:a16="http://schemas.microsoft.com/office/drawing/2014/main" id="{23E59755-C467-45BD-B23C-7C549AC4BBFD}"/>
                    </a:ext>
                  </a:extLst>
                </p:cNvPr>
                <p:cNvPicPr/>
                <p:nvPr/>
              </p:nvPicPr>
              <p:blipFill>
                <a:blip r:embed="rId147"/>
                <a:stretch>
                  <a:fillRect/>
                </a:stretch>
              </p:blipFill>
              <p:spPr>
                <a:xfrm>
                  <a:off x="11261437" y="3245371"/>
                  <a:ext cx="30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Freihand 106">
                  <a:extLst>
                    <a:ext uri="{FF2B5EF4-FFF2-40B4-BE49-F238E27FC236}">
                      <a16:creationId xmlns:a16="http://schemas.microsoft.com/office/drawing/2014/main" id="{71B2BE00-478D-4559-9AD7-747135AE79BA}"/>
                    </a:ext>
                  </a:extLst>
                </p14:cNvPr>
                <p14:cNvContentPartPr/>
                <p14:nvPr/>
              </p14:nvContentPartPr>
              <p14:xfrm>
                <a:off x="11378437" y="3289651"/>
                <a:ext cx="41040" cy="90720"/>
              </p14:xfrm>
            </p:contentPart>
          </mc:Choice>
          <mc:Fallback xmlns="">
            <p:pic>
              <p:nvPicPr>
                <p:cNvPr id="107" name="Freihand 106">
                  <a:extLst>
                    <a:ext uri="{FF2B5EF4-FFF2-40B4-BE49-F238E27FC236}">
                      <a16:creationId xmlns:a16="http://schemas.microsoft.com/office/drawing/2014/main" id="{71B2BE00-478D-4559-9AD7-747135AE79BA}"/>
                    </a:ext>
                  </a:extLst>
                </p:cNvPr>
                <p:cNvPicPr/>
                <p:nvPr/>
              </p:nvPicPr>
              <p:blipFill>
                <a:blip r:embed="rId149"/>
                <a:stretch>
                  <a:fillRect/>
                </a:stretch>
              </p:blipFill>
              <p:spPr>
                <a:xfrm>
                  <a:off x="11374117" y="3285331"/>
                  <a:ext cx="49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Freihand 107">
                  <a:extLst>
                    <a:ext uri="{FF2B5EF4-FFF2-40B4-BE49-F238E27FC236}">
                      <a16:creationId xmlns:a16="http://schemas.microsoft.com/office/drawing/2014/main" id="{9586F44C-2134-4869-B4A7-D451DADDBE87}"/>
                    </a:ext>
                  </a:extLst>
                </p14:cNvPr>
                <p14:cNvContentPartPr/>
                <p14:nvPr/>
              </p14:nvContentPartPr>
              <p14:xfrm>
                <a:off x="11378437" y="3237091"/>
                <a:ext cx="9360" cy="26280"/>
              </p14:xfrm>
            </p:contentPart>
          </mc:Choice>
          <mc:Fallback xmlns="">
            <p:pic>
              <p:nvPicPr>
                <p:cNvPr id="108" name="Freihand 107">
                  <a:extLst>
                    <a:ext uri="{FF2B5EF4-FFF2-40B4-BE49-F238E27FC236}">
                      <a16:creationId xmlns:a16="http://schemas.microsoft.com/office/drawing/2014/main" id="{9586F44C-2134-4869-B4A7-D451DADDBE87}"/>
                    </a:ext>
                  </a:extLst>
                </p:cNvPr>
                <p:cNvPicPr/>
                <p:nvPr/>
              </p:nvPicPr>
              <p:blipFill>
                <a:blip r:embed="rId151"/>
                <a:stretch>
                  <a:fillRect/>
                </a:stretch>
              </p:blipFill>
              <p:spPr>
                <a:xfrm>
                  <a:off x="11374117" y="3232771"/>
                  <a:ext cx="18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Freihand 108">
                  <a:extLst>
                    <a:ext uri="{FF2B5EF4-FFF2-40B4-BE49-F238E27FC236}">
                      <a16:creationId xmlns:a16="http://schemas.microsoft.com/office/drawing/2014/main" id="{7BC5B8A8-5703-44C3-874C-188B68940DD9}"/>
                    </a:ext>
                  </a:extLst>
                </p14:cNvPr>
                <p14:cNvContentPartPr/>
                <p14:nvPr/>
              </p14:nvContentPartPr>
              <p14:xfrm>
                <a:off x="11420557" y="3219811"/>
                <a:ext cx="100800" cy="114120"/>
              </p14:xfrm>
            </p:contentPart>
          </mc:Choice>
          <mc:Fallback xmlns="">
            <p:pic>
              <p:nvPicPr>
                <p:cNvPr id="109" name="Freihand 108">
                  <a:extLst>
                    <a:ext uri="{FF2B5EF4-FFF2-40B4-BE49-F238E27FC236}">
                      <a16:creationId xmlns:a16="http://schemas.microsoft.com/office/drawing/2014/main" id="{7BC5B8A8-5703-44C3-874C-188B68940DD9}"/>
                    </a:ext>
                  </a:extLst>
                </p:cNvPr>
                <p:cNvPicPr/>
                <p:nvPr/>
              </p:nvPicPr>
              <p:blipFill>
                <a:blip r:embed="rId153"/>
                <a:stretch>
                  <a:fillRect/>
                </a:stretch>
              </p:blipFill>
              <p:spPr>
                <a:xfrm>
                  <a:off x="11416237" y="3215491"/>
                  <a:ext cx="109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Freihand 109">
                  <a:extLst>
                    <a:ext uri="{FF2B5EF4-FFF2-40B4-BE49-F238E27FC236}">
                      <a16:creationId xmlns:a16="http://schemas.microsoft.com/office/drawing/2014/main" id="{B33ABFCE-3236-47EC-9B01-9F930D4DA7FC}"/>
                    </a:ext>
                  </a:extLst>
                </p14:cNvPr>
                <p14:cNvContentPartPr/>
                <p14:nvPr/>
              </p14:nvContentPartPr>
              <p14:xfrm>
                <a:off x="11539357" y="3059251"/>
                <a:ext cx="243360" cy="203040"/>
              </p14:xfrm>
            </p:contentPart>
          </mc:Choice>
          <mc:Fallback xmlns="">
            <p:pic>
              <p:nvPicPr>
                <p:cNvPr id="110" name="Freihand 109">
                  <a:extLst>
                    <a:ext uri="{FF2B5EF4-FFF2-40B4-BE49-F238E27FC236}">
                      <a16:creationId xmlns:a16="http://schemas.microsoft.com/office/drawing/2014/main" id="{B33ABFCE-3236-47EC-9B01-9F930D4DA7FC}"/>
                    </a:ext>
                  </a:extLst>
                </p:cNvPr>
                <p:cNvPicPr/>
                <p:nvPr/>
              </p:nvPicPr>
              <p:blipFill>
                <a:blip r:embed="rId155"/>
                <a:stretch>
                  <a:fillRect/>
                </a:stretch>
              </p:blipFill>
              <p:spPr>
                <a:xfrm>
                  <a:off x="11535037" y="3054931"/>
                  <a:ext cx="252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 name="Freihand 110">
                  <a:extLst>
                    <a:ext uri="{FF2B5EF4-FFF2-40B4-BE49-F238E27FC236}">
                      <a16:creationId xmlns:a16="http://schemas.microsoft.com/office/drawing/2014/main" id="{07A1636E-30D0-42F7-8C05-5495F5AF2CC7}"/>
                    </a:ext>
                  </a:extLst>
                </p14:cNvPr>
                <p14:cNvContentPartPr/>
                <p14:nvPr/>
              </p14:nvContentPartPr>
              <p14:xfrm>
                <a:off x="11759677" y="3045931"/>
                <a:ext cx="12600" cy="35640"/>
              </p14:xfrm>
            </p:contentPart>
          </mc:Choice>
          <mc:Fallback xmlns="">
            <p:pic>
              <p:nvPicPr>
                <p:cNvPr id="111" name="Freihand 110">
                  <a:extLst>
                    <a:ext uri="{FF2B5EF4-FFF2-40B4-BE49-F238E27FC236}">
                      <a16:creationId xmlns:a16="http://schemas.microsoft.com/office/drawing/2014/main" id="{07A1636E-30D0-42F7-8C05-5495F5AF2CC7}"/>
                    </a:ext>
                  </a:extLst>
                </p:cNvPr>
                <p:cNvPicPr/>
                <p:nvPr/>
              </p:nvPicPr>
              <p:blipFill>
                <a:blip r:embed="rId157"/>
                <a:stretch>
                  <a:fillRect/>
                </a:stretch>
              </p:blipFill>
              <p:spPr>
                <a:xfrm>
                  <a:off x="11755357" y="3041611"/>
                  <a:ext cx="2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2" name="Freihand 111">
                  <a:extLst>
                    <a:ext uri="{FF2B5EF4-FFF2-40B4-BE49-F238E27FC236}">
                      <a16:creationId xmlns:a16="http://schemas.microsoft.com/office/drawing/2014/main" id="{76995090-3FAB-44F3-B61A-C7E9B2F15275}"/>
                    </a:ext>
                  </a:extLst>
                </p14:cNvPr>
                <p14:cNvContentPartPr/>
                <p14:nvPr/>
              </p14:nvContentPartPr>
              <p14:xfrm>
                <a:off x="11800717" y="3089131"/>
                <a:ext cx="182160" cy="66960"/>
              </p14:xfrm>
            </p:contentPart>
          </mc:Choice>
          <mc:Fallback xmlns="">
            <p:pic>
              <p:nvPicPr>
                <p:cNvPr id="112" name="Freihand 111">
                  <a:extLst>
                    <a:ext uri="{FF2B5EF4-FFF2-40B4-BE49-F238E27FC236}">
                      <a16:creationId xmlns:a16="http://schemas.microsoft.com/office/drawing/2014/main" id="{76995090-3FAB-44F3-B61A-C7E9B2F15275}"/>
                    </a:ext>
                  </a:extLst>
                </p:cNvPr>
                <p:cNvPicPr/>
                <p:nvPr/>
              </p:nvPicPr>
              <p:blipFill>
                <a:blip r:embed="rId159"/>
                <a:stretch>
                  <a:fillRect/>
                </a:stretch>
              </p:blipFill>
              <p:spPr>
                <a:xfrm>
                  <a:off x="11796397" y="3084811"/>
                  <a:ext cx="190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Freihand 112">
                  <a:extLst>
                    <a:ext uri="{FF2B5EF4-FFF2-40B4-BE49-F238E27FC236}">
                      <a16:creationId xmlns:a16="http://schemas.microsoft.com/office/drawing/2014/main" id="{949E76B1-CEEC-4393-AC0C-B8DB5AB26FBB}"/>
                    </a:ext>
                  </a:extLst>
                </p14:cNvPr>
                <p14:cNvContentPartPr/>
                <p14:nvPr/>
              </p14:nvContentPartPr>
              <p14:xfrm>
                <a:off x="10853917" y="3187411"/>
                <a:ext cx="1138680" cy="565200"/>
              </p14:xfrm>
            </p:contentPart>
          </mc:Choice>
          <mc:Fallback xmlns="">
            <p:pic>
              <p:nvPicPr>
                <p:cNvPr id="113" name="Freihand 112">
                  <a:extLst>
                    <a:ext uri="{FF2B5EF4-FFF2-40B4-BE49-F238E27FC236}">
                      <a16:creationId xmlns:a16="http://schemas.microsoft.com/office/drawing/2014/main" id="{949E76B1-CEEC-4393-AC0C-B8DB5AB26FBB}"/>
                    </a:ext>
                  </a:extLst>
                </p:cNvPr>
                <p:cNvPicPr/>
                <p:nvPr/>
              </p:nvPicPr>
              <p:blipFill>
                <a:blip r:embed="rId161"/>
                <a:stretch>
                  <a:fillRect/>
                </a:stretch>
              </p:blipFill>
              <p:spPr>
                <a:xfrm>
                  <a:off x="10849597" y="3183091"/>
                  <a:ext cx="1147320" cy="57384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B491E2F-1388-4D3E-A1AE-BDF3018A1E15}"/>
                  </a:ext>
                </a:extLst>
              </p14:cNvPr>
              <p14:cNvContentPartPr/>
              <p14:nvPr/>
            </p14:nvContentPartPr>
            <p14:xfrm>
              <a:off x="7046197" y="412891"/>
              <a:ext cx="1409400" cy="37080"/>
            </p14:xfrm>
          </p:contentPart>
        </mc:Choice>
        <mc:Fallback xmlns="">
          <p:pic>
            <p:nvPicPr>
              <p:cNvPr id="2" name="Freihand 1">
                <a:extLst>
                  <a:ext uri="{FF2B5EF4-FFF2-40B4-BE49-F238E27FC236}">
                    <a16:creationId xmlns:a16="http://schemas.microsoft.com/office/drawing/2014/main" id="{9B491E2F-1388-4D3E-A1AE-BDF3018A1E15}"/>
                  </a:ext>
                </a:extLst>
              </p:cNvPr>
              <p:cNvPicPr/>
              <p:nvPr/>
            </p:nvPicPr>
            <p:blipFill>
              <a:blip r:embed="rId5"/>
              <a:stretch>
                <a:fillRect/>
              </a:stretch>
            </p:blipFill>
            <p:spPr>
              <a:xfrm>
                <a:off x="7041877" y="408571"/>
                <a:ext cx="1418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028336BC-0DB5-427D-94C5-656A83463AF0}"/>
                  </a:ext>
                </a:extLst>
              </p14:cNvPr>
              <p14:cNvContentPartPr/>
              <p14:nvPr/>
            </p14:nvContentPartPr>
            <p14:xfrm>
              <a:off x="8792557" y="838411"/>
              <a:ext cx="243720" cy="33120"/>
            </p14:xfrm>
          </p:contentPart>
        </mc:Choice>
        <mc:Fallback xmlns="">
          <p:pic>
            <p:nvPicPr>
              <p:cNvPr id="37" name="Freihand 36">
                <a:extLst>
                  <a:ext uri="{FF2B5EF4-FFF2-40B4-BE49-F238E27FC236}">
                    <a16:creationId xmlns:a16="http://schemas.microsoft.com/office/drawing/2014/main" id="{028336BC-0DB5-427D-94C5-656A83463AF0}"/>
                  </a:ext>
                </a:extLst>
              </p:cNvPr>
              <p:cNvPicPr/>
              <p:nvPr/>
            </p:nvPicPr>
            <p:blipFill>
              <a:blip r:embed="rId7"/>
              <a:stretch>
                <a:fillRect/>
              </a:stretch>
            </p:blipFill>
            <p:spPr>
              <a:xfrm>
                <a:off x="8788237" y="834091"/>
                <a:ext cx="252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0867C4AB-637B-45FA-B539-7DEA43D26967}"/>
                  </a:ext>
                </a:extLst>
              </p14:cNvPr>
              <p14:cNvContentPartPr/>
              <p14:nvPr/>
            </p14:nvContentPartPr>
            <p14:xfrm>
              <a:off x="10146877" y="503611"/>
              <a:ext cx="239400" cy="372960"/>
            </p14:xfrm>
          </p:contentPart>
        </mc:Choice>
        <mc:Fallback xmlns="">
          <p:pic>
            <p:nvPicPr>
              <p:cNvPr id="38" name="Freihand 37">
                <a:extLst>
                  <a:ext uri="{FF2B5EF4-FFF2-40B4-BE49-F238E27FC236}">
                    <a16:creationId xmlns:a16="http://schemas.microsoft.com/office/drawing/2014/main" id="{0867C4AB-637B-45FA-B539-7DEA43D26967}"/>
                  </a:ext>
                </a:extLst>
              </p:cNvPr>
              <p:cNvPicPr/>
              <p:nvPr/>
            </p:nvPicPr>
            <p:blipFill>
              <a:blip r:embed="rId9"/>
              <a:stretch>
                <a:fillRect/>
              </a:stretch>
            </p:blipFill>
            <p:spPr>
              <a:xfrm>
                <a:off x="10142557" y="499291"/>
                <a:ext cx="248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0E834942-28DC-45F0-8FAC-39C8866C3FA9}"/>
                  </a:ext>
                </a:extLst>
              </p14:cNvPr>
              <p14:cNvContentPartPr/>
              <p14:nvPr/>
            </p14:nvContentPartPr>
            <p14:xfrm>
              <a:off x="10150837" y="488491"/>
              <a:ext cx="242640" cy="335520"/>
            </p14:xfrm>
          </p:contentPart>
        </mc:Choice>
        <mc:Fallback xmlns="">
          <p:pic>
            <p:nvPicPr>
              <p:cNvPr id="40" name="Freihand 39">
                <a:extLst>
                  <a:ext uri="{FF2B5EF4-FFF2-40B4-BE49-F238E27FC236}">
                    <a16:creationId xmlns:a16="http://schemas.microsoft.com/office/drawing/2014/main" id="{0E834942-28DC-45F0-8FAC-39C8866C3FA9}"/>
                  </a:ext>
                </a:extLst>
              </p:cNvPr>
              <p:cNvPicPr/>
              <p:nvPr/>
            </p:nvPicPr>
            <p:blipFill>
              <a:blip r:embed="rId11"/>
              <a:stretch>
                <a:fillRect/>
              </a:stretch>
            </p:blipFill>
            <p:spPr>
              <a:xfrm>
                <a:off x="10146517" y="484171"/>
                <a:ext cx="251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Freihand 89">
                <a:extLst>
                  <a:ext uri="{FF2B5EF4-FFF2-40B4-BE49-F238E27FC236}">
                    <a16:creationId xmlns:a16="http://schemas.microsoft.com/office/drawing/2014/main" id="{D117222E-421A-4D20-A538-B136AB568826}"/>
                  </a:ext>
                </a:extLst>
              </p14:cNvPr>
              <p14:cNvContentPartPr/>
              <p14:nvPr/>
            </p14:nvContentPartPr>
            <p14:xfrm>
              <a:off x="8767717" y="1679371"/>
              <a:ext cx="447480" cy="15120"/>
            </p14:xfrm>
          </p:contentPart>
        </mc:Choice>
        <mc:Fallback xmlns="">
          <p:pic>
            <p:nvPicPr>
              <p:cNvPr id="90" name="Freihand 89">
                <a:extLst>
                  <a:ext uri="{FF2B5EF4-FFF2-40B4-BE49-F238E27FC236}">
                    <a16:creationId xmlns:a16="http://schemas.microsoft.com/office/drawing/2014/main" id="{D117222E-421A-4D20-A538-B136AB568826}"/>
                  </a:ext>
                </a:extLst>
              </p:cNvPr>
              <p:cNvPicPr/>
              <p:nvPr/>
            </p:nvPicPr>
            <p:blipFill>
              <a:blip r:embed="rId13"/>
              <a:stretch>
                <a:fillRect/>
              </a:stretch>
            </p:blipFill>
            <p:spPr>
              <a:xfrm>
                <a:off x="8763397" y="1675051"/>
                <a:ext cx="456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0" name="Freihand 159">
                <a:extLst>
                  <a:ext uri="{FF2B5EF4-FFF2-40B4-BE49-F238E27FC236}">
                    <a16:creationId xmlns:a16="http://schemas.microsoft.com/office/drawing/2014/main" id="{C920DD9C-2FF8-4092-8D15-6C0D446665BB}"/>
                  </a:ext>
                </a:extLst>
              </p14:cNvPr>
              <p14:cNvContentPartPr/>
              <p14:nvPr/>
            </p14:nvContentPartPr>
            <p14:xfrm>
              <a:off x="7770517" y="2457691"/>
              <a:ext cx="138600" cy="120600"/>
            </p14:xfrm>
          </p:contentPart>
        </mc:Choice>
        <mc:Fallback xmlns="">
          <p:pic>
            <p:nvPicPr>
              <p:cNvPr id="160" name="Freihand 159">
                <a:extLst>
                  <a:ext uri="{FF2B5EF4-FFF2-40B4-BE49-F238E27FC236}">
                    <a16:creationId xmlns:a16="http://schemas.microsoft.com/office/drawing/2014/main" id="{C920DD9C-2FF8-4092-8D15-6C0D446665BB}"/>
                  </a:ext>
                </a:extLst>
              </p:cNvPr>
              <p:cNvPicPr/>
              <p:nvPr/>
            </p:nvPicPr>
            <p:blipFill>
              <a:blip r:embed="rId15"/>
              <a:stretch>
                <a:fillRect/>
              </a:stretch>
            </p:blipFill>
            <p:spPr>
              <a:xfrm>
                <a:off x="7766197" y="2453371"/>
                <a:ext cx="147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2" name="Freihand 161">
                <a:extLst>
                  <a:ext uri="{FF2B5EF4-FFF2-40B4-BE49-F238E27FC236}">
                    <a16:creationId xmlns:a16="http://schemas.microsoft.com/office/drawing/2014/main" id="{D58839DD-B1FB-4006-8FA1-6AEDD84C09D0}"/>
                  </a:ext>
                </a:extLst>
              </p14:cNvPr>
              <p14:cNvContentPartPr/>
              <p14:nvPr/>
            </p14:nvContentPartPr>
            <p14:xfrm>
              <a:off x="6997237" y="2132611"/>
              <a:ext cx="716400" cy="1082880"/>
            </p14:xfrm>
          </p:contentPart>
        </mc:Choice>
        <mc:Fallback xmlns="">
          <p:pic>
            <p:nvPicPr>
              <p:cNvPr id="162" name="Freihand 161">
                <a:extLst>
                  <a:ext uri="{FF2B5EF4-FFF2-40B4-BE49-F238E27FC236}">
                    <a16:creationId xmlns:a16="http://schemas.microsoft.com/office/drawing/2014/main" id="{D58839DD-B1FB-4006-8FA1-6AEDD84C09D0}"/>
                  </a:ext>
                </a:extLst>
              </p:cNvPr>
              <p:cNvPicPr/>
              <p:nvPr/>
            </p:nvPicPr>
            <p:blipFill>
              <a:blip r:embed="rId17"/>
              <a:stretch>
                <a:fillRect/>
              </a:stretch>
            </p:blipFill>
            <p:spPr>
              <a:xfrm>
                <a:off x="6992917" y="2128291"/>
                <a:ext cx="725040" cy="109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0" name="Freihand 239">
                <a:extLst>
                  <a:ext uri="{FF2B5EF4-FFF2-40B4-BE49-F238E27FC236}">
                    <a16:creationId xmlns:a16="http://schemas.microsoft.com/office/drawing/2014/main" id="{D4339962-C30A-4642-8A3E-A53F73158775}"/>
                  </a:ext>
                </a:extLst>
              </p14:cNvPr>
              <p14:cNvContentPartPr/>
              <p14:nvPr/>
            </p14:nvContentPartPr>
            <p14:xfrm>
              <a:off x="1552957" y="2302531"/>
              <a:ext cx="2557080" cy="2566440"/>
            </p14:xfrm>
          </p:contentPart>
        </mc:Choice>
        <mc:Fallback xmlns="">
          <p:pic>
            <p:nvPicPr>
              <p:cNvPr id="240" name="Freihand 239">
                <a:extLst>
                  <a:ext uri="{FF2B5EF4-FFF2-40B4-BE49-F238E27FC236}">
                    <a16:creationId xmlns:a16="http://schemas.microsoft.com/office/drawing/2014/main" id="{D4339962-C30A-4642-8A3E-A53F73158775}"/>
                  </a:ext>
                </a:extLst>
              </p:cNvPr>
              <p:cNvPicPr/>
              <p:nvPr/>
            </p:nvPicPr>
            <p:blipFill>
              <a:blip r:embed="rId19"/>
              <a:stretch>
                <a:fillRect/>
              </a:stretch>
            </p:blipFill>
            <p:spPr>
              <a:xfrm>
                <a:off x="1548637" y="2298211"/>
                <a:ext cx="2565720" cy="2575080"/>
              </a:xfrm>
              <a:prstGeom prst="rect">
                <a:avLst/>
              </a:prstGeom>
            </p:spPr>
          </p:pic>
        </mc:Fallback>
      </mc:AlternateContent>
      <p:grpSp>
        <p:nvGrpSpPr>
          <p:cNvPr id="249" name="Gruppieren 248">
            <a:extLst>
              <a:ext uri="{FF2B5EF4-FFF2-40B4-BE49-F238E27FC236}">
                <a16:creationId xmlns:a16="http://schemas.microsoft.com/office/drawing/2014/main" id="{AE30115E-5FAB-4416-95DD-43EE3C86E7BE}"/>
              </a:ext>
            </a:extLst>
          </p:cNvPr>
          <p:cNvGrpSpPr/>
          <p:nvPr/>
        </p:nvGrpSpPr>
        <p:grpSpPr>
          <a:xfrm>
            <a:off x="3893677" y="4937371"/>
            <a:ext cx="307080" cy="357480"/>
            <a:chOff x="3893677" y="4937371"/>
            <a:chExt cx="307080" cy="357480"/>
          </a:xfrm>
        </p:grpSpPr>
        <mc:AlternateContent xmlns:mc="http://schemas.openxmlformats.org/markup-compatibility/2006" xmlns:p14="http://schemas.microsoft.com/office/powerpoint/2010/main">
          <mc:Choice Requires="p14">
            <p:contentPart p14:bwMode="auto" r:id="rId20">
              <p14:nvContentPartPr>
                <p14:cNvPr id="247" name="Freihand 246">
                  <a:extLst>
                    <a:ext uri="{FF2B5EF4-FFF2-40B4-BE49-F238E27FC236}">
                      <a16:creationId xmlns:a16="http://schemas.microsoft.com/office/drawing/2014/main" id="{7BA0DC1B-F0B7-4650-8DEC-815A6C5459AA}"/>
                    </a:ext>
                  </a:extLst>
                </p14:cNvPr>
                <p14:cNvContentPartPr/>
                <p14:nvPr/>
              </p14:nvContentPartPr>
              <p14:xfrm>
                <a:off x="3977557" y="5013331"/>
                <a:ext cx="171000" cy="281520"/>
              </p14:xfrm>
            </p:contentPart>
          </mc:Choice>
          <mc:Fallback xmlns="">
            <p:pic>
              <p:nvPicPr>
                <p:cNvPr id="247" name="Freihand 246">
                  <a:extLst>
                    <a:ext uri="{FF2B5EF4-FFF2-40B4-BE49-F238E27FC236}">
                      <a16:creationId xmlns:a16="http://schemas.microsoft.com/office/drawing/2014/main" id="{7BA0DC1B-F0B7-4650-8DEC-815A6C5459AA}"/>
                    </a:ext>
                  </a:extLst>
                </p:cNvPr>
                <p:cNvPicPr/>
                <p:nvPr/>
              </p:nvPicPr>
              <p:blipFill>
                <a:blip r:embed="rId21"/>
                <a:stretch>
                  <a:fillRect/>
                </a:stretch>
              </p:blipFill>
              <p:spPr>
                <a:xfrm>
                  <a:off x="3973237" y="5009011"/>
                  <a:ext cx="179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8" name="Freihand 247">
                  <a:extLst>
                    <a:ext uri="{FF2B5EF4-FFF2-40B4-BE49-F238E27FC236}">
                      <a16:creationId xmlns:a16="http://schemas.microsoft.com/office/drawing/2014/main" id="{4227F475-5DC8-47AE-A09E-EBE86B294237}"/>
                    </a:ext>
                  </a:extLst>
                </p14:cNvPr>
                <p14:cNvContentPartPr/>
                <p14:nvPr/>
              </p14:nvContentPartPr>
              <p14:xfrm>
                <a:off x="3893677" y="4937371"/>
                <a:ext cx="307080" cy="26280"/>
              </p14:xfrm>
            </p:contentPart>
          </mc:Choice>
          <mc:Fallback xmlns="">
            <p:pic>
              <p:nvPicPr>
                <p:cNvPr id="248" name="Freihand 247">
                  <a:extLst>
                    <a:ext uri="{FF2B5EF4-FFF2-40B4-BE49-F238E27FC236}">
                      <a16:creationId xmlns:a16="http://schemas.microsoft.com/office/drawing/2014/main" id="{4227F475-5DC8-47AE-A09E-EBE86B294237}"/>
                    </a:ext>
                  </a:extLst>
                </p:cNvPr>
                <p:cNvPicPr/>
                <p:nvPr/>
              </p:nvPicPr>
              <p:blipFill>
                <a:blip r:embed="rId23"/>
                <a:stretch>
                  <a:fillRect/>
                </a:stretch>
              </p:blipFill>
              <p:spPr>
                <a:xfrm>
                  <a:off x="3889357" y="4933051"/>
                  <a:ext cx="3157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53" name="Freihand 252">
                <a:extLst>
                  <a:ext uri="{FF2B5EF4-FFF2-40B4-BE49-F238E27FC236}">
                    <a16:creationId xmlns:a16="http://schemas.microsoft.com/office/drawing/2014/main" id="{569B0603-E1F4-45E6-9210-450925CFF3DB}"/>
                  </a:ext>
                </a:extLst>
              </p14:cNvPr>
              <p14:cNvContentPartPr/>
              <p14:nvPr/>
            </p14:nvContentPartPr>
            <p14:xfrm>
              <a:off x="7046917" y="2195971"/>
              <a:ext cx="627480" cy="861480"/>
            </p14:xfrm>
          </p:contentPart>
        </mc:Choice>
        <mc:Fallback xmlns="">
          <p:pic>
            <p:nvPicPr>
              <p:cNvPr id="253" name="Freihand 252">
                <a:extLst>
                  <a:ext uri="{FF2B5EF4-FFF2-40B4-BE49-F238E27FC236}">
                    <a16:creationId xmlns:a16="http://schemas.microsoft.com/office/drawing/2014/main" id="{569B0603-E1F4-45E6-9210-450925CFF3DB}"/>
                  </a:ext>
                </a:extLst>
              </p:cNvPr>
              <p:cNvPicPr/>
              <p:nvPr/>
            </p:nvPicPr>
            <p:blipFill>
              <a:blip r:embed="rId25"/>
              <a:stretch>
                <a:fillRect/>
              </a:stretch>
            </p:blipFill>
            <p:spPr>
              <a:xfrm>
                <a:off x="7042597" y="2191651"/>
                <a:ext cx="63612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5" name="Freihand 254">
                <a:extLst>
                  <a:ext uri="{FF2B5EF4-FFF2-40B4-BE49-F238E27FC236}">
                    <a16:creationId xmlns:a16="http://schemas.microsoft.com/office/drawing/2014/main" id="{E52D5BFA-5386-46EE-AD15-915FD3C21EBB}"/>
                  </a:ext>
                </a:extLst>
              </p14:cNvPr>
              <p14:cNvContentPartPr/>
              <p14:nvPr/>
            </p14:nvContentPartPr>
            <p14:xfrm>
              <a:off x="836917" y="2193811"/>
              <a:ext cx="205560" cy="148320"/>
            </p14:xfrm>
          </p:contentPart>
        </mc:Choice>
        <mc:Fallback xmlns="">
          <p:pic>
            <p:nvPicPr>
              <p:cNvPr id="255" name="Freihand 254">
                <a:extLst>
                  <a:ext uri="{FF2B5EF4-FFF2-40B4-BE49-F238E27FC236}">
                    <a16:creationId xmlns:a16="http://schemas.microsoft.com/office/drawing/2014/main" id="{E52D5BFA-5386-46EE-AD15-915FD3C21EBB}"/>
                  </a:ext>
                </a:extLst>
              </p:cNvPr>
              <p:cNvPicPr/>
              <p:nvPr/>
            </p:nvPicPr>
            <p:blipFill>
              <a:blip r:embed="rId27"/>
              <a:stretch>
                <a:fillRect/>
              </a:stretch>
            </p:blipFill>
            <p:spPr>
              <a:xfrm>
                <a:off x="832597" y="2189491"/>
                <a:ext cx="214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1" name="Freihand 270">
                <a:extLst>
                  <a:ext uri="{FF2B5EF4-FFF2-40B4-BE49-F238E27FC236}">
                    <a16:creationId xmlns:a16="http://schemas.microsoft.com/office/drawing/2014/main" id="{D0D6073E-8575-4834-B562-D1BC7D4DEB2E}"/>
                  </a:ext>
                </a:extLst>
              </p14:cNvPr>
              <p14:cNvContentPartPr/>
              <p14:nvPr/>
            </p14:nvContentPartPr>
            <p14:xfrm>
              <a:off x="2839597" y="3499531"/>
              <a:ext cx="79920" cy="96480"/>
            </p14:xfrm>
          </p:contentPart>
        </mc:Choice>
        <mc:Fallback xmlns="">
          <p:pic>
            <p:nvPicPr>
              <p:cNvPr id="271" name="Freihand 270">
                <a:extLst>
                  <a:ext uri="{FF2B5EF4-FFF2-40B4-BE49-F238E27FC236}">
                    <a16:creationId xmlns:a16="http://schemas.microsoft.com/office/drawing/2014/main" id="{D0D6073E-8575-4834-B562-D1BC7D4DEB2E}"/>
                  </a:ext>
                </a:extLst>
              </p:cNvPr>
              <p:cNvPicPr/>
              <p:nvPr/>
            </p:nvPicPr>
            <p:blipFill>
              <a:blip r:embed="rId29"/>
              <a:stretch>
                <a:fillRect/>
              </a:stretch>
            </p:blipFill>
            <p:spPr>
              <a:xfrm>
                <a:off x="2835277" y="3495211"/>
                <a:ext cx="88560" cy="105120"/>
              </a:xfrm>
              <a:prstGeom prst="rect">
                <a:avLst/>
              </a:prstGeom>
            </p:spPr>
          </p:pic>
        </mc:Fallback>
      </mc:AlternateContent>
      <p:grpSp>
        <p:nvGrpSpPr>
          <p:cNvPr id="289" name="Gruppieren 288">
            <a:extLst>
              <a:ext uri="{FF2B5EF4-FFF2-40B4-BE49-F238E27FC236}">
                <a16:creationId xmlns:a16="http://schemas.microsoft.com/office/drawing/2014/main" id="{96C97EA4-F6D7-4B2F-A4EB-ECE4D4EE7A61}"/>
              </a:ext>
            </a:extLst>
          </p:cNvPr>
          <p:cNvGrpSpPr/>
          <p:nvPr/>
        </p:nvGrpSpPr>
        <p:grpSpPr>
          <a:xfrm>
            <a:off x="1851037" y="100771"/>
            <a:ext cx="10105920" cy="4339800"/>
            <a:chOff x="1851037" y="100771"/>
            <a:chExt cx="10105920" cy="4339800"/>
          </a:xfrm>
        </p:grpSpPr>
        <mc:AlternateContent xmlns:mc="http://schemas.openxmlformats.org/markup-compatibility/2006" xmlns:p14="http://schemas.microsoft.com/office/powerpoint/2010/main">
          <mc:Choice Requires="p14">
            <p:contentPart p14:bwMode="auto" r:id="rId30">
              <p14:nvContentPartPr>
                <p14:cNvPr id="3" name="Freihand 2">
                  <a:extLst>
                    <a:ext uri="{FF2B5EF4-FFF2-40B4-BE49-F238E27FC236}">
                      <a16:creationId xmlns:a16="http://schemas.microsoft.com/office/drawing/2014/main" id="{37189F85-7A7F-467F-8EC6-2A138691C4F4}"/>
                    </a:ext>
                  </a:extLst>
                </p14:cNvPr>
                <p14:cNvContentPartPr/>
                <p14:nvPr/>
              </p14:nvContentPartPr>
              <p14:xfrm>
                <a:off x="9840157" y="169171"/>
                <a:ext cx="111600" cy="43560"/>
              </p14:xfrm>
            </p:contentPart>
          </mc:Choice>
          <mc:Fallback xmlns="">
            <p:pic>
              <p:nvPicPr>
                <p:cNvPr id="3" name="Freihand 2">
                  <a:extLst>
                    <a:ext uri="{FF2B5EF4-FFF2-40B4-BE49-F238E27FC236}">
                      <a16:creationId xmlns:a16="http://schemas.microsoft.com/office/drawing/2014/main" id="{37189F85-7A7F-467F-8EC6-2A138691C4F4}"/>
                    </a:ext>
                  </a:extLst>
                </p:cNvPr>
                <p:cNvPicPr/>
                <p:nvPr/>
              </p:nvPicPr>
              <p:blipFill>
                <a:blip r:embed="rId31"/>
                <a:stretch>
                  <a:fillRect/>
                </a:stretch>
              </p:blipFill>
              <p:spPr>
                <a:xfrm>
                  <a:off x="9835837" y="164851"/>
                  <a:ext cx="120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Freihand 3">
                  <a:extLst>
                    <a:ext uri="{FF2B5EF4-FFF2-40B4-BE49-F238E27FC236}">
                      <a16:creationId xmlns:a16="http://schemas.microsoft.com/office/drawing/2014/main" id="{C973667C-390E-4048-B4A4-A3A39FF39F7E}"/>
                    </a:ext>
                  </a:extLst>
                </p14:cNvPr>
                <p14:cNvContentPartPr/>
                <p14:nvPr/>
              </p14:nvContentPartPr>
              <p14:xfrm>
                <a:off x="10082437" y="181411"/>
                <a:ext cx="18360" cy="7920"/>
              </p14:xfrm>
            </p:contentPart>
          </mc:Choice>
          <mc:Fallback xmlns="">
            <p:pic>
              <p:nvPicPr>
                <p:cNvPr id="4" name="Freihand 3">
                  <a:extLst>
                    <a:ext uri="{FF2B5EF4-FFF2-40B4-BE49-F238E27FC236}">
                      <a16:creationId xmlns:a16="http://schemas.microsoft.com/office/drawing/2014/main" id="{C973667C-390E-4048-B4A4-A3A39FF39F7E}"/>
                    </a:ext>
                  </a:extLst>
                </p:cNvPr>
                <p:cNvPicPr/>
                <p:nvPr/>
              </p:nvPicPr>
              <p:blipFill>
                <a:blip r:embed="rId33"/>
                <a:stretch>
                  <a:fillRect/>
                </a:stretch>
              </p:blipFill>
              <p:spPr>
                <a:xfrm>
                  <a:off x="10078117" y="177091"/>
                  <a:ext cx="27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E9506334-3D51-43E4-9C91-BDDBF2287B1E}"/>
                    </a:ext>
                  </a:extLst>
                </p14:cNvPr>
                <p14:cNvContentPartPr/>
                <p14:nvPr/>
              </p14:nvContentPartPr>
              <p14:xfrm>
                <a:off x="10096477" y="235411"/>
                <a:ext cx="18360" cy="6480"/>
              </p14:xfrm>
            </p:contentPart>
          </mc:Choice>
          <mc:Fallback xmlns="">
            <p:pic>
              <p:nvPicPr>
                <p:cNvPr id="5" name="Freihand 4">
                  <a:extLst>
                    <a:ext uri="{FF2B5EF4-FFF2-40B4-BE49-F238E27FC236}">
                      <a16:creationId xmlns:a16="http://schemas.microsoft.com/office/drawing/2014/main" id="{E9506334-3D51-43E4-9C91-BDDBF2287B1E}"/>
                    </a:ext>
                  </a:extLst>
                </p:cNvPr>
                <p:cNvPicPr/>
                <p:nvPr/>
              </p:nvPicPr>
              <p:blipFill>
                <a:blip r:embed="rId35"/>
                <a:stretch>
                  <a:fillRect/>
                </a:stretch>
              </p:blipFill>
              <p:spPr>
                <a:xfrm>
                  <a:off x="10092157" y="231091"/>
                  <a:ext cx="27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E1E32226-9571-40AA-8C3E-99C880BEBA75}"/>
                    </a:ext>
                  </a:extLst>
                </p14:cNvPr>
                <p14:cNvContentPartPr/>
                <p14:nvPr/>
              </p14:nvContentPartPr>
              <p14:xfrm>
                <a:off x="10241557" y="162691"/>
                <a:ext cx="204120" cy="70200"/>
              </p14:xfrm>
            </p:contentPart>
          </mc:Choice>
          <mc:Fallback xmlns="">
            <p:pic>
              <p:nvPicPr>
                <p:cNvPr id="7" name="Freihand 6">
                  <a:extLst>
                    <a:ext uri="{FF2B5EF4-FFF2-40B4-BE49-F238E27FC236}">
                      <a16:creationId xmlns:a16="http://schemas.microsoft.com/office/drawing/2014/main" id="{E1E32226-9571-40AA-8C3E-99C880BEBA75}"/>
                    </a:ext>
                  </a:extLst>
                </p:cNvPr>
                <p:cNvPicPr/>
                <p:nvPr/>
              </p:nvPicPr>
              <p:blipFill>
                <a:blip r:embed="rId37"/>
                <a:stretch>
                  <a:fillRect/>
                </a:stretch>
              </p:blipFill>
              <p:spPr>
                <a:xfrm>
                  <a:off x="10237237" y="158371"/>
                  <a:ext cx="212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A7CDE71E-4EAF-485D-A563-E21622C34991}"/>
                    </a:ext>
                  </a:extLst>
                </p14:cNvPr>
                <p14:cNvContentPartPr/>
                <p14:nvPr/>
              </p14:nvContentPartPr>
              <p14:xfrm>
                <a:off x="10479877" y="157651"/>
                <a:ext cx="72360" cy="54360"/>
              </p14:xfrm>
            </p:contentPart>
          </mc:Choice>
          <mc:Fallback xmlns="">
            <p:pic>
              <p:nvPicPr>
                <p:cNvPr id="15" name="Freihand 14">
                  <a:extLst>
                    <a:ext uri="{FF2B5EF4-FFF2-40B4-BE49-F238E27FC236}">
                      <a16:creationId xmlns:a16="http://schemas.microsoft.com/office/drawing/2014/main" id="{A7CDE71E-4EAF-485D-A563-E21622C34991}"/>
                    </a:ext>
                  </a:extLst>
                </p:cNvPr>
                <p:cNvPicPr/>
                <p:nvPr/>
              </p:nvPicPr>
              <p:blipFill>
                <a:blip r:embed="rId39"/>
                <a:stretch>
                  <a:fillRect/>
                </a:stretch>
              </p:blipFill>
              <p:spPr>
                <a:xfrm>
                  <a:off x="10475557" y="153331"/>
                  <a:ext cx="81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FD099D92-27A2-4D9E-9491-6C01B702CAF8}"/>
                    </a:ext>
                  </a:extLst>
                </p14:cNvPr>
                <p14:cNvContentPartPr/>
                <p14:nvPr/>
              </p14:nvContentPartPr>
              <p14:xfrm>
                <a:off x="10574197" y="174211"/>
                <a:ext cx="247680" cy="35640"/>
              </p14:xfrm>
            </p:contentPart>
          </mc:Choice>
          <mc:Fallback xmlns="">
            <p:pic>
              <p:nvPicPr>
                <p:cNvPr id="16" name="Freihand 15">
                  <a:extLst>
                    <a:ext uri="{FF2B5EF4-FFF2-40B4-BE49-F238E27FC236}">
                      <a16:creationId xmlns:a16="http://schemas.microsoft.com/office/drawing/2014/main" id="{FD099D92-27A2-4D9E-9491-6C01B702CAF8}"/>
                    </a:ext>
                  </a:extLst>
                </p:cNvPr>
                <p:cNvPicPr/>
                <p:nvPr/>
              </p:nvPicPr>
              <p:blipFill>
                <a:blip r:embed="rId41"/>
                <a:stretch>
                  <a:fillRect/>
                </a:stretch>
              </p:blipFill>
              <p:spPr>
                <a:xfrm>
                  <a:off x="10569877" y="169891"/>
                  <a:ext cx="256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99ED9A45-9D7D-402A-A49A-07EEA48D8717}"/>
                    </a:ext>
                  </a:extLst>
                </p14:cNvPr>
                <p14:cNvContentPartPr/>
                <p14:nvPr/>
              </p14:nvContentPartPr>
              <p14:xfrm>
                <a:off x="10818277" y="159451"/>
                <a:ext cx="124920" cy="135360"/>
              </p14:xfrm>
            </p:contentPart>
          </mc:Choice>
          <mc:Fallback xmlns="">
            <p:pic>
              <p:nvPicPr>
                <p:cNvPr id="17" name="Freihand 16">
                  <a:extLst>
                    <a:ext uri="{FF2B5EF4-FFF2-40B4-BE49-F238E27FC236}">
                      <a16:creationId xmlns:a16="http://schemas.microsoft.com/office/drawing/2014/main" id="{99ED9A45-9D7D-402A-A49A-07EEA48D8717}"/>
                    </a:ext>
                  </a:extLst>
                </p:cNvPr>
                <p:cNvPicPr/>
                <p:nvPr/>
              </p:nvPicPr>
              <p:blipFill>
                <a:blip r:embed="rId43"/>
                <a:stretch>
                  <a:fillRect/>
                </a:stretch>
              </p:blipFill>
              <p:spPr>
                <a:xfrm>
                  <a:off x="10813957" y="155131"/>
                  <a:ext cx="133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F47D9C67-6E0B-475C-9CDC-94E04A4FF07E}"/>
                    </a:ext>
                  </a:extLst>
                </p14:cNvPr>
                <p14:cNvContentPartPr/>
                <p14:nvPr/>
              </p14:nvContentPartPr>
              <p14:xfrm>
                <a:off x="10973797" y="100771"/>
                <a:ext cx="124920" cy="116280"/>
              </p14:xfrm>
            </p:contentPart>
          </mc:Choice>
          <mc:Fallback xmlns="">
            <p:pic>
              <p:nvPicPr>
                <p:cNvPr id="18" name="Freihand 17">
                  <a:extLst>
                    <a:ext uri="{FF2B5EF4-FFF2-40B4-BE49-F238E27FC236}">
                      <a16:creationId xmlns:a16="http://schemas.microsoft.com/office/drawing/2014/main" id="{F47D9C67-6E0B-475C-9CDC-94E04A4FF07E}"/>
                    </a:ext>
                  </a:extLst>
                </p:cNvPr>
                <p:cNvPicPr/>
                <p:nvPr/>
              </p:nvPicPr>
              <p:blipFill>
                <a:blip r:embed="rId45"/>
                <a:stretch>
                  <a:fillRect/>
                </a:stretch>
              </p:blipFill>
              <p:spPr>
                <a:xfrm>
                  <a:off x="10969477" y="96451"/>
                  <a:ext cx="133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C1C07E55-5972-4B91-BD54-07A03B923822}"/>
                    </a:ext>
                  </a:extLst>
                </p14:cNvPr>
                <p14:cNvContentPartPr/>
                <p14:nvPr/>
              </p14:nvContentPartPr>
              <p14:xfrm>
                <a:off x="11109517" y="110131"/>
                <a:ext cx="15120" cy="35280"/>
              </p14:xfrm>
            </p:contentPart>
          </mc:Choice>
          <mc:Fallback xmlns="">
            <p:pic>
              <p:nvPicPr>
                <p:cNvPr id="19" name="Freihand 18">
                  <a:extLst>
                    <a:ext uri="{FF2B5EF4-FFF2-40B4-BE49-F238E27FC236}">
                      <a16:creationId xmlns:a16="http://schemas.microsoft.com/office/drawing/2014/main" id="{C1C07E55-5972-4B91-BD54-07A03B923822}"/>
                    </a:ext>
                  </a:extLst>
                </p:cNvPr>
                <p:cNvPicPr/>
                <p:nvPr/>
              </p:nvPicPr>
              <p:blipFill>
                <a:blip r:embed="rId47"/>
                <a:stretch>
                  <a:fillRect/>
                </a:stretch>
              </p:blipFill>
              <p:spPr>
                <a:xfrm>
                  <a:off x="11105197" y="105811"/>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0C2C79E7-FC7D-4C88-8A84-87C7E537BFDC}"/>
                    </a:ext>
                  </a:extLst>
                </p14:cNvPr>
                <p14:cNvContentPartPr/>
                <p14:nvPr/>
              </p14:nvContentPartPr>
              <p14:xfrm>
                <a:off x="11159557" y="151171"/>
                <a:ext cx="157680" cy="36000"/>
              </p14:xfrm>
            </p:contentPart>
          </mc:Choice>
          <mc:Fallback xmlns="">
            <p:pic>
              <p:nvPicPr>
                <p:cNvPr id="20" name="Freihand 19">
                  <a:extLst>
                    <a:ext uri="{FF2B5EF4-FFF2-40B4-BE49-F238E27FC236}">
                      <a16:creationId xmlns:a16="http://schemas.microsoft.com/office/drawing/2014/main" id="{0C2C79E7-FC7D-4C88-8A84-87C7E537BFDC}"/>
                    </a:ext>
                  </a:extLst>
                </p:cNvPr>
                <p:cNvPicPr/>
                <p:nvPr/>
              </p:nvPicPr>
              <p:blipFill>
                <a:blip r:embed="rId49"/>
                <a:stretch>
                  <a:fillRect/>
                </a:stretch>
              </p:blipFill>
              <p:spPr>
                <a:xfrm>
                  <a:off x="11155237" y="146851"/>
                  <a:ext cx="166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C4375C8D-4B9E-4189-8F95-2F17E7CBE120}"/>
                    </a:ext>
                  </a:extLst>
                </p14:cNvPr>
                <p14:cNvContentPartPr/>
                <p14:nvPr/>
              </p14:nvContentPartPr>
              <p14:xfrm>
                <a:off x="9821077" y="308851"/>
                <a:ext cx="111600" cy="181440"/>
              </p14:xfrm>
            </p:contentPart>
          </mc:Choice>
          <mc:Fallback xmlns="">
            <p:pic>
              <p:nvPicPr>
                <p:cNvPr id="22" name="Freihand 21">
                  <a:extLst>
                    <a:ext uri="{FF2B5EF4-FFF2-40B4-BE49-F238E27FC236}">
                      <a16:creationId xmlns:a16="http://schemas.microsoft.com/office/drawing/2014/main" id="{C4375C8D-4B9E-4189-8F95-2F17E7CBE120}"/>
                    </a:ext>
                  </a:extLst>
                </p:cNvPr>
                <p:cNvPicPr/>
                <p:nvPr/>
              </p:nvPicPr>
              <p:blipFill>
                <a:blip r:embed="rId51"/>
                <a:stretch>
                  <a:fillRect/>
                </a:stretch>
              </p:blipFill>
              <p:spPr>
                <a:xfrm>
                  <a:off x="9816757" y="304531"/>
                  <a:ext cx="120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Freihand 22">
                  <a:extLst>
                    <a:ext uri="{FF2B5EF4-FFF2-40B4-BE49-F238E27FC236}">
                      <a16:creationId xmlns:a16="http://schemas.microsoft.com/office/drawing/2014/main" id="{CA2FAD52-AB3A-46E5-91EA-AD538AC63536}"/>
                    </a:ext>
                  </a:extLst>
                </p14:cNvPr>
                <p14:cNvContentPartPr/>
                <p14:nvPr/>
              </p14:nvContentPartPr>
              <p14:xfrm>
                <a:off x="10062637" y="354571"/>
                <a:ext cx="12600" cy="77760"/>
              </p14:xfrm>
            </p:contentPart>
          </mc:Choice>
          <mc:Fallback xmlns="">
            <p:pic>
              <p:nvPicPr>
                <p:cNvPr id="23" name="Freihand 22">
                  <a:extLst>
                    <a:ext uri="{FF2B5EF4-FFF2-40B4-BE49-F238E27FC236}">
                      <a16:creationId xmlns:a16="http://schemas.microsoft.com/office/drawing/2014/main" id="{CA2FAD52-AB3A-46E5-91EA-AD538AC63536}"/>
                    </a:ext>
                  </a:extLst>
                </p:cNvPr>
                <p:cNvPicPr/>
                <p:nvPr/>
              </p:nvPicPr>
              <p:blipFill>
                <a:blip r:embed="rId53"/>
                <a:stretch>
                  <a:fillRect/>
                </a:stretch>
              </p:blipFill>
              <p:spPr>
                <a:xfrm>
                  <a:off x="10058317" y="350251"/>
                  <a:ext cx="21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7BEA5633-4EE1-4C12-ACC2-606FA59D625D}"/>
                    </a:ext>
                  </a:extLst>
                </p14:cNvPr>
                <p14:cNvContentPartPr/>
                <p14:nvPr/>
              </p14:nvContentPartPr>
              <p14:xfrm>
                <a:off x="10251997" y="289771"/>
                <a:ext cx="57600" cy="173160"/>
              </p14:xfrm>
            </p:contentPart>
          </mc:Choice>
          <mc:Fallback xmlns="">
            <p:pic>
              <p:nvPicPr>
                <p:cNvPr id="25" name="Freihand 24">
                  <a:extLst>
                    <a:ext uri="{FF2B5EF4-FFF2-40B4-BE49-F238E27FC236}">
                      <a16:creationId xmlns:a16="http://schemas.microsoft.com/office/drawing/2014/main" id="{7BEA5633-4EE1-4C12-ACC2-606FA59D625D}"/>
                    </a:ext>
                  </a:extLst>
                </p:cNvPr>
                <p:cNvPicPr/>
                <p:nvPr/>
              </p:nvPicPr>
              <p:blipFill>
                <a:blip r:embed="rId55"/>
                <a:stretch>
                  <a:fillRect/>
                </a:stretch>
              </p:blipFill>
              <p:spPr>
                <a:xfrm>
                  <a:off x="10247677" y="285451"/>
                  <a:ext cx="66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16BCD3F7-EC3A-4FB5-A54E-0F634EC6A105}"/>
                    </a:ext>
                  </a:extLst>
                </p14:cNvPr>
                <p14:cNvContentPartPr/>
                <p14:nvPr/>
              </p14:nvContentPartPr>
              <p14:xfrm>
                <a:off x="10205557" y="337291"/>
                <a:ext cx="87120" cy="102960"/>
              </p14:xfrm>
            </p:contentPart>
          </mc:Choice>
          <mc:Fallback xmlns="">
            <p:pic>
              <p:nvPicPr>
                <p:cNvPr id="26" name="Freihand 25">
                  <a:extLst>
                    <a:ext uri="{FF2B5EF4-FFF2-40B4-BE49-F238E27FC236}">
                      <a16:creationId xmlns:a16="http://schemas.microsoft.com/office/drawing/2014/main" id="{16BCD3F7-EC3A-4FB5-A54E-0F634EC6A105}"/>
                    </a:ext>
                  </a:extLst>
                </p:cNvPr>
                <p:cNvPicPr/>
                <p:nvPr/>
              </p:nvPicPr>
              <p:blipFill>
                <a:blip r:embed="rId57"/>
                <a:stretch>
                  <a:fillRect/>
                </a:stretch>
              </p:blipFill>
              <p:spPr>
                <a:xfrm>
                  <a:off x="10201237" y="332971"/>
                  <a:ext cx="95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DC9DDF8D-5EFA-46F0-B9D0-3305307E0B80}"/>
                    </a:ext>
                  </a:extLst>
                </p14:cNvPr>
                <p14:cNvContentPartPr/>
                <p14:nvPr/>
              </p14:nvContentPartPr>
              <p14:xfrm>
                <a:off x="10289077" y="348811"/>
                <a:ext cx="100800" cy="122040"/>
              </p14:xfrm>
            </p:contentPart>
          </mc:Choice>
          <mc:Fallback xmlns="">
            <p:pic>
              <p:nvPicPr>
                <p:cNvPr id="27" name="Freihand 26">
                  <a:extLst>
                    <a:ext uri="{FF2B5EF4-FFF2-40B4-BE49-F238E27FC236}">
                      <a16:creationId xmlns:a16="http://schemas.microsoft.com/office/drawing/2014/main" id="{DC9DDF8D-5EFA-46F0-B9D0-3305307E0B80}"/>
                    </a:ext>
                  </a:extLst>
                </p:cNvPr>
                <p:cNvPicPr/>
                <p:nvPr/>
              </p:nvPicPr>
              <p:blipFill>
                <a:blip r:embed="rId59"/>
                <a:stretch>
                  <a:fillRect/>
                </a:stretch>
              </p:blipFill>
              <p:spPr>
                <a:xfrm>
                  <a:off x="10284757" y="344491"/>
                  <a:ext cx="109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B6C2AEC4-E9F2-42FE-8182-49B33C45781D}"/>
                    </a:ext>
                  </a:extLst>
                </p14:cNvPr>
                <p14:cNvContentPartPr/>
                <p14:nvPr/>
              </p14:nvContentPartPr>
              <p14:xfrm>
                <a:off x="10395997" y="347371"/>
                <a:ext cx="203040" cy="60480"/>
              </p14:xfrm>
            </p:contentPart>
          </mc:Choice>
          <mc:Fallback xmlns="">
            <p:pic>
              <p:nvPicPr>
                <p:cNvPr id="28" name="Freihand 27">
                  <a:extLst>
                    <a:ext uri="{FF2B5EF4-FFF2-40B4-BE49-F238E27FC236}">
                      <a16:creationId xmlns:a16="http://schemas.microsoft.com/office/drawing/2014/main" id="{B6C2AEC4-E9F2-42FE-8182-49B33C45781D}"/>
                    </a:ext>
                  </a:extLst>
                </p:cNvPr>
                <p:cNvPicPr/>
                <p:nvPr/>
              </p:nvPicPr>
              <p:blipFill>
                <a:blip r:embed="rId61"/>
                <a:stretch>
                  <a:fillRect/>
                </a:stretch>
              </p:blipFill>
              <p:spPr>
                <a:xfrm>
                  <a:off x="10391677" y="343051"/>
                  <a:ext cx="211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2109433C-757D-47AD-AAD9-854F0E1978EA}"/>
                    </a:ext>
                  </a:extLst>
                </p14:cNvPr>
                <p14:cNvContentPartPr/>
                <p14:nvPr/>
              </p14:nvContentPartPr>
              <p14:xfrm>
                <a:off x="10754197" y="266731"/>
                <a:ext cx="322560" cy="132120"/>
              </p14:xfrm>
            </p:contentPart>
          </mc:Choice>
          <mc:Fallback xmlns="">
            <p:pic>
              <p:nvPicPr>
                <p:cNvPr id="29" name="Freihand 28">
                  <a:extLst>
                    <a:ext uri="{FF2B5EF4-FFF2-40B4-BE49-F238E27FC236}">
                      <a16:creationId xmlns:a16="http://schemas.microsoft.com/office/drawing/2014/main" id="{2109433C-757D-47AD-AAD9-854F0E1978EA}"/>
                    </a:ext>
                  </a:extLst>
                </p:cNvPr>
                <p:cNvPicPr/>
                <p:nvPr/>
              </p:nvPicPr>
              <p:blipFill>
                <a:blip r:embed="rId63"/>
                <a:stretch>
                  <a:fillRect/>
                </a:stretch>
              </p:blipFill>
              <p:spPr>
                <a:xfrm>
                  <a:off x="10749877" y="262411"/>
                  <a:ext cx="33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BA82EADB-50CD-42F7-B2FE-0E00D144FABA}"/>
                    </a:ext>
                  </a:extLst>
                </p14:cNvPr>
                <p14:cNvContentPartPr/>
                <p14:nvPr/>
              </p14:nvContentPartPr>
              <p14:xfrm>
                <a:off x="11015197" y="240091"/>
                <a:ext cx="27000" cy="18360"/>
              </p14:xfrm>
            </p:contentPart>
          </mc:Choice>
          <mc:Fallback xmlns="">
            <p:pic>
              <p:nvPicPr>
                <p:cNvPr id="30" name="Freihand 29">
                  <a:extLst>
                    <a:ext uri="{FF2B5EF4-FFF2-40B4-BE49-F238E27FC236}">
                      <a16:creationId xmlns:a16="http://schemas.microsoft.com/office/drawing/2014/main" id="{BA82EADB-50CD-42F7-B2FE-0E00D144FABA}"/>
                    </a:ext>
                  </a:extLst>
                </p:cNvPr>
                <p:cNvPicPr/>
                <p:nvPr/>
              </p:nvPicPr>
              <p:blipFill>
                <a:blip r:embed="rId65"/>
                <a:stretch>
                  <a:fillRect/>
                </a:stretch>
              </p:blipFill>
              <p:spPr>
                <a:xfrm>
                  <a:off x="11010877" y="235771"/>
                  <a:ext cx="35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147F5D9A-ABF4-46D2-B606-8DAFEEFF6D0B}"/>
                    </a:ext>
                  </a:extLst>
                </p14:cNvPr>
                <p14:cNvContentPartPr/>
                <p14:nvPr/>
              </p14:nvContentPartPr>
              <p14:xfrm>
                <a:off x="11100517" y="284731"/>
                <a:ext cx="160200" cy="86400"/>
              </p14:xfrm>
            </p:contentPart>
          </mc:Choice>
          <mc:Fallback xmlns="">
            <p:pic>
              <p:nvPicPr>
                <p:cNvPr id="31" name="Freihand 30">
                  <a:extLst>
                    <a:ext uri="{FF2B5EF4-FFF2-40B4-BE49-F238E27FC236}">
                      <a16:creationId xmlns:a16="http://schemas.microsoft.com/office/drawing/2014/main" id="{147F5D9A-ABF4-46D2-B606-8DAFEEFF6D0B}"/>
                    </a:ext>
                  </a:extLst>
                </p:cNvPr>
                <p:cNvPicPr/>
                <p:nvPr/>
              </p:nvPicPr>
              <p:blipFill>
                <a:blip r:embed="rId67"/>
                <a:stretch>
                  <a:fillRect/>
                </a:stretch>
              </p:blipFill>
              <p:spPr>
                <a:xfrm>
                  <a:off x="11096197" y="280411"/>
                  <a:ext cx="168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07247D04-D5CE-4DF1-95C1-4C2B229AB9A4}"/>
                    </a:ext>
                  </a:extLst>
                </p14:cNvPr>
                <p14:cNvContentPartPr/>
                <p14:nvPr/>
              </p14:nvContentPartPr>
              <p14:xfrm>
                <a:off x="10239037" y="452491"/>
                <a:ext cx="1180440" cy="37440"/>
              </p14:xfrm>
            </p:contentPart>
          </mc:Choice>
          <mc:Fallback xmlns="">
            <p:pic>
              <p:nvPicPr>
                <p:cNvPr id="32" name="Freihand 31">
                  <a:extLst>
                    <a:ext uri="{FF2B5EF4-FFF2-40B4-BE49-F238E27FC236}">
                      <a16:creationId xmlns:a16="http://schemas.microsoft.com/office/drawing/2014/main" id="{07247D04-D5CE-4DF1-95C1-4C2B229AB9A4}"/>
                    </a:ext>
                  </a:extLst>
                </p:cNvPr>
                <p:cNvPicPr/>
                <p:nvPr/>
              </p:nvPicPr>
              <p:blipFill>
                <a:blip r:embed="rId69"/>
                <a:stretch>
                  <a:fillRect/>
                </a:stretch>
              </p:blipFill>
              <p:spPr>
                <a:xfrm>
                  <a:off x="10234717" y="448171"/>
                  <a:ext cx="1189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C09352C4-E66F-4FE5-A281-55A2D4D0F801}"/>
                    </a:ext>
                  </a:extLst>
                </p14:cNvPr>
                <p14:cNvContentPartPr/>
                <p14:nvPr/>
              </p14:nvContentPartPr>
              <p14:xfrm>
                <a:off x="10633597" y="541411"/>
                <a:ext cx="280800" cy="314640"/>
              </p14:xfrm>
            </p:contentPart>
          </mc:Choice>
          <mc:Fallback xmlns="">
            <p:pic>
              <p:nvPicPr>
                <p:cNvPr id="42" name="Freihand 41">
                  <a:extLst>
                    <a:ext uri="{FF2B5EF4-FFF2-40B4-BE49-F238E27FC236}">
                      <a16:creationId xmlns:a16="http://schemas.microsoft.com/office/drawing/2014/main" id="{C09352C4-E66F-4FE5-A281-55A2D4D0F801}"/>
                    </a:ext>
                  </a:extLst>
                </p:cNvPr>
                <p:cNvPicPr/>
                <p:nvPr/>
              </p:nvPicPr>
              <p:blipFill>
                <a:blip r:embed="rId71"/>
                <a:stretch>
                  <a:fillRect/>
                </a:stretch>
              </p:blipFill>
              <p:spPr>
                <a:xfrm>
                  <a:off x="10629277" y="537091"/>
                  <a:ext cx="289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73B839F9-8918-4EC8-93C2-3AC0E4FF51C6}"/>
                    </a:ext>
                  </a:extLst>
                </p14:cNvPr>
                <p14:cNvContentPartPr/>
                <p14:nvPr/>
              </p14:nvContentPartPr>
              <p14:xfrm>
                <a:off x="10231477" y="950371"/>
                <a:ext cx="168840" cy="175320"/>
              </p14:xfrm>
            </p:contentPart>
          </mc:Choice>
          <mc:Fallback xmlns="">
            <p:pic>
              <p:nvPicPr>
                <p:cNvPr id="44" name="Freihand 43">
                  <a:extLst>
                    <a:ext uri="{FF2B5EF4-FFF2-40B4-BE49-F238E27FC236}">
                      <a16:creationId xmlns:a16="http://schemas.microsoft.com/office/drawing/2014/main" id="{73B839F9-8918-4EC8-93C2-3AC0E4FF51C6}"/>
                    </a:ext>
                  </a:extLst>
                </p:cNvPr>
                <p:cNvPicPr/>
                <p:nvPr/>
              </p:nvPicPr>
              <p:blipFill>
                <a:blip r:embed="rId73"/>
                <a:stretch>
                  <a:fillRect/>
                </a:stretch>
              </p:blipFill>
              <p:spPr>
                <a:xfrm>
                  <a:off x="10227157" y="946051"/>
                  <a:ext cx="177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5A2F6A6D-0BBF-468D-9378-0CF49C7E74A0}"/>
                    </a:ext>
                  </a:extLst>
                </p14:cNvPr>
                <p14:cNvContentPartPr/>
                <p14:nvPr/>
              </p14:nvContentPartPr>
              <p14:xfrm>
                <a:off x="10171717" y="905371"/>
                <a:ext cx="212400" cy="5760"/>
              </p14:xfrm>
            </p:contentPart>
          </mc:Choice>
          <mc:Fallback xmlns="">
            <p:pic>
              <p:nvPicPr>
                <p:cNvPr id="45" name="Freihand 44">
                  <a:extLst>
                    <a:ext uri="{FF2B5EF4-FFF2-40B4-BE49-F238E27FC236}">
                      <a16:creationId xmlns:a16="http://schemas.microsoft.com/office/drawing/2014/main" id="{5A2F6A6D-0BBF-468D-9378-0CF49C7E74A0}"/>
                    </a:ext>
                  </a:extLst>
                </p:cNvPr>
                <p:cNvPicPr/>
                <p:nvPr/>
              </p:nvPicPr>
              <p:blipFill>
                <a:blip r:embed="rId75"/>
                <a:stretch>
                  <a:fillRect/>
                </a:stretch>
              </p:blipFill>
              <p:spPr>
                <a:xfrm>
                  <a:off x="10167397" y="901051"/>
                  <a:ext cx="221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37BFF07-685D-4C95-AAB5-2366BE8BA50A}"/>
                    </a:ext>
                  </a:extLst>
                </p14:cNvPr>
                <p14:cNvContentPartPr/>
                <p14:nvPr/>
              </p14:nvContentPartPr>
              <p14:xfrm>
                <a:off x="10426597" y="1012651"/>
                <a:ext cx="174240" cy="11160"/>
              </p14:xfrm>
            </p:contentPart>
          </mc:Choice>
          <mc:Fallback xmlns="">
            <p:pic>
              <p:nvPicPr>
                <p:cNvPr id="47" name="Freihand 46">
                  <a:extLst>
                    <a:ext uri="{FF2B5EF4-FFF2-40B4-BE49-F238E27FC236}">
                      <a16:creationId xmlns:a16="http://schemas.microsoft.com/office/drawing/2014/main" id="{937BFF07-685D-4C95-AAB5-2366BE8BA50A}"/>
                    </a:ext>
                  </a:extLst>
                </p:cNvPr>
                <p:cNvPicPr/>
                <p:nvPr/>
              </p:nvPicPr>
              <p:blipFill>
                <a:blip r:embed="rId77"/>
                <a:stretch>
                  <a:fillRect/>
                </a:stretch>
              </p:blipFill>
              <p:spPr>
                <a:xfrm>
                  <a:off x="10422277" y="1008331"/>
                  <a:ext cx="182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B1FF08E5-D9CC-484F-9065-9AF40E990B3A}"/>
                    </a:ext>
                  </a:extLst>
                </p14:cNvPr>
                <p14:cNvContentPartPr/>
                <p14:nvPr/>
              </p14:nvContentPartPr>
              <p14:xfrm>
                <a:off x="10613437" y="942451"/>
                <a:ext cx="194040" cy="159840"/>
              </p14:xfrm>
            </p:contentPart>
          </mc:Choice>
          <mc:Fallback xmlns="">
            <p:pic>
              <p:nvPicPr>
                <p:cNvPr id="48" name="Freihand 47">
                  <a:extLst>
                    <a:ext uri="{FF2B5EF4-FFF2-40B4-BE49-F238E27FC236}">
                      <a16:creationId xmlns:a16="http://schemas.microsoft.com/office/drawing/2014/main" id="{B1FF08E5-D9CC-484F-9065-9AF40E990B3A}"/>
                    </a:ext>
                  </a:extLst>
                </p:cNvPr>
                <p:cNvPicPr/>
                <p:nvPr/>
              </p:nvPicPr>
              <p:blipFill>
                <a:blip r:embed="rId79"/>
                <a:stretch>
                  <a:fillRect/>
                </a:stretch>
              </p:blipFill>
              <p:spPr>
                <a:xfrm>
                  <a:off x="10609117" y="938131"/>
                  <a:ext cx="202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Freihand 33">
                  <a:extLst>
                    <a:ext uri="{FF2B5EF4-FFF2-40B4-BE49-F238E27FC236}">
                      <a16:creationId xmlns:a16="http://schemas.microsoft.com/office/drawing/2014/main" id="{8A06DCBE-9BCE-450F-912C-9323D648DD33}"/>
                    </a:ext>
                  </a:extLst>
                </p14:cNvPr>
                <p14:cNvContentPartPr/>
                <p14:nvPr/>
              </p14:nvContentPartPr>
              <p14:xfrm>
                <a:off x="9195757" y="789451"/>
                <a:ext cx="308520" cy="30240"/>
              </p14:xfrm>
            </p:contentPart>
          </mc:Choice>
          <mc:Fallback xmlns="">
            <p:pic>
              <p:nvPicPr>
                <p:cNvPr id="34" name="Freihand 33">
                  <a:extLst>
                    <a:ext uri="{FF2B5EF4-FFF2-40B4-BE49-F238E27FC236}">
                      <a16:creationId xmlns:a16="http://schemas.microsoft.com/office/drawing/2014/main" id="{8A06DCBE-9BCE-450F-912C-9323D648DD33}"/>
                    </a:ext>
                  </a:extLst>
                </p:cNvPr>
                <p:cNvPicPr/>
                <p:nvPr/>
              </p:nvPicPr>
              <p:blipFill>
                <a:blip r:embed="rId81"/>
                <a:stretch>
                  <a:fillRect/>
                </a:stretch>
              </p:blipFill>
              <p:spPr>
                <a:xfrm>
                  <a:off x="9191437" y="785131"/>
                  <a:ext cx="31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Freihand 34">
                  <a:extLst>
                    <a:ext uri="{FF2B5EF4-FFF2-40B4-BE49-F238E27FC236}">
                      <a16:creationId xmlns:a16="http://schemas.microsoft.com/office/drawing/2014/main" id="{9F03DB92-689A-4F3C-87F3-11C01F3E89C5}"/>
                    </a:ext>
                  </a:extLst>
                </p14:cNvPr>
                <p14:cNvContentPartPr/>
                <p14:nvPr/>
              </p14:nvContentPartPr>
              <p14:xfrm>
                <a:off x="9357397" y="787651"/>
                <a:ext cx="158400" cy="27360"/>
              </p14:xfrm>
            </p:contentPart>
          </mc:Choice>
          <mc:Fallback xmlns="">
            <p:pic>
              <p:nvPicPr>
                <p:cNvPr id="35" name="Freihand 34">
                  <a:extLst>
                    <a:ext uri="{FF2B5EF4-FFF2-40B4-BE49-F238E27FC236}">
                      <a16:creationId xmlns:a16="http://schemas.microsoft.com/office/drawing/2014/main" id="{9F03DB92-689A-4F3C-87F3-11C01F3E89C5}"/>
                    </a:ext>
                  </a:extLst>
                </p:cNvPr>
                <p:cNvPicPr/>
                <p:nvPr/>
              </p:nvPicPr>
              <p:blipFill>
                <a:blip r:embed="rId83"/>
                <a:stretch>
                  <a:fillRect/>
                </a:stretch>
              </p:blipFill>
              <p:spPr>
                <a:xfrm>
                  <a:off x="9353077" y="783331"/>
                  <a:ext cx="167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4D14279D-B4F3-4B09-86AB-A68EC26F4463}"/>
                    </a:ext>
                  </a:extLst>
                </p14:cNvPr>
                <p14:cNvContentPartPr/>
                <p14:nvPr/>
              </p14:nvContentPartPr>
              <p14:xfrm>
                <a:off x="9210877" y="758491"/>
                <a:ext cx="28800" cy="3240"/>
              </p14:xfrm>
            </p:contentPart>
          </mc:Choice>
          <mc:Fallback xmlns="">
            <p:pic>
              <p:nvPicPr>
                <p:cNvPr id="56" name="Freihand 55">
                  <a:extLst>
                    <a:ext uri="{FF2B5EF4-FFF2-40B4-BE49-F238E27FC236}">
                      <a16:creationId xmlns:a16="http://schemas.microsoft.com/office/drawing/2014/main" id="{4D14279D-B4F3-4B09-86AB-A68EC26F4463}"/>
                    </a:ext>
                  </a:extLst>
                </p:cNvPr>
                <p:cNvPicPr/>
                <p:nvPr/>
              </p:nvPicPr>
              <p:blipFill>
                <a:blip r:embed="rId85"/>
                <a:stretch>
                  <a:fillRect/>
                </a:stretch>
              </p:blipFill>
              <p:spPr>
                <a:xfrm>
                  <a:off x="9206557" y="754171"/>
                  <a:ext cx="37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E38519C9-DB5F-4F91-B074-C9B5D2559921}"/>
                    </a:ext>
                  </a:extLst>
                </p14:cNvPr>
                <p14:cNvContentPartPr/>
                <p14:nvPr/>
              </p14:nvContentPartPr>
              <p14:xfrm>
                <a:off x="9180277" y="739771"/>
                <a:ext cx="274320" cy="22680"/>
              </p14:xfrm>
            </p:contentPart>
          </mc:Choice>
          <mc:Fallback xmlns="">
            <p:pic>
              <p:nvPicPr>
                <p:cNvPr id="57" name="Freihand 56">
                  <a:extLst>
                    <a:ext uri="{FF2B5EF4-FFF2-40B4-BE49-F238E27FC236}">
                      <a16:creationId xmlns:a16="http://schemas.microsoft.com/office/drawing/2014/main" id="{E38519C9-DB5F-4F91-B074-C9B5D2559921}"/>
                    </a:ext>
                  </a:extLst>
                </p:cNvPr>
                <p:cNvPicPr/>
                <p:nvPr/>
              </p:nvPicPr>
              <p:blipFill>
                <a:blip r:embed="rId87"/>
                <a:stretch>
                  <a:fillRect/>
                </a:stretch>
              </p:blipFill>
              <p:spPr>
                <a:xfrm>
                  <a:off x="9175957" y="735451"/>
                  <a:ext cx="282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19C7365B-69F7-4F49-8C2D-0366D8E61E53}"/>
                    </a:ext>
                  </a:extLst>
                </p14:cNvPr>
                <p14:cNvContentPartPr/>
                <p14:nvPr/>
              </p14:nvContentPartPr>
              <p14:xfrm>
                <a:off x="7963837" y="1224331"/>
                <a:ext cx="231120" cy="109440"/>
              </p14:xfrm>
            </p:contentPart>
          </mc:Choice>
          <mc:Fallback xmlns="">
            <p:pic>
              <p:nvPicPr>
                <p:cNvPr id="58" name="Freihand 57">
                  <a:extLst>
                    <a:ext uri="{FF2B5EF4-FFF2-40B4-BE49-F238E27FC236}">
                      <a16:creationId xmlns:a16="http://schemas.microsoft.com/office/drawing/2014/main" id="{19C7365B-69F7-4F49-8C2D-0366D8E61E53}"/>
                    </a:ext>
                  </a:extLst>
                </p:cNvPr>
                <p:cNvPicPr/>
                <p:nvPr/>
              </p:nvPicPr>
              <p:blipFill>
                <a:blip r:embed="rId89"/>
                <a:stretch>
                  <a:fillRect/>
                </a:stretch>
              </p:blipFill>
              <p:spPr>
                <a:xfrm>
                  <a:off x="7959517" y="1220011"/>
                  <a:ext cx="239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2475C85E-151E-4CE2-8181-A02A4227BE52}"/>
                    </a:ext>
                  </a:extLst>
                </p14:cNvPr>
                <p14:cNvContentPartPr/>
                <p14:nvPr/>
              </p14:nvContentPartPr>
              <p14:xfrm>
                <a:off x="10556197" y="1270411"/>
                <a:ext cx="186480" cy="186120"/>
              </p14:xfrm>
            </p:contentPart>
          </mc:Choice>
          <mc:Fallback xmlns="">
            <p:pic>
              <p:nvPicPr>
                <p:cNvPr id="61" name="Freihand 60">
                  <a:extLst>
                    <a:ext uri="{FF2B5EF4-FFF2-40B4-BE49-F238E27FC236}">
                      <a16:creationId xmlns:a16="http://schemas.microsoft.com/office/drawing/2014/main" id="{2475C85E-151E-4CE2-8181-A02A4227BE52}"/>
                    </a:ext>
                  </a:extLst>
                </p:cNvPr>
                <p:cNvPicPr/>
                <p:nvPr/>
              </p:nvPicPr>
              <p:blipFill>
                <a:blip r:embed="rId91"/>
                <a:stretch>
                  <a:fillRect/>
                </a:stretch>
              </p:blipFill>
              <p:spPr>
                <a:xfrm>
                  <a:off x="10551877" y="1266091"/>
                  <a:ext cx="19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28C75486-94F8-486F-B755-A2100EA9935C}"/>
                    </a:ext>
                  </a:extLst>
                </p14:cNvPr>
                <p14:cNvContentPartPr/>
                <p14:nvPr/>
              </p14:nvContentPartPr>
              <p14:xfrm>
                <a:off x="10840957" y="1322611"/>
                <a:ext cx="160920" cy="14760"/>
              </p14:xfrm>
            </p:contentPart>
          </mc:Choice>
          <mc:Fallback xmlns="">
            <p:pic>
              <p:nvPicPr>
                <p:cNvPr id="62" name="Freihand 61">
                  <a:extLst>
                    <a:ext uri="{FF2B5EF4-FFF2-40B4-BE49-F238E27FC236}">
                      <a16:creationId xmlns:a16="http://schemas.microsoft.com/office/drawing/2014/main" id="{28C75486-94F8-486F-B755-A2100EA9935C}"/>
                    </a:ext>
                  </a:extLst>
                </p:cNvPr>
                <p:cNvPicPr/>
                <p:nvPr/>
              </p:nvPicPr>
              <p:blipFill>
                <a:blip r:embed="rId93"/>
                <a:stretch>
                  <a:fillRect/>
                </a:stretch>
              </p:blipFill>
              <p:spPr>
                <a:xfrm>
                  <a:off x="10836637" y="1318291"/>
                  <a:ext cx="169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1DC3B236-DBB1-430F-BD0A-F4BBE6B21422}"/>
                    </a:ext>
                  </a:extLst>
                </p14:cNvPr>
                <p14:cNvContentPartPr/>
                <p14:nvPr/>
              </p14:nvContentPartPr>
              <p14:xfrm>
                <a:off x="10848877" y="1370131"/>
                <a:ext cx="182520" cy="11160"/>
              </p14:xfrm>
            </p:contentPart>
          </mc:Choice>
          <mc:Fallback xmlns="">
            <p:pic>
              <p:nvPicPr>
                <p:cNvPr id="63" name="Freihand 62">
                  <a:extLst>
                    <a:ext uri="{FF2B5EF4-FFF2-40B4-BE49-F238E27FC236}">
                      <a16:creationId xmlns:a16="http://schemas.microsoft.com/office/drawing/2014/main" id="{1DC3B236-DBB1-430F-BD0A-F4BBE6B21422}"/>
                    </a:ext>
                  </a:extLst>
                </p:cNvPr>
                <p:cNvPicPr/>
                <p:nvPr/>
              </p:nvPicPr>
              <p:blipFill>
                <a:blip r:embed="rId95"/>
                <a:stretch>
                  <a:fillRect/>
                </a:stretch>
              </p:blipFill>
              <p:spPr>
                <a:xfrm>
                  <a:off x="10844557" y="1365811"/>
                  <a:ext cx="191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CF08B9B0-7FBC-4C45-94AB-89B5FF05BAE4}"/>
                    </a:ext>
                  </a:extLst>
                </p14:cNvPr>
                <p14:cNvContentPartPr/>
                <p14:nvPr/>
              </p14:nvContentPartPr>
              <p14:xfrm>
                <a:off x="11119957" y="1246651"/>
                <a:ext cx="155520" cy="192960"/>
              </p14:xfrm>
            </p:contentPart>
          </mc:Choice>
          <mc:Fallback xmlns="">
            <p:pic>
              <p:nvPicPr>
                <p:cNvPr id="65" name="Freihand 64">
                  <a:extLst>
                    <a:ext uri="{FF2B5EF4-FFF2-40B4-BE49-F238E27FC236}">
                      <a16:creationId xmlns:a16="http://schemas.microsoft.com/office/drawing/2014/main" id="{CF08B9B0-7FBC-4C45-94AB-89B5FF05BAE4}"/>
                    </a:ext>
                  </a:extLst>
                </p:cNvPr>
                <p:cNvPicPr/>
                <p:nvPr/>
              </p:nvPicPr>
              <p:blipFill>
                <a:blip r:embed="rId97"/>
                <a:stretch>
                  <a:fillRect/>
                </a:stretch>
              </p:blipFill>
              <p:spPr>
                <a:xfrm>
                  <a:off x="11115637" y="1242331"/>
                  <a:ext cx="164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935A8FD1-6CF6-40BA-B486-F691F4D926DC}"/>
                    </a:ext>
                  </a:extLst>
                </p14:cNvPr>
                <p14:cNvContentPartPr/>
                <p14:nvPr/>
              </p14:nvContentPartPr>
              <p14:xfrm>
                <a:off x="11068477" y="1182571"/>
                <a:ext cx="227880" cy="7200"/>
              </p14:xfrm>
            </p:contentPart>
          </mc:Choice>
          <mc:Fallback xmlns="">
            <p:pic>
              <p:nvPicPr>
                <p:cNvPr id="66" name="Freihand 65">
                  <a:extLst>
                    <a:ext uri="{FF2B5EF4-FFF2-40B4-BE49-F238E27FC236}">
                      <a16:creationId xmlns:a16="http://schemas.microsoft.com/office/drawing/2014/main" id="{935A8FD1-6CF6-40BA-B486-F691F4D926DC}"/>
                    </a:ext>
                  </a:extLst>
                </p:cNvPr>
                <p:cNvPicPr/>
                <p:nvPr/>
              </p:nvPicPr>
              <p:blipFill>
                <a:blip r:embed="rId99"/>
                <a:stretch>
                  <a:fillRect/>
                </a:stretch>
              </p:blipFill>
              <p:spPr>
                <a:xfrm>
                  <a:off x="11064157" y="1178251"/>
                  <a:ext cx="236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E27CC638-F291-4755-B643-70267CFF5DC4}"/>
                    </a:ext>
                  </a:extLst>
                </p14:cNvPr>
                <p14:cNvContentPartPr/>
                <p14:nvPr/>
              </p14:nvContentPartPr>
              <p14:xfrm>
                <a:off x="11355757" y="1340251"/>
                <a:ext cx="172800" cy="6120"/>
              </p14:xfrm>
            </p:contentPart>
          </mc:Choice>
          <mc:Fallback xmlns="">
            <p:pic>
              <p:nvPicPr>
                <p:cNvPr id="68" name="Freihand 67">
                  <a:extLst>
                    <a:ext uri="{FF2B5EF4-FFF2-40B4-BE49-F238E27FC236}">
                      <a16:creationId xmlns:a16="http://schemas.microsoft.com/office/drawing/2014/main" id="{E27CC638-F291-4755-B643-70267CFF5DC4}"/>
                    </a:ext>
                  </a:extLst>
                </p:cNvPr>
                <p:cNvPicPr/>
                <p:nvPr/>
              </p:nvPicPr>
              <p:blipFill>
                <a:blip r:embed="rId101"/>
                <a:stretch>
                  <a:fillRect/>
                </a:stretch>
              </p:blipFill>
              <p:spPr>
                <a:xfrm>
                  <a:off x="11351437" y="1335931"/>
                  <a:ext cx="181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7AF77B1F-18A8-4DCE-A5CB-D6639D97E7EB}"/>
                    </a:ext>
                  </a:extLst>
                </p14:cNvPr>
                <p14:cNvContentPartPr/>
                <p14:nvPr/>
              </p14:nvContentPartPr>
              <p14:xfrm>
                <a:off x="11561317" y="1236931"/>
                <a:ext cx="171000" cy="229680"/>
              </p14:xfrm>
            </p:contentPart>
          </mc:Choice>
          <mc:Fallback xmlns="">
            <p:pic>
              <p:nvPicPr>
                <p:cNvPr id="69" name="Freihand 68">
                  <a:extLst>
                    <a:ext uri="{FF2B5EF4-FFF2-40B4-BE49-F238E27FC236}">
                      <a16:creationId xmlns:a16="http://schemas.microsoft.com/office/drawing/2014/main" id="{7AF77B1F-18A8-4DCE-A5CB-D6639D97E7EB}"/>
                    </a:ext>
                  </a:extLst>
                </p:cNvPr>
                <p:cNvPicPr/>
                <p:nvPr/>
              </p:nvPicPr>
              <p:blipFill>
                <a:blip r:embed="rId103"/>
                <a:stretch>
                  <a:fillRect/>
                </a:stretch>
              </p:blipFill>
              <p:spPr>
                <a:xfrm>
                  <a:off x="11556997" y="1232611"/>
                  <a:ext cx="179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 name="Freihand 49">
                  <a:extLst>
                    <a:ext uri="{FF2B5EF4-FFF2-40B4-BE49-F238E27FC236}">
                      <a16:creationId xmlns:a16="http://schemas.microsoft.com/office/drawing/2014/main" id="{5F613E55-CBB1-4455-AC36-09366547335E}"/>
                    </a:ext>
                  </a:extLst>
                </p14:cNvPr>
                <p14:cNvContentPartPr/>
                <p14:nvPr/>
              </p14:nvContentPartPr>
              <p14:xfrm>
                <a:off x="7063117" y="1210291"/>
                <a:ext cx="162720" cy="267840"/>
              </p14:xfrm>
            </p:contentPart>
          </mc:Choice>
          <mc:Fallback xmlns="">
            <p:pic>
              <p:nvPicPr>
                <p:cNvPr id="50" name="Freihand 49">
                  <a:extLst>
                    <a:ext uri="{FF2B5EF4-FFF2-40B4-BE49-F238E27FC236}">
                      <a16:creationId xmlns:a16="http://schemas.microsoft.com/office/drawing/2014/main" id="{5F613E55-CBB1-4455-AC36-09366547335E}"/>
                    </a:ext>
                  </a:extLst>
                </p:cNvPr>
                <p:cNvPicPr/>
                <p:nvPr/>
              </p:nvPicPr>
              <p:blipFill>
                <a:blip r:embed="rId105"/>
                <a:stretch>
                  <a:fillRect/>
                </a:stretch>
              </p:blipFill>
              <p:spPr>
                <a:xfrm>
                  <a:off x="7058797" y="1205971"/>
                  <a:ext cx="171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 name="Freihand 50">
                  <a:extLst>
                    <a:ext uri="{FF2B5EF4-FFF2-40B4-BE49-F238E27FC236}">
                      <a16:creationId xmlns:a16="http://schemas.microsoft.com/office/drawing/2014/main" id="{F5844457-B2DA-438C-9DA1-EF43B14E44BE}"/>
                    </a:ext>
                  </a:extLst>
                </p14:cNvPr>
                <p14:cNvContentPartPr/>
                <p14:nvPr/>
              </p14:nvContentPartPr>
              <p14:xfrm>
                <a:off x="7303237" y="1226491"/>
                <a:ext cx="173880" cy="89280"/>
              </p14:xfrm>
            </p:contentPart>
          </mc:Choice>
          <mc:Fallback xmlns="">
            <p:pic>
              <p:nvPicPr>
                <p:cNvPr id="51" name="Freihand 50">
                  <a:extLst>
                    <a:ext uri="{FF2B5EF4-FFF2-40B4-BE49-F238E27FC236}">
                      <a16:creationId xmlns:a16="http://schemas.microsoft.com/office/drawing/2014/main" id="{F5844457-B2DA-438C-9DA1-EF43B14E44BE}"/>
                    </a:ext>
                  </a:extLst>
                </p:cNvPr>
                <p:cNvPicPr/>
                <p:nvPr/>
              </p:nvPicPr>
              <p:blipFill>
                <a:blip r:embed="rId107"/>
                <a:stretch>
                  <a:fillRect/>
                </a:stretch>
              </p:blipFill>
              <p:spPr>
                <a:xfrm>
                  <a:off x="7298917" y="1222171"/>
                  <a:ext cx="182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3" name="Freihand 52">
                  <a:extLst>
                    <a:ext uri="{FF2B5EF4-FFF2-40B4-BE49-F238E27FC236}">
                      <a16:creationId xmlns:a16="http://schemas.microsoft.com/office/drawing/2014/main" id="{EBC5CEFB-2F61-427C-A6A8-FBD393BF3299}"/>
                    </a:ext>
                  </a:extLst>
                </p14:cNvPr>
                <p14:cNvContentPartPr/>
                <p14:nvPr/>
              </p14:nvContentPartPr>
              <p14:xfrm>
                <a:off x="7657837" y="1229011"/>
                <a:ext cx="170640" cy="28800"/>
              </p14:xfrm>
            </p:contentPart>
          </mc:Choice>
          <mc:Fallback xmlns="">
            <p:pic>
              <p:nvPicPr>
                <p:cNvPr id="53" name="Freihand 52">
                  <a:extLst>
                    <a:ext uri="{FF2B5EF4-FFF2-40B4-BE49-F238E27FC236}">
                      <a16:creationId xmlns:a16="http://schemas.microsoft.com/office/drawing/2014/main" id="{EBC5CEFB-2F61-427C-A6A8-FBD393BF3299}"/>
                    </a:ext>
                  </a:extLst>
                </p:cNvPr>
                <p:cNvPicPr/>
                <p:nvPr/>
              </p:nvPicPr>
              <p:blipFill>
                <a:blip r:embed="rId109"/>
                <a:stretch>
                  <a:fillRect/>
                </a:stretch>
              </p:blipFill>
              <p:spPr>
                <a:xfrm>
                  <a:off x="7653517" y="1224691"/>
                  <a:ext cx="179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 name="Freihand 53">
                  <a:extLst>
                    <a:ext uri="{FF2B5EF4-FFF2-40B4-BE49-F238E27FC236}">
                      <a16:creationId xmlns:a16="http://schemas.microsoft.com/office/drawing/2014/main" id="{0F57A6B5-E0D4-4EAD-A6AB-37E2DCAC2B29}"/>
                    </a:ext>
                  </a:extLst>
                </p14:cNvPr>
                <p14:cNvContentPartPr/>
                <p14:nvPr/>
              </p14:nvContentPartPr>
              <p14:xfrm>
                <a:off x="7668277" y="1307131"/>
                <a:ext cx="179280" cy="7200"/>
              </p14:xfrm>
            </p:contentPart>
          </mc:Choice>
          <mc:Fallback xmlns="">
            <p:pic>
              <p:nvPicPr>
                <p:cNvPr id="54" name="Freihand 53">
                  <a:extLst>
                    <a:ext uri="{FF2B5EF4-FFF2-40B4-BE49-F238E27FC236}">
                      <a16:creationId xmlns:a16="http://schemas.microsoft.com/office/drawing/2014/main" id="{0F57A6B5-E0D4-4EAD-A6AB-37E2DCAC2B29}"/>
                    </a:ext>
                  </a:extLst>
                </p:cNvPr>
                <p:cNvPicPr/>
                <p:nvPr/>
              </p:nvPicPr>
              <p:blipFill>
                <a:blip r:embed="rId111"/>
                <a:stretch>
                  <a:fillRect/>
                </a:stretch>
              </p:blipFill>
              <p:spPr>
                <a:xfrm>
                  <a:off x="7663957" y="1302811"/>
                  <a:ext cx="187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9572DE4F-05FA-4F47-A188-E904A8905245}"/>
                    </a:ext>
                  </a:extLst>
                </p14:cNvPr>
                <p14:cNvContentPartPr/>
                <p14:nvPr/>
              </p14:nvContentPartPr>
              <p14:xfrm>
                <a:off x="8251117" y="1130371"/>
                <a:ext cx="112680" cy="193320"/>
              </p14:xfrm>
            </p:contentPart>
          </mc:Choice>
          <mc:Fallback xmlns="">
            <p:pic>
              <p:nvPicPr>
                <p:cNvPr id="71" name="Freihand 70">
                  <a:extLst>
                    <a:ext uri="{FF2B5EF4-FFF2-40B4-BE49-F238E27FC236}">
                      <a16:creationId xmlns:a16="http://schemas.microsoft.com/office/drawing/2014/main" id="{9572DE4F-05FA-4F47-A188-E904A8905245}"/>
                    </a:ext>
                  </a:extLst>
                </p:cNvPr>
                <p:cNvPicPr/>
                <p:nvPr/>
              </p:nvPicPr>
              <p:blipFill>
                <a:blip r:embed="rId113"/>
                <a:stretch>
                  <a:fillRect/>
                </a:stretch>
              </p:blipFill>
              <p:spPr>
                <a:xfrm>
                  <a:off x="8246797" y="1126051"/>
                  <a:ext cx="121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23833D17-C98D-4C4F-9CE8-AB92358578F8}"/>
                    </a:ext>
                  </a:extLst>
                </p14:cNvPr>
                <p14:cNvContentPartPr/>
                <p14:nvPr/>
              </p14:nvContentPartPr>
              <p14:xfrm>
                <a:off x="8394397" y="1167091"/>
                <a:ext cx="158400" cy="135720"/>
              </p14:xfrm>
            </p:contentPart>
          </mc:Choice>
          <mc:Fallback xmlns="">
            <p:pic>
              <p:nvPicPr>
                <p:cNvPr id="72" name="Freihand 71">
                  <a:extLst>
                    <a:ext uri="{FF2B5EF4-FFF2-40B4-BE49-F238E27FC236}">
                      <a16:creationId xmlns:a16="http://schemas.microsoft.com/office/drawing/2014/main" id="{23833D17-C98D-4C4F-9CE8-AB92358578F8}"/>
                    </a:ext>
                  </a:extLst>
                </p:cNvPr>
                <p:cNvPicPr/>
                <p:nvPr/>
              </p:nvPicPr>
              <p:blipFill>
                <a:blip r:embed="rId115"/>
                <a:stretch>
                  <a:fillRect/>
                </a:stretch>
              </p:blipFill>
              <p:spPr>
                <a:xfrm>
                  <a:off x="8390077" y="1162771"/>
                  <a:ext cx="167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0A4A10BD-A72B-4899-9CE2-7BA40712DE10}"/>
                    </a:ext>
                  </a:extLst>
                </p14:cNvPr>
                <p14:cNvContentPartPr/>
                <p14:nvPr/>
              </p14:nvContentPartPr>
              <p14:xfrm>
                <a:off x="8406637" y="1123891"/>
                <a:ext cx="137880" cy="20520"/>
              </p14:xfrm>
            </p:contentPart>
          </mc:Choice>
          <mc:Fallback xmlns="">
            <p:pic>
              <p:nvPicPr>
                <p:cNvPr id="73" name="Freihand 72">
                  <a:extLst>
                    <a:ext uri="{FF2B5EF4-FFF2-40B4-BE49-F238E27FC236}">
                      <a16:creationId xmlns:a16="http://schemas.microsoft.com/office/drawing/2014/main" id="{0A4A10BD-A72B-4899-9CE2-7BA40712DE10}"/>
                    </a:ext>
                  </a:extLst>
                </p:cNvPr>
                <p:cNvPicPr/>
                <p:nvPr/>
              </p:nvPicPr>
              <p:blipFill>
                <a:blip r:embed="rId117"/>
                <a:stretch>
                  <a:fillRect/>
                </a:stretch>
              </p:blipFill>
              <p:spPr>
                <a:xfrm>
                  <a:off x="8402317" y="1119571"/>
                  <a:ext cx="146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91F3E73-43A9-47FC-9852-ACCEAA48EC18}"/>
                    </a:ext>
                  </a:extLst>
                </p14:cNvPr>
                <p14:cNvContentPartPr/>
                <p14:nvPr/>
              </p14:nvContentPartPr>
              <p14:xfrm>
                <a:off x="8686717" y="1218571"/>
                <a:ext cx="138600" cy="9720"/>
              </p14:xfrm>
            </p:contentPart>
          </mc:Choice>
          <mc:Fallback xmlns="">
            <p:pic>
              <p:nvPicPr>
                <p:cNvPr id="74" name="Freihand 73">
                  <a:extLst>
                    <a:ext uri="{FF2B5EF4-FFF2-40B4-BE49-F238E27FC236}">
                      <a16:creationId xmlns:a16="http://schemas.microsoft.com/office/drawing/2014/main" id="{A91F3E73-43A9-47FC-9852-ACCEAA48EC18}"/>
                    </a:ext>
                  </a:extLst>
                </p:cNvPr>
                <p:cNvPicPr/>
                <p:nvPr/>
              </p:nvPicPr>
              <p:blipFill>
                <a:blip r:embed="rId119"/>
                <a:stretch>
                  <a:fillRect/>
                </a:stretch>
              </p:blipFill>
              <p:spPr>
                <a:xfrm>
                  <a:off x="8682397" y="1214251"/>
                  <a:ext cx="147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E2C0058F-E737-43F8-90E4-802DC4AEB930}"/>
                    </a:ext>
                  </a:extLst>
                </p14:cNvPr>
                <p14:cNvContentPartPr/>
                <p14:nvPr/>
              </p14:nvContentPartPr>
              <p14:xfrm>
                <a:off x="8838637" y="1148011"/>
                <a:ext cx="122400" cy="207720"/>
              </p14:xfrm>
            </p:contentPart>
          </mc:Choice>
          <mc:Fallback xmlns="">
            <p:pic>
              <p:nvPicPr>
                <p:cNvPr id="75" name="Freihand 74">
                  <a:extLst>
                    <a:ext uri="{FF2B5EF4-FFF2-40B4-BE49-F238E27FC236}">
                      <a16:creationId xmlns:a16="http://schemas.microsoft.com/office/drawing/2014/main" id="{E2C0058F-E737-43F8-90E4-802DC4AEB930}"/>
                    </a:ext>
                  </a:extLst>
                </p:cNvPr>
                <p:cNvPicPr/>
                <p:nvPr/>
              </p:nvPicPr>
              <p:blipFill>
                <a:blip r:embed="rId121"/>
                <a:stretch>
                  <a:fillRect/>
                </a:stretch>
              </p:blipFill>
              <p:spPr>
                <a:xfrm>
                  <a:off x="8834317" y="1143691"/>
                  <a:ext cx="131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69E0DBBF-A7D6-4D32-806A-2E8C38426DAA}"/>
                    </a:ext>
                  </a:extLst>
                </p14:cNvPr>
                <p14:cNvContentPartPr/>
                <p14:nvPr/>
              </p14:nvContentPartPr>
              <p14:xfrm>
                <a:off x="9002797" y="1096171"/>
                <a:ext cx="116640" cy="291240"/>
              </p14:xfrm>
            </p:contentPart>
          </mc:Choice>
          <mc:Fallback xmlns="">
            <p:pic>
              <p:nvPicPr>
                <p:cNvPr id="76" name="Freihand 75">
                  <a:extLst>
                    <a:ext uri="{FF2B5EF4-FFF2-40B4-BE49-F238E27FC236}">
                      <a16:creationId xmlns:a16="http://schemas.microsoft.com/office/drawing/2014/main" id="{69E0DBBF-A7D6-4D32-806A-2E8C38426DAA}"/>
                    </a:ext>
                  </a:extLst>
                </p:cNvPr>
                <p:cNvPicPr/>
                <p:nvPr/>
              </p:nvPicPr>
              <p:blipFill>
                <a:blip r:embed="rId123"/>
                <a:stretch>
                  <a:fillRect/>
                </a:stretch>
              </p:blipFill>
              <p:spPr>
                <a:xfrm>
                  <a:off x="8998477" y="1091851"/>
                  <a:ext cx="125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3582C288-5161-4B1E-8D68-FBE1BEEE63AC}"/>
                    </a:ext>
                  </a:extLst>
                </p14:cNvPr>
                <p14:cNvContentPartPr/>
                <p14:nvPr/>
              </p14:nvContentPartPr>
              <p14:xfrm>
                <a:off x="7653157" y="1603411"/>
                <a:ext cx="198000" cy="24120"/>
              </p14:xfrm>
            </p:contentPart>
          </mc:Choice>
          <mc:Fallback xmlns="">
            <p:pic>
              <p:nvPicPr>
                <p:cNvPr id="78" name="Freihand 77">
                  <a:extLst>
                    <a:ext uri="{FF2B5EF4-FFF2-40B4-BE49-F238E27FC236}">
                      <a16:creationId xmlns:a16="http://schemas.microsoft.com/office/drawing/2014/main" id="{3582C288-5161-4B1E-8D68-FBE1BEEE63AC}"/>
                    </a:ext>
                  </a:extLst>
                </p:cNvPr>
                <p:cNvPicPr/>
                <p:nvPr/>
              </p:nvPicPr>
              <p:blipFill>
                <a:blip r:embed="rId125"/>
                <a:stretch>
                  <a:fillRect/>
                </a:stretch>
              </p:blipFill>
              <p:spPr>
                <a:xfrm>
                  <a:off x="7648837" y="1599091"/>
                  <a:ext cx="206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3B499C82-0494-4E9F-B6D9-C89F6EE39DF0}"/>
                    </a:ext>
                  </a:extLst>
                </p14:cNvPr>
                <p14:cNvContentPartPr/>
                <p14:nvPr/>
              </p14:nvContentPartPr>
              <p14:xfrm>
                <a:off x="7714717" y="1639051"/>
                <a:ext cx="206640" cy="6120"/>
              </p14:xfrm>
            </p:contentPart>
          </mc:Choice>
          <mc:Fallback xmlns="">
            <p:pic>
              <p:nvPicPr>
                <p:cNvPr id="79" name="Freihand 78">
                  <a:extLst>
                    <a:ext uri="{FF2B5EF4-FFF2-40B4-BE49-F238E27FC236}">
                      <a16:creationId xmlns:a16="http://schemas.microsoft.com/office/drawing/2014/main" id="{3B499C82-0494-4E9F-B6D9-C89F6EE39DF0}"/>
                    </a:ext>
                  </a:extLst>
                </p:cNvPr>
                <p:cNvPicPr/>
                <p:nvPr/>
              </p:nvPicPr>
              <p:blipFill>
                <a:blip r:embed="rId127"/>
                <a:stretch>
                  <a:fillRect/>
                </a:stretch>
              </p:blipFill>
              <p:spPr>
                <a:xfrm>
                  <a:off x="7710397" y="1634731"/>
                  <a:ext cx="21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CE782AF1-1BBC-48AC-9F3D-9A47674828A9}"/>
                    </a:ext>
                  </a:extLst>
                </p14:cNvPr>
                <p14:cNvContentPartPr/>
                <p14:nvPr/>
              </p14:nvContentPartPr>
              <p14:xfrm>
                <a:off x="8005957" y="1548691"/>
                <a:ext cx="208440" cy="110520"/>
              </p14:xfrm>
            </p:contentPart>
          </mc:Choice>
          <mc:Fallback xmlns="">
            <p:pic>
              <p:nvPicPr>
                <p:cNvPr id="81" name="Freihand 80">
                  <a:extLst>
                    <a:ext uri="{FF2B5EF4-FFF2-40B4-BE49-F238E27FC236}">
                      <a16:creationId xmlns:a16="http://schemas.microsoft.com/office/drawing/2014/main" id="{CE782AF1-1BBC-48AC-9F3D-9A47674828A9}"/>
                    </a:ext>
                  </a:extLst>
                </p:cNvPr>
                <p:cNvPicPr/>
                <p:nvPr/>
              </p:nvPicPr>
              <p:blipFill>
                <a:blip r:embed="rId129"/>
                <a:stretch>
                  <a:fillRect/>
                </a:stretch>
              </p:blipFill>
              <p:spPr>
                <a:xfrm>
                  <a:off x="8001637" y="1544371"/>
                  <a:ext cx="217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6CB883F-1D96-423D-B6DC-F4AA204CD53C}"/>
                    </a:ext>
                  </a:extLst>
                </p14:cNvPr>
                <p14:cNvContentPartPr/>
                <p14:nvPr/>
              </p14:nvContentPartPr>
              <p14:xfrm>
                <a:off x="8265877" y="1502251"/>
                <a:ext cx="139320" cy="147240"/>
              </p14:xfrm>
            </p:contentPart>
          </mc:Choice>
          <mc:Fallback xmlns="">
            <p:pic>
              <p:nvPicPr>
                <p:cNvPr id="82" name="Freihand 81">
                  <a:extLst>
                    <a:ext uri="{FF2B5EF4-FFF2-40B4-BE49-F238E27FC236}">
                      <a16:creationId xmlns:a16="http://schemas.microsoft.com/office/drawing/2014/main" id="{86CB883F-1D96-423D-B6DC-F4AA204CD53C}"/>
                    </a:ext>
                  </a:extLst>
                </p:cNvPr>
                <p:cNvPicPr/>
                <p:nvPr/>
              </p:nvPicPr>
              <p:blipFill>
                <a:blip r:embed="rId131"/>
                <a:stretch>
                  <a:fillRect/>
                </a:stretch>
              </p:blipFill>
              <p:spPr>
                <a:xfrm>
                  <a:off x="8261557" y="1497931"/>
                  <a:ext cx="147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C087045A-E128-4530-9282-02BB6BE6D034}"/>
                    </a:ext>
                  </a:extLst>
                </p14:cNvPr>
                <p14:cNvContentPartPr/>
                <p14:nvPr/>
              </p14:nvContentPartPr>
              <p14:xfrm>
                <a:off x="8480797" y="1488931"/>
                <a:ext cx="30600" cy="131400"/>
              </p14:xfrm>
            </p:contentPart>
          </mc:Choice>
          <mc:Fallback xmlns="">
            <p:pic>
              <p:nvPicPr>
                <p:cNvPr id="84" name="Freihand 83">
                  <a:extLst>
                    <a:ext uri="{FF2B5EF4-FFF2-40B4-BE49-F238E27FC236}">
                      <a16:creationId xmlns:a16="http://schemas.microsoft.com/office/drawing/2014/main" id="{C087045A-E128-4530-9282-02BB6BE6D034}"/>
                    </a:ext>
                  </a:extLst>
                </p:cNvPr>
                <p:cNvPicPr/>
                <p:nvPr/>
              </p:nvPicPr>
              <p:blipFill>
                <a:blip r:embed="rId133"/>
                <a:stretch>
                  <a:fillRect/>
                </a:stretch>
              </p:blipFill>
              <p:spPr>
                <a:xfrm>
                  <a:off x="8476477" y="1484611"/>
                  <a:ext cx="39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75ACB1C7-B9C5-4A8D-91F6-1A52F14C0A47}"/>
                    </a:ext>
                  </a:extLst>
                </p14:cNvPr>
                <p14:cNvContentPartPr/>
                <p14:nvPr/>
              </p14:nvContentPartPr>
              <p14:xfrm>
                <a:off x="8217997" y="1437091"/>
                <a:ext cx="223560" cy="20160"/>
              </p14:xfrm>
            </p:contentPart>
          </mc:Choice>
          <mc:Fallback xmlns="">
            <p:pic>
              <p:nvPicPr>
                <p:cNvPr id="85" name="Freihand 84">
                  <a:extLst>
                    <a:ext uri="{FF2B5EF4-FFF2-40B4-BE49-F238E27FC236}">
                      <a16:creationId xmlns:a16="http://schemas.microsoft.com/office/drawing/2014/main" id="{75ACB1C7-B9C5-4A8D-91F6-1A52F14C0A47}"/>
                    </a:ext>
                  </a:extLst>
                </p:cNvPr>
                <p:cNvPicPr/>
                <p:nvPr/>
              </p:nvPicPr>
              <p:blipFill>
                <a:blip r:embed="rId135"/>
                <a:stretch>
                  <a:fillRect/>
                </a:stretch>
              </p:blipFill>
              <p:spPr>
                <a:xfrm>
                  <a:off x="8213677" y="1432771"/>
                  <a:ext cx="232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7FA0187-DB68-47A0-9E95-260EF36FBF4C}"/>
                    </a:ext>
                  </a:extLst>
                </p14:cNvPr>
                <p14:cNvContentPartPr/>
                <p14:nvPr/>
              </p14:nvContentPartPr>
              <p14:xfrm>
                <a:off x="8481157" y="1560931"/>
                <a:ext cx="175320" cy="24120"/>
              </p14:xfrm>
            </p:contentPart>
          </mc:Choice>
          <mc:Fallback xmlns="">
            <p:pic>
              <p:nvPicPr>
                <p:cNvPr id="86" name="Freihand 85">
                  <a:extLst>
                    <a:ext uri="{FF2B5EF4-FFF2-40B4-BE49-F238E27FC236}">
                      <a16:creationId xmlns:a16="http://schemas.microsoft.com/office/drawing/2014/main" id="{17FA0187-DB68-47A0-9E95-260EF36FBF4C}"/>
                    </a:ext>
                  </a:extLst>
                </p:cNvPr>
                <p:cNvPicPr/>
                <p:nvPr/>
              </p:nvPicPr>
              <p:blipFill>
                <a:blip r:embed="rId137"/>
                <a:stretch>
                  <a:fillRect/>
                </a:stretch>
              </p:blipFill>
              <p:spPr>
                <a:xfrm>
                  <a:off x="8476837" y="1556611"/>
                  <a:ext cx="183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B24D228-E032-4B8D-B811-FDEC74E7FAF6}"/>
                    </a:ext>
                  </a:extLst>
                </p14:cNvPr>
                <p14:cNvContentPartPr/>
                <p14:nvPr/>
              </p14:nvContentPartPr>
              <p14:xfrm>
                <a:off x="8765197" y="1541131"/>
                <a:ext cx="186480" cy="98280"/>
              </p14:xfrm>
            </p:contentPart>
          </mc:Choice>
          <mc:Fallback xmlns="">
            <p:pic>
              <p:nvPicPr>
                <p:cNvPr id="87" name="Freihand 86">
                  <a:extLst>
                    <a:ext uri="{FF2B5EF4-FFF2-40B4-BE49-F238E27FC236}">
                      <a16:creationId xmlns:a16="http://schemas.microsoft.com/office/drawing/2014/main" id="{0B24D228-E032-4B8D-B811-FDEC74E7FAF6}"/>
                    </a:ext>
                  </a:extLst>
                </p:cNvPr>
                <p:cNvPicPr/>
                <p:nvPr/>
              </p:nvPicPr>
              <p:blipFill>
                <a:blip r:embed="rId139"/>
                <a:stretch>
                  <a:fillRect/>
                </a:stretch>
              </p:blipFill>
              <p:spPr>
                <a:xfrm>
                  <a:off x="8760877" y="1536811"/>
                  <a:ext cx="19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989A522-936A-4C94-8BC1-CD9FEE9924B4}"/>
                    </a:ext>
                  </a:extLst>
                </p14:cNvPr>
                <p14:cNvContentPartPr/>
                <p14:nvPr/>
              </p14:nvContentPartPr>
              <p14:xfrm>
                <a:off x="9003877" y="1459411"/>
                <a:ext cx="150840" cy="211320"/>
              </p14:xfrm>
            </p:contentPart>
          </mc:Choice>
          <mc:Fallback xmlns="">
            <p:pic>
              <p:nvPicPr>
                <p:cNvPr id="88" name="Freihand 87">
                  <a:extLst>
                    <a:ext uri="{FF2B5EF4-FFF2-40B4-BE49-F238E27FC236}">
                      <a16:creationId xmlns:a16="http://schemas.microsoft.com/office/drawing/2014/main" id="{3989A522-936A-4C94-8BC1-CD9FEE9924B4}"/>
                    </a:ext>
                  </a:extLst>
                </p:cNvPr>
                <p:cNvPicPr/>
                <p:nvPr/>
              </p:nvPicPr>
              <p:blipFill>
                <a:blip r:embed="rId141"/>
                <a:stretch>
                  <a:fillRect/>
                </a:stretch>
              </p:blipFill>
              <p:spPr>
                <a:xfrm>
                  <a:off x="8999557" y="1455091"/>
                  <a:ext cx="159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B45C362A-410C-4935-B213-4764156A58AA}"/>
                    </a:ext>
                  </a:extLst>
                </p14:cNvPr>
                <p14:cNvContentPartPr/>
                <p14:nvPr/>
              </p14:nvContentPartPr>
              <p14:xfrm>
                <a:off x="10270717" y="1730851"/>
                <a:ext cx="19440" cy="316440"/>
              </p14:xfrm>
            </p:contentPart>
          </mc:Choice>
          <mc:Fallback xmlns="">
            <p:pic>
              <p:nvPicPr>
                <p:cNvPr id="106" name="Freihand 105">
                  <a:extLst>
                    <a:ext uri="{FF2B5EF4-FFF2-40B4-BE49-F238E27FC236}">
                      <a16:creationId xmlns:a16="http://schemas.microsoft.com/office/drawing/2014/main" id="{B45C362A-410C-4935-B213-4764156A58AA}"/>
                    </a:ext>
                  </a:extLst>
                </p:cNvPr>
                <p:cNvPicPr/>
                <p:nvPr/>
              </p:nvPicPr>
              <p:blipFill>
                <a:blip r:embed="rId143"/>
                <a:stretch>
                  <a:fillRect/>
                </a:stretch>
              </p:blipFill>
              <p:spPr>
                <a:xfrm>
                  <a:off x="10266397" y="1726531"/>
                  <a:ext cx="28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989FFAF0-EE5A-423C-BAE9-896FC0D5DCCA}"/>
                    </a:ext>
                  </a:extLst>
                </p14:cNvPr>
                <p14:cNvContentPartPr/>
                <p14:nvPr/>
              </p14:nvContentPartPr>
              <p14:xfrm>
                <a:off x="10418677" y="1825891"/>
                <a:ext cx="16560" cy="131040"/>
              </p14:xfrm>
            </p:contentPart>
          </mc:Choice>
          <mc:Fallback xmlns="">
            <p:pic>
              <p:nvPicPr>
                <p:cNvPr id="107" name="Freihand 106">
                  <a:extLst>
                    <a:ext uri="{FF2B5EF4-FFF2-40B4-BE49-F238E27FC236}">
                      <a16:creationId xmlns:a16="http://schemas.microsoft.com/office/drawing/2014/main" id="{989FFAF0-EE5A-423C-BAE9-896FC0D5DCCA}"/>
                    </a:ext>
                  </a:extLst>
                </p:cNvPr>
                <p:cNvPicPr/>
                <p:nvPr/>
              </p:nvPicPr>
              <p:blipFill>
                <a:blip r:embed="rId145"/>
                <a:stretch>
                  <a:fillRect/>
                </a:stretch>
              </p:blipFill>
              <p:spPr>
                <a:xfrm>
                  <a:off x="10414357" y="1821571"/>
                  <a:ext cx="25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D74A3E52-83F8-438E-B483-1BEC4DEF4DDA}"/>
                    </a:ext>
                  </a:extLst>
                </p14:cNvPr>
                <p14:cNvContentPartPr/>
                <p14:nvPr/>
              </p14:nvContentPartPr>
              <p14:xfrm>
                <a:off x="10587877" y="1822291"/>
                <a:ext cx="269280" cy="133560"/>
              </p14:xfrm>
            </p:contentPart>
          </mc:Choice>
          <mc:Fallback xmlns="">
            <p:pic>
              <p:nvPicPr>
                <p:cNvPr id="108" name="Freihand 107">
                  <a:extLst>
                    <a:ext uri="{FF2B5EF4-FFF2-40B4-BE49-F238E27FC236}">
                      <a16:creationId xmlns:a16="http://schemas.microsoft.com/office/drawing/2014/main" id="{D74A3E52-83F8-438E-B483-1BEC4DEF4DDA}"/>
                    </a:ext>
                  </a:extLst>
                </p:cNvPr>
                <p:cNvPicPr/>
                <p:nvPr/>
              </p:nvPicPr>
              <p:blipFill>
                <a:blip r:embed="rId147"/>
                <a:stretch>
                  <a:fillRect/>
                </a:stretch>
              </p:blipFill>
              <p:spPr>
                <a:xfrm>
                  <a:off x="10583557" y="1817971"/>
                  <a:ext cx="27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BD589246-0B9E-4655-9FE8-95D04D52B8AC}"/>
                    </a:ext>
                  </a:extLst>
                </p14:cNvPr>
                <p14:cNvContentPartPr/>
                <p14:nvPr/>
              </p14:nvContentPartPr>
              <p14:xfrm>
                <a:off x="8728837" y="1984291"/>
                <a:ext cx="189720" cy="3600"/>
              </p14:xfrm>
            </p:contentPart>
          </mc:Choice>
          <mc:Fallback xmlns="">
            <p:pic>
              <p:nvPicPr>
                <p:cNvPr id="99" name="Freihand 98">
                  <a:extLst>
                    <a:ext uri="{FF2B5EF4-FFF2-40B4-BE49-F238E27FC236}">
                      <a16:creationId xmlns:a16="http://schemas.microsoft.com/office/drawing/2014/main" id="{BD589246-0B9E-4655-9FE8-95D04D52B8AC}"/>
                    </a:ext>
                  </a:extLst>
                </p:cNvPr>
                <p:cNvPicPr/>
                <p:nvPr/>
              </p:nvPicPr>
              <p:blipFill>
                <a:blip r:embed="rId149"/>
                <a:stretch>
                  <a:fillRect/>
                </a:stretch>
              </p:blipFill>
              <p:spPr>
                <a:xfrm>
                  <a:off x="8724517" y="1979971"/>
                  <a:ext cx="198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D8496464-8D3C-4B07-88AF-7A1ABBA9CE5E}"/>
                    </a:ext>
                  </a:extLst>
                </p14:cNvPr>
                <p14:cNvContentPartPr/>
                <p14:nvPr/>
              </p14:nvContentPartPr>
              <p14:xfrm>
                <a:off x="8771677" y="2026051"/>
                <a:ext cx="176760" cy="7560"/>
              </p14:xfrm>
            </p:contentPart>
          </mc:Choice>
          <mc:Fallback xmlns="">
            <p:pic>
              <p:nvPicPr>
                <p:cNvPr id="100" name="Freihand 99">
                  <a:extLst>
                    <a:ext uri="{FF2B5EF4-FFF2-40B4-BE49-F238E27FC236}">
                      <a16:creationId xmlns:a16="http://schemas.microsoft.com/office/drawing/2014/main" id="{D8496464-8D3C-4B07-88AF-7A1ABBA9CE5E}"/>
                    </a:ext>
                  </a:extLst>
                </p:cNvPr>
                <p:cNvPicPr/>
                <p:nvPr/>
              </p:nvPicPr>
              <p:blipFill>
                <a:blip r:embed="rId151"/>
                <a:stretch>
                  <a:fillRect/>
                </a:stretch>
              </p:blipFill>
              <p:spPr>
                <a:xfrm>
                  <a:off x="8767357" y="2021731"/>
                  <a:ext cx="185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DCA321C6-E30E-4EF3-8EA5-FA7E96F62FC3}"/>
                    </a:ext>
                  </a:extLst>
                </p14:cNvPr>
                <p14:cNvContentPartPr/>
                <p14:nvPr/>
              </p14:nvContentPartPr>
              <p14:xfrm>
                <a:off x="9232117" y="1907251"/>
                <a:ext cx="250560" cy="136800"/>
              </p14:xfrm>
            </p:contentPart>
          </mc:Choice>
          <mc:Fallback xmlns="">
            <p:pic>
              <p:nvPicPr>
                <p:cNvPr id="101" name="Freihand 100">
                  <a:extLst>
                    <a:ext uri="{FF2B5EF4-FFF2-40B4-BE49-F238E27FC236}">
                      <a16:creationId xmlns:a16="http://schemas.microsoft.com/office/drawing/2014/main" id="{DCA321C6-E30E-4EF3-8EA5-FA7E96F62FC3}"/>
                    </a:ext>
                  </a:extLst>
                </p:cNvPr>
                <p:cNvPicPr/>
                <p:nvPr/>
              </p:nvPicPr>
              <p:blipFill>
                <a:blip r:embed="rId153"/>
                <a:stretch>
                  <a:fillRect/>
                </a:stretch>
              </p:blipFill>
              <p:spPr>
                <a:xfrm>
                  <a:off x="9227797" y="1902931"/>
                  <a:ext cx="259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Freihand 102">
                  <a:extLst>
                    <a:ext uri="{FF2B5EF4-FFF2-40B4-BE49-F238E27FC236}">
                      <a16:creationId xmlns:a16="http://schemas.microsoft.com/office/drawing/2014/main" id="{4400EF3D-0C2C-48F3-8AAE-60DC7864FC62}"/>
                    </a:ext>
                  </a:extLst>
                </p14:cNvPr>
                <p14:cNvContentPartPr/>
                <p14:nvPr/>
              </p14:nvContentPartPr>
              <p14:xfrm>
                <a:off x="9615157" y="1820491"/>
                <a:ext cx="181440" cy="183240"/>
              </p14:xfrm>
            </p:contentPart>
          </mc:Choice>
          <mc:Fallback xmlns="">
            <p:pic>
              <p:nvPicPr>
                <p:cNvPr id="103" name="Freihand 102">
                  <a:extLst>
                    <a:ext uri="{FF2B5EF4-FFF2-40B4-BE49-F238E27FC236}">
                      <a16:creationId xmlns:a16="http://schemas.microsoft.com/office/drawing/2014/main" id="{4400EF3D-0C2C-48F3-8AAE-60DC7864FC62}"/>
                    </a:ext>
                  </a:extLst>
                </p:cNvPr>
                <p:cNvPicPr/>
                <p:nvPr/>
              </p:nvPicPr>
              <p:blipFill>
                <a:blip r:embed="rId155"/>
                <a:stretch>
                  <a:fillRect/>
                </a:stretch>
              </p:blipFill>
              <p:spPr>
                <a:xfrm>
                  <a:off x="9610837" y="1816171"/>
                  <a:ext cx="190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Freihand 103">
                  <a:extLst>
                    <a:ext uri="{FF2B5EF4-FFF2-40B4-BE49-F238E27FC236}">
                      <a16:creationId xmlns:a16="http://schemas.microsoft.com/office/drawing/2014/main" id="{20B221A0-12C9-40D8-9BB9-984754D6ECE3}"/>
                    </a:ext>
                  </a:extLst>
                </p14:cNvPr>
                <p14:cNvContentPartPr/>
                <p14:nvPr/>
              </p14:nvContentPartPr>
              <p14:xfrm>
                <a:off x="9536317" y="1751731"/>
                <a:ext cx="299160" cy="15840"/>
              </p14:xfrm>
            </p:contentPart>
          </mc:Choice>
          <mc:Fallback xmlns="">
            <p:pic>
              <p:nvPicPr>
                <p:cNvPr id="104" name="Freihand 103">
                  <a:extLst>
                    <a:ext uri="{FF2B5EF4-FFF2-40B4-BE49-F238E27FC236}">
                      <a16:creationId xmlns:a16="http://schemas.microsoft.com/office/drawing/2014/main" id="{20B221A0-12C9-40D8-9BB9-984754D6ECE3}"/>
                    </a:ext>
                  </a:extLst>
                </p:cNvPr>
                <p:cNvPicPr/>
                <p:nvPr/>
              </p:nvPicPr>
              <p:blipFill>
                <a:blip r:embed="rId157"/>
                <a:stretch>
                  <a:fillRect/>
                </a:stretch>
              </p:blipFill>
              <p:spPr>
                <a:xfrm>
                  <a:off x="9531997" y="1747411"/>
                  <a:ext cx="30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Freihand 116">
                  <a:extLst>
                    <a:ext uri="{FF2B5EF4-FFF2-40B4-BE49-F238E27FC236}">
                      <a16:creationId xmlns:a16="http://schemas.microsoft.com/office/drawing/2014/main" id="{5BBA4D89-6058-4938-BA7D-1CEC4338BA7E}"/>
                    </a:ext>
                  </a:extLst>
                </p14:cNvPr>
                <p14:cNvContentPartPr/>
                <p14:nvPr/>
              </p14:nvContentPartPr>
              <p14:xfrm>
                <a:off x="9315277" y="2090491"/>
                <a:ext cx="360" cy="360"/>
              </p14:xfrm>
            </p:contentPart>
          </mc:Choice>
          <mc:Fallback xmlns="">
            <p:pic>
              <p:nvPicPr>
                <p:cNvPr id="117" name="Freihand 116">
                  <a:extLst>
                    <a:ext uri="{FF2B5EF4-FFF2-40B4-BE49-F238E27FC236}">
                      <a16:creationId xmlns:a16="http://schemas.microsoft.com/office/drawing/2014/main" id="{5BBA4D89-6058-4938-BA7D-1CEC4338BA7E}"/>
                    </a:ext>
                  </a:extLst>
                </p:cNvPr>
                <p:cNvPicPr/>
                <p:nvPr/>
              </p:nvPicPr>
              <p:blipFill>
                <a:blip r:embed="rId159"/>
                <a:stretch>
                  <a:fillRect/>
                </a:stretch>
              </p:blipFill>
              <p:spPr>
                <a:xfrm>
                  <a:off x="9310957" y="2086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Freihand 117">
                  <a:extLst>
                    <a:ext uri="{FF2B5EF4-FFF2-40B4-BE49-F238E27FC236}">
                      <a16:creationId xmlns:a16="http://schemas.microsoft.com/office/drawing/2014/main" id="{4EF15BFC-851B-4195-B4DC-0A8656F76C09}"/>
                    </a:ext>
                  </a:extLst>
                </p14:cNvPr>
                <p14:cNvContentPartPr/>
                <p14:nvPr/>
              </p14:nvContentPartPr>
              <p14:xfrm>
                <a:off x="9278197" y="2068171"/>
                <a:ext cx="360" cy="360"/>
              </p14:xfrm>
            </p:contentPart>
          </mc:Choice>
          <mc:Fallback xmlns="">
            <p:pic>
              <p:nvPicPr>
                <p:cNvPr id="118" name="Freihand 117">
                  <a:extLst>
                    <a:ext uri="{FF2B5EF4-FFF2-40B4-BE49-F238E27FC236}">
                      <a16:creationId xmlns:a16="http://schemas.microsoft.com/office/drawing/2014/main" id="{4EF15BFC-851B-4195-B4DC-0A8656F76C09}"/>
                    </a:ext>
                  </a:extLst>
                </p:cNvPr>
                <p:cNvPicPr/>
                <p:nvPr/>
              </p:nvPicPr>
              <p:blipFill>
                <a:blip r:embed="rId159"/>
                <a:stretch>
                  <a:fillRect/>
                </a:stretch>
              </p:blipFill>
              <p:spPr>
                <a:xfrm>
                  <a:off x="9273877" y="2063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B4076BD3-511C-43A8-98C7-4B306368A91C}"/>
                    </a:ext>
                  </a:extLst>
                </p14:cNvPr>
                <p14:cNvContentPartPr/>
                <p14:nvPr/>
              </p14:nvContentPartPr>
              <p14:xfrm>
                <a:off x="7263277" y="1977451"/>
                <a:ext cx="145440" cy="232920"/>
              </p14:xfrm>
            </p:contentPart>
          </mc:Choice>
          <mc:Fallback xmlns="">
            <p:pic>
              <p:nvPicPr>
                <p:cNvPr id="92" name="Freihand 91">
                  <a:extLst>
                    <a:ext uri="{FF2B5EF4-FFF2-40B4-BE49-F238E27FC236}">
                      <a16:creationId xmlns:a16="http://schemas.microsoft.com/office/drawing/2014/main" id="{B4076BD3-511C-43A8-98C7-4B306368A91C}"/>
                    </a:ext>
                  </a:extLst>
                </p:cNvPr>
                <p:cNvPicPr/>
                <p:nvPr/>
              </p:nvPicPr>
              <p:blipFill>
                <a:blip r:embed="rId162"/>
                <a:stretch>
                  <a:fillRect/>
                </a:stretch>
              </p:blipFill>
              <p:spPr>
                <a:xfrm>
                  <a:off x="7258957" y="1973131"/>
                  <a:ext cx="1540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20304ABE-A056-4C17-9B56-4D01C44B9F37}"/>
                    </a:ext>
                  </a:extLst>
                </p14:cNvPr>
                <p14:cNvContentPartPr/>
                <p14:nvPr/>
              </p14:nvContentPartPr>
              <p14:xfrm>
                <a:off x="7498717" y="1990051"/>
                <a:ext cx="129600" cy="81000"/>
              </p14:xfrm>
            </p:contentPart>
          </mc:Choice>
          <mc:Fallback xmlns="">
            <p:pic>
              <p:nvPicPr>
                <p:cNvPr id="93" name="Freihand 92">
                  <a:extLst>
                    <a:ext uri="{FF2B5EF4-FFF2-40B4-BE49-F238E27FC236}">
                      <a16:creationId xmlns:a16="http://schemas.microsoft.com/office/drawing/2014/main" id="{20304ABE-A056-4C17-9B56-4D01C44B9F37}"/>
                    </a:ext>
                  </a:extLst>
                </p:cNvPr>
                <p:cNvPicPr/>
                <p:nvPr/>
              </p:nvPicPr>
              <p:blipFill>
                <a:blip r:embed="rId164"/>
                <a:stretch>
                  <a:fillRect/>
                </a:stretch>
              </p:blipFill>
              <p:spPr>
                <a:xfrm>
                  <a:off x="7494397" y="1985731"/>
                  <a:ext cx="138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3AF5862D-F731-4167-B731-A6EED7E67FF2}"/>
                    </a:ext>
                  </a:extLst>
                </p14:cNvPr>
                <p14:cNvContentPartPr/>
                <p14:nvPr/>
              </p14:nvContentPartPr>
              <p14:xfrm>
                <a:off x="7830997" y="1968091"/>
                <a:ext cx="18000" cy="145800"/>
              </p14:xfrm>
            </p:contentPart>
          </mc:Choice>
          <mc:Fallback xmlns="">
            <p:pic>
              <p:nvPicPr>
                <p:cNvPr id="95" name="Freihand 94">
                  <a:extLst>
                    <a:ext uri="{FF2B5EF4-FFF2-40B4-BE49-F238E27FC236}">
                      <a16:creationId xmlns:a16="http://schemas.microsoft.com/office/drawing/2014/main" id="{3AF5862D-F731-4167-B731-A6EED7E67FF2}"/>
                    </a:ext>
                  </a:extLst>
                </p:cNvPr>
                <p:cNvPicPr/>
                <p:nvPr/>
              </p:nvPicPr>
              <p:blipFill>
                <a:blip r:embed="rId166"/>
                <a:stretch>
                  <a:fillRect/>
                </a:stretch>
              </p:blipFill>
              <p:spPr>
                <a:xfrm>
                  <a:off x="7826677" y="1963771"/>
                  <a:ext cx="26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9F1A1164-21FC-4EAB-9487-78255699E3CA}"/>
                    </a:ext>
                  </a:extLst>
                </p14:cNvPr>
                <p14:cNvContentPartPr/>
                <p14:nvPr/>
              </p14:nvContentPartPr>
              <p14:xfrm>
                <a:off x="7787437" y="2028931"/>
                <a:ext cx="165600" cy="6840"/>
              </p14:xfrm>
            </p:contentPart>
          </mc:Choice>
          <mc:Fallback xmlns="">
            <p:pic>
              <p:nvPicPr>
                <p:cNvPr id="96" name="Freihand 95">
                  <a:extLst>
                    <a:ext uri="{FF2B5EF4-FFF2-40B4-BE49-F238E27FC236}">
                      <a16:creationId xmlns:a16="http://schemas.microsoft.com/office/drawing/2014/main" id="{9F1A1164-21FC-4EAB-9487-78255699E3CA}"/>
                    </a:ext>
                  </a:extLst>
                </p:cNvPr>
                <p:cNvPicPr/>
                <p:nvPr/>
              </p:nvPicPr>
              <p:blipFill>
                <a:blip r:embed="rId168"/>
                <a:stretch>
                  <a:fillRect/>
                </a:stretch>
              </p:blipFill>
              <p:spPr>
                <a:xfrm>
                  <a:off x="7783117" y="2024611"/>
                  <a:ext cx="174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B5991ED6-1352-455E-B762-75D7194C8445}"/>
                    </a:ext>
                  </a:extLst>
                </p14:cNvPr>
                <p14:cNvContentPartPr/>
                <p14:nvPr/>
              </p14:nvContentPartPr>
              <p14:xfrm>
                <a:off x="8068237" y="1968091"/>
                <a:ext cx="221400" cy="97920"/>
              </p14:xfrm>
            </p:contentPart>
          </mc:Choice>
          <mc:Fallback xmlns="">
            <p:pic>
              <p:nvPicPr>
                <p:cNvPr id="97" name="Freihand 96">
                  <a:extLst>
                    <a:ext uri="{FF2B5EF4-FFF2-40B4-BE49-F238E27FC236}">
                      <a16:creationId xmlns:a16="http://schemas.microsoft.com/office/drawing/2014/main" id="{B5991ED6-1352-455E-B762-75D7194C8445}"/>
                    </a:ext>
                  </a:extLst>
                </p:cNvPr>
                <p:cNvPicPr/>
                <p:nvPr/>
              </p:nvPicPr>
              <p:blipFill>
                <a:blip r:embed="rId170"/>
                <a:stretch>
                  <a:fillRect/>
                </a:stretch>
              </p:blipFill>
              <p:spPr>
                <a:xfrm>
                  <a:off x="8063917" y="1963771"/>
                  <a:ext cx="23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8411557E-7A53-4A35-AF67-ADB1336721C7}"/>
                    </a:ext>
                  </a:extLst>
                </p14:cNvPr>
                <p14:cNvContentPartPr/>
                <p14:nvPr/>
              </p14:nvContentPartPr>
              <p14:xfrm>
                <a:off x="8367757" y="1877371"/>
                <a:ext cx="158040" cy="270000"/>
              </p14:xfrm>
            </p:contentPart>
          </mc:Choice>
          <mc:Fallback xmlns="">
            <p:pic>
              <p:nvPicPr>
                <p:cNvPr id="98" name="Freihand 97">
                  <a:extLst>
                    <a:ext uri="{FF2B5EF4-FFF2-40B4-BE49-F238E27FC236}">
                      <a16:creationId xmlns:a16="http://schemas.microsoft.com/office/drawing/2014/main" id="{8411557E-7A53-4A35-AF67-ADB1336721C7}"/>
                    </a:ext>
                  </a:extLst>
                </p:cNvPr>
                <p:cNvPicPr/>
                <p:nvPr/>
              </p:nvPicPr>
              <p:blipFill>
                <a:blip r:embed="rId172"/>
                <a:stretch>
                  <a:fillRect/>
                </a:stretch>
              </p:blipFill>
              <p:spPr>
                <a:xfrm>
                  <a:off x="8363437" y="1873051"/>
                  <a:ext cx="166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99DAD5F6-F1C3-4895-A96F-8AFA12DDA1DC}"/>
                    </a:ext>
                  </a:extLst>
                </p14:cNvPr>
                <p14:cNvContentPartPr/>
                <p14:nvPr/>
              </p14:nvContentPartPr>
              <p14:xfrm>
                <a:off x="8182717" y="2038651"/>
                <a:ext cx="10800" cy="18000"/>
              </p14:xfrm>
            </p:contentPart>
          </mc:Choice>
          <mc:Fallback xmlns="">
            <p:pic>
              <p:nvPicPr>
                <p:cNvPr id="131" name="Freihand 130">
                  <a:extLst>
                    <a:ext uri="{FF2B5EF4-FFF2-40B4-BE49-F238E27FC236}">
                      <a16:creationId xmlns:a16="http://schemas.microsoft.com/office/drawing/2014/main" id="{99DAD5F6-F1C3-4895-A96F-8AFA12DDA1DC}"/>
                    </a:ext>
                  </a:extLst>
                </p:cNvPr>
                <p:cNvPicPr/>
                <p:nvPr/>
              </p:nvPicPr>
              <p:blipFill>
                <a:blip r:embed="rId174"/>
                <a:stretch>
                  <a:fillRect/>
                </a:stretch>
              </p:blipFill>
              <p:spPr>
                <a:xfrm>
                  <a:off x="8178397" y="2034331"/>
                  <a:ext cx="19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2349F4F7-EB6E-468F-8842-A535D39B3AC7}"/>
                    </a:ext>
                  </a:extLst>
                </p14:cNvPr>
                <p14:cNvContentPartPr/>
                <p14:nvPr/>
              </p14:nvContentPartPr>
              <p14:xfrm>
                <a:off x="10101877" y="2444731"/>
                <a:ext cx="205200" cy="131760"/>
              </p14:xfrm>
            </p:contentPart>
          </mc:Choice>
          <mc:Fallback xmlns="">
            <p:pic>
              <p:nvPicPr>
                <p:cNvPr id="148" name="Freihand 147">
                  <a:extLst>
                    <a:ext uri="{FF2B5EF4-FFF2-40B4-BE49-F238E27FC236}">
                      <a16:creationId xmlns:a16="http://schemas.microsoft.com/office/drawing/2014/main" id="{2349F4F7-EB6E-468F-8842-A535D39B3AC7}"/>
                    </a:ext>
                  </a:extLst>
                </p:cNvPr>
                <p:cNvPicPr/>
                <p:nvPr/>
              </p:nvPicPr>
              <p:blipFill>
                <a:blip r:embed="rId176"/>
                <a:stretch>
                  <a:fillRect/>
                </a:stretch>
              </p:blipFill>
              <p:spPr>
                <a:xfrm>
                  <a:off x="10097557" y="2440411"/>
                  <a:ext cx="21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2F237C26-BA00-46FD-A60E-60188A25B906}"/>
                    </a:ext>
                  </a:extLst>
                </p14:cNvPr>
                <p14:cNvContentPartPr/>
                <p14:nvPr/>
              </p14:nvContentPartPr>
              <p14:xfrm>
                <a:off x="10350277" y="2448691"/>
                <a:ext cx="125280" cy="107640"/>
              </p14:xfrm>
            </p:contentPart>
          </mc:Choice>
          <mc:Fallback xmlns="">
            <p:pic>
              <p:nvPicPr>
                <p:cNvPr id="149" name="Freihand 148">
                  <a:extLst>
                    <a:ext uri="{FF2B5EF4-FFF2-40B4-BE49-F238E27FC236}">
                      <a16:creationId xmlns:a16="http://schemas.microsoft.com/office/drawing/2014/main" id="{2F237C26-BA00-46FD-A60E-60188A25B906}"/>
                    </a:ext>
                  </a:extLst>
                </p:cNvPr>
                <p:cNvPicPr/>
                <p:nvPr/>
              </p:nvPicPr>
              <p:blipFill>
                <a:blip r:embed="rId178"/>
                <a:stretch>
                  <a:fillRect/>
                </a:stretch>
              </p:blipFill>
              <p:spPr>
                <a:xfrm>
                  <a:off x="10345957" y="2444371"/>
                  <a:ext cx="133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03A7F05-8931-4E28-A76B-067E5713AF44}"/>
                    </a:ext>
                  </a:extLst>
                </p14:cNvPr>
                <p14:cNvContentPartPr/>
                <p14:nvPr/>
              </p14:nvContentPartPr>
              <p14:xfrm>
                <a:off x="10571677" y="2441851"/>
                <a:ext cx="14760" cy="5760"/>
              </p14:xfrm>
            </p:contentPart>
          </mc:Choice>
          <mc:Fallback xmlns="">
            <p:pic>
              <p:nvPicPr>
                <p:cNvPr id="150" name="Freihand 149">
                  <a:extLst>
                    <a:ext uri="{FF2B5EF4-FFF2-40B4-BE49-F238E27FC236}">
                      <a16:creationId xmlns:a16="http://schemas.microsoft.com/office/drawing/2014/main" id="{203A7F05-8931-4E28-A76B-067E5713AF44}"/>
                    </a:ext>
                  </a:extLst>
                </p:cNvPr>
                <p:cNvPicPr/>
                <p:nvPr/>
              </p:nvPicPr>
              <p:blipFill>
                <a:blip r:embed="rId180"/>
                <a:stretch>
                  <a:fillRect/>
                </a:stretch>
              </p:blipFill>
              <p:spPr>
                <a:xfrm>
                  <a:off x="10567357" y="2437531"/>
                  <a:ext cx="23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BB3B8C52-74B6-432C-BD0B-5D37B025D598}"/>
                    </a:ext>
                  </a:extLst>
                </p14:cNvPr>
                <p14:cNvContentPartPr/>
                <p14:nvPr/>
              </p14:nvContentPartPr>
              <p14:xfrm>
                <a:off x="10478437" y="2441131"/>
                <a:ext cx="106560" cy="113040"/>
              </p14:xfrm>
            </p:contentPart>
          </mc:Choice>
          <mc:Fallback xmlns="">
            <p:pic>
              <p:nvPicPr>
                <p:cNvPr id="151" name="Freihand 150">
                  <a:extLst>
                    <a:ext uri="{FF2B5EF4-FFF2-40B4-BE49-F238E27FC236}">
                      <a16:creationId xmlns:a16="http://schemas.microsoft.com/office/drawing/2014/main" id="{BB3B8C52-74B6-432C-BD0B-5D37B025D598}"/>
                    </a:ext>
                  </a:extLst>
                </p:cNvPr>
                <p:cNvPicPr/>
                <p:nvPr/>
              </p:nvPicPr>
              <p:blipFill>
                <a:blip r:embed="rId182"/>
                <a:stretch>
                  <a:fillRect/>
                </a:stretch>
              </p:blipFill>
              <p:spPr>
                <a:xfrm>
                  <a:off x="10474117" y="2436811"/>
                  <a:ext cx="115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2" name="Freihand 151">
                  <a:extLst>
                    <a:ext uri="{FF2B5EF4-FFF2-40B4-BE49-F238E27FC236}">
                      <a16:creationId xmlns:a16="http://schemas.microsoft.com/office/drawing/2014/main" id="{50CD9BD6-1060-4591-9A41-163E3547DC5D}"/>
                    </a:ext>
                  </a:extLst>
                </p14:cNvPr>
                <p14:cNvContentPartPr/>
                <p14:nvPr/>
              </p14:nvContentPartPr>
              <p14:xfrm>
                <a:off x="10475197" y="2454451"/>
                <a:ext cx="105480" cy="90360"/>
              </p14:xfrm>
            </p:contentPart>
          </mc:Choice>
          <mc:Fallback xmlns="">
            <p:pic>
              <p:nvPicPr>
                <p:cNvPr id="152" name="Freihand 151">
                  <a:extLst>
                    <a:ext uri="{FF2B5EF4-FFF2-40B4-BE49-F238E27FC236}">
                      <a16:creationId xmlns:a16="http://schemas.microsoft.com/office/drawing/2014/main" id="{50CD9BD6-1060-4591-9A41-163E3547DC5D}"/>
                    </a:ext>
                  </a:extLst>
                </p:cNvPr>
                <p:cNvPicPr/>
                <p:nvPr/>
              </p:nvPicPr>
              <p:blipFill>
                <a:blip r:embed="rId184"/>
                <a:stretch>
                  <a:fillRect/>
                </a:stretch>
              </p:blipFill>
              <p:spPr>
                <a:xfrm>
                  <a:off x="10470877" y="2450131"/>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3" name="Freihand 152">
                  <a:extLst>
                    <a:ext uri="{FF2B5EF4-FFF2-40B4-BE49-F238E27FC236}">
                      <a16:creationId xmlns:a16="http://schemas.microsoft.com/office/drawing/2014/main" id="{1D3B83CB-C38D-4DEE-8DF1-DDAE5569F235}"/>
                    </a:ext>
                  </a:extLst>
                </p14:cNvPr>
                <p14:cNvContentPartPr/>
                <p14:nvPr/>
              </p14:nvContentPartPr>
              <p14:xfrm>
                <a:off x="10701277" y="2422411"/>
                <a:ext cx="182160" cy="111600"/>
              </p14:xfrm>
            </p:contentPart>
          </mc:Choice>
          <mc:Fallback xmlns="">
            <p:pic>
              <p:nvPicPr>
                <p:cNvPr id="153" name="Freihand 152">
                  <a:extLst>
                    <a:ext uri="{FF2B5EF4-FFF2-40B4-BE49-F238E27FC236}">
                      <a16:creationId xmlns:a16="http://schemas.microsoft.com/office/drawing/2014/main" id="{1D3B83CB-C38D-4DEE-8DF1-DDAE5569F235}"/>
                    </a:ext>
                  </a:extLst>
                </p:cNvPr>
                <p:cNvPicPr/>
                <p:nvPr/>
              </p:nvPicPr>
              <p:blipFill>
                <a:blip r:embed="rId186"/>
                <a:stretch>
                  <a:fillRect/>
                </a:stretch>
              </p:blipFill>
              <p:spPr>
                <a:xfrm>
                  <a:off x="10696957" y="2418091"/>
                  <a:ext cx="190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4" name="Freihand 153">
                  <a:extLst>
                    <a:ext uri="{FF2B5EF4-FFF2-40B4-BE49-F238E27FC236}">
                      <a16:creationId xmlns:a16="http://schemas.microsoft.com/office/drawing/2014/main" id="{A09ACBEE-B9D2-47E6-A7E7-C72C7A525129}"/>
                    </a:ext>
                  </a:extLst>
                </p14:cNvPr>
                <p14:cNvContentPartPr/>
                <p14:nvPr/>
              </p14:nvContentPartPr>
              <p14:xfrm>
                <a:off x="10923397" y="2315491"/>
                <a:ext cx="108720" cy="239040"/>
              </p14:xfrm>
            </p:contentPart>
          </mc:Choice>
          <mc:Fallback xmlns="">
            <p:pic>
              <p:nvPicPr>
                <p:cNvPr id="154" name="Freihand 153">
                  <a:extLst>
                    <a:ext uri="{FF2B5EF4-FFF2-40B4-BE49-F238E27FC236}">
                      <a16:creationId xmlns:a16="http://schemas.microsoft.com/office/drawing/2014/main" id="{A09ACBEE-B9D2-47E6-A7E7-C72C7A525129}"/>
                    </a:ext>
                  </a:extLst>
                </p:cNvPr>
                <p:cNvPicPr/>
                <p:nvPr/>
              </p:nvPicPr>
              <p:blipFill>
                <a:blip r:embed="rId188"/>
                <a:stretch>
                  <a:fillRect/>
                </a:stretch>
              </p:blipFill>
              <p:spPr>
                <a:xfrm>
                  <a:off x="10919077" y="2311171"/>
                  <a:ext cx="117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5" name="Freihand 154">
                  <a:extLst>
                    <a:ext uri="{FF2B5EF4-FFF2-40B4-BE49-F238E27FC236}">
                      <a16:creationId xmlns:a16="http://schemas.microsoft.com/office/drawing/2014/main" id="{216BE1E7-E806-4CC4-AD09-05A2447EC9F7}"/>
                    </a:ext>
                  </a:extLst>
                </p14:cNvPr>
                <p14:cNvContentPartPr/>
                <p14:nvPr/>
              </p14:nvContentPartPr>
              <p14:xfrm>
                <a:off x="11065957" y="2394691"/>
                <a:ext cx="113040" cy="83160"/>
              </p14:xfrm>
            </p:contentPart>
          </mc:Choice>
          <mc:Fallback xmlns="">
            <p:pic>
              <p:nvPicPr>
                <p:cNvPr id="155" name="Freihand 154">
                  <a:extLst>
                    <a:ext uri="{FF2B5EF4-FFF2-40B4-BE49-F238E27FC236}">
                      <a16:creationId xmlns:a16="http://schemas.microsoft.com/office/drawing/2014/main" id="{216BE1E7-E806-4CC4-AD09-05A2447EC9F7}"/>
                    </a:ext>
                  </a:extLst>
                </p:cNvPr>
                <p:cNvPicPr/>
                <p:nvPr/>
              </p:nvPicPr>
              <p:blipFill>
                <a:blip r:embed="rId190"/>
                <a:stretch>
                  <a:fillRect/>
                </a:stretch>
              </p:blipFill>
              <p:spPr>
                <a:xfrm>
                  <a:off x="11061637" y="2390371"/>
                  <a:ext cx="121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6" name="Freihand 155">
                  <a:extLst>
                    <a:ext uri="{FF2B5EF4-FFF2-40B4-BE49-F238E27FC236}">
                      <a16:creationId xmlns:a16="http://schemas.microsoft.com/office/drawing/2014/main" id="{FD9408B8-C4FB-4C13-8D2D-1085F26679C8}"/>
                    </a:ext>
                  </a:extLst>
                </p14:cNvPr>
                <p14:cNvContentPartPr/>
                <p14:nvPr/>
              </p14:nvContentPartPr>
              <p14:xfrm>
                <a:off x="11175397" y="2463091"/>
                <a:ext cx="34200" cy="100800"/>
              </p14:xfrm>
            </p:contentPart>
          </mc:Choice>
          <mc:Fallback xmlns="">
            <p:pic>
              <p:nvPicPr>
                <p:cNvPr id="156" name="Freihand 155">
                  <a:extLst>
                    <a:ext uri="{FF2B5EF4-FFF2-40B4-BE49-F238E27FC236}">
                      <a16:creationId xmlns:a16="http://schemas.microsoft.com/office/drawing/2014/main" id="{FD9408B8-C4FB-4C13-8D2D-1085F26679C8}"/>
                    </a:ext>
                  </a:extLst>
                </p:cNvPr>
                <p:cNvPicPr/>
                <p:nvPr/>
              </p:nvPicPr>
              <p:blipFill>
                <a:blip r:embed="rId192"/>
                <a:stretch>
                  <a:fillRect/>
                </a:stretch>
              </p:blipFill>
              <p:spPr>
                <a:xfrm>
                  <a:off x="11171077" y="2458771"/>
                  <a:ext cx="42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7" name="Freihand 156">
                  <a:extLst>
                    <a:ext uri="{FF2B5EF4-FFF2-40B4-BE49-F238E27FC236}">
                      <a16:creationId xmlns:a16="http://schemas.microsoft.com/office/drawing/2014/main" id="{B0D92596-8099-477C-B32A-89711681D671}"/>
                    </a:ext>
                  </a:extLst>
                </p14:cNvPr>
                <p14:cNvContentPartPr/>
                <p14:nvPr/>
              </p14:nvContentPartPr>
              <p14:xfrm>
                <a:off x="11259637" y="2363731"/>
                <a:ext cx="124200" cy="186480"/>
              </p14:xfrm>
            </p:contentPart>
          </mc:Choice>
          <mc:Fallback xmlns="">
            <p:pic>
              <p:nvPicPr>
                <p:cNvPr id="157" name="Freihand 156">
                  <a:extLst>
                    <a:ext uri="{FF2B5EF4-FFF2-40B4-BE49-F238E27FC236}">
                      <a16:creationId xmlns:a16="http://schemas.microsoft.com/office/drawing/2014/main" id="{B0D92596-8099-477C-B32A-89711681D671}"/>
                    </a:ext>
                  </a:extLst>
                </p:cNvPr>
                <p:cNvPicPr/>
                <p:nvPr/>
              </p:nvPicPr>
              <p:blipFill>
                <a:blip r:embed="rId194"/>
                <a:stretch>
                  <a:fillRect/>
                </a:stretch>
              </p:blipFill>
              <p:spPr>
                <a:xfrm>
                  <a:off x="11255317" y="2359411"/>
                  <a:ext cx="132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8" name="Freihand 157">
                  <a:extLst>
                    <a:ext uri="{FF2B5EF4-FFF2-40B4-BE49-F238E27FC236}">
                      <a16:creationId xmlns:a16="http://schemas.microsoft.com/office/drawing/2014/main" id="{E4CE4AAA-1C20-44CA-B70E-1C9DAC7FD90C}"/>
                    </a:ext>
                  </a:extLst>
                </p14:cNvPr>
                <p14:cNvContentPartPr/>
                <p14:nvPr/>
              </p14:nvContentPartPr>
              <p14:xfrm>
                <a:off x="11349277" y="2297131"/>
                <a:ext cx="110520" cy="293400"/>
              </p14:xfrm>
            </p:contentPart>
          </mc:Choice>
          <mc:Fallback xmlns="">
            <p:pic>
              <p:nvPicPr>
                <p:cNvPr id="158" name="Freihand 157">
                  <a:extLst>
                    <a:ext uri="{FF2B5EF4-FFF2-40B4-BE49-F238E27FC236}">
                      <a16:creationId xmlns:a16="http://schemas.microsoft.com/office/drawing/2014/main" id="{E4CE4AAA-1C20-44CA-B70E-1C9DAC7FD90C}"/>
                    </a:ext>
                  </a:extLst>
                </p:cNvPr>
                <p:cNvPicPr/>
                <p:nvPr/>
              </p:nvPicPr>
              <p:blipFill>
                <a:blip r:embed="rId196"/>
                <a:stretch>
                  <a:fillRect/>
                </a:stretch>
              </p:blipFill>
              <p:spPr>
                <a:xfrm>
                  <a:off x="11344957" y="2292811"/>
                  <a:ext cx="119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7" name="Freihand 196">
                  <a:extLst>
                    <a:ext uri="{FF2B5EF4-FFF2-40B4-BE49-F238E27FC236}">
                      <a16:creationId xmlns:a16="http://schemas.microsoft.com/office/drawing/2014/main" id="{45B4CCCA-4CA8-4DC0-A7FD-F3F6087B4C8E}"/>
                    </a:ext>
                  </a:extLst>
                </p14:cNvPr>
                <p14:cNvContentPartPr/>
                <p14:nvPr/>
              </p14:nvContentPartPr>
              <p14:xfrm>
                <a:off x="11043997" y="2654971"/>
                <a:ext cx="20520" cy="151560"/>
              </p14:xfrm>
            </p:contentPart>
          </mc:Choice>
          <mc:Fallback xmlns="">
            <p:pic>
              <p:nvPicPr>
                <p:cNvPr id="197" name="Freihand 196">
                  <a:extLst>
                    <a:ext uri="{FF2B5EF4-FFF2-40B4-BE49-F238E27FC236}">
                      <a16:creationId xmlns:a16="http://schemas.microsoft.com/office/drawing/2014/main" id="{45B4CCCA-4CA8-4DC0-A7FD-F3F6087B4C8E}"/>
                    </a:ext>
                  </a:extLst>
                </p:cNvPr>
                <p:cNvPicPr/>
                <p:nvPr/>
              </p:nvPicPr>
              <p:blipFill>
                <a:blip r:embed="rId198"/>
                <a:stretch>
                  <a:fillRect/>
                </a:stretch>
              </p:blipFill>
              <p:spPr>
                <a:xfrm>
                  <a:off x="11039677" y="2650651"/>
                  <a:ext cx="2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8" name="Freihand 197">
                  <a:extLst>
                    <a:ext uri="{FF2B5EF4-FFF2-40B4-BE49-F238E27FC236}">
                      <a16:creationId xmlns:a16="http://schemas.microsoft.com/office/drawing/2014/main" id="{0B039535-2906-479E-8772-C7AF093585E1}"/>
                    </a:ext>
                  </a:extLst>
                </p14:cNvPr>
                <p14:cNvContentPartPr/>
                <p14:nvPr/>
              </p14:nvContentPartPr>
              <p14:xfrm>
                <a:off x="10983517" y="2761891"/>
                <a:ext cx="153360" cy="79560"/>
              </p14:xfrm>
            </p:contentPart>
          </mc:Choice>
          <mc:Fallback xmlns="">
            <p:pic>
              <p:nvPicPr>
                <p:cNvPr id="198" name="Freihand 197">
                  <a:extLst>
                    <a:ext uri="{FF2B5EF4-FFF2-40B4-BE49-F238E27FC236}">
                      <a16:creationId xmlns:a16="http://schemas.microsoft.com/office/drawing/2014/main" id="{0B039535-2906-479E-8772-C7AF093585E1}"/>
                    </a:ext>
                  </a:extLst>
                </p:cNvPr>
                <p:cNvPicPr/>
                <p:nvPr/>
              </p:nvPicPr>
              <p:blipFill>
                <a:blip r:embed="rId200"/>
                <a:stretch>
                  <a:fillRect/>
                </a:stretch>
              </p:blipFill>
              <p:spPr>
                <a:xfrm>
                  <a:off x="10979197" y="2757571"/>
                  <a:ext cx="162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9" name="Freihand 198">
                  <a:extLst>
                    <a:ext uri="{FF2B5EF4-FFF2-40B4-BE49-F238E27FC236}">
                      <a16:creationId xmlns:a16="http://schemas.microsoft.com/office/drawing/2014/main" id="{15D60A19-B5B3-46B0-B7F7-A5C86E115674}"/>
                    </a:ext>
                  </a:extLst>
                </p14:cNvPr>
                <p14:cNvContentPartPr/>
                <p14:nvPr/>
              </p14:nvContentPartPr>
              <p14:xfrm>
                <a:off x="10953277" y="2966731"/>
                <a:ext cx="82800" cy="115560"/>
              </p14:xfrm>
            </p:contentPart>
          </mc:Choice>
          <mc:Fallback xmlns="">
            <p:pic>
              <p:nvPicPr>
                <p:cNvPr id="199" name="Freihand 198">
                  <a:extLst>
                    <a:ext uri="{FF2B5EF4-FFF2-40B4-BE49-F238E27FC236}">
                      <a16:creationId xmlns:a16="http://schemas.microsoft.com/office/drawing/2014/main" id="{15D60A19-B5B3-46B0-B7F7-A5C86E115674}"/>
                    </a:ext>
                  </a:extLst>
                </p:cNvPr>
                <p:cNvPicPr/>
                <p:nvPr/>
              </p:nvPicPr>
              <p:blipFill>
                <a:blip r:embed="rId202"/>
                <a:stretch>
                  <a:fillRect/>
                </a:stretch>
              </p:blipFill>
              <p:spPr>
                <a:xfrm>
                  <a:off x="10948957" y="2962411"/>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0" name="Freihand 199">
                  <a:extLst>
                    <a:ext uri="{FF2B5EF4-FFF2-40B4-BE49-F238E27FC236}">
                      <a16:creationId xmlns:a16="http://schemas.microsoft.com/office/drawing/2014/main" id="{5D0C6CE5-DCF6-4C2A-B2D3-21BCC6C46758}"/>
                    </a:ext>
                  </a:extLst>
                </p14:cNvPr>
                <p14:cNvContentPartPr/>
                <p14:nvPr/>
              </p14:nvContentPartPr>
              <p14:xfrm>
                <a:off x="10971277" y="3013531"/>
                <a:ext cx="89280" cy="45720"/>
              </p14:xfrm>
            </p:contentPart>
          </mc:Choice>
          <mc:Fallback xmlns="">
            <p:pic>
              <p:nvPicPr>
                <p:cNvPr id="200" name="Freihand 199">
                  <a:extLst>
                    <a:ext uri="{FF2B5EF4-FFF2-40B4-BE49-F238E27FC236}">
                      <a16:creationId xmlns:a16="http://schemas.microsoft.com/office/drawing/2014/main" id="{5D0C6CE5-DCF6-4C2A-B2D3-21BCC6C46758}"/>
                    </a:ext>
                  </a:extLst>
                </p:cNvPr>
                <p:cNvPicPr/>
                <p:nvPr/>
              </p:nvPicPr>
              <p:blipFill>
                <a:blip r:embed="rId204"/>
                <a:stretch>
                  <a:fillRect/>
                </a:stretch>
              </p:blipFill>
              <p:spPr>
                <a:xfrm>
                  <a:off x="10966957" y="3009211"/>
                  <a:ext cx="97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1" name="Freihand 200">
                  <a:extLst>
                    <a:ext uri="{FF2B5EF4-FFF2-40B4-BE49-F238E27FC236}">
                      <a16:creationId xmlns:a16="http://schemas.microsoft.com/office/drawing/2014/main" id="{D144F58B-6E7B-470C-BC80-46B123962FEE}"/>
                    </a:ext>
                  </a:extLst>
                </p14:cNvPr>
                <p14:cNvContentPartPr/>
                <p14:nvPr/>
              </p14:nvContentPartPr>
              <p14:xfrm>
                <a:off x="11076397" y="3061771"/>
                <a:ext cx="59400" cy="28440"/>
              </p14:xfrm>
            </p:contentPart>
          </mc:Choice>
          <mc:Fallback xmlns="">
            <p:pic>
              <p:nvPicPr>
                <p:cNvPr id="201" name="Freihand 200">
                  <a:extLst>
                    <a:ext uri="{FF2B5EF4-FFF2-40B4-BE49-F238E27FC236}">
                      <a16:creationId xmlns:a16="http://schemas.microsoft.com/office/drawing/2014/main" id="{D144F58B-6E7B-470C-BC80-46B123962FEE}"/>
                    </a:ext>
                  </a:extLst>
                </p:cNvPr>
                <p:cNvPicPr/>
                <p:nvPr/>
              </p:nvPicPr>
              <p:blipFill>
                <a:blip r:embed="rId206"/>
                <a:stretch>
                  <a:fillRect/>
                </a:stretch>
              </p:blipFill>
              <p:spPr>
                <a:xfrm>
                  <a:off x="11072077" y="3057451"/>
                  <a:ext cx="68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2" name="Freihand 201">
                  <a:extLst>
                    <a:ext uri="{FF2B5EF4-FFF2-40B4-BE49-F238E27FC236}">
                      <a16:creationId xmlns:a16="http://schemas.microsoft.com/office/drawing/2014/main" id="{75C076A9-D0DB-4A62-864B-E53648C1E07D}"/>
                    </a:ext>
                  </a:extLst>
                </p14:cNvPr>
                <p14:cNvContentPartPr/>
                <p14:nvPr/>
              </p14:nvContentPartPr>
              <p14:xfrm>
                <a:off x="11279797" y="2699971"/>
                <a:ext cx="4320" cy="113400"/>
              </p14:xfrm>
            </p:contentPart>
          </mc:Choice>
          <mc:Fallback xmlns="">
            <p:pic>
              <p:nvPicPr>
                <p:cNvPr id="202" name="Freihand 201">
                  <a:extLst>
                    <a:ext uri="{FF2B5EF4-FFF2-40B4-BE49-F238E27FC236}">
                      <a16:creationId xmlns:a16="http://schemas.microsoft.com/office/drawing/2014/main" id="{75C076A9-D0DB-4A62-864B-E53648C1E07D}"/>
                    </a:ext>
                  </a:extLst>
                </p:cNvPr>
                <p:cNvPicPr/>
                <p:nvPr/>
              </p:nvPicPr>
              <p:blipFill>
                <a:blip r:embed="rId208"/>
                <a:stretch>
                  <a:fillRect/>
                </a:stretch>
              </p:blipFill>
              <p:spPr>
                <a:xfrm>
                  <a:off x="11275477" y="2695651"/>
                  <a:ext cx="12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03" name="Freihand 202">
                  <a:extLst>
                    <a:ext uri="{FF2B5EF4-FFF2-40B4-BE49-F238E27FC236}">
                      <a16:creationId xmlns:a16="http://schemas.microsoft.com/office/drawing/2014/main" id="{015C2B07-9917-4508-9B6F-7D27FBAC6626}"/>
                    </a:ext>
                  </a:extLst>
                </p14:cNvPr>
                <p14:cNvContentPartPr/>
                <p14:nvPr/>
              </p14:nvContentPartPr>
              <p14:xfrm>
                <a:off x="11224357" y="2820931"/>
                <a:ext cx="135720" cy="76680"/>
              </p14:xfrm>
            </p:contentPart>
          </mc:Choice>
          <mc:Fallback xmlns="">
            <p:pic>
              <p:nvPicPr>
                <p:cNvPr id="203" name="Freihand 202">
                  <a:extLst>
                    <a:ext uri="{FF2B5EF4-FFF2-40B4-BE49-F238E27FC236}">
                      <a16:creationId xmlns:a16="http://schemas.microsoft.com/office/drawing/2014/main" id="{015C2B07-9917-4508-9B6F-7D27FBAC6626}"/>
                    </a:ext>
                  </a:extLst>
                </p:cNvPr>
                <p:cNvPicPr/>
                <p:nvPr/>
              </p:nvPicPr>
              <p:blipFill>
                <a:blip r:embed="rId210"/>
                <a:stretch>
                  <a:fillRect/>
                </a:stretch>
              </p:blipFill>
              <p:spPr>
                <a:xfrm>
                  <a:off x="11220037" y="2816611"/>
                  <a:ext cx="144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4" name="Freihand 203">
                  <a:extLst>
                    <a:ext uri="{FF2B5EF4-FFF2-40B4-BE49-F238E27FC236}">
                      <a16:creationId xmlns:a16="http://schemas.microsoft.com/office/drawing/2014/main" id="{36218816-1A29-4EB9-BC2F-8D2EAB29B654}"/>
                    </a:ext>
                  </a:extLst>
                </p14:cNvPr>
                <p14:cNvContentPartPr/>
                <p14:nvPr/>
              </p14:nvContentPartPr>
              <p14:xfrm>
                <a:off x="11275477" y="2928931"/>
                <a:ext cx="87840" cy="136440"/>
              </p14:xfrm>
            </p:contentPart>
          </mc:Choice>
          <mc:Fallback xmlns="">
            <p:pic>
              <p:nvPicPr>
                <p:cNvPr id="204" name="Freihand 203">
                  <a:extLst>
                    <a:ext uri="{FF2B5EF4-FFF2-40B4-BE49-F238E27FC236}">
                      <a16:creationId xmlns:a16="http://schemas.microsoft.com/office/drawing/2014/main" id="{36218816-1A29-4EB9-BC2F-8D2EAB29B654}"/>
                    </a:ext>
                  </a:extLst>
                </p:cNvPr>
                <p:cNvPicPr/>
                <p:nvPr/>
              </p:nvPicPr>
              <p:blipFill>
                <a:blip r:embed="rId212"/>
                <a:stretch>
                  <a:fillRect/>
                </a:stretch>
              </p:blipFill>
              <p:spPr>
                <a:xfrm>
                  <a:off x="11271157" y="2924611"/>
                  <a:ext cx="96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5" name="Freihand 204">
                  <a:extLst>
                    <a:ext uri="{FF2B5EF4-FFF2-40B4-BE49-F238E27FC236}">
                      <a16:creationId xmlns:a16="http://schemas.microsoft.com/office/drawing/2014/main" id="{96F8004A-EA99-4037-AA3A-91D4D90E6AC7}"/>
                    </a:ext>
                  </a:extLst>
                </p14:cNvPr>
                <p14:cNvContentPartPr/>
                <p14:nvPr/>
              </p14:nvContentPartPr>
              <p14:xfrm>
                <a:off x="11274757" y="2988691"/>
                <a:ext cx="107280" cy="69480"/>
              </p14:xfrm>
            </p:contentPart>
          </mc:Choice>
          <mc:Fallback xmlns="">
            <p:pic>
              <p:nvPicPr>
                <p:cNvPr id="205" name="Freihand 204">
                  <a:extLst>
                    <a:ext uri="{FF2B5EF4-FFF2-40B4-BE49-F238E27FC236}">
                      <a16:creationId xmlns:a16="http://schemas.microsoft.com/office/drawing/2014/main" id="{96F8004A-EA99-4037-AA3A-91D4D90E6AC7}"/>
                    </a:ext>
                  </a:extLst>
                </p:cNvPr>
                <p:cNvPicPr/>
                <p:nvPr/>
              </p:nvPicPr>
              <p:blipFill>
                <a:blip r:embed="rId214"/>
                <a:stretch>
                  <a:fillRect/>
                </a:stretch>
              </p:blipFill>
              <p:spPr>
                <a:xfrm>
                  <a:off x="11270437" y="2984371"/>
                  <a:ext cx="11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06" name="Freihand 205">
                  <a:extLst>
                    <a:ext uri="{FF2B5EF4-FFF2-40B4-BE49-F238E27FC236}">
                      <a16:creationId xmlns:a16="http://schemas.microsoft.com/office/drawing/2014/main" id="{2E326A0D-8970-4E6C-826C-C0EDA7E317A7}"/>
                    </a:ext>
                  </a:extLst>
                </p14:cNvPr>
                <p14:cNvContentPartPr/>
                <p14:nvPr/>
              </p14:nvContentPartPr>
              <p14:xfrm>
                <a:off x="11394277" y="3053491"/>
                <a:ext cx="101160" cy="103320"/>
              </p14:xfrm>
            </p:contentPart>
          </mc:Choice>
          <mc:Fallback xmlns="">
            <p:pic>
              <p:nvPicPr>
                <p:cNvPr id="206" name="Freihand 205">
                  <a:extLst>
                    <a:ext uri="{FF2B5EF4-FFF2-40B4-BE49-F238E27FC236}">
                      <a16:creationId xmlns:a16="http://schemas.microsoft.com/office/drawing/2014/main" id="{2E326A0D-8970-4E6C-826C-C0EDA7E317A7}"/>
                    </a:ext>
                  </a:extLst>
                </p:cNvPr>
                <p:cNvPicPr/>
                <p:nvPr/>
              </p:nvPicPr>
              <p:blipFill>
                <a:blip r:embed="rId216"/>
                <a:stretch>
                  <a:fillRect/>
                </a:stretch>
              </p:blipFill>
              <p:spPr>
                <a:xfrm>
                  <a:off x="11389957" y="3049171"/>
                  <a:ext cx="109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7" name="Freihand 206">
                  <a:extLst>
                    <a:ext uri="{FF2B5EF4-FFF2-40B4-BE49-F238E27FC236}">
                      <a16:creationId xmlns:a16="http://schemas.microsoft.com/office/drawing/2014/main" id="{532A95E9-7833-452A-9854-B45DE92CF330}"/>
                    </a:ext>
                  </a:extLst>
                </p14:cNvPr>
                <p14:cNvContentPartPr/>
                <p14:nvPr/>
              </p14:nvContentPartPr>
              <p14:xfrm>
                <a:off x="11028877" y="3048091"/>
                <a:ext cx="121680" cy="127440"/>
              </p14:xfrm>
            </p:contentPart>
          </mc:Choice>
          <mc:Fallback xmlns="">
            <p:pic>
              <p:nvPicPr>
                <p:cNvPr id="207" name="Freihand 206">
                  <a:extLst>
                    <a:ext uri="{FF2B5EF4-FFF2-40B4-BE49-F238E27FC236}">
                      <a16:creationId xmlns:a16="http://schemas.microsoft.com/office/drawing/2014/main" id="{532A95E9-7833-452A-9854-B45DE92CF330}"/>
                    </a:ext>
                  </a:extLst>
                </p:cNvPr>
                <p:cNvPicPr/>
                <p:nvPr/>
              </p:nvPicPr>
              <p:blipFill>
                <a:blip r:embed="rId218"/>
                <a:stretch>
                  <a:fillRect/>
                </a:stretch>
              </p:blipFill>
              <p:spPr>
                <a:xfrm>
                  <a:off x="11024557" y="3043771"/>
                  <a:ext cx="13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9" name="Freihand 208">
                  <a:extLst>
                    <a:ext uri="{FF2B5EF4-FFF2-40B4-BE49-F238E27FC236}">
                      <a16:creationId xmlns:a16="http://schemas.microsoft.com/office/drawing/2014/main" id="{13A659C7-5168-4AC0-AA12-D153AF0DB01B}"/>
                    </a:ext>
                  </a:extLst>
                </p14:cNvPr>
                <p14:cNvContentPartPr/>
                <p14:nvPr/>
              </p14:nvContentPartPr>
              <p14:xfrm>
                <a:off x="7201717" y="3794731"/>
                <a:ext cx="228600" cy="19800"/>
              </p14:xfrm>
            </p:contentPart>
          </mc:Choice>
          <mc:Fallback xmlns="">
            <p:pic>
              <p:nvPicPr>
                <p:cNvPr id="209" name="Freihand 208">
                  <a:extLst>
                    <a:ext uri="{FF2B5EF4-FFF2-40B4-BE49-F238E27FC236}">
                      <a16:creationId xmlns:a16="http://schemas.microsoft.com/office/drawing/2014/main" id="{13A659C7-5168-4AC0-AA12-D153AF0DB01B}"/>
                    </a:ext>
                  </a:extLst>
                </p:cNvPr>
                <p:cNvPicPr/>
                <p:nvPr/>
              </p:nvPicPr>
              <p:blipFill>
                <a:blip r:embed="rId220"/>
                <a:stretch>
                  <a:fillRect/>
                </a:stretch>
              </p:blipFill>
              <p:spPr>
                <a:xfrm>
                  <a:off x="7197397" y="3790411"/>
                  <a:ext cx="23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0" name="Freihand 209">
                  <a:extLst>
                    <a:ext uri="{FF2B5EF4-FFF2-40B4-BE49-F238E27FC236}">
                      <a16:creationId xmlns:a16="http://schemas.microsoft.com/office/drawing/2014/main" id="{97C06C03-125D-428C-9CE4-49125A3A5CD2}"/>
                    </a:ext>
                  </a:extLst>
                </p14:cNvPr>
                <p14:cNvContentPartPr/>
                <p14:nvPr/>
              </p14:nvContentPartPr>
              <p14:xfrm>
                <a:off x="7176517" y="3708331"/>
                <a:ext cx="397080" cy="219960"/>
              </p14:xfrm>
            </p:contentPart>
          </mc:Choice>
          <mc:Fallback xmlns="">
            <p:pic>
              <p:nvPicPr>
                <p:cNvPr id="210" name="Freihand 209">
                  <a:extLst>
                    <a:ext uri="{FF2B5EF4-FFF2-40B4-BE49-F238E27FC236}">
                      <a16:creationId xmlns:a16="http://schemas.microsoft.com/office/drawing/2014/main" id="{97C06C03-125D-428C-9CE4-49125A3A5CD2}"/>
                    </a:ext>
                  </a:extLst>
                </p:cNvPr>
                <p:cNvPicPr/>
                <p:nvPr/>
              </p:nvPicPr>
              <p:blipFill>
                <a:blip r:embed="rId222"/>
                <a:stretch>
                  <a:fillRect/>
                </a:stretch>
              </p:blipFill>
              <p:spPr>
                <a:xfrm>
                  <a:off x="7172197" y="3704011"/>
                  <a:ext cx="405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2" name="Freihand 211">
                  <a:extLst>
                    <a:ext uri="{FF2B5EF4-FFF2-40B4-BE49-F238E27FC236}">
                      <a16:creationId xmlns:a16="http://schemas.microsoft.com/office/drawing/2014/main" id="{9B3E0E8F-42DD-4777-A7B8-5483B31BFC59}"/>
                    </a:ext>
                  </a:extLst>
                </p14:cNvPr>
                <p14:cNvContentPartPr/>
                <p14:nvPr/>
              </p14:nvContentPartPr>
              <p14:xfrm>
                <a:off x="7743157" y="3738931"/>
                <a:ext cx="133920" cy="110880"/>
              </p14:xfrm>
            </p:contentPart>
          </mc:Choice>
          <mc:Fallback xmlns="">
            <p:pic>
              <p:nvPicPr>
                <p:cNvPr id="212" name="Freihand 211">
                  <a:extLst>
                    <a:ext uri="{FF2B5EF4-FFF2-40B4-BE49-F238E27FC236}">
                      <a16:creationId xmlns:a16="http://schemas.microsoft.com/office/drawing/2014/main" id="{9B3E0E8F-42DD-4777-A7B8-5483B31BFC59}"/>
                    </a:ext>
                  </a:extLst>
                </p:cNvPr>
                <p:cNvPicPr/>
                <p:nvPr/>
              </p:nvPicPr>
              <p:blipFill>
                <a:blip r:embed="rId224"/>
                <a:stretch>
                  <a:fillRect/>
                </a:stretch>
              </p:blipFill>
              <p:spPr>
                <a:xfrm>
                  <a:off x="7738837" y="3734611"/>
                  <a:ext cx="142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3" name="Freihand 212">
                  <a:extLst>
                    <a:ext uri="{FF2B5EF4-FFF2-40B4-BE49-F238E27FC236}">
                      <a16:creationId xmlns:a16="http://schemas.microsoft.com/office/drawing/2014/main" id="{7DE44E02-3568-495D-85B4-BB9919979BE2}"/>
                    </a:ext>
                  </a:extLst>
                </p14:cNvPr>
                <p14:cNvContentPartPr/>
                <p14:nvPr/>
              </p14:nvContentPartPr>
              <p14:xfrm>
                <a:off x="7919557" y="3646051"/>
                <a:ext cx="145080" cy="188640"/>
              </p14:xfrm>
            </p:contentPart>
          </mc:Choice>
          <mc:Fallback xmlns="">
            <p:pic>
              <p:nvPicPr>
                <p:cNvPr id="213" name="Freihand 212">
                  <a:extLst>
                    <a:ext uri="{FF2B5EF4-FFF2-40B4-BE49-F238E27FC236}">
                      <a16:creationId xmlns:a16="http://schemas.microsoft.com/office/drawing/2014/main" id="{7DE44E02-3568-495D-85B4-BB9919979BE2}"/>
                    </a:ext>
                  </a:extLst>
                </p:cNvPr>
                <p:cNvPicPr/>
                <p:nvPr/>
              </p:nvPicPr>
              <p:blipFill>
                <a:blip r:embed="rId226"/>
                <a:stretch>
                  <a:fillRect/>
                </a:stretch>
              </p:blipFill>
              <p:spPr>
                <a:xfrm>
                  <a:off x="7915237" y="3641731"/>
                  <a:ext cx="153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4" name="Freihand 213">
                  <a:extLst>
                    <a:ext uri="{FF2B5EF4-FFF2-40B4-BE49-F238E27FC236}">
                      <a16:creationId xmlns:a16="http://schemas.microsoft.com/office/drawing/2014/main" id="{04952473-C4BA-4ABD-B68B-C6BB746D9FE0}"/>
                    </a:ext>
                  </a:extLst>
                </p14:cNvPr>
                <p14:cNvContentPartPr/>
                <p14:nvPr/>
              </p14:nvContentPartPr>
              <p14:xfrm>
                <a:off x="8031877" y="3620851"/>
                <a:ext cx="28080" cy="32400"/>
              </p14:xfrm>
            </p:contentPart>
          </mc:Choice>
          <mc:Fallback xmlns="">
            <p:pic>
              <p:nvPicPr>
                <p:cNvPr id="214" name="Freihand 213">
                  <a:extLst>
                    <a:ext uri="{FF2B5EF4-FFF2-40B4-BE49-F238E27FC236}">
                      <a16:creationId xmlns:a16="http://schemas.microsoft.com/office/drawing/2014/main" id="{04952473-C4BA-4ABD-B68B-C6BB746D9FE0}"/>
                    </a:ext>
                  </a:extLst>
                </p:cNvPr>
                <p:cNvPicPr/>
                <p:nvPr/>
              </p:nvPicPr>
              <p:blipFill>
                <a:blip r:embed="rId228"/>
                <a:stretch>
                  <a:fillRect/>
                </a:stretch>
              </p:blipFill>
              <p:spPr>
                <a:xfrm>
                  <a:off x="8027557" y="3616531"/>
                  <a:ext cx="3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5" name="Freihand 214">
                  <a:extLst>
                    <a:ext uri="{FF2B5EF4-FFF2-40B4-BE49-F238E27FC236}">
                      <a16:creationId xmlns:a16="http://schemas.microsoft.com/office/drawing/2014/main" id="{FEC994E8-D0DE-4CF6-BD29-5137A757DEBF}"/>
                    </a:ext>
                  </a:extLst>
                </p14:cNvPr>
                <p14:cNvContentPartPr/>
                <p14:nvPr/>
              </p14:nvContentPartPr>
              <p14:xfrm>
                <a:off x="8125117" y="3604651"/>
                <a:ext cx="134640" cy="187560"/>
              </p14:xfrm>
            </p:contentPart>
          </mc:Choice>
          <mc:Fallback xmlns="">
            <p:pic>
              <p:nvPicPr>
                <p:cNvPr id="215" name="Freihand 214">
                  <a:extLst>
                    <a:ext uri="{FF2B5EF4-FFF2-40B4-BE49-F238E27FC236}">
                      <a16:creationId xmlns:a16="http://schemas.microsoft.com/office/drawing/2014/main" id="{FEC994E8-D0DE-4CF6-BD29-5137A757DEBF}"/>
                    </a:ext>
                  </a:extLst>
                </p:cNvPr>
                <p:cNvPicPr/>
                <p:nvPr/>
              </p:nvPicPr>
              <p:blipFill>
                <a:blip r:embed="rId230"/>
                <a:stretch>
                  <a:fillRect/>
                </a:stretch>
              </p:blipFill>
              <p:spPr>
                <a:xfrm>
                  <a:off x="8120797" y="3600331"/>
                  <a:ext cx="143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6" name="Freihand 215">
                  <a:extLst>
                    <a:ext uri="{FF2B5EF4-FFF2-40B4-BE49-F238E27FC236}">
                      <a16:creationId xmlns:a16="http://schemas.microsoft.com/office/drawing/2014/main" id="{8C3D17E9-5DDD-42A0-965F-CC86167ED26A}"/>
                    </a:ext>
                  </a:extLst>
                </p14:cNvPr>
                <p14:cNvContentPartPr/>
                <p14:nvPr/>
              </p14:nvContentPartPr>
              <p14:xfrm>
                <a:off x="8266597" y="3642091"/>
                <a:ext cx="196200" cy="261000"/>
              </p14:xfrm>
            </p:contentPart>
          </mc:Choice>
          <mc:Fallback xmlns="">
            <p:pic>
              <p:nvPicPr>
                <p:cNvPr id="216" name="Freihand 215">
                  <a:extLst>
                    <a:ext uri="{FF2B5EF4-FFF2-40B4-BE49-F238E27FC236}">
                      <a16:creationId xmlns:a16="http://schemas.microsoft.com/office/drawing/2014/main" id="{8C3D17E9-5DDD-42A0-965F-CC86167ED26A}"/>
                    </a:ext>
                  </a:extLst>
                </p:cNvPr>
                <p:cNvPicPr/>
                <p:nvPr/>
              </p:nvPicPr>
              <p:blipFill>
                <a:blip r:embed="rId232"/>
                <a:stretch>
                  <a:fillRect/>
                </a:stretch>
              </p:blipFill>
              <p:spPr>
                <a:xfrm>
                  <a:off x="8262277" y="3637771"/>
                  <a:ext cx="204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7" name="Freihand 216">
                  <a:extLst>
                    <a:ext uri="{FF2B5EF4-FFF2-40B4-BE49-F238E27FC236}">
                      <a16:creationId xmlns:a16="http://schemas.microsoft.com/office/drawing/2014/main" id="{218A3FC8-E58C-4952-A8DB-9894499770F6}"/>
                    </a:ext>
                  </a:extLst>
                </p14:cNvPr>
                <p14:cNvContentPartPr/>
                <p14:nvPr/>
              </p14:nvContentPartPr>
              <p14:xfrm>
                <a:off x="8620117" y="3701851"/>
                <a:ext cx="217080" cy="55080"/>
              </p14:xfrm>
            </p:contentPart>
          </mc:Choice>
          <mc:Fallback xmlns="">
            <p:pic>
              <p:nvPicPr>
                <p:cNvPr id="217" name="Freihand 216">
                  <a:extLst>
                    <a:ext uri="{FF2B5EF4-FFF2-40B4-BE49-F238E27FC236}">
                      <a16:creationId xmlns:a16="http://schemas.microsoft.com/office/drawing/2014/main" id="{218A3FC8-E58C-4952-A8DB-9894499770F6}"/>
                    </a:ext>
                  </a:extLst>
                </p:cNvPr>
                <p:cNvPicPr/>
                <p:nvPr/>
              </p:nvPicPr>
              <p:blipFill>
                <a:blip r:embed="rId234"/>
                <a:stretch>
                  <a:fillRect/>
                </a:stretch>
              </p:blipFill>
              <p:spPr>
                <a:xfrm>
                  <a:off x="8615797" y="3697531"/>
                  <a:ext cx="225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8" name="Freihand 217">
                  <a:extLst>
                    <a:ext uri="{FF2B5EF4-FFF2-40B4-BE49-F238E27FC236}">
                      <a16:creationId xmlns:a16="http://schemas.microsoft.com/office/drawing/2014/main" id="{391DE015-4D1F-4E9F-8CE7-7956A8AD5C80}"/>
                    </a:ext>
                  </a:extLst>
                </p14:cNvPr>
                <p14:cNvContentPartPr/>
                <p14:nvPr/>
              </p14:nvContentPartPr>
              <p14:xfrm>
                <a:off x="8857357" y="3688891"/>
                <a:ext cx="109080" cy="63720"/>
              </p14:xfrm>
            </p:contentPart>
          </mc:Choice>
          <mc:Fallback xmlns="">
            <p:pic>
              <p:nvPicPr>
                <p:cNvPr id="218" name="Freihand 217">
                  <a:extLst>
                    <a:ext uri="{FF2B5EF4-FFF2-40B4-BE49-F238E27FC236}">
                      <a16:creationId xmlns:a16="http://schemas.microsoft.com/office/drawing/2014/main" id="{391DE015-4D1F-4E9F-8CE7-7956A8AD5C80}"/>
                    </a:ext>
                  </a:extLst>
                </p:cNvPr>
                <p:cNvPicPr/>
                <p:nvPr/>
              </p:nvPicPr>
              <p:blipFill>
                <a:blip r:embed="rId236"/>
                <a:stretch>
                  <a:fillRect/>
                </a:stretch>
              </p:blipFill>
              <p:spPr>
                <a:xfrm>
                  <a:off x="8853037" y="3684571"/>
                  <a:ext cx="117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9" name="Freihand 218">
                  <a:extLst>
                    <a:ext uri="{FF2B5EF4-FFF2-40B4-BE49-F238E27FC236}">
                      <a16:creationId xmlns:a16="http://schemas.microsoft.com/office/drawing/2014/main" id="{585FD387-E3E7-4831-87EB-EFC4DC841A38}"/>
                    </a:ext>
                  </a:extLst>
                </p14:cNvPr>
                <p14:cNvContentPartPr/>
                <p14:nvPr/>
              </p14:nvContentPartPr>
              <p14:xfrm>
                <a:off x="8997397" y="3664051"/>
                <a:ext cx="104760" cy="118800"/>
              </p14:xfrm>
            </p:contentPart>
          </mc:Choice>
          <mc:Fallback xmlns="">
            <p:pic>
              <p:nvPicPr>
                <p:cNvPr id="219" name="Freihand 218">
                  <a:extLst>
                    <a:ext uri="{FF2B5EF4-FFF2-40B4-BE49-F238E27FC236}">
                      <a16:creationId xmlns:a16="http://schemas.microsoft.com/office/drawing/2014/main" id="{585FD387-E3E7-4831-87EB-EFC4DC841A38}"/>
                    </a:ext>
                  </a:extLst>
                </p:cNvPr>
                <p:cNvPicPr/>
                <p:nvPr/>
              </p:nvPicPr>
              <p:blipFill>
                <a:blip r:embed="rId238"/>
                <a:stretch>
                  <a:fillRect/>
                </a:stretch>
              </p:blipFill>
              <p:spPr>
                <a:xfrm>
                  <a:off x="8993077" y="3659731"/>
                  <a:ext cx="11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20" name="Freihand 219">
                  <a:extLst>
                    <a:ext uri="{FF2B5EF4-FFF2-40B4-BE49-F238E27FC236}">
                      <a16:creationId xmlns:a16="http://schemas.microsoft.com/office/drawing/2014/main" id="{E5133846-0352-48EB-A197-D18603F2147F}"/>
                    </a:ext>
                  </a:extLst>
                </p14:cNvPr>
                <p14:cNvContentPartPr/>
                <p14:nvPr/>
              </p14:nvContentPartPr>
              <p14:xfrm>
                <a:off x="9155797" y="3648211"/>
                <a:ext cx="11520" cy="92520"/>
              </p14:xfrm>
            </p:contentPart>
          </mc:Choice>
          <mc:Fallback xmlns="">
            <p:pic>
              <p:nvPicPr>
                <p:cNvPr id="220" name="Freihand 219">
                  <a:extLst>
                    <a:ext uri="{FF2B5EF4-FFF2-40B4-BE49-F238E27FC236}">
                      <a16:creationId xmlns:a16="http://schemas.microsoft.com/office/drawing/2014/main" id="{E5133846-0352-48EB-A197-D18603F2147F}"/>
                    </a:ext>
                  </a:extLst>
                </p:cNvPr>
                <p:cNvPicPr/>
                <p:nvPr/>
              </p:nvPicPr>
              <p:blipFill>
                <a:blip r:embed="rId240"/>
                <a:stretch>
                  <a:fillRect/>
                </a:stretch>
              </p:blipFill>
              <p:spPr>
                <a:xfrm>
                  <a:off x="9151477" y="3643891"/>
                  <a:ext cx="20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21" name="Freihand 220">
                  <a:extLst>
                    <a:ext uri="{FF2B5EF4-FFF2-40B4-BE49-F238E27FC236}">
                      <a16:creationId xmlns:a16="http://schemas.microsoft.com/office/drawing/2014/main" id="{B94949FD-9F97-42DF-91FD-B862BA4A4345}"/>
                    </a:ext>
                  </a:extLst>
                </p14:cNvPr>
                <p14:cNvContentPartPr/>
                <p14:nvPr/>
              </p14:nvContentPartPr>
              <p14:xfrm>
                <a:off x="9224917" y="3660451"/>
                <a:ext cx="284760" cy="54000"/>
              </p14:xfrm>
            </p:contentPart>
          </mc:Choice>
          <mc:Fallback xmlns="">
            <p:pic>
              <p:nvPicPr>
                <p:cNvPr id="221" name="Freihand 220">
                  <a:extLst>
                    <a:ext uri="{FF2B5EF4-FFF2-40B4-BE49-F238E27FC236}">
                      <a16:creationId xmlns:a16="http://schemas.microsoft.com/office/drawing/2014/main" id="{B94949FD-9F97-42DF-91FD-B862BA4A4345}"/>
                    </a:ext>
                  </a:extLst>
                </p:cNvPr>
                <p:cNvPicPr/>
                <p:nvPr/>
              </p:nvPicPr>
              <p:blipFill>
                <a:blip r:embed="rId242"/>
                <a:stretch>
                  <a:fillRect/>
                </a:stretch>
              </p:blipFill>
              <p:spPr>
                <a:xfrm>
                  <a:off x="9220597" y="3656131"/>
                  <a:ext cx="293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22" name="Freihand 221">
                  <a:extLst>
                    <a:ext uri="{FF2B5EF4-FFF2-40B4-BE49-F238E27FC236}">
                      <a16:creationId xmlns:a16="http://schemas.microsoft.com/office/drawing/2014/main" id="{7F16E9A0-3B9E-4A4A-B13B-F75599D54538}"/>
                    </a:ext>
                  </a:extLst>
                </p14:cNvPr>
                <p14:cNvContentPartPr/>
                <p14:nvPr/>
              </p14:nvContentPartPr>
              <p14:xfrm>
                <a:off x="9511477" y="3579091"/>
                <a:ext cx="168480" cy="132120"/>
              </p14:xfrm>
            </p:contentPart>
          </mc:Choice>
          <mc:Fallback xmlns="">
            <p:pic>
              <p:nvPicPr>
                <p:cNvPr id="222" name="Freihand 221">
                  <a:extLst>
                    <a:ext uri="{FF2B5EF4-FFF2-40B4-BE49-F238E27FC236}">
                      <a16:creationId xmlns:a16="http://schemas.microsoft.com/office/drawing/2014/main" id="{7F16E9A0-3B9E-4A4A-B13B-F75599D54538}"/>
                    </a:ext>
                  </a:extLst>
                </p:cNvPr>
                <p:cNvPicPr/>
                <p:nvPr/>
              </p:nvPicPr>
              <p:blipFill>
                <a:blip r:embed="rId244"/>
                <a:stretch>
                  <a:fillRect/>
                </a:stretch>
              </p:blipFill>
              <p:spPr>
                <a:xfrm>
                  <a:off x="9507157" y="3574771"/>
                  <a:ext cx="17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23" name="Freihand 222">
                  <a:extLst>
                    <a:ext uri="{FF2B5EF4-FFF2-40B4-BE49-F238E27FC236}">
                      <a16:creationId xmlns:a16="http://schemas.microsoft.com/office/drawing/2014/main" id="{947FB8E9-2024-4771-86A8-D705C87EC6D5}"/>
                    </a:ext>
                  </a:extLst>
                </p14:cNvPr>
                <p14:cNvContentPartPr/>
                <p14:nvPr/>
              </p14:nvContentPartPr>
              <p14:xfrm>
                <a:off x="9589597" y="3635611"/>
                <a:ext cx="99720" cy="27360"/>
              </p14:xfrm>
            </p:contentPart>
          </mc:Choice>
          <mc:Fallback xmlns="">
            <p:pic>
              <p:nvPicPr>
                <p:cNvPr id="223" name="Freihand 222">
                  <a:extLst>
                    <a:ext uri="{FF2B5EF4-FFF2-40B4-BE49-F238E27FC236}">
                      <a16:creationId xmlns:a16="http://schemas.microsoft.com/office/drawing/2014/main" id="{947FB8E9-2024-4771-86A8-D705C87EC6D5}"/>
                    </a:ext>
                  </a:extLst>
                </p:cNvPr>
                <p:cNvPicPr/>
                <p:nvPr/>
              </p:nvPicPr>
              <p:blipFill>
                <a:blip r:embed="rId246"/>
                <a:stretch>
                  <a:fillRect/>
                </a:stretch>
              </p:blipFill>
              <p:spPr>
                <a:xfrm>
                  <a:off x="9585277" y="3631291"/>
                  <a:ext cx="108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24" name="Freihand 223">
                  <a:extLst>
                    <a:ext uri="{FF2B5EF4-FFF2-40B4-BE49-F238E27FC236}">
                      <a16:creationId xmlns:a16="http://schemas.microsoft.com/office/drawing/2014/main" id="{40E943F0-5F0A-4230-8527-2DE004440311}"/>
                    </a:ext>
                  </a:extLst>
                </p14:cNvPr>
                <p14:cNvContentPartPr/>
                <p14:nvPr/>
              </p14:nvContentPartPr>
              <p14:xfrm>
                <a:off x="9700477" y="3626251"/>
                <a:ext cx="92520" cy="66960"/>
              </p14:xfrm>
            </p:contentPart>
          </mc:Choice>
          <mc:Fallback xmlns="">
            <p:pic>
              <p:nvPicPr>
                <p:cNvPr id="224" name="Freihand 223">
                  <a:extLst>
                    <a:ext uri="{FF2B5EF4-FFF2-40B4-BE49-F238E27FC236}">
                      <a16:creationId xmlns:a16="http://schemas.microsoft.com/office/drawing/2014/main" id="{40E943F0-5F0A-4230-8527-2DE004440311}"/>
                    </a:ext>
                  </a:extLst>
                </p:cNvPr>
                <p:cNvPicPr/>
                <p:nvPr/>
              </p:nvPicPr>
              <p:blipFill>
                <a:blip r:embed="rId248"/>
                <a:stretch>
                  <a:fillRect/>
                </a:stretch>
              </p:blipFill>
              <p:spPr>
                <a:xfrm>
                  <a:off x="9696157" y="3621931"/>
                  <a:ext cx="101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6" name="Freihand 225">
                  <a:extLst>
                    <a:ext uri="{FF2B5EF4-FFF2-40B4-BE49-F238E27FC236}">
                      <a16:creationId xmlns:a16="http://schemas.microsoft.com/office/drawing/2014/main" id="{BEEF3D94-010B-4644-BDCC-D85F63A86DCE}"/>
                    </a:ext>
                  </a:extLst>
                </p14:cNvPr>
                <p14:cNvContentPartPr/>
                <p14:nvPr/>
              </p14:nvContentPartPr>
              <p14:xfrm>
                <a:off x="9864277" y="3511051"/>
                <a:ext cx="184680" cy="194040"/>
              </p14:xfrm>
            </p:contentPart>
          </mc:Choice>
          <mc:Fallback xmlns="">
            <p:pic>
              <p:nvPicPr>
                <p:cNvPr id="226" name="Freihand 225">
                  <a:extLst>
                    <a:ext uri="{FF2B5EF4-FFF2-40B4-BE49-F238E27FC236}">
                      <a16:creationId xmlns:a16="http://schemas.microsoft.com/office/drawing/2014/main" id="{BEEF3D94-010B-4644-BDCC-D85F63A86DCE}"/>
                    </a:ext>
                  </a:extLst>
                </p:cNvPr>
                <p:cNvPicPr/>
                <p:nvPr/>
              </p:nvPicPr>
              <p:blipFill>
                <a:blip r:embed="rId250"/>
                <a:stretch>
                  <a:fillRect/>
                </a:stretch>
              </p:blipFill>
              <p:spPr>
                <a:xfrm>
                  <a:off x="9859957" y="3506731"/>
                  <a:ext cx="193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7" name="Freihand 226">
                  <a:extLst>
                    <a:ext uri="{FF2B5EF4-FFF2-40B4-BE49-F238E27FC236}">
                      <a16:creationId xmlns:a16="http://schemas.microsoft.com/office/drawing/2014/main" id="{F38EAAEF-B2D4-4F40-AC77-7076F4527E1C}"/>
                    </a:ext>
                  </a:extLst>
                </p14:cNvPr>
                <p14:cNvContentPartPr/>
                <p14:nvPr/>
              </p14:nvContentPartPr>
              <p14:xfrm>
                <a:off x="10028437" y="3499171"/>
                <a:ext cx="37800" cy="81720"/>
              </p14:xfrm>
            </p:contentPart>
          </mc:Choice>
          <mc:Fallback xmlns="">
            <p:pic>
              <p:nvPicPr>
                <p:cNvPr id="227" name="Freihand 226">
                  <a:extLst>
                    <a:ext uri="{FF2B5EF4-FFF2-40B4-BE49-F238E27FC236}">
                      <a16:creationId xmlns:a16="http://schemas.microsoft.com/office/drawing/2014/main" id="{F38EAAEF-B2D4-4F40-AC77-7076F4527E1C}"/>
                    </a:ext>
                  </a:extLst>
                </p:cNvPr>
                <p:cNvPicPr/>
                <p:nvPr/>
              </p:nvPicPr>
              <p:blipFill>
                <a:blip r:embed="rId252"/>
                <a:stretch>
                  <a:fillRect/>
                </a:stretch>
              </p:blipFill>
              <p:spPr>
                <a:xfrm>
                  <a:off x="10024117" y="3494851"/>
                  <a:ext cx="46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8" name="Freihand 227">
                  <a:extLst>
                    <a:ext uri="{FF2B5EF4-FFF2-40B4-BE49-F238E27FC236}">
                      <a16:creationId xmlns:a16="http://schemas.microsoft.com/office/drawing/2014/main" id="{699758DC-004C-4454-AC58-C9914D199172}"/>
                    </a:ext>
                  </a:extLst>
                </p14:cNvPr>
                <p14:cNvContentPartPr/>
                <p14:nvPr/>
              </p14:nvContentPartPr>
              <p14:xfrm>
                <a:off x="10071997" y="3588811"/>
                <a:ext cx="146160" cy="78120"/>
              </p14:xfrm>
            </p:contentPart>
          </mc:Choice>
          <mc:Fallback xmlns="">
            <p:pic>
              <p:nvPicPr>
                <p:cNvPr id="228" name="Freihand 227">
                  <a:extLst>
                    <a:ext uri="{FF2B5EF4-FFF2-40B4-BE49-F238E27FC236}">
                      <a16:creationId xmlns:a16="http://schemas.microsoft.com/office/drawing/2014/main" id="{699758DC-004C-4454-AC58-C9914D199172}"/>
                    </a:ext>
                  </a:extLst>
                </p:cNvPr>
                <p:cNvPicPr/>
                <p:nvPr/>
              </p:nvPicPr>
              <p:blipFill>
                <a:blip r:embed="rId254"/>
                <a:stretch>
                  <a:fillRect/>
                </a:stretch>
              </p:blipFill>
              <p:spPr>
                <a:xfrm>
                  <a:off x="10067677" y="3584491"/>
                  <a:ext cx="154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9" name="Freihand 228">
                  <a:extLst>
                    <a:ext uri="{FF2B5EF4-FFF2-40B4-BE49-F238E27FC236}">
                      <a16:creationId xmlns:a16="http://schemas.microsoft.com/office/drawing/2014/main" id="{A764E4A9-2011-4907-A31B-2CA23563D395}"/>
                    </a:ext>
                  </a:extLst>
                </p14:cNvPr>
                <p14:cNvContentPartPr/>
                <p14:nvPr/>
              </p14:nvContentPartPr>
              <p14:xfrm>
                <a:off x="10475917" y="3451651"/>
                <a:ext cx="107280" cy="295560"/>
              </p14:xfrm>
            </p:contentPart>
          </mc:Choice>
          <mc:Fallback xmlns="">
            <p:pic>
              <p:nvPicPr>
                <p:cNvPr id="229" name="Freihand 228">
                  <a:extLst>
                    <a:ext uri="{FF2B5EF4-FFF2-40B4-BE49-F238E27FC236}">
                      <a16:creationId xmlns:a16="http://schemas.microsoft.com/office/drawing/2014/main" id="{A764E4A9-2011-4907-A31B-2CA23563D395}"/>
                    </a:ext>
                  </a:extLst>
                </p:cNvPr>
                <p:cNvPicPr/>
                <p:nvPr/>
              </p:nvPicPr>
              <p:blipFill>
                <a:blip r:embed="rId256"/>
                <a:stretch>
                  <a:fillRect/>
                </a:stretch>
              </p:blipFill>
              <p:spPr>
                <a:xfrm>
                  <a:off x="10471597" y="3447331"/>
                  <a:ext cx="1159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0" name="Freihand 229">
                  <a:extLst>
                    <a:ext uri="{FF2B5EF4-FFF2-40B4-BE49-F238E27FC236}">
                      <a16:creationId xmlns:a16="http://schemas.microsoft.com/office/drawing/2014/main" id="{E80B2669-99B2-48F1-B37E-A4474460EDDA}"/>
                    </a:ext>
                  </a:extLst>
                </p14:cNvPr>
                <p14:cNvContentPartPr/>
                <p14:nvPr/>
              </p14:nvContentPartPr>
              <p14:xfrm>
                <a:off x="10591117" y="3551731"/>
                <a:ext cx="362880" cy="64800"/>
              </p14:xfrm>
            </p:contentPart>
          </mc:Choice>
          <mc:Fallback xmlns="">
            <p:pic>
              <p:nvPicPr>
                <p:cNvPr id="230" name="Freihand 229">
                  <a:extLst>
                    <a:ext uri="{FF2B5EF4-FFF2-40B4-BE49-F238E27FC236}">
                      <a16:creationId xmlns:a16="http://schemas.microsoft.com/office/drawing/2014/main" id="{E80B2669-99B2-48F1-B37E-A4474460EDDA}"/>
                    </a:ext>
                  </a:extLst>
                </p:cNvPr>
                <p:cNvPicPr/>
                <p:nvPr/>
              </p:nvPicPr>
              <p:blipFill>
                <a:blip r:embed="rId258"/>
                <a:stretch>
                  <a:fillRect/>
                </a:stretch>
              </p:blipFill>
              <p:spPr>
                <a:xfrm>
                  <a:off x="10586797" y="3547411"/>
                  <a:ext cx="37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31" name="Freihand 230">
                  <a:extLst>
                    <a:ext uri="{FF2B5EF4-FFF2-40B4-BE49-F238E27FC236}">
                      <a16:creationId xmlns:a16="http://schemas.microsoft.com/office/drawing/2014/main" id="{FC69241C-2E67-4FE4-8834-28412810A2AC}"/>
                    </a:ext>
                  </a:extLst>
                </p14:cNvPr>
                <p14:cNvContentPartPr/>
                <p14:nvPr/>
              </p14:nvContentPartPr>
              <p14:xfrm>
                <a:off x="11099797" y="3519331"/>
                <a:ext cx="311040" cy="102600"/>
              </p14:xfrm>
            </p:contentPart>
          </mc:Choice>
          <mc:Fallback xmlns="">
            <p:pic>
              <p:nvPicPr>
                <p:cNvPr id="231" name="Freihand 230">
                  <a:extLst>
                    <a:ext uri="{FF2B5EF4-FFF2-40B4-BE49-F238E27FC236}">
                      <a16:creationId xmlns:a16="http://schemas.microsoft.com/office/drawing/2014/main" id="{FC69241C-2E67-4FE4-8834-28412810A2AC}"/>
                    </a:ext>
                  </a:extLst>
                </p:cNvPr>
                <p:cNvPicPr/>
                <p:nvPr/>
              </p:nvPicPr>
              <p:blipFill>
                <a:blip r:embed="rId260"/>
                <a:stretch>
                  <a:fillRect/>
                </a:stretch>
              </p:blipFill>
              <p:spPr>
                <a:xfrm>
                  <a:off x="11095477" y="3515011"/>
                  <a:ext cx="319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32" name="Freihand 231">
                  <a:extLst>
                    <a:ext uri="{FF2B5EF4-FFF2-40B4-BE49-F238E27FC236}">
                      <a16:creationId xmlns:a16="http://schemas.microsoft.com/office/drawing/2014/main" id="{CFFF0BAB-8BE8-4BE3-B9D3-A3D97178CDC3}"/>
                    </a:ext>
                  </a:extLst>
                </p14:cNvPr>
                <p14:cNvContentPartPr/>
                <p14:nvPr/>
              </p14:nvContentPartPr>
              <p14:xfrm>
                <a:off x="11386357" y="3412771"/>
                <a:ext cx="360" cy="360"/>
              </p14:xfrm>
            </p:contentPart>
          </mc:Choice>
          <mc:Fallback xmlns="">
            <p:pic>
              <p:nvPicPr>
                <p:cNvPr id="232" name="Freihand 231">
                  <a:extLst>
                    <a:ext uri="{FF2B5EF4-FFF2-40B4-BE49-F238E27FC236}">
                      <a16:creationId xmlns:a16="http://schemas.microsoft.com/office/drawing/2014/main" id="{CFFF0BAB-8BE8-4BE3-B9D3-A3D97178CDC3}"/>
                    </a:ext>
                  </a:extLst>
                </p:cNvPr>
                <p:cNvPicPr/>
                <p:nvPr/>
              </p:nvPicPr>
              <p:blipFill>
                <a:blip r:embed="rId159"/>
                <a:stretch>
                  <a:fillRect/>
                </a:stretch>
              </p:blipFill>
              <p:spPr>
                <a:xfrm>
                  <a:off x="11382037" y="3408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3" name="Freihand 232">
                  <a:extLst>
                    <a:ext uri="{FF2B5EF4-FFF2-40B4-BE49-F238E27FC236}">
                      <a16:creationId xmlns:a16="http://schemas.microsoft.com/office/drawing/2014/main" id="{04CC6B26-8009-445E-8F1B-F3F20E1FE498}"/>
                    </a:ext>
                  </a:extLst>
                </p14:cNvPr>
                <p14:cNvContentPartPr/>
                <p14:nvPr/>
              </p14:nvContentPartPr>
              <p14:xfrm>
                <a:off x="11472397" y="3505651"/>
                <a:ext cx="93600" cy="108000"/>
              </p14:xfrm>
            </p:contentPart>
          </mc:Choice>
          <mc:Fallback xmlns="">
            <p:pic>
              <p:nvPicPr>
                <p:cNvPr id="233" name="Freihand 232">
                  <a:extLst>
                    <a:ext uri="{FF2B5EF4-FFF2-40B4-BE49-F238E27FC236}">
                      <a16:creationId xmlns:a16="http://schemas.microsoft.com/office/drawing/2014/main" id="{04CC6B26-8009-445E-8F1B-F3F20E1FE498}"/>
                    </a:ext>
                  </a:extLst>
                </p:cNvPr>
                <p:cNvPicPr/>
                <p:nvPr/>
              </p:nvPicPr>
              <p:blipFill>
                <a:blip r:embed="rId263"/>
                <a:stretch>
                  <a:fillRect/>
                </a:stretch>
              </p:blipFill>
              <p:spPr>
                <a:xfrm>
                  <a:off x="11468077" y="3501331"/>
                  <a:ext cx="102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4" name="Freihand 233">
                  <a:extLst>
                    <a:ext uri="{FF2B5EF4-FFF2-40B4-BE49-F238E27FC236}">
                      <a16:creationId xmlns:a16="http://schemas.microsoft.com/office/drawing/2014/main" id="{CD043E8B-FA70-4F9E-84DE-ADC063AF71AB}"/>
                    </a:ext>
                  </a:extLst>
                </p14:cNvPr>
                <p14:cNvContentPartPr/>
                <p14:nvPr/>
              </p14:nvContentPartPr>
              <p14:xfrm>
                <a:off x="11579677" y="3501331"/>
                <a:ext cx="90360" cy="122400"/>
              </p14:xfrm>
            </p:contentPart>
          </mc:Choice>
          <mc:Fallback xmlns="">
            <p:pic>
              <p:nvPicPr>
                <p:cNvPr id="234" name="Freihand 233">
                  <a:extLst>
                    <a:ext uri="{FF2B5EF4-FFF2-40B4-BE49-F238E27FC236}">
                      <a16:creationId xmlns:a16="http://schemas.microsoft.com/office/drawing/2014/main" id="{CD043E8B-FA70-4F9E-84DE-ADC063AF71AB}"/>
                    </a:ext>
                  </a:extLst>
                </p:cNvPr>
                <p:cNvPicPr/>
                <p:nvPr/>
              </p:nvPicPr>
              <p:blipFill>
                <a:blip r:embed="rId265"/>
                <a:stretch>
                  <a:fillRect/>
                </a:stretch>
              </p:blipFill>
              <p:spPr>
                <a:xfrm>
                  <a:off x="11575357" y="3497011"/>
                  <a:ext cx="99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5" name="Freihand 234">
                  <a:extLst>
                    <a:ext uri="{FF2B5EF4-FFF2-40B4-BE49-F238E27FC236}">
                      <a16:creationId xmlns:a16="http://schemas.microsoft.com/office/drawing/2014/main" id="{E5808AC4-9E9D-4CFB-90A2-44DCBFAC6AF1}"/>
                    </a:ext>
                  </a:extLst>
                </p14:cNvPr>
                <p14:cNvContentPartPr/>
                <p14:nvPr/>
              </p14:nvContentPartPr>
              <p14:xfrm>
                <a:off x="11683717" y="3483691"/>
                <a:ext cx="89640" cy="104040"/>
              </p14:xfrm>
            </p:contentPart>
          </mc:Choice>
          <mc:Fallback xmlns="">
            <p:pic>
              <p:nvPicPr>
                <p:cNvPr id="235" name="Freihand 234">
                  <a:extLst>
                    <a:ext uri="{FF2B5EF4-FFF2-40B4-BE49-F238E27FC236}">
                      <a16:creationId xmlns:a16="http://schemas.microsoft.com/office/drawing/2014/main" id="{E5808AC4-9E9D-4CFB-90A2-44DCBFAC6AF1}"/>
                    </a:ext>
                  </a:extLst>
                </p:cNvPr>
                <p:cNvPicPr/>
                <p:nvPr/>
              </p:nvPicPr>
              <p:blipFill>
                <a:blip r:embed="rId267"/>
                <a:stretch>
                  <a:fillRect/>
                </a:stretch>
              </p:blipFill>
              <p:spPr>
                <a:xfrm>
                  <a:off x="11679397" y="3479371"/>
                  <a:ext cx="98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6" name="Freihand 235">
                  <a:extLst>
                    <a:ext uri="{FF2B5EF4-FFF2-40B4-BE49-F238E27FC236}">
                      <a16:creationId xmlns:a16="http://schemas.microsoft.com/office/drawing/2014/main" id="{85187FF5-0DD6-4B86-A436-E188E10BE44E}"/>
                    </a:ext>
                  </a:extLst>
                </p14:cNvPr>
                <p14:cNvContentPartPr/>
                <p14:nvPr/>
              </p14:nvContentPartPr>
              <p14:xfrm>
                <a:off x="11103397" y="3621571"/>
                <a:ext cx="853560" cy="120600"/>
              </p14:xfrm>
            </p:contentPart>
          </mc:Choice>
          <mc:Fallback xmlns="">
            <p:pic>
              <p:nvPicPr>
                <p:cNvPr id="236" name="Freihand 235">
                  <a:extLst>
                    <a:ext uri="{FF2B5EF4-FFF2-40B4-BE49-F238E27FC236}">
                      <a16:creationId xmlns:a16="http://schemas.microsoft.com/office/drawing/2014/main" id="{85187FF5-0DD6-4B86-A436-E188E10BE44E}"/>
                    </a:ext>
                  </a:extLst>
                </p:cNvPr>
                <p:cNvPicPr/>
                <p:nvPr/>
              </p:nvPicPr>
              <p:blipFill>
                <a:blip r:embed="rId269"/>
                <a:stretch>
                  <a:fillRect/>
                </a:stretch>
              </p:blipFill>
              <p:spPr>
                <a:xfrm>
                  <a:off x="11099077" y="3617251"/>
                  <a:ext cx="862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0" name="Freihand 109">
                  <a:extLst>
                    <a:ext uri="{FF2B5EF4-FFF2-40B4-BE49-F238E27FC236}">
                      <a16:creationId xmlns:a16="http://schemas.microsoft.com/office/drawing/2014/main" id="{3F614C8C-DAE0-4602-BD83-227155E0393F}"/>
                    </a:ext>
                  </a:extLst>
                </p14:cNvPr>
                <p14:cNvContentPartPr/>
                <p14:nvPr/>
              </p14:nvContentPartPr>
              <p14:xfrm>
                <a:off x="7305397" y="2303971"/>
                <a:ext cx="99360" cy="154800"/>
              </p14:xfrm>
            </p:contentPart>
          </mc:Choice>
          <mc:Fallback xmlns="">
            <p:pic>
              <p:nvPicPr>
                <p:cNvPr id="110" name="Freihand 109">
                  <a:extLst>
                    <a:ext uri="{FF2B5EF4-FFF2-40B4-BE49-F238E27FC236}">
                      <a16:creationId xmlns:a16="http://schemas.microsoft.com/office/drawing/2014/main" id="{3F614C8C-DAE0-4602-BD83-227155E0393F}"/>
                    </a:ext>
                  </a:extLst>
                </p:cNvPr>
                <p:cNvPicPr/>
                <p:nvPr/>
              </p:nvPicPr>
              <p:blipFill>
                <a:blip r:embed="rId271"/>
                <a:stretch>
                  <a:fillRect/>
                </a:stretch>
              </p:blipFill>
              <p:spPr>
                <a:xfrm>
                  <a:off x="7301077" y="2299651"/>
                  <a:ext cx="108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1" name="Freihand 110">
                  <a:extLst>
                    <a:ext uri="{FF2B5EF4-FFF2-40B4-BE49-F238E27FC236}">
                      <a16:creationId xmlns:a16="http://schemas.microsoft.com/office/drawing/2014/main" id="{7D49C882-B992-4525-B41F-400BC4A9745E}"/>
                    </a:ext>
                  </a:extLst>
                </p14:cNvPr>
                <p14:cNvContentPartPr/>
                <p14:nvPr/>
              </p14:nvContentPartPr>
              <p14:xfrm>
                <a:off x="7141597" y="2501611"/>
                <a:ext cx="580320" cy="33120"/>
              </p14:xfrm>
            </p:contentPart>
          </mc:Choice>
          <mc:Fallback xmlns="">
            <p:pic>
              <p:nvPicPr>
                <p:cNvPr id="111" name="Freihand 110">
                  <a:extLst>
                    <a:ext uri="{FF2B5EF4-FFF2-40B4-BE49-F238E27FC236}">
                      <a16:creationId xmlns:a16="http://schemas.microsoft.com/office/drawing/2014/main" id="{7D49C882-B992-4525-B41F-400BC4A9745E}"/>
                    </a:ext>
                  </a:extLst>
                </p:cNvPr>
                <p:cNvPicPr/>
                <p:nvPr/>
              </p:nvPicPr>
              <p:blipFill>
                <a:blip r:embed="rId273"/>
                <a:stretch>
                  <a:fillRect/>
                </a:stretch>
              </p:blipFill>
              <p:spPr>
                <a:xfrm>
                  <a:off x="7137277" y="2497291"/>
                  <a:ext cx="588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3" name="Freihand 112">
                  <a:extLst>
                    <a:ext uri="{FF2B5EF4-FFF2-40B4-BE49-F238E27FC236}">
                      <a16:creationId xmlns:a16="http://schemas.microsoft.com/office/drawing/2014/main" id="{E06CF156-BF22-40DD-987B-86AA22784D8F}"/>
                    </a:ext>
                  </a:extLst>
                </p14:cNvPr>
                <p14:cNvContentPartPr/>
                <p14:nvPr/>
              </p14:nvContentPartPr>
              <p14:xfrm>
                <a:off x="7319437" y="2583691"/>
                <a:ext cx="114120" cy="87480"/>
              </p14:xfrm>
            </p:contentPart>
          </mc:Choice>
          <mc:Fallback xmlns="">
            <p:pic>
              <p:nvPicPr>
                <p:cNvPr id="113" name="Freihand 112">
                  <a:extLst>
                    <a:ext uri="{FF2B5EF4-FFF2-40B4-BE49-F238E27FC236}">
                      <a16:creationId xmlns:a16="http://schemas.microsoft.com/office/drawing/2014/main" id="{E06CF156-BF22-40DD-987B-86AA22784D8F}"/>
                    </a:ext>
                  </a:extLst>
                </p:cNvPr>
                <p:cNvPicPr/>
                <p:nvPr/>
              </p:nvPicPr>
              <p:blipFill>
                <a:blip r:embed="rId275"/>
                <a:stretch>
                  <a:fillRect/>
                </a:stretch>
              </p:blipFill>
              <p:spPr>
                <a:xfrm>
                  <a:off x="7315117" y="2579371"/>
                  <a:ext cx="12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4" name="Freihand 113">
                  <a:extLst>
                    <a:ext uri="{FF2B5EF4-FFF2-40B4-BE49-F238E27FC236}">
                      <a16:creationId xmlns:a16="http://schemas.microsoft.com/office/drawing/2014/main" id="{33DBD004-56DA-4022-B2B2-18EDDA7353CB}"/>
                    </a:ext>
                  </a:extLst>
                </p14:cNvPr>
                <p14:cNvContentPartPr/>
                <p14:nvPr/>
              </p14:nvContentPartPr>
              <p14:xfrm>
                <a:off x="7266877" y="2689171"/>
                <a:ext cx="212040" cy="24840"/>
              </p14:xfrm>
            </p:contentPart>
          </mc:Choice>
          <mc:Fallback xmlns="">
            <p:pic>
              <p:nvPicPr>
                <p:cNvPr id="114" name="Freihand 113">
                  <a:extLst>
                    <a:ext uri="{FF2B5EF4-FFF2-40B4-BE49-F238E27FC236}">
                      <a16:creationId xmlns:a16="http://schemas.microsoft.com/office/drawing/2014/main" id="{33DBD004-56DA-4022-B2B2-18EDDA7353CB}"/>
                    </a:ext>
                  </a:extLst>
                </p:cNvPr>
                <p:cNvPicPr/>
                <p:nvPr/>
              </p:nvPicPr>
              <p:blipFill>
                <a:blip r:embed="rId277"/>
                <a:stretch>
                  <a:fillRect/>
                </a:stretch>
              </p:blipFill>
              <p:spPr>
                <a:xfrm>
                  <a:off x="7262557" y="2684851"/>
                  <a:ext cx="220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5" name="Freihand 114">
                  <a:extLst>
                    <a:ext uri="{FF2B5EF4-FFF2-40B4-BE49-F238E27FC236}">
                      <a16:creationId xmlns:a16="http://schemas.microsoft.com/office/drawing/2014/main" id="{7AABA017-EE23-46DD-8366-2CD46583A76F}"/>
                    </a:ext>
                  </a:extLst>
                </p14:cNvPr>
                <p14:cNvContentPartPr/>
                <p14:nvPr/>
              </p14:nvContentPartPr>
              <p14:xfrm>
                <a:off x="7316197" y="2752171"/>
                <a:ext cx="110160" cy="126720"/>
              </p14:xfrm>
            </p:contentPart>
          </mc:Choice>
          <mc:Fallback xmlns="">
            <p:pic>
              <p:nvPicPr>
                <p:cNvPr id="115" name="Freihand 114">
                  <a:extLst>
                    <a:ext uri="{FF2B5EF4-FFF2-40B4-BE49-F238E27FC236}">
                      <a16:creationId xmlns:a16="http://schemas.microsoft.com/office/drawing/2014/main" id="{7AABA017-EE23-46DD-8366-2CD46583A76F}"/>
                    </a:ext>
                  </a:extLst>
                </p:cNvPr>
                <p:cNvPicPr/>
                <p:nvPr/>
              </p:nvPicPr>
              <p:blipFill>
                <a:blip r:embed="rId279"/>
                <a:stretch>
                  <a:fillRect/>
                </a:stretch>
              </p:blipFill>
              <p:spPr>
                <a:xfrm>
                  <a:off x="7311877" y="2747851"/>
                  <a:ext cx="118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0" name="Freihand 119">
                  <a:extLst>
                    <a:ext uri="{FF2B5EF4-FFF2-40B4-BE49-F238E27FC236}">
                      <a16:creationId xmlns:a16="http://schemas.microsoft.com/office/drawing/2014/main" id="{6125DC8A-ED86-42B8-AE0E-07659786F854}"/>
                    </a:ext>
                  </a:extLst>
                </p14:cNvPr>
                <p14:cNvContentPartPr/>
                <p14:nvPr/>
              </p14:nvContentPartPr>
              <p14:xfrm>
                <a:off x="7169317" y="2539051"/>
                <a:ext cx="421560" cy="442800"/>
              </p14:xfrm>
            </p:contentPart>
          </mc:Choice>
          <mc:Fallback xmlns="">
            <p:pic>
              <p:nvPicPr>
                <p:cNvPr id="120" name="Freihand 119">
                  <a:extLst>
                    <a:ext uri="{FF2B5EF4-FFF2-40B4-BE49-F238E27FC236}">
                      <a16:creationId xmlns:a16="http://schemas.microsoft.com/office/drawing/2014/main" id="{6125DC8A-ED86-42B8-AE0E-07659786F854}"/>
                    </a:ext>
                  </a:extLst>
                </p:cNvPr>
                <p:cNvPicPr/>
                <p:nvPr/>
              </p:nvPicPr>
              <p:blipFill>
                <a:blip r:embed="rId281"/>
                <a:stretch>
                  <a:fillRect/>
                </a:stretch>
              </p:blipFill>
              <p:spPr>
                <a:xfrm>
                  <a:off x="7164997" y="2534731"/>
                  <a:ext cx="4302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1" name="Freihand 120">
                  <a:extLst>
                    <a:ext uri="{FF2B5EF4-FFF2-40B4-BE49-F238E27FC236}">
                      <a16:creationId xmlns:a16="http://schemas.microsoft.com/office/drawing/2014/main" id="{CBD6229F-BF0D-4A50-A482-BDA17095B5CD}"/>
                    </a:ext>
                  </a:extLst>
                </p14:cNvPr>
                <p14:cNvContentPartPr/>
                <p14:nvPr/>
              </p14:nvContentPartPr>
              <p14:xfrm>
                <a:off x="6857917" y="2784571"/>
                <a:ext cx="208440" cy="112680"/>
              </p14:xfrm>
            </p:contentPart>
          </mc:Choice>
          <mc:Fallback xmlns="">
            <p:pic>
              <p:nvPicPr>
                <p:cNvPr id="121" name="Freihand 120">
                  <a:extLst>
                    <a:ext uri="{FF2B5EF4-FFF2-40B4-BE49-F238E27FC236}">
                      <a16:creationId xmlns:a16="http://schemas.microsoft.com/office/drawing/2014/main" id="{CBD6229F-BF0D-4A50-A482-BDA17095B5CD}"/>
                    </a:ext>
                  </a:extLst>
                </p:cNvPr>
                <p:cNvPicPr/>
                <p:nvPr/>
              </p:nvPicPr>
              <p:blipFill>
                <a:blip r:embed="rId283"/>
                <a:stretch>
                  <a:fillRect/>
                </a:stretch>
              </p:blipFill>
              <p:spPr>
                <a:xfrm>
                  <a:off x="6853597" y="2780251"/>
                  <a:ext cx="217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2" name="Freihand 121">
                  <a:extLst>
                    <a:ext uri="{FF2B5EF4-FFF2-40B4-BE49-F238E27FC236}">
                      <a16:creationId xmlns:a16="http://schemas.microsoft.com/office/drawing/2014/main" id="{7EAA787B-5AB2-4EF6-9B26-2E1B890AA331}"/>
                    </a:ext>
                  </a:extLst>
                </p14:cNvPr>
                <p14:cNvContentPartPr/>
                <p14:nvPr/>
              </p14:nvContentPartPr>
              <p14:xfrm>
                <a:off x="7000117" y="2756491"/>
                <a:ext cx="96480" cy="175680"/>
              </p14:xfrm>
            </p:contentPart>
          </mc:Choice>
          <mc:Fallback xmlns="">
            <p:pic>
              <p:nvPicPr>
                <p:cNvPr id="122" name="Freihand 121">
                  <a:extLst>
                    <a:ext uri="{FF2B5EF4-FFF2-40B4-BE49-F238E27FC236}">
                      <a16:creationId xmlns:a16="http://schemas.microsoft.com/office/drawing/2014/main" id="{7EAA787B-5AB2-4EF6-9B26-2E1B890AA331}"/>
                    </a:ext>
                  </a:extLst>
                </p:cNvPr>
                <p:cNvPicPr/>
                <p:nvPr/>
              </p:nvPicPr>
              <p:blipFill>
                <a:blip r:embed="rId285"/>
                <a:stretch>
                  <a:fillRect/>
                </a:stretch>
              </p:blipFill>
              <p:spPr>
                <a:xfrm>
                  <a:off x="6995797" y="2752171"/>
                  <a:ext cx="105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4" name="Freihand 123">
                  <a:extLst>
                    <a:ext uri="{FF2B5EF4-FFF2-40B4-BE49-F238E27FC236}">
                      <a16:creationId xmlns:a16="http://schemas.microsoft.com/office/drawing/2014/main" id="{8C333B23-4EED-484E-9A51-576ABD668D08}"/>
                    </a:ext>
                  </a:extLst>
                </p14:cNvPr>
                <p14:cNvContentPartPr/>
                <p14:nvPr/>
              </p14:nvContentPartPr>
              <p14:xfrm>
                <a:off x="6280477" y="3035491"/>
                <a:ext cx="162360" cy="170640"/>
              </p14:xfrm>
            </p:contentPart>
          </mc:Choice>
          <mc:Fallback xmlns="">
            <p:pic>
              <p:nvPicPr>
                <p:cNvPr id="124" name="Freihand 123">
                  <a:extLst>
                    <a:ext uri="{FF2B5EF4-FFF2-40B4-BE49-F238E27FC236}">
                      <a16:creationId xmlns:a16="http://schemas.microsoft.com/office/drawing/2014/main" id="{8C333B23-4EED-484E-9A51-576ABD668D08}"/>
                    </a:ext>
                  </a:extLst>
                </p:cNvPr>
                <p:cNvPicPr/>
                <p:nvPr/>
              </p:nvPicPr>
              <p:blipFill>
                <a:blip r:embed="rId287"/>
                <a:stretch>
                  <a:fillRect/>
                </a:stretch>
              </p:blipFill>
              <p:spPr>
                <a:xfrm>
                  <a:off x="6276157" y="3031171"/>
                  <a:ext cx="171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5" name="Freihand 124">
                  <a:extLst>
                    <a:ext uri="{FF2B5EF4-FFF2-40B4-BE49-F238E27FC236}">
                      <a16:creationId xmlns:a16="http://schemas.microsoft.com/office/drawing/2014/main" id="{2E73340D-20DC-48A0-AC93-019630644AAB}"/>
                    </a:ext>
                  </a:extLst>
                </p14:cNvPr>
                <p14:cNvContentPartPr/>
                <p14:nvPr/>
              </p14:nvContentPartPr>
              <p14:xfrm>
                <a:off x="6450397" y="3026131"/>
                <a:ext cx="113400" cy="73800"/>
              </p14:xfrm>
            </p:contentPart>
          </mc:Choice>
          <mc:Fallback xmlns="">
            <p:pic>
              <p:nvPicPr>
                <p:cNvPr id="125" name="Freihand 124">
                  <a:extLst>
                    <a:ext uri="{FF2B5EF4-FFF2-40B4-BE49-F238E27FC236}">
                      <a16:creationId xmlns:a16="http://schemas.microsoft.com/office/drawing/2014/main" id="{2E73340D-20DC-48A0-AC93-019630644AAB}"/>
                    </a:ext>
                  </a:extLst>
                </p:cNvPr>
                <p:cNvPicPr/>
                <p:nvPr/>
              </p:nvPicPr>
              <p:blipFill>
                <a:blip r:embed="rId289"/>
                <a:stretch>
                  <a:fillRect/>
                </a:stretch>
              </p:blipFill>
              <p:spPr>
                <a:xfrm>
                  <a:off x="6446077" y="3021811"/>
                  <a:ext cx="12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6" name="Freihand 125">
                  <a:extLst>
                    <a:ext uri="{FF2B5EF4-FFF2-40B4-BE49-F238E27FC236}">
                      <a16:creationId xmlns:a16="http://schemas.microsoft.com/office/drawing/2014/main" id="{D636D939-C21E-47F3-AB24-732DFE428AE6}"/>
                    </a:ext>
                  </a:extLst>
                </p14:cNvPr>
                <p14:cNvContentPartPr/>
                <p14:nvPr/>
              </p14:nvContentPartPr>
              <p14:xfrm>
                <a:off x="6557317" y="2896171"/>
                <a:ext cx="54720" cy="160920"/>
              </p14:xfrm>
            </p:contentPart>
          </mc:Choice>
          <mc:Fallback xmlns="">
            <p:pic>
              <p:nvPicPr>
                <p:cNvPr id="126" name="Freihand 125">
                  <a:extLst>
                    <a:ext uri="{FF2B5EF4-FFF2-40B4-BE49-F238E27FC236}">
                      <a16:creationId xmlns:a16="http://schemas.microsoft.com/office/drawing/2014/main" id="{D636D939-C21E-47F3-AB24-732DFE428AE6}"/>
                    </a:ext>
                  </a:extLst>
                </p:cNvPr>
                <p:cNvPicPr/>
                <p:nvPr/>
              </p:nvPicPr>
              <p:blipFill>
                <a:blip r:embed="rId291"/>
                <a:stretch>
                  <a:fillRect/>
                </a:stretch>
              </p:blipFill>
              <p:spPr>
                <a:xfrm>
                  <a:off x="6552997" y="2891851"/>
                  <a:ext cx="63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7" name="Freihand 126">
                  <a:extLst>
                    <a:ext uri="{FF2B5EF4-FFF2-40B4-BE49-F238E27FC236}">
                      <a16:creationId xmlns:a16="http://schemas.microsoft.com/office/drawing/2014/main" id="{7CFAA960-670F-4D68-BD86-D69411AECA02}"/>
                    </a:ext>
                  </a:extLst>
                </p14:cNvPr>
                <p14:cNvContentPartPr/>
                <p14:nvPr/>
              </p14:nvContentPartPr>
              <p14:xfrm>
                <a:off x="6340957" y="3216571"/>
                <a:ext cx="208800" cy="138960"/>
              </p14:xfrm>
            </p:contentPart>
          </mc:Choice>
          <mc:Fallback xmlns="">
            <p:pic>
              <p:nvPicPr>
                <p:cNvPr id="127" name="Freihand 126">
                  <a:extLst>
                    <a:ext uri="{FF2B5EF4-FFF2-40B4-BE49-F238E27FC236}">
                      <a16:creationId xmlns:a16="http://schemas.microsoft.com/office/drawing/2014/main" id="{7CFAA960-670F-4D68-BD86-D69411AECA02}"/>
                    </a:ext>
                  </a:extLst>
                </p:cNvPr>
                <p:cNvPicPr/>
                <p:nvPr/>
              </p:nvPicPr>
              <p:blipFill>
                <a:blip r:embed="rId293"/>
                <a:stretch>
                  <a:fillRect/>
                </a:stretch>
              </p:blipFill>
              <p:spPr>
                <a:xfrm>
                  <a:off x="6336637" y="3212251"/>
                  <a:ext cx="21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8" name="Freihand 127">
                  <a:extLst>
                    <a:ext uri="{FF2B5EF4-FFF2-40B4-BE49-F238E27FC236}">
                      <a16:creationId xmlns:a16="http://schemas.microsoft.com/office/drawing/2014/main" id="{6C11F89A-3534-4032-8E33-8D61668218CE}"/>
                    </a:ext>
                  </a:extLst>
                </p14:cNvPr>
                <p14:cNvContentPartPr/>
                <p14:nvPr/>
              </p14:nvContentPartPr>
              <p14:xfrm>
                <a:off x="6586837" y="3179131"/>
                <a:ext cx="100080" cy="89640"/>
              </p14:xfrm>
            </p:contentPart>
          </mc:Choice>
          <mc:Fallback xmlns="">
            <p:pic>
              <p:nvPicPr>
                <p:cNvPr id="128" name="Freihand 127">
                  <a:extLst>
                    <a:ext uri="{FF2B5EF4-FFF2-40B4-BE49-F238E27FC236}">
                      <a16:creationId xmlns:a16="http://schemas.microsoft.com/office/drawing/2014/main" id="{6C11F89A-3534-4032-8E33-8D61668218CE}"/>
                    </a:ext>
                  </a:extLst>
                </p:cNvPr>
                <p:cNvPicPr/>
                <p:nvPr/>
              </p:nvPicPr>
              <p:blipFill>
                <a:blip r:embed="rId295"/>
                <a:stretch>
                  <a:fillRect/>
                </a:stretch>
              </p:blipFill>
              <p:spPr>
                <a:xfrm>
                  <a:off x="6582517" y="3174811"/>
                  <a:ext cx="10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9" name="Freihand 128">
                  <a:extLst>
                    <a:ext uri="{FF2B5EF4-FFF2-40B4-BE49-F238E27FC236}">
                      <a16:creationId xmlns:a16="http://schemas.microsoft.com/office/drawing/2014/main" id="{5041CC9F-A735-4F4B-9DDA-34B0BEF923D2}"/>
                    </a:ext>
                  </a:extLst>
                </p14:cNvPr>
                <p14:cNvContentPartPr/>
                <p14:nvPr/>
              </p14:nvContentPartPr>
              <p14:xfrm>
                <a:off x="6703837" y="3088771"/>
                <a:ext cx="200160" cy="248040"/>
              </p14:xfrm>
            </p:contentPart>
          </mc:Choice>
          <mc:Fallback xmlns="">
            <p:pic>
              <p:nvPicPr>
                <p:cNvPr id="129" name="Freihand 128">
                  <a:extLst>
                    <a:ext uri="{FF2B5EF4-FFF2-40B4-BE49-F238E27FC236}">
                      <a16:creationId xmlns:a16="http://schemas.microsoft.com/office/drawing/2014/main" id="{5041CC9F-A735-4F4B-9DDA-34B0BEF923D2}"/>
                    </a:ext>
                  </a:extLst>
                </p:cNvPr>
                <p:cNvPicPr/>
                <p:nvPr/>
              </p:nvPicPr>
              <p:blipFill>
                <a:blip r:embed="rId297"/>
                <a:stretch>
                  <a:fillRect/>
                </a:stretch>
              </p:blipFill>
              <p:spPr>
                <a:xfrm>
                  <a:off x="6699517" y="3084451"/>
                  <a:ext cx="208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3" name="Freihand 132">
                  <a:extLst>
                    <a:ext uri="{FF2B5EF4-FFF2-40B4-BE49-F238E27FC236}">
                      <a16:creationId xmlns:a16="http://schemas.microsoft.com/office/drawing/2014/main" id="{C5481053-56E9-4D5D-AF8B-0AC9747A566F}"/>
                    </a:ext>
                  </a:extLst>
                </p14:cNvPr>
                <p14:cNvContentPartPr/>
                <p14:nvPr/>
              </p14:nvContentPartPr>
              <p14:xfrm>
                <a:off x="7987957" y="2483971"/>
                <a:ext cx="17280" cy="146880"/>
              </p14:xfrm>
            </p:contentPart>
          </mc:Choice>
          <mc:Fallback xmlns="">
            <p:pic>
              <p:nvPicPr>
                <p:cNvPr id="133" name="Freihand 132">
                  <a:extLst>
                    <a:ext uri="{FF2B5EF4-FFF2-40B4-BE49-F238E27FC236}">
                      <a16:creationId xmlns:a16="http://schemas.microsoft.com/office/drawing/2014/main" id="{C5481053-56E9-4D5D-AF8B-0AC9747A566F}"/>
                    </a:ext>
                  </a:extLst>
                </p:cNvPr>
                <p:cNvPicPr/>
                <p:nvPr/>
              </p:nvPicPr>
              <p:blipFill>
                <a:blip r:embed="rId299"/>
                <a:stretch>
                  <a:fillRect/>
                </a:stretch>
              </p:blipFill>
              <p:spPr>
                <a:xfrm>
                  <a:off x="7983637" y="2479651"/>
                  <a:ext cx="25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4" name="Freihand 133">
                  <a:extLst>
                    <a:ext uri="{FF2B5EF4-FFF2-40B4-BE49-F238E27FC236}">
                      <a16:creationId xmlns:a16="http://schemas.microsoft.com/office/drawing/2014/main" id="{52B7D1EF-3B2A-4FB1-9182-C73E366FA8B8}"/>
                    </a:ext>
                  </a:extLst>
                </p14:cNvPr>
                <p14:cNvContentPartPr/>
                <p14:nvPr/>
              </p14:nvContentPartPr>
              <p14:xfrm>
                <a:off x="7935397" y="2547331"/>
                <a:ext cx="172800" cy="5040"/>
              </p14:xfrm>
            </p:contentPart>
          </mc:Choice>
          <mc:Fallback xmlns="">
            <p:pic>
              <p:nvPicPr>
                <p:cNvPr id="134" name="Freihand 133">
                  <a:extLst>
                    <a:ext uri="{FF2B5EF4-FFF2-40B4-BE49-F238E27FC236}">
                      <a16:creationId xmlns:a16="http://schemas.microsoft.com/office/drawing/2014/main" id="{52B7D1EF-3B2A-4FB1-9182-C73E366FA8B8}"/>
                    </a:ext>
                  </a:extLst>
                </p:cNvPr>
                <p:cNvPicPr/>
                <p:nvPr/>
              </p:nvPicPr>
              <p:blipFill>
                <a:blip r:embed="rId301"/>
                <a:stretch>
                  <a:fillRect/>
                </a:stretch>
              </p:blipFill>
              <p:spPr>
                <a:xfrm>
                  <a:off x="7931077" y="2543011"/>
                  <a:ext cx="181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 name="Freihand 134">
                  <a:extLst>
                    <a:ext uri="{FF2B5EF4-FFF2-40B4-BE49-F238E27FC236}">
                      <a16:creationId xmlns:a16="http://schemas.microsoft.com/office/drawing/2014/main" id="{8FCF153A-957E-4F5C-9A80-907EC20F6D57}"/>
                    </a:ext>
                  </a:extLst>
                </p14:cNvPr>
                <p14:cNvContentPartPr/>
                <p14:nvPr/>
              </p14:nvContentPartPr>
              <p14:xfrm>
                <a:off x="8207557" y="2448691"/>
                <a:ext cx="165240" cy="171360"/>
              </p14:xfrm>
            </p:contentPart>
          </mc:Choice>
          <mc:Fallback xmlns="">
            <p:pic>
              <p:nvPicPr>
                <p:cNvPr id="135" name="Freihand 134">
                  <a:extLst>
                    <a:ext uri="{FF2B5EF4-FFF2-40B4-BE49-F238E27FC236}">
                      <a16:creationId xmlns:a16="http://schemas.microsoft.com/office/drawing/2014/main" id="{8FCF153A-957E-4F5C-9A80-907EC20F6D57}"/>
                    </a:ext>
                  </a:extLst>
                </p:cNvPr>
                <p:cNvPicPr/>
                <p:nvPr/>
              </p:nvPicPr>
              <p:blipFill>
                <a:blip r:embed="rId303"/>
                <a:stretch>
                  <a:fillRect/>
                </a:stretch>
              </p:blipFill>
              <p:spPr>
                <a:xfrm>
                  <a:off x="8203237" y="2444371"/>
                  <a:ext cx="17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6" name="Freihand 135">
                  <a:extLst>
                    <a:ext uri="{FF2B5EF4-FFF2-40B4-BE49-F238E27FC236}">
                      <a16:creationId xmlns:a16="http://schemas.microsoft.com/office/drawing/2014/main" id="{BECF5A2B-DEAE-4082-843B-DBAB40814053}"/>
                    </a:ext>
                  </a:extLst>
                </p14:cNvPr>
                <p14:cNvContentPartPr/>
                <p14:nvPr/>
              </p14:nvContentPartPr>
              <p14:xfrm>
                <a:off x="8481877" y="2511691"/>
                <a:ext cx="41040" cy="35640"/>
              </p14:xfrm>
            </p:contentPart>
          </mc:Choice>
          <mc:Fallback xmlns="">
            <p:pic>
              <p:nvPicPr>
                <p:cNvPr id="136" name="Freihand 135">
                  <a:extLst>
                    <a:ext uri="{FF2B5EF4-FFF2-40B4-BE49-F238E27FC236}">
                      <a16:creationId xmlns:a16="http://schemas.microsoft.com/office/drawing/2014/main" id="{BECF5A2B-DEAE-4082-843B-DBAB40814053}"/>
                    </a:ext>
                  </a:extLst>
                </p:cNvPr>
                <p:cNvPicPr/>
                <p:nvPr/>
              </p:nvPicPr>
              <p:blipFill>
                <a:blip r:embed="rId305"/>
                <a:stretch>
                  <a:fillRect/>
                </a:stretch>
              </p:blipFill>
              <p:spPr>
                <a:xfrm>
                  <a:off x="8477557" y="2507371"/>
                  <a:ext cx="4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8" name="Freihand 137">
                  <a:extLst>
                    <a:ext uri="{FF2B5EF4-FFF2-40B4-BE49-F238E27FC236}">
                      <a16:creationId xmlns:a16="http://schemas.microsoft.com/office/drawing/2014/main" id="{8B87B3F3-736B-46B1-B022-4EA5DD519DF1}"/>
                    </a:ext>
                  </a:extLst>
                </p14:cNvPr>
                <p14:cNvContentPartPr/>
                <p14:nvPr/>
              </p14:nvContentPartPr>
              <p14:xfrm>
                <a:off x="8677717" y="2356171"/>
                <a:ext cx="137160" cy="309240"/>
              </p14:xfrm>
            </p:contentPart>
          </mc:Choice>
          <mc:Fallback xmlns="">
            <p:pic>
              <p:nvPicPr>
                <p:cNvPr id="138" name="Freihand 137">
                  <a:extLst>
                    <a:ext uri="{FF2B5EF4-FFF2-40B4-BE49-F238E27FC236}">
                      <a16:creationId xmlns:a16="http://schemas.microsoft.com/office/drawing/2014/main" id="{8B87B3F3-736B-46B1-B022-4EA5DD519DF1}"/>
                    </a:ext>
                  </a:extLst>
                </p:cNvPr>
                <p:cNvPicPr/>
                <p:nvPr/>
              </p:nvPicPr>
              <p:blipFill>
                <a:blip r:embed="rId307"/>
                <a:stretch>
                  <a:fillRect/>
                </a:stretch>
              </p:blipFill>
              <p:spPr>
                <a:xfrm>
                  <a:off x="8673397" y="2351851"/>
                  <a:ext cx="1458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9" name="Freihand 138">
                  <a:extLst>
                    <a:ext uri="{FF2B5EF4-FFF2-40B4-BE49-F238E27FC236}">
                      <a16:creationId xmlns:a16="http://schemas.microsoft.com/office/drawing/2014/main" id="{DB099C97-3751-4A60-B6B9-85D35C83AC3B}"/>
                    </a:ext>
                  </a:extLst>
                </p14:cNvPr>
                <p14:cNvContentPartPr/>
                <p14:nvPr/>
              </p14:nvContentPartPr>
              <p14:xfrm>
                <a:off x="8640637" y="2529691"/>
                <a:ext cx="205200" cy="29880"/>
              </p14:xfrm>
            </p:contentPart>
          </mc:Choice>
          <mc:Fallback xmlns="">
            <p:pic>
              <p:nvPicPr>
                <p:cNvPr id="139" name="Freihand 138">
                  <a:extLst>
                    <a:ext uri="{FF2B5EF4-FFF2-40B4-BE49-F238E27FC236}">
                      <a16:creationId xmlns:a16="http://schemas.microsoft.com/office/drawing/2014/main" id="{DB099C97-3751-4A60-B6B9-85D35C83AC3B}"/>
                    </a:ext>
                  </a:extLst>
                </p:cNvPr>
                <p:cNvPicPr/>
                <p:nvPr/>
              </p:nvPicPr>
              <p:blipFill>
                <a:blip r:embed="rId309"/>
                <a:stretch>
                  <a:fillRect/>
                </a:stretch>
              </p:blipFill>
              <p:spPr>
                <a:xfrm>
                  <a:off x="8636317" y="2525371"/>
                  <a:ext cx="213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0" name="Freihand 139">
                  <a:extLst>
                    <a:ext uri="{FF2B5EF4-FFF2-40B4-BE49-F238E27FC236}">
                      <a16:creationId xmlns:a16="http://schemas.microsoft.com/office/drawing/2014/main" id="{7D54BDE2-B4E6-4DB2-A684-AC9C24CAF4B4}"/>
                    </a:ext>
                  </a:extLst>
                </p14:cNvPr>
                <p14:cNvContentPartPr/>
                <p14:nvPr/>
              </p14:nvContentPartPr>
              <p14:xfrm>
                <a:off x="8979397" y="2458771"/>
                <a:ext cx="239040" cy="72720"/>
              </p14:xfrm>
            </p:contentPart>
          </mc:Choice>
          <mc:Fallback xmlns="">
            <p:pic>
              <p:nvPicPr>
                <p:cNvPr id="140" name="Freihand 139">
                  <a:extLst>
                    <a:ext uri="{FF2B5EF4-FFF2-40B4-BE49-F238E27FC236}">
                      <a16:creationId xmlns:a16="http://schemas.microsoft.com/office/drawing/2014/main" id="{7D54BDE2-B4E6-4DB2-A684-AC9C24CAF4B4}"/>
                    </a:ext>
                  </a:extLst>
                </p:cNvPr>
                <p:cNvPicPr/>
                <p:nvPr/>
              </p:nvPicPr>
              <p:blipFill>
                <a:blip r:embed="rId311"/>
                <a:stretch>
                  <a:fillRect/>
                </a:stretch>
              </p:blipFill>
              <p:spPr>
                <a:xfrm>
                  <a:off x="8975077" y="2454451"/>
                  <a:ext cx="247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2" name="Freihand 141">
                  <a:extLst>
                    <a:ext uri="{FF2B5EF4-FFF2-40B4-BE49-F238E27FC236}">
                      <a16:creationId xmlns:a16="http://schemas.microsoft.com/office/drawing/2014/main" id="{29246EE3-0DD7-413E-B4C3-EC8EEFE3DD67}"/>
                    </a:ext>
                  </a:extLst>
                </p14:cNvPr>
                <p14:cNvContentPartPr/>
                <p14:nvPr/>
              </p14:nvContentPartPr>
              <p14:xfrm>
                <a:off x="9349477" y="2387491"/>
                <a:ext cx="184680" cy="192240"/>
              </p14:xfrm>
            </p:contentPart>
          </mc:Choice>
          <mc:Fallback xmlns="">
            <p:pic>
              <p:nvPicPr>
                <p:cNvPr id="142" name="Freihand 141">
                  <a:extLst>
                    <a:ext uri="{FF2B5EF4-FFF2-40B4-BE49-F238E27FC236}">
                      <a16:creationId xmlns:a16="http://schemas.microsoft.com/office/drawing/2014/main" id="{29246EE3-0DD7-413E-B4C3-EC8EEFE3DD67}"/>
                    </a:ext>
                  </a:extLst>
                </p:cNvPr>
                <p:cNvPicPr/>
                <p:nvPr/>
              </p:nvPicPr>
              <p:blipFill>
                <a:blip r:embed="rId313"/>
                <a:stretch>
                  <a:fillRect/>
                </a:stretch>
              </p:blipFill>
              <p:spPr>
                <a:xfrm>
                  <a:off x="9345157" y="2383171"/>
                  <a:ext cx="193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3" name="Freihand 142">
                  <a:extLst>
                    <a:ext uri="{FF2B5EF4-FFF2-40B4-BE49-F238E27FC236}">
                      <a16:creationId xmlns:a16="http://schemas.microsoft.com/office/drawing/2014/main" id="{A727A3DE-757D-4BB4-948B-8121B8A46F97}"/>
                    </a:ext>
                  </a:extLst>
                </p14:cNvPr>
                <p14:cNvContentPartPr/>
                <p14:nvPr/>
              </p14:nvContentPartPr>
              <p14:xfrm>
                <a:off x="9306637" y="2319451"/>
                <a:ext cx="360" cy="360"/>
              </p14:xfrm>
            </p:contentPart>
          </mc:Choice>
          <mc:Fallback xmlns="">
            <p:pic>
              <p:nvPicPr>
                <p:cNvPr id="143" name="Freihand 142">
                  <a:extLst>
                    <a:ext uri="{FF2B5EF4-FFF2-40B4-BE49-F238E27FC236}">
                      <a16:creationId xmlns:a16="http://schemas.microsoft.com/office/drawing/2014/main" id="{A727A3DE-757D-4BB4-948B-8121B8A46F97}"/>
                    </a:ext>
                  </a:extLst>
                </p:cNvPr>
                <p:cNvPicPr/>
                <p:nvPr/>
              </p:nvPicPr>
              <p:blipFill>
                <a:blip r:embed="rId159"/>
                <a:stretch>
                  <a:fillRect/>
                </a:stretch>
              </p:blipFill>
              <p:spPr>
                <a:xfrm>
                  <a:off x="9302317" y="2315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4" name="Freihand 143">
                  <a:extLst>
                    <a:ext uri="{FF2B5EF4-FFF2-40B4-BE49-F238E27FC236}">
                      <a16:creationId xmlns:a16="http://schemas.microsoft.com/office/drawing/2014/main" id="{97FCFE32-B6BB-4BD0-98FA-389D53CBA3A9}"/>
                    </a:ext>
                  </a:extLst>
                </p14:cNvPr>
                <p14:cNvContentPartPr/>
                <p14:nvPr/>
              </p14:nvContentPartPr>
              <p14:xfrm>
                <a:off x="9295117" y="2319451"/>
                <a:ext cx="28800" cy="14760"/>
              </p14:xfrm>
            </p:contentPart>
          </mc:Choice>
          <mc:Fallback xmlns="">
            <p:pic>
              <p:nvPicPr>
                <p:cNvPr id="144" name="Freihand 143">
                  <a:extLst>
                    <a:ext uri="{FF2B5EF4-FFF2-40B4-BE49-F238E27FC236}">
                      <a16:creationId xmlns:a16="http://schemas.microsoft.com/office/drawing/2014/main" id="{97FCFE32-B6BB-4BD0-98FA-389D53CBA3A9}"/>
                    </a:ext>
                  </a:extLst>
                </p:cNvPr>
                <p:cNvPicPr/>
                <p:nvPr/>
              </p:nvPicPr>
              <p:blipFill>
                <a:blip r:embed="rId316"/>
                <a:stretch>
                  <a:fillRect/>
                </a:stretch>
              </p:blipFill>
              <p:spPr>
                <a:xfrm>
                  <a:off x="9290797" y="2315131"/>
                  <a:ext cx="37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6" name="Freihand 145">
                  <a:extLst>
                    <a:ext uri="{FF2B5EF4-FFF2-40B4-BE49-F238E27FC236}">
                      <a16:creationId xmlns:a16="http://schemas.microsoft.com/office/drawing/2014/main" id="{D334A588-0E72-411A-A568-3DF1EC3518D2}"/>
                    </a:ext>
                  </a:extLst>
                </p14:cNvPr>
                <p14:cNvContentPartPr/>
                <p14:nvPr/>
              </p14:nvContentPartPr>
              <p14:xfrm>
                <a:off x="9274597" y="2324851"/>
                <a:ext cx="308520" cy="4320"/>
              </p14:xfrm>
            </p:contentPart>
          </mc:Choice>
          <mc:Fallback xmlns="">
            <p:pic>
              <p:nvPicPr>
                <p:cNvPr id="146" name="Freihand 145">
                  <a:extLst>
                    <a:ext uri="{FF2B5EF4-FFF2-40B4-BE49-F238E27FC236}">
                      <a16:creationId xmlns:a16="http://schemas.microsoft.com/office/drawing/2014/main" id="{D334A588-0E72-411A-A568-3DF1EC3518D2}"/>
                    </a:ext>
                  </a:extLst>
                </p:cNvPr>
                <p:cNvPicPr/>
                <p:nvPr/>
              </p:nvPicPr>
              <p:blipFill>
                <a:blip r:embed="rId318"/>
                <a:stretch>
                  <a:fillRect/>
                </a:stretch>
              </p:blipFill>
              <p:spPr>
                <a:xfrm>
                  <a:off x="9270277" y="2320531"/>
                  <a:ext cx="317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4" name="Freihand 163">
                  <a:extLst>
                    <a:ext uri="{FF2B5EF4-FFF2-40B4-BE49-F238E27FC236}">
                      <a16:creationId xmlns:a16="http://schemas.microsoft.com/office/drawing/2014/main" id="{5F916BAB-311B-400E-9CAA-DEAE2B85188B}"/>
                    </a:ext>
                  </a:extLst>
                </p14:cNvPr>
                <p14:cNvContentPartPr/>
                <p14:nvPr/>
              </p14:nvContentPartPr>
              <p14:xfrm>
                <a:off x="7305757" y="3280291"/>
                <a:ext cx="125280" cy="259560"/>
              </p14:xfrm>
            </p:contentPart>
          </mc:Choice>
          <mc:Fallback xmlns="">
            <p:pic>
              <p:nvPicPr>
                <p:cNvPr id="164" name="Freihand 163">
                  <a:extLst>
                    <a:ext uri="{FF2B5EF4-FFF2-40B4-BE49-F238E27FC236}">
                      <a16:creationId xmlns:a16="http://schemas.microsoft.com/office/drawing/2014/main" id="{5F916BAB-311B-400E-9CAA-DEAE2B85188B}"/>
                    </a:ext>
                  </a:extLst>
                </p:cNvPr>
                <p:cNvPicPr/>
                <p:nvPr/>
              </p:nvPicPr>
              <p:blipFill>
                <a:blip r:embed="rId320"/>
                <a:stretch>
                  <a:fillRect/>
                </a:stretch>
              </p:blipFill>
              <p:spPr>
                <a:xfrm>
                  <a:off x="7301437" y="3275971"/>
                  <a:ext cx="133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5" name="Freihand 164">
                  <a:extLst>
                    <a:ext uri="{FF2B5EF4-FFF2-40B4-BE49-F238E27FC236}">
                      <a16:creationId xmlns:a16="http://schemas.microsoft.com/office/drawing/2014/main" id="{297F8F06-6B2A-4958-A5E3-92F1D016E98B}"/>
                    </a:ext>
                  </a:extLst>
                </p14:cNvPr>
                <p14:cNvContentPartPr/>
                <p14:nvPr/>
              </p14:nvContentPartPr>
              <p14:xfrm>
                <a:off x="7414477" y="3351931"/>
                <a:ext cx="118080" cy="110880"/>
              </p14:xfrm>
            </p:contentPart>
          </mc:Choice>
          <mc:Fallback xmlns="">
            <p:pic>
              <p:nvPicPr>
                <p:cNvPr id="165" name="Freihand 164">
                  <a:extLst>
                    <a:ext uri="{FF2B5EF4-FFF2-40B4-BE49-F238E27FC236}">
                      <a16:creationId xmlns:a16="http://schemas.microsoft.com/office/drawing/2014/main" id="{297F8F06-6B2A-4958-A5E3-92F1D016E98B}"/>
                    </a:ext>
                  </a:extLst>
                </p:cNvPr>
                <p:cNvPicPr/>
                <p:nvPr/>
              </p:nvPicPr>
              <p:blipFill>
                <a:blip r:embed="rId322"/>
                <a:stretch>
                  <a:fillRect/>
                </a:stretch>
              </p:blipFill>
              <p:spPr>
                <a:xfrm>
                  <a:off x="7410157" y="3347611"/>
                  <a:ext cx="126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7" name="Freihand 166">
                  <a:extLst>
                    <a:ext uri="{FF2B5EF4-FFF2-40B4-BE49-F238E27FC236}">
                      <a16:creationId xmlns:a16="http://schemas.microsoft.com/office/drawing/2014/main" id="{3E2D035D-CA1C-4BF5-A9F4-2097E554E277}"/>
                    </a:ext>
                  </a:extLst>
                </p14:cNvPr>
                <p14:cNvContentPartPr/>
                <p14:nvPr/>
              </p14:nvContentPartPr>
              <p14:xfrm>
                <a:off x="7802917" y="2721931"/>
                <a:ext cx="25920" cy="325440"/>
              </p14:xfrm>
            </p:contentPart>
          </mc:Choice>
          <mc:Fallback xmlns="">
            <p:pic>
              <p:nvPicPr>
                <p:cNvPr id="167" name="Freihand 166">
                  <a:extLst>
                    <a:ext uri="{FF2B5EF4-FFF2-40B4-BE49-F238E27FC236}">
                      <a16:creationId xmlns:a16="http://schemas.microsoft.com/office/drawing/2014/main" id="{3E2D035D-CA1C-4BF5-A9F4-2097E554E277}"/>
                    </a:ext>
                  </a:extLst>
                </p:cNvPr>
                <p:cNvPicPr/>
                <p:nvPr/>
              </p:nvPicPr>
              <p:blipFill>
                <a:blip r:embed="rId324"/>
                <a:stretch>
                  <a:fillRect/>
                </a:stretch>
              </p:blipFill>
              <p:spPr>
                <a:xfrm>
                  <a:off x="7798597" y="2717611"/>
                  <a:ext cx="345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8" name="Freihand 167">
                  <a:extLst>
                    <a:ext uri="{FF2B5EF4-FFF2-40B4-BE49-F238E27FC236}">
                      <a16:creationId xmlns:a16="http://schemas.microsoft.com/office/drawing/2014/main" id="{57E1AE05-AB0C-4571-99DF-2515B5F3A77C}"/>
                    </a:ext>
                  </a:extLst>
                </p14:cNvPr>
                <p14:cNvContentPartPr/>
                <p14:nvPr/>
              </p14:nvContentPartPr>
              <p14:xfrm>
                <a:off x="7726237" y="2967091"/>
                <a:ext cx="195120" cy="171000"/>
              </p14:xfrm>
            </p:contentPart>
          </mc:Choice>
          <mc:Fallback xmlns="">
            <p:pic>
              <p:nvPicPr>
                <p:cNvPr id="168" name="Freihand 167">
                  <a:extLst>
                    <a:ext uri="{FF2B5EF4-FFF2-40B4-BE49-F238E27FC236}">
                      <a16:creationId xmlns:a16="http://schemas.microsoft.com/office/drawing/2014/main" id="{57E1AE05-AB0C-4571-99DF-2515B5F3A77C}"/>
                    </a:ext>
                  </a:extLst>
                </p:cNvPr>
                <p:cNvPicPr/>
                <p:nvPr/>
              </p:nvPicPr>
              <p:blipFill>
                <a:blip r:embed="rId326"/>
                <a:stretch>
                  <a:fillRect/>
                </a:stretch>
              </p:blipFill>
              <p:spPr>
                <a:xfrm>
                  <a:off x="7721917" y="2962771"/>
                  <a:ext cx="203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0" name="Freihand 169">
                  <a:extLst>
                    <a:ext uri="{FF2B5EF4-FFF2-40B4-BE49-F238E27FC236}">
                      <a16:creationId xmlns:a16="http://schemas.microsoft.com/office/drawing/2014/main" id="{CF972095-51E2-4349-A24E-E2B560410456}"/>
                    </a:ext>
                  </a:extLst>
                </p14:cNvPr>
                <p14:cNvContentPartPr/>
                <p14:nvPr/>
              </p14:nvContentPartPr>
              <p14:xfrm>
                <a:off x="7634437" y="3290731"/>
                <a:ext cx="25920" cy="34920"/>
              </p14:xfrm>
            </p:contentPart>
          </mc:Choice>
          <mc:Fallback xmlns="">
            <p:pic>
              <p:nvPicPr>
                <p:cNvPr id="170" name="Freihand 169">
                  <a:extLst>
                    <a:ext uri="{FF2B5EF4-FFF2-40B4-BE49-F238E27FC236}">
                      <a16:creationId xmlns:a16="http://schemas.microsoft.com/office/drawing/2014/main" id="{CF972095-51E2-4349-A24E-E2B560410456}"/>
                    </a:ext>
                  </a:extLst>
                </p:cNvPr>
                <p:cNvPicPr/>
                <p:nvPr/>
              </p:nvPicPr>
              <p:blipFill>
                <a:blip r:embed="rId328"/>
                <a:stretch>
                  <a:fillRect/>
                </a:stretch>
              </p:blipFill>
              <p:spPr>
                <a:xfrm>
                  <a:off x="7630117" y="3286411"/>
                  <a:ext cx="34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1" name="Freihand 170">
                  <a:extLst>
                    <a:ext uri="{FF2B5EF4-FFF2-40B4-BE49-F238E27FC236}">
                      <a16:creationId xmlns:a16="http://schemas.microsoft.com/office/drawing/2014/main" id="{4DB3D818-4FEB-4877-ADC6-0F289D0543EA}"/>
                    </a:ext>
                  </a:extLst>
                </p14:cNvPr>
                <p14:cNvContentPartPr/>
                <p14:nvPr/>
              </p14:nvContentPartPr>
              <p14:xfrm>
                <a:off x="7740277" y="3233491"/>
                <a:ext cx="114480" cy="151920"/>
              </p14:xfrm>
            </p:contentPart>
          </mc:Choice>
          <mc:Fallback xmlns="">
            <p:pic>
              <p:nvPicPr>
                <p:cNvPr id="171" name="Freihand 170">
                  <a:extLst>
                    <a:ext uri="{FF2B5EF4-FFF2-40B4-BE49-F238E27FC236}">
                      <a16:creationId xmlns:a16="http://schemas.microsoft.com/office/drawing/2014/main" id="{4DB3D818-4FEB-4877-ADC6-0F289D0543EA}"/>
                    </a:ext>
                  </a:extLst>
                </p:cNvPr>
                <p:cNvPicPr/>
                <p:nvPr/>
              </p:nvPicPr>
              <p:blipFill>
                <a:blip r:embed="rId330"/>
                <a:stretch>
                  <a:fillRect/>
                </a:stretch>
              </p:blipFill>
              <p:spPr>
                <a:xfrm>
                  <a:off x="7735957" y="3229171"/>
                  <a:ext cx="123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2" name="Freihand 171">
                  <a:extLst>
                    <a:ext uri="{FF2B5EF4-FFF2-40B4-BE49-F238E27FC236}">
                      <a16:creationId xmlns:a16="http://schemas.microsoft.com/office/drawing/2014/main" id="{9B2AD239-530B-4143-8E2B-C4214555D5C4}"/>
                    </a:ext>
                  </a:extLst>
                </p14:cNvPr>
                <p14:cNvContentPartPr/>
                <p14:nvPr/>
              </p14:nvContentPartPr>
              <p14:xfrm>
                <a:off x="7734157" y="3241411"/>
                <a:ext cx="128880" cy="81360"/>
              </p14:xfrm>
            </p:contentPart>
          </mc:Choice>
          <mc:Fallback xmlns="">
            <p:pic>
              <p:nvPicPr>
                <p:cNvPr id="172" name="Freihand 171">
                  <a:extLst>
                    <a:ext uri="{FF2B5EF4-FFF2-40B4-BE49-F238E27FC236}">
                      <a16:creationId xmlns:a16="http://schemas.microsoft.com/office/drawing/2014/main" id="{9B2AD239-530B-4143-8E2B-C4214555D5C4}"/>
                    </a:ext>
                  </a:extLst>
                </p:cNvPr>
                <p:cNvPicPr/>
                <p:nvPr/>
              </p:nvPicPr>
              <p:blipFill>
                <a:blip r:embed="rId332"/>
                <a:stretch>
                  <a:fillRect/>
                </a:stretch>
              </p:blipFill>
              <p:spPr>
                <a:xfrm>
                  <a:off x="7729837" y="3237091"/>
                  <a:ext cx="137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3" name="Freihand 172">
                  <a:extLst>
                    <a:ext uri="{FF2B5EF4-FFF2-40B4-BE49-F238E27FC236}">
                      <a16:creationId xmlns:a16="http://schemas.microsoft.com/office/drawing/2014/main" id="{3BABAFAC-E568-4E50-B400-437929150F2B}"/>
                    </a:ext>
                  </a:extLst>
                </p14:cNvPr>
                <p14:cNvContentPartPr/>
                <p14:nvPr/>
              </p14:nvContentPartPr>
              <p14:xfrm>
                <a:off x="7891117" y="3319891"/>
                <a:ext cx="103680" cy="105840"/>
              </p14:xfrm>
            </p:contentPart>
          </mc:Choice>
          <mc:Fallback xmlns="">
            <p:pic>
              <p:nvPicPr>
                <p:cNvPr id="173" name="Freihand 172">
                  <a:extLst>
                    <a:ext uri="{FF2B5EF4-FFF2-40B4-BE49-F238E27FC236}">
                      <a16:creationId xmlns:a16="http://schemas.microsoft.com/office/drawing/2014/main" id="{3BABAFAC-E568-4E50-B400-437929150F2B}"/>
                    </a:ext>
                  </a:extLst>
                </p:cNvPr>
                <p:cNvPicPr/>
                <p:nvPr/>
              </p:nvPicPr>
              <p:blipFill>
                <a:blip r:embed="rId334"/>
                <a:stretch>
                  <a:fillRect/>
                </a:stretch>
              </p:blipFill>
              <p:spPr>
                <a:xfrm>
                  <a:off x="7886797" y="3315571"/>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5" name="Freihand 174">
                  <a:extLst>
                    <a:ext uri="{FF2B5EF4-FFF2-40B4-BE49-F238E27FC236}">
                      <a16:creationId xmlns:a16="http://schemas.microsoft.com/office/drawing/2014/main" id="{74A8B1EC-747F-4C75-A581-EE80607CD17D}"/>
                    </a:ext>
                  </a:extLst>
                </p14:cNvPr>
                <p14:cNvContentPartPr/>
                <p14:nvPr/>
              </p14:nvContentPartPr>
              <p14:xfrm>
                <a:off x="8323477" y="2699251"/>
                <a:ext cx="26640" cy="237240"/>
              </p14:xfrm>
            </p:contentPart>
          </mc:Choice>
          <mc:Fallback xmlns="">
            <p:pic>
              <p:nvPicPr>
                <p:cNvPr id="175" name="Freihand 174">
                  <a:extLst>
                    <a:ext uri="{FF2B5EF4-FFF2-40B4-BE49-F238E27FC236}">
                      <a16:creationId xmlns:a16="http://schemas.microsoft.com/office/drawing/2014/main" id="{74A8B1EC-747F-4C75-A581-EE80607CD17D}"/>
                    </a:ext>
                  </a:extLst>
                </p:cNvPr>
                <p:cNvPicPr/>
                <p:nvPr/>
              </p:nvPicPr>
              <p:blipFill>
                <a:blip r:embed="rId336"/>
                <a:stretch>
                  <a:fillRect/>
                </a:stretch>
              </p:blipFill>
              <p:spPr>
                <a:xfrm>
                  <a:off x="8319157" y="2694931"/>
                  <a:ext cx="35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6" name="Freihand 175">
                  <a:extLst>
                    <a:ext uri="{FF2B5EF4-FFF2-40B4-BE49-F238E27FC236}">
                      <a16:creationId xmlns:a16="http://schemas.microsoft.com/office/drawing/2014/main" id="{13346D4B-2B65-4F65-8A91-9E210E040C80}"/>
                    </a:ext>
                  </a:extLst>
                </p14:cNvPr>
                <p14:cNvContentPartPr/>
                <p14:nvPr/>
              </p14:nvContentPartPr>
              <p14:xfrm>
                <a:off x="8220877" y="2827771"/>
                <a:ext cx="230760" cy="185760"/>
              </p14:xfrm>
            </p:contentPart>
          </mc:Choice>
          <mc:Fallback xmlns="">
            <p:pic>
              <p:nvPicPr>
                <p:cNvPr id="176" name="Freihand 175">
                  <a:extLst>
                    <a:ext uri="{FF2B5EF4-FFF2-40B4-BE49-F238E27FC236}">
                      <a16:creationId xmlns:a16="http://schemas.microsoft.com/office/drawing/2014/main" id="{13346D4B-2B65-4F65-8A91-9E210E040C80}"/>
                    </a:ext>
                  </a:extLst>
                </p:cNvPr>
                <p:cNvPicPr/>
                <p:nvPr/>
              </p:nvPicPr>
              <p:blipFill>
                <a:blip r:embed="rId338"/>
                <a:stretch>
                  <a:fillRect/>
                </a:stretch>
              </p:blipFill>
              <p:spPr>
                <a:xfrm>
                  <a:off x="8216557" y="2823451"/>
                  <a:ext cx="239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8" name="Freihand 177">
                  <a:extLst>
                    <a:ext uri="{FF2B5EF4-FFF2-40B4-BE49-F238E27FC236}">
                      <a16:creationId xmlns:a16="http://schemas.microsoft.com/office/drawing/2014/main" id="{B84874AB-E90E-43FC-ACE6-5C6103B8221C}"/>
                    </a:ext>
                  </a:extLst>
                </p14:cNvPr>
                <p14:cNvContentPartPr/>
                <p14:nvPr/>
              </p14:nvContentPartPr>
              <p14:xfrm>
                <a:off x="8099197" y="3248611"/>
                <a:ext cx="21240" cy="137520"/>
              </p14:xfrm>
            </p:contentPart>
          </mc:Choice>
          <mc:Fallback xmlns="">
            <p:pic>
              <p:nvPicPr>
                <p:cNvPr id="178" name="Freihand 177">
                  <a:extLst>
                    <a:ext uri="{FF2B5EF4-FFF2-40B4-BE49-F238E27FC236}">
                      <a16:creationId xmlns:a16="http://schemas.microsoft.com/office/drawing/2014/main" id="{B84874AB-E90E-43FC-ACE6-5C6103B8221C}"/>
                    </a:ext>
                  </a:extLst>
                </p:cNvPr>
                <p:cNvPicPr/>
                <p:nvPr/>
              </p:nvPicPr>
              <p:blipFill>
                <a:blip r:embed="rId340"/>
                <a:stretch>
                  <a:fillRect/>
                </a:stretch>
              </p:blipFill>
              <p:spPr>
                <a:xfrm>
                  <a:off x="8094877" y="3244291"/>
                  <a:ext cx="29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9" name="Freihand 178">
                  <a:extLst>
                    <a:ext uri="{FF2B5EF4-FFF2-40B4-BE49-F238E27FC236}">
                      <a16:creationId xmlns:a16="http://schemas.microsoft.com/office/drawing/2014/main" id="{8E2E90DA-4D6E-4CEA-AE68-A945CC3C10B3}"/>
                    </a:ext>
                  </a:extLst>
                </p14:cNvPr>
                <p14:cNvContentPartPr/>
                <p14:nvPr/>
              </p14:nvContentPartPr>
              <p14:xfrm>
                <a:off x="8060317" y="3281731"/>
                <a:ext cx="117000" cy="17280"/>
              </p14:xfrm>
            </p:contentPart>
          </mc:Choice>
          <mc:Fallback xmlns="">
            <p:pic>
              <p:nvPicPr>
                <p:cNvPr id="179" name="Freihand 178">
                  <a:extLst>
                    <a:ext uri="{FF2B5EF4-FFF2-40B4-BE49-F238E27FC236}">
                      <a16:creationId xmlns:a16="http://schemas.microsoft.com/office/drawing/2014/main" id="{8E2E90DA-4D6E-4CEA-AE68-A945CC3C10B3}"/>
                    </a:ext>
                  </a:extLst>
                </p:cNvPr>
                <p:cNvPicPr/>
                <p:nvPr/>
              </p:nvPicPr>
              <p:blipFill>
                <a:blip r:embed="rId342"/>
                <a:stretch>
                  <a:fillRect/>
                </a:stretch>
              </p:blipFill>
              <p:spPr>
                <a:xfrm>
                  <a:off x="8055997" y="3277411"/>
                  <a:ext cx="125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0" name="Freihand 179">
                  <a:extLst>
                    <a:ext uri="{FF2B5EF4-FFF2-40B4-BE49-F238E27FC236}">
                      <a16:creationId xmlns:a16="http://schemas.microsoft.com/office/drawing/2014/main" id="{37CA1247-9EFC-49F1-B2CE-5061FEE00A09}"/>
                    </a:ext>
                  </a:extLst>
                </p14:cNvPr>
                <p14:cNvContentPartPr/>
                <p14:nvPr/>
              </p14:nvContentPartPr>
              <p14:xfrm>
                <a:off x="8244637" y="3202891"/>
                <a:ext cx="99000" cy="255600"/>
              </p14:xfrm>
            </p:contentPart>
          </mc:Choice>
          <mc:Fallback xmlns="">
            <p:pic>
              <p:nvPicPr>
                <p:cNvPr id="180" name="Freihand 179">
                  <a:extLst>
                    <a:ext uri="{FF2B5EF4-FFF2-40B4-BE49-F238E27FC236}">
                      <a16:creationId xmlns:a16="http://schemas.microsoft.com/office/drawing/2014/main" id="{37CA1247-9EFC-49F1-B2CE-5061FEE00A09}"/>
                    </a:ext>
                  </a:extLst>
                </p:cNvPr>
                <p:cNvPicPr/>
                <p:nvPr/>
              </p:nvPicPr>
              <p:blipFill>
                <a:blip r:embed="rId344"/>
                <a:stretch>
                  <a:fillRect/>
                </a:stretch>
              </p:blipFill>
              <p:spPr>
                <a:xfrm>
                  <a:off x="8240317" y="3198571"/>
                  <a:ext cx="107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1" name="Freihand 180">
                  <a:extLst>
                    <a:ext uri="{FF2B5EF4-FFF2-40B4-BE49-F238E27FC236}">
                      <a16:creationId xmlns:a16="http://schemas.microsoft.com/office/drawing/2014/main" id="{FE9B1F69-AD1B-4850-9335-B495D30FBE4B}"/>
                    </a:ext>
                  </a:extLst>
                </p14:cNvPr>
                <p14:cNvContentPartPr/>
                <p14:nvPr/>
              </p14:nvContentPartPr>
              <p14:xfrm>
                <a:off x="8359837" y="3306931"/>
                <a:ext cx="124920" cy="93240"/>
              </p14:xfrm>
            </p:contentPart>
          </mc:Choice>
          <mc:Fallback xmlns="">
            <p:pic>
              <p:nvPicPr>
                <p:cNvPr id="181" name="Freihand 180">
                  <a:extLst>
                    <a:ext uri="{FF2B5EF4-FFF2-40B4-BE49-F238E27FC236}">
                      <a16:creationId xmlns:a16="http://schemas.microsoft.com/office/drawing/2014/main" id="{FE9B1F69-AD1B-4850-9335-B495D30FBE4B}"/>
                    </a:ext>
                  </a:extLst>
                </p:cNvPr>
                <p:cNvPicPr/>
                <p:nvPr/>
              </p:nvPicPr>
              <p:blipFill>
                <a:blip r:embed="rId346"/>
                <a:stretch>
                  <a:fillRect/>
                </a:stretch>
              </p:blipFill>
              <p:spPr>
                <a:xfrm>
                  <a:off x="8355517" y="3302611"/>
                  <a:ext cx="13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2" name="Freihand 181">
                  <a:extLst>
                    <a:ext uri="{FF2B5EF4-FFF2-40B4-BE49-F238E27FC236}">
                      <a16:creationId xmlns:a16="http://schemas.microsoft.com/office/drawing/2014/main" id="{916B7072-51D3-4B85-9505-2BA03410FB82}"/>
                    </a:ext>
                  </a:extLst>
                </p14:cNvPr>
                <p14:cNvContentPartPr/>
                <p14:nvPr/>
              </p14:nvContentPartPr>
              <p14:xfrm>
                <a:off x="8703637" y="2747851"/>
                <a:ext cx="7920" cy="171720"/>
              </p14:xfrm>
            </p:contentPart>
          </mc:Choice>
          <mc:Fallback xmlns="">
            <p:pic>
              <p:nvPicPr>
                <p:cNvPr id="182" name="Freihand 181">
                  <a:extLst>
                    <a:ext uri="{FF2B5EF4-FFF2-40B4-BE49-F238E27FC236}">
                      <a16:creationId xmlns:a16="http://schemas.microsoft.com/office/drawing/2014/main" id="{916B7072-51D3-4B85-9505-2BA03410FB82}"/>
                    </a:ext>
                  </a:extLst>
                </p:cNvPr>
                <p:cNvPicPr/>
                <p:nvPr/>
              </p:nvPicPr>
              <p:blipFill>
                <a:blip r:embed="rId348"/>
                <a:stretch>
                  <a:fillRect/>
                </a:stretch>
              </p:blipFill>
              <p:spPr>
                <a:xfrm>
                  <a:off x="8699317" y="2743531"/>
                  <a:ext cx="16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83" name="Freihand 182">
                  <a:extLst>
                    <a:ext uri="{FF2B5EF4-FFF2-40B4-BE49-F238E27FC236}">
                      <a16:creationId xmlns:a16="http://schemas.microsoft.com/office/drawing/2014/main" id="{4FF093EB-6FF6-4E70-BB8E-34D7358150D2}"/>
                    </a:ext>
                  </a:extLst>
                </p14:cNvPr>
                <p14:cNvContentPartPr/>
                <p14:nvPr/>
              </p14:nvContentPartPr>
              <p14:xfrm>
                <a:off x="8633077" y="2830291"/>
                <a:ext cx="221400" cy="133560"/>
              </p14:xfrm>
            </p:contentPart>
          </mc:Choice>
          <mc:Fallback xmlns="">
            <p:pic>
              <p:nvPicPr>
                <p:cNvPr id="183" name="Freihand 182">
                  <a:extLst>
                    <a:ext uri="{FF2B5EF4-FFF2-40B4-BE49-F238E27FC236}">
                      <a16:creationId xmlns:a16="http://schemas.microsoft.com/office/drawing/2014/main" id="{4FF093EB-6FF6-4E70-BB8E-34D7358150D2}"/>
                    </a:ext>
                  </a:extLst>
                </p:cNvPr>
                <p:cNvPicPr/>
                <p:nvPr/>
              </p:nvPicPr>
              <p:blipFill>
                <a:blip r:embed="rId350"/>
                <a:stretch>
                  <a:fillRect/>
                </a:stretch>
              </p:blipFill>
              <p:spPr>
                <a:xfrm>
                  <a:off x="8628757" y="2825971"/>
                  <a:ext cx="230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86" name="Freihand 185">
                  <a:extLst>
                    <a:ext uri="{FF2B5EF4-FFF2-40B4-BE49-F238E27FC236}">
                      <a16:creationId xmlns:a16="http://schemas.microsoft.com/office/drawing/2014/main" id="{8E8EB262-E6D3-4BA5-B79F-21D93C896DB2}"/>
                    </a:ext>
                  </a:extLst>
                </p14:cNvPr>
                <p14:cNvContentPartPr/>
                <p14:nvPr/>
              </p14:nvContentPartPr>
              <p14:xfrm>
                <a:off x="8599957" y="3201451"/>
                <a:ext cx="101520" cy="155520"/>
              </p14:xfrm>
            </p:contentPart>
          </mc:Choice>
          <mc:Fallback xmlns="">
            <p:pic>
              <p:nvPicPr>
                <p:cNvPr id="186" name="Freihand 185">
                  <a:extLst>
                    <a:ext uri="{FF2B5EF4-FFF2-40B4-BE49-F238E27FC236}">
                      <a16:creationId xmlns:a16="http://schemas.microsoft.com/office/drawing/2014/main" id="{8E8EB262-E6D3-4BA5-B79F-21D93C896DB2}"/>
                    </a:ext>
                  </a:extLst>
                </p:cNvPr>
                <p:cNvPicPr/>
                <p:nvPr/>
              </p:nvPicPr>
              <p:blipFill>
                <a:blip r:embed="rId352"/>
                <a:stretch>
                  <a:fillRect/>
                </a:stretch>
              </p:blipFill>
              <p:spPr>
                <a:xfrm>
                  <a:off x="8595637" y="3197131"/>
                  <a:ext cx="110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7" name="Freihand 186">
                  <a:extLst>
                    <a:ext uri="{FF2B5EF4-FFF2-40B4-BE49-F238E27FC236}">
                      <a16:creationId xmlns:a16="http://schemas.microsoft.com/office/drawing/2014/main" id="{ADA4733E-E328-4412-AF67-548CCD76F0D1}"/>
                    </a:ext>
                  </a:extLst>
                </p14:cNvPr>
                <p14:cNvContentPartPr/>
                <p14:nvPr/>
              </p14:nvContentPartPr>
              <p14:xfrm>
                <a:off x="8604997" y="3235291"/>
                <a:ext cx="139680" cy="88920"/>
              </p14:xfrm>
            </p:contentPart>
          </mc:Choice>
          <mc:Fallback xmlns="">
            <p:pic>
              <p:nvPicPr>
                <p:cNvPr id="187" name="Freihand 186">
                  <a:extLst>
                    <a:ext uri="{FF2B5EF4-FFF2-40B4-BE49-F238E27FC236}">
                      <a16:creationId xmlns:a16="http://schemas.microsoft.com/office/drawing/2014/main" id="{ADA4733E-E328-4412-AF67-548CCD76F0D1}"/>
                    </a:ext>
                  </a:extLst>
                </p:cNvPr>
                <p:cNvPicPr/>
                <p:nvPr/>
              </p:nvPicPr>
              <p:blipFill>
                <a:blip r:embed="rId354"/>
                <a:stretch>
                  <a:fillRect/>
                </a:stretch>
              </p:blipFill>
              <p:spPr>
                <a:xfrm>
                  <a:off x="8600677" y="3230971"/>
                  <a:ext cx="148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88" name="Freihand 187">
                  <a:extLst>
                    <a:ext uri="{FF2B5EF4-FFF2-40B4-BE49-F238E27FC236}">
                      <a16:creationId xmlns:a16="http://schemas.microsoft.com/office/drawing/2014/main" id="{86BF55BC-7405-4128-805A-5F5151ED18F3}"/>
                    </a:ext>
                  </a:extLst>
                </p14:cNvPr>
                <p14:cNvContentPartPr/>
                <p14:nvPr/>
              </p14:nvContentPartPr>
              <p14:xfrm>
                <a:off x="8738917" y="3311971"/>
                <a:ext cx="118800" cy="123840"/>
              </p14:xfrm>
            </p:contentPart>
          </mc:Choice>
          <mc:Fallback xmlns="">
            <p:pic>
              <p:nvPicPr>
                <p:cNvPr id="188" name="Freihand 187">
                  <a:extLst>
                    <a:ext uri="{FF2B5EF4-FFF2-40B4-BE49-F238E27FC236}">
                      <a16:creationId xmlns:a16="http://schemas.microsoft.com/office/drawing/2014/main" id="{86BF55BC-7405-4128-805A-5F5151ED18F3}"/>
                    </a:ext>
                  </a:extLst>
                </p:cNvPr>
                <p:cNvPicPr/>
                <p:nvPr/>
              </p:nvPicPr>
              <p:blipFill>
                <a:blip r:embed="rId356"/>
                <a:stretch>
                  <a:fillRect/>
                </a:stretch>
              </p:blipFill>
              <p:spPr>
                <a:xfrm>
                  <a:off x="8734597" y="3307651"/>
                  <a:ext cx="127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9" name="Freihand 188">
                  <a:extLst>
                    <a:ext uri="{FF2B5EF4-FFF2-40B4-BE49-F238E27FC236}">
                      <a16:creationId xmlns:a16="http://schemas.microsoft.com/office/drawing/2014/main" id="{121DEB06-16A2-4E36-9DE9-518034B6750C}"/>
                    </a:ext>
                  </a:extLst>
                </p14:cNvPr>
                <p14:cNvContentPartPr/>
                <p14:nvPr/>
              </p14:nvContentPartPr>
              <p14:xfrm>
                <a:off x="9366397" y="2703931"/>
                <a:ext cx="28800" cy="167040"/>
              </p14:xfrm>
            </p:contentPart>
          </mc:Choice>
          <mc:Fallback xmlns="">
            <p:pic>
              <p:nvPicPr>
                <p:cNvPr id="189" name="Freihand 188">
                  <a:extLst>
                    <a:ext uri="{FF2B5EF4-FFF2-40B4-BE49-F238E27FC236}">
                      <a16:creationId xmlns:a16="http://schemas.microsoft.com/office/drawing/2014/main" id="{121DEB06-16A2-4E36-9DE9-518034B6750C}"/>
                    </a:ext>
                  </a:extLst>
                </p:cNvPr>
                <p:cNvPicPr/>
                <p:nvPr/>
              </p:nvPicPr>
              <p:blipFill>
                <a:blip r:embed="rId358"/>
                <a:stretch>
                  <a:fillRect/>
                </a:stretch>
              </p:blipFill>
              <p:spPr>
                <a:xfrm>
                  <a:off x="9362077" y="2699611"/>
                  <a:ext cx="37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0" name="Freihand 189">
                  <a:extLst>
                    <a:ext uri="{FF2B5EF4-FFF2-40B4-BE49-F238E27FC236}">
                      <a16:creationId xmlns:a16="http://schemas.microsoft.com/office/drawing/2014/main" id="{93A2268B-794D-4EA8-969C-FBA4301C67A2}"/>
                    </a:ext>
                  </a:extLst>
                </p14:cNvPr>
                <p14:cNvContentPartPr/>
                <p14:nvPr/>
              </p14:nvContentPartPr>
              <p14:xfrm>
                <a:off x="9321037" y="2751451"/>
                <a:ext cx="177480" cy="142560"/>
              </p14:xfrm>
            </p:contentPart>
          </mc:Choice>
          <mc:Fallback xmlns="">
            <p:pic>
              <p:nvPicPr>
                <p:cNvPr id="190" name="Freihand 189">
                  <a:extLst>
                    <a:ext uri="{FF2B5EF4-FFF2-40B4-BE49-F238E27FC236}">
                      <a16:creationId xmlns:a16="http://schemas.microsoft.com/office/drawing/2014/main" id="{93A2268B-794D-4EA8-969C-FBA4301C67A2}"/>
                    </a:ext>
                  </a:extLst>
                </p:cNvPr>
                <p:cNvPicPr/>
                <p:nvPr/>
              </p:nvPicPr>
              <p:blipFill>
                <a:blip r:embed="rId360"/>
                <a:stretch>
                  <a:fillRect/>
                </a:stretch>
              </p:blipFill>
              <p:spPr>
                <a:xfrm>
                  <a:off x="9316717" y="2747131"/>
                  <a:ext cx="186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3" name="Freihand 192">
                  <a:extLst>
                    <a:ext uri="{FF2B5EF4-FFF2-40B4-BE49-F238E27FC236}">
                      <a16:creationId xmlns:a16="http://schemas.microsoft.com/office/drawing/2014/main" id="{D9927695-3D53-4135-92E1-FD81343D22E8}"/>
                    </a:ext>
                  </a:extLst>
                </p14:cNvPr>
                <p14:cNvContentPartPr/>
                <p14:nvPr/>
              </p14:nvContentPartPr>
              <p14:xfrm>
                <a:off x="9017557" y="3223051"/>
                <a:ext cx="179640" cy="32400"/>
              </p14:xfrm>
            </p:contentPart>
          </mc:Choice>
          <mc:Fallback xmlns="">
            <p:pic>
              <p:nvPicPr>
                <p:cNvPr id="193" name="Freihand 192">
                  <a:extLst>
                    <a:ext uri="{FF2B5EF4-FFF2-40B4-BE49-F238E27FC236}">
                      <a16:creationId xmlns:a16="http://schemas.microsoft.com/office/drawing/2014/main" id="{D9927695-3D53-4135-92E1-FD81343D22E8}"/>
                    </a:ext>
                  </a:extLst>
                </p:cNvPr>
                <p:cNvPicPr/>
                <p:nvPr/>
              </p:nvPicPr>
              <p:blipFill>
                <a:blip r:embed="rId362"/>
                <a:stretch>
                  <a:fillRect/>
                </a:stretch>
              </p:blipFill>
              <p:spPr>
                <a:xfrm>
                  <a:off x="9013237" y="3218731"/>
                  <a:ext cx="188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4" name="Freihand 193">
                  <a:extLst>
                    <a:ext uri="{FF2B5EF4-FFF2-40B4-BE49-F238E27FC236}">
                      <a16:creationId xmlns:a16="http://schemas.microsoft.com/office/drawing/2014/main" id="{8ABBF165-ADEC-4DB3-A67B-E55371576E76}"/>
                    </a:ext>
                  </a:extLst>
                </p14:cNvPr>
                <p14:cNvContentPartPr/>
                <p14:nvPr/>
              </p14:nvContentPartPr>
              <p14:xfrm>
                <a:off x="9011797" y="3283531"/>
                <a:ext cx="205200" cy="33840"/>
              </p14:xfrm>
            </p:contentPart>
          </mc:Choice>
          <mc:Fallback xmlns="">
            <p:pic>
              <p:nvPicPr>
                <p:cNvPr id="194" name="Freihand 193">
                  <a:extLst>
                    <a:ext uri="{FF2B5EF4-FFF2-40B4-BE49-F238E27FC236}">
                      <a16:creationId xmlns:a16="http://schemas.microsoft.com/office/drawing/2014/main" id="{8ABBF165-ADEC-4DB3-A67B-E55371576E76}"/>
                    </a:ext>
                  </a:extLst>
                </p:cNvPr>
                <p:cNvPicPr/>
                <p:nvPr/>
              </p:nvPicPr>
              <p:blipFill>
                <a:blip r:embed="rId364"/>
                <a:stretch>
                  <a:fillRect/>
                </a:stretch>
              </p:blipFill>
              <p:spPr>
                <a:xfrm>
                  <a:off x="9007477" y="3279211"/>
                  <a:ext cx="213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5" name="Freihand 194">
                  <a:extLst>
                    <a:ext uri="{FF2B5EF4-FFF2-40B4-BE49-F238E27FC236}">
                      <a16:creationId xmlns:a16="http://schemas.microsoft.com/office/drawing/2014/main" id="{F8497E7B-5EA5-44AC-A49B-8B0E456112A1}"/>
                    </a:ext>
                  </a:extLst>
                </p14:cNvPr>
                <p14:cNvContentPartPr/>
                <p14:nvPr/>
              </p14:nvContentPartPr>
              <p14:xfrm>
                <a:off x="9270277" y="3183091"/>
                <a:ext cx="221400" cy="155880"/>
              </p14:xfrm>
            </p:contentPart>
          </mc:Choice>
          <mc:Fallback xmlns="">
            <p:pic>
              <p:nvPicPr>
                <p:cNvPr id="195" name="Freihand 194">
                  <a:extLst>
                    <a:ext uri="{FF2B5EF4-FFF2-40B4-BE49-F238E27FC236}">
                      <a16:creationId xmlns:a16="http://schemas.microsoft.com/office/drawing/2014/main" id="{F8497E7B-5EA5-44AC-A49B-8B0E456112A1}"/>
                    </a:ext>
                  </a:extLst>
                </p:cNvPr>
                <p:cNvPicPr/>
                <p:nvPr/>
              </p:nvPicPr>
              <p:blipFill>
                <a:blip r:embed="rId366"/>
                <a:stretch>
                  <a:fillRect/>
                </a:stretch>
              </p:blipFill>
              <p:spPr>
                <a:xfrm>
                  <a:off x="9265957" y="3178771"/>
                  <a:ext cx="230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1" name="Freihand 240">
                  <a:extLst>
                    <a:ext uri="{FF2B5EF4-FFF2-40B4-BE49-F238E27FC236}">
                      <a16:creationId xmlns:a16="http://schemas.microsoft.com/office/drawing/2014/main" id="{95441E21-4FF4-4B01-BAA9-DC1C351F66A9}"/>
                    </a:ext>
                  </a:extLst>
                </p14:cNvPr>
                <p14:cNvContentPartPr/>
                <p14:nvPr/>
              </p14:nvContentPartPr>
              <p14:xfrm>
                <a:off x="8466397" y="2646331"/>
                <a:ext cx="1800" cy="720"/>
              </p14:xfrm>
            </p:contentPart>
          </mc:Choice>
          <mc:Fallback xmlns="">
            <p:pic>
              <p:nvPicPr>
                <p:cNvPr id="241" name="Freihand 240">
                  <a:extLst>
                    <a:ext uri="{FF2B5EF4-FFF2-40B4-BE49-F238E27FC236}">
                      <a16:creationId xmlns:a16="http://schemas.microsoft.com/office/drawing/2014/main" id="{95441E21-4FF4-4B01-BAA9-DC1C351F66A9}"/>
                    </a:ext>
                  </a:extLst>
                </p:cNvPr>
                <p:cNvPicPr/>
                <p:nvPr/>
              </p:nvPicPr>
              <p:blipFill>
                <a:blip r:embed="rId368"/>
                <a:stretch>
                  <a:fillRect/>
                </a:stretch>
              </p:blipFill>
              <p:spPr>
                <a:xfrm>
                  <a:off x="8462077" y="2642011"/>
                  <a:ext cx="10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360083EE-25A5-4515-A29D-C5118B488759}"/>
                    </a:ext>
                  </a:extLst>
                </p14:cNvPr>
                <p14:cNvContentPartPr/>
                <p14:nvPr/>
              </p14:nvContentPartPr>
              <p14:xfrm>
                <a:off x="8303677" y="2655691"/>
                <a:ext cx="360" cy="360"/>
              </p14:xfrm>
            </p:contentPart>
          </mc:Choice>
          <mc:Fallback xmlns="">
            <p:pic>
              <p:nvPicPr>
                <p:cNvPr id="242" name="Freihand 241">
                  <a:extLst>
                    <a:ext uri="{FF2B5EF4-FFF2-40B4-BE49-F238E27FC236}">
                      <a16:creationId xmlns:a16="http://schemas.microsoft.com/office/drawing/2014/main" id="{360083EE-25A5-4515-A29D-C5118B488759}"/>
                    </a:ext>
                  </a:extLst>
                </p:cNvPr>
                <p:cNvPicPr/>
                <p:nvPr/>
              </p:nvPicPr>
              <p:blipFill>
                <a:blip r:embed="rId159"/>
                <a:stretch>
                  <a:fillRect/>
                </a:stretch>
              </p:blipFill>
              <p:spPr>
                <a:xfrm>
                  <a:off x="8299357" y="2651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A028D41C-18B7-430E-8830-FB6AFAA5E291}"/>
                    </a:ext>
                  </a:extLst>
                </p14:cNvPr>
                <p14:cNvContentPartPr/>
                <p14:nvPr/>
              </p14:nvContentPartPr>
              <p14:xfrm>
                <a:off x="9332197" y="2626891"/>
                <a:ext cx="10080" cy="9720"/>
              </p14:xfrm>
            </p:contentPart>
          </mc:Choice>
          <mc:Fallback xmlns="">
            <p:pic>
              <p:nvPicPr>
                <p:cNvPr id="244" name="Freihand 243">
                  <a:extLst>
                    <a:ext uri="{FF2B5EF4-FFF2-40B4-BE49-F238E27FC236}">
                      <a16:creationId xmlns:a16="http://schemas.microsoft.com/office/drawing/2014/main" id="{A028D41C-18B7-430E-8830-FB6AFAA5E291}"/>
                    </a:ext>
                  </a:extLst>
                </p:cNvPr>
                <p:cNvPicPr/>
                <p:nvPr/>
              </p:nvPicPr>
              <p:blipFill>
                <a:blip r:embed="rId371"/>
                <a:stretch>
                  <a:fillRect/>
                </a:stretch>
              </p:blipFill>
              <p:spPr>
                <a:xfrm>
                  <a:off x="9327877" y="2622571"/>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93F0DDB0-71E8-403B-933D-153EE0704AF0}"/>
                    </a:ext>
                  </a:extLst>
                </p14:cNvPr>
                <p14:cNvContentPartPr/>
                <p14:nvPr/>
              </p14:nvContentPartPr>
              <p14:xfrm>
                <a:off x="9319237" y="2624731"/>
                <a:ext cx="240120" cy="32400"/>
              </p14:xfrm>
            </p:contentPart>
          </mc:Choice>
          <mc:Fallback xmlns="">
            <p:pic>
              <p:nvPicPr>
                <p:cNvPr id="245" name="Freihand 244">
                  <a:extLst>
                    <a:ext uri="{FF2B5EF4-FFF2-40B4-BE49-F238E27FC236}">
                      <a16:creationId xmlns:a16="http://schemas.microsoft.com/office/drawing/2014/main" id="{93F0DDB0-71E8-403B-933D-153EE0704AF0}"/>
                    </a:ext>
                  </a:extLst>
                </p:cNvPr>
                <p:cNvPicPr/>
                <p:nvPr/>
              </p:nvPicPr>
              <p:blipFill>
                <a:blip r:embed="rId373"/>
                <a:stretch>
                  <a:fillRect/>
                </a:stretch>
              </p:blipFill>
              <p:spPr>
                <a:xfrm>
                  <a:off x="9314557" y="2620411"/>
                  <a:ext cx="248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7" name="Freihand 256">
                  <a:extLst>
                    <a:ext uri="{FF2B5EF4-FFF2-40B4-BE49-F238E27FC236}">
                      <a16:creationId xmlns:a16="http://schemas.microsoft.com/office/drawing/2014/main" id="{70F756C6-01DA-4D87-AA4F-FC85B41CE2B9}"/>
                    </a:ext>
                  </a:extLst>
                </p14:cNvPr>
                <p14:cNvContentPartPr/>
                <p14:nvPr/>
              </p14:nvContentPartPr>
              <p14:xfrm>
                <a:off x="6229357" y="2708251"/>
                <a:ext cx="306000" cy="152640"/>
              </p14:xfrm>
            </p:contentPart>
          </mc:Choice>
          <mc:Fallback xmlns="">
            <p:pic>
              <p:nvPicPr>
                <p:cNvPr id="257" name="Freihand 256">
                  <a:extLst>
                    <a:ext uri="{FF2B5EF4-FFF2-40B4-BE49-F238E27FC236}">
                      <a16:creationId xmlns:a16="http://schemas.microsoft.com/office/drawing/2014/main" id="{70F756C6-01DA-4D87-AA4F-FC85B41CE2B9}"/>
                    </a:ext>
                  </a:extLst>
                </p:cNvPr>
                <p:cNvPicPr/>
                <p:nvPr/>
              </p:nvPicPr>
              <p:blipFill>
                <a:blip r:embed="rId375"/>
                <a:stretch>
                  <a:fillRect/>
                </a:stretch>
              </p:blipFill>
              <p:spPr>
                <a:xfrm>
                  <a:off x="6225037" y="2703931"/>
                  <a:ext cx="31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8" name="Freihand 257">
                  <a:extLst>
                    <a:ext uri="{FF2B5EF4-FFF2-40B4-BE49-F238E27FC236}">
                      <a16:creationId xmlns:a16="http://schemas.microsoft.com/office/drawing/2014/main" id="{AA4F8877-AEB5-406C-959E-4B9CCE0EF94D}"/>
                    </a:ext>
                  </a:extLst>
                </p14:cNvPr>
                <p14:cNvContentPartPr/>
                <p14:nvPr/>
              </p14:nvContentPartPr>
              <p14:xfrm>
                <a:off x="5998957" y="2706811"/>
                <a:ext cx="135360" cy="19080"/>
              </p14:xfrm>
            </p:contentPart>
          </mc:Choice>
          <mc:Fallback xmlns="">
            <p:pic>
              <p:nvPicPr>
                <p:cNvPr id="258" name="Freihand 257">
                  <a:extLst>
                    <a:ext uri="{FF2B5EF4-FFF2-40B4-BE49-F238E27FC236}">
                      <a16:creationId xmlns:a16="http://schemas.microsoft.com/office/drawing/2014/main" id="{AA4F8877-AEB5-406C-959E-4B9CCE0EF94D}"/>
                    </a:ext>
                  </a:extLst>
                </p:cNvPr>
                <p:cNvPicPr/>
                <p:nvPr/>
              </p:nvPicPr>
              <p:blipFill>
                <a:blip r:embed="rId377"/>
                <a:stretch>
                  <a:fillRect/>
                </a:stretch>
              </p:blipFill>
              <p:spPr>
                <a:xfrm>
                  <a:off x="5994637" y="2702491"/>
                  <a:ext cx="144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9" name="Freihand 258">
                  <a:extLst>
                    <a:ext uri="{FF2B5EF4-FFF2-40B4-BE49-F238E27FC236}">
                      <a16:creationId xmlns:a16="http://schemas.microsoft.com/office/drawing/2014/main" id="{ECF2AA1E-D3A1-4549-AFB9-C63EEC146A53}"/>
                    </a:ext>
                  </a:extLst>
                </p14:cNvPr>
                <p14:cNvContentPartPr/>
                <p14:nvPr/>
              </p14:nvContentPartPr>
              <p14:xfrm>
                <a:off x="5958277" y="2776291"/>
                <a:ext cx="137880" cy="9000"/>
              </p14:xfrm>
            </p:contentPart>
          </mc:Choice>
          <mc:Fallback xmlns="">
            <p:pic>
              <p:nvPicPr>
                <p:cNvPr id="259" name="Freihand 258">
                  <a:extLst>
                    <a:ext uri="{FF2B5EF4-FFF2-40B4-BE49-F238E27FC236}">
                      <a16:creationId xmlns:a16="http://schemas.microsoft.com/office/drawing/2014/main" id="{ECF2AA1E-D3A1-4549-AFB9-C63EEC146A53}"/>
                    </a:ext>
                  </a:extLst>
                </p:cNvPr>
                <p:cNvPicPr/>
                <p:nvPr/>
              </p:nvPicPr>
              <p:blipFill>
                <a:blip r:embed="rId379"/>
                <a:stretch>
                  <a:fillRect/>
                </a:stretch>
              </p:blipFill>
              <p:spPr>
                <a:xfrm>
                  <a:off x="5953957" y="2771971"/>
                  <a:ext cx="146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1" name="Freihand 260">
                  <a:extLst>
                    <a:ext uri="{FF2B5EF4-FFF2-40B4-BE49-F238E27FC236}">
                      <a16:creationId xmlns:a16="http://schemas.microsoft.com/office/drawing/2014/main" id="{FF66EF40-6BC1-475A-A7DB-A37409821D01}"/>
                    </a:ext>
                  </a:extLst>
                </p14:cNvPr>
                <p14:cNvContentPartPr/>
                <p14:nvPr/>
              </p14:nvContentPartPr>
              <p14:xfrm>
                <a:off x="5655877" y="2560651"/>
                <a:ext cx="216360" cy="116640"/>
              </p14:xfrm>
            </p:contentPart>
          </mc:Choice>
          <mc:Fallback xmlns="">
            <p:pic>
              <p:nvPicPr>
                <p:cNvPr id="261" name="Freihand 260">
                  <a:extLst>
                    <a:ext uri="{FF2B5EF4-FFF2-40B4-BE49-F238E27FC236}">
                      <a16:creationId xmlns:a16="http://schemas.microsoft.com/office/drawing/2014/main" id="{FF66EF40-6BC1-475A-A7DB-A37409821D01}"/>
                    </a:ext>
                  </a:extLst>
                </p:cNvPr>
                <p:cNvPicPr/>
                <p:nvPr/>
              </p:nvPicPr>
              <p:blipFill>
                <a:blip r:embed="rId381"/>
                <a:stretch>
                  <a:fillRect/>
                </a:stretch>
              </p:blipFill>
              <p:spPr>
                <a:xfrm>
                  <a:off x="5651557" y="2556331"/>
                  <a:ext cx="225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2" name="Freihand 261">
                  <a:extLst>
                    <a:ext uri="{FF2B5EF4-FFF2-40B4-BE49-F238E27FC236}">
                      <a16:creationId xmlns:a16="http://schemas.microsoft.com/office/drawing/2014/main" id="{E15E3DC3-25D2-4D7D-A7A2-36E69459338C}"/>
                    </a:ext>
                  </a:extLst>
                </p14:cNvPr>
                <p14:cNvContentPartPr/>
                <p14:nvPr/>
              </p14:nvContentPartPr>
              <p14:xfrm>
                <a:off x="5597917" y="2693491"/>
                <a:ext cx="233280" cy="36000"/>
              </p14:xfrm>
            </p:contentPart>
          </mc:Choice>
          <mc:Fallback xmlns="">
            <p:pic>
              <p:nvPicPr>
                <p:cNvPr id="262" name="Freihand 261">
                  <a:extLst>
                    <a:ext uri="{FF2B5EF4-FFF2-40B4-BE49-F238E27FC236}">
                      <a16:creationId xmlns:a16="http://schemas.microsoft.com/office/drawing/2014/main" id="{E15E3DC3-25D2-4D7D-A7A2-36E69459338C}"/>
                    </a:ext>
                  </a:extLst>
                </p:cNvPr>
                <p:cNvPicPr/>
                <p:nvPr/>
              </p:nvPicPr>
              <p:blipFill>
                <a:blip r:embed="rId383"/>
                <a:stretch>
                  <a:fillRect/>
                </a:stretch>
              </p:blipFill>
              <p:spPr>
                <a:xfrm>
                  <a:off x="5593597" y="2689171"/>
                  <a:ext cx="241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3" name="Freihand 262">
                  <a:extLst>
                    <a:ext uri="{FF2B5EF4-FFF2-40B4-BE49-F238E27FC236}">
                      <a16:creationId xmlns:a16="http://schemas.microsoft.com/office/drawing/2014/main" id="{C11F42F5-2279-491F-A1E1-F15F30401C3C}"/>
                    </a:ext>
                  </a:extLst>
                </p14:cNvPr>
                <p14:cNvContentPartPr/>
                <p14:nvPr/>
              </p14:nvContentPartPr>
              <p14:xfrm>
                <a:off x="5631757" y="2788171"/>
                <a:ext cx="184320" cy="228240"/>
              </p14:xfrm>
            </p:contentPart>
          </mc:Choice>
          <mc:Fallback xmlns="">
            <p:pic>
              <p:nvPicPr>
                <p:cNvPr id="263" name="Freihand 262">
                  <a:extLst>
                    <a:ext uri="{FF2B5EF4-FFF2-40B4-BE49-F238E27FC236}">
                      <a16:creationId xmlns:a16="http://schemas.microsoft.com/office/drawing/2014/main" id="{C11F42F5-2279-491F-A1E1-F15F30401C3C}"/>
                    </a:ext>
                  </a:extLst>
                </p:cNvPr>
                <p:cNvPicPr/>
                <p:nvPr/>
              </p:nvPicPr>
              <p:blipFill>
                <a:blip r:embed="rId385"/>
                <a:stretch>
                  <a:fillRect/>
                </a:stretch>
              </p:blipFill>
              <p:spPr>
                <a:xfrm>
                  <a:off x="5627437" y="2783851"/>
                  <a:ext cx="192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5" name="Freihand 264">
                  <a:extLst>
                    <a:ext uri="{FF2B5EF4-FFF2-40B4-BE49-F238E27FC236}">
                      <a16:creationId xmlns:a16="http://schemas.microsoft.com/office/drawing/2014/main" id="{0B288102-2A6F-4B72-9A12-742D2F46694B}"/>
                    </a:ext>
                  </a:extLst>
                </p14:cNvPr>
                <p14:cNvContentPartPr/>
                <p14:nvPr/>
              </p14:nvContentPartPr>
              <p14:xfrm>
                <a:off x="1851037" y="1061971"/>
                <a:ext cx="3970080" cy="3170520"/>
              </p14:xfrm>
            </p:contentPart>
          </mc:Choice>
          <mc:Fallback xmlns="">
            <p:pic>
              <p:nvPicPr>
                <p:cNvPr id="265" name="Freihand 264">
                  <a:extLst>
                    <a:ext uri="{FF2B5EF4-FFF2-40B4-BE49-F238E27FC236}">
                      <a16:creationId xmlns:a16="http://schemas.microsoft.com/office/drawing/2014/main" id="{0B288102-2A6F-4B72-9A12-742D2F46694B}"/>
                    </a:ext>
                  </a:extLst>
                </p:cNvPr>
                <p:cNvPicPr/>
                <p:nvPr/>
              </p:nvPicPr>
              <p:blipFill>
                <a:blip r:embed="rId387"/>
                <a:stretch>
                  <a:fillRect/>
                </a:stretch>
              </p:blipFill>
              <p:spPr>
                <a:xfrm>
                  <a:off x="1846717" y="1057651"/>
                  <a:ext cx="3978720" cy="3179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7" name="Freihand 266">
                  <a:extLst>
                    <a:ext uri="{FF2B5EF4-FFF2-40B4-BE49-F238E27FC236}">
                      <a16:creationId xmlns:a16="http://schemas.microsoft.com/office/drawing/2014/main" id="{681B5808-6593-4A30-9FF6-2DC414F35F60}"/>
                    </a:ext>
                  </a:extLst>
                </p14:cNvPr>
                <p14:cNvContentPartPr/>
                <p14:nvPr/>
              </p14:nvContentPartPr>
              <p14:xfrm>
                <a:off x="6010837" y="4100731"/>
                <a:ext cx="67680" cy="294840"/>
              </p14:xfrm>
            </p:contentPart>
          </mc:Choice>
          <mc:Fallback xmlns="">
            <p:pic>
              <p:nvPicPr>
                <p:cNvPr id="267" name="Freihand 266">
                  <a:extLst>
                    <a:ext uri="{FF2B5EF4-FFF2-40B4-BE49-F238E27FC236}">
                      <a16:creationId xmlns:a16="http://schemas.microsoft.com/office/drawing/2014/main" id="{681B5808-6593-4A30-9FF6-2DC414F35F60}"/>
                    </a:ext>
                  </a:extLst>
                </p:cNvPr>
                <p:cNvPicPr/>
                <p:nvPr/>
              </p:nvPicPr>
              <p:blipFill>
                <a:blip r:embed="rId389"/>
                <a:stretch>
                  <a:fillRect/>
                </a:stretch>
              </p:blipFill>
              <p:spPr>
                <a:xfrm>
                  <a:off x="6006517" y="4096411"/>
                  <a:ext cx="763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8" name="Freihand 267">
                  <a:extLst>
                    <a:ext uri="{FF2B5EF4-FFF2-40B4-BE49-F238E27FC236}">
                      <a16:creationId xmlns:a16="http://schemas.microsoft.com/office/drawing/2014/main" id="{99BBC990-D708-4C96-9A1E-E10F644F4D7B}"/>
                    </a:ext>
                  </a:extLst>
                </p14:cNvPr>
                <p14:cNvContentPartPr/>
                <p14:nvPr/>
              </p14:nvContentPartPr>
              <p14:xfrm>
                <a:off x="5838757" y="4388371"/>
                <a:ext cx="390600" cy="52200"/>
              </p14:xfrm>
            </p:contentPart>
          </mc:Choice>
          <mc:Fallback xmlns="">
            <p:pic>
              <p:nvPicPr>
                <p:cNvPr id="268" name="Freihand 267">
                  <a:extLst>
                    <a:ext uri="{FF2B5EF4-FFF2-40B4-BE49-F238E27FC236}">
                      <a16:creationId xmlns:a16="http://schemas.microsoft.com/office/drawing/2014/main" id="{99BBC990-D708-4C96-9A1E-E10F644F4D7B}"/>
                    </a:ext>
                  </a:extLst>
                </p:cNvPr>
                <p:cNvPicPr/>
                <p:nvPr/>
              </p:nvPicPr>
              <p:blipFill>
                <a:blip r:embed="rId391"/>
                <a:stretch>
                  <a:fillRect/>
                </a:stretch>
              </p:blipFill>
              <p:spPr>
                <a:xfrm>
                  <a:off x="5834437" y="4384051"/>
                  <a:ext cx="399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9" name="Freihand 268">
                  <a:extLst>
                    <a:ext uri="{FF2B5EF4-FFF2-40B4-BE49-F238E27FC236}">
                      <a16:creationId xmlns:a16="http://schemas.microsoft.com/office/drawing/2014/main" id="{AB588E96-D6E3-4767-A90C-14B2BDEDC758}"/>
                    </a:ext>
                  </a:extLst>
                </p14:cNvPr>
                <p14:cNvContentPartPr/>
                <p14:nvPr/>
              </p14:nvContentPartPr>
              <p14:xfrm>
                <a:off x="5847397" y="4030891"/>
                <a:ext cx="416160" cy="35640"/>
              </p14:xfrm>
            </p:contentPart>
          </mc:Choice>
          <mc:Fallback xmlns="">
            <p:pic>
              <p:nvPicPr>
                <p:cNvPr id="269" name="Freihand 268">
                  <a:extLst>
                    <a:ext uri="{FF2B5EF4-FFF2-40B4-BE49-F238E27FC236}">
                      <a16:creationId xmlns:a16="http://schemas.microsoft.com/office/drawing/2014/main" id="{AB588E96-D6E3-4767-A90C-14B2BDEDC758}"/>
                    </a:ext>
                  </a:extLst>
                </p:cNvPr>
                <p:cNvPicPr/>
                <p:nvPr/>
              </p:nvPicPr>
              <p:blipFill>
                <a:blip r:embed="rId393"/>
                <a:stretch>
                  <a:fillRect/>
                </a:stretch>
              </p:blipFill>
              <p:spPr>
                <a:xfrm>
                  <a:off x="5843077" y="4026571"/>
                  <a:ext cx="424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2" name="Freihand 271">
                  <a:extLst>
                    <a:ext uri="{FF2B5EF4-FFF2-40B4-BE49-F238E27FC236}">
                      <a16:creationId xmlns:a16="http://schemas.microsoft.com/office/drawing/2014/main" id="{D644E95A-FFEE-4A16-9D22-9927B0A79346}"/>
                    </a:ext>
                  </a:extLst>
                </p14:cNvPr>
                <p14:cNvContentPartPr/>
                <p14:nvPr/>
              </p14:nvContentPartPr>
              <p14:xfrm>
                <a:off x="3058837" y="2843251"/>
                <a:ext cx="671400" cy="523080"/>
              </p14:xfrm>
            </p:contentPart>
          </mc:Choice>
          <mc:Fallback xmlns="">
            <p:pic>
              <p:nvPicPr>
                <p:cNvPr id="272" name="Freihand 271">
                  <a:extLst>
                    <a:ext uri="{FF2B5EF4-FFF2-40B4-BE49-F238E27FC236}">
                      <a16:creationId xmlns:a16="http://schemas.microsoft.com/office/drawing/2014/main" id="{D644E95A-FFEE-4A16-9D22-9927B0A79346}"/>
                    </a:ext>
                  </a:extLst>
                </p:cNvPr>
                <p:cNvPicPr/>
                <p:nvPr/>
              </p:nvPicPr>
              <p:blipFill>
                <a:blip r:embed="rId395"/>
                <a:stretch>
                  <a:fillRect/>
                </a:stretch>
              </p:blipFill>
              <p:spPr>
                <a:xfrm>
                  <a:off x="3054517" y="2838931"/>
                  <a:ext cx="68004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3" name="Freihand 272">
                  <a:extLst>
                    <a:ext uri="{FF2B5EF4-FFF2-40B4-BE49-F238E27FC236}">
                      <a16:creationId xmlns:a16="http://schemas.microsoft.com/office/drawing/2014/main" id="{232894AA-D64D-4E7D-A9F6-110352878669}"/>
                    </a:ext>
                  </a:extLst>
                </p14:cNvPr>
                <p14:cNvContentPartPr/>
                <p14:nvPr/>
              </p14:nvContentPartPr>
              <p14:xfrm>
                <a:off x="3031117" y="3091291"/>
                <a:ext cx="308880" cy="327600"/>
              </p14:xfrm>
            </p:contentPart>
          </mc:Choice>
          <mc:Fallback xmlns="">
            <p:pic>
              <p:nvPicPr>
                <p:cNvPr id="273" name="Freihand 272">
                  <a:extLst>
                    <a:ext uri="{FF2B5EF4-FFF2-40B4-BE49-F238E27FC236}">
                      <a16:creationId xmlns:a16="http://schemas.microsoft.com/office/drawing/2014/main" id="{232894AA-D64D-4E7D-A9F6-110352878669}"/>
                    </a:ext>
                  </a:extLst>
                </p:cNvPr>
                <p:cNvPicPr/>
                <p:nvPr/>
              </p:nvPicPr>
              <p:blipFill>
                <a:blip r:embed="rId397"/>
                <a:stretch>
                  <a:fillRect/>
                </a:stretch>
              </p:blipFill>
              <p:spPr>
                <a:xfrm>
                  <a:off x="3026797" y="3086971"/>
                  <a:ext cx="3175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5" name="Freihand 274">
                  <a:extLst>
                    <a:ext uri="{FF2B5EF4-FFF2-40B4-BE49-F238E27FC236}">
                      <a16:creationId xmlns:a16="http://schemas.microsoft.com/office/drawing/2014/main" id="{42F96F23-0709-4E1B-96A2-5BFE0AC18501}"/>
                    </a:ext>
                  </a:extLst>
                </p14:cNvPr>
                <p14:cNvContentPartPr/>
                <p14:nvPr/>
              </p14:nvContentPartPr>
              <p14:xfrm>
                <a:off x="4167277" y="2366971"/>
                <a:ext cx="137880" cy="213840"/>
              </p14:xfrm>
            </p:contentPart>
          </mc:Choice>
          <mc:Fallback xmlns="">
            <p:pic>
              <p:nvPicPr>
                <p:cNvPr id="275" name="Freihand 274">
                  <a:extLst>
                    <a:ext uri="{FF2B5EF4-FFF2-40B4-BE49-F238E27FC236}">
                      <a16:creationId xmlns:a16="http://schemas.microsoft.com/office/drawing/2014/main" id="{42F96F23-0709-4E1B-96A2-5BFE0AC18501}"/>
                    </a:ext>
                  </a:extLst>
                </p:cNvPr>
                <p:cNvPicPr/>
                <p:nvPr/>
              </p:nvPicPr>
              <p:blipFill>
                <a:blip r:embed="rId399"/>
                <a:stretch>
                  <a:fillRect/>
                </a:stretch>
              </p:blipFill>
              <p:spPr>
                <a:xfrm>
                  <a:off x="4162957" y="2362651"/>
                  <a:ext cx="146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6" name="Freihand 275">
                  <a:extLst>
                    <a:ext uri="{FF2B5EF4-FFF2-40B4-BE49-F238E27FC236}">
                      <a16:creationId xmlns:a16="http://schemas.microsoft.com/office/drawing/2014/main" id="{8E55E1E4-4764-4786-9FA8-479C524EEF34}"/>
                    </a:ext>
                  </a:extLst>
                </p14:cNvPr>
                <p14:cNvContentPartPr/>
                <p14:nvPr/>
              </p14:nvContentPartPr>
              <p14:xfrm>
                <a:off x="4317037" y="2424571"/>
                <a:ext cx="87120" cy="109080"/>
              </p14:xfrm>
            </p:contentPart>
          </mc:Choice>
          <mc:Fallback xmlns="">
            <p:pic>
              <p:nvPicPr>
                <p:cNvPr id="276" name="Freihand 275">
                  <a:extLst>
                    <a:ext uri="{FF2B5EF4-FFF2-40B4-BE49-F238E27FC236}">
                      <a16:creationId xmlns:a16="http://schemas.microsoft.com/office/drawing/2014/main" id="{8E55E1E4-4764-4786-9FA8-479C524EEF34}"/>
                    </a:ext>
                  </a:extLst>
                </p:cNvPr>
                <p:cNvPicPr/>
                <p:nvPr/>
              </p:nvPicPr>
              <p:blipFill>
                <a:blip r:embed="rId401"/>
                <a:stretch>
                  <a:fillRect/>
                </a:stretch>
              </p:blipFill>
              <p:spPr>
                <a:xfrm>
                  <a:off x="4312717" y="2420251"/>
                  <a:ext cx="95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Freihand 276">
                  <a:extLst>
                    <a:ext uri="{FF2B5EF4-FFF2-40B4-BE49-F238E27FC236}">
                      <a16:creationId xmlns:a16="http://schemas.microsoft.com/office/drawing/2014/main" id="{34703191-43A5-4EC4-8BE7-CCF25A1670FB}"/>
                    </a:ext>
                  </a:extLst>
                </p14:cNvPr>
                <p14:cNvContentPartPr/>
                <p14:nvPr/>
              </p14:nvContentPartPr>
              <p14:xfrm>
                <a:off x="4428637" y="2368771"/>
                <a:ext cx="127800" cy="64800"/>
              </p14:xfrm>
            </p:contentPart>
          </mc:Choice>
          <mc:Fallback xmlns="">
            <p:pic>
              <p:nvPicPr>
                <p:cNvPr id="277" name="Freihand 276">
                  <a:extLst>
                    <a:ext uri="{FF2B5EF4-FFF2-40B4-BE49-F238E27FC236}">
                      <a16:creationId xmlns:a16="http://schemas.microsoft.com/office/drawing/2014/main" id="{34703191-43A5-4EC4-8BE7-CCF25A1670FB}"/>
                    </a:ext>
                  </a:extLst>
                </p:cNvPr>
                <p:cNvPicPr/>
                <p:nvPr/>
              </p:nvPicPr>
              <p:blipFill>
                <a:blip r:embed="rId403"/>
                <a:stretch>
                  <a:fillRect/>
                </a:stretch>
              </p:blipFill>
              <p:spPr>
                <a:xfrm>
                  <a:off x="4424317" y="2364451"/>
                  <a:ext cx="136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8" name="Freihand 277">
                  <a:extLst>
                    <a:ext uri="{FF2B5EF4-FFF2-40B4-BE49-F238E27FC236}">
                      <a16:creationId xmlns:a16="http://schemas.microsoft.com/office/drawing/2014/main" id="{DA514011-BD7E-4303-A29D-7C6545C503E5}"/>
                    </a:ext>
                  </a:extLst>
                </p14:cNvPr>
                <p14:cNvContentPartPr/>
                <p14:nvPr/>
              </p14:nvContentPartPr>
              <p14:xfrm>
                <a:off x="4579837" y="2309371"/>
                <a:ext cx="113040" cy="90720"/>
              </p14:xfrm>
            </p:contentPart>
          </mc:Choice>
          <mc:Fallback xmlns="">
            <p:pic>
              <p:nvPicPr>
                <p:cNvPr id="278" name="Freihand 277">
                  <a:extLst>
                    <a:ext uri="{FF2B5EF4-FFF2-40B4-BE49-F238E27FC236}">
                      <a16:creationId xmlns:a16="http://schemas.microsoft.com/office/drawing/2014/main" id="{DA514011-BD7E-4303-A29D-7C6545C503E5}"/>
                    </a:ext>
                  </a:extLst>
                </p:cNvPr>
                <p:cNvPicPr/>
                <p:nvPr/>
              </p:nvPicPr>
              <p:blipFill>
                <a:blip r:embed="rId405"/>
                <a:stretch>
                  <a:fillRect/>
                </a:stretch>
              </p:blipFill>
              <p:spPr>
                <a:xfrm>
                  <a:off x="4575517" y="2305051"/>
                  <a:ext cx="12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Freihand 278">
                  <a:extLst>
                    <a:ext uri="{FF2B5EF4-FFF2-40B4-BE49-F238E27FC236}">
                      <a16:creationId xmlns:a16="http://schemas.microsoft.com/office/drawing/2014/main" id="{ABE23F75-660B-4D85-8878-BED13E6F3E5B}"/>
                    </a:ext>
                  </a:extLst>
                </p14:cNvPr>
                <p14:cNvContentPartPr/>
                <p14:nvPr/>
              </p14:nvContentPartPr>
              <p14:xfrm>
                <a:off x="4698277" y="2244571"/>
                <a:ext cx="76320" cy="84600"/>
              </p14:xfrm>
            </p:contentPart>
          </mc:Choice>
          <mc:Fallback xmlns="">
            <p:pic>
              <p:nvPicPr>
                <p:cNvPr id="279" name="Freihand 278">
                  <a:extLst>
                    <a:ext uri="{FF2B5EF4-FFF2-40B4-BE49-F238E27FC236}">
                      <a16:creationId xmlns:a16="http://schemas.microsoft.com/office/drawing/2014/main" id="{ABE23F75-660B-4D85-8878-BED13E6F3E5B}"/>
                    </a:ext>
                  </a:extLst>
                </p:cNvPr>
                <p:cNvPicPr/>
                <p:nvPr/>
              </p:nvPicPr>
              <p:blipFill>
                <a:blip r:embed="rId407"/>
                <a:stretch>
                  <a:fillRect/>
                </a:stretch>
              </p:blipFill>
              <p:spPr>
                <a:xfrm>
                  <a:off x="4693957" y="2240251"/>
                  <a:ext cx="8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Freihand 279">
                  <a:extLst>
                    <a:ext uri="{FF2B5EF4-FFF2-40B4-BE49-F238E27FC236}">
                      <a16:creationId xmlns:a16="http://schemas.microsoft.com/office/drawing/2014/main" id="{22E39917-6783-4265-A038-70A1B10CA222}"/>
                    </a:ext>
                  </a:extLst>
                </p14:cNvPr>
                <p14:cNvContentPartPr/>
                <p14:nvPr/>
              </p14:nvContentPartPr>
              <p14:xfrm>
                <a:off x="4710517" y="2121451"/>
                <a:ext cx="210600" cy="132480"/>
              </p14:xfrm>
            </p:contentPart>
          </mc:Choice>
          <mc:Fallback xmlns="">
            <p:pic>
              <p:nvPicPr>
                <p:cNvPr id="280" name="Freihand 279">
                  <a:extLst>
                    <a:ext uri="{FF2B5EF4-FFF2-40B4-BE49-F238E27FC236}">
                      <a16:creationId xmlns:a16="http://schemas.microsoft.com/office/drawing/2014/main" id="{22E39917-6783-4265-A038-70A1B10CA222}"/>
                    </a:ext>
                  </a:extLst>
                </p:cNvPr>
                <p:cNvPicPr/>
                <p:nvPr/>
              </p:nvPicPr>
              <p:blipFill>
                <a:blip r:embed="rId409"/>
                <a:stretch>
                  <a:fillRect/>
                </a:stretch>
              </p:blipFill>
              <p:spPr>
                <a:xfrm>
                  <a:off x="4706197" y="2117131"/>
                  <a:ext cx="219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1" name="Freihand 280">
                  <a:extLst>
                    <a:ext uri="{FF2B5EF4-FFF2-40B4-BE49-F238E27FC236}">
                      <a16:creationId xmlns:a16="http://schemas.microsoft.com/office/drawing/2014/main" id="{985FF211-E751-4F1F-AE9B-BA1F1B2B3598}"/>
                    </a:ext>
                  </a:extLst>
                </p14:cNvPr>
                <p14:cNvContentPartPr/>
                <p14:nvPr/>
              </p14:nvContentPartPr>
              <p14:xfrm>
                <a:off x="4913917" y="1967731"/>
                <a:ext cx="223920" cy="225360"/>
              </p14:xfrm>
            </p:contentPart>
          </mc:Choice>
          <mc:Fallback xmlns="">
            <p:pic>
              <p:nvPicPr>
                <p:cNvPr id="281" name="Freihand 280">
                  <a:extLst>
                    <a:ext uri="{FF2B5EF4-FFF2-40B4-BE49-F238E27FC236}">
                      <a16:creationId xmlns:a16="http://schemas.microsoft.com/office/drawing/2014/main" id="{985FF211-E751-4F1F-AE9B-BA1F1B2B3598}"/>
                    </a:ext>
                  </a:extLst>
                </p:cNvPr>
                <p:cNvPicPr/>
                <p:nvPr/>
              </p:nvPicPr>
              <p:blipFill>
                <a:blip r:embed="rId411"/>
                <a:stretch>
                  <a:fillRect/>
                </a:stretch>
              </p:blipFill>
              <p:spPr>
                <a:xfrm>
                  <a:off x="4909597" y="1963411"/>
                  <a:ext cx="232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2" name="Freihand 281">
                  <a:extLst>
                    <a:ext uri="{FF2B5EF4-FFF2-40B4-BE49-F238E27FC236}">
                      <a16:creationId xmlns:a16="http://schemas.microsoft.com/office/drawing/2014/main" id="{C6BEF219-D341-43CF-B917-8BFB5B5D3D30}"/>
                    </a:ext>
                  </a:extLst>
                </p14:cNvPr>
                <p14:cNvContentPartPr/>
                <p14:nvPr/>
              </p14:nvContentPartPr>
              <p14:xfrm>
                <a:off x="5122717" y="1911211"/>
                <a:ext cx="154080" cy="171360"/>
              </p14:xfrm>
            </p:contentPart>
          </mc:Choice>
          <mc:Fallback xmlns="">
            <p:pic>
              <p:nvPicPr>
                <p:cNvPr id="282" name="Freihand 281">
                  <a:extLst>
                    <a:ext uri="{FF2B5EF4-FFF2-40B4-BE49-F238E27FC236}">
                      <a16:creationId xmlns:a16="http://schemas.microsoft.com/office/drawing/2014/main" id="{C6BEF219-D341-43CF-B917-8BFB5B5D3D30}"/>
                    </a:ext>
                  </a:extLst>
                </p:cNvPr>
                <p:cNvPicPr/>
                <p:nvPr/>
              </p:nvPicPr>
              <p:blipFill>
                <a:blip r:embed="rId413"/>
                <a:stretch>
                  <a:fillRect/>
                </a:stretch>
              </p:blipFill>
              <p:spPr>
                <a:xfrm>
                  <a:off x="5118397" y="1906891"/>
                  <a:ext cx="162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4" name="Freihand 283">
                  <a:extLst>
                    <a:ext uri="{FF2B5EF4-FFF2-40B4-BE49-F238E27FC236}">
                      <a16:creationId xmlns:a16="http://schemas.microsoft.com/office/drawing/2014/main" id="{135F63EC-AD08-4325-9AEA-A72872848AE6}"/>
                    </a:ext>
                  </a:extLst>
                </p14:cNvPr>
                <p14:cNvContentPartPr/>
                <p14:nvPr/>
              </p14:nvContentPartPr>
              <p14:xfrm>
                <a:off x="4655437" y="2521771"/>
                <a:ext cx="94320" cy="151560"/>
              </p14:xfrm>
            </p:contentPart>
          </mc:Choice>
          <mc:Fallback xmlns="">
            <p:pic>
              <p:nvPicPr>
                <p:cNvPr id="284" name="Freihand 283">
                  <a:extLst>
                    <a:ext uri="{FF2B5EF4-FFF2-40B4-BE49-F238E27FC236}">
                      <a16:creationId xmlns:a16="http://schemas.microsoft.com/office/drawing/2014/main" id="{135F63EC-AD08-4325-9AEA-A72872848AE6}"/>
                    </a:ext>
                  </a:extLst>
                </p:cNvPr>
                <p:cNvPicPr/>
                <p:nvPr/>
              </p:nvPicPr>
              <p:blipFill>
                <a:blip r:embed="rId415"/>
                <a:stretch>
                  <a:fillRect/>
                </a:stretch>
              </p:blipFill>
              <p:spPr>
                <a:xfrm>
                  <a:off x="4651117" y="2517451"/>
                  <a:ext cx="102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5" name="Freihand 284">
                  <a:extLst>
                    <a:ext uri="{FF2B5EF4-FFF2-40B4-BE49-F238E27FC236}">
                      <a16:creationId xmlns:a16="http://schemas.microsoft.com/office/drawing/2014/main" id="{263D974F-4DA4-4D63-AAE1-21903D7F5169}"/>
                    </a:ext>
                  </a:extLst>
                </p14:cNvPr>
                <p14:cNvContentPartPr/>
                <p14:nvPr/>
              </p14:nvContentPartPr>
              <p14:xfrm>
                <a:off x="4794397" y="2462011"/>
                <a:ext cx="82440" cy="224640"/>
              </p14:xfrm>
            </p:contentPart>
          </mc:Choice>
          <mc:Fallback xmlns="">
            <p:pic>
              <p:nvPicPr>
                <p:cNvPr id="285" name="Freihand 284">
                  <a:extLst>
                    <a:ext uri="{FF2B5EF4-FFF2-40B4-BE49-F238E27FC236}">
                      <a16:creationId xmlns:a16="http://schemas.microsoft.com/office/drawing/2014/main" id="{263D974F-4DA4-4D63-AAE1-21903D7F5169}"/>
                    </a:ext>
                  </a:extLst>
                </p:cNvPr>
                <p:cNvPicPr/>
                <p:nvPr/>
              </p:nvPicPr>
              <p:blipFill>
                <a:blip r:embed="rId417"/>
                <a:stretch>
                  <a:fillRect/>
                </a:stretch>
              </p:blipFill>
              <p:spPr>
                <a:xfrm>
                  <a:off x="4790077" y="2457691"/>
                  <a:ext cx="9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6" name="Freihand 285">
                  <a:extLst>
                    <a:ext uri="{FF2B5EF4-FFF2-40B4-BE49-F238E27FC236}">
                      <a16:creationId xmlns:a16="http://schemas.microsoft.com/office/drawing/2014/main" id="{0FA497A0-6353-46D5-B819-1E64E3D0C263}"/>
                    </a:ext>
                  </a:extLst>
                </p14:cNvPr>
                <p14:cNvContentPartPr/>
                <p14:nvPr/>
              </p14:nvContentPartPr>
              <p14:xfrm>
                <a:off x="4886917" y="2182291"/>
                <a:ext cx="558000" cy="323280"/>
              </p14:xfrm>
            </p:contentPart>
          </mc:Choice>
          <mc:Fallback xmlns="">
            <p:pic>
              <p:nvPicPr>
                <p:cNvPr id="286" name="Freihand 285">
                  <a:extLst>
                    <a:ext uri="{FF2B5EF4-FFF2-40B4-BE49-F238E27FC236}">
                      <a16:creationId xmlns:a16="http://schemas.microsoft.com/office/drawing/2014/main" id="{0FA497A0-6353-46D5-B819-1E64E3D0C263}"/>
                    </a:ext>
                  </a:extLst>
                </p:cNvPr>
                <p:cNvPicPr/>
                <p:nvPr/>
              </p:nvPicPr>
              <p:blipFill>
                <a:blip r:embed="rId419"/>
                <a:stretch>
                  <a:fillRect/>
                </a:stretch>
              </p:blipFill>
              <p:spPr>
                <a:xfrm>
                  <a:off x="4882597" y="2177971"/>
                  <a:ext cx="566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7" name="Freihand 286">
                  <a:extLst>
                    <a:ext uri="{FF2B5EF4-FFF2-40B4-BE49-F238E27FC236}">
                      <a16:creationId xmlns:a16="http://schemas.microsoft.com/office/drawing/2014/main" id="{45424988-06BE-4D55-8FE0-42172FDFBAF4}"/>
                    </a:ext>
                  </a:extLst>
                </p14:cNvPr>
                <p14:cNvContentPartPr/>
                <p14:nvPr/>
              </p14:nvContentPartPr>
              <p14:xfrm>
                <a:off x="5236477" y="2140531"/>
                <a:ext cx="88560" cy="5040"/>
              </p14:xfrm>
            </p:contentPart>
          </mc:Choice>
          <mc:Fallback xmlns="">
            <p:pic>
              <p:nvPicPr>
                <p:cNvPr id="287" name="Freihand 286">
                  <a:extLst>
                    <a:ext uri="{FF2B5EF4-FFF2-40B4-BE49-F238E27FC236}">
                      <a16:creationId xmlns:a16="http://schemas.microsoft.com/office/drawing/2014/main" id="{45424988-06BE-4D55-8FE0-42172FDFBAF4}"/>
                    </a:ext>
                  </a:extLst>
                </p:cNvPr>
                <p:cNvPicPr/>
                <p:nvPr/>
              </p:nvPicPr>
              <p:blipFill>
                <a:blip r:embed="rId421"/>
                <a:stretch>
                  <a:fillRect/>
                </a:stretch>
              </p:blipFill>
              <p:spPr>
                <a:xfrm>
                  <a:off x="5232157" y="2136211"/>
                  <a:ext cx="97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8" name="Freihand 287">
                  <a:extLst>
                    <a:ext uri="{FF2B5EF4-FFF2-40B4-BE49-F238E27FC236}">
                      <a16:creationId xmlns:a16="http://schemas.microsoft.com/office/drawing/2014/main" id="{EEF45667-220E-4BD1-BD60-288E29D5F938}"/>
                    </a:ext>
                  </a:extLst>
                </p14:cNvPr>
                <p14:cNvContentPartPr/>
                <p14:nvPr/>
              </p14:nvContentPartPr>
              <p14:xfrm>
                <a:off x="4673797" y="2125771"/>
                <a:ext cx="1185840" cy="699480"/>
              </p14:xfrm>
            </p:contentPart>
          </mc:Choice>
          <mc:Fallback xmlns="">
            <p:pic>
              <p:nvPicPr>
                <p:cNvPr id="288" name="Freihand 287">
                  <a:extLst>
                    <a:ext uri="{FF2B5EF4-FFF2-40B4-BE49-F238E27FC236}">
                      <a16:creationId xmlns:a16="http://schemas.microsoft.com/office/drawing/2014/main" id="{EEF45667-220E-4BD1-BD60-288E29D5F938}"/>
                    </a:ext>
                  </a:extLst>
                </p:cNvPr>
                <p:cNvPicPr/>
                <p:nvPr/>
              </p:nvPicPr>
              <p:blipFill>
                <a:blip r:embed="rId423"/>
                <a:stretch>
                  <a:fillRect/>
                </a:stretch>
              </p:blipFill>
              <p:spPr>
                <a:xfrm>
                  <a:off x="4669477" y="2121451"/>
                  <a:ext cx="1194480" cy="708120"/>
                </a:xfrm>
                <a:prstGeom prst="rect">
                  <a:avLst/>
                </a:prstGeom>
              </p:spPr>
            </p:pic>
          </mc:Fallback>
        </mc:AlternateContent>
      </p:grpSp>
      <p:grpSp>
        <p:nvGrpSpPr>
          <p:cNvPr id="293" name="Gruppieren 292">
            <a:extLst>
              <a:ext uri="{FF2B5EF4-FFF2-40B4-BE49-F238E27FC236}">
                <a16:creationId xmlns:a16="http://schemas.microsoft.com/office/drawing/2014/main" id="{93B05C8E-A9A3-4A64-BB44-C489BC5FCFE6}"/>
              </a:ext>
            </a:extLst>
          </p:cNvPr>
          <p:cNvGrpSpPr/>
          <p:nvPr/>
        </p:nvGrpSpPr>
        <p:grpSpPr>
          <a:xfrm>
            <a:off x="2780557" y="3614011"/>
            <a:ext cx="96120" cy="1161720"/>
            <a:chOff x="2780557" y="3614011"/>
            <a:chExt cx="96120" cy="1161720"/>
          </a:xfrm>
        </p:grpSpPr>
        <mc:AlternateContent xmlns:mc="http://schemas.openxmlformats.org/markup-compatibility/2006" xmlns:p14="http://schemas.microsoft.com/office/powerpoint/2010/main">
          <mc:Choice Requires="p14">
            <p:contentPart p14:bwMode="auto" r:id="rId424">
              <p14:nvContentPartPr>
                <p14:cNvPr id="290" name="Freihand 289">
                  <a:extLst>
                    <a:ext uri="{FF2B5EF4-FFF2-40B4-BE49-F238E27FC236}">
                      <a16:creationId xmlns:a16="http://schemas.microsoft.com/office/drawing/2014/main" id="{238CE645-2781-4E69-9A3F-C75E3269C7FE}"/>
                    </a:ext>
                  </a:extLst>
                </p14:cNvPr>
                <p14:cNvContentPartPr/>
                <p14:nvPr/>
              </p14:nvContentPartPr>
              <p14:xfrm>
                <a:off x="2847877" y="3614011"/>
                <a:ext cx="28800" cy="435600"/>
              </p14:xfrm>
            </p:contentPart>
          </mc:Choice>
          <mc:Fallback xmlns="">
            <p:pic>
              <p:nvPicPr>
                <p:cNvPr id="290" name="Freihand 289">
                  <a:extLst>
                    <a:ext uri="{FF2B5EF4-FFF2-40B4-BE49-F238E27FC236}">
                      <a16:creationId xmlns:a16="http://schemas.microsoft.com/office/drawing/2014/main" id="{238CE645-2781-4E69-9A3F-C75E3269C7FE}"/>
                    </a:ext>
                  </a:extLst>
                </p:cNvPr>
                <p:cNvPicPr/>
                <p:nvPr/>
              </p:nvPicPr>
              <p:blipFill>
                <a:blip r:embed="rId425"/>
                <a:stretch>
                  <a:fillRect/>
                </a:stretch>
              </p:blipFill>
              <p:spPr>
                <a:xfrm>
                  <a:off x="2843557" y="3609691"/>
                  <a:ext cx="374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1" name="Freihand 290">
                  <a:extLst>
                    <a:ext uri="{FF2B5EF4-FFF2-40B4-BE49-F238E27FC236}">
                      <a16:creationId xmlns:a16="http://schemas.microsoft.com/office/drawing/2014/main" id="{B5316DAD-E829-40DA-BCB4-C74611664348}"/>
                    </a:ext>
                  </a:extLst>
                </p14:cNvPr>
                <p14:cNvContentPartPr/>
                <p14:nvPr/>
              </p14:nvContentPartPr>
              <p14:xfrm>
                <a:off x="2819077" y="4193251"/>
                <a:ext cx="23760" cy="216000"/>
              </p14:xfrm>
            </p:contentPart>
          </mc:Choice>
          <mc:Fallback xmlns="">
            <p:pic>
              <p:nvPicPr>
                <p:cNvPr id="291" name="Freihand 290">
                  <a:extLst>
                    <a:ext uri="{FF2B5EF4-FFF2-40B4-BE49-F238E27FC236}">
                      <a16:creationId xmlns:a16="http://schemas.microsoft.com/office/drawing/2014/main" id="{B5316DAD-E829-40DA-BCB4-C74611664348}"/>
                    </a:ext>
                  </a:extLst>
                </p:cNvPr>
                <p:cNvPicPr/>
                <p:nvPr/>
              </p:nvPicPr>
              <p:blipFill>
                <a:blip r:embed="rId427"/>
                <a:stretch>
                  <a:fillRect/>
                </a:stretch>
              </p:blipFill>
              <p:spPr>
                <a:xfrm>
                  <a:off x="2814757" y="4188931"/>
                  <a:ext cx="32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2" name="Freihand 291">
                  <a:extLst>
                    <a:ext uri="{FF2B5EF4-FFF2-40B4-BE49-F238E27FC236}">
                      <a16:creationId xmlns:a16="http://schemas.microsoft.com/office/drawing/2014/main" id="{AAE8AF6B-856B-4B8F-B8AE-2F1ABDEC9FEF}"/>
                    </a:ext>
                  </a:extLst>
                </p14:cNvPr>
                <p14:cNvContentPartPr/>
                <p14:nvPr/>
              </p14:nvContentPartPr>
              <p14:xfrm>
                <a:off x="2780557" y="4495291"/>
                <a:ext cx="46800" cy="280440"/>
              </p14:xfrm>
            </p:contentPart>
          </mc:Choice>
          <mc:Fallback xmlns="">
            <p:pic>
              <p:nvPicPr>
                <p:cNvPr id="292" name="Freihand 291">
                  <a:extLst>
                    <a:ext uri="{FF2B5EF4-FFF2-40B4-BE49-F238E27FC236}">
                      <a16:creationId xmlns:a16="http://schemas.microsoft.com/office/drawing/2014/main" id="{AAE8AF6B-856B-4B8F-B8AE-2F1ABDEC9FEF}"/>
                    </a:ext>
                  </a:extLst>
                </p:cNvPr>
                <p:cNvPicPr/>
                <p:nvPr/>
              </p:nvPicPr>
              <p:blipFill>
                <a:blip r:embed="rId429"/>
                <a:stretch>
                  <a:fillRect/>
                </a:stretch>
              </p:blipFill>
              <p:spPr>
                <a:xfrm>
                  <a:off x="2776237" y="4490971"/>
                  <a:ext cx="55440" cy="289080"/>
                </a:xfrm>
                <a:prstGeom prst="rect">
                  <a:avLst/>
                </a:prstGeom>
              </p:spPr>
            </p:pic>
          </mc:Fallback>
        </mc:AlternateContent>
      </p:grpSp>
      <p:grpSp>
        <p:nvGrpSpPr>
          <p:cNvPr id="300" name="Gruppieren 299">
            <a:extLst>
              <a:ext uri="{FF2B5EF4-FFF2-40B4-BE49-F238E27FC236}">
                <a16:creationId xmlns:a16="http://schemas.microsoft.com/office/drawing/2014/main" id="{7049A5DA-2AD4-4710-8293-87E85228829E}"/>
              </a:ext>
            </a:extLst>
          </p:cNvPr>
          <p:cNvGrpSpPr/>
          <p:nvPr/>
        </p:nvGrpSpPr>
        <p:grpSpPr>
          <a:xfrm>
            <a:off x="745117" y="2128651"/>
            <a:ext cx="650160" cy="317160"/>
            <a:chOff x="745117" y="2128651"/>
            <a:chExt cx="650160" cy="317160"/>
          </a:xfrm>
        </p:grpSpPr>
        <mc:AlternateContent xmlns:mc="http://schemas.openxmlformats.org/markup-compatibility/2006" xmlns:p14="http://schemas.microsoft.com/office/powerpoint/2010/main">
          <mc:Choice Requires="p14">
            <p:contentPart p14:bwMode="auto" r:id="rId430">
              <p14:nvContentPartPr>
                <p14:cNvPr id="250" name="Freihand 249">
                  <a:extLst>
                    <a:ext uri="{FF2B5EF4-FFF2-40B4-BE49-F238E27FC236}">
                      <a16:creationId xmlns:a16="http://schemas.microsoft.com/office/drawing/2014/main" id="{4C462143-A28F-4C7F-97C0-6C7AC64B3C38}"/>
                    </a:ext>
                  </a:extLst>
                </p14:cNvPr>
                <p14:cNvContentPartPr/>
                <p14:nvPr/>
              </p14:nvContentPartPr>
              <p14:xfrm>
                <a:off x="1190797" y="2176891"/>
                <a:ext cx="164160" cy="157680"/>
              </p14:xfrm>
            </p:contentPart>
          </mc:Choice>
          <mc:Fallback xmlns="">
            <p:pic>
              <p:nvPicPr>
                <p:cNvPr id="250" name="Freihand 249">
                  <a:extLst>
                    <a:ext uri="{FF2B5EF4-FFF2-40B4-BE49-F238E27FC236}">
                      <a16:creationId xmlns:a16="http://schemas.microsoft.com/office/drawing/2014/main" id="{4C462143-A28F-4C7F-97C0-6C7AC64B3C38}"/>
                    </a:ext>
                  </a:extLst>
                </p:cNvPr>
                <p:cNvPicPr/>
                <p:nvPr/>
              </p:nvPicPr>
              <p:blipFill>
                <a:blip r:embed="rId431"/>
                <a:stretch>
                  <a:fillRect/>
                </a:stretch>
              </p:blipFill>
              <p:spPr>
                <a:xfrm>
                  <a:off x="1186477" y="2172571"/>
                  <a:ext cx="172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1" name="Freihand 250">
                  <a:extLst>
                    <a:ext uri="{FF2B5EF4-FFF2-40B4-BE49-F238E27FC236}">
                      <a16:creationId xmlns:a16="http://schemas.microsoft.com/office/drawing/2014/main" id="{CFA720A4-895B-431D-9A65-9BF3E90DE8AE}"/>
                    </a:ext>
                  </a:extLst>
                </p14:cNvPr>
                <p14:cNvContentPartPr/>
                <p14:nvPr/>
              </p14:nvContentPartPr>
              <p14:xfrm>
                <a:off x="1113757" y="2128651"/>
                <a:ext cx="281520" cy="18360"/>
              </p14:xfrm>
            </p:contentPart>
          </mc:Choice>
          <mc:Fallback xmlns="">
            <p:pic>
              <p:nvPicPr>
                <p:cNvPr id="251" name="Freihand 250">
                  <a:extLst>
                    <a:ext uri="{FF2B5EF4-FFF2-40B4-BE49-F238E27FC236}">
                      <a16:creationId xmlns:a16="http://schemas.microsoft.com/office/drawing/2014/main" id="{CFA720A4-895B-431D-9A65-9BF3E90DE8AE}"/>
                    </a:ext>
                  </a:extLst>
                </p:cNvPr>
                <p:cNvPicPr/>
                <p:nvPr/>
              </p:nvPicPr>
              <p:blipFill>
                <a:blip r:embed="rId433"/>
                <a:stretch>
                  <a:fillRect/>
                </a:stretch>
              </p:blipFill>
              <p:spPr>
                <a:xfrm>
                  <a:off x="1109437" y="2124331"/>
                  <a:ext cx="29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8" name="Freihand 297">
                  <a:extLst>
                    <a:ext uri="{FF2B5EF4-FFF2-40B4-BE49-F238E27FC236}">
                      <a16:creationId xmlns:a16="http://schemas.microsoft.com/office/drawing/2014/main" id="{06305577-C5BC-4EF4-B6BC-6DE066C4BDE3}"/>
                    </a:ext>
                  </a:extLst>
                </p14:cNvPr>
                <p14:cNvContentPartPr/>
                <p14:nvPr/>
              </p14:nvContentPartPr>
              <p14:xfrm>
                <a:off x="745117" y="2367331"/>
                <a:ext cx="351720" cy="78480"/>
              </p14:xfrm>
            </p:contentPart>
          </mc:Choice>
          <mc:Fallback xmlns="">
            <p:pic>
              <p:nvPicPr>
                <p:cNvPr id="298" name="Freihand 297">
                  <a:extLst>
                    <a:ext uri="{FF2B5EF4-FFF2-40B4-BE49-F238E27FC236}">
                      <a16:creationId xmlns:a16="http://schemas.microsoft.com/office/drawing/2014/main" id="{06305577-C5BC-4EF4-B6BC-6DE066C4BDE3}"/>
                    </a:ext>
                  </a:extLst>
                </p:cNvPr>
                <p:cNvPicPr/>
                <p:nvPr/>
              </p:nvPicPr>
              <p:blipFill>
                <a:blip r:embed="rId435"/>
                <a:stretch>
                  <a:fillRect/>
                </a:stretch>
              </p:blipFill>
              <p:spPr>
                <a:xfrm>
                  <a:off x="740797" y="2363011"/>
                  <a:ext cx="36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9" name="Freihand 298">
                  <a:extLst>
                    <a:ext uri="{FF2B5EF4-FFF2-40B4-BE49-F238E27FC236}">
                      <a16:creationId xmlns:a16="http://schemas.microsoft.com/office/drawing/2014/main" id="{BFE0B52C-F9CF-4C0F-90A1-FBE6430204ED}"/>
                    </a:ext>
                  </a:extLst>
                </p14:cNvPr>
                <p14:cNvContentPartPr/>
                <p14:nvPr/>
              </p14:nvContentPartPr>
              <p14:xfrm>
                <a:off x="987397" y="2293531"/>
                <a:ext cx="110520" cy="115560"/>
              </p14:xfrm>
            </p:contentPart>
          </mc:Choice>
          <mc:Fallback xmlns="">
            <p:pic>
              <p:nvPicPr>
                <p:cNvPr id="299" name="Freihand 298">
                  <a:extLst>
                    <a:ext uri="{FF2B5EF4-FFF2-40B4-BE49-F238E27FC236}">
                      <a16:creationId xmlns:a16="http://schemas.microsoft.com/office/drawing/2014/main" id="{BFE0B52C-F9CF-4C0F-90A1-FBE6430204ED}"/>
                    </a:ext>
                  </a:extLst>
                </p:cNvPr>
                <p:cNvPicPr/>
                <p:nvPr/>
              </p:nvPicPr>
              <p:blipFill>
                <a:blip r:embed="rId437"/>
                <a:stretch>
                  <a:fillRect/>
                </a:stretch>
              </p:blipFill>
              <p:spPr>
                <a:xfrm>
                  <a:off x="983077" y="2289211"/>
                  <a:ext cx="11916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8">
            <p14:nvContentPartPr>
              <p14:cNvPr id="294" name="Freihand 293">
                <a:extLst>
                  <a:ext uri="{FF2B5EF4-FFF2-40B4-BE49-F238E27FC236}">
                    <a16:creationId xmlns:a16="http://schemas.microsoft.com/office/drawing/2014/main" id="{1C9ABA6A-589A-43B2-9352-9378EE96D3C5}"/>
                  </a:ext>
                </a:extLst>
              </p14:cNvPr>
              <p14:cNvContentPartPr/>
              <p14:nvPr/>
            </p14:nvContentPartPr>
            <p14:xfrm>
              <a:off x="2678677" y="4998571"/>
              <a:ext cx="120960" cy="260640"/>
            </p14:xfrm>
          </p:contentPart>
        </mc:Choice>
        <mc:Fallback xmlns="">
          <p:pic>
            <p:nvPicPr>
              <p:cNvPr id="294" name="Freihand 293">
                <a:extLst>
                  <a:ext uri="{FF2B5EF4-FFF2-40B4-BE49-F238E27FC236}">
                    <a16:creationId xmlns:a16="http://schemas.microsoft.com/office/drawing/2014/main" id="{1C9ABA6A-589A-43B2-9352-9378EE96D3C5}"/>
                  </a:ext>
                </a:extLst>
              </p:cNvPr>
              <p:cNvPicPr/>
              <p:nvPr/>
            </p:nvPicPr>
            <p:blipFill>
              <a:blip r:embed="rId439"/>
              <a:stretch>
                <a:fillRect/>
              </a:stretch>
            </p:blipFill>
            <p:spPr>
              <a:xfrm>
                <a:off x="2674357" y="4994251"/>
                <a:ext cx="129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5" name="Freihand 294">
                <a:extLst>
                  <a:ext uri="{FF2B5EF4-FFF2-40B4-BE49-F238E27FC236}">
                    <a16:creationId xmlns:a16="http://schemas.microsoft.com/office/drawing/2014/main" id="{72A5875C-C95E-48B5-877C-E1663FD3CDD2}"/>
                  </a:ext>
                </a:extLst>
              </p14:cNvPr>
              <p14:cNvContentPartPr/>
              <p14:nvPr/>
            </p14:nvContentPartPr>
            <p14:xfrm>
              <a:off x="2609917" y="5115571"/>
              <a:ext cx="197640" cy="29520"/>
            </p14:xfrm>
          </p:contentPart>
        </mc:Choice>
        <mc:Fallback xmlns="">
          <p:pic>
            <p:nvPicPr>
              <p:cNvPr id="295" name="Freihand 294">
                <a:extLst>
                  <a:ext uri="{FF2B5EF4-FFF2-40B4-BE49-F238E27FC236}">
                    <a16:creationId xmlns:a16="http://schemas.microsoft.com/office/drawing/2014/main" id="{72A5875C-C95E-48B5-877C-E1663FD3CDD2}"/>
                  </a:ext>
                </a:extLst>
              </p:cNvPr>
              <p:cNvPicPr/>
              <p:nvPr/>
            </p:nvPicPr>
            <p:blipFill>
              <a:blip r:embed="rId441"/>
              <a:stretch>
                <a:fillRect/>
              </a:stretch>
            </p:blipFill>
            <p:spPr>
              <a:xfrm>
                <a:off x="2605597" y="5111251"/>
                <a:ext cx="20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6" name="Freihand 295">
                <a:extLst>
                  <a:ext uri="{FF2B5EF4-FFF2-40B4-BE49-F238E27FC236}">
                    <a16:creationId xmlns:a16="http://schemas.microsoft.com/office/drawing/2014/main" id="{090D8448-0399-4718-B22E-E7DCEA6669C8}"/>
                  </a:ext>
                </a:extLst>
              </p14:cNvPr>
              <p14:cNvContentPartPr/>
              <p14:nvPr/>
            </p14:nvContentPartPr>
            <p14:xfrm>
              <a:off x="2798917" y="4928371"/>
              <a:ext cx="165240" cy="138600"/>
            </p14:xfrm>
          </p:contentPart>
        </mc:Choice>
        <mc:Fallback xmlns="">
          <p:pic>
            <p:nvPicPr>
              <p:cNvPr id="296" name="Freihand 295">
                <a:extLst>
                  <a:ext uri="{FF2B5EF4-FFF2-40B4-BE49-F238E27FC236}">
                    <a16:creationId xmlns:a16="http://schemas.microsoft.com/office/drawing/2014/main" id="{090D8448-0399-4718-B22E-E7DCEA6669C8}"/>
                  </a:ext>
                </a:extLst>
              </p:cNvPr>
              <p:cNvPicPr/>
              <p:nvPr/>
            </p:nvPicPr>
            <p:blipFill>
              <a:blip r:embed="rId443"/>
              <a:stretch>
                <a:fillRect/>
              </a:stretch>
            </p:blipFill>
            <p:spPr>
              <a:xfrm>
                <a:off x="2794597" y="4924051"/>
                <a:ext cx="173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1" name="Freihand 300">
                <a:extLst>
                  <a:ext uri="{FF2B5EF4-FFF2-40B4-BE49-F238E27FC236}">
                    <a16:creationId xmlns:a16="http://schemas.microsoft.com/office/drawing/2014/main" id="{144A5BF2-4B69-40C9-8CCF-FDAB174B00DA}"/>
                  </a:ext>
                </a:extLst>
              </p14:cNvPr>
              <p14:cNvContentPartPr/>
              <p14:nvPr/>
            </p14:nvContentPartPr>
            <p14:xfrm>
              <a:off x="2889277" y="4984531"/>
              <a:ext cx="104040" cy="239040"/>
            </p14:xfrm>
          </p:contentPart>
        </mc:Choice>
        <mc:Fallback xmlns="">
          <p:pic>
            <p:nvPicPr>
              <p:cNvPr id="301" name="Freihand 300">
                <a:extLst>
                  <a:ext uri="{FF2B5EF4-FFF2-40B4-BE49-F238E27FC236}">
                    <a16:creationId xmlns:a16="http://schemas.microsoft.com/office/drawing/2014/main" id="{144A5BF2-4B69-40C9-8CCF-FDAB174B00DA}"/>
                  </a:ext>
                </a:extLst>
              </p:cNvPr>
              <p:cNvPicPr/>
              <p:nvPr/>
            </p:nvPicPr>
            <p:blipFill>
              <a:blip r:embed="rId445"/>
              <a:stretch>
                <a:fillRect/>
              </a:stretch>
            </p:blipFill>
            <p:spPr>
              <a:xfrm>
                <a:off x="2884957" y="4980211"/>
                <a:ext cx="112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2" name="Freihand 301">
                <a:extLst>
                  <a:ext uri="{FF2B5EF4-FFF2-40B4-BE49-F238E27FC236}">
                    <a16:creationId xmlns:a16="http://schemas.microsoft.com/office/drawing/2014/main" id="{E9DDAEF8-46E0-44C7-8F53-91C17CA0A279}"/>
                  </a:ext>
                </a:extLst>
              </p14:cNvPr>
              <p14:cNvContentPartPr/>
              <p14:nvPr/>
            </p14:nvContentPartPr>
            <p14:xfrm>
              <a:off x="3016717" y="5079571"/>
              <a:ext cx="148320" cy="97560"/>
            </p14:xfrm>
          </p:contentPart>
        </mc:Choice>
        <mc:Fallback xmlns="">
          <p:pic>
            <p:nvPicPr>
              <p:cNvPr id="302" name="Freihand 301">
                <a:extLst>
                  <a:ext uri="{FF2B5EF4-FFF2-40B4-BE49-F238E27FC236}">
                    <a16:creationId xmlns:a16="http://schemas.microsoft.com/office/drawing/2014/main" id="{E9DDAEF8-46E0-44C7-8F53-91C17CA0A279}"/>
                  </a:ext>
                </a:extLst>
              </p:cNvPr>
              <p:cNvPicPr/>
              <p:nvPr/>
            </p:nvPicPr>
            <p:blipFill>
              <a:blip r:embed="rId447"/>
              <a:stretch>
                <a:fillRect/>
              </a:stretch>
            </p:blipFill>
            <p:spPr>
              <a:xfrm>
                <a:off x="3012397" y="5075251"/>
                <a:ext cx="156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3" name="Freihand 302">
                <a:extLst>
                  <a:ext uri="{FF2B5EF4-FFF2-40B4-BE49-F238E27FC236}">
                    <a16:creationId xmlns:a16="http://schemas.microsoft.com/office/drawing/2014/main" id="{05BE0F2B-CED3-47AE-B8B1-73A4C9D8A47B}"/>
                  </a:ext>
                </a:extLst>
              </p14:cNvPr>
              <p14:cNvContentPartPr/>
              <p14:nvPr/>
            </p14:nvContentPartPr>
            <p14:xfrm>
              <a:off x="3183037" y="5136091"/>
              <a:ext cx="64080" cy="82080"/>
            </p14:xfrm>
          </p:contentPart>
        </mc:Choice>
        <mc:Fallback xmlns="">
          <p:pic>
            <p:nvPicPr>
              <p:cNvPr id="303" name="Freihand 302">
                <a:extLst>
                  <a:ext uri="{FF2B5EF4-FFF2-40B4-BE49-F238E27FC236}">
                    <a16:creationId xmlns:a16="http://schemas.microsoft.com/office/drawing/2014/main" id="{05BE0F2B-CED3-47AE-B8B1-73A4C9D8A47B}"/>
                  </a:ext>
                </a:extLst>
              </p:cNvPr>
              <p:cNvPicPr/>
              <p:nvPr/>
            </p:nvPicPr>
            <p:blipFill>
              <a:blip r:embed="rId449"/>
              <a:stretch>
                <a:fillRect/>
              </a:stretch>
            </p:blipFill>
            <p:spPr>
              <a:xfrm>
                <a:off x="3178717" y="5131771"/>
                <a:ext cx="72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4" name="Freihand 303">
                <a:extLst>
                  <a:ext uri="{FF2B5EF4-FFF2-40B4-BE49-F238E27FC236}">
                    <a16:creationId xmlns:a16="http://schemas.microsoft.com/office/drawing/2014/main" id="{C8EC476B-3B95-4903-942C-6C1567398CB2}"/>
                  </a:ext>
                </a:extLst>
              </p14:cNvPr>
              <p14:cNvContentPartPr/>
              <p14:nvPr/>
            </p14:nvContentPartPr>
            <p14:xfrm>
              <a:off x="3275557" y="4987411"/>
              <a:ext cx="77040" cy="292680"/>
            </p14:xfrm>
          </p:contentPart>
        </mc:Choice>
        <mc:Fallback xmlns="">
          <p:pic>
            <p:nvPicPr>
              <p:cNvPr id="304" name="Freihand 303">
                <a:extLst>
                  <a:ext uri="{FF2B5EF4-FFF2-40B4-BE49-F238E27FC236}">
                    <a16:creationId xmlns:a16="http://schemas.microsoft.com/office/drawing/2014/main" id="{C8EC476B-3B95-4903-942C-6C1567398CB2}"/>
                  </a:ext>
                </a:extLst>
              </p:cNvPr>
              <p:cNvPicPr/>
              <p:nvPr/>
            </p:nvPicPr>
            <p:blipFill>
              <a:blip r:embed="rId451"/>
              <a:stretch>
                <a:fillRect/>
              </a:stretch>
            </p:blipFill>
            <p:spPr>
              <a:xfrm>
                <a:off x="3271237" y="4983091"/>
                <a:ext cx="85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6" name="Freihand 305">
                <a:extLst>
                  <a:ext uri="{FF2B5EF4-FFF2-40B4-BE49-F238E27FC236}">
                    <a16:creationId xmlns:a16="http://schemas.microsoft.com/office/drawing/2014/main" id="{57BCFFE3-B66A-47F6-B1F9-6A18AB64B165}"/>
                  </a:ext>
                </a:extLst>
              </p14:cNvPr>
              <p14:cNvContentPartPr/>
              <p14:nvPr/>
            </p14:nvContentPartPr>
            <p14:xfrm>
              <a:off x="2593717" y="5572771"/>
              <a:ext cx="136440" cy="298800"/>
            </p14:xfrm>
          </p:contentPart>
        </mc:Choice>
        <mc:Fallback xmlns="">
          <p:pic>
            <p:nvPicPr>
              <p:cNvPr id="306" name="Freihand 305">
                <a:extLst>
                  <a:ext uri="{FF2B5EF4-FFF2-40B4-BE49-F238E27FC236}">
                    <a16:creationId xmlns:a16="http://schemas.microsoft.com/office/drawing/2014/main" id="{57BCFFE3-B66A-47F6-B1F9-6A18AB64B165}"/>
                  </a:ext>
                </a:extLst>
              </p:cNvPr>
              <p:cNvPicPr/>
              <p:nvPr/>
            </p:nvPicPr>
            <p:blipFill>
              <a:blip r:embed="rId453"/>
              <a:stretch>
                <a:fillRect/>
              </a:stretch>
            </p:blipFill>
            <p:spPr>
              <a:xfrm>
                <a:off x="2589397" y="5568451"/>
                <a:ext cx="145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7" name="Freihand 306">
                <a:extLst>
                  <a:ext uri="{FF2B5EF4-FFF2-40B4-BE49-F238E27FC236}">
                    <a16:creationId xmlns:a16="http://schemas.microsoft.com/office/drawing/2014/main" id="{FEC34E8E-02DE-4D9C-91F5-6723687440D4}"/>
                  </a:ext>
                </a:extLst>
              </p14:cNvPr>
              <p14:cNvContentPartPr/>
              <p14:nvPr/>
            </p14:nvContentPartPr>
            <p14:xfrm>
              <a:off x="2750677" y="5500051"/>
              <a:ext cx="169920" cy="172800"/>
            </p14:xfrm>
          </p:contentPart>
        </mc:Choice>
        <mc:Fallback xmlns="">
          <p:pic>
            <p:nvPicPr>
              <p:cNvPr id="307" name="Freihand 306">
                <a:extLst>
                  <a:ext uri="{FF2B5EF4-FFF2-40B4-BE49-F238E27FC236}">
                    <a16:creationId xmlns:a16="http://schemas.microsoft.com/office/drawing/2014/main" id="{FEC34E8E-02DE-4D9C-91F5-6723687440D4}"/>
                  </a:ext>
                </a:extLst>
              </p:cNvPr>
              <p:cNvPicPr/>
              <p:nvPr/>
            </p:nvPicPr>
            <p:blipFill>
              <a:blip r:embed="rId455"/>
              <a:stretch>
                <a:fillRect/>
              </a:stretch>
            </p:blipFill>
            <p:spPr>
              <a:xfrm>
                <a:off x="2746357" y="5495731"/>
                <a:ext cx="178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8" name="Freihand 307">
                <a:extLst>
                  <a:ext uri="{FF2B5EF4-FFF2-40B4-BE49-F238E27FC236}">
                    <a16:creationId xmlns:a16="http://schemas.microsoft.com/office/drawing/2014/main" id="{F2E9B55C-72CC-4303-9841-F511DAA8C4AF}"/>
                  </a:ext>
                </a:extLst>
              </p14:cNvPr>
              <p14:cNvContentPartPr/>
              <p14:nvPr/>
            </p14:nvContentPartPr>
            <p14:xfrm>
              <a:off x="3014917" y="5669611"/>
              <a:ext cx="25920" cy="157320"/>
            </p14:xfrm>
          </p:contentPart>
        </mc:Choice>
        <mc:Fallback xmlns="">
          <p:pic>
            <p:nvPicPr>
              <p:cNvPr id="308" name="Freihand 307">
                <a:extLst>
                  <a:ext uri="{FF2B5EF4-FFF2-40B4-BE49-F238E27FC236}">
                    <a16:creationId xmlns:a16="http://schemas.microsoft.com/office/drawing/2014/main" id="{F2E9B55C-72CC-4303-9841-F511DAA8C4AF}"/>
                  </a:ext>
                </a:extLst>
              </p:cNvPr>
              <p:cNvPicPr/>
              <p:nvPr/>
            </p:nvPicPr>
            <p:blipFill>
              <a:blip r:embed="rId457"/>
              <a:stretch>
                <a:fillRect/>
              </a:stretch>
            </p:blipFill>
            <p:spPr>
              <a:xfrm>
                <a:off x="3010597" y="5665291"/>
                <a:ext cx="3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9" name="Freihand 308">
                <a:extLst>
                  <a:ext uri="{FF2B5EF4-FFF2-40B4-BE49-F238E27FC236}">
                    <a16:creationId xmlns:a16="http://schemas.microsoft.com/office/drawing/2014/main" id="{739412C5-E8B8-41FF-AD0E-0263897DB053}"/>
                  </a:ext>
                </a:extLst>
              </p14:cNvPr>
              <p14:cNvContentPartPr/>
              <p14:nvPr/>
            </p14:nvContentPartPr>
            <p14:xfrm>
              <a:off x="2937157" y="5748451"/>
              <a:ext cx="197640" cy="15840"/>
            </p14:xfrm>
          </p:contentPart>
        </mc:Choice>
        <mc:Fallback xmlns="">
          <p:pic>
            <p:nvPicPr>
              <p:cNvPr id="309" name="Freihand 308">
                <a:extLst>
                  <a:ext uri="{FF2B5EF4-FFF2-40B4-BE49-F238E27FC236}">
                    <a16:creationId xmlns:a16="http://schemas.microsoft.com/office/drawing/2014/main" id="{739412C5-E8B8-41FF-AD0E-0263897DB053}"/>
                  </a:ext>
                </a:extLst>
              </p:cNvPr>
              <p:cNvPicPr/>
              <p:nvPr/>
            </p:nvPicPr>
            <p:blipFill>
              <a:blip r:embed="rId459"/>
              <a:stretch>
                <a:fillRect/>
              </a:stretch>
            </p:blipFill>
            <p:spPr>
              <a:xfrm>
                <a:off x="2932837" y="5744131"/>
                <a:ext cx="206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0" name="Freihand 309">
                <a:extLst>
                  <a:ext uri="{FF2B5EF4-FFF2-40B4-BE49-F238E27FC236}">
                    <a16:creationId xmlns:a16="http://schemas.microsoft.com/office/drawing/2014/main" id="{43215D3C-84A1-44B5-9D25-D6FBAD8C391C}"/>
                  </a:ext>
                </a:extLst>
              </p14:cNvPr>
              <p14:cNvContentPartPr/>
              <p14:nvPr/>
            </p14:nvContentPartPr>
            <p14:xfrm>
              <a:off x="3165037" y="5632171"/>
              <a:ext cx="177120" cy="192600"/>
            </p14:xfrm>
          </p:contentPart>
        </mc:Choice>
        <mc:Fallback xmlns="">
          <p:pic>
            <p:nvPicPr>
              <p:cNvPr id="310" name="Freihand 309">
                <a:extLst>
                  <a:ext uri="{FF2B5EF4-FFF2-40B4-BE49-F238E27FC236}">
                    <a16:creationId xmlns:a16="http://schemas.microsoft.com/office/drawing/2014/main" id="{43215D3C-84A1-44B5-9D25-D6FBAD8C391C}"/>
                  </a:ext>
                </a:extLst>
              </p:cNvPr>
              <p:cNvPicPr/>
              <p:nvPr/>
            </p:nvPicPr>
            <p:blipFill>
              <a:blip r:embed="rId461"/>
              <a:stretch>
                <a:fillRect/>
              </a:stretch>
            </p:blipFill>
            <p:spPr>
              <a:xfrm>
                <a:off x="3160717" y="5627851"/>
                <a:ext cx="185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1" name="Freihand 310">
                <a:extLst>
                  <a:ext uri="{FF2B5EF4-FFF2-40B4-BE49-F238E27FC236}">
                    <a16:creationId xmlns:a16="http://schemas.microsoft.com/office/drawing/2014/main" id="{40156224-1DFB-4845-BBA9-4A74DF19F404}"/>
                  </a:ext>
                </a:extLst>
              </p14:cNvPr>
              <p14:cNvContentPartPr/>
              <p14:nvPr/>
            </p14:nvContentPartPr>
            <p14:xfrm>
              <a:off x="3324877" y="5697331"/>
              <a:ext cx="158040" cy="27360"/>
            </p14:xfrm>
          </p:contentPart>
        </mc:Choice>
        <mc:Fallback xmlns="">
          <p:pic>
            <p:nvPicPr>
              <p:cNvPr id="311" name="Freihand 310">
                <a:extLst>
                  <a:ext uri="{FF2B5EF4-FFF2-40B4-BE49-F238E27FC236}">
                    <a16:creationId xmlns:a16="http://schemas.microsoft.com/office/drawing/2014/main" id="{40156224-1DFB-4845-BBA9-4A74DF19F404}"/>
                  </a:ext>
                </a:extLst>
              </p:cNvPr>
              <p:cNvPicPr/>
              <p:nvPr/>
            </p:nvPicPr>
            <p:blipFill>
              <a:blip r:embed="rId463"/>
              <a:stretch>
                <a:fillRect/>
              </a:stretch>
            </p:blipFill>
            <p:spPr>
              <a:xfrm>
                <a:off x="3320557" y="5693011"/>
                <a:ext cx="166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2" name="Freihand 311">
                <a:extLst>
                  <a:ext uri="{FF2B5EF4-FFF2-40B4-BE49-F238E27FC236}">
                    <a16:creationId xmlns:a16="http://schemas.microsoft.com/office/drawing/2014/main" id="{C9B3399F-D0AA-453B-93ED-4DF054E93B4E}"/>
                  </a:ext>
                </a:extLst>
              </p14:cNvPr>
              <p14:cNvContentPartPr/>
              <p14:nvPr/>
            </p14:nvContentPartPr>
            <p14:xfrm>
              <a:off x="3329557" y="5779411"/>
              <a:ext cx="174960" cy="11160"/>
            </p14:xfrm>
          </p:contentPart>
        </mc:Choice>
        <mc:Fallback xmlns="">
          <p:pic>
            <p:nvPicPr>
              <p:cNvPr id="312" name="Freihand 311">
                <a:extLst>
                  <a:ext uri="{FF2B5EF4-FFF2-40B4-BE49-F238E27FC236}">
                    <a16:creationId xmlns:a16="http://schemas.microsoft.com/office/drawing/2014/main" id="{C9B3399F-D0AA-453B-93ED-4DF054E93B4E}"/>
                  </a:ext>
                </a:extLst>
              </p:cNvPr>
              <p:cNvPicPr/>
              <p:nvPr/>
            </p:nvPicPr>
            <p:blipFill>
              <a:blip r:embed="rId465"/>
              <a:stretch>
                <a:fillRect/>
              </a:stretch>
            </p:blipFill>
            <p:spPr>
              <a:xfrm>
                <a:off x="3325237" y="5775091"/>
                <a:ext cx="183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3" name="Freihand 312">
                <a:extLst>
                  <a:ext uri="{FF2B5EF4-FFF2-40B4-BE49-F238E27FC236}">
                    <a16:creationId xmlns:a16="http://schemas.microsoft.com/office/drawing/2014/main" id="{8D67ADE0-7DE5-44AD-90CC-4206B209402A}"/>
                  </a:ext>
                </a:extLst>
              </p14:cNvPr>
              <p14:cNvContentPartPr/>
              <p14:nvPr/>
            </p14:nvContentPartPr>
            <p14:xfrm>
              <a:off x="3505957" y="5580691"/>
              <a:ext cx="252000" cy="207720"/>
            </p14:xfrm>
          </p:contentPart>
        </mc:Choice>
        <mc:Fallback xmlns="">
          <p:pic>
            <p:nvPicPr>
              <p:cNvPr id="313" name="Freihand 312">
                <a:extLst>
                  <a:ext uri="{FF2B5EF4-FFF2-40B4-BE49-F238E27FC236}">
                    <a16:creationId xmlns:a16="http://schemas.microsoft.com/office/drawing/2014/main" id="{8D67ADE0-7DE5-44AD-90CC-4206B209402A}"/>
                  </a:ext>
                </a:extLst>
              </p:cNvPr>
              <p:cNvPicPr/>
              <p:nvPr/>
            </p:nvPicPr>
            <p:blipFill>
              <a:blip r:embed="rId467"/>
              <a:stretch>
                <a:fillRect/>
              </a:stretch>
            </p:blipFill>
            <p:spPr>
              <a:xfrm>
                <a:off x="3501637" y="5576371"/>
                <a:ext cx="260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5" name="Freihand 314">
                <a:extLst>
                  <a:ext uri="{FF2B5EF4-FFF2-40B4-BE49-F238E27FC236}">
                    <a16:creationId xmlns:a16="http://schemas.microsoft.com/office/drawing/2014/main" id="{DB8EE0E5-2032-4B7D-8E5D-B9D47836F0FC}"/>
                  </a:ext>
                </a:extLst>
              </p14:cNvPr>
              <p14:cNvContentPartPr/>
              <p14:nvPr/>
            </p14:nvContentPartPr>
            <p14:xfrm>
              <a:off x="2339917" y="5273971"/>
              <a:ext cx="502920" cy="952200"/>
            </p14:xfrm>
          </p:contentPart>
        </mc:Choice>
        <mc:Fallback xmlns="">
          <p:pic>
            <p:nvPicPr>
              <p:cNvPr id="315" name="Freihand 314">
                <a:extLst>
                  <a:ext uri="{FF2B5EF4-FFF2-40B4-BE49-F238E27FC236}">
                    <a16:creationId xmlns:a16="http://schemas.microsoft.com/office/drawing/2014/main" id="{DB8EE0E5-2032-4B7D-8E5D-B9D47836F0FC}"/>
                  </a:ext>
                </a:extLst>
              </p:cNvPr>
              <p:cNvPicPr/>
              <p:nvPr/>
            </p:nvPicPr>
            <p:blipFill>
              <a:blip r:embed="rId469"/>
              <a:stretch>
                <a:fillRect/>
              </a:stretch>
            </p:blipFill>
            <p:spPr>
              <a:xfrm>
                <a:off x="2335597" y="5269651"/>
                <a:ext cx="51156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6" name="Freihand 315">
                <a:extLst>
                  <a:ext uri="{FF2B5EF4-FFF2-40B4-BE49-F238E27FC236}">
                    <a16:creationId xmlns:a16="http://schemas.microsoft.com/office/drawing/2014/main" id="{FB5FB44B-C698-4414-BC63-8AFB807E5A88}"/>
                  </a:ext>
                </a:extLst>
              </p14:cNvPr>
              <p14:cNvContentPartPr/>
              <p14:nvPr/>
            </p14:nvContentPartPr>
            <p14:xfrm>
              <a:off x="2648797" y="6014851"/>
              <a:ext cx="231120" cy="250560"/>
            </p14:xfrm>
          </p:contentPart>
        </mc:Choice>
        <mc:Fallback xmlns="">
          <p:pic>
            <p:nvPicPr>
              <p:cNvPr id="316" name="Freihand 315">
                <a:extLst>
                  <a:ext uri="{FF2B5EF4-FFF2-40B4-BE49-F238E27FC236}">
                    <a16:creationId xmlns:a16="http://schemas.microsoft.com/office/drawing/2014/main" id="{FB5FB44B-C698-4414-BC63-8AFB807E5A88}"/>
                  </a:ext>
                </a:extLst>
              </p:cNvPr>
              <p:cNvPicPr/>
              <p:nvPr/>
            </p:nvPicPr>
            <p:blipFill>
              <a:blip r:embed="rId471"/>
              <a:stretch>
                <a:fillRect/>
              </a:stretch>
            </p:blipFill>
            <p:spPr>
              <a:xfrm>
                <a:off x="2644477" y="6010531"/>
                <a:ext cx="239760" cy="259200"/>
              </a:xfrm>
              <a:prstGeom prst="rect">
                <a:avLst/>
              </a:prstGeom>
            </p:spPr>
          </p:pic>
        </mc:Fallback>
      </mc:AlternateContent>
      <p:grpSp>
        <p:nvGrpSpPr>
          <p:cNvPr id="325" name="Gruppieren 324">
            <a:extLst>
              <a:ext uri="{FF2B5EF4-FFF2-40B4-BE49-F238E27FC236}">
                <a16:creationId xmlns:a16="http://schemas.microsoft.com/office/drawing/2014/main" id="{1A13E6ED-6310-40C3-92DB-FDC82E103C1B}"/>
              </a:ext>
            </a:extLst>
          </p:cNvPr>
          <p:cNvGrpSpPr/>
          <p:nvPr/>
        </p:nvGrpSpPr>
        <p:grpSpPr>
          <a:xfrm>
            <a:off x="3111397" y="5951491"/>
            <a:ext cx="1190880" cy="392400"/>
            <a:chOff x="3111397" y="5951491"/>
            <a:chExt cx="1190880" cy="392400"/>
          </a:xfrm>
        </p:grpSpPr>
        <mc:AlternateContent xmlns:mc="http://schemas.openxmlformats.org/markup-compatibility/2006" xmlns:p14="http://schemas.microsoft.com/office/powerpoint/2010/main">
          <mc:Choice Requires="p14">
            <p:contentPart p14:bwMode="auto" r:id="rId472">
              <p14:nvContentPartPr>
                <p14:cNvPr id="317" name="Freihand 316">
                  <a:extLst>
                    <a:ext uri="{FF2B5EF4-FFF2-40B4-BE49-F238E27FC236}">
                      <a16:creationId xmlns:a16="http://schemas.microsoft.com/office/drawing/2014/main" id="{A5C5252B-E1AA-4B05-826C-09403D8388DF}"/>
                    </a:ext>
                  </a:extLst>
                </p14:cNvPr>
                <p14:cNvContentPartPr/>
                <p14:nvPr/>
              </p14:nvContentPartPr>
              <p14:xfrm>
                <a:off x="3111397" y="6098011"/>
                <a:ext cx="253440" cy="245880"/>
              </p14:xfrm>
            </p:contentPart>
          </mc:Choice>
          <mc:Fallback xmlns="">
            <p:pic>
              <p:nvPicPr>
                <p:cNvPr id="317" name="Freihand 316">
                  <a:extLst>
                    <a:ext uri="{FF2B5EF4-FFF2-40B4-BE49-F238E27FC236}">
                      <a16:creationId xmlns:a16="http://schemas.microsoft.com/office/drawing/2014/main" id="{A5C5252B-E1AA-4B05-826C-09403D8388DF}"/>
                    </a:ext>
                  </a:extLst>
                </p:cNvPr>
                <p:cNvPicPr/>
                <p:nvPr/>
              </p:nvPicPr>
              <p:blipFill>
                <a:blip r:embed="rId473"/>
                <a:stretch>
                  <a:fillRect/>
                </a:stretch>
              </p:blipFill>
              <p:spPr>
                <a:xfrm>
                  <a:off x="3107077" y="6093691"/>
                  <a:ext cx="262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8" name="Freihand 317">
                  <a:extLst>
                    <a:ext uri="{FF2B5EF4-FFF2-40B4-BE49-F238E27FC236}">
                      <a16:creationId xmlns:a16="http://schemas.microsoft.com/office/drawing/2014/main" id="{9EEA8595-0E44-488F-B177-FC49EE220470}"/>
                    </a:ext>
                  </a:extLst>
                </p14:cNvPr>
                <p14:cNvContentPartPr/>
                <p14:nvPr/>
              </p14:nvContentPartPr>
              <p14:xfrm>
                <a:off x="3298597" y="5984251"/>
                <a:ext cx="194760" cy="149760"/>
              </p14:xfrm>
            </p:contentPart>
          </mc:Choice>
          <mc:Fallback xmlns="">
            <p:pic>
              <p:nvPicPr>
                <p:cNvPr id="318" name="Freihand 317">
                  <a:extLst>
                    <a:ext uri="{FF2B5EF4-FFF2-40B4-BE49-F238E27FC236}">
                      <a16:creationId xmlns:a16="http://schemas.microsoft.com/office/drawing/2014/main" id="{9EEA8595-0E44-488F-B177-FC49EE220470}"/>
                    </a:ext>
                  </a:extLst>
                </p:cNvPr>
                <p:cNvPicPr/>
                <p:nvPr/>
              </p:nvPicPr>
              <p:blipFill>
                <a:blip r:embed="rId475"/>
                <a:stretch>
                  <a:fillRect/>
                </a:stretch>
              </p:blipFill>
              <p:spPr>
                <a:xfrm>
                  <a:off x="3294277" y="5979931"/>
                  <a:ext cx="20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1" name="Freihand 320">
                  <a:extLst>
                    <a:ext uri="{FF2B5EF4-FFF2-40B4-BE49-F238E27FC236}">
                      <a16:creationId xmlns:a16="http://schemas.microsoft.com/office/drawing/2014/main" id="{1526CBAD-D617-4BBF-903D-5F69301B3770}"/>
                    </a:ext>
                  </a:extLst>
                </p14:cNvPr>
                <p14:cNvContentPartPr/>
                <p14:nvPr/>
              </p14:nvContentPartPr>
              <p14:xfrm>
                <a:off x="3540157" y="5951491"/>
                <a:ext cx="172080" cy="345240"/>
              </p14:xfrm>
            </p:contentPart>
          </mc:Choice>
          <mc:Fallback xmlns="">
            <p:pic>
              <p:nvPicPr>
                <p:cNvPr id="321" name="Freihand 320">
                  <a:extLst>
                    <a:ext uri="{FF2B5EF4-FFF2-40B4-BE49-F238E27FC236}">
                      <a16:creationId xmlns:a16="http://schemas.microsoft.com/office/drawing/2014/main" id="{1526CBAD-D617-4BBF-903D-5F69301B3770}"/>
                    </a:ext>
                  </a:extLst>
                </p:cNvPr>
                <p:cNvPicPr/>
                <p:nvPr/>
              </p:nvPicPr>
              <p:blipFill>
                <a:blip r:embed="rId477"/>
                <a:stretch>
                  <a:fillRect/>
                </a:stretch>
              </p:blipFill>
              <p:spPr>
                <a:xfrm>
                  <a:off x="3535837" y="5947171"/>
                  <a:ext cx="1807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22" name="Freihand 321">
                  <a:extLst>
                    <a:ext uri="{FF2B5EF4-FFF2-40B4-BE49-F238E27FC236}">
                      <a16:creationId xmlns:a16="http://schemas.microsoft.com/office/drawing/2014/main" id="{ED38B4B1-47BA-4841-9FF8-D1B54CB8979E}"/>
                    </a:ext>
                  </a:extLst>
                </p14:cNvPr>
                <p14:cNvContentPartPr/>
                <p14:nvPr/>
              </p14:nvContentPartPr>
              <p14:xfrm>
                <a:off x="3735997" y="6039331"/>
                <a:ext cx="270360" cy="128160"/>
              </p14:xfrm>
            </p:contentPart>
          </mc:Choice>
          <mc:Fallback xmlns="">
            <p:pic>
              <p:nvPicPr>
                <p:cNvPr id="322" name="Freihand 321">
                  <a:extLst>
                    <a:ext uri="{FF2B5EF4-FFF2-40B4-BE49-F238E27FC236}">
                      <a16:creationId xmlns:a16="http://schemas.microsoft.com/office/drawing/2014/main" id="{ED38B4B1-47BA-4841-9FF8-D1B54CB8979E}"/>
                    </a:ext>
                  </a:extLst>
                </p:cNvPr>
                <p:cNvPicPr/>
                <p:nvPr/>
              </p:nvPicPr>
              <p:blipFill>
                <a:blip r:embed="rId479"/>
                <a:stretch>
                  <a:fillRect/>
                </a:stretch>
              </p:blipFill>
              <p:spPr>
                <a:xfrm>
                  <a:off x="3731677" y="6035011"/>
                  <a:ext cx="279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3" name="Freihand 322">
                  <a:extLst>
                    <a:ext uri="{FF2B5EF4-FFF2-40B4-BE49-F238E27FC236}">
                      <a16:creationId xmlns:a16="http://schemas.microsoft.com/office/drawing/2014/main" id="{770D81F8-5764-4F12-AD33-DC304F113FA8}"/>
                    </a:ext>
                  </a:extLst>
                </p14:cNvPr>
                <p14:cNvContentPartPr/>
                <p14:nvPr/>
              </p14:nvContentPartPr>
              <p14:xfrm>
                <a:off x="3993037" y="6133651"/>
                <a:ext cx="158400" cy="122040"/>
              </p14:xfrm>
            </p:contentPart>
          </mc:Choice>
          <mc:Fallback xmlns="">
            <p:pic>
              <p:nvPicPr>
                <p:cNvPr id="323" name="Freihand 322">
                  <a:extLst>
                    <a:ext uri="{FF2B5EF4-FFF2-40B4-BE49-F238E27FC236}">
                      <a16:creationId xmlns:a16="http://schemas.microsoft.com/office/drawing/2014/main" id="{770D81F8-5764-4F12-AD33-DC304F113FA8}"/>
                    </a:ext>
                  </a:extLst>
                </p:cNvPr>
                <p:cNvPicPr/>
                <p:nvPr/>
              </p:nvPicPr>
              <p:blipFill>
                <a:blip r:embed="rId481"/>
                <a:stretch>
                  <a:fillRect/>
                </a:stretch>
              </p:blipFill>
              <p:spPr>
                <a:xfrm>
                  <a:off x="3988717" y="6129331"/>
                  <a:ext cx="167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4" name="Freihand 323">
                  <a:extLst>
                    <a:ext uri="{FF2B5EF4-FFF2-40B4-BE49-F238E27FC236}">
                      <a16:creationId xmlns:a16="http://schemas.microsoft.com/office/drawing/2014/main" id="{0CFA2203-AA79-4A30-A04C-476A599B4411}"/>
                    </a:ext>
                  </a:extLst>
                </p14:cNvPr>
                <p14:cNvContentPartPr/>
                <p14:nvPr/>
              </p14:nvContentPartPr>
              <p14:xfrm>
                <a:off x="4149637" y="5961211"/>
                <a:ext cx="152640" cy="363960"/>
              </p14:xfrm>
            </p:contentPart>
          </mc:Choice>
          <mc:Fallback xmlns="">
            <p:pic>
              <p:nvPicPr>
                <p:cNvPr id="324" name="Freihand 323">
                  <a:extLst>
                    <a:ext uri="{FF2B5EF4-FFF2-40B4-BE49-F238E27FC236}">
                      <a16:creationId xmlns:a16="http://schemas.microsoft.com/office/drawing/2014/main" id="{0CFA2203-AA79-4A30-A04C-476A599B4411}"/>
                    </a:ext>
                  </a:extLst>
                </p:cNvPr>
                <p:cNvPicPr/>
                <p:nvPr/>
              </p:nvPicPr>
              <p:blipFill>
                <a:blip r:embed="rId483"/>
                <a:stretch>
                  <a:fillRect/>
                </a:stretch>
              </p:blipFill>
              <p:spPr>
                <a:xfrm>
                  <a:off x="4145317" y="5956891"/>
                  <a:ext cx="161280" cy="372600"/>
                </a:xfrm>
                <a:prstGeom prst="rect">
                  <a:avLst/>
                </a:prstGeom>
              </p:spPr>
            </p:pic>
          </mc:Fallback>
        </mc:AlternateContent>
      </p:grpSp>
      <p:grpSp>
        <p:nvGrpSpPr>
          <p:cNvPr id="338" name="Gruppieren 337">
            <a:extLst>
              <a:ext uri="{FF2B5EF4-FFF2-40B4-BE49-F238E27FC236}">
                <a16:creationId xmlns:a16="http://schemas.microsoft.com/office/drawing/2014/main" id="{CED3D62A-4667-4EBA-9D21-3DE9E4EB38CD}"/>
              </a:ext>
            </a:extLst>
          </p:cNvPr>
          <p:cNvGrpSpPr/>
          <p:nvPr/>
        </p:nvGrpSpPr>
        <p:grpSpPr>
          <a:xfrm>
            <a:off x="956077" y="1117771"/>
            <a:ext cx="376200" cy="224280"/>
            <a:chOff x="956077" y="1117771"/>
            <a:chExt cx="376200" cy="224280"/>
          </a:xfrm>
        </p:grpSpPr>
        <mc:AlternateContent xmlns:mc="http://schemas.openxmlformats.org/markup-compatibility/2006" xmlns:p14="http://schemas.microsoft.com/office/powerpoint/2010/main">
          <mc:Choice Requires="p14">
            <p:contentPart p14:bwMode="auto" r:id="rId484">
              <p14:nvContentPartPr>
                <p14:cNvPr id="335" name="Freihand 334">
                  <a:extLst>
                    <a:ext uri="{FF2B5EF4-FFF2-40B4-BE49-F238E27FC236}">
                      <a16:creationId xmlns:a16="http://schemas.microsoft.com/office/drawing/2014/main" id="{53EE7F63-D444-4F5D-BA2B-CCC1DAC0737B}"/>
                    </a:ext>
                  </a:extLst>
                </p14:cNvPr>
                <p14:cNvContentPartPr/>
                <p14:nvPr/>
              </p14:nvContentPartPr>
              <p14:xfrm>
                <a:off x="956077" y="1160251"/>
                <a:ext cx="160560" cy="132120"/>
              </p14:xfrm>
            </p:contentPart>
          </mc:Choice>
          <mc:Fallback xmlns="">
            <p:pic>
              <p:nvPicPr>
                <p:cNvPr id="335" name="Freihand 334">
                  <a:extLst>
                    <a:ext uri="{FF2B5EF4-FFF2-40B4-BE49-F238E27FC236}">
                      <a16:creationId xmlns:a16="http://schemas.microsoft.com/office/drawing/2014/main" id="{53EE7F63-D444-4F5D-BA2B-CCC1DAC0737B}"/>
                    </a:ext>
                  </a:extLst>
                </p:cNvPr>
                <p:cNvPicPr/>
                <p:nvPr/>
              </p:nvPicPr>
              <p:blipFill>
                <a:blip r:embed="rId485"/>
                <a:stretch>
                  <a:fillRect/>
                </a:stretch>
              </p:blipFill>
              <p:spPr>
                <a:xfrm>
                  <a:off x="951757" y="1155931"/>
                  <a:ext cx="169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6" name="Freihand 335">
                  <a:extLst>
                    <a:ext uri="{FF2B5EF4-FFF2-40B4-BE49-F238E27FC236}">
                      <a16:creationId xmlns:a16="http://schemas.microsoft.com/office/drawing/2014/main" id="{5EF3F3D7-7574-4878-B1F7-2B8E723B653D}"/>
                    </a:ext>
                  </a:extLst>
                </p14:cNvPr>
                <p14:cNvContentPartPr/>
                <p14:nvPr/>
              </p14:nvContentPartPr>
              <p14:xfrm>
                <a:off x="1072717" y="1209211"/>
                <a:ext cx="138600" cy="132840"/>
              </p14:xfrm>
            </p:contentPart>
          </mc:Choice>
          <mc:Fallback xmlns="">
            <p:pic>
              <p:nvPicPr>
                <p:cNvPr id="336" name="Freihand 335">
                  <a:extLst>
                    <a:ext uri="{FF2B5EF4-FFF2-40B4-BE49-F238E27FC236}">
                      <a16:creationId xmlns:a16="http://schemas.microsoft.com/office/drawing/2014/main" id="{5EF3F3D7-7574-4878-B1F7-2B8E723B653D}"/>
                    </a:ext>
                  </a:extLst>
                </p:cNvPr>
                <p:cNvPicPr/>
                <p:nvPr/>
              </p:nvPicPr>
              <p:blipFill>
                <a:blip r:embed="rId487"/>
                <a:stretch>
                  <a:fillRect/>
                </a:stretch>
              </p:blipFill>
              <p:spPr>
                <a:xfrm>
                  <a:off x="1068397" y="1204891"/>
                  <a:ext cx="147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7" name="Freihand 336">
                  <a:extLst>
                    <a:ext uri="{FF2B5EF4-FFF2-40B4-BE49-F238E27FC236}">
                      <a16:creationId xmlns:a16="http://schemas.microsoft.com/office/drawing/2014/main" id="{531A30AA-7F13-4FBC-B774-93E9CCD2DB47}"/>
                    </a:ext>
                  </a:extLst>
                </p14:cNvPr>
                <p14:cNvContentPartPr/>
                <p14:nvPr/>
              </p14:nvContentPartPr>
              <p14:xfrm>
                <a:off x="1213477" y="1117771"/>
                <a:ext cx="118800" cy="145440"/>
              </p14:xfrm>
            </p:contentPart>
          </mc:Choice>
          <mc:Fallback xmlns="">
            <p:pic>
              <p:nvPicPr>
                <p:cNvPr id="337" name="Freihand 336">
                  <a:extLst>
                    <a:ext uri="{FF2B5EF4-FFF2-40B4-BE49-F238E27FC236}">
                      <a16:creationId xmlns:a16="http://schemas.microsoft.com/office/drawing/2014/main" id="{531A30AA-7F13-4FBC-B774-93E9CCD2DB47}"/>
                    </a:ext>
                  </a:extLst>
                </p:cNvPr>
                <p:cNvPicPr/>
                <p:nvPr/>
              </p:nvPicPr>
              <p:blipFill>
                <a:blip r:embed="rId489"/>
                <a:stretch>
                  <a:fillRect/>
                </a:stretch>
              </p:blipFill>
              <p:spPr>
                <a:xfrm>
                  <a:off x="1209157" y="1113451"/>
                  <a:ext cx="12744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0">
            <p14:nvContentPartPr>
              <p14:cNvPr id="372" name="Freihand 371">
                <a:extLst>
                  <a:ext uri="{FF2B5EF4-FFF2-40B4-BE49-F238E27FC236}">
                    <a16:creationId xmlns:a16="http://schemas.microsoft.com/office/drawing/2014/main" id="{28613192-ED59-4A04-A082-24F665B3305A}"/>
                  </a:ext>
                </a:extLst>
              </p14:cNvPr>
              <p14:cNvContentPartPr/>
              <p14:nvPr/>
            </p14:nvContentPartPr>
            <p14:xfrm>
              <a:off x="2234077" y="2012731"/>
              <a:ext cx="433440" cy="518400"/>
            </p14:xfrm>
          </p:contentPart>
        </mc:Choice>
        <mc:Fallback xmlns="">
          <p:pic>
            <p:nvPicPr>
              <p:cNvPr id="372" name="Freihand 371">
                <a:extLst>
                  <a:ext uri="{FF2B5EF4-FFF2-40B4-BE49-F238E27FC236}">
                    <a16:creationId xmlns:a16="http://schemas.microsoft.com/office/drawing/2014/main" id="{28613192-ED59-4A04-A082-24F665B3305A}"/>
                  </a:ext>
                </a:extLst>
              </p:cNvPr>
              <p:cNvPicPr/>
              <p:nvPr/>
            </p:nvPicPr>
            <p:blipFill>
              <a:blip r:embed="rId491"/>
              <a:stretch>
                <a:fillRect/>
              </a:stretch>
            </p:blipFill>
            <p:spPr>
              <a:xfrm>
                <a:off x="2229757" y="2008411"/>
                <a:ext cx="442080" cy="527040"/>
              </a:xfrm>
              <a:prstGeom prst="rect">
                <a:avLst/>
              </a:prstGeom>
            </p:spPr>
          </p:pic>
        </mc:Fallback>
      </mc:AlternateContent>
      <p:grpSp>
        <p:nvGrpSpPr>
          <p:cNvPr id="401" name="Gruppieren 400">
            <a:extLst>
              <a:ext uri="{FF2B5EF4-FFF2-40B4-BE49-F238E27FC236}">
                <a16:creationId xmlns:a16="http://schemas.microsoft.com/office/drawing/2014/main" id="{CF1787D6-6ABD-42BA-B7BF-C7E94D5EA8C2}"/>
              </a:ext>
            </a:extLst>
          </p:cNvPr>
          <p:cNvGrpSpPr/>
          <p:nvPr/>
        </p:nvGrpSpPr>
        <p:grpSpPr>
          <a:xfrm>
            <a:off x="1584277" y="662011"/>
            <a:ext cx="5207760" cy="4866840"/>
            <a:chOff x="1584277" y="662011"/>
            <a:chExt cx="5207760" cy="4866840"/>
          </a:xfrm>
        </p:grpSpPr>
        <mc:AlternateContent xmlns:mc="http://schemas.openxmlformats.org/markup-compatibility/2006" xmlns:p14="http://schemas.microsoft.com/office/powerpoint/2010/main">
          <mc:Choice Requires="p14">
            <p:contentPart p14:bwMode="auto" r:id="rId492">
              <p14:nvContentPartPr>
                <p14:cNvPr id="332" name="Freihand 331">
                  <a:extLst>
                    <a:ext uri="{FF2B5EF4-FFF2-40B4-BE49-F238E27FC236}">
                      <a16:creationId xmlns:a16="http://schemas.microsoft.com/office/drawing/2014/main" id="{8134A94C-F353-4E5D-834F-03B42B626246}"/>
                    </a:ext>
                  </a:extLst>
                </p14:cNvPr>
                <p14:cNvContentPartPr/>
                <p14:nvPr/>
              </p14:nvContentPartPr>
              <p14:xfrm>
                <a:off x="1584277" y="1342771"/>
                <a:ext cx="2470320" cy="3507120"/>
              </p14:xfrm>
            </p:contentPart>
          </mc:Choice>
          <mc:Fallback xmlns="">
            <p:pic>
              <p:nvPicPr>
                <p:cNvPr id="332" name="Freihand 331">
                  <a:extLst>
                    <a:ext uri="{FF2B5EF4-FFF2-40B4-BE49-F238E27FC236}">
                      <a16:creationId xmlns:a16="http://schemas.microsoft.com/office/drawing/2014/main" id="{8134A94C-F353-4E5D-834F-03B42B626246}"/>
                    </a:ext>
                  </a:extLst>
                </p:cNvPr>
                <p:cNvPicPr/>
                <p:nvPr/>
              </p:nvPicPr>
              <p:blipFill>
                <a:blip r:embed="rId493"/>
                <a:stretch>
                  <a:fillRect/>
                </a:stretch>
              </p:blipFill>
              <p:spPr>
                <a:xfrm>
                  <a:off x="1579957" y="1338451"/>
                  <a:ext cx="2478960" cy="351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3" name="Freihand 332">
                  <a:extLst>
                    <a:ext uri="{FF2B5EF4-FFF2-40B4-BE49-F238E27FC236}">
                      <a16:creationId xmlns:a16="http://schemas.microsoft.com/office/drawing/2014/main" id="{112B121E-CB19-4694-852F-801AE5ED064B}"/>
                    </a:ext>
                  </a:extLst>
                </p14:cNvPr>
                <p14:cNvContentPartPr/>
                <p14:nvPr/>
              </p14:nvContentPartPr>
              <p14:xfrm>
                <a:off x="4043077" y="4741531"/>
                <a:ext cx="112320" cy="158040"/>
              </p14:xfrm>
            </p:contentPart>
          </mc:Choice>
          <mc:Fallback xmlns="">
            <p:pic>
              <p:nvPicPr>
                <p:cNvPr id="333" name="Freihand 332">
                  <a:extLst>
                    <a:ext uri="{FF2B5EF4-FFF2-40B4-BE49-F238E27FC236}">
                      <a16:creationId xmlns:a16="http://schemas.microsoft.com/office/drawing/2014/main" id="{112B121E-CB19-4694-852F-801AE5ED064B}"/>
                    </a:ext>
                  </a:extLst>
                </p:cNvPr>
                <p:cNvPicPr/>
                <p:nvPr/>
              </p:nvPicPr>
              <p:blipFill>
                <a:blip r:embed="rId495"/>
                <a:stretch>
                  <a:fillRect/>
                </a:stretch>
              </p:blipFill>
              <p:spPr>
                <a:xfrm>
                  <a:off x="4038757" y="4737211"/>
                  <a:ext cx="120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79" name="Freihand 378">
                  <a:extLst>
                    <a:ext uri="{FF2B5EF4-FFF2-40B4-BE49-F238E27FC236}">
                      <a16:creationId xmlns:a16="http://schemas.microsoft.com/office/drawing/2014/main" id="{55FD1D9B-BD16-45AF-9773-39D149217922}"/>
                    </a:ext>
                  </a:extLst>
                </p14:cNvPr>
                <p14:cNvContentPartPr/>
                <p14:nvPr/>
              </p14:nvContentPartPr>
              <p14:xfrm>
                <a:off x="2373037" y="4370371"/>
                <a:ext cx="19080" cy="285480"/>
              </p14:xfrm>
            </p:contentPart>
          </mc:Choice>
          <mc:Fallback xmlns="">
            <p:pic>
              <p:nvPicPr>
                <p:cNvPr id="379" name="Freihand 378">
                  <a:extLst>
                    <a:ext uri="{FF2B5EF4-FFF2-40B4-BE49-F238E27FC236}">
                      <a16:creationId xmlns:a16="http://schemas.microsoft.com/office/drawing/2014/main" id="{55FD1D9B-BD16-45AF-9773-39D149217922}"/>
                    </a:ext>
                  </a:extLst>
                </p:cNvPr>
                <p:cNvPicPr/>
                <p:nvPr/>
              </p:nvPicPr>
              <p:blipFill>
                <a:blip r:embed="rId497"/>
                <a:stretch>
                  <a:fillRect/>
                </a:stretch>
              </p:blipFill>
              <p:spPr>
                <a:xfrm>
                  <a:off x="2368717" y="4366051"/>
                  <a:ext cx="27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74" name="Freihand 373">
                  <a:extLst>
                    <a:ext uri="{FF2B5EF4-FFF2-40B4-BE49-F238E27FC236}">
                      <a16:creationId xmlns:a16="http://schemas.microsoft.com/office/drawing/2014/main" id="{2FF245CE-278A-42C1-8020-AE318DC89AE0}"/>
                    </a:ext>
                  </a:extLst>
                </p14:cNvPr>
                <p14:cNvContentPartPr/>
                <p14:nvPr/>
              </p14:nvContentPartPr>
              <p14:xfrm>
                <a:off x="2447197" y="4941691"/>
                <a:ext cx="213480" cy="23760"/>
              </p14:xfrm>
            </p:contentPart>
          </mc:Choice>
          <mc:Fallback xmlns="">
            <p:pic>
              <p:nvPicPr>
                <p:cNvPr id="374" name="Freihand 373">
                  <a:extLst>
                    <a:ext uri="{FF2B5EF4-FFF2-40B4-BE49-F238E27FC236}">
                      <a16:creationId xmlns:a16="http://schemas.microsoft.com/office/drawing/2014/main" id="{2FF245CE-278A-42C1-8020-AE318DC89AE0}"/>
                    </a:ext>
                  </a:extLst>
                </p:cNvPr>
                <p:cNvPicPr/>
                <p:nvPr/>
              </p:nvPicPr>
              <p:blipFill>
                <a:blip r:embed="rId499"/>
                <a:stretch>
                  <a:fillRect/>
                </a:stretch>
              </p:blipFill>
              <p:spPr>
                <a:xfrm>
                  <a:off x="2442877" y="4937371"/>
                  <a:ext cx="222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75" name="Freihand 374">
                  <a:extLst>
                    <a:ext uri="{FF2B5EF4-FFF2-40B4-BE49-F238E27FC236}">
                      <a16:creationId xmlns:a16="http://schemas.microsoft.com/office/drawing/2014/main" id="{7B1C48E1-C01F-4A2C-95F3-B657A44FC507}"/>
                    </a:ext>
                  </a:extLst>
                </p14:cNvPr>
                <p14:cNvContentPartPr/>
                <p14:nvPr/>
              </p14:nvContentPartPr>
              <p14:xfrm>
                <a:off x="2383117" y="4867891"/>
                <a:ext cx="130320" cy="135360"/>
              </p14:xfrm>
            </p:contentPart>
          </mc:Choice>
          <mc:Fallback xmlns="">
            <p:pic>
              <p:nvPicPr>
                <p:cNvPr id="375" name="Freihand 374">
                  <a:extLst>
                    <a:ext uri="{FF2B5EF4-FFF2-40B4-BE49-F238E27FC236}">
                      <a16:creationId xmlns:a16="http://schemas.microsoft.com/office/drawing/2014/main" id="{7B1C48E1-C01F-4A2C-95F3-B657A44FC507}"/>
                    </a:ext>
                  </a:extLst>
                </p:cNvPr>
                <p:cNvPicPr/>
                <p:nvPr/>
              </p:nvPicPr>
              <p:blipFill>
                <a:blip r:embed="rId501"/>
                <a:stretch>
                  <a:fillRect/>
                </a:stretch>
              </p:blipFill>
              <p:spPr>
                <a:xfrm>
                  <a:off x="2378797" y="4863571"/>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80" name="Freihand 379">
                  <a:extLst>
                    <a:ext uri="{FF2B5EF4-FFF2-40B4-BE49-F238E27FC236}">
                      <a16:creationId xmlns:a16="http://schemas.microsoft.com/office/drawing/2014/main" id="{0335029B-BB33-4CD9-BCA6-B915CD2A7C8C}"/>
                    </a:ext>
                  </a:extLst>
                </p14:cNvPr>
                <p14:cNvContentPartPr/>
                <p14:nvPr/>
              </p14:nvContentPartPr>
              <p14:xfrm>
                <a:off x="2185477" y="5041411"/>
                <a:ext cx="129600" cy="267480"/>
              </p14:xfrm>
            </p:contentPart>
          </mc:Choice>
          <mc:Fallback xmlns="">
            <p:pic>
              <p:nvPicPr>
                <p:cNvPr id="380" name="Freihand 379">
                  <a:extLst>
                    <a:ext uri="{FF2B5EF4-FFF2-40B4-BE49-F238E27FC236}">
                      <a16:creationId xmlns:a16="http://schemas.microsoft.com/office/drawing/2014/main" id="{0335029B-BB33-4CD9-BCA6-B915CD2A7C8C}"/>
                    </a:ext>
                  </a:extLst>
                </p:cNvPr>
                <p:cNvPicPr/>
                <p:nvPr/>
              </p:nvPicPr>
              <p:blipFill>
                <a:blip r:embed="rId503"/>
                <a:stretch>
                  <a:fillRect/>
                </a:stretch>
              </p:blipFill>
              <p:spPr>
                <a:xfrm>
                  <a:off x="2181157" y="5037091"/>
                  <a:ext cx="1382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81" name="Freihand 380">
                  <a:extLst>
                    <a:ext uri="{FF2B5EF4-FFF2-40B4-BE49-F238E27FC236}">
                      <a16:creationId xmlns:a16="http://schemas.microsoft.com/office/drawing/2014/main" id="{228D3860-26E3-4309-8D36-8D47ADE6CB8A}"/>
                    </a:ext>
                  </a:extLst>
                </p14:cNvPr>
                <p14:cNvContentPartPr/>
                <p14:nvPr/>
              </p14:nvContentPartPr>
              <p14:xfrm>
                <a:off x="2322997" y="4936291"/>
                <a:ext cx="92520" cy="147240"/>
              </p14:xfrm>
            </p:contentPart>
          </mc:Choice>
          <mc:Fallback xmlns="">
            <p:pic>
              <p:nvPicPr>
                <p:cNvPr id="381" name="Freihand 380">
                  <a:extLst>
                    <a:ext uri="{FF2B5EF4-FFF2-40B4-BE49-F238E27FC236}">
                      <a16:creationId xmlns:a16="http://schemas.microsoft.com/office/drawing/2014/main" id="{228D3860-26E3-4309-8D36-8D47ADE6CB8A}"/>
                    </a:ext>
                  </a:extLst>
                </p:cNvPr>
                <p:cNvPicPr/>
                <p:nvPr/>
              </p:nvPicPr>
              <p:blipFill>
                <a:blip r:embed="rId505"/>
                <a:stretch>
                  <a:fillRect/>
                </a:stretch>
              </p:blipFill>
              <p:spPr>
                <a:xfrm>
                  <a:off x="2318677" y="4931971"/>
                  <a:ext cx="101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82" name="Freihand 381">
                  <a:extLst>
                    <a:ext uri="{FF2B5EF4-FFF2-40B4-BE49-F238E27FC236}">
                      <a16:creationId xmlns:a16="http://schemas.microsoft.com/office/drawing/2014/main" id="{0A9CEE61-318D-4EF0-8267-94BA20E4852C}"/>
                    </a:ext>
                  </a:extLst>
                </p14:cNvPr>
                <p14:cNvContentPartPr/>
                <p14:nvPr/>
              </p14:nvContentPartPr>
              <p14:xfrm>
                <a:off x="2355757" y="4983811"/>
                <a:ext cx="110520" cy="348480"/>
              </p14:xfrm>
            </p:contentPart>
          </mc:Choice>
          <mc:Fallback xmlns="">
            <p:pic>
              <p:nvPicPr>
                <p:cNvPr id="382" name="Freihand 381">
                  <a:extLst>
                    <a:ext uri="{FF2B5EF4-FFF2-40B4-BE49-F238E27FC236}">
                      <a16:creationId xmlns:a16="http://schemas.microsoft.com/office/drawing/2014/main" id="{0A9CEE61-318D-4EF0-8267-94BA20E4852C}"/>
                    </a:ext>
                  </a:extLst>
                </p:cNvPr>
                <p:cNvPicPr/>
                <p:nvPr/>
              </p:nvPicPr>
              <p:blipFill>
                <a:blip r:embed="rId507"/>
                <a:stretch>
                  <a:fillRect/>
                </a:stretch>
              </p:blipFill>
              <p:spPr>
                <a:xfrm>
                  <a:off x="2351437" y="4979491"/>
                  <a:ext cx="119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83" name="Freihand 382">
                  <a:extLst>
                    <a:ext uri="{FF2B5EF4-FFF2-40B4-BE49-F238E27FC236}">
                      <a16:creationId xmlns:a16="http://schemas.microsoft.com/office/drawing/2014/main" id="{5C7E9EB8-4A57-4626-A957-A69732BC0607}"/>
                    </a:ext>
                  </a:extLst>
                </p14:cNvPr>
                <p14:cNvContentPartPr/>
                <p14:nvPr/>
              </p14:nvContentPartPr>
              <p14:xfrm>
                <a:off x="2413357" y="5127451"/>
                <a:ext cx="115560" cy="82080"/>
              </p14:xfrm>
            </p:contentPart>
          </mc:Choice>
          <mc:Fallback xmlns="">
            <p:pic>
              <p:nvPicPr>
                <p:cNvPr id="383" name="Freihand 382">
                  <a:extLst>
                    <a:ext uri="{FF2B5EF4-FFF2-40B4-BE49-F238E27FC236}">
                      <a16:creationId xmlns:a16="http://schemas.microsoft.com/office/drawing/2014/main" id="{5C7E9EB8-4A57-4626-A957-A69732BC0607}"/>
                    </a:ext>
                  </a:extLst>
                </p:cNvPr>
                <p:cNvPicPr/>
                <p:nvPr/>
              </p:nvPicPr>
              <p:blipFill>
                <a:blip r:embed="rId509"/>
                <a:stretch>
                  <a:fillRect/>
                </a:stretch>
              </p:blipFill>
              <p:spPr>
                <a:xfrm>
                  <a:off x="2409037" y="5123131"/>
                  <a:ext cx="124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4" name="Freihand 383">
                  <a:extLst>
                    <a:ext uri="{FF2B5EF4-FFF2-40B4-BE49-F238E27FC236}">
                      <a16:creationId xmlns:a16="http://schemas.microsoft.com/office/drawing/2014/main" id="{C411E667-51A1-44E9-BFD2-122DB484CAE0}"/>
                    </a:ext>
                  </a:extLst>
                </p14:cNvPr>
                <p14:cNvContentPartPr/>
                <p14:nvPr/>
              </p14:nvContentPartPr>
              <p14:xfrm>
                <a:off x="2519557" y="5150491"/>
                <a:ext cx="55440" cy="86040"/>
              </p14:xfrm>
            </p:contentPart>
          </mc:Choice>
          <mc:Fallback xmlns="">
            <p:pic>
              <p:nvPicPr>
                <p:cNvPr id="384" name="Freihand 383">
                  <a:extLst>
                    <a:ext uri="{FF2B5EF4-FFF2-40B4-BE49-F238E27FC236}">
                      <a16:creationId xmlns:a16="http://schemas.microsoft.com/office/drawing/2014/main" id="{C411E667-51A1-44E9-BFD2-122DB484CAE0}"/>
                    </a:ext>
                  </a:extLst>
                </p:cNvPr>
                <p:cNvPicPr/>
                <p:nvPr/>
              </p:nvPicPr>
              <p:blipFill>
                <a:blip r:embed="rId511"/>
                <a:stretch>
                  <a:fillRect/>
                </a:stretch>
              </p:blipFill>
              <p:spPr>
                <a:xfrm>
                  <a:off x="2515237" y="5146171"/>
                  <a:ext cx="64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85" name="Freihand 384">
                  <a:extLst>
                    <a:ext uri="{FF2B5EF4-FFF2-40B4-BE49-F238E27FC236}">
                      <a16:creationId xmlns:a16="http://schemas.microsoft.com/office/drawing/2014/main" id="{1FBD1E9F-98C8-4352-BFB5-3E971199D142}"/>
                    </a:ext>
                  </a:extLst>
                </p14:cNvPr>
                <p14:cNvContentPartPr/>
                <p14:nvPr/>
              </p14:nvContentPartPr>
              <p14:xfrm>
                <a:off x="2544397" y="5075611"/>
                <a:ext cx="57240" cy="198720"/>
              </p14:xfrm>
            </p:contentPart>
          </mc:Choice>
          <mc:Fallback xmlns="">
            <p:pic>
              <p:nvPicPr>
                <p:cNvPr id="385" name="Freihand 384">
                  <a:extLst>
                    <a:ext uri="{FF2B5EF4-FFF2-40B4-BE49-F238E27FC236}">
                      <a16:creationId xmlns:a16="http://schemas.microsoft.com/office/drawing/2014/main" id="{1FBD1E9F-98C8-4352-BFB5-3E971199D142}"/>
                    </a:ext>
                  </a:extLst>
                </p:cNvPr>
                <p:cNvPicPr/>
                <p:nvPr/>
              </p:nvPicPr>
              <p:blipFill>
                <a:blip r:embed="rId513"/>
                <a:stretch>
                  <a:fillRect/>
                </a:stretch>
              </p:blipFill>
              <p:spPr>
                <a:xfrm>
                  <a:off x="2540077" y="5071291"/>
                  <a:ext cx="65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369D66CD-21A0-4C9D-A235-39E1BEFF461A}"/>
                    </a:ext>
                  </a:extLst>
                </p14:cNvPr>
                <p14:cNvContentPartPr/>
                <p14:nvPr/>
              </p14:nvContentPartPr>
              <p14:xfrm>
                <a:off x="3688837" y="857131"/>
                <a:ext cx="279000" cy="150480"/>
              </p14:xfrm>
            </p:contentPart>
          </mc:Choice>
          <mc:Fallback xmlns="">
            <p:pic>
              <p:nvPicPr>
                <p:cNvPr id="326" name="Freihand 325">
                  <a:extLst>
                    <a:ext uri="{FF2B5EF4-FFF2-40B4-BE49-F238E27FC236}">
                      <a16:creationId xmlns:a16="http://schemas.microsoft.com/office/drawing/2014/main" id="{369D66CD-21A0-4C9D-A235-39E1BEFF461A}"/>
                    </a:ext>
                  </a:extLst>
                </p:cNvPr>
                <p:cNvPicPr/>
                <p:nvPr/>
              </p:nvPicPr>
              <p:blipFill>
                <a:blip r:embed="rId515"/>
                <a:stretch>
                  <a:fillRect/>
                </a:stretch>
              </p:blipFill>
              <p:spPr>
                <a:xfrm>
                  <a:off x="3684517" y="852811"/>
                  <a:ext cx="287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7" name="Freihand 326">
                  <a:extLst>
                    <a:ext uri="{FF2B5EF4-FFF2-40B4-BE49-F238E27FC236}">
                      <a16:creationId xmlns:a16="http://schemas.microsoft.com/office/drawing/2014/main" id="{002746BC-489B-466C-B71A-D150EEA5DC7B}"/>
                    </a:ext>
                  </a:extLst>
                </p14:cNvPr>
                <p14:cNvContentPartPr/>
                <p14:nvPr/>
              </p14:nvContentPartPr>
              <p14:xfrm>
                <a:off x="3971797" y="1005811"/>
                <a:ext cx="116280" cy="165960"/>
              </p14:xfrm>
            </p:contentPart>
          </mc:Choice>
          <mc:Fallback xmlns="">
            <p:pic>
              <p:nvPicPr>
                <p:cNvPr id="327" name="Freihand 326">
                  <a:extLst>
                    <a:ext uri="{FF2B5EF4-FFF2-40B4-BE49-F238E27FC236}">
                      <a16:creationId xmlns:a16="http://schemas.microsoft.com/office/drawing/2014/main" id="{002746BC-489B-466C-B71A-D150EEA5DC7B}"/>
                    </a:ext>
                  </a:extLst>
                </p:cNvPr>
                <p:cNvPicPr/>
                <p:nvPr/>
              </p:nvPicPr>
              <p:blipFill>
                <a:blip r:embed="rId517"/>
                <a:stretch>
                  <a:fillRect/>
                </a:stretch>
              </p:blipFill>
              <p:spPr>
                <a:xfrm>
                  <a:off x="3967477" y="1001491"/>
                  <a:ext cx="12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8" name="Freihand 327">
                  <a:extLst>
                    <a:ext uri="{FF2B5EF4-FFF2-40B4-BE49-F238E27FC236}">
                      <a16:creationId xmlns:a16="http://schemas.microsoft.com/office/drawing/2014/main" id="{DEA49ED5-E0A5-44E2-97C9-3437B31C075B}"/>
                    </a:ext>
                  </a:extLst>
                </p14:cNvPr>
                <p14:cNvContentPartPr/>
                <p14:nvPr/>
              </p14:nvContentPartPr>
              <p14:xfrm>
                <a:off x="4241077" y="895651"/>
                <a:ext cx="239400" cy="145080"/>
              </p14:xfrm>
            </p:contentPart>
          </mc:Choice>
          <mc:Fallback xmlns="">
            <p:pic>
              <p:nvPicPr>
                <p:cNvPr id="328" name="Freihand 327">
                  <a:extLst>
                    <a:ext uri="{FF2B5EF4-FFF2-40B4-BE49-F238E27FC236}">
                      <a16:creationId xmlns:a16="http://schemas.microsoft.com/office/drawing/2014/main" id="{DEA49ED5-E0A5-44E2-97C9-3437B31C075B}"/>
                    </a:ext>
                  </a:extLst>
                </p:cNvPr>
                <p:cNvPicPr/>
                <p:nvPr/>
              </p:nvPicPr>
              <p:blipFill>
                <a:blip r:embed="rId519"/>
                <a:stretch>
                  <a:fillRect/>
                </a:stretch>
              </p:blipFill>
              <p:spPr>
                <a:xfrm>
                  <a:off x="4236757" y="891331"/>
                  <a:ext cx="248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9" name="Freihand 328">
                  <a:extLst>
                    <a:ext uri="{FF2B5EF4-FFF2-40B4-BE49-F238E27FC236}">
                      <a16:creationId xmlns:a16="http://schemas.microsoft.com/office/drawing/2014/main" id="{DADE8C34-CD3D-477E-ABF8-BEA17368140C}"/>
                    </a:ext>
                  </a:extLst>
                </p14:cNvPr>
                <p14:cNvContentPartPr/>
                <p14:nvPr/>
              </p14:nvContentPartPr>
              <p14:xfrm>
                <a:off x="4593877" y="883051"/>
                <a:ext cx="278280" cy="176760"/>
              </p14:xfrm>
            </p:contentPart>
          </mc:Choice>
          <mc:Fallback xmlns="">
            <p:pic>
              <p:nvPicPr>
                <p:cNvPr id="329" name="Freihand 328">
                  <a:extLst>
                    <a:ext uri="{FF2B5EF4-FFF2-40B4-BE49-F238E27FC236}">
                      <a16:creationId xmlns:a16="http://schemas.microsoft.com/office/drawing/2014/main" id="{DADE8C34-CD3D-477E-ABF8-BEA17368140C}"/>
                    </a:ext>
                  </a:extLst>
                </p:cNvPr>
                <p:cNvPicPr/>
                <p:nvPr/>
              </p:nvPicPr>
              <p:blipFill>
                <a:blip r:embed="rId521"/>
                <a:stretch>
                  <a:fillRect/>
                </a:stretch>
              </p:blipFill>
              <p:spPr>
                <a:xfrm>
                  <a:off x="4589557" y="878731"/>
                  <a:ext cx="286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0" name="Freihand 329">
                  <a:extLst>
                    <a:ext uri="{FF2B5EF4-FFF2-40B4-BE49-F238E27FC236}">
                      <a16:creationId xmlns:a16="http://schemas.microsoft.com/office/drawing/2014/main" id="{DDF484D5-5AB7-4AAA-A623-12087071EA54}"/>
                    </a:ext>
                  </a:extLst>
                </p14:cNvPr>
                <p14:cNvContentPartPr/>
                <p14:nvPr/>
              </p14:nvContentPartPr>
              <p14:xfrm>
                <a:off x="4799437" y="993931"/>
                <a:ext cx="156240" cy="149040"/>
              </p14:xfrm>
            </p:contentPart>
          </mc:Choice>
          <mc:Fallback xmlns="">
            <p:pic>
              <p:nvPicPr>
                <p:cNvPr id="330" name="Freihand 329">
                  <a:extLst>
                    <a:ext uri="{FF2B5EF4-FFF2-40B4-BE49-F238E27FC236}">
                      <a16:creationId xmlns:a16="http://schemas.microsoft.com/office/drawing/2014/main" id="{DDF484D5-5AB7-4AAA-A623-12087071EA54}"/>
                    </a:ext>
                  </a:extLst>
                </p:cNvPr>
                <p:cNvPicPr/>
                <p:nvPr/>
              </p:nvPicPr>
              <p:blipFill>
                <a:blip r:embed="rId523"/>
                <a:stretch>
                  <a:fillRect/>
                </a:stretch>
              </p:blipFill>
              <p:spPr>
                <a:xfrm>
                  <a:off x="4795117" y="989611"/>
                  <a:ext cx="164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2" name="Freihand 341">
                  <a:extLst>
                    <a:ext uri="{FF2B5EF4-FFF2-40B4-BE49-F238E27FC236}">
                      <a16:creationId xmlns:a16="http://schemas.microsoft.com/office/drawing/2014/main" id="{A7E960E3-6D70-4FA1-A16A-4604577214BA}"/>
                    </a:ext>
                  </a:extLst>
                </p14:cNvPr>
                <p14:cNvContentPartPr/>
                <p14:nvPr/>
              </p14:nvContentPartPr>
              <p14:xfrm>
                <a:off x="3273757" y="3272731"/>
                <a:ext cx="424440" cy="630360"/>
              </p14:xfrm>
            </p:contentPart>
          </mc:Choice>
          <mc:Fallback xmlns="">
            <p:pic>
              <p:nvPicPr>
                <p:cNvPr id="342" name="Freihand 341">
                  <a:extLst>
                    <a:ext uri="{FF2B5EF4-FFF2-40B4-BE49-F238E27FC236}">
                      <a16:creationId xmlns:a16="http://schemas.microsoft.com/office/drawing/2014/main" id="{A7E960E3-6D70-4FA1-A16A-4604577214BA}"/>
                    </a:ext>
                  </a:extLst>
                </p:cNvPr>
                <p:cNvPicPr/>
                <p:nvPr/>
              </p:nvPicPr>
              <p:blipFill>
                <a:blip r:embed="rId525"/>
                <a:stretch>
                  <a:fillRect/>
                </a:stretch>
              </p:blipFill>
              <p:spPr>
                <a:xfrm>
                  <a:off x="3269437" y="3268411"/>
                  <a:ext cx="43308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3" name="Freihand 342">
                  <a:extLst>
                    <a:ext uri="{FF2B5EF4-FFF2-40B4-BE49-F238E27FC236}">
                      <a16:creationId xmlns:a16="http://schemas.microsoft.com/office/drawing/2014/main" id="{07F7F213-9786-48B5-BBCC-21740BFA0F2D}"/>
                    </a:ext>
                  </a:extLst>
                </p14:cNvPr>
                <p14:cNvContentPartPr/>
                <p14:nvPr/>
              </p14:nvContentPartPr>
              <p14:xfrm>
                <a:off x="3285277" y="3630571"/>
                <a:ext cx="97560" cy="104760"/>
              </p14:xfrm>
            </p:contentPart>
          </mc:Choice>
          <mc:Fallback xmlns="">
            <p:pic>
              <p:nvPicPr>
                <p:cNvPr id="343" name="Freihand 342">
                  <a:extLst>
                    <a:ext uri="{FF2B5EF4-FFF2-40B4-BE49-F238E27FC236}">
                      <a16:creationId xmlns:a16="http://schemas.microsoft.com/office/drawing/2014/main" id="{07F7F213-9786-48B5-BBCC-21740BFA0F2D}"/>
                    </a:ext>
                  </a:extLst>
                </p:cNvPr>
                <p:cNvPicPr/>
                <p:nvPr/>
              </p:nvPicPr>
              <p:blipFill>
                <a:blip r:embed="rId527"/>
                <a:stretch>
                  <a:fillRect/>
                </a:stretch>
              </p:blipFill>
              <p:spPr>
                <a:xfrm>
                  <a:off x="3280957" y="3626251"/>
                  <a:ext cx="106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5" name="Freihand 344">
                  <a:extLst>
                    <a:ext uri="{FF2B5EF4-FFF2-40B4-BE49-F238E27FC236}">
                      <a16:creationId xmlns:a16="http://schemas.microsoft.com/office/drawing/2014/main" id="{F9AF93AC-0D10-4172-9338-42FC5489501C}"/>
                    </a:ext>
                  </a:extLst>
                </p14:cNvPr>
                <p14:cNvContentPartPr/>
                <p14:nvPr/>
              </p14:nvContentPartPr>
              <p14:xfrm>
                <a:off x="2666077" y="2182651"/>
                <a:ext cx="1118880" cy="1288800"/>
              </p14:xfrm>
            </p:contentPart>
          </mc:Choice>
          <mc:Fallback xmlns="">
            <p:pic>
              <p:nvPicPr>
                <p:cNvPr id="345" name="Freihand 344">
                  <a:extLst>
                    <a:ext uri="{FF2B5EF4-FFF2-40B4-BE49-F238E27FC236}">
                      <a16:creationId xmlns:a16="http://schemas.microsoft.com/office/drawing/2014/main" id="{F9AF93AC-0D10-4172-9338-42FC5489501C}"/>
                    </a:ext>
                  </a:extLst>
                </p:cNvPr>
                <p:cNvPicPr/>
                <p:nvPr/>
              </p:nvPicPr>
              <p:blipFill>
                <a:blip r:embed="rId529"/>
                <a:stretch>
                  <a:fillRect/>
                </a:stretch>
              </p:blipFill>
              <p:spPr>
                <a:xfrm>
                  <a:off x="2661757" y="2178331"/>
                  <a:ext cx="1127520" cy="1297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6" name="Freihand 345">
                  <a:extLst>
                    <a:ext uri="{FF2B5EF4-FFF2-40B4-BE49-F238E27FC236}">
                      <a16:creationId xmlns:a16="http://schemas.microsoft.com/office/drawing/2014/main" id="{88BF5A11-7673-4625-A4AC-5AFF89F08D6C}"/>
                    </a:ext>
                  </a:extLst>
                </p14:cNvPr>
                <p14:cNvContentPartPr/>
                <p14:nvPr/>
              </p14:nvContentPartPr>
              <p14:xfrm>
                <a:off x="3761197" y="1805011"/>
                <a:ext cx="535320" cy="613800"/>
              </p14:xfrm>
            </p:contentPart>
          </mc:Choice>
          <mc:Fallback xmlns="">
            <p:pic>
              <p:nvPicPr>
                <p:cNvPr id="346" name="Freihand 345">
                  <a:extLst>
                    <a:ext uri="{FF2B5EF4-FFF2-40B4-BE49-F238E27FC236}">
                      <a16:creationId xmlns:a16="http://schemas.microsoft.com/office/drawing/2014/main" id="{88BF5A11-7673-4625-A4AC-5AFF89F08D6C}"/>
                    </a:ext>
                  </a:extLst>
                </p:cNvPr>
                <p:cNvPicPr/>
                <p:nvPr/>
              </p:nvPicPr>
              <p:blipFill>
                <a:blip r:embed="rId531"/>
                <a:stretch>
                  <a:fillRect/>
                </a:stretch>
              </p:blipFill>
              <p:spPr>
                <a:xfrm>
                  <a:off x="3756877" y="1800691"/>
                  <a:ext cx="54396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7" name="Freihand 346">
                  <a:extLst>
                    <a:ext uri="{FF2B5EF4-FFF2-40B4-BE49-F238E27FC236}">
                      <a16:creationId xmlns:a16="http://schemas.microsoft.com/office/drawing/2014/main" id="{41CC48BE-A40A-460F-A48F-9A2D6F2199A2}"/>
                    </a:ext>
                  </a:extLst>
                </p14:cNvPr>
                <p14:cNvContentPartPr/>
                <p14:nvPr/>
              </p14:nvContentPartPr>
              <p14:xfrm>
                <a:off x="3706477" y="2077171"/>
                <a:ext cx="295920" cy="409320"/>
              </p14:xfrm>
            </p:contentPart>
          </mc:Choice>
          <mc:Fallback xmlns="">
            <p:pic>
              <p:nvPicPr>
                <p:cNvPr id="347" name="Freihand 346">
                  <a:extLst>
                    <a:ext uri="{FF2B5EF4-FFF2-40B4-BE49-F238E27FC236}">
                      <a16:creationId xmlns:a16="http://schemas.microsoft.com/office/drawing/2014/main" id="{41CC48BE-A40A-460F-A48F-9A2D6F2199A2}"/>
                    </a:ext>
                  </a:extLst>
                </p:cNvPr>
                <p:cNvPicPr/>
                <p:nvPr/>
              </p:nvPicPr>
              <p:blipFill>
                <a:blip r:embed="rId533"/>
                <a:stretch>
                  <a:fillRect/>
                </a:stretch>
              </p:blipFill>
              <p:spPr>
                <a:xfrm>
                  <a:off x="3702157" y="2072851"/>
                  <a:ext cx="3045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9" name="Freihand 348">
                  <a:extLst>
                    <a:ext uri="{FF2B5EF4-FFF2-40B4-BE49-F238E27FC236}">
                      <a16:creationId xmlns:a16="http://schemas.microsoft.com/office/drawing/2014/main" id="{399EE1D7-3E66-459C-B18F-404D32CDD0A1}"/>
                    </a:ext>
                  </a:extLst>
                </p14:cNvPr>
                <p14:cNvContentPartPr/>
                <p14:nvPr/>
              </p14:nvContentPartPr>
              <p14:xfrm>
                <a:off x="4364557" y="1561291"/>
                <a:ext cx="136440" cy="154440"/>
              </p14:xfrm>
            </p:contentPart>
          </mc:Choice>
          <mc:Fallback xmlns="">
            <p:pic>
              <p:nvPicPr>
                <p:cNvPr id="349" name="Freihand 348">
                  <a:extLst>
                    <a:ext uri="{FF2B5EF4-FFF2-40B4-BE49-F238E27FC236}">
                      <a16:creationId xmlns:a16="http://schemas.microsoft.com/office/drawing/2014/main" id="{399EE1D7-3E66-459C-B18F-404D32CDD0A1}"/>
                    </a:ext>
                  </a:extLst>
                </p:cNvPr>
                <p:cNvPicPr/>
                <p:nvPr/>
              </p:nvPicPr>
              <p:blipFill>
                <a:blip r:embed="rId535"/>
                <a:stretch>
                  <a:fillRect/>
                </a:stretch>
              </p:blipFill>
              <p:spPr>
                <a:xfrm>
                  <a:off x="4360237" y="1556971"/>
                  <a:ext cx="145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0" name="Freihand 349">
                  <a:extLst>
                    <a:ext uri="{FF2B5EF4-FFF2-40B4-BE49-F238E27FC236}">
                      <a16:creationId xmlns:a16="http://schemas.microsoft.com/office/drawing/2014/main" id="{827CB497-52AC-412B-9265-3DF90C91D12E}"/>
                    </a:ext>
                  </a:extLst>
                </p14:cNvPr>
                <p14:cNvContentPartPr/>
                <p14:nvPr/>
              </p14:nvContentPartPr>
              <p14:xfrm>
                <a:off x="4488397" y="1527091"/>
                <a:ext cx="77400" cy="119520"/>
              </p14:xfrm>
            </p:contentPart>
          </mc:Choice>
          <mc:Fallback xmlns="">
            <p:pic>
              <p:nvPicPr>
                <p:cNvPr id="350" name="Freihand 349">
                  <a:extLst>
                    <a:ext uri="{FF2B5EF4-FFF2-40B4-BE49-F238E27FC236}">
                      <a16:creationId xmlns:a16="http://schemas.microsoft.com/office/drawing/2014/main" id="{827CB497-52AC-412B-9265-3DF90C91D12E}"/>
                    </a:ext>
                  </a:extLst>
                </p:cNvPr>
                <p:cNvPicPr/>
                <p:nvPr/>
              </p:nvPicPr>
              <p:blipFill>
                <a:blip r:embed="rId537"/>
                <a:stretch>
                  <a:fillRect/>
                </a:stretch>
              </p:blipFill>
              <p:spPr>
                <a:xfrm>
                  <a:off x="4484077" y="1522771"/>
                  <a:ext cx="86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1" name="Freihand 350">
                  <a:extLst>
                    <a:ext uri="{FF2B5EF4-FFF2-40B4-BE49-F238E27FC236}">
                      <a16:creationId xmlns:a16="http://schemas.microsoft.com/office/drawing/2014/main" id="{65608248-06B5-47E2-B951-4543629E7DF6}"/>
                    </a:ext>
                  </a:extLst>
                </p14:cNvPr>
                <p14:cNvContentPartPr/>
                <p14:nvPr/>
              </p14:nvContentPartPr>
              <p14:xfrm>
                <a:off x="4551757" y="1401091"/>
                <a:ext cx="217800" cy="211680"/>
              </p14:xfrm>
            </p:contentPart>
          </mc:Choice>
          <mc:Fallback xmlns="">
            <p:pic>
              <p:nvPicPr>
                <p:cNvPr id="351" name="Freihand 350">
                  <a:extLst>
                    <a:ext uri="{FF2B5EF4-FFF2-40B4-BE49-F238E27FC236}">
                      <a16:creationId xmlns:a16="http://schemas.microsoft.com/office/drawing/2014/main" id="{65608248-06B5-47E2-B951-4543629E7DF6}"/>
                    </a:ext>
                  </a:extLst>
                </p:cNvPr>
                <p:cNvPicPr/>
                <p:nvPr/>
              </p:nvPicPr>
              <p:blipFill>
                <a:blip r:embed="rId539"/>
                <a:stretch>
                  <a:fillRect/>
                </a:stretch>
              </p:blipFill>
              <p:spPr>
                <a:xfrm>
                  <a:off x="4547437" y="1396771"/>
                  <a:ext cx="226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3" name="Freihand 352">
                  <a:extLst>
                    <a:ext uri="{FF2B5EF4-FFF2-40B4-BE49-F238E27FC236}">
                      <a16:creationId xmlns:a16="http://schemas.microsoft.com/office/drawing/2014/main" id="{0B7D3910-3B67-42EE-ADD4-2EAD087575EA}"/>
                    </a:ext>
                  </a:extLst>
                </p14:cNvPr>
                <p14:cNvContentPartPr/>
                <p14:nvPr/>
              </p14:nvContentPartPr>
              <p14:xfrm>
                <a:off x="4844797" y="1349251"/>
                <a:ext cx="99000" cy="243360"/>
              </p14:xfrm>
            </p:contentPart>
          </mc:Choice>
          <mc:Fallback xmlns="">
            <p:pic>
              <p:nvPicPr>
                <p:cNvPr id="353" name="Freihand 352">
                  <a:extLst>
                    <a:ext uri="{FF2B5EF4-FFF2-40B4-BE49-F238E27FC236}">
                      <a16:creationId xmlns:a16="http://schemas.microsoft.com/office/drawing/2014/main" id="{0B7D3910-3B67-42EE-ADD4-2EAD087575EA}"/>
                    </a:ext>
                  </a:extLst>
                </p:cNvPr>
                <p:cNvPicPr/>
                <p:nvPr/>
              </p:nvPicPr>
              <p:blipFill>
                <a:blip r:embed="rId541"/>
                <a:stretch>
                  <a:fillRect/>
                </a:stretch>
              </p:blipFill>
              <p:spPr>
                <a:xfrm>
                  <a:off x="4840477" y="1344931"/>
                  <a:ext cx="107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4" name="Freihand 353">
                  <a:extLst>
                    <a:ext uri="{FF2B5EF4-FFF2-40B4-BE49-F238E27FC236}">
                      <a16:creationId xmlns:a16="http://schemas.microsoft.com/office/drawing/2014/main" id="{4FC1B1C7-65FF-41CB-AD67-4FDA829FEAF8}"/>
                    </a:ext>
                  </a:extLst>
                </p14:cNvPr>
                <p14:cNvContentPartPr/>
                <p14:nvPr/>
              </p14:nvContentPartPr>
              <p14:xfrm>
                <a:off x="4967197" y="1305331"/>
                <a:ext cx="56160" cy="94680"/>
              </p14:xfrm>
            </p:contentPart>
          </mc:Choice>
          <mc:Fallback xmlns="">
            <p:pic>
              <p:nvPicPr>
                <p:cNvPr id="354" name="Freihand 353">
                  <a:extLst>
                    <a:ext uri="{FF2B5EF4-FFF2-40B4-BE49-F238E27FC236}">
                      <a16:creationId xmlns:a16="http://schemas.microsoft.com/office/drawing/2014/main" id="{4FC1B1C7-65FF-41CB-AD67-4FDA829FEAF8}"/>
                    </a:ext>
                  </a:extLst>
                </p:cNvPr>
                <p:cNvPicPr/>
                <p:nvPr/>
              </p:nvPicPr>
              <p:blipFill>
                <a:blip r:embed="rId543"/>
                <a:stretch>
                  <a:fillRect/>
                </a:stretch>
              </p:blipFill>
              <p:spPr>
                <a:xfrm>
                  <a:off x="4962877" y="1301011"/>
                  <a:ext cx="64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5" name="Freihand 354">
                  <a:extLst>
                    <a:ext uri="{FF2B5EF4-FFF2-40B4-BE49-F238E27FC236}">
                      <a16:creationId xmlns:a16="http://schemas.microsoft.com/office/drawing/2014/main" id="{D8E206A7-5668-4AA4-AEDE-6EDC5F947B27}"/>
                    </a:ext>
                  </a:extLst>
                </p14:cNvPr>
                <p14:cNvContentPartPr/>
                <p14:nvPr/>
              </p14:nvContentPartPr>
              <p14:xfrm>
                <a:off x="5033077" y="1234051"/>
                <a:ext cx="108000" cy="115200"/>
              </p14:xfrm>
            </p:contentPart>
          </mc:Choice>
          <mc:Fallback xmlns="">
            <p:pic>
              <p:nvPicPr>
                <p:cNvPr id="355" name="Freihand 354">
                  <a:extLst>
                    <a:ext uri="{FF2B5EF4-FFF2-40B4-BE49-F238E27FC236}">
                      <a16:creationId xmlns:a16="http://schemas.microsoft.com/office/drawing/2014/main" id="{D8E206A7-5668-4AA4-AEDE-6EDC5F947B27}"/>
                    </a:ext>
                  </a:extLst>
                </p:cNvPr>
                <p:cNvPicPr/>
                <p:nvPr/>
              </p:nvPicPr>
              <p:blipFill>
                <a:blip r:embed="rId545"/>
                <a:stretch>
                  <a:fillRect/>
                </a:stretch>
              </p:blipFill>
              <p:spPr>
                <a:xfrm>
                  <a:off x="5028757" y="1229731"/>
                  <a:ext cx="11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6" name="Freihand 355">
                  <a:extLst>
                    <a:ext uri="{FF2B5EF4-FFF2-40B4-BE49-F238E27FC236}">
                      <a16:creationId xmlns:a16="http://schemas.microsoft.com/office/drawing/2014/main" id="{0EBF81FD-1247-4DF4-8C19-9353A257E3D7}"/>
                    </a:ext>
                  </a:extLst>
                </p14:cNvPr>
                <p14:cNvContentPartPr/>
                <p14:nvPr/>
              </p14:nvContentPartPr>
              <p14:xfrm>
                <a:off x="5115517" y="1176451"/>
                <a:ext cx="97200" cy="119160"/>
              </p14:xfrm>
            </p:contentPart>
          </mc:Choice>
          <mc:Fallback xmlns="">
            <p:pic>
              <p:nvPicPr>
                <p:cNvPr id="356" name="Freihand 355">
                  <a:extLst>
                    <a:ext uri="{FF2B5EF4-FFF2-40B4-BE49-F238E27FC236}">
                      <a16:creationId xmlns:a16="http://schemas.microsoft.com/office/drawing/2014/main" id="{0EBF81FD-1247-4DF4-8C19-9353A257E3D7}"/>
                    </a:ext>
                  </a:extLst>
                </p:cNvPr>
                <p:cNvPicPr/>
                <p:nvPr/>
              </p:nvPicPr>
              <p:blipFill>
                <a:blip r:embed="rId547"/>
                <a:stretch>
                  <a:fillRect/>
                </a:stretch>
              </p:blipFill>
              <p:spPr>
                <a:xfrm>
                  <a:off x="5111197" y="1172131"/>
                  <a:ext cx="105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7" name="Freihand 356">
                  <a:extLst>
                    <a:ext uri="{FF2B5EF4-FFF2-40B4-BE49-F238E27FC236}">
                      <a16:creationId xmlns:a16="http://schemas.microsoft.com/office/drawing/2014/main" id="{25068804-AEF0-4CAA-8E62-3D472EBAFA1F}"/>
                    </a:ext>
                  </a:extLst>
                </p14:cNvPr>
                <p14:cNvContentPartPr/>
                <p14:nvPr/>
              </p14:nvContentPartPr>
              <p14:xfrm>
                <a:off x="5217037" y="1133251"/>
                <a:ext cx="30240" cy="129240"/>
              </p14:xfrm>
            </p:contentPart>
          </mc:Choice>
          <mc:Fallback xmlns="">
            <p:pic>
              <p:nvPicPr>
                <p:cNvPr id="357" name="Freihand 356">
                  <a:extLst>
                    <a:ext uri="{FF2B5EF4-FFF2-40B4-BE49-F238E27FC236}">
                      <a16:creationId xmlns:a16="http://schemas.microsoft.com/office/drawing/2014/main" id="{25068804-AEF0-4CAA-8E62-3D472EBAFA1F}"/>
                    </a:ext>
                  </a:extLst>
                </p:cNvPr>
                <p:cNvPicPr/>
                <p:nvPr/>
              </p:nvPicPr>
              <p:blipFill>
                <a:blip r:embed="rId549"/>
                <a:stretch>
                  <a:fillRect/>
                </a:stretch>
              </p:blipFill>
              <p:spPr>
                <a:xfrm>
                  <a:off x="5212717" y="1128931"/>
                  <a:ext cx="38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8" name="Freihand 357">
                  <a:extLst>
                    <a:ext uri="{FF2B5EF4-FFF2-40B4-BE49-F238E27FC236}">
                      <a16:creationId xmlns:a16="http://schemas.microsoft.com/office/drawing/2014/main" id="{99B9DAFC-D489-461E-BCBA-12A0F17004B6}"/>
                    </a:ext>
                  </a:extLst>
                </p14:cNvPr>
                <p14:cNvContentPartPr/>
                <p14:nvPr/>
              </p14:nvContentPartPr>
              <p14:xfrm>
                <a:off x="5224237" y="1010131"/>
                <a:ext cx="149040" cy="193320"/>
              </p14:xfrm>
            </p:contentPart>
          </mc:Choice>
          <mc:Fallback xmlns="">
            <p:pic>
              <p:nvPicPr>
                <p:cNvPr id="358" name="Freihand 357">
                  <a:extLst>
                    <a:ext uri="{FF2B5EF4-FFF2-40B4-BE49-F238E27FC236}">
                      <a16:creationId xmlns:a16="http://schemas.microsoft.com/office/drawing/2014/main" id="{99B9DAFC-D489-461E-BCBA-12A0F17004B6}"/>
                    </a:ext>
                  </a:extLst>
                </p:cNvPr>
                <p:cNvPicPr/>
                <p:nvPr/>
              </p:nvPicPr>
              <p:blipFill>
                <a:blip r:embed="rId551"/>
                <a:stretch>
                  <a:fillRect/>
                </a:stretch>
              </p:blipFill>
              <p:spPr>
                <a:xfrm>
                  <a:off x="5219917" y="1005811"/>
                  <a:ext cx="157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9" name="Freihand 358">
                  <a:extLst>
                    <a:ext uri="{FF2B5EF4-FFF2-40B4-BE49-F238E27FC236}">
                      <a16:creationId xmlns:a16="http://schemas.microsoft.com/office/drawing/2014/main" id="{EF1A7D7B-41BC-4F86-ADC5-9FBA4D1E8554}"/>
                    </a:ext>
                  </a:extLst>
                </p14:cNvPr>
                <p14:cNvContentPartPr/>
                <p14:nvPr/>
              </p14:nvContentPartPr>
              <p14:xfrm>
                <a:off x="5344837" y="959731"/>
                <a:ext cx="47160" cy="156960"/>
              </p14:xfrm>
            </p:contentPart>
          </mc:Choice>
          <mc:Fallback xmlns="">
            <p:pic>
              <p:nvPicPr>
                <p:cNvPr id="359" name="Freihand 358">
                  <a:extLst>
                    <a:ext uri="{FF2B5EF4-FFF2-40B4-BE49-F238E27FC236}">
                      <a16:creationId xmlns:a16="http://schemas.microsoft.com/office/drawing/2014/main" id="{EF1A7D7B-41BC-4F86-ADC5-9FBA4D1E8554}"/>
                    </a:ext>
                  </a:extLst>
                </p:cNvPr>
                <p:cNvPicPr/>
                <p:nvPr/>
              </p:nvPicPr>
              <p:blipFill>
                <a:blip r:embed="rId553"/>
                <a:stretch>
                  <a:fillRect/>
                </a:stretch>
              </p:blipFill>
              <p:spPr>
                <a:xfrm>
                  <a:off x="5340517" y="955411"/>
                  <a:ext cx="55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0" name="Freihand 359">
                  <a:extLst>
                    <a:ext uri="{FF2B5EF4-FFF2-40B4-BE49-F238E27FC236}">
                      <a16:creationId xmlns:a16="http://schemas.microsoft.com/office/drawing/2014/main" id="{6F7D48FB-E7DC-4F16-8064-D5BF16DDA174}"/>
                    </a:ext>
                  </a:extLst>
                </p14:cNvPr>
                <p14:cNvContentPartPr/>
                <p14:nvPr/>
              </p14:nvContentPartPr>
              <p14:xfrm>
                <a:off x="5390197" y="994651"/>
                <a:ext cx="131400" cy="119160"/>
              </p14:xfrm>
            </p:contentPart>
          </mc:Choice>
          <mc:Fallback xmlns="">
            <p:pic>
              <p:nvPicPr>
                <p:cNvPr id="360" name="Freihand 359">
                  <a:extLst>
                    <a:ext uri="{FF2B5EF4-FFF2-40B4-BE49-F238E27FC236}">
                      <a16:creationId xmlns:a16="http://schemas.microsoft.com/office/drawing/2014/main" id="{6F7D48FB-E7DC-4F16-8064-D5BF16DDA174}"/>
                    </a:ext>
                  </a:extLst>
                </p:cNvPr>
                <p:cNvPicPr/>
                <p:nvPr/>
              </p:nvPicPr>
              <p:blipFill>
                <a:blip r:embed="rId555"/>
                <a:stretch>
                  <a:fillRect/>
                </a:stretch>
              </p:blipFill>
              <p:spPr>
                <a:xfrm>
                  <a:off x="5385877" y="990331"/>
                  <a:ext cx="14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1" name="Freihand 360">
                  <a:extLst>
                    <a:ext uri="{FF2B5EF4-FFF2-40B4-BE49-F238E27FC236}">
                      <a16:creationId xmlns:a16="http://schemas.microsoft.com/office/drawing/2014/main" id="{EFCFD25B-B3DD-43B2-A2C7-D4C7D8F3777F}"/>
                    </a:ext>
                  </a:extLst>
                </p14:cNvPr>
                <p14:cNvContentPartPr/>
                <p14:nvPr/>
              </p14:nvContentPartPr>
              <p14:xfrm>
                <a:off x="5091397" y="1543291"/>
                <a:ext cx="153360" cy="123480"/>
              </p14:xfrm>
            </p:contentPart>
          </mc:Choice>
          <mc:Fallback xmlns="">
            <p:pic>
              <p:nvPicPr>
                <p:cNvPr id="361" name="Freihand 360">
                  <a:extLst>
                    <a:ext uri="{FF2B5EF4-FFF2-40B4-BE49-F238E27FC236}">
                      <a16:creationId xmlns:a16="http://schemas.microsoft.com/office/drawing/2014/main" id="{EFCFD25B-B3DD-43B2-A2C7-D4C7D8F3777F}"/>
                    </a:ext>
                  </a:extLst>
                </p:cNvPr>
                <p:cNvPicPr/>
                <p:nvPr/>
              </p:nvPicPr>
              <p:blipFill>
                <a:blip r:embed="rId557"/>
                <a:stretch>
                  <a:fillRect/>
                </a:stretch>
              </p:blipFill>
              <p:spPr>
                <a:xfrm>
                  <a:off x="5087077" y="1538971"/>
                  <a:ext cx="162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2" name="Freihand 361">
                  <a:extLst>
                    <a:ext uri="{FF2B5EF4-FFF2-40B4-BE49-F238E27FC236}">
                      <a16:creationId xmlns:a16="http://schemas.microsoft.com/office/drawing/2014/main" id="{ED84BBB7-D213-40CE-85ED-03057B4370B1}"/>
                    </a:ext>
                  </a:extLst>
                </p14:cNvPr>
                <p14:cNvContentPartPr/>
                <p14:nvPr/>
              </p14:nvContentPartPr>
              <p14:xfrm>
                <a:off x="5229277" y="1360411"/>
                <a:ext cx="286560" cy="217800"/>
              </p14:xfrm>
            </p:contentPart>
          </mc:Choice>
          <mc:Fallback xmlns="">
            <p:pic>
              <p:nvPicPr>
                <p:cNvPr id="362" name="Freihand 361">
                  <a:extLst>
                    <a:ext uri="{FF2B5EF4-FFF2-40B4-BE49-F238E27FC236}">
                      <a16:creationId xmlns:a16="http://schemas.microsoft.com/office/drawing/2014/main" id="{ED84BBB7-D213-40CE-85ED-03057B4370B1}"/>
                    </a:ext>
                  </a:extLst>
                </p:cNvPr>
                <p:cNvPicPr/>
                <p:nvPr/>
              </p:nvPicPr>
              <p:blipFill>
                <a:blip r:embed="rId559"/>
                <a:stretch>
                  <a:fillRect/>
                </a:stretch>
              </p:blipFill>
              <p:spPr>
                <a:xfrm>
                  <a:off x="5224957" y="1356091"/>
                  <a:ext cx="295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3" name="Freihand 362">
                  <a:extLst>
                    <a:ext uri="{FF2B5EF4-FFF2-40B4-BE49-F238E27FC236}">
                      <a16:creationId xmlns:a16="http://schemas.microsoft.com/office/drawing/2014/main" id="{6B7636B8-CA18-495D-9BB1-46A9E211924F}"/>
                    </a:ext>
                  </a:extLst>
                </p14:cNvPr>
                <p14:cNvContentPartPr/>
                <p14:nvPr/>
              </p14:nvContentPartPr>
              <p14:xfrm>
                <a:off x="5648677" y="1252051"/>
                <a:ext cx="66600" cy="114480"/>
              </p14:xfrm>
            </p:contentPart>
          </mc:Choice>
          <mc:Fallback xmlns="">
            <p:pic>
              <p:nvPicPr>
                <p:cNvPr id="363" name="Freihand 362">
                  <a:extLst>
                    <a:ext uri="{FF2B5EF4-FFF2-40B4-BE49-F238E27FC236}">
                      <a16:creationId xmlns:a16="http://schemas.microsoft.com/office/drawing/2014/main" id="{6B7636B8-CA18-495D-9BB1-46A9E211924F}"/>
                    </a:ext>
                  </a:extLst>
                </p:cNvPr>
                <p:cNvPicPr/>
                <p:nvPr/>
              </p:nvPicPr>
              <p:blipFill>
                <a:blip r:embed="rId561"/>
                <a:stretch>
                  <a:fillRect/>
                </a:stretch>
              </p:blipFill>
              <p:spPr>
                <a:xfrm>
                  <a:off x="5644357" y="1247731"/>
                  <a:ext cx="75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4" name="Freihand 363">
                  <a:extLst>
                    <a:ext uri="{FF2B5EF4-FFF2-40B4-BE49-F238E27FC236}">
                      <a16:creationId xmlns:a16="http://schemas.microsoft.com/office/drawing/2014/main" id="{908AF997-26B3-4B62-B8CB-E527F65569C4}"/>
                    </a:ext>
                  </a:extLst>
                </p14:cNvPr>
                <p14:cNvContentPartPr/>
                <p14:nvPr/>
              </p14:nvContentPartPr>
              <p14:xfrm>
                <a:off x="5739037" y="1217491"/>
                <a:ext cx="73440" cy="225720"/>
              </p14:xfrm>
            </p:contentPart>
          </mc:Choice>
          <mc:Fallback xmlns="">
            <p:pic>
              <p:nvPicPr>
                <p:cNvPr id="364" name="Freihand 363">
                  <a:extLst>
                    <a:ext uri="{FF2B5EF4-FFF2-40B4-BE49-F238E27FC236}">
                      <a16:creationId xmlns:a16="http://schemas.microsoft.com/office/drawing/2014/main" id="{908AF997-26B3-4B62-B8CB-E527F65569C4}"/>
                    </a:ext>
                  </a:extLst>
                </p:cNvPr>
                <p:cNvPicPr/>
                <p:nvPr/>
              </p:nvPicPr>
              <p:blipFill>
                <a:blip r:embed="rId563"/>
                <a:stretch>
                  <a:fillRect/>
                </a:stretch>
              </p:blipFill>
              <p:spPr>
                <a:xfrm>
                  <a:off x="5734717" y="1213171"/>
                  <a:ext cx="8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4E7A2FDB-6E77-4BAD-B967-52DE88150C99}"/>
                    </a:ext>
                  </a:extLst>
                </p14:cNvPr>
                <p14:cNvContentPartPr/>
                <p14:nvPr/>
              </p14:nvContentPartPr>
              <p14:xfrm>
                <a:off x="5821117" y="1046491"/>
                <a:ext cx="320760" cy="224640"/>
              </p14:xfrm>
            </p:contentPart>
          </mc:Choice>
          <mc:Fallback xmlns="">
            <p:pic>
              <p:nvPicPr>
                <p:cNvPr id="365" name="Freihand 364">
                  <a:extLst>
                    <a:ext uri="{FF2B5EF4-FFF2-40B4-BE49-F238E27FC236}">
                      <a16:creationId xmlns:a16="http://schemas.microsoft.com/office/drawing/2014/main" id="{4E7A2FDB-6E77-4BAD-B967-52DE88150C99}"/>
                    </a:ext>
                  </a:extLst>
                </p:cNvPr>
                <p:cNvPicPr/>
                <p:nvPr/>
              </p:nvPicPr>
              <p:blipFill>
                <a:blip r:embed="rId565"/>
                <a:stretch>
                  <a:fillRect/>
                </a:stretch>
              </p:blipFill>
              <p:spPr>
                <a:xfrm>
                  <a:off x="5816797" y="1042171"/>
                  <a:ext cx="329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D857E695-F254-44A3-B971-ADC11AE47B8D}"/>
                    </a:ext>
                  </a:extLst>
                </p14:cNvPr>
                <p14:cNvContentPartPr/>
                <p14:nvPr/>
              </p14:nvContentPartPr>
              <p14:xfrm>
                <a:off x="6093637" y="976651"/>
                <a:ext cx="45000" cy="27720"/>
              </p14:xfrm>
            </p:contentPart>
          </mc:Choice>
          <mc:Fallback xmlns="">
            <p:pic>
              <p:nvPicPr>
                <p:cNvPr id="366" name="Freihand 365">
                  <a:extLst>
                    <a:ext uri="{FF2B5EF4-FFF2-40B4-BE49-F238E27FC236}">
                      <a16:creationId xmlns:a16="http://schemas.microsoft.com/office/drawing/2014/main" id="{D857E695-F254-44A3-B971-ADC11AE47B8D}"/>
                    </a:ext>
                  </a:extLst>
                </p:cNvPr>
                <p:cNvPicPr/>
                <p:nvPr/>
              </p:nvPicPr>
              <p:blipFill>
                <a:blip r:embed="rId567"/>
                <a:stretch>
                  <a:fillRect/>
                </a:stretch>
              </p:blipFill>
              <p:spPr>
                <a:xfrm>
                  <a:off x="6089317" y="972331"/>
                  <a:ext cx="53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C4E2AD01-96E0-4259-B995-E46DB60C305C}"/>
                    </a:ext>
                  </a:extLst>
                </p14:cNvPr>
                <p14:cNvContentPartPr/>
                <p14:nvPr/>
              </p14:nvContentPartPr>
              <p14:xfrm>
                <a:off x="6174997" y="957931"/>
                <a:ext cx="259560" cy="84240"/>
              </p14:xfrm>
            </p:contentPart>
          </mc:Choice>
          <mc:Fallback xmlns="">
            <p:pic>
              <p:nvPicPr>
                <p:cNvPr id="367" name="Freihand 366">
                  <a:extLst>
                    <a:ext uri="{FF2B5EF4-FFF2-40B4-BE49-F238E27FC236}">
                      <a16:creationId xmlns:a16="http://schemas.microsoft.com/office/drawing/2014/main" id="{C4E2AD01-96E0-4259-B995-E46DB60C305C}"/>
                    </a:ext>
                  </a:extLst>
                </p:cNvPr>
                <p:cNvPicPr/>
                <p:nvPr/>
              </p:nvPicPr>
              <p:blipFill>
                <a:blip r:embed="rId569"/>
                <a:stretch>
                  <a:fillRect/>
                </a:stretch>
              </p:blipFill>
              <p:spPr>
                <a:xfrm>
                  <a:off x="6170677" y="953611"/>
                  <a:ext cx="26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FA746725-C600-4A05-A0E2-309351066D67}"/>
                    </a:ext>
                  </a:extLst>
                </p14:cNvPr>
                <p14:cNvContentPartPr/>
                <p14:nvPr/>
              </p14:nvContentPartPr>
              <p14:xfrm>
                <a:off x="6441757" y="662011"/>
                <a:ext cx="154080" cy="279360"/>
              </p14:xfrm>
            </p:contentPart>
          </mc:Choice>
          <mc:Fallback xmlns="">
            <p:pic>
              <p:nvPicPr>
                <p:cNvPr id="368" name="Freihand 367">
                  <a:extLst>
                    <a:ext uri="{FF2B5EF4-FFF2-40B4-BE49-F238E27FC236}">
                      <a16:creationId xmlns:a16="http://schemas.microsoft.com/office/drawing/2014/main" id="{FA746725-C600-4A05-A0E2-309351066D67}"/>
                    </a:ext>
                  </a:extLst>
                </p:cNvPr>
                <p:cNvPicPr/>
                <p:nvPr/>
              </p:nvPicPr>
              <p:blipFill>
                <a:blip r:embed="rId571"/>
                <a:stretch>
                  <a:fillRect/>
                </a:stretch>
              </p:blipFill>
              <p:spPr>
                <a:xfrm>
                  <a:off x="6437437" y="657691"/>
                  <a:ext cx="162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9" name="Freihand 368">
                  <a:extLst>
                    <a:ext uri="{FF2B5EF4-FFF2-40B4-BE49-F238E27FC236}">
                      <a16:creationId xmlns:a16="http://schemas.microsoft.com/office/drawing/2014/main" id="{3A331213-380B-4D2B-AB8D-0FF0A3F5215C}"/>
                    </a:ext>
                  </a:extLst>
                </p14:cNvPr>
                <p14:cNvContentPartPr/>
                <p14:nvPr/>
              </p14:nvContentPartPr>
              <p14:xfrm>
                <a:off x="6605557" y="897091"/>
                <a:ext cx="18000" cy="11520"/>
              </p14:xfrm>
            </p:contentPart>
          </mc:Choice>
          <mc:Fallback xmlns="">
            <p:pic>
              <p:nvPicPr>
                <p:cNvPr id="369" name="Freihand 368">
                  <a:extLst>
                    <a:ext uri="{FF2B5EF4-FFF2-40B4-BE49-F238E27FC236}">
                      <a16:creationId xmlns:a16="http://schemas.microsoft.com/office/drawing/2014/main" id="{3A331213-380B-4D2B-AB8D-0FF0A3F5215C}"/>
                    </a:ext>
                  </a:extLst>
                </p:cNvPr>
                <p:cNvPicPr/>
                <p:nvPr/>
              </p:nvPicPr>
              <p:blipFill>
                <a:blip r:embed="rId573"/>
                <a:stretch>
                  <a:fillRect/>
                </a:stretch>
              </p:blipFill>
              <p:spPr>
                <a:xfrm>
                  <a:off x="6600877" y="892771"/>
                  <a:ext cx="26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96B99D72-361F-4160-8976-99254BF84038}"/>
                    </a:ext>
                  </a:extLst>
                </p14:cNvPr>
                <p14:cNvContentPartPr/>
                <p14:nvPr/>
              </p14:nvContentPartPr>
              <p14:xfrm>
                <a:off x="5425117" y="986731"/>
                <a:ext cx="1366920" cy="685440"/>
              </p14:xfrm>
            </p:contentPart>
          </mc:Choice>
          <mc:Fallback xmlns="">
            <p:pic>
              <p:nvPicPr>
                <p:cNvPr id="370" name="Freihand 369">
                  <a:extLst>
                    <a:ext uri="{FF2B5EF4-FFF2-40B4-BE49-F238E27FC236}">
                      <a16:creationId xmlns:a16="http://schemas.microsoft.com/office/drawing/2014/main" id="{96B99D72-361F-4160-8976-99254BF84038}"/>
                    </a:ext>
                  </a:extLst>
                </p:cNvPr>
                <p:cNvPicPr/>
                <p:nvPr/>
              </p:nvPicPr>
              <p:blipFill>
                <a:blip r:embed="rId575"/>
                <a:stretch>
                  <a:fillRect/>
                </a:stretch>
              </p:blipFill>
              <p:spPr>
                <a:xfrm>
                  <a:off x="5420797" y="982411"/>
                  <a:ext cx="13755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9" name="Freihand 338">
                  <a:extLst>
                    <a:ext uri="{FF2B5EF4-FFF2-40B4-BE49-F238E27FC236}">
                      <a16:creationId xmlns:a16="http://schemas.microsoft.com/office/drawing/2014/main" id="{1DAC9372-20DD-494A-AAC7-7D40DAFD2583}"/>
                    </a:ext>
                  </a:extLst>
                </p14:cNvPr>
                <p14:cNvContentPartPr/>
                <p14:nvPr/>
              </p14:nvContentPartPr>
              <p14:xfrm>
                <a:off x="2188357" y="1276171"/>
                <a:ext cx="743400" cy="1440720"/>
              </p14:xfrm>
            </p:contentPart>
          </mc:Choice>
          <mc:Fallback xmlns="">
            <p:pic>
              <p:nvPicPr>
                <p:cNvPr id="339" name="Freihand 338">
                  <a:extLst>
                    <a:ext uri="{FF2B5EF4-FFF2-40B4-BE49-F238E27FC236}">
                      <a16:creationId xmlns:a16="http://schemas.microsoft.com/office/drawing/2014/main" id="{1DAC9372-20DD-494A-AAC7-7D40DAFD2583}"/>
                    </a:ext>
                  </a:extLst>
                </p:cNvPr>
                <p:cNvPicPr/>
                <p:nvPr/>
              </p:nvPicPr>
              <p:blipFill>
                <a:blip r:embed="rId577"/>
                <a:stretch>
                  <a:fillRect/>
                </a:stretch>
              </p:blipFill>
              <p:spPr>
                <a:xfrm>
                  <a:off x="2184037" y="1271851"/>
                  <a:ext cx="752040" cy="1449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0" name="Freihand 339">
                  <a:extLst>
                    <a:ext uri="{FF2B5EF4-FFF2-40B4-BE49-F238E27FC236}">
                      <a16:creationId xmlns:a16="http://schemas.microsoft.com/office/drawing/2014/main" id="{A6A39C66-AC2F-48FD-854C-9754E29D4E0E}"/>
                    </a:ext>
                  </a:extLst>
                </p14:cNvPr>
                <p14:cNvContentPartPr/>
                <p14:nvPr/>
              </p14:nvContentPartPr>
              <p14:xfrm>
                <a:off x="2338837" y="2197411"/>
                <a:ext cx="112680" cy="140400"/>
              </p14:xfrm>
            </p:contentPart>
          </mc:Choice>
          <mc:Fallback xmlns="">
            <p:pic>
              <p:nvPicPr>
                <p:cNvPr id="340" name="Freihand 339">
                  <a:extLst>
                    <a:ext uri="{FF2B5EF4-FFF2-40B4-BE49-F238E27FC236}">
                      <a16:creationId xmlns:a16="http://schemas.microsoft.com/office/drawing/2014/main" id="{A6A39C66-AC2F-48FD-854C-9754E29D4E0E}"/>
                    </a:ext>
                  </a:extLst>
                </p:cNvPr>
                <p:cNvPicPr/>
                <p:nvPr/>
              </p:nvPicPr>
              <p:blipFill>
                <a:blip r:embed="rId579"/>
                <a:stretch>
                  <a:fillRect/>
                </a:stretch>
              </p:blipFill>
              <p:spPr>
                <a:xfrm>
                  <a:off x="2334517" y="2193091"/>
                  <a:ext cx="12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7" name="Freihand 376">
                  <a:extLst>
                    <a:ext uri="{FF2B5EF4-FFF2-40B4-BE49-F238E27FC236}">
                      <a16:creationId xmlns:a16="http://schemas.microsoft.com/office/drawing/2014/main" id="{40DD37F6-2E48-443A-AC25-1935E028C70F}"/>
                    </a:ext>
                  </a:extLst>
                </p14:cNvPr>
                <p14:cNvContentPartPr/>
                <p14:nvPr/>
              </p14:nvContentPartPr>
              <p14:xfrm>
                <a:off x="2377717" y="2409091"/>
                <a:ext cx="29520" cy="241200"/>
              </p14:xfrm>
            </p:contentPart>
          </mc:Choice>
          <mc:Fallback xmlns="">
            <p:pic>
              <p:nvPicPr>
                <p:cNvPr id="377" name="Freihand 376">
                  <a:extLst>
                    <a:ext uri="{FF2B5EF4-FFF2-40B4-BE49-F238E27FC236}">
                      <a16:creationId xmlns:a16="http://schemas.microsoft.com/office/drawing/2014/main" id="{40DD37F6-2E48-443A-AC25-1935E028C70F}"/>
                    </a:ext>
                  </a:extLst>
                </p:cNvPr>
                <p:cNvPicPr/>
                <p:nvPr/>
              </p:nvPicPr>
              <p:blipFill>
                <a:blip r:embed="rId581"/>
                <a:stretch>
                  <a:fillRect/>
                </a:stretch>
              </p:blipFill>
              <p:spPr>
                <a:xfrm>
                  <a:off x="2373397" y="2404771"/>
                  <a:ext cx="38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8" name="Freihand 377">
                  <a:extLst>
                    <a:ext uri="{FF2B5EF4-FFF2-40B4-BE49-F238E27FC236}">
                      <a16:creationId xmlns:a16="http://schemas.microsoft.com/office/drawing/2014/main" id="{5B5A244F-42C8-4A0C-9646-5AC6023FB13A}"/>
                    </a:ext>
                  </a:extLst>
                </p14:cNvPr>
                <p14:cNvContentPartPr/>
                <p14:nvPr/>
              </p14:nvContentPartPr>
              <p14:xfrm>
                <a:off x="2379517" y="3232411"/>
                <a:ext cx="21240" cy="823320"/>
              </p14:xfrm>
            </p:contentPart>
          </mc:Choice>
          <mc:Fallback xmlns="">
            <p:pic>
              <p:nvPicPr>
                <p:cNvPr id="378" name="Freihand 377">
                  <a:extLst>
                    <a:ext uri="{FF2B5EF4-FFF2-40B4-BE49-F238E27FC236}">
                      <a16:creationId xmlns:a16="http://schemas.microsoft.com/office/drawing/2014/main" id="{5B5A244F-42C8-4A0C-9646-5AC6023FB13A}"/>
                    </a:ext>
                  </a:extLst>
                </p:cNvPr>
                <p:cNvPicPr/>
                <p:nvPr/>
              </p:nvPicPr>
              <p:blipFill>
                <a:blip r:embed="rId583"/>
                <a:stretch>
                  <a:fillRect/>
                </a:stretch>
              </p:blipFill>
              <p:spPr>
                <a:xfrm>
                  <a:off x="2375197" y="3228091"/>
                  <a:ext cx="2988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8" name="Freihand 387">
                  <a:extLst>
                    <a:ext uri="{FF2B5EF4-FFF2-40B4-BE49-F238E27FC236}">
                      <a16:creationId xmlns:a16="http://schemas.microsoft.com/office/drawing/2014/main" id="{EFC2F156-799B-4B31-9481-AD1D27240C63}"/>
                    </a:ext>
                  </a:extLst>
                </p14:cNvPr>
                <p14:cNvContentPartPr/>
                <p14:nvPr/>
              </p14:nvContentPartPr>
              <p14:xfrm>
                <a:off x="3324157" y="3762691"/>
                <a:ext cx="26280" cy="296280"/>
              </p14:xfrm>
            </p:contentPart>
          </mc:Choice>
          <mc:Fallback xmlns="">
            <p:pic>
              <p:nvPicPr>
                <p:cNvPr id="388" name="Freihand 387">
                  <a:extLst>
                    <a:ext uri="{FF2B5EF4-FFF2-40B4-BE49-F238E27FC236}">
                      <a16:creationId xmlns:a16="http://schemas.microsoft.com/office/drawing/2014/main" id="{EFC2F156-799B-4B31-9481-AD1D27240C63}"/>
                    </a:ext>
                  </a:extLst>
                </p:cNvPr>
                <p:cNvPicPr/>
                <p:nvPr/>
              </p:nvPicPr>
              <p:blipFill>
                <a:blip r:embed="rId585"/>
                <a:stretch>
                  <a:fillRect/>
                </a:stretch>
              </p:blipFill>
              <p:spPr>
                <a:xfrm>
                  <a:off x="3319837" y="3758371"/>
                  <a:ext cx="349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9" name="Freihand 388">
                  <a:extLst>
                    <a:ext uri="{FF2B5EF4-FFF2-40B4-BE49-F238E27FC236}">
                      <a16:creationId xmlns:a16="http://schemas.microsoft.com/office/drawing/2014/main" id="{95C28D95-9EEC-4CBF-80F2-F1A6A416DDDC}"/>
                    </a:ext>
                  </a:extLst>
                </p14:cNvPr>
                <p14:cNvContentPartPr/>
                <p14:nvPr/>
              </p14:nvContentPartPr>
              <p14:xfrm>
                <a:off x="3284197" y="4286491"/>
                <a:ext cx="18360" cy="257760"/>
              </p14:xfrm>
            </p:contentPart>
          </mc:Choice>
          <mc:Fallback xmlns="">
            <p:pic>
              <p:nvPicPr>
                <p:cNvPr id="389" name="Freihand 388">
                  <a:extLst>
                    <a:ext uri="{FF2B5EF4-FFF2-40B4-BE49-F238E27FC236}">
                      <a16:creationId xmlns:a16="http://schemas.microsoft.com/office/drawing/2014/main" id="{95C28D95-9EEC-4CBF-80F2-F1A6A416DDDC}"/>
                    </a:ext>
                  </a:extLst>
                </p:cNvPr>
                <p:cNvPicPr/>
                <p:nvPr/>
              </p:nvPicPr>
              <p:blipFill>
                <a:blip r:embed="rId587"/>
                <a:stretch>
                  <a:fillRect/>
                </a:stretch>
              </p:blipFill>
              <p:spPr>
                <a:xfrm>
                  <a:off x="3279877" y="4282171"/>
                  <a:ext cx="27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0" name="Freihand 389">
                  <a:extLst>
                    <a:ext uri="{FF2B5EF4-FFF2-40B4-BE49-F238E27FC236}">
                      <a16:creationId xmlns:a16="http://schemas.microsoft.com/office/drawing/2014/main" id="{034C800A-8BEF-4032-B728-1C126F4A33AF}"/>
                    </a:ext>
                  </a:extLst>
                </p14:cNvPr>
                <p14:cNvContentPartPr/>
                <p14:nvPr/>
              </p14:nvContentPartPr>
              <p14:xfrm>
                <a:off x="3244597" y="4696531"/>
                <a:ext cx="23760" cy="101880"/>
              </p14:xfrm>
            </p:contentPart>
          </mc:Choice>
          <mc:Fallback xmlns="">
            <p:pic>
              <p:nvPicPr>
                <p:cNvPr id="390" name="Freihand 389">
                  <a:extLst>
                    <a:ext uri="{FF2B5EF4-FFF2-40B4-BE49-F238E27FC236}">
                      <a16:creationId xmlns:a16="http://schemas.microsoft.com/office/drawing/2014/main" id="{034C800A-8BEF-4032-B728-1C126F4A33AF}"/>
                    </a:ext>
                  </a:extLst>
                </p:cNvPr>
                <p:cNvPicPr/>
                <p:nvPr/>
              </p:nvPicPr>
              <p:blipFill>
                <a:blip r:embed="rId589"/>
                <a:stretch>
                  <a:fillRect/>
                </a:stretch>
              </p:blipFill>
              <p:spPr>
                <a:xfrm>
                  <a:off x="3240277" y="4692211"/>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1" name="Freihand 390">
                  <a:extLst>
                    <a:ext uri="{FF2B5EF4-FFF2-40B4-BE49-F238E27FC236}">
                      <a16:creationId xmlns:a16="http://schemas.microsoft.com/office/drawing/2014/main" id="{254414ED-1A7D-4AD7-809F-CA3110149B94}"/>
                    </a:ext>
                  </a:extLst>
                </p14:cNvPr>
                <p14:cNvContentPartPr/>
                <p14:nvPr/>
              </p14:nvContentPartPr>
              <p14:xfrm>
                <a:off x="3319117" y="4934491"/>
                <a:ext cx="312840" cy="287640"/>
              </p14:xfrm>
            </p:contentPart>
          </mc:Choice>
          <mc:Fallback xmlns="">
            <p:pic>
              <p:nvPicPr>
                <p:cNvPr id="391" name="Freihand 390">
                  <a:extLst>
                    <a:ext uri="{FF2B5EF4-FFF2-40B4-BE49-F238E27FC236}">
                      <a16:creationId xmlns:a16="http://schemas.microsoft.com/office/drawing/2014/main" id="{254414ED-1A7D-4AD7-809F-CA3110149B94}"/>
                    </a:ext>
                  </a:extLst>
                </p:cNvPr>
                <p:cNvPicPr/>
                <p:nvPr/>
              </p:nvPicPr>
              <p:blipFill>
                <a:blip r:embed="rId591"/>
                <a:stretch>
                  <a:fillRect/>
                </a:stretch>
              </p:blipFill>
              <p:spPr>
                <a:xfrm>
                  <a:off x="3314797" y="4930171"/>
                  <a:ext cx="321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2" name="Freihand 391">
                  <a:extLst>
                    <a:ext uri="{FF2B5EF4-FFF2-40B4-BE49-F238E27FC236}">
                      <a16:creationId xmlns:a16="http://schemas.microsoft.com/office/drawing/2014/main" id="{92C814CB-0CB9-4CEC-9ACA-D4548CF6C165}"/>
                    </a:ext>
                  </a:extLst>
                </p14:cNvPr>
                <p14:cNvContentPartPr/>
                <p14:nvPr/>
              </p14:nvContentPartPr>
              <p14:xfrm>
                <a:off x="3237397" y="4850971"/>
                <a:ext cx="213840" cy="155880"/>
              </p14:xfrm>
            </p:contentPart>
          </mc:Choice>
          <mc:Fallback xmlns="">
            <p:pic>
              <p:nvPicPr>
                <p:cNvPr id="392" name="Freihand 391">
                  <a:extLst>
                    <a:ext uri="{FF2B5EF4-FFF2-40B4-BE49-F238E27FC236}">
                      <a16:creationId xmlns:a16="http://schemas.microsoft.com/office/drawing/2014/main" id="{92C814CB-0CB9-4CEC-9ACA-D4548CF6C165}"/>
                    </a:ext>
                  </a:extLst>
                </p:cNvPr>
                <p:cNvPicPr/>
                <p:nvPr/>
              </p:nvPicPr>
              <p:blipFill>
                <a:blip r:embed="rId593"/>
                <a:stretch>
                  <a:fillRect/>
                </a:stretch>
              </p:blipFill>
              <p:spPr>
                <a:xfrm>
                  <a:off x="3233077" y="4846651"/>
                  <a:ext cx="222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5" name="Freihand 394">
                  <a:extLst>
                    <a:ext uri="{FF2B5EF4-FFF2-40B4-BE49-F238E27FC236}">
                      <a16:creationId xmlns:a16="http://schemas.microsoft.com/office/drawing/2014/main" id="{A8061F28-F02F-4E0D-A277-7CABF75888C6}"/>
                    </a:ext>
                  </a:extLst>
                </p14:cNvPr>
                <p14:cNvContentPartPr/>
                <p14:nvPr/>
              </p14:nvContentPartPr>
              <p14:xfrm>
                <a:off x="3661477" y="5326531"/>
                <a:ext cx="136080" cy="149040"/>
              </p14:xfrm>
            </p:contentPart>
          </mc:Choice>
          <mc:Fallback xmlns="">
            <p:pic>
              <p:nvPicPr>
                <p:cNvPr id="395" name="Freihand 394">
                  <a:extLst>
                    <a:ext uri="{FF2B5EF4-FFF2-40B4-BE49-F238E27FC236}">
                      <a16:creationId xmlns:a16="http://schemas.microsoft.com/office/drawing/2014/main" id="{A8061F28-F02F-4E0D-A277-7CABF75888C6}"/>
                    </a:ext>
                  </a:extLst>
                </p:cNvPr>
                <p:cNvPicPr/>
                <p:nvPr/>
              </p:nvPicPr>
              <p:blipFill>
                <a:blip r:embed="rId595"/>
                <a:stretch>
                  <a:fillRect/>
                </a:stretch>
              </p:blipFill>
              <p:spPr>
                <a:xfrm>
                  <a:off x="3657157" y="5322211"/>
                  <a:ext cx="144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6" name="Freihand 395">
                  <a:extLst>
                    <a:ext uri="{FF2B5EF4-FFF2-40B4-BE49-F238E27FC236}">
                      <a16:creationId xmlns:a16="http://schemas.microsoft.com/office/drawing/2014/main" id="{0BAB8638-8CEE-4029-8E94-CB6ECB3C2AEE}"/>
                    </a:ext>
                  </a:extLst>
                </p14:cNvPr>
                <p14:cNvContentPartPr/>
                <p14:nvPr/>
              </p14:nvContentPartPr>
              <p14:xfrm>
                <a:off x="3797197" y="5269291"/>
                <a:ext cx="93240" cy="131040"/>
              </p14:xfrm>
            </p:contentPart>
          </mc:Choice>
          <mc:Fallback xmlns="">
            <p:pic>
              <p:nvPicPr>
                <p:cNvPr id="396" name="Freihand 395">
                  <a:extLst>
                    <a:ext uri="{FF2B5EF4-FFF2-40B4-BE49-F238E27FC236}">
                      <a16:creationId xmlns:a16="http://schemas.microsoft.com/office/drawing/2014/main" id="{0BAB8638-8CEE-4029-8E94-CB6ECB3C2AEE}"/>
                    </a:ext>
                  </a:extLst>
                </p:cNvPr>
                <p:cNvPicPr/>
                <p:nvPr/>
              </p:nvPicPr>
              <p:blipFill>
                <a:blip r:embed="rId597"/>
                <a:stretch>
                  <a:fillRect/>
                </a:stretch>
              </p:blipFill>
              <p:spPr>
                <a:xfrm>
                  <a:off x="3792877" y="5264971"/>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7" name="Freihand 396">
                  <a:extLst>
                    <a:ext uri="{FF2B5EF4-FFF2-40B4-BE49-F238E27FC236}">
                      <a16:creationId xmlns:a16="http://schemas.microsoft.com/office/drawing/2014/main" id="{6D4923CD-44F5-4028-AC6B-17A701F040D9}"/>
                    </a:ext>
                  </a:extLst>
                </p14:cNvPr>
                <p14:cNvContentPartPr/>
                <p14:nvPr/>
              </p14:nvContentPartPr>
              <p14:xfrm>
                <a:off x="3921757" y="5316451"/>
                <a:ext cx="90360" cy="169200"/>
              </p14:xfrm>
            </p:contentPart>
          </mc:Choice>
          <mc:Fallback xmlns="">
            <p:pic>
              <p:nvPicPr>
                <p:cNvPr id="397" name="Freihand 396">
                  <a:extLst>
                    <a:ext uri="{FF2B5EF4-FFF2-40B4-BE49-F238E27FC236}">
                      <a16:creationId xmlns:a16="http://schemas.microsoft.com/office/drawing/2014/main" id="{6D4923CD-44F5-4028-AC6B-17A701F040D9}"/>
                    </a:ext>
                  </a:extLst>
                </p:cNvPr>
                <p:cNvPicPr/>
                <p:nvPr/>
              </p:nvPicPr>
              <p:blipFill>
                <a:blip r:embed="rId599"/>
                <a:stretch>
                  <a:fillRect/>
                </a:stretch>
              </p:blipFill>
              <p:spPr>
                <a:xfrm>
                  <a:off x="3917437" y="5312131"/>
                  <a:ext cx="9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8" name="Freihand 397">
                  <a:extLst>
                    <a:ext uri="{FF2B5EF4-FFF2-40B4-BE49-F238E27FC236}">
                      <a16:creationId xmlns:a16="http://schemas.microsoft.com/office/drawing/2014/main" id="{1B2B3215-53BB-4571-8FFC-8DCB4F439244}"/>
                    </a:ext>
                  </a:extLst>
                </p14:cNvPr>
                <p14:cNvContentPartPr/>
                <p14:nvPr/>
              </p14:nvContentPartPr>
              <p14:xfrm>
                <a:off x="4074037" y="5340571"/>
                <a:ext cx="106920" cy="90360"/>
              </p14:xfrm>
            </p:contentPart>
          </mc:Choice>
          <mc:Fallback xmlns="">
            <p:pic>
              <p:nvPicPr>
                <p:cNvPr id="398" name="Freihand 397">
                  <a:extLst>
                    <a:ext uri="{FF2B5EF4-FFF2-40B4-BE49-F238E27FC236}">
                      <a16:creationId xmlns:a16="http://schemas.microsoft.com/office/drawing/2014/main" id="{1B2B3215-53BB-4571-8FFC-8DCB4F439244}"/>
                    </a:ext>
                  </a:extLst>
                </p:cNvPr>
                <p:cNvPicPr/>
                <p:nvPr/>
              </p:nvPicPr>
              <p:blipFill>
                <a:blip r:embed="rId601"/>
                <a:stretch>
                  <a:fillRect/>
                </a:stretch>
              </p:blipFill>
              <p:spPr>
                <a:xfrm>
                  <a:off x="4069717" y="5336251"/>
                  <a:ext cx="115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9" name="Freihand 398">
                  <a:extLst>
                    <a:ext uri="{FF2B5EF4-FFF2-40B4-BE49-F238E27FC236}">
                      <a16:creationId xmlns:a16="http://schemas.microsoft.com/office/drawing/2014/main" id="{A669E106-C648-4A72-A888-8043299A4108}"/>
                    </a:ext>
                  </a:extLst>
                </p14:cNvPr>
                <p14:cNvContentPartPr/>
                <p14:nvPr/>
              </p14:nvContentPartPr>
              <p14:xfrm>
                <a:off x="4203277" y="5414731"/>
                <a:ext cx="83880" cy="83520"/>
              </p14:xfrm>
            </p:contentPart>
          </mc:Choice>
          <mc:Fallback xmlns="">
            <p:pic>
              <p:nvPicPr>
                <p:cNvPr id="399" name="Freihand 398">
                  <a:extLst>
                    <a:ext uri="{FF2B5EF4-FFF2-40B4-BE49-F238E27FC236}">
                      <a16:creationId xmlns:a16="http://schemas.microsoft.com/office/drawing/2014/main" id="{A669E106-C648-4A72-A888-8043299A4108}"/>
                    </a:ext>
                  </a:extLst>
                </p:cNvPr>
                <p:cNvPicPr/>
                <p:nvPr/>
              </p:nvPicPr>
              <p:blipFill>
                <a:blip r:embed="rId603"/>
                <a:stretch>
                  <a:fillRect/>
                </a:stretch>
              </p:blipFill>
              <p:spPr>
                <a:xfrm>
                  <a:off x="4198957" y="5410411"/>
                  <a:ext cx="92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0" name="Freihand 399">
                  <a:extLst>
                    <a:ext uri="{FF2B5EF4-FFF2-40B4-BE49-F238E27FC236}">
                      <a16:creationId xmlns:a16="http://schemas.microsoft.com/office/drawing/2014/main" id="{30824D50-ADA4-44A7-9A36-DF69A16F3CEC}"/>
                    </a:ext>
                  </a:extLst>
                </p14:cNvPr>
                <p14:cNvContentPartPr/>
                <p14:nvPr/>
              </p14:nvContentPartPr>
              <p14:xfrm>
                <a:off x="4296877" y="5287651"/>
                <a:ext cx="57600" cy="241200"/>
              </p14:xfrm>
            </p:contentPart>
          </mc:Choice>
          <mc:Fallback xmlns="">
            <p:pic>
              <p:nvPicPr>
                <p:cNvPr id="400" name="Freihand 399">
                  <a:extLst>
                    <a:ext uri="{FF2B5EF4-FFF2-40B4-BE49-F238E27FC236}">
                      <a16:creationId xmlns:a16="http://schemas.microsoft.com/office/drawing/2014/main" id="{30824D50-ADA4-44A7-9A36-DF69A16F3CEC}"/>
                    </a:ext>
                  </a:extLst>
                </p:cNvPr>
                <p:cNvPicPr/>
                <p:nvPr/>
              </p:nvPicPr>
              <p:blipFill>
                <a:blip r:embed="rId605"/>
                <a:stretch>
                  <a:fillRect/>
                </a:stretch>
              </p:blipFill>
              <p:spPr>
                <a:xfrm>
                  <a:off x="4292557" y="5283331"/>
                  <a:ext cx="6624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6">
            <p14:nvContentPartPr>
              <p14:cNvPr id="21" name="Freihand 20">
                <a:extLst>
                  <a:ext uri="{FF2B5EF4-FFF2-40B4-BE49-F238E27FC236}">
                    <a16:creationId xmlns:a16="http://schemas.microsoft.com/office/drawing/2014/main" id="{A99DBE6A-0CB3-4A41-822C-4665C1A3CF4B}"/>
                  </a:ext>
                </a:extLst>
              </p14:cNvPr>
              <p14:cNvContentPartPr/>
              <p14:nvPr/>
            </p14:nvContentPartPr>
            <p14:xfrm>
              <a:off x="7922077" y="1387051"/>
              <a:ext cx="238320" cy="49320"/>
            </p14:xfrm>
          </p:contentPart>
        </mc:Choice>
        <mc:Fallback xmlns="">
          <p:pic>
            <p:nvPicPr>
              <p:cNvPr id="21" name="Freihand 20">
                <a:extLst>
                  <a:ext uri="{FF2B5EF4-FFF2-40B4-BE49-F238E27FC236}">
                    <a16:creationId xmlns:a16="http://schemas.microsoft.com/office/drawing/2014/main" id="{A99DBE6A-0CB3-4A41-822C-4665C1A3CF4B}"/>
                  </a:ext>
                </a:extLst>
              </p:cNvPr>
              <p:cNvPicPr/>
              <p:nvPr/>
            </p:nvPicPr>
            <p:blipFill>
              <a:blip r:embed="rId607"/>
              <a:stretch>
                <a:fillRect/>
              </a:stretch>
            </p:blipFill>
            <p:spPr>
              <a:xfrm>
                <a:off x="7917757" y="1382731"/>
                <a:ext cx="246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4" name="Freihand 23">
                <a:extLst>
                  <a:ext uri="{FF2B5EF4-FFF2-40B4-BE49-F238E27FC236}">
                    <a16:creationId xmlns:a16="http://schemas.microsoft.com/office/drawing/2014/main" id="{D0366DE9-07E4-4530-9BA5-FF3EABE5F3D1}"/>
                  </a:ext>
                </a:extLst>
              </p14:cNvPr>
              <p14:cNvContentPartPr/>
              <p14:nvPr/>
            </p14:nvContentPartPr>
            <p14:xfrm>
              <a:off x="6959797" y="1464811"/>
              <a:ext cx="261360" cy="28440"/>
            </p14:xfrm>
          </p:contentPart>
        </mc:Choice>
        <mc:Fallback xmlns="">
          <p:pic>
            <p:nvPicPr>
              <p:cNvPr id="24" name="Freihand 23">
                <a:extLst>
                  <a:ext uri="{FF2B5EF4-FFF2-40B4-BE49-F238E27FC236}">
                    <a16:creationId xmlns:a16="http://schemas.microsoft.com/office/drawing/2014/main" id="{D0366DE9-07E4-4530-9BA5-FF3EABE5F3D1}"/>
                  </a:ext>
                </a:extLst>
              </p:cNvPr>
              <p:cNvPicPr/>
              <p:nvPr/>
            </p:nvPicPr>
            <p:blipFill>
              <a:blip r:embed="rId609"/>
              <a:stretch>
                <a:fillRect/>
              </a:stretch>
            </p:blipFill>
            <p:spPr>
              <a:xfrm>
                <a:off x="6955477" y="1460491"/>
                <a:ext cx="270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3" name="Freihand 32">
                <a:extLst>
                  <a:ext uri="{FF2B5EF4-FFF2-40B4-BE49-F238E27FC236}">
                    <a16:creationId xmlns:a16="http://schemas.microsoft.com/office/drawing/2014/main" id="{D0AABE1C-21D3-4544-A5BD-4587D5F0350B}"/>
                  </a:ext>
                </a:extLst>
              </p14:cNvPr>
              <p14:cNvContentPartPr/>
              <p14:nvPr/>
            </p14:nvContentPartPr>
            <p14:xfrm>
              <a:off x="7134037" y="2212171"/>
              <a:ext cx="464040" cy="877320"/>
            </p14:xfrm>
          </p:contentPart>
        </mc:Choice>
        <mc:Fallback xmlns="">
          <p:pic>
            <p:nvPicPr>
              <p:cNvPr id="33" name="Freihand 32">
                <a:extLst>
                  <a:ext uri="{FF2B5EF4-FFF2-40B4-BE49-F238E27FC236}">
                    <a16:creationId xmlns:a16="http://schemas.microsoft.com/office/drawing/2014/main" id="{D0AABE1C-21D3-4544-A5BD-4587D5F0350B}"/>
                  </a:ext>
                </a:extLst>
              </p:cNvPr>
              <p:cNvPicPr/>
              <p:nvPr/>
            </p:nvPicPr>
            <p:blipFill>
              <a:blip r:embed="rId611"/>
              <a:stretch>
                <a:fillRect/>
              </a:stretch>
            </p:blipFill>
            <p:spPr>
              <a:xfrm>
                <a:off x="7129717" y="2207851"/>
                <a:ext cx="472680" cy="885960"/>
              </a:xfrm>
              <a:prstGeom prst="rect">
                <a:avLst/>
              </a:prstGeom>
            </p:spPr>
          </p:pic>
        </mc:Fallback>
      </mc:AlternateContent>
      <p:grpSp>
        <p:nvGrpSpPr>
          <p:cNvPr id="41" name="Gruppieren 40">
            <a:extLst>
              <a:ext uri="{FF2B5EF4-FFF2-40B4-BE49-F238E27FC236}">
                <a16:creationId xmlns:a16="http://schemas.microsoft.com/office/drawing/2014/main" id="{004144B4-882A-420D-BEEC-BC34E5018082}"/>
              </a:ext>
            </a:extLst>
          </p:cNvPr>
          <p:cNvGrpSpPr/>
          <p:nvPr/>
        </p:nvGrpSpPr>
        <p:grpSpPr>
          <a:xfrm>
            <a:off x="7659997" y="2314771"/>
            <a:ext cx="792720" cy="543240"/>
            <a:chOff x="7659997" y="2314771"/>
            <a:chExt cx="792720" cy="543240"/>
          </a:xfrm>
        </p:grpSpPr>
        <mc:AlternateContent xmlns:mc="http://schemas.openxmlformats.org/markup-compatibility/2006" xmlns:p14="http://schemas.microsoft.com/office/powerpoint/2010/main">
          <mc:Choice Requires="p14">
            <p:contentPart p14:bwMode="auto" r:id="rId612">
              <p14:nvContentPartPr>
                <p14:cNvPr id="36" name="Freihand 35">
                  <a:extLst>
                    <a:ext uri="{FF2B5EF4-FFF2-40B4-BE49-F238E27FC236}">
                      <a16:creationId xmlns:a16="http://schemas.microsoft.com/office/drawing/2014/main" id="{0A102234-BBF9-4CB2-ACE6-D4036ED8FFCD}"/>
                    </a:ext>
                  </a:extLst>
                </p14:cNvPr>
                <p14:cNvContentPartPr/>
                <p14:nvPr/>
              </p14:nvContentPartPr>
              <p14:xfrm>
                <a:off x="7659997" y="2362291"/>
                <a:ext cx="325080" cy="451080"/>
              </p14:xfrm>
            </p:contentPart>
          </mc:Choice>
          <mc:Fallback xmlns="">
            <p:pic>
              <p:nvPicPr>
                <p:cNvPr id="36" name="Freihand 35">
                  <a:extLst>
                    <a:ext uri="{FF2B5EF4-FFF2-40B4-BE49-F238E27FC236}">
                      <a16:creationId xmlns:a16="http://schemas.microsoft.com/office/drawing/2014/main" id="{0A102234-BBF9-4CB2-ACE6-D4036ED8FFCD}"/>
                    </a:ext>
                  </a:extLst>
                </p:cNvPr>
                <p:cNvPicPr/>
                <p:nvPr/>
              </p:nvPicPr>
              <p:blipFill>
                <a:blip r:embed="rId613"/>
                <a:stretch>
                  <a:fillRect/>
                </a:stretch>
              </p:blipFill>
              <p:spPr>
                <a:xfrm>
                  <a:off x="7655677" y="2357971"/>
                  <a:ext cx="33372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 name="Freihand 38">
                  <a:extLst>
                    <a:ext uri="{FF2B5EF4-FFF2-40B4-BE49-F238E27FC236}">
                      <a16:creationId xmlns:a16="http://schemas.microsoft.com/office/drawing/2014/main" id="{E1F48688-93B4-4055-ADEC-D9E517194058}"/>
                    </a:ext>
                  </a:extLst>
                </p14:cNvPr>
                <p14:cNvContentPartPr/>
                <p14:nvPr/>
              </p14:nvContentPartPr>
              <p14:xfrm>
                <a:off x="8146717" y="2314771"/>
                <a:ext cx="306000" cy="543240"/>
              </p14:xfrm>
            </p:contentPart>
          </mc:Choice>
          <mc:Fallback xmlns="">
            <p:pic>
              <p:nvPicPr>
                <p:cNvPr id="39" name="Freihand 38">
                  <a:extLst>
                    <a:ext uri="{FF2B5EF4-FFF2-40B4-BE49-F238E27FC236}">
                      <a16:creationId xmlns:a16="http://schemas.microsoft.com/office/drawing/2014/main" id="{E1F48688-93B4-4055-ADEC-D9E517194058}"/>
                    </a:ext>
                  </a:extLst>
                </p:cNvPr>
                <p:cNvPicPr/>
                <p:nvPr/>
              </p:nvPicPr>
              <p:blipFill>
                <a:blip r:embed="rId615"/>
                <a:stretch>
                  <a:fillRect/>
                </a:stretch>
              </p:blipFill>
              <p:spPr>
                <a:xfrm>
                  <a:off x="8142397" y="2310451"/>
                  <a:ext cx="314640" cy="55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6">
            <p14:nvContentPartPr>
              <p14:cNvPr id="46" name="Freihand 45">
                <a:extLst>
                  <a:ext uri="{FF2B5EF4-FFF2-40B4-BE49-F238E27FC236}">
                    <a16:creationId xmlns:a16="http://schemas.microsoft.com/office/drawing/2014/main" id="{F4E3D26F-7070-4474-8134-7B19C5561A69}"/>
                  </a:ext>
                </a:extLst>
              </p14:cNvPr>
              <p14:cNvContentPartPr/>
              <p14:nvPr/>
            </p14:nvContentPartPr>
            <p14:xfrm>
              <a:off x="8543077" y="2240971"/>
              <a:ext cx="327600" cy="545760"/>
            </p14:xfrm>
          </p:contentPart>
        </mc:Choice>
        <mc:Fallback xmlns="">
          <p:pic>
            <p:nvPicPr>
              <p:cNvPr id="46" name="Freihand 45">
                <a:extLst>
                  <a:ext uri="{FF2B5EF4-FFF2-40B4-BE49-F238E27FC236}">
                    <a16:creationId xmlns:a16="http://schemas.microsoft.com/office/drawing/2014/main" id="{F4E3D26F-7070-4474-8134-7B19C5561A69}"/>
                  </a:ext>
                </a:extLst>
              </p:cNvPr>
              <p:cNvPicPr/>
              <p:nvPr/>
            </p:nvPicPr>
            <p:blipFill>
              <a:blip r:embed="rId617"/>
              <a:stretch>
                <a:fillRect/>
              </a:stretch>
            </p:blipFill>
            <p:spPr>
              <a:xfrm>
                <a:off x="8538757" y="2236651"/>
                <a:ext cx="33624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9" name="Freihand 48">
                <a:extLst>
                  <a:ext uri="{FF2B5EF4-FFF2-40B4-BE49-F238E27FC236}">
                    <a16:creationId xmlns:a16="http://schemas.microsoft.com/office/drawing/2014/main" id="{D430E7F6-EE54-4E84-8973-42416386282A}"/>
                  </a:ext>
                </a:extLst>
              </p14:cNvPr>
              <p14:cNvContentPartPr/>
              <p14:nvPr/>
            </p14:nvContentPartPr>
            <p14:xfrm>
              <a:off x="9130957" y="2145931"/>
              <a:ext cx="632160" cy="695160"/>
            </p14:xfrm>
          </p:contentPart>
        </mc:Choice>
        <mc:Fallback xmlns="">
          <p:pic>
            <p:nvPicPr>
              <p:cNvPr id="49" name="Freihand 48">
                <a:extLst>
                  <a:ext uri="{FF2B5EF4-FFF2-40B4-BE49-F238E27FC236}">
                    <a16:creationId xmlns:a16="http://schemas.microsoft.com/office/drawing/2014/main" id="{D430E7F6-EE54-4E84-8973-42416386282A}"/>
                  </a:ext>
                </a:extLst>
              </p:cNvPr>
              <p:cNvPicPr/>
              <p:nvPr/>
            </p:nvPicPr>
            <p:blipFill>
              <a:blip r:embed="rId619"/>
              <a:stretch>
                <a:fillRect/>
              </a:stretch>
            </p:blipFill>
            <p:spPr>
              <a:xfrm>
                <a:off x="9126637" y="2141611"/>
                <a:ext cx="64080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60" name="Freihand 59">
                <a:extLst>
                  <a:ext uri="{FF2B5EF4-FFF2-40B4-BE49-F238E27FC236}">
                    <a16:creationId xmlns:a16="http://schemas.microsoft.com/office/drawing/2014/main" id="{D6A0A913-7223-433B-9311-7C35E00F43B3}"/>
                  </a:ext>
                </a:extLst>
              </p14:cNvPr>
              <p14:cNvContentPartPr/>
              <p14:nvPr/>
            </p14:nvContentPartPr>
            <p14:xfrm>
              <a:off x="2828797" y="3488731"/>
              <a:ext cx="112680" cy="132120"/>
            </p14:xfrm>
          </p:contentPart>
        </mc:Choice>
        <mc:Fallback xmlns="">
          <p:pic>
            <p:nvPicPr>
              <p:cNvPr id="60" name="Freihand 59">
                <a:extLst>
                  <a:ext uri="{FF2B5EF4-FFF2-40B4-BE49-F238E27FC236}">
                    <a16:creationId xmlns:a16="http://schemas.microsoft.com/office/drawing/2014/main" id="{D6A0A913-7223-433B-9311-7C35E00F43B3}"/>
                  </a:ext>
                </a:extLst>
              </p:cNvPr>
              <p:cNvPicPr/>
              <p:nvPr/>
            </p:nvPicPr>
            <p:blipFill>
              <a:blip r:embed="rId621"/>
              <a:stretch>
                <a:fillRect/>
              </a:stretch>
            </p:blipFill>
            <p:spPr>
              <a:xfrm>
                <a:off x="2824477" y="3484411"/>
                <a:ext cx="121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67" name="Freihand 66">
                <a:extLst>
                  <a:ext uri="{FF2B5EF4-FFF2-40B4-BE49-F238E27FC236}">
                    <a16:creationId xmlns:a16="http://schemas.microsoft.com/office/drawing/2014/main" id="{13D8BC69-B9A9-4670-AF6D-A18131BDEC9E}"/>
                  </a:ext>
                </a:extLst>
              </p14:cNvPr>
              <p14:cNvContentPartPr/>
              <p14:nvPr/>
            </p14:nvContentPartPr>
            <p14:xfrm>
              <a:off x="7130077" y="2218651"/>
              <a:ext cx="382320" cy="969120"/>
            </p14:xfrm>
          </p:contentPart>
        </mc:Choice>
        <mc:Fallback xmlns="">
          <p:pic>
            <p:nvPicPr>
              <p:cNvPr id="67" name="Freihand 66">
                <a:extLst>
                  <a:ext uri="{FF2B5EF4-FFF2-40B4-BE49-F238E27FC236}">
                    <a16:creationId xmlns:a16="http://schemas.microsoft.com/office/drawing/2014/main" id="{13D8BC69-B9A9-4670-AF6D-A18131BDEC9E}"/>
                  </a:ext>
                </a:extLst>
              </p:cNvPr>
              <p:cNvPicPr/>
              <p:nvPr/>
            </p:nvPicPr>
            <p:blipFill>
              <a:blip r:embed="rId623"/>
              <a:stretch>
                <a:fillRect/>
              </a:stretch>
            </p:blipFill>
            <p:spPr>
              <a:xfrm>
                <a:off x="7125757" y="2214331"/>
                <a:ext cx="390960" cy="977760"/>
              </a:xfrm>
              <a:prstGeom prst="rect">
                <a:avLst/>
              </a:prstGeom>
            </p:spPr>
          </p:pic>
        </mc:Fallback>
      </mc:AlternateContent>
      <p:grpSp>
        <p:nvGrpSpPr>
          <p:cNvPr id="77" name="Gruppieren 76">
            <a:extLst>
              <a:ext uri="{FF2B5EF4-FFF2-40B4-BE49-F238E27FC236}">
                <a16:creationId xmlns:a16="http://schemas.microsoft.com/office/drawing/2014/main" id="{B12ECBD3-5B93-4642-8398-7C8A760A4BB4}"/>
              </a:ext>
            </a:extLst>
          </p:cNvPr>
          <p:cNvGrpSpPr/>
          <p:nvPr/>
        </p:nvGrpSpPr>
        <p:grpSpPr>
          <a:xfrm>
            <a:off x="1528837" y="2312251"/>
            <a:ext cx="2578320" cy="2649960"/>
            <a:chOff x="1528837" y="2312251"/>
            <a:chExt cx="2578320" cy="2649960"/>
          </a:xfrm>
        </p:grpSpPr>
        <mc:AlternateContent xmlns:mc="http://schemas.openxmlformats.org/markup-compatibility/2006" xmlns:p14="http://schemas.microsoft.com/office/powerpoint/2010/main">
          <mc:Choice Requires="p14">
            <p:contentPart p14:bwMode="auto" r:id="rId624">
              <p14:nvContentPartPr>
                <p14:cNvPr id="52" name="Freihand 51">
                  <a:extLst>
                    <a:ext uri="{FF2B5EF4-FFF2-40B4-BE49-F238E27FC236}">
                      <a16:creationId xmlns:a16="http://schemas.microsoft.com/office/drawing/2014/main" id="{EABFFF21-4753-4E4A-8354-398174F2C396}"/>
                    </a:ext>
                  </a:extLst>
                </p14:cNvPr>
                <p14:cNvContentPartPr/>
                <p14:nvPr/>
              </p14:nvContentPartPr>
              <p14:xfrm>
                <a:off x="1528837" y="2312251"/>
                <a:ext cx="2553120" cy="2593800"/>
              </p14:xfrm>
            </p:contentPart>
          </mc:Choice>
          <mc:Fallback xmlns="">
            <p:pic>
              <p:nvPicPr>
                <p:cNvPr id="52" name="Freihand 51">
                  <a:extLst>
                    <a:ext uri="{FF2B5EF4-FFF2-40B4-BE49-F238E27FC236}">
                      <a16:creationId xmlns:a16="http://schemas.microsoft.com/office/drawing/2014/main" id="{EABFFF21-4753-4E4A-8354-398174F2C396}"/>
                    </a:ext>
                  </a:extLst>
                </p:cNvPr>
                <p:cNvPicPr/>
                <p:nvPr/>
              </p:nvPicPr>
              <p:blipFill>
                <a:blip r:embed="rId625"/>
                <a:stretch>
                  <a:fillRect/>
                </a:stretch>
              </p:blipFill>
              <p:spPr>
                <a:xfrm>
                  <a:off x="1524517" y="2307931"/>
                  <a:ext cx="2561760" cy="26024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55" name="Freihand 54">
                  <a:extLst>
                    <a:ext uri="{FF2B5EF4-FFF2-40B4-BE49-F238E27FC236}">
                      <a16:creationId xmlns:a16="http://schemas.microsoft.com/office/drawing/2014/main" id="{5B75391D-EF6B-409C-A636-419C88536D38}"/>
                    </a:ext>
                  </a:extLst>
                </p14:cNvPr>
                <p14:cNvContentPartPr/>
                <p14:nvPr/>
              </p14:nvContentPartPr>
              <p14:xfrm>
                <a:off x="2844277" y="3526891"/>
                <a:ext cx="74520" cy="72000"/>
              </p14:xfrm>
            </p:contentPart>
          </mc:Choice>
          <mc:Fallback xmlns="">
            <p:pic>
              <p:nvPicPr>
                <p:cNvPr id="55" name="Freihand 54">
                  <a:extLst>
                    <a:ext uri="{FF2B5EF4-FFF2-40B4-BE49-F238E27FC236}">
                      <a16:creationId xmlns:a16="http://schemas.microsoft.com/office/drawing/2014/main" id="{5B75391D-EF6B-409C-A636-419C88536D38}"/>
                    </a:ext>
                  </a:extLst>
                </p:cNvPr>
                <p:cNvPicPr/>
                <p:nvPr/>
              </p:nvPicPr>
              <p:blipFill>
                <a:blip r:embed="rId627"/>
                <a:stretch>
                  <a:fillRect/>
                </a:stretch>
              </p:blipFill>
              <p:spPr>
                <a:xfrm>
                  <a:off x="2839957" y="3522571"/>
                  <a:ext cx="83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70" name="Freihand 69">
                  <a:extLst>
                    <a:ext uri="{FF2B5EF4-FFF2-40B4-BE49-F238E27FC236}">
                      <a16:creationId xmlns:a16="http://schemas.microsoft.com/office/drawing/2014/main" id="{83EC0B39-96B4-4BB3-8EDF-B5572C7CAD39}"/>
                    </a:ext>
                  </a:extLst>
                </p14:cNvPr>
                <p14:cNvContentPartPr/>
                <p14:nvPr/>
              </p14:nvContentPartPr>
              <p14:xfrm>
                <a:off x="1545037" y="2323411"/>
                <a:ext cx="2562120" cy="2638800"/>
              </p14:xfrm>
            </p:contentPart>
          </mc:Choice>
          <mc:Fallback xmlns="">
            <p:pic>
              <p:nvPicPr>
                <p:cNvPr id="70" name="Freihand 69">
                  <a:extLst>
                    <a:ext uri="{FF2B5EF4-FFF2-40B4-BE49-F238E27FC236}">
                      <a16:creationId xmlns:a16="http://schemas.microsoft.com/office/drawing/2014/main" id="{83EC0B39-96B4-4BB3-8EDF-B5572C7CAD39}"/>
                    </a:ext>
                  </a:extLst>
                </p:cNvPr>
                <p:cNvPicPr/>
                <p:nvPr/>
              </p:nvPicPr>
              <p:blipFill>
                <a:blip r:embed="rId629"/>
                <a:stretch>
                  <a:fillRect/>
                </a:stretch>
              </p:blipFill>
              <p:spPr>
                <a:xfrm>
                  <a:off x="1540717" y="2319091"/>
                  <a:ext cx="2570760" cy="2647440"/>
                </a:xfrm>
                <a:prstGeom prst="rect">
                  <a:avLst/>
                </a:prstGeom>
              </p:spPr>
            </p:pic>
          </mc:Fallback>
        </mc:AlternateContent>
      </p:grpSp>
      <p:grpSp>
        <p:nvGrpSpPr>
          <p:cNvPr id="89" name="Gruppieren 88">
            <a:extLst>
              <a:ext uri="{FF2B5EF4-FFF2-40B4-BE49-F238E27FC236}">
                <a16:creationId xmlns:a16="http://schemas.microsoft.com/office/drawing/2014/main" id="{037B6F78-32AD-465E-AFC3-545B2FE22BDB}"/>
              </a:ext>
            </a:extLst>
          </p:cNvPr>
          <p:cNvGrpSpPr/>
          <p:nvPr/>
        </p:nvGrpSpPr>
        <p:grpSpPr>
          <a:xfrm>
            <a:off x="800557" y="1330531"/>
            <a:ext cx="158400" cy="562680"/>
            <a:chOff x="800557" y="1330531"/>
            <a:chExt cx="158400" cy="562680"/>
          </a:xfrm>
        </p:grpSpPr>
        <mc:AlternateContent xmlns:mc="http://schemas.openxmlformats.org/markup-compatibility/2006" xmlns:p14="http://schemas.microsoft.com/office/powerpoint/2010/main">
          <mc:Choice Requires="p14">
            <p:contentPart p14:bwMode="auto" r:id="rId630">
              <p14:nvContentPartPr>
                <p14:cNvPr id="80" name="Freihand 79">
                  <a:extLst>
                    <a:ext uri="{FF2B5EF4-FFF2-40B4-BE49-F238E27FC236}">
                      <a16:creationId xmlns:a16="http://schemas.microsoft.com/office/drawing/2014/main" id="{CD1427C6-FBD0-4012-B25D-2D600684437D}"/>
                    </a:ext>
                  </a:extLst>
                </p14:cNvPr>
                <p14:cNvContentPartPr/>
                <p14:nvPr/>
              </p14:nvContentPartPr>
              <p14:xfrm>
                <a:off x="815677" y="1438891"/>
                <a:ext cx="85320" cy="454320"/>
              </p14:xfrm>
            </p:contentPart>
          </mc:Choice>
          <mc:Fallback xmlns="">
            <p:pic>
              <p:nvPicPr>
                <p:cNvPr id="80" name="Freihand 79">
                  <a:extLst>
                    <a:ext uri="{FF2B5EF4-FFF2-40B4-BE49-F238E27FC236}">
                      <a16:creationId xmlns:a16="http://schemas.microsoft.com/office/drawing/2014/main" id="{CD1427C6-FBD0-4012-B25D-2D600684437D}"/>
                    </a:ext>
                  </a:extLst>
                </p:cNvPr>
                <p:cNvPicPr/>
                <p:nvPr/>
              </p:nvPicPr>
              <p:blipFill>
                <a:blip r:embed="rId631"/>
                <a:stretch>
                  <a:fillRect/>
                </a:stretch>
              </p:blipFill>
              <p:spPr>
                <a:xfrm>
                  <a:off x="811357" y="1434571"/>
                  <a:ext cx="939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83" name="Freihand 82">
                  <a:extLst>
                    <a:ext uri="{FF2B5EF4-FFF2-40B4-BE49-F238E27FC236}">
                      <a16:creationId xmlns:a16="http://schemas.microsoft.com/office/drawing/2014/main" id="{1E2CE746-38E2-4F97-B16C-E216D84FF133}"/>
                    </a:ext>
                  </a:extLst>
                </p14:cNvPr>
                <p14:cNvContentPartPr/>
                <p14:nvPr/>
              </p14:nvContentPartPr>
              <p14:xfrm>
                <a:off x="800557" y="1330531"/>
                <a:ext cx="158400" cy="191160"/>
              </p14:xfrm>
            </p:contentPart>
          </mc:Choice>
          <mc:Fallback xmlns="">
            <p:pic>
              <p:nvPicPr>
                <p:cNvPr id="83" name="Freihand 82">
                  <a:extLst>
                    <a:ext uri="{FF2B5EF4-FFF2-40B4-BE49-F238E27FC236}">
                      <a16:creationId xmlns:a16="http://schemas.microsoft.com/office/drawing/2014/main" id="{1E2CE746-38E2-4F97-B16C-E216D84FF133}"/>
                    </a:ext>
                  </a:extLst>
                </p:cNvPr>
                <p:cNvPicPr/>
                <p:nvPr/>
              </p:nvPicPr>
              <p:blipFill>
                <a:blip r:embed="rId633"/>
                <a:stretch>
                  <a:fillRect/>
                </a:stretch>
              </p:blipFill>
              <p:spPr>
                <a:xfrm>
                  <a:off x="796237" y="1326211"/>
                  <a:ext cx="16704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4">
            <p14:nvContentPartPr>
              <p14:cNvPr id="91" name="Freihand 90">
                <a:extLst>
                  <a:ext uri="{FF2B5EF4-FFF2-40B4-BE49-F238E27FC236}">
                    <a16:creationId xmlns:a16="http://schemas.microsoft.com/office/drawing/2014/main" id="{6B41BF65-2839-46DB-B964-F932200C39EC}"/>
                  </a:ext>
                </a:extLst>
              </p14:cNvPr>
              <p14:cNvContentPartPr/>
              <p14:nvPr/>
            </p14:nvContentPartPr>
            <p14:xfrm>
              <a:off x="1566997" y="1343851"/>
              <a:ext cx="2610720" cy="3485520"/>
            </p14:xfrm>
          </p:contentPart>
        </mc:Choice>
        <mc:Fallback xmlns="">
          <p:pic>
            <p:nvPicPr>
              <p:cNvPr id="91" name="Freihand 90">
                <a:extLst>
                  <a:ext uri="{FF2B5EF4-FFF2-40B4-BE49-F238E27FC236}">
                    <a16:creationId xmlns:a16="http://schemas.microsoft.com/office/drawing/2014/main" id="{6B41BF65-2839-46DB-B964-F932200C39EC}"/>
                  </a:ext>
                </a:extLst>
              </p:cNvPr>
              <p:cNvPicPr/>
              <p:nvPr/>
            </p:nvPicPr>
            <p:blipFill>
              <a:blip r:embed="rId635"/>
              <a:stretch>
                <a:fillRect/>
              </a:stretch>
            </p:blipFill>
            <p:spPr>
              <a:xfrm>
                <a:off x="1562677" y="1339531"/>
                <a:ext cx="2619360" cy="3494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94" name="Freihand 93">
                <a:extLst>
                  <a:ext uri="{FF2B5EF4-FFF2-40B4-BE49-F238E27FC236}">
                    <a16:creationId xmlns:a16="http://schemas.microsoft.com/office/drawing/2014/main" id="{47142158-C0CE-4922-896E-18F48E115D10}"/>
                  </a:ext>
                </a:extLst>
              </p14:cNvPr>
              <p14:cNvContentPartPr/>
              <p14:nvPr/>
            </p14:nvContentPartPr>
            <p14:xfrm>
              <a:off x="3307957" y="3640291"/>
              <a:ext cx="64440" cy="100800"/>
            </p14:xfrm>
          </p:contentPart>
        </mc:Choice>
        <mc:Fallback xmlns="">
          <p:pic>
            <p:nvPicPr>
              <p:cNvPr id="94" name="Freihand 93">
                <a:extLst>
                  <a:ext uri="{FF2B5EF4-FFF2-40B4-BE49-F238E27FC236}">
                    <a16:creationId xmlns:a16="http://schemas.microsoft.com/office/drawing/2014/main" id="{47142158-C0CE-4922-896E-18F48E115D10}"/>
                  </a:ext>
                </a:extLst>
              </p:cNvPr>
              <p:cNvPicPr/>
              <p:nvPr/>
            </p:nvPicPr>
            <p:blipFill>
              <a:blip r:embed="rId637"/>
              <a:stretch>
                <a:fillRect/>
              </a:stretch>
            </p:blipFill>
            <p:spPr>
              <a:xfrm>
                <a:off x="3303637" y="3635971"/>
                <a:ext cx="73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02" name="Freihand 101">
                <a:extLst>
                  <a:ext uri="{FF2B5EF4-FFF2-40B4-BE49-F238E27FC236}">
                    <a16:creationId xmlns:a16="http://schemas.microsoft.com/office/drawing/2014/main" id="{075B5890-AC2D-45AC-98FF-650D3A12EF4C}"/>
                  </a:ext>
                </a:extLst>
              </p14:cNvPr>
              <p14:cNvContentPartPr/>
              <p14:nvPr/>
            </p14:nvContentPartPr>
            <p14:xfrm>
              <a:off x="2841037" y="3506011"/>
              <a:ext cx="63360" cy="124200"/>
            </p14:xfrm>
          </p:contentPart>
        </mc:Choice>
        <mc:Fallback xmlns="">
          <p:pic>
            <p:nvPicPr>
              <p:cNvPr id="102" name="Freihand 101">
                <a:extLst>
                  <a:ext uri="{FF2B5EF4-FFF2-40B4-BE49-F238E27FC236}">
                    <a16:creationId xmlns:a16="http://schemas.microsoft.com/office/drawing/2014/main" id="{075B5890-AC2D-45AC-98FF-650D3A12EF4C}"/>
                  </a:ext>
                </a:extLst>
              </p:cNvPr>
              <p:cNvPicPr/>
              <p:nvPr/>
            </p:nvPicPr>
            <p:blipFill>
              <a:blip r:embed="rId639"/>
              <a:stretch>
                <a:fillRect/>
              </a:stretch>
            </p:blipFill>
            <p:spPr>
              <a:xfrm>
                <a:off x="2836717" y="3501691"/>
                <a:ext cx="72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05" name="Freihand 104">
                <a:extLst>
                  <a:ext uri="{FF2B5EF4-FFF2-40B4-BE49-F238E27FC236}">
                    <a16:creationId xmlns:a16="http://schemas.microsoft.com/office/drawing/2014/main" id="{365F778D-BB9C-4E6F-B687-02A93EAD8CB2}"/>
                  </a:ext>
                </a:extLst>
              </p14:cNvPr>
              <p14:cNvContentPartPr/>
              <p14:nvPr/>
            </p14:nvContentPartPr>
            <p14:xfrm>
              <a:off x="2387077" y="2207491"/>
              <a:ext cx="60840" cy="91440"/>
            </p14:xfrm>
          </p:contentPart>
        </mc:Choice>
        <mc:Fallback xmlns="">
          <p:pic>
            <p:nvPicPr>
              <p:cNvPr id="105" name="Freihand 104">
                <a:extLst>
                  <a:ext uri="{FF2B5EF4-FFF2-40B4-BE49-F238E27FC236}">
                    <a16:creationId xmlns:a16="http://schemas.microsoft.com/office/drawing/2014/main" id="{365F778D-BB9C-4E6F-B687-02A93EAD8CB2}"/>
                  </a:ext>
                </a:extLst>
              </p:cNvPr>
              <p:cNvPicPr/>
              <p:nvPr/>
            </p:nvPicPr>
            <p:blipFill>
              <a:blip r:embed="rId641"/>
              <a:stretch>
                <a:fillRect/>
              </a:stretch>
            </p:blipFill>
            <p:spPr>
              <a:xfrm>
                <a:off x="2382757" y="2203171"/>
                <a:ext cx="69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09" name="Freihand 108">
                <a:extLst>
                  <a:ext uri="{FF2B5EF4-FFF2-40B4-BE49-F238E27FC236}">
                    <a16:creationId xmlns:a16="http://schemas.microsoft.com/office/drawing/2014/main" id="{24728620-C117-4F8E-ACB8-5901F9834057}"/>
                  </a:ext>
                </a:extLst>
              </p14:cNvPr>
              <p14:cNvContentPartPr/>
              <p14:nvPr/>
            </p14:nvContentPartPr>
            <p14:xfrm>
              <a:off x="3310117" y="3662971"/>
              <a:ext cx="49320" cy="66960"/>
            </p14:xfrm>
          </p:contentPart>
        </mc:Choice>
        <mc:Fallback xmlns="">
          <p:pic>
            <p:nvPicPr>
              <p:cNvPr id="109" name="Freihand 108">
                <a:extLst>
                  <a:ext uri="{FF2B5EF4-FFF2-40B4-BE49-F238E27FC236}">
                    <a16:creationId xmlns:a16="http://schemas.microsoft.com/office/drawing/2014/main" id="{24728620-C117-4F8E-ACB8-5901F9834057}"/>
                  </a:ext>
                </a:extLst>
              </p:cNvPr>
              <p:cNvPicPr/>
              <p:nvPr/>
            </p:nvPicPr>
            <p:blipFill>
              <a:blip r:embed="rId643"/>
              <a:stretch>
                <a:fillRect/>
              </a:stretch>
            </p:blipFill>
            <p:spPr>
              <a:xfrm>
                <a:off x="3305797" y="3658651"/>
                <a:ext cx="57960" cy="75600"/>
              </a:xfrm>
              <a:prstGeom prst="rect">
                <a:avLst/>
              </a:prstGeom>
            </p:spPr>
          </p:pic>
        </mc:Fallback>
      </mc:AlternateContent>
      <p:grpSp>
        <p:nvGrpSpPr>
          <p:cNvPr id="119" name="Gruppieren 118">
            <a:extLst>
              <a:ext uri="{FF2B5EF4-FFF2-40B4-BE49-F238E27FC236}">
                <a16:creationId xmlns:a16="http://schemas.microsoft.com/office/drawing/2014/main" id="{366AE119-E15D-40B8-B0AA-2C03E776A1C0}"/>
              </a:ext>
            </a:extLst>
          </p:cNvPr>
          <p:cNvGrpSpPr/>
          <p:nvPr/>
        </p:nvGrpSpPr>
        <p:grpSpPr>
          <a:xfrm>
            <a:off x="2870557" y="4657291"/>
            <a:ext cx="303840" cy="164520"/>
            <a:chOff x="2870557" y="4657291"/>
            <a:chExt cx="303840" cy="164520"/>
          </a:xfrm>
        </p:grpSpPr>
        <mc:AlternateContent xmlns:mc="http://schemas.openxmlformats.org/markup-compatibility/2006" xmlns:p14="http://schemas.microsoft.com/office/powerpoint/2010/main">
          <mc:Choice Requires="p14">
            <p:contentPart p14:bwMode="auto" r:id="rId644">
              <p14:nvContentPartPr>
                <p14:cNvPr id="112" name="Freihand 111">
                  <a:extLst>
                    <a:ext uri="{FF2B5EF4-FFF2-40B4-BE49-F238E27FC236}">
                      <a16:creationId xmlns:a16="http://schemas.microsoft.com/office/drawing/2014/main" id="{2E9B8B4E-6C3D-485E-97E3-414ED709FFD5}"/>
                    </a:ext>
                  </a:extLst>
                </p14:cNvPr>
                <p14:cNvContentPartPr/>
                <p14:nvPr/>
              </p14:nvContentPartPr>
              <p14:xfrm>
                <a:off x="2870557" y="4699051"/>
                <a:ext cx="227880" cy="70920"/>
              </p14:xfrm>
            </p:contentPart>
          </mc:Choice>
          <mc:Fallback xmlns="">
            <p:pic>
              <p:nvPicPr>
                <p:cNvPr id="112" name="Freihand 111">
                  <a:extLst>
                    <a:ext uri="{FF2B5EF4-FFF2-40B4-BE49-F238E27FC236}">
                      <a16:creationId xmlns:a16="http://schemas.microsoft.com/office/drawing/2014/main" id="{2E9B8B4E-6C3D-485E-97E3-414ED709FFD5}"/>
                    </a:ext>
                  </a:extLst>
                </p:cNvPr>
                <p:cNvPicPr/>
                <p:nvPr/>
              </p:nvPicPr>
              <p:blipFill>
                <a:blip r:embed="rId645"/>
                <a:stretch>
                  <a:fillRect/>
                </a:stretch>
              </p:blipFill>
              <p:spPr>
                <a:xfrm>
                  <a:off x="2866237" y="4694731"/>
                  <a:ext cx="23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16" name="Freihand 115">
                  <a:extLst>
                    <a:ext uri="{FF2B5EF4-FFF2-40B4-BE49-F238E27FC236}">
                      <a16:creationId xmlns:a16="http://schemas.microsoft.com/office/drawing/2014/main" id="{C1AADE7F-B952-470C-BC6A-F939260514FE}"/>
                    </a:ext>
                  </a:extLst>
                </p14:cNvPr>
                <p14:cNvContentPartPr/>
                <p14:nvPr/>
              </p14:nvContentPartPr>
              <p14:xfrm>
                <a:off x="3030037" y="4657291"/>
                <a:ext cx="144360" cy="164520"/>
              </p14:xfrm>
            </p:contentPart>
          </mc:Choice>
          <mc:Fallback xmlns="">
            <p:pic>
              <p:nvPicPr>
                <p:cNvPr id="116" name="Freihand 115">
                  <a:extLst>
                    <a:ext uri="{FF2B5EF4-FFF2-40B4-BE49-F238E27FC236}">
                      <a16:creationId xmlns:a16="http://schemas.microsoft.com/office/drawing/2014/main" id="{C1AADE7F-B952-470C-BC6A-F939260514FE}"/>
                    </a:ext>
                  </a:extLst>
                </p:cNvPr>
                <p:cNvPicPr/>
                <p:nvPr/>
              </p:nvPicPr>
              <p:blipFill>
                <a:blip r:embed="rId647"/>
                <a:stretch>
                  <a:fillRect/>
                </a:stretch>
              </p:blipFill>
              <p:spPr>
                <a:xfrm>
                  <a:off x="3025717" y="4652971"/>
                  <a:ext cx="153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8">
            <p14:nvContentPartPr>
              <p14:cNvPr id="123" name="Freihand 122">
                <a:extLst>
                  <a:ext uri="{FF2B5EF4-FFF2-40B4-BE49-F238E27FC236}">
                    <a16:creationId xmlns:a16="http://schemas.microsoft.com/office/drawing/2014/main" id="{CE2F902D-EAF0-4017-B131-DB827095E75F}"/>
                  </a:ext>
                </a:extLst>
              </p14:cNvPr>
              <p14:cNvContentPartPr/>
              <p14:nvPr/>
            </p14:nvContentPartPr>
            <p14:xfrm>
              <a:off x="2861197" y="3535531"/>
              <a:ext cx="27000" cy="68040"/>
            </p14:xfrm>
          </p:contentPart>
        </mc:Choice>
        <mc:Fallback xmlns="">
          <p:pic>
            <p:nvPicPr>
              <p:cNvPr id="123" name="Freihand 122">
                <a:extLst>
                  <a:ext uri="{FF2B5EF4-FFF2-40B4-BE49-F238E27FC236}">
                    <a16:creationId xmlns:a16="http://schemas.microsoft.com/office/drawing/2014/main" id="{CE2F902D-EAF0-4017-B131-DB827095E75F}"/>
                  </a:ext>
                </a:extLst>
              </p:cNvPr>
              <p:cNvPicPr/>
              <p:nvPr/>
            </p:nvPicPr>
            <p:blipFill>
              <a:blip r:embed="rId649"/>
              <a:stretch>
                <a:fillRect/>
              </a:stretch>
            </p:blipFill>
            <p:spPr>
              <a:xfrm>
                <a:off x="2856877" y="3531211"/>
                <a:ext cx="35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30" name="Freihand 129">
                <a:extLst>
                  <a:ext uri="{FF2B5EF4-FFF2-40B4-BE49-F238E27FC236}">
                    <a16:creationId xmlns:a16="http://schemas.microsoft.com/office/drawing/2014/main" id="{C5908774-9A97-4025-88F7-9410A43E47B8}"/>
                  </a:ext>
                </a:extLst>
              </p14:cNvPr>
              <p14:cNvContentPartPr/>
              <p14:nvPr/>
            </p14:nvContentPartPr>
            <p14:xfrm>
              <a:off x="2353237" y="2184811"/>
              <a:ext cx="85680" cy="135000"/>
            </p14:xfrm>
          </p:contentPart>
        </mc:Choice>
        <mc:Fallback xmlns="">
          <p:pic>
            <p:nvPicPr>
              <p:cNvPr id="130" name="Freihand 129">
                <a:extLst>
                  <a:ext uri="{FF2B5EF4-FFF2-40B4-BE49-F238E27FC236}">
                    <a16:creationId xmlns:a16="http://schemas.microsoft.com/office/drawing/2014/main" id="{C5908774-9A97-4025-88F7-9410A43E47B8}"/>
                  </a:ext>
                </a:extLst>
              </p:cNvPr>
              <p:cNvPicPr/>
              <p:nvPr/>
            </p:nvPicPr>
            <p:blipFill>
              <a:blip r:embed="rId651"/>
              <a:stretch>
                <a:fillRect/>
              </a:stretch>
            </p:blipFill>
            <p:spPr>
              <a:xfrm>
                <a:off x="2348917" y="2180491"/>
                <a:ext cx="94320" cy="14364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B79E840-E383-4603-BF41-E8215D97DCFA}"/>
                  </a:ext>
                </a:extLst>
              </p14:cNvPr>
              <p14:cNvContentPartPr/>
              <p14:nvPr/>
            </p14:nvContentPartPr>
            <p14:xfrm>
              <a:off x="4153237" y="5463879"/>
              <a:ext cx="529200" cy="404280"/>
            </p14:xfrm>
          </p:contentPart>
        </mc:Choice>
        <mc:Fallback xmlns="">
          <p:pic>
            <p:nvPicPr>
              <p:cNvPr id="2" name="Freihand 1">
                <a:extLst>
                  <a:ext uri="{FF2B5EF4-FFF2-40B4-BE49-F238E27FC236}">
                    <a16:creationId xmlns:a16="http://schemas.microsoft.com/office/drawing/2014/main" id="{0B79E840-E383-4603-BF41-E8215D97DCFA}"/>
                  </a:ext>
                </a:extLst>
              </p:cNvPr>
              <p:cNvPicPr/>
              <p:nvPr/>
            </p:nvPicPr>
            <p:blipFill>
              <a:blip r:embed="rId5"/>
              <a:stretch>
                <a:fillRect/>
              </a:stretch>
            </p:blipFill>
            <p:spPr>
              <a:xfrm>
                <a:off x="4148917" y="5459559"/>
                <a:ext cx="5378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7743735-ADCF-43F0-A4EE-74522552F1D4}"/>
                  </a:ext>
                </a:extLst>
              </p14:cNvPr>
              <p14:cNvContentPartPr/>
              <p14:nvPr/>
            </p14:nvContentPartPr>
            <p14:xfrm>
              <a:off x="48517" y="4810479"/>
              <a:ext cx="3168360" cy="37440"/>
            </p14:xfrm>
          </p:contentPart>
        </mc:Choice>
        <mc:Fallback xmlns="">
          <p:pic>
            <p:nvPicPr>
              <p:cNvPr id="3" name="Freihand 2">
                <a:extLst>
                  <a:ext uri="{FF2B5EF4-FFF2-40B4-BE49-F238E27FC236}">
                    <a16:creationId xmlns:a16="http://schemas.microsoft.com/office/drawing/2014/main" id="{57743735-ADCF-43F0-A4EE-74522552F1D4}"/>
                  </a:ext>
                </a:extLst>
              </p:cNvPr>
              <p:cNvPicPr/>
              <p:nvPr/>
            </p:nvPicPr>
            <p:blipFill>
              <a:blip r:embed="rId7"/>
              <a:stretch>
                <a:fillRect/>
              </a:stretch>
            </p:blipFill>
            <p:spPr>
              <a:xfrm>
                <a:off x="44197" y="4806159"/>
                <a:ext cx="317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3A055451-5D98-4A80-A913-655261EE7418}"/>
                  </a:ext>
                </a:extLst>
              </p14:cNvPr>
              <p14:cNvContentPartPr/>
              <p14:nvPr/>
            </p14:nvContentPartPr>
            <p14:xfrm>
              <a:off x="6325477" y="4551639"/>
              <a:ext cx="2844720" cy="30600"/>
            </p14:xfrm>
          </p:contentPart>
        </mc:Choice>
        <mc:Fallback xmlns="">
          <p:pic>
            <p:nvPicPr>
              <p:cNvPr id="6" name="Freihand 5">
                <a:extLst>
                  <a:ext uri="{FF2B5EF4-FFF2-40B4-BE49-F238E27FC236}">
                    <a16:creationId xmlns:a16="http://schemas.microsoft.com/office/drawing/2014/main" id="{3A055451-5D98-4A80-A913-655261EE7418}"/>
                  </a:ext>
                </a:extLst>
              </p:cNvPr>
              <p:cNvPicPr/>
              <p:nvPr/>
            </p:nvPicPr>
            <p:blipFill>
              <a:blip r:embed="rId9"/>
              <a:stretch>
                <a:fillRect/>
              </a:stretch>
            </p:blipFill>
            <p:spPr>
              <a:xfrm>
                <a:off x="6321157" y="4547319"/>
                <a:ext cx="2853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E9150F38-F0E1-4015-AB6B-2A2975D4E959}"/>
                  </a:ext>
                </a:extLst>
              </p14:cNvPr>
              <p14:cNvContentPartPr/>
              <p14:nvPr/>
            </p14:nvContentPartPr>
            <p14:xfrm>
              <a:off x="261637" y="4816599"/>
              <a:ext cx="2956680" cy="78840"/>
            </p14:xfrm>
          </p:contentPart>
        </mc:Choice>
        <mc:Fallback xmlns="">
          <p:pic>
            <p:nvPicPr>
              <p:cNvPr id="8" name="Freihand 7">
                <a:extLst>
                  <a:ext uri="{FF2B5EF4-FFF2-40B4-BE49-F238E27FC236}">
                    <a16:creationId xmlns:a16="http://schemas.microsoft.com/office/drawing/2014/main" id="{E9150F38-F0E1-4015-AB6B-2A2975D4E959}"/>
                  </a:ext>
                </a:extLst>
              </p:cNvPr>
              <p:cNvPicPr/>
              <p:nvPr/>
            </p:nvPicPr>
            <p:blipFill>
              <a:blip r:embed="rId11"/>
              <a:stretch>
                <a:fillRect/>
              </a:stretch>
            </p:blipFill>
            <p:spPr>
              <a:xfrm>
                <a:off x="257317" y="4812279"/>
                <a:ext cx="2965320" cy="87480"/>
              </a:xfrm>
              <a:prstGeom prst="rect">
                <a:avLst/>
              </a:prstGeom>
            </p:spPr>
          </p:pic>
        </mc:Fallback>
      </mc:AlternateContent>
      <p:grpSp>
        <p:nvGrpSpPr>
          <p:cNvPr id="11" name="Gruppieren 10">
            <a:extLst>
              <a:ext uri="{FF2B5EF4-FFF2-40B4-BE49-F238E27FC236}">
                <a16:creationId xmlns:a16="http://schemas.microsoft.com/office/drawing/2014/main" id="{2AA5C592-D890-47A8-858E-563FFB3FC78B}"/>
              </a:ext>
            </a:extLst>
          </p:cNvPr>
          <p:cNvGrpSpPr/>
          <p:nvPr/>
        </p:nvGrpSpPr>
        <p:grpSpPr>
          <a:xfrm>
            <a:off x="6296677" y="4504479"/>
            <a:ext cx="2662560" cy="54720"/>
            <a:chOff x="6296677" y="4504479"/>
            <a:chExt cx="2662560" cy="5472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C2F8D2D-7CDC-4910-8717-1E24BF3B2CB1}"/>
                    </a:ext>
                  </a:extLst>
                </p14:cNvPr>
                <p14:cNvContentPartPr/>
                <p14:nvPr/>
              </p14:nvContentPartPr>
              <p14:xfrm>
                <a:off x="6501517" y="4510599"/>
                <a:ext cx="84600" cy="34920"/>
              </p14:xfrm>
            </p:contentPart>
          </mc:Choice>
          <mc:Fallback xmlns="">
            <p:pic>
              <p:nvPicPr>
                <p:cNvPr id="7" name="Freihand 6">
                  <a:extLst>
                    <a:ext uri="{FF2B5EF4-FFF2-40B4-BE49-F238E27FC236}">
                      <a16:creationId xmlns:a16="http://schemas.microsoft.com/office/drawing/2014/main" id="{AC2F8D2D-7CDC-4910-8717-1E24BF3B2CB1}"/>
                    </a:ext>
                  </a:extLst>
                </p:cNvPr>
                <p:cNvPicPr/>
                <p:nvPr/>
              </p:nvPicPr>
              <p:blipFill>
                <a:blip r:embed="rId13"/>
                <a:stretch>
                  <a:fillRect/>
                </a:stretch>
              </p:blipFill>
              <p:spPr>
                <a:xfrm>
                  <a:off x="6497197" y="4506279"/>
                  <a:ext cx="93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FD00B1A-C596-4181-98B4-46193C3BE138}"/>
                    </a:ext>
                  </a:extLst>
                </p14:cNvPr>
                <p14:cNvContentPartPr/>
                <p14:nvPr/>
              </p14:nvContentPartPr>
              <p14:xfrm>
                <a:off x="6296677" y="4504479"/>
                <a:ext cx="2662560" cy="54720"/>
              </p14:xfrm>
            </p:contentPart>
          </mc:Choice>
          <mc:Fallback xmlns="">
            <p:pic>
              <p:nvPicPr>
                <p:cNvPr id="10" name="Freihand 9">
                  <a:extLst>
                    <a:ext uri="{FF2B5EF4-FFF2-40B4-BE49-F238E27FC236}">
                      <a16:creationId xmlns:a16="http://schemas.microsoft.com/office/drawing/2014/main" id="{9FD00B1A-C596-4181-98B4-46193C3BE138}"/>
                    </a:ext>
                  </a:extLst>
                </p:cNvPr>
                <p:cNvPicPr/>
                <p:nvPr/>
              </p:nvPicPr>
              <p:blipFill>
                <a:blip r:embed="rId15"/>
                <a:stretch>
                  <a:fillRect/>
                </a:stretch>
              </p:blipFill>
              <p:spPr>
                <a:xfrm>
                  <a:off x="6292357" y="4500159"/>
                  <a:ext cx="267120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6D3D6CAC-4C83-4AE1-94D2-DF7119CD37DD}"/>
                  </a:ext>
                </a:extLst>
              </p14:cNvPr>
              <p14:cNvContentPartPr/>
              <p14:nvPr/>
            </p14:nvContentPartPr>
            <p14:xfrm>
              <a:off x="3705037" y="5325999"/>
              <a:ext cx="1537200" cy="1187280"/>
            </p14:xfrm>
          </p:contentPart>
        </mc:Choice>
        <mc:Fallback xmlns="">
          <p:pic>
            <p:nvPicPr>
              <p:cNvPr id="12" name="Freihand 11">
                <a:extLst>
                  <a:ext uri="{FF2B5EF4-FFF2-40B4-BE49-F238E27FC236}">
                    <a16:creationId xmlns:a16="http://schemas.microsoft.com/office/drawing/2014/main" id="{6D3D6CAC-4C83-4AE1-94D2-DF7119CD37DD}"/>
                  </a:ext>
                </a:extLst>
              </p:cNvPr>
              <p:cNvPicPr/>
              <p:nvPr/>
            </p:nvPicPr>
            <p:blipFill>
              <a:blip r:embed="rId17"/>
              <a:stretch>
                <a:fillRect/>
              </a:stretch>
            </p:blipFill>
            <p:spPr>
              <a:xfrm>
                <a:off x="3700717" y="5321679"/>
                <a:ext cx="154584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4" name="Freihand 43">
                <a:extLst>
                  <a:ext uri="{FF2B5EF4-FFF2-40B4-BE49-F238E27FC236}">
                    <a16:creationId xmlns:a16="http://schemas.microsoft.com/office/drawing/2014/main" id="{3CAA62DB-4519-4FBF-B1A4-A2EA99EE1A17}"/>
                  </a:ext>
                </a:extLst>
              </p14:cNvPr>
              <p14:cNvContentPartPr/>
              <p14:nvPr/>
            </p14:nvContentPartPr>
            <p14:xfrm>
              <a:off x="10958317" y="1688559"/>
              <a:ext cx="888480" cy="731160"/>
            </p14:xfrm>
          </p:contentPart>
        </mc:Choice>
        <mc:Fallback xmlns="">
          <p:pic>
            <p:nvPicPr>
              <p:cNvPr id="44" name="Freihand 43">
                <a:extLst>
                  <a:ext uri="{FF2B5EF4-FFF2-40B4-BE49-F238E27FC236}">
                    <a16:creationId xmlns:a16="http://schemas.microsoft.com/office/drawing/2014/main" id="{3CAA62DB-4519-4FBF-B1A4-A2EA99EE1A17}"/>
                  </a:ext>
                </a:extLst>
              </p:cNvPr>
              <p:cNvPicPr/>
              <p:nvPr/>
            </p:nvPicPr>
            <p:blipFill>
              <a:blip r:embed="rId19"/>
              <a:stretch>
                <a:fillRect/>
              </a:stretch>
            </p:blipFill>
            <p:spPr>
              <a:xfrm>
                <a:off x="10953997" y="1684239"/>
                <a:ext cx="89712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3" name="Freihand 82">
                <a:extLst>
                  <a:ext uri="{FF2B5EF4-FFF2-40B4-BE49-F238E27FC236}">
                    <a16:creationId xmlns:a16="http://schemas.microsoft.com/office/drawing/2014/main" id="{D249FB1F-C59B-4FED-B7DB-BB17EBF7C311}"/>
                  </a:ext>
                </a:extLst>
              </p14:cNvPr>
              <p14:cNvContentPartPr/>
              <p14:nvPr/>
            </p14:nvContentPartPr>
            <p14:xfrm>
              <a:off x="10954357" y="1437279"/>
              <a:ext cx="829800" cy="1030680"/>
            </p14:xfrm>
          </p:contentPart>
        </mc:Choice>
        <mc:Fallback xmlns="">
          <p:pic>
            <p:nvPicPr>
              <p:cNvPr id="83" name="Freihand 82">
                <a:extLst>
                  <a:ext uri="{FF2B5EF4-FFF2-40B4-BE49-F238E27FC236}">
                    <a16:creationId xmlns:a16="http://schemas.microsoft.com/office/drawing/2014/main" id="{D249FB1F-C59B-4FED-B7DB-BB17EBF7C311}"/>
                  </a:ext>
                </a:extLst>
              </p:cNvPr>
              <p:cNvPicPr/>
              <p:nvPr/>
            </p:nvPicPr>
            <p:blipFill>
              <a:blip r:embed="rId21"/>
              <a:stretch>
                <a:fillRect/>
              </a:stretch>
            </p:blipFill>
            <p:spPr>
              <a:xfrm>
                <a:off x="10950037" y="1432959"/>
                <a:ext cx="838440" cy="103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3" name="Freihand 92">
                <a:extLst>
                  <a:ext uri="{FF2B5EF4-FFF2-40B4-BE49-F238E27FC236}">
                    <a16:creationId xmlns:a16="http://schemas.microsoft.com/office/drawing/2014/main" id="{0C4EECBA-AE32-4C8E-999E-D2292F964F34}"/>
                  </a:ext>
                </a:extLst>
              </p14:cNvPr>
              <p14:cNvContentPartPr/>
              <p14:nvPr/>
            </p14:nvContentPartPr>
            <p14:xfrm>
              <a:off x="9571597" y="865239"/>
              <a:ext cx="549720" cy="1537200"/>
            </p14:xfrm>
          </p:contentPart>
        </mc:Choice>
        <mc:Fallback xmlns="">
          <p:pic>
            <p:nvPicPr>
              <p:cNvPr id="93" name="Freihand 92">
                <a:extLst>
                  <a:ext uri="{FF2B5EF4-FFF2-40B4-BE49-F238E27FC236}">
                    <a16:creationId xmlns:a16="http://schemas.microsoft.com/office/drawing/2014/main" id="{0C4EECBA-AE32-4C8E-999E-D2292F964F34}"/>
                  </a:ext>
                </a:extLst>
              </p:cNvPr>
              <p:cNvPicPr/>
              <p:nvPr/>
            </p:nvPicPr>
            <p:blipFill>
              <a:blip r:embed="rId23"/>
              <a:stretch>
                <a:fillRect/>
              </a:stretch>
            </p:blipFill>
            <p:spPr>
              <a:xfrm>
                <a:off x="9567277" y="860919"/>
                <a:ext cx="558360" cy="1545840"/>
              </a:xfrm>
              <a:prstGeom prst="rect">
                <a:avLst/>
              </a:prstGeom>
            </p:spPr>
          </p:pic>
        </mc:Fallback>
      </mc:AlternateContent>
      <p:grpSp>
        <p:nvGrpSpPr>
          <p:cNvPr id="96" name="Gruppieren 95">
            <a:extLst>
              <a:ext uri="{FF2B5EF4-FFF2-40B4-BE49-F238E27FC236}">
                <a16:creationId xmlns:a16="http://schemas.microsoft.com/office/drawing/2014/main" id="{3F732B7E-5FB4-49E0-AA62-BD4B2053308A}"/>
              </a:ext>
            </a:extLst>
          </p:cNvPr>
          <p:cNvGrpSpPr/>
          <p:nvPr/>
        </p:nvGrpSpPr>
        <p:grpSpPr>
          <a:xfrm>
            <a:off x="8976157" y="241719"/>
            <a:ext cx="3114000" cy="2699640"/>
            <a:chOff x="8976157" y="241719"/>
            <a:chExt cx="3114000" cy="2699640"/>
          </a:xfrm>
        </p:grpSpPr>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6DF6DE4F-34E6-4309-8555-865563090193}"/>
                    </a:ext>
                  </a:extLst>
                </p14:cNvPr>
                <p14:cNvContentPartPr/>
                <p14:nvPr/>
              </p14:nvContentPartPr>
              <p14:xfrm>
                <a:off x="9407077" y="611439"/>
                <a:ext cx="117720" cy="1719000"/>
              </p14:xfrm>
            </p:contentPart>
          </mc:Choice>
          <mc:Fallback xmlns="">
            <p:pic>
              <p:nvPicPr>
                <p:cNvPr id="13" name="Freihand 12">
                  <a:extLst>
                    <a:ext uri="{FF2B5EF4-FFF2-40B4-BE49-F238E27FC236}">
                      <a16:creationId xmlns:a16="http://schemas.microsoft.com/office/drawing/2014/main" id="{6DF6DE4F-34E6-4309-8555-865563090193}"/>
                    </a:ext>
                  </a:extLst>
                </p:cNvPr>
                <p:cNvPicPr/>
                <p:nvPr/>
              </p:nvPicPr>
              <p:blipFill>
                <a:blip r:embed="rId25"/>
                <a:stretch>
                  <a:fillRect/>
                </a:stretch>
              </p:blipFill>
              <p:spPr>
                <a:xfrm>
                  <a:off x="9402757" y="607119"/>
                  <a:ext cx="126360" cy="1727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02323951-A85A-4011-82E0-D13F705E9DC4}"/>
                    </a:ext>
                  </a:extLst>
                </p14:cNvPr>
                <p14:cNvContentPartPr/>
                <p14:nvPr/>
              </p14:nvContentPartPr>
              <p14:xfrm>
                <a:off x="9110437" y="2224239"/>
                <a:ext cx="2557440" cy="73080"/>
              </p14:xfrm>
            </p:contentPart>
          </mc:Choice>
          <mc:Fallback xmlns="">
            <p:pic>
              <p:nvPicPr>
                <p:cNvPr id="14" name="Freihand 13">
                  <a:extLst>
                    <a:ext uri="{FF2B5EF4-FFF2-40B4-BE49-F238E27FC236}">
                      <a16:creationId xmlns:a16="http://schemas.microsoft.com/office/drawing/2014/main" id="{02323951-A85A-4011-82E0-D13F705E9DC4}"/>
                    </a:ext>
                  </a:extLst>
                </p:cNvPr>
                <p:cNvPicPr/>
                <p:nvPr/>
              </p:nvPicPr>
              <p:blipFill>
                <a:blip r:embed="rId27"/>
                <a:stretch>
                  <a:fillRect/>
                </a:stretch>
              </p:blipFill>
              <p:spPr>
                <a:xfrm>
                  <a:off x="9106117" y="2219919"/>
                  <a:ext cx="2566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D5DBED4E-89D1-4706-8525-18151D563823}"/>
                    </a:ext>
                  </a:extLst>
                </p14:cNvPr>
                <p14:cNvContentPartPr/>
                <p14:nvPr/>
              </p14:nvContentPartPr>
              <p14:xfrm>
                <a:off x="11593717" y="2123799"/>
                <a:ext cx="198360" cy="184320"/>
              </p14:xfrm>
            </p:contentPart>
          </mc:Choice>
          <mc:Fallback xmlns="">
            <p:pic>
              <p:nvPicPr>
                <p:cNvPr id="15" name="Freihand 14">
                  <a:extLst>
                    <a:ext uri="{FF2B5EF4-FFF2-40B4-BE49-F238E27FC236}">
                      <a16:creationId xmlns:a16="http://schemas.microsoft.com/office/drawing/2014/main" id="{D5DBED4E-89D1-4706-8525-18151D563823}"/>
                    </a:ext>
                  </a:extLst>
                </p:cNvPr>
                <p:cNvPicPr/>
                <p:nvPr/>
              </p:nvPicPr>
              <p:blipFill>
                <a:blip r:embed="rId29"/>
                <a:stretch>
                  <a:fillRect/>
                </a:stretch>
              </p:blipFill>
              <p:spPr>
                <a:xfrm>
                  <a:off x="11589397" y="2119479"/>
                  <a:ext cx="207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253D34DD-89B4-48DB-9551-B2FF32AF5BF5}"/>
                    </a:ext>
                  </a:extLst>
                </p14:cNvPr>
                <p14:cNvContentPartPr/>
                <p14:nvPr/>
              </p14:nvContentPartPr>
              <p14:xfrm>
                <a:off x="9331837" y="405879"/>
                <a:ext cx="340560" cy="307440"/>
              </p14:xfrm>
            </p:contentPart>
          </mc:Choice>
          <mc:Fallback xmlns="">
            <p:pic>
              <p:nvPicPr>
                <p:cNvPr id="16" name="Freihand 15">
                  <a:extLst>
                    <a:ext uri="{FF2B5EF4-FFF2-40B4-BE49-F238E27FC236}">
                      <a16:creationId xmlns:a16="http://schemas.microsoft.com/office/drawing/2014/main" id="{253D34DD-89B4-48DB-9551-B2FF32AF5BF5}"/>
                    </a:ext>
                  </a:extLst>
                </p:cNvPr>
                <p:cNvPicPr/>
                <p:nvPr/>
              </p:nvPicPr>
              <p:blipFill>
                <a:blip r:embed="rId31"/>
                <a:stretch>
                  <a:fillRect/>
                </a:stretch>
              </p:blipFill>
              <p:spPr>
                <a:xfrm>
                  <a:off x="9327517" y="401559"/>
                  <a:ext cx="3492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BFFE09F4-02A9-4E60-9455-F833064FCB85}"/>
                    </a:ext>
                  </a:extLst>
                </p14:cNvPr>
                <p14:cNvContentPartPr/>
                <p14:nvPr/>
              </p14:nvContentPartPr>
              <p14:xfrm>
                <a:off x="9418957" y="1099599"/>
                <a:ext cx="2425680" cy="1142280"/>
              </p14:xfrm>
            </p:contentPart>
          </mc:Choice>
          <mc:Fallback xmlns="">
            <p:pic>
              <p:nvPicPr>
                <p:cNvPr id="18" name="Freihand 17">
                  <a:extLst>
                    <a:ext uri="{FF2B5EF4-FFF2-40B4-BE49-F238E27FC236}">
                      <a16:creationId xmlns:a16="http://schemas.microsoft.com/office/drawing/2014/main" id="{BFFE09F4-02A9-4E60-9455-F833064FCB85}"/>
                    </a:ext>
                  </a:extLst>
                </p:cNvPr>
                <p:cNvPicPr/>
                <p:nvPr/>
              </p:nvPicPr>
              <p:blipFill>
                <a:blip r:embed="rId33"/>
                <a:stretch>
                  <a:fillRect/>
                </a:stretch>
              </p:blipFill>
              <p:spPr>
                <a:xfrm>
                  <a:off x="9414637" y="1095279"/>
                  <a:ext cx="243432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CA4C61FC-DDDB-4667-AE09-7155B437A1FD}"/>
                    </a:ext>
                  </a:extLst>
                </p14:cNvPr>
                <p14:cNvContentPartPr/>
                <p14:nvPr/>
              </p14:nvContentPartPr>
              <p14:xfrm>
                <a:off x="9171277" y="322719"/>
                <a:ext cx="8280" cy="176400"/>
              </p14:xfrm>
            </p:contentPart>
          </mc:Choice>
          <mc:Fallback xmlns="">
            <p:pic>
              <p:nvPicPr>
                <p:cNvPr id="20" name="Freihand 19">
                  <a:extLst>
                    <a:ext uri="{FF2B5EF4-FFF2-40B4-BE49-F238E27FC236}">
                      <a16:creationId xmlns:a16="http://schemas.microsoft.com/office/drawing/2014/main" id="{CA4C61FC-DDDB-4667-AE09-7155B437A1FD}"/>
                    </a:ext>
                  </a:extLst>
                </p:cNvPr>
                <p:cNvPicPr/>
                <p:nvPr/>
              </p:nvPicPr>
              <p:blipFill>
                <a:blip r:embed="rId35"/>
                <a:stretch>
                  <a:fillRect/>
                </a:stretch>
              </p:blipFill>
              <p:spPr>
                <a:xfrm>
                  <a:off x="9166957" y="318399"/>
                  <a:ext cx="16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2105E32D-91A3-4279-8294-4B4AC958B676}"/>
                    </a:ext>
                  </a:extLst>
                </p14:cNvPr>
                <p14:cNvContentPartPr/>
                <p14:nvPr/>
              </p14:nvContentPartPr>
              <p14:xfrm>
                <a:off x="9073357" y="469599"/>
                <a:ext cx="181800" cy="48960"/>
              </p14:xfrm>
            </p:contentPart>
          </mc:Choice>
          <mc:Fallback xmlns="">
            <p:pic>
              <p:nvPicPr>
                <p:cNvPr id="21" name="Freihand 20">
                  <a:extLst>
                    <a:ext uri="{FF2B5EF4-FFF2-40B4-BE49-F238E27FC236}">
                      <a16:creationId xmlns:a16="http://schemas.microsoft.com/office/drawing/2014/main" id="{2105E32D-91A3-4279-8294-4B4AC958B676}"/>
                    </a:ext>
                  </a:extLst>
                </p:cNvPr>
                <p:cNvPicPr/>
                <p:nvPr/>
              </p:nvPicPr>
              <p:blipFill>
                <a:blip r:embed="rId37"/>
                <a:stretch>
                  <a:fillRect/>
                </a:stretch>
              </p:blipFill>
              <p:spPr>
                <a:xfrm>
                  <a:off x="9069037" y="465279"/>
                  <a:ext cx="190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A635F39-75E3-43E5-958C-F4917BF0DA06}"/>
                    </a:ext>
                  </a:extLst>
                </p14:cNvPr>
                <p14:cNvContentPartPr/>
                <p14:nvPr/>
              </p14:nvContentPartPr>
              <p14:xfrm>
                <a:off x="9039517" y="305079"/>
                <a:ext cx="171720" cy="42120"/>
              </p14:xfrm>
            </p:contentPart>
          </mc:Choice>
          <mc:Fallback xmlns="">
            <p:pic>
              <p:nvPicPr>
                <p:cNvPr id="22" name="Freihand 21">
                  <a:extLst>
                    <a:ext uri="{FF2B5EF4-FFF2-40B4-BE49-F238E27FC236}">
                      <a16:creationId xmlns:a16="http://schemas.microsoft.com/office/drawing/2014/main" id="{3A635F39-75E3-43E5-958C-F4917BF0DA06}"/>
                    </a:ext>
                  </a:extLst>
                </p:cNvPr>
                <p:cNvPicPr/>
                <p:nvPr/>
              </p:nvPicPr>
              <p:blipFill>
                <a:blip r:embed="rId39"/>
                <a:stretch>
                  <a:fillRect/>
                </a:stretch>
              </p:blipFill>
              <p:spPr>
                <a:xfrm>
                  <a:off x="9035197" y="300759"/>
                  <a:ext cx="180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8AE15E88-7AE3-4B9C-99D5-4D1C95D2E5EC}"/>
                    </a:ext>
                  </a:extLst>
                </p14:cNvPr>
                <p14:cNvContentPartPr/>
                <p14:nvPr/>
              </p14:nvContentPartPr>
              <p14:xfrm>
                <a:off x="9206917" y="388239"/>
                <a:ext cx="144720" cy="65520"/>
              </p14:xfrm>
            </p:contentPart>
          </mc:Choice>
          <mc:Fallback xmlns="">
            <p:pic>
              <p:nvPicPr>
                <p:cNvPr id="23" name="Freihand 22">
                  <a:extLst>
                    <a:ext uri="{FF2B5EF4-FFF2-40B4-BE49-F238E27FC236}">
                      <a16:creationId xmlns:a16="http://schemas.microsoft.com/office/drawing/2014/main" id="{8AE15E88-7AE3-4B9C-99D5-4D1C95D2E5EC}"/>
                    </a:ext>
                  </a:extLst>
                </p:cNvPr>
                <p:cNvPicPr/>
                <p:nvPr/>
              </p:nvPicPr>
              <p:blipFill>
                <a:blip r:embed="rId41"/>
                <a:stretch>
                  <a:fillRect/>
                </a:stretch>
              </p:blipFill>
              <p:spPr>
                <a:xfrm>
                  <a:off x="9202597" y="383919"/>
                  <a:ext cx="153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6D8A35F0-20D3-4157-810F-EF318C37AD46}"/>
                    </a:ext>
                  </a:extLst>
                </p14:cNvPr>
                <p14:cNvContentPartPr/>
                <p14:nvPr/>
              </p14:nvContentPartPr>
              <p14:xfrm>
                <a:off x="9368557" y="357999"/>
                <a:ext cx="406080" cy="82440"/>
              </p14:xfrm>
            </p:contentPart>
          </mc:Choice>
          <mc:Fallback xmlns="">
            <p:pic>
              <p:nvPicPr>
                <p:cNvPr id="24" name="Freihand 23">
                  <a:extLst>
                    <a:ext uri="{FF2B5EF4-FFF2-40B4-BE49-F238E27FC236}">
                      <a16:creationId xmlns:a16="http://schemas.microsoft.com/office/drawing/2014/main" id="{6D8A35F0-20D3-4157-810F-EF318C37AD46}"/>
                    </a:ext>
                  </a:extLst>
                </p:cNvPr>
                <p:cNvPicPr/>
                <p:nvPr/>
              </p:nvPicPr>
              <p:blipFill>
                <a:blip r:embed="rId43"/>
                <a:stretch>
                  <a:fillRect/>
                </a:stretch>
              </p:blipFill>
              <p:spPr>
                <a:xfrm>
                  <a:off x="9364237" y="353679"/>
                  <a:ext cx="414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BE0C4A93-A947-43D0-8BBE-9D3DA3B9A59A}"/>
                    </a:ext>
                  </a:extLst>
                </p14:cNvPr>
                <p14:cNvContentPartPr/>
                <p14:nvPr/>
              </p14:nvContentPartPr>
              <p14:xfrm>
                <a:off x="9046717" y="370239"/>
                <a:ext cx="971640" cy="103320"/>
              </p14:xfrm>
            </p:contentPart>
          </mc:Choice>
          <mc:Fallback xmlns="">
            <p:pic>
              <p:nvPicPr>
                <p:cNvPr id="25" name="Freihand 24">
                  <a:extLst>
                    <a:ext uri="{FF2B5EF4-FFF2-40B4-BE49-F238E27FC236}">
                      <a16:creationId xmlns:a16="http://schemas.microsoft.com/office/drawing/2014/main" id="{BE0C4A93-A947-43D0-8BBE-9D3DA3B9A59A}"/>
                    </a:ext>
                  </a:extLst>
                </p:cNvPr>
                <p:cNvPicPr/>
                <p:nvPr/>
              </p:nvPicPr>
              <p:blipFill>
                <a:blip r:embed="rId45"/>
                <a:stretch>
                  <a:fillRect/>
                </a:stretch>
              </p:blipFill>
              <p:spPr>
                <a:xfrm>
                  <a:off x="9042397" y="365919"/>
                  <a:ext cx="980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EAB88A09-4BA7-4DEC-BBE6-8DE96B2C84E4}"/>
                    </a:ext>
                  </a:extLst>
                </p14:cNvPr>
                <p14:cNvContentPartPr/>
                <p14:nvPr/>
              </p14:nvContentPartPr>
              <p14:xfrm>
                <a:off x="11434597" y="2487759"/>
                <a:ext cx="17640" cy="164520"/>
              </p14:xfrm>
            </p:contentPart>
          </mc:Choice>
          <mc:Fallback xmlns="">
            <p:pic>
              <p:nvPicPr>
                <p:cNvPr id="26" name="Freihand 25">
                  <a:extLst>
                    <a:ext uri="{FF2B5EF4-FFF2-40B4-BE49-F238E27FC236}">
                      <a16:creationId xmlns:a16="http://schemas.microsoft.com/office/drawing/2014/main" id="{EAB88A09-4BA7-4DEC-BBE6-8DE96B2C84E4}"/>
                    </a:ext>
                  </a:extLst>
                </p:cNvPr>
                <p:cNvPicPr/>
                <p:nvPr/>
              </p:nvPicPr>
              <p:blipFill>
                <a:blip r:embed="rId47"/>
                <a:stretch>
                  <a:fillRect/>
                </a:stretch>
              </p:blipFill>
              <p:spPr>
                <a:xfrm>
                  <a:off x="11430277" y="2483439"/>
                  <a:ext cx="26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7CEB84FC-3086-40E5-899D-9E87CEB3300C}"/>
                    </a:ext>
                  </a:extLst>
                </p14:cNvPr>
                <p14:cNvContentPartPr/>
                <p14:nvPr/>
              </p14:nvContentPartPr>
              <p14:xfrm>
                <a:off x="11339557" y="2434119"/>
                <a:ext cx="182520" cy="211680"/>
              </p14:xfrm>
            </p:contentPart>
          </mc:Choice>
          <mc:Fallback xmlns="">
            <p:pic>
              <p:nvPicPr>
                <p:cNvPr id="27" name="Freihand 26">
                  <a:extLst>
                    <a:ext uri="{FF2B5EF4-FFF2-40B4-BE49-F238E27FC236}">
                      <a16:creationId xmlns:a16="http://schemas.microsoft.com/office/drawing/2014/main" id="{7CEB84FC-3086-40E5-899D-9E87CEB3300C}"/>
                    </a:ext>
                  </a:extLst>
                </p:cNvPr>
                <p:cNvPicPr/>
                <p:nvPr/>
              </p:nvPicPr>
              <p:blipFill>
                <a:blip r:embed="rId49"/>
                <a:stretch>
                  <a:fillRect/>
                </a:stretch>
              </p:blipFill>
              <p:spPr>
                <a:xfrm>
                  <a:off x="11335237" y="2429799"/>
                  <a:ext cx="191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72B4CF7B-B41D-484F-AD0B-8D9B42343B88}"/>
                    </a:ext>
                  </a:extLst>
                </p14:cNvPr>
                <p14:cNvContentPartPr/>
                <p14:nvPr/>
              </p14:nvContentPartPr>
              <p14:xfrm>
                <a:off x="11503717" y="2532759"/>
                <a:ext cx="85320" cy="76680"/>
              </p14:xfrm>
            </p:contentPart>
          </mc:Choice>
          <mc:Fallback xmlns="">
            <p:pic>
              <p:nvPicPr>
                <p:cNvPr id="28" name="Freihand 27">
                  <a:extLst>
                    <a:ext uri="{FF2B5EF4-FFF2-40B4-BE49-F238E27FC236}">
                      <a16:creationId xmlns:a16="http://schemas.microsoft.com/office/drawing/2014/main" id="{72B4CF7B-B41D-484F-AD0B-8D9B42343B88}"/>
                    </a:ext>
                  </a:extLst>
                </p:cNvPr>
                <p:cNvPicPr/>
                <p:nvPr/>
              </p:nvPicPr>
              <p:blipFill>
                <a:blip r:embed="rId51"/>
                <a:stretch>
                  <a:fillRect/>
                </a:stretch>
              </p:blipFill>
              <p:spPr>
                <a:xfrm>
                  <a:off x="11499397" y="2528439"/>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FBE3342C-4E83-486F-BB7C-8EB344A0DDBA}"/>
                    </a:ext>
                  </a:extLst>
                </p14:cNvPr>
                <p14:cNvContentPartPr/>
                <p14:nvPr/>
              </p14:nvContentPartPr>
              <p14:xfrm>
                <a:off x="11593717" y="2523759"/>
                <a:ext cx="74160" cy="83520"/>
              </p14:xfrm>
            </p:contentPart>
          </mc:Choice>
          <mc:Fallback xmlns="">
            <p:pic>
              <p:nvPicPr>
                <p:cNvPr id="29" name="Freihand 28">
                  <a:extLst>
                    <a:ext uri="{FF2B5EF4-FFF2-40B4-BE49-F238E27FC236}">
                      <a16:creationId xmlns:a16="http://schemas.microsoft.com/office/drawing/2014/main" id="{FBE3342C-4E83-486F-BB7C-8EB344A0DDBA}"/>
                    </a:ext>
                  </a:extLst>
                </p:cNvPr>
                <p:cNvPicPr/>
                <p:nvPr/>
              </p:nvPicPr>
              <p:blipFill>
                <a:blip r:embed="rId53"/>
                <a:stretch>
                  <a:fillRect/>
                </a:stretch>
              </p:blipFill>
              <p:spPr>
                <a:xfrm>
                  <a:off x="11589397" y="2519439"/>
                  <a:ext cx="82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CFBD0701-13B6-47E3-9918-B912D9799581}"/>
                    </a:ext>
                  </a:extLst>
                </p14:cNvPr>
                <p14:cNvContentPartPr/>
                <p14:nvPr/>
              </p14:nvContentPartPr>
              <p14:xfrm>
                <a:off x="11689837" y="2531319"/>
                <a:ext cx="295920" cy="50040"/>
              </p14:xfrm>
            </p:contentPart>
          </mc:Choice>
          <mc:Fallback xmlns="">
            <p:pic>
              <p:nvPicPr>
                <p:cNvPr id="30" name="Freihand 29">
                  <a:extLst>
                    <a:ext uri="{FF2B5EF4-FFF2-40B4-BE49-F238E27FC236}">
                      <a16:creationId xmlns:a16="http://schemas.microsoft.com/office/drawing/2014/main" id="{CFBD0701-13B6-47E3-9918-B912D9799581}"/>
                    </a:ext>
                  </a:extLst>
                </p:cNvPr>
                <p:cNvPicPr/>
                <p:nvPr/>
              </p:nvPicPr>
              <p:blipFill>
                <a:blip r:embed="rId55"/>
                <a:stretch>
                  <a:fillRect/>
                </a:stretch>
              </p:blipFill>
              <p:spPr>
                <a:xfrm>
                  <a:off x="11685517" y="2526999"/>
                  <a:ext cx="304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9577CA9A-EE9B-4397-8B71-F9BB7E57E390}"/>
                    </a:ext>
                  </a:extLst>
                </p14:cNvPr>
                <p14:cNvContentPartPr/>
                <p14:nvPr/>
              </p14:nvContentPartPr>
              <p14:xfrm>
                <a:off x="9075157" y="597759"/>
                <a:ext cx="92520" cy="161640"/>
              </p14:xfrm>
            </p:contentPart>
          </mc:Choice>
          <mc:Fallback xmlns="">
            <p:pic>
              <p:nvPicPr>
                <p:cNvPr id="32" name="Freihand 31">
                  <a:extLst>
                    <a:ext uri="{FF2B5EF4-FFF2-40B4-BE49-F238E27FC236}">
                      <a16:creationId xmlns:a16="http://schemas.microsoft.com/office/drawing/2014/main" id="{9577CA9A-EE9B-4397-8B71-F9BB7E57E390}"/>
                    </a:ext>
                  </a:extLst>
                </p:cNvPr>
                <p:cNvPicPr/>
                <p:nvPr/>
              </p:nvPicPr>
              <p:blipFill>
                <a:blip r:embed="rId57"/>
                <a:stretch>
                  <a:fillRect/>
                </a:stretch>
              </p:blipFill>
              <p:spPr>
                <a:xfrm>
                  <a:off x="9070837" y="593439"/>
                  <a:ext cx="101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ABDB15A4-25B3-4940-B35F-EC52E4D3B08D}"/>
                    </a:ext>
                  </a:extLst>
                </p14:cNvPr>
                <p14:cNvContentPartPr/>
                <p14:nvPr/>
              </p14:nvContentPartPr>
              <p14:xfrm>
                <a:off x="8976157" y="567159"/>
                <a:ext cx="277200" cy="131760"/>
              </p14:xfrm>
            </p:contentPart>
          </mc:Choice>
          <mc:Fallback xmlns="">
            <p:pic>
              <p:nvPicPr>
                <p:cNvPr id="33" name="Freihand 32">
                  <a:extLst>
                    <a:ext uri="{FF2B5EF4-FFF2-40B4-BE49-F238E27FC236}">
                      <a16:creationId xmlns:a16="http://schemas.microsoft.com/office/drawing/2014/main" id="{ABDB15A4-25B3-4940-B35F-EC52E4D3B08D}"/>
                    </a:ext>
                  </a:extLst>
                </p:cNvPr>
                <p:cNvPicPr/>
                <p:nvPr/>
              </p:nvPicPr>
              <p:blipFill>
                <a:blip r:embed="rId59"/>
                <a:stretch>
                  <a:fillRect/>
                </a:stretch>
              </p:blipFill>
              <p:spPr>
                <a:xfrm>
                  <a:off x="8971837" y="562839"/>
                  <a:ext cx="285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A0D7BBF4-D16E-499E-AA54-685406005A5D}"/>
                    </a:ext>
                  </a:extLst>
                </p14:cNvPr>
                <p14:cNvContentPartPr/>
                <p14:nvPr/>
              </p14:nvContentPartPr>
              <p14:xfrm>
                <a:off x="9011797" y="610359"/>
                <a:ext cx="233640" cy="144000"/>
              </p14:xfrm>
            </p:contentPart>
          </mc:Choice>
          <mc:Fallback xmlns="">
            <p:pic>
              <p:nvPicPr>
                <p:cNvPr id="34" name="Freihand 33">
                  <a:extLst>
                    <a:ext uri="{FF2B5EF4-FFF2-40B4-BE49-F238E27FC236}">
                      <a16:creationId xmlns:a16="http://schemas.microsoft.com/office/drawing/2014/main" id="{A0D7BBF4-D16E-499E-AA54-685406005A5D}"/>
                    </a:ext>
                  </a:extLst>
                </p:cNvPr>
                <p:cNvPicPr/>
                <p:nvPr/>
              </p:nvPicPr>
              <p:blipFill>
                <a:blip r:embed="rId61"/>
                <a:stretch>
                  <a:fillRect/>
                </a:stretch>
              </p:blipFill>
              <p:spPr>
                <a:xfrm>
                  <a:off x="9007477" y="606039"/>
                  <a:ext cx="242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20C7851A-D845-44A0-BF20-1C493F07A830}"/>
                    </a:ext>
                  </a:extLst>
                </p14:cNvPr>
                <p14:cNvContentPartPr/>
                <p14:nvPr/>
              </p14:nvContentPartPr>
              <p14:xfrm>
                <a:off x="10932397" y="1451679"/>
                <a:ext cx="54720" cy="1028520"/>
              </p14:xfrm>
            </p:contentPart>
          </mc:Choice>
          <mc:Fallback xmlns="">
            <p:pic>
              <p:nvPicPr>
                <p:cNvPr id="36" name="Freihand 35">
                  <a:extLst>
                    <a:ext uri="{FF2B5EF4-FFF2-40B4-BE49-F238E27FC236}">
                      <a16:creationId xmlns:a16="http://schemas.microsoft.com/office/drawing/2014/main" id="{20C7851A-D845-44A0-BF20-1C493F07A830}"/>
                    </a:ext>
                  </a:extLst>
                </p:cNvPr>
                <p:cNvPicPr/>
                <p:nvPr/>
              </p:nvPicPr>
              <p:blipFill>
                <a:blip r:embed="rId63"/>
                <a:stretch>
                  <a:fillRect/>
                </a:stretch>
              </p:blipFill>
              <p:spPr>
                <a:xfrm>
                  <a:off x="10928077" y="1447359"/>
                  <a:ext cx="63360" cy="1037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75D9830F-5378-4BDE-9784-65A5E7365D41}"/>
                    </a:ext>
                  </a:extLst>
                </p14:cNvPr>
                <p14:cNvContentPartPr/>
                <p14:nvPr/>
              </p14:nvContentPartPr>
              <p14:xfrm>
                <a:off x="11179357" y="1321359"/>
                <a:ext cx="233640" cy="309600"/>
              </p14:xfrm>
            </p:contentPart>
          </mc:Choice>
          <mc:Fallback xmlns="">
            <p:pic>
              <p:nvPicPr>
                <p:cNvPr id="37" name="Freihand 36">
                  <a:extLst>
                    <a:ext uri="{FF2B5EF4-FFF2-40B4-BE49-F238E27FC236}">
                      <a16:creationId xmlns:a16="http://schemas.microsoft.com/office/drawing/2014/main" id="{75D9830F-5378-4BDE-9784-65A5E7365D41}"/>
                    </a:ext>
                  </a:extLst>
                </p:cNvPr>
                <p:cNvPicPr/>
                <p:nvPr/>
              </p:nvPicPr>
              <p:blipFill>
                <a:blip r:embed="rId65"/>
                <a:stretch>
                  <a:fillRect/>
                </a:stretch>
              </p:blipFill>
              <p:spPr>
                <a:xfrm>
                  <a:off x="11175037" y="1317039"/>
                  <a:ext cx="2422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3EE957B7-393B-4FE1-83CE-43038B94D2CF}"/>
                    </a:ext>
                  </a:extLst>
                </p14:cNvPr>
                <p14:cNvContentPartPr/>
                <p14:nvPr/>
              </p14:nvContentPartPr>
              <p14:xfrm>
                <a:off x="11069197" y="1453839"/>
                <a:ext cx="204120" cy="270360"/>
              </p14:xfrm>
            </p:contentPart>
          </mc:Choice>
          <mc:Fallback xmlns="">
            <p:pic>
              <p:nvPicPr>
                <p:cNvPr id="38" name="Freihand 37">
                  <a:extLst>
                    <a:ext uri="{FF2B5EF4-FFF2-40B4-BE49-F238E27FC236}">
                      <a16:creationId xmlns:a16="http://schemas.microsoft.com/office/drawing/2014/main" id="{3EE957B7-393B-4FE1-83CE-43038B94D2CF}"/>
                    </a:ext>
                  </a:extLst>
                </p:cNvPr>
                <p:cNvPicPr/>
                <p:nvPr/>
              </p:nvPicPr>
              <p:blipFill>
                <a:blip r:embed="rId67"/>
                <a:stretch>
                  <a:fillRect/>
                </a:stretch>
              </p:blipFill>
              <p:spPr>
                <a:xfrm>
                  <a:off x="11064877" y="1449519"/>
                  <a:ext cx="2127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F1C8274F-15FA-4E8F-B96C-679B7A5F6756}"/>
                    </a:ext>
                  </a:extLst>
                </p14:cNvPr>
                <p14:cNvContentPartPr/>
                <p14:nvPr/>
              </p14:nvContentPartPr>
              <p14:xfrm>
                <a:off x="11302837" y="987279"/>
                <a:ext cx="116280" cy="157680"/>
              </p14:xfrm>
            </p:contentPart>
          </mc:Choice>
          <mc:Fallback xmlns="">
            <p:pic>
              <p:nvPicPr>
                <p:cNvPr id="39" name="Freihand 38">
                  <a:extLst>
                    <a:ext uri="{FF2B5EF4-FFF2-40B4-BE49-F238E27FC236}">
                      <a16:creationId xmlns:a16="http://schemas.microsoft.com/office/drawing/2014/main" id="{F1C8274F-15FA-4E8F-B96C-679B7A5F6756}"/>
                    </a:ext>
                  </a:extLst>
                </p:cNvPr>
                <p:cNvPicPr/>
                <p:nvPr/>
              </p:nvPicPr>
              <p:blipFill>
                <a:blip r:embed="rId69"/>
                <a:stretch>
                  <a:fillRect/>
                </a:stretch>
              </p:blipFill>
              <p:spPr>
                <a:xfrm>
                  <a:off x="11298517" y="982959"/>
                  <a:ext cx="124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12342007-C74C-422D-B247-739DA71F36E6}"/>
                    </a:ext>
                  </a:extLst>
                </p14:cNvPr>
                <p14:cNvContentPartPr/>
                <p14:nvPr/>
              </p14:nvContentPartPr>
              <p14:xfrm>
                <a:off x="11394637" y="894399"/>
                <a:ext cx="34560" cy="21600"/>
              </p14:xfrm>
            </p:contentPart>
          </mc:Choice>
          <mc:Fallback xmlns="">
            <p:pic>
              <p:nvPicPr>
                <p:cNvPr id="40" name="Freihand 39">
                  <a:extLst>
                    <a:ext uri="{FF2B5EF4-FFF2-40B4-BE49-F238E27FC236}">
                      <a16:creationId xmlns:a16="http://schemas.microsoft.com/office/drawing/2014/main" id="{12342007-C74C-422D-B247-739DA71F36E6}"/>
                    </a:ext>
                  </a:extLst>
                </p:cNvPr>
                <p:cNvPicPr/>
                <p:nvPr/>
              </p:nvPicPr>
              <p:blipFill>
                <a:blip r:embed="rId71"/>
                <a:stretch>
                  <a:fillRect/>
                </a:stretch>
              </p:blipFill>
              <p:spPr>
                <a:xfrm>
                  <a:off x="11390317" y="890079"/>
                  <a:ext cx="43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C96DF24A-A3E5-4200-807D-375404CC924F}"/>
                    </a:ext>
                  </a:extLst>
                </p14:cNvPr>
                <p14:cNvContentPartPr/>
                <p14:nvPr/>
              </p14:nvContentPartPr>
              <p14:xfrm>
                <a:off x="11466637" y="786759"/>
                <a:ext cx="160920" cy="289440"/>
              </p14:xfrm>
            </p:contentPart>
          </mc:Choice>
          <mc:Fallback xmlns="">
            <p:pic>
              <p:nvPicPr>
                <p:cNvPr id="41" name="Freihand 40">
                  <a:extLst>
                    <a:ext uri="{FF2B5EF4-FFF2-40B4-BE49-F238E27FC236}">
                      <a16:creationId xmlns:a16="http://schemas.microsoft.com/office/drawing/2014/main" id="{C96DF24A-A3E5-4200-807D-375404CC924F}"/>
                    </a:ext>
                  </a:extLst>
                </p:cNvPr>
                <p:cNvPicPr/>
                <p:nvPr/>
              </p:nvPicPr>
              <p:blipFill>
                <a:blip r:embed="rId73"/>
                <a:stretch>
                  <a:fillRect/>
                </a:stretch>
              </p:blipFill>
              <p:spPr>
                <a:xfrm>
                  <a:off x="11462317" y="782439"/>
                  <a:ext cx="1695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BE6E7196-23CE-4B77-AF61-8F7F27C34EDD}"/>
                    </a:ext>
                  </a:extLst>
                </p14:cNvPr>
                <p14:cNvContentPartPr/>
                <p14:nvPr/>
              </p14:nvContentPartPr>
              <p14:xfrm>
                <a:off x="10438117" y="283479"/>
                <a:ext cx="57960" cy="168120"/>
              </p14:xfrm>
            </p:contentPart>
          </mc:Choice>
          <mc:Fallback xmlns="">
            <p:pic>
              <p:nvPicPr>
                <p:cNvPr id="46" name="Freihand 45">
                  <a:extLst>
                    <a:ext uri="{FF2B5EF4-FFF2-40B4-BE49-F238E27FC236}">
                      <a16:creationId xmlns:a16="http://schemas.microsoft.com/office/drawing/2014/main" id="{BE6E7196-23CE-4B77-AF61-8F7F27C34EDD}"/>
                    </a:ext>
                  </a:extLst>
                </p:cNvPr>
                <p:cNvPicPr/>
                <p:nvPr/>
              </p:nvPicPr>
              <p:blipFill>
                <a:blip r:embed="rId75"/>
                <a:stretch>
                  <a:fillRect/>
                </a:stretch>
              </p:blipFill>
              <p:spPr>
                <a:xfrm>
                  <a:off x="10433797" y="279159"/>
                  <a:ext cx="66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414DBCE9-AF91-4572-98EA-5895BD9924CE}"/>
                    </a:ext>
                  </a:extLst>
                </p14:cNvPr>
                <p14:cNvContentPartPr/>
                <p14:nvPr/>
              </p14:nvContentPartPr>
              <p14:xfrm>
                <a:off x="10489957" y="241719"/>
                <a:ext cx="43200" cy="216360"/>
              </p14:xfrm>
            </p:contentPart>
          </mc:Choice>
          <mc:Fallback xmlns="">
            <p:pic>
              <p:nvPicPr>
                <p:cNvPr id="47" name="Freihand 46">
                  <a:extLst>
                    <a:ext uri="{FF2B5EF4-FFF2-40B4-BE49-F238E27FC236}">
                      <a16:creationId xmlns:a16="http://schemas.microsoft.com/office/drawing/2014/main" id="{414DBCE9-AF91-4572-98EA-5895BD9924CE}"/>
                    </a:ext>
                  </a:extLst>
                </p:cNvPr>
                <p:cNvPicPr/>
                <p:nvPr/>
              </p:nvPicPr>
              <p:blipFill>
                <a:blip r:embed="rId77"/>
                <a:stretch>
                  <a:fillRect/>
                </a:stretch>
              </p:blipFill>
              <p:spPr>
                <a:xfrm>
                  <a:off x="10485637" y="237399"/>
                  <a:ext cx="51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446EDC9-7F1F-481D-867B-741BD46C3536}"/>
                    </a:ext>
                  </a:extLst>
                </p14:cNvPr>
                <p14:cNvContentPartPr/>
                <p14:nvPr/>
              </p14:nvContentPartPr>
              <p14:xfrm>
                <a:off x="10426597" y="258279"/>
                <a:ext cx="200880" cy="191160"/>
              </p14:xfrm>
            </p:contentPart>
          </mc:Choice>
          <mc:Fallback xmlns="">
            <p:pic>
              <p:nvPicPr>
                <p:cNvPr id="48" name="Freihand 47">
                  <a:extLst>
                    <a:ext uri="{FF2B5EF4-FFF2-40B4-BE49-F238E27FC236}">
                      <a16:creationId xmlns:a16="http://schemas.microsoft.com/office/drawing/2014/main" id="{F446EDC9-7F1F-481D-867B-741BD46C3536}"/>
                    </a:ext>
                  </a:extLst>
                </p:cNvPr>
                <p:cNvPicPr/>
                <p:nvPr/>
              </p:nvPicPr>
              <p:blipFill>
                <a:blip r:embed="rId79"/>
                <a:stretch>
                  <a:fillRect/>
                </a:stretch>
              </p:blipFill>
              <p:spPr>
                <a:xfrm>
                  <a:off x="10422277" y="253959"/>
                  <a:ext cx="20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DCDB0902-DD16-488B-8815-0E5B33BE058C}"/>
                    </a:ext>
                  </a:extLst>
                </p14:cNvPr>
                <p14:cNvContentPartPr/>
                <p14:nvPr/>
              </p14:nvContentPartPr>
              <p14:xfrm>
                <a:off x="10619917" y="331359"/>
                <a:ext cx="106920" cy="149760"/>
              </p14:xfrm>
            </p:contentPart>
          </mc:Choice>
          <mc:Fallback xmlns="">
            <p:pic>
              <p:nvPicPr>
                <p:cNvPr id="49" name="Freihand 48">
                  <a:extLst>
                    <a:ext uri="{FF2B5EF4-FFF2-40B4-BE49-F238E27FC236}">
                      <a16:creationId xmlns:a16="http://schemas.microsoft.com/office/drawing/2014/main" id="{DCDB0902-DD16-488B-8815-0E5B33BE058C}"/>
                    </a:ext>
                  </a:extLst>
                </p:cNvPr>
                <p:cNvPicPr/>
                <p:nvPr/>
              </p:nvPicPr>
              <p:blipFill>
                <a:blip r:embed="rId81"/>
                <a:stretch>
                  <a:fillRect/>
                </a:stretch>
              </p:blipFill>
              <p:spPr>
                <a:xfrm>
                  <a:off x="10615597" y="327039"/>
                  <a:ext cx="115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978D2114-6E85-4A2E-AA9A-0D34C3FBE13B}"/>
                    </a:ext>
                  </a:extLst>
                </p14:cNvPr>
                <p14:cNvContentPartPr/>
                <p14:nvPr/>
              </p14:nvContentPartPr>
              <p14:xfrm>
                <a:off x="10686157" y="250359"/>
                <a:ext cx="153360" cy="201240"/>
              </p14:xfrm>
            </p:contentPart>
          </mc:Choice>
          <mc:Fallback xmlns="">
            <p:pic>
              <p:nvPicPr>
                <p:cNvPr id="50" name="Freihand 49">
                  <a:extLst>
                    <a:ext uri="{FF2B5EF4-FFF2-40B4-BE49-F238E27FC236}">
                      <a16:creationId xmlns:a16="http://schemas.microsoft.com/office/drawing/2014/main" id="{978D2114-6E85-4A2E-AA9A-0D34C3FBE13B}"/>
                    </a:ext>
                  </a:extLst>
                </p:cNvPr>
                <p:cNvPicPr/>
                <p:nvPr/>
              </p:nvPicPr>
              <p:blipFill>
                <a:blip r:embed="rId83"/>
                <a:stretch>
                  <a:fillRect/>
                </a:stretch>
              </p:blipFill>
              <p:spPr>
                <a:xfrm>
                  <a:off x="10681837" y="246039"/>
                  <a:ext cx="162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3CCB8FFD-D9F7-4E87-81DC-606DA8100A63}"/>
                    </a:ext>
                  </a:extLst>
                </p14:cNvPr>
                <p14:cNvContentPartPr/>
                <p14:nvPr/>
              </p14:nvContentPartPr>
              <p14:xfrm>
                <a:off x="10792357" y="326679"/>
                <a:ext cx="96480" cy="108720"/>
              </p14:xfrm>
            </p:contentPart>
          </mc:Choice>
          <mc:Fallback xmlns="">
            <p:pic>
              <p:nvPicPr>
                <p:cNvPr id="51" name="Freihand 50">
                  <a:extLst>
                    <a:ext uri="{FF2B5EF4-FFF2-40B4-BE49-F238E27FC236}">
                      <a16:creationId xmlns:a16="http://schemas.microsoft.com/office/drawing/2014/main" id="{3CCB8FFD-D9F7-4E87-81DC-606DA8100A63}"/>
                    </a:ext>
                  </a:extLst>
                </p:cNvPr>
                <p:cNvPicPr/>
                <p:nvPr/>
              </p:nvPicPr>
              <p:blipFill>
                <a:blip r:embed="rId85"/>
                <a:stretch>
                  <a:fillRect/>
                </a:stretch>
              </p:blipFill>
              <p:spPr>
                <a:xfrm>
                  <a:off x="10788037" y="322359"/>
                  <a:ext cx="105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BD4FE905-A4FC-4103-B8AD-4685A722A922}"/>
                    </a:ext>
                  </a:extLst>
                </p14:cNvPr>
                <p14:cNvContentPartPr/>
                <p14:nvPr/>
              </p14:nvContentPartPr>
              <p14:xfrm>
                <a:off x="10944997" y="336759"/>
                <a:ext cx="220320" cy="204120"/>
              </p14:xfrm>
            </p:contentPart>
          </mc:Choice>
          <mc:Fallback xmlns="">
            <p:pic>
              <p:nvPicPr>
                <p:cNvPr id="53" name="Freihand 52">
                  <a:extLst>
                    <a:ext uri="{FF2B5EF4-FFF2-40B4-BE49-F238E27FC236}">
                      <a16:creationId xmlns:a16="http://schemas.microsoft.com/office/drawing/2014/main" id="{BD4FE905-A4FC-4103-B8AD-4685A722A922}"/>
                    </a:ext>
                  </a:extLst>
                </p:cNvPr>
                <p:cNvPicPr/>
                <p:nvPr/>
              </p:nvPicPr>
              <p:blipFill>
                <a:blip r:embed="rId87"/>
                <a:stretch>
                  <a:fillRect/>
                </a:stretch>
              </p:blipFill>
              <p:spPr>
                <a:xfrm>
                  <a:off x="10940677" y="332439"/>
                  <a:ext cx="228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B4992EE7-256A-40D1-9191-CF6447265876}"/>
                    </a:ext>
                  </a:extLst>
                </p14:cNvPr>
                <p14:cNvContentPartPr/>
                <p14:nvPr/>
              </p14:nvContentPartPr>
              <p14:xfrm>
                <a:off x="11152717" y="329199"/>
                <a:ext cx="236880" cy="80640"/>
              </p14:xfrm>
            </p:contentPart>
          </mc:Choice>
          <mc:Fallback xmlns="">
            <p:pic>
              <p:nvPicPr>
                <p:cNvPr id="54" name="Freihand 53">
                  <a:extLst>
                    <a:ext uri="{FF2B5EF4-FFF2-40B4-BE49-F238E27FC236}">
                      <a16:creationId xmlns:a16="http://schemas.microsoft.com/office/drawing/2014/main" id="{B4992EE7-256A-40D1-9191-CF6447265876}"/>
                    </a:ext>
                  </a:extLst>
                </p:cNvPr>
                <p:cNvPicPr/>
                <p:nvPr/>
              </p:nvPicPr>
              <p:blipFill>
                <a:blip r:embed="rId89"/>
                <a:stretch>
                  <a:fillRect/>
                </a:stretch>
              </p:blipFill>
              <p:spPr>
                <a:xfrm>
                  <a:off x="11148397" y="324879"/>
                  <a:ext cx="24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3E215023-0F4B-4EA7-A816-67C1A07F1088}"/>
                    </a:ext>
                  </a:extLst>
                </p14:cNvPr>
                <p14:cNvContentPartPr/>
                <p14:nvPr/>
              </p14:nvContentPartPr>
              <p14:xfrm>
                <a:off x="11423077" y="295719"/>
                <a:ext cx="208080" cy="94320"/>
              </p14:xfrm>
            </p:contentPart>
          </mc:Choice>
          <mc:Fallback xmlns="">
            <p:pic>
              <p:nvPicPr>
                <p:cNvPr id="55" name="Freihand 54">
                  <a:extLst>
                    <a:ext uri="{FF2B5EF4-FFF2-40B4-BE49-F238E27FC236}">
                      <a16:creationId xmlns:a16="http://schemas.microsoft.com/office/drawing/2014/main" id="{3E215023-0F4B-4EA7-A816-67C1A07F1088}"/>
                    </a:ext>
                  </a:extLst>
                </p:cNvPr>
                <p:cNvPicPr/>
                <p:nvPr/>
              </p:nvPicPr>
              <p:blipFill>
                <a:blip r:embed="rId91"/>
                <a:stretch>
                  <a:fillRect/>
                </a:stretch>
              </p:blipFill>
              <p:spPr>
                <a:xfrm>
                  <a:off x="11418757" y="291399"/>
                  <a:ext cx="216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E0CE6D8B-C7F9-440E-BCD2-C2E48F7A971C}"/>
                    </a:ext>
                  </a:extLst>
                </p14:cNvPr>
                <p14:cNvContentPartPr/>
                <p14:nvPr/>
              </p14:nvContentPartPr>
              <p14:xfrm>
                <a:off x="10187917" y="593439"/>
                <a:ext cx="1902240" cy="100080"/>
              </p14:xfrm>
            </p:contentPart>
          </mc:Choice>
          <mc:Fallback xmlns="">
            <p:pic>
              <p:nvPicPr>
                <p:cNvPr id="56" name="Freihand 55">
                  <a:extLst>
                    <a:ext uri="{FF2B5EF4-FFF2-40B4-BE49-F238E27FC236}">
                      <a16:creationId xmlns:a16="http://schemas.microsoft.com/office/drawing/2014/main" id="{E0CE6D8B-C7F9-440E-BCD2-C2E48F7A971C}"/>
                    </a:ext>
                  </a:extLst>
                </p:cNvPr>
                <p:cNvPicPr/>
                <p:nvPr/>
              </p:nvPicPr>
              <p:blipFill>
                <a:blip r:embed="rId93"/>
                <a:stretch>
                  <a:fillRect/>
                </a:stretch>
              </p:blipFill>
              <p:spPr>
                <a:xfrm>
                  <a:off x="10183597" y="589119"/>
                  <a:ext cx="1910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ABDA6B98-A54C-4114-AE54-16AB035F2728}"/>
                    </a:ext>
                  </a:extLst>
                </p14:cNvPr>
                <p14:cNvContentPartPr/>
                <p14:nvPr/>
              </p14:nvContentPartPr>
              <p14:xfrm>
                <a:off x="9873997" y="2309919"/>
                <a:ext cx="360" cy="360"/>
              </p14:xfrm>
            </p:contentPart>
          </mc:Choice>
          <mc:Fallback xmlns="">
            <p:pic>
              <p:nvPicPr>
                <p:cNvPr id="58" name="Freihand 57">
                  <a:extLst>
                    <a:ext uri="{FF2B5EF4-FFF2-40B4-BE49-F238E27FC236}">
                      <a16:creationId xmlns:a16="http://schemas.microsoft.com/office/drawing/2014/main" id="{ABDA6B98-A54C-4114-AE54-16AB035F2728}"/>
                    </a:ext>
                  </a:extLst>
                </p:cNvPr>
                <p:cNvPicPr/>
                <p:nvPr/>
              </p:nvPicPr>
              <p:blipFill>
                <a:blip r:embed="rId95"/>
                <a:stretch>
                  <a:fillRect/>
                </a:stretch>
              </p:blipFill>
              <p:spPr>
                <a:xfrm>
                  <a:off x="9869677" y="23055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DE82C4B2-04B1-44FD-9E66-F34CD8AC887B}"/>
                    </a:ext>
                  </a:extLst>
                </p14:cNvPr>
                <p14:cNvContentPartPr/>
                <p14:nvPr/>
              </p14:nvContentPartPr>
              <p14:xfrm>
                <a:off x="9886597" y="2258439"/>
                <a:ext cx="360" cy="360"/>
              </p14:xfrm>
            </p:contentPart>
          </mc:Choice>
          <mc:Fallback xmlns="">
            <p:pic>
              <p:nvPicPr>
                <p:cNvPr id="59" name="Freihand 58">
                  <a:extLst>
                    <a:ext uri="{FF2B5EF4-FFF2-40B4-BE49-F238E27FC236}">
                      <a16:creationId xmlns:a16="http://schemas.microsoft.com/office/drawing/2014/main" id="{DE82C4B2-04B1-44FD-9E66-F34CD8AC887B}"/>
                    </a:ext>
                  </a:extLst>
                </p:cNvPr>
                <p:cNvPicPr/>
                <p:nvPr/>
              </p:nvPicPr>
              <p:blipFill>
                <a:blip r:embed="rId95"/>
                <a:stretch>
                  <a:fillRect/>
                </a:stretch>
              </p:blipFill>
              <p:spPr>
                <a:xfrm>
                  <a:off x="9882277" y="22541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9102E989-0E36-4C66-B3BC-085BEB28A722}"/>
                    </a:ext>
                  </a:extLst>
                </p14:cNvPr>
                <p14:cNvContentPartPr/>
                <p14:nvPr/>
              </p14:nvContentPartPr>
              <p14:xfrm>
                <a:off x="10102957" y="2210559"/>
                <a:ext cx="1800" cy="141480"/>
              </p14:xfrm>
            </p:contentPart>
          </mc:Choice>
          <mc:Fallback xmlns="">
            <p:pic>
              <p:nvPicPr>
                <p:cNvPr id="61" name="Freihand 60">
                  <a:extLst>
                    <a:ext uri="{FF2B5EF4-FFF2-40B4-BE49-F238E27FC236}">
                      <a16:creationId xmlns:a16="http://schemas.microsoft.com/office/drawing/2014/main" id="{9102E989-0E36-4C66-B3BC-085BEB28A722}"/>
                    </a:ext>
                  </a:extLst>
                </p:cNvPr>
                <p:cNvPicPr/>
                <p:nvPr/>
              </p:nvPicPr>
              <p:blipFill>
                <a:blip r:embed="rId98"/>
                <a:stretch>
                  <a:fillRect/>
                </a:stretch>
              </p:blipFill>
              <p:spPr>
                <a:xfrm>
                  <a:off x="10098637" y="2206239"/>
                  <a:ext cx="10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B1936E26-37ED-479F-B21F-A87FCFD6CED5}"/>
                    </a:ext>
                  </a:extLst>
                </p14:cNvPr>
                <p14:cNvContentPartPr/>
                <p14:nvPr/>
              </p14:nvContentPartPr>
              <p14:xfrm>
                <a:off x="9967597" y="2408919"/>
                <a:ext cx="72360" cy="144720"/>
              </p14:xfrm>
            </p:contentPart>
          </mc:Choice>
          <mc:Fallback xmlns="">
            <p:pic>
              <p:nvPicPr>
                <p:cNvPr id="63" name="Freihand 62">
                  <a:extLst>
                    <a:ext uri="{FF2B5EF4-FFF2-40B4-BE49-F238E27FC236}">
                      <a16:creationId xmlns:a16="http://schemas.microsoft.com/office/drawing/2014/main" id="{B1936E26-37ED-479F-B21F-A87FCFD6CED5}"/>
                    </a:ext>
                  </a:extLst>
                </p:cNvPr>
                <p:cNvPicPr/>
                <p:nvPr/>
              </p:nvPicPr>
              <p:blipFill>
                <a:blip r:embed="rId100"/>
                <a:stretch>
                  <a:fillRect/>
                </a:stretch>
              </p:blipFill>
              <p:spPr>
                <a:xfrm>
                  <a:off x="9963277" y="2404599"/>
                  <a:ext cx="81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743305C8-3F08-47E1-8CA9-D47223DD0E5F}"/>
                    </a:ext>
                  </a:extLst>
                </p14:cNvPr>
                <p14:cNvContentPartPr/>
                <p14:nvPr/>
              </p14:nvContentPartPr>
              <p14:xfrm>
                <a:off x="10010437" y="2494959"/>
                <a:ext cx="74160" cy="76680"/>
              </p14:xfrm>
            </p:contentPart>
          </mc:Choice>
          <mc:Fallback xmlns="">
            <p:pic>
              <p:nvPicPr>
                <p:cNvPr id="64" name="Freihand 63">
                  <a:extLst>
                    <a:ext uri="{FF2B5EF4-FFF2-40B4-BE49-F238E27FC236}">
                      <a16:creationId xmlns:a16="http://schemas.microsoft.com/office/drawing/2014/main" id="{743305C8-3F08-47E1-8CA9-D47223DD0E5F}"/>
                    </a:ext>
                  </a:extLst>
                </p:cNvPr>
                <p:cNvPicPr/>
                <p:nvPr/>
              </p:nvPicPr>
              <p:blipFill>
                <a:blip r:embed="rId102"/>
                <a:stretch>
                  <a:fillRect/>
                </a:stretch>
              </p:blipFill>
              <p:spPr>
                <a:xfrm>
                  <a:off x="10006117" y="2490639"/>
                  <a:ext cx="82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453376C-9528-46C0-A79C-9698D03A08F0}"/>
                    </a:ext>
                  </a:extLst>
                </p14:cNvPr>
                <p14:cNvContentPartPr/>
                <p14:nvPr/>
              </p14:nvContentPartPr>
              <p14:xfrm>
                <a:off x="10073797" y="2450319"/>
                <a:ext cx="82080" cy="94320"/>
              </p14:xfrm>
            </p:contentPart>
          </mc:Choice>
          <mc:Fallback xmlns="">
            <p:pic>
              <p:nvPicPr>
                <p:cNvPr id="65" name="Freihand 64">
                  <a:extLst>
                    <a:ext uri="{FF2B5EF4-FFF2-40B4-BE49-F238E27FC236}">
                      <a16:creationId xmlns:a16="http://schemas.microsoft.com/office/drawing/2014/main" id="{8453376C-9528-46C0-A79C-9698D03A08F0}"/>
                    </a:ext>
                  </a:extLst>
                </p:cNvPr>
                <p:cNvPicPr/>
                <p:nvPr/>
              </p:nvPicPr>
              <p:blipFill>
                <a:blip r:embed="rId104"/>
                <a:stretch>
                  <a:fillRect/>
                </a:stretch>
              </p:blipFill>
              <p:spPr>
                <a:xfrm>
                  <a:off x="10069477" y="2445999"/>
                  <a:ext cx="90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98FC73A-917F-4A3C-8717-923ED31C1D1E}"/>
                    </a:ext>
                  </a:extLst>
                </p14:cNvPr>
                <p14:cNvContentPartPr/>
                <p14:nvPr/>
              </p14:nvContentPartPr>
              <p14:xfrm>
                <a:off x="10127797" y="2458959"/>
                <a:ext cx="90720" cy="101160"/>
              </p14:xfrm>
            </p:contentPart>
          </mc:Choice>
          <mc:Fallback xmlns="">
            <p:pic>
              <p:nvPicPr>
                <p:cNvPr id="66" name="Freihand 65">
                  <a:extLst>
                    <a:ext uri="{FF2B5EF4-FFF2-40B4-BE49-F238E27FC236}">
                      <a16:creationId xmlns:a16="http://schemas.microsoft.com/office/drawing/2014/main" id="{098FC73A-917F-4A3C-8717-923ED31C1D1E}"/>
                    </a:ext>
                  </a:extLst>
                </p:cNvPr>
                <p:cNvPicPr/>
                <p:nvPr/>
              </p:nvPicPr>
              <p:blipFill>
                <a:blip r:embed="rId106"/>
                <a:stretch>
                  <a:fillRect/>
                </a:stretch>
              </p:blipFill>
              <p:spPr>
                <a:xfrm>
                  <a:off x="10123477" y="2454639"/>
                  <a:ext cx="99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5FC44EE3-2BC4-4B1E-BF30-DD03B841AA0F}"/>
                    </a:ext>
                  </a:extLst>
                </p14:cNvPr>
                <p14:cNvContentPartPr/>
                <p14:nvPr/>
              </p14:nvContentPartPr>
              <p14:xfrm>
                <a:off x="10219597" y="2457159"/>
                <a:ext cx="92520" cy="101160"/>
              </p14:xfrm>
            </p:contentPart>
          </mc:Choice>
          <mc:Fallback xmlns="">
            <p:pic>
              <p:nvPicPr>
                <p:cNvPr id="67" name="Freihand 66">
                  <a:extLst>
                    <a:ext uri="{FF2B5EF4-FFF2-40B4-BE49-F238E27FC236}">
                      <a16:creationId xmlns:a16="http://schemas.microsoft.com/office/drawing/2014/main" id="{5FC44EE3-2BC4-4B1E-BF30-DD03B841AA0F}"/>
                    </a:ext>
                  </a:extLst>
                </p:cNvPr>
                <p:cNvPicPr/>
                <p:nvPr/>
              </p:nvPicPr>
              <p:blipFill>
                <a:blip r:embed="rId108"/>
                <a:stretch>
                  <a:fillRect/>
                </a:stretch>
              </p:blipFill>
              <p:spPr>
                <a:xfrm>
                  <a:off x="10215277" y="2452839"/>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8D953277-C767-484F-B933-B41A142A2B68}"/>
                    </a:ext>
                  </a:extLst>
                </p14:cNvPr>
                <p14:cNvContentPartPr/>
                <p14:nvPr/>
              </p14:nvContentPartPr>
              <p14:xfrm>
                <a:off x="10311757" y="2443479"/>
                <a:ext cx="72000" cy="92160"/>
              </p14:xfrm>
            </p:contentPart>
          </mc:Choice>
          <mc:Fallback xmlns="">
            <p:pic>
              <p:nvPicPr>
                <p:cNvPr id="68" name="Freihand 67">
                  <a:extLst>
                    <a:ext uri="{FF2B5EF4-FFF2-40B4-BE49-F238E27FC236}">
                      <a16:creationId xmlns:a16="http://schemas.microsoft.com/office/drawing/2014/main" id="{8D953277-C767-484F-B933-B41A142A2B68}"/>
                    </a:ext>
                  </a:extLst>
                </p:cNvPr>
                <p:cNvPicPr/>
                <p:nvPr/>
              </p:nvPicPr>
              <p:blipFill>
                <a:blip r:embed="rId110"/>
                <a:stretch>
                  <a:fillRect/>
                </a:stretch>
              </p:blipFill>
              <p:spPr>
                <a:xfrm>
                  <a:off x="10307437" y="2439159"/>
                  <a:ext cx="80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BA05F165-4DAA-49D0-A420-11D27FCB2628}"/>
                    </a:ext>
                  </a:extLst>
                </p14:cNvPr>
                <p14:cNvContentPartPr/>
                <p14:nvPr/>
              </p14:nvContentPartPr>
              <p14:xfrm>
                <a:off x="10053637" y="2596839"/>
                <a:ext cx="75600" cy="55800"/>
              </p14:xfrm>
            </p:contentPart>
          </mc:Choice>
          <mc:Fallback xmlns="">
            <p:pic>
              <p:nvPicPr>
                <p:cNvPr id="69" name="Freihand 68">
                  <a:extLst>
                    <a:ext uri="{FF2B5EF4-FFF2-40B4-BE49-F238E27FC236}">
                      <a16:creationId xmlns:a16="http://schemas.microsoft.com/office/drawing/2014/main" id="{BA05F165-4DAA-49D0-A420-11D27FCB2628}"/>
                    </a:ext>
                  </a:extLst>
                </p:cNvPr>
                <p:cNvPicPr/>
                <p:nvPr/>
              </p:nvPicPr>
              <p:blipFill>
                <a:blip r:embed="rId112"/>
                <a:stretch>
                  <a:fillRect/>
                </a:stretch>
              </p:blipFill>
              <p:spPr>
                <a:xfrm>
                  <a:off x="10049317" y="2592519"/>
                  <a:ext cx="84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6CBE693C-E85C-4855-934C-9E950538DBD8}"/>
                    </a:ext>
                  </a:extLst>
                </p14:cNvPr>
                <p14:cNvContentPartPr/>
                <p14:nvPr/>
              </p14:nvContentPartPr>
              <p14:xfrm>
                <a:off x="10462957" y="2466159"/>
                <a:ext cx="134640" cy="103680"/>
              </p14:xfrm>
            </p:contentPart>
          </mc:Choice>
          <mc:Fallback xmlns="">
            <p:pic>
              <p:nvPicPr>
                <p:cNvPr id="70" name="Freihand 69">
                  <a:extLst>
                    <a:ext uri="{FF2B5EF4-FFF2-40B4-BE49-F238E27FC236}">
                      <a16:creationId xmlns:a16="http://schemas.microsoft.com/office/drawing/2014/main" id="{6CBE693C-E85C-4855-934C-9E950538DBD8}"/>
                    </a:ext>
                  </a:extLst>
                </p:cNvPr>
                <p:cNvPicPr/>
                <p:nvPr/>
              </p:nvPicPr>
              <p:blipFill>
                <a:blip r:embed="rId114"/>
                <a:stretch>
                  <a:fillRect/>
                </a:stretch>
              </p:blipFill>
              <p:spPr>
                <a:xfrm>
                  <a:off x="10458637" y="2461839"/>
                  <a:ext cx="143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CAC97EBD-76C4-42CC-B544-937FADE15B89}"/>
                    </a:ext>
                  </a:extLst>
                </p14:cNvPr>
                <p14:cNvContentPartPr/>
                <p14:nvPr/>
              </p14:nvContentPartPr>
              <p14:xfrm>
                <a:off x="10414357" y="2492439"/>
                <a:ext cx="141120" cy="54000"/>
              </p14:xfrm>
            </p:contentPart>
          </mc:Choice>
          <mc:Fallback xmlns="">
            <p:pic>
              <p:nvPicPr>
                <p:cNvPr id="71" name="Freihand 70">
                  <a:extLst>
                    <a:ext uri="{FF2B5EF4-FFF2-40B4-BE49-F238E27FC236}">
                      <a16:creationId xmlns:a16="http://schemas.microsoft.com/office/drawing/2014/main" id="{CAC97EBD-76C4-42CC-B544-937FADE15B89}"/>
                    </a:ext>
                  </a:extLst>
                </p:cNvPr>
                <p:cNvPicPr/>
                <p:nvPr/>
              </p:nvPicPr>
              <p:blipFill>
                <a:blip r:embed="rId116"/>
                <a:stretch>
                  <a:fillRect/>
                </a:stretch>
              </p:blipFill>
              <p:spPr>
                <a:xfrm>
                  <a:off x="10410037" y="2488119"/>
                  <a:ext cx="149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800FEC82-8FE5-4B1F-B9A0-0E0CEC4DCC8E}"/>
                    </a:ext>
                  </a:extLst>
                </p14:cNvPr>
                <p14:cNvContentPartPr/>
                <p14:nvPr/>
              </p14:nvContentPartPr>
              <p14:xfrm>
                <a:off x="10371517" y="2518719"/>
                <a:ext cx="205200" cy="60840"/>
              </p14:xfrm>
            </p:contentPart>
          </mc:Choice>
          <mc:Fallback xmlns="">
            <p:pic>
              <p:nvPicPr>
                <p:cNvPr id="72" name="Freihand 71">
                  <a:extLst>
                    <a:ext uri="{FF2B5EF4-FFF2-40B4-BE49-F238E27FC236}">
                      <a16:creationId xmlns:a16="http://schemas.microsoft.com/office/drawing/2014/main" id="{800FEC82-8FE5-4B1F-B9A0-0E0CEC4DCC8E}"/>
                    </a:ext>
                  </a:extLst>
                </p:cNvPr>
                <p:cNvPicPr/>
                <p:nvPr/>
              </p:nvPicPr>
              <p:blipFill>
                <a:blip r:embed="rId118"/>
                <a:stretch>
                  <a:fillRect/>
                </a:stretch>
              </p:blipFill>
              <p:spPr>
                <a:xfrm>
                  <a:off x="10367197" y="2514399"/>
                  <a:ext cx="213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18D4F92A-BC90-4D84-8ED1-1C1AA6BF7640}"/>
                    </a:ext>
                  </a:extLst>
                </p14:cNvPr>
                <p14:cNvContentPartPr/>
                <p14:nvPr/>
              </p14:nvContentPartPr>
              <p14:xfrm>
                <a:off x="9984877" y="2835159"/>
                <a:ext cx="167040" cy="106200"/>
              </p14:xfrm>
            </p:contentPart>
          </mc:Choice>
          <mc:Fallback xmlns="">
            <p:pic>
              <p:nvPicPr>
                <p:cNvPr id="73" name="Freihand 72">
                  <a:extLst>
                    <a:ext uri="{FF2B5EF4-FFF2-40B4-BE49-F238E27FC236}">
                      <a16:creationId xmlns:a16="http://schemas.microsoft.com/office/drawing/2014/main" id="{18D4F92A-BC90-4D84-8ED1-1C1AA6BF7640}"/>
                    </a:ext>
                  </a:extLst>
                </p:cNvPr>
                <p:cNvPicPr/>
                <p:nvPr/>
              </p:nvPicPr>
              <p:blipFill>
                <a:blip r:embed="rId120"/>
                <a:stretch>
                  <a:fillRect/>
                </a:stretch>
              </p:blipFill>
              <p:spPr>
                <a:xfrm>
                  <a:off x="9980557" y="2830839"/>
                  <a:ext cx="175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52C4C393-4296-461E-ACC7-F6103D276A3D}"/>
                    </a:ext>
                  </a:extLst>
                </p14:cNvPr>
                <p14:cNvContentPartPr/>
                <p14:nvPr/>
              </p14:nvContentPartPr>
              <p14:xfrm>
                <a:off x="10181077" y="2830479"/>
                <a:ext cx="85320" cy="88920"/>
              </p14:xfrm>
            </p:contentPart>
          </mc:Choice>
          <mc:Fallback xmlns="">
            <p:pic>
              <p:nvPicPr>
                <p:cNvPr id="74" name="Freihand 73">
                  <a:extLst>
                    <a:ext uri="{FF2B5EF4-FFF2-40B4-BE49-F238E27FC236}">
                      <a16:creationId xmlns:a16="http://schemas.microsoft.com/office/drawing/2014/main" id="{52C4C393-4296-461E-ACC7-F6103D276A3D}"/>
                    </a:ext>
                  </a:extLst>
                </p:cNvPr>
                <p:cNvPicPr/>
                <p:nvPr/>
              </p:nvPicPr>
              <p:blipFill>
                <a:blip r:embed="rId122"/>
                <a:stretch>
                  <a:fillRect/>
                </a:stretch>
              </p:blipFill>
              <p:spPr>
                <a:xfrm>
                  <a:off x="10176757" y="2826159"/>
                  <a:ext cx="93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0B068B6B-5E1A-48A5-952F-C26E04C3CE75}"/>
                    </a:ext>
                  </a:extLst>
                </p14:cNvPr>
                <p14:cNvContentPartPr/>
                <p14:nvPr/>
              </p14:nvContentPartPr>
              <p14:xfrm>
                <a:off x="10269997" y="2748759"/>
                <a:ext cx="184680" cy="159480"/>
              </p14:xfrm>
            </p:contentPart>
          </mc:Choice>
          <mc:Fallback xmlns="">
            <p:pic>
              <p:nvPicPr>
                <p:cNvPr id="75" name="Freihand 74">
                  <a:extLst>
                    <a:ext uri="{FF2B5EF4-FFF2-40B4-BE49-F238E27FC236}">
                      <a16:creationId xmlns:a16="http://schemas.microsoft.com/office/drawing/2014/main" id="{0B068B6B-5E1A-48A5-952F-C26E04C3CE75}"/>
                    </a:ext>
                  </a:extLst>
                </p:cNvPr>
                <p:cNvPicPr/>
                <p:nvPr/>
              </p:nvPicPr>
              <p:blipFill>
                <a:blip r:embed="rId124"/>
                <a:stretch>
                  <a:fillRect/>
                </a:stretch>
              </p:blipFill>
              <p:spPr>
                <a:xfrm>
                  <a:off x="10265677" y="2744439"/>
                  <a:ext cx="19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E29C9E43-3424-4D2F-8FD9-52B9FFFE0261}"/>
                    </a:ext>
                  </a:extLst>
                </p14:cNvPr>
                <p14:cNvContentPartPr/>
                <p14:nvPr/>
              </p14:nvContentPartPr>
              <p14:xfrm>
                <a:off x="10446757" y="2764959"/>
                <a:ext cx="25560" cy="22680"/>
              </p14:xfrm>
            </p:contentPart>
          </mc:Choice>
          <mc:Fallback xmlns="">
            <p:pic>
              <p:nvPicPr>
                <p:cNvPr id="76" name="Freihand 75">
                  <a:extLst>
                    <a:ext uri="{FF2B5EF4-FFF2-40B4-BE49-F238E27FC236}">
                      <a16:creationId xmlns:a16="http://schemas.microsoft.com/office/drawing/2014/main" id="{E29C9E43-3424-4D2F-8FD9-52B9FFFE0261}"/>
                    </a:ext>
                  </a:extLst>
                </p:cNvPr>
                <p:cNvPicPr/>
                <p:nvPr/>
              </p:nvPicPr>
              <p:blipFill>
                <a:blip r:embed="rId126"/>
                <a:stretch>
                  <a:fillRect/>
                </a:stretch>
              </p:blipFill>
              <p:spPr>
                <a:xfrm>
                  <a:off x="10442437" y="2760639"/>
                  <a:ext cx="34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94A922A4-A277-4F04-8178-1B43528574F6}"/>
                    </a:ext>
                  </a:extLst>
                </p14:cNvPr>
                <p14:cNvContentPartPr/>
                <p14:nvPr/>
              </p14:nvContentPartPr>
              <p14:xfrm>
                <a:off x="10457917" y="2829039"/>
                <a:ext cx="201960" cy="70920"/>
              </p14:xfrm>
            </p:contentPart>
          </mc:Choice>
          <mc:Fallback xmlns="">
            <p:pic>
              <p:nvPicPr>
                <p:cNvPr id="77" name="Freihand 76">
                  <a:extLst>
                    <a:ext uri="{FF2B5EF4-FFF2-40B4-BE49-F238E27FC236}">
                      <a16:creationId xmlns:a16="http://schemas.microsoft.com/office/drawing/2014/main" id="{94A922A4-A277-4F04-8178-1B43528574F6}"/>
                    </a:ext>
                  </a:extLst>
                </p:cNvPr>
                <p:cNvPicPr/>
                <p:nvPr/>
              </p:nvPicPr>
              <p:blipFill>
                <a:blip r:embed="rId128"/>
                <a:stretch>
                  <a:fillRect/>
                </a:stretch>
              </p:blipFill>
              <p:spPr>
                <a:xfrm>
                  <a:off x="10453597" y="2824719"/>
                  <a:ext cx="210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0D9E5455-B16C-4233-949A-BDFAA903E58E}"/>
                    </a:ext>
                  </a:extLst>
                </p14:cNvPr>
                <p14:cNvContentPartPr/>
                <p14:nvPr/>
              </p14:nvContentPartPr>
              <p14:xfrm>
                <a:off x="10799197" y="2799519"/>
                <a:ext cx="255240" cy="75600"/>
              </p14:xfrm>
            </p:contentPart>
          </mc:Choice>
          <mc:Fallback xmlns="">
            <p:pic>
              <p:nvPicPr>
                <p:cNvPr id="78" name="Freihand 77">
                  <a:extLst>
                    <a:ext uri="{FF2B5EF4-FFF2-40B4-BE49-F238E27FC236}">
                      <a16:creationId xmlns:a16="http://schemas.microsoft.com/office/drawing/2014/main" id="{0D9E5455-B16C-4233-949A-BDFAA903E58E}"/>
                    </a:ext>
                  </a:extLst>
                </p:cNvPr>
                <p:cNvPicPr/>
                <p:nvPr/>
              </p:nvPicPr>
              <p:blipFill>
                <a:blip r:embed="rId130"/>
                <a:stretch>
                  <a:fillRect/>
                </a:stretch>
              </p:blipFill>
              <p:spPr>
                <a:xfrm>
                  <a:off x="10794877" y="2795199"/>
                  <a:ext cx="263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92A521ED-AA20-4847-B0FA-9FCAC0C13FAB}"/>
                    </a:ext>
                  </a:extLst>
                </p14:cNvPr>
                <p14:cNvContentPartPr/>
                <p14:nvPr/>
              </p14:nvContentPartPr>
              <p14:xfrm>
                <a:off x="11054077" y="2727519"/>
                <a:ext cx="23040" cy="20160"/>
              </p14:xfrm>
            </p:contentPart>
          </mc:Choice>
          <mc:Fallback xmlns="">
            <p:pic>
              <p:nvPicPr>
                <p:cNvPr id="79" name="Freihand 78">
                  <a:extLst>
                    <a:ext uri="{FF2B5EF4-FFF2-40B4-BE49-F238E27FC236}">
                      <a16:creationId xmlns:a16="http://schemas.microsoft.com/office/drawing/2014/main" id="{92A521ED-AA20-4847-B0FA-9FCAC0C13FAB}"/>
                    </a:ext>
                  </a:extLst>
                </p:cNvPr>
                <p:cNvPicPr/>
                <p:nvPr/>
              </p:nvPicPr>
              <p:blipFill>
                <a:blip r:embed="rId132"/>
                <a:stretch>
                  <a:fillRect/>
                </a:stretch>
              </p:blipFill>
              <p:spPr>
                <a:xfrm>
                  <a:off x="11049757" y="2723199"/>
                  <a:ext cx="3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498F0EC3-DF81-4CDC-900A-ECBF3F959788}"/>
                    </a:ext>
                  </a:extLst>
                </p14:cNvPr>
                <p14:cNvContentPartPr/>
                <p14:nvPr/>
              </p14:nvContentPartPr>
              <p14:xfrm>
                <a:off x="11091157" y="2808519"/>
                <a:ext cx="114840" cy="42840"/>
              </p14:xfrm>
            </p:contentPart>
          </mc:Choice>
          <mc:Fallback xmlns="">
            <p:pic>
              <p:nvPicPr>
                <p:cNvPr id="80" name="Freihand 79">
                  <a:extLst>
                    <a:ext uri="{FF2B5EF4-FFF2-40B4-BE49-F238E27FC236}">
                      <a16:creationId xmlns:a16="http://schemas.microsoft.com/office/drawing/2014/main" id="{498F0EC3-DF81-4CDC-900A-ECBF3F959788}"/>
                    </a:ext>
                  </a:extLst>
                </p:cNvPr>
                <p:cNvPicPr/>
                <p:nvPr/>
              </p:nvPicPr>
              <p:blipFill>
                <a:blip r:embed="rId134"/>
                <a:stretch>
                  <a:fillRect/>
                </a:stretch>
              </p:blipFill>
              <p:spPr>
                <a:xfrm>
                  <a:off x="11086837" y="2804199"/>
                  <a:ext cx="123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8AD2ACB9-B850-45FF-BFEC-B26946BEC6FD}"/>
                    </a:ext>
                  </a:extLst>
                </p14:cNvPr>
                <p14:cNvContentPartPr/>
                <p14:nvPr/>
              </p14:nvContentPartPr>
              <p14:xfrm>
                <a:off x="11195557" y="2779719"/>
                <a:ext cx="367200" cy="61920"/>
              </p14:xfrm>
            </p:contentPart>
          </mc:Choice>
          <mc:Fallback xmlns="">
            <p:pic>
              <p:nvPicPr>
                <p:cNvPr id="81" name="Freihand 80">
                  <a:extLst>
                    <a:ext uri="{FF2B5EF4-FFF2-40B4-BE49-F238E27FC236}">
                      <a16:creationId xmlns:a16="http://schemas.microsoft.com/office/drawing/2014/main" id="{8AD2ACB9-B850-45FF-BFEC-B26946BEC6FD}"/>
                    </a:ext>
                  </a:extLst>
                </p:cNvPr>
                <p:cNvPicPr/>
                <p:nvPr/>
              </p:nvPicPr>
              <p:blipFill>
                <a:blip r:embed="rId136"/>
                <a:stretch>
                  <a:fillRect/>
                </a:stretch>
              </p:blipFill>
              <p:spPr>
                <a:xfrm>
                  <a:off x="11191237" y="2775399"/>
                  <a:ext cx="37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EFE0E492-19BC-4834-AA4A-6019674A4923}"/>
                    </a:ext>
                  </a:extLst>
                </p14:cNvPr>
                <p14:cNvContentPartPr/>
                <p14:nvPr/>
              </p14:nvContentPartPr>
              <p14:xfrm>
                <a:off x="10845997" y="2608719"/>
                <a:ext cx="360" cy="360"/>
              </p14:xfrm>
            </p:contentPart>
          </mc:Choice>
          <mc:Fallback xmlns="">
            <p:pic>
              <p:nvPicPr>
                <p:cNvPr id="85" name="Freihand 84">
                  <a:extLst>
                    <a:ext uri="{FF2B5EF4-FFF2-40B4-BE49-F238E27FC236}">
                      <a16:creationId xmlns:a16="http://schemas.microsoft.com/office/drawing/2014/main" id="{EFE0E492-19BC-4834-AA4A-6019674A4923}"/>
                    </a:ext>
                  </a:extLst>
                </p:cNvPr>
                <p:cNvPicPr/>
                <p:nvPr/>
              </p:nvPicPr>
              <p:blipFill>
                <a:blip r:embed="rId95"/>
                <a:stretch>
                  <a:fillRect/>
                </a:stretch>
              </p:blipFill>
              <p:spPr>
                <a:xfrm>
                  <a:off x="10841677" y="26043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3FFC242E-D6DA-4760-98D8-E170F2C9CD96}"/>
                    </a:ext>
                  </a:extLst>
                </p14:cNvPr>
                <p14:cNvContentPartPr/>
                <p14:nvPr/>
              </p14:nvContentPartPr>
              <p14:xfrm>
                <a:off x="10845997" y="2549679"/>
                <a:ext cx="71280" cy="66600"/>
              </p14:xfrm>
            </p:contentPart>
          </mc:Choice>
          <mc:Fallback xmlns="">
            <p:pic>
              <p:nvPicPr>
                <p:cNvPr id="86" name="Freihand 85">
                  <a:extLst>
                    <a:ext uri="{FF2B5EF4-FFF2-40B4-BE49-F238E27FC236}">
                      <a16:creationId xmlns:a16="http://schemas.microsoft.com/office/drawing/2014/main" id="{3FFC242E-D6DA-4760-98D8-E170F2C9CD96}"/>
                    </a:ext>
                  </a:extLst>
                </p:cNvPr>
                <p:cNvPicPr/>
                <p:nvPr/>
              </p:nvPicPr>
              <p:blipFill>
                <a:blip r:embed="rId139"/>
                <a:stretch>
                  <a:fillRect/>
                </a:stretch>
              </p:blipFill>
              <p:spPr>
                <a:xfrm>
                  <a:off x="10841677" y="2545359"/>
                  <a:ext cx="79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43925E35-9F57-44C2-B91B-BEFCEF43B810}"/>
                    </a:ext>
                  </a:extLst>
                </p14:cNvPr>
                <p14:cNvContentPartPr/>
                <p14:nvPr/>
              </p14:nvContentPartPr>
              <p14:xfrm>
                <a:off x="10937437" y="2517999"/>
                <a:ext cx="65160" cy="86760"/>
              </p14:xfrm>
            </p:contentPart>
          </mc:Choice>
          <mc:Fallback xmlns="">
            <p:pic>
              <p:nvPicPr>
                <p:cNvPr id="87" name="Freihand 86">
                  <a:extLst>
                    <a:ext uri="{FF2B5EF4-FFF2-40B4-BE49-F238E27FC236}">
                      <a16:creationId xmlns:a16="http://schemas.microsoft.com/office/drawing/2014/main" id="{43925E35-9F57-44C2-B91B-BEFCEF43B810}"/>
                    </a:ext>
                  </a:extLst>
                </p:cNvPr>
                <p:cNvPicPr/>
                <p:nvPr/>
              </p:nvPicPr>
              <p:blipFill>
                <a:blip r:embed="rId141"/>
                <a:stretch>
                  <a:fillRect/>
                </a:stretch>
              </p:blipFill>
              <p:spPr>
                <a:xfrm>
                  <a:off x="10933117" y="2513679"/>
                  <a:ext cx="73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F82D8814-1C8F-47DF-9B04-2851275E4CA4}"/>
                    </a:ext>
                  </a:extLst>
                </p14:cNvPr>
                <p14:cNvContentPartPr/>
                <p14:nvPr/>
              </p14:nvContentPartPr>
              <p14:xfrm>
                <a:off x="11025637" y="2501799"/>
                <a:ext cx="74160" cy="69480"/>
              </p14:xfrm>
            </p:contentPart>
          </mc:Choice>
          <mc:Fallback xmlns="">
            <p:pic>
              <p:nvPicPr>
                <p:cNvPr id="88" name="Freihand 87">
                  <a:extLst>
                    <a:ext uri="{FF2B5EF4-FFF2-40B4-BE49-F238E27FC236}">
                      <a16:creationId xmlns:a16="http://schemas.microsoft.com/office/drawing/2014/main" id="{F82D8814-1C8F-47DF-9B04-2851275E4CA4}"/>
                    </a:ext>
                  </a:extLst>
                </p:cNvPr>
                <p:cNvPicPr/>
                <p:nvPr/>
              </p:nvPicPr>
              <p:blipFill>
                <a:blip r:embed="rId143"/>
                <a:stretch>
                  <a:fillRect/>
                </a:stretch>
              </p:blipFill>
              <p:spPr>
                <a:xfrm>
                  <a:off x="11021317" y="2497479"/>
                  <a:ext cx="82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BB887C8E-4B1F-48CA-8879-DB17125FA259}"/>
                    </a:ext>
                  </a:extLst>
                </p14:cNvPr>
                <p14:cNvContentPartPr/>
                <p14:nvPr/>
              </p14:nvContentPartPr>
              <p14:xfrm>
                <a:off x="11153797" y="2508639"/>
                <a:ext cx="83520" cy="60120"/>
              </p14:xfrm>
            </p:contentPart>
          </mc:Choice>
          <mc:Fallback xmlns="">
            <p:pic>
              <p:nvPicPr>
                <p:cNvPr id="89" name="Freihand 88">
                  <a:extLst>
                    <a:ext uri="{FF2B5EF4-FFF2-40B4-BE49-F238E27FC236}">
                      <a16:creationId xmlns:a16="http://schemas.microsoft.com/office/drawing/2014/main" id="{BB887C8E-4B1F-48CA-8879-DB17125FA259}"/>
                    </a:ext>
                  </a:extLst>
                </p:cNvPr>
                <p:cNvPicPr/>
                <p:nvPr/>
              </p:nvPicPr>
              <p:blipFill>
                <a:blip r:embed="rId145"/>
                <a:stretch>
                  <a:fillRect/>
                </a:stretch>
              </p:blipFill>
              <p:spPr>
                <a:xfrm>
                  <a:off x="11149477" y="2504319"/>
                  <a:ext cx="92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E9D17046-E70A-4A8E-BCFB-31A89A2C2F69}"/>
                    </a:ext>
                  </a:extLst>
                </p14:cNvPr>
                <p14:cNvContentPartPr/>
                <p14:nvPr/>
              </p14:nvContentPartPr>
              <p14:xfrm>
                <a:off x="11252797" y="2496039"/>
                <a:ext cx="91080" cy="65160"/>
              </p14:xfrm>
            </p:contentPart>
          </mc:Choice>
          <mc:Fallback xmlns="">
            <p:pic>
              <p:nvPicPr>
                <p:cNvPr id="90" name="Freihand 89">
                  <a:extLst>
                    <a:ext uri="{FF2B5EF4-FFF2-40B4-BE49-F238E27FC236}">
                      <a16:creationId xmlns:a16="http://schemas.microsoft.com/office/drawing/2014/main" id="{E9D17046-E70A-4A8E-BCFB-31A89A2C2F69}"/>
                    </a:ext>
                  </a:extLst>
                </p:cNvPr>
                <p:cNvPicPr/>
                <p:nvPr/>
              </p:nvPicPr>
              <p:blipFill>
                <a:blip r:embed="rId147"/>
                <a:stretch>
                  <a:fillRect/>
                </a:stretch>
              </p:blipFill>
              <p:spPr>
                <a:xfrm>
                  <a:off x="11248477" y="2491719"/>
                  <a:ext cx="99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F762F43B-C0A6-4EE7-8446-D4B36A656B1C}"/>
                    </a:ext>
                  </a:extLst>
                </p14:cNvPr>
                <p14:cNvContentPartPr/>
                <p14:nvPr/>
              </p14:nvContentPartPr>
              <p14:xfrm>
                <a:off x="10967317" y="2600799"/>
                <a:ext cx="73080" cy="41400"/>
              </p14:xfrm>
            </p:contentPart>
          </mc:Choice>
          <mc:Fallback xmlns="">
            <p:pic>
              <p:nvPicPr>
                <p:cNvPr id="91" name="Freihand 90">
                  <a:extLst>
                    <a:ext uri="{FF2B5EF4-FFF2-40B4-BE49-F238E27FC236}">
                      <a16:creationId xmlns:a16="http://schemas.microsoft.com/office/drawing/2014/main" id="{F762F43B-C0A6-4EE7-8446-D4B36A656B1C}"/>
                    </a:ext>
                  </a:extLst>
                </p:cNvPr>
                <p:cNvPicPr/>
                <p:nvPr/>
              </p:nvPicPr>
              <p:blipFill>
                <a:blip r:embed="rId149"/>
                <a:stretch>
                  <a:fillRect/>
                </a:stretch>
              </p:blipFill>
              <p:spPr>
                <a:xfrm>
                  <a:off x="10962997" y="2596479"/>
                  <a:ext cx="81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8923F483-B97A-42EB-88A0-CCE18AE46107}"/>
                    </a:ext>
                  </a:extLst>
                </p14:cNvPr>
                <p14:cNvContentPartPr/>
                <p14:nvPr/>
              </p14:nvContentPartPr>
              <p14:xfrm>
                <a:off x="9527677" y="816999"/>
                <a:ext cx="849240" cy="1847520"/>
              </p14:xfrm>
            </p:contentPart>
          </mc:Choice>
          <mc:Fallback xmlns="">
            <p:pic>
              <p:nvPicPr>
                <p:cNvPr id="95" name="Freihand 94">
                  <a:extLst>
                    <a:ext uri="{FF2B5EF4-FFF2-40B4-BE49-F238E27FC236}">
                      <a16:creationId xmlns:a16="http://schemas.microsoft.com/office/drawing/2014/main" id="{8923F483-B97A-42EB-88A0-CCE18AE46107}"/>
                    </a:ext>
                  </a:extLst>
                </p:cNvPr>
                <p:cNvPicPr/>
                <p:nvPr/>
              </p:nvPicPr>
              <p:blipFill>
                <a:blip r:embed="rId151"/>
                <a:stretch>
                  <a:fillRect/>
                </a:stretch>
              </p:blipFill>
              <p:spPr>
                <a:xfrm>
                  <a:off x="9523357" y="812679"/>
                  <a:ext cx="857880" cy="1856160"/>
                </a:xfrm>
                <a:prstGeom prst="rect">
                  <a:avLst/>
                </a:prstGeom>
              </p:spPr>
            </p:pic>
          </mc:Fallback>
        </mc:AlternateContent>
      </p:grpSp>
      <p:grpSp>
        <p:nvGrpSpPr>
          <p:cNvPr id="112" name="Gruppieren 111">
            <a:extLst>
              <a:ext uri="{FF2B5EF4-FFF2-40B4-BE49-F238E27FC236}">
                <a16:creationId xmlns:a16="http://schemas.microsoft.com/office/drawing/2014/main" id="{C35B49D2-1136-4D21-AFDA-712CCE6F8463}"/>
              </a:ext>
            </a:extLst>
          </p:cNvPr>
          <p:cNvGrpSpPr/>
          <p:nvPr/>
        </p:nvGrpSpPr>
        <p:grpSpPr>
          <a:xfrm>
            <a:off x="4416037" y="5100279"/>
            <a:ext cx="3389400" cy="533520"/>
            <a:chOff x="4416037" y="5100279"/>
            <a:chExt cx="3389400" cy="533520"/>
          </a:xfrm>
        </p:grpSpPr>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3D1CD196-DD17-45F6-8630-522C07C60A71}"/>
                    </a:ext>
                  </a:extLst>
                </p14:cNvPr>
                <p14:cNvContentPartPr/>
                <p14:nvPr/>
              </p14:nvContentPartPr>
              <p14:xfrm>
                <a:off x="4491637" y="5263359"/>
                <a:ext cx="685440" cy="348120"/>
              </p14:xfrm>
            </p:contentPart>
          </mc:Choice>
          <mc:Fallback xmlns="">
            <p:pic>
              <p:nvPicPr>
                <p:cNvPr id="97" name="Freihand 96">
                  <a:extLst>
                    <a:ext uri="{FF2B5EF4-FFF2-40B4-BE49-F238E27FC236}">
                      <a16:creationId xmlns:a16="http://schemas.microsoft.com/office/drawing/2014/main" id="{3D1CD196-DD17-45F6-8630-522C07C60A71}"/>
                    </a:ext>
                  </a:extLst>
                </p:cNvPr>
                <p:cNvPicPr/>
                <p:nvPr/>
              </p:nvPicPr>
              <p:blipFill>
                <a:blip r:embed="rId153"/>
                <a:stretch>
                  <a:fillRect/>
                </a:stretch>
              </p:blipFill>
              <p:spPr>
                <a:xfrm>
                  <a:off x="4487317" y="5259039"/>
                  <a:ext cx="694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F0651F86-F800-4158-BB15-6F631EDFB4F2}"/>
                    </a:ext>
                  </a:extLst>
                </p14:cNvPr>
                <p14:cNvContentPartPr/>
                <p14:nvPr/>
              </p14:nvContentPartPr>
              <p14:xfrm>
                <a:off x="4416037" y="5450199"/>
                <a:ext cx="339120" cy="183600"/>
              </p14:xfrm>
            </p:contentPart>
          </mc:Choice>
          <mc:Fallback xmlns="">
            <p:pic>
              <p:nvPicPr>
                <p:cNvPr id="98" name="Freihand 97">
                  <a:extLst>
                    <a:ext uri="{FF2B5EF4-FFF2-40B4-BE49-F238E27FC236}">
                      <a16:creationId xmlns:a16="http://schemas.microsoft.com/office/drawing/2014/main" id="{F0651F86-F800-4158-BB15-6F631EDFB4F2}"/>
                    </a:ext>
                  </a:extLst>
                </p:cNvPr>
                <p:cNvPicPr/>
                <p:nvPr/>
              </p:nvPicPr>
              <p:blipFill>
                <a:blip r:embed="rId155"/>
                <a:stretch>
                  <a:fillRect/>
                </a:stretch>
              </p:blipFill>
              <p:spPr>
                <a:xfrm>
                  <a:off x="4411717" y="5445879"/>
                  <a:ext cx="347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E0243B19-E7A7-4F6E-974E-73D0AEE5F9C1}"/>
                    </a:ext>
                  </a:extLst>
                </p14:cNvPr>
                <p14:cNvContentPartPr/>
                <p14:nvPr/>
              </p14:nvContentPartPr>
              <p14:xfrm>
                <a:off x="5344837" y="5226279"/>
                <a:ext cx="434880" cy="95760"/>
              </p14:xfrm>
            </p:contentPart>
          </mc:Choice>
          <mc:Fallback xmlns="">
            <p:pic>
              <p:nvPicPr>
                <p:cNvPr id="100" name="Freihand 99">
                  <a:extLst>
                    <a:ext uri="{FF2B5EF4-FFF2-40B4-BE49-F238E27FC236}">
                      <a16:creationId xmlns:a16="http://schemas.microsoft.com/office/drawing/2014/main" id="{E0243B19-E7A7-4F6E-974E-73D0AEE5F9C1}"/>
                    </a:ext>
                  </a:extLst>
                </p:cNvPr>
                <p:cNvPicPr/>
                <p:nvPr/>
              </p:nvPicPr>
              <p:blipFill>
                <a:blip r:embed="rId157"/>
                <a:stretch>
                  <a:fillRect/>
                </a:stretch>
              </p:blipFill>
              <p:spPr>
                <a:xfrm>
                  <a:off x="5340517" y="5221959"/>
                  <a:ext cx="443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961B02D4-CB12-47F8-8055-ED39E955B83E}"/>
                    </a:ext>
                  </a:extLst>
                </p14:cNvPr>
                <p14:cNvContentPartPr/>
                <p14:nvPr/>
              </p14:nvContentPartPr>
              <p14:xfrm>
                <a:off x="5795557" y="5212959"/>
                <a:ext cx="133200" cy="230400"/>
              </p14:xfrm>
            </p:contentPart>
          </mc:Choice>
          <mc:Fallback xmlns="">
            <p:pic>
              <p:nvPicPr>
                <p:cNvPr id="101" name="Freihand 100">
                  <a:extLst>
                    <a:ext uri="{FF2B5EF4-FFF2-40B4-BE49-F238E27FC236}">
                      <a16:creationId xmlns:a16="http://schemas.microsoft.com/office/drawing/2014/main" id="{961B02D4-CB12-47F8-8055-ED39E955B83E}"/>
                    </a:ext>
                  </a:extLst>
                </p:cNvPr>
                <p:cNvPicPr/>
                <p:nvPr/>
              </p:nvPicPr>
              <p:blipFill>
                <a:blip r:embed="rId159"/>
                <a:stretch>
                  <a:fillRect/>
                </a:stretch>
              </p:blipFill>
              <p:spPr>
                <a:xfrm>
                  <a:off x="5791237" y="5208639"/>
                  <a:ext cx="141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714731D6-026C-4E30-BC86-547B5C1B313C}"/>
                    </a:ext>
                  </a:extLst>
                </p14:cNvPr>
                <p14:cNvContentPartPr/>
                <p14:nvPr/>
              </p14:nvContentPartPr>
              <p14:xfrm>
                <a:off x="5959717" y="5225199"/>
                <a:ext cx="53640" cy="52200"/>
              </p14:xfrm>
            </p:contentPart>
          </mc:Choice>
          <mc:Fallback xmlns="">
            <p:pic>
              <p:nvPicPr>
                <p:cNvPr id="102" name="Freihand 101">
                  <a:extLst>
                    <a:ext uri="{FF2B5EF4-FFF2-40B4-BE49-F238E27FC236}">
                      <a16:creationId xmlns:a16="http://schemas.microsoft.com/office/drawing/2014/main" id="{714731D6-026C-4E30-BC86-547B5C1B313C}"/>
                    </a:ext>
                  </a:extLst>
                </p:cNvPr>
                <p:cNvPicPr/>
                <p:nvPr/>
              </p:nvPicPr>
              <p:blipFill>
                <a:blip r:embed="rId161"/>
                <a:stretch>
                  <a:fillRect/>
                </a:stretch>
              </p:blipFill>
              <p:spPr>
                <a:xfrm>
                  <a:off x="5955397" y="5220879"/>
                  <a:ext cx="6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2AFA9258-1A3E-480C-B0A8-3831EC35E16A}"/>
                    </a:ext>
                  </a:extLst>
                </p14:cNvPr>
                <p14:cNvContentPartPr/>
                <p14:nvPr/>
              </p14:nvContentPartPr>
              <p14:xfrm>
                <a:off x="6007597" y="5149239"/>
                <a:ext cx="360" cy="5040"/>
              </p14:xfrm>
            </p:contentPart>
          </mc:Choice>
          <mc:Fallback xmlns="">
            <p:pic>
              <p:nvPicPr>
                <p:cNvPr id="103" name="Freihand 102">
                  <a:extLst>
                    <a:ext uri="{FF2B5EF4-FFF2-40B4-BE49-F238E27FC236}">
                      <a16:creationId xmlns:a16="http://schemas.microsoft.com/office/drawing/2014/main" id="{2AFA9258-1A3E-480C-B0A8-3831EC35E16A}"/>
                    </a:ext>
                  </a:extLst>
                </p:cNvPr>
                <p:cNvPicPr/>
                <p:nvPr/>
              </p:nvPicPr>
              <p:blipFill>
                <a:blip r:embed="rId163"/>
                <a:stretch>
                  <a:fillRect/>
                </a:stretch>
              </p:blipFill>
              <p:spPr>
                <a:xfrm>
                  <a:off x="6003277" y="5144919"/>
                  <a:ext cx="9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B93E61F6-897B-48FD-ACBF-20571CE587DA}"/>
                    </a:ext>
                  </a:extLst>
                </p14:cNvPr>
                <p14:cNvContentPartPr/>
                <p14:nvPr/>
              </p14:nvContentPartPr>
              <p14:xfrm>
                <a:off x="6012637" y="5214039"/>
                <a:ext cx="188640" cy="89640"/>
              </p14:xfrm>
            </p:contentPart>
          </mc:Choice>
          <mc:Fallback xmlns="">
            <p:pic>
              <p:nvPicPr>
                <p:cNvPr id="104" name="Freihand 103">
                  <a:extLst>
                    <a:ext uri="{FF2B5EF4-FFF2-40B4-BE49-F238E27FC236}">
                      <a16:creationId xmlns:a16="http://schemas.microsoft.com/office/drawing/2014/main" id="{B93E61F6-897B-48FD-ACBF-20571CE587DA}"/>
                    </a:ext>
                  </a:extLst>
                </p:cNvPr>
                <p:cNvPicPr/>
                <p:nvPr/>
              </p:nvPicPr>
              <p:blipFill>
                <a:blip r:embed="rId165"/>
                <a:stretch>
                  <a:fillRect/>
                </a:stretch>
              </p:blipFill>
              <p:spPr>
                <a:xfrm>
                  <a:off x="6008317" y="5209719"/>
                  <a:ext cx="197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4578B996-989A-4E1D-AB7E-FDEBE5AF6522}"/>
                    </a:ext>
                  </a:extLst>
                </p14:cNvPr>
                <p14:cNvContentPartPr/>
                <p14:nvPr/>
              </p14:nvContentPartPr>
              <p14:xfrm>
                <a:off x="6206677" y="5166159"/>
                <a:ext cx="30240" cy="14400"/>
              </p14:xfrm>
            </p:contentPart>
          </mc:Choice>
          <mc:Fallback xmlns="">
            <p:pic>
              <p:nvPicPr>
                <p:cNvPr id="105" name="Freihand 104">
                  <a:extLst>
                    <a:ext uri="{FF2B5EF4-FFF2-40B4-BE49-F238E27FC236}">
                      <a16:creationId xmlns:a16="http://schemas.microsoft.com/office/drawing/2014/main" id="{4578B996-989A-4E1D-AB7E-FDEBE5AF6522}"/>
                    </a:ext>
                  </a:extLst>
                </p:cNvPr>
                <p:cNvPicPr/>
                <p:nvPr/>
              </p:nvPicPr>
              <p:blipFill>
                <a:blip r:embed="rId167"/>
                <a:stretch>
                  <a:fillRect/>
                </a:stretch>
              </p:blipFill>
              <p:spPr>
                <a:xfrm>
                  <a:off x="6202357" y="5161839"/>
                  <a:ext cx="38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FE010C2E-7EF7-4045-A086-D8B27F0F3121}"/>
                    </a:ext>
                  </a:extLst>
                </p14:cNvPr>
                <p14:cNvContentPartPr/>
                <p14:nvPr/>
              </p14:nvContentPartPr>
              <p14:xfrm>
                <a:off x="6236557" y="5205759"/>
                <a:ext cx="95760" cy="75960"/>
              </p14:xfrm>
            </p:contentPart>
          </mc:Choice>
          <mc:Fallback xmlns="">
            <p:pic>
              <p:nvPicPr>
                <p:cNvPr id="106" name="Freihand 105">
                  <a:extLst>
                    <a:ext uri="{FF2B5EF4-FFF2-40B4-BE49-F238E27FC236}">
                      <a16:creationId xmlns:a16="http://schemas.microsoft.com/office/drawing/2014/main" id="{FE010C2E-7EF7-4045-A086-D8B27F0F3121}"/>
                    </a:ext>
                  </a:extLst>
                </p:cNvPr>
                <p:cNvPicPr/>
                <p:nvPr/>
              </p:nvPicPr>
              <p:blipFill>
                <a:blip r:embed="rId169"/>
                <a:stretch>
                  <a:fillRect/>
                </a:stretch>
              </p:blipFill>
              <p:spPr>
                <a:xfrm>
                  <a:off x="6232237" y="5201439"/>
                  <a:ext cx="104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6EC14033-5F97-4F0B-AE83-15543E094A97}"/>
                    </a:ext>
                  </a:extLst>
                </p14:cNvPr>
                <p14:cNvContentPartPr/>
                <p14:nvPr/>
              </p14:nvContentPartPr>
              <p14:xfrm>
                <a:off x="6340597" y="5139519"/>
                <a:ext cx="213480" cy="147600"/>
              </p14:xfrm>
            </p:contentPart>
          </mc:Choice>
          <mc:Fallback xmlns="">
            <p:pic>
              <p:nvPicPr>
                <p:cNvPr id="107" name="Freihand 106">
                  <a:extLst>
                    <a:ext uri="{FF2B5EF4-FFF2-40B4-BE49-F238E27FC236}">
                      <a16:creationId xmlns:a16="http://schemas.microsoft.com/office/drawing/2014/main" id="{6EC14033-5F97-4F0B-AE83-15543E094A97}"/>
                    </a:ext>
                  </a:extLst>
                </p:cNvPr>
                <p:cNvPicPr/>
                <p:nvPr/>
              </p:nvPicPr>
              <p:blipFill>
                <a:blip r:embed="rId171"/>
                <a:stretch>
                  <a:fillRect/>
                </a:stretch>
              </p:blipFill>
              <p:spPr>
                <a:xfrm>
                  <a:off x="6336277" y="5135199"/>
                  <a:ext cx="222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8807E7BC-AB13-48DC-BD0F-3A3C8F8F61FD}"/>
                    </a:ext>
                  </a:extLst>
                </p14:cNvPr>
                <p14:cNvContentPartPr/>
                <p14:nvPr/>
              </p14:nvContentPartPr>
              <p14:xfrm>
                <a:off x="6755317" y="5100279"/>
                <a:ext cx="240120" cy="222840"/>
              </p14:xfrm>
            </p:contentPart>
          </mc:Choice>
          <mc:Fallback xmlns="">
            <p:pic>
              <p:nvPicPr>
                <p:cNvPr id="108" name="Freihand 107">
                  <a:extLst>
                    <a:ext uri="{FF2B5EF4-FFF2-40B4-BE49-F238E27FC236}">
                      <a16:creationId xmlns:a16="http://schemas.microsoft.com/office/drawing/2014/main" id="{8807E7BC-AB13-48DC-BD0F-3A3C8F8F61FD}"/>
                    </a:ext>
                  </a:extLst>
                </p:cNvPr>
                <p:cNvPicPr/>
                <p:nvPr/>
              </p:nvPicPr>
              <p:blipFill>
                <a:blip r:embed="rId173"/>
                <a:stretch>
                  <a:fillRect/>
                </a:stretch>
              </p:blipFill>
              <p:spPr>
                <a:xfrm>
                  <a:off x="6750997" y="5095959"/>
                  <a:ext cx="248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D1AA83D3-C32F-492E-A72B-60387AED7152}"/>
                    </a:ext>
                  </a:extLst>
                </p14:cNvPr>
                <p14:cNvContentPartPr/>
                <p14:nvPr/>
              </p14:nvContentPartPr>
              <p14:xfrm>
                <a:off x="6991837" y="5191359"/>
                <a:ext cx="123480" cy="78840"/>
              </p14:xfrm>
            </p:contentPart>
          </mc:Choice>
          <mc:Fallback xmlns="">
            <p:pic>
              <p:nvPicPr>
                <p:cNvPr id="109" name="Freihand 108">
                  <a:extLst>
                    <a:ext uri="{FF2B5EF4-FFF2-40B4-BE49-F238E27FC236}">
                      <a16:creationId xmlns:a16="http://schemas.microsoft.com/office/drawing/2014/main" id="{D1AA83D3-C32F-492E-A72B-60387AED7152}"/>
                    </a:ext>
                  </a:extLst>
                </p:cNvPr>
                <p:cNvPicPr/>
                <p:nvPr/>
              </p:nvPicPr>
              <p:blipFill>
                <a:blip r:embed="rId175"/>
                <a:stretch>
                  <a:fillRect/>
                </a:stretch>
              </p:blipFill>
              <p:spPr>
                <a:xfrm>
                  <a:off x="6987517" y="5187039"/>
                  <a:ext cx="132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6D06B2B3-F42B-4D67-8839-888D4834F00B}"/>
                    </a:ext>
                  </a:extLst>
                </p14:cNvPr>
                <p14:cNvContentPartPr/>
                <p14:nvPr/>
              </p14:nvContentPartPr>
              <p14:xfrm>
                <a:off x="7100917" y="5103879"/>
                <a:ext cx="223560" cy="168480"/>
              </p14:xfrm>
            </p:contentPart>
          </mc:Choice>
          <mc:Fallback xmlns="">
            <p:pic>
              <p:nvPicPr>
                <p:cNvPr id="110" name="Freihand 109">
                  <a:extLst>
                    <a:ext uri="{FF2B5EF4-FFF2-40B4-BE49-F238E27FC236}">
                      <a16:creationId xmlns:a16="http://schemas.microsoft.com/office/drawing/2014/main" id="{6D06B2B3-F42B-4D67-8839-888D4834F00B}"/>
                    </a:ext>
                  </a:extLst>
                </p:cNvPr>
                <p:cNvPicPr/>
                <p:nvPr/>
              </p:nvPicPr>
              <p:blipFill>
                <a:blip r:embed="rId177"/>
                <a:stretch>
                  <a:fillRect/>
                </a:stretch>
              </p:blipFill>
              <p:spPr>
                <a:xfrm>
                  <a:off x="7096597" y="5099559"/>
                  <a:ext cx="232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C1176907-35C3-43F6-82C4-074D911B5C46}"/>
                    </a:ext>
                  </a:extLst>
                </p14:cNvPr>
                <p14:cNvContentPartPr/>
                <p14:nvPr/>
              </p14:nvContentPartPr>
              <p14:xfrm>
                <a:off x="5440957" y="5233479"/>
                <a:ext cx="2364480" cy="140040"/>
              </p14:xfrm>
            </p:contentPart>
          </mc:Choice>
          <mc:Fallback xmlns="">
            <p:pic>
              <p:nvPicPr>
                <p:cNvPr id="111" name="Freihand 110">
                  <a:extLst>
                    <a:ext uri="{FF2B5EF4-FFF2-40B4-BE49-F238E27FC236}">
                      <a16:creationId xmlns:a16="http://schemas.microsoft.com/office/drawing/2014/main" id="{C1176907-35C3-43F6-82C4-074D911B5C46}"/>
                    </a:ext>
                  </a:extLst>
                </p:cNvPr>
                <p:cNvPicPr/>
                <p:nvPr/>
              </p:nvPicPr>
              <p:blipFill>
                <a:blip r:embed="rId179"/>
                <a:stretch>
                  <a:fillRect/>
                </a:stretch>
              </p:blipFill>
              <p:spPr>
                <a:xfrm>
                  <a:off x="5436637" y="5229159"/>
                  <a:ext cx="2373120" cy="14868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06A8A9-A639-4B36-85CB-C0CF74F16E1C}"/>
                  </a:ext>
                </a:extLst>
              </p14:cNvPr>
              <p14:cNvContentPartPr/>
              <p14:nvPr/>
            </p14:nvContentPartPr>
            <p14:xfrm>
              <a:off x="3199237" y="1389963"/>
              <a:ext cx="3926520" cy="2614680"/>
            </p14:xfrm>
          </p:contentPart>
        </mc:Choice>
        <mc:Fallback xmlns="">
          <p:pic>
            <p:nvPicPr>
              <p:cNvPr id="2" name="Freihand 1">
                <a:extLst>
                  <a:ext uri="{FF2B5EF4-FFF2-40B4-BE49-F238E27FC236}">
                    <a16:creationId xmlns:a16="http://schemas.microsoft.com/office/drawing/2014/main" id="{D106A8A9-A639-4B36-85CB-C0CF74F16E1C}"/>
                  </a:ext>
                </a:extLst>
              </p:cNvPr>
              <p:cNvPicPr/>
              <p:nvPr/>
            </p:nvPicPr>
            <p:blipFill>
              <a:blip r:embed="rId4"/>
              <a:stretch>
                <a:fillRect/>
              </a:stretch>
            </p:blipFill>
            <p:spPr>
              <a:xfrm>
                <a:off x="3194917" y="1385643"/>
                <a:ext cx="3935160" cy="262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B5FDBC8-0D20-4FAC-97C5-5E9980ACAF35}"/>
                  </a:ext>
                </a:extLst>
              </p14:cNvPr>
              <p14:cNvContentPartPr/>
              <p14:nvPr/>
            </p14:nvContentPartPr>
            <p14:xfrm>
              <a:off x="3497317" y="1636923"/>
              <a:ext cx="3715560" cy="2274480"/>
            </p14:xfrm>
          </p:contentPart>
        </mc:Choice>
        <mc:Fallback xmlns="">
          <p:pic>
            <p:nvPicPr>
              <p:cNvPr id="5" name="Freihand 4">
                <a:extLst>
                  <a:ext uri="{FF2B5EF4-FFF2-40B4-BE49-F238E27FC236}">
                    <a16:creationId xmlns:a16="http://schemas.microsoft.com/office/drawing/2014/main" id="{3B5FDBC8-0D20-4FAC-97C5-5E9980ACAF35}"/>
                  </a:ext>
                </a:extLst>
              </p:cNvPr>
              <p:cNvPicPr/>
              <p:nvPr/>
            </p:nvPicPr>
            <p:blipFill>
              <a:blip r:embed="rId6"/>
              <a:stretch>
                <a:fillRect/>
              </a:stretch>
            </p:blipFill>
            <p:spPr>
              <a:xfrm>
                <a:off x="3492997" y="1632603"/>
                <a:ext cx="3724200" cy="228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67E7CEE1-80BF-49BC-9DD7-BE47C6BDC226}"/>
                  </a:ext>
                </a:extLst>
              </p14:cNvPr>
              <p14:cNvContentPartPr/>
              <p14:nvPr/>
            </p14:nvContentPartPr>
            <p14:xfrm>
              <a:off x="5240437" y="2871003"/>
              <a:ext cx="50760" cy="81000"/>
            </p14:xfrm>
          </p:contentPart>
        </mc:Choice>
        <mc:Fallback xmlns="">
          <p:pic>
            <p:nvPicPr>
              <p:cNvPr id="16" name="Freihand 15">
                <a:extLst>
                  <a:ext uri="{FF2B5EF4-FFF2-40B4-BE49-F238E27FC236}">
                    <a16:creationId xmlns:a16="http://schemas.microsoft.com/office/drawing/2014/main" id="{67E7CEE1-80BF-49BC-9DD7-BE47C6BDC226}"/>
                  </a:ext>
                </a:extLst>
              </p:cNvPr>
              <p:cNvPicPr/>
              <p:nvPr/>
            </p:nvPicPr>
            <p:blipFill>
              <a:blip r:embed="rId8"/>
              <a:stretch>
                <a:fillRect/>
              </a:stretch>
            </p:blipFill>
            <p:spPr>
              <a:xfrm>
                <a:off x="5236117" y="2866683"/>
                <a:ext cx="59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E6F266DD-06A3-4031-9CD3-B325C55D75BA}"/>
                  </a:ext>
                </a:extLst>
              </p14:cNvPr>
              <p14:cNvContentPartPr/>
              <p14:nvPr/>
            </p14:nvContentPartPr>
            <p14:xfrm>
              <a:off x="5973757" y="2594883"/>
              <a:ext cx="847800" cy="264600"/>
            </p14:xfrm>
          </p:contentPart>
        </mc:Choice>
        <mc:Fallback xmlns="">
          <p:pic>
            <p:nvPicPr>
              <p:cNvPr id="17" name="Freihand 16">
                <a:extLst>
                  <a:ext uri="{FF2B5EF4-FFF2-40B4-BE49-F238E27FC236}">
                    <a16:creationId xmlns:a16="http://schemas.microsoft.com/office/drawing/2014/main" id="{E6F266DD-06A3-4031-9CD3-B325C55D75BA}"/>
                  </a:ext>
                </a:extLst>
              </p:cNvPr>
              <p:cNvPicPr/>
              <p:nvPr/>
            </p:nvPicPr>
            <p:blipFill>
              <a:blip r:embed="rId10"/>
              <a:stretch>
                <a:fillRect/>
              </a:stretch>
            </p:blipFill>
            <p:spPr>
              <a:xfrm>
                <a:off x="5969437" y="2590563"/>
                <a:ext cx="8564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64729408-FE70-4500-A660-45E86620E0D1}"/>
                  </a:ext>
                </a:extLst>
              </p14:cNvPr>
              <p14:cNvContentPartPr/>
              <p14:nvPr/>
            </p14:nvContentPartPr>
            <p14:xfrm>
              <a:off x="5883757" y="2672643"/>
              <a:ext cx="497880" cy="250200"/>
            </p14:xfrm>
          </p:contentPart>
        </mc:Choice>
        <mc:Fallback xmlns="">
          <p:pic>
            <p:nvPicPr>
              <p:cNvPr id="18" name="Freihand 17">
                <a:extLst>
                  <a:ext uri="{FF2B5EF4-FFF2-40B4-BE49-F238E27FC236}">
                    <a16:creationId xmlns:a16="http://schemas.microsoft.com/office/drawing/2014/main" id="{64729408-FE70-4500-A660-45E86620E0D1}"/>
                  </a:ext>
                </a:extLst>
              </p:cNvPr>
              <p:cNvPicPr/>
              <p:nvPr/>
            </p:nvPicPr>
            <p:blipFill>
              <a:blip r:embed="rId12"/>
              <a:stretch>
                <a:fillRect/>
              </a:stretch>
            </p:blipFill>
            <p:spPr>
              <a:xfrm>
                <a:off x="5879437" y="2668323"/>
                <a:ext cx="506520" cy="258840"/>
              </a:xfrm>
              <a:prstGeom prst="rect">
                <a:avLst/>
              </a:prstGeom>
            </p:spPr>
          </p:pic>
        </mc:Fallback>
      </mc:AlternateContent>
      <p:grpSp>
        <p:nvGrpSpPr>
          <p:cNvPr id="44" name="Gruppieren 43">
            <a:extLst>
              <a:ext uri="{FF2B5EF4-FFF2-40B4-BE49-F238E27FC236}">
                <a16:creationId xmlns:a16="http://schemas.microsoft.com/office/drawing/2014/main" id="{78BF7F8F-23A1-4017-8CEC-237DCFA1ACD5}"/>
              </a:ext>
            </a:extLst>
          </p:cNvPr>
          <p:cNvGrpSpPr/>
          <p:nvPr/>
        </p:nvGrpSpPr>
        <p:grpSpPr>
          <a:xfrm>
            <a:off x="7271917" y="1740603"/>
            <a:ext cx="3452760" cy="823680"/>
            <a:chOff x="7271917" y="1740603"/>
            <a:chExt cx="3452760" cy="823680"/>
          </a:xfrm>
        </p:grpSpPr>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AE479D5-09B6-4CA7-98D9-1DE005752525}"/>
                    </a:ext>
                  </a:extLst>
                </p14:cNvPr>
                <p14:cNvContentPartPr/>
                <p14:nvPr/>
              </p14:nvContentPartPr>
              <p14:xfrm>
                <a:off x="7271917" y="2272683"/>
                <a:ext cx="140040" cy="291600"/>
              </p14:xfrm>
            </p:contentPart>
          </mc:Choice>
          <mc:Fallback xmlns="">
            <p:pic>
              <p:nvPicPr>
                <p:cNvPr id="22" name="Freihand 21">
                  <a:extLst>
                    <a:ext uri="{FF2B5EF4-FFF2-40B4-BE49-F238E27FC236}">
                      <a16:creationId xmlns:a16="http://schemas.microsoft.com/office/drawing/2014/main" id="{6AE479D5-09B6-4CA7-98D9-1DE005752525}"/>
                    </a:ext>
                  </a:extLst>
                </p:cNvPr>
                <p:cNvPicPr/>
                <p:nvPr/>
              </p:nvPicPr>
              <p:blipFill>
                <a:blip r:embed="rId14"/>
                <a:stretch>
                  <a:fillRect/>
                </a:stretch>
              </p:blipFill>
              <p:spPr>
                <a:xfrm>
                  <a:off x="7267597" y="2268363"/>
                  <a:ext cx="1486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7AF650DA-7DE3-4646-8F56-9E85DBD30169}"/>
                    </a:ext>
                  </a:extLst>
                </p14:cNvPr>
                <p14:cNvContentPartPr/>
                <p14:nvPr/>
              </p14:nvContentPartPr>
              <p14:xfrm>
                <a:off x="7369477" y="2435043"/>
                <a:ext cx="103680" cy="99720"/>
              </p14:xfrm>
            </p:contentPart>
          </mc:Choice>
          <mc:Fallback xmlns="">
            <p:pic>
              <p:nvPicPr>
                <p:cNvPr id="24" name="Freihand 23">
                  <a:extLst>
                    <a:ext uri="{FF2B5EF4-FFF2-40B4-BE49-F238E27FC236}">
                      <a16:creationId xmlns:a16="http://schemas.microsoft.com/office/drawing/2014/main" id="{7AF650DA-7DE3-4646-8F56-9E85DBD30169}"/>
                    </a:ext>
                  </a:extLst>
                </p:cNvPr>
                <p:cNvPicPr/>
                <p:nvPr/>
              </p:nvPicPr>
              <p:blipFill>
                <a:blip r:embed="rId16"/>
                <a:stretch>
                  <a:fillRect/>
                </a:stretch>
              </p:blipFill>
              <p:spPr>
                <a:xfrm>
                  <a:off x="7365157" y="2430723"/>
                  <a:ext cx="11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1AFCEEA2-9263-48A9-B43C-B33E79617BCC}"/>
                    </a:ext>
                  </a:extLst>
                </p14:cNvPr>
                <p14:cNvContentPartPr/>
                <p14:nvPr/>
              </p14:nvContentPartPr>
              <p14:xfrm>
                <a:off x="7524997" y="2287083"/>
                <a:ext cx="136080" cy="225000"/>
              </p14:xfrm>
            </p:contentPart>
          </mc:Choice>
          <mc:Fallback xmlns="">
            <p:pic>
              <p:nvPicPr>
                <p:cNvPr id="25" name="Freihand 24">
                  <a:extLst>
                    <a:ext uri="{FF2B5EF4-FFF2-40B4-BE49-F238E27FC236}">
                      <a16:creationId xmlns:a16="http://schemas.microsoft.com/office/drawing/2014/main" id="{1AFCEEA2-9263-48A9-B43C-B33E79617BCC}"/>
                    </a:ext>
                  </a:extLst>
                </p:cNvPr>
                <p:cNvPicPr/>
                <p:nvPr/>
              </p:nvPicPr>
              <p:blipFill>
                <a:blip r:embed="rId18"/>
                <a:stretch>
                  <a:fillRect/>
                </a:stretch>
              </p:blipFill>
              <p:spPr>
                <a:xfrm>
                  <a:off x="7520677" y="2282763"/>
                  <a:ext cx="144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42D02E20-FBED-40C1-9FC6-9979817B2BBA}"/>
                    </a:ext>
                  </a:extLst>
                </p14:cNvPr>
                <p14:cNvContentPartPr/>
                <p14:nvPr/>
              </p14:nvContentPartPr>
              <p14:xfrm>
                <a:off x="7671157" y="2304003"/>
                <a:ext cx="372240" cy="155520"/>
              </p14:xfrm>
            </p:contentPart>
          </mc:Choice>
          <mc:Fallback xmlns="">
            <p:pic>
              <p:nvPicPr>
                <p:cNvPr id="26" name="Freihand 25">
                  <a:extLst>
                    <a:ext uri="{FF2B5EF4-FFF2-40B4-BE49-F238E27FC236}">
                      <a16:creationId xmlns:a16="http://schemas.microsoft.com/office/drawing/2014/main" id="{42D02E20-FBED-40C1-9FC6-9979817B2BBA}"/>
                    </a:ext>
                  </a:extLst>
                </p:cNvPr>
                <p:cNvPicPr/>
                <p:nvPr/>
              </p:nvPicPr>
              <p:blipFill>
                <a:blip r:embed="rId20"/>
                <a:stretch>
                  <a:fillRect/>
                </a:stretch>
              </p:blipFill>
              <p:spPr>
                <a:xfrm>
                  <a:off x="7666837" y="2299683"/>
                  <a:ext cx="380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FE44077F-C23B-4B65-B6BF-BFF2E8AC7EB5}"/>
                    </a:ext>
                  </a:extLst>
                </p14:cNvPr>
                <p14:cNvContentPartPr/>
                <p14:nvPr/>
              </p14:nvContentPartPr>
              <p14:xfrm>
                <a:off x="8164357" y="2220123"/>
                <a:ext cx="219600" cy="93600"/>
              </p14:xfrm>
            </p:contentPart>
          </mc:Choice>
          <mc:Fallback xmlns="">
            <p:pic>
              <p:nvPicPr>
                <p:cNvPr id="27" name="Freihand 26">
                  <a:extLst>
                    <a:ext uri="{FF2B5EF4-FFF2-40B4-BE49-F238E27FC236}">
                      <a16:creationId xmlns:a16="http://schemas.microsoft.com/office/drawing/2014/main" id="{FE44077F-C23B-4B65-B6BF-BFF2E8AC7EB5}"/>
                    </a:ext>
                  </a:extLst>
                </p:cNvPr>
                <p:cNvPicPr/>
                <p:nvPr/>
              </p:nvPicPr>
              <p:blipFill>
                <a:blip r:embed="rId22"/>
                <a:stretch>
                  <a:fillRect/>
                </a:stretch>
              </p:blipFill>
              <p:spPr>
                <a:xfrm>
                  <a:off x="8160037" y="2215803"/>
                  <a:ext cx="228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739B25FF-18E6-43FB-AD55-140049CB22B3}"/>
                    </a:ext>
                  </a:extLst>
                </p14:cNvPr>
                <p14:cNvContentPartPr/>
                <p14:nvPr/>
              </p14:nvContentPartPr>
              <p14:xfrm>
                <a:off x="8408797" y="2161443"/>
                <a:ext cx="189000" cy="119160"/>
              </p14:xfrm>
            </p:contentPart>
          </mc:Choice>
          <mc:Fallback xmlns="">
            <p:pic>
              <p:nvPicPr>
                <p:cNvPr id="28" name="Freihand 27">
                  <a:extLst>
                    <a:ext uri="{FF2B5EF4-FFF2-40B4-BE49-F238E27FC236}">
                      <a16:creationId xmlns:a16="http://schemas.microsoft.com/office/drawing/2014/main" id="{739B25FF-18E6-43FB-AD55-140049CB22B3}"/>
                    </a:ext>
                  </a:extLst>
                </p:cNvPr>
                <p:cNvPicPr/>
                <p:nvPr/>
              </p:nvPicPr>
              <p:blipFill>
                <a:blip r:embed="rId24"/>
                <a:stretch>
                  <a:fillRect/>
                </a:stretch>
              </p:blipFill>
              <p:spPr>
                <a:xfrm>
                  <a:off x="8404477" y="2157123"/>
                  <a:ext cx="197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EEEB122B-7CBA-451C-AA66-27B6F09CB2AE}"/>
                    </a:ext>
                  </a:extLst>
                </p14:cNvPr>
                <p14:cNvContentPartPr/>
                <p14:nvPr/>
              </p14:nvContentPartPr>
              <p14:xfrm>
                <a:off x="8566837" y="2013123"/>
                <a:ext cx="140040" cy="239040"/>
              </p14:xfrm>
            </p:contentPart>
          </mc:Choice>
          <mc:Fallback xmlns="">
            <p:pic>
              <p:nvPicPr>
                <p:cNvPr id="31" name="Freihand 30">
                  <a:extLst>
                    <a:ext uri="{FF2B5EF4-FFF2-40B4-BE49-F238E27FC236}">
                      <a16:creationId xmlns:a16="http://schemas.microsoft.com/office/drawing/2014/main" id="{EEEB122B-7CBA-451C-AA66-27B6F09CB2AE}"/>
                    </a:ext>
                  </a:extLst>
                </p:cNvPr>
                <p:cNvPicPr/>
                <p:nvPr/>
              </p:nvPicPr>
              <p:blipFill>
                <a:blip r:embed="rId26"/>
                <a:stretch>
                  <a:fillRect/>
                </a:stretch>
              </p:blipFill>
              <p:spPr>
                <a:xfrm>
                  <a:off x="8562517" y="2008803"/>
                  <a:ext cx="148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03B3DACD-6E5E-4C56-B650-86714AF29EFF}"/>
                    </a:ext>
                  </a:extLst>
                </p14:cNvPr>
                <p14:cNvContentPartPr/>
                <p14:nvPr/>
              </p14:nvContentPartPr>
              <p14:xfrm>
                <a:off x="8679157" y="2150283"/>
                <a:ext cx="77040" cy="53280"/>
              </p14:xfrm>
            </p:contentPart>
          </mc:Choice>
          <mc:Fallback xmlns="">
            <p:pic>
              <p:nvPicPr>
                <p:cNvPr id="32" name="Freihand 31">
                  <a:extLst>
                    <a:ext uri="{FF2B5EF4-FFF2-40B4-BE49-F238E27FC236}">
                      <a16:creationId xmlns:a16="http://schemas.microsoft.com/office/drawing/2014/main" id="{03B3DACD-6E5E-4C56-B650-86714AF29EFF}"/>
                    </a:ext>
                  </a:extLst>
                </p:cNvPr>
                <p:cNvPicPr/>
                <p:nvPr/>
              </p:nvPicPr>
              <p:blipFill>
                <a:blip r:embed="rId28"/>
                <a:stretch>
                  <a:fillRect/>
                </a:stretch>
              </p:blipFill>
              <p:spPr>
                <a:xfrm>
                  <a:off x="8674837" y="2145963"/>
                  <a:ext cx="85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F960BC64-51B8-4544-BFF7-DF20E7D1B53A}"/>
                    </a:ext>
                  </a:extLst>
                </p14:cNvPr>
                <p14:cNvContentPartPr/>
                <p14:nvPr/>
              </p14:nvContentPartPr>
              <p14:xfrm>
                <a:off x="8764117" y="1925283"/>
                <a:ext cx="249840" cy="247320"/>
              </p14:xfrm>
            </p:contentPart>
          </mc:Choice>
          <mc:Fallback xmlns="">
            <p:pic>
              <p:nvPicPr>
                <p:cNvPr id="33" name="Freihand 32">
                  <a:extLst>
                    <a:ext uri="{FF2B5EF4-FFF2-40B4-BE49-F238E27FC236}">
                      <a16:creationId xmlns:a16="http://schemas.microsoft.com/office/drawing/2014/main" id="{F960BC64-51B8-4544-BFF7-DF20E7D1B53A}"/>
                    </a:ext>
                  </a:extLst>
                </p:cNvPr>
                <p:cNvPicPr/>
                <p:nvPr/>
              </p:nvPicPr>
              <p:blipFill>
                <a:blip r:embed="rId30"/>
                <a:stretch>
                  <a:fillRect/>
                </a:stretch>
              </p:blipFill>
              <p:spPr>
                <a:xfrm>
                  <a:off x="8759797" y="1920963"/>
                  <a:ext cx="258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C7EE2D16-8700-4276-A3B8-D78D8769660F}"/>
                    </a:ext>
                  </a:extLst>
                </p14:cNvPr>
                <p14:cNvContentPartPr/>
                <p14:nvPr/>
              </p14:nvContentPartPr>
              <p14:xfrm>
                <a:off x="9161197" y="1918443"/>
                <a:ext cx="136080" cy="125640"/>
              </p14:xfrm>
            </p:contentPart>
          </mc:Choice>
          <mc:Fallback xmlns="">
            <p:pic>
              <p:nvPicPr>
                <p:cNvPr id="34" name="Freihand 33">
                  <a:extLst>
                    <a:ext uri="{FF2B5EF4-FFF2-40B4-BE49-F238E27FC236}">
                      <a16:creationId xmlns:a16="http://schemas.microsoft.com/office/drawing/2014/main" id="{C7EE2D16-8700-4276-A3B8-D78D8769660F}"/>
                    </a:ext>
                  </a:extLst>
                </p:cNvPr>
                <p:cNvPicPr/>
                <p:nvPr/>
              </p:nvPicPr>
              <p:blipFill>
                <a:blip r:embed="rId32"/>
                <a:stretch>
                  <a:fillRect/>
                </a:stretch>
              </p:blipFill>
              <p:spPr>
                <a:xfrm>
                  <a:off x="9156877" y="1914123"/>
                  <a:ext cx="144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B70B3416-3DCD-4FA6-A4EB-28480C850602}"/>
                    </a:ext>
                  </a:extLst>
                </p14:cNvPr>
                <p14:cNvContentPartPr/>
                <p14:nvPr/>
              </p14:nvContentPartPr>
              <p14:xfrm>
                <a:off x="9318517" y="1894323"/>
                <a:ext cx="73080" cy="336960"/>
              </p14:xfrm>
            </p:contentPart>
          </mc:Choice>
          <mc:Fallback xmlns="">
            <p:pic>
              <p:nvPicPr>
                <p:cNvPr id="35" name="Freihand 34">
                  <a:extLst>
                    <a:ext uri="{FF2B5EF4-FFF2-40B4-BE49-F238E27FC236}">
                      <a16:creationId xmlns:a16="http://schemas.microsoft.com/office/drawing/2014/main" id="{B70B3416-3DCD-4FA6-A4EB-28480C850602}"/>
                    </a:ext>
                  </a:extLst>
                </p:cNvPr>
                <p:cNvPicPr/>
                <p:nvPr/>
              </p:nvPicPr>
              <p:blipFill>
                <a:blip r:embed="rId34"/>
                <a:stretch>
                  <a:fillRect/>
                </a:stretch>
              </p:blipFill>
              <p:spPr>
                <a:xfrm>
                  <a:off x="9314197" y="1890003"/>
                  <a:ext cx="817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DFA29A9E-FFC2-491E-BDF6-0379F801E898}"/>
                    </a:ext>
                  </a:extLst>
                </p14:cNvPr>
                <p14:cNvContentPartPr/>
                <p14:nvPr/>
              </p14:nvContentPartPr>
              <p14:xfrm>
                <a:off x="9439837" y="1934283"/>
                <a:ext cx="138240" cy="90000"/>
              </p14:xfrm>
            </p:contentPart>
          </mc:Choice>
          <mc:Fallback xmlns="">
            <p:pic>
              <p:nvPicPr>
                <p:cNvPr id="36" name="Freihand 35">
                  <a:extLst>
                    <a:ext uri="{FF2B5EF4-FFF2-40B4-BE49-F238E27FC236}">
                      <a16:creationId xmlns:a16="http://schemas.microsoft.com/office/drawing/2014/main" id="{DFA29A9E-FFC2-491E-BDF6-0379F801E898}"/>
                    </a:ext>
                  </a:extLst>
                </p:cNvPr>
                <p:cNvPicPr/>
                <p:nvPr/>
              </p:nvPicPr>
              <p:blipFill>
                <a:blip r:embed="rId36"/>
                <a:stretch>
                  <a:fillRect/>
                </a:stretch>
              </p:blipFill>
              <p:spPr>
                <a:xfrm>
                  <a:off x="9435517" y="1929963"/>
                  <a:ext cx="146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1AC569F7-1019-4128-BB4D-57DCBA559CA5}"/>
                    </a:ext>
                  </a:extLst>
                </p14:cNvPr>
                <p14:cNvContentPartPr/>
                <p14:nvPr/>
              </p14:nvContentPartPr>
              <p14:xfrm>
                <a:off x="9595357" y="1838883"/>
                <a:ext cx="360" cy="360"/>
              </p14:xfrm>
            </p:contentPart>
          </mc:Choice>
          <mc:Fallback xmlns="">
            <p:pic>
              <p:nvPicPr>
                <p:cNvPr id="37" name="Freihand 36">
                  <a:extLst>
                    <a:ext uri="{FF2B5EF4-FFF2-40B4-BE49-F238E27FC236}">
                      <a16:creationId xmlns:a16="http://schemas.microsoft.com/office/drawing/2014/main" id="{1AC569F7-1019-4128-BB4D-57DCBA559CA5}"/>
                    </a:ext>
                  </a:extLst>
                </p:cNvPr>
                <p:cNvPicPr/>
                <p:nvPr/>
              </p:nvPicPr>
              <p:blipFill>
                <a:blip r:embed="rId38"/>
                <a:stretch>
                  <a:fillRect/>
                </a:stretch>
              </p:blipFill>
              <p:spPr>
                <a:xfrm>
                  <a:off x="9591037" y="1834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9D05BA4F-F653-44B9-A6B0-D2A2409B62C9}"/>
                    </a:ext>
                  </a:extLst>
                </p14:cNvPr>
                <p14:cNvContentPartPr/>
                <p14:nvPr/>
              </p14:nvContentPartPr>
              <p14:xfrm>
                <a:off x="9642157" y="1774803"/>
                <a:ext cx="122760" cy="221040"/>
              </p14:xfrm>
            </p:contentPart>
          </mc:Choice>
          <mc:Fallback xmlns="">
            <p:pic>
              <p:nvPicPr>
                <p:cNvPr id="39" name="Freihand 38">
                  <a:extLst>
                    <a:ext uri="{FF2B5EF4-FFF2-40B4-BE49-F238E27FC236}">
                      <a16:creationId xmlns:a16="http://schemas.microsoft.com/office/drawing/2014/main" id="{9D05BA4F-F653-44B9-A6B0-D2A2409B62C9}"/>
                    </a:ext>
                  </a:extLst>
                </p:cNvPr>
                <p:cNvPicPr/>
                <p:nvPr/>
              </p:nvPicPr>
              <p:blipFill>
                <a:blip r:embed="rId40"/>
                <a:stretch>
                  <a:fillRect/>
                </a:stretch>
              </p:blipFill>
              <p:spPr>
                <a:xfrm>
                  <a:off x="9637837" y="1770483"/>
                  <a:ext cx="131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70B220DF-6AC5-425A-864A-4796FA16A715}"/>
                    </a:ext>
                  </a:extLst>
                </p14:cNvPr>
                <p14:cNvContentPartPr/>
                <p14:nvPr/>
              </p14:nvContentPartPr>
              <p14:xfrm>
                <a:off x="9757357" y="1793163"/>
                <a:ext cx="12600" cy="10080"/>
              </p14:xfrm>
            </p:contentPart>
          </mc:Choice>
          <mc:Fallback xmlns="">
            <p:pic>
              <p:nvPicPr>
                <p:cNvPr id="40" name="Freihand 39">
                  <a:extLst>
                    <a:ext uri="{FF2B5EF4-FFF2-40B4-BE49-F238E27FC236}">
                      <a16:creationId xmlns:a16="http://schemas.microsoft.com/office/drawing/2014/main" id="{70B220DF-6AC5-425A-864A-4796FA16A715}"/>
                    </a:ext>
                  </a:extLst>
                </p:cNvPr>
                <p:cNvPicPr/>
                <p:nvPr/>
              </p:nvPicPr>
              <p:blipFill>
                <a:blip r:embed="rId42"/>
                <a:stretch>
                  <a:fillRect/>
                </a:stretch>
              </p:blipFill>
              <p:spPr>
                <a:xfrm>
                  <a:off x="9753037" y="1788843"/>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34DAB406-A927-4D04-8A0A-7FDAD9E4F0B1}"/>
                    </a:ext>
                  </a:extLst>
                </p14:cNvPr>
                <p14:cNvContentPartPr/>
                <p14:nvPr/>
              </p14:nvContentPartPr>
              <p14:xfrm>
                <a:off x="9782557" y="1740603"/>
                <a:ext cx="88200" cy="233640"/>
              </p14:xfrm>
            </p:contentPart>
          </mc:Choice>
          <mc:Fallback xmlns="">
            <p:pic>
              <p:nvPicPr>
                <p:cNvPr id="41" name="Freihand 40">
                  <a:extLst>
                    <a:ext uri="{FF2B5EF4-FFF2-40B4-BE49-F238E27FC236}">
                      <a16:creationId xmlns:a16="http://schemas.microsoft.com/office/drawing/2014/main" id="{34DAB406-A927-4D04-8A0A-7FDAD9E4F0B1}"/>
                    </a:ext>
                  </a:extLst>
                </p:cNvPr>
                <p:cNvPicPr/>
                <p:nvPr/>
              </p:nvPicPr>
              <p:blipFill>
                <a:blip r:embed="rId44"/>
                <a:stretch>
                  <a:fillRect/>
                </a:stretch>
              </p:blipFill>
              <p:spPr>
                <a:xfrm>
                  <a:off x="9778237" y="1736283"/>
                  <a:ext cx="96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F1B8D2FE-061F-43E8-83BC-2EE499D31520}"/>
                    </a:ext>
                  </a:extLst>
                </p14:cNvPr>
                <p14:cNvContentPartPr/>
                <p14:nvPr/>
              </p14:nvContentPartPr>
              <p14:xfrm>
                <a:off x="9879397" y="1816923"/>
                <a:ext cx="504720" cy="135720"/>
              </p14:xfrm>
            </p:contentPart>
          </mc:Choice>
          <mc:Fallback xmlns="">
            <p:pic>
              <p:nvPicPr>
                <p:cNvPr id="42" name="Freihand 41">
                  <a:extLst>
                    <a:ext uri="{FF2B5EF4-FFF2-40B4-BE49-F238E27FC236}">
                      <a16:creationId xmlns:a16="http://schemas.microsoft.com/office/drawing/2014/main" id="{F1B8D2FE-061F-43E8-83BC-2EE499D31520}"/>
                    </a:ext>
                  </a:extLst>
                </p:cNvPr>
                <p:cNvPicPr/>
                <p:nvPr/>
              </p:nvPicPr>
              <p:blipFill>
                <a:blip r:embed="rId46"/>
                <a:stretch>
                  <a:fillRect/>
                </a:stretch>
              </p:blipFill>
              <p:spPr>
                <a:xfrm>
                  <a:off x="9875077" y="1812603"/>
                  <a:ext cx="513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3A70020D-C2C3-4ACC-8EAC-27AD22EA631F}"/>
                    </a:ext>
                  </a:extLst>
                </p14:cNvPr>
                <p14:cNvContentPartPr/>
                <p14:nvPr/>
              </p14:nvContentPartPr>
              <p14:xfrm>
                <a:off x="8998837" y="1982523"/>
                <a:ext cx="1725840" cy="363960"/>
              </p14:xfrm>
            </p:contentPart>
          </mc:Choice>
          <mc:Fallback xmlns="">
            <p:pic>
              <p:nvPicPr>
                <p:cNvPr id="43" name="Freihand 42">
                  <a:extLst>
                    <a:ext uri="{FF2B5EF4-FFF2-40B4-BE49-F238E27FC236}">
                      <a16:creationId xmlns:a16="http://schemas.microsoft.com/office/drawing/2014/main" id="{3A70020D-C2C3-4ACC-8EAC-27AD22EA631F}"/>
                    </a:ext>
                  </a:extLst>
                </p:cNvPr>
                <p:cNvPicPr/>
                <p:nvPr/>
              </p:nvPicPr>
              <p:blipFill>
                <a:blip r:embed="rId48"/>
                <a:stretch>
                  <a:fillRect/>
                </a:stretch>
              </p:blipFill>
              <p:spPr>
                <a:xfrm>
                  <a:off x="8994517" y="1978203"/>
                  <a:ext cx="173448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375EEECB-769D-452E-BFAF-2F502EA11F77}"/>
                  </a:ext>
                </a:extLst>
              </p14:cNvPr>
              <p14:cNvContentPartPr/>
              <p14:nvPr/>
            </p14:nvContentPartPr>
            <p14:xfrm>
              <a:off x="3746797" y="2536923"/>
              <a:ext cx="541800" cy="618480"/>
            </p14:xfrm>
          </p:contentPart>
        </mc:Choice>
        <mc:Fallback xmlns="">
          <p:pic>
            <p:nvPicPr>
              <p:cNvPr id="45" name="Freihand 44">
                <a:extLst>
                  <a:ext uri="{FF2B5EF4-FFF2-40B4-BE49-F238E27FC236}">
                    <a16:creationId xmlns:a16="http://schemas.microsoft.com/office/drawing/2014/main" id="{375EEECB-769D-452E-BFAF-2F502EA11F77}"/>
                  </a:ext>
                </a:extLst>
              </p:cNvPr>
              <p:cNvPicPr/>
              <p:nvPr/>
            </p:nvPicPr>
            <p:blipFill>
              <a:blip r:embed="rId50"/>
              <a:stretch>
                <a:fillRect/>
              </a:stretch>
            </p:blipFill>
            <p:spPr>
              <a:xfrm>
                <a:off x="3742477" y="2532603"/>
                <a:ext cx="55044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6B83576F-3315-4446-89AA-ED396E25D04C}"/>
                  </a:ext>
                </a:extLst>
              </p14:cNvPr>
              <p14:cNvContentPartPr/>
              <p14:nvPr/>
            </p14:nvContentPartPr>
            <p14:xfrm>
              <a:off x="3501277" y="4632483"/>
              <a:ext cx="712080" cy="67320"/>
            </p14:xfrm>
          </p:contentPart>
        </mc:Choice>
        <mc:Fallback xmlns="">
          <p:pic>
            <p:nvPicPr>
              <p:cNvPr id="46" name="Freihand 45">
                <a:extLst>
                  <a:ext uri="{FF2B5EF4-FFF2-40B4-BE49-F238E27FC236}">
                    <a16:creationId xmlns:a16="http://schemas.microsoft.com/office/drawing/2014/main" id="{6B83576F-3315-4446-89AA-ED396E25D04C}"/>
                  </a:ext>
                </a:extLst>
              </p:cNvPr>
              <p:cNvPicPr/>
              <p:nvPr/>
            </p:nvPicPr>
            <p:blipFill>
              <a:blip r:embed="rId52"/>
              <a:stretch>
                <a:fillRect/>
              </a:stretch>
            </p:blipFill>
            <p:spPr>
              <a:xfrm>
                <a:off x="3496957" y="4628163"/>
                <a:ext cx="720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C7F0F9E2-3E60-4458-84DA-51A9DF9FEFE5}"/>
                  </a:ext>
                </a:extLst>
              </p14:cNvPr>
              <p14:cNvContentPartPr/>
              <p14:nvPr/>
            </p14:nvContentPartPr>
            <p14:xfrm>
              <a:off x="142117" y="4566243"/>
              <a:ext cx="520920" cy="46440"/>
            </p14:xfrm>
          </p:contentPart>
        </mc:Choice>
        <mc:Fallback xmlns="">
          <p:pic>
            <p:nvPicPr>
              <p:cNvPr id="47" name="Freihand 46">
                <a:extLst>
                  <a:ext uri="{FF2B5EF4-FFF2-40B4-BE49-F238E27FC236}">
                    <a16:creationId xmlns:a16="http://schemas.microsoft.com/office/drawing/2014/main" id="{C7F0F9E2-3E60-4458-84DA-51A9DF9FEFE5}"/>
                  </a:ext>
                </a:extLst>
              </p:cNvPr>
              <p:cNvPicPr/>
              <p:nvPr/>
            </p:nvPicPr>
            <p:blipFill>
              <a:blip r:embed="rId54"/>
              <a:stretch>
                <a:fillRect/>
              </a:stretch>
            </p:blipFill>
            <p:spPr>
              <a:xfrm>
                <a:off x="137797" y="4561923"/>
                <a:ext cx="529560" cy="5508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9304551-D9D3-4D4A-AE50-C545D1C6A5DC}"/>
                  </a:ext>
                </a:extLst>
              </p14:cNvPr>
              <p14:cNvContentPartPr/>
              <p14:nvPr/>
            </p14:nvContentPartPr>
            <p14:xfrm>
              <a:off x="1585717" y="1380571"/>
              <a:ext cx="4917240" cy="58680"/>
            </p14:xfrm>
          </p:contentPart>
        </mc:Choice>
        <mc:Fallback xmlns="">
          <p:pic>
            <p:nvPicPr>
              <p:cNvPr id="2" name="Freihand 1">
                <a:extLst>
                  <a:ext uri="{FF2B5EF4-FFF2-40B4-BE49-F238E27FC236}">
                    <a16:creationId xmlns:a16="http://schemas.microsoft.com/office/drawing/2014/main" id="{99304551-D9D3-4D4A-AE50-C545D1C6A5DC}"/>
                  </a:ext>
                </a:extLst>
              </p:cNvPr>
              <p:cNvPicPr/>
              <p:nvPr/>
            </p:nvPicPr>
            <p:blipFill>
              <a:blip r:embed="rId5"/>
              <a:stretch>
                <a:fillRect/>
              </a:stretch>
            </p:blipFill>
            <p:spPr>
              <a:xfrm>
                <a:off x="1581397" y="1376251"/>
                <a:ext cx="4925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1669BD3B-B5C1-4EB6-B928-C517ADC8D593}"/>
                  </a:ext>
                </a:extLst>
              </p14:cNvPr>
              <p14:cNvContentPartPr/>
              <p14:nvPr/>
            </p14:nvContentPartPr>
            <p14:xfrm>
              <a:off x="4752277" y="3506371"/>
              <a:ext cx="3267000" cy="153360"/>
            </p14:xfrm>
          </p:contentPart>
        </mc:Choice>
        <mc:Fallback xmlns="">
          <p:pic>
            <p:nvPicPr>
              <p:cNvPr id="5" name="Freihand 4">
                <a:extLst>
                  <a:ext uri="{FF2B5EF4-FFF2-40B4-BE49-F238E27FC236}">
                    <a16:creationId xmlns:a16="http://schemas.microsoft.com/office/drawing/2014/main" id="{1669BD3B-B5C1-4EB6-B928-C517ADC8D593}"/>
                  </a:ext>
                </a:extLst>
              </p:cNvPr>
              <p:cNvPicPr/>
              <p:nvPr/>
            </p:nvPicPr>
            <p:blipFill>
              <a:blip r:embed="rId7"/>
              <a:stretch>
                <a:fillRect/>
              </a:stretch>
            </p:blipFill>
            <p:spPr>
              <a:xfrm>
                <a:off x="4747957" y="3502051"/>
                <a:ext cx="3275640" cy="16200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18DED6E-61D3-4597-A8B4-573F31D8D018}"/>
                  </a:ext>
                </a:extLst>
              </p14:cNvPr>
              <p14:cNvContentPartPr/>
              <p14:nvPr/>
            </p14:nvContentPartPr>
            <p14:xfrm>
              <a:off x="3277717" y="572011"/>
              <a:ext cx="1555200" cy="75600"/>
            </p14:xfrm>
          </p:contentPart>
        </mc:Choice>
        <mc:Fallback xmlns="">
          <p:pic>
            <p:nvPicPr>
              <p:cNvPr id="2" name="Freihand 1">
                <a:extLst>
                  <a:ext uri="{FF2B5EF4-FFF2-40B4-BE49-F238E27FC236}">
                    <a16:creationId xmlns:a16="http://schemas.microsoft.com/office/drawing/2014/main" id="{B18DED6E-61D3-4597-A8B4-573F31D8D018}"/>
                  </a:ext>
                </a:extLst>
              </p:cNvPr>
              <p:cNvPicPr/>
              <p:nvPr/>
            </p:nvPicPr>
            <p:blipFill>
              <a:blip r:embed="rId5"/>
              <a:stretch>
                <a:fillRect/>
              </a:stretch>
            </p:blipFill>
            <p:spPr>
              <a:xfrm>
                <a:off x="3273397" y="567691"/>
                <a:ext cx="1563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C00BD9BB-56B4-4041-A83A-AAD6F972B5E0}"/>
                  </a:ext>
                </a:extLst>
              </p14:cNvPr>
              <p14:cNvContentPartPr/>
              <p14:nvPr/>
            </p14:nvContentPartPr>
            <p14:xfrm>
              <a:off x="2186197" y="5618491"/>
              <a:ext cx="2152080" cy="124560"/>
            </p14:xfrm>
          </p:contentPart>
        </mc:Choice>
        <mc:Fallback xmlns="">
          <p:pic>
            <p:nvPicPr>
              <p:cNvPr id="5" name="Freihand 4">
                <a:extLst>
                  <a:ext uri="{FF2B5EF4-FFF2-40B4-BE49-F238E27FC236}">
                    <a16:creationId xmlns:a16="http://schemas.microsoft.com/office/drawing/2014/main" id="{C00BD9BB-56B4-4041-A83A-AAD6F972B5E0}"/>
                  </a:ext>
                </a:extLst>
              </p:cNvPr>
              <p:cNvPicPr/>
              <p:nvPr/>
            </p:nvPicPr>
            <p:blipFill>
              <a:blip r:embed="rId7"/>
              <a:stretch>
                <a:fillRect/>
              </a:stretch>
            </p:blipFill>
            <p:spPr>
              <a:xfrm>
                <a:off x="2181877" y="5614171"/>
                <a:ext cx="2160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3AFC469-DCA9-4C33-B575-B03559439C88}"/>
                  </a:ext>
                </a:extLst>
              </p14:cNvPr>
              <p14:cNvContentPartPr/>
              <p14:nvPr/>
            </p14:nvContentPartPr>
            <p14:xfrm>
              <a:off x="4300837" y="5211331"/>
              <a:ext cx="1263240" cy="536760"/>
            </p14:xfrm>
          </p:contentPart>
        </mc:Choice>
        <mc:Fallback xmlns="">
          <p:pic>
            <p:nvPicPr>
              <p:cNvPr id="7" name="Freihand 6">
                <a:extLst>
                  <a:ext uri="{FF2B5EF4-FFF2-40B4-BE49-F238E27FC236}">
                    <a16:creationId xmlns:a16="http://schemas.microsoft.com/office/drawing/2014/main" id="{43AFC469-DCA9-4C33-B575-B03559439C88}"/>
                  </a:ext>
                </a:extLst>
              </p:cNvPr>
              <p:cNvPicPr/>
              <p:nvPr/>
            </p:nvPicPr>
            <p:blipFill>
              <a:blip r:embed="rId9"/>
              <a:stretch>
                <a:fillRect/>
              </a:stretch>
            </p:blipFill>
            <p:spPr>
              <a:xfrm>
                <a:off x="4296517" y="5207011"/>
                <a:ext cx="1271880" cy="54540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2BA5734-29DF-47AF-ABAD-02050BFD08BA}"/>
                  </a:ext>
                </a:extLst>
              </p14:cNvPr>
              <p14:cNvContentPartPr/>
              <p14:nvPr/>
            </p14:nvContentPartPr>
            <p14:xfrm>
              <a:off x="11761117" y="890611"/>
              <a:ext cx="360" cy="360"/>
            </p14:xfrm>
          </p:contentPart>
        </mc:Choice>
        <mc:Fallback xmlns="">
          <p:pic>
            <p:nvPicPr>
              <p:cNvPr id="3" name="Freihand 2">
                <a:extLst>
                  <a:ext uri="{FF2B5EF4-FFF2-40B4-BE49-F238E27FC236}">
                    <a16:creationId xmlns:a16="http://schemas.microsoft.com/office/drawing/2014/main" id="{52BA5734-29DF-47AF-ABAD-02050BFD08BA}"/>
                  </a:ext>
                </a:extLst>
              </p:cNvPr>
              <p:cNvPicPr/>
              <p:nvPr/>
            </p:nvPicPr>
            <p:blipFill>
              <a:blip r:embed="rId7"/>
              <a:stretch>
                <a:fillRect/>
              </a:stretch>
            </p:blipFill>
            <p:spPr>
              <a:xfrm>
                <a:off x="11756797" y="8862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A7D096D-2975-4C85-8EC4-0A3109968184}"/>
                  </a:ext>
                </a:extLst>
              </p14:cNvPr>
              <p14:cNvContentPartPr/>
              <p14:nvPr/>
            </p14:nvContentPartPr>
            <p14:xfrm>
              <a:off x="1304557" y="6243451"/>
              <a:ext cx="165600" cy="236880"/>
            </p14:xfrm>
          </p:contentPart>
        </mc:Choice>
        <mc:Fallback xmlns="">
          <p:pic>
            <p:nvPicPr>
              <p:cNvPr id="4" name="Freihand 3">
                <a:extLst>
                  <a:ext uri="{FF2B5EF4-FFF2-40B4-BE49-F238E27FC236}">
                    <a16:creationId xmlns:a16="http://schemas.microsoft.com/office/drawing/2014/main" id="{CA7D096D-2975-4C85-8EC4-0A3109968184}"/>
                  </a:ext>
                </a:extLst>
              </p:cNvPr>
              <p:cNvPicPr/>
              <p:nvPr/>
            </p:nvPicPr>
            <p:blipFill>
              <a:blip r:embed="rId9"/>
              <a:stretch>
                <a:fillRect/>
              </a:stretch>
            </p:blipFill>
            <p:spPr>
              <a:xfrm>
                <a:off x="1300237" y="6239131"/>
                <a:ext cx="174240" cy="245520"/>
              </a:xfrm>
              <a:prstGeom prst="rect">
                <a:avLst/>
              </a:prstGeom>
            </p:spPr>
          </p:pic>
        </mc:Fallback>
      </mc:AlternateContent>
      <p:grpSp>
        <p:nvGrpSpPr>
          <p:cNvPr id="18" name="Gruppieren 17">
            <a:extLst>
              <a:ext uri="{FF2B5EF4-FFF2-40B4-BE49-F238E27FC236}">
                <a16:creationId xmlns:a16="http://schemas.microsoft.com/office/drawing/2014/main" id="{AE24485C-6D0F-4BEC-B9B4-A0902C087F5E}"/>
              </a:ext>
            </a:extLst>
          </p:cNvPr>
          <p:cNvGrpSpPr/>
          <p:nvPr/>
        </p:nvGrpSpPr>
        <p:grpSpPr>
          <a:xfrm>
            <a:off x="1544677" y="6233731"/>
            <a:ext cx="1417320" cy="248760"/>
            <a:chOff x="1544677" y="6233731"/>
            <a:chExt cx="1417320" cy="24876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21A8233C-3784-4959-A42A-313C74210666}"/>
                    </a:ext>
                  </a:extLst>
                </p14:cNvPr>
                <p14:cNvContentPartPr/>
                <p14:nvPr/>
              </p14:nvContentPartPr>
              <p14:xfrm>
                <a:off x="1544677" y="6363691"/>
                <a:ext cx="109800" cy="118800"/>
              </p14:xfrm>
            </p:contentPart>
          </mc:Choice>
          <mc:Fallback xmlns="">
            <p:pic>
              <p:nvPicPr>
                <p:cNvPr id="6" name="Freihand 5">
                  <a:extLst>
                    <a:ext uri="{FF2B5EF4-FFF2-40B4-BE49-F238E27FC236}">
                      <a16:creationId xmlns:a16="http://schemas.microsoft.com/office/drawing/2014/main" id="{21A8233C-3784-4959-A42A-313C74210666}"/>
                    </a:ext>
                  </a:extLst>
                </p:cNvPr>
                <p:cNvPicPr/>
                <p:nvPr/>
              </p:nvPicPr>
              <p:blipFill>
                <a:blip r:embed="rId11"/>
                <a:stretch>
                  <a:fillRect/>
                </a:stretch>
              </p:blipFill>
              <p:spPr>
                <a:xfrm>
                  <a:off x="1540357" y="6359371"/>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44732F66-34D4-4AE3-84AC-10690C98A05F}"/>
                    </a:ext>
                  </a:extLst>
                </p14:cNvPr>
                <p14:cNvContentPartPr/>
                <p14:nvPr/>
              </p14:nvContentPartPr>
              <p14:xfrm>
                <a:off x="1676797" y="6264691"/>
                <a:ext cx="114120" cy="183960"/>
              </p14:xfrm>
            </p:contentPart>
          </mc:Choice>
          <mc:Fallback xmlns="">
            <p:pic>
              <p:nvPicPr>
                <p:cNvPr id="7" name="Freihand 6">
                  <a:extLst>
                    <a:ext uri="{FF2B5EF4-FFF2-40B4-BE49-F238E27FC236}">
                      <a16:creationId xmlns:a16="http://schemas.microsoft.com/office/drawing/2014/main" id="{44732F66-34D4-4AE3-84AC-10690C98A05F}"/>
                    </a:ext>
                  </a:extLst>
                </p:cNvPr>
                <p:cNvPicPr/>
                <p:nvPr/>
              </p:nvPicPr>
              <p:blipFill>
                <a:blip r:embed="rId13"/>
                <a:stretch>
                  <a:fillRect/>
                </a:stretch>
              </p:blipFill>
              <p:spPr>
                <a:xfrm>
                  <a:off x="1672477" y="6260371"/>
                  <a:ext cx="122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4187C9D-815B-4EAD-8FE9-960B8AFBB75B}"/>
                    </a:ext>
                  </a:extLst>
                </p14:cNvPr>
                <p14:cNvContentPartPr/>
                <p14:nvPr/>
              </p14:nvContentPartPr>
              <p14:xfrm>
                <a:off x="1794517" y="6346051"/>
                <a:ext cx="322920" cy="118440"/>
              </p14:xfrm>
            </p:contentPart>
          </mc:Choice>
          <mc:Fallback xmlns="">
            <p:pic>
              <p:nvPicPr>
                <p:cNvPr id="9" name="Freihand 8">
                  <a:extLst>
                    <a:ext uri="{FF2B5EF4-FFF2-40B4-BE49-F238E27FC236}">
                      <a16:creationId xmlns:a16="http://schemas.microsoft.com/office/drawing/2014/main" id="{34187C9D-815B-4EAD-8FE9-960B8AFBB75B}"/>
                    </a:ext>
                  </a:extLst>
                </p:cNvPr>
                <p:cNvPicPr/>
                <p:nvPr/>
              </p:nvPicPr>
              <p:blipFill>
                <a:blip r:embed="rId15"/>
                <a:stretch>
                  <a:fillRect/>
                </a:stretch>
              </p:blipFill>
              <p:spPr>
                <a:xfrm>
                  <a:off x="1790197" y="6341731"/>
                  <a:ext cx="331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37212CA-80F5-4C0B-B085-04C6DE0E6C65}"/>
                    </a:ext>
                  </a:extLst>
                </p14:cNvPr>
                <p14:cNvContentPartPr/>
                <p14:nvPr/>
              </p14:nvContentPartPr>
              <p14:xfrm>
                <a:off x="2266837" y="6306451"/>
                <a:ext cx="179280" cy="141480"/>
              </p14:xfrm>
            </p:contentPart>
          </mc:Choice>
          <mc:Fallback xmlns="">
            <p:pic>
              <p:nvPicPr>
                <p:cNvPr id="13" name="Freihand 12">
                  <a:extLst>
                    <a:ext uri="{FF2B5EF4-FFF2-40B4-BE49-F238E27FC236}">
                      <a16:creationId xmlns:a16="http://schemas.microsoft.com/office/drawing/2014/main" id="{037212CA-80F5-4C0B-B085-04C6DE0E6C65}"/>
                    </a:ext>
                  </a:extLst>
                </p:cNvPr>
                <p:cNvPicPr/>
                <p:nvPr/>
              </p:nvPicPr>
              <p:blipFill>
                <a:blip r:embed="rId17"/>
                <a:stretch>
                  <a:fillRect/>
                </a:stretch>
              </p:blipFill>
              <p:spPr>
                <a:xfrm>
                  <a:off x="2262517" y="6302131"/>
                  <a:ext cx="187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97A5A94-DA7B-44F9-A3C1-42F9FF6784D9}"/>
                    </a:ext>
                  </a:extLst>
                </p14:cNvPr>
                <p14:cNvContentPartPr/>
                <p14:nvPr/>
              </p14:nvContentPartPr>
              <p14:xfrm>
                <a:off x="2456197" y="6311491"/>
                <a:ext cx="148680" cy="105480"/>
              </p14:xfrm>
            </p:contentPart>
          </mc:Choice>
          <mc:Fallback xmlns="">
            <p:pic>
              <p:nvPicPr>
                <p:cNvPr id="14" name="Freihand 13">
                  <a:extLst>
                    <a:ext uri="{FF2B5EF4-FFF2-40B4-BE49-F238E27FC236}">
                      <a16:creationId xmlns:a16="http://schemas.microsoft.com/office/drawing/2014/main" id="{097A5A94-DA7B-44F9-A3C1-42F9FF6784D9}"/>
                    </a:ext>
                  </a:extLst>
                </p:cNvPr>
                <p:cNvPicPr/>
                <p:nvPr/>
              </p:nvPicPr>
              <p:blipFill>
                <a:blip r:embed="rId19"/>
                <a:stretch>
                  <a:fillRect/>
                </a:stretch>
              </p:blipFill>
              <p:spPr>
                <a:xfrm>
                  <a:off x="2451877" y="6307171"/>
                  <a:ext cx="157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71B6AE7E-5EFC-4922-82D7-CED781D662FE}"/>
                    </a:ext>
                  </a:extLst>
                </p14:cNvPr>
                <p14:cNvContentPartPr/>
                <p14:nvPr/>
              </p14:nvContentPartPr>
              <p14:xfrm>
                <a:off x="2619637" y="6233731"/>
                <a:ext cx="97200" cy="185400"/>
              </p14:xfrm>
            </p:contentPart>
          </mc:Choice>
          <mc:Fallback xmlns="">
            <p:pic>
              <p:nvPicPr>
                <p:cNvPr id="15" name="Freihand 14">
                  <a:extLst>
                    <a:ext uri="{FF2B5EF4-FFF2-40B4-BE49-F238E27FC236}">
                      <a16:creationId xmlns:a16="http://schemas.microsoft.com/office/drawing/2014/main" id="{71B6AE7E-5EFC-4922-82D7-CED781D662FE}"/>
                    </a:ext>
                  </a:extLst>
                </p:cNvPr>
                <p:cNvPicPr/>
                <p:nvPr/>
              </p:nvPicPr>
              <p:blipFill>
                <a:blip r:embed="rId21"/>
                <a:stretch>
                  <a:fillRect/>
                </a:stretch>
              </p:blipFill>
              <p:spPr>
                <a:xfrm>
                  <a:off x="2615317" y="6229411"/>
                  <a:ext cx="105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D004C0D-CF6B-44C5-BC5C-8CE72E4638C4}"/>
                    </a:ext>
                  </a:extLst>
                </p14:cNvPr>
                <p14:cNvContentPartPr/>
                <p14:nvPr/>
              </p14:nvContentPartPr>
              <p14:xfrm>
                <a:off x="2671477" y="6345331"/>
                <a:ext cx="50760" cy="67680"/>
              </p14:xfrm>
            </p:contentPart>
          </mc:Choice>
          <mc:Fallback xmlns="">
            <p:pic>
              <p:nvPicPr>
                <p:cNvPr id="16" name="Freihand 15">
                  <a:extLst>
                    <a:ext uri="{FF2B5EF4-FFF2-40B4-BE49-F238E27FC236}">
                      <a16:creationId xmlns:a16="http://schemas.microsoft.com/office/drawing/2014/main" id="{9D004C0D-CF6B-44C5-BC5C-8CE72E4638C4}"/>
                    </a:ext>
                  </a:extLst>
                </p:cNvPr>
                <p:cNvPicPr/>
                <p:nvPr/>
              </p:nvPicPr>
              <p:blipFill>
                <a:blip r:embed="rId23"/>
                <a:stretch>
                  <a:fillRect/>
                </a:stretch>
              </p:blipFill>
              <p:spPr>
                <a:xfrm>
                  <a:off x="2667157" y="6341011"/>
                  <a:ext cx="59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873DCB7-C59A-4F49-805A-10EF8C2C892E}"/>
                    </a:ext>
                  </a:extLst>
                </p14:cNvPr>
                <p14:cNvContentPartPr/>
                <p14:nvPr/>
              </p14:nvContentPartPr>
              <p14:xfrm>
                <a:off x="2730877" y="6238051"/>
                <a:ext cx="231120" cy="192240"/>
              </p14:xfrm>
            </p:contentPart>
          </mc:Choice>
          <mc:Fallback xmlns="">
            <p:pic>
              <p:nvPicPr>
                <p:cNvPr id="17" name="Freihand 16">
                  <a:extLst>
                    <a:ext uri="{FF2B5EF4-FFF2-40B4-BE49-F238E27FC236}">
                      <a16:creationId xmlns:a16="http://schemas.microsoft.com/office/drawing/2014/main" id="{B873DCB7-C59A-4F49-805A-10EF8C2C892E}"/>
                    </a:ext>
                  </a:extLst>
                </p:cNvPr>
                <p:cNvPicPr/>
                <p:nvPr/>
              </p:nvPicPr>
              <p:blipFill>
                <a:blip r:embed="rId25"/>
                <a:stretch>
                  <a:fillRect/>
                </a:stretch>
              </p:blipFill>
              <p:spPr>
                <a:xfrm>
                  <a:off x="2726557" y="6233731"/>
                  <a:ext cx="239760" cy="200880"/>
                </a:xfrm>
                <a:prstGeom prst="rect">
                  <a:avLst/>
                </a:prstGeom>
              </p:spPr>
            </p:pic>
          </mc:Fallback>
        </mc:AlternateContent>
      </p:grpSp>
      <p:grpSp>
        <p:nvGrpSpPr>
          <p:cNvPr id="33" name="Gruppieren 32">
            <a:extLst>
              <a:ext uri="{FF2B5EF4-FFF2-40B4-BE49-F238E27FC236}">
                <a16:creationId xmlns:a16="http://schemas.microsoft.com/office/drawing/2014/main" id="{A277A8AE-2ED6-4F92-8E29-8428D3C05153}"/>
              </a:ext>
            </a:extLst>
          </p:cNvPr>
          <p:cNvGrpSpPr/>
          <p:nvPr/>
        </p:nvGrpSpPr>
        <p:grpSpPr>
          <a:xfrm>
            <a:off x="3994117" y="5952931"/>
            <a:ext cx="109800" cy="279360"/>
            <a:chOff x="3994117" y="5952931"/>
            <a:chExt cx="109800" cy="279360"/>
          </a:xfrm>
        </p:grpSpPr>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32E7C5FE-6FE0-4F7D-853A-1CB9966E5013}"/>
                    </a:ext>
                  </a:extLst>
                </p14:cNvPr>
                <p14:cNvContentPartPr/>
                <p14:nvPr/>
              </p14:nvContentPartPr>
              <p14:xfrm>
                <a:off x="4036957" y="6069931"/>
                <a:ext cx="18000" cy="162360"/>
              </p14:xfrm>
            </p:contentPart>
          </mc:Choice>
          <mc:Fallback xmlns="">
            <p:pic>
              <p:nvPicPr>
                <p:cNvPr id="26" name="Freihand 25">
                  <a:extLst>
                    <a:ext uri="{FF2B5EF4-FFF2-40B4-BE49-F238E27FC236}">
                      <a16:creationId xmlns:a16="http://schemas.microsoft.com/office/drawing/2014/main" id="{32E7C5FE-6FE0-4F7D-853A-1CB9966E5013}"/>
                    </a:ext>
                  </a:extLst>
                </p:cNvPr>
                <p:cNvPicPr/>
                <p:nvPr/>
              </p:nvPicPr>
              <p:blipFill>
                <a:blip r:embed="rId27"/>
                <a:stretch>
                  <a:fillRect/>
                </a:stretch>
              </p:blipFill>
              <p:spPr>
                <a:xfrm>
                  <a:off x="4032637" y="6065611"/>
                  <a:ext cx="26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9D34B3C1-6A99-4331-848B-6C4E1319E9C1}"/>
                    </a:ext>
                  </a:extLst>
                </p14:cNvPr>
                <p14:cNvContentPartPr/>
                <p14:nvPr/>
              </p14:nvContentPartPr>
              <p14:xfrm>
                <a:off x="3994117" y="5952931"/>
                <a:ext cx="109800" cy="126360"/>
              </p14:xfrm>
            </p:contentPart>
          </mc:Choice>
          <mc:Fallback xmlns="">
            <p:pic>
              <p:nvPicPr>
                <p:cNvPr id="27" name="Freihand 26">
                  <a:extLst>
                    <a:ext uri="{FF2B5EF4-FFF2-40B4-BE49-F238E27FC236}">
                      <a16:creationId xmlns:a16="http://schemas.microsoft.com/office/drawing/2014/main" id="{9D34B3C1-6A99-4331-848B-6C4E1319E9C1}"/>
                    </a:ext>
                  </a:extLst>
                </p:cNvPr>
                <p:cNvPicPr/>
                <p:nvPr/>
              </p:nvPicPr>
              <p:blipFill>
                <a:blip r:embed="rId29"/>
                <a:stretch>
                  <a:fillRect/>
                </a:stretch>
              </p:blipFill>
              <p:spPr>
                <a:xfrm>
                  <a:off x="3989797" y="5948611"/>
                  <a:ext cx="118440" cy="135000"/>
                </a:xfrm>
                <a:prstGeom prst="rect">
                  <a:avLst/>
                </a:prstGeom>
              </p:spPr>
            </p:pic>
          </mc:Fallback>
        </mc:AlternateContent>
      </p:grpSp>
      <p:grpSp>
        <p:nvGrpSpPr>
          <p:cNvPr id="32" name="Gruppieren 31">
            <a:extLst>
              <a:ext uri="{FF2B5EF4-FFF2-40B4-BE49-F238E27FC236}">
                <a16:creationId xmlns:a16="http://schemas.microsoft.com/office/drawing/2014/main" id="{BA86B0FD-778F-4F5B-AC96-E9813D2C4CF1}"/>
              </a:ext>
            </a:extLst>
          </p:cNvPr>
          <p:cNvGrpSpPr/>
          <p:nvPr/>
        </p:nvGrpSpPr>
        <p:grpSpPr>
          <a:xfrm>
            <a:off x="3869197" y="6350371"/>
            <a:ext cx="419400" cy="168480"/>
            <a:chOff x="3869197" y="6350371"/>
            <a:chExt cx="419400" cy="168480"/>
          </a:xfrm>
        </p:grpSpPr>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BB52AF10-8552-4714-8B69-29240C28237B}"/>
                    </a:ext>
                  </a:extLst>
                </p14:cNvPr>
                <p14:cNvContentPartPr/>
                <p14:nvPr/>
              </p14:nvContentPartPr>
              <p14:xfrm>
                <a:off x="3869197" y="6350371"/>
                <a:ext cx="51120" cy="157320"/>
              </p14:xfrm>
            </p:contentPart>
          </mc:Choice>
          <mc:Fallback xmlns="">
            <p:pic>
              <p:nvPicPr>
                <p:cNvPr id="28" name="Freihand 27">
                  <a:extLst>
                    <a:ext uri="{FF2B5EF4-FFF2-40B4-BE49-F238E27FC236}">
                      <a16:creationId xmlns:a16="http://schemas.microsoft.com/office/drawing/2014/main" id="{BB52AF10-8552-4714-8B69-29240C28237B}"/>
                    </a:ext>
                  </a:extLst>
                </p:cNvPr>
                <p:cNvPicPr/>
                <p:nvPr/>
              </p:nvPicPr>
              <p:blipFill>
                <a:blip r:embed="rId31"/>
                <a:stretch>
                  <a:fillRect/>
                </a:stretch>
              </p:blipFill>
              <p:spPr>
                <a:xfrm>
                  <a:off x="3864877" y="6346051"/>
                  <a:ext cx="59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1D0FF8DB-6472-487F-B767-CC6DAD189431}"/>
                    </a:ext>
                  </a:extLst>
                </p14:cNvPr>
                <p14:cNvContentPartPr/>
                <p14:nvPr/>
              </p14:nvContentPartPr>
              <p14:xfrm>
                <a:off x="3924997" y="6452251"/>
                <a:ext cx="79200" cy="66600"/>
              </p14:xfrm>
            </p:contentPart>
          </mc:Choice>
          <mc:Fallback xmlns="">
            <p:pic>
              <p:nvPicPr>
                <p:cNvPr id="29" name="Freihand 28">
                  <a:extLst>
                    <a:ext uri="{FF2B5EF4-FFF2-40B4-BE49-F238E27FC236}">
                      <a16:creationId xmlns:a16="http://schemas.microsoft.com/office/drawing/2014/main" id="{1D0FF8DB-6472-487F-B767-CC6DAD189431}"/>
                    </a:ext>
                  </a:extLst>
                </p:cNvPr>
                <p:cNvPicPr/>
                <p:nvPr/>
              </p:nvPicPr>
              <p:blipFill>
                <a:blip r:embed="rId33"/>
                <a:stretch>
                  <a:fillRect/>
                </a:stretch>
              </p:blipFill>
              <p:spPr>
                <a:xfrm>
                  <a:off x="3920677" y="6447931"/>
                  <a:ext cx="8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66835EBE-5975-410D-84CF-F608B1693206}"/>
                    </a:ext>
                  </a:extLst>
                </p14:cNvPr>
                <p14:cNvContentPartPr/>
                <p14:nvPr/>
              </p14:nvContentPartPr>
              <p14:xfrm>
                <a:off x="4023997" y="6388891"/>
                <a:ext cx="69120" cy="113040"/>
              </p14:xfrm>
            </p:contentPart>
          </mc:Choice>
          <mc:Fallback xmlns="">
            <p:pic>
              <p:nvPicPr>
                <p:cNvPr id="30" name="Freihand 29">
                  <a:extLst>
                    <a:ext uri="{FF2B5EF4-FFF2-40B4-BE49-F238E27FC236}">
                      <a16:creationId xmlns:a16="http://schemas.microsoft.com/office/drawing/2014/main" id="{66835EBE-5975-410D-84CF-F608B1693206}"/>
                    </a:ext>
                  </a:extLst>
                </p:cNvPr>
                <p:cNvPicPr/>
                <p:nvPr/>
              </p:nvPicPr>
              <p:blipFill>
                <a:blip r:embed="rId35"/>
                <a:stretch>
                  <a:fillRect/>
                </a:stretch>
              </p:blipFill>
              <p:spPr>
                <a:xfrm>
                  <a:off x="4019677" y="6384571"/>
                  <a:ext cx="77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DBFBD86C-8438-488C-8EC3-8F53DD2AC8C0}"/>
                    </a:ext>
                  </a:extLst>
                </p14:cNvPr>
                <p14:cNvContentPartPr/>
                <p14:nvPr/>
              </p14:nvContentPartPr>
              <p14:xfrm>
                <a:off x="4093837" y="6425611"/>
                <a:ext cx="194760" cy="78480"/>
              </p14:xfrm>
            </p:contentPart>
          </mc:Choice>
          <mc:Fallback xmlns="">
            <p:pic>
              <p:nvPicPr>
                <p:cNvPr id="31" name="Freihand 30">
                  <a:extLst>
                    <a:ext uri="{FF2B5EF4-FFF2-40B4-BE49-F238E27FC236}">
                      <a16:creationId xmlns:a16="http://schemas.microsoft.com/office/drawing/2014/main" id="{DBFBD86C-8438-488C-8EC3-8F53DD2AC8C0}"/>
                    </a:ext>
                  </a:extLst>
                </p:cNvPr>
                <p:cNvPicPr/>
                <p:nvPr/>
              </p:nvPicPr>
              <p:blipFill>
                <a:blip r:embed="rId37"/>
                <a:stretch>
                  <a:fillRect/>
                </a:stretch>
              </p:blipFill>
              <p:spPr>
                <a:xfrm>
                  <a:off x="4089517" y="6421291"/>
                  <a:ext cx="20340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B41D12BE-DD08-4B04-A424-02E8B769E1FB}"/>
                  </a:ext>
                </a:extLst>
              </p14:cNvPr>
              <p14:cNvContentPartPr/>
              <p14:nvPr/>
            </p14:nvContentPartPr>
            <p14:xfrm>
              <a:off x="1352797" y="3946291"/>
              <a:ext cx="2529000" cy="1464480"/>
            </p14:xfrm>
          </p:contentPart>
        </mc:Choice>
        <mc:Fallback xmlns="">
          <p:pic>
            <p:nvPicPr>
              <p:cNvPr id="34" name="Freihand 33">
                <a:extLst>
                  <a:ext uri="{FF2B5EF4-FFF2-40B4-BE49-F238E27FC236}">
                    <a16:creationId xmlns:a16="http://schemas.microsoft.com/office/drawing/2014/main" id="{B41D12BE-DD08-4B04-A424-02E8B769E1FB}"/>
                  </a:ext>
                </a:extLst>
              </p:cNvPr>
              <p:cNvPicPr/>
              <p:nvPr/>
            </p:nvPicPr>
            <p:blipFill>
              <a:blip r:embed="rId39"/>
              <a:stretch>
                <a:fillRect/>
              </a:stretch>
            </p:blipFill>
            <p:spPr>
              <a:xfrm>
                <a:off x="1348477" y="3941971"/>
                <a:ext cx="2537640" cy="1473120"/>
              </a:xfrm>
              <a:prstGeom prst="rect">
                <a:avLst/>
              </a:prstGeom>
            </p:spPr>
          </p:pic>
        </mc:Fallback>
      </mc:AlternateContent>
      <p:grpSp>
        <p:nvGrpSpPr>
          <p:cNvPr id="50" name="Gruppieren 49">
            <a:extLst>
              <a:ext uri="{FF2B5EF4-FFF2-40B4-BE49-F238E27FC236}">
                <a16:creationId xmlns:a16="http://schemas.microsoft.com/office/drawing/2014/main" id="{15C20698-5CA4-4367-A0ED-64713B5F64FA}"/>
              </a:ext>
            </a:extLst>
          </p:cNvPr>
          <p:cNvGrpSpPr/>
          <p:nvPr/>
        </p:nvGrpSpPr>
        <p:grpSpPr>
          <a:xfrm>
            <a:off x="781837" y="5381251"/>
            <a:ext cx="196200" cy="316800"/>
            <a:chOff x="781837" y="5381251"/>
            <a:chExt cx="196200" cy="316800"/>
          </a:xfrm>
        </p:grpSpPr>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AEB6837E-885C-4DE4-80D5-E5BF58FC4A40}"/>
                    </a:ext>
                  </a:extLst>
                </p14:cNvPr>
                <p14:cNvContentPartPr/>
                <p14:nvPr/>
              </p14:nvContentPartPr>
              <p14:xfrm>
                <a:off x="781837" y="5496091"/>
                <a:ext cx="104760" cy="201960"/>
              </p14:xfrm>
            </p:contentPart>
          </mc:Choice>
          <mc:Fallback xmlns="">
            <p:pic>
              <p:nvPicPr>
                <p:cNvPr id="47" name="Freihand 46">
                  <a:extLst>
                    <a:ext uri="{FF2B5EF4-FFF2-40B4-BE49-F238E27FC236}">
                      <a16:creationId xmlns:a16="http://schemas.microsoft.com/office/drawing/2014/main" id="{AEB6837E-885C-4DE4-80D5-E5BF58FC4A40}"/>
                    </a:ext>
                  </a:extLst>
                </p:cNvPr>
                <p:cNvPicPr/>
                <p:nvPr/>
              </p:nvPicPr>
              <p:blipFill>
                <a:blip r:embed="rId41"/>
                <a:stretch>
                  <a:fillRect/>
                </a:stretch>
              </p:blipFill>
              <p:spPr>
                <a:xfrm>
                  <a:off x="777517" y="5491771"/>
                  <a:ext cx="113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E4681BC5-6B63-4B00-8DE8-93A6BBC01C21}"/>
                    </a:ext>
                  </a:extLst>
                </p14:cNvPr>
                <p14:cNvContentPartPr/>
                <p14:nvPr/>
              </p14:nvContentPartPr>
              <p14:xfrm>
                <a:off x="877597" y="5381251"/>
                <a:ext cx="100440" cy="100800"/>
              </p14:xfrm>
            </p:contentPart>
          </mc:Choice>
          <mc:Fallback xmlns="">
            <p:pic>
              <p:nvPicPr>
                <p:cNvPr id="48" name="Freihand 47">
                  <a:extLst>
                    <a:ext uri="{FF2B5EF4-FFF2-40B4-BE49-F238E27FC236}">
                      <a16:creationId xmlns:a16="http://schemas.microsoft.com/office/drawing/2014/main" id="{E4681BC5-6B63-4B00-8DE8-93A6BBC01C21}"/>
                    </a:ext>
                  </a:extLst>
                </p:cNvPr>
                <p:cNvPicPr/>
                <p:nvPr/>
              </p:nvPicPr>
              <p:blipFill>
                <a:blip r:embed="rId43"/>
                <a:stretch>
                  <a:fillRect/>
                </a:stretch>
              </p:blipFill>
              <p:spPr>
                <a:xfrm>
                  <a:off x="873277" y="5376931"/>
                  <a:ext cx="10908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89" name="Freihand 88">
                <a:extLst>
                  <a:ext uri="{FF2B5EF4-FFF2-40B4-BE49-F238E27FC236}">
                    <a16:creationId xmlns:a16="http://schemas.microsoft.com/office/drawing/2014/main" id="{6A060CF3-5812-49AB-BE32-CB9784594E79}"/>
                  </a:ext>
                </a:extLst>
              </p14:cNvPr>
              <p14:cNvContentPartPr/>
              <p14:nvPr/>
            </p14:nvContentPartPr>
            <p14:xfrm>
              <a:off x="7564957" y="3909571"/>
              <a:ext cx="320400" cy="51840"/>
            </p14:xfrm>
          </p:contentPart>
        </mc:Choice>
        <mc:Fallback xmlns="">
          <p:pic>
            <p:nvPicPr>
              <p:cNvPr id="89" name="Freihand 88">
                <a:extLst>
                  <a:ext uri="{FF2B5EF4-FFF2-40B4-BE49-F238E27FC236}">
                    <a16:creationId xmlns:a16="http://schemas.microsoft.com/office/drawing/2014/main" id="{6A060CF3-5812-49AB-BE32-CB9784594E79}"/>
                  </a:ext>
                </a:extLst>
              </p:cNvPr>
              <p:cNvPicPr/>
              <p:nvPr/>
            </p:nvPicPr>
            <p:blipFill>
              <a:blip r:embed="rId45"/>
              <a:stretch>
                <a:fillRect/>
              </a:stretch>
            </p:blipFill>
            <p:spPr>
              <a:xfrm>
                <a:off x="7560637" y="3905251"/>
                <a:ext cx="329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0" name="Freihand 89">
                <a:extLst>
                  <a:ext uri="{FF2B5EF4-FFF2-40B4-BE49-F238E27FC236}">
                    <a16:creationId xmlns:a16="http://schemas.microsoft.com/office/drawing/2014/main" id="{50A35AB3-EBFE-43F2-BE71-5BD1DCCE58E0}"/>
                  </a:ext>
                </a:extLst>
              </p14:cNvPr>
              <p14:cNvContentPartPr/>
              <p14:nvPr/>
            </p14:nvContentPartPr>
            <p14:xfrm>
              <a:off x="3952357" y="5877331"/>
              <a:ext cx="291600" cy="46080"/>
            </p14:xfrm>
          </p:contentPart>
        </mc:Choice>
        <mc:Fallback xmlns="">
          <p:pic>
            <p:nvPicPr>
              <p:cNvPr id="90" name="Freihand 89">
                <a:extLst>
                  <a:ext uri="{FF2B5EF4-FFF2-40B4-BE49-F238E27FC236}">
                    <a16:creationId xmlns:a16="http://schemas.microsoft.com/office/drawing/2014/main" id="{50A35AB3-EBFE-43F2-BE71-5BD1DCCE58E0}"/>
                  </a:ext>
                </a:extLst>
              </p:cNvPr>
              <p:cNvPicPr/>
              <p:nvPr/>
            </p:nvPicPr>
            <p:blipFill>
              <a:blip r:embed="rId47"/>
              <a:stretch>
                <a:fillRect/>
              </a:stretch>
            </p:blipFill>
            <p:spPr>
              <a:xfrm>
                <a:off x="3948037" y="5873011"/>
                <a:ext cx="300240" cy="54720"/>
              </a:xfrm>
              <a:prstGeom prst="rect">
                <a:avLst/>
              </a:prstGeom>
            </p:spPr>
          </p:pic>
        </mc:Fallback>
      </mc:AlternateContent>
      <p:grpSp>
        <p:nvGrpSpPr>
          <p:cNvPr id="100" name="Gruppieren 99">
            <a:extLst>
              <a:ext uri="{FF2B5EF4-FFF2-40B4-BE49-F238E27FC236}">
                <a16:creationId xmlns:a16="http://schemas.microsoft.com/office/drawing/2014/main" id="{E79C768D-A379-48A1-9699-A6E8F5DBD5D6}"/>
              </a:ext>
            </a:extLst>
          </p:cNvPr>
          <p:cNvGrpSpPr/>
          <p:nvPr/>
        </p:nvGrpSpPr>
        <p:grpSpPr>
          <a:xfrm>
            <a:off x="5121277" y="6242731"/>
            <a:ext cx="1290600" cy="245520"/>
            <a:chOff x="5121277" y="6242731"/>
            <a:chExt cx="1290600" cy="245520"/>
          </a:xfrm>
        </p:grpSpPr>
        <mc:AlternateContent xmlns:mc="http://schemas.openxmlformats.org/markup-compatibility/2006" xmlns:p14="http://schemas.microsoft.com/office/powerpoint/2010/main">
          <mc:Choice Requires="p14">
            <p:contentPart p14:bwMode="auto" r:id="rId48">
              <p14:nvContentPartPr>
                <p14:cNvPr id="91" name="Freihand 90">
                  <a:extLst>
                    <a:ext uri="{FF2B5EF4-FFF2-40B4-BE49-F238E27FC236}">
                      <a16:creationId xmlns:a16="http://schemas.microsoft.com/office/drawing/2014/main" id="{A21B8380-AC5F-4620-A6CE-BFC6E31EF102}"/>
                    </a:ext>
                  </a:extLst>
                </p14:cNvPr>
                <p14:cNvContentPartPr/>
                <p14:nvPr/>
              </p14:nvContentPartPr>
              <p14:xfrm>
                <a:off x="5217037" y="6311131"/>
                <a:ext cx="19080" cy="177120"/>
              </p14:xfrm>
            </p:contentPart>
          </mc:Choice>
          <mc:Fallback xmlns="">
            <p:pic>
              <p:nvPicPr>
                <p:cNvPr id="91" name="Freihand 90">
                  <a:extLst>
                    <a:ext uri="{FF2B5EF4-FFF2-40B4-BE49-F238E27FC236}">
                      <a16:creationId xmlns:a16="http://schemas.microsoft.com/office/drawing/2014/main" id="{A21B8380-AC5F-4620-A6CE-BFC6E31EF102}"/>
                    </a:ext>
                  </a:extLst>
                </p:cNvPr>
                <p:cNvPicPr/>
                <p:nvPr/>
              </p:nvPicPr>
              <p:blipFill>
                <a:blip r:embed="rId49"/>
                <a:stretch>
                  <a:fillRect/>
                </a:stretch>
              </p:blipFill>
              <p:spPr>
                <a:xfrm>
                  <a:off x="5212717" y="6306811"/>
                  <a:ext cx="27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2" name="Freihand 91">
                  <a:extLst>
                    <a:ext uri="{FF2B5EF4-FFF2-40B4-BE49-F238E27FC236}">
                      <a16:creationId xmlns:a16="http://schemas.microsoft.com/office/drawing/2014/main" id="{B1D5C20F-4B17-4AB7-A76D-2BD82892159D}"/>
                    </a:ext>
                  </a:extLst>
                </p14:cNvPr>
                <p14:cNvContentPartPr/>
                <p14:nvPr/>
              </p14:nvContentPartPr>
              <p14:xfrm>
                <a:off x="5121277" y="6287371"/>
                <a:ext cx="165240" cy="116640"/>
              </p14:xfrm>
            </p:contentPart>
          </mc:Choice>
          <mc:Fallback xmlns="">
            <p:pic>
              <p:nvPicPr>
                <p:cNvPr id="92" name="Freihand 91">
                  <a:extLst>
                    <a:ext uri="{FF2B5EF4-FFF2-40B4-BE49-F238E27FC236}">
                      <a16:creationId xmlns:a16="http://schemas.microsoft.com/office/drawing/2014/main" id="{B1D5C20F-4B17-4AB7-A76D-2BD82892159D}"/>
                    </a:ext>
                  </a:extLst>
                </p:cNvPr>
                <p:cNvPicPr/>
                <p:nvPr/>
              </p:nvPicPr>
              <p:blipFill>
                <a:blip r:embed="rId51"/>
                <a:stretch>
                  <a:fillRect/>
                </a:stretch>
              </p:blipFill>
              <p:spPr>
                <a:xfrm>
                  <a:off x="5116957" y="6283051"/>
                  <a:ext cx="17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 name="Freihand 92">
                  <a:extLst>
                    <a:ext uri="{FF2B5EF4-FFF2-40B4-BE49-F238E27FC236}">
                      <a16:creationId xmlns:a16="http://schemas.microsoft.com/office/drawing/2014/main" id="{79FAA1C5-454D-4460-A943-B602BE362B7D}"/>
                    </a:ext>
                  </a:extLst>
                </p14:cNvPr>
                <p14:cNvContentPartPr/>
                <p14:nvPr/>
              </p14:nvContentPartPr>
              <p14:xfrm>
                <a:off x="5287597" y="6362611"/>
                <a:ext cx="123120" cy="109080"/>
              </p14:xfrm>
            </p:contentPart>
          </mc:Choice>
          <mc:Fallback xmlns="">
            <p:pic>
              <p:nvPicPr>
                <p:cNvPr id="93" name="Freihand 92">
                  <a:extLst>
                    <a:ext uri="{FF2B5EF4-FFF2-40B4-BE49-F238E27FC236}">
                      <a16:creationId xmlns:a16="http://schemas.microsoft.com/office/drawing/2014/main" id="{79FAA1C5-454D-4460-A943-B602BE362B7D}"/>
                    </a:ext>
                  </a:extLst>
                </p:cNvPr>
                <p:cNvPicPr/>
                <p:nvPr/>
              </p:nvPicPr>
              <p:blipFill>
                <a:blip r:embed="rId53"/>
                <a:stretch>
                  <a:fillRect/>
                </a:stretch>
              </p:blipFill>
              <p:spPr>
                <a:xfrm>
                  <a:off x="5283277" y="6358291"/>
                  <a:ext cx="13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4" name="Freihand 93">
                  <a:extLst>
                    <a:ext uri="{FF2B5EF4-FFF2-40B4-BE49-F238E27FC236}">
                      <a16:creationId xmlns:a16="http://schemas.microsoft.com/office/drawing/2014/main" id="{F76E1467-F300-4273-9476-028E4C1C8976}"/>
                    </a:ext>
                  </a:extLst>
                </p14:cNvPr>
                <p14:cNvContentPartPr/>
                <p14:nvPr/>
              </p14:nvContentPartPr>
              <p14:xfrm>
                <a:off x="5386597" y="6371971"/>
                <a:ext cx="92880" cy="83880"/>
              </p14:xfrm>
            </p:contentPart>
          </mc:Choice>
          <mc:Fallback xmlns="">
            <p:pic>
              <p:nvPicPr>
                <p:cNvPr id="94" name="Freihand 93">
                  <a:extLst>
                    <a:ext uri="{FF2B5EF4-FFF2-40B4-BE49-F238E27FC236}">
                      <a16:creationId xmlns:a16="http://schemas.microsoft.com/office/drawing/2014/main" id="{F76E1467-F300-4273-9476-028E4C1C8976}"/>
                    </a:ext>
                  </a:extLst>
                </p:cNvPr>
                <p:cNvPicPr/>
                <p:nvPr/>
              </p:nvPicPr>
              <p:blipFill>
                <a:blip r:embed="rId55"/>
                <a:stretch>
                  <a:fillRect/>
                </a:stretch>
              </p:blipFill>
              <p:spPr>
                <a:xfrm>
                  <a:off x="5382277" y="6367651"/>
                  <a:ext cx="101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5" name="Freihand 94">
                  <a:extLst>
                    <a:ext uri="{FF2B5EF4-FFF2-40B4-BE49-F238E27FC236}">
                      <a16:creationId xmlns:a16="http://schemas.microsoft.com/office/drawing/2014/main" id="{31E2DCA5-1D09-4888-B209-A5A35793095F}"/>
                    </a:ext>
                  </a:extLst>
                </p14:cNvPr>
                <p14:cNvContentPartPr/>
                <p14:nvPr/>
              </p14:nvContentPartPr>
              <p14:xfrm>
                <a:off x="5521237" y="6300691"/>
                <a:ext cx="277920" cy="138960"/>
              </p14:xfrm>
            </p:contentPart>
          </mc:Choice>
          <mc:Fallback xmlns="">
            <p:pic>
              <p:nvPicPr>
                <p:cNvPr id="95" name="Freihand 94">
                  <a:extLst>
                    <a:ext uri="{FF2B5EF4-FFF2-40B4-BE49-F238E27FC236}">
                      <a16:creationId xmlns:a16="http://schemas.microsoft.com/office/drawing/2014/main" id="{31E2DCA5-1D09-4888-B209-A5A35793095F}"/>
                    </a:ext>
                  </a:extLst>
                </p:cNvPr>
                <p:cNvPicPr/>
                <p:nvPr/>
              </p:nvPicPr>
              <p:blipFill>
                <a:blip r:embed="rId57"/>
                <a:stretch>
                  <a:fillRect/>
                </a:stretch>
              </p:blipFill>
              <p:spPr>
                <a:xfrm>
                  <a:off x="5516917" y="6296371"/>
                  <a:ext cx="286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6" name="Freihand 95">
                  <a:extLst>
                    <a:ext uri="{FF2B5EF4-FFF2-40B4-BE49-F238E27FC236}">
                      <a16:creationId xmlns:a16="http://schemas.microsoft.com/office/drawing/2014/main" id="{C0C2B21C-F579-47EC-91DA-AA7BA31C0F92}"/>
                    </a:ext>
                  </a:extLst>
                </p14:cNvPr>
                <p14:cNvContentPartPr/>
                <p14:nvPr/>
              </p14:nvContentPartPr>
              <p14:xfrm>
                <a:off x="5794477" y="6376291"/>
                <a:ext cx="107280" cy="64440"/>
              </p14:xfrm>
            </p:contentPart>
          </mc:Choice>
          <mc:Fallback xmlns="">
            <p:pic>
              <p:nvPicPr>
                <p:cNvPr id="96" name="Freihand 95">
                  <a:extLst>
                    <a:ext uri="{FF2B5EF4-FFF2-40B4-BE49-F238E27FC236}">
                      <a16:creationId xmlns:a16="http://schemas.microsoft.com/office/drawing/2014/main" id="{C0C2B21C-F579-47EC-91DA-AA7BA31C0F92}"/>
                    </a:ext>
                  </a:extLst>
                </p:cNvPr>
                <p:cNvPicPr/>
                <p:nvPr/>
              </p:nvPicPr>
              <p:blipFill>
                <a:blip r:embed="rId59"/>
                <a:stretch>
                  <a:fillRect/>
                </a:stretch>
              </p:blipFill>
              <p:spPr>
                <a:xfrm>
                  <a:off x="5790157" y="6371971"/>
                  <a:ext cx="115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7" name="Freihand 96">
                  <a:extLst>
                    <a:ext uri="{FF2B5EF4-FFF2-40B4-BE49-F238E27FC236}">
                      <a16:creationId xmlns:a16="http://schemas.microsoft.com/office/drawing/2014/main" id="{E050820D-9F8C-418E-86A9-2AC6F4E937C8}"/>
                    </a:ext>
                  </a:extLst>
                </p14:cNvPr>
                <p14:cNvContentPartPr/>
                <p14:nvPr/>
              </p14:nvContentPartPr>
              <p14:xfrm>
                <a:off x="5913637" y="6250291"/>
                <a:ext cx="190800" cy="185400"/>
              </p14:xfrm>
            </p:contentPart>
          </mc:Choice>
          <mc:Fallback xmlns="">
            <p:pic>
              <p:nvPicPr>
                <p:cNvPr id="97" name="Freihand 96">
                  <a:extLst>
                    <a:ext uri="{FF2B5EF4-FFF2-40B4-BE49-F238E27FC236}">
                      <a16:creationId xmlns:a16="http://schemas.microsoft.com/office/drawing/2014/main" id="{E050820D-9F8C-418E-86A9-2AC6F4E937C8}"/>
                    </a:ext>
                  </a:extLst>
                </p:cNvPr>
                <p:cNvPicPr/>
                <p:nvPr/>
              </p:nvPicPr>
              <p:blipFill>
                <a:blip r:embed="rId61"/>
                <a:stretch>
                  <a:fillRect/>
                </a:stretch>
              </p:blipFill>
              <p:spPr>
                <a:xfrm>
                  <a:off x="5909317" y="6245971"/>
                  <a:ext cx="199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Freihand 97">
                  <a:extLst>
                    <a:ext uri="{FF2B5EF4-FFF2-40B4-BE49-F238E27FC236}">
                      <a16:creationId xmlns:a16="http://schemas.microsoft.com/office/drawing/2014/main" id="{3E1E5045-45B7-4278-8B80-763B3BCB7F94}"/>
                    </a:ext>
                  </a:extLst>
                </p14:cNvPr>
                <p14:cNvContentPartPr/>
                <p14:nvPr/>
              </p14:nvContentPartPr>
              <p14:xfrm>
                <a:off x="6104077" y="6242731"/>
                <a:ext cx="23040" cy="23400"/>
              </p14:xfrm>
            </p:contentPart>
          </mc:Choice>
          <mc:Fallback xmlns="">
            <p:pic>
              <p:nvPicPr>
                <p:cNvPr id="98" name="Freihand 97">
                  <a:extLst>
                    <a:ext uri="{FF2B5EF4-FFF2-40B4-BE49-F238E27FC236}">
                      <a16:creationId xmlns:a16="http://schemas.microsoft.com/office/drawing/2014/main" id="{3E1E5045-45B7-4278-8B80-763B3BCB7F94}"/>
                    </a:ext>
                  </a:extLst>
                </p:cNvPr>
                <p:cNvPicPr/>
                <p:nvPr/>
              </p:nvPicPr>
              <p:blipFill>
                <a:blip r:embed="rId63"/>
                <a:stretch>
                  <a:fillRect/>
                </a:stretch>
              </p:blipFill>
              <p:spPr>
                <a:xfrm>
                  <a:off x="6099757" y="6238411"/>
                  <a:ext cx="31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9" name="Freihand 98">
                  <a:extLst>
                    <a:ext uri="{FF2B5EF4-FFF2-40B4-BE49-F238E27FC236}">
                      <a16:creationId xmlns:a16="http://schemas.microsoft.com/office/drawing/2014/main" id="{F63378A0-0EBB-4825-A634-EE975725DE58}"/>
                    </a:ext>
                  </a:extLst>
                </p14:cNvPr>
                <p14:cNvContentPartPr/>
                <p14:nvPr/>
              </p14:nvContentPartPr>
              <p14:xfrm>
                <a:off x="6138277" y="6335251"/>
                <a:ext cx="273600" cy="78840"/>
              </p14:xfrm>
            </p:contentPart>
          </mc:Choice>
          <mc:Fallback xmlns="">
            <p:pic>
              <p:nvPicPr>
                <p:cNvPr id="99" name="Freihand 98">
                  <a:extLst>
                    <a:ext uri="{FF2B5EF4-FFF2-40B4-BE49-F238E27FC236}">
                      <a16:creationId xmlns:a16="http://schemas.microsoft.com/office/drawing/2014/main" id="{F63378A0-0EBB-4825-A634-EE975725DE58}"/>
                    </a:ext>
                  </a:extLst>
                </p:cNvPr>
                <p:cNvPicPr/>
                <p:nvPr/>
              </p:nvPicPr>
              <p:blipFill>
                <a:blip r:embed="rId65"/>
                <a:stretch>
                  <a:fillRect/>
                </a:stretch>
              </p:blipFill>
              <p:spPr>
                <a:xfrm>
                  <a:off x="6133957" y="6330931"/>
                  <a:ext cx="28224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1" name="Freihand 50">
                <a:extLst>
                  <a:ext uri="{FF2B5EF4-FFF2-40B4-BE49-F238E27FC236}">
                    <a16:creationId xmlns:a16="http://schemas.microsoft.com/office/drawing/2014/main" id="{D6A17959-A81D-4751-B273-9DF54FB1D356}"/>
                  </a:ext>
                </a:extLst>
              </p14:cNvPr>
              <p14:cNvContentPartPr/>
              <p14:nvPr/>
            </p14:nvContentPartPr>
            <p14:xfrm>
              <a:off x="1825477" y="4133491"/>
              <a:ext cx="1536840" cy="1175040"/>
            </p14:xfrm>
          </p:contentPart>
        </mc:Choice>
        <mc:Fallback xmlns="">
          <p:pic>
            <p:nvPicPr>
              <p:cNvPr id="51" name="Freihand 50">
                <a:extLst>
                  <a:ext uri="{FF2B5EF4-FFF2-40B4-BE49-F238E27FC236}">
                    <a16:creationId xmlns:a16="http://schemas.microsoft.com/office/drawing/2014/main" id="{D6A17959-A81D-4751-B273-9DF54FB1D356}"/>
                  </a:ext>
                </a:extLst>
              </p:cNvPr>
              <p:cNvPicPr/>
              <p:nvPr/>
            </p:nvPicPr>
            <p:blipFill>
              <a:blip r:embed="rId67"/>
              <a:stretch>
                <a:fillRect/>
              </a:stretch>
            </p:blipFill>
            <p:spPr>
              <a:xfrm>
                <a:off x="1821157" y="4129171"/>
                <a:ext cx="154548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Freihand 51">
                <a:extLst>
                  <a:ext uri="{FF2B5EF4-FFF2-40B4-BE49-F238E27FC236}">
                    <a16:creationId xmlns:a16="http://schemas.microsoft.com/office/drawing/2014/main" id="{D5B6A06D-0E4E-4B73-BFA6-D97FBC4425EB}"/>
                  </a:ext>
                </a:extLst>
              </p14:cNvPr>
              <p14:cNvContentPartPr/>
              <p14:nvPr/>
            </p14:nvContentPartPr>
            <p14:xfrm>
              <a:off x="3361237" y="5446411"/>
              <a:ext cx="128160" cy="215280"/>
            </p14:xfrm>
          </p:contentPart>
        </mc:Choice>
        <mc:Fallback xmlns="">
          <p:pic>
            <p:nvPicPr>
              <p:cNvPr id="52" name="Freihand 51">
                <a:extLst>
                  <a:ext uri="{FF2B5EF4-FFF2-40B4-BE49-F238E27FC236}">
                    <a16:creationId xmlns:a16="http://schemas.microsoft.com/office/drawing/2014/main" id="{D5B6A06D-0E4E-4B73-BFA6-D97FBC4425EB}"/>
                  </a:ext>
                </a:extLst>
              </p:cNvPr>
              <p:cNvPicPr/>
              <p:nvPr/>
            </p:nvPicPr>
            <p:blipFill>
              <a:blip r:embed="rId69"/>
              <a:stretch>
                <a:fillRect/>
              </a:stretch>
            </p:blipFill>
            <p:spPr>
              <a:xfrm>
                <a:off x="3356917" y="5442091"/>
                <a:ext cx="136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A74DDB3D-47E1-46C2-A291-75BD63404B3A}"/>
                  </a:ext>
                </a:extLst>
              </p14:cNvPr>
              <p14:cNvContentPartPr/>
              <p14:nvPr/>
            </p14:nvContentPartPr>
            <p14:xfrm>
              <a:off x="3484357" y="5365771"/>
              <a:ext cx="27000" cy="78120"/>
            </p14:xfrm>
          </p:contentPart>
        </mc:Choice>
        <mc:Fallback xmlns="">
          <p:pic>
            <p:nvPicPr>
              <p:cNvPr id="56" name="Freihand 55">
                <a:extLst>
                  <a:ext uri="{FF2B5EF4-FFF2-40B4-BE49-F238E27FC236}">
                    <a16:creationId xmlns:a16="http://schemas.microsoft.com/office/drawing/2014/main" id="{A74DDB3D-47E1-46C2-A291-75BD63404B3A}"/>
                  </a:ext>
                </a:extLst>
              </p:cNvPr>
              <p:cNvPicPr/>
              <p:nvPr/>
            </p:nvPicPr>
            <p:blipFill>
              <a:blip r:embed="rId71"/>
              <a:stretch>
                <a:fillRect/>
              </a:stretch>
            </p:blipFill>
            <p:spPr>
              <a:xfrm>
                <a:off x="3480037" y="5361451"/>
                <a:ext cx="35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1C588986-98E3-416E-8019-FA1D0AEDC8E4}"/>
                  </a:ext>
                </a:extLst>
              </p14:cNvPr>
              <p14:cNvContentPartPr/>
              <p14:nvPr/>
            </p14:nvContentPartPr>
            <p14:xfrm>
              <a:off x="3421717" y="5329051"/>
              <a:ext cx="111600" cy="111600"/>
            </p14:xfrm>
          </p:contentPart>
        </mc:Choice>
        <mc:Fallback xmlns="">
          <p:pic>
            <p:nvPicPr>
              <p:cNvPr id="57" name="Freihand 56">
                <a:extLst>
                  <a:ext uri="{FF2B5EF4-FFF2-40B4-BE49-F238E27FC236}">
                    <a16:creationId xmlns:a16="http://schemas.microsoft.com/office/drawing/2014/main" id="{1C588986-98E3-416E-8019-FA1D0AEDC8E4}"/>
                  </a:ext>
                </a:extLst>
              </p:cNvPr>
              <p:cNvPicPr/>
              <p:nvPr/>
            </p:nvPicPr>
            <p:blipFill>
              <a:blip r:embed="rId73"/>
              <a:stretch>
                <a:fillRect/>
              </a:stretch>
            </p:blipFill>
            <p:spPr>
              <a:xfrm>
                <a:off x="3417397" y="5324731"/>
                <a:ext cx="120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Freihand 63">
                <a:extLst>
                  <a:ext uri="{FF2B5EF4-FFF2-40B4-BE49-F238E27FC236}">
                    <a16:creationId xmlns:a16="http://schemas.microsoft.com/office/drawing/2014/main" id="{6859670F-AACD-434E-ACAF-40A7AD824D02}"/>
                  </a:ext>
                </a:extLst>
              </p14:cNvPr>
              <p14:cNvContentPartPr/>
              <p14:nvPr/>
            </p14:nvContentPartPr>
            <p14:xfrm>
              <a:off x="1959397" y="5402851"/>
              <a:ext cx="11520" cy="96840"/>
            </p14:xfrm>
          </p:contentPart>
        </mc:Choice>
        <mc:Fallback xmlns="">
          <p:pic>
            <p:nvPicPr>
              <p:cNvPr id="64" name="Freihand 63">
                <a:extLst>
                  <a:ext uri="{FF2B5EF4-FFF2-40B4-BE49-F238E27FC236}">
                    <a16:creationId xmlns:a16="http://schemas.microsoft.com/office/drawing/2014/main" id="{6859670F-AACD-434E-ACAF-40A7AD824D02}"/>
                  </a:ext>
                </a:extLst>
              </p:cNvPr>
              <p:cNvPicPr/>
              <p:nvPr/>
            </p:nvPicPr>
            <p:blipFill>
              <a:blip r:embed="rId75"/>
              <a:stretch>
                <a:fillRect/>
              </a:stretch>
            </p:blipFill>
            <p:spPr>
              <a:xfrm>
                <a:off x="1955077" y="5398531"/>
                <a:ext cx="20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311F8E17-0A05-46F9-B872-B66F162A4DEB}"/>
                  </a:ext>
                </a:extLst>
              </p14:cNvPr>
              <p14:cNvContentPartPr/>
              <p14:nvPr/>
            </p14:nvContentPartPr>
            <p14:xfrm>
              <a:off x="1948957" y="5382691"/>
              <a:ext cx="119160" cy="87120"/>
            </p14:xfrm>
          </p:contentPart>
        </mc:Choice>
        <mc:Fallback xmlns="">
          <p:pic>
            <p:nvPicPr>
              <p:cNvPr id="65" name="Freihand 64">
                <a:extLst>
                  <a:ext uri="{FF2B5EF4-FFF2-40B4-BE49-F238E27FC236}">
                    <a16:creationId xmlns:a16="http://schemas.microsoft.com/office/drawing/2014/main" id="{311F8E17-0A05-46F9-B872-B66F162A4DEB}"/>
                  </a:ext>
                </a:extLst>
              </p:cNvPr>
              <p:cNvPicPr/>
              <p:nvPr/>
            </p:nvPicPr>
            <p:blipFill>
              <a:blip r:embed="rId77"/>
              <a:stretch>
                <a:fillRect/>
              </a:stretch>
            </p:blipFill>
            <p:spPr>
              <a:xfrm>
                <a:off x="1944637" y="5378371"/>
                <a:ext cx="127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0323C573-5016-46B8-8A73-DE435B4A0E92}"/>
                  </a:ext>
                </a:extLst>
              </p14:cNvPr>
              <p14:cNvContentPartPr/>
              <p14:nvPr/>
            </p14:nvContentPartPr>
            <p14:xfrm>
              <a:off x="1948957" y="5489251"/>
              <a:ext cx="105480" cy="61920"/>
            </p14:xfrm>
          </p:contentPart>
        </mc:Choice>
        <mc:Fallback xmlns="">
          <p:pic>
            <p:nvPicPr>
              <p:cNvPr id="66" name="Freihand 65">
                <a:extLst>
                  <a:ext uri="{FF2B5EF4-FFF2-40B4-BE49-F238E27FC236}">
                    <a16:creationId xmlns:a16="http://schemas.microsoft.com/office/drawing/2014/main" id="{0323C573-5016-46B8-8A73-DE435B4A0E92}"/>
                  </a:ext>
                </a:extLst>
              </p:cNvPr>
              <p:cNvPicPr/>
              <p:nvPr/>
            </p:nvPicPr>
            <p:blipFill>
              <a:blip r:embed="rId79"/>
              <a:stretch>
                <a:fillRect/>
              </a:stretch>
            </p:blipFill>
            <p:spPr>
              <a:xfrm>
                <a:off x="1944637" y="5484931"/>
                <a:ext cx="114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A34CBD30-DC83-4F1C-B769-51948DDA88A2}"/>
                  </a:ext>
                </a:extLst>
              </p14:cNvPr>
              <p14:cNvContentPartPr/>
              <p14:nvPr/>
            </p14:nvContentPartPr>
            <p14:xfrm>
              <a:off x="2046877" y="5439211"/>
              <a:ext cx="96840" cy="178560"/>
            </p14:xfrm>
          </p:contentPart>
        </mc:Choice>
        <mc:Fallback xmlns="">
          <p:pic>
            <p:nvPicPr>
              <p:cNvPr id="67" name="Freihand 66">
                <a:extLst>
                  <a:ext uri="{FF2B5EF4-FFF2-40B4-BE49-F238E27FC236}">
                    <a16:creationId xmlns:a16="http://schemas.microsoft.com/office/drawing/2014/main" id="{A34CBD30-DC83-4F1C-B769-51948DDA88A2}"/>
                  </a:ext>
                </a:extLst>
              </p:cNvPr>
              <p:cNvPicPr/>
              <p:nvPr/>
            </p:nvPicPr>
            <p:blipFill>
              <a:blip r:embed="rId81"/>
              <a:stretch>
                <a:fillRect/>
              </a:stretch>
            </p:blipFill>
            <p:spPr>
              <a:xfrm>
                <a:off x="2042557" y="5434891"/>
                <a:ext cx="105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39AAA719-6C86-44D2-8547-B95040B59E87}"/>
                  </a:ext>
                </a:extLst>
              </p14:cNvPr>
              <p14:cNvContentPartPr/>
              <p14:nvPr/>
            </p14:nvContentPartPr>
            <p14:xfrm>
              <a:off x="2144077" y="5418691"/>
              <a:ext cx="132480" cy="92880"/>
            </p14:xfrm>
          </p:contentPart>
        </mc:Choice>
        <mc:Fallback xmlns="">
          <p:pic>
            <p:nvPicPr>
              <p:cNvPr id="68" name="Freihand 67">
                <a:extLst>
                  <a:ext uri="{FF2B5EF4-FFF2-40B4-BE49-F238E27FC236}">
                    <a16:creationId xmlns:a16="http://schemas.microsoft.com/office/drawing/2014/main" id="{39AAA719-6C86-44D2-8547-B95040B59E87}"/>
                  </a:ext>
                </a:extLst>
              </p:cNvPr>
              <p:cNvPicPr/>
              <p:nvPr/>
            </p:nvPicPr>
            <p:blipFill>
              <a:blip r:embed="rId83"/>
              <a:stretch>
                <a:fillRect/>
              </a:stretch>
            </p:blipFill>
            <p:spPr>
              <a:xfrm>
                <a:off x="2139757" y="5414371"/>
                <a:ext cx="141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49D08C60-A15E-476E-A5C1-DCF013786410}"/>
                  </a:ext>
                </a:extLst>
              </p14:cNvPr>
              <p14:cNvContentPartPr/>
              <p14:nvPr/>
            </p14:nvContentPartPr>
            <p14:xfrm>
              <a:off x="2277637" y="5369731"/>
              <a:ext cx="5400" cy="20880"/>
            </p14:xfrm>
          </p:contentPart>
        </mc:Choice>
        <mc:Fallback xmlns="">
          <p:pic>
            <p:nvPicPr>
              <p:cNvPr id="69" name="Freihand 68">
                <a:extLst>
                  <a:ext uri="{FF2B5EF4-FFF2-40B4-BE49-F238E27FC236}">
                    <a16:creationId xmlns:a16="http://schemas.microsoft.com/office/drawing/2014/main" id="{49D08C60-A15E-476E-A5C1-DCF013786410}"/>
                  </a:ext>
                </a:extLst>
              </p:cNvPr>
              <p:cNvPicPr/>
              <p:nvPr/>
            </p:nvPicPr>
            <p:blipFill>
              <a:blip r:embed="rId85"/>
              <a:stretch>
                <a:fillRect/>
              </a:stretch>
            </p:blipFill>
            <p:spPr>
              <a:xfrm>
                <a:off x="2273317" y="5365411"/>
                <a:ext cx="14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02A37A3B-EF1C-4847-832F-1254024B5281}"/>
                  </a:ext>
                </a:extLst>
              </p14:cNvPr>
              <p14:cNvContentPartPr/>
              <p14:nvPr/>
            </p14:nvContentPartPr>
            <p14:xfrm>
              <a:off x="2328757" y="5300611"/>
              <a:ext cx="75960" cy="166320"/>
            </p14:xfrm>
          </p:contentPart>
        </mc:Choice>
        <mc:Fallback xmlns="">
          <p:pic>
            <p:nvPicPr>
              <p:cNvPr id="70" name="Freihand 69">
                <a:extLst>
                  <a:ext uri="{FF2B5EF4-FFF2-40B4-BE49-F238E27FC236}">
                    <a16:creationId xmlns:a16="http://schemas.microsoft.com/office/drawing/2014/main" id="{02A37A3B-EF1C-4847-832F-1254024B5281}"/>
                  </a:ext>
                </a:extLst>
              </p:cNvPr>
              <p:cNvPicPr/>
              <p:nvPr/>
            </p:nvPicPr>
            <p:blipFill>
              <a:blip r:embed="rId87"/>
              <a:stretch>
                <a:fillRect/>
              </a:stretch>
            </p:blipFill>
            <p:spPr>
              <a:xfrm>
                <a:off x="2324437" y="5296291"/>
                <a:ext cx="84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B1EF653E-65E3-4895-8A55-22AB73CD34B6}"/>
                  </a:ext>
                </a:extLst>
              </p14:cNvPr>
              <p14:cNvContentPartPr/>
              <p14:nvPr/>
            </p14:nvContentPartPr>
            <p14:xfrm>
              <a:off x="2406877" y="5316811"/>
              <a:ext cx="5400" cy="4320"/>
            </p14:xfrm>
          </p:contentPart>
        </mc:Choice>
        <mc:Fallback xmlns="">
          <p:pic>
            <p:nvPicPr>
              <p:cNvPr id="71" name="Freihand 70">
                <a:extLst>
                  <a:ext uri="{FF2B5EF4-FFF2-40B4-BE49-F238E27FC236}">
                    <a16:creationId xmlns:a16="http://schemas.microsoft.com/office/drawing/2014/main" id="{B1EF653E-65E3-4895-8A55-22AB73CD34B6}"/>
                  </a:ext>
                </a:extLst>
              </p:cNvPr>
              <p:cNvPicPr/>
              <p:nvPr/>
            </p:nvPicPr>
            <p:blipFill>
              <a:blip r:embed="rId89"/>
              <a:stretch>
                <a:fillRect/>
              </a:stretch>
            </p:blipFill>
            <p:spPr>
              <a:xfrm>
                <a:off x="2402557" y="5312491"/>
                <a:ext cx="14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Freihand 72">
                <a:extLst>
                  <a:ext uri="{FF2B5EF4-FFF2-40B4-BE49-F238E27FC236}">
                    <a16:creationId xmlns:a16="http://schemas.microsoft.com/office/drawing/2014/main" id="{92945540-8D9D-4FFE-97D6-85C8FC823F64}"/>
                  </a:ext>
                </a:extLst>
              </p14:cNvPr>
              <p14:cNvContentPartPr/>
              <p14:nvPr/>
            </p14:nvContentPartPr>
            <p14:xfrm>
              <a:off x="2439277" y="5286571"/>
              <a:ext cx="62640" cy="173880"/>
            </p14:xfrm>
          </p:contentPart>
        </mc:Choice>
        <mc:Fallback xmlns="">
          <p:pic>
            <p:nvPicPr>
              <p:cNvPr id="73" name="Freihand 72">
                <a:extLst>
                  <a:ext uri="{FF2B5EF4-FFF2-40B4-BE49-F238E27FC236}">
                    <a16:creationId xmlns:a16="http://schemas.microsoft.com/office/drawing/2014/main" id="{92945540-8D9D-4FFE-97D6-85C8FC823F64}"/>
                  </a:ext>
                </a:extLst>
              </p:cNvPr>
              <p:cNvPicPr/>
              <p:nvPr/>
            </p:nvPicPr>
            <p:blipFill>
              <a:blip r:embed="rId91"/>
              <a:stretch>
                <a:fillRect/>
              </a:stretch>
            </p:blipFill>
            <p:spPr>
              <a:xfrm>
                <a:off x="2434957" y="5282251"/>
                <a:ext cx="71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46FBD13C-D2EF-474D-99DB-101EE71B4E0F}"/>
                  </a:ext>
                </a:extLst>
              </p14:cNvPr>
              <p14:cNvContentPartPr/>
              <p14:nvPr/>
            </p14:nvContentPartPr>
            <p14:xfrm>
              <a:off x="2519557" y="5392051"/>
              <a:ext cx="256320" cy="31320"/>
            </p14:xfrm>
          </p:contentPart>
        </mc:Choice>
        <mc:Fallback xmlns="">
          <p:pic>
            <p:nvPicPr>
              <p:cNvPr id="74" name="Freihand 73">
                <a:extLst>
                  <a:ext uri="{FF2B5EF4-FFF2-40B4-BE49-F238E27FC236}">
                    <a16:creationId xmlns:a16="http://schemas.microsoft.com/office/drawing/2014/main" id="{46FBD13C-D2EF-474D-99DB-101EE71B4E0F}"/>
                  </a:ext>
                </a:extLst>
              </p:cNvPr>
              <p:cNvPicPr/>
              <p:nvPr/>
            </p:nvPicPr>
            <p:blipFill>
              <a:blip r:embed="rId93"/>
              <a:stretch>
                <a:fillRect/>
              </a:stretch>
            </p:blipFill>
            <p:spPr>
              <a:xfrm>
                <a:off x="2515237" y="5387731"/>
                <a:ext cx="264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5" name="Freihand 114">
                <a:extLst>
                  <a:ext uri="{FF2B5EF4-FFF2-40B4-BE49-F238E27FC236}">
                    <a16:creationId xmlns:a16="http://schemas.microsoft.com/office/drawing/2014/main" id="{153B7D36-222A-44CD-BE47-B07C663FBE3F}"/>
                  </a:ext>
                </a:extLst>
              </p14:cNvPr>
              <p14:cNvContentPartPr/>
              <p14:nvPr/>
            </p14:nvContentPartPr>
            <p14:xfrm>
              <a:off x="4309837" y="3596731"/>
              <a:ext cx="1851840" cy="1830240"/>
            </p14:xfrm>
          </p:contentPart>
        </mc:Choice>
        <mc:Fallback xmlns="">
          <p:pic>
            <p:nvPicPr>
              <p:cNvPr id="115" name="Freihand 114">
                <a:extLst>
                  <a:ext uri="{FF2B5EF4-FFF2-40B4-BE49-F238E27FC236}">
                    <a16:creationId xmlns:a16="http://schemas.microsoft.com/office/drawing/2014/main" id="{153B7D36-222A-44CD-BE47-B07C663FBE3F}"/>
                  </a:ext>
                </a:extLst>
              </p:cNvPr>
              <p:cNvPicPr/>
              <p:nvPr/>
            </p:nvPicPr>
            <p:blipFill>
              <a:blip r:embed="rId95"/>
              <a:stretch>
                <a:fillRect/>
              </a:stretch>
            </p:blipFill>
            <p:spPr>
              <a:xfrm>
                <a:off x="4305517" y="3592411"/>
                <a:ext cx="1860480" cy="1838880"/>
              </a:xfrm>
              <a:prstGeom prst="rect">
                <a:avLst/>
              </a:prstGeom>
            </p:spPr>
          </p:pic>
        </mc:Fallback>
      </mc:AlternateContent>
      <p:grpSp>
        <p:nvGrpSpPr>
          <p:cNvPr id="122" name="Gruppieren 121">
            <a:extLst>
              <a:ext uri="{FF2B5EF4-FFF2-40B4-BE49-F238E27FC236}">
                <a16:creationId xmlns:a16="http://schemas.microsoft.com/office/drawing/2014/main" id="{D9F86FEC-259B-40E8-9685-0B15D39F676E}"/>
              </a:ext>
            </a:extLst>
          </p:cNvPr>
          <p:cNvGrpSpPr/>
          <p:nvPr/>
        </p:nvGrpSpPr>
        <p:grpSpPr>
          <a:xfrm>
            <a:off x="6290917" y="5320771"/>
            <a:ext cx="462600" cy="282600"/>
            <a:chOff x="6290917" y="5320771"/>
            <a:chExt cx="462600" cy="282600"/>
          </a:xfrm>
        </p:grpSpPr>
        <mc:AlternateContent xmlns:mc="http://schemas.openxmlformats.org/markup-compatibility/2006" xmlns:p14="http://schemas.microsoft.com/office/powerpoint/2010/main">
          <mc:Choice Requires="p14">
            <p:contentPart p14:bwMode="auto" r:id="rId96">
              <p14:nvContentPartPr>
                <p14:cNvPr id="117" name="Freihand 116">
                  <a:extLst>
                    <a:ext uri="{FF2B5EF4-FFF2-40B4-BE49-F238E27FC236}">
                      <a16:creationId xmlns:a16="http://schemas.microsoft.com/office/drawing/2014/main" id="{903364FE-87CA-4AC4-888D-31A51DA37D0C}"/>
                    </a:ext>
                  </a:extLst>
                </p14:cNvPr>
                <p14:cNvContentPartPr/>
                <p14:nvPr/>
              </p14:nvContentPartPr>
              <p14:xfrm>
                <a:off x="6290917" y="5409691"/>
                <a:ext cx="83520" cy="59400"/>
              </p14:xfrm>
            </p:contentPart>
          </mc:Choice>
          <mc:Fallback xmlns="">
            <p:pic>
              <p:nvPicPr>
                <p:cNvPr id="117" name="Freihand 116">
                  <a:extLst>
                    <a:ext uri="{FF2B5EF4-FFF2-40B4-BE49-F238E27FC236}">
                      <a16:creationId xmlns:a16="http://schemas.microsoft.com/office/drawing/2014/main" id="{903364FE-87CA-4AC4-888D-31A51DA37D0C}"/>
                    </a:ext>
                  </a:extLst>
                </p:cNvPr>
                <p:cNvPicPr/>
                <p:nvPr/>
              </p:nvPicPr>
              <p:blipFill>
                <a:blip r:embed="rId97"/>
                <a:stretch>
                  <a:fillRect/>
                </a:stretch>
              </p:blipFill>
              <p:spPr>
                <a:xfrm>
                  <a:off x="6286597" y="5405371"/>
                  <a:ext cx="92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8" name="Freihand 117">
                  <a:extLst>
                    <a:ext uri="{FF2B5EF4-FFF2-40B4-BE49-F238E27FC236}">
                      <a16:creationId xmlns:a16="http://schemas.microsoft.com/office/drawing/2014/main" id="{A7EE9729-EBAB-40F9-A12F-D89C6AFA4F73}"/>
                    </a:ext>
                  </a:extLst>
                </p14:cNvPr>
                <p14:cNvContentPartPr/>
                <p14:nvPr/>
              </p14:nvContentPartPr>
              <p14:xfrm>
                <a:off x="6345997" y="5408611"/>
                <a:ext cx="64080" cy="167040"/>
              </p14:xfrm>
            </p:contentPart>
          </mc:Choice>
          <mc:Fallback xmlns="">
            <p:pic>
              <p:nvPicPr>
                <p:cNvPr id="118" name="Freihand 117">
                  <a:extLst>
                    <a:ext uri="{FF2B5EF4-FFF2-40B4-BE49-F238E27FC236}">
                      <a16:creationId xmlns:a16="http://schemas.microsoft.com/office/drawing/2014/main" id="{A7EE9729-EBAB-40F9-A12F-D89C6AFA4F73}"/>
                    </a:ext>
                  </a:extLst>
                </p:cNvPr>
                <p:cNvPicPr/>
                <p:nvPr/>
              </p:nvPicPr>
              <p:blipFill>
                <a:blip r:embed="rId99"/>
                <a:stretch>
                  <a:fillRect/>
                </a:stretch>
              </p:blipFill>
              <p:spPr>
                <a:xfrm>
                  <a:off x="6341677" y="5404291"/>
                  <a:ext cx="72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9" name="Freihand 118">
                  <a:extLst>
                    <a:ext uri="{FF2B5EF4-FFF2-40B4-BE49-F238E27FC236}">
                      <a16:creationId xmlns:a16="http://schemas.microsoft.com/office/drawing/2014/main" id="{29FFDD8E-76B2-4618-B5CC-4CD700554DB1}"/>
                    </a:ext>
                  </a:extLst>
                </p14:cNvPr>
                <p14:cNvContentPartPr/>
                <p14:nvPr/>
              </p14:nvContentPartPr>
              <p14:xfrm>
                <a:off x="6448597" y="5354611"/>
                <a:ext cx="72360" cy="177480"/>
              </p14:xfrm>
            </p:contentPart>
          </mc:Choice>
          <mc:Fallback xmlns="">
            <p:pic>
              <p:nvPicPr>
                <p:cNvPr id="119" name="Freihand 118">
                  <a:extLst>
                    <a:ext uri="{FF2B5EF4-FFF2-40B4-BE49-F238E27FC236}">
                      <a16:creationId xmlns:a16="http://schemas.microsoft.com/office/drawing/2014/main" id="{29FFDD8E-76B2-4618-B5CC-4CD700554DB1}"/>
                    </a:ext>
                  </a:extLst>
                </p:cNvPr>
                <p:cNvPicPr/>
                <p:nvPr/>
              </p:nvPicPr>
              <p:blipFill>
                <a:blip r:embed="rId101"/>
                <a:stretch>
                  <a:fillRect/>
                </a:stretch>
              </p:blipFill>
              <p:spPr>
                <a:xfrm>
                  <a:off x="6444277" y="5350291"/>
                  <a:ext cx="81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0" name="Freihand 119">
                  <a:extLst>
                    <a:ext uri="{FF2B5EF4-FFF2-40B4-BE49-F238E27FC236}">
                      <a16:creationId xmlns:a16="http://schemas.microsoft.com/office/drawing/2014/main" id="{4FAEE385-EE99-4B63-AAAE-D2AD9F79F004}"/>
                    </a:ext>
                  </a:extLst>
                </p14:cNvPr>
                <p14:cNvContentPartPr/>
                <p14:nvPr/>
              </p14:nvContentPartPr>
              <p14:xfrm>
                <a:off x="6569197" y="5362531"/>
                <a:ext cx="121680" cy="138600"/>
              </p14:xfrm>
            </p:contentPart>
          </mc:Choice>
          <mc:Fallback xmlns="">
            <p:pic>
              <p:nvPicPr>
                <p:cNvPr id="120" name="Freihand 119">
                  <a:extLst>
                    <a:ext uri="{FF2B5EF4-FFF2-40B4-BE49-F238E27FC236}">
                      <a16:creationId xmlns:a16="http://schemas.microsoft.com/office/drawing/2014/main" id="{4FAEE385-EE99-4B63-AAAE-D2AD9F79F004}"/>
                    </a:ext>
                  </a:extLst>
                </p:cNvPr>
                <p:cNvPicPr/>
                <p:nvPr/>
              </p:nvPicPr>
              <p:blipFill>
                <a:blip r:embed="rId103"/>
                <a:stretch>
                  <a:fillRect/>
                </a:stretch>
              </p:blipFill>
              <p:spPr>
                <a:xfrm>
                  <a:off x="6564877" y="5358211"/>
                  <a:ext cx="130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1" name="Freihand 120">
                  <a:extLst>
                    <a:ext uri="{FF2B5EF4-FFF2-40B4-BE49-F238E27FC236}">
                      <a16:creationId xmlns:a16="http://schemas.microsoft.com/office/drawing/2014/main" id="{A328F2F8-6906-483F-86FD-E5C2B69B30D2}"/>
                    </a:ext>
                  </a:extLst>
                </p14:cNvPr>
                <p14:cNvContentPartPr/>
                <p14:nvPr/>
              </p14:nvContentPartPr>
              <p14:xfrm>
                <a:off x="6677197" y="5320771"/>
                <a:ext cx="76320" cy="282600"/>
              </p14:xfrm>
            </p:contentPart>
          </mc:Choice>
          <mc:Fallback xmlns="">
            <p:pic>
              <p:nvPicPr>
                <p:cNvPr id="121" name="Freihand 120">
                  <a:extLst>
                    <a:ext uri="{FF2B5EF4-FFF2-40B4-BE49-F238E27FC236}">
                      <a16:creationId xmlns:a16="http://schemas.microsoft.com/office/drawing/2014/main" id="{A328F2F8-6906-483F-86FD-E5C2B69B30D2}"/>
                    </a:ext>
                  </a:extLst>
                </p:cNvPr>
                <p:cNvPicPr/>
                <p:nvPr/>
              </p:nvPicPr>
              <p:blipFill>
                <a:blip r:embed="rId105"/>
                <a:stretch>
                  <a:fillRect/>
                </a:stretch>
              </p:blipFill>
              <p:spPr>
                <a:xfrm>
                  <a:off x="6672877" y="5316451"/>
                  <a:ext cx="84960" cy="29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141" name="Freihand 140">
                <a:extLst>
                  <a:ext uri="{FF2B5EF4-FFF2-40B4-BE49-F238E27FC236}">
                    <a16:creationId xmlns:a16="http://schemas.microsoft.com/office/drawing/2014/main" id="{4461DA07-0407-47E3-A5F6-3D54C188E9EA}"/>
                  </a:ext>
                </a:extLst>
              </p14:cNvPr>
              <p14:cNvContentPartPr/>
              <p14:nvPr/>
            </p14:nvContentPartPr>
            <p14:xfrm>
              <a:off x="5930917" y="3497371"/>
              <a:ext cx="13320" cy="100440"/>
            </p14:xfrm>
          </p:contentPart>
        </mc:Choice>
        <mc:Fallback xmlns="">
          <p:pic>
            <p:nvPicPr>
              <p:cNvPr id="141" name="Freihand 140">
                <a:extLst>
                  <a:ext uri="{FF2B5EF4-FFF2-40B4-BE49-F238E27FC236}">
                    <a16:creationId xmlns:a16="http://schemas.microsoft.com/office/drawing/2014/main" id="{4461DA07-0407-47E3-A5F6-3D54C188E9EA}"/>
                  </a:ext>
                </a:extLst>
              </p:cNvPr>
              <p:cNvPicPr/>
              <p:nvPr/>
            </p:nvPicPr>
            <p:blipFill>
              <a:blip r:embed="rId107"/>
              <a:stretch>
                <a:fillRect/>
              </a:stretch>
            </p:blipFill>
            <p:spPr>
              <a:xfrm>
                <a:off x="5926597" y="3493051"/>
                <a:ext cx="21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9" name="Freihand 148">
                <a:extLst>
                  <a:ext uri="{FF2B5EF4-FFF2-40B4-BE49-F238E27FC236}">
                    <a16:creationId xmlns:a16="http://schemas.microsoft.com/office/drawing/2014/main" id="{FD304B38-7BD6-4DEB-83BB-7F6EB8A7C581}"/>
                  </a:ext>
                </a:extLst>
              </p14:cNvPr>
              <p14:cNvContentPartPr/>
              <p14:nvPr/>
            </p14:nvContentPartPr>
            <p14:xfrm>
              <a:off x="3692797" y="539251"/>
              <a:ext cx="1878840" cy="128160"/>
            </p14:xfrm>
          </p:contentPart>
        </mc:Choice>
        <mc:Fallback xmlns="">
          <p:pic>
            <p:nvPicPr>
              <p:cNvPr id="149" name="Freihand 148">
                <a:extLst>
                  <a:ext uri="{FF2B5EF4-FFF2-40B4-BE49-F238E27FC236}">
                    <a16:creationId xmlns:a16="http://schemas.microsoft.com/office/drawing/2014/main" id="{FD304B38-7BD6-4DEB-83BB-7F6EB8A7C581}"/>
                  </a:ext>
                </a:extLst>
              </p:cNvPr>
              <p:cNvPicPr/>
              <p:nvPr/>
            </p:nvPicPr>
            <p:blipFill>
              <a:blip r:embed="rId109"/>
              <a:stretch>
                <a:fillRect/>
              </a:stretch>
            </p:blipFill>
            <p:spPr>
              <a:xfrm>
                <a:off x="3688477" y="534931"/>
                <a:ext cx="1887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B4FF574E-B6D0-49CC-AED9-52AF142B320D}"/>
                  </a:ext>
                </a:extLst>
              </p14:cNvPr>
              <p14:cNvContentPartPr/>
              <p14:nvPr/>
            </p14:nvContentPartPr>
            <p14:xfrm>
              <a:off x="2452957" y="4895971"/>
              <a:ext cx="29520" cy="190080"/>
            </p14:xfrm>
          </p:contentPart>
        </mc:Choice>
        <mc:Fallback xmlns="">
          <p:pic>
            <p:nvPicPr>
              <p:cNvPr id="61" name="Freihand 60">
                <a:extLst>
                  <a:ext uri="{FF2B5EF4-FFF2-40B4-BE49-F238E27FC236}">
                    <a16:creationId xmlns:a16="http://schemas.microsoft.com/office/drawing/2014/main" id="{B4FF574E-B6D0-49CC-AED9-52AF142B320D}"/>
                  </a:ext>
                </a:extLst>
              </p:cNvPr>
              <p:cNvPicPr/>
              <p:nvPr/>
            </p:nvPicPr>
            <p:blipFill>
              <a:blip r:embed="rId111"/>
              <a:stretch>
                <a:fillRect/>
              </a:stretch>
            </p:blipFill>
            <p:spPr>
              <a:xfrm>
                <a:off x="2448637" y="4891651"/>
                <a:ext cx="38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10543B7A-1E47-410C-9ACC-3D6A1E6C316B}"/>
                  </a:ext>
                </a:extLst>
              </p14:cNvPr>
              <p14:cNvContentPartPr/>
              <p14:nvPr/>
            </p14:nvContentPartPr>
            <p14:xfrm>
              <a:off x="2348557" y="4824331"/>
              <a:ext cx="187200" cy="134280"/>
            </p14:xfrm>
          </p:contentPart>
        </mc:Choice>
        <mc:Fallback xmlns="">
          <p:pic>
            <p:nvPicPr>
              <p:cNvPr id="62" name="Freihand 61">
                <a:extLst>
                  <a:ext uri="{FF2B5EF4-FFF2-40B4-BE49-F238E27FC236}">
                    <a16:creationId xmlns:a16="http://schemas.microsoft.com/office/drawing/2014/main" id="{10543B7A-1E47-410C-9ACC-3D6A1E6C316B}"/>
                  </a:ext>
                </a:extLst>
              </p:cNvPr>
              <p:cNvPicPr/>
              <p:nvPr/>
            </p:nvPicPr>
            <p:blipFill>
              <a:blip r:embed="rId113"/>
              <a:stretch>
                <a:fillRect/>
              </a:stretch>
            </p:blipFill>
            <p:spPr>
              <a:xfrm>
                <a:off x="2344237" y="4820011"/>
                <a:ext cx="195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8" name="Freihand 157">
                <a:extLst>
                  <a:ext uri="{FF2B5EF4-FFF2-40B4-BE49-F238E27FC236}">
                    <a16:creationId xmlns:a16="http://schemas.microsoft.com/office/drawing/2014/main" id="{1D235E65-143C-4B71-8DA1-3D47B4465A8A}"/>
                  </a:ext>
                </a:extLst>
              </p14:cNvPr>
              <p14:cNvContentPartPr/>
              <p14:nvPr/>
            </p14:nvContentPartPr>
            <p14:xfrm>
              <a:off x="7932517" y="2677291"/>
              <a:ext cx="87480" cy="367920"/>
            </p14:xfrm>
          </p:contentPart>
        </mc:Choice>
        <mc:Fallback xmlns="">
          <p:pic>
            <p:nvPicPr>
              <p:cNvPr id="158" name="Freihand 157">
                <a:extLst>
                  <a:ext uri="{FF2B5EF4-FFF2-40B4-BE49-F238E27FC236}">
                    <a16:creationId xmlns:a16="http://schemas.microsoft.com/office/drawing/2014/main" id="{1D235E65-143C-4B71-8DA1-3D47B4465A8A}"/>
                  </a:ext>
                </a:extLst>
              </p:cNvPr>
              <p:cNvPicPr/>
              <p:nvPr/>
            </p:nvPicPr>
            <p:blipFill>
              <a:blip r:embed="rId115"/>
              <a:stretch>
                <a:fillRect/>
              </a:stretch>
            </p:blipFill>
            <p:spPr>
              <a:xfrm>
                <a:off x="7928197" y="2672971"/>
                <a:ext cx="961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5" name="Freihand 164">
                <a:extLst>
                  <a:ext uri="{FF2B5EF4-FFF2-40B4-BE49-F238E27FC236}">
                    <a16:creationId xmlns:a16="http://schemas.microsoft.com/office/drawing/2014/main" id="{997D9640-69D6-449D-A66B-E005957C5938}"/>
                  </a:ext>
                </a:extLst>
              </p14:cNvPr>
              <p14:cNvContentPartPr/>
              <p14:nvPr/>
            </p14:nvContentPartPr>
            <p14:xfrm>
              <a:off x="8658997" y="2589091"/>
              <a:ext cx="133200" cy="494640"/>
            </p14:xfrm>
          </p:contentPart>
        </mc:Choice>
        <mc:Fallback xmlns="">
          <p:pic>
            <p:nvPicPr>
              <p:cNvPr id="165" name="Freihand 164">
                <a:extLst>
                  <a:ext uri="{FF2B5EF4-FFF2-40B4-BE49-F238E27FC236}">
                    <a16:creationId xmlns:a16="http://schemas.microsoft.com/office/drawing/2014/main" id="{997D9640-69D6-449D-A66B-E005957C5938}"/>
                  </a:ext>
                </a:extLst>
              </p:cNvPr>
              <p:cNvPicPr/>
              <p:nvPr/>
            </p:nvPicPr>
            <p:blipFill>
              <a:blip r:embed="rId117"/>
              <a:stretch>
                <a:fillRect/>
              </a:stretch>
            </p:blipFill>
            <p:spPr>
              <a:xfrm>
                <a:off x="8654677" y="2584771"/>
                <a:ext cx="14184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2" name="Freihand 201">
                <a:extLst>
                  <a:ext uri="{FF2B5EF4-FFF2-40B4-BE49-F238E27FC236}">
                    <a16:creationId xmlns:a16="http://schemas.microsoft.com/office/drawing/2014/main" id="{BF3F5965-40B2-41A6-A3DE-BFFEE886D5A4}"/>
                  </a:ext>
                </a:extLst>
              </p14:cNvPr>
              <p14:cNvContentPartPr/>
              <p14:nvPr/>
            </p14:nvContentPartPr>
            <p14:xfrm>
              <a:off x="3912757" y="979171"/>
              <a:ext cx="353520" cy="608040"/>
            </p14:xfrm>
          </p:contentPart>
        </mc:Choice>
        <mc:Fallback xmlns="">
          <p:pic>
            <p:nvPicPr>
              <p:cNvPr id="202" name="Freihand 201">
                <a:extLst>
                  <a:ext uri="{FF2B5EF4-FFF2-40B4-BE49-F238E27FC236}">
                    <a16:creationId xmlns:a16="http://schemas.microsoft.com/office/drawing/2014/main" id="{BF3F5965-40B2-41A6-A3DE-BFFEE886D5A4}"/>
                  </a:ext>
                </a:extLst>
              </p:cNvPr>
              <p:cNvPicPr/>
              <p:nvPr/>
            </p:nvPicPr>
            <p:blipFill>
              <a:blip r:embed="rId119"/>
              <a:stretch>
                <a:fillRect/>
              </a:stretch>
            </p:blipFill>
            <p:spPr>
              <a:xfrm>
                <a:off x="3908437" y="974851"/>
                <a:ext cx="362160" cy="616680"/>
              </a:xfrm>
              <a:prstGeom prst="rect">
                <a:avLst/>
              </a:prstGeom>
            </p:spPr>
          </p:pic>
        </mc:Fallback>
      </mc:AlternateContent>
      <p:grpSp>
        <p:nvGrpSpPr>
          <p:cNvPr id="205" name="Gruppieren 204">
            <a:extLst>
              <a:ext uri="{FF2B5EF4-FFF2-40B4-BE49-F238E27FC236}">
                <a16:creationId xmlns:a16="http://schemas.microsoft.com/office/drawing/2014/main" id="{2AD51B99-CEA9-43B8-829B-CA416E366BB5}"/>
              </a:ext>
            </a:extLst>
          </p:cNvPr>
          <p:cNvGrpSpPr/>
          <p:nvPr/>
        </p:nvGrpSpPr>
        <p:grpSpPr>
          <a:xfrm>
            <a:off x="180637" y="3524011"/>
            <a:ext cx="978120" cy="866880"/>
            <a:chOff x="180637" y="3524011"/>
            <a:chExt cx="978120" cy="866880"/>
          </a:xfrm>
        </p:grpSpPr>
        <mc:AlternateContent xmlns:mc="http://schemas.openxmlformats.org/markup-compatibility/2006" xmlns:p14="http://schemas.microsoft.com/office/powerpoint/2010/main">
          <mc:Choice Requires="p14">
            <p:contentPart p14:bwMode="auto" r:id="rId120">
              <p14:nvContentPartPr>
                <p14:cNvPr id="19" name="Freihand 18">
                  <a:extLst>
                    <a:ext uri="{FF2B5EF4-FFF2-40B4-BE49-F238E27FC236}">
                      <a16:creationId xmlns:a16="http://schemas.microsoft.com/office/drawing/2014/main" id="{0AACE7F0-3561-4A31-B4E0-28377C57BC9F}"/>
                    </a:ext>
                  </a:extLst>
                </p14:cNvPr>
                <p14:cNvContentPartPr/>
                <p14:nvPr/>
              </p14:nvContentPartPr>
              <p14:xfrm>
                <a:off x="180637" y="4016491"/>
                <a:ext cx="164520" cy="137880"/>
              </p14:xfrm>
            </p:contentPart>
          </mc:Choice>
          <mc:Fallback xmlns="">
            <p:pic>
              <p:nvPicPr>
                <p:cNvPr id="19" name="Freihand 18">
                  <a:extLst>
                    <a:ext uri="{FF2B5EF4-FFF2-40B4-BE49-F238E27FC236}">
                      <a16:creationId xmlns:a16="http://schemas.microsoft.com/office/drawing/2014/main" id="{0AACE7F0-3561-4A31-B4E0-28377C57BC9F}"/>
                    </a:ext>
                  </a:extLst>
                </p:cNvPr>
                <p:cNvPicPr/>
                <p:nvPr/>
              </p:nvPicPr>
              <p:blipFill>
                <a:blip r:embed="rId121"/>
                <a:stretch>
                  <a:fillRect/>
                </a:stretch>
              </p:blipFill>
              <p:spPr>
                <a:xfrm>
                  <a:off x="176317" y="4012171"/>
                  <a:ext cx="173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 name="Freihand 19">
                  <a:extLst>
                    <a:ext uri="{FF2B5EF4-FFF2-40B4-BE49-F238E27FC236}">
                      <a16:creationId xmlns:a16="http://schemas.microsoft.com/office/drawing/2014/main" id="{234591FE-8DFA-4085-A820-7750C900373F}"/>
                    </a:ext>
                  </a:extLst>
                </p14:cNvPr>
                <p14:cNvContentPartPr/>
                <p14:nvPr/>
              </p14:nvContentPartPr>
              <p14:xfrm>
                <a:off x="328957" y="4044571"/>
                <a:ext cx="94680" cy="82080"/>
              </p14:xfrm>
            </p:contentPart>
          </mc:Choice>
          <mc:Fallback xmlns="">
            <p:pic>
              <p:nvPicPr>
                <p:cNvPr id="20" name="Freihand 19">
                  <a:extLst>
                    <a:ext uri="{FF2B5EF4-FFF2-40B4-BE49-F238E27FC236}">
                      <a16:creationId xmlns:a16="http://schemas.microsoft.com/office/drawing/2014/main" id="{234591FE-8DFA-4085-A820-7750C900373F}"/>
                    </a:ext>
                  </a:extLst>
                </p:cNvPr>
                <p:cNvPicPr/>
                <p:nvPr/>
              </p:nvPicPr>
              <p:blipFill>
                <a:blip r:embed="rId123"/>
                <a:stretch>
                  <a:fillRect/>
                </a:stretch>
              </p:blipFill>
              <p:spPr>
                <a:xfrm>
                  <a:off x="324637" y="4040251"/>
                  <a:ext cx="103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 name="Freihand 20">
                  <a:extLst>
                    <a:ext uri="{FF2B5EF4-FFF2-40B4-BE49-F238E27FC236}">
                      <a16:creationId xmlns:a16="http://schemas.microsoft.com/office/drawing/2014/main" id="{C673498A-E146-408F-AE91-EE0082D8D9CB}"/>
                    </a:ext>
                  </a:extLst>
                </p14:cNvPr>
                <p14:cNvContentPartPr/>
                <p14:nvPr/>
              </p14:nvContentPartPr>
              <p14:xfrm>
                <a:off x="458557" y="3951331"/>
                <a:ext cx="21960" cy="176760"/>
              </p14:xfrm>
            </p:contentPart>
          </mc:Choice>
          <mc:Fallback xmlns="">
            <p:pic>
              <p:nvPicPr>
                <p:cNvPr id="21" name="Freihand 20">
                  <a:extLst>
                    <a:ext uri="{FF2B5EF4-FFF2-40B4-BE49-F238E27FC236}">
                      <a16:creationId xmlns:a16="http://schemas.microsoft.com/office/drawing/2014/main" id="{C673498A-E146-408F-AE91-EE0082D8D9CB}"/>
                    </a:ext>
                  </a:extLst>
                </p:cNvPr>
                <p:cNvPicPr/>
                <p:nvPr/>
              </p:nvPicPr>
              <p:blipFill>
                <a:blip r:embed="rId125"/>
                <a:stretch>
                  <a:fillRect/>
                </a:stretch>
              </p:blipFill>
              <p:spPr>
                <a:xfrm>
                  <a:off x="454237" y="3947011"/>
                  <a:ext cx="30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 name="Freihand 21">
                  <a:extLst>
                    <a:ext uri="{FF2B5EF4-FFF2-40B4-BE49-F238E27FC236}">
                      <a16:creationId xmlns:a16="http://schemas.microsoft.com/office/drawing/2014/main" id="{356576C4-2AFE-4816-AC74-3FBE750F4348}"/>
                    </a:ext>
                  </a:extLst>
                </p14:cNvPr>
                <p14:cNvContentPartPr/>
                <p14:nvPr/>
              </p14:nvContentPartPr>
              <p14:xfrm>
                <a:off x="186037" y="4236811"/>
                <a:ext cx="127440" cy="102600"/>
              </p14:xfrm>
            </p:contentPart>
          </mc:Choice>
          <mc:Fallback xmlns="">
            <p:pic>
              <p:nvPicPr>
                <p:cNvPr id="22" name="Freihand 21">
                  <a:extLst>
                    <a:ext uri="{FF2B5EF4-FFF2-40B4-BE49-F238E27FC236}">
                      <a16:creationId xmlns:a16="http://schemas.microsoft.com/office/drawing/2014/main" id="{356576C4-2AFE-4816-AC74-3FBE750F4348}"/>
                    </a:ext>
                  </a:extLst>
                </p:cNvPr>
                <p:cNvPicPr/>
                <p:nvPr/>
              </p:nvPicPr>
              <p:blipFill>
                <a:blip r:embed="rId127"/>
                <a:stretch>
                  <a:fillRect/>
                </a:stretch>
              </p:blipFill>
              <p:spPr>
                <a:xfrm>
                  <a:off x="181717" y="4232491"/>
                  <a:ext cx="136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3" name="Freihand 22">
                  <a:extLst>
                    <a:ext uri="{FF2B5EF4-FFF2-40B4-BE49-F238E27FC236}">
                      <a16:creationId xmlns:a16="http://schemas.microsoft.com/office/drawing/2014/main" id="{4F7A6DDB-1896-4CBC-8907-6C5BB0B528BA}"/>
                    </a:ext>
                  </a:extLst>
                </p14:cNvPr>
                <p14:cNvContentPartPr/>
                <p14:nvPr/>
              </p14:nvContentPartPr>
              <p14:xfrm>
                <a:off x="334357" y="4230331"/>
                <a:ext cx="82800" cy="65520"/>
              </p14:xfrm>
            </p:contentPart>
          </mc:Choice>
          <mc:Fallback xmlns="">
            <p:pic>
              <p:nvPicPr>
                <p:cNvPr id="23" name="Freihand 22">
                  <a:extLst>
                    <a:ext uri="{FF2B5EF4-FFF2-40B4-BE49-F238E27FC236}">
                      <a16:creationId xmlns:a16="http://schemas.microsoft.com/office/drawing/2014/main" id="{4F7A6DDB-1896-4CBC-8907-6C5BB0B528BA}"/>
                    </a:ext>
                  </a:extLst>
                </p:cNvPr>
                <p:cNvPicPr/>
                <p:nvPr/>
              </p:nvPicPr>
              <p:blipFill>
                <a:blip r:embed="rId129"/>
                <a:stretch>
                  <a:fillRect/>
                </a:stretch>
              </p:blipFill>
              <p:spPr>
                <a:xfrm>
                  <a:off x="330037" y="4226011"/>
                  <a:ext cx="91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4" name="Freihand 23">
                  <a:extLst>
                    <a:ext uri="{FF2B5EF4-FFF2-40B4-BE49-F238E27FC236}">
                      <a16:creationId xmlns:a16="http://schemas.microsoft.com/office/drawing/2014/main" id="{9E962221-9AE4-482D-BB69-D9F2B18EAF97}"/>
                    </a:ext>
                  </a:extLst>
                </p14:cNvPr>
                <p14:cNvContentPartPr/>
                <p14:nvPr/>
              </p14:nvContentPartPr>
              <p14:xfrm>
                <a:off x="424717" y="4182811"/>
                <a:ext cx="138960" cy="208080"/>
              </p14:xfrm>
            </p:contentPart>
          </mc:Choice>
          <mc:Fallback xmlns="">
            <p:pic>
              <p:nvPicPr>
                <p:cNvPr id="24" name="Freihand 23">
                  <a:extLst>
                    <a:ext uri="{FF2B5EF4-FFF2-40B4-BE49-F238E27FC236}">
                      <a16:creationId xmlns:a16="http://schemas.microsoft.com/office/drawing/2014/main" id="{9E962221-9AE4-482D-BB69-D9F2B18EAF97}"/>
                    </a:ext>
                  </a:extLst>
                </p:cNvPr>
                <p:cNvPicPr/>
                <p:nvPr/>
              </p:nvPicPr>
              <p:blipFill>
                <a:blip r:embed="rId131"/>
                <a:stretch>
                  <a:fillRect/>
                </a:stretch>
              </p:blipFill>
              <p:spPr>
                <a:xfrm>
                  <a:off x="420397" y="4178491"/>
                  <a:ext cx="147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4" name="Freihand 203">
                  <a:extLst>
                    <a:ext uri="{FF2B5EF4-FFF2-40B4-BE49-F238E27FC236}">
                      <a16:creationId xmlns:a16="http://schemas.microsoft.com/office/drawing/2014/main" id="{92CD6782-F76E-4F83-B8A4-24CD11EA9995}"/>
                    </a:ext>
                  </a:extLst>
                </p14:cNvPr>
                <p14:cNvContentPartPr/>
                <p14:nvPr/>
              </p14:nvContentPartPr>
              <p14:xfrm>
                <a:off x="285397" y="3524011"/>
                <a:ext cx="873360" cy="774000"/>
              </p14:xfrm>
            </p:contentPart>
          </mc:Choice>
          <mc:Fallback xmlns="">
            <p:pic>
              <p:nvPicPr>
                <p:cNvPr id="204" name="Freihand 203">
                  <a:extLst>
                    <a:ext uri="{FF2B5EF4-FFF2-40B4-BE49-F238E27FC236}">
                      <a16:creationId xmlns:a16="http://schemas.microsoft.com/office/drawing/2014/main" id="{92CD6782-F76E-4F83-B8A4-24CD11EA9995}"/>
                    </a:ext>
                  </a:extLst>
                </p:cNvPr>
                <p:cNvPicPr/>
                <p:nvPr/>
              </p:nvPicPr>
              <p:blipFill>
                <a:blip r:embed="rId133"/>
                <a:stretch>
                  <a:fillRect/>
                </a:stretch>
              </p:blipFill>
              <p:spPr>
                <a:xfrm>
                  <a:off x="281077" y="3519691"/>
                  <a:ext cx="882000" cy="78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213" name="Freihand 212">
                <a:extLst>
                  <a:ext uri="{FF2B5EF4-FFF2-40B4-BE49-F238E27FC236}">
                    <a16:creationId xmlns:a16="http://schemas.microsoft.com/office/drawing/2014/main" id="{E7CC7B45-0BA1-4B57-9B08-772C98B4A69D}"/>
                  </a:ext>
                </a:extLst>
              </p14:cNvPr>
              <p14:cNvContentPartPr/>
              <p14:nvPr/>
            </p14:nvContentPartPr>
            <p14:xfrm>
              <a:off x="11348557" y="4005691"/>
              <a:ext cx="27360" cy="32400"/>
            </p14:xfrm>
          </p:contentPart>
        </mc:Choice>
        <mc:Fallback xmlns="">
          <p:pic>
            <p:nvPicPr>
              <p:cNvPr id="213" name="Freihand 212">
                <a:extLst>
                  <a:ext uri="{FF2B5EF4-FFF2-40B4-BE49-F238E27FC236}">
                    <a16:creationId xmlns:a16="http://schemas.microsoft.com/office/drawing/2014/main" id="{E7CC7B45-0BA1-4B57-9B08-772C98B4A69D}"/>
                  </a:ext>
                </a:extLst>
              </p:cNvPr>
              <p:cNvPicPr/>
              <p:nvPr/>
            </p:nvPicPr>
            <p:blipFill>
              <a:blip r:embed="rId135"/>
              <a:stretch>
                <a:fillRect/>
              </a:stretch>
            </p:blipFill>
            <p:spPr>
              <a:xfrm>
                <a:off x="11344237" y="4001371"/>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3" name="Freihand 222">
                <a:extLst>
                  <a:ext uri="{FF2B5EF4-FFF2-40B4-BE49-F238E27FC236}">
                    <a16:creationId xmlns:a16="http://schemas.microsoft.com/office/drawing/2014/main" id="{794192B9-8E83-4CF2-8F5D-FEB9CA1D545E}"/>
                  </a:ext>
                </a:extLst>
              </p14:cNvPr>
              <p14:cNvContentPartPr/>
              <p14:nvPr/>
            </p14:nvContentPartPr>
            <p14:xfrm>
              <a:off x="777877" y="3569011"/>
              <a:ext cx="272520" cy="635400"/>
            </p14:xfrm>
          </p:contentPart>
        </mc:Choice>
        <mc:Fallback xmlns="">
          <p:pic>
            <p:nvPicPr>
              <p:cNvPr id="223" name="Freihand 222">
                <a:extLst>
                  <a:ext uri="{FF2B5EF4-FFF2-40B4-BE49-F238E27FC236}">
                    <a16:creationId xmlns:a16="http://schemas.microsoft.com/office/drawing/2014/main" id="{794192B9-8E83-4CF2-8F5D-FEB9CA1D545E}"/>
                  </a:ext>
                </a:extLst>
              </p:cNvPr>
              <p:cNvPicPr/>
              <p:nvPr/>
            </p:nvPicPr>
            <p:blipFill>
              <a:blip r:embed="rId137"/>
              <a:stretch>
                <a:fillRect/>
              </a:stretch>
            </p:blipFill>
            <p:spPr>
              <a:xfrm>
                <a:off x="773557" y="3564691"/>
                <a:ext cx="28116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4" name="Freihand 223">
                <a:extLst>
                  <a:ext uri="{FF2B5EF4-FFF2-40B4-BE49-F238E27FC236}">
                    <a16:creationId xmlns:a16="http://schemas.microsoft.com/office/drawing/2014/main" id="{73571D03-C34F-4B5B-B2A8-9166697B44EB}"/>
                  </a:ext>
                </a:extLst>
              </p14:cNvPr>
              <p14:cNvContentPartPr/>
              <p14:nvPr/>
            </p14:nvContentPartPr>
            <p14:xfrm>
              <a:off x="11288437" y="3805891"/>
              <a:ext cx="583920" cy="446760"/>
            </p14:xfrm>
          </p:contentPart>
        </mc:Choice>
        <mc:Fallback xmlns="">
          <p:pic>
            <p:nvPicPr>
              <p:cNvPr id="224" name="Freihand 223">
                <a:extLst>
                  <a:ext uri="{FF2B5EF4-FFF2-40B4-BE49-F238E27FC236}">
                    <a16:creationId xmlns:a16="http://schemas.microsoft.com/office/drawing/2014/main" id="{73571D03-C34F-4B5B-B2A8-9166697B44EB}"/>
                  </a:ext>
                </a:extLst>
              </p:cNvPr>
              <p:cNvPicPr/>
              <p:nvPr/>
            </p:nvPicPr>
            <p:blipFill>
              <a:blip r:embed="rId139"/>
              <a:stretch>
                <a:fillRect/>
              </a:stretch>
            </p:blipFill>
            <p:spPr>
              <a:xfrm>
                <a:off x="11284117" y="3801571"/>
                <a:ext cx="5925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6" name="Freihand 225">
                <a:extLst>
                  <a:ext uri="{FF2B5EF4-FFF2-40B4-BE49-F238E27FC236}">
                    <a16:creationId xmlns:a16="http://schemas.microsoft.com/office/drawing/2014/main" id="{E7D95676-7BAE-4B2F-A64F-48839C6594B1}"/>
                  </a:ext>
                </a:extLst>
              </p14:cNvPr>
              <p14:cNvContentPartPr/>
              <p14:nvPr/>
            </p14:nvContentPartPr>
            <p14:xfrm>
              <a:off x="9720997" y="2847571"/>
              <a:ext cx="282960" cy="345240"/>
            </p14:xfrm>
          </p:contentPart>
        </mc:Choice>
        <mc:Fallback xmlns="">
          <p:pic>
            <p:nvPicPr>
              <p:cNvPr id="226" name="Freihand 225">
                <a:extLst>
                  <a:ext uri="{FF2B5EF4-FFF2-40B4-BE49-F238E27FC236}">
                    <a16:creationId xmlns:a16="http://schemas.microsoft.com/office/drawing/2014/main" id="{E7D95676-7BAE-4B2F-A64F-48839C6594B1}"/>
                  </a:ext>
                </a:extLst>
              </p:cNvPr>
              <p:cNvPicPr/>
              <p:nvPr/>
            </p:nvPicPr>
            <p:blipFill>
              <a:blip r:embed="rId141"/>
              <a:stretch>
                <a:fillRect/>
              </a:stretch>
            </p:blipFill>
            <p:spPr>
              <a:xfrm>
                <a:off x="9716677" y="2843251"/>
                <a:ext cx="2916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8" name="Freihand 227">
                <a:extLst>
                  <a:ext uri="{FF2B5EF4-FFF2-40B4-BE49-F238E27FC236}">
                    <a16:creationId xmlns:a16="http://schemas.microsoft.com/office/drawing/2014/main" id="{039D2D8C-13BA-408A-ACD5-EE6C4E6E5F6D}"/>
                  </a:ext>
                </a:extLst>
              </p14:cNvPr>
              <p14:cNvContentPartPr/>
              <p14:nvPr/>
            </p14:nvContentPartPr>
            <p14:xfrm>
              <a:off x="11364757" y="4055011"/>
              <a:ext cx="142560" cy="24480"/>
            </p14:xfrm>
          </p:contentPart>
        </mc:Choice>
        <mc:Fallback xmlns="">
          <p:pic>
            <p:nvPicPr>
              <p:cNvPr id="228" name="Freihand 227">
                <a:extLst>
                  <a:ext uri="{FF2B5EF4-FFF2-40B4-BE49-F238E27FC236}">
                    <a16:creationId xmlns:a16="http://schemas.microsoft.com/office/drawing/2014/main" id="{039D2D8C-13BA-408A-ACD5-EE6C4E6E5F6D}"/>
                  </a:ext>
                </a:extLst>
              </p:cNvPr>
              <p:cNvPicPr/>
              <p:nvPr/>
            </p:nvPicPr>
            <p:blipFill>
              <a:blip r:embed="rId143"/>
              <a:stretch>
                <a:fillRect/>
              </a:stretch>
            </p:blipFill>
            <p:spPr>
              <a:xfrm>
                <a:off x="11360437" y="4050691"/>
                <a:ext cx="151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65" name="Freihand 264">
                <a:extLst>
                  <a:ext uri="{FF2B5EF4-FFF2-40B4-BE49-F238E27FC236}">
                    <a16:creationId xmlns:a16="http://schemas.microsoft.com/office/drawing/2014/main" id="{E64DBD73-C881-4102-BD3B-2E39769382FA}"/>
                  </a:ext>
                </a:extLst>
              </p14:cNvPr>
              <p14:cNvContentPartPr/>
              <p14:nvPr/>
            </p14:nvContentPartPr>
            <p14:xfrm>
              <a:off x="11335237" y="3868171"/>
              <a:ext cx="205920" cy="290520"/>
            </p14:xfrm>
          </p:contentPart>
        </mc:Choice>
        <mc:Fallback xmlns="">
          <p:pic>
            <p:nvPicPr>
              <p:cNvPr id="265" name="Freihand 264">
                <a:extLst>
                  <a:ext uri="{FF2B5EF4-FFF2-40B4-BE49-F238E27FC236}">
                    <a16:creationId xmlns:a16="http://schemas.microsoft.com/office/drawing/2014/main" id="{E64DBD73-C881-4102-BD3B-2E39769382FA}"/>
                  </a:ext>
                </a:extLst>
              </p:cNvPr>
              <p:cNvPicPr/>
              <p:nvPr/>
            </p:nvPicPr>
            <p:blipFill>
              <a:blip r:embed="rId145"/>
              <a:stretch>
                <a:fillRect/>
              </a:stretch>
            </p:blipFill>
            <p:spPr>
              <a:xfrm>
                <a:off x="11330917" y="3863851"/>
                <a:ext cx="2145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7" name="Freihand 266">
                <a:extLst>
                  <a:ext uri="{FF2B5EF4-FFF2-40B4-BE49-F238E27FC236}">
                    <a16:creationId xmlns:a16="http://schemas.microsoft.com/office/drawing/2014/main" id="{43788C47-C8D7-4993-AB11-14655BF2FCCB}"/>
                  </a:ext>
                </a:extLst>
              </p14:cNvPr>
              <p14:cNvContentPartPr/>
              <p14:nvPr/>
            </p14:nvContentPartPr>
            <p14:xfrm>
              <a:off x="11502637" y="3743251"/>
              <a:ext cx="307440" cy="558000"/>
            </p14:xfrm>
          </p:contentPart>
        </mc:Choice>
        <mc:Fallback xmlns="">
          <p:pic>
            <p:nvPicPr>
              <p:cNvPr id="267" name="Freihand 266">
                <a:extLst>
                  <a:ext uri="{FF2B5EF4-FFF2-40B4-BE49-F238E27FC236}">
                    <a16:creationId xmlns:a16="http://schemas.microsoft.com/office/drawing/2014/main" id="{43788C47-C8D7-4993-AB11-14655BF2FCCB}"/>
                  </a:ext>
                </a:extLst>
              </p:cNvPr>
              <p:cNvPicPr/>
              <p:nvPr/>
            </p:nvPicPr>
            <p:blipFill>
              <a:blip r:embed="rId147"/>
              <a:stretch>
                <a:fillRect/>
              </a:stretch>
            </p:blipFill>
            <p:spPr>
              <a:xfrm>
                <a:off x="11498317" y="3738931"/>
                <a:ext cx="31608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5" name="Freihand 34">
                <a:extLst>
                  <a:ext uri="{FF2B5EF4-FFF2-40B4-BE49-F238E27FC236}">
                    <a16:creationId xmlns:a16="http://schemas.microsoft.com/office/drawing/2014/main" id="{DDEF7888-E9EB-40AB-A1EA-95872AE76BB9}"/>
                  </a:ext>
                </a:extLst>
              </p14:cNvPr>
              <p14:cNvContentPartPr/>
              <p14:nvPr/>
            </p14:nvContentPartPr>
            <p14:xfrm>
              <a:off x="10324357" y="327931"/>
              <a:ext cx="551880" cy="524160"/>
            </p14:xfrm>
          </p:contentPart>
        </mc:Choice>
        <mc:Fallback xmlns="">
          <p:pic>
            <p:nvPicPr>
              <p:cNvPr id="35" name="Freihand 34">
                <a:extLst>
                  <a:ext uri="{FF2B5EF4-FFF2-40B4-BE49-F238E27FC236}">
                    <a16:creationId xmlns:a16="http://schemas.microsoft.com/office/drawing/2014/main" id="{DDEF7888-E9EB-40AB-A1EA-95872AE76BB9}"/>
                  </a:ext>
                </a:extLst>
              </p:cNvPr>
              <p:cNvPicPr/>
              <p:nvPr/>
            </p:nvPicPr>
            <p:blipFill>
              <a:blip r:embed="rId149"/>
              <a:stretch>
                <a:fillRect/>
              </a:stretch>
            </p:blipFill>
            <p:spPr>
              <a:xfrm>
                <a:off x="10320037" y="323611"/>
                <a:ext cx="5605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6" name="Freihand 35">
                <a:extLst>
                  <a:ext uri="{FF2B5EF4-FFF2-40B4-BE49-F238E27FC236}">
                    <a16:creationId xmlns:a16="http://schemas.microsoft.com/office/drawing/2014/main" id="{DBA57F2A-9352-4A1D-8BCC-51FEDE737AC9}"/>
                  </a:ext>
                </a:extLst>
              </p14:cNvPr>
              <p14:cNvContentPartPr/>
              <p14:nvPr/>
            </p14:nvContentPartPr>
            <p14:xfrm>
              <a:off x="10875877" y="789091"/>
              <a:ext cx="209880" cy="155520"/>
            </p14:xfrm>
          </p:contentPart>
        </mc:Choice>
        <mc:Fallback xmlns="">
          <p:pic>
            <p:nvPicPr>
              <p:cNvPr id="36" name="Freihand 35">
                <a:extLst>
                  <a:ext uri="{FF2B5EF4-FFF2-40B4-BE49-F238E27FC236}">
                    <a16:creationId xmlns:a16="http://schemas.microsoft.com/office/drawing/2014/main" id="{DBA57F2A-9352-4A1D-8BCC-51FEDE737AC9}"/>
                  </a:ext>
                </a:extLst>
              </p:cNvPr>
              <p:cNvPicPr/>
              <p:nvPr/>
            </p:nvPicPr>
            <p:blipFill>
              <a:blip r:embed="rId151"/>
              <a:stretch>
                <a:fillRect/>
              </a:stretch>
            </p:blipFill>
            <p:spPr>
              <a:xfrm>
                <a:off x="10871557" y="784771"/>
                <a:ext cx="218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 name="Freihand 37">
                <a:extLst>
                  <a:ext uri="{FF2B5EF4-FFF2-40B4-BE49-F238E27FC236}">
                    <a16:creationId xmlns:a16="http://schemas.microsoft.com/office/drawing/2014/main" id="{133B5D79-3DEF-446E-BBFD-55768F0D193C}"/>
                  </a:ext>
                </a:extLst>
              </p14:cNvPr>
              <p14:cNvContentPartPr/>
              <p14:nvPr/>
            </p14:nvContentPartPr>
            <p14:xfrm>
              <a:off x="10377277" y="195451"/>
              <a:ext cx="153360" cy="114840"/>
            </p14:xfrm>
          </p:contentPart>
        </mc:Choice>
        <mc:Fallback xmlns="">
          <p:pic>
            <p:nvPicPr>
              <p:cNvPr id="38" name="Freihand 37">
                <a:extLst>
                  <a:ext uri="{FF2B5EF4-FFF2-40B4-BE49-F238E27FC236}">
                    <a16:creationId xmlns:a16="http://schemas.microsoft.com/office/drawing/2014/main" id="{133B5D79-3DEF-446E-BBFD-55768F0D193C}"/>
                  </a:ext>
                </a:extLst>
              </p:cNvPr>
              <p:cNvPicPr/>
              <p:nvPr/>
            </p:nvPicPr>
            <p:blipFill>
              <a:blip r:embed="rId153"/>
              <a:stretch>
                <a:fillRect/>
              </a:stretch>
            </p:blipFill>
            <p:spPr>
              <a:xfrm>
                <a:off x="10372957" y="191131"/>
                <a:ext cx="162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0" name="Freihand 39">
                <a:extLst>
                  <a:ext uri="{FF2B5EF4-FFF2-40B4-BE49-F238E27FC236}">
                    <a16:creationId xmlns:a16="http://schemas.microsoft.com/office/drawing/2014/main" id="{6F38819E-6651-4A2D-AC7A-7FBC7BF1E652}"/>
                  </a:ext>
                </a:extLst>
              </p14:cNvPr>
              <p14:cNvContentPartPr/>
              <p14:nvPr/>
            </p14:nvContentPartPr>
            <p14:xfrm>
              <a:off x="10100797" y="214171"/>
              <a:ext cx="132120" cy="79560"/>
            </p14:xfrm>
          </p:contentPart>
        </mc:Choice>
        <mc:Fallback xmlns="">
          <p:pic>
            <p:nvPicPr>
              <p:cNvPr id="40" name="Freihand 39">
                <a:extLst>
                  <a:ext uri="{FF2B5EF4-FFF2-40B4-BE49-F238E27FC236}">
                    <a16:creationId xmlns:a16="http://schemas.microsoft.com/office/drawing/2014/main" id="{6F38819E-6651-4A2D-AC7A-7FBC7BF1E652}"/>
                  </a:ext>
                </a:extLst>
              </p:cNvPr>
              <p:cNvPicPr/>
              <p:nvPr/>
            </p:nvPicPr>
            <p:blipFill>
              <a:blip r:embed="rId155"/>
              <a:stretch>
                <a:fillRect/>
              </a:stretch>
            </p:blipFill>
            <p:spPr>
              <a:xfrm>
                <a:off x="10096477" y="209851"/>
                <a:ext cx="14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2" name="Freihand 41">
                <a:extLst>
                  <a:ext uri="{FF2B5EF4-FFF2-40B4-BE49-F238E27FC236}">
                    <a16:creationId xmlns:a16="http://schemas.microsoft.com/office/drawing/2014/main" id="{723E53DE-76AA-4F07-89DF-D084E5E871E6}"/>
                  </a:ext>
                </a:extLst>
              </p14:cNvPr>
              <p14:cNvContentPartPr/>
              <p14:nvPr/>
            </p14:nvContentPartPr>
            <p14:xfrm>
              <a:off x="10871557" y="1018771"/>
              <a:ext cx="129240" cy="114840"/>
            </p14:xfrm>
          </p:contentPart>
        </mc:Choice>
        <mc:Fallback xmlns="">
          <p:pic>
            <p:nvPicPr>
              <p:cNvPr id="42" name="Freihand 41">
                <a:extLst>
                  <a:ext uri="{FF2B5EF4-FFF2-40B4-BE49-F238E27FC236}">
                    <a16:creationId xmlns:a16="http://schemas.microsoft.com/office/drawing/2014/main" id="{723E53DE-76AA-4F07-89DF-D084E5E871E6}"/>
                  </a:ext>
                </a:extLst>
              </p:cNvPr>
              <p:cNvPicPr/>
              <p:nvPr/>
            </p:nvPicPr>
            <p:blipFill>
              <a:blip r:embed="rId157"/>
              <a:stretch>
                <a:fillRect/>
              </a:stretch>
            </p:blipFill>
            <p:spPr>
              <a:xfrm>
                <a:off x="10867237" y="1014451"/>
                <a:ext cx="137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 name="Freihand 42">
                <a:extLst>
                  <a:ext uri="{FF2B5EF4-FFF2-40B4-BE49-F238E27FC236}">
                    <a16:creationId xmlns:a16="http://schemas.microsoft.com/office/drawing/2014/main" id="{F2790C08-4BA0-4A47-8BC3-03EC9A382041}"/>
                  </a:ext>
                </a:extLst>
              </p14:cNvPr>
              <p14:cNvContentPartPr/>
              <p14:nvPr/>
            </p14:nvContentPartPr>
            <p14:xfrm>
              <a:off x="10600477" y="241171"/>
              <a:ext cx="622080" cy="373680"/>
            </p14:xfrm>
          </p:contentPart>
        </mc:Choice>
        <mc:Fallback xmlns="">
          <p:pic>
            <p:nvPicPr>
              <p:cNvPr id="43" name="Freihand 42">
                <a:extLst>
                  <a:ext uri="{FF2B5EF4-FFF2-40B4-BE49-F238E27FC236}">
                    <a16:creationId xmlns:a16="http://schemas.microsoft.com/office/drawing/2014/main" id="{F2790C08-4BA0-4A47-8BC3-03EC9A382041}"/>
                  </a:ext>
                </a:extLst>
              </p:cNvPr>
              <p:cNvPicPr/>
              <p:nvPr/>
            </p:nvPicPr>
            <p:blipFill>
              <a:blip r:embed="rId159"/>
              <a:stretch>
                <a:fillRect/>
              </a:stretch>
            </p:blipFill>
            <p:spPr>
              <a:xfrm>
                <a:off x="10596157" y="236851"/>
                <a:ext cx="6307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9968B306-AB05-4760-9B00-EC4CBB6CFF19}"/>
                  </a:ext>
                </a:extLst>
              </p14:cNvPr>
              <p14:cNvContentPartPr/>
              <p14:nvPr/>
            </p14:nvContentPartPr>
            <p14:xfrm>
              <a:off x="11320837" y="182851"/>
              <a:ext cx="115200" cy="77040"/>
            </p14:xfrm>
          </p:contentPart>
        </mc:Choice>
        <mc:Fallback xmlns="">
          <p:pic>
            <p:nvPicPr>
              <p:cNvPr id="44" name="Freihand 43">
                <a:extLst>
                  <a:ext uri="{FF2B5EF4-FFF2-40B4-BE49-F238E27FC236}">
                    <a16:creationId xmlns:a16="http://schemas.microsoft.com/office/drawing/2014/main" id="{9968B306-AB05-4760-9B00-EC4CBB6CFF19}"/>
                  </a:ext>
                </a:extLst>
              </p:cNvPr>
              <p:cNvPicPr/>
              <p:nvPr/>
            </p:nvPicPr>
            <p:blipFill>
              <a:blip r:embed="rId161"/>
              <a:stretch>
                <a:fillRect/>
              </a:stretch>
            </p:blipFill>
            <p:spPr>
              <a:xfrm>
                <a:off x="11316517" y="178531"/>
                <a:ext cx="123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5" name="Freihand 44">
                <a:extLst>
                  <a:ext uri="{FF2B5EF4-FFF2-40B4-BE49-F238E27FC236}">
                    <a16:creationId xmlns:a16="http://schemas.microsoft.com/office/drawing/2014/main" id="{A5DF76FF-66A5-4D9F-B3A8-EA4A4BD66048}"/>
                  </a:ext>
                </a:extLst>
              </p14:cNvPr>
              <p14:cNvContentPartPr/>
              <p14:nvPr/>
            </p14:nvContentPartPr>
            <p14:xfrm>
              <a:off x="11433877" y="87091"/>
              <a:ext cx="89280" cy="86400"/>
            </p14:xfrm>
          </p:contentPart>
        </mc:Choice>
        <mc:Fallback xmlns="">
          <p:pic>
            <p:nvPicPr>
              <p:cNvPr id="45" name="Freihand 44">
                <a:extLst>
                  <a:ext uri="{FF2B5EF4-FFF2-40B4-BE49-F238E27FC236}">
                    <a16:creationId xmlns:a16="http://schemas.microsoft.com/office/drawing/2014/main" id="{A5DF76FF-66A5-4D9F-B3A8-EA4A4BD66048}"/>
                  </a:ext>
                </a:extLst>
              </p:cNvPr>
              <p:cNvPicPr/>
              <p:nvPr/>
            </p:nvPicPr>
            <p:blipFill>
              <a:blip r:embed="rId163"/>
              <a:stretch>
                <a:fillRect/>
              </a:stretch>
            </p:blipFill>
            <p:spPr>
              <a:xfrm>
                <a:off x="11429557" y="82771"/>
                <a:ext cx="97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8" name="Freihand 77">
                <a:extLst>
                  <a:ext uri="{FF2B5EF4-FFF2-40B4-BE49-F238E27FC236}">
                    <a16:creationId xmlns:a16="http://schemas.microsoft.com/office/drawing/2014/main" id="{8780A455-96F3-432B-A444-D2876AD645D2}"/>
                  </a:ext>
                </a:extLst>
              </p14:cNvPr>
              <p14:cNvContentPartPr/>
              <p14:nvPr/>
            </p14:nvContentPartPr>
            <p14:xfrm>
              <a:off x="3185557" y="4647571"/>
              <a:ext cx="486000" cy="35640"/>
            </p14:xfrm>
          </p:contentPart>
        </mc:Choice>
        <mc:Fallback xmlns="">
          <p:pic>
            <p:nvPicPr>
              <p:cNvPr id="78" name="Freihand 77">
                <a:extLst>
                  <a:ext uri="{FF2B5EF4-FFF2-40B4-BE49-F238E27FC236}">
                    <a16:creationId xmlns:a16="http://schemas.microsoft.com/office/drawing/2014/main" id="{8780A455-96F3-432B-A444-D2876AD645D2}"/>
                  </a:ext>
                </a:extLst>
              </p:cNvPr>
              <p:cNvPicPr/>
              <p:nvPr/>
            </p:nvPicPr>
            <p:blipFill>
              <a:blip r:embed="rId165"/>
              <a:stretch>
                <a:fillRect/>
              </a:stretch>
            </p:blipFill>
            <p:spPr>
              <a:xfrm>
                <a:off x="3181237" y="4643251"/>
                <a:ext cx="494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9" name="Freihand 78">
                <a:extLst>
                  <a:ext uri="{FF2B5EF4-FFF2-40B4-BE49-F238E27FC236}">
                    <a16:creationId xmlns:a16="http://schemas.microsoft.com/office/drawing/2014/main" id="{391D1B34-4B19-49DD-916F-C2DA608A6050}"/>
                  </a:ext>
                </a:extLst>
              </p14:cNvPr>
              <p14:cNvContentPartPr/>
              <p14:nvPr/>
            </p14:nvContentPartPr>
            <p14:xfrm>
              <a:off x="3816997" y="4672051"/>
              <a:ext cx="110520" cy="5760"/>
            </p14:xfrm>
          </p:contentPart>
        </mc:Choice>
        <mc:Fallback xmlns="">
          <p:pic>
            <p:nvPicPr>
              <p:cNvPr id="79" name="Freihand 78">
                <a:extLst>
                  <a:ext uri="{FF2B5EF4-FFF2-40B4-BE49-F238E27FC236}">
                    <a16:creationId xmlns:a16="http://schemas.microsoft.com/office/drawing/2014/main" id="{391D1B34-4B19-49DD-916F-C2DA608A6050}"/>
                  </a:ext>
                </a:extLst>
              </p:cNvPr>
              <p:cNvPicPr/>
              <p:nvPr/>
            </p:nvPicPr>
            <p:blipFill>
              <a:blip r:embed="rId167"/>
              <a:stretch>
                <a:fillRect/>
              </a:stretch>
            </p:blipFill>
            <p:spPr>
              <a:xfrm>
                <a:off x="3812677" y="4667731"/>
                <a:ext cx="119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0" name="Freihand 79">
                <a:extLst>
                  <a:ext uri="{FF2B5EF4-FFF2-40B4-BE49-F238E27FC236}">
                    <a16:creationId xmlns:a16="http://schemas.microsoft.com/office/drawing/2014/main" id="{12798B94-8F98-4A92-B93E-44FAEC32DF28}"/>
                  </a:ext>
                </a:extLst>
              </p14:cNvPr>
              <p14:cNvContentPartPr/>
              <p14:nvPr/>
            </p14:nvContentPartPr>
            <p14:xfrm>
              <a:off x="4040917" y="4681411"/>
              <a:ext cx="153360" cy="7200"/>
            </p14:xfrm>
          </p:contentPart>
        </mc:Choice>
        <mc:Fallback xmlns="">
          <p:pic>
            <p:nvPicPr>
              <p:cNvPr id="80" name="Freihand 79">
                <a:extLst>
                  <a:ext uri="{FF2B5EF4-FFF2-40B4-BE49-F238E27FC236}">
                    <a16:creationId xmlns:a16="http://schemas.microsoft.com/office/drawing/2014/main" id="{12798B94-8F98-4A92-B93E-44FAEC32DF28}"/>
                  </a:ext>
                </a:extLst>
              </p:cNvPr>
              <p:cNvPicPr/>
              <p:nvPr/>
            </p:nvPicPr>
            <p:blipFill>
              <a:blip r:embed="rId169"/>
              <a:stretch>
                <a:fillRect/>
              </a:stretch>
            </p:blipFill>
            <p:spPr>
              <a:xfrm>
                <a:off x="4036597" y="4677091"/>
                <a:ext cx="162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2" name="Freihand 81">
                <a:extLst>
                  <a:ext uri="{FF2B5EF4-FFF2-40B4-BE49-F238E27FC236}">
                    <a16:creationId xmlns:a16="http://schemas.microsoft.com/office/drawing/2014/main" id="{BDA38FEF-6B49-4B40-9855-88B3A08AF149}"/>
                  </a:ext>
                </a:extLst>
              </p14:cNvPr>
              <p14:cNvContentPartPr/>
              <p14:nvPr/>
            </p14:nvContentPartPr>
            <p14:xfrm>
              <a:off x="4202917" y="4665931"/>
              <a:ext cx="167760" cy="54000"/>
            </p14:xfrm>
          </p:contentPart>
        </mc:Choice>
        <mc:Fallback xmlns="">
          <p:pic>
            <p:nvPicPr>
              <p:cNvPr id="82" name="Freihand 81">
                <a:extLst>
                  <a:ext uri="{FF2B5EF4-FFF2-40B4-BE49-F238E27FC236}">
                    <a16:creationId xmlns:a16="http://schemas.microsoft.com/office/drawing/2014/main" id="{BDA38FEF-6B49-4B40-9855-88B3A08AF149}"/>
                  </a:ext>
                </a:extLst>
              </p:cNvPr>
              <p:cNvPicPr/>
              <p:nvPr/>
            </p:nvPicPr>
            <p:blipFill>
              <a:blip r:embed="rId171"/>
              <a:stretch>
                <a:fillRect/>
              </a:stretch>
            </p:blipFill>
            <p:spPr>
              <a:xfrm>
                <a:off x="4198597" y="4661611"/>
                <a:ext cx="176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Freihand 83">
                <a:extLst>
                  <a:ext uri="{FF2B5EF4-FFF2-40B4-BE49-F238E27FC236}">
                    <a16:creationId xmlns:a16="http://schemas.microsoft.com/office/drawing/2014/main" id="{3DEBF63B-18EB-4D08-A35D-EB67A9DDFB57}"/>
                  </a:ext>
                </a:extLst>
              </p14:cNvPr>
              <p14:cNvContentPartPr/>
              <p14:nvPr/>
            </p14:nvContentPartPr>
            <p14:xfrm>
              <a:off x="4052437" y="4828651"/>
              <a:ext cx="119880" cy="178560"/>
            </p14:xfrm>
          </p:contentPart>
        </mc:Choice>
        <mc:Fallback xmlns="">
          <p:pic>
            <p:nvPicPr>
              <p:cNvPr id="84" name="Freihand 83">
                <a:extLst>
                  <a:ext uri="{FF2B5EF4-FFF2-40B4-BE49-F238E27FC236}">
                    <a16:creationId xmlns:a16="http://schemas.microsoft.com/office/drawing/2014/main" id="{3DEBF63B-18EB-4D08-A35D-EB67A9DDFB57}"/>
                  </a:ext>
                </a:extLst>
              </p:cNvPr>
              <p:cNvPicPr/>
              <p:nvPr/>
            </p:nvPicPr>
            <p:blipFill>
              <a:blip r:embed="rId173"/>
              <a:stretch>
                <a:fillRect/>
              </a:stretch>
            </p:blipFill>
            <p:spPr>
              <a:xfrm>
                <a:off x="4048117" y="4824331"/>
                <a:ext cx="128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Freihand 84">
                <a:extLst>
                  <a:ext uri="{FF2B5EF4-FFF2-40B4-BE49-F238E27FC236}">
                    <a16:creationId xmlns:a16="http://schemas.microsoft.com/office/drawing/2014/main" id="{3A43EFC5-7899-4F13-B869-5A3E2F1BDF6C}"/>
                  </a:ext>
                </a:extLst>
              </p14:cNvPr>
              <p14:cNvContentPartPr/>
              <p14:nvPr/>
            </p14:nvContentPartPr>
            <p14:xfrm>
              <a:off x="4127317" y="4755931"/>
              <a:ext cx="110160" cy="105120"/>
            </p14:xfrm>
          </p:contentPart>
        </mc:Choice>
        <mc:Fallback xmlns="">
          <p:pic>
            <p:nvPicPr>
              <p:cNvPr id="85" name="Freihand 84">
                <a:extLst>
                  <a:ext uri="{FF2B5EF4-FFF2-40B4-BE49-F238E27FC236}">
                    <a16:creationId xmlns:a16="http://schemas.microsoft.com/office/drawing/2014/main" id="{3A43EFC5-7899-4F13-B869-5A3E2F1BDF6C}"/>
                  </a:ext>
                </a:extLst>
              </p:cNvPr>
              <p:cNvPicPr/>
              <p:nvPr/>
            </p:nvPicPr>
            <p:blipFill>
              <a:blip r:embed="rId175"/>
              <a:stretch>
                <a:fillRect/>
              </a:stretch>
            </p:blipFill>
            <p:spPr>
              <a:xfrm>
                <a:off x="4122997" y="4751611"/>
                <a:ext cx="118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Freihand 85">
                <a:extLst>
                  <a:ext uri="{FF2B5EF4-FFF2-40B4-BE49-F238E27FC236}">
                    <a16:creationId xmlns:a16="http://schemas.microsoft.com/office/drawing/2014/main" id="{F1F38756-22B1-492A-A37F-DA6845529938}"/>
                  </a:ext>
                </a:extLst>
              </p14:cNvPr>
              <p14:cNvContentPartPr/>
              <p14:nvPr/>
            </p14:nvContentPartPr>
            <p14:xfrm>
              <a:off x="4138477" y="4768891"/>
              <a:ext cx="108000" cy="56880"/>
            </p14:xfrm>
          </p:contentPart>
        </mc:Choice>
        <mc:Fallback xmlns="">
          <p:pic>
            <p:nvPicPr>
              <p:cNvPr id="86" name="Freihand 85">
                <a:extLst>
                  <a:ext uri="{FF2B5EF4-FFF2-40B4-BE49-F238E27FC236}">
                    <a16:creationId xmlns:a16="http://schemas.microsoft.com/office/drawing/2014/main" id="{F1F38756-22B1-492A-A37F-DA6845529938}"/>
                  </a:ext>
                </a:extLst>
              </p:cNvPr>
              <p:cNvPicPr/>
              <p:nvPr/>
            </p:nvPicPr>
            <p:blipFill>
              <a:blip r:embed="rId177"/>
              <a:stretch>
                <a:fillRect/>
              </a:stretch>
            </p:blipFill>
            <p:spPr>
              <a:xfrm>
                <a:off x="4134157" y="4764571"/>
                <a:ext cx="116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7" name="Freihand 86">
                <a:extLst>
                  <a:ext uri="{FF2B5EF4-FFF2-40B4-BE49-F238E27FC236}">
                    <a16:creationId xmlns:a16="http://schemas.microsoft.com/office/drawing/2014/main" id="{C74A83C4-9579-4492-BFDE-81C8842063E9}"/>
                  </a:ext>
                </a:extLst>
              </p14:cNvPr>
              <p14:cNvContentPartPr/>
              <p14:nvPr/>
            </p14:nvContentPartPr>
            <p14:xfrm>
              <a:off x="4147117" y="4768891"/>
              <a:ext cx="84600" cy="91080"/>
            </p14:xfrm>
          </p:contentPart>
        </mc:Choice>
        <mc:Fallback xmlns="">
          <p:pic>
            <p:nvPicPr>
              <p:cNvPr id="87" name="Freihand 86">
                <a:extLst>
                  <a:ext uri="{FF2B5EF4-FFF2-40B4-BE49-F238E27FC236}">
                    <a16:creationId xmlns:a16="http://schemas.microsoft.com/office/drawing/2014/main" id="{C74A83C4-9579-4492-BFDE-81C8842063E9}"/>
                  </a:ext>
                </a:extLst>
              </p:cNvPr>
              <p:cNvPicPr/>
              <p:nvPr/>
            </p:nvPicPr>
            <p:blipFill>
              <a:blip r:embed="rId179"/>
              <a:stretch>
                <a:fillRect/>
              </a:stretch>
            </p:blipFill>
            <p:spPr>
              <a:xfrm>
                <a:off x="4142797" y="4764571"/>
                <a:ext cx="93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BCAA8F47-AE83-4228-B7E4-A9A0E0604C3C}"/>
                  </a:ext>
                </a:extLst>
              </p14:cNvPr>
              <p14:cNvContentPartPr/>
              <p14:nvPr/>
            </p14:nvContentPartPr>
            <p14:xfrm>
              <a:off x="4339717" y="4673851"/>
              <a:ext cx="126000" cy="22320"/>
            </p14:xfrm>
          </p:contentPart>
        </mc:Choice>
        <mc:Fallback xmlns="">
          <p:pic>
            <p:nvPicPr>
              <p:cNvPr id="123" name="Freihand 122">
                <a:extLst>
                  <a:ext uri="{FF2B5EF4-FFF2-40B4-BE49-F238E27FC236}">
                    <a16:creationId xmlns:a16="http://schemas.microsoft.com/office/drawing/2014/main" id="{BCAA8F47-AE83-4228-B7E4-A9A0E0604C3C}"/>
                  </a:ext>
                </a:extLst>
              </p:cNvPr>
              <p:cNvPicPr/>
              <p:nvPr/>
            </p:nvPicPr>
            <p:blipFill>
              <a:blip r:embed="rId181"/>
              <a:stretch>
                <a:fillRect/>
              </a:stretch>
            </p:blipFill>
            <p:spPr>
              <a:xfrm>
                <a:off x="4335397" y="4669531"/>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7C1AF28-A675-4B6D-9A5F-E5641E41C0F4}"/>
                  </a:ext>
                </a:extLst>
              </p14:cNvPr>
              <p14:cNvContentPartPr/>
              <p14:nvPr/>
            </p14:nvContentPartPr>
            <p14:xfrm>
              <a:off x="4528357" y="4677451"/>
              <a:ext cx="295560" cy="15120"/>
            </p14:xfrm>
          </p:contentPart>
        </mc:Choice>
        <mc:Fallback xmlns="">
          <p:pic>
            <p:nvPicPr>
              <p:cNvPr id="124" name="Freihand 123">
                <a:extLst>
                  <a:ext uri="{FF2B5EF4-FFF2-40B4-BE49-F238E27FC236}">
                    <a16:creationId xmlns:a16="http://schemas.microsoft.com/office/drawing/2014/main" id="{07C1AF28-A675-4B6D-9A5F-E5641E41C0F4}"/>
                  </a:ext>
                </a:extLst>
              </p:cNvPr>
              <p:cNvPicPr/>
              <p:nvPr/>
            </p:nvPicPr>
            <p:blipFill>
              <a:blip r:embed="rId183"/>
              <a:stretch>
                <a:fillRect/>
              </a:stretch>
            </p:blipFill>
            <p:spPr>
              <a:xfrm>
                <a:off x="4524037" y="4673131"/>
                <a:ext cx="304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9715D93F-6C93-4D32-BF3A-2C75AD30CD0A}"/>
                  </a:ext>
                </a:extLst>
              </p14:cNvPr>
              <p14:cNvContentPartPr/>
              <p14:nvPr/>
            </p14:nvContentPartPr>
            <p14:xfrm>
              <a:off x="4950637" y="4665931"/>
              <a:ext cx="259560" cy="16560"/>
            </p14:xfrm>
          </p:contentPart>
        </mc:Choice>
        <mc:Fallback xmlns="">
          <p:pic>
            <p:nvPicPr>
              <p:cNvPr id="125" name="Freihand 124">
                <a:extLst>
                  <a:ext uri="{FF2B5EF4-FFF2-40B4-BE49-F238E27FC236}">
                    <a16:creationId xmlns:a16="http://schemas.microsoft.com/office/drawing/2014/main" id="{9715D93F-6C93-4D32-BF3A-2C75AD30CD0A}"/>
                  </a:ext>
                </a:extLst>
              </p:cNvPr>
              <p:cNvPicPr/>
              <p:nvPr/>
            </p:nvPicPr>
            <p:blipFill>
              <a:blip r:embed="rId185"/>
              <a:stretch>
                <a:fillRect/>
              </a:stretch>
            </p:blipFill>
            <p:spPr>
              <a:xfrm>
                <a:off x="4946317" y="4661611"/>
                <a:ext cx="268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89CC7A81-B547-49D0-A844-24E998461A82}"/>
                  </a:ext>
                </a:extLst>
              </p14:cNvPr>
              <p14:cNvContentPartPr/>
              <p14:nvPr/>
            </p14:nvContentPartPr>
            <p14:xfrm>
              <a:off x="5278597" y="4660171"/>
              <a:ext cx="319320" cy="6840"/>
            </p14:xfrm>
          </p:contentPart>
        </mc:Choice>
        <mc:Fallback xmlns="">
          <p:pic>
            <p:nvPicPr>
              <p:cNvPr id="126" name="Freihand 125">
                <a:extLst>
                  <a:ext uri="{FF2B5EF4-FFF2-40B4-BE49-F238E27FC236}">
                    <a16:creationId xmlns:a16="http://schemas.microsoft.com/office/drawing/2014/main" id="{89CC7A81-B547-49D0-A844-24E998461A82}"/>
                  </a:ext>
                </a:extLst>
              </p:cNvPr>
              <p:cNvPicPr/>
              <p:nvPr/>
            </p:nvPicPr>
            <p:blipFill>
              <a:blip r:embed="rId187"/>
              <a:stretch>
                <a:fillRect/>
              </a:stretch>
            </p:blipFill>
            <p:spPr>
              <a:xfrm>
                <a:off x="5274277" y="4655851"/>
                <a:ext cx="327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97057271-A01E-45E5-9816-A35BCEF1FAAB}"/>
                  </a:ext>
                </a:extLst>
              </p14:cNvPr>
              <p14:cNvContentPartPr/>
              <p14:nvPr/>
            </p14:nvContentPartPr>
            <p14:xfrm>
              <a:off x="5687917" y="4656931"/>
              <a:ext cx="124920" cy="720"/>
            </p14:xfrm>
          </p:contentPart>
        </mc:Choice>
        <mc:Fallback xmlns="">
          <p:pic>
            <p:nvPicPr>
              <p:cNvPr id="127" name="Freihand 126">
                <a:extLst>
                  <a:ext uri="{FF2B5EF4-FFF2-40B4-BE49-F238E27FC236}">
                    <a16:creationId xmlns:a16="http://schemas.microsoft.com/office/drawing/2014/main" id="{97057271-A01E-45E5-9816-A35BCEF1FAAB}"/>
                  </a:ext>
                </a:extLst>
              </p:cNvPr>
              <p:cNvPicPr/>
              <p:nvPr/>
            </p:nvPicPr>
            <p:blipFill>
              <a:blip r:embed="rId189"/>
              <a:stretch>
                <a:fillRect/>
              </a:stretch>
            </p:blipFill>
            <p:spPr>
              <a:xfrm>
                <a:off x="5683597" y="4652611"/>
                <a:ext cx="133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Freihand 128">
                <a:extLst>
                  <a:ext uri="{FF2B5EF4-FFF2-40B4-BE49-F238E27FC236}">
                    <a16:creationId xmlns:a16="http://schemas.microsoft.com/office/drawing/2014/main" id="{2FC35B2A-FFE2-4C8F-AA44-496E549D0AF8}"/>
                  </a:ext>
                </a:extLst>
              </p14:cNvPr>
              <p14:cNvContentPartPr/>
              <p14:nvPr/>
            </p14:nvContentPartPr>
            <p14:xfrm>
              <a:off x="5810317" y="4508971"/>
              <a:ext cx="21240" cy="128160"/>
            </p14:xfrm>
          </p:contentPart>
        </mc:Choice>
        <mc:Fallback xmlns="">
          <p:pic>
            <p:nvPicPr>
              <p:cNvPr id="129" name="Freihand 128">
                <a:extLst>
                  <a:ext uri="{FF2B5EF4-FFF2-40B4-BE49-F238E27FC236}">
                    <a16:creationId xmlns:a16="http://schemas.microsoft.com/office/drawing/2014/main" id="{2FC35B2A-FFE2-4C8F-AA44-496E549D0AF8}"/>
                  </a:ext>
                </a:extLst>
              </p:cNvPr>
              <p:cNvPicPr/>
              <p:nvPr/>
            </p:nvPicPr>
            <p:blipFill>
              <a:blip r:embed="rId191"/>
              <a:stretch>
                <a:fillRect/>
              </a:stretch>
            </p:blipFill>
            <p:spPr>
              <a:xfrm>
                <a:off x="5805997" y="4504651"/>
                <a:ext cx="29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8A2DDE17-F116-4EC4-B61F-0F349795C9A3}"/>
                  </a:ext>
                </a:extLst>
              </p14:cNvPr>
              <p14:cNvContentPartPr/>
              <p14:nvPr/>
            </p14:nvContentPartPr>
            <p14:xfrm>
              <a:off x="5835157" y="4207651"/>
              <a:ext cx="41760" cy="277920"/>
            </p14:xfrm>
          </p:contentPart>
        </mc:Choice>
        <mc:Fallback xmlns="">
          <p:pic>
            <p:nvPicPr>
              <p:cNvPr id="130" name="Freihand 129">
                <a:extLst>
                  <a:ext uri="{FF2B5EF4-FFF2-40B4-BE49-F238E27FC236}">
                    <a16:creationId xmlns:a16="http://schemas.microsoft.com/office/drawing/2014/main" id="{8A2DDE17-F116-4EC4-B61F-0F349795C9A3}"/>
                  </a:ext>
                </a:extLst>
              </p:cNvPr>
              <p:cNvPicPr/>
              <p:nvPr/>
            </p:nvPicPr>
            <p:blipFill>
              <a:blip r:embed="rId193"/>
              <a:stretch>
                <a:fillRect/>
              </a:stretch>
            </p:blipFill>
            <p:spPr>
              <a:xfrm>
                <a:off x="5830837" y="4203331"/>
                <a:ext cx="504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Freihand 142">
                <a:extLst>
                  <a:ext uri="{FF2B5EF4-FFF2-40B4-BE49-F238E27FC236}">
                    <a16:creationId xmlns:a16="http://schemas.microsoft.com/office/drawing/2014/main" id="{E83CFBBC-EDA2-48CD-AD08-9C6CB7FF6DA6}"/>
                  </a:ext>
                </a:extLst>
              </p14:cNvPr>
              <p14:cNvContentPartPr/>
              <p14:nvPr/>
            </p14:nvContentPartPr>
            <p14:xfrm>
              <a:off x="5910397" y="514411"/>
              <a:ext cx="104400" cy="3019320"/>
            </p14:xfrm>
          </p:contentPart>
        </mc:Choice>
        <mc:Fallback xmlns="">
          <p:pic>
            <p:nvPicPr>
              <p:cNvPr id="143" name="Freihand 142">
                <a:extLst>
                  <a:ext uri="{FF2B5EF4-FFF2-40B4-BE49-F238E27FC236}">
                    <a16:creationId xmlns:a16="http://schemas.microsoft.com/office/drawing/2014/main" id="{E83CFBBC-EDA2-48CD-AD08-9C6CB7FF6DA6}"/>
                  </a:ext>
                </a:extLst>
              </p:cNvPr>
              <p:cNvPicPr/>
              <p:nvPr/>
            </p:nvPicPr>
            <p:blipFill>
              <a:blip r:embed="rId195"/>
              <a:stretch>
                <a:fillRect/>
              </a:stretch>
            </p:blipFill>
            <p:spPr>
              <a:xfrm>
                <a:off x="5906077" y="510091"/>
                <a:ext cx="113040" cy="3027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Freihand 144">
                <a:extLst>
                  <a:ext uri="{FF2B5EF4-FFF2-40B4-BE49-F238E27FC236}">
                    <a16:creationId xmlns:a16="http://schemas.microsoft.com/office/drawing/2014/main" id="{B9E6C348-8F16-4936-9948-3EC737C9CE26}"/>
                  </a:ext>
                </a:extLst>
              </p14:cNvPr>
              <p14:cNvContentPartPr/>
              <p14:nvPr/>
            </p14:nvContentPartPr>
            <p14:xfrm>
              <a:off x="6122437" y="492451"/>
              <a:ext cx="102960" cy="77400"/>
            </p14:xfrm>
          </p:contentPart>
        </mc:Choice>
        <mc:Fallback xmlns="">
          <p:pic>
            <p:nvPicPr>
              <p:cNvPr id="145" name="Freihand 144">
                <a:extLst>
                  <a:ext uri="{FF2B5EF4-FFF2-40B4-BE49-F238E27FC236}">
                    <a16:creationId xmlns:a16="http://schemas.microsoft.com/office/drawing/2014/main" id="{B9E6C348-8F16-4936-9948-3EC737C9CE26}"/>
                  </a:ext>
                </a:extLst>
              </p:cNvPr>
              <p:cNvPicPr/>
              <p:nvPr/>
            </p:nvPicPr>
            <p:blipFill>
              <a:blip r:embed="rId197"/>
              <a:stretch>
                <a:fillRect/>
              </a:stretch>
            </p:blipFill>
            <p:spPr>
              <a:xfrm>
                <a:off x="6118117" y="488131"/>
                <a:ext cx="111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8885F9F4-C209-4D58-8E9B-56AE10229E54}"/>
                  </a:ext>
                </a:extLst>
              </p14:cNvPr>
              <p14:cNvContentPartPr/>
              <p14:nvPr/>
            </p14:nvContentPartPr>
            <p14:xfrm>
              <a:off x="6136477" y="484531"/>
              <a:ext cx="114480" cy="200880"/>
            </p14:xfrm>
          </p:contentPart>
        </mc:Choice>
        <mc:Fallback xmlns="">
          <p:pic>
            <p:nvPicPr>
              <p:cNvPr id="146" name="Freihand 145">
                <a:extLst>
                  <a:ext uri="{FF2B5EF4-FFF2-40B4-BE49-F238E27FC236}">
                    <a16:creationId xmlns:a16="http://schemas.microsoft.com/office/drawing/2014/main" id="{8885F9F4-C209-4D58-8E9B-56AE10229E54}"/>
                  </a:ext>
                </a:extLst>
              </p:cNvPr>
              <p:cNvPicPr/>
              <p:nvPr/>
            </p:nvPicPr>
            <p:blipFill>
              <a:blip r:embed="rId199"/>
              <a:stretch>
                <a:fillRect/>
              </a:stretch>
            </p:blipFill>
            <p:spPr>
              <a:xfrm>
                <a:off x="6132157" y="480211"/>
                <a:ext cx="123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Freihand 146">
                <a:extLst>
                  <a:ext uri="{FF2B5EF4-FFF2-40B4-BE49-F238E27FC236}">
                    <a16:creationId xmlns:a16="http://schemas.microsoft.com/office/drawing/2014/main" id="{ED84BCAE-2789-45E0-924B-7D1B5103009E}"/>
                  </a:ext>
                </a:extLst>
              </p14:cNvPr>
              <p14:cNvContentPartPr/>
              <p14:nvPr/>
            </p14:nvContentPartPr>
            <p14:xfrm>
              <a:off x="6292717" y="381931"/>
              <a:ext cx="96480" cy="109800"/>
            </p14:xfrm>
          </p:contentPart>
        </mc:Choice>
        <mc:Fallback xmlns="">
          <p:pic>
            <p:nvPicPr>
              <p:cNvPr id="147" name="Freihand 146">
                <a:extLst>
                  <a:ext uri="{FF2B5EF4-FFF2-40B4-BE49-F238E27FC236}">
                    <a16:creationId xmlns:a16="http://schemas.microsoft.com/office/drawing/2014/main" id="{ED84BCAE-2789-45E0-924B-7D1B5103009E}"/>
                  </a:ext>
                </a:extLst>
              </p:cNvPr>
              <p:cNvPicPr/>
              <p:nvPr/>
            </p:nvPicPr>
            <p:blipFill>
              <a:blip r:embed="rId201"/>
              <a:stretch>
                <a:fillRect/>
              </a:stretch>
            </p:blipFill>
            <p:spPr>
              <a:xfrm>
                <a:off x="6288397" y="377611"/>
                <a:ext cx="105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0" name="Freihand 149">
                <a:extLst>
                  <a:ext uri="{FF2B5EF4-FFF2-40B4-BE49-F238E27FC236}">
                    <a16:creationId xmlns:a16="http://schemas.microsoft.com/office/drawing/2014/main" id="{0153B7F5-D066-424B-85F3-438E14952A55}"/>
                  </a:ext>
                </a:extLst>
              </p14:cNvPr>
              <p14:cNvContentPartPr/>
              <p14:nvPr/>
            </p14:nvContentPartPr>
            <p14:xfrm>
              <a:off x="5139637" y="830491"/>
              <a:ext cx="2184120" cy="2121840"/>
            </p14:xfrm>
          </p:contentPart>
        </mc:Choice>
        <mc:Fallback xmlns="">
          <p:pic>
            <p:nvPicPr>
              <p:cNvPr id="150" name="Freihand 149">
                <a:extLst>
                  <a:ext uri="{FF2B5EF4-FFF2-40B4-BE49-F238E27FC236}">
                    <a16:creationId xmlns:a16="http://schemas.microsoft.com/office/drawing/2014/main" id="{0153B7F5-D066-424B-85F3-438E14952A55}"/>
                  </a:ext>
                </a:extLst>
              </p:cNvPr>
              <p:cNvPicPr/>
              <p:nvPr/>
            </p:nvPicPr>
            <p:blipFill>
              <a:blip r:embed="rId203"/>
              <a:stretch>
                <a:fillRect/>
              </a:stretch>
            </p:blipFill>
            <p:spPr>
              <a:xfrm>
                <a:off x="5135317" y="826171"/>
                <a:ext cx="2192760" cy="213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1" name="Freihand 150">
                <a:extLst>
                  <a:ext uri="{FF2B5EF4-FFF2-40B4-BE49-F238E27FC236}">
                    <a16:creationId xmlns:a16="http://schemas.microsoft.com/office/drawing/2014/main" id="{0D811CBC-3DBA-4D39-BAAC-2DAB693EF238}"/>
                  </a:ext>
                </a:extLst>
              </p14:cNvPr>
              <p14:cNvContentPartPr/>
              <p14:nvPr/>
            </p14:nvContentPartPr>
            <p14:xfrm>
              <a:off x="7494397" y="2834971"/>
              <a:ext cx="142920" cy="43200"/>
            </p14:xfrm>
          </p:contentPart>
        </mc:Choice>
        <mc:Fallback xmlns="">
          <p:pic>
            <p:nvPicPr>
              <p:cNvPr id="151" name="Freihand 150">
                <a:extLst>
                  <a:ext uri="{FF2B5EF4-FFF2-40B4-BE49-F238E27FC236}">
                    <a16:creationId xmlns:a16="http://schemas.microsoft.com/office/drawing/2014/main" id="{0D811CBC-3DBA-4D39-BAAC-2DAB693EF238}"/>
                  </a:ext>
                </a:extLst>
              </p:cNvPr>
              <p:cNvPicPr/>
              <p:nvPr/>
            </p:nvPicPr>
            <p:blipFill>
              <a:blip r:embed="rId205"/>
              <a:stretch>
                <a:fillRect/>
              </a:stretch>
            </p:blipFill>
            <p:spPr>
              <a:xfrm>
                <a:off x="7490077" y="2830651"/>
                <a:ext cx="151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Freihand 151">
                <a:extLst>
                  <a:ext uri="{FF2B5EF4-FFF2-40B4-BE49-F238E27FC236}">
                    <a16:creationId xmlns:a16="http://schemas.microsoft.com/office/drawing/2014/main" id="{1CD06861-5F23-4109-97A5-56336619EBF7}"/>
                  </a:ext>
                </a:extLst>
              </p14:cNvPr>
              <p14:cNvContentPartPr/>
              <p14:nvPr/>
            </p14:nvContentPartPr>
            <p14:xfrm>
              <a:off x="7585837" y="2816611"/>
              <a:ext cx="62640" cy="184680"/>
            </p14:xfrm>
          </p:contentPart>
        </mc:Choice>
        <mc:Fallback xmlns="">
          <p:pic>
            <p:nvPicPr>
              <p:cNvPr id="152" name="Freihand 151">
                <a:extLst>
                  <a:ext uri="{FF2B5EF4-FFF2-40B4-BE49-F238E27FC236}">
                    <a16:creationId xmlns:a16="http://schemas.microsoft.com/office/drawing/2014/main" id="{1CD06861-5F23-4109-97A5-56336619EBF7}"/>
                  </a:ext>
                </a:extLst>
              </p:cNvPr>
              <p:cNvPicPr/>
              <p:nvPr/>
            </p:nvPicPr>
            <p:blipFill>
              <a:blip r:embed="rId207"/>
              <a:stretch>
                <a:fillRect/>
              </a:stretch>
            </p:blipFill>
            <p:spPr>
              <a:xfrm>
                <a:off x="7581517" y="2812291"/>
                <a:ext cx="71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Freihand 152">
                <a:extLst>
                  <a:ext uri="{FF2B5EF4-FFF2-40B4-BE49-F238E27FC236}">
                    <a16:creationId xmlns:a16="http://schemas.microsoft.com/office/drawing/2014/main" id="{C684D765-6F82-410E-8BA7-AA147EB97E22}"/>
                  </a:ext>
                </a:extLst>
              </p14:cNvPr>
              <p14:cNvContentPartPr/>
              <p14:nvPr/>
            </p14:nvContentPartPr>
            <p14:xfrm>
              <a:off x="7746757" y="2697091"/>
              <a:ext cx="23040" cy="133920"/>
            </p14:xfrm>
          </p:contentPart>
        </mc:Choice>
        <mc:Fallback xmlns="">
          <p:pic>
            <p:nvPicPr>
              <p:cNvPr id="153" name="Freihand 152">
                <a:extLst>
                  <a:ext uri="{FF2B5EF4-FFF2-40B4-BE49-F238E27FC236}">
                    <a16:creationId xmlns:a16="http://schemas.microsoft.com/office/drawing/2014/main" id="{C684D765-6F82-410E-8BA7-AA147EB97E22}"/>
                  </a:ext>
                </a:extLst>
              </p:cNvPr>
              <p:cNvPicPr/>
              <p:nvPr/>
            </p:nvPicPr>
            <p:blipFill>
              <a:blip r:embed="rId209"/>
              <a:stretch>
                <a:fillRect/>
              </a:stretch>
            </p:blipFill>
            <p:spPr>
              <a:xfrm>
                <a:off x="7742437" y="2692771"/>
                <a:ext cx="31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Freihand 153">
                <a:extLst>
                  <a:ext uri="{FF2B5EF4-FFF2-40B4-BE49-F238E27FC236}">
                    <a16:creationId xmlns:a16="http://schemas.microsoft.com/office/drawing/2014/main" id="{13500880-8B55-404F-BA42-E0770F55018C}"/>
                  </a:ext>
                </a:extLst>
              </p14:cNvPr>
              <p14:cNvContentPartPr/>
              <p14:nvPr/>
            </p14:nvContentPartPr>
            <p14:xfrm>
              <a:off x="7670077" y="2695291"/>
              <a:ext cx="179640" cy="172440"/>
            </p14:xfrm>
          </p:contentPart>
        </mc:Choice>
        <mc:Fallback xmlns="">
          <p:pic>
            <p:nvPicPr>
              <p:cNvPr id="154" name="Freihand 153">
                <a:extLst>
                  <a:ext uri="{FF2B5EF4-FFF2-40B4-BE49-F238E27FC236}">
                    <a16:creationId xmlns:a16="http://schemas.microsoft.com/office/drawing/2014/main" id="{13500880-8B55-404F-BA42-E0770F55018C}"/>
                  </a:ext>
                </a:extLst>
              </p:cNvPr>
              <p:cNvPicPr/>
              <p:nvPr/>
            </p:nvPicPr>
            <p:blipFill>
              <a:blip r:embed="rId211"/>
              <a:stretch>
                <a:fillRect/>
              </a:stretch>
            </p:blipFill>
            <p:spPr>
              <a:xfrm>
                <a:off x="7665757" y="2690971"/>
                <a:ext cx="188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 name="Freihand 165">
                <a:extLst>
                  <a:ext uri="{FF2B5EF4-FFF2-40B4-BE49-F238E27FC236}">
                    <a16:creationId xmlns:a16="http://schemas.microsoft.com/office/drawing/2014/main" id="{D3E43C0C-32CD-4FD3-83C4-3CC6FD7D7E86}"/>
                  </a:ext>
                </a:extLst>
              </p14:cNvPr>
              <p14:cNvContentPartPr/>
              <p14:nvPr/>
            </p14:nvContentPartPr>
            <p14:xfrm>
              <a:off x="6578917" y="433771"/>
              <a:ext cx="177120" cy="39240"/>
            </p14:xfrm>
          </p:contentPart>
        </mc:Choice>
        <mc:Fallback xmlns="">
          <p:pic>
            <p:nvPicPr>
              <p:cNvPr id="166" name="Freihand 165">
                <a:extLst>
                  <a:ext uri="{FF2B5EF4-FFF2-40B4-BE49-F238E27FC236}">
                    <a16:creationId xmlns:a16="http://schemas.microsoft.com/office/drawing/2014/main" id="{D3E43C0C-32CD-4FD3-83C4-3CC6FD7D7E86}"/>
                  </a:ext>
                </a:extLst>
              </p:cNvPr>
              <p:cNvPicPr/>
              <p:nvPr/>
            </p:nvPicPr>
            <p:blipFill>
              <a:blip r:embed="rId213"/>
              <a:stretch>
                <a:fillRect/>
              </a:stretch>
            </p:blipFill>
            <p:spPr>
              <a:xfrm>
                <a:off x="6574597" y="429451"/>
                <a:ext cx="185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7" name="Freihand 166">
                <a:extLst>
                  <a:ext uri="{FF2B5EF4-FFF2-40B4-BE49-F238E27FC236}">
                    <a16:creationId xmlns:a16="http://schemas.microsoft.com/office/drawing/2014/main" id="{32A05E51-EC5D-49C3-BFE5-5AB1521A87A8}"/>
                  </a:ext>
                </a:extLst>
              </p14:cNvPr>
              <p14:cNvContentPartPr/>
              <p14:nvPr/>
            </p14:nvContentPartPr>
            <p14:xfrm>
              <a:off x="6591157" y="449251"/>
              <a:ext cx="161280" cy="79200"/>
            </p14:xfrm>
          </p:contentPart>
        </mc:Choice>
        <mc:Fallback xmlns="">
          <p:pic>
            <p:nvPicPr>
              <p:cNvPr id="167" name="Freihand 166">
                <a:extLst>
                  <a:ext uri="{FF2B5EF4-FFF2-40B4-BE49-F238E27FC236}">
                    <a16:creationId xmlns:a16="http://schemas.microsoft.com/office/drawing/2014/main" id="{32A05E51-EC5D-49C3-BFE5-5AB1521A87A8}"/>
                  </a:ext>
                </a:extLst>
              </p:cNvPr>
              <p:cNvPicPr/>
              <p:nvPr/>
            </p:nvPicPr>
            <p:blipFill>
              <a:blip r:embed="rId215"/>
              <a:stretch>
                <a:fillRect/>
              </a:stretch>
            </p:blipFill>
            <p:spPr>
              <a:xfrm>
                <a:off x="6586837" y="444931"/>
                <a:ext cx="169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Freihand 167">
                <a:extLst>
                  <a:ext uri="{FF2B5EF4-FFF2-40B4-BE49-F238E27FC236}">
                    <a16:creationId xmlns:a16="http://schemas.microsoft.com/office/drawing/2014/main" id="{290B69C5-411C-4608-94C0-634A1BD0DF89}"/>
                  </a:ext>
                </a:extLst>
              </p14:cNvPr>
              <p14:cNvContentPartPr/>
              <p14:nvPr/>
            </p14:nvContentPartPr>
            <p14:xfrm>
              <a:off x="6585397" y="302731"/>
              <a:ext cx="129240" cy="101160"/>
            </p14:xfrm>
          </p:contentPart>
        </mc:Choice>
        <mc:Fallback xmlns="">
          <p:pic>
            <p:nvPicPr>
              <p:cNvPr id="168" name="Freihand 167">
                <a:extLst>
                  <a:ext uri="{FF2B5EF4-FFF2-40B4-BE49-F238E27FC236}">
                    <a16:creationId xmlns:a16="http://schemas.microsoft.com/office/drawing/2014/main" id="{290B69C5-411C-4608-94C0-634A1BD0DF89}"/>
                  </a:ext>
                </a:extLst>
              </p:cNvPr>
              <p:cNvPicPr/>
              <p:nvPr/>
            </p:nvPicPr>
            <p:blipFill>
              <a:blip r:embed="rId217"/>
              <a:stretch>
                <a:fillRect/>
              </a:stretch>
            </p:blipFill>
            <p:spPr>
              <a:xfrm>
                <a:off x="6581077" y="298411"/>
                <a:ext cx="13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 name="Freihand 168">
                <a:extLst>
                  <a:ext uri="{FF2B5EF4-FFF2-40B4-BE49-F238E27FC236}">
                    <a16:creationId xmlns:a16="http://schemas.microsoft.com/office/drawing/2014/main" id="{008B891B-D8A9-4F1E-B3FF-89393E28069B}"/>
                  </a:ext>
                </a:extLst>
              </p14:cNvPr>
              <p14:cNvContentPartPr/>
              <p14:nvPr/>
            </p14:nvContentPartPr>
            <p14:xfrm>
              <a:off x="6907237" y="266011"/>
              <a:ext cx="73080" cy="193680"/>
            </p14:xfrm>
          </p:contentPart>
        </mc:Choice>
        <mc:Fallback xmlns="">
          <p:pic>
            <p:nvPicPr>
              <p:cNvPr id="169" name="Freihand 168">
                <a:extLst>
                  <a:ext uri="{FF2B5EF4-FFF2-40B4-BE49-F238E27FC236}">
                    <a16:creationId xmlns:a16="http://schemas.microsoft.com/office/drawing/2014/main" id="{008B891B-D8A9-4F1E-B3FF-89393E28069B}"/>
                  </a:ext>
                </a:extLst>
              </p:cNvPr>
              <p:cNvPicPr/>
              <p:nvPr/>
            </p:nvPicPr>
            <p:blipFill>
              <a:blip r:embed="rId219"/>
              <a:stretch>
                <a:fillRect/>
              </a:stretch>
            </p:blipFill>
            <p:spPr>
              <a:xfrm>
                <a:off x="6902917" y="261691"/>
                <a:ext cx="81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B140D059-9E59-4AB4-84F6-CFF07BFA40AA}"/>
                  </a:ext>
                </a:extLst>
              </p14:cNvPr>
              <p14:cNvContentPartPr/>
              <p14:nvPr/>
            </p14:nvContentPartPr>
            <p14:xfrm>
              <a:off x="6931717" y="250891"/>
              <a:ext cx="95760" cy="203760"/>
            </p14:xfrm>
          </p:contentPart>
        </mc:Choice>
        <mc:Fallback xmlns="">
          <p:pic>
            <p:nvPicPr>
              <p:cNvPr id="170" name="Freihand 169">
                <a:extLst>
                  <a:ext uri="{FF2B5EF4-FFF2-40B4-BE49-F238E27FC236}">
                    <a16:creationId xmlns:a16="http://schemas.microsoft.com/office/drawing/2014/main" id="{B140D059-9E59-4AB4-84F6-CFF07BFA40AA}"/>
                  </a:ext>
                </a:extLst>
              </p:cNvPr>
              <p:cNvPicPr/>
              <p:nvPr/>
            </p:nvPicPr>
            <p:blipFill>
              <a:blip r:embed="rId221"/>
              <a:stretch>
                <a:fillRect/>
              </a:stretch>
            </p:blipFill>
            <p:spPr>
              <a:xfrm>
                <a:off x="6927397" y="246571"/>
                <a:ext cx="104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65E7551A-6C84-43FF-B03A-5CCAF12A68B3}"/>
                  </a:ext>
                </a:extLst>
              </p14:cNvPr>
              <p14:cNvContentPartPr/>
              <p14:nvPr/>
            </p14:nvContentPartPr>
            <p14:xfrm>
              <a:off x="7072837" y="249451"/>
              <a:ext cx="127440" cy="203040"/>
            </p14:xfrm>
          </p:contentPart>
        </mc:Choice>
        <mc:Fallback xmlns="">
          <p:pic>
            <p:nvPicPr>
              <p:cNvPr id="171" name="Freihand 170">
                <a:extLst>
                  <a:ext uri="{FF2B5EF4-FFF2-40B4-BE49-F238E27FC236}">
                    <a16:creationId xmlns:a16="http://schemas.microsoft.com/office/drawing/2014/main" id="{65E7551A-6C84-43FF-B03A-5CCAF12A68B3}"/>
                  </a:ext>
                </a:extLst>
              </p:cNvPr>
              <p:cNvPicPr/>
              <p:nvPr/>
            </p:nvPicPr>
            <p:blipFill>
              <a:blip r:embed="rId223"/>
              <a:stretch>
                <a:fillRect/>
              </a:stretch>
            </p:blipFill>
            <p:spPr>
              <a:xfrm>
                <a:off x="7068517" y="245131"/>
                <a:ext cx="136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Freihand 172">
                <a:extLst>
                  <a:ext uri="{FF2B5EF4-FFF2-40B4-BE49-F238E27FC236}">
                    <a16:creationId xmlns:a16="http://schemas.microsoft.com/office/drawing/2014/main" id="{BF09C8A1-B68D-4752-8D17-C379DAFD0598}"/>
                  </a:ext>
                </a:extLst>
              </p14:cNvPr>
              <p14:cNvContentPartPr/>
              <p14:nvPr/>
            </p14:nvContentPartPr>
            <p14:xfrm>
              <a:off x="7277317" y="297691"/>
              <a:ext cx="120960" cy="42120"/>
            </p14:xfrm>
          </p:contentPart>
        </mc:Choice>
        <mc:Fallback xmlns="">
          <p:pic>
            <p:nvPicPr>
              <p:cNvPr id="173" name="Freihand 172">
                <a:extLst>
                  <a:ext uri="{FF2B5EF4-FFF2-40B4-BE49-F238E27FC236}">
                    <a16:creationId xmlns:a16="http://schemas.microsoft.com/office/drawing/2014/main" id="{BF09C8A1-B68D-4752-8D17-C379DAFD0598}"/>
                  </a:ext>
                </a:extLst>
              </p:cNvPr>
              <p:cNvPicPr/>
              <p:nvPr/>
            </p:nvPicPr>
            <p:blipFill>
              <a:blip r:embed="rId225"/>
              <a:stretch>
                <a:fillRect/>
              </a:stretch>
            </p:blipFill>
            <p:spPr>
              <a:xfrm>
                <a:off x="7272997" y="293371"/>
                <a:ext cx="129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 name="Freihand 173">
                <a:extLst>
                  <a:ext uri="{FF2B5EF4-FFF2-40B4-BE49-F238E27FC236}">
                    <a16:creationId xmlns:a16="http://schemas.microsoft.com/office/drawing/2014/main" id="{DEF52569-7D5A-40DB-B89B-AB5DD55632B4}"/>
                  </a:ext>
                </a:extLst>
              </p14:cNvPr>
              <p14:cNvContentPartPr/>
              <p14:nvPr/>
            </p14:nvContentPartPr>
            <p14:xfrm>
              <a:off x="7451197" y="261691"/>
              <a:ext cx="75240" cy="92520"/>
            </p14:xfrm>
          </p:contentPart>
        </mc:Choice>
        <mc:Fallback xmlns="">
          <p:pic>
            <p:nvPicPr>
              <p:cNvPr id="174" name="Freihand 173">
                <a:extLst>
                  <a:ext uri="{FF2B5EF4-FFF2-40B4-BE49-F238E27FC236}">
                    <a16:creationId xmlns:a16="http://schemas.microsoft.com/office/drawing/2014/main" id="{DEF52569-7D5A-40DB-B89B-AB5DD55632B4}"/>
                  </a:ext>
                </a:extLst>
              </p:cNvPr>
              <p:cNvPicPr/>
              <p:nvPr/>
            </p:nvPicPr>
            <p:blipFill>
              <a:blip r:embed="rId227"/>
              <a:stretch>
                <a:fillRect/>
              </a:stretch>
            </p:blipFill>
            <p:spPr>
              <a:xfrm>
                <a:off x="7446877" y="257371"/>
                <a:ext cx="83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5" name="Freihand 174">
                <a:extLst>
                  <a:ext uri="{FF2B5EF4-FFF2-40B4-BE49-F238E27FC236}">
                    <a16:creationId xmlns:a16="http://schemas.microsoft.com/office/drawing/2014/main" id="{E3FE9AAF-0A43-43B0-830A-A25339B0A08D}"/>
                  </a:ext>
                </a:extLst>
              </p14:cNvPr>
              <p14:cNvContentPartPr/>
              <p14:nvPr/>
            </p14:nvContentPartPr>
            <p14:xfrm>
              <a:off x="7533277" y="265291"/>
              <a:ext cx="178920" cy="85680"/>
            </p14:xfrm>
          </p:contentPart>
        </mc:Choice>
        <mc:Fallback xmlns="">
          <p:pic>
            <p:nvPicPr>
              <p:cNvPr id="175" name="Freihand 174">
                <a:extLst>
                  <a:ext uri="{FF2B5EF4-FFF2-40B4-BE49-F238E27FC236}">
                    <a16:creationId xmlns:a16="http://schemas.microsoft.com/office/drawing/2014/main" id="{E3FE9AAF-0A43-43B0-830A-A25339B0A08D}"/>
                  </a:ext>
                </a:extLst>
              </p:cNvPr>
              <p:cNvPicPr/>
              <p:nvPr/>
            </p:nvPicPr>
            <p:blipFill>
              <a:blip r:embed="rId229"/>
              <a:stretch>
                <a:fillRect/>
              </a:stretch>
            </p:blipFill>
            <p:spPr>
              <a:xfrm>
                <a:off x="7528957" y="260971"/>
                <a:ext cx="18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6" name="Freihand 175">
                <a:extLst>
                  <a:ext uri="{FF2B5EF4-FFF2-40B4-BE49-F238E27FC236}">
                    <a16:creationId xmlns:a16="http://schemas.microsoft.com/office/drawing/2014/main" id="{6A349B6E-9F45-4740-AA36-4D2AF9977294}"/>
                  </a:ext>
                </a:extLst>
              </p14:cNvPr>
              <p14:cNvContentPartPr/>
              <p14:nvPr/>
            </p14:nvContentPartPr>
            <p14:xfrm>
              <a:off x="7720117" y="250891"/>
              <a:ext cx="198720" cy="87480"/>
            </p14:xfrm>
          </p:contentPart>
        </mc:Choice>
        <mc:Fallback xmlns="">
          <p:pic>
            <p:nvPicPr>
              <p:cNvPr id="176" name="Freihand 175">
                <a:extLst>
                  <a:ext uri="{FF2B5EF4-FFF2-40B4-BE49-F238E27FC236}">
                    <a16:creationId xmlns:a16="http://schemas.microsoft.com/office/drawing/2014/main" id="{6A349B6E-9F45-4740-AA36-4D2AF9977294}"/>
                  </a:ext>
                </a:extLst>
              </p:cNvPr>
              <p:cNvPicPr/>
              <p:nvPr/>
            </p:nvPicPr>
            <p:blipFill>
              <a:blip r:embed="rId231"/>
              <a:stretch>
                <a:fillRect/>
              </a:stretch>
            </p:blipFill>
            <p:spPr>
              <a:xfrm>
                <a:off x="7715797" y="246571"/>
                <a:ext cx="20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1" name="Freihand 130">
                <a:extLst>
                  <a:ext uri="{FF2B5EF4-FFF2-40B4-BE49-F238E27FC236}">
                    <a16:creationId xmlns:a16="http://schemas.microsoft.com/office/drawing/2014/main" id="{DF8CFFD6-C590-4859-8246-02D14CEC557C}"/>
                  </a:ext>
                </a:extLst>
              </p14:cNvPr>
              <p14:cNvContentPartPr/>
              <p14:nvPr/>
            </p14:nvContentPartPr>
            <p14:xfrm>
              <a:off x="5896717" y="3734251"/>
              <a:ext cx="14760" cy="333360"/>
            </p14:xfrm>
          </p:contentPart>
        </mc:Choice>
        <mc:Fallback xmlns="">
          <p:pic>
            <p:nvPicPr>
              <p:cNvPr id="131" name="Freihand 130">
                <a:extLst>
                  <a:ext uri="{FF2B5EF4-FFF2-40B4-BE49-F238E27FC236}">
                    <a16:creationId xmlns:a16="http://schemas.microsoft.com/office/drawing/2014/main" id="{DF8CFFD6-C590-4859-8246-02D14CEC557C}"/>
                  </a:ext>
                </a:extLst>
              </p:cNvPr>
              <p:cNvPicPr/>
              <p:nvPr/>
            </p:nvPicPr>
            <p:blipFill>
              <a:blip r:embed="rId233"/>
              <a:stretch>
                <a:fillRect/>
              </a:stretch>
            </p:blipFill>
            <p:spPr>
              <a:xfrm>
                <a:off x="5892397" y="3729931"/>
                <a:ext cx="234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Freihand 131">
                <a:extLst>
                  <a:ext uri="{FF2B5EF4-FFF2-40B4-BE49-F238E27FC236}">
                    <a16:creationId xmlns:a16="http://schemas.microsoft.com/office/drawing/2014/main" id="{73923A83-F303-48E5-B5FA-C273431A6A8D}"/>
                  </a:ext>
                </a:extLst>
              </p14:cNvPr>
              <p14:cNvContentPartPr/>
              <p14:nvPr/>
            </p14:nvContentPartPr>
            <p14:xfrm>
              <a:off x="5925157" y="3533371"/>
              <a:ext cx="4320" cy="60120"/>
            </p14:xfrm>
          </p:contentPart>
        </mc:Choice>
        <mc:Fallback xmlns="">
          <p:pic>
            <p:nvPicPr>
              <p:cNvPr id="132" name="Freihand 131">
                <a:extLst>
                  <a:ext uri="{FF2B5EF4-FFF2-40B4-BE49-F238E27FC236}">
                    <a16:creationId xmlns:a16="http://schemas.microsoft.com/office/drawing/2014/main" id="{73923A83-F303-48E5-B5FA-C273431A6A8D}"/>
                  </a:ext>
                </a:extLst>
              </p:cNvPr>
              <p:cNvPicPr/>
              <p:nvPr/>
            </p:nvPicPr>
            <p:blipFill>
              <a:blip r:embed="rId235"/>
              <a:stretch>
                <a:fillRect/>
              </a:stretch>
            </p:blipFill>
            <p:spPr>
              <a:xfrm>
                <a:off x="5920837" y="3529051"/>
                <a:ext cx="12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4" name="Freihand 133">
                <a:extLst>
                  <a:ext uri="{FF2B5EF4-FFF2-40B4-BE49-F238E27FC236}">
                    <a16:creationId xmlns:a16="http://schemas.microsoft.com/office/drawing/2014/main" id="{C0FE5476-DBAD-41AC-A62A-B344618C8E9C}"/>
                  </a:ext>
                </a:extLst>
              </p14:cNvPr>
              <p14:cNvContentPartPr/>
              <p14:nvPr/>
            </p14:nvContentPartPr>
            <p14:xfrm>
              <a:off x="5946037" y="3644971"/>
              <a:ext cx="94680" cy="155160"/>
            </p14:xfrm>
          </p:contentPart>
        </mc:Choice>
        <mc:Fallback xmlns="">
          <p:pic>
            <p:nvPicPr>
              <p:cNvPr id="134" name="Freihand 133">
                <a:extLst>
                  <a:ext uri="{FF2B5EF4-FFF2-40B4-BE49-F238E27FC236}">
                    <a16:creationId xmlns:a16="http://schemas.microsoft.com/office/drawing/2014/main" id="{C0FE5476-DBAD-41AC-A62A-B344618C8E9C}"/>
                  </a:ext>
                </a:extLst>
              </p:cNvPr>
              <p:cNvPicPr/>
              <p:nvPr/>
            </p:nvPicPr>
            <p:blipFill>
              <a:blip r:embed="rId237"/>
              <a:stretch>
                <a:fillRect/>
              </a:stretch>
            </p:blipFill>
            <p:spPr>
              <a:xfrm>
                <a:off x="5941717" y="3640651"/>
                <a:ext cx="103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 name="Freihand 134">
                <a:extLst>
                  <a:ext uri="{FF2B5EF4-FFF2-40B4-BE49-F238E27FC236}">
                    <a16:creationId xmlns:a16="http://schemas.microsoft.com/office/drawing/2014/main" id="{E5AF9E92-5319-4CDD-A55C-19551124616F}"/>
                  </a:ext>
                </a:extLst>
              </p14:cNvPr>
              <p14:cNvContentPartPr/>
              <p14:nvPr/>
            </p14:nvContentPartPr>
            <p14:xfrm>
              <a:off x="6051157" y="3610051"/>
              <a:ext cx="83880" cy="77400"/>
            </p14:xfrm>
          </p:contentPart>
        </mc:Choice>
        <mc:Fallback xmlns="">
          <p:pic>
            <p:nvPicPr>
              <p:cNvPr id="135" name="Freihand 134">
                <a:extLst>
                  <a:ext uri="{FF2B5EF4-FFF2-40B4-BE49-F238E27FC236}">
                    <a16:creationId xmlns:a16="http://schemas.microsoft.com/office/drawing/2014/main" id="{E5AF9E92-5319-4CDD-A55C-19551124616F}"/>
                  </a:ext>
                </a:extLst>
              </p:cNvPr>
              <p:cNvPicPr/>
              <p:nvPr/>
            </p:nvPicPr>
            <p:blipFill>
              <a:blip r:embed="rId239"/>
              <a:stretch>
                <a:fillRect/>
              </a:stretch>
            </p:blipFill>
            <p:spPr>
              <a:xfrm>
                <a:off x="6046837" y="3605731"/>
                <a:ext cx="92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6" name="Freihand 135">
                <a:extLst>
                  <a:ext uri="{FF2B5EF4-FFF2-40B4-BE49-F238E27FC236}">
                    <a16:creationId xmlns:a16="http://schemas.microsoft.com/office/drawing/2014/main" id="{F4E7E387-0C1D-4A83-811D-A5D651864F47}"/>
                  </a:ext>
                </a:extLst>
              </p14:cNvPr>
              <p14:cNvContentPartPr/>
              <p14:nvPr/>
            </p14:nvContentPartPr>
            <p14:xfrm>
              <a:off x="6095077" y="3717691"/>
              <a:ext cx="85320" cy="3600"/>
            </p14:xfrm>
          </p:contentPart>
        </mc:Choice>
        <mc:Fallback xmlns="">
          <p:pic>
            <p:nvPicPr>
              <p:cNvPr id="136" name="Freihand 135">
                <a:extLst>
                  <a:ext uri="{FF2B5EF4-FFF2-40B4-BE49-F238E27FC236}">
                    <a16:creationId xmlns:a16="http://schemas.microsoft.com/office/drawing/2014/main" id="{F4E7E387-0C1D-4A83-811D-A5D651864F47}"/>
                  </a:ext>
                </a:extLst>
              </p:cNvPr>
              <p:cNvPicPr/>
              <p:nvPr/>
            </p:nvPicPr>
            <p:blipFill>
              <a:blip r:embed="rId241"/>
              <a:stretch>
                <a:fillRect/>
              </a:stretch>
            </p:blipFill>
            <p:spPr>
              <a:xfrm>
                <a:off x="6090757" y="3713371"/>
                <a:ext cx="93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7" name="Freihand 136">
                <a:extLst>
                  <a:ext uri="{FF2B5EF4-FFF2-40B4-BE49-F238E27FC236}">
                    <a16:creationId xmlns:a16="http://schemas.microsoft.com/office/drawing/2014/main" id="{82E414BF-51A8-457D-B56D-A5FAD5C0BA57}"/>
                  </a:ext>
                </a:extLst>
              </p14:cNvPr>
              <p14:cNvContentPartPr/>
              <p14:nvPr/>
            </p14:nvContentPartPr>
            <p14:xfrm>
              <a:off x="6106237" y="3736411"/>
              <a:ext cx="95760" cy="12960"/>
            </p14:xfrm>
          </p:contentPart>
        </mc:Choice>
        <mc:Fallback xmlns="">
          <p:pic>
            <p:nvPicPr>
              <p:cNvPr id="137" name="Freihand 136">
                <a:extLst>
                  <a:ext uri="{FF2B5EF4-FFF2-40B4-BE49-F238E27FC236}">
                    <a16:creationId xmlns:a16="http://schemas.microsoft.com/office/drawing/2014/main" id="{82E414BF-51A8-457D-B56D-A5FAD5C0BA57}"/>
                  </a:ext>
                </a:extLst>
              </p:cNvPr>
              <p:cNvPicPr/>
              <p:nvPr/>
            </p:nvPicPr>
            <p:blipFill>
              <a:blip r:embed="rId243"/>
              <a:stretch>
                <a:fillRect/>
              </a:stretch>
            </p:blipFill>
            <p:spPr>
              <a:xfrm>
                <a:off x="6101917" y="3732091"/>
                <a:ext cx="104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8" name="Freihand 137">
                <a:extLst>
                  <a:ext uri="{FF2B5EF4-FFF2-40B4-BE49-F238E27FC236}">
                    <a16:creationId xmlns:a16="http://schemas.microsoft.com/office/drawing/2014/main" id="{7A25B0D0-06ED-42E8-B268-E0737BCF214B}"/>
                  </a:ext>
                </a:extLst>
              </p14:cNvPr>
              <p14:cNvContentPartPr/>
              <p14:nvPr/>
            </p14:nvContentPartPr>
            <p14:xfrm>
              <a:off x="6212437" y="3663691"/>
              <a:ext cx="88200" cy="151200"/>
            </p14:xfrm>
          </p:contentPart>
        </mc:Choice>
        <mc:Fallback xmlns="">
          <p:pic>
            <p:nvPicPr>
              <p:cNvPr id="138" name="Freihand 137">
                <a:extLst>
                  <a:ext uri="{FF2B5EF4-FFF2-40B4-BE49-F238E27FC236}">
                    <a16:creationId xmlns:a16="http://schemas.microsoft.com/office/drawing/2014/main" id="{7A25B0D0-06ED-42E8-B268-E0737BCF214B}"/>
                  </a:ext>
                </a:extLst>
              </p:cNvPr>
              <p:cNvPicPr/>
              <p:nvPr/>
            </p:nvPicPr>
            <p:blipFill>
              <a:blip r:embed="rId245"/>
              <a:stretch>
                <a:fillRect/>
              </a:stretch>
            </p:blipFill>
            <p:spPr>
              <a:xfrm>
                <a:off x="6208117" y="3659371"/>
                <a:ext cx="96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9" name="Freihand 138">
                <a:extLst>
                  <a:ext uri="{FF2B5EF4-FFF2-40B4-BE49-F238E27FC236}">
                    <a16:creationId xmlns:a16="http://schemas.microsoft.com/office/drawing/2014/main" id="{1A9C0227-D99C-4519-8707-4E5CE2C39F13}"/>
                  </a:ext>
                </a:extLst>
              </p14:cNvPr>
              <p14:cNvContentPartPr/>
              <p14:nvPr/>
            </p14:nvContentPartPr>
            <p14:xfrm>
              <a:off x="6318637" y="3588811"/>
              <a:ext cx="82440" cy="86040"/>
            </p14:xfrm>
          </p:contentPart>
        </mc:Choice>
        <mc:Fallback xmlns="">
          <p:pic>
            <p:nvPicPr>
              <p:cNvPr id="139" name="Freihand 138">
                <a:extLst>
                  <a:ext uri="{FF2B5EF4-FFF2-40B4-BE49-F238E27FC236}">
                    <a16:creationId xmlns:a16="http://schemas.microsoft.com/office/drawing/2014/main" id="{1A9C0227-D99C-4519-8707-4E5CE2C39F13}"/>
                  </a:ext>
                </a:extLst>
              </p:cNvPr>
              <p:cNvPicPr/>
              <p:nvPr/>
            </p:nvPicPr>
            <p:blipFill>
              <a:blip r:embed="rId247"/>
              <a:stretch>
                <a:fillRect/>
              </a:stretch>
            </p:blipFill>
            <p:spPr>
              <a:xfrm>
                <a:off x="6314317" y="3584491"/>
                <a:ext cx="91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0" name="Freihand 189">
                <a:extLst>
                  <a:ext uri="{FF2B5EF4-FFF2-40B4-BE49-F238E27FC236}">
                    <a16:creationId xmlns:a16="http://schemas.microsoft.com/office/drawing/2014/main" id="{8600BD29-2140-4CF7-9C7D-6BC70F6F7DC0}"/>
                  </a:ext>
                </a:extLst>
              </p14:cNvPr>
              <p14:cNvContentPartPr/>
              <p14:nvPr/>
            </p14:nvContentPartPr>
            <p14:xfrm>
              <a:off x="5919397" y="3453091"/>
              <a:ext cx="18000" cy="196920"/>
            </p14:xfrm>
          </p:contentPart>
        </mc:Choice>
        <mc:Fallback xmlns="">
          <p:pic>
            <p:nvPicPr>
              <p:cNvPr id="190" name="Freihand 189">
                <a:extLst>
                  <a:ext uri="{FF2B5EF4-FFF2-40B4-BE49-F238E27FC236}">
                    <a16:creationId xmlns:a16="http://schemas.microsoft.com/office/drawing/2014/main" id="{8600BD29-2140-4CF7-9C7D-6BC70F6F7DC0}"/>
                  </a:ext>
                </a:extLst>
              </p:cNvPr>
              <p:cNvPicPr/>
              <p:nvPr/>
            </p:nvPicPr>
            <p:blipFill>
              <a:blip r:embed="rId249"/>
              <a:stretch>
                <a:fillRect/>
              </a:stretch>
            </p:blipFill>
            <p:spPr>
              <a:xfrm>
                <a:off x="5915077" y="3448771"/>
                <a:ext cx="26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3B437A66-EDE4-4B94-8988-E0AF7298A79B}"/>
                  </a:ext>
                </a:extLst>
              </p14:cNvPr>
              <p14:cNvContentPartPr/>
              <p14:nvPr/>
            </p14:nvContentPartPr>
            <p14:xfrm>
              <a:off x="8097037" y="2716171"/>
              <a:ext cx="150480" cy="291960"/>
            </p14:xfrm>
          </p:contentPart>
        </mc:Choice>
        <mc:Fallback xmlns="">
          <p:pic>
            <p:nvPicPr>
              <p:cNvPr id="160" name="Freihand 159">
                <a:extLst>
                  <a:ext uri="{FF2B5EF4-FFF2-40B4-BE49-F238E27FC236}">
                    <a16:creationId xmlns:a16="http://schemas.microsoft.com/office/drawing/2014/main" id="{3B437A66-EDE4-4B94-8988-E0AF7298A79B}"/>
                  </a:ext>
                </a:extLst>
              </p:cNvPr>
              <p:cNvPicPr/>
              <p:nvPr/>
            </p:nvPicPr>
            <p:blipFill>
              <a:blip r:embed="rId251"/>
              <a:stretch>
                <a:fillRect/>
              </a:stretch>
            </p:blipFill>
            <p:spPr>
              <a:xfrm>
                <a:off x="8092717" y="2711851"/>
                <a:ext cx="1591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278A07AB-6174-47BD-B4AD-0B629F779005}"/>
                  </a:ext>
                </a:extLst>
              </p14:cNvPr>
              <p14:cNvContentPartPr/>
              <p14:nvPr/>
            </p14:nvContentPartPr>
            <p14:xfrm>
              <a:off x="8349757" y="2937931"/>
              <a:ext cx="7560" cy="117720"/>
            </p14:xfrm>
          </p:contentPart>
        </mc:Choice>
        <mc:Fallback xmlns="">
          <p:pic>
            <p:nvPicPr>
              <p:cNvPr id="161" name="Freihand 160">
                <a:extLst>
                  <a:ext uri="{FF2B5EF4-FFF2-40B4-BE49-F238E27FC236}">
                    <a16:creationId xmlns:a16="http://schemas.microsoft.com/office/drawing/2014/main" id="{278A07AB-6174-47BD-B4AD-0B629F779005}"/>
                  </a:ext>
                </a:extLst>
              </p:cNvPr>
              <p:cNvPicPr/>
              <p:nvPr/>
            </p:nvPicPr>
            <p:blipFill>
              <a:blip r:embed="rId253"/>
              <a:stretch>
                <a:fillRect/>
              </a:stretch>
            </p:blipFill>
            <p:spPr>
              <a:xfrm>
                <a:off x="8345437" y="2933611"/>
                <a:ext cx="16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Freihand 162">
                <a:extLst>
                  <a:ext uri="{FF2B5EF4-FFF2-40B4-BE49-F238E27FC236}">
                    <a16:creationId xmlns:a16="http://schemas.microsoft.com/office/drawing/2014/main" id="{EDD25C97-8F4A-48CC-8DB3-BBEF6737A913}"/>
                  </a:ext>
                </a:extLst>
              </p14:cNvPr>
              <p14:cNvContentPartPr/>
              <p14:nvPr/>
            </p14:nvContentPartPr>
            <p14:xfrm>
              <a:off x="8466757" y="2671531"/>
              <a:ext cx="147600" cy="236520"/>
            </p14:xfrm>
          </p:contentPart>
        </mc:Choice>
        <mc:Fallback xmlns="">
          <p:pic>
            <p:nvPicPr>
              <p:cNvPr id="163" name="Freihand 162">
                <a:extLst>
                  <a:ext uri="{FF2B5EF4-FFF2-40B4-BE49-F238E27FC236}">
                    <a16:creationId xmlns:a16="http://schemas.microsoft.com/office/drawing/2014/main" id="{EDD25C97-8F4A-48CC-8DB3-BBEF6737A913}"/>
                  </a:ext>
                </a:extLst>
              </p:cNvPr>
              <p:cNvPicPr/>
              <p:nvPr/>
            </p:nvPicPr>
            <p:blipFill>
              <a:blip r:embed="rId255"/>
              <a:stretch>
                <a:fillRect/>
              </a:stretch>
            </p:blipFill>
            <p:spPr>
              <a:xfrm>
                <a:off x="8462437" y="2667211"/>
                <a:ext cx="156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1" name="Freihand 100">
                <a:extLst>
                  <a:ext uri="{FF2B5EF4-FFF2-40B4-BE49-F238E27FC236}">
                    <a16:creationId xmlns:a16="http://schemas.microsoft.com/office/drawing/2014/main" id="{249EAE31-DB08-40B0-8C00-8DBB0DD55A63}"/>
                  </a:ext>
                </a:extLst>
              </p14:cNvPr>
              <p14:cNvContentPartPr/>
              <p14:nvPr/>
            </p14:nvContentPartPr>
            <p14:xfrm>
              <a:off x="10529197" y="1516291"/>
              <a:ext cx="110880" cy="836640"/>
            </p14:xfrm>
          </p:contentPart>
        </mc:Choice>
        <mc:Fallback xmlns="">
          <p:pic>
            <p:nvPicPr>
              <p:cNvPr id="101" name="Freihand 100">
                <a:extLst>
                  <a:ext uri="{FF2B5EF4-FFF2-40B4-BE49-F238E27FC236}">
                    <a16:creationId xmlns:a16="http://schemas.microsoft.com/office/drawing/2014/main" id="{249EAE31-DB08-40B0-8C00-8DBB0DD55A63}"/>
                  </a:ext>
                </a:extLst>
              </p:cNvPr>
              <p:cNvPicPr/>
              <p:nvPr/>
            </p:nvPicPr>
            <p:blipFill>
              <a:blip r:embed="rId257"/>
              <a:stretch>
                <a:fillRect/>
              </a:stretch>
            </p:blipFill>
            <p:spPr>
              <a:xfrm>
                <a:off x="10524877" y="1511971"/>
                <a:ext cx="11952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Freihand 101">
                <a:extLst>
                  <a:ext uri="{FF2B5EF4-FFF2-40B4-BE49-F238E27FC236}">
                    <a16:creationId xmlns:a16="http://schemas.microsoft.com/office/drawing/2014/main" id="{E3A42A99-076A-4845-B83E-A59F6EE7AFCF}"/>
                  </a:ext>
                </a:extLst>
              </p14:cNvPr>
              <p14:cNvContentPartPr/>
              <p14:nvPr/>
            </p14:nvContentPartPr>
            <p14:xfrm>
              <a:off x="10352797" y="2313331"/>
              <a:ext cx="1292760" cy="74520"/>
            </p14:xfrm>
          </p:contentPart>
        </mc:Choice>
        <mc:Fallback xmlns="">
          <p:pic>
            <p:nvPicPr>
              <p:cNvPr id="102" name="Freihand 101">
                <a:extLst>
                  <a:ext uri="{FF2B5EF4-FFF2-40B4-BE49-F238E27FC236}">
                    <a16:creationId xmlns:a16="http://schemas.microsoft.com/office/drawing/2014/main" id="{E3A42A99-076A-4845-B83E-A59F6EE7AFCF}"/>
                  </a:ext>
                </a:extLst>
              </p:cNvPr>
              <p:cNvPicPr/>
              <p:nvPr/>
            </p:nvPicPr>
            <p:blipFill>
              <a:blip r:embed="rId259"/>
              <a:stretch>
                <a:fillRect/>
              </a:stretch>
            </p:blipFill>
            <p:spPr>
              <a:xfrm>
                <a:off x="10348477" y="2309011"/>
                <a:ext cx="1301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3" name="Freihand 102">
                <a:extLst>
                  <a:ext uri="{FF2B5EF4-FFF2-40B4-BE49-F238E27FC236}">
                    <a16:creationId xmlns:a16="http://schemas.microsoft.com/office/drawing/2014/main" id="{1CA02933-4B5A-4514-BDC5-68D47EEF9B67}"/>
                  </a:ext>
                </a:extLst>
              </p14:cNvPr>
              <p14:cNvContentPartPr/>
              <p14:nvPr/>
            </p14:nvContentPartPr>
            <p14:xfrm>
              <a:off x="11583637" y="2312611"/>
              <a:ext cx="134280" cy="153000"/>
            </p14:xfrm>
          </p:contentPart>
        </mc:Choice>
        <mc:Fallback xmlns="">
          <p:pic>
            <p:nvPicPr>
              <p:cNvPr id="103" name="Freihand 102">
                <a:extLst>
                  <a:ext uri="{FF2B5EF4-FFF2-40B4-BE49-F238E27FC236}">
                    <a16:creationId xmlns:a16="http://schemas.microsoft.com/office/drawing/2014/main" id="{1CA02933-4B5A-4514-BDC5-68D47EEF9B67}"/>
                  </a:ext>
                </a:extLst>
              </p:cNvPr>
              <p:cNvPicPr/>
              <p:nvPr/>
            </p:nvPicPr>
            <p:blipFill>
              <a:blip r:embed="rId261"/>
              <a:stretch>
                <a:fillRect/>
              </a:stretch>
            </p:blipFill>
            <p:spPr>
              <a:xfrm>
                <a:off x="11579317" y="2308291"/>
                <a:ext cx="142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5" name="Freihand 104">
                <a:extLst>
                  <a:ext uri="{FF2B5EF4-FFF2-40B4-BE49-F238E27FC236}">
                    <a16:creationId xmlns:a16="http://schemas.microsoft.com/office/drawing/2014/main" id="{25C289D8-FBD7-4C69-AA67-EAE46FDFC3EC}"/>
                  </a:ext>
                </a:extLst>
              </p14:cNvPr>
              <p14:cNvContentPartPr/>
              <p14:nvPr/>
            </p14:nvContentPartPr>
            <p14:xfrm>
              <a:off x="10451437" y="1415851"/>
              <a:ext cx="299880" cy="177840"/>
            </p14:xfrm>
          </p:contentPart>
        </mc:Choice>
        <mc:Fallback xmlns="">
          <p:pic>
            <p:nvPicPr>
              <p:cNvPr id="105" name="Freihand 104">
                <a:extLst>
                  <a:ext uri="{FF2B5EF4-FFF2-40B4-BE49-F238E27FC236}">
                    <a16:creationId xmlns:a16="http://schemas.microsoft.com/office/drawing/2014/main" id="{25C289D8-FBD7-4C69-AA67-EAE46FDFC3EC}"/>
                  </a:ext>
                </a:extLst>
              </p:cNvPr>
              <p:cNvPicPr/>
              <p:nvPr/>
            </p:nvPicPr>
            <p:blipFill>
              <a:blip r:embed="rId263"/>
              <a:stretch>
                <a:fillRect/>
              </a:stretch>
            </p:blipFill>
            <p:spPr>
              <a:xfrm>
                <a:off x="10447117" y="1411531"/>
                <a:ext cx="308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7" name="Freihand 106">
                <a:extLst>
                  <a:ext uri="{FF2B5EF4-FFF2-40B4-BE49-F238E27FC236}">
                    <a16:creationId xmlns:a16="http://schemas.microsoft.com/office/drawing/2014/main" id="{96057E01-3622-40E0-82ED-980A88E286E4}"/>
                  </a:ext>
                </a:extLst>
              </p14:cNvPr>
              <p14:cNvContentPartPr/>
              <p14:nvPr/>
            </p14:nvContentPartPr>
            <p14:xfrm>
              <a:off x="11515957" y="2537611"/>
              <a:ext cx="162720" cy="163800"/>
            </p14:xfrm>
          </p:contentPart>
        </mc:Choice>
        <mc:Fallback xmlns="">
          <p:pic>
            <p:nvPicPr>
              <p:cNvPr id="107" name="Freihand 106">
                <a:extLst>
                  <a:ext uri="{FF2B5EF4-FFF2-40B4-BE49-F238E27FC236}">
                    <a16:creationId xmlns:a16="http://schemas.microsoft.com/office/drawing/2014/main" id="{96057E01-3622-40E0-82ED-980A88E286E4}"/>
                  </a:ext>
                </a:extLst>
              </p:cNvPr>
              <p:cNvPicPr/>
              <p:nvPr/>
            </p:nvPicPr>
            <p:blipFill>
              <a:blip r:embed="rId265"/>
              <a:stretch>
                <a:fillRect/>
              </a:stretch>
            </p:blipFill>
            <p:spPr>
              <a:xfrm>
                <a:off x="11511637" y="2533291"/>
                <a:ext cx="171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8" name="Freihand 107">
                <a:extLst>
                  <a:ext uri="{FF2B5EF4-FFF2-40B4-BE49-F238E27FC236}">
                    <a16:creationId xmlns:a16="http://schemas.microsoft.com/office/drawing/2014/main" id="{F45FA4FB-CED6-4DAB-82F4-84A2AD2F4446}"/>
                  </a:ext>
                </a:extLst>
              </p14:cNvPr>
              <p14:cNvContentPartPr/>
              <p14:nvPr/>
            </p14:nvContentPartPr>
            <p14:xfrm>
              <a:off x="10312117" y="1322251"/>
              <a:ext cx="103680" cy="100800"/>
            </p14:xfrm>
          </p:contentPart>
        </mc:Choice>
        <mc:Fallback xmlns="">
          <p:pic>
            <p:nvPicPr>
              <p:cNvPr id="108" name="Freihand 107">
                <a:extLst>
                  <a:ext uri="{FF2B5EF4-FFF2-40B4-BE49-F238E27FC236}">
                    <a16:creationId xmlns:a16="http://schemas.microsoft.com/office/drawing/2014/main" id="{F45FA4FB-CED6-4DAB-82F4-84A2AD2F4446}"/>
                  </a:ext>
                </a:extLst>
              </p:cNvPr>
              <p:cNvPicPr/>
              <p:nvPr/>
            </p:nvPicPr>
            <p:blipFill>
              <a:blip r:embed="rId267"/>
              <a:stretch>
                <a:fillRect/>
              </a:stretch>
            </p:blipFill>
            <p:spPr>
              <a:xfrm>
                <a:off x="10307797" y="1317931"/>
                <a:ext cx="112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9" name="Freihand 108">
                <a:extLst>
                  <a:ext uri="{FF2B5EF4-FFF2-40B4-BE49-F238E27FC236}">
                    <a16:creationId xmlns:a16="http://schemas.microsoft.com/office/drawing/2014/main" id="{D178091C-3B54-4C95-BE59-5830205297D1}"/>
                  </a:ext>
                </a:extLst>
              </p14:cNvPr>
              <p14:cNvContentPartPr/>
              <p14:nvPr/>
            </p14:nvContentPartPr>
            <p14:xfrm>
              <a:off x="10344157" y="1322251"/>
              <a:ext cx="111960" cy="249840"/>
            </p14:xfrm>
          </p:contentPart>
        </mc:Choice>
        <mc:Fallback xmlns="">
          <p:pic>
            <p:nvPicPr>
              <p:cNvPr id="109" name="Freihand 108">
                <a:extLst>
                  <a:ext uri="{FF2B5EF4-FFF2-40B4-BE49-F238E27FC236}">
                    <a16:creationId xmlns:a16="http://schemas.microsoft.com/office/drawing/2014/main" id="{D178091C-3B54-4C95-BE59-5830205297D1}"/>
                  </a:ext>
                </a:extLst>
              </p:cNvPr>
              <p:cNvPicPr/>
              <p:nvPr/>
            </p:nvPicPr>
            <p:blipFill>
              <a:blip r:embed="rId269"/>
              <a:stretch>
                <a:fillRect/>
              </a:stretch>
            </p:blipFill>
            <p:spPr>
              <a:xfrm>
                <a:off x="10339837" y="1317931"/>
                <a:ext cx="120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0" name="Freihand 109">
                <a:extLst>
                  <a:ext uri="{FF2B5EF4-FFF2-40B4-BE49-F238E27FC236}">
                    <a16:creationId xmlns:a16="http://schemas.microsoft.com/office/drawing/2014/main" id="{253B460F-9B41-4B2F-B5FD-7CA62E07353B}"/>
                  </a:ext>
                </a:extLst>
              </p14:cNvPr>
              <p14:cNvContentPartPr/>
              <p14:nvPr/>
            </p14:nvContentPartPr>
            <p14:xfrm>
              <a:off x="10543237" y="1664971"/>
              <a:ext cx="1101960" cy="667080"/>
            </p14:xfrm>
          </p:contentPart>
        </mc:Choice>
        <mc:Fallback xmlns="">
          <p:pic>
            <p:nvPicPr>
              <p:cNvPr id="110" name="Freihand 109">
                <a:extLst>
                  <a:ext uri="{FF2B5EF4-FFF2-40B4-BE49-F238E27FC236}">
                    <a16:creationId xmlns:a16="http://schemas.microsoft.com/office/drawing/2014/main" id="{253B460F-9B41-4B2F-B5FD-7CA62E07353B}"/>
                  </a:ext>
                </a:extLst>
              </p:cNvPr>
              <p:cNvPicPr/>
              <p:nvPr/>
            </p:nvPicPr>
            <p:blipFill>
              <a:blip r:embed="rId271"/>
              <a:stretch>
                <a:fillRect/>
              </a:stretch>
            </p:blipFill>
            <p:spPr>
              <a:xfrm>
                <a:off x="10538917" y="1660651"/>
                <a:ext cx="111060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2" name="Freihand 111">
                <a:extLst>
                  <a:ext uri="{FF2B5EF4-FFF2-40B4-BE49-F238E27FC236}">
                    <a16:creationId xmlns:a16="http://schemas.microsoft.com/office/drawing/2014/main" id="{DB3831A9-0AE7-4034-9E98-B6172760CE61}"/>
                  </a:ext>
                </a:extLst>
              </p14:cNvPr>
              <p14:cNvContentPartPr/>
              <p14:nvPr/>
            </p14:nvContentPartPr>
            <p14:xfrm>
              <a:off x="11045797" y="1937491"/>
              <a:ext cx="188280" cy="824760"/>
            </p14:xfrm>
          </p:contentPart>
        </mc:Choice>
        <mc:Fallback xmlns="">
          <p:pic>
            <p:nvPicPr>
              <p:cNvPr id="112" name="Freihand 111">
                <a:extLst>
                  <a:ext uri="{FF2B5EF4-FFF2-40B4-BE49-F238E27FC236}">
                    <a16:creationId xmlns:a16="http://schemas.microsoft.com/office/drawing/2014/main" id="{DB3831A9-0AE7-4034-9E98-B6172760CE61}"/>
                  </a:ext>
                </a:extLst>
              </p:cNvPr>
              <p:cNvPicPr/>
              <p:nvPr/>
            </p:nvPicPr>
            <p:blipFill>
              <a:blip r:embed="rId273"/>
              <a:stretch>
                <a:fillRect/>
              </a:stretch>
            </p:blipFill>
            <p:spPr>
              <a:xfrm>
                <a:off x="11041477" y="1933171"/>
                <a:ext cx="19692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3" name="Freihand 112">
                <a:extLst>
                  <a:ext uri="{FF2B5EF4-FFF2-40B4-BE49-F238E27FC236}">
                    <a16:creationId xmlns:a16="http://schemas.microsoft.com/office/drawing/2014/main" id="{480AD7BA-21DE-4077-9190-89BB877F122A}"/>
                  </a:ext>
                </a:extLst>
              </p14:cNvPr>
              <p14:cNvContentPartPr/>
              <p14:nvPr/>
            </p14:nvContentPartPr>
            <p14:xfrm>
              <a:off x="11064157" y="2609971"/>
              <a:ext cx="181440" cy="269280"/>
            </p14:xfrm>
          </p:contentPart>
        </mc:Choice>
        <mc:Fallback xmlns="">
          <p:pic>
            <p:nvPicPr>
              <p:cNvPr id="113" name="Freihand 112">
                <a:extLst>
                  <a:ext uri="{FF2B5EF4-FFF2-40B4-BE49-F238E27FC236}">
                    <a16:creationId xmlns:a16="http://schemas.microsoft.com/office/drawing/2014/main" id="{480AD7BA-21DE-4077-9190-89BB877F122A}"/>
                  </a:ext>
                </a:extLst>
              </p:cNvPr>
              <p:cNvPicPr/>
              <p:nvPr/>
            </p:nvPicPr>
            <p:blipFill>
              <a:blip r:embed="rId275"/>
              <a:stretch>
                <a:fillRect/>
              </a:stretch>
            </p:blipFill>
            <p:spPr>
              <a:xfrm>
                <a:off x="11059837" y="2605651"/>
                <a:ext cx="190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6" name="Freihand 205">
                <a:extLst>
                  <a:ext uri="{FF2B5EF4-FFF2-40B4-BE49-F238E27FC236}">
                    <a16:creationId xmlns:a16="http://schemas.microsoft.com/office/drawing/2014/main" id="{7C70545B-AEFF-427E-ABE9-F0930EC41E81}"/>
                  </a:ext>
                </a:extLst>
              </p14:cNvPr>
              <p14:cNvContentPartPr/>
              <p14:nvPr/>
            </p14:nvContentPartPr>
            <p14:xfrm>
              <a:off x="10145797" y="3098491"/>
              <a:ext cx="35640" cy="903960"/>
            </p14:xfrm>
          </p:contentPart>
        </mc:Choice>
        <mc:Fallback xmlns="">
          <p:pic>
            <p:nvPicPr>
              <p:cNvPr id="206" name="Freihand 205">
                <a:extLst>
                  <a:ext uri="{FF2B5EF4-FFF2-40B4-BE49-F238E27FC236}">
                    <a16:creationId xmlns:a16="http://schemas.microsoft.com/office/drawing/2014/main" id="{7C70545B-AEFF-427E-ABE9-F0930EC41E81}"/>
                  </a:ext>
                </a:extLst>
              </p:cNvPr>
              <p:cNvPicPr/>
              <p:nvPr/>
            </p:nvPicPr>
            <p:blipFill>
              <a:blip r:embed="rId277"/>
              <a:stretch>
                <a:fillRect/>
              </a:stretch>
            </p:blipFill>
            <p:spPr>
              <a:xfrm>
                <a:off x="10141477" y="3094171"/>
                <a:ext cx="4428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7" name="Freihand 206">
                <a:extLst>
                  <a:ext uri="{FF2B5EF4-FFF2-40B4-BE49-F238E27FC236}">
                    <a16:creationId xmlns:a16="http://schemas.microsoft.com/office/drawing/2014/main" id="{46F8B1B2-95F9-4D81-B116-0DF3EFB2185E}"/>
                  </a:ext>
                </a:extLst>
              </p14:cNvPr>
              <p14:cNvContentPartPr/>
              <p14:nvPr/>
            </p14:nvContentPartPr>
            <p14:xfrm>
              <a:off x="10011877" y="3874651"/>
              <a:ext cx="1315800" cy="35640"/>
            </p14:xfrm>
          </p:contentPart>
        </mc:Choice>
        <mc:Fallback xmlns="">
          <p:pic>
            <p:nvPicPr>
              <p:cNvPr id="207" name="Freihand 206">
                <a:extLst>
                  <a:ext uri="{FF2B5EF4-FFF2-40B4-BE49-F238E27FC236}">
                    <a16:creationId xmlns:a16="http://schemas.microsoft.com/office/drawing/2014/main" id="{46F8B1B2-95F9-4D81-B116-0DF3EFB2185E}"/>
                  </a:ext>
                </a:extLst>
              </p:cNvPr>
              <p:cNvPicPr/>
              <p:nvPr/>
            </p:nvPicPr>
            <p:blipFill>
              <a:blip r:embed="rId279"/>
              <a:stretch>
                <a:fillRect/>
              </a:stretch>
            </p:blipFill>
            <p:spPr>
              <a:xfrm>
                <a:off x="10007557" y="3870331"/>
                <a:ext cx="1324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8" name="Freihand 207">
                <a:extLst>
                  <a:ext uri="{FF2B5EF4-FFF2-40B4-BE49-F238E27FC236}">
                    <a16:creationId xmlns:a16="http://schemas.microsoft.com/office/drawing/2014/main" id="{D8E268EA-3A04-4C5A-A89F-130CC6A933FF}"/>
                  </a:ext>
                </a:extLst>
              </p14:cNvPr>
              <p14:cNvContentPartPr/>
              <p14:nvPr/>
            </p14:nvContentPartPr>
            <p14:xfrm>
              <a:off x="11299957" y="3817411"/>
              <a:ext cx="110520" cy="129240"/>
            </p14:xfrm>
          </p:contentPart>
        </mc:Choice>
        <mc:Fallback xmlns="">
          <p:pic>
            <p:nvPicPr>
              <p:cNvPr id="208" name="Freihand 207">
                <a:extLst>
                  <a:ext uri="{FF2B5EF4-FFF2-40B4-BE49-F238E27FC236}">
                    <a16:creationId xmlns:a16="http://schemas.microsoft.com/office/drawing/2014/main" id="{D8E268EA-3A04-4C5A-A89F-130CC6A933FF}"/>
                  </a:ext>
                </a:extLst>
              </p:cNvPr>
              <p:cNvPicPr/>
              <p:nvPr/>
            </p:nvPicPr>
            <p:blipFill>
              <a:blip r:embed="rId281"/>
              <a:stretch>
                <a:fillRect/>
              </a:stretch>
            </p:blipFill>
            <p:spPr>
              <a:xfrm>
                <a:off x="11295637" y="3813091"/>
                <a:ext cx="119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5" name="Freihand 214">
                <a:extLst>
                  <a:ext uri="{FF2B5EF4-FFF2-40B4-BE49-F238E27FC236}">
                    <a16:creationId xmlns:a16="http://schemas.microsoft.com/office/drawing/2014/main" id="{F554C141-C796-4586-AE5B-5CF8BC86C205}"/>
                  </a:ext>
                </a:extLst>
              </p14:cNvPr>
              <p14:cNvContentPartPr/>
              <p14:nvPr/>
            </p14:nvContentPartPr>
            <p14:xfrm>
              <a:off x="11429557" y="3936931"/>
              <a:ext cx="96120" cy="83520"/>
            </p14:xfrm>
          </p:contentPart>
        </mc:Choice>
        <mc:Fallback xmlns="">
          <p:pic>
            <p:nvPicPr>
              <p:cNvPr id="215" name="Freihand 214">
                <a:extLst>
                  <a:ext uri="{FF2B5EF4-FFF2-40B4-BE49-F238E27FC236}">
                    <a16:creationId xmlns:a16="http://schemas.microsoft.com/office/drawing/2014/main" id="{F554C141-C796-4586-AE5B-5CF8BC86C205}"/>
                  </a:ext>
                </a:extLst>
              </p:cNvPr>
              <p:cNvPicPr/>
              <p:nvPr/>
            </p:nvPicPr>
            <p:blipFill>
              <a:blip r:embed="rId283"/>
              <a:stretch>
                <a:fillRect/>
              </a:stretch>
            </p:blipFill>
            <p:spPr>
              <a:xfrm>
                <a:off x="11425237" y="3932611"/>
                <a:ext cx="104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7" name="Freihand 216">
                <a:extLst>
                  <a:ext uri="{FF2B5EF4-FFF2-40B4-BE49-F238E27FC236}">
                    <a16:creationId xmlns:a16="http://schemas.microsoft.com/office/drawing/2014/main" id="{5321DFBA-D169-4C2F-ABB8-8D23F3CD5E72}"/>
                  </a:ext>
                </a:extLst>
              </p14:cNvPr>
              <p14:cNvContentPartPr/>
              <p14:nvPr/>
            </p14:nvContentPartPr>
            <p14:xfrm>
              <a:off x="11553037" y="3971131"/>
              <a:ext cx="13320" cy="29160"/>
            </p14:xfrm>
          </p:contentPart>
        </mc:Choice>
        <mc:Fallback xmlns="">
          <p:pic>
            <p:nvPicPr>
              <p:cNvPr id="217" name="Freihand 216">
                <a:extLst>
                  <a:ext uri="{FF2B5EF4-FFF2-40B4-BE49-F238E27FC236}">
                    <a16:creationId xmlns:a16="http://schemas.microsoft.com/office/drawing/2014/main" id="{5321DFBA-D169-4C2F-ABB8-8D23F3CD5E72}"/>
                  </a:ext>
                </a:extLst>
              </p:cNvPr>
              <p:cNvPicPr/>
              <p:nvPr/>
            </p:nvPicPr>
            <p:blipFill>
              <a:blip r:embed="rId285"/>
              <a:stretch>
                <a:fillRect/>
              </a:stretch>
            </p:blipFill>
            <p:spPr>
              <a:xfrm>
                <a:off x="11548717" y="3966811"/>
                <a:ext cx="2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8" name="Freihand 217">
                <a:extLst>
                  <a:ext uri="{FF2B5EF4-FFF2-40B4-BE49-F238E27FC236}">
                    <a16:creationId xmlns:a16="http://schemas.microsoft.com/office/drawing/2014/main" id="{3E6B2106-B77E-4138-B8CC-AC2A8A5F5A13}"/>
                  </a:ext>
                </a:extLst>
              </p14:cNvPr>
              <p14:cNvContentPartPr/>
              <p14:nvPr/>
            </p14:nvContentPartPr>
            <p14:xfrm>
              <a:off x="11626117" y="3855571"/>
              <a:ext cx="80640" cy="111240"/>
            </p14:xfrm>
          </p:contentPart>
        </mc:Choice>
        <mc:Fallback xmlns="">
          <p:pic>
            <p:nvPicPr>
              <p:cNvPr id="218" name="Freihand 217">
                <a:extLst>
                  <a:ext uri="{FF2B5EF4-FFF2-40B4-BE49-F238E27FC236}">
                    <a16:creationId xmlns:a16="http://schemas.microsoft.com/office/drawing/2014/main" id="{3E6B2106-B77E-4138-B8CC-AC2A8A5F5A13}"/>
                  </a:ext>
                </a:extLst>
              </p:cNvPr>
              <p:cNvPicPr/>
              <p:nvPr/>
            </p:nvPicPr>
            <p:blipFill>
              <a:blip r:embed="rId287"/>
              <a:stretch>
                <a:fillRect/>
              </a:stretch>
            </p:blipFill>
            <p:spPr>
              <a:xfrm>
                <a:off x="11621797" y="3851251"/>
                <a:ext cx="89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9" name="Freihand 218">
                <a:extLst>
                  <a:ext uri="{FF2B5EF4-FFF2-40B4-BE49-F238E27FC236}">
                    <a16:creationId xmlns:a16="http://schemas.microsoft.com/office/drawing/2014/main" id="{09AAD515-A605-4955-97FC-53D699EA8EB7}"/>
                  </a:ext>
                </a:extLst>
              </p14:cNvPr>
              <p14:cNvContentPartPr/>
              <p14:nvPr/>
            </p14:nvContentPartPr>
            <p14:xfrm>
              <a:off x="11591917" y="3996691"/>
              <a:ext cx="178560" cy="19440"/>
            </p14:xfrm>
          </p:contentPart>
        </mc:Choice>
        <mc:Fallback xmlns="">
          <p:pic>
            <p:nvPicPr>
              <p:cNvPr id="219" name="Freihand 218">
                <a:extLst>
                  <a:ext uri="{FF2B5EF4-FFF2-40B4-BE49-F238E27FC236}">
                    <a16:creationId xmlns:a16="http://schemas.microsoft.com/office/drawing/2014/main" id="{09AAD515-A605-4955-97FC-53D699EA8EB7}"/>
                  </a:ext>
                </a:extLst>
              </p:cNvPr>
              <p:cNvPicPr/>
              <p:nvPr/>
            </p:nvPicPr>
            <p:blipFill>
              <a:blip r:embed="rId289"/>
              <a:stretch>
                <a:fillRect/>
              </a:stretch>
            </p:blipFill>
            <p:spPr>
              <a:xfrm>
                <a:off x="11587597" y="3992371"/>
                <a:ext cx="187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1" name="Freihand 220">
                <a:extLst>
                  <a:ext uri="{FF2B5EF4-FFF2-40B4-BE49-F238E27FC236}">
                    <a16:creationId xmlns:a16="http://schemas.microsoft.com/office/drawing/2014/main" id="{02B92543-498C-4540-8BD7-8545BAF342BD}"/>
                  </a:ext>
                </a:extLst>
              </p14:cNvPr>
              <p14:cNvContentPartPr/>
              <p14:nvPr/>
            </p14:nvContentPartPr>
            <p14:xfrm>
              <a:off x="11613877" y="4058611"/>
              <a:ext cx="107280" cy="143640"/>
            </p14:xfrm>
          </p:contentPart>
        </mc:Choice>
        <mc:Fallback xmlns="">
          <p:pic>
            <p:nvPicPr>
              <p:cNvPr id="221" name="Freihand 220">
                <a:extLst>
                  <a:ext uri="{FF2B5EF4-FFF2-40B4-BE49-F238E27FC236}">
                    <a16:creationId xmlns:a16="http://schemas.microsoft.com/office/drawing/2014/main" id="{02B92543-498C-4540-8BD7-8545BAF342BD}"/>
                  </a:ext>
                </a:extLst>
              </p:cNvPr>
              <p:cNvPicPr/>
              <p:nvPr/>
            </p:nvPicPr>
            <p:blipFill>
              <a:blip r:embed="rId291"/>
              <a:stretch>
                <a:fillRect/>
              </a:stretch>
            </p:blipFill>
            <p:spPr>
              <a:xfrm>
                <a:off x="11609557" y="4054291"/>
                <a:ext cx="115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Freihand 177">
                <a:extLst>
                  <a:ext uri="{FF2B5EF4-FFF2-40B4-BE49-F238E27FC236}">
                    <a16:creationId xmlns:a16="http://schemas.microsoft.com/office/drawing/2014/main" id="{BD54071E-FAED-4A24-9F5D-DDC3803B31EF}"/>
                  </a:ext>
                </a:extLst>
              </p14:cNvPr>
              <p14:cNvContentPartPr/>
              <p14:nvPr/>
            </p14:nvContentPartPr>
            <p14:xfrm>
              <a:off x="9020077" y="2828131"/>
              <a:ext cx="148320" cy="19080"/>
            </p14:xfrm>
          </p:contentPart>
        </mc:Choice>
        <mc:Fallback xmlns="">
          <p:pic>
            <p:nvPicPr>
              <p:cNvPr id="178" name="Freihand 177">
                <a:extLst>
                  <a:ext uri="{FF2B5EF4-FFF2-40B4-BE49-F238E27FC236}">
                    <a16:creationId xmlns:a16="http://schemas.microsoft.com/office/drawing/2014/main" id="{BD54071E-FAED-4A24-9F5D-DDC3803B31EF}"/>
                  </a:ext>
                </a:extLst>
              </p:cNvPr>
              <p:cNvPicPr/>
              <p:nvPr/>
            </p:nvPicPr>
            <p:blipFill>
              <a:blip r:embed="rId293"/>
              <a:stretch>
                <a:fillRect/>
              </a:stretch>
            </p:blipFill>
            <p:spPr>
              <a:xfrm>
                <a:off x="9015757" y="2823811"/>
                <a:ext cx="156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Freihand 178">
                <a:extLst>
                  <a:ext uri="{FF2B5EF4-FFF2-40B4-BE49-F238E27FC236}">
                    <a16:creationId xmlns:a16="http://schemas.microsoft.com/office/drawing/2014/main" id="{50634862-9800-449B-977F-9302F76AD60F}"/>
                  </a:ext>
                </a:extLst>
              </p14:cNvPr>
              <p14:cNvContentPartPr/>
              <p14:nvPr/>
            </p14:nvContentPartPr>
            <p14:xfrm>
              <a:off x="9024037" y="2879251"/>
              <a:ext cx="155160" cy="29520"/>
            </p14:xfrm>
          </p:contentPart>
        </mc:Choice>
        <mc:Fallback xmlns="">
          <p:pic>
            <p:nvPicPr>
              <p:cNvPr id="179" name="Freihand 178">
                <a:extLst>
                  <a:ext uri="{FF2B5EF4-FFF2-40B4-BE49-F238E27FC236}">
                    <a16:creationId xmlns:a16="http://schemas.microsoft.com/office/drawing/2014/main" id="{50634862-9800-449B-977F-9302F76AD60F}"/>
                  </a:ext>
                </a:extLst>
              </p:cNvPr>
              <p:cNvPicPr/>
              <p:nvPr/>
            </p:nvPicPr>
            <p:blipFill>
              <a:blip r:embed="rId295"/>
              <a:stretch>
                <a:fillRect/>
              </a:stretch>
            </p:blipFill>
            <p:spPr>
              <a:xfrm>
                <a:off x="9019717" y="2874931"/>
                <a:ext cx="163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Freihand 179">
                <a:extLst>
                  <a:ext uri="{FF2B5EF4-FFF2-40B4-BE49-F238E27FC236}">
                    <a16:creationId xmlns:a16="http://schemas.microsoft.com/office/drawing/2014/main" id="{D4DE81C7-D135-4E52-9C1A-675199226DC4}"/>
                  </a:ext>
                </a:extLst>
              </p14:cNvPr>
              <p14:cNvContentPartPr/>
              <p14:nvPr/>
            </p14:nvContentPartPr>
            <p14:xfrm>
              <a:off x="8991637" y="2645611"/>
              <a:ext cx="141120" cy="104760"/>
            </p14:xfrm>
          </p:contentPart>
        </mc:Choice>
        <mc:Fallback xmlns="">
          <p:pic>
            <p:nvPicPr>
              <p:cNvPr id="180" name="Freihand 179">
                <a:extLst>
                  <a:ext uri="{FF2B5EF4-FFF2-40B4-BE49-F238E27FC236}">
                    <a16:creationId xmlns:a16="http://schemas.microsoft.com/office/drawing/2014/main" id="{D4DE81C7-D135-4E52-9C1A-675199226DC4}"/>
                  </a:ext>
                </a:extLst>
              </p:cNvPr>
              <p:cNvPicPr/>
              <p:nvPr/>
            </p:nvPicPr>
            <p:blipFill>
              <a:blip r:embed="rId297"/>
              <a:stretch>
                <a:fillRect/>
              </a:stretch>
            </p:blipFill>
            <p:spPr>
              <a:xfrm>
                <a:off x="8987317" y="2641291"/>
                <a:ext cx="149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301F9870-8489-4C32-8513-50C5D0268196}"/>
                  </a:ext>
                </a:extLst>
              </p14:cNvPr>
              <p14:cNvContentPartPr/>
              <p14:nvPr/>
            </p14:nvContentPartPr>
            <p14:xfrm>
              <a:off x="9291877" y="2725171"/>
              <a:ext cx="127440" cy="168840"/>
            </p14:xfrm>
          </p:contentPart>
        </mc:Choice>
        <mc:Fallback xmlns="">
          <p:pic>
            <p:nvPicPr>
              <p:cNvPr id="182" name="Freihand 181">
                <a:extLst>
                  <a:ext uri="{FF2B5EF4-FFF2-40B4-BE49-F238E27FC236}">
                    <a16:creationId xmlns:a16="http://schemas.microsoft.com/office/drawing/2014/main" id="{301F9870-8489-4C32-8513-50C5D0268196}"/>
                  </a:ext>
                </a:extLst>
              </p:cNvPr>
              <p:cNvPicPr/>
              <p:nvPr/>
            </p:nvPicPr>
            <p:blipFill>
              <a:blip r:embed="rId299"/>
              <a:stretch>
                <a:fillRect/>
              </a:stretch>
            </p:blipFill>
            <p:spPr>
              <a:xfrm>
                <a:off x="9287557" y="2720851"/>
                <a:ext cx="136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4B4B28C6-F085-4202-B84F-ED3EC81042FB}"/>
                  </a:ext>
                </a:extLst>
              </p14:cNvPr>
              <p14:cNvContentPartPr/>
              <p14:nvPr/>
            </p14:nvContentPartPr>
            <p14:xfrm>
              <a:off x="9310597" y="2735971"/>
              <a:ext cx="117720" cy="171720"/>
            </p14:xfrm>
          </p:contentPart>
        </mc:Choice>
        <mc:Fallback xmlns="">
          <p:pic>
            <p:nvPicPr>
              <p:cNvPr id="183" name="Freihand 182">
                <a:extLst>
                  <a:ext uri="{FF2B5EF4-FFF2-40B4-BE49-F238E27FC236}">
                    <a16:creationId xmlns:a16="http://schemas.microsoft.com/office/drawing/2014/main" id="{4B4B28C6-F085-4202-B84F-ED3EC81042FB}"/>
                  </a:ext>
                </a:extLst>
              </p:cNvPr>
              <p:cNvPicPr/>
              <p:nvPr/>
            </p:nvPicPr>
            <p:blipFill>
              <a:blip r:embed="rId301"/>
              <a:stretch>
                <a:fillRect/>
              </a:stretch>
            </p:blipFill>
            <p:spPr>
              <a:xfrm>
                <a:off x="9306277" y="2731651"/>
                <a:ext cx="126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Freihand 183">
                <a:extLst>
                  <a:ext uri="{FF2B5EF4-FFF2-40B4-BE49-F238E27FC236}">
                    <a16:creationId xmlns:a16="http://schemas.microsoft.com/office/drawing/2014/main" id="{8A2A7CB8-14E2-48E1-B129-3F57E8D00B00}"/>
                  </a:ext>
                </a:extLst>
              </p14:cNvPr>
              <p14:cNvContentPartPr/>
              <p14:nvPr/>
            </p14:nvContentPartPr>
            <p14:xfrm>
              <a:off x="9495997" y="2751091"/>
              <a:ext cx="36000" cy="137880"/>
            </p14:xfrm>
          </p:contentPart>
        </mc:Choice>
        <mc:Fallback xmlns="">
          <p:pic>
            <p:nvPicPr>
              <p:cNvPr id="184" name="Freihand 183">
                <a:extLst>
                  <a:ext uri="{FF2B5EF4-FFF2-40B4-BE49-F238E27FC236}">
                    <a16:creationId xmlns:a16="http://schemas.microsoft.com/office/drawing/2014/main" id="{8A2A7CB8-14E2-48E1-B129-3F57E8D00B00}"/>
                  </a:ext>
                </a:extLst>
              </p:cNvPr>
              <p:cNvPicPr/>
              <p:nvPr/>
            </p:nvPicPr>
            <p:blipFill>
              <a:blip r:embed="rId303"/>
              <a:stretch>
                <a:fillRect/>
              </a:stretch>
            </p:blipFill>
            <p:spPr>
              <a:xfrm>
                <a:off x="9491677" y="2746771"/>
                <a:ext cx="44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Freihand 184">
                <a:extLst>
                  <a:ext uri="{FF2B5EF4-FFF2-40B4-BE49-F238E27FC236}">
                    <a16:creationId xmlns:a16="http://schemas.microsoft.com/office/drawing/2014/main" id="{E1F822DF-9DA8-4139-83C4-DFE7DF23E84D}"/>
                  </a:ext>
                </a:extLst>
              </p14:cNvPr>
              <p14:cNvContentPartPr/>
              <p14:nvPr/>
            </p14:nvContentPartPr>
            <p14:xfrm>
              <a:off x="9434437" y="2752171"/>
              <a:ext cx="189000" cy="158760"/>
            </p14:xfrm>
          </p:contentPart>
        </mc:Choice>
        <mc:Fallback xmlns="">
          <p:pic>
            <p:nvPicPr>
              <p:cNvPr id="185" name="Freihand 184">
                <a:extLst>
                  <a:ext uri="{FF2B5EF4-FFF2-40B4-BE49-F238E27FC236}">
                    <a16:creationId xmlns:a16="http://schemas.microsoft.com/office/drawing/2014/main" id="{E1F822DF-9DA8-4139-83C4-DFE7DF23E84D}"/>
                  </a:ext>
                </a:extLst>
              </p:cNvPr>
              <p:cNvPicPr/>
              <p:nvPr/>
            </p:nvPicPr>
            <p:blipFill>
              <a:blip r:embed="rId305"/>
              <a:stretch>
                <a:fillRect/>
              </a:stretch>
            </p:blipFill>
            <p:spPr>
              <a:xfrm>
                <a:off x="9430117" y="2747851"/>
                <a:ext cx="197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Freihand 185">
                <a:extLst>
                  <a:ext uri="{FF2B5EF4-FFF2-40B4-BE49-F238E27FC236}">
                    <a16:creationId xmlns:a16="http://schemas.microsoft.com/office/drawing/2014/main" id="{8D0F23F3-523C-4D77-AD97-2082B02323CE}"/>
                  </a:ext>
                </a:extLst>
              </p14:cNvPr>
              <p14:cNvContentPartPr/>
              <p14:nvPr/>
            </p14:nvContentPartPr>
            <p14:xfrm>
              <a:off x="9678157" y="2827771"/>
              <a:ext cx="135360" cy="8280"/>
            </p14:xfrm>
          </p:contentPart>
        </mc:Choice>
        <mc:Fallback xmlns="">
          <p:pic>
            <p:nvPicPr>
              <p:cNvPr id="186" name="Freihand 185">
                <a:extLst>
                  <a:ext uri="{FF2B5EF4-FFF2-40B4-BE49-F238E27FC236}">
                    <a16:creationId xmlns:a16="http://schemas.microsoft.com/office/drawing/2014/main" id="{8D0F23F3-523C-4D77-AD97-2082B02323CE}"/>
                  </a:ext>
                </a:extLst>
              </p:cNvPr>
              <p:cNvPicPr/>
              <p:nvPr/>
            </p:nvPicPr>
            <p:blipFill>
              <a:blip r:embed="rId307"/>
              <a:stretch>
                <a:fillRect/>
              </a:stretch>
            </p:blipFill>
            <p:spPr>
              <a:xfrm>
                <a:off x="9673837" y="2823451"/>
                <a:ext cx="144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7" name="Freihand 186">
                <a:extLst>
                  <a:ext uri="{FF2B5EF4-FFF2-40B4-BE49-F238E27FC236}">
                    <a16:creationId xmlns:a16="http://schemas.microsoft.com/office/drawing/2014/main" id="{2303C2F0-03F0-4775-9073-DF249658E250}"/>
                  </a:ext>
                </a:extLst>
              </p14:cNvPr>
              <p14:cNvContentPartPr/>
              <p14:nvPr/>
            </p14:nvContentPartPr>
            <p14:xfrm>
              <a:off x="9870757" y="2792491"/>
              <a:ext cx="79560" cy="98640"/>
            </p14:xfrm>
          </p:contentPart>
        </mc:Choice>
        <mc:Fallback xmlns="">
          <p:pic>
            <p:nvPicPr>
              <p:cNvPr id="187" name="Freihand 186">
                <a:extLst>
                  <a:ext uri="{FF2B5EF4-FFF2-40B4-BE49-F238E27FC236}">
                    <a16:creationId xmlns:a16="http://schemas.microsoft.com/office/drawing/2014/main" id="{2303C2F0-03F0-4775-9073-DF249658E250}"/>
                  </a:ext>
                </a:extLst>
              </p:cNvPr>
              <p:cNvPicPr/>
              <p:nvPr/>
            </p:nvPicPr>
            <p:blipFill>
              <a:blip r:embed="rId309"/>
              <a:stretch>
                <a:fillRect/>
              </a:stretch>
            </p:blipFill>
            <p:spPr>
              <a:xfrm>
                <a:off x="9866437" y="2788171"/>
                <a:ext cx="88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8" name="Freihand 187">
                <a:extLst>
                  <a:ext uri="{FF2B5EF4-FFF2-40B4-BE49-F238E27FC236}">
                    <a16:creationId xmlns:a16="http://schemas.microsoft.com/office/drawing/2014/main" id="{8B65200C-7442-4521-B310-6CD1F55E9BE3}"/>
                  </a:ext>
                </a:extLst>
              </p14:cNvPr>
              <p14:cNvContentPartPr/>
              <p14:nvPr/>
            </p14:nvContentPartPr>
            <p14:xfrm>
              <a:off x="9989557" y="2770531"/>
              <a:ext cx="420480" cy="113400"/>
            </p14:xfrm>
          </p:contentPart>
        </mc:Choice>
        <mc:Fallback xmlns="">
          <p:pic>
            <p:nvPicPr>
              <p:cNvPr id="188" name="Freihand 187">
                <a:extLst>
                  <a:ext uri="{FF2B5EF4-FFF2-40B4-BE49-F238E27FC236}">
                    <a16:creationId xmlns:a16="http://schemas.microsoft.com/office/drawing/2014/main" id="{8B65200C-7442-4521-B310-6CD1F55E9BE3}"/>
                  </a:ext>
                </a:extLst>
              </p:cNvPr>
              <p:cNvPicPr/>
              <p:nvPr/>
            </p:nvPicPr>
            <p:blipFill>
              <a:blip r:embed="rId311"/>
              <a:stretch>
                <a:fillRect/>
              </a:stretch>
            </p:blipFill>
            <p:spPr>
              <a:xfrm>
                <a:off x="9985237" y="2766211"/>
                <a:ext cx="42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Freihand 209">
                <a:extLst>
                  <a:ext uri="{FF2B5EF4-FFF2-40B4-BE49-F238E27FC236}">
                    <a16:creationId xmlns:a16="http://schemas.microsoft.com/office/drawing/2014/main" id="{E241278C-A229-406B-98EB-E9E4A4A86C72}"/>
                  </a:ext>
                </a:extLst>
              </p14:cNvPr>
              <p14:cNvContentPartPr/>
              <p14:nvPr/>
            </p14:nvContentPartPr>
            <p14:xfrm>
              <a:off x="10063717" y="2998771"/>
              <a:ext cx="178560" cy="146880"/>
            </p14:xfrm>
          </p:contentPart>
        </mc:Choice>
        <mc:Fallback xmlns="">
          <p:pic>
            <p:nvPicPr>
              <p:cNvPr id="210" name="Freihand 209">
                <a:extLst>
                  <a:ext uri="{FF2B5EF4-FFF2-40B4-BE49-F238E27FC236}">
                    <a16:creationId xmlns:a16="http://schemas.microsoft.com/office/drawing/2014/main" id="{E241278C-A229-406B-98EB-E9E4A4A86C72}"/>
                  </a:ext>
                </a:extLst>
              </p:cNvPr>
              <p:cNvPicPr/>
              <p:nvPr/>
            </p:nvPicPr>
            <p:blipFill>
              <a:blip r:embed="rId313"/>
              <a:stretch>
                <a:fillRect/>
              </a:stretch>
            </p:blipFill>
            <p:spPr>
              <a:xfrm>
                <a:off x="10059397" y="2994451"/>
                <a:ext cx="187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1" name="Freihand 210">
                <a:extLst>
                  <a:ext uri="{FF2B5EF4-FFF2-40B4-BE49-F238E27FC236}">
                    <a16:creationId xmlns:a16="http://schemas.microsoft.com/office/drawing/2014/main" id="{4676CDB1-F68C-4F9F-A302-12FF49578BE3}"/>
                  </a:ext>
                </a:extLst>
              </p14:cNvPr>
              <p14:cNvContentPartPr/>
              <p14:nvPr/>
            </p14:nvContentPartPr>
            <p14:xfrm>
              <a:off x="9818917" y="2960971"/>
              <a:ext cx="96840" cy="195480"/>
            </p14:xfrm>
          </p:contentPart>
        </mc:Choice>
        <mc:Fallback xmlns="">
          <p:pic>
            <p:nvPicPr>
              <p:cNvPr id="211" name="Freihand 210">
                <a:extLst>
                  <a:ext uri="{FF2B5EF4-FFF2-40B4-BE49-F238E27FC236}">
                    <a16:creationId xmlns:a16="http://schemas.microsoft.com/office/drawing/2014/main" id="{4676CDB1-F68C-4F9F-A302-12FF49578BE3}"/>
                  </a:ext>
                </a:extLst>
              </p:cNvPr>
              <p:cNvPicPr/>
              <p:nvPr/>
            </p:nvPicPr>
            <p:blipFill>
              <a:blip r:embed="rId315"/>
              <a:stretch>
                <a:fillRect/>
              </a:stretch>
            </p:blipFill>
            <p:spPr>
              <a:xfrm>
                <a:off x="9814597" y="2956651"/>
                <a:ext cx="105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0" name="Freihand 229">
                <a:extLst>
                  <a:ext uri="{FF2B5EF4-FFF2-40B4-BE49-F238E27FC236}">
                    <a16:creationId xmlns:a16="http://schemas.microsoft.com/office/drawing/2014/main" id="{CE3645E4-6942-4DCC-A8EB-A614C2E38DAC}"/>
                  </a:ext>
                </a:extLst>
              </p14:cNvPr>
              <p14:cNvContentPartPr/>
              <p14:nvPr/>
            </p14:nvContentPartPr>
            <p14:xfrm>
              <a:off x="9877237" y="3516451"/>
              <a:ext cx="464760" cy="91440"/>
            </p14:xfrm>
          </p:contentPart>
        </mc:Choice>
        <mc:Fallback xmlns="">
          <p:pic>
            <p:nvPicPr>
              <p:cNvPr id="230" name="Freihand 229">
                <a:extLst>
                  <a:ext uri="{FF2B5EF4-FFF2-40B4-BE49-F238E27FC236}">
                    <a16:creationId xmlns:a16="http://schemas.microsoft.com/office/drawing/2014/main" id="{CE3645E4-6942-4DCC-A8EB-A614C2E38DAC}"/>
                  </a:ext>
                </a:extLst>
              </p:cNvPr>
              <p:cNvPicPr/>
              <p:nvPr/>
            </p:nvPicPr>
            <p:blipFill>
              <a:blip r:embed="rId317"/>
              <a:stretch>
                <a:fillRect/>
              </a:stretch>
            </p:blipFill>
            <p:spPr>
              <a:xfrm>
                <a:off x="9872917" y="3512131"/>
                <a:ext cx="473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1" name="Freihand 230">
                <a:extLst>
                  <a:ext uri="{FF2B5EF4-FFF2-40B4-BE49-F238E27FC236}">
                    <a16:creationId xmlns:a16="http://schemas.microsoft.com/office/drawing/2014/main" id="{87027E0E-8F06-4EFC-A60F-967858B80550}"/>
                  </a:ext>
                </a:extLst>
              </p14:cNvPr>
              <p14:cNvContentPartPr/>
              <p14:nvPr/>
            </p14:nvContentPartPr>
            <p14:xfrm>
              <a:off x="9690397" y="3498811"/>
              <a:ext cx="236520" cy="212040"/>
            </p14:xfrm>
          </p:contentPart>
        </mc:Choice>
        <mc:Fallback xmlns="">
          <p:pic>
            <p:nvPicPr>
              <p:cNvPr id="231" name="Freihand 230">
                <a:extLst>
                  <a:ext uri="{FF2B5EF4-FFF2-40B4-BE49-F238E27FC236}">
                    <a16:creationId xmlns:a16="http://schemas.microsoft.com/office/drawing/2014/main" id="{87027E0E-8F06-4EFC-A60F-967858B80550}"/>
                  </a:ext>
                </a:extLst>
              </p:cNvPr>
              <p:cNvPicPr/>
              <p:nvPr/>
            </p:nvPicPr>
            <p:blipFill>
              <a:blip r:embed="rId319"/>
              <a:stretch>
                <a:fillRect/>
              </a:stretch>
            </p:blipFill>
            <p:spPr>
              <a:xfrm>
                <a:off x="9686077" y="3494491"/>
                <a:ext cx="245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3" name="Freihand 232">
                <a:extLst>
                  <a:ext uri="{FF2B5EF4-FFF2-40B4-BE49-F238E27FC236}">
                    <a16:creationId xmlns:a16="http://schemas.microsoft.com/office/drawing/2014/main" id="{A1FFA211-1A7D-4A3E-B623-9397D8CB069E}"/>
                  </a:ext>
                </a:extLst>
              </p14:cNvPr>
              <p14:cNvContentPartPr/>
              <p14:nvPr/>
            </p14:nvContentPartPr>
            <p14:xfrm>
              <a:off x="8927917" y="3222691"/>
              <a:ext cx="86760" cy="787680"/>
            </p14:xfrm>
          </p:contentPart>
        </mc:Choice>
        <mc:Fallback xmlns="">
          <p:pic>
            <p:nvPicPr>
              <p:cNvPr id="233" name="Freihand 232">
                <a:extLst>
                  <a:ext uri="{FF2B5EF4-FFF2-40B4-BE49-F238E27FC236}">
                    <a16:creationId xmlns:a16="http://schemas.microsoft.com/office/drawing/2014/main" id="{A1FFA211-1A7D-4A3E-B623-9397D8CB069E}"/>
                  </a:ext>
                </a:extLst>
              </p:cNvPr>
              <p:cNvPicPr/>
              <p:nvPr/>
            </p:nvPicPr>
            <p:blipFill>
              <a:blip r:embed="rId321"/>
              <a:stretch>
                <a:fillRect/>
              </a:stretch>
            </p:blipFill>
            <p:spPr>
              <a:xfrm>
                <a:off x="8923597" y="3218371"/>
                <a:ext cx="954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4" name="Freihand 233">
                <a:extLst>
                  <a:ext uri="{FF2B5EF4-FFF2-40B4-BE49-F238E27FC236}">
                    <a16:creationId xmlns:a16="http://schemas.microsoft.com/office/drawing/2014/main" id="{3B575C6E-89D2-40B5-AD3B-2C92066DACA7}"/>
                  </a:ext>
                </a:extLst>
              </p14:cNvPr>
              <p14:cNvContentPartPr/>
              <p14:nvPr/>
            </p14:nvContentPartPr>
            <p14:xfrm>
              <a:off x="8811277" y="3961051"/>
              <a:ext cx="914040" cy="46080"/>
            </p14:xfrm>
          </p:contentPart>
        </mc:Choice>
        <mc:Fallback xmlns="">
          <p:pic>
            <p:nvPicPr>
              <p:cNvPr id="234" name="Freihand 233">
                <a:extLst>
                  <a:ext uri="{FF2B5EF4-FFF2-40B4-BE49-F238E27FC236}">
                    <a16:creationId xmlns:a16="http://schemas.microsoft.com/office/drawing/2014/main" id="{3B575C6E-89D2-40B5-AD3B-2C92066DACA7}"/>
                  </a:ext>
                </a:extLst>
              </p:cNvPr>
              <p:cNvPicPr/>
              <p:nvPr/>
            </p:nvPicPr>
            <p:blipFill>
              <a:blip r:embed="rId323"/>
              <a:stretch>
                <a:fillRect/>
              </a:stretch>
            </p:blipFill>
            <p:spPr>
              <a:xfrm>
                <a:off x="8806957" y="3956731"/>
                <a:ext cx="922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5" name="Freihand 234">
                <a:extLst>
                  <a:ext uri="{FF2B5EF4-FFF2-40B4-BE49-F238E27FC236}">
                    <a16:creationId xmlns:a16="http://schemas.microsoft.com/office/drawing/2014/main" id="{B31E9A75-84B5-4232-969E-887B3D1E7B48}"/>
                  </a:ext>
                </a:extLst>
              </p14:cNvPr>
              <p14:cNvContentPartPr/>
              <p14:nvPr/>
            </p14:nvContentPartPr>
            <p14:xfrm>
              <a:off x="9693637" y="3939451"/>
              <a:ext cx="84240" cy="131760"/>
            </p14:xfrm>
          </p:contentPart>
        </mc:Choice>
        <mc:Fallback xmlns="">
          <p:pic>
            <p:nvPicPr>
              <p:cNvPr id="235" name="Freihand 234">
                <a:extLst>
                  <a:ext uri="{FF2B5EF4-FFF2-40B4-BE49-F238E27FC236}">
                    <a16:creationId xmlns:a16="http://schemas.microsoft.com/office/drawing/2014/main" id="{B31E9A75-84B5-4232-969E-887B3D1E7B48}"/>
                  </a:ext>
                </a:extLst>
              </p:cNvPr>
              <p:cNvPicPr/>
              <p:nvPr/>
            </p:nvPicPr>
            <p:blipFill>
              <a:blip r:embed="rId325"/>
              <a:stretch>
                <a:fillRect/>
              </a:stretch>
            </p:blipFill>
            <p:spPr>
              <a:xfrm>
                <a:off x="9689317" y="3935131"/>
                <a:ext cx="92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7" name="Freihand 236">
                <a:extLst>
                  <a:ext uri="{FF2B5EF4-FFF2-40B4-BE49-F238E27FC236}">
                    <a16:creationId xmlns:a16="http://schemas.microsoft.com/office/drawing/2014/main" id="{42EA4E58-4816-4DF2-B76D-A64EEF587946}"/>
                  </a:ext>
                </a:extLst>
              </p14:cNvPr>
              <p14:cNvContentPartPr/>
              <p14:nvPr/>
            </p14:nvContentPartPr>
            <p14:xfrm>
              <a:off x="8868157" y="3081211"/>
              <a:ext cx="215640" cy="154440"/>
            </p14:xfrm>
          </p:contentPart>
        </mc:Choice>
        <mc:Fallback xmlns="">
          <p:pic>
            <p:nvPicPr>
              <p:cNvPr id="237" name="Freihand 236">
                <a:extLst>
                  <a:ext uri="{FF2B5EF4-FFF2-40B4-BE49-F238E27FC236}">
                    <a16:creationId xmlns:a16="http://schemas.microsoft.com/office/drawing/2014/main" id="{42EA4E58-4816-4DF2-B76D-A64EEF587946}"/>
                  </a:ext>
                </a:extLst>
              </p:cNvPr>
              <p:cNvPicPr/>
              <p:nvPr/>
            </p:nvPicPr>
            <p:blipFill>
              <a:blip r:embed="rId327"/>
              <a:stretch>
                <a:fillRect/>
              </a:stretch>
            </p:blipFill>
            <p:spPr>
              <a:xfrm>
                <a:off x="8863837" y="3076891"/>
                <a:ext cx="22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9" name="Freihand 238">
                <a:extLst>
                  <a:ext uri="{FF2B5EF4-FFF2-40B4-BE49-F238E27FC236}">
                    <a16:creationId xmlns:a16="http://schemas.microsoft.com/office/drawing/2014/main" id="{CE32C72A-EB63-4928-9514-CDE8DD94CA57}"/>
                  </a:ext>
                </a:extLst>
              </p14:cNvPr>
              <p14:cNvContentPartPr/>
              <p14:nvPr/>
            </p14:nvContentPartPr>
            <p14:xfrm>
              <a:off x="8590237" y="3122611"/>
              <a:ext cx="91800" cy="215280"/>
            </p14:xfrm>
          </p:contentPart>
        </mc:Choice>
        <mc:Fallback xmlns="">
          <p:pic>
            <p:nvPicPr>
              <p:cNvPr id="239" name="Freihand 238">
                <a:extLst>
                  <a:ext uri="{FF2B5EF4-FFF2-40B4-BE49-F238E27FC236}">
                    <a16:creationId xmlns:a16="http://schemas.microsoft.com/office/drawing/2014/main" id="{CE32C72A-EB63-4928-9514-CDE8DD94CA57}"/>
                  </a:ext>
                </a:extLst>
              </p:cNvPr>
              <p:cNvPicPr/>
              <p:nvPr/>
            </p:nvPicPr>
            <p:blipFill>
              <a:blip r:embed="rId329"/>
              <a:stretch>
                <a:fillRect/>
              </a:stretch>
            </p:blipFill>
            <p:spPr>
              <a:xfrm>
                <a:off x="8585917" y="3118291"/>
                <a:ext cx="100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0" name="Freihand 239">
                <a:extLst>
                  <a:ext uri="{FF2B5EF4-FFF2-40B4-BE49-F238E27FC236}">
                    <a16:creationId xmlns:a16="http://schemas.microsoft.com/office/drawing/2014/main" id="{8584CD58-77BA-453E-BBD6-5E9F30F3B9A0}"/>
                  </a:ext>
                </a:extLst>
              </p14:cNvPr>
              <p14:cNvContentPartPr/>
              <p14:nvPr/>
            </p14:nvContentPartPr>
            <p14:xfrm>
              <a:off x="8682397" y="3095971"/>
              <a:ext cx="80640" cy="117720"/>
            </p14:xfrm>
          </p:contentPart>
        </mc:Choice>
        <mc:Fallback xmlns="">
          <p:pic>
            <p:nvPicPr>
              <p:cNvPr id="240" name="Freihand 239">
                <a:extLst>
                  <a:ext uri="{FF2B5EF4-FFF2-40B4-BE49-F238E27FC236}">
                    <a16:creationId xmlns:a16="http://schemas.microsoft.com/office/drawing/2014/main" id="{8584CD58-77BA-453E-BBD6-5E9F30F3B9A0}"/>
                  </a:ext>
                </a:extLst>
              </p:cNvPr>
              <p:cNvPicPr/>
              <p:nvPr/>
            </p:nvPicPr>
            <p:blipFill>
              <a:blip r:embed="rId331"/>
              <a:stretch>
                <a:fillRect/>
              </a:stretch>
            </p:blipFill>
            <p:spPr>
              <a:xfrm>
                <a:off x="8678077" y="3091651"/>
                <a:ext cx="89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1" name="Freihand 240">
                <a:extLst>
                  <a:ext uri="{FF2B5EF4-FFF2-40B4-BE49-F238E27FC236}">
                    <a16:creationId xmlns:a16="http://schemas.microsoft.com/office/drawing/2014/main" id="{77312C43-922F-4B06-818A-550EE58115C9}"/>
                  </a:ext>
                </a:extLst>
              </p14:cNvPr>
              <p14:cNvContentPartPr/>
              <p14:nvPr/>
            </p14:nvContentPartPr>
            <p14:xfrm>
              <a:off x="8725597" y="3103531"/>
              <a:ext cx="105480" cy="119880"/>
            </p14:xfrm>
          </p:contentPart>
        </mc:Choice>
        <mc:Fallback xmlns="">
          <p:pic>
            <p:nvPicPr>
              <p:cNvPr id="241" name="Freihand 240">
                <a:extLst>
                  <a:ext uri="{FF2B5EF4-FFF2-40B4-BE49-F238E27FC236}">
                    <a16:creationId xmlns:a16="http://schemas.microsoft.com/office/drawing/2014/main" id="{77312C43-922F-4B06-818A-550EE58115C9}"/>
                  </a:ext>
                </a:extLst>
              </p:cNvPr>
              <p:cNvPicPr/>
              <p:nvPr/>
            </p:nvPicPr>
            <p:blipFill>
              <a:blip r:embed="rId333"/>
              <a:stretch>
                <a:fillRect/>
              </a:stretch>
            </p:blipFill>
            <p:spPr>
              <a:xfrm>
                <a:off x="8721277" y="3099211"/>
                <a:ext cx="114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2" name="Freihand 241">
                <a:extLst>
                  <a:ext uri="{FF2B5EF4-FFF2-40B4-BE49-F238E27FC236}">
                    <a16:creationId xmlns:a16="http://schemas.microsoft.com/office/drawing/2014/main" id="{48CCA7F0-9A35-49BF-9343-E61711B6D9E5}"/>
                  </a:ext>
                </a:extLst>
              </p14:cNvPr>
              <p14:cNvContentPartPr/>
              <p14:nvPr/>
            </p14:nvContentPartPr>
            <p14:xfrm>
              <a:off x="8819197" y="3072571"/>
              <a:ext cx="35280" cy="173160"/>
            </p14:xfrm>
          </p:contentPart>
        </mc:Choice>
        <mc:Fallback xmlns="">
          <p:pic>
            <p:nvPicPr>
              <p:cNvPr id="242" name="Freihand 241">
                <a:extLst>
                  <a:ext uri="{FF2B5EF4-FFF2-40B4-BE49-F238E27FC236}">
                    <a16:creationId xmlns:a16="http://schemas.microsoft.com/office/drawing/2014/main" id="{48CCA7F0-9A35-49BF-9343-E61711B6D9E5}"/>
                  </a:ext>
                </a:extLst>
              </p:cNvPr>
              <p:cNvPicPr/>
              <p:nvPr/>
            </p:nvPicPr>
            <p:blipFill>
              <a:blip r:embed="rId335"/>
              <a:stretch>
                <a:fillRect/>
              </a:stretch>
            </p:blipFill>
            <p:spPr>
              <a:xfrm>
                <a:off x="8814877" y="3068251"/>
                <a:ext cx="43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3" name="Freihand 242">
                <a:extLst>
                  <a:ext uri="{FF2B5EF4-FFF2-40B4-BE49-F238E27FC236}">
                    <a16:creationId xmlns:a16="http://schemas.microsoft.com/office/drawing/2014/main" id="{A29318C8-D402-43D5-AA32-12C7E64C4F22}"/>
                  </a:ext>
                </a:extLst>
              </p14:cNvPr>
              <p14:cNvContentPartPr/>
              <p14:nvPr/>
            </p14:nvContentPartPr>
            <p14:xfrm>
              <a:off x="9594277" y="4047451"/>
              <a:ext cx="96840" cy="126360"/>
            </p14:xfrm>
          </p:contentPart>
        </mc:Choice>
        <mc:Fallback xmlns="">
          <p:pic>
            <p:nvPicPr>
              <p:cNvPr id="243" name="Freihand 242">
                <a:extLst>
                  <a:ext uri="{FF2B5EF4-FFF2-40B4-BE49-F238E27FC236}">
                    <a16:creationId xmlns:a16="http://schemas.microsoft.com/office/drawing/2014/main" id="{A29318C8-D402-43D5-AA32-12C7E64C4F22}"/>
                  </a:ext>
                </a:extLst>
              </p:cNvPr>
              <p:cNvPicPr/>
              <p:nvPr/>
            </p:nvPicPr>
            <p:blipFill>
              <a:blip r:embed="rId337"/>
              <a:stretch>
                <a:fillRect/>
              </a:stretch>
            </p:blipFill>
            <p:spPr>
              <a:xfrm>
                <a:off x="9589957" y="4043131"/>
                <a:ext cx="105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4" name="Freihand 243">
                <a:extLst>
                  <a:ext uri="{FF2B5EF4-FFF2-40B4-BE49-F238E27FC236}">
                    <a16:creationId xmlns:a16="http://schemas.microsoft.com/office/drawing/2014/main" id="{9C79616A-65BA-47C1-91FA-C97D1B48A248}"/>
                  </a:ext>
                </a:extLst>
              </p14:cNvPr>
              <p14:cNvContentPartPr/>
              <p14:nvPr/>
            </p14:nvContentPartPr>
            <p14:xfrm>
              <a:off x="9601837" y="4041691"/>
              <a:ext cx="137880" cy="93960"/>
            </p14:xfrm>
          </p:contentPart>
        </mc:Choice>
        <mc:Fallback xmlns="">
          <p:pic>
            <p:nvPicPr>
              <p:cNvPr id="244" name="Freihand 243">
                <a:extLst>
                  <a:ext uri="{FF2B5EF4-FFF2-40B4-BE49-F238E27FC236}">
                    <a16:creationId xmlns:a16="http://schemas.microsoft.com/office/drawing/2014/main" id="{9C79616A-65BA-47C1-91FA-C97D1B48A248}"/>
                  </a:ext>
                </a:extLst>
              </p:cNvPr>
              <p:cNvPicPr/>
              <p:nvPr/>
            </p:nvPicPr>
            <p:blipFill>
              <a:blip r:embed="rId339"/>
              <a:stretch>
                <a:fillRect/>
              </a:stretch>
            </p:blipFill>
            <p:spPr>
              <a:xfrm>
                <a:off x="9597517" y="4037371"/>
                <a:ext cx="146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6" name="Freihand 245">
                <a:extLst>
                  <a:ext uri="{FF2B5EF4-FFF2-40B4-BE49-F238E27FC236}">
                    <a16:creationId xmlns:a16="http://schemas.microsoft.com/office/drawing/2014/main" id="{84A8FA1D-84B0-48A5-A934-C72A3AEAA40F}"/>
                  </a:ext>
                </a:extLst>
              </p14:cNvPr>
              <p14:cNvContentPartPr/>
              <p14:nvPr/>
            </p14:nvContentPartPr>
            <p14:xfrm>
              <a:off x="8566477" y="3241771"/>
              <a:ext cx="321840" cy="187200"/>
            </p14:xfrm>
          </p:contentPart>
        </mc:Choice>
        <mc:Fallback xmlns="">
          <p:pic>
            <p:nvPicPr>
              <p:cNvPr id="246" name="Freihand 245">
                <a:extLst>
                  <a:ext uri="{FF2B5EF4-FFF2-40B4-BE49-F238E27FC236}">
                    <a16:creationId xmlns:a16="http://schemas.microsoft.com/office/drawing/2014/main" id="{84A8FA1D-84B0-48A5-A934-C72A3AEAA40F}"/>
                  </a:ext>
                </a:extLst>
              </p:cNvPr>
              <p:cNvPicPr/>
              <p:nvPr/>
            </p:nvPicPr>
            <p:blipFill>
              <a:blip r:embed="rId341"/>
              <a:stretch>
                <a:fillRect/>
              </a:stretch>
            </p:blipFill>
            <p:spPr>
              <a:xfrm>
                <a:off x="8562157" y="3237451"/>
                <a:ext cx="330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8" name="Freihand 247">
                <a:extLst>
                  <a:ext uri="{FF2B5EF4-FFF2-40B4-BE49-F238E27FC236}">
                    <a16:creationId xmlns:a16="http://schemas.microsoft.com/office/drawing/2014/main" id="{533EB310-8A57-4AC0-A9A4-FACEF1D8C5B1}"/>
                  </a:ext>
                </a:extLst>
              </p14:cNvPr>
              <p14:cNvContentPartPr/>
              <p14:nvPr/>
            </p14:nvContentPartPr>
            <p14:xfrm>
              <a:off x="11467717" y="3776011"/>
              <a:ext cx="392040" cy="511200"/>
            </p14:xfrm>
          </p:contentPart>
        </mc:Choice>
        <mc:Fallback xmlns="">
          <p:pic>
            <p:nvPicPr>
              <p:cNvPr id="248" name="Freihand 247">
                <a:extLst>
                  <a:ext uri="{FF2B5EF4-FFF2-40B4-BE49-F238E27FC236}">
                    <a16:creationId xmlns:a16="http://schemas.microsoft.com/office/drawing/2014/main" id="{533EB310-8A57-4AC0-A9A4-FACEF1D8C5B1}"/>
                  </a:ext>
                </a:extLst>
              </p:cNvPr>
              <p:cNvPicPr/>
              <p:nvPr/>
            </p:nvPicPr>
            <p:blipFill>
              <a:blip r:embed="rId343"/>
              <a:stretch>
                <a:fillRect/>
              </a:stretch>
            </p:blipFill>
            <p:spPr>
              <a:xfrm>
                <a:off x="11463397" y="3771691"/>
                <a:ext cx="40068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0" name="Freihand 249">
                <a:extLst>
                  <a:ext uri="{FF2B5EF4-FFF2-40B4-BE49-F238E27FC236}">
                    <a16:creationId xmlns:a16="http://schemas.microsoft.com/office/drawing/2014/main" id="{72DA7448-6521-40FF-B2B7-DF0143E849ED}"/>
                  </a:ext>
                </a:extLst>
              </p14:cNvPr>
              <p14:cNvContentPartPr/>
              <p14:nvPr/>
            </p14:nvContentPartPr>
            <p14:xfrm>
              <a:off x="8201077" y="3915691"/>
              <a:ext cx="125640" cy="243720"/>
            </p14:xfrm>
          </p:contentPart>
        </mc:Choice>
        <mc:Fallback xmlns="">
          <p:pic>
            <p:nvPicPr>
              <p:cNvPr id="250" name="Freihand 249">
                <a:extLst>
                  <a:ext uri="{FF2B5EF4-FFF2-40B4-BE49-F238E27FC236}">
                    <a16:creationId xmlns:a16="http://schemas.microsoft.com/office/drawing/2014/main" id="{72DA7448-6521-40FF-B2B7-DF0143E849ED}"/>
                  </a:ext>
                </a:extLst>
              </p:cNvPr>
              <p:cNvPicPr/>
              <p:nvPr/>
            </p:nvPicPr>
            <p:blipFill>
              <a:blip r:embed="rId345"/>
              <a:stretch>
                <a:fillRect/>
              </a:stretch>
            </p:blipFill>
            <p:spPr>
              <a:xfrm>
                <a:off x="8196757" y="3911371"/>
                <a:ext cx="134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1" name="Freihand 250">
                <a:extLst>
                  <a:ext uri="{FF2B5EF4-FFF2-40B4-BE49-F238E27FC236}">
                    <a16:creationId xmlns:a16="http://schemas.microsoft.com/office/drawing/2014/main" id="{C56D7654-F09B-4AC4-A395-DDC0FAB6F922}"/>
                  </a:ext>
                </a:extLst>
              </p14:cNvPr>
              <p14:cNvContentPartPr/>
              <p14:nvPr/>
            </p14:nvContentPartPr>
            <p14:xfrm>
              <a:off x="8303677" y="3848731"/>
              <a:ext cx="99360" cy="144000"/>
            </p14:xfrm>
          </p:contentPart>
        </mc:Choice>
        <mc:Fallback xmlns="">
          <p:pic>
            <p:nvPicPr>
              <p:cNvPr id="251" name="Freihand 250">
                <a:extLst>
                  <a:ext uri="{FF2B5EF4-FFF2-40B4-BE49-F238E27FC236}">
                    <a16:creationId xmlns:a16="http://schemas.microsoft.com/office/drawing/2014/main" id="{C56D7654-F09B-4AC4-A395-DDC0FAB6F922}"/>
                  </a:ext>
                </a:extLst>
              </p:cNvPr>
              <p:cNvPicPr/>
              <p:nvPr/>
            </p:nvPicPr>
            <p:blipFill>
              <a:blip r:embed="rId347"/>
              <a:stretch>
                <a:fillRect/>
              </a:stretch>
            </p:blipFill>
            <p:spPr>
              <a:xfrm>
                <a:off x="8299357" y="3844411"/>
                <a:ext cx="108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2" name="Freihand 251">
                <a:extLst>
                  <a:ext uri="{FF2B5EF4-FFF2-40B4-BE49-F238E27FC236}">
                    <a16:creationId xmlns:a16="http://schemas.microsoft.com/office/drawing/2014/main" id="{2A6D9C3F-8F67-483B-B6C3-078E1CF969C8}"/>
                  </a:ext>
                </a:extLst>
              </p14:cNvPr>
              <p14:cNvContentPartPr/>
              <p14:nvPr/>
            </p14:nvContentPartPr>
            <p14:xfrm>
              <a:off x="8375677" y="3858451"/>
              <a:ext cx="27720" cy="102600"/>
            </p14:xfrm>
          </p:contentPart>
        </mc:Choice>
        <mc:Fallback xmlns="">
          <p:pic>
            <p:nvPicPr>
              <p:cNvPr id="252" name="Freihand 251">
                <a:extLst>
                  <a:ext uri="{FF2B5EF4-FFF2-40B4-BE49-F238E27FC236}">
                    <a16:creationId xmlns:a16="http://schemas.microsoft.com/office/drawing/2014/main" id="{2A6D9C3F-8F67-483B-B6C3-078E1CF969C8}"/>
                  </a:ext>
                </a:extLst>
              </p:cNvPr>
              <p:cNvPicPr/>
              <p:nvPr/>
            </p:nvPicPr>
            <p:blipFill>
              <a:blip r:embed="rId349"/>
              <a:stretch>
                <a:fillRect/>
              </a:stretch>
            </p:blipFill>
            <p:spPr>
              <a:xfrm>
                <a:off x="8371357" y="3854131"/>
                <a:ext cx="36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3" name="Freihand 252">
                <a:extLst>
                  <a:ext uri="{FF2B5EF4-FFF2-40B4-BE49-F238E27FC236}">
                    <a16:creationId xmlns:a16="http://schemas.microsoft.com/office/drawing/2014/main" id="{92DEF0C4-86C7-4321-8FFB-537CD5D99E79}"/>
                  </a:ext>
                </a:extLst>
              </p14:cNvPr>
              <p14:cNvContentPartPr/>
              <p14:nvPr/>
            </p14:nvContentPartPr>
            <p14:xfrm>
              <a:off x="8343277" y="3785731"/>
              <a:ext cx="118440" cy="187560"/>
            </p14:xfrm>
          </p:contentPart>
        </mc:Choice>
        <mc:Fallback xmlns="">
          <p:pic>
            <p:nvPicPr>
              <p:cNvPr id="253" name="Freihand 252">
                <a:extLst>
                  <a:ext uri="{FF2B5EF4-FFF2-40B4-BE49-F238E27FC236}">
                    <a16:creationId xmlns:a16="http://schemas.microsoft.com/office/drawing/2014/main" id="{92DEF0C4-86C7-4321-8FFB-537CD5D99E79}"/>
                  </a:ext>
                </a:extLst>
              </p:cNvPr>
              <p:cNvPicPr/>
              <p:nvPr/>
            </p:nvPicPr>
            <p:blipFill>
              <a:blip r:embed="rId351"/>
              <a:stretch>
                <a:fillRect/>
              </a:stretch>
            </p:blipFill>
            <p:spPr>
              <a:xfrm>
                <a:off x="8338957" y="3781411"/>
                <a:ext cx="127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5" name="Freihand 254">
                <a:extLst>
                  <a:ext uri="{FF2B5EF4-FFF2-40B4-BE49-F238E27FC236}">
                    <a16:creationId xmlns:a16="http://schemas.microsoft.com/office/drawing/2014/main" id="{0725FFB4-AD65-46BC-90D6-96448A43CBF1}"/>
                  </a:ext>
                </a:extLst>
              </p14:cNvPr>
              <p14:cNvContentPartPr/>
              <p14:nvPr/>
            </p14:nvContentPartPr>
            <p14:xfrm>
              <a:off x="8462437" y="3753331"/>
              <a:ext cx="88560" cy="63720"/>
            </p14:xfrm>
          </p:contentPart>
        </mc:Choice>
        <mc:Fallback xmlns="">
          <p:pic>
            <p:nvPicPr>
              <p:cNvPr id="255" name="Freihand 254">
                <a:extLst>
                  <a:ext uri="{FF2B5EF4-FFF2-40B4-BE49-F238E27FC236}">
                    <a16:creationId xmlns:a16="http://schemas.microsoft.com/office/drawing/2014/main" id="{0725FFB4-AD65-46BC-90D6-96448A43CBF1}"/>
                  </a:ext>
                </a:extLst>
              </p:cNvPr>
              <p:cNvPicPr/>
              <p:nvPr/>
            </p:nvPicPr>
            <p:blipFill>
              <a:blip r:embed="rId353"/>
              <a:stretch>
                <a:fillRect/>
              </a:stretch>
            </p:blipFill>
            <p:spPr>
              <a:xfrm>
                <a:off x="8458117" y="3749011"/>
                <a:ext cx="97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6" name="Freihand 255">
                <a:extLst>
                  <a:ext uri="{FF2B5EF4-FFF2-40B4-BE49-F238E27FC236}">
                    <a16:creationId xmlns:a16="http://schemas.microsoft.com/office/drawing/2014/main" id="{A1D5AB83-D03E-4BF7-AC0D-D872D8A49D12}"/>
                  </a:ext>
                </a:extLst>
              </p14:cNvPr>
              <p14:cNvContentPartPr/>
              <p14:nvPr/>
            </p14:nvContentPartPr>
            <p14:xfrm>
              <a:off x="8484037" y="3782851"/>
              <a:ext cx="83520" cy="60120"/>
            </p14:xfrm>
          </p:contentPart>
        </mc:Choice>
        <mc:Fallback xmlns="">
          <p:pic>
            <p:nvPicPr>
              <p:cNvPr id="256" name="Freihand 255">
                <a:extLst>
                  <a:ext uri="{FF2B5EF4-FFF2-40B4-BE49-F238E27FC236}">
                    <a16:creationId xmlns:a16="http://schemas.microsoft.com/office/drawing/2014/main" id="{A1D5AB83-D03E-4BF7-AC0D-D872D8A49D12}"/>
                  </a:ext>
                </a:extLst>
              </p:cNvPr>
              <p:cNvPicPr/>
              <p:nvPr/>
            </p:nvPicPr>
            <p:blipFill>
              <a:blip r:embed="rId355"/>
              <a:stretch>
                <a:fillRect/>
              </a:stretch>
            </p:blipFill>
            <p:spPr>
              <a:xfrm>
                <a:off x="8479717" y="3778531"/>
                <a:ext cx="92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8" name="Freihand 257">
                <a:extLst>
                  <a:ext uri="{FF2B5EF4-FFF2-40B4-BE49-F238E27FC236}">
                    <a16:creationId xmlns:a16="http://schemas.microsoft.com/office/drawing/2014/main" id="{42D8448A-72F5-411C-9F51-98CB1C728837}"/>
                  </a:ext>
                </a:extLst>
              </p14:cNvPr>
              <p14:cNvContentPartPr/>
              <p14:nvPr/>
            </p14:nvContentPartPr>
            <p14:xfrm>
              <a:off x="8587717" y="3644611"/>
              <a:ext cx="81000" cy="86040"/>
            </p14:xfrm>
          </p:contentPart>
        </mc:Choice>
        <mc:Fallback xmlns="">
          <p:pic>
            <p:nvPicPr>
              <p:cNvPr id="258" name="Freihand 257">
                <a:extLst>
                  <a:ext uri="{FF2B5EF4-FFF2-40B4-BE49-F238E27FC236}">
                    <a16:creationId xmlns:a16="http://schemas.microsoft.com/office/drawing/2014/main" id="{42D8448A-72F5-411C-9F51-98CB1C728837}"/>
                  </a:ext>
                </a:extLst>
              </p:cNvPr>
              <p:cNvPicPr/>
              <p:nvPr/>
            </p:nvPicPr>
            <p:blipFill>
              <a:blip r:embed="rId357"/>
              <a:stretch>
                <a:fillRect/>
              </a:stretch>
            </p:blipFill>
            <p:spPr>
              <a:xfrm>
                <a:off x="8583397" y="3640291"/>
                <a:ext cx="89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9" name="Freihand 258">
                <a:extLst>
                  <a:ext uri="{FF2B5EF4-FFF2-40B4-BE49-F238E27FC236}">
                    <a16:creationId xmlns:a16="http://schemas.microsoft.com/office/drawing/2014/main" id="{9469BDD2-8D1F-4975-8DB2-756486FC20B9}"/>
                  </a:ext>
                </a:extLst>
              </p14:cNvPr>
              <p14:cNvContentPartPr/>
              <p14:nvPr/>
            </p14:nvContentPartPr>
            <p14:xfrm>
              <a:off x="8686717" y="3603931"/>
              <a:ext cx="30240" cy="23040"/>
            </p14:xfrm>
          </p:contentPart>
        </mc:Choice>
        <mc:Fallback xmlns="">
          <p:pic>
            <p:nvPicPr>
              <p:cNvPr id="259" name="Freihand 258">
                <a:extLst>
                  <a:ext uri="{FF2B5EF4-FFF2-40B4-BE49-F238E27FC236}">
                    <a16:creationId xmlns:a16="http://schemas.microsoft.com/office/drawing/2014/main" id="{9469BDD2-8D1F-4975-8DB2-756486FC20B9}"/>
                  </a:ext>
                </a:extLst>
              </p:cNvPr>
              <p:cNvPicPr/>
              <p:nvPr/>
            </p:nvPicPr>
            <p:blipFill>
              <a:blip r:embed="rId359"/>
              <a:stretch>
                <a:fillRect/>
              </a:stretch>
            </p:blipFill>
            <p:spPr>
              <a:xfrm>
                <a:off x="8682397" y="3599611"/>
                <a:ext cx="38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0" name="Freihand 259">
                <a:extLst>
                  <a:ext uri="{FF2B5EF4-FFF2-40B4-BE49-F238E27FC236}">
                    <a16:creationId xmlns:a16="http://schemas.microsoft.com/office/drawing/2014/main" id="{9EB2729D-2FB8-4813-9D65-F0763D8D2C12}"/>
                  </a:ext>
                </a:extLst>
              </p14:cNvPr>
              <p14:cNvContentPartPr/>
              <p14:nvPr/>
            </p14:nvContentPartPr>
            <p14:xfrm>
              <a:off x="8719477" y="3401971"/>
              <a:ext cx="99720" cy="153360"/>
            </p14:xfrm>
          </p:contentPart>
        </mc:Choice>
        <mc:Fallback xmlns="">
          <p:pic>
            <p:nvPicPr>
              <p:cNvPr id="260" name="Freihand 259">
                <a:extLst>
                  <a:ext uri="{FF2B5EF4-FFF2-40B4-BE49-F238E27FC236}">
                    <a16:creationId xmlns:a16="http://schemas.microsoft.com/office/drawing/2014/main" id="{9EB2729D-2FB8-4813-9D65-F0763D8D2C12}"/>
                  </a:ext>
                </a:extLst>
              </p:cNvPr>
              <p:cNvPicPr/>
              <p:nvPr/>
            </p:nvPicPr>
            <p:blipFill>
              <a:blip r:embed="rId361"/>
              <a:stretch>
                <a:fillRect/>
              </a:stretch>
            </p:blipFill>
            <p:spPr>
              <a:xfrm>
                <a:off x="8715157" y="3397651"/>
                <a:ext cx="108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1" name="Freihand 260">
                <a:extLst>
                  <a:ext uri="{FF2B5EF4-FFF2-40B4-BE49-F238E27FC236}">
                    <a16:creationId xmlns:a16="http://schemas.microsoft.com/office/drawing/2014/main" id="{95972E11-249C-47FC-AD46-413F1EFB17AB}"/>
                  </a:ext>
                </a:extLst>
              </p14:cNvPr>
              <p14:cNvContentPartPr/>
              <p14:nvPr/>
            </p14:nvContentPartPr>
            <p14:xfrm>
              <a:off x="8745037" y="3457051"/>
              <a:ext cx="120240" cy="136440"/>
            </p14:xfrm>
          </p:contentPart>
        </mc:Choice>
        <mc:Fallback xmlns="">
          <p:pic>
            <p:nvPicPr>
              <p:cNvPr id="261" name="Freihand 260">
                <a:extLst>
                  <a:ext uri="{FF2B5EF4-FFF2-40B4-BE49-F238E27FC236}">
                    <a16:creationId xmlns:a16="http://schemas.microsoft.com/office/drawing/2014/main" id="{95972E11-249C-47FC-AD46-413F1EFB17AB}"/>
                  </a:ext>
                </a:extLst>
              </p:cNvPr>
              <p:cNvPicPr/>
              <p:nvPr/>
            </p:nvPicPr>
            <p:blipFill>
              <a:blip r:embed="rId363"/>
              <a:stretch>
                <a:fillRect/>
              </a:stretch>
            </p:blipFill>
            <p:spPr>
              <a:xfrm>
                <a:off x="8740717" y="3452731"/>
                <a:ext cx="128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 name="Freihand 261">
                <a:extLst>
                  <a:ext uri="{FF2B5EF4-FFF2-40B4-BE49-F238E27FC236}">
                    <a16:creationId xmlns:a16="http://schemas.microsoft.com/office/drawing/2014/main" id="{BD4EA887-5C7A-4247-B5E2-D925C4F5A247}"/>
                  </a:ext>
                </a:extLst>
              </p14:cNvPr>
              <p14:cNvContentPartPr/>
              <p14:nvPr/>
            </p14:nvContentPartPr>
            <p14:xfrm>
              <a:off x="8829637" y="3507091"/>
              <a:ext cx="23760" cy="192240"/>
            </p14:xfrm>
          </p:contentPart>
        </mc:Choice>
        <mc:Fallback xmlns="">
          <p:pic>
            <p:nvPicPr>
              <p:cNvPr id="262" name="Freihand 261">
                <a:extLst>
                  <a:ext uri="{FF2B5EF4-FFF2-40B4-BE49-F238E27FC236}">
                    <a16:creationId xmlns:a16="http://schemas.microsoft.com/office/drawing/2014/main" id="{BD4EA887-5C7A-4247-B5E2-D925C4F5A247}"/>
                  </a:ext>
                </a:extLst>
              </p:cNvPr>
              <p:cNvPicPr/>
              <p:nvPr/>
            </p:nvPicPr>
            <p:blipFill>
              <a:blip r:embed="rId365"/>
              <a:stretch>
                <a:fillRect/>
              </a:stretch>
            </p:blipFill>
            <p:spPr>
              <a:xfrm>
                <a:off x="8825317" y="3502771"/>
                <a:ext cx="32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3" name="Freihand 262">
                <a:extLst>
                  <a:ext uri="{FF2B5EF4-FFF2-40B4-BE49-F238E27FC236}">
                    <a16:creationId xmlns:a16="http://schemas.microsoft.com/office/drawing/2014/main" id="{7840E31D-5956-48A6-A216-BFE63981FFC7}"/>
                  </a:ext>
                </a:extLst>
              </p14:cNvPr>
              <p14:cNvContentPartPr/>
              <p14:nvPr/>
            </p14:nvContentPartPr>
            <p14:xfrm>
              <a:off x="8771677" y="3607531"/>
              <a:ext cx="135720" cy="1800"/>
            </p14:xfrm>
          </p:contentPart>
        </mc:Choice>
        <mc:Fallback xmlns="">
          <p:pic>
            <p:nvPicPr>
              <p:cNvPr id="263" name="Freihand 262">
                <a:extLst>
                  <a:ext uri="{FF2B5EF4-FFF2-40B4-BE49-F238E27FC236}">
                    <a16:creationId xmlns:a16="http://schemas.microsoft.com/office/drawing/2014/main" id="{7840E31D-5956-48A6-A216-BFE63981FFC7}"/>
                  </a:ext>
                </a:extLst>
              </p:cNvPr>
              <p:cNvPicPr/>
              <p:nvPr/>
            </p:nvPicPr>
            <p:blipFill>
              <a:blip r:embed="rId367"/>
              <a:stretch>
                <a:fillRect/>
              </a:stretch>
            </p:blipFill>
            <p:spPr>
              <a:xfrm>
                <a:off x="8767357" y="3603211"/>
                <a:ext cx="1443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9" name="Freihand 268">
                <a:extLst>
                  <a:ext uri="{FF2B5EF4-FFF2-40B4-BE49-F238E27FC236}">
                    <a16:creationId xmlns:a16="http://schemas.microsoft.com/office/drawing/2014/main" id="{0122658B-C3BC-46D7-9FF1-5A1A3CBE621F}"/>
                  </a:ext>
                </a:extLst>
              </p14:cNvPr>
              <p14:cNvContentPartPr/>
              <p14:nvPr/>
            </p14:nvContentPartPr>
            <p14:xfrm>
              <a:off x="9340117" y="326491"/>
              <a:ext cx="69120" cy="317160"/>
            </p14:xfrm>
          </p:contentPart>
        </mc:Choice>
        <mc:Fallback xmlns="">
          <p:pic>
            <p:nvPicPr>
              <p:cNvPr id="269" name="Freihand 268">
                <a:extLst>
                  <a:ext uri="{FF2B5EF4-FFF2-40B4-BE49-F238E27FC236}">
                    <a16:creationId xmlns:a16="http://schemas.microsoft.com/office/drawing/2014/main" id="{0122658B-C3BC-46D7-9FF1-5A1A3CBE621F}"/>
                  </a:ext>
                </a:extLst>
              </p:cNvPr>
              <p:cNvPicPr/>
              <p:nvPr/>
            </p:nvPicPr>
            <p:blipFill>
              <a:blip r:embed="rId369"/>
              <a:stretch>
                <a:fillRect/>
              </a:stretch>
            </p:blipFill>
            <p:spPr>
              <a:xfrm>
                <a:off x="9335797" y="322171"/>
                <a:ext cx="77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0" name="Freihand 269">
                <a:extLst>
                  <a:ext uri="{FF2B5EF4-FFF2-40B4-BE49-F238E27FC236}">
                    <a16:creationId xmlns:a16="http://schemas.microsoft.com/office/drawing/2014/main" id="{6CF166CE-1C84-44AD-97F1-741D3AEB12DB}"/>
                  </a:ext>
                </a:extLst>
              </p14:cNvPr>
              <p14:cNvContentPartPr/>
              <p14:nvPr/>
            </p14:nvContentPartPr>
            <p14:xfrm>
              <a:off x="9287917" y="456451"/>
              <a:ext cx="113040" cy="93600"/>
            </p14:xfrm>
          </p:contentPart>
        </mc:Choice>
        <mc:Fallback xmlns="">
          <p:pic>
            <p:nvPicPr>
              <p:cNvPr id="270" name="Freihand 269">
                <a:extLst>
                  <a:ext uri="{FF2B5EF4-FFF2-40B4-BE49-F238E27FC236}">
                    <a16:creationId xmlns:a16="http://schemas.microsoft.com/office/drawing/2014/main" id="{6CF166CE-1C84-44AD-97F1-741D3AEB12DB}"/>
                  </a:ext>
                </a:extLst>
              </p:cNvPr>
              <p:cNvPicPr/>
              <p:nvPr/>
            </p:nvPicPr>
            <p:blipFill>
              <a:blip r:embed="rId371"/>
              <a:stretch>
                <a:fillRect/>
              </a:stretch>
            </p:blipFill>
            <p:spPr>
              <a:xfrm>
                <a:off x="9283597" y="452131"/>
                <a:ext cx="121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1" name="Freihand 270">
                <a:extLst>
                  <a:ext uri="{FF2B5EF4-FFF2-40B4-BE49-F238E27FC236}">
                    <a16:creationId xmlns:a16="http://schemas.microsoft.com/office/drawing/2014/main" id="{EF917A98-42E4-4980-97BE-4067EABFF421}"/>
                  </a:ext>
                </a:extLst>
              </p14:cNvPr>
              <p14:cNvContentPartPr/>
              <p14:nvPr/>
            </p14:nvContentPartPr>
            <p14:xfrm>
              <a:off x="9464677" y="274291"/>
              <a:ext cx="102960" cy="207000"/>
            </p14:xfrm>
          </p:contentPart>
        </mc:Choice>
        <mc:Fallback xmlns="">
          <p:pic>
            <p:nvPicPr>
              <p:cNvPr id="271" name="Freihand 270">
                <a:extLst>
                  <a:ext uri="{FF2B5EF4-FFF2-40B4-BE49-F238E27FC236}">
                    <a16:creationId xmlns:a16="http://schemas.microsoft.com/office/drawing/2014/main" id="{EF917A98-42E4-4980-97BE-4067EABFF421}"/>
                  </a:ext>
                </a:extLst>
              </p:cNvPr>
              <p:cNvPicPr/>
              <p:nvPr/>
            </p:nvPicPr>
            <p:blipFill>
              <a:blip r:embed="rId373"/>
              <a:stretch>
                <a:fillRect/>
              </a:stretch>
            </p:blipFill>
            <p:spPr>
              <a:xfrm>
                <a:off x="9460357" y="269971"/>
                <a:ext cx="111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2" name="Freihand 271">
                <a:extLst>
                  <a:ext uri="{FF2B5EF4-FFF2-40B4-BE49-F238E27FC236}">
                    <a16:creationId xmlns:a16="http://schemas.microsoft.com/office/drawing/2014/main" id="{616E47E0-5346-46B0-827B-16BD46B75213}"/>
                  </a:ext>
                </a:extLst>
              </p14:cNvPr>
              <p14:cNvContentPartPr/>
              <p14:nvPr/>
            </p14:nvContentPartPr>
            <p14:xfrm>
              <a:off x="9489517" y="290491"/>
              <a:ext cx="165960" cy="160560"/>
            </p14:xfrm>
          </p:contentPart>
        </mc:Choice>
        <mc:Fallback xmlns="">
          <p:pic>
            <p:nvPicPr>
              <p:cNvPr id="272" name="Freihand 271">
                <a:extLst>
                  <a:ext uri="{FF2B5EF4-FFF2-40B4-BE49-F238E27FC236}">
                    <a16:creationId xmlns:a16="http://schemas.microsoft.com/office/drawing/2014/main" id="{616E47E0-5346-46B0-827B-16BD46B75213}"/>
                  </a:ext>
                </a:extLst>
              </p:cNvPr>
              <p:cNvPicPr/>
              <p:nvPr/>
            </p:nvPicPr>
            <p:blipFill>
              <a:blip r:embed="rId375"/>
              <a:stretch>
                <a:fillRect/>
              </a:stretch>
            </p:blipFill>
            <p:spPr>
              <a:xfrm>
                <a:off x="9485197" y="286171"/>
                <a:ext cx="174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3" name="Freihand 272">
                <a:extLst>
                  <a:ext uri="{FF2B5EF4-FFF2-40B4-BE49-F238E27FC236}">
                    <a16:creationId xmlns:a16="http://schemas.microsoft.com/office/drawing/2014/main" id="{153506EE-9A1A-4830-80FD-3CA4704EA4D8}"/>
                  </a:ext>
                </a:extLst>
              </p14:cNvPr>
              <p14:cNvContentPartPr/>
              <p14:nvPr/>
            </p14:nvContentPartPr>
            <p14:xfrm>
              <a:off x="9686797" y="293011"/>
              <a:ext cx="73800" cy="14040"/>
            </p14:xfrm>
          </p:contentPart>
        </mc:Choice>
        <mc:Fallback xmlns="">
          <p:pic>
            <p:nvPicPr>
              <p:cNvPr id="273" name="Freihand 272">
                <a:extLst>
                  <a:ext uri="{FF2B5EF4-FFF2-40B4-BE49-F238E27FC236}">
                    <a16:creationId xmlns:a16="http://schemas.microsoft.com/office/drawing/2014/main" id="{153506EE-9A1A-4830-80FD-3CA4704EA4D8}"/>
                  </a:ext>
                </a:extLst>
              </p:cNvPr>
              <p:cNvPicPr/>
              <p:nvPr/>
            </p:nvPicPr>
            <p:blipFill>
              <a:blip r:embed="rId377"/>
              <a:stretch>
                <a:fillRect/>
              </a:stretch>
            </p:blipFill>
            <p:spPr>
              <a:xfrm>
                <a:off x="9682477" y="288691"/>
                <a:ext cx="82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4" name="Freihand 273">
                <a:extLst>
                  <a:ext uri="{FF2B5EF4-FFF2-40B4-BE49-F238E27FC236}">
                    <a16:creationId xmlns:a16="http://schemas.microsoft.com/office/drawing/2014/main" id="{44DFB439-A854-42A1-B1C4-8C2257DA5993}"/>
                  </a:ext>
                </a:extLst>
              </p14:cNvPr>
              <p14:cNvContentPartPr/>
              <p14:nvPr/>
            </p14:nvContentPartPr>
            <p14:xfrm>
              <a:off x="9702277" y="130291"/>
              <a:ext cx="159840" cy="244440"/>
            </p14:xfrm>
          </p:contentPart>
        </mc:Choice>
        <mc:Fallback xmlns="">
          <p:pic>
            <p:nvPicPr>
              <p:cNvPr id="274" name="Freihand 273">
                <a:extLst>
                  <a:ext uri="{FF2B5EF4-FFF2-40B4-BE49-F238E27FC236}">
                    <a16:creationId xmlns:a16="http://schemas.microsoft.com/office/drawing/2014/main" id="{44DFB439-A854-42A1-B1C4-8C2257DA5993}"/>
                  </a:ext>
                </a:extLst>
              </p:cNvPr>
              <p:cNvPicPr/>
              <p:nvPr/>
            </p:nvPicPr>
            <p:blipFill>
              <a:blip r:embed="rId379"/>
              <a:stretch>
                <a:fillRect/>
              </a:stretch>
            </p:blipFill>
            <p:spPr>
              <a:xfrm>
                <a:off x="9697957" y="125971"/>
                <a:ext cx="1684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5" name="Freihand 274">
                <a:extLst>
                  <a:ext uri="{FF2B5EF4-FFF2-40B4-BE49-F238E27FC236}">
                    <a16:creationId xmlns:a16="http://schemas.microsoft.com/office/drawing/2014/main" id="{AF4775EA-3333-46F7-8318-DE666F3131FD}"/>
                  </a:ext>
                </a:extLst>
              </p14:cNvPr>
              <p14:cNvContentPartPr/>
              <p14:nvPr/>
            </p14:nvContentPartPr>
            <p14:xfrm>
              <a:off x="9798397" y="192211"/>
              <a:ext cx="109800" cy="89280"/>
            </p14:xfrm>
          </p:contentPart>
        </mc:Choice>
        <mc:Fallback xmlns="">
          <p:pic>
            <p:nvPicPr>
              <p:cNvPr id="275" name="Freihand 274">
                <a:extLst>
                  <a:ext uri="{FF2B5EF4-FFF2-40B4-BE49-F238E27FC236}">
                    <a16:creationId xmlns:a16="http://schemas.microsoft.com/office/drawing/2014/main" id="{AF4775EA-3333-46F7-8318-DE666F3131FD}"/>
                  </a:ext>
                </a:extLst>
              </p:cNvPr>
              <p:cNvPicPr/>
              <p:nvPr/>
            </p:nvPicPr>
            <p:blipFill>
              <a:blip r:embed="rId381"/>
              <a:stretch>
                <a:fillRect/>
              </a:stretch>
            </p:blipFill>
            <p:spPr>
              <a:xfrm>
                <a:off x="9794077" y="187891"/>
                <a:ext cx="118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6" name="Freihand 275">
                <a:extLst>
                  <a:ext uri="{FF2B5EF4-FFF2-40B4-BE49-F238E27FC236}">
                    <a16:creationId xmlns:a16="http://schemas.microsoft.com/office/drawing/2014/main" id="{CF090E11-F18C-44AD-AB5A-3953A437D452}"/>
                  </a:ext>
                </a:extLst>
              </p14:cNvPr>
              <p14:cNvContentPartPr/>
              <p14:nvPr/>
            </p14:nvContentPartPr>
            <p14:xfrm>
              <a:off x="9831877" y="243331"/>
              <a:ext cx="156600" cy="184320"/>
            </p14:xfrm>
          </p:contentPart>
        </mc:Choice>
        <mc:Fallback xmlns="">
          <p:pic>
            <p:nvPicPr>
              <p:cNvPr id="276" name="Freihand 275">
                <a:extLst>
                  <a:ext uri="{FF2B5EF4-FFF2-40B4-BE49-F238E27FC236}">
                    <a16:creationId xmlns:a16="http://schemas.microsoft.com/office/drawing/2014/main" id="{CF090E11-F18C-44AD-AB5A-3953A437D452}"/>
                  </a:ext>
                </a:extLst>
              </p:cNvPr>
              <p:cNvPicPr/>
              <p:nvPr/>
            </p:nvPicPr>
            <p:blipFill>
              <a:blip r:embed="rId383"/>
              <a:stretch>
                <a:fillRect/>
              </a:stretch>
            </p:blipFill>
            <p:spPr>
              <a:xfrm>
                <a:off x="9827557" y="239011"/>
                <a:ext cx="165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8" name="Freihand 277">
                <a:extLst>
                  <a:ext uri="{FF2B5EF4-FFF2-40B4-BE49-F238E27FC236}">
                    <a16:creationId xmlns:a16="http://schemas.microsoft.com/office/drawing/2014/main" id="{F5F09663-625A-484E-A9A1-59A28110E6C0}"/>
                  </a:ext>
                </a:extLst>
              </p14:cNvPr>
              <p14:cNvContentPartPr/>
              <p14:nvPr/>
            </p14:nvContentPartPr>
            <p14:xfrm>
              <a:off x="9150397" y="772171"/>
              <a:ext cx="25560" cy="594000"/>
            </p14:xfrm>
          </p:contentPart>
        </mc:Choice>
        <mc:Fallback xmlns="">
          <p:pic>
            <p:nvPicPr>
              <p:cNvPr id="278" name="Freihand 277">
                <a:extLst>
                  <a:ext uri="{FF2B5EF4-FFF2-40B4-BE49-F238E27FC236}">
                    <a16:creationId xmlns:a16="http://schemas.microsoft.com/office/drawing/2014/main" id="{F5F09663-625A-484E-A9A1-59A28110E6C0}"/>
                  </a:ext>
                </a:extLst>
              </p:cNvPr>
              <p:cNvPicPr/>
              <p:nvPr/>
            </p:nvPicPr>
            <p:blipFill>
              <a:blip r:embed="rId385"/>
              <a:stretch>
                <a:fillRect/>
              </a:stretch>
            </p:blipFill>
            <p:spPr>
              <a:xfrm>
                <a:off x="9146077" y="767851"/>
                <a:ext cx="3420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9" name="Freihand 278">
                <a:extLst>
                  <a:ext uri="{FF2B5EF4-FFF2-40B4-BE49-F238E27FC236}">
                    <a16:creationId xmlns:a16="http://schemas.microsoft.com/office/drawing/2014/main" id="{221ADD4B-3382-4FB5-ACCD-397A915B23EF}"/>
                  </a:ext>
                </a:extLst>
              </p14:cNvPr>
              <p14:cNvContentPartPr/>
              <p14:nvPr/>
            </p14:nvContentPartPr>
            <p14:xfrm>
              <a:off x="9066157" y="1327291"/>
              <a:ext cx="571680" cy="14040"/>
            </p14:xfrm>
          </p:contentPart>
        </mc:Choice>
        <mc:Fallback xmlns="">
          <p:pic>
            <p:nvPicPr>
              <p:cNvPr id="279" name="Freihand 278">
                <a:extLst>
                  <a:ext uri="{FF2B5EF4-FFF2-40B4-BE49-F238E27FC236}">
                    <a16:creationId xmlns:a16="http://schemas.microsoft.com/office/drawing/2014/main" id="{221ADD4B-3382-4FB5-ACCD-397A915B23EF}"/>
                  </a:ext>
                </a:extLst>
              </p:cNvPr>
              <p:cNvPicPr/>
              <p:nvPr/>
            </p:nvPicPr>
            <p:blipFill>
              <a:blip r:embed="rId387"/>
              <a:stretch>
                <a:fillRect/>
              </a:stretch>
            </p:blipFill>
            <p:spPr>
              <a:xfrm>
                <a:off x="9061837" y="1322971"/>
                <a:ext cx="580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0" name="Freihand 279">
                <a:extLst>
                  <a:ext uri="{FF2B5EF4-FFF2-40B4-BE49-F238E27FC236}">
                    <a16:creationId xmlns:a16="http://schemas.microsoft.com/office/drawing/2014/main" id="{B7B371F5-3E79-468D-88E3-0E931D986C18}"/>
                  </a:ext>
                </a:extLst>
              </p14:cNvPr>
              <p14:cNvContentPartPr/>
              <p14:nvPr/>
            </p14:nvContentPartPr>
            <p14:xfrm>
              <a:off x="9599677" y="1242331"/>
              <a:ext cx="190080" cy="155160"/>
            </p14:xfrm>
          </p:contentPart>
        </mc:Choice>
        <mc:Fallback xmlns="">
          <p:pic>
            <p:nvPicPr>
              <p:cNvPr id="280" name="Freihand 279">
                <a:extLst>
                  <a:ext uri="{FF2B5EF4-FFF2-40B4-BE49-F238E27FC236}">
                    <a16:creationId xmlns:a16="http://schemas.microsoft.com/office/drawing/2014/main" id="{B7B371F5-3E79-468D-88E3-0E931D986C18}"/>
                  </a:ext>
                </a:extLst>
              </p:cNvPr>
              <p:cNvPicPr/>
              <p:nvPr/>
            </p:nvPicPr>
            <p:blipFill>
              <a:blip r:embed="rId389"/>
              <a:stretch>
                <a:fillRect/>
              </a:stretch>
            </p:blipFill>
            <p:spPr>
              <a:xfrm>
                <a:off x="9595357" y="1238011"/>
                <a:ext cx="19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1" name="Freihand 280">
                <a:extLst>
                  <a:ext uri="{FF2B5EF4-FFF2-40B4-BE49-F238E27FC236}">
                    <a16:creationId xmlns:a16="http://schemas.microsoft.com/office/drawing/2014/main" id="{D450CCA4-98A6-4E8D-9B78-A70C775FD4D2}"/>
                  </a:ext>
                </a:extLst>
              </p14:cNvPr>
              <p14:cNvContentPartPr/>
              <p14:nvPr/>
            </p14:nvContentPartPr>
            <p14:xfrm>
              <a:off x="9052477" y="631411"/>
              <a:ext cx="149400" cy="180360"/>
            </p14:xfrm>
          </p:contentPart>
        </mc:Choice>
        <mc:Fallback xmlns="">
          <p:pic>
            <p:nvPicPr>
              <p:cNvPr id="281" name="Freihand 280">
                <a:extLst>
                  <a:ext uri="{FF2B5EF4-FFF2-40B4-BE49-F238E27FC236}">
                    <a16:creationId xmlns:a16="http://schemas.microsoft.com/office/drawing/2014/main" id="{D450CCA4-98A6-4E8D-9B78-A70C775FD4D2}"/>
                  </a:ext>
                </a:extLst>
              </p:cNvPr>
              <p:cNvPicPr/>
              <p:nvPr/>
            </p:nvPicPr>
            <p:blipFill>
              <a:blip r:embed="rId391"/>
              <a:stretch>
                <a:fillRect/>
              </a:stretch>
            </p:blipFill>
            <p:spPr>
              <a:xfrm>
                <a:off x="9048157" y="627091"/>
                <a:ext cx="15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3" name="Freihand 282">
                <a:extLst>
                  <a:ext uri="{FF2B5EF4-FFF2-40B4-BE49-F238E27FC236}">
                    <a16:creationId xmlns:a16="http://schemas.microsoft.com/office/drawing/2014/main" id="{F478D5B9-D599-493E-B909-8E8385B00C47}"/>
                  </a:ext>
                </a:extLst>
              </p14:cNvPr>
              <p14:cNvContentPartPr/>
              <p14:nvPr/>
            </p14:nvContentPartPr>
            <p14:xfrm>
              <a:off x="9214837" y="655531"/>
              <a:ext cx="513720" cy="513000"/>
            </p14:xfrm>
          </p:contentPart>
        </mc:Choice>
        <mc:Fallback xmlns="">
          <p:pic>
            <p:nvPicPr>
              <p:cNvPr id="283" name="Freihand 282">
                <a:extLst>
                  <a:ext uri="{FF2B5EF4-FFF2-40B4-BE49-F238E27FC236}">
                    <a16:creationId xmlns:a16="http://schemas.microsoft.com/office/drawing/2014/main" id="{F478D5B9-D599-493E-B909-8E8385B00C47}"/>
                  </a:ext>
                </a:extLst>
              </p:cNvPr>
              <p:cNvPicPr/>
              <p:nvPr/>
            </p:nvPicPr>
            <p:blipFill>
              <a:blip r:embed="rId393"/>
              <a:stretch>
                <a:fillRect/>
              </a:stretch>
            </p:blipFill>
            <p:spPr>
              <a:xfrm>
                <a:off x="9210517" y="651211"/>
                <a:ext cx="5223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5" name="Freihand 284">
                <a:extLst>
                  <a:ext uri="{FF2B5EF4-FFF2-40B4-BE49-F238E27FC236}">
                    <a16:creationId xmlns:a16="http://schemas.microsoft.com/office/drawing/2014/main" id="{D3391E4D-A1AB-4FD1-A47B-E7AE6BE0A69B}"/>
                  </a:ext>
                </a:extLst>
              </p14:cNvPr>
              <p14:cNvContentPartPr/>
              <p14:nvPr/>
            </p14:nvContentPartPr>
            <p14:xfrm>
              <a:off x="8754757" y="606571"/>
              <a:ext cx="119880" cy="218160"/>
            </p14:xfrm>
          </p:contentPart>
        </mc:Choice>
        <mc:Fallback xmlns="">
          <p:pic>
            <p:nvPicPr>
              <p:cNvPr id="285" name="Freihand 284">
                <a:extLst>
                  <a:ext uri="{FF2B5EF4-FFF2-40B4-BE49-F238E27FC236}">
                    <a16:creationId xmlns:a16="http://schemas.microsoft.com/office/drawing/2014/main" id="{D3391E4D-A1AB-4FD1-A47B-E7AE6BE0A69B}"/>
                  </a:ext>
                </a:extLst>
              </p:cNvPr>
              <p:cNvPicPr/>
              <p:nvPr/>
            </p:nvPicPr>
            <p:blipFill>
              <a:blip r:embed="rId395"/>
              <a:stretch>
                <a:fillRect/>
              </a:stretch>
            </p:blipFill>
            <p:spPr>
              <a:xfrm>
                <a:off x="8750437" y="602251"/>
                <a:ext cx="1285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6" name="Freihand 285">
                <a:extLst>
                  <a:ext uri="{FF2B5EF4-FFF2-40B4-BE49-F238E27FC236}">
                    <a16:creationId xmlns:a16="http://schemas.microsoft.com/office/drawing/2014/main" id="{93B5F538-3C28-4A58-B889-2A7B64FFC58E}"/>
                  </a:ext>
                </a:extLst>
              </p14:cNvPr>
              <p14:cNvContentPartPr/>
              <p14:nvPr/>
            </p14:nvContentPartPr>
            <p14:xfrm>
              <a:off x="8877877" y="550411"/>
              <a:ext cx="57600" cy="168840"/>
            </p14:xfrm>
          </p:contentPart>
        </mc:Choice>
        <mc:Fallback xmlns="">
          <p:pic>
            <p:nvPicPr>
              <p:cNvPr id="286" name="Freihand 285">
                <a:extLst>
                  <a:ext uri="{FF2B5EF4-FFF2-40B4-BE49-F238E27FC236}">
                    <a16:creationId xmlns:a16="http://schemas.microsoft.com/office/drawing/2014/main" id="{93B5F538-3C28-4A58-B889-2A7B64FFC58E}"/>
                  </a:ext>
                </a:extLst>
              </p:cNvPr>
              <p:cNvPicPr/>
              <p:nvPr/>
            </p:nvPicPr>
            <p:blipFill>
              <a:blip r:embed="rId397"/>
              <a:stretch>
                <a:fillRect/>
              </a:stretch>
            </p:blipFill>
            <p:spPr>
              <a:xfrm>
                <a:off x="8873557" y="546091"/>
                <a:ext cx="66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7" name="Freihand 286">
                <a:extLst>
                  <a:ext uri="{FF2B5EF4-FFF2-40B4-BE49-F238E27FC236}">
                    <a16:creationId xmlns:a16="http://schemas.microsoft.com/office/drawing/2014/main" id="{9F282F32-C99B-4B3B-99C6-E917B096C43C}"/>
                  </a:ext>
                </a:extLst>
              </p14:cNvPr>
              <p14:cNvContentPartPr/>
              <p14:nvPr/>
            </p14:nvContentPartPr>
            <p14:xfrm>
              <a:off x="8911357" y="538531"/>
              <a:ext cx="125640" cy="189000"/>
            </p14:xfrm>
          </p:contentPart>
        </mc:Choice>
        <mc:Fallback xmlns="">
          <p:pic>
            <p:nvPicPr>
              <p:cNvPr id="287" name="Freihand 286">
                <a:extLst>
                  <a:ext uri="{FF2B5EF4-FFF2-40B4-BE49-F238E27FC236}">
                    <a16:creationId xmlns:a16="http://schemas.microsoft.com/office/drawing/2014/main" id="{9F282F32-C99B-4B3B-99C6-E917B096C43C}"/>
                  </a:ext>
                </a:extLst>
              </p:cNvPr>
              <p:cNvPicPr/>
              <p:nvPr/>
            </p:nvPicPr>
            <p:blipFill>
              <a:blip r:embed="rId399"/>
              <a:stretch>
                <a:fillRect/>
              </a:stretch>
            </p:blipFill>
            <p:spPr>
              <a:xfrm>
                <a:off x="8907037" y="534211"/>
                <a:ext cx="134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8" name="Freihand 287">
                <a:extLst>
                  <a:ext uri="{FF2B5EF4-FFF2-40B4-BE49-F238E27FC236}">
                    <a16:creationId xmlns:a16="http://schemas.microsoft.com/office/drawing/2014/main" id="{4647C31A-EB1D-4348-8516-BF4C79625101}"/>
                  </a:ext>
                </a:extLst>
              </p14:cNvPr>
              <p14:cNvContentPartPr/>
              <p14:nvPr/>
            </p14:nvContentPartPr>
            <p14:xfrm>
              <a:off x="9612637" y="1435291"/>
              <a:ext cx="106560" cy="121680"/>
            </p14:xfrm>
          </p:contentPart>
        </mc:Choice>
        <mc:Fallback xmlns="">
          <p:pic>
            <p:nvPicPr>
              <p:cNvPr id="288" name="Freihand 287">
                <a:extLst>
                  <a:ext uri="{FF2B5EF4-FFF2-40B4-BE49-F238E27FC236}">
                    <a16:creationId xmlns:a16="http://schemas.microsoft.com/office/drawing/2014/main" id="{4647C31A-EB1D-4348-8516-BF4C79625101}"/>
                  </a:ext>
                </a:extLst>
              </p:cNvPr>
              <p:cNvPicPr/>
              <p:nvPr/>
            </p:nvPicPr>
            <p:blipFill>
              <a:blip r:embed="rId401"/>
              <a:stretch>
                <a:fillRect/>
              </a:stretch>
            </p:blipFill>
            <p:spPr>
              <a:xfrm>
                <a:off x="9608317" y="1430971"/>
                <a:ext cx="11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9" name="Freihand 288">
                <a:extLst>
                  <a:ext uri="{FF2B5EF4-FFF2-40B4-BE49-F238E27FC236}">
                    <a16:creationId xmlns:a16="http://schemas.microsoft.com/office/drawing/2014/main" id="{BD2A8E66-DFCA-49D3-A62E-2FC7E545958D}"/>
                  </a:ext>
                </a:extLst>
              </p14:cNvPr>
              <p14:cNvContentPartPr/>
              <p14:nvPr/>
            </p14:nvContentPartPr>
            <p14:xfrm>
              <a:off x="9614797" y="1456171"/>
              <a:ext cx="171720" cy="63000"/>
            </p14:xfrm>
          </p:contentPart>
        </mc:Choice>
        <mc:Fallback xmlns="">
          <p:pic>
            <p:nvPicPr>
              <p:cNvPr id="289" name="Freihand 288">
                <a:extLst>
                  <a:ext uri="{FF2B5EF4-FFF2-40B4-BE49-F238E27FC236}">
                    <a16:creationId xmlns:a16="http://schemas.microsoft.com/office/drawing/2014/main" id="{BD2A8E66-DFCA-49D3-A62E-2FC7E545958D}"/>
                  </a:ext>
                </a:extLst>
              </p:cNvPr>
              <p:cNvPicPr/>
              <p:nvPr/>
            </p:nvPicPr>
            <p:blipFill>
              <a:blip r:embed="rId403"/>
              <a:stretch>
                <a:fillRect/>
              </a:stretch>
            </p:blipFill>
            <p:spPr>
              <a:xfrm>
                <a:off x="9610477" y="1451851"/>
                <a:ext cx="180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1" name="Freihand 290">
                <a:extLst>
                  <a:ext uri="{FF2B5EF4-FFF2-40B4-BE49-F238E27FC236}">
                    <a16:creationId xmlns:a16="http://schemas.microsoft.com/office/drawing/2014/main" id="{72A913ED-31FE-4851-9B3B-264F18383D4F}"/>
                  </a:ext>
                </a:extLst>
              </p14:cNvPr>
              <p14:cNvContentPartPr/>
              <p14:nvPr/>
            </p14:nvContentPartPr>
            <p14:xfrm>
              <a:off x="9446317" y="844531"/>
              <a:ext cx="120960" cy="140040"/>
            </p14:xfrm>
          </p:contentPart>
        </mc:Choice>
        <mc:Fallback xmlns="">
          <p:pic>
            <p:nvPicPr>
              <p:cNvPr id="291" name="Freihand 290">
                <a:extLst>
                  <a:ext uri="{FF2B5EF4-FFF2-40B4-BE49-F238E27FC236}">
                    <a16:creationId xmlns:a16="http://schemas.microsoft.com/office/drawing/2014/main" id="{72A913ED-31FE-4851-9B3B-264F18383D4F}"/>
                  </a:ext>
                </a:extLst>
              </p:cNvPr>
              <p:cNvPicPr/>
              <p:nvPr/>
            </p:nvPicPr>
            <p:blipFill>
              <a:blip r:embed="rId405"/>
              <a:stretch>
                <a:fillRect/>
              </a:stretch>
            </p:blipFill>
            <p:spPr>
              <a:xfrm>
                <a:off x="9441997" y="840211"/>
                <a:ext cx="129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2" name="Freihand 291">
                <a:extLst>
                  <a:ext uri="{FF2B5EF4-FFF2-40B4-BE49-F238E27FC236}">
                    <a16:creationId xmlns:a16="http://schemas.microsoft.com/office/drawing/2014/main" id="{34CEB8F9-1638-428A-B9FA-E8EA1D801269}"/>
                  </a:ext>
                </a:extLst>
              </p14:cNvPr>
              <p14:cNvContentPartPr/>
              <p14:nvPr/>
            </p14:nvContentPartPr>
            <p14:xfrm>
              <a:off x="9392677" y="841651"/>
              <a:ext cx="142560" cy="187920"/>
            </p14:xfrm>
          </p:contentPart>
        </mc:Choice>
        <mc:Fallback xmlns="">
          <p:pic>
            <p:nvPicPr>
              <p:cNvPr id="292" name="Freihand 291">
                <a:extLst>
                  <a:ext uri="{FF2B5EF4-FFF2-40B4-BE49-F238E27FC236}">
                    <a16:creationId xmlns:a16="http://schemas.microsoft.com/office/drawing/2014/main" id="{34CEB8F9-1638-428A-B9FA-E8EA1D801269}"/>
                  </a:ext>
                </a:extLst>
              </p:cNvPr>
              <p:cNvPicPr/>
              <p:nvPr/>
            </p:nvPicPr>
            <p:blipFill>
              <a:blip r:embed="rId407"/>
              <a:stretch>
                <a:fillRect/>
              </a:stretch>
            </p:blipFill>
            <p:spPr>
              <a:xfrm>
                <a:off x="9388357" y="837331"/>
                <a:ext cx="151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3" name="Freihand 292">
                <a:extLst>
                  <a:ext uri="{FF2B5EF4-FFF2-40B4-BE49-F238E27FC236}">
                    <a16:creationId xmlns:a16="http://schemas.microsoft.com/office/drawing/2014/main" id="{A1B2306D-26BE-4EAC-B53F-ED03F163BF95}"/>
                  </a:ext>
                </a:extLst>
              </p14:cNvPr>
              <p14:cNvContentPartPr/>
              <p14:nvPr/>
            </p14:nvContentPartPr>
            <p14:xfrm>
              <a:off x="9661957" y="590731"/>
              <a:ext cx="82080" cy="151920"/>
            </p14:xfrm>
          </p:contentPart>
        </mc:Choice>
        <mc:Fallback xmlns="">
          <p:pic>
            <p:nvPicPr>
              <p:cNvPr id="293" name="Freihand 292">
                <a:extLst>
                  <a:ext uri="{FF2B5EF4-FFF2-40B4-BE49-F238E27FC236}">
                    <a16:creationId xmlns:a16="http://schemas.microsoft.com/office/drawing/2014/main" id="{A1B2306D-26BE-4EAC-B53F-ED03F163BF95}"/>
                  </a:ext>
                </a:extLst>
              </p:cNvPr>
              <p:cNvPicPr/>
              <p:nvPr/>
            </p:nvPicPr>
            <p:blipFill>
              <a:blip r:embed="rId409"/>
              <a:stretch>
                <a:fillRect/>
              </a:stretch>
            </p:blipFill>
            <p:spPr>
              <a:xfrm>
                <a:off x="9657637" y="586411"/>
                <a:ext cx="90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5" name="Freihand 294">
                <a:extLst>
                  <a:ext uri="{FF2B5EF4-FFF2-40B4-BE49-F238E27FC236}">
                    <a16:creationId xmlns:a16="http://schemas.microsoft.com/office/drawing/2014/main" id="{7DF16B17-3B46-4C91-918A-1D99F4857DCA}"/>
                  </a:ext>
                </a:extLst>
              </p14:cNvPr>
              <p14:cNvContentPartPr/>
              <p14:nvPr/>
            </p14:nvContentPartPr>
            <p14:xfrm>
              <a:off x="9742957" y="639331"/>
              <a:ext cx="87120" cy="176400"/>
            </p14:xfrm>
          </p:contentPart>
        </mc:Choice>
        <mc:Fallback xmlns="">
          <p:pic>
            <p:nvPicPr>
              <p:cNvPr id="295" name="Freihand 294">
                <a:extLst>
                  <a:ext uri="{FF2B5EF4-FFF2-40B4-BE49-F238E27FC236}">
                    <a16:creationId xmlns:a16="http://schemas.microsoft.com/office/drawing/2014/main" id="{7DF16B17-3B46-4C91-918A-1D99F4857DCA}"/>
                  </a:ext>
                </a:extLst>
              </p:cNvPr>
              <p:cNvPicPr/>
              <p:nvPr/>
            </p:nvPicPr>
            <p:blipFill>
              <a:blip r:embed="rId411"/>
              <a:stretch>
                <a:fillRect/>
              </a:stretch>
            </p:blipFill>
            <p:spPr>
              <a:xfrm>
                <a:off x="9738637" y="635011"/>
                <a:ext cx="95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6" name="Freihand 295">
                <a:extLst>
                  <a:ext uri="{FF2B5EF4-FFF2-40B4-BE49-F238E27FC236}">
                    <a16:creationId xmlns:a16="http://schemas.microsoft.com/office/drawing/2014/main" id="{3254687B-6B5D-4124-AC48-8DECDFDE44E8}"/>
                  </a:ext>
                </a:extLst>
              </p14:cNvPr>
              <p14:cNvContentPartPr/>
              <p14:nvPr/>
            </p14:nvContentPartPr>
            <p14:xfrm>
              <a:off x="9840517" y="618811"/>
              <a:ext cx="82440" cy="181800"/>
            </p14:xfrm>
          </p:contentPart>
        </mc:Choice>
        <mc:Fallback xmlns="">
          <p:pic>
            <p:nvPicPr>
              <p:cNvPr id="296" name="Freihand 295">
                <a:extLst>
                  <a:ext uri="{FF2B5EF4-FFF2-40B4-BE49-F238E27FC236}">
                    <a16:creationId xmlns:a16="http://schemas.microsoft.com/office/drawing/2014/main" id="{3254687B-6B5D-4124-AC48-8DECDFDE44E8}"/>
                  </a:ext>
                </a:extLst>
              </p:cNvPr>
              <p:cNvPicPr/>
              <p:nvPr/>
            </p:nvPicPr>
            <p:blipFill>
              <a:blip r:embed="rId413"/>
              <a:stretch>
                <a:fillRect/>
              </a:stretch>
            </p:blipFill>
            <p:spPr>
              <a:xfrm>
                <a:off x="9836197" y="614491"/>
                <a:ext cx="91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8" name="Freihand 297">
                <a:extLst>
                  <a:ext uri="{FF2B5EF4-FFF2-40B4-BE49-F238E27FC236}">
                    <a16:creationId xmlns:a16="http://schemas.microsoft.com/office/drawing/2014/main" id="{B8EA25DB-C2AF-46B9-8580-124231A85E0F}"/>
                  </a:ext>
                </a:extLst>
              </p14:cNvPr>
              <p14:cNvContentPartPr/>
              <p14:nvPr/>
            </p14:nvContentPartPr>
            <p14:xfrm>
              <a:off x="9922237" y="574891"/>
              <a:ext cx="90360" cy="82080"/>
            </p14:xfrm>
          </p:contentPart>
        </mc:Choice>
        <mc:Fallback xmlns="">
          <p:pic>
            <p:nvPicPr>
              <p:cNvPr id="298" name="Freihand 297">
                <a:extLst>
                  <a:ext uri="{FF2B5EF4-FFF2-40B4-BE49-F238E27FC236}">
                    <a16:creationId xmlns:a16="http://schemas.microsoft.com/office/drawing/2014/main" id="{B8EA25DB-C2AF-46B9-8580-124231A85E0F}"/>
                  </a:ext>
                </a:extLst>
              </p:cNvPr>
              <p:cNvPicPr/>
              <p:nvPr/>
            </p:nvPicPr>
            <p:blipFill>
              <a:blip r:embed="rId415"/>
              <a:stretch>
                <a:fillRect/>
              </a:stretch>
            </p:blipFill>
            <p:spPr>
              <a:xfrm>
                <a:off x="9917917" y="570571"/>
                <a:ext cx="99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9" name="Freihand 298">
                <a:extLst>
                  <a:ext uri="{FF2B5EF4-FFF2-40B4-BE49-F238E27FC236}">
                    <a16:creationId xmlns:a16="http://schemas.microsoft.com/office/drawing/2014/main" id="{83743CA7-46E2-4655-A593-F71710566F2A}"/>
                  </a:ext>
                </a:extLst>
              </p14:cNvPr>
              <p14:cNvContentPartPr/>
              <p14:nvPr/>
            </p14:nvContentPartPr>
            <p14:xfrm>
              <a:off x="10007557" y="498931"/>
              <a:ext cx="62280" cy="133560"/>
            </p14:xfrm>
          </p:contentPart>
        </mc:Choice>
        <mc:Fallback xmlns="">
          <p:pic>
            <p:nvPicPr>
              <p:cNvPr id="299" name="Freihand 298">
                <a:extLst>
                  <a:ext uri="{FF2B5EF4-FFF2-40B4-BE49-F238E27FC236}">
                    <a16:creationId xmlns:a16="http://schemas.microsoft.com/office/drawing/2014/main" id="{83743CA7-46E2-4655-A593-F71710566F2A}"/>
                  </a:ext>
                </a:extLst>
              </p:cNvPr>
              <p:cNvPicPr/>
              <p:nvPr/>
            </p:nvPicPr>
            <p:blipFill>
              <a:blip r:embed="rId417"/>
              <a:stretch>
                <a:fillRect/>
              </a:stretch>
            </p:blipFill>
            <p:spPr>
              <a:xfrm>
                <a:off x="10003237" y="494611"/>
                <a:ext cx="70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0" name="Freihand 299">
                <a:extLst>
                  <a:ext uri="{FF2B5EF4-FFF2-40B4-BE49-F238E27FC236}">
                    <a16:creationId xmlns:a16="http://schemas.microsoft.com/office/drawing/2014/main" id="{6682D5AC-0F9D-4FBC-8632-F73F3E7C51DD}"/>
                  </a:ext>
                </a:extLst>
              </p14:cNvPr>
              <p14:cNvContentPartPr/>
              <p14:nvPr/>
            </p14:nvContentPartPr>
            <p14:xfrm>
              <a:off x="10062997" y="456451"/>
              <a:ext cx="118080" cy="171720"/>
            </p14:xfrm>
          </p:contentPart>
        </mc:Choice>
        <mc:Fallback xmlns="">
          <p:pic>
            <p:nvPicPr>
              <p:cNvPr id="300" name="Freihand 299">
                <a:extLst>
                  <a:ext uri="{FF2B5EF4-FFF2-40B4-BE49-F238E27FC236}">
                    <a16:creationId xmlns:a16="http://schemas.microsoft.com/office/drawing/2014/main" id="{6682D5AC-0F9D-4FBC-8632-F73F3E7C51DD}"/>
                  </a:ext>
                </a:extLst>
              </p:cNvPr>
              <p:cNvPicPr/>
              <p:nvPr/>
            </p:nvPicPr>
            <p:blipFill>
              <a:blip r:embed="rId419"/>
              <a:stretch>
                <a:fillRect/>
              </a:stretch>
            </p:blipFill>
            <p:spPr>
              <a:xfrm>
                <a:off x="10058677" y="452131"/>
                <a:ext cx="126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1" name="Freihand 300">
                <a:extLst>
                  <a:ext uri="{FF2B5EF4-FFF2-40B4-BE49-F238E27FC236}">
                    <a16:creationId xmlns:a16="http://schemas.microsoft.com/office/drawing/2014/main" id="{9E70BB0E-7951-4132-973F-34A7B0EC1F21}"/>
                  </a:ext>
                </a:extLst>
              </p14:cNvPr>
              <p14:cNvContentPartPr/>
              <p14:nvPr/>
            </p14:nvContentPartPr>
            <p14:xfrm>
              <a:off x="10191157" y="525211"/>
              <a:ext cx="97560" cy="66960"/>
            </p14:xfrm>
          </p:contentPart>
        </mc:Choice>
        <mc:Fallback xmlns="">
          <p:pic>
            <p:nvPicPr>
              <p:cNvPr id="301" name="Freihand 300">
                <a:extLst>
                  <a:ext uri="{FF2B5EF4-FFF2-40B4-BE49-F238E27FC236}">
                    <a16:creationId xmlns:a16="http://schemas.microsoft.com/office/drawing/2014/main" id="{9E70BB0E-7951-4132-973F-34A7B0EC1F21}"/>
                  </a:ext>
                </a:extLst>
              </p:cNvPr>
              <p:cNvPicPr/>
              <p:nvPr/>
            </p:nvPicPr>
            <p:blipFill>
              <a:blip r:embed="rId421"/>
              <a:stretch>
                <a:fillRect/>
              </a:stretch>
            </p:blipFill>
            <p:spPr>
              <a:xfrm>
                <a:off x="10186837" y="520891"/>
                <a:ext cx="106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2" name="Freihand 301">
                <a:extLst>
                  <a:ext uri="{FF2B5EF4-FFF2-40B4-BE49-F238E27FC236}">
                    <a16:creationId xmlns:a16="http://schemas.microsoft.com/office/drawing/2014/main" id="{9EF154C4-1AC2-498C-AAB3-718AC6FE5D50}"/>
                  </a:ext>
                </a:extLst>
              </p14:cNvPr>
              <p14:cNvContentPartPr/>
              <p14:nvPr/>
            </p14:nvContentPartPr>
            <p14:xfrm>
              <a:off x="9673837" y="688291"/>
              <a:ext cx="607680" cy="213120"/>
            </p14:xfrm>
          </p:contentPart>
        </mc:Choice>
        <mc:Fallback xmlns="">
          <p:pic>
            <p:nvPicPr>
              <p:cNvPr id="302" name="Freihand 301">
                <a:extLst>
                  <a:ext uri="{FF2B5EF4-FFF2-40B4-BE49-F238E27FC236}">
                    <a16:creationId xmlns:a16="http://schemas.microsoft.com/office/drawing/2014/main" id="{9EF154C4-1AC2-498C-AAB3-718AC6FE5D50}"/>
                  </a:ext>
                </a:extLst>
              </p:cNvPr>
              <p:cNvPicPr/>
              <p:nvPr/>
            </p:nvPicPr>
            <p:blipFill>
              <a:blip r:embed="rId423"/>
              <a:stretch>
                <a:fillRect/>
              </a:stretch>
            </p:blipFill>
            <p:spPr>
              <a:xfrm>
                <a:off x="9669517" y="683971"/>
                <a:ext cx="616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4" name="Freihand 303">
                <a:extLst>
                  <a:ext uri="{FF2B5EF4-FFF2-40B4-BE49-F238E27FC236}">
                    <a16:creationId xmlns:a16="http://schemas.microsoft.com/office/drawing/2014/main" id="{309752C4-4A3A-46CF-B826-69C6B07F8417}"/>
                  </a:ext>
                </a:extLst>
              </p14:cNvPr>
              <p14:cNvContentPartPr/>
              <p14:nvPr/>
            </p14:nvContentPartPr>
            <p14:xfrm>
              <a:off x="8777797" y="363931"/>
              <a:ext cx="1300680" cy="1327680"/>
            </p14:xfrm>
          </p:contentPart>
        </mc:Choice>
        <mc:Fallback xmlns="">
          <p:pic>
            <p:nvPicPr>
              <p:cNvPr id="304" name="Freihand 303">
                <a:extLst>
                  <a:ext uri="{FF2B5EF4-FFF2-40B4-BE49-F238E27FC236}">
                    <a16:creationId xmlns:a16="http://schemas.microsoft.com/office/drawing/2014/main" id="{309752C4-4A3A-46CF-B826-69C6B07F8417}"/>
                  </a:ext>
                </a:extLst>
              </p:cNvPr>
              <p:cNvPicPr/>
              <p:nvPr/>
            </p:nvPicPr>
            <p:blipFill>
              <a:blip r:embed="rId425"/>
              <a:stretch>
                <a:fillRect/>
              </a:stretch>
            </p:blipFill>
            <p:spPr>
              <a:xfrm>
                <a:off x="8773477" y="359611"/>
                <a:ext cx="1309320" cy="1336320"/>
              </a:xfrm>
              <a:prstGeom prst="rect">
                <a:avLst/>
              </a:prstGeom>
            </p:spPr>
          </p:pic>
        </mc:Fallback>
      </mc:AlternateContent>
      <p:grpSp>
        <p:nvGrpSpPr>
          <p:cNvPr id="311" name="Gruppieren 310">
            <a:extLst>
              <a:ext uri="{FF2B5EF4-FFF2-40B4-BE49-F238E27FC236}">
                <a16:creationId xmlns:a16="http://schemas.microsoft.com/office/drawing/2014/main" id="{A9B4243E-721A-439C-81F7-D999AF5333E2}"/>
              </a:ext>
            </a:extLst>
          </p:cNvPr>
          <p:cNvGrpSpPr/>
          <p:nvPr/>
        </p:nvGrpSpPr>
        <p:grpSpPr>
          <a:xfrm>
            <a:off x="2554117" y="4565491"/>
            <a:ext cx="408960" cy="143280"/>
            <a:chOff x="2554117" y="4565491"/>
            <a:chExt cx="408960" cy="143280"/>
          </a:xfrm>
        </p:grpSpPr>
        <mc:AlternateContent xmlns:mc="http://schemas.openxmlformats.org/markup-compatibility/2006" xmlns:p14="http://schemas.microsoft.com/office/powerpoint/2010/main">
          <mc:Choice Requires="p14">
            <p:contentPart p14:bwMode="auto" r:id="rId426">
              <p14:nvContentPartPr>
                <p14:cNvPr id="76" name="Freihand 75">
                  <a:extLst>
                    <a:ext uri="{FF2B5EF4-FFF2-40B4-BE49-F238E27FC236}">
                      <a16:creationId xmlns:a16="http://schemas.microsoft.com/office/drawing/2014/main" id="{0C9A3F35-69A1-4B47-961A-9C7D438CC98E}"/>
                    </a:ext>
                  </a:extLst>
                </p14:cNvPr>
                <p14:cNvContentPartPr/>
                <p14:nvPr/>
              </p14:nvContentPartPr>
              <p14:xfrm>
                <a:off x="2554117" y="4689331"/>
                <a:ext cx="59400" cy="14040"/>
              </p14:xfrm>
            </p:contentPart>
          </mc:Choice>
          <mc:Fallback xmlns="">
            <p:pic>
              <p:nvPicPr>
                <p:cNvPr id="76" name="Freihand 75">
                  <a:extLst>
                    <a:ext uri="{FF2B5EF4-FFF2-40B4-BE49-F238E27FC236}">
                      <a16:creationId xmlns:a16="http://schemas.microsoft.com/office/drawing/2014/main" id="{0C9A3F35-69A1-4B47-961A-9C7D438CC98E}"/>
                    </a:ext>
                  </a:extLst>
                </p:cNvPr>
                <p:cNvPicPr/>
                <p:nvPr/>
              </p:nvPicPr>
              <p:blipFill>
                <a:blip r:embed="rId427"/>
                <a:stretch>
                  <a:fillRect/>
                </a:stretch>
              </p:blipFill>
              <p:spPr>
                <a:xfrm>
                  <a:off x="2549797" y="4685011"/>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7" name="Freihand 76">
                  <a:extLst>
                    <a:ext uri="{FF2B5EF4-FFF2-40B4-BE49-F238E27FC236}">
                      <a16:creationId xmlns:a16="http://schemas.microsoft.com/office/drawing/2014/main" id="{F6DA3C64-4FBF-4D66-B378-5E219DECA8F7}"/>
                    </a:ext>
                  </a:extLst>
                </p14:cNvPr>
                <p14:cNvContentPartPr/>
                <p14:nvPr/>
              </p14:nvContentPartPr>
              <p14:xfrm>
                <a:off x="2690917" y="4678891"/>
                <a:ext cx="272160" cy="29880"/>
              </p14:xfrm>
            </p:contentPart>
          </mc:Choice>
          <mc:Fallback xmlns="">
            <p:pic>
              <p:nvPicPr>
                <p:cNvPr id="77" name="Freihand 76">
                  <a:extLst>
                    <a:ext uri="{FF2B5EF4-FFF2-40B4-BE49-F238E27FC236}">
                      <a16:creationId xmlns:a16="http://schemas.microsoft.com/office/drawing/2014/main" id="{F6DA3C64-4FBF-4D66-B378-5E219DECA8F7}"/>
                    </a:ext>
                  </a:extLst>
                </p:cNvPr>
                <p:cNvPicPr/>
                <p:nvPr/>
              </p:nvPicPr>
              <p:blipFill>
                <a:blip r:embed="rId429"/>
                <a:stretch>
                  <a:fillRect/>
                </a:stretch>
              </p:blipFill>
              <p:spPr>
                <a:xfrm>
                  <a:off x="2686597" y="4674571"/>
                  <a:ext cx="280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6" name="Freihand 305">
                  <a:extLst>
                    <a:ext uri="{FF2B5EF4-FFF2-40B4-BE49-F238E27FC236}">
                      <a16:creationId xmlns:a16="http://schemas.microsoft.com/office/drawing/2014/main" id="{F83FC31C-4D06-48ED-947D-D3F7D0528AEC}"/>
                    </a:ext>
                  </a:extLst>
                </p14:cNvPr>
                <p14:cNvContentPartPr/>
                <p14:nvPr/>
              </p14:nvContentPartPr>
              <p14:xfrm>
                <a:off x="2592277" y="4565491"/>
                <a:ext cx="1800" cy="88560"/>
              </p14:xfrm>
            </p:contentPart>
          </mc:Choice>
          <mc:Fallback xmlns="">
            <p:pic>
              <p:nvPicPr>
                <p:cNvPr id="306" name="Freihand 305">
                  <a:extLst>
                    <a:ext uri="{FF2B5EF4-FFF2-40B4-BE49-F238E27FC236}">
                      <a16:creationId xmlns:a16="http://schemas.microsoft.com/office/drawing/2014/main" id="{F83FC31C-4D06-48ED-947D-D3F7D0528AEC}"/>
                    </a:ext>
                  </a:extLst>
                </p:cNvPr>
                <p:cNvPicPr/>
                <p:nvPr/>
              </p:nvPicPr>
              <p:blipFill>
                <a:blip r:embed="rId431"/>
                <a:stretch>
                  <a:fillRect/>
                </a:stretch>
              </p:blipFill>
              <p:spPr>
                <a:xfrm>
                  <a:off x="2587957" y="4561171"/>
                  <a:ext cx="1044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307" name="Freihand 306">
                <a:extLst>
                  <a:ext uri="{FF2B5EF4-FFF2-40B4-BE49-F238E27FC236}">
                    <a16:creationId xmlns:a16="http://schemas.microsoft.com/office/drawing/2014/main" id="{9D428DD2-BD99-4731-86EE-FB19A59AAF1D}"/>
                  </a:ext>
                </a:extLst>
              </p14:cNvPr>
              <p14:cNvContentPartPr/>
              <p14:nvPr/>
            </p14:nvContentPartPr>
            <p14:xfrm>
              <a:off x="2580397" y="4361011"/>
              <a:ext cx="6120" cy="61200"/>
            </p14:xfrm>
          </p:contentPart>
        </mc:Choice>
        <mc:Fallback xmlns="">
          <p:pic>
            <p:nvPicPr>
              <p:cNvPr id="307" name="Freihand 306">
                <a:extLst>
                  <a:ext uri="{FF2B5EF4-FFF2-40B4-BE49-F238E27FC236}">
                    <a16:creationId xmlns:a16="http://schemas.microsoft.com/office/drawing/2014/main" id="{9D428DD2-BD99-4731-86EE-FB19A59AAF1D}"/>
                  </a:ext>
                </a:extLst>
              </p:cNvPr>
              <p:cNvPicPr/>
              <p:nvPr/>
            </p:nvPicPr>
            <p:blipFill>
              <a:blip r:embed="rId433"/>
              <a:stretch>
                <a:fillRect/>
              </a:stretch>
            </p:blipFill>
            <p:spPr>
              <a:xfrm>
                <a:off x="2576077" y="4356691"/>
                <a:ext cx="14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8" name="Freihand 307">
                <a:extLst>
                  <a:ext uri="{FF2B5EF4-FFF2-40B4-BE49-F238E27FC236}">
                    <a16:creationId xmlns:a16="http://schemas.microsoft.com/office/drawing/2014/main" id="{9E5D55E8-AD64-4DEC-96D2-1D1B637EF022}"/>
                  </a:ext>
                </a:extLst>
              </p14:cNvPr>
              <p14:cNvContentPartPr/>
              <p14:nvPr/>
            </p14:nvContentPartPr>
            <p14:xfrm>
              <a:off x="2586877" y="3748291"/>
              <a:ext cx="26280" cy="395640"/>
            </p14:xfrm>
          </p:contentPart>
        </mc:Choice>
        <mc:Fallback xmlns="">
          <p:pic>
            <p:nvPicPr>
              <p:cNvPr id="308" name="Freihand 307">
                <a:extLst>
                  <a:ext uri="{FF2B5EF4-FFF2-40B4-BE49-F238E27FC236}">
                    <a16:creationId xmlns:a16="http://schemas.microsoft.com/office/drawing/2014/main" id="{9E5D55E8-AD64-4DEC-96D2-1D1B637EF022}"/>
                  </a:ext>
                </a:extLst>
              </p:cNvPr>
              <p:cNvPicPr/>
              <p:nvPr/>
            </p:nvPicPr>
            <p:blipFill>
              <a:blip r:embed="rId435"/>
              <a:stretch>
                <a:fillRect/>
              </a:stretch>
            </p:blipFill>
            <p:spPr>
              <a:xfrm>
                <a:off x="2582557" y="3743971"/>
                <a:ext cx="349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9" name="Freihand 308">
                <a:extLst>
                  <a:ext uri="{FF2B5EF4-FFF2-40B4-BE49-F238E27FC236}">
                    <a16:creationId xmlns:a16="http://schemas.microsoft.com/office/drawing/2014/main" id="{EAA65BB1-4C28-45AB-AB19-FF300D161D1A}"/>
                  </a:ext>
                </a:extLst>
              </p14:cNvPr>
              <p14:cNvContentPartPr/>
              <p14:nvPr/>
            </p14:nvContentPartPr>
            <p14:xfrm>
              <a:off x="2618197" y="2666491"/>
              <a:ext cx="87120" cy="684000"/>
            </p14:xfrm>
          </p:contentPart>
        </mc:Choice>
        <mc:Fallback xmlns="">
          <p:pic>
            <p:nvPicPr>
              <p:cNvPr id="309" name="Freihand 308">
                <a:extLst>
                  <a:ext uri="{FF2B5EF4-FFF2-40B4-BE49-F238E27FC236}">
                    <a16:creationId xmlns:a16="http://schemas.microsoft.com/office/drawing/2014/main" id="{EAA65BB1-4C28-45AB-AB19-FF300D161D1A}"/>
                  </a:ext>
                </a:extLst>
              </p:cNvPr>
              <p:cNvPicPr/>
              <p:nvPr/>
            </p:nvPicPr>
            <p:blipFill>
              <a:blip r:embed="rId437"/>
              <a:stretch>
                <a:fillRect/>
              </a:stretch>
            </p:blipFill>
            <p:spPr>
              <a:xfrm>
                <a:off x="2613877" y="2662171"/>
                <a:ext cx="95760" cy="692640"/>
              </a:xfrm>
              <a:prstGeom prst="rect">
                <a:avLst/>
              </a:prstGeom>
            </p:spPr>
          </p:pic>
        </mc:Fallback>
      </mc:AlternateContent>
      <p:grpSp>
        <p:nvGrpSpPr>
          <p:cNvPr id="317" name="Gruppieren 316">
            <a:extLst>
              <a:ext uri="{FF2B5EF4-FFF2-40B4-BE49-F238E27FC236}">
                <a16:creationId xmlns:a16="http://schemas.microsoft.com/office/drawing/2014/main" id="{E7029F6C-A334-4EFA-A1B3-811A9886DC29}"/>
              </a:ext>
            </a:extLst>
          </p:cNvPr>
          <p:cNvGrpSpPr/>
          <p:nvPr/>
        </p:nvGrpSpPr>
        <p:grpSpPr>
          <a:xfrm>
            <a:off x="2717557" y="1906171"/>
            <a:ext cx="461880" cy="541800"/>
            <a:chOff x="2717557" y="1906171"/>
            <a:chExt cx="461880" cy="541800"/>
          </a:xfrm>
        </p:grpSpPr>
        <mc:AlternateContent xmlns:mc="http://schemas.openxmlformats.org/markup-compatibility/2006" xmlns:p14="http://schemas.microsoft.com/office/powerpoint/2010/main">
          <mc:Choice Requires="p14">
            <p:contentPart p14:bwMode="auto" r:id="rId438">
              <p14:nvContentPartPr>
                <p14:cNvPr id="310" name="Freihand 309">
                  <a:extLst>
                    <a:ext uri="{FF2B5EF4-FFF2-40B4-BE49-F238E27FC236}">
                      <a16:creationId xmlns:a16="http://schemas.microsoft.com/office/drawing/2014/main" id="{946E6FA3-59E7-46CA-8F6C-F7CE6893A8A5}"/>
                    </a:ext>
                  </a:extLst>
                </p14:cNvPr>
                <p14:cNvContentPartPr/>
                <p14:nvPr/>
              </p14:nvContentPartPr>
              <p14:xfrm>
                <a:off x="2730877" y="2156731"/>
                <a:ext cx="32760" cy="291240"/>
              </p14:xfrm>
            </p:contentPart>
          </mc:Choice>
          <mc:Fallback xmlns="">
            <p:pic>
              <p:nvPicPr>
                <p:cNvPr id="310" name="Freihand 309">
                  <a:extLst>
                    <a:ext uri="{FF2B5EF4-FFF2-40B4-BE49-F238E27FC236}">
                      <a16:creationId xmlns:a16="http://schemas.microsoft.com/office/drawing/2014/main" id="{946E6FA3-59E7-46CA-8F6C-F7CE6893A8A5}"/>
                    </a:ext>
                  </a:extLst>
                </p:cNvPr>
                <p:cNvPicPr/>
                <p:nvPr/>
              </p:nvPicPr>
              <p:blipFill>
                <a:blip r:embed="rId439"/>
                <a:stretch>
                  <a:fillRect/>
                </a:stretch>
              </p:blipFill>
              <p:spPr>
                <a:xfrm>
                  <a:off x="2726557" y="2152411"/>
                  <a:ext cx="41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2" name="Freihand 311">
                  <a:extLst>
                    <a:ext uri="{FF2B5EF4-FFF2-40B4-BE49-F238E27FC236}">
                      <a16:creationId xmlns:a16="http://schemas.microsoft.com/office/drawing/2014/main" id="{05B9EA5C-94FC-4AC6-AE7C-9EB13EB2EB9B}"/>
                    </a:ext>
                  </a:extLst>
                </p14:cNvPr>
                <p14:cNvContentPartPr/>
                <p14:nvPr/>
              </p14:nvContentPartPr>
              <p14:xfrm>
                <a:off x="2717557" y="2022811"/>
                <a:ext cx="21240" cy="141840"/>
              </p14:xfrm>
            </p:contentPart>
          </mc:Choice>
          <mc:Fallback xmlns="">
            <p:pic>
              <p:nvPicPr>
                <p:cNvPr id="312" name="Freihand 311">
                  <a:extLst>
                    <a:ext uri="{FF2B5EF4-FFF2-40B4-BE49-F238E27FC236}">
                      <a16:creationId xmlns:a16="http://schemas.microsoft.com/office/drawing/2014/main" id="{05B9EA5C-94FC-4AC6-AE7C-9EB13EB2EB9B}"/>
                    </a:ext>
                  </a:extLst>
                </p:cNvPr>
                <p:cNvPicPr/>
                <p:nvPr/>
              </p:nvPicPr>
              <p:blipFill>
                <a:blip r:embed="rId441"/>
                <a:stretch>
                  <a:fillRect/>
                </a:stretch>
              </p:blipFill>
              <p:spPr>
                <a:xfrm>
                  <a:off x="2713237" y="2018491"/>
                  <a:ext cx="29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3" name="Freihand 312">
                  <a:extLst>
                    <a:ext uri="{FF2B5EF4-FFF2-40B4-BE49-F238E27FC236}">
                      <a16:creationId xmlns:a16="http://schemas.microsoft.com/office/drawing/2014/main" id="{B2BA2C56-CA49-42C0-A546-7120CD5C8395}"/>
                    </a:ext>
                  </a:extLst>
                </p14:cNvPr>
                <p14:cNvContentPartPr/>
                <p14:nvPr/>
              </p14:nvContentPartPr>
              <p14:xfrm>
                <a:off x="2769757" y="1906171"/>
                <a:ext cx="409680" cy="54000"/>
              </p14:xfrm>
            </p:contentPart>
          </mc:Choice>
          <mc:Fallback xmlns="">
            <p:pic>
              <p:nvPicPr>
                <p:cNvPr id="313" name="Freihand 312">
                  <a:extLst>
                    <a:ext uri="{FF2B5EF4-FFF2-40B4-BE49-F238E27FC236}">
                      <a16:creationId xmlns:a16="http://schemas.microsoft.com/office/drawing/2014/main" id="{B2BA2C56-CA49-42C0-A546-7120CD5C8395}"/>
                    </a:ext>
                  </a:extLst>
                </p:cNvPr>
                <p:cNvPicPr/>
                <p:nvPr/>
              </p:nvPicPr>
              <p:blipFill>
                <a:blip r:embed="rId443"/>
                <a:stretch>
                  <a:fillRect/>
                </a:stretch>
              </p:blipFill>
              <p:spPr>
                <a:xfrm>
                  <a:off x="2765437" y="1901851"/>
                  <a:ext cx="41832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4">
            <p14:nvContentPartPr>
              <p14:cNvPr id="314" name="Freihand 313">
                <a:extLst>
                  <a:ext uri="{FF2B5EF4-FFF2-40B4-BE49-F238E27FC236}">
                    <a16:creationId xmlns:a16="http://schemas.microsoft.com/office/drawing/2014/main" id="{606A9648-2097-4E4A-8BAD-CA72B90010A9}"/>
                  </a:ext>
                </a:extLst>
              </p14:cNvPr>
              <p14:cNvContentPartPr/>
              <p14:nvPr/>
            </p14:nvContentPartPr>
            <p14:xfrm>
              <a:off x="3585157" y="1910131"/>
              <a:ext cx="21600" cy="1800"/>
            </p14:xfrm>
          </p:contentPart>
        </mc:Choice>
        <mc:Fallback xmlns="">
          <p:pic>
            <p:nvPicPr>
              <p:cNvPr id="314" name="Freihand 313">
                <a:extLst>
                  <a:ext uri="{FF2B5EF4-FFF2-40B4-BE49-F238E27FC236}">
                    <a16:creationId xmlns:a16="http://schemas.microsoft.com/office/drawing/2014/main" id="{606A9648-2097-4E4A-8BAD-CA72B90010A9}"/>
                  </a:ext>
                </a:extLst>
              </p:cNvPr>
              <p:cNvPicPr/>
              <p:nvPr/>
            </p:nvPicPr>
            <p:blipFill>
              <a:blip r:embed="rId445"/>
              <a:stretch>
                <a:fillRect/>
              </a:stretch>
            </p:blipFill>
            <p:spPr>
              <a:xfrm>
                <a:off x="3580837" y="1905811"/>
                <a:ext cx="30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5" name="Freihand 314">
                <a:extLst>
                  <a:ext uri="{FF2B5EF4-FFF2-40B4-BE49-F238E27FC236}">
                    <a16:creationId xmlns:a16="http://schemas.microsoft.com/office/drawing/2014/main" id="{B17B6B97-2FF4-4D1B-931C-373ABC93AE98}"/>
                  </a:ext>
                </a:extLst>
              </p14:cNvPr>
              <p14:cNvContentPartPr/>
              <p14:nvPr/>
            </p14:nvContentPartPr>
            <p14:xfrm>
              <a:off x="4188517" y="1842451"/>
              <a:ext cx="132480" cy="3960"/>
            </p14:xfrm>
          </p:contentPart>
        </mc:Choice>
        <mc:Fallback xmlns="">
          <p:pic>
            <p:nvPicPr>
              <p:cNvPr id="315" name="Freihand 314">
                <a:extLst>
                  <a:ext uri="{FF2B5EF4-FFF2-40B4-BE49-F238E27FC236}">
                    <a16:creationId xmlns:a16="http://schemas.microsoft.com/office/drawing/2014/main" id="{B17B6B97-2FF4-4D1B-931C-373ABC93AE98}"/>
                  </a:ext>
                </a:extLst>
              </p:cNvPr>
              <p:cNvPicPr/>
              <p:nvPr/>
            </p:nvPicPr>
            <p:blipFill>
              <a:blip r:embed="rId447"/>
              <a:stretch>
                <a:fillRect/>
              </a:stretch>
            </p:blipFill>
            <p:spPr>
              <a:xfrm>
                <a:off x="4184197" y="1838131"/>
                <a:ext cx="141120" cy="12600"/>
              </a:xfrm>
              <a:prstGeom prst="rect">
                <a:avLst/>
              </a:prstGeom>
            </p:spPr>
          </p:pic>
        </mc:Fallback>
      </mc:AlternateContent>
      <p:grpSp>
        <p:nvGrpSpPr>
          <p:cNvPr id="320" name="Gruppieren 319">
            <a:extLst>
              <a:ext uri="{FF2B5EF4-FFF2-40B4-BE49-F238E27FC236}">
                <a16:creationId xmlns:a16="http://schemas.microsoft.com/office/drawing/2014/main" id="{E093AB42-A3BB-4CF1-83FB-31B988CB3676}"/>
              </a:ext>
            </a:extLst>
          </p:cNvPr>
          <p:cNvGrpSpPr/>
          <p:nvPr/>
        </p:nvGrpSpPr>
        <p:grpSpPr>
          <a:xfrm>
            <a:off x="2707477" y="3548851"/>
            <a:ext cx="280080" cy="203400"/>
            <a:chOff x="2707477" y="3548851"/>
            <a:chExt cx="280080" cy="203400"/>
          </a:xfrm>
        </p:grpSpPr>
        <mc:AlternateContent xmlns:mc="http://schemas.openxmlformats.org/markup-compatibility/2006" xmlns:p14="http://schemas.microsoft.com/office/powerpoint/2010/main">
          <mc:Choice Requires="p14">
            <p:contentPart p14:bwMode="auto" r:id="rId448">
              <p14:nvContentPartPr>
                <p14:cNvPr id="318" name="Freihand 317">
                  <a:extLst>
                    <a:ext uri="{FF2B5EF4-FFF2-40B4-BE49-F238E27FC236}">
                      <a16:creationId xmlns:a16="http://schemas.microsoft.com/office/drawing/2014/main" id="{10B4C520-A5FB-4AA4-B252-7938C9C9FD34}"/>
                    </a:ext>
                  </a:extLst>
                </p14:cNvPr>
                <p14:cNvContentPartPr/>
                <p14:nvPr/>
              </p14:nvContentPartPr>
              <p14:xfrm>
                <a:off x="2707477" y="3624451"/>
                <a:ext cx="147960" cy="127800"/>
              </p14:xfrm>
            </p:contentPart>
          </mc:Choice>
          <mc:Fallback xmlns="">
            <p:pic>
              <p:nvPicPr>
                <p:cNvPr id="318" name="Freihand 317">
                  <a:extLst>
                    <a:ext uri="{FF2B5EF4-FFF2-40B4-BE49-F238E27FC236}">
                      <a16:creationId xmlns:a16="http://schemas.microsoft.com/office/drawing/2014/main" id="{10B4C520-A5FB-4AA4-B252-7938C9C9FD34}"/>
                    </a:ext>
                  </a:extLst>
                </p:cNvPr>
                <p:cNvPicPr/>
                <p:nvPr/>
              </p:nvPicPr>
              <p:blipFill>
                <a:blip r:embed="rId449"/>
                <a:stretch>
                  <a:fillRect/>
                </a:stretch>
              </p:blipFill>
              <p:spPr>
                <a:xfrm>
                  <a:off x="2703157" y="3620131"/>
                  <a:ext cx="156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9" name="Freihand 318">
                  <a:extLst>
                    <a:ext uri="{FF2B5EF4-FFF2-40B4-BE49-F238E27FC236}">
                      <a16:creationId xmlns:a16="http://schemas.microsoft.com/office/drawing/2014/main" id="{03784D9C-2779-4B6E-B273-A363FDA9EACB}"/>
                    </a:ext>
                  </a:extLst>
                </p14:cNvPr>
                <p14:cNvContentPartPr/>
                <p14:nvPr/>
              </p14:nvContentPartPr>
              <p14:xfrm>
                <a:off x="2891437" y="3548851"/>
                <a:ext cx="96120" cy="111600"/>
              </p14:xfrm>
            </p:contentPart>
          </mc:Choice>
          <mc:Fallback xmlns="">
            <p:pic>
              <p:nvPicPr>
                <p:cNvPr id="319" name="Freihand 318">
                  <a:extLst>
                    <a:ext uri="{FF2B5EF4-FFF2-40B4-BE49-F238E27FC236}">
                      <a16:creationId xmlns:a16="http://schemas.microsoft.com/office/drawing/2014/main" id="{03784D9C-2779-4B6E-B273-A363FDA9EACB}"/>
                    </a:ext>
                  </a:extLst>
                </p:cNvPr>
                <p:cNvPicPr/>
                <p:nvPr/>
              </p:nvPicPr>
              <p:blipFill>
                <a:blip r:embed="rId451"/>
                <a:stretch>
                  <a:fillRect/>
                </a:stretch>
              </p:blipFill>
              <p:spPr>
                <a:xfrm>
                  <a:off x="2887117" y="3544531"/>
                  <a:ext cx="104760" cy="120240"/>
                </a:xfrm>
                <a:prstGeom prst="rect">
                  <a:avLst/>
                </a:prstGeom>
              </p:spPr>
            </p:pic>
          </mc:Fallback>
        </mc:AlternateContent>
      </p:grpSp>
      <p:grpSp>
        <p:nvGrpSpPr>
          <p:cNvPr id="322" name="Gruppieren 321">
            <a:extLst>
              <a:ext uri="{FF2B5EF4-FFF2-40B4-BE49-F238E27FC236}">
                <a16:creationId xmlns:a16="http://schemas.microsoft.com/office/drawing/2014/main" id="{6A78E577-2906-4BCD-A13A-95E826BC99B9}"/>
              </a:ext>
            </a:extLst>
          </p:cNvPr>
          <p:cNvGrpSpPr/>
          <p:nvPr/>
        </p:nvGrpSpPr>
        <p:grpSpPr>
          <a:xfrm>
            <a:off x="4149277" y="1513411"/>
            <a:ext cx="1817640" cy="361800"/>
            <a:chOff x="4149277" y="1513411"/>
            <a:chExt cx="1817640" cy="361800"/>
          </a:xfrm>
        </p:grpSpPr>
        <mc:AlternateContent xmlns:mc="http://schemas.openxmlformats.org/markup-compatibility/2006" xmlns:p14="http://schemas.microsoft.com/office/powerpoint/2010/main">
          <mc:Choice Requires="p14">
            <p:contentPart p14:bwMode="auto" r:id="rId452">
              <p14:nvContentPartPr>
                <p14:cNvPr id="192" name="Freihand 191">
                  <a:extLst>
                    <a:ext uri="{FF2B5EF4-FFF2-40B4-BE49-F238E27FC236}">
                      <a16:creationId xmlns:a16="http://schemas.microsoft.com/office/drawing/2014/main" id="{7AEB22E5-A553-43E4-82FC-E2938BBF6E02}"/>
                    </a:ext>
                  </a:extLst>
                </p14:cNvPr>
                <p14:cNvContentPartPr/>
                <p14:nvPr/>
              </p14:nvContentPartPr>
              <p14:xfrm>
                <a:off x="5847397" y="1730851"/>
                <a:ext cx="119520" cy="18360"/>
              </p14:xfrm>
            </p:contentPart>
          </mc:Choice>
          <mc:Fallback xmlns="">
            <p:pic>
              <p:nvPicPr>
                <p:cNvPr id="192" name="Freihand 191">
                  <a:extLst>
                    <a:ext uri="{FF2B5EF4-FFF2-40B4-BE49-F238E27FC236}">
                      <a16:creationId xmlns:a16="http://schemas.microsoft.com/office/drawing/2014/main" id="{7AEB22E5-A553-43E4-82FC-E2938BBF6E02}"/>
                    </a:ext>
                  </a:extLst>
                </p:cNvPr>
                <p:cNvPicPr/>
                <p:nvPr/>
              </p:nvPicPr>
              <p:blipFill>
                <a:blip r:embed="rId453"/>
                <a:stretch>
                  <a:fillRect/>
                </a:stretch>
              </p:blipFill>
              <p:spPr>
                <a:xfrm>
                  <a:off x="5843077" y="1726531"/>
                  <a:ext cx="128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93" name="Freihand 192">
                  <a:extLst>
                    <a:ext uri="{FF2B5EF4-FFF2-40B4-BE49-F238E27FC236}">
                      <a16:creationId xmlns:a16="http://schemas.microsoft.com/office/drawing/2014/main" id="{86CA8557-7761-4E58-974E-9E1568D13AA9}"/>
                    </a:ext>
                  </a:extLst>
                </p14:cNvPr>
                <p14:cNvContentPartPr/>
                <p14:nvPr/>
              </p14:nvContentPartPr>
              <p14:xfrm>
                <a:off x="5188597" y="1744531"/>
                <a:ext cx="458280" cy="49320"/>
              </p14:xfrm>
            </p:contentPart>
          </mc:Choice>
          <mc:Fallback xmlns="">
            <p:pic>
              <p:nvPicPr>
                <p:cNvPr id="193" name="Freihand 192">
                  <a:extLst>
                    <a:ext uri="{FF2B5EF4-FFF2-40B4-BE49-F238E27FC236}">
                      <a16:creationId xmlns:a16="http://schemas.microsoft.com/office/drawing/2014/main" id="{86CA8557-7761-4E58-974E-9E1568D13AA9}"/>
                    </a:ext>
                  </a:extLst>
                </p:cNvPr>
                <p:cNvPicPr/>
                <p:nvPr/>
              </p:nvPicPr>
              <p:blipFill>
                <a:blip r:embed="rId455"/>
                <a:stretch>
                  <a:fillRect/>
                </a:stretch>
              </p:blipFill>
              <p:spPr>
                <a:xfrm>
                  <a:off x="5184277" y="1740211"/>
                  <a:ext cx="466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95" name="Freihand 194">
                  <a:extLst>
                    <a:ext uri="{FF2B5EF4-FFF2-40B4-BE49-F238E27FC236}">
                      <a16:creationId xmlns:a16="http://schemas.microsoft.com/office/drawing/2014/main" id="{EB612482-F9A3-46F1-880B-0C0491E37458}"/>
                    </a:ext>
                  </a:extLst>
                </p14:cNvPr>
                <p14:cNvContentPartPr/>
                <p14:nvPr/>
              </p14:nvContentPartPr>
              <p14:xfrm>
                <a:off x="4654357" y="1792411"/>
                <a:ext cx="471240" cy="47880"/>
              </p14:xfrm>
            </p:contentPart>
          </mc:Choice>
          <mc:Fallback xmlns="">
            <p:pic>
              <p:nvPicPr>
                <p:cNvPr id="195" name="Freihand 194">
                  <a:extLst>
                    <a:ext uri="{FF2B5EF4-FFF2-40B4-BE49-F238E27FC236}">
                      <a16:creationId xmlns:a16="http://schemas.microsoft.com/office/drawing/2014/main" id="{EB612482-F9A3-46F1-880B-0C0491E37458}"/>
                    </a:ext>
                  </a:extLst>
                </p:cNvPr>
                <p:cNvPicPr/>
                <p:nvPr/>
              </p:nvPicPr>
              <p:blipFill>
                <a:blip r:embed="rId457"/>
                <a:stretch>
                  <a:fillRect/>
                </a:stretch>
              </p:blipFill>
              <p:spPr>
                <a:xfrm>
                  <a:off x="4650037" y="1788091"/>
                  <a:ext cx="479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96" name="Freihand 195">
                  <a:extLst>
                    <a:ext uri="{FF2B5EF4-FFF2-40B4-BE49-F238E27FC236}">
                      <a16:creationId xmlns:a16="http://schemas.microsoft.com/office/drawing/2014/main" id="{C9A4E6E6-F046-4B6C-A2BE-8FC91643657E}"/>
                    </a:ext>
                  </a:extLst>
                </p14:cNvPr>
                <p14:cNvContentPartPr/>
                <p14:nvPr/>
              </p14:nvContentPartPr>
              <p14:xfrm>
                <a:off x="4326037" y="1834531"/>
                <a:ext cx="196200" cy="21960"/>
              </p14:xfrm>
            </p:contentPart>
          </mc:Choice>
          <mc:Fallback xmlns="">
            <p:pic>
              <p:nvPicPr>
                <p:cNvPr id="196" name="Freihand 195">
                  <a:extLst>
                    <a:ext uri="{FF2B5EF4-FFF2-40B4-BE49-F238E27FC236}">
                      <a16:creationId xmlns:a16="http://schemas.microsoft.com/office/drawing/2014/main" id="{C9A4E6E6-F046-4B6C-A2BE-8FC91643657E}"/>
                    </a:ext>
                  </a:extLst>
                </p:cNvPr>
                <p:cNvPicPr/>
                <p:nvPr/>
              </p:nvPicPr>
              <p:blipFill>
                <a:blip r:embed="rId459"/>
                <a:stretch>
                  <a:fillRect/>
                </a:stretch>
              </p:blipFill>
              <p:spPr>
                <a:xfrm>
                  <a:off x="4321717" y="1830211"/>
                  <a:ext cx="204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98" name="Freihand 197">
                  <a:extLst>
                    <a:ext uri="{FF2B5EF4-FFF2-40B4-BE49-F238E27FC236}">
                      <a16:creationId xmlns:a16="http://schemas.microsoft.com/office/drawing/2014/main" id="{B00E4F48-C39B-4CCC-A307-1379A3421429}"/>
                    </a:ext>
                  </a:extLst>
                </p14:cNvPr>
                <p14:cNvContentPartPr/>
                <p14:nvPr/>
              </p14:nvContentPartPr>
              <p14:xfrm>
                <a:off x="4358797" y="1639051"/>
                <a:ext cx="88920" cy="193680"/>
              </p14:xfrm>
            </p:contentPart>
          </mc:Choice>
          <mc:Fallback xmlns="">
            <p:pic>
              <p:nvPicPr>
                <p:cNvPr id="198" name="Freihand 197">
                  <a:extLst>
                    <a:ext uri="{FF2B5EF4-FFF2-40B4-BE49-F238E27FC236}">
                      <a16:creationId xmlns:a16="http://schemas.microsoft.com/office/drawing/2014/main" id="{B00E4F48-C39B-4CCC-A307-1379A3421429}"/>
                    </a:ext>
                  </a:extLst>
                </p:cNvPr>
                <p:cNvPicPr/>
                <p:nvPr/>
              </p:nvPicPr>
              <p:blipFill>
                <a:blip r:embed="rId461"/>
                <a:stretch>
                  <a:fillRect/>
                </a:stretch>
              </p:blipFill>
              <p:spPr>
                <a:xfrm>
                  <a:off x="4354477" y="1634731"/>
                  <a:ext cx="97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99" name="Freihand 198">
                  <a:extLst>
                    <a:ext uri="{FF2B5EF4-FFF2-40B4-BE49-F238E27FC236}">
                      <a16:creationId xmlns:a16="http://schemas.microsoft.com/office/drawing/2014/main" id="{6535E51E-AC9F-4776-A077-4B17FE768FA7}"/>
                    </a:ext>
                  </a:extLst>
                </p14:cNvPr>
                <p14:cNvContentPartPr/>
                <p14:nvPr/>
              </p14:nvContentPartPr>
              <p14:xfrm>
                <a:off x="4449517" y="1513411"/>
                <a:ext cx="115560" cy="133200"/>
              </p14:xfrm>
            </p:contentPart>
          </mc:Choice>
          <mc:Fallback xmlns="">
            <p:pic>
              <p:nvPicPr>
                <p:cNvPr id="199" name="Freihand 198">
                  <a:extLst>
                    <a:ext uri="{FF2B5EF4-FFF2-40B4-BE49-F238E27FC236}">
                      <a16:creationId xmlns:a16="http://schemas.microsoft.com/office/drawing/2014/main" id="{6535E51E-AC9F-4776-A077-4B17FE768FA7}"/>
                    </a:ext>
                  </a:extLst>
                </p:cNvPr>
                <p:cNvPicPr/>
                <p:nvPr/>
              </p:nvPicPr>
              <p:blipFill>
                <a:blip r:embed="rId463"/>
                <a:stretch>
                  <a:fillRect/>
                </a:stretch>
              </p:blipFill>
              <p:spPr>
                <a:xfrm>
                  <a:off x="4445197" y="1509091"/>
                  <a:ext cx="124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00" name="Freihand 199">
                  <a:extLst>
                    <a:ext uri="{FF2B5EF4-FFF2-40B4-BE49-F238E27FC236}">
                      <a16:creationId xmlns:a16="http://schemas.microsoft.com/office/drawing/2014/main" id="{E7F59F18-4459-4AB9-BD49-759E5A37C3DF}"/>
                    </a:ext>
                  </a:extLst>
                </p14:cNvPr>
                <p14:cNvContentPartPr/>
                <p14:nvPr/>
              </p14:nvContentPartPr>
              <p14:xfrm>
                <a:off x="4423957" y="1559131"/>
                <a:ext cx="111240" cy="61560"/>
              </p14:xfrm>
            </p:contentPart>
          </mc:Choice>
          <mc:Fallback xmlns="">
            <p:pic>
              <p:nvPicPr>
                <p:cNvPr id="200" name="Freihand 199">
                  <a:extLst>
                    <a:ext uri="{FF2B5EF4-FFF2-40B4-BE49-F238E27FC236}">
                      <a16:creationId xmlns:a16="http://schemas.microsoft.com/office/drawing/2014/main" id="{E7F59F18-4459-4AB9-BD49-759E5A37C3DF}"/>
                    </a:ext>
                  </a:extLst>
                </p:cNvPr>
                <p:cNvPicPr/>
                <p:nvPr/>
              </p:nvPicPr>
              <p:blipFill>
                <a:blip r:embed="rId465"/>
                <a:stretch>
                  <a:fillRect/>
                </a:stretch>
              </p:blipFill>
              <p:spPr>
                <a:xfrm>
                  <a:off x="4419637" y="1554811"/>
                  <a:ext cx="11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62105A5B-A867-4B37-A0F7-5F6596C38C64}"/>
                    </a:ext>
                  </a:extLst>
                </p14:cNvPr>
                <p14:cNvContentPartPr/>
                <p14:nvPr/>
              </p14:nvContentPartPr>
              <p14:xfrm>
                <a:off x="4149277" y="1803931"/>
                <a:ext cx="236520" cy="71280"/>
              </p14:xfrm>
            </p:contentPart>
          </mc:Choice>
          <mc:Fallback xmlns="">
            <p:pic>
              <p:nvPicPr>
                <p:cNvPr id="321" name="Freihand 320">
                  <a:extLst>
                    <a:ext uri="{FF2B5EF4-FFF2-40B4-BE49-F238E27FC236}">
                      <a16:creationId xmlns:a16="http://schemas.microsoft.com/office/drawing/2014/main" id="{62105A5B-A867-4B37-A0F7-5F6596C38C64}"/>
                    </a:ext>
                  </a:extLst>
                </p:cNvPr>
                <p:cNvPicPr/>
                <p:nvPr/>
              </p:nvPicPr>
              <p:blipFill>
                <a:blip r:embed="rId467"/>
                <a:stretch>
                  <a:fillRect/>
                </a:stretch>
              </p:blipFill>
              <p:spPr>
                <a:xfrm>
                  <a:off x="4144957" y="1799611"/>
                  <a:ext cx="24516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8">
            <p14:nvContentPartPr>
              <p14:cNvPr id="323" name="Freihand 322">
                <a:extLst>
                  <a:ext uri="{FF2B5EF4-FFF2-40B4-BE49-F238E27FC236}">
                    <a16:creationId xmlns:a16="http://schemas.microsoft.com/office/drawing/2014/main" id="{1D304CAA-BBD9-4100-BF41-BC222B70B568}"/>
                  </a:ext>
                </a:extLst>
              </p14:cNvPr>
              <p14:cNvContentPartPr/>
              <p14:nvPr/>
            </p14:nvContentPartPr>
            <p14:xfrm>
              <a:off x="526957" y="743371"/>
              <a:ext cx="2969280" cy="2032560"/>
            </p14:xfrm>
          </p:contentPart>
        </mc:Choice>
        <mc:Fallback xmlns="">
          <p:pic>
            <p:nvPicPr>
              <p:cNvPr id="323" name="Freihand 322">
                <a:extLst>
                  <a:ext uri="{FF2B5EF4-FFF2-40B4-BE49-F238E27FC236}">
                    <a16:creationId xmlns:a16="http://schemas.microsoft.com/office/drawing/2014/main" id="{1D304CAA-BBD9-4100-BF41-BC222B70B568}"/>
                  </a:ext>
                </a:extLst>
              </p:cNvPr>
              <p:cNvPicPr/>
              <p:nvPr/>
            </p:nvPicPr>
            <p:blipFill>
              <a:blip r:embed="rId469"/>
              <a:stretch>
                <a:fillRect/>
              </a:stretch>
            </p:blipFill>
            <p:spPr>
              <a:xfrm>
                <a:off x="522637" y="739051"/>
                <a:ext cx="2977920" cy="2041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8" name="Freihand 327">
                <a:extLst>
                  <a:ext uri="{FF2B5EF4-FFF2-40B4-BE49-F238E27FC236}">
                    <a16:creationId xmlns:a16="http://schemas.microsoft.com/office/drawing/2014/main" id="{AD3CFEE7-B72F-4C9E-A6CC-D6E9DA10E2C2}"/>
                  </a:ext>
                </a:extLst>
              </p14:cNvPr>
              <p14:cNvContentPartPr/>
              <p14:nvPr/>
            </p14:nvContentPartPr>
            <p14:xfrm>
              <a:off x="4343677" y="3616891"/>
              <a:ext cx="3212640" cy="1469520"/>
            </p14:xfrm>
          </p:contentPart>
        </mc:Choice>
        <mc:Fallback xmlns="">
          <p:pic>
            <p:nvPicPr>
              <p:cNvPr id="328" name="Freihand 327">
                <a:extLst>
                  <a:ext uri="{FF2B5EF4-FFF2-40B4-BE49-F238E27FC236}">
                    <a16:creationId xmlns:a16="http://schemas.microsoft.com/office/drawing/2014/main" id="{AD3CFEE7-B72F-4C9E-A6CC-D6E9DA10E2C2}"/>
                  </a:ext>
                </a:extLst>
              </p:cNvPr>
              <p:cNvPicPr/>
              <p:nvPr/>
            </p:nvPicPr>
            <p:blipFill>
              <a:blip r:embed="rId471"/>
              <a:stretch>
                <a:fillRect/>
              </a:stretch>
            </p:blipFill>
            <p:spPr>
              <a:xfrm>
                <a:off x="4339357" y="3612571"/>
                <a:ext cx="3221280" cy="1478160"/>
              </a:xfrm>
              <a:prstGeom prst="rect">
                <a:avLst/>
              </a:prstGeom>
            </p:spPr>
          </p:pic>
        </mc:Fallback>
      </mc:AlternateContent>
      <p:grpSp>
        <p:nvGrpSpPr>
          <p:cNvPr id="333" name="Gruppieren 332">
            <a:extLst>
              <a:ext uri="{FF2B5EF4-FFF2-40B4-BE49-F238E27FC236}">
                <a16:creationId xmlns:a16="http://schemas.microsoft.com/office/drawing/2014/main" id="{294A94B1-88E2-4ACB-A499-8E6BA78D8BA2}"/>
              </a:ext>
            </a:extLst>
          </p:cNvPr>
          <p:cNvGrpSpPr/>
          <p:nvPr/>
        </p:nvGrpSpPr>
        <p:grpSpPr>
          <a:xfrm>
            <a:off x="4323157" y="3466771"/>
            <a:ext cx="3419640" cy="2523240"/>
            <a:chOff x="4323157" y="3466771"/>
            <a:chExt cx="3419640" cy="2523240"/>
          </a:xfrm>
        </p:grpSpPr>
        <mc:AlternateContent xmlns:mc="http://schemas.openxmlformats.org/markup-compatibility/2006" xmlns:p14="http://schemas.microsoft.com/office/powerpoint/2010/main">
          <mc:Choice Requires="p14">
            <p:contentPart p14:bwMode="auto" r:id="rId472">
              <p14:nvContentPartPr>
                <p14:cNvPr id="324" name="Freihand 323">
                  <a:extLst>
                    <a:ext uri="{FF2B5EF4-FFF2-40B4-BE49-F238E27FC236}">
                      <a16:creationId xmlns:a16="http://schemas.microsoft.com/office/drawing/2014/main" id="{78C9DDAA-1673-469D-B799-678FCDFED7F3}"/>
                    </a:ext>
                  </a:extLst>
                </p14:cNvPr>
                <p14:cNvContentPartPr/>
                <p14:nvPr/>
              </p14:nvContentPartPr>
              <p14:xfrm>
                <a:off x="5727877" y="4726771"/>
                <a:ext cx="1676520" cy="1263240"/>
              </p14:xfrm>
            </p:contentPart>
          </mc:Choice>
          <mc:Fallback xmlns="">
            <p:pic>
              <p:nvPicPr>
                <p:cNvPr id="324" name="Freihand 323">
                  <a:extLst>
                    <a:ext uri="{FF2B5EF4-FFF2-40B4-BE49-F238E27FC236}">
                      <a16:creationId xmlns:a16="http://schemas.microsoft.com/office/drawing/2014/main" id="{78C9DDAA-1673-469D-B799-678FCDFED7F3}"/>
                    </a:ext>
                  </a:extLst>
                </p:cNvPr>
                <p:cNvPicPr/>
                <p:nvPr/>
              </p:nvPicPr>
              <p:blipFill>
                <a:blip r:embed="rId473"/>
                <a:stretch>
                  <a:fillRect/>
                </a:stretch>
              </p:blipFill>
              <p:spPr>
                <a:xfrm>
                  <a:off x="5723557" y="4722451"/>
                  <a:ext cx="1685160" cy="1271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5" name="Freihand 324">
                  <a:extLst>
                    <a:ext uri="{FF2B5EF4-FFF2-40B4-BE49-F238E27FC236}">
                      <a16:creationId xmlns:a16="http://schemas.microsoft.com/office/drawing/2014/main" id="{A8009CD8-5FE9-4E98-A25A-A82CAAD483AC}"/>
                    </a:ext>
                  </a:extLst>
                </p14:cNvPr>
                <p14:cNvContentPartPr/>
                <p14:nvPr/>
              </p14:nvContentPartPr>
              <p14:xfrm>
                <a:off x="5976997" y="4168411"/>
                <a:ext cx="567000" cy="543600"/>
              </p14:xfrm>
            </p:contentPart>
          </mc:Choice>
          <mc:Fallback xmlns="">
            <p:pic>
              <p:nvPicPr>
                <p:cNvPr id="325" name="Freihand 324">
                  <a:extLst>
                    <a:ext uri="{FF2B5EF4-FFF2-40B4-BE49-F238E27FC236}">
                      <a16:creationId xmlns:a16="http://schemas.microsoft.com/office/drawing/2014/main" id="{A8009CD8-5FE9-4E98-A25A-A82CAAD483AC}"/>
                    </a:ext>
                  </a:extLst>
                </p:cNvPr>
                <p:cNvPicPr/>
                <p:nvPr/>
              </p:nvPicPr>
              <p:blipFill>
                <a:blip r:embed="rId475"/>
                <a:stretch>
                  <a:fillRect/>
                </a:stretch>
              </p:blipFill>
              <p:spPr>
                <a:xfrm>
                  <a:off x="5972677" y="4164091"/>
                  <a:ext cx="57564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6" name="Freihand 325">
                  <a:extLst>
                    <a:ext uri="{FF2B5EF4-FFF2-40B4-BE49-F238E27FC236}">
                      <a16:creationId xmlns:a16="http://schemas.microsoft.com/office/drawing/2014/main" id="{FEC17C92-1D5E-469F-947E-3C4CB2950755}"/>
                    </a:ext>
                  </a:extLst>
                </p14:cNvPr>
                <p14:cNvContentPartPr/>
                <p14:nvPr/>
              </p14:nvContentPartPr>
              <p14:xfrm>
                <a:off x="6351757" y="3978331"/>
                <a:ext cx="328320" cy="528480"/>
              </p14:xfrm>
            </p:contentPart>
          </mc:Choice>
          <mc:Fallback xmlns="">
            <p:pic>
              <p:nvPicPr>
                <p:cNvPr id="326" name="Freihand 325">
                  <a:extLst>
                    <a:ext uri="{FF2B5EF4-FFF2-40B4-BE49-F238E27FC236}">
                      <a16:creationId xmlns:a16="http://schemas.microsoft.com/office/drawing/2014/main" id="{FEC17C92-1D5E-469F-947E-3C4CB2950755}"/>
                    </a:ext>
                  </a:extLst>
                </p:cNvPr>
                <p:cNvPicPr/>
                <p:nvPr/>
              </p:nvPicPr>
              <p:blipFill>
                <a:blip r:embed="rId477"/>
                <a:stretch>
                  <a:fillRect/>
                </a:stretch>
              </p:blipFill>
              <p:spPr>
                <a:xfrm>
                  <a:off x="6347437" y="3974011"/>
                  <a:ext cx="33696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0" name="Freihand 329">
                  <a:extLst>
                    <a:ext uri="{FF2B5EF4-FFF2-40B4-BE49-F238E27FC236}">
                      <a16:creationId xmlns:a16="http://schemas.microsoft.com/office/drawing/2014/main" id="{95504548-8344-4723-AB09-BF49732317A6}"/>
                    </a:ext>
                  </a:extLst>
                </p14:cNvPr>
                <p14:cNvContentPartPr/>
                <p14:nvPr/>
              </p14:nvContentPartPr>
              <p14:xfrm>
                <a:off x="4323157" y="4560811"/>
                <a:ext cx="3419640" cy="219600"/>
              </p14:xfrm>
            </p:contentPart>
          </mc:Choice>
          <mc:Fallback xmlns="">
            <p:pic>
              <p:nvPicPr>
                <p:cNvPr id="330" name="Freihand 329">
                  <a:extLst>
                    <a:ext uri="{FF2B5EF4-FFF2-40B4-BE49-F238E27FC236}">
                      <a16:creationId xmlns:a16="http://schemas.microsoft.com/office/drawing/2014/main" id="{95504548-8344-4723-AB09-BF49732317A6}"/>
                    </a:ext>
                  </a:extLst>
                </p:cNvPr>
                <p:cNvPicPr/>
                <p:nvPr/>
              </p:nvPicPr>
              <p:blipFill>
                <a:blip r:embed="rId479"/>
                <a:stretch>
                  <a:fillRect/>
                </a:stretch>
              </p:blipFill>
              <p:spPr>
                <a:xfrm>
                  <a:off x="4318837" y="4556491"/>
                  <a:ext cx="3428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2" name="Freihand 331">
                  <a:extLst>
                    <a:ext uri="{FF2B5EF4-FFF2-40B4-BE49-F238E27FC236}">
                      <a16:creationId xmlns:a16="http://schemas.microsoft.com/office/drawing/2014/main" id="{64B7E9D6-C37F-4F84-9A5F-4E1A79CB2023}"/>
                    </a:ext>
                  </a:extLst>
                </p14:cNvPr>
                <p14:cNvContentPartPr/>
                <p14:nvPr/>
              </p14:nvContentPartPr>
              <p14:xfrm>
                <a:off x="7247797" y="3466771"/>
                <a:ext cx="151200" cy="1184760"/>
              </p14:xfrm>
            </p:contentPart>
          </mc:Choice>
          <mc:Fallback xmlns="">
            <p:pic>
              <p:nvPicPr>
                <p:cNvPr id="332" name="Freihand 331">
                  <a:extLst>
                    <a:ext uri="{FF2B5EF4-FFF2-40B4-BE49-F238E27FC236}">
                      <a16:creationId xmlns:a16="http://schemas.microsoft.com/office/drawing/2014/main" id="{64B7E9D6-C37F-4F84-9A5F-4E1A79CB2023}"/>
                    </a:ext>
                  </a:extLst>
                </p:cNvPr>
                <p:cNvPicPr/>
                <p:nvPr/>
              </p:nvPicPr>
              <p:blipFill>
                <a:blip r:embed="rId481"/>
                <a:stretch>
                  <a:fillRect/>
                </a:stretch>
              </p:blipFill>
              <p:spPr>
                <a:xfrm>
                  <a:off x="7243477" y="3462451"/>
                  <a:ext cx="159840" cy="119340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grpSp>
        <p:nvGrpSpPr>
          <p:cNvPr id="25" name="Gruppieren 24">
            <a:extLst>
              <a:ext uri="{FF2B5EF4-FFF2-40B4-BE49-F238E27FC236}">
                <a16:creationId xmlns:a16="http://schemas.microsoft.com/office/drawing/2014/main" id="{2246261C-E21B-4BD3-B716-E6F58E864020}"/>
              </a:ext>
            </a:extLst>
          </p:cNvPr>
          <p:cNvGrpSpPr/>
          <p:nvPr/>
        </p:nvGrpSpPr>
        <p:grpSpPr>
          <a:xfrm>
            <a:off x="8016757" y="452883"/>
            <a:ext cx="2073240" cy="415440"/>
            <a:chOff x="8016757" y="452883"/>
            <a:chExt cx="2073240" cy="41544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54C0FDEF-8274-4364-B7FD-EBA1C080BD06}"/>
                    </a:ext>
                  </a:extLst>
                </p14:cNvPr>
                <p14:cNvContentPartPr/>
                <p14:nvPr/>
              </p14:nvContentPartPr>
              <p14:xfrm>
                <a:off x="8016757" y="600123"/>
                <a:ext cx="305280" cy="203400"/>
              </p14:xfrm>
            </p:contentPart>
          </mc:Choice>
          <mc:Fallback xmlns="">
            <p:pic>
              <p:nvPicPr>
                <p:cNvPr id="4" name="Freihand 3">
                  <a:extLst>
                    <a:ext uri="{FF2B5EF4-FFF2-40B4-BE49-F238E27FC236}">
                      <a16:creationId xmlns:a16="http://schemas.microsoft.com/office/drawing/2014/main" id="{54C0FDEF-8274-4364-B7FD-EBA1C080BD06}"/>
                    </a:ext>
                  </a:extLst>
                </p:cNvPr>
                <p:cNvPicPr/>
                <p:nvPr/>
              </p:nvPicPr>
              <p:blipFill>
                <a:blip r:embed="rId17"/>
                <a:stretch>
                  <a:fillRect/>
                </a:stretch>
              </p:blipFill>
              <p:spPr>
                <a:xfrm>
                  <a:off x="8012437" y="595803"/>
                  <a:ext cx="313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CB68E88B-3D4B-4616-B175-59CE0CDD2099}"/>
                    </a:ext>
                  </a:extLst>
                </p14:cNvPr>
                <p14:cNvContentPartPr/>
                <p14:nvPr/>
              </p14:nvContentPartPr>
              <p14:xfrm>
                <a:off x="8353357" y="549723"/>
                <a:ext cx="144000" cy="209520"/>
              </p14:xfrm>
            </p:contentPart>
          </mc:Choice>
          <mc:Fallback xmlns="">
            <p:pic>
              <p:nvPicPr>
                <p:cNvPr id="11" name="Freihand 10">
                  <a:extLst>
                    <a:ext uri="{FF2B5EF4-FFF2-40B4-BE49-F238E27FC236}">
                      <a16:creationId xmlns:a16="http://schemas.microsoft.com/office/drawing/2014/main" id="{CB68E88B-3D4B-4616-B175-59CE0CDD2099}"/>
                    </a:ext>
                  </a:extLst>
                </p:cNvPr>
                <p:cNvPicPr/>
                <p:nvPr/>
              </p:nvPicPr>
              <p:blipFill>
                <a:blip r:embed="rId19"/>
                <a:stretch>
                  <a:fillRect/>
                </a:stretch>
              </p:blipFill>
              <p:spPr>
                <a:xfrm>
                  <a:off x="8349037" y="545403"/>
                  <a:ext cx="152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462E1954-D2B4-4DC8-9C6F-787FDE3332C9}"/>
                    </a:ext>
                  </a:extLst>
                </p14:cNvPr>
                <p14:cNvContentPartPr/>
                <p14:nvPr/>
              </p14:nvContentPartPr>
              <p14:xfrm>
                <a:off x="8480797" y="569523"/>
                <a:ext cx="236520" cy="183600"/>
              </p14:xfrm>
            </p:contentPart>
          </mc:Choice>
          <mc:Fallback xmlns="">
            <p:pic>
              <p:nvPicPr>
                <p:cNvPr id="13" name="Freihand 12">
                  <a:extLst>
                    <a:ext uri="{FF2B5EF4-FFF2-40B4-BE49-F238E27FC236}">
                      <a16:creationId xmlns:a16="http://schemas.microsoft.com/office/drawing/2014/main" id="{462E1954-D2B4-4DC8-9C6F-787FDE3332C9}"/>
                    </a:ext>
                  </a:extLst>
                </p:cNvPr>
                <p:cNvPicPr/>
                <p:nvPr/>
              </p:nvPicPr>
              <p:blipFill>
                <a:blip r:embed="rId21"/>
                <a:stretch>
                  <a:fillRect/>
                </a:stretch>
              </p:blipFill>
              <p:spPr>
                <a:xfrm>
                  <a:off x="8476477" y="565203"/>
                  <a:ext cx="245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0BC3FC3-953F-40B8-9AAC-1206DC92E533}"/>
                    </a:ext>
                  </a:extLst>
                </p14:cNvPr>
                <p14:cNvContentPartPr/>
                <p14:nvPr/>
              </p14:nvContentPartPr>
              <p14:xfrm>
                <a:off x="8898757" y="547563"/>
                <a:ext cx="133920" cy="197280"/>
              </p14:xfrm>
            </p:contentPart>
          </mc:Choice>
          <mc:Fallback xmlns="">
            <p:pic>
              <p:nvPicPr>
                <p:cNvPr id="14" name="Freihand 13">
                  <a:extLst>
                    <a:ext uri="{FF2B5EF4-FFF2-40B4-BE49-F238E27FC236}">
                      <a16:creationId xmlns:a16="http://schemas.microsoft.com/office/drawing/2014/main" id="{40BC3FC3-953F-40B8-9AAC-1206DC92E533}"/>
                    </a:ext>
                  </a:extLst>
                </p:cNvPr>
                <p:cNvPicPr/>
                <p:nvPr/>
              </p:nvPicPr>
              <p:blipFill>
                <a:blip r:embed="rId23"/>
                <a:stretch>
                  <a:fillRect/>
                </a:stretch>
              </p:blipFill>
              <p:spPr>
                <a:xfrm>
                  <a:off x="8894437" y="543243"/>
                  <a:ext cx="142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EC3B8828-A90E-4639-8E23-C4F3A42B4A12}"/>
                    </a:ext>
                  </a:extLst>
                </p14:cNvPr>
                <p14:cNvContentPartPr/>
                <p14:nvPr/>
              </p14:nvContentPartPr>
              <p14:xfrm>
                <a:off x="9025837" y="643323"/>
                <a:ext cx="195120" cy="225000"/>
              </p14:xfrm>
            </p:contentPart>
          </mc:Choice>
          <mc:Fallback xmlns="">
            <p:pic>
              <p:nvPicPr>
                <p:cNvPr id="19" name="Freihand 18">
                  <a:extLst>
                    <a:ext uri="{FF2B5EF4-FFF2-40B4-BE49-F238E27FC236}">
                      <a16:creationId xmlns:a16="http://schemas.microsoft.com/office/drawing/2014/main" id="{EC3B8828-A90E-4639-8E23-C4F3A42B4A12}"/>
                    </a:ext>
                  </a:extLst>
                </p:cNvPr>
                <p:cNvPicPr/>
                <p:nvPr/>
              </p:nvPicPr>
              <p:blipFill>
                <a:blip r:embed="rId25"/>
                <a:stretch>
                  <a:fillRect/>
                </a:stretch>
              </p:blipFill>
              <p:spPr>
                <a:xfrm>
                  <a:off x="9021517" y="639003"/>
                  <a:ext cx="203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728077CB-FFC5-4241-973D-83F43D332EAB}"/>
                    </a:ext>
                  </a:extLst>
                </p14:cNvPr>
                <p14:cNvContentPartPr/>
                <p14:nvPr/>
              </p14:nvContentPartPr>
              <p14:xfrm>
                <a:off x="9207997" y="646203"/>
                <a:ext cx="95760" cy="195120"/>
              </p14:xfrm>
            </p:contentPart>
          </mc:Choice>
          <mc:Fallback xmlns="">
            <p:pic>
              <p:nvPicPr>
                <p:cNvPr id="20" name="Freihand 19">
                  <a:extLst>
                    <a:ext uri="{FF2B5EF4-FFF2-40B4-BE49-F238E27FC236}">
                      <a16:creationId xmlns:a16="http://schemas.microsoft.com/office/drawing/2014/main" id="{728077CB-FFC5-4241-973D-83F43D332EAB}"/>
                    </a:ext>
                  </a:extLst>
                </p:cNvPr>
                <p:cNvPicPr/>
                <p:nvPr/>
              </p:nvPicPr>
              <p:blipFill>
                <a:blip r:embed="rId27"/>
                <a:stretch>
                  <a:fillRect/>
                </a:stretch>
              </p:blipFill>
              <p:spPr>
                <a:xfrm>
                  <a:off x="9203677" y="641883"/>
                  <a:ext cx="104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BCF93674-1B8E-44B6-8F90-2329D3A5831E}"/>
                    </a:ext>
                  </a:extLst>
                </p14:cNvPr>
                <p14:cNvContentPartPr/>
                <p14:nvPr/>
              </p14:nvContentPartPr>
              <p14:xfrm>
                <a:off x="9327517" y="631803"/>
                <a:ext cx="234360" cy="97920"/>
              </p14:xfrm>
            </p:contentPart>
          </mc:Choice>
          <mc:Fallback xmlns="">
            <p:pic>
              <p:nvPicPr>
                <p:cNvPr id="21" name="Freihand 20">
                  <a:extLst>
                    <a:ext uri="{FF2B5EF4-FFF2-40B4-BE49-F238E27FC236}">
                      <a16:creationId xmlns:a16="http://schemas.microsoft.com/office/drawing/2014/main" id="{BCF93674-1B8E-44B6-8F90-2329D3A5831E}"/>
                    </a:ext>
                  </a:extLst>
                </p:cNvPr>
                <p:cNvPicPr/>
                <p:nvPr/>
              </p:nvPicPr>
              <p:blipFill>
                <a:blip r:embed="rId29"/>
                <a:stretch>
                  <a:fillRect/>
                </a:stretch>
              </p:blipFill>
              <p:spPr>
                <a:xfrm>
                  <a:off x="9323197" y="627483"/>
                  <a:ext cx="243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5A03E345-567D-417C-95B9-C3EE0591BA63}"/>
                    </a:ext>
                  </a:extLst>
                </p14:cNvPr>
                <p14:cNvContentPartPr/>
                <p14:nvPr/>
              </p14:nvContentPartPr>
              <p14:xfrm>
                <a:off x="9612277" y="627483"/>
                <a:ext cx="86400" cy="113760"/>
              </p14:xfrm>
            </p:contentPart>
          </mc:Choice>
          <mc:Fallback xmlns="">
            <p:pic>
              <p:nvPicPr>
                <p:cNvPr id="22" name="Freihand 21">
                  <a:extLst>
                    <a:ext uri="{FF2B5EF4-FFF2-40B4-BE49-F238E27FC236}">
                      <a16:creationId xmlns:a16="http://schemas.microsoft.com/office/drawing/2014/main" id="{5A03E345-567D-417C-95B9-C3EE0591BA63}"/>
                    </a:ext>
                  </a:extLst>
                </p:cNvPr>
                <p:cNvPicPr/>
                <p:nvPr/>
              </p:nvPicPr>
              <p:blipFill>
                <a:blip r:embed="rId31"/>
                <a:stretch>
                  <a:fillRect/>
                </a:stretch>
              </p:blipFill>
              <p:spPr>
                <a:xfrm>
                  <a:off x="9607957" y="623163"/>
                  <a:ext cx="95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41DFB6B3-3B07-4F65-86EE-3CF8147633B5}"/>
                    </a:ext>
                  </a:extLst>
                </p14:cNvPr>
                <p14:cNvContentPartPr/>
                <p14:nvPr/>
              </p14:nvContentPartPr>
              <p14:xfrm>
                <a:off x="9855277" y="559443"/>
                <a:ext cx="234720" cy="266400"/>
              </p14:xfrm>
            </p:contentPart>
          </mc:Choice>
          <mc:Fallback xmlns="">
            <p:pic>
              <p:nvPicPr>
                <p:cNvPr id="23" name="Freihand 22">
                  <a:extLst>
                    <a:ext uri="{FF2B5EF4-FFF2-40B4-BE49-F238E27FC236}">
                      <a16:creationId xmlns:a16="http://schemas.microsoft.com/office/drawing/2014/main" id="{41DFB6B3-3B07-4F65-86EE-3CF8147633B5}"/>
                    </a:ext>
                  </a:extLst>
                </p:cNvPr>
                <p:cNvPicPr/>
                <p:nvPr/>
              </p:nvPicPr>
              <p:blipFill>
                <a:blip r:embed="rId33"/>
                <a:stretch>
                  <a:fillRect/>
                </a:stretch>
              </p:blipFill>
              <p:spPr>
                <a:xfrm>
                  <a:off x="9850957" y="555123"/>
                  <a:ext cx="243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D55408C-5C97-44D7-865E-58ECEA72B554}"/>
                    </a:ext>
                  </a:extLst>
                </p14:cNvPr>
                <p14:cNvContentPartPr/>
                <p14:nvPr/>
              </p14:nvContentPartPr>
              <p14:xfrm>
                <a:off x="9911077" y="452883"/>
                <a:ext cx="360" cy="360"/>
              </p14:xfrm>
            </p:contentPart>
          </mc:Choice>
          <mc:Fallback xmlns="">
            <p:pic>
              <p:nvPicPr>
                <p:cNvPr id="24" name="Freihand 23">
                  <a:extLst>
                    <a:ext uri="{FF2B5EF4-FFF2-40B4-BE49-F238E27FC236}">
                      <a16:creationId xmlns:a16="http://schemas.microsoft.com/office/drawing/2014/main" id="{4D55408C-5C97-44D7-865E-58ECEA72B554}"/>
                    </a:ext>
                  </a:extLst>
                </p:cNvPr>
                <p:cNvPicPr/>
                <p:nvPr/>
              </p:nvPicPr>
              <p:blipFill>
                <a:blip r:embed="rId35"/>
                <a:stretch>
                  <a:fillRect/>
                </a:stretch>
              </p:blipFill>
              <p:spPr>
                <a:xfrm>
                  <a:off x="9906757" y="448563"/>
                  <a:ext cx="9000" cy="9000"/>
                </a:xfrm>
                <a:prstGeom prst="rect">
                  <a:avLst/>
                </a:prstGeom>
              </p:spPr>
            </p:pic>
          </mc:Fallback>
        </mc:AlternateContent>
      </p:grpSp>
      <p:grpSp>
        <p:nvGrpSpPr>
          <p:cNvPr id="29" name="Gruppieren 28">
            <a:extLst>
              <a:ext uri="{FF2B5EF4-FFF2-40B4-BE49-F238E27FC236}">
                <a16:creationId xmlns:a16="http://schemas.microsoft.com/office/drawing/2014/main" id="{E9F71653-EB0E-4DEB-8065-AAFC6B2608A8}"/>
              </a:ext>
            </a:extLst>
          </p:cNvPr>
          <p:cNvGrpSpPr/>
          <p:nvPr/>
        </p:nvGrpSpPr>
        <p:grpSpPr>
          <a:xfrm>
            <a:off x="10338757" y="383763"/>
            <a:ext cx="451440" cy="370440"/>
            <a:chOff x="10338757" y="383763"/>
            <a:chExt cx="451440" cy="37044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B55F8DA4-374C-44AC-ADB1-C92A6C0A0873}"/>
                    </a:ext>
                  </a:extLst>
                </p14:cNvPr>
                <p14:cNvContentPartPr/>
                <p14:nvPr/>
              </p14:nvContentPartPr>
              <p14:xfrm>
                <a:off x="10338757" y="486003"/>
                <a:ext cx="192960" cy="268200"/>
              </p14:xfrm>
            </p:contentPart>
          </mc:Choice>
          <mc:Fallback xmlns="">
            <p:pic>
              <p:nvPicPr>
                <p:cNvPr id="26" name="Freihand 25">
                  <a:extLst>
                    <a:ext uri="{FF2B5EF4-FFF2-40B4-BE49-F238E27FC236}">
                      <a16:creationId xmlns:a16="http://schemas.microsoft.com/office/drawing/2014/main" id="{B55F8DA4-374C-44AC-ADB1-C92A6C0A0873}"/>
                    </a:ext>
                  </a:extLst>
                </p:cNvPr>
                <p:cNvPicPr/>
                <p:nvPr/>
              </p:nvPicPr>
              <p:blipFill>
                <a:blip r:embed="rId37"/>
                <a:stretch>
                  <a:fillRect/>
                </a:stretch>
              </p:blipFill>
              <p:spPr>
                <a:xfrm>
                  <a:off x="10334437" y="481683"/>
                  <a:ext cx="201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781D9EF6-011B-431B-BAC5-5EF6700AA630}"/>
                    </a:ext>
                  </a:extLst>
                </p14:cNvPr>
                <p14:cNvContentPartPr/>
                <p14:nvPr/>
              </p14:nvContentPartPr>
              <p14:xfrm>
                <a:off x="10683277" y="517323"/>
                <a:ext cx="24840" cy="191520"/>
              </p14:xfrm>
            </p:contentPart>
          </mc:Choice>
          <mc:Fallback xmlns="">
            <p:pic>
              <p:nvPicPr>
                <p:cNvPr id="27" name="Freihand 26">
                  <a:extLst>
                    <a:ext uri="{FF2B5EF4-FFF2-40B4-BE49-F238E27FC236}">
                      <a16:creationId xmlns:a16="http://schemas.microsoft.com/office/drawing/2014/main" id="{781D9EF6-011B-431B-BAC5-5EF6700AA630}"/>
                    </a:ext>
                  </a:extLst>
                </p:cNvPr>
                <p:cNvPicPr/>
                <p:nvPr/>
              </p:nvPicPr>
              <p:blipFill>
                <a:blip r:embed="rId39"/>
                <a:stretch>
                  <a:fillRect/>
                </a:stretch>
              </p:blipFill>
              <p:spPr>
                <a:xfrm>
                  <a:off x="10678957" y="513003"/>
                  <a:ext cx="33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6CE3E02D-95BC-41D1-A3A4-A103E3BBE8C2}"/>
                    </a:ext>
                  </a:extLst>
                </p14:cNvPr>
                <p14:cNvContentPartPr/>
                <p14:nvPr/>
              </p14:nvContentPartPr>
              <p14:xfrm>
                <a:off x="10567357" y="383763"/>
                <a:ext cx="222840" cy="154440"/>
              </p14:xfrm>
            </p:contentPart>
          </mc:Choice>
          <mc:Fallback xmlns="">
            <p:pic>
              <p:nvPicPr>
                <p:cNvPr id="28" name="Freihand 27">
                  <a:extLst>
                    <a:ext uri="{FF2B5EF4-FFF2-40B4-BE49-F238E27FC236}">
                      <a16:creationId xmlns:a16="http://schemas.microsoft.com/office/drawing/2014/main" id="{6CE3E02D-95BC-41D1-A3A4-A103E3BBE8C2}"/>
                    </a:ext>
                  </a:extLst>
                </p:cNvPr>
                <p:cNvPicPr/>
                <p:nvPr/>
              </p:nvPicPr>
              <p:blipFill>
                <a:blip r:embed="rId41"/>
                <a:stretch>
                  <a:fillRect/>
                </a:stretch>
              </p:blipFill>
              <p:spPr>
                <a:xfrm>
                  <a:off x="10563037" y="379443"/>
                  <a:ext cx="23148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AD4C308D-F596-4BD7-8FD3-F9CE408E32AA}"/>
                  </a:ext>
                </a:extLst>
              </p14:cNvPr>
              <p14:cNvContentPartPr/>
              <p14:nvPr/>
            </p14:nvContentPartPr>
            <p14:xfrm>
              <a:off x="10158037" y="772203"/>
              <a:ext cx="828000" cy="96120"/>
            </p14:xfrm>
          </p:contentPart>
        </mc:Choice>
        <mc:Fallback xmlns="">
          <p:pic>
            <p:nvPicPr>
              <p:cNvPr id="30" name="Freihand 29">
                <a:extLst>
                  <a:ext uri="{FF2B5EF4-FFF2-40B4-BE49-F238E27FC236}">
                    <a16:creationId xmlns:a16="http://schemas.microsoft.com/office/drawing/2014/main" id="{AD4C308D-F596-4BD7-8FD3-F9CE408E32AA}"/>
                  </a:ext>
                </a:extLst>
              </p:cNvPr>
              <p:cNvPicPr/>
              <p:nvPr/>
            </p:nvPicPr>
            <p:blipFill>
              <a:blip r:embed="rId43"/>
              <a:stretch>
                <a:fillRect/>
              </a:stretch>
            </p:blipFill>
            <p:spPr>
              <a:xfrm>
                <a:off x="10153717" y="767883"/>
                <a:ext cx="836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054311D-8D6C-4A08-8A50-C2F88F9E8318}"/>
                  </a:ext>
                </a:extLst>
              </p14:cNvPr>
              <p14:cNvContentPartPr/>
              <p14:nvPr/>
            </p14:nvContentPartPr>
            <p14:xfrm>
              <a:off x="5439517" y="2742483"/>
              <a:ext cx="1886040" cy="43560"/>
            </p14:xfrm>
          </p:contentPart>
        </mc:Choice>
        <mc:Fallback xmlns="">
          <p:pic>
            <p:nvPicPr>
              <p:cNvPr id="31" name="Freihand 30">
                <a:extLst>
                  <a:ext uri="{FF2B5EF4-FFF2-40B4-BE49-F238E27FC236}">
                    <a16:creationId xmlns:a16="http://schemas.microsoft.com/office/drawing/2014/main" id="{7054311D-8D6C-4A08-8A50-C2F88F9E8318}"/>
                  </a:ext>
                </a:extLst>
              </p:cNvPr>
              <p:cNvPicPr/>
              <p:nvPr/>
            </p:nvPicPr>
            <p:blipFill>
              <a:blip r:embed="rId45"/>
              <a:stretch>
                <a:fillRect/>
              </a:stretch>
            </p:blipFill>
            <p:spPr>
              <a:xfrm>
                <a:off x="5435197" y="2738163"/>
                <a:ext cx="1894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77E6FDCA-E3F2-46BE-B939-AFC5D2B94B08}"/>
                  </a:ext>
                </a:extLst>
              </p14:cNvPr>
              <p14:cNvContentPartPr/>
              <p14:nvPr/>
            </p14:nvContentPartPr>
            <p14:xfrm>
              <a:off x="10020517" y="253083"/>
              <a:ext cx="1227600" cy="889560"/>
            </p14:xfrm>
          </p:contentPart>
        </mc:Choice>
        <mc:Fallback xmlns="">
          <p:pic>
            <p:nvPicPr>
              <p:cNvPr id="39" name="Freihand 38">
                <a:extLst>
                  <a:ext uri="{FF2B5EF4-FFF2-40B4-BE49-F238E27FC236}">
                    <a16:creationId xmlns:a16="http://schemas.microsoft.com/office/drawing/2014/main" id="{77E6FDCA-E3F2-46BE-B939-AFC5D2B94B08}"/>
                  </a:ext>
                </a:extLst>
              </p:cNvPr>
              <p:cNvPicPr/>
              <p:nvPr/>
            </p:nvPicPr>
            <p:blipFill>
              <a:blip r:embed="rId47"/>
              <a:stretch>
                <a:fillRect/>
              </a:stretch>
            </p:blipFill>
            <p:spPr>
              <a:xfrm>
                <a:off x="10016197" y="248763"/>
                <a:ext cx="123624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1A2CE16F-E712-445A-AB68-157B982F4895}"/>
                  </a:ext>
                </a:extLst>
              </p14:cNvPr>
              <p14:cNvContentPartPr/>
              <p14:nvPr/>
            </p14:nvContentPartPr>
            <p14:xfrm>
              <a:off x="3508117" y="1091883"/>
              <a:ext cx="1771560" cy="1272960"/>
            </p14:xfrm>
          </p:contentPart>
        </mc:Choice>
        <mc:Fallback xmlns="">
          <p:pic>
            <p:nvPicPr>
              <p:cNvPr id="40" name="Freihand 39">
                <a:extLst>
                  <a:ext uri="{FF2B5EF4-FFF2-40B4-BE49-F238E27FC236}">
                    <a16:creationId xmlns:a16="http://schemas.microsoft.com/office/drawing/2014/main" id="{1A2CE16F-E712-445A-AB68-157B982F4895}"/>
                  </a:ext>
                </a:extLst>
              </p:cNvPr>
              <p:cNvPicPr/>
              <p:nvPr/>
            </p:nvPicPr>
            <p:blipFill>
              <a:blip r:embed="rId49"/>
              <a:stretch>
                <a:fillRect/>
              </a:stretch>
            </p:blipFill>
            <p:spPr>
              <a:xfrm>
                <a:off x="3503797" y="1087563"/>
                <a:ext cx="1780200" cy="1281600"/>
              </a:xfrm>
              <a:prstGeom prst="rect">
                <a:avLst/>
              </a:prstGeom>
            </p:spPr>
          </p:pic>
        </mc:Fallback>
      </mc:AlternateContent>
      <p:grpSp>
        <p:nvGrpSpPr>
          <p:cNvPr id="86" name="Gruppieren 85">
            <a:extLst>
              <a:ext uri="{FF2B5EF4-FFF2-40B4-BE49-F238E27FC236}">
                <a16:creationId xmlns:a16="http://schemas.microsoft.com/office/drawing/2014/main" id="{0B4A393C-6345-424C-B710-C988FAA327AE}"/>
              </a:ext>
            </a:extLst>
          </p:cNvPr>
          <p:cNvGrpSpPr/>
          <p:nvPr/>
        </p:nvGrpSpPr>
        <p:grpSpPr>
          <a:xfrm>
            <a:off x="5453197" y="1877403"/>
            <a:ext cx="2142000" cy="745200"/>
            <a:chOff x="5453197" y="1877403"/>
            <a:chExt cx="2142000" cy="745200"/>
          </a:xfrm>
        </p:grpSpPr>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B963D765-D63D-445B-8B15-320C4F3C4A0B}"/>
                    </a:ext>
                  </a:extLst>
                </p14:cNvPr>
                <p14:cNvContentPartPr/>
                <p14:nvPr/>
              </p14:nvContentPartPr>
              <p14:xfrm>
                <a:off x="7186237" y="2400123"/>
                <a:ext cx="167400" cy="202320"/>
              </p14:xfrm>
            </p:contentPart>
          </mc:Choice>
          <mc:Fallback xmlns="">
            <p:pic>
              <p:nvPicPr>
                <p:cNvPr id="32" name="Freihand 31">
                  <a:extLst>
                    <a:ext uri="{FF2B5EF4-FFF2-40B4-BE49-F238E27FC236}">
                      <a16:creationId xmlns:a16="http://schemas.microsoft.com/office/drawing/2014/main" id="{B963D765-D63D-445B-8B15-320C4F3C4A0B}"/>
                    </a:ext>
                  </a:extLst>
                </p:cNvPr>
                <p:cNvPicPr/>
                <p:nvPr/>
              </p:nvPicPr>
              <p:blipFill>
                <a:blip r:embed="rId51"/>
                <a:stretch>
                  <a:fillRect/>
                </a:stretch>
              </p:blipFill>
              <p:spPr>
                <a:xfrm>
                  <a:off x="7181917" y="2395803"/>
                  <a:ext cx="176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2DB6A64E-85A3-49A7-A613-64C80851E866}"/>
                    </a:ext>
                  </a:extLst>
                </p14:cNvPr>
                <p14:cNvContentPartPr/>
                <p14:nvPr/>
              </p14:nvContentPartPr>
              <p14:xfrm>
                <a:off x="7303597" y="2418123"/>
                <a:ext cx="22320" cy="204480"/>
              </p14:xfrm>
            </p:contentPart>
          </mc:Choice>
          <mc:Fallback xmlns="">
            <p:pic>
              <p:nvPicPr>
                <p:cNvPr id="33" name="Freihand 32">
                  <a:extLst>
                    <a:ext uri="{FF2B5EF4-FFF2-40B4-BE49-F238E27FC236}">
                      <a16:creationId xmlns:a16="http://schemas.microsoft.com/office/drawing/2014/main" id="{2DB6A64E-85A3-49A7-A613-64C80851E866}"/>
                    </a:ext>
                  </a:extLst>
                </p:cNvPr>
                <p:cNvPicPr/>
                <p:nvPr/>
              </p:nvPicPr>
              <p:blipFill>
                <a:blip r:embed="rId53"/>
                <a:stretch>
                  <a:fillRect/>
                </a:stretch>
              </p:blipFill>
              <p:spPr>
                <a:xfrm>
                  <a:off x="7299277" y="2413803"/>
                  <a:ext cx="30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F7772EB9-E239-4323-B685-019087FCC14B}"/>
                    </a:ext>
                  </a:extLst>
                </p14:cNvPr>
                <p14:cNvContentPartPr/>
                <p14:nvPr/>
              </p14:nvContentPartPr>
              <p14:xfrm>
                <a:off x="7225837" y="2407323"/>
                <a:ext cx="243360" cy="162000"/>
              </p14:xfrm>
            </p:contentPart>
          </mc:Choice>
          <mc:Fallback xmlns="">
            <p:pic>
              <p:nvPicPr>
                <p:cNvPr id="35" name="Freihand 34">
                  <a:extLst>
                    <a:ext uri="{FF2B5EF4-FFF2-40B4-BE49-F238E27FC236}">
                      <a16:creationId xmlns:a16="http://schemas.microsoft.com/office/drawing/2014/main" id="{F7772EB9-E239-4323-B685-019087FCC14B}"/>
                    </a:ext>
                  </a:extLst>
                </p:cNvPr>
                <p:cNvPicPr/>
                <p:nvPr/>
              </p:nvPicPr>
              <p:blipFill>
                <a:blip r:embed="rId55"/>
                <a:stretch>
                  <a:fillRect/>
                </a:stretch>
              </p:blipFill>
              <p:spPr>
                <a:xfrm>
                  <a:off x="7221517" y="2403003"/>
                  <a:ext cx="252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AFBA3614-0499-4BC8-9745-C970C2A0936C}"/>
                    </a:ext>
                  </a:extLst>
                </p14:cNvPr>
                <p14:cNvContentPartPr/>
                <p14:nvPr/>
              </p14:nvContentPartPr>
              <p14:xfrm>
                <a:off x="7356877" y="2397243"/>
                <a:ext cx="238320" cy="208080"/>
              </p14:xfrm>
            </p:contentPart>
          </mc:Choice>
          <mc:Fallback xmlns="">
            <p:pic>
              <p:nvPicPr>
                <p:cNvPr id="37" name="Freihand 36">
                  <a:extLst>
                    <a:ext uri="{FF2B5EF4-FFF2-40B4-BE49-F238E27FC236}">
                      <a16:creationId xmlns:a16="http://schemas.microsoft.com/office/drawing/2014/main" id="{AFBA3614-0499-4BC8-9745-C970C2A0936C}"/>
                    </a:ext>
                  </a:extLst>
                </p:cNvPr>
                <p:cNvPicPr/>
                <p:nvPr/>
              </p:nvPicPr>
              <p:blipFill>
                <a:blip r:embed="rId57"/>
                <a:stretch>
                  <a:fillRect/>
                </a:stretch>
              </p:blipFill>
              <p:spPr>
                <a:xfrm>
                  <a:off x="7352557" y="2392923"/>
                  <a:ext cx="246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38F9E064-0271-4070-8797-9135892AF271}"/>
                    </a:ext>
                  </a:extLst>
                </p14:cNvPr>
                <p14:cNvContentPartPr/>
                <p14:nvPr/>
              </p14:nvContentPartPr>
              <p14:xfrm>
                <a:off x="5453197" y="2222283"/>
                <a:ext cx="116640" cy="160920"/>
              </p14:xfrm>
            </p:contentPart>
          </mc:Choice>
          <mc:Fallback xmlns="">
            <p:pic>
              <p:nvPicPr>
                <p:cNvPr id="41" name="Freihand 40">
                  <a:extLst>
                    <a:ext uri="{FF2B5EF4-FFF2-40B4-BE49-F238E27FC236}">
                      <a16:creationId xmlns:a16="http://schemas.microsoft.com/office/drawing/2014/main" id="{38F9E064-0271-4070-8797-9135892AF271}"/>
                    </a:ext>
                  </a:extLst>
                </p:cNvPr>
                <p:cNvPicPr/>
                <p:nvPr/>
              </p:nvPicPr>
              <p:blipFill>
                <a:blip r:embed="rId59"/>
                <a:stretch>
                  <a:fillRect/>
                </a:stretch>
              </p:blipFill>
              <p:spPr>
                <a:xfrm>
                  <a:off x="5448877" y="2217963"/>
                  <a:ext cx="125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51897CD1-F5D7-4538-BE54-9418462A2663}"/>
                    </a:ext>
                  </a:extLst>
                </p14:cNvPr>
                <p14:cNvContentPartPr/>
                <p14:nvPr/>
              </p14:nvContentPartPr>
              <p14:xfrm>
                <a:off x="5646877" y="2129403"/>
                <a:ext cx="7560" cy="93600"/>
              </p14:xfrm>
            </p:contentPart>
          </mc:Choice>
          <mc:Fallback xmlns="">
            <p:pic>
              <p:nvPicPr>
                <p:cNvPr id="42" name="Freihand 41">
                  <a:extLst>
                    <a:ext uri="{FF2B5EF4-FFF2-40B4-BE49-F238E27FC236}">
                      <a16:creationId xmlns:a16="http://schemas.microsoft.com/office/drawing/2014/main" id="{51897CD1-F5D7-4538-BE54-9418462A2663}"/>
                    </a:ext>
                  </a:extLst>
                </p:cNvPr>
                <p:cNvPicPr/>
                <p:nvPr/>
              </p:nvPicPr>
              <p:blipFill>
                <a:blip r:embed="rId61"/>
                <a:stretch>
                  <a:fillRect/>
                </a:stretch>
              </p:blipFill>
              <p:spPr>
                <a:xfrm>
                  <a:off x="5642557" y="2125083"/>
                  <a:ext cx="16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4156235-0404-46E3-9F60-46D174F5E31F}"/>
                    </a:ext>
                  </a:extLst>
                </p14:cNvPr>
                <p14:cNvContentPartPr/>
                <p14:nvPr/>
              </p14:nvContentPartPr>
              <p14:xfrm>
                <a:off x="5576317" y="2118963"/>
                <a:ext cx="169200" cy="115560"/>
              </p14:xfrm>
            </p:contentPart>
          </mc:Choice>
          <mc:Fallback xmlns="">
            <p:pic>
              <p:nvPicPr>
                <p:cNvPr id="43" name="Freihand 42">
                  <a:extLst>
                    <a:ext uri="{FF2B5EF4-FFF2-40B4-BE49-F238E27FC236}">
                      <a16:creationId xmlns:a16="http://schemas.microsoft.com/office/drawing/2014/main" id="{D4156235-0404-46E3-9F60-46D174F5E31F}"/>
                    </a:ext>
                  </a:extLst>
                </p:cNvPr>
                <p:cNvPicPr/>
                <p:nvPr/>
              </p:nvPicPr>
              <p:blipFill>
                <a:blip r:embed="rId63"/>
                <a:stretch>
                  <a:fillRect/>
                </a:stretch>
              </p:blipFill>
              <p:spPr>
                <a:xfrm>
                  <a:off x="5571997" y="2114643"/>
                  <a:ext cx="177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1C4BBD45-C9A3-4FB7-8CCA-2C0C28ED637B}"/>
                    </a:ext>
                  </a:extLst>
                </p14:cNvPr>
                <p14:cNvContentPartPr/>
                <p14:nvPr/>
              </p14:nvContentPartPr>
              <p14:xfrm>
                <a:off x="5839477" y="2028243"/>
                <a:ext cx="7560" cy="99000"/>
              </p14:xfrm>
            </p:contentPart>
          </mc:Choice>
          <mc:Fallback xmlns="">
            <p:pic>
              <p:nvPicPr>
                <p:cNvPr id="45" name="Freihand 44">
                  <a:extLst>
                    <a:ext uri="{FF2B5EF4-FFF2-40B4-BE49-F238E27FC236}">
                      <a16:creationId xmlns:a16="http://schemas.microsoft.com/office/drawing/2014/main" id="{1C4BBD45-C9A3-4FB7-8CCA-2C0C28ED637B}"/>
                    </a:ext>
                  </a:extLst>
                </p:cNvPr>
                <p:cNvPicPr/>
                <p:nvPr/>
              </p:nvPicPr>
              <p:blipFill>
                <a:blip r:embed="rId65"/>
                <a:stretch>
                  <a:fillRect/>
                </a:stretch>
              </p:blipFill>
              <p:spPr>
                <a:xfrm>
                  <a:off x="5835157" y="2023923"/>
                  <a:ext cx="16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9F9CEE10-4EC6-4396-8A1D-C5CF984618A2}"/>
                    </a:ext>
                  </a:extLst>
                </p14:cNvPr>
                <p14:cNvContentPartPr/>
                <p14:nvPr/>
              </p14:nvContentPartPr>
              <p14:xfrm>
                <a:off x="5943877" y="2049483"/>
                <a:ext cx="84960" cy="253080"/>
              </p14:xfrm>
            </p:contentPart>
          </mc:Choice>
          <mc:Fallback xmlns="">
            <p:pic>
              <p:nvPicPr>
                <p:cNvPr id="48" name="Freihand 47">
                  <a:extLst>
                    <a:ext uri="{FF2B5EF4-FFF2-40B4-BE49-F238E27FC236}">
                      <a16:creationId xmlns:a16="http://schemas.microsoft.com/office/drawing/2014/main" id="{9F9CEE10-4EC6-4396-8A1D-C5CF984618A2}"/>
                    </a:ext>
                  </a:extLst>
                </p:cNvPr>
                <p:cNvPicPr/>
                <p:nvPr/>
              </p:nvPicPr>
              <p:blipFill>
                <a:blip r:embed="rId67"/>
                <a:stretch>
                  <a:fillRect/>
                </a:stretch>
              </p:blipFill>
              <p:spPr>
                <a:xfrm>
                  <a:off x="5939557" y="2045163"/>
                  <a:ext cx="93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Freihand 73">
                  <a:extLst>
                    <a:ext uri="{FF2B5EF4-FFF2-40B4-BE49-F238E27FC236}">
                      <a16:creationId xmlns:a16="http://schemas.microsoft.com/office/drawing/2014/main" id="{5EB529F4-1A2E-4B71-90CE-3E35119DC877}"/>
                    </a:ext>
                  </a:extLst>
                </p14:cNvPr>
                <p14:cNvContentPartPr/>
                <p14:nvPr/>
              </p14:nvContentPartPr>
              <p14:xfrm>
                <a:off x="6069157" y="2114643"/>
                <a:ext cx="86760" cy="164160"/>
              </p14:xfrm>
            </p:contentPart>
          </mc:Choice>
          <mc:Fallback xmlns="">
            <p:pic>
              <p:nvPicPr>
                <p:cNvPr id="74" name="Freihand 73">
                  <a:extLst>
                    <a:ext uri="{FF2B5EF4-FFF2-40B4-BE49-F238E27FC236}">
                      <a16:creationId xmlns:a16="http://schemas.microsoft.com/office/drawing/2014/main" id="{5EB529F4-1A2E-4B71-90CE-3E35119DC877}"/>
                    </a:ext>
                  </a:extLst>
                </p:cNvPr>
                <p:cNvPicPr/>
                <p:nvPr/>
              </p:nvPicPr>
              <p:blipFill>
                <a:blip r:embed="rId69"/>
                <a:stretch>
                  <a:fillRect/>
                </a:stretch>
              </p:blipFill>
              <p:spPr>
                <a:xfrm>
                  <a:off x="6064837" y="2110323"/>
                  <a:ext cx="95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Freihand 74">
                  <a:extLst>
                    <a:ext uri="{FF2B5EF4-FFF2-40B4-BE49-F238E27FC236}">
                      <a16:creationId xmlns:a16="http://schemas.microsoft.com/office/drawing/2014/main" id="{A472AC7A-7924-4516-BE4D-02B8431A6C22}"/>
                    </a:ext>
                  </a:extLst>
                </p14:cNvPr>
                <p14:cNvContentPartPr/>
                <p14:nvPr/>
              </p14:nvContentPartPr>
              <p14:xfrm>
                <a:off x="6163837" y="2174403"/>
                <a:ext cx="14760" cy="66240"/>
              </p14:xfrm>
            </p:contentPart>
          </mc:Choice>
          <mc:Fallback xmlns="">
            <p:pic>
              <p:nvPicPr>
                <p:cNvPr id="75" name="Freihand 74">
                  <a:extLst>
                    <a:ext uri="{FF2B5EF4-FFF2-40B4-BE49-F238E27FC236}">
                      <a16:creationId xmlns:a16="http://schemas.microsoft.com/office/drawing/2014/main" id="{A472AC7A-7924-4516-BE4D-02B8431A6C22}"/>
                    </a:ext>
                  </a:extLst>
                </p:cNvPr>
                <p:cNvPicPr/>
                <p:nvPr/>
              </p:nvPicPr>
              <p:blipFill>
                <a:blip r:embed="rId71"/>
                <a:stretch>
                  <a:fillRect/>
                </a:stretch>
              </p:blipFill>
              <p:spPr>
                <a:xfrm>
                  <a:off x="6159517" y="2170083"/>
                  <a:ext cx="23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8" name="Freihand 77">
                  <a:extLst>
                    <a:ext uri="{FF2B5EF4-FFF2-40B4-BE49-F238E27FC236}">
                      <a16:creationId xmlns:a16="http://schemas.microsoft.com/office/drawing/2014/main" id="{47F1F6DC-5328-4F4F-9621-FAA7F74056F9}"/>
                    </a:ext>
                  </a:extLst>
                </p14:cNvPr>
                <p14:cNvContentPartPr/>
                <p14:nvPr/>
              </p14:nvContentPartPr>
              <p14:xfrm>
                <a:off x="6261037" y="2036163"/>
                <a:ext cx="117720" cy="144000"/>
              </p14:xfrm>
            </p:contentPart>
          </mc:Choice>
          <mc:Fallback xmlns="">
            <p:pic>
              <p:nvPicPr>
                <p:cNvPr id="78" name="Freihand 77">
                  <a:extLst>
                    <a:ext uri="{FF2B5EF4-FFF2-40B4-BE49-F238E27FC236}">
                      <a16:creationId xmlns:a16="http://schemas.microsoft.com/office/drawing/2014/main" id="{47F1F6DC-5328-4F4F-9621-FAA7F74056F9}"/>
                    </a:ext>
                  </a:extLst>
                </p:cNvPr>
                <p:cNvPicPr/>
                <p:nvPr/>
              </p:nvPicPr>
              <p:blipFill>
                <a:blip r:embed="rId73"/>
                <a:stretch>
                  <a:fillRect/>
                </a:stretch>
              </p:blipFill>
              <p:spPr>
                <a:xfrm>
                  <a:off x="6256717" y="2031843"/>
                  <a:ext cx="126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9" name="Freihand 78">
                  <a:extLst>
                    <a:ext uri="{FF2B5EF4-FFF2-40B4-BE49-F238E27FC236}">
                      <a16:creationId xmlns:a16="http://schemas.microsoft.com/office/drawing/2014/main" id="{F26B319F-2CED-48AD-A5F3-FB6679AC937E}"/>
                    </a:ext>
                  </a:extLst>
                </p14:cNvPr>
                <p14:cNvContentPartPr/>
                <p14:nvPr/>
              </p14:nvContentPartPr>
              <p14:xfrm>
                <a:off x="6380917" y="2085123"/>
                <a:ext cx="85320" cy="76680"/>
              </p14:xfrm>
            </p:contentPart>
          </mc:Choice>
          <mc:Fallback xmlns="">
            <p:pic>
              <p:nvPicPr>
                <p:cNvPr id="79" name="Freihand 78">
                  <a:extLst>
                    <a:ext uri="{FF2B5EF4-FFF2-40B4-BE49-F238E27FC236}">
                      <a16:creationId xmlns:a16="http://schemas.microsoft.com/office/drawing/2014/main" id="{F26B319F-2CED-48AD-A5F3-FB6679AC937E}"/>
                    </a:ext>
                  </a:extLst>
                </p:cNvPr>
                <p:cNvPicPr/>
                <p:nvPr/>
              </p:nvPicPr>
              <p:blipFill>
                <a:blip r:embed="rId75"/>
                <a:stretch>
                  <a:fillRect/>
                </a:stretch>
              </p:blipFill>
              <p:spPr>
                <a:xfrm>
                  <a:off x="6376597" y="2080803"/>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Freihand 79">
                  <a:extLst>
                    <a:ext uri="{FF2B5EF4-FFF2-40B4-BE49-F238E27FC236}">
                      <a16:creationId xmlns:a16="http://schemas.microsoft.com/office/drawing/2014/main" id="{EAAF6719-3D82-434A-B6B6-12CD0501D186}"/>
                    </a:ext>
                  </a:extLst>
                </p14:cNvPr>
                <p14:cNvContentPartPr/>
                <p14:nvPr/>
              </p14:nvContentPartPr>
              <p14:xfrm>
                <a:off x="6509797" y="2018523"/>
                <a:ext cx="73800" cy="119880"/>
              </p14:xfrm>
            </p:contentPart>
          </mc:Choice>
          <mc:Fallback xmlns="">
            <p:pic>
              <p:nvPicPr>
                <p:cNvPr id="80" name="Freihand 79">
                  <a:extLst>
                    <a:ext uri="{FF2B5EF4-FFF2-40B4-BE49-F238E27FC236}">
                      <a16:creationId xmlns:a16="http://schemas.microsoft.com/office/drawing/2014/main" id="{EAAF6719-3D82-434A-B6B6-12CD0501D186}"/>
                    </a:ext>
                  </a:extLst>
                </p:cNvPr>
                <p:cNvPicPr/>
                <p:nvPr/>
              </p:nvPicPr>
              <p:blipFill>
                <a:blip r:embed="rId77"/>
                <a:stretch>
                  <a:fillRect/>
                </a:stretch>
              </p:blipFill>
              <p:spPr>
                <a:xfrm>
                  <a:off x="6505477" y="2014203"/>
                  <a:ext cx="82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 name="Freihand 80">
                  <a:extLst>
                    <a:ext uri="{FF2B5EF4-FFF2-40B4-BE49-F238E27FC236}">
                      <a16:creationId xmlns:a16="http://schemas.microsoft.com/office/drawing/2014/main" id="{D6174D75-696A-44AB-A8EE-A46C0DBE10D0}"/>
                    </a:ext>
                  </a:extLst>
                </p14:cNvPr>
                <p14:cNvContentPartPr/>
                <p14:nvPr/>
              </p14:nvContentPartPr>
              <p14:xfrm>
                <a:off x="6491797" y="2045523"/>
                <a:ext cx="109800" cy="120240"/>
              </p14:xfrm>
            </p:contentPart>
          </mc:Choice>
          <mc:Fallback xmlns="">
            <p:pic>
              <p:nvPicPr>
                <p:cNvPr id="81" name="Freihand 80">
                  <a:extLst>
                    <a:ext uri="{FF2B5EF4-FFF2-40B4-BE49-F238E27FC236}">
                      <a16:creationId xmlns:a16="http://schemas.microsoft.com/office/drawing/2014/main" id="{D6174D75-696A-44AB-A8EE-A46C0DBE10D0}"/>
                    </a:ext>
                  </a:extLst>
                </p:cNvPr>
                <p:cNvPicPr/>
                <p:nvPr/>
              </p:nvPicPr>
              <p:blipFill>
                <a:blip r:embed="rId79"/>
                <a:stretch>
                  <a:fillRect/>
                </a:stretch>
              </p:blipFill>
              <p:spPr>
                <a:xfrm>
                  <a:off x="6487477" y="2041203"/>
                  <a:ext cx="118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 name="Freihand 81">
                  <a:extLst>
                    <a:ext uri="{FF2B5EF4-FFF2-40B4-BE49-F238E27FC236}">
                      <a16:creationId xmlns:a16="http://schemas.microsoft.com/office/drawing/2014/main" id="{F64926DE-FD87-42AC-8E05-0FC2DF71256F}"/>
                    </a:ext>
                  </a:extLst>
                </p14:cNvPr>
                <p14:cNvContentPartPr/>
                <p14:nvPr/>
              </p14:nvContentPartPr>
              <p14:xfrm>
                <a:off x="6620317" y="2008083"/>
                <a:ext cx="104760" cy="158400"/>
              </p14:xfrm>
            </p:contentPart>
          </mc:Choice>
          <mc:Fallback xmlns="">
            <p:pic>
              <p:nvPicPr>
                <p:cNvPr id="82" name="Freihand 81">
                  <a:extLst>
                    <a:ext uri="{FF2B5EF4-FFF2-40B4-BE49-F238E27FC236}">
                      <a16:creationId xmlns:a16="http://schemas.microsoft.com/office/drawing/2014/main" id="{F64926DE-FD87-42AC-8E05-0FC2DF71256F}"/>
                    </a:ext>
                  </a:extLst>
                </p:cNvPr>
                <p:cNvPicPr/>
                <p:nvPr/>
              </p:nvPicPr>
              <p:blipFill>
                <a:blip r:embed="rId81"/>
                <a:stretch>
                  <a:fillRect/>
                </a:stretch>
              </p:blipFill>
              <p:spPr>
                <a:xfrm>
                  <a:off x="6615997" y="2003763"/>
                  <a:ext cx="113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3" name="Freihand 82">
                  <a:extLst>
                    <a:ext uri="{FF2B5EF4-FFF2-40B4-BE49-F238E27FC236}">
                      <a16:creationId xmlns:a16="http://schemas.microsoft.com/office/drawing/2014/main" id="{AE8594F8-35B2-474D-A967-9814C55935AC}"/>
                    </a:ext>
                  </a:extLst>
                </p14:cNvPr>
                <p14:cNvContentPartPr/>
                <p14:nvPr/>
              </p14:nvContentPartPr>
              <p14:xfrm>
                <a:off x="6758557" y="2136603"/>
                <a:ext cx="16560" cy="56520"/>
              </p14:xfrm>
            </p:contentPart>
          </mc:Choice>
          <mc:Fallback xmlns="">
            <p:pic>
              <p:nvPicPr>
                <p:cNvPr id="83" name="Freihand 82">
                  <a:extLst>
                    <a:ext uri="{FF2B5EF4-FFF2-40B4-BE49-F238E27FC236}">
                      <a16:creationId xmlns:a16="http://schemas.microsoft.com/office/drawing/2014/main" id="{AE8594F8-35B2-474D-A967-9814C55935AC}"/>
                    </a:ext>
                  </a:extLst>
                </p:cNvPr>
                <p:cNvPicPr/>
                <p:nvPr/>
              </p:nvPicPr>
              <p:blipFill>
                <a:blip r:embed="rId83"/>
                <a:stretch>
                  <a:fillRect/>
                </a:stretch>
              </p:blipFill>
              <p:spPr>
                <a:xfrm>
                  <a:off x="6754237" y="2132283"/>
                  <a:ext cx="25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4" name="Freihand 83">
                  <a:extLst>
                    <a:ext uri="{FF2B5EF4-FFF2-40B4-BE49-F238E27FC236}">
                      <a16:creationId xmlns:a16="http://schemas.microsoft.com/office/drawing/2014/main" id="{CDF0FCBE-7C21-4C8B-B348-51F873EDD04F}"/>
                    </a:ext>
                  </a:extLst>
                </p14:cNvPr>
                <p14:cNvContentPartPr/>
                <p14:nvPr/>
              </p14:nvContentPartPr>
              <p14:xfrm>
                <a:off x="6873757" y="1967403"/>
                <a:ext cx="148320" cy="159120"/>
              </p14:xfrm>
            </p:contentPart>
          </mc:Choice>
          <mc:Fallback xmlns="">
            <p:pic>
              <p:nvPicPr>
                <p:cNvPr id="84" name="Freihand 83">
                  <a:extLst>
                    <a:ext uri="{FF2B5EF4-FFF2-40B4-BE49-F238E27FC236}">
                      <a16:creationId xmlns:a16="http://schemas.microsoft.com/office/drawing/2014/main" id="{CDF0FCBE-7C21-4C8B-B348-51F873EDD04F}"/>
                    </a:ext>
                  </a:extLst>
                </p:cNvPr>
                <p:cNvPicPr/>
                <p:nvPr/>
              </p:nvPicPr>
              <p:blipFill>
                <a:blip r:embed="rId85"/>
                <a:stretch>
                  <a:fillRect/>
                </a:stretch>
              </p:blipFill>
              <p:spPr>
                <a:xfrm>
                  <a:off x="6869437" y="1963083"/>
                  <a:ext cx="156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5" name="Freihand 84">
                  <a:extLst>
                    <a:ext uri="{FF2B5EF4-FFF2-40B4-BE49-F238E27FC236}">
                      <a16:creationId xmlns:a16="http://schemas.microsoft.com/office/drawing/2014/main" id="{2BB1358E-6E97-4A57-8F4D-E27AD15AE9B5}"/>
                    </a:ext>
                  </a:extLst>
                </p14:cNvPr>
                <p14:cNvContentPartPr/>
                <p14:nvPr/>
              </p14:nvContentPartPr>
              <p14:xfrm>
                <a:off x="7026757" y="1877403"/>
                <a:ext cx="102600" cy="383400"/>
              </p14:xfrm>
            </p:contentPart>
          </mc:Choice>
          <mc:Fallback xmlns="">
            <p:pic>
              <p:nvPicPr>
                <p:cNvPr id="85" name="Freihand 84">
                  <a:extLst>
                    <a:ext uri="{FF2B5EF4-FFF2-40B4-BE49-F238E27FC236}">
                      <a16:creationId xmlns:a16="http://schemas.microsoft.com/office/drawing/2014/main" id="{2BB1358E-6E97-4A57-8F4D-E27AD15AE9B5}"/>
                    </a:ext>
                  </a:extLst>
                </p:cNvPr>
                <p:cNvPicPr/>
                <p:nvPr/>
              </p:nvPicPr>
              <p:blipFill>
                <a:blip r:embed="rId87"/>
                <a:stretch>
                  <a:fillRect/>
                </a:stretch>
              </p:blipFill>
              <p:spPr>
                <a:xfrm>
                  <a:off x="7022437" y="1873083"/>
                  <a:ext cx="111240" cy="39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94" name="Freihand 93">
                <a:extLst>
                  <a:ext uri="{FF2B5EF4-FFF2-40B4-BE49-F238E27FC236}">
                    <a16:creationId xmlns:a16="http://schemas.microsoft.com/office/drawing/2014/main" id="{179C133A-1491-46BF-A8DD-12EDDFC6DD18}"/>
                  </a:ext>
                </a:extLst>
              </p14:cNvPr>
              <p14:cNvContentPartPr/>
              <p14:nvPr/>
            </p14:nvContentPartPr>
            <p14:xfrm>
              <a:off x="3809437" y="4814643"/>
              <a:ext cx="2655000" cy="103320"/>
            </p14:xfrm>
          </p:contentPart>
        </mc:Choice>
        <mc:Fallback xmlns="">
          <p:pic>
            <p:nvPicPr>
              <p:cNvPr id="94" name="Freihand 93">
                <a:extLst>
                  <a:ext uri="{FF2B5EF4-FFF2-40B4-BE49-F238E27FC236}">
                    <a16:creationId xmlns:a16="http://schemas.microsoft.com/office/drawing/2014/main" id="{179C133A-1491-46BF-A8DD-12EDDFC6DD18}"/>
                  </a:ext>
                </a:extLst>
              </p:cNvPr>
              <p:cNvPicPr/>
              <p:nvPr/>
            </p:nvPicPr>
            <p:blipFill>
              <a:blip r:embed="rId89"/>
              <a:stretch>
                <a:fillRect/>
              </a:stretch>
            </p:blipFill>
            <p:spPr>
              <a:xfrm>
                <a:off x="3805117" y="4810323"/>
                <a:ext cx="2663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 name="Freihand 94">
                <a:extLst>
                  <a:ext uri="{FF2B5EF4-FFF2-40B4-BE49-F238E27FC236}">
                    <a16:creationId xmlns:a16="http://schemas.microsoft.com/office/drawing/2014/main" id="{AF3795D9-99BB-417A-BDDB-1DB9FA3ACBE7}"/>
                  </a:ext>
                </a:extLst>
              </p14:cNvPr>
              <p14:cNvContentPartPr/>
              <p14:nvPr/>
            </p14:nvContentPartPr>
            <p14:xfrm>
              <a:off x="4103557" y="1087203"/>
              <a:ext cx="487080" cy="467640"/>
            </p14:xfrm>
          </p:contentPart>
        </mc:Choice>
        <mc:Fallback xmlns="">
          <p:pic>
            <p:nvPicPr>
              <p:cNvPr id="95" name="Freihand 94">
                <a:extLst>
                  <a:ext uri="{FF2B5EF4-FFF2-40B4-BE49-F238E27FC236}">
                    <a16:creationId xmlns:a16="http://schemas.microsoft.com/office/drawing/2014/main" id="{AF3795D9-99BB-417A-BDDB-1DB9FA3ACBE7}"/>
                  </a:ext>
                </a:extLst>
              </p:cNvPr>
              <p:cNvPicPr/>
              <p:nvPr/>
            </p:nvPicPr>
            <p:blipFill>
              <a:blip r:embed="rId91"/>
              <a:stretch>
                <a:fillRect/>
              </a:stretch>
            </p:blipFill>
            <p:spPr>
              <a:xfrm>
                <a:off x="4099237" y="1082883"/>
                <a:ext cx="4957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5" name="Freihand 104">
                <a:extLst>
                  <a:ext uri="{FF2B5EF4-FFF2-40B4-BE49-F238E27FC236}">
                    <a16:creationId xmlns:a16="http://schemas.microsoft.com/office/drawing/2014/main" id="{AF7CD39F-7884-4AAA-83C0-FBAE4972B7C1}"/>
                  </a:ext>
                </a:extLst>
              </p14:cNvPr>
              <p14:cNvContentPartPr/>
              <p14:nvPr/>
            </p14:nvContentPartPr>
            <p14:xfrm>
              <a:off x="617317" y="4183923"/>
              <a:ext cx="455400" cy="474120"/>
            </p14:xfrm>
          </p:contentPart>
        </mc:Choice>
        <mc:Fallback xmlns="">
          <p:pic>
            <p:nvPicPr>
              <p:cNvPr id="105" name="Freihand 104">
                <a:extLst>
                  <a:ext uri="{FF2B5EF4-FFF2-40B4-BE49-F238E27FC236}">
                    <a16:creationId xmlns:a16="http://schemas.microsoft.com/office/drawing/2014/main" id="{AF7CD39F-7884-4AAA-83C0-FBAE4972B7C1}"/>
                  </a:ext>
                </a:extLst>
              </p:cNvPr>
              <p:cNvPicPr/>
              <p:nvPr/>
            </p:nvPicPr>
            <p:blipFill>
              <a:blip r:embed="rId93"/>
              <a:stretch>
                <a:fillRect/>
              </a:stretch>
            </p:blipFill>
            <p:spPr>
              <a:xfrm>
                <a:off x="612997" y="4179603"/>
                <a:ext cx="46404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6" name="Freihand 105">
                <a:extLst>
                  <a:ext uri="{FF2B5EF4-FFF2-40B4-BE49-F238E27FC236}">
                    <a16:creationId xmlns:a16="http://schemas.microsoft.com/office/drawing/2014/main" id="{D0252F94-27FC-434A-94DA-20F0A99AB482}"/>
                  </a:ext>
                </a:extLst>
              </p14:cNvPr>
              <p14:cNvContentPartPr/>
              <p14:nvPr/>
            </p14:nvContentPartPr>
            <p14:xfrm>
              <a:off x="2039317" y="4172043"/>
              <a:ext cx="484560" cy="519480"/>
            </p14:xfrm>
          </p:contentPart>
        </mc:Choice>
        <mc:Fallback xmlns="">
          <p:pic>
            <p:nvPicPr>
              <p:cNvPr id="106" name="Freihand 105">
                <a:extLst>
                  <a:ext uri="{FF2B5EF4-FFF2-40B4-BE49-F238E27FC236}">
                    <a16:creationId xmlns:a16="http://schemas.microsoft.com/office/drawing/2014/main" id="{D0252F94-27FC-434A-94DA-20F0A99AB482}"/>
                  </a:ext>
                </a:extLst>
              </p:cNvPr>
              <p:cNvPicPr/>
              <p:nvPr/>
            </p:nvPicPr>
            <p:blipFill>
              <a:blip r:embed="rId95"/>
              <a:stretch>
                <a:fillRect/>
              </a:stretch>
            </p:blipFill>
            <p:spPr>
              <a:xfrm>
                <a:off x="2034997" y="4167723"/>
                <a:ext cx="493200" cy="528120"/>
              </a:xfrm>
              <a:prstGeom prst="rect">
                <a:avLst/>
              </a:prstGeom>
            </p:spPr>
          </p:pic>
        </mc:Fallback>
      </mc:AlternateContent>
      <p:grpSp>
        <p:nvGrpSpPr>
          <p:cNvPr id="108" name="Gruppieren 107">
            <a:extLst>
              <a:ext uri="{FF2B5EF4-FFF2-40B4-BE49-F238E27FC236}">
                <a16:creationId xmlns:a16="http://schemas.microsoft.com/office/drawing/2014/main" id="{D636DBAE-15F6-4A99-810E-C3129154ADB0}"/>
              </a:ext>
            </a:extLst>
          </p:cNvPr>
          <p:cNvGrpSpPr/>
          <p:nvPr/>
        </p:nvGrpSpPr>
        <p:grpSpPr>
          <a:xfrm>
            <a:off x="10932757" y="284043"/>
            <a:ext cx="843840" cy="658440"/>
            <a:chOff x="10932757" y="284043"/>
            <a:chExt cx="843840" cy="658440"/>
          </a:xfrm>
        </p:grpSpPr>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67C172E0-FFA4-489C-BB9F-59A2CEC359E7}"/>
                    </a:ext>
                  </a:extLst>
                </p14:cNvPr>
                <p14:cNvContentPartPr/>
                <p14:nvPr/>
              </p14:nvContentPartPr>
              <p14:xfrm>
                <a:off x="11004397" y="533523"/>
                <a:ext cx="15120" cy="135000"/>
              </p14:xfrm>
            </p:contentPart>
          </mc:Choice>
          <mc:Fallback xmlns="">
            <p:pic>
              <p:nvPicPr>
                <p:cNvPr id="56" name="Freihand 55">
                  <a:extLst>
                    <a:ext uri="{FF2B5EF4-FFF2-40B4-BE49-F238E27FC236}">
                      <a16:creationId xmlns:a16="http://schemas.microsoft.com/office/drawing/2014/main" id="{67C172E0-FFA4-489C-BB9F-59A2CEC359E7}"/>
                    </a:ext>
                  </a:extLst>
                </p:cNvPr>
                <p:cNvPicPr/>
                <p:nvPr/>
              </p:nvPicPr>
              <p:blipFill>
                <a:blip r:embed="rId97"/>
                <a:stretch>
                  <a:fillRect/>
                </a:stretch>
              </p:blipFill>
              <p:spPr>
                <a:xfrm>
                  <a:off x="11000077" y="529203"/>
                  <a:ext cx="2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B6A1AD06-98EC-4873-8F36-00BEF483372C}"/>
                    </a:ext>
                  </a:extLst>
                </p14:cNvPr>
                <p14:cNvContentPartPr/>
                <p14:nvPr/>
              </p14:nvContentPartPr>
              <p14:xfrm>
                <a:off x="10940677" y="579243"/>
                <a:ext cx="165240" cy="39240"/>
              </p14:xfrm>
            </p:contentPart>
          </mc:Choice>
          <mc:Fallback xmlns="">
            <p:pic>
              <p:nvPicPr>
                <p:cNvPr id="57" name="Freihand 56">
                  <a:extLst>
                    <a:ext uri="{FF2B5EF4-FFF2-40B4-BE49-F238E27FC236}">
                      <a16:creationId xmlns:a16="http://schemas.microsoft.com/office/drawing/2014/main" id="{B6A1AD06-98EC-4873-8F36-00BEF483372C}"/>
                    </a:ext>
                  </a:extLst>
                </p:cNvPr>
                <p:cNvPicPr/>
                <p:nvPr/>
              </p:nvPicPr>
              <p:blipFill>
                <a:blip r:embed="rId99"/>
                <a:stretch>
                  <a:fillRect/>
                </a:stretch>
              </p:blipFill>
              <p:spPr>
                <a:xfrm>
                  <a:off x="10936357" y="574923"/>
                  <a:ext cx="173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54148C10-D8A3-488F-BBC2-A2621949AA81}"/>
                    </a:ext>
                  </a:extLst>
                </p14:cNvPr>
                <p14:cNvContentPartPr/>
                <p14:nvPr/>
              </p14:nvContentPartPr>
              <p14:xfrm>
                <a:off x="11196997" y="477003"/>
                <a:ext cx="133920" cy="198720"/>
              </p14:xfrm>
            </p:contentPart>
          </mc:Choice>
          <mc:Fallback xmlns="">
            <p:pic>
              <p:nvPicPr>
                <p:cNvPr id="63" name="Freihand 62">
                  <a:extLst>
                    <a:ext uri="{FF2B5EF4-FFF2-40B4-BE49-F238E27FC236}">
                      <a16:creationId xmlns:a16="http://schemas.microsoft.com/office/drawing/2014/main" id="{54148C10-D8A3-488F-BBC2-A2621949AA81}"/>
                    </a:ext>
                  </a:extLst>
                </p:cNvPr>
                <p:cNvPicPr/>
                <p:nvPr/>
              </p:nvPicPr>
              <p:blipFill>
                <a:blip r:embed="rId101"/>
                <a:stretch>
                  <a:fillRect/>
                </a:stretch>
              </p:blipFill>
              <p:spPr>
                <a:xfrm>
                  <a:off x="11192677" y="472683"/>
                  <a:ext cx="142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96049A37-ED5C-410E-9B53-CE8BDA3C0685}"/>
                    </a:ext>
                  </a:extLst>
                </p14:cNvPr>
                <p14:cNvContentPartPr/>
                <p14:nvPr/>
              </p14:nvContentPartPr>
              <p14:xfrm>
                <a:off x="11184757" y="623163"/>
                <a:ext cx="167040" cy="6840"/>
              </p14:xfrm>
            </p:contentPart>
          </mc:Choice>
          <mc:Fallback xmlns="">
            <p:pic>
              <p:nvPicPr>
                <p:cNvPr id="64" name="Freihand 63">
                  <a:extLst>
                    <a:ext uri="{FF2B5EF4-FFF2-40B4-BE49-F238E27FC236}">
                      <a16:creationId xmlns:a16="http://schemas.microsoft.com/office/drawing/2014/main" id="{96049A37-ED5C-410E-9B53-CE8BDA3C0685}"/>
                    </a:ext>
                  </a:extLst>
                </p:cNvPr>
                <p:cNvPicPr/>
                <p:nvPr/>
              </p:nvPicPr>
              <p:blipFill>
                <a:blip r:embed="rId103"/>
                <a:stretch>
                  <a:fillRect/>
                </a:stretch>
              </p:blipFill>
              <p:spPr>
                <a:xfrm>
                  <a:off x="11180437" y="618843"/>
                  <a:ext cx="175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7871C490-AB6B-403E-A413-CDEDF3A87B98}"/>
                    </a:ext>
                  </a:extLst>
                </p14:cNvPr>
                <p14:cNvContentPartPr/>
                <p14:nvPr/>
              </p14:nvContentPartPr>
              <p14:xfrm>
                <a:off x="11368717" y="479523"/>
                <a:ext cx="136800" cy="179640"/>
              </p14:xfrm>
            </p:contentPart>
          </mc:Choice>
          <mc:Fallback xmlns="">
            <p:pic>
              <p:nvPicPr>
                <p:cNvPr id="70" name="Freihand 69">
                  <a:extLst>
                    <a:ext uri="{FF2B5EF4-FFF2-40B4-BE49-F238E27FC236}">
                      <a16:creationId xmlns:a16="http://schemas.microsoft.com/office/drawing/2014/main" id="{7871C490-AB6B-403E-A413-CDEDF3A87B98}"/>
                    </a:ext>
                  </a:extLst>
                </p:cNvPr>
                <p:cNvPicPr/>
                <p:nvPr/>
              </p:nvPicPr>
              <p:blipFill>
                <a:blip r:embed="rId105"/>
                <a:stretch>
                  <a:fillRect/>
                </a:stretch>
              </p:blipFill>
              <p:spPr>
                <a:xfrm>
                  <a:off x="11364397" y="475203"/>
                  <a:ext cx="145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4E36D154-EA58-4391-B07D-8C71AEC1A6E5}"/>
                    </a:ext>
                  </a:extLst>
                </p14:cNvPr>
                <p14:cNvContentPartPr/>
                <p14:nvPr/>
              </p14:nvContentPartPr>
              <p14:xfrm>
                <a:off x="11515237" y="416883"/>
                <a:ext cx="150480" cy="293400"/>
              </p14:xfrm>
            </p:contentPart>
          </mc:Choice>
          <mc:Fallback xmlns="">
            <p:pic>
              <p:nvPicPr>
                <p:cNvPr id="71" name="Freihand 70">
                  <a:extLst>
                    <a:ext uri="{FF2B5EF4-FFF2-40B4-BE49-F238E27FC236}">
                      <a16:creationId xmlns:a16="http://schemas.microsoft.com/office/drawing/2014/main" id="{4E36D154-EA58-4391-B07D-8C71AEC1A6E5}"/>
                    </a:ext>
                  </a:extLst>
                </p:cNvPr>
                <p:cNvPicPr/>
                <p:nvPr/>
              </p:nvPicPr>
              <p:blipFill>
                <a:blip r:embed="rId107"/>
                <a:stretch>
                  <a:fillRect/>
                </a:stretch>
              </p:blipFill>
              <p:spPr>
                <a:xfrm>
                  <a:off x="11510917" y="412563"/>
                  <a:ext cx="1591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7" name="Freihand 106">
                  <a:extLst>
                    <a:ext uri="{FF2B5EF4-FFF2-40B4-BE49-F238E27FC236}">
                      <a16:creationId xmlns:a16="http://schemas.microsoft.com/office/drawing/2014/main" id="{88C5BFDF-C259-49C9-BD83-ED3E84CD5327}"/>
                    </a:ext>
                  </a:extLst>
                </p14:cNvPr>
                <p14:cNvContentPartPr/>
                <p14:nvPr/>
              </p14:nvContentPartPr>
              <p14:xfrm>
                <a:off x="10932757" y="284043"/>
                <a:ext cx="843840" cy="658440"/>
              </p14:xfrm>
            </p:contentPart>
          </mc:Choice>
          <mc:Fallback xmlns="">
            <p:pic>
              <p:nvPicPr>
                <p:cNvPr id="107" name="Freihand 106">
                  <a:extLst>
                    <a:ext uri="{FF2B5EF4-FFF2-40B4-BE49-F238E27FC236}">
                      <a16:creationId xmlns:a16="http://schemas.microsoft.com/office/drawing/2014/main" id="{88C5BFDF-C259-49C9-BD83-ED3E84CD5327}"/>
                    </a:ext>
                  </a:extLst>
                </p:cNvPr>
                <p:cNvPicPr/>
                <p:nvPr/>
              </p:nvPicPr>
              <p:blipFill>
                <a:blip r:embed="rId109"/>
                <a:stretch>
                  <a:fillRect/>
                </a:stretch>
              </p:blipFill>
              <p:spPr>
                <a:xfrm>
                  <a:off x="10928437" y="279723"/>
                  <a:ext cx="852480" cy="66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96" name="Freihand 95">
                <a:extLst>
                  <a:ext uri="{FF2B5EF4-FFF2-40B4-BE49-F238E27FC236}">
                    <a16:creationId xmlns:a16="http://schemas.microsoft.com/office/drawing/2014/main" id="{DF3A4B14-4BB3-4A86-893C-0A12B88B70BF}"/>
                  </a:ext>
                </a:extLst>
              </p14:cNvPr>
              <p14:cNvContentPartPr/>
              <p14:nvPr/>
            </p14:nvContentPartPr>
            <p14:xfrm>
              <a:off x="3564277" y="1777323"/>
              <a:ext cx="563040" cy="49680"/>
            </p14:xfrm>
          </p:contentPart>
        </mc:Choice>
        <mc:Fallback xmlns="">
          <p:pic>
            <p:nvPicPr>
              <p:cNvPr id="96" name="Freihand 95">
                <a:extLst>
                  <a:ext uri="{FF2B5EF4-FFF2-40B4-BE49-F238E27FC236}">
                    <a16:creationId xmlns:a16="http://schemas.microsoft.com/office/drawing/2014/main" id="{DF3A4B14-4BB3-4A86-893C-0A12B88B70BF}"/>
                  </a:ext>
                </a:extLst>
              </p:cNvPr>
              <p:cNvPicPr/>
              <p:nvPr/>
            </p:nvPicPr>
            <p:blipFill>
              <a:blip r:embed="rId111"/>
              <a:stretch>
                <a:fillRect/>
              </a:stretch>
            </p:blipFill>
            <p:spPr>
              <a:xfrm>
                <a:off x="3559957" y="1773003"/>
                <a:ext cx="571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7" name="Freihand 96">
                <a:extLst>
                  <a:ext uri="{FF2B5EF4-FFF2-40B4-BE49-F238E27FC236}">
                    <a16:creationId xmlns:a16="http://schemas.microsoft.com/office/drawing/2014/main" id="{A3FCE3B7-D8E2-4B30-B2D8-6E15E93E49E7}"/>
                  </a:ext>
                </a:extLst>
              </p14:cNvPr>
              <p14:cNvContentPartPr/>
              <p14:nvPr/>
            </p14:nvContentPartPr>
            <p14:xfrm>
              <a:off x="3141997" y="1778043"/>
              <a:ext cx="345240" cy="34920"/>
            </p14:xfrm>
          </p:contentPart>
        </mc:Choice>
        <mc:Fallback xmlns="">
          <p:pic>
            <p:nvPicPr>
              <p:cNvPr id="97" name="Freihand 96">
                <a:extLst>
                  <a:ext uri="{FF2B5EF4-FFF2-40B4-BE49-F238E27FC236}">
                    <a16:creationId xmlns:a16="http://schemas.microsoft.com/office/drawing/2014/main" id="{A3FCE3B7-D8E2-4B30-B2D8-6E15E93E49E7}"/>
                  </a:ext>
                </a:extLst>
              </p:cNvPr>
              <p:cNvPicPr/>
              <p:nvPr/>
            </p:nvPicPr>
            <p:blipFill>
              <a:blip r:embed="rId113"/>
              <a:stretch>
                <a:fillRect/>
              </a:stretch>
            </p:blipFill>
            <p:spPr>
              <a:xfrm>
                <a:off x="3137677" y="1773723"/>
                <a:ext cx="3538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8" name="Freihand 97">
                <a:extLst>
                  <a:ext uri="{FF2B5EF4-FFF2-40B4-BE49-F238E27FC236}">
                    <a16:creationId xmlns:a16="http://schemas.microsoft.com/office/drawing/2014/main" id="{6E8021A1-348B-428B-8257-1E7B74EB451D}"/>
                  </a:ext>
                </a:extLst>
              </p14:cNvPr>
              <p14:cNvContentPartPr/>
              <p14:nvPr/>
            </p14:nvContentPartPr>
            <p14:xfrm>
              <a:off x="2883877" y="1774443"/>
              <a:ext cx="217440" cy="21600"/>
            </p14:xfrm>
          </p:contentPart>
        </mc:Choice>
        <mc:Fallback xmlns="">
          <p:pic>
            <p:nvPicPr>
              <p:cNvPr id="98" name="Freihand 97">
                <a:extLst>
                  <a:ext uri="{FF2B5EF4-FFF2-40B4-BE49-F238E27FC236}">
                    <a16:creationId xmlns:a16="http://schemas.microsoft.com/office/drawing/2014/main" id="{6E8021A1-348B-428B-8257-1E7B74EB451D}"/>
                  </a:ext>
                </a:extLst>
              </p:cNvPr>
              <p:cNvPicPr/>
              <p:nvPr/>
            </p:nvPicPr>
            <p:blipFill>
              <a:blip r:embed="rId115"/>
              <a:stretch>
                <a:fillRect/>
              </a:stretch>
            </p:blipFill>
            <p:spPr>
              <a:xfrm>
                <a:off x="2879557" y="1770123"/>
                <a:ext cx="226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9" name="Freihand 98">
                <a:extLst>
                  <a:ext uri="{FF2B5EF4-FFF2-40B4-BE49-F238E27FC236}">
                    <a16:creationId xmlns:a16="http://schemas.microsoft.com/office/drawing/2014/main" id="{A7EC3558-1D5A-4B61-9ABC-CB459096D7B7}"/>
                  </a:ext>
                </a:extLst>
              </p14:cNvPr>
              <p14:cNvContentPartPr/>
              <p14:nvPr/>
            </p14:nvContentPartPr>
            <p14:xfrm>
              <a:off x="1974157" y="1779483"/>
              <a:ext cx="849240" cy="63720"/>
            </p14:xfrm>
          </p:contentPart>
        </mc:Choice>
        <mc:Fallback xmlns="">
          <p:pic>
            <p:nvPicPr>
              <p:cNvPr id="99" name="Freihand 98">
                <a:extLst>
                  <a:ext uri="{FF2B5EF4-FFF2-40B4-BE49-F238E27FC236}">
                    <a16:creationId xmlns:a16="http://schemas.microsoft.com/office/drawing/2014/main" id="{A7EC3558-1D5A-4B61-9ABC-CB459096D7B7}"/>
                  </a:ext>
                </a:extLst>
              </p:cNvPr>
              <p:cNvPicPr/>
              <p:nvPr/>
            </p:nvPicPr>
            <p:blipFill>
              <a:blip r:embed="rId117"/>
              <a:stretch>
                <a:fillRect/>
              </a:stretch>
            </p:blipFill>
            <p:spPr>
              <a:xfrm>
                <a:off x="1969837" y="1775163"/>
                <a:ext cx="857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1" name="Freihand 100">
                <a:extLst>
                  <a:ext uri="{FF2B5EF4-FFF2-40B4-BE49-F238E27FC236}">
                    <a16:creationId xmlns:a16="http://schemas.microsoft.com/office/drawing/2014/main" id="{763C2C77-AD59-478E-8498-5FA64E6B13D2}"/>
                  </a:ext>
                </a:extLst>
              </p14:cNvPr>
              <p14:cNvContentPartPr/>
              <p14:nvPr/>
            </p14:nvContentPartPr>
            <p14:xfrm>
              <a:off x="2720797" y="1861923"/>
              <a:ext cx="113040" cy="192600"/>
            </p14:xfrm>
          </p:contentPart>
        </mc:Choice>
        <mc:Fallback xmlns="">
          <p:pic>
            <p:nvPicPr>
              <p:cNvPr id="101" name="Freihand 100">
                <a:extLst>
                  <a:ext uri="{FF2B5EF4-FFF2-40B4-BE49-F238E27FC236}">
                    <a16:creationId xmlns:a16="http://schemas.microsoft.com/office/drawing/2014/main" id="{763C2C77-AD59-478E-8498-5FA64E6B13D2}"/>
                  </a:ext>
                </a:extLst>
              </p:cNvPr>
              <p:cNvPicPr/>
              <p:nvPr/>
            </p:nvPicPr>
            <p:blipFill>
              <a:blip r:embed="rId119"/>
              <a:stretch>
                <a:fillRect/>
              </a:stretch>
            </p:blipFill>
            <p:spPr>
              <a:xfrm>
                <a:off x="2716477" y="1857603"/>
                <a:ext cx="121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2" name="Freihand 101">
                <a:extLst>
                  <a:ext uri="{FF2B5EF4-FFF2-40B4-BE49-F238E27FC236}">
                    <a16:creationId xmlns:a16="http://schemas.microsoft.com/office/drawing/2014/main" id="{20B0DF5A-E4FB-4AC3-8FBB-BE7AA835FFD4}"/>
                  </a:ext>
                </a:extLst>
              </p14:cNvPr>
              <p14:cNvContentPartPr/>
              <p14:nvPr/>
            </p14:nvContentPartPr>
            <p14:xfrm>
              <a:off x="2825197" y="1795323"/>
              <a:ext cx="112320" cy="95760"/>
            </p14:xfrm>
          </p:contentPart>
        </mc:Choice>
        <mc:Fallback xmlns="">
          <p:pic>
            <p:nvPicPr>
              <p:cNvPr id="102" name="Freihand 101">
                <a:extLst>
                  <a:ext uri="{FF2B5EF4-FFF2-40B4-BE49-F238E27FC236}">
                    <a16:creationId xmlns:a16="http://schemas.microsoft.com/office/drawing/2014/main" id="{20B0DF5A-E4FB-4AC3-8FBB-BE7AA835FFD4}"/>
                  </a:ext>
                </a:extLst>
              </p:cNvPr>
              <p:cNvPicPr/>
              <p:nvPr/>
            </p:nvPicPr>
            <p:blipFill>
              <a:blip r:embed="rId121"/>
              <a:stretch>
                <a:fillRect/>
              </a:stretch>
            </p:blipFill>
            <p:spPr>
              <a:xfrm>
                <a:off x="2820877" y="1791003"/>
                <a:ext cx="120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3" name="Freihand 102">
                <a:extLst>
                  <a:ext uri="{FF2B5EF4-FFF2-40B4-BE49-F238E27FC236}">
                    <a16:creationId xmlns:a16="http://schemas.microsoft.com/office/drawing/2014/main" id="{B5F1AB32-8835-4CBD-B4F7-B44C6947B3C7}"/>
                  </a:ext>
                </a:extLst>
              </p14:cNvPr>
              <p14:cNvContentPartPr/>
              <p14:nvPr/>
            </p14:nvContentPartPr>
            <p14:xfrm>
              <a:off x="2898997" y="1684083"/>
              <a:ext cx="24840" cy="115200"/>
            </p14:xfrm>
          </p:contentPart>
        </mc:Choice>
        <mc:Fallback xmlns="">
          <p:pic>
            <p:nvPicPr>
              <p:cNvPr id="103" name="Freihand 102">
                <a:extLst>
                  <a:ext uri="{FF2B5EF4-FFF2-40B4-BE49-F238E27FC236}">
                    <a16:creationId xmlns:a16="http://schemas.microsoft.com/office/drawing/2014/main" id="{B5F1AB32-8835-4CBD-B4F7-B44C6947B3C7}"/>
                  </a:ext>
                </a:extLst>
              </p:cNvPr>
              <p:cNvPicPr/>
              <p:nvPr/>
            </p:nvPicPr>
            <p:blipFill>
              <a:blip r:embed="rId123"/>
              <a:stretch>
                <a:fillRect/>
              </a:stretch>
            </p:blipFill>
            <p:spPr>
              <a:xfrm>
                <a:off x="2894677" y="1679763"/>
                <a:ext cx="33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2" name="Freihand 111">
                <a:extLst>
                  <a:ext uri="{FF2B5EF4-FFF2-40B4-BE49-F238E27FC236}">
                    <a16:creationId xmlns:a16="http://schemas.microsoft.com/office/drawing/2014/main" id="{1A5356DF-90A9-4415-BCAD-68C29A1914DC}"/>
                  </a:ext>
                </a:extLst>
              </p14:cNvPr>
              <p14:cNvContentPartPr/>
              <p14:nvPr/>
            </p14:nvContentPartPr>
            <p14:xfrm>
              <a:off x="2974957" y="1724763"/>
              <a:ext cx="53280" cy="101520"/>
            </p14:xfrm>
          </p:contentPart>
        </mc:Choice>
        <mc:Fallback xmlns="">
          <p:pic>
            <p:nvPicPr>
              <p:cNvPr id="112" name="Freihand 111">
                <a:extLst>
                  <a:ext uri="{FF2B5EF4-FFF2-40B4-BE49-F238E27FC236}">
                    <a16:creationId xmlns:a16="http://schemas.microsoft.com/office/drawing/2014/main" id="{1A5356DF-90A9-4415-BCAD-68C29A1914DC}"/>
                  </a:ext>
                </a:extLst>
              </p:cNvPr>
              <p:cNvPicPr/>
              <p:nvPr/>
            </p:nvPicPr>
            <p:blipFill>
              <a:blip r:embed="rId125"/>
              <a:stretch>
                <a:fillRect/>
              </a:stretch>
            </p:blipFill>
            <p:spPr>
              <a:xfrm>
                <a:off x="2970637" y="1720443"/>
                <a:ext cx="61920" cy="110160"/>
              </a:xfrm>
              <a:prstGeom prst="rect">
                <a:avLst/>
              </a:prstGeom>
            </p:spPr>
          </p:pic>
        </mc:Fallback>
      </mc:AlternateContent>
      <p:grpSp>
        <p:nvGrpSpPr>
          <p:cNvPr id="115" name="Gruppieren 114">
            <a:extLst>
              <a:ext uri="{FF2B5EF4-FFF2-40B4-BE49-F238E27FC236}">
                <a16:creationId xmlns:a16="http://schemas.microsoft.com/office/drawing/2014/main" id="{43F6B340-1F11-4814-8358-3E483CCE0B80}"/>
              </a:ext>
            </a:extLst>
          </p:cNvPr>
          <p:cNvGrpSpPr/>
          <p:nvPr/>
        </p:nvGrpSpPr>
        <p:grpSpPr>
          <a:xfrm>
            <a:off x="736477" y="1233363"/>
            <a:ext cx="1562760" cy="1257840"/>
            <a:chOff x="736477" y="1233363"/>
            <a:chExt cx="1562760" cy="1257840"/>
          </a:xfrm>
        </p:grpSpPr>
        <mc:AlternateContent xmlns:mc="http://schemas.openxmlformats.org/markup-compatibility/2006" xmlns:p14="http://schemas.microsoft.com/office/powerpoint/2010/main">
          <mc:Choice Requires="p14">
            <p:contentPart p14:bwMode="auto" r:id="rId126">
              <p14:nvContentPartPr>
                <p14:cNvPr id="109" name="Freihand 108">
                  <a:extLst>
                    <a:ext uri="{FF2B5EF4-FFF2-40B4-BE49-F238E27FC236}">
                      <a16:creationId xmlns:a16="http://schemas.microsoft.com/office/drawing/2014/main" id="{25CC0F98-C913-4AD6-BAF2-CD83973D47D8}"/>
                    </a:ext>
                  </a:extLst>
                </p14:cNvPr>
                <p14:cNvContentPartPr/>
                <p14:nvPr/>
              </p14:nvContentPartPr>
              <p14:xfrm>
                <a:off x="2073517" y="2111043"/>
                <a:ext cx="11520" cy="108720"/>
              </p14:xfrm>
            </p:contentPart>
          </mc:Choice>
          <mc:Fallback xmlns="">
            <p:pic>
              <p:nvPicPr>
                <p:cNvPr id="109" name="Freihand 108">
                  <a:extLst>
                    <a:ext uri="{FF2B5EF4-FFF2-40B4-BE49-F238E27FC236}">
                      <a16:creationId xmlns:a16="http://schemas.microsoft.com/office/drawing/2014/main" id="{25CC0F98-C913-4AD6-BAF2-CD83973D47D8}"/>
                    </a:ext>
                  </a:extLst>
                </p:cNvPr>
                <p:cNvPicPr/>
                <p:nvPr/>
              </p:nvPicPr>
              <p:blipFill>
                <a:blip r:embed="rId127"/>
                <a:stretch>
                  <a:fillRect/>
                </a:stretch>
              </p:blipFill>
              <p:spPr>
                <a:xfrm>
                  <a:off x="2069197" y="2106723"/>
                  <a:ext cx="20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Freihand 109">
                  <a:extLst>
                    <a:ext uri="{FF2B5EF4-FFF2-40B4-BE49-F238E27FC236}">
                      <a16:creationId xmlns:a16="http://schemas.microsoft.com/office/drawing/2014/main" id="{6626C43A-0C65-4736-A73C-FF1762652340}"/>
                    </a:ext>
                  </a:extLst>
                </p14:cNvPr>
                <p14:cNvContentPartPr/>
                <p14:nvPr/>
              </p14:nvContentPartPr>
              <p14:xfrm>
                <a:off x="2081797" y="1836003"/>
                <a:ext cx="23760" cy="123840"/>
              </p14:xfrm>
            </p:contentPart>
          </mc:Choice>
          <mc:Fallback xmlns="">
            <p:pic>
              <p:nvPicPr>
                <p:cNvPr id="110" name="Freihand 109">
                  <a:extLst>
                    <a:ext uri="{FF2B5EF4-FFF2-40B4-BE49-F238E27FC236}">
                      <a16:creationId xmlns:a16="http://schemas.microsoft.com/office/drawing/2014/main" id="{6626C43A-0C65-4736-A73C-FF1762652340}"/>
                    </a:ext>
                  </a:extLst>
                </p:cNvPr>
                <p:cNvPicPr/>
                <p:nvPr/>
              </p:nvPicPr>
              <p:blipFill>
                <a:blip r:embed="rId129"/>
                <a:stretch>
                  <a:fillRect/>
                </a:stretch>
              </p:blipFill>
              <p:spPr>
                <a:xfrm>
                  <a:off x="2077477" y="1831683"/>
                  <a:ext cx="32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 name="Freihand 113">
                  <a:extLst>
                    <a:ext uri="{FF2B5EF4-FFF2-40B4-BE49-F238E27FC236}">
                      <a16:creationId xmlns:a16="http://schemas.microsoft.com/office/drawing/2014/main" id="{BA0F9B8B-1EA3-42BF-ACF1-C5CB3635E7C8}"/>
                    </a:ext>
                  </a:extLst>
                </p14:cNvPr>
                <p14:cNvContentPartPr/>
                <p14:nvPr/>
              </p14:nvContentPartPr>
              <p14:xfrm>
                <a:off x="736477" y="1233363"/>
                <a:ext cx="1562760" cy="1257840"/>
              </p14:xfrm>
            </p:contentPart>
          </mc:Choice>
          <mc:Fallback xmlns="">
            <p:pic>
              <p:nvPicPr>
                <p:cNvPr id="114" name="Freihand 113">
                  <a:extLst>
                    <a:ext uri="{FF2B5EF4-FFF2-40B4-BE49-F238E27FC236}">
                      <a16:creationId xmlns:a16="http://schemas.microsoft.com/office/drawing/2014/main" id="{BA0F9B8B-1EA3-42BF-ACF1-C5CB3635E7C8}"/>
                    </a:ext>
                  </a:extLst>
                </p:cNvPr>
                <p:cNvPicPr/>
                <p:nvPr/>
              </p:nvPicPr>
              <p:blipFill>
                <a:blip r:embed="rId131"/>
                <a:stretch>
                  <a:fillRect/>
                </a:stretch>
              </p:blipFill>
              <p:spPr>
                <a:xfrm>
                  <a:off x="732157" y="1229043"/>
                  <a:ext cx="1571400" cy="1266480"/>
                </a:xfrm>
                <a:prstGeom prst="rect">
                  <a:avLst/>
                </a:prstGeom>
              </p:spPr>
            </p:pic>
          </mc:Fallback>
        </mc:AlternateContent>
      </p:grpSp>
      <p:grpSp>
        <p:nvGrpSpPr>
          <p:cNvPr id="119" name="Gruppieren 118">
            <a:extLst>
              <a:ext uri="{FF2B5EF4-FFF2-40B4-BE49-F238E27FC236}">
                <a16:creationId xmlns:a16="http://schemas.microsoft.com/office/drawing/2014/main" id="{2BE6832F-66C9-4E53-800F-E442B1B630D5}"/>
              </a:ext>
            </a:extLst>
          </p:cNvPr>
          <p:cNvGrpSpPr/>
          <p:nvPr/>
        </p:nvGrpSpPr>
        <p:grpSpPr>
          <a:xfrm>
            <a:off x="1746637" y="1223283"/>
            <a:ext cx="217080" cy="306000"/>
            <a:chOff x="1746637" y="1223283"/>
            <a:chExt cx="217080" cy="306000"/>
          </a:xfrm>
        </p:grpSpPr>
        <mc:AlternateContent xmlns:mc="http://schemas.openxmlformats.org/markup-compatibility/2006" xmlns:p14="http://schemas.microsoft.com/office/powerpoint/2010/main">
          <mc:Choice Requires="p14">
            <p:contentPart p14:bwMode="auto" r:id="rId132">
              <p14:nvContentPartPr>
                <p14:cNvPr id="116" name="Freihand 115">
                  <a:extLst>
                    <a:ext uri="{FF2B5EF4-FFF2-40B4-BE49-F238E27FC236}">
                      <a16:creationId xmlns:a16="http://schemas.microsoft.com/office/drawing/2014/main" id="{C04B34E0-0B03-4EED-A790-9045C0CE212D}"/>
                    </a:ext>
                  </a:extLst>
                </p14:cNvPr>
                <p14:cNvContentPartPr/>
                <p14:nvPr/>
              </p14:nvContentPartPr>
              <p14:xfrm>
                <a:off x="1746637" y="1427403"/>
                <a:ext cx="122400" cy="101880"/>
              </p14:xfrm>
            </p:contentPart>
          </mc:Choice>
          <mc:Fallback xmlns="">
            <p:pic>
              <p:nvPicPr>
                <p:cNvPr id="116" name="Freihand 115">
                  <a:extLst>
                    <a:ext uri="{FF2B5EF4-FFF2-40B4-BE49-F238E27FC236}">
                      <a16:creationId xmlns:a16="http://schemas.microsoft.com/office/drawing/2014/main" id="{C04B34E0-0B03-4EED-A790-9045C0CE212D}"/>
                    </a:ext>
                  </a:extLst>
                </p:cNvPr>
                <p:cNvPicPr/>
                <p:nvPr/>
              </p:nvPicPr>
              <p:blipFill>
                <a:blip r:embed="rId133"/>
                <a:stretch>
                  <a:fillRect/>
                </a:stretch>
              </p:blipFill>
              <p:spPr>
                <a:xfrm>
                  <a:off x="1742317" y="1423083"/>
                  <a:ext cx="131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 name="Freihand 116">
                  <a:extLst>
                    <a:ext uri="{FF2B5EF4-FFF2-40B4-BE49-F238E27FC236}">
                      <a16:creationId xmlns:a16="http://schemas.microsoft.com/office/drawing/2014/main" id="{616FEFF5-9E45-4DE6-8B9A-68AF949063DE}"/>
                    </a:ext>
                  </a:extLst>
                </p14:cNvPr>
                <p14:cNvContentPartPr/>
                <p14:nvPr/>
              </p14:nvContentPartPr>
              <p14:xfrm>
                <a:off x="1854637" y="1322643"/>
                <a:ext cx="83880" cy="93960"/>
              </p14:xfrm>
            </p:contentPart>
          </mc:Choice>
          <mc:Fallback xmlns="">
            <p:pic>
              <p:nvPicPr>
                <p:cNvPr id="117" name="Freihand 116">
                  <a:extLst>
                    <a:ext uri="{FF2B5EF4-FFF2-40B4-BE49-F238E27FC236}">
                      <a16:creationId xmlns:a16="http://schemas.microsoft.com/office/drawing/2014/main" id="{616FEFF5-9E45-4DE6-8B9A-68AF949063DE}"/>
                    </a:ext>
                  </a:extLst>
                </p:cNvPr>
                <p:cNvPicPr/>
                <p:nvPr/>
              </p:nvPicPr>
              <p:blipFill>
                <a:blip r:embed="rId135"/>
                <a:stretch>
                  <a:fillRect/>
                </a:stretch>
              </p:blipFill>
              <p:spPr>
                <a:xfrm>
                  <a:off x="1850317" y="1318323"/>
                  <a:ext cx="92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8" name="Freihand 117">
                  <a:extLst>
                    <a:ext uri="{FF2B5EF4-FFF2-40B4-BE49-F238E27FC236}">
                      <a16:creationId xmlns:a16="http://schemas.microsoft.com/office/drawing/2014/main" id="{1CAAC346-F505-4437-A129-CD265EA30BC6}"/>
                    </a:ext>
                  </a:extLst>
                </p14:cNvPr>
                <p14:cNvContentPartPr/>
                <p14:nvPr/>
              </p14:nvContentPartPr>
              <p14:xfrm>
                <a:off x="1920517" y="1223283"/>
                <a:ext cx="43200" cy="86760"/>
              </p14:xfrm>
            </p:contentPart>
          </mc:Choice>
          <mc:Fallback xmlns="">
            <p:pic>
              <p:nvPicPr>
                <p:cNvPr id="118" name="Freihand 117">
                  <a:extLst>
                    <a:ext uri="{FF2B5EF4-FFF2-40B4-BE49-F238E27FC236}">
                      <a16:creationId xmlns:a16="http://schemas.microsoft.com/office/drawing/2014/main" id="{1CAAC346-F505-4437-A129-CD265EA30BC6}"/>
                    </a:ext>
                  </a:extLst>
                </p:cNvPr>
                <p:cNvPicPr/>
                <p:nvPr/>
              </p:nvPicPr>
              <p:blipFill>
                <a:blip r:embed="rId137"/>
                <a:stretch>
                  <a:fillRect/>
                </a:stretch>
              </p:blipFill>
              <p:spPr>
                <a:xfrm>
                  <a:off x="1916197" y="1218963"/>
                  <a:ext cx="5184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20" name="Freihand 119">
                <a:extLst>
                  <a:ext uri="{FF2B5EF4-FFF2-40B4-BE49-F238E27FC236}">
                    <a16:creationId xmlns:a16="http://schemas.microsoft.com/office/drawing/2014/main" id="{FAA2681A-FAC1-49EE-BB4F-891B0867783F}"/>
                  </a:ext>
                </a:extLst>
              </p14:cNvPr>
              <p14:cNvContentPartPr/>
              <p14:nvPr/>
            </p14:nvContentPartPr>
            <p14:xfrm>
              <a:off x="8212237" y="1448283"/>
              <a:ext cx="247680" cy="20880"/>
            </p14:xfrm>
          </p:contentPart>
        </mc:Choice>
        <mc:Fallback xmlns="">
          <p:pic>
            <p:nvPicPr>
              <p:cNvPr id="120" name="Freihand 119">
                <a:extLst>
                  <a:ext uri="{FF2B5EF4-FFF2-40B4-BE49-F238E27FC236}">
                    <a16:creationId xmlns:a16="http://schemas.microsoft.com/office/drawing/2014/main" id="{FAA2681A-FAC1-49EE-BB4F-891B0867783F}"/>
                  </a:ext>
                </a:extLst>
              </p:cNvPr>
              <p:cNvPicPr/>
              <p:nvPr/>
            </p:nvPicPr>
            <p:blipFill>
              <a:blip r:embed="rId139"/>
              <a:stretch>
                <a:fillRect/>
              </a:stretch>
            </p:blipFill>
            <p:spPr>
              <a:xfrm>
                <a:off x="8207917" y="1443963"/>
                <a:ext cx="256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1" name="Freihand 120">
                <a:extLst>
                  <a:ext uri="{FF2B5EF4-FFF2-40B4-BE49-F238E27FC236}">
                    <a16:creationId xmlns:a16="http://schemas.microsoft.com/office/drawing/2014/main" id="{0191AC75-C566-4221-9E94-1E2A470577E9}"/>
                  </a:ext>
                </a:extLst>
              </p14:cNvPr>
              <p14:cNvContentPartPr/>
              <p14:nvPr/>
            </p14:nvContentPartPr>
            <p14:xfrm>
              <a:off x="8221237" y="1486083"/>
              <a:ext cx="244800" cy="29160"/>
            </p14:xfrm>
          </p:contentPart>
        </mc:Choice>
        <mc:Fallback xmlns="">
          <p:pic>
            <p:nvPicPr>
              <p:cNvPr id="121" name="Freihand 120">
                <a:extLst>
                  <a:ext uri="{FF2B5EF4-FFF2-40B4-BE49-F238E27FC236}">
                    <a16:creationId xmlns:a16="http://schemas.microsoft.com/office/drawing/2014/main" id="{0191AC75-C566-4221-9E94-1E2A470577E9}"/>
                  </a:ext>
                </a:extLst>
              </p:cNvPr>
              <p:cNvPicPr/>
              <p:nvPr/>
            </p:nvPicPr>
            <p:blipFill>
              <a:blip r:embed="rId141"/>
              <a:stretch>
                <a:fillRect/>
              </a:stretch>
            </p:blipFill>
            <p:spPr>
              <a:xfrm>
                <a:off x="8216917" y="1481763"/>
                <a:ext cx="253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2" name="Freihand 121">
                <a:extLst>
                  <a:ext uri="{FF2B5EF4-FFF2-40B4-BE49-F238E27FC236}">
                    <a16:creationId xmlns:a16="http://schemas.microsoft.com/office/drawing/2014/main" id="{B0C2B529-BF40-4D95-894F-A70AE0722326}"/>
                  </a:ext>
                </a:extLst>
              </p14:cNvPr>
              <p14:cNvContentPartPr/>
              <p14:nvPr/>
            </p14:nvContentPartPr>
            <p14:xfrm>
              <a:off x="8473597" y="1385283"/>
              <a:ext cx="130680" cy="186120"/>
            </p14:xfrm>
          </p:contentPart>
        </mc:Choice>
        <mc:Fallback xmlns="">
          <p:pic>
            <p:nvPicPr>
              <p:cNvPr id="122" name="Freihand 121">
                <a:extLst>
                  <a:ext uri="{FF2B5EF4-FFF2-40B4-BE49-F238E27FC236}">
                    <a16:creationId xmlns:a16="http://schemas.microsoft.com/office/drawing/2014/main" id="{B0C2B529-BF40-4D95-894F-A70AE0722326}"/>
                  </a:ext>
                </a:extLst>
              </p:cNvPr>
              <p:cNvPicPr/>
              <p:nvPr/>
            </p:nvPicPr>
            <p:blipFill>
              <a:blip r:embed="rId143"/>
              <a:stretch>
                <a:fillRect/>
              </a:stretch>
            </p:blipFill>
            <p:spPr>
              <a:xfrm>
                <a:off x="8469277" y="1380963"/>
                <a:ext cx="139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4" name="Freihand 123">
                <a:extLst>
                  <a:ext uri="{FF2B5EF4-FFF2-40B4-BE49-F238E27FC236}">
                    <a16:creationId xmlns:a16="http://schemas.microsoft.com/office/drawing/2014/main" id="{DDADF5CE-C83E-47BC-9C18-CB0AC3FED0EC}"/>
                  </a:ext>
                </a:extLst>
              </p14:cNvPr>
              <p14:cNvContentPartPr/>
              <p14:nvPr/>
            </p14:nvContentPartPr>
            <p14:xfrm>
              <a:off x="8744677" y="1403283"/>
              <a:ext cx="273960" cy="80280"/>
            </p14:xfrm>
          </p:contentPart>
        </mc:Choice>
        <mc:Fallback xmlns="">
          <p:pic>
            <p:nvPicPr>
              <p:cNvPr id="124" name="Freihand 123">
                <a:extLst>
                  <a:ext uri="{FF2B5EF4-FFF2-40B4-BE49-F238E27FC236}">
                    <a16:creationId xmlns:a16="http://schemas.microsoft.com/office/drawing/2014/main" id="{DDADF5CE-C83E-47BC-9C18-CB0AC3FED0EC}"/>
                  </a:ext>
                </a:extLst>
              </p:cNvPr>
              <p:cNvPicPr/>
              <p:nvPr/>
            </p:nvPicPr>
            <p:blipFill>
              <a:blip r:embed="rId145"/>
              <a:stretch>
                <a:fillRect/>
              </a:stretch>
            </p:blipFill>
            <p:spPr>
              <a:xfrm>
                <a:off x="8740357" y="1398963"/>
                <a:ext cx="282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5" name="Freihand 124">
                <a:extLst>
                  <a:ext uri="{FF2B5EF4-FFF2-40B4-BE49-F238E27FC236}">
                    <a16:creationId xmlns:a16="http://schemas.microsoft.com/office/drawing/2014/main" id="{C94180EA-6D2A-4B99-8E7E-D85897D008A9}"/>
                  </a:ext>
                </a:extLst>
              </p14:cNvPr>
              <p14:cNvContentPartPr/>
              <p14:nvPr/>
            </p14:nvContentPartPr>
            <p14:xfrm>
              <a:off x="9084157" y="1306443"/>
              <a:ext cx="153720" cy="355680"/>
            </p14:xfrm>
          </p:contentPart>
        </mc:Choice>
        <mc:Fallback xmlns="">
          <p:pic>
            <p:nvPicPr>
              <p:cNvPr id="125" name="Freihand 124">
                <a:extLst>
                  <a:ext uri="{FF2B5EF4-FFF2-40B4-BE49-F238E27FC236}">
                    <a16:creationId xmlns:a16="http://schemas.microsoft.com/office/drawing/2014/main" id="{C94180EA-6D2A-4B99-8E7E-D85897D008A9}"/>
                  </a:ext>
                </a:extLst>
              </p:cNvPr>
              <p:cNvPicPr/>
              <p:nvPr/>
            </p:nvPicPr>
            <p:blipFill>
              <a:blip r:embed="rId147"/>
              <a:stretch>
                <a:fillRect/>
              </a:stretch>
            </p:blipFill>
            <p:spPr>
              <a:xfrm>
                <a:off x="9079837" y="1302123"/>
                <a:ext cx="162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7" name="Freihand 126">
                <a:extLst>
                  <a:ext uri="{FF2B5EF4-FFF2-40B4-BE49-F238E27FC236}">
                    <a16:creationId xmlns:a16="http://schemas.microsoft.com/office/drawing/2014/main" id="{5C2FAA1E-08F4-490C-9194-E10DA9098DD4}"/>
                  </a:ext>
                </a:extLst>
              </p14:cNvPr>
              <p14:cNvContentPartPr/>
              <p14:nvPr/>
            </p14:nvContentPartPr>
            <p14:xfrm>
              <a:off x="9378637" y="1312563"/>
              <a:ext cx="234360" cy="146880"/>
            </p14:xfrm>
          </p:contentPart>
        </mc:Choice>
        <mc:Fallback xmlns="">
          <p:pic>
            <p:nvPicPr>
              <p:cNvPr id="127" name="Freihand 126">
                <a:extLst>
                  <a:ext uri="{FF2B5EF4-FFF2-40B4-BE49-F238E27FC236}">
                    <a16:creationId xmlns:a16="http://schemas.microsoft.com/office/drawing/2014/main" id="{5C2FAA1E-08F4-490C-9194-E10DA9098DD4}"/>
                  </a:ext>
                </a:extLst>
              </p:cNvPr>
              <p:cNvPicPr/>
              <p:nvPr/>
            </p:nvPicPr>
            <p:blipFill>
              <a:blip r:embed="rId149"/>
              <a:stretch>
                <a:fillRect/>
              </a:stretch>
            </p:blipFill>
            <p:spPr>
              <a:xfrm>
                <a:off x="9374317" y="1308243"/>
                <a:ext cx="243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9" name="Freihand 128">
                <a:extLst>
                  <a:ext uri="{FF2B5EF4-FFF2-40B4-BE49-F238E27FC236}">
                    <a16:creationId xmlns:a16="http://schemas.microsoft.com/office/drawing/2014/main" id="{DD46E816-C895-47AD-9767-D816B90B82EE}"/>
                  </a:ext>
                </a:extLst>
              </p14:cNvPr>
              <p14:cNvContentPartPr/>
              <p14:nvPr/>
            </p14:nvContentPartPr>
            <p14:xfrm>
              <a:off x="9800197" y="1354683"/>
              <a:ext cx="108720" cy="210960"/>
            </p14:xfrm>
          </p:contentPart>
        </mc:Choice>
        <mc:Fallback xmlns="">
          <p:pic>
            <p:nvPicPr>
              <p:cNvPr id="129" name="Freihand 128">
                <a:extLst>
                  <a:ext uri="{FF2B5EF4-FFF2-40B4-BE49-F238E27FC236}">
                    <a16:creationId xmlns:a16="http://schemas.microsoft.com/office/drawing/2014/main" id="{DD46E816-C895-47AD-9767-D816B90B82EE}"/>
                  </a:ext>
                </a:extLst>
              </p:cNvPr>
              <p:cNvPicPr/>
              <p:nvPr/>
            </p:nvPicPr>
            <p:blipFill>
              <a:blip r:embed="rId151"/>
              <a:stretch>
                <a:fillRect/>
              </a:stretch>
            </p:blipFill>
            <p:spPr>
              <a:xfrm>
                <a:off x="9795877" y="1350363"/>
                <a:ext cx="117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0" name="Freihand 129">
                <a:extLst>
                  <a:ext uri="{FF2B5EF4-FFF2-40B4-BE49-F238E27FC236}">
                    <a16:creationId xmlns:a16="http://schemas.microsoft.com/office/drawing/2014/main" id="{4C2F455F-3B4D-42F1-963A-9CAB468E9A04}"/>
                  </a:ext>
                </a:extLst>
              </p14:cNvPr>
              <p14:cNvContentPartPr/>
              <p14:nvPr/>
            </p14:nvContentPartPr>
            <p14:xfrm>
              <a:off x="9909637" y="1361523"/>
              <a:ext cx="104040" cy="86040"/>
            </p14:xfrm>
          </p:contentPart>
        </mc:Choice>
        <mc:Fallback xmlns="">
          <p:pic>
            <p:nvPicPr>
              <p:cNvPr id="130" name="Freihand 129">
                <a:extLst>
                  <a:ext uri="{FF2B5EF4-FFF2-40B4-BE49-F238E27FC236}">
                    <a16:creationId xmlns:a16="http://schemas.microsoft.com/office/drawing/2014/main" id="{4C2F455F-3B4D-42F1-963A-9CAB468E9A04}"/>
                  </a:ext>
                </a:extLst>
              </p:cNvPr>
              <p:cNvPicPr/>
              <p:nvPr/>
            </p:nvPicPr>
            <p:blipFill>
              <a:blip r:embed="rId153"/>
              <a:stretch>
                <a:fillRect/>
              </a:stretch>
            </p:blipFill>
            <p:spPr>
              <a:xfrm>
                <a:off x="9905317" y="1357203"/>
                <a:ext cx="112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1" name="Freihand 130">
                <a:extLst>
                  <a:ext uri="{FF2B5EF4-FFF2-40B4-BE49-F238E27FC236}">
                    <a16:creationId xmlns:a16="http://schemas.microsoft.com/office/drawing/2014/main" id="{2458FE33-5703-44A9-8FCA-38575CD27A87}"/>
                  </a:ext>
                </a:extLst>
              </p14:cNvPr>
              <p14:cNvContentPartPr/>
              <p14:nvPr/>
            </p14:nvContentPartPr>
            <p14:xfrm>
              <a:off x="10000717" y="1304283"/>
              <a:ext cx="15840" cy="21960"/>
            </p14:xfrm>
          </p:contentPart>
        </mc:Choice>
        <mc:Fallback xmlns="">
          <p:pic>
            <p:nvPicPr>
              <p:cNvPr id="131" name="Freihand 130">
                <a:extLst>
                  <a:ext uri="{FF2B5EF4-FFF2-40B4-BE49-F238E27FC236}">
                    <a16:creationId xmlns:a16="http://schemas.microsoft.com/office/drawing/2014/main" id="{2458FE33-5703-44A9-8FCA-38575CD27A87}"/>
                  </a:ext>
                </a:extLst>
              </p:cNvPr>
              <p:cNvPicPr/>
              <p:nvPr/>
            </p:nvPicPr>
            <p:blipFill>
              <a:blip r:embed="rId155"/>
              <a:stretch>
                <a:fillRect/>
              </a:stretch>
            </p:blipFill>
            <p:spPr>
              <a:xfrm>
                <a:off x="9996397" y="1299963"/>
                <a:ext cx="24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2" name="Freihand 131">
                <a:extLst>
                  <a:ext uri="{FF2B5EF4-FFF2-40B4-BE49-F238E27FC236}">
                    <a16:creationId xmlns:a16="http://schemas.microsoft.com/office/drawing/2014/main" id="{A1FBEB27-F36B-471F-B4C5-203C457093F0}"/>
                  </a:ext>
                </a:extLst>
              </p14:cNvPr>
              <p14:cNvContentPartPr/>
              <p14:nvPr/>
            </p14:nvContentPartPr>
            <p14:xfrm>
              <a:off x="10030237" y="1356483"/>
              <a:ext cx="78120" cy="90720"/>
            </p14:xfrm>
          </p:contentPart>
        </mc:Choice>
        <mc:Fallback xmlns="">
          <p:pic>
            <p:nvPicPr>
              <p:cNvPr id="132" name="Freihand 131">
                <a:extLst>
                  <a:ext uri="{FF2B5EF4-FFF2-40B4-BE49-F238E27FC236}">
                    <a16:creationId xmlns:a16="http://schemas.microsoft.com/office/drawing/2014/main" id="{A1FBEB27-F36B-471F-B4C5-203C457093F0}"/>
                  </a:ext>
                </a:extLst>
              </p:cNvPr>
              <p:cNvPicPr/>
              <p:nvPr/>
            </p:nvPicPr>
            <p:blipFill>
              <a:blip r:embed="rId157"/>
              <a:stretch>
                <a:fillRect/>
              </a:stretch>
            </p:blipFill>
            <p:spPr>
              <a:xfrm>
                <a:off x="10025917" y="1352163"/>
                <a:ext cx="86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3" name="Freihand 132">
                <a:extLst>
                  <a:ext uri="{FF2B5EF4-FFF2-40B4-BE49-F238E27FC236}">
                    <a16:creationId xmlns:a16="http://schemas.microsoft.com/office/drawing/2014/main" id="{DA8F01E4-7AF1-4B6E-9B76-D25A06A4DECB}"/>
                  </a:ext>
                </a:extLst>
              </p14:cNvPr>
              <p14:cNvContentPartPr/>
              <p14:nvPr/>
            </p14:nvContentPartPr>
            <p14:xfrm>
              <a:off x="10125277" y="1371963"/>
              <a:ext cx="70200" cy="77760"/>
            </p14:xfrm>
          </p:contentPart>
        </mc:Choice>
        <mc:Fallback xmlns="">
          <p:pic>
            <p:nvPicPr>
              <p:cNvPr id="133" name="Freihand 132">
                <a:extLst>
                  <a:ext uri="{FF2B5EF4-FFF2-40B4-BE49-F238E27FC236}">
                    <a16:creationId xmlns:a16="http://schemas.microsoft.com/office/drawing/2014/main" id="{DA8F01E4-7AF1-4B6E-9B76-D25A06A4DECB}"/>
                  </a:ext>
                </a:extLst>
              </p:cNvPr>
              <p:cNvPicPr/>
              <p:nvPr/>
            </p:nvPicPr>
            <p:blipFill>
              <a:blip r:embed="rId159"/>
              <a:stretch>
                <a:fillRect/>
              </a:stretch>
            </p:blipFill>
            <p:spPr>
              <a:xfrm>
                <a:off x="10120957" y="1367643"/>
                <a:ext cx="78840" cy="86400"/>
              </a:xfrm>
              <a:prstGeom prst="rect">
                <a:avLst/>
              </a:prstGeom>
            </p:spPr>
          </p:pic>
        </mc:Fallback>
      </mc:AlternateContent>
      <p:grpSp>
        <p:nvGrpSpPr>
          <p:cNvPr id="157" name="Gruppieren 156">
            <a:extLst>
              <a:ext uri="{FF2B5EF4-FFF2-40B4-BE49-F238E27FC236}">
                <a16:creationId xmlns:a16="http://schemas.microsoft.com/office/drawing/2014/main" id="{F7F76DE9-7545-42A9-A97A-4B3E95EE43D5}"/>
              </a:ext>
            </a:extLst>
          </p:cNvPr>
          <p:cNvGrpSpPr/>
          <p:nvPr/>
        </p:nvGrpSpPr>
        <p:grpSpPr>
          <a:xfrm>
            <a:off x="8674837" y="1743483"/>
            <a:ext cx="640440" cy="152640"/>
            <a:chOff x="8674837" y="1743483"/>
            <a:chExt cx="640440" cy="152640"/>
          </a:xfrm>
        </p:grpSpPr>
        <mc:AlternateContent xmlns:mc="http://schemas.openxmlformats.org/markup-compatibility/2006" xmlns:p14="http://schemas.microsoft.com/office/powerpoint/2010/main">
          <mc:Choice Requires="p14">
            <p:contentPart p14:bwMode="auto" r:id="rId160">
              <p14:nvContentPartPr>
                <p14:cNvPr id="152" name="Freihand 151">
                  <a:extLst>
                    <a:ext uri="{FF2B5EF4-FFF2-40B4-BE49-F238E27FC236}">
                      <a16:creationId xmlns:a16="http://schemas.microsoft.com/office/drawing/2014/main" id="{5D4127C2-7ED2-423B-A35B-C25CE7D5768B}"/>
                    </a:ext>
                  </a:extLst>
                </p14:cNvPr>
                <p14:cNvContentPartPr/>
                <p14:nvPr/>
              </p14:nvContentPartPr>
              <p14:xfrm>
                <a:off x="8674837" y="1748523"/>
                <a:ext cx="97920" cy="147600"/>
              </p14:xfrm>
            </p:contentPart>
          </mc:Choice>
          <mc:Fallback xmlns="">
            <p:pic>
              <p:nvPicPr>
                <p:cNvPr id="152" name="Freihand 151">
                  <a:extLst>
                    <a:ext uri="{FF2B5EF4-FFF2-40B4-BE49-F238E27FC236}">
                      <a16:creationId xmlns:a16="http://schemas.microsoft.com/office/drawing/2014/main" id="{5D4127C2-7ED2-423B-A35B-C25CE7D5768B}"/>
                    </a:ext>
                  </a:extLst>
                </p:cNvPr>
                <p:cNvPicPr/>
                <p:nvPr/>
              </p:nvPicPr>
              <p:blipFill>
                <a:blip r:embed="rId161"/>
                <a:stretch>
                  <a:fillRect/>
                </a:stretch>
              </p:blipFill>
              <p:spPr>
                <a:xfrm>
                  <a:off x="8670517" y="1744203"/>
                  <a:ext cx="106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3" name="Freihand 152">
                  <a:extLst>
                    <a:ext uri="{FF2B5EF4-FFF2-40B4-BE49-F238E27FC236}">
                      <a16:creationId xmlns:a16="http://schemas.microsoft.com/office/drawing/2014/main" id="{E19AB3ED-D859-43FC-AF64-16696D385460}"/>
                    </a:ext>
                  </a:extLst>
                </p14:cNvPr>
                <p14:cNvContentPartPr/>
                <p14:nvPr/>
              </p14:nvContentPartPr>
              <p14:xfrm>
                <a:off x="8812717" y="1782723"/>
                <a:ext cx="182880" cy="89280"/>
              </p14:xfrm>
            </p:contentPart>
          </mc:Choice>
          <mc:Fallback xmlns="">
            <p:pic>
              <p:nvPicPr>
                <p:cNvPr id="153" name="Freihand 152">
                  <a:extLst>
                    <a:ext uri="{FF2B5EF4-FFF2-40B4-BE49-F238E27FC236}">
                      <a16:creationId xmlns:a16="http://schemas.microsoft.com/office/drawing/2014/main" id="{E19AB3ED-D859-43FC-AF64-16696D385460}"/>
                    </a:ext>
                  </a:extLst>
                </p:cNvPr>
                <p:cNvPicPr/>
                <p:nvPr/>
              </p:nvPicPr>
              <p:blipFill>
                <a:blip r:embed="rId163"/>
                <a:stretch>
                  <a:fillRect/>
                </a:stretch>
              </p:blipFill>
              <p:spPr>
                <a:xfrm>
                  <a:off x="8808397" y="1778403"/>
                  <a:ext cx="191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4" name="Freihand 153">
                  <a:extLst>
                    <a:ext uri="{FF2B5EF4-FFF2-40B4-BE49-F238E27FC236}">
                      <a16:creationId xmlns:a16="http://schemas.microsoft.com/office/drawing/2014/main" id="{ED42C136-2753-455A-A2F9-5931816C5EBF}"/>
                    </a:ext>
                  </a:extLst>
                </p14:cNvPr>
                <p14:cNvContentPartPr/>
                <p14:nvPr/>
              </p14:nvContentPartPr>
              <p14:xfrm>
                <a:off x="8993077" y="1743483"/>
                <a:ext cx="360" cy="360"/>
              </p14:xfrm>
            </p:contentPart>
          </mc:Choice>
          <mc:Fallback xmlns="">
            <p:pic>
              <p:nvPicPr>
                <p:cNvPr id="154" name="Freihand 153">
                  <a:extLst>
                    <a:ext uri="{FF2B5EF4-FFF2-40B4-BE49-F238E27FC236}">
                      <a16:creationId xmlns:a16="http://schemas.microsoft.com/office/drawing/2014/main" id="{ED42C136-2753-455A-A2F9-5931816C5EBF}"/>
                    </a:ext>
                  </a:extLst>
                </p:cNvPr>
                <p:cNvPicPr/>
                <p:nvPr/>
              </p:nvPicPr>
              <p:blipFill>
                <a:blip r:embed="rId165"/>
                <a:stretch>
                  <a:fillRect/>
                </a:stretch>
              </p:blipFill>
              <p:spPr>
                <a:xfrm>
                  <a:off x="8988397" y="17391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5" name="Freihand 154">
                  <a:extLst>
                    <a:ext uri="{FF2B5EF4-FFF2-40B4-BE49-F238E27FC236}">
                      <a16:creationId xmlns:a16="http://schemas.microsoft.com/office/drawing/2014/main" id="{CB660D78-0D7C-4257-A76B-52D377814494}"/>
                    </a:ext>
                  </a:extLst>
                </p14:cNvPr>
                <p14:cNvContentPartPr/>
                <p14:nvPr/>
              </p14:nvContentPartPr>
              <p14:xfrm>
                <a:off x="9069397" y="1791723"/>
                <a:ext cx="125640" cy="99000"/>
              </p14:xfrm>
            </p:contentPart>
          </mc:Choice>
          <mc:Fallback xmlns="">
            <p:pic>
              <p:nvPicPr>
                <p:cNvPr id="155" name="Freihand 154">
                  <a:extLst>
                    <a:ext uri="{FF2B5EF4-FFF2-40B4-BE49-F238E27FC236}">
                      <a16:creationId xmlns:a16="http://schemas.microsoft.com/office/drawing/2014/main" id="{CB660D78-0D7C-4257-A76B-52D377814494}"/>
                    </a:ext>
                  </a:extLst>
                </p:cNvPr>
                <p:cNvPicPr/>
                <p:nvPr/>
              </p:nvPicPr>
              <p:blipFill>
                <a:blip r:embed="rId167"/>
                <a:stretch>
                  <a:fillRect/>
                </a:stretch>
              </p:blipFill>
              <p:spPr>
                <a:xfrm>
                  <a:off x="9065077" y="1787403"/>
                  <a:ext cx="134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6" name="Freihand 155">
                  <a:extLst>
                    <a:ext uri="{FF2B5EF4-FFF2-40B4-BE49-F238E27FC236}">
                      <a16:creationId xmlns:a16="http://schemas.microsoft.com/office/drawing/2014/main" id="{165DDCC8-161A-4A5C-B6B9-5B68A650C998}"/>
                    </a:ext>
                  </a:extLst>
                </p14:cNvPr>
                <p14:cNvContentPartPr/>
                <p14:nvPr/>
              </p14:nvContentPartPr>
              <p14:xfrm>
                <a:off x="9188557" y="1788123"/>
                <a:ext cx="126720" cy="95400"/>
              </p14:xfrm>
            </p:contentPart>
          </mc:Choice>
          <mc:Fallback xmlns="">
            <p:pic>
              <p:nvPicPr>
                <p:cNvPr id="156" name="Freihand 155">
                  <a:extLst>
                    <a:ext uri="{FF2B5EF4-FFF2-40B4-BE49-F238E27FC236}">
                      <a16:creationId xmlns:a16="http://schemas.microsoft.com/office/drawing/2014/main" id="{165DDCC8-161A-4A5C-B6B9-5B68A650C998}"/>
                    </a:ext>
                  </a:extLst>
                </p:cNvPr>
                <p:cNvPicPr/>
                <p:nvPr/>
              </p:nvPicPr>
              <p:blipFill>
                <a:blip r:embed="rId169"/>
                <a:stretch>
                  <a:fillRect/>
                </a:stretch>
              </p:blipFill>
              <p:spPr>
                <a:xfrm>
                  <a:off x="9184237" y="1783803"/>
                  <a:ext cx="13536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58" name="Freihand 157">
                <a:extLst>
                  <a:ext uri="{FF2B5EF4-FFF2-40B4-BE49-F238E27FC236}">
                    <a16:creationId xmlns:a16="http://schemas.microsoft.com/office/drawing/2014/main" id="{B56D31EB-DAA6-46DC-83C0-93F749E37578}"/>
                  </a:ext>
                </a:extLst>
              </p14:cNvPr>
              <p14:cNvContentPartPr/>
              <p14:nvPr/>
            </p14:nvContentPartPr>
            <p14:xfrm>
              <a:off x="9597877" y="1734843"/>
              <a:ext cx="129600" cy="241560"/>
            </p14:xfrm>
          </p:contentPart>
        </mc:Choice>
        <mc:Fallback xmlns="">
          <p:pic>
            <p:nvPicPr>
              <p:cNvPr id="158" name="Freihand 157">
                <a:extLst>
                  <a:ext uri="{FF2B5EF4-FFF2-40B4-BE49-F238E27FC236}">
                    <a16:creationId xmlns:a16="http://schemas.microsoft.com/office/drawing/2014/main" id="{B56D31EB-DAA6-46DC-83C0-93F749E37578}"/>
                  </a:ext>
                </a:extLst>
              </p:cNvPr>
              <p:cNvPicPr/>
              <p:nvPr/>
            </p:nvPicPr>
            <p:blipFill>
              <a:blip r:embed="rId171"/>
              <a:stretch>
                <a:fillRect/>
              </a:stretch>
            </p:blipFill>
            <p:spPr>
              <a:xfrm>
                <a:off x="9593557" y="1730523"/>
                <a:ext cx="138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9" name="Freihand 158">
                <a:extLst>
                  <a:ext uri="{FF2B5EF4-FFF2-40B4-BE49-F238E27FC236}">
                    <a16:creationId xmlns:a16="http://schemas.microsoft.com/office/drawing/2014/main" id="{9F441C24-32D3-4A00-912B-386BBDE20714}"/>
                  </a:ext>
                </a:extLst>
              </p14:cNvPr>
              <p14:cNvContentPartPr/>
              <p14:nvPr/>
            </p14:nvContentPartPr>
            <p14:xfrm>
              <a:off x="9741877" y="1731603"/>
              <a:ext cx="72360" cy="110160"/>
            </p14:xfrm>
          </p:contentPart>
        </mc:Choice>
        <mc:Fallback xmlns="">
          <p:pic>
            <p:nvPicPr>
              <p:cNvPr id="159" name="Freihand 158">
                <a:extLst>
                  <a:ext uri="{FF2B5EF4-FFF2-40B4-BE49-F238E27FC236}">
                    <a16:creationId xmlns:a16="http://schemas.microsoft.com/office/drawing/2014/main" id="{9F441C24-32D3-4A00-912B-386BBDE20714}"/>
                  </a:ext>
                </a:extLst>
              </p:cNvPr>
              <p:cNvPicPr/>
              <p:nvPr/>
            </p:nvPicPr>
            <p:blipFill>
              <a:blip r:embed="rId173"/>
              <a:stretch>
                <a:fillRect/>
              </a:stretch>
            </p:blipFill>
            <p:spPr>
              <a:xfrm>
                <a:off x="9737557" y="1727283"/>
                <a:ext cx="81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0" name="Freihand 159">
                <a:extLst>
                  <a:ext uri="{FF2B5EF4-FFF2-40B4-BE49-F238E27FC236}">
                    <a16:creationId xmlns:a16="http://schemas.microsoft.com/office/drawing/2014/main" id="{35664B75-08B8-48FA-87D0-FDA8D632ED2E}"/>
                  </a:ext>
                </a:extLst>
              </p14:cNvPr>
              <p14:cNvContentPartPr/>
              <p14:nvPr/>
            </p14:nvContentPartPr>
            <p14:xfrm>
              <a:off x="9821077" y="1736283"/>
              <a:ext cx="58320" cy="79920"/>
            </p14:xfrm>
          </p:contentPart>
        </mc:Choice>
        <mc:Fallback xmlns="">
          <p:pic>
            <p:nvPicPr>
              <p:cNvPr id="160" name="Freihand 159">
                <a:extLst>
                  <a:ext uri="{FF2B5EF4-FFF2-40B4-BE49-F238E27FC236}">
                    <a16:creationId xmlns:a16="http://schemas.microsoft.com/office/drawing/2014/main" id="{35664B75-08B8-48FA-87D0-FDA8D632ED2E}"/>
                  </a:ext>
                </a:extLst>
              </p:cNvPr>
              <p:cNvPicPr/>
              <p:nvPr/>
            </p:nvPicPr>
            <p:blipFill>
              <a:blip r:embed="rId175"/>
              <a:stretch>
                <a:fillRect/>
              </a:stretch>
            </p:blipFill>
            <p:spPr>
              <a:xfrm>
                <a:off x="9816757" y="1731963"/>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1" name="Freihand 160">
                <a:extLst>
                  <a:ext uri="{FF2B5EF4-FFF2-40B4-BE49-F238E27FC236}">
                    <a16:creationId xmlns:a16="http://schemas.microsoft.com/office/drawing/2014/main" id="{01AC56F2-A725-4948-B582-3FFDED223CA0}"/>
                  </a:ext>
                </a:extLst>
              </p14:cNvPr>
              <p14:cNvContentPartPr/>
              <p14:nvPr/>
            </p14:nvContentPartPr>
            <p14:xfrm>
              <a:off x="9924757" y="1681563"/>
              <a:ext cx="268200" cy="117000"/>
            </p14:xfrm>
          </p:contentPart>
        </mc:Choice>
        <mc:Fallback xmlns="">
          <p:pic>
            <p:nvPicPr>
              <p:cNvPr id="161" name="Freihand 160">
                <a:extLst>
                  <a:ext uri="{FF2B5EF4-FFF2-40B4-BE49-F238E27FC236}">
                    <a16:creationId xmlns:a16="http://schemas.microsoft.com/office/drawing/2014/main" id="{01AC56F2-A725-4948-B582-3FFDED223CA0}"/>
                  </a:ext>
                </a:extLst>
              </p:cNvPr>
              <p:cNvPicPr/>
              <p:nvPr/>
            </p:nvPicPr>
            <p:blipFill>
              <a:blip r:embed="rId177"/>
              <a:stretch>
                <a:fillRect/>
              </a:stretch>
            </p:blipFill>
            <p:spPr>
              <a:xfrm>
                <a:off x="9920437" y="1677243"/>
                <a:ext cx="276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2" name="Freihand 161">
                <a:extLst>
                  <a:ext uri="{FF2B5EF4-FFF2-40B4-BE49-F238E27FC236}">
                    <a16:creationId xmlns:a16="http://schemas.microsoft.com/office/drawing/2014/main" id="{02843870-0800-4D5C-9B8E-ED47D24360A6}"/>
                  </a:ext>
                </a:extLst>
              </p14:cNvPr>
              <p14:cNvContentPartPr/>
              <p14:nvPr/>
            </p14:nvContentPartPr>
            <p14:xfrm>
              <a:off x="10219957" y="1730883"/>
              <a:ext cx="113040" cy="72720"/>
            </p14:xfrm>
          </p:contentPart>
        </mc:Choice>
        <mc:Fallback xmlns="">
          <p:pic>
            <p:nvPicPr>
              <p:cNvPr id="162" name="Freihand 161">
                <a:extLst>
                  <a:ext uri="{FF2B5EF4-FFF2-40B4-BE49-F238E27FC236}">
                    <a16:creationId xmlns:a16="http://schemas.microsoft.com/office/drawing/2014/main" id="{02843870-0800-4D5C-9B8E-ED47D24360A6}"/>
                  </a:ext>
                </a:extLst>
              </p:cNvPr>
              <p:cNvPicPr/>
              <p:nvPr/>
            </p:nvPicPr>
            <p:blipFill>
              <a:blip r:embed="rId179"/>
              <a:stretch>
                <a:fillRect/>
              </a:stretch>
            </p:blipFill>
            <p:spPr>
              <a:xfrm>
                <a:off x="10215637" y="1726563"/>
                <a:ext cx="121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3" name="Freihand 162">
                <a:extLst>
                  <a:ext uri="{FF2B5EF4-FFF2-40B4-BE49-F238E27FC236}">
                    <a16:creationId xmlns:a16="http://schemas.microsoft.com/office/drawing/2014/main" id="{FB05A153-2985-4CFE-84BF-0A695FDFEC66}"/>
                  </a:ext>
                </a:extLst>
              </p14:cNvPr>
              <p14:cNvContentPartPr/>
              <p14:nvPr/>
            </p14:nvContentPartPr>
            <p14:xfrm>
              <a:off x="10340557" y="1618563"/>
              <a:ext cx="136800" cy="160200"/>
            </p14:xfrm>
          </p:contentPart>
        </mc:Choice>
        <mc:Fallback xmlns="">
          <p:pic>
            <p:nvPicPr>
              <p:cNvPr id="163" name="Freihand 162">
                <a:extLst>
                  <a:ext uri="{FF2B5EF4-FFF2-40B4-BE49-F238E27FC236}">
                    <a16:creationId xmlns:a16="http://schemas.microsoft.com/office/drawing/2014/main" id="{FB05A153-2985-4CFE-84BF-0A695FDFEC66}"/>
                  </a:ext>
                </a:extLst>
              </p:cNvPr>
              <p:cNvPicPr/>
              <p:nvPr/>
            </p:nvPicPr>
            <p:blipFill>
              <a:blip r:embed="rId181"/>
              <a:stretch>
                <a:fillRect/>
              </a:stretch>
            </p:blipFill>
            <p:spPr>
              <a:xfrm>
                <a:off x="10336237" y="1614243"/>
                <a:ext cx="145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4" name="Freihand 163">
                <a:extLst>
                  <a:ext uri="{FF2B5EF4-FFF2-40B4-BE49-F238E27FC236}">
                    <a16:creationId xmlns:a16="http://schemas.microsoft.com/office/drawing/2014/main" id="{9A9A67B6-120D-40E4-8D65-B7DA4FE1AABB}"/>
                  </a:ext>
                </a:extLst>
              </p14:cNvPr>
              <p14:cNvContentPartPr/>
              <p14:nvPr/>
            </p14:nvContentPartPr>
            <p14:xfrm>
              <a:off x="10455757" y="1641603"/>
              <a:ext cx="69840" cy="76680"/>
            </p14:xfrm>
          </p:contentPart>
        </mc:Choice>
        <mc:Fallback xmlns="">
          <p:pic>
            <p:nvPicPr>
              <p:cNvPr id="164" name="Freihand 163">
                <a:extLst>
                  <a:ext uri="{FF2B5EF4-FFF2-40B4-BE49-F238E27FC236}">
                    <a16:creationId xmlns:a16="http://schemas.microsoft.com/office/drawing/2014/main" id="{9A9A67B6-120D-40E4-8D65-B7DA4FE1AABB}"/>
                  </a:ext>
                </a:extLst>
              </p:cNvPr>
              <p:cNvPicPr/>
              <p:nvPr/>
            </p:nvPicPr>
            <p:blipFill>
              <a:blip r:embed="rId183"/>
              <a:stretch>
                <a:fillRect/>
              </a:stretch>
            </p:blipFill>
            <p:spPr>
              <a:xfrm>
                <a:off x="10451437" y="1637283"/>
                <a:ext cx="78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5" name="Freihand 164">
                <a:extLst>
                  <a:ext uri="{FF2B5EF4-FFF2-40B4-BE49-F238E27FC236}">
                    <a16:creationId xmlns:a16="http://schemas.microsoft.com/office/drawing/2014/main" id="{7C4E9137-7865-4C6B-A42C-FEFD96716C93}"/>
                  </a:ext>
                </a:extLst>
              </p14:cNvPr>
              <p14:cNvContentPartPr/>
              <p14:nvPr/>
            </p14:nvContentPartPr>
            <p14:xfrm>
              <a:off x="10525237" y="1727283"/>
              <a:ext cx="178560" cy="42480"/>
            </p14:xfrm>
          </p:contentPart>
        </mc:Choice>
        <mc:Fallback xmlns="">
          <p:pic>
            <p:nvPicPr>
              <p:cNvPr id="165" name="Freihand 164">
                <a:extLst>
                  <a:ext uri="{FF2B5EF4-FFF2-40B4-BE49-F238E27FC236}">
                    <a16:creationId xmlns:a16="http://schemas.microsoft.com/office/drawing/2014/main" id="{7C4E9137-7865-4C6B-A42C-FEFD96716C93}"/>
                  </a:ext>
                </a:extLst>
              </p:cNvPr>
              <p:cNvPicPr/>
              <p:nvPr/>
            </p:nvPicPr>
            <p:blipFill>
              <a:blip r:embed="rId185"/>
              <a:stretch>
                <a:fillRect/>
              </a:stretch>
            </p:blipFill>
            <p:spPr>
              <a:xfrm>
                <a:off x="10520917" y="1722963"/>
                <a:ext cx="187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6" name="Freihand 165">
                <a:extLst>
                  <a:ext uri="{FF2B5EF4-FFF2-40B4-BE49-F238E27FC236}">
                    <a16:creationId xmlns:a16="http://schemas.microsoft.com/office/drawing/2014/main" id="{2713685F-32E4-4D03-8CFA-384B4A0DAD15}"/>
                  </a:ext>
                </a:extLst>
              </p14:cNvPr>
              <p14:cNvContentPartPr/>
              <p14:nvPr/>
            </p14:nvContentPartPr>
            <p14:xfrm>
              <a:off x="10859677" y="1620003"/>
              <a:ext cx="253800" cy="228600"/>
            </p14:xfrm>
          </p:contentPart>
        </mc:Choice>
        <mc:Fallback xmlns="">
          <p:pic>
            <p:nvPicPr>
              <p:cNvPr id="166" name="Freihand 165">
                <a:extLst>
                  <a:ext uri="{FF2B5EF4-FFF2-40B4-BE49-F238E27FC236}">
                    <a16:creationId xmlns:a16="http://schemas.microsoft.com/office/drawing/2014/main" id="{2713685F-32E4-4D03-8CFA-384B4A0DAD15}"/>
                  </a:ext>
                </a:extLst>
              </p:cNvPr>
              <p:cNvPicPr/>
              <p:nvPr/>
            </p:nvPicPr>
            <p:blipFill>
              <a:blip r:embed="rId187"/>
              <a:stretch>
                <a:fillRect/>
              </a:stretch>
            </p:blipFill>
            <p:spPr>
              <a:xfrm>
                <a:off x="10855357" y="1615683"/>
                <a:ext cx="262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7" name="Freihand 166">
                <a:extLst>
                  <a:ext uri="{FF2B5EF4-FFF2-40B4-BE49-F238E27FC236}">
                    <a16:creationId xmlns:a16="http://schemas.microsoft.com/office/drawing/2014/main" id="{ADF0B653-370A-41E8-B48E-67A08D9626CC}"/>
                  </a:ext>
                </a:extLst>
              </p14:cNvPr>
              <p14:cNvContentPartPr/>
              <p14:nvPr/>
            </p14:nvContentPartPr>
            <p14:xfrm>
              <a:off x="11137957" y="1723683"/>
              <a:ext cx="119520" cy="63360"/>
            </p14:xfrm>
          </p:contentPart>
        </mc:Choice>
        <mc:Fallback xmlns="">
          <p:pic>
            <p:nvPicPr>
              <p:cNvPr id="167" name="Freihand 166">
                <a:extLst>
                  <a:ext uri="{FF2B5EF4-FFF2-40B4-BE49-F238E27FC236}">
                    <a16:creationId xmlns:a16="http://schemas.microsoft.com/office/drawing/2014/main" id="{ADF0B653-370A-41E8-B48E-67A08D9626CC}"/>
                  </a:ext>
                </a:extLst>
              </p:cNvPr>
              <p:cNvPicPr/>
              <p:nvPr/>
            </p:nvPicPr>
            <p:blipFill>
              <a:blip r:embed="rId189"/>
              <a:stretch>
                <a:fillRect/>
              </a:stretch>
            </p:blipFill>
            <p:spPr>
              <a:xfrm>
                <a:off x="11133637" y="1719363"/>
                <a:ext cx="128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8" name="Freihand 167">
                <a:extLst>
                  <a:ext uri="{FF2B5EF4-FFF2-40B4-BE49-F238E27FC236}">
                    <a16:creationId xmlns:a16="http://schemas.microsoft.com/office/drawing/2014/main" id="{929E24D5-5C5B-4F51-B5FB-4DEAB5BBA37A}"/>
                  </a:ext>
                </a:extLst>
              </p14:cNvPr>
              <p14:cNvContentPartPr/>
              <p14:nvPr/>
            </p14:nvContentPartPr>
            <p14:xfrm>
              <a:off x="11265757" y="1604883"/>
              <a:ext cx="153000" cy="185040"/>
            </p14:xfrm>
          </p:contentPart>
        </mc:Choice>
        <mc:Fallback xmlns="">
          <p:pic>
            <p:nvPicPr>
              <p:cNvPr id="168" name="Freihand 167">
                <a:extLst>
                  <a:ext uri="{FF2B5EF4-FFF2-40B4-BE49-F238E27FC236}">
                    <a16:creationId xmlns:a16="http://schemas.microsoft.com/office/drawing/2014/main" id="{929E24D5-5C5B-4F51-B5FB-4DEAB5BBA37A}"/>
                  </a:ext>
                </a:extLst>
              </p:cNvPr>
              <p:cNvPicPr/>
              <p:nvPr/>
            </p:nvPicPr>
            <p:blipFill>
              <a:blip r:embed="rId191"/>
              <a:stretch>
                <a:fillRect/>
              </a:stretch>
            </p:blipFill>
            <p:spPr>
              <a:xfrm>
                <a:off x="11261437" y="1600563"/>
                <a:ext cx="161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9" name="Freihand 168">
                <a:extLst>
                  <a:ext uri="{FF2B5EF4-FFF2-40B4-BE49-F238E27FC236}">
                    <a16:creationId xmlns:a16="http://schemas.microsoft.com/office/drawing/2014/main" id="{06698483-3984-48D3-B85C-17353680C0CD}"/>
                  </a:ext>
                </a:extLst>
              </p14:cNvPr>
              <p14:cNvContentPartPr/>
              <p14:nvPr/>
            </p14:nvContentPartPr>
            <p14:xfrm>
              <a:off x="11392837" y="1626123"/>
              <a:ext cx="53640" cy="57600"/>
            </p14:xfrm>
          </p:contentPart>
        </mc:Choice>
        <mc:Fallback xmlns="">
          <p:pic>
            <p:nvPicPr>
              <p:cNvPr id="169" name="Freihand 168">
                <a:extLst>
                  <a:ext uri="{FF2B5EF4-FFF2-40B4-BE49-F238E27FC236}">
                    <a16:creationId xmlns:a16="http://schemas.microsoft.com/office/drawing/2014/main" id="{06698483-3984-48D3-B85C-17353680C0CD}"/>
                  </a:ext>
                </a:extLst>
              </p:cNvPr>
              <p:cNvPicPr/>
              <p:nvPr/>
            </p:nvPicPr>
            <p:blipFill>
              <a:blip r:embed="rId193"/>
              <a:stretch>
                <a:fillRect/>
              </a:stretch>
            </p:blipFill>
            <p:spPr>
              <a:xfrm>
                <a:off x="11388517" y="1621803"/>
                <a:ext cx="62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0" name="Freihand 169">
                <a:extLst>
                  <a:ext uri="{FF2B5EF4-FFF2-40B4-BE49-F238E27FC236}">
                    <a16:creationId xmlns:a16="http://schemas.microsoft.com/office/drawing/2014/main" id="{E05FABB9-BC9C-480B-8786-BB694BC0E870}"/>
                  </a:ext>
                </a:extLst>
              </p14:cNvPr>
              <p14:cNvContentPartPr/>
              <p14:nvPr/>
            </p14:nvContentPartPr>
            <p14:xfrm>
              <a:off x="11449717" y="1707483"/>
              <a:ext cx="232560" cy="56880"/>
            </p14:xfrm>
          </p:contentPart>
        </mc:Choice>
        <mc:Fallback xmlns="">
          <p:pic>
            <p:nvPicPr>
              <p:cNvPr id="170" name="Freihand 169">
                <a:extLst>
                  <a:ext uri="{FF2B5EF4-FFF2-40B4-BE49-F238E27FC236}">
                    <a16:creationId xmlns:a16="http://schemas.microsoft.com/office/drawing/2014/main" id="{E05FABB9-BC9C-480B-8786-BB694BC0E870}"/>
                  </a:ext>
                </a:extLst>
              </p:cNvPr>
              <p:cNvPicPr/>
              <p:nvPr/>
            </p:nvPicPr>
            <p:blipFill>
              <a:blip r:embed="rId195"/>
              <a:stretch>
                <a:fillRect/>
              </a:stretch>
            </p:blipFill>
            <p:spPr>
              <a:xfrm>
                <a:off x="11445397" y="1703163"/>
                <a:ext cx="241200" cy="65520"/>
              </a:xfrm>
              <a:prstGeom prst="rect">
                <a:avLst/>
              </a:prstGeom>
            </p:spPr>
          </p:pic>
        </mc:Fallback>
      </mc:AlternateContent>
      <p:grpSp>
        <p:nvGrpSpPr>
          <p:cNvPr id="180" name="Gruppieren 179">
            <a:extLst>
              <a:ext uri="{FF2B5EF4-FFF2-40B4-BE49-F238E27FC236}">
                <a16:creationId xmlns:a16="http://schemas.microsoft.com/office/drawing/2014/main" id="{979FF2E7-58BC-4EC0-9F8F-1671CBF487F2}"/>
              </a:ext>
            </a:extLst>
          </p:cNvPr>
          <p:cNvGrpSpPr/>
          <p:nvPr/>
        </p:nvGrpSpPr>
        <p:grpSpPr>
          <a:xfrm>
            <a:off x="9614437" y="1959843"/>
            <a:ext cx="707400" cy="370080"/>
            <a:chOff x="9614437" y="1959843"/>
            <a:chExt cx="707400" cy="370080"/>
          </a:xfrm>
        </p:grpSpPr>
        <mc:AlternateContent xmlns:mc="http://schemas.openxmlformats.org/markup-compatibility/2006" xmlns:p14="http://schemas.microsoft.com/office/powerpoint/2010/main">
          <mc:Choice Requires="p14">
            <p:contentPart p14:bwMode="auto" r:id="rId196">
              <p14:nvContentPartPr>
                <p14:cNvPr id="171" name="Freihand 170">
                  <a:extLst>
                    <a:ext uri="{FF2B5EF4-FFF2-40B4-BE49-F238E27FC236}">
                      <a16:creationId xmlns:a16="http://schemas.microsoft.com/office/drawing/2014/main" id="{D5AEF18B-E832-4B7A-A803-33E59EAC38F4}"/>
                    </a:ext>
                  </a:extLst>
                </p14:cNvPr>
                <p14:cNvContentPartPr/>
                <p14:nvPr/>
              </p14:nvContentPartPr>
              <p14:xfrm>
                <a:off x="9614437" y="2103483"/>
                <a:ext cx="152280" cy="93600"/>
              </p14:xfrm>
            </p:contentPart>
          </mc:Choice>
          <mc:Fallback xmlns="">
            <p:pic>
              <p:nvPicPr>
                <p:cNvPr id="171" name="Freihand 170">
                  <a:extLst>
                    <a:ext uri="{FF2B5EF4-FFF2-40B4-BE49-F238E27FC236}">
                      <a16:creationId xmlns:a16="http://schemas.microsoft.com/office/drawing/2014/main" id="{D5AEF18B-E832-4B7A-A803-33E59EAC38F4}"/>
                    </a:ext>
                  </a:extLst>
                </p:cNvPr>
                <p:cNvPicPr/>
                <p:nvPr/>
              </p:nvPicPr>
              <p:blipFill>
                <a:blip r:embed="rId197"/>
                <a:stretch>
                  <a:fillRect/>
                </a:stretch>
              </p:blipFill>
              <p:spPr>
                <a:xfrm>
                  <a:off x="9610117" y="2099163"/>
                  <a:ext cx="160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2" name="Freihand 171">
                  <a:extLst>
                    <a:ext uri="{FF2B5EF4-FFF2-40B4-BE49-F238E27FC236}">
                      <a16:creationId xmlns:a16="http://schemas.microsoft.com/office/drawing/2014/main" id="{9D194C86-90AE-4138-B4B0-15C9F8CA099F}"/>
                    </a:ext>
                  </a:extLst>
                </p14:cNvPr>
                <p14:cNvContentPartPr/>
                <p14:nvPr/>
              </p14:nvContentPartPr>
              <p14:xfrm>
                <a:off x="9792997" y="2101683"/>
                <a:ext cx="6120" cy="61920"/>
              </p14:xfrm>
            </p:contentPart>
          </mc:Choice>
          <mc:Fallback xmlns="">
            <p:pic>
              <p:nvPicPr>
                <p:cNvPr id="172" name="Freihand 171">
                  <a:extLst>
                    <a:ext uri="{FF2B5EF4-FFF2-40B4-BE49-F238E27FC236}">
                      <a16:creationId xmlns:a16="http://schemas.microsoft.com/office/drawing/2014/main" id="{9D194C86-90AE-4138-B4B0-15C9F8CA099F}"/>
                    </a:ext>
                  </a:extLst>
                </p:cNvPr>
                <p:cNvPicPr/>
                <p:nvPr/>
              </p:nvPicPr>
              <p:blipFill>
                <a:blip r:embed="rId199"/>
                <a:stretch>
                  <a:fillRect/>
                </a:stretch>
              </p:blipFill>
              <p:spPr>
                <a:xfrm>
                  <a:off x="9788677" y="2097363"/>
                  <a:ext cx="1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3" name="Freihand 172">
                  <a:extLst>
                    <a:ext uri="{FF2B5EF4-FFF2-40B4-BE49-F238E27FC236}">
                      <a16:creationId xmlns:a16="http://schemas.microsoft.com/office/drawing/2014/main" id="{2D0834FF-79BF-4B5C-BD34-D20847AD79B9}"/>
                    </a:ext>
                  </a:extLst>
                </p14:cNvPr>
                <p14:cNvContentPartPr/>
                <p14:nvPr/>
              </p14:nvContentPartPr>
              <p14:xfrm>
                <a:off x="9788677" y="1999443"/>
                <a:ext cx="152640" cy="210960"/>
              </p14:xfrm>
            </p:contentPart>
          </mc:Choice>
          <mc:Fallback xmlns="">
            <p:pic>
              <p:nvPicPr>
                <p:cNvPr id="173" name="Freihand 172">
                  <a:extLst>
                    <a:ext uri="{FF2B5EF4-FFF2-40B4-BE49-F238E27FC236}">
                      <a16:creationId xmlns:a16="http://schemas.microsoft.com/office/drawing/2014/main" id="{2D0834FF-79BF-4B5C-BD34-D20847AD79B9}"/>
                    </a:ext>
                  </a:extLst>
                </p:cNvPr>
                <p:cNvPicPr/>
                <p:nvPr/>
              </p:nvPicPr>
              <p:blipFill>
                <a:blip r:embed="rId201"/>
                <a:stretch>
                  <a:fillRect/>
                </a:stretch>
              </p:blipFill>
              <p:spPr>
                <a:xfrm>
                  <a:off x="9784357" y="1995123"/>
                  <a:ext cx="161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Freihand 173">
                  <a:extLst>
                    <a:ext uri="{FF2B5EF4-FFF2-40B4-BE49-F238E27FC236}">
                      <a16:creationId xmlns:a16="http://schemas.microsoft.com/office/drawing/2014/main" id="{1B71E2FC-3099-4CE0-9C95-EABAB5F014D7}"/>
                    </a:ext>
                  </a:extLst>
                </p14:cNvPr>
                <p14:cNvContentPartPr/>
                <p14:nvPr/>
              </p14:nvContentPartPr>
              <p14:xfrm>
                <a:off x="9925477" y="2001603"/>
                <a:ext cx="360" cy="360"/>
              </p14:xfrm>
            </p:contentPart>
          </mc:Choice>
          <mc:Fallback xmlns="">
            <p:pic>
              <p:nvPicPr>
                <p:cNvPr id="174" name="Freihand 173">
                  <a:extLst>
                    <a:ext uri="{FF2B5EF4-FFF2-40B4-BE49-F238E27FC236}">
                      <a16:creationId xmlns:a16="http://schemas.microsoft.com/office/drawing/2014/main" id="{1B71E2FC-3099-4CE0-9C95-EABAB5F014D7}"/>
                    </a:ext>
                  </a:extLst>
                </p:cNvPr>
                <p:cNvPicPr/>
                <p:nvPr/>
              </p:nvPicPr>
              <p:blipFill>
                <a:blip r:embed="rId165"/>
                <a:stretch>
                  <a:fillRect/>
                </a:stretch>
              </p:blipFill>
              <p:spPr>
                <a:xfrm>
                  <a:off x="9921157" y="19972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7" name="Freihand 176">
                  <a:extLst>
                    <a:ext uri="{FF2B5EF4-FFF2-40B4-BE49-F238E27FC236}">
                      <a16:creationId xmlns:a16="http://schemas.microsoft.com/office/drawing/2014/main" id="{50532199-B447-4F33-98CA-CE781001B37D}"/>
                    </a:ext>
                  </a:extLst>
                </p14:cNvPr>
                <p14:cNvContentPartPr/>
                <p14:nvPr/>
              </p14:nvContentPartPr>
              <p14:xfrm>
                <a:off x="9993877" y="2020323"/>
                <a:ext cx="126360" cy="166320"/>
              </p14:xfrm>
            </p:contentPart>
          </mc:Choice>
          <mc:Fallback xmlns="">
            <p:pic>
              <p:nvPicPr>
                <p:cNvPr id="177" name="Freihand 176">
                  <a:extLst>
                    <a:ext uri="{FF2B5EF4-FFF2-40B4-BE49-F238E27FC236}">
                      <a16:creationId xmlns:a16="http://schemas.microsoft.com/office/drawing/2014/main" id="{50532199-B447-4F33-98CA-CE781001B37D}"/>
                    </a:ext>
                  </a:extLst>
                </p:cNvPr>
                <p:cNvPicPr/>
                <p:nvPr/>
              </p:nvPicPr>
              <p:blipFill>
                <a:blip r:embed="rId204"/>
                <a:stretch>
                  <a:fillRect/>
                </a:stretch>
              </p:blipFill>
              <p:spPr>
                <a:xfrm>
                  <a:off x="9989557" y="2016003"/>
                  <a:ext cx="135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8" name="Freihand 177">
                  <a:extLst>
                    <a:ext uri="{FF2B5EF4-FFF2-40B4-BE49-F238E27FC236}">
                      <a16:creationId xmlns:a16="http://schemas.microsoft.com/office/drawing/2014/main" id="{C8700E72-764C-474A-A43A-CEBD196ECC39}"/>
                    </a:ext>
                  </a:extLst>
                </p14:cNvPr>
                <p14:cNvContentPartPr/>
                <p14:nvPr/>
              </p14:nvContentPartPr>
              <p14:xfrm>
                <a:off x="10106197" y="1996563"/>
                <a:ext cx="10800" cy="29520"/>
              </p14:xfrm>
            </p:contentPart>
          </mc:Choice>
          <mc:Fallback xmlns="">
            <p:pic>
              <p:nvPicPr>
                <p:cNvPr id="178" name="Freihand 177">
                  <a:extLst>
                    <a:ext uri="{FF2B5EF4-FFF2-40B4-BE49-F238E27FC236}">
                      <a16:creationId xmlns:a16="http://schemas.microsoft.com/office/drawing/2014/main" id="{C8700E72-764C-474A-A43A-CEBD196ECC39}"/>
                    </a:ext>
                  </a:extLst>
                </p:cNvPr>
                <p:cNvPicPr/>
                <p:nvPr/>
              </p:nvPicPr>
              <p:blipFill>
                <a:blip r:embed="rId206"/>
                <a:stretch>
                  <a:fillRect/>
                </a:stretch>
              </p:blipFill>
              <p:spPr>
                <a:xfrm>
                  <a:off x="10101877" y="1992243"/>
                  <a:ext cx="19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9" name="Freihand 178">
                  <a:extLst>
                    <a:ext uri="{FF2B5EF4-FFF2-40B4-BE49-F238E27FC236}">
                      <a16:creationId xmlns:a16="http://schemas.microsoft.com/office/drawing/2014/main" id="{DFB597EE-A1D7-43BF-B336-7EB0A2799B2F}"/>
                    </a:ext>
                  </a:extLst>
                </p14:cNvPr>
                <p14:cNvContentPartPr/>
                <p14:nvPr/>
              </p14:nvContentPartPr>
              <p14:xfrm>
                <a:off x="10145797" y="1959843"/>
                <a:ext cx="176040" cy="370080"/>
              </p14:xfrm>
            </p:contentPart>
          </mc:Choice>
          <mc:Fallback xmlns="">
            <p:pic>
              <p:nvPicPr>
                <p:cNvPr id="179" name="Freihand 178">
                  <a:extLst>
                    <a:ext uri="{FF2B5EF4-FFF2-40B4-BE49-F238E27FC236}">
                      <a16:creationId xmlns:a16="http://schemas.microsoft.com/office/drawing/2014/main" id="{DFB597EE-A1D7-43BF-B336-7EB0A2799B2F}"/>
                    </a:ext>
                  </a:extLst>
                </p:cNvPr>
                <p:cNvPicPr/>
                <p:nvPr/>
              </p:nvPicPr>
              <p:blipFill>
                <a:blip r:embed="rId208"/>
                <a:stretch>
                  <a:fillRect/>
                </a:stretch>
              </p:blipFill>
              <p:spPr>
                <a:xfrm>
                  <a:off x="10141477" y="1955523"/>
                  <a:ext cx="184680" cy="378720"/>
                </a:xfrm>
                <a:prstGeom prst="rect">
                  <a:avLst/>
                </a:prstGeom>
              </p:spPr>
            </p:pic>
          </mc:Fallback>
        </mc:AlternateContent>
      </p:grpSp>
      <p:grpSp>
        <p:nvGrpSpPr>
          <p:cNvPr id="198" name="Gruppieren 197">
            <a:extLst>
              <a:ext uri="{FF2B5EF4-FFF2-40B4-BE49-F238E27FC236}">
                <a16:creationId xmlns:a16="http://schemas.microsoft.com/office/drawing/2014/main" id="{43590B43-6F56-4BAB-965F-F4A338AE3D66}"/>
              </a:ext>
            </a:extLst>
          </p:cNvPr>
          <p:cNvGrpSpPr/>
          <p:nvPr/>
        </p:nvGrpSpPr>
        <p:grpSpPr>
          <a:xfrm>
            <a:off x="10817197" y="1965603"/>
            <a:ext cx="770400" cy="263520"/>
            <a:chOff x="10817197" y="1965603"/>
            <a:chExt cx="770400" cy="263520"/>
          </a:xfrm>
        </p:grpSpPr>
        <mc:AlternateContent xmlns:mc="http://schemas.openxmlformats.org/markup-compatibility/2006" xmlns:p14="http://schemas.microsoft.com/office/powerpoint/2010/main">
          <mc:Choice Requires="p14">
            <p:contentPart p14:bwMode="auto" r:id="rId209">
              <p14:nvContentPartPr>
                <p14:cNvPr id="181" name="Freihand 180">
                  <a:extLst>
                    <a:ext uri="{FF2B5EF4-FFF2-40B4-BE49-F238E27FC236}">
                      <a16:creationId xmlns:a16="http://schemas.microsoft.com/office/drawing/2014/main" id="{69419F6D-88D3-4E52-9A2E-DA9021AE7B75}"/>
                    </a:ext>
                  </a:extLst>
                </p14:cNvPr>
                <p14:cNvContentPartPr/>
                <p14:nvPr/>
              </p14:nvContentPartPr>
              <p14:xfrm>
                <a:off x="10817197" y="1965603"/>
                <a:ext cx="221400" cy="263520"/>
              </p14:xfrm>
            </p:contentPart>
          </mc:Choice>
          <mc:Fallback xmlns="">
            <p:pic>
              <p:nvPicPr>
                <p:cNvPr id="181" name="Freihand 180">
                  <a:extLst>
                    <a:ext uri="{FF2B5EF4-FFF2-40B4-BE49-F238E27FC236}">
                      <a16:creationId xmlns:a16="http://schemas.microsoft.com/office/drawing/2014/main" id="{69419F6D-88D3-4E52-9A2E-DA9021AE7B75}"/>
                    </a:ext>
                  </a:extLst>
                </p:cNvPr>
                <p:cNvPicPr/>
                <p:nvPr/>
              </p:nvPicPr>
              <p:blipFill>
                <a:blip r:embed="rId210"/>
                <a:stretch>
                  <a:fillRect/>
                </a:stretch>
              </p:blipFill>
              <p:spPr>
                <a:xfrm>
                  <a:off x="10812877" y="1961283"/>
                  <a:ext cx="2300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2" name="Freihand 181">
                  <a:extLst>
                    <a:ext uri="{FF2B5EF4-FFF2-40B4-BE49-F238E27FC236}">
                      <a16:creationId xmlns:a16="http://schemas.microsoft.com/office/drawing/2014/main" id="{6CFFA7CE-F025-4F9D-A5D6-6E22BD7B96B8}"/>
                    </a:ext>
                  </a:extLst>
                </p14:cNvPr>
                <p14:cNvContentPartPr/>
                <p14:nvPr/>
              </p14:nvContentPartPr>
              <p14:xfrm>
                <a:off x="11062717" y="2093403"/>
                <a:ext cx="80280" cy="61920"/>
              </p14:xfrm>
            </p:contentPart>
          </mc:Choice>
          <mc:Fallback xmlns="">
            <p:pic>
              <p:nvPicPr>
                <p:cNvPr id="182" name="Freihand 181">
                  <a:extLst>
                    <a:ext uri="{FF2B5EF4-FFF2-40B4-BE49-F238E27FC236}">
                      <a16:creationId xmlns:a16="http://schemas.microsoft.com/office/drawing/2014/main" id="{6CFFA7CE-F025-4F9D-A5D6-6E22BD7B96B8}"/>
                    </a:ext>
                  </a:extLst>
                </p:cNvPr>
                <p:cNvPicPr/>
                <p:nvPr/>
              </p:nvPicPr>
              <p:blipFill>
                <a:blip r:embed="rId212"/>
                <a:stretch>
                  <a:fillRect/>
                </a:stretch>
              </p:blipFill>
              <p:spPr>
                <a:xfrm>
                  <a:off x="11058397" y="2089083"/>
                  <a:ext cx="88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3" name="Freihand 182">
                  <a:extLst>
                    <a:ext uri="{FF2B5EF4-FFF2-40B4-BE49-F238E27FC236}">
                      <a16:creationId xmlns:a16="http://schemas.microsoft.com/office/drawing/2014/main" id="{6F3E96E8-571C-4D53-AC09-952C1412AADA}"/>
                    </a:ext>
                  </a:extLst>
                </p14:cNvPr>
                <p14:cNvContentPartPr/>
                <p14:nvPr/>
              </p14:nvContentPartPr>
              <p14:xfrm>
                <a:off x="11052277" y="2058843"/>
                <a:ext cx="61920" cy="97560"/>
              </p14:xfrm>
            </p:contentPart>
          </mc:Choice>
          <mc:Fallback xmlns="">
            <p:pic>
              <p:nvPicPr>
                <p:cNvPr id="183" name="Freihand 182">
                  <a:extLst>
                    <a:ext uri="{FF2B5EF4-FFF2-40B4-BE49-F238E27FC236}">
                      <a16:creationId xmlns:a16="http://schemas.microsoft.com/office/drawing/2014/main" id="{6F3E96E8-571C-4D53-AC09-952C1412AADA}"/>
                    </a:ext>
                  </a:extLst>
                </p:cNvPr>
                <p:cNvPicPr/>
                <p:nvPr/>
              </p:nvPicPr>
              <p:blipFill>
                <a:blip r:embed="rId214"/>
                <a:stretch>
                  <a:fillRect/>
                </a:stretch>
              </p:blipFill>
              <p:spPr>
                <a:xfrm>
                  <a:off x="11047957" y="2054523"/>
                  <a:ext cx="70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4" name="Freihand 183">
                  <a:extLst>
                    <a:ext uri="{FF2B5EF4-FFF2-40B4-BE49-F238E27FC236}">
                      <a16:creationId xmlns:a16="http://schemas.microsoft.com/office/drawing/2014/main" id="{0E40EBCF-DDC7-40A7-9EC4-41E7CB48FB94}"/>
                    </a:ext>
                  </a:extLst>
                </p14:cNvPr>
                <p14:cNvContentPartPr/>
                <p14:nvPr/>
              </p14:nvContentPartPr>
              <p14:xfrm>
                <a:off x="11158477" y="2067483"/>
                <a:ext cx="73800" cy="103680"/>
              </p14:xfrm>
            </p:contentPart>
          </mc:Choice>
          <mc:Fallback xmlns="">
            <p:pic>
              <p:nvPicPr>
                <p:cNvPr id="184" name="Freihand 183">
                  <a:extLst>
                    <a:ext uri="{FF2B5EF4-FFF2-40B4-BE49-F238E27FC236}">
                      <a16:creationId xmlns:a16="http://schemas.microsoft.com/office/drawing/2014/main" id="{0E40EBCF-DDC7-40A7-9EC4-41E7CB48FB94}"/>
                    </a:ext>
                  </a:extLst>
                </p:cNvPr>
                <p:cNvPicPr/>
                <p:nvPr/>
              </p:nvPicPr>
              <p:blipFill>
                <a:blip r:embed="rId216"/>
                <a:stretch>
                  <a:fillRect/>
                </a:stretch>
              </p:blipFill>
              <p:spPr>
                <a:xfrm>
                  <a:off x="11154157" y="2063163"/>
                  <a:ext cx="82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85" name="Freihand 184">
                  <a:extLst>
                    <a:ext uri="{FF2B5EF4-FFF2-40B4-BE49-F238E27FC236}">
                      <a16:creationId xmlns:a16="http://schemas.microsoft.com/office/drawing/2014/main" id="{526327E9-66CB-499A-9CC4-06AEB2DC7302}"/>
                    </a:ext>
                  </a:extLst>
                </p14:cNvPr>
                <p14:cNvContentPartPr/>
                <p14:nvPr/>
              </p14:nvContentPartPr>
              <p14:xfrm>
                <a:off x="11271517" y="1996563"/>
                <a:ext cx="114840" cy="160200"/>
              </p14:xfrm>
            </p:contentPart>
          </mc:Choice>
          <mc:Fallback xmlns="">
            <p:pic>
              <p:nvPicPr>
                <p:cNvPr id="185" name="Freihand 184">
                  <a:extLst>
                    <a:ext uri="{FF2B5EF4-FFF2-40B4-BE49-F238E27FC236}">
                      <a16:creationId xmlns:a16="http://schemas.microsoft.com/office/drawing/2014/main" id="{526327E9-66CB-499A-9CC4-06AEB2DC7302}"/>
                    </a:ext>
                  </a:extLst>
                </p:cNvPr>
                <p:cNvPicPr/>
                <p:nvPr/>
              </p:nvPicPr>
              <p:blipFill>
                <a:blip r:embed="rId218"/>
                <a:stretch>
                  <a:fillRect/>
                </a:stretch>
              </p:blipFill>
              <p:spPr>
                <a:xfrm>
                  <a:off x="11267197" y="1992243"/>
                  <a:ext cx="123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86" name="Freihand 185">
                  <a:extLst>
                    <a:ext uri="{FF2B5EF4-FFF2-40B4-BE49-F238E27FC236}">
                      <a16:creationId xmlns:a16="http://schemas.microsoft.com/office/drawing/2014/main" id="{4F36A35C-F8DC-4877-A8C7-37FC21437F80}"/>
                    </a:ext>
                  </a:extLst>
                </p14:cNvPr>
                <p14:cNvContentPartPr/>
                <p14:nvPr/>
              </p14:nvContentPartPr>
              <p14:xfrm>
                <a:off x="11394277" y="2076123"/>
                <a:ext cx="193320" cy="67680"/>
              </p14:xfrm>
            </p:contentPart>
          </mc:Choice>
          <mc:Fallback xmlns="">
            <p:pic>
              <p:nvPicPr>
                <p:cNvPr id="186" name="Freihand 185">
                  <a:extLst>
                    <a:ext uri="{FF2B5EF4-FFF2-40B4-BE49-F238E27FC236}">
                      <a16:creationId xmlns:a16="http://schemas.microsoft.com/office/drawing/2014/main" id="{4F36A35C-F8DC-4877-A8C7-37FC21437F80}"/>
                    </a:ext>
                  </a:extLst>
                </p:cNvPr>
                <p:cNvPicPr/>
                <p:nvPr/>
              </p:nvPicPr>
              <p:blipFill>
                <a:blip r:embed="rId220"/>
                <a:stretch>
                  <a:fillRect/>
                </a:stretch>
              </p:blipFill>
              <p:spPr>
                <a:xfrm>
                  <a:off x="11389957" y="2071803"/>
                  <a:ext cx="201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7" name="Freihand 186">
                  <a:extLst>
                    <a:ext uri="{FF2B5EF4-FFF2-40B4-BE49-F238E27FC236}">
                      <a16:creationId xmlns:a16="http://schemas.microsoft.com/office/drawing/2014/main" id="{DE34B4B6-C584-4C74-8527-F96B28EC7D48}"/>
                    </a:ext>
                  </a:extLst>
                </p14:cNvPr>
                <p14:cNvContentPartPr/>
                <p14:nvPr/>
              </p14:nvContentPartPr>
              <p14:xfrm>
                <a:off x="11562037" y="2015643"/>
                <a:ext cx="360" cy="360"/>
              </p14:xfrm>
            </p:contentPart>
          </mc:Choice>
          <mc:Fallback xmlns="">
            <p:pic>
              <p:nvPicPr>
                <p:cNvPr id="187" name="Freihand 186">
                  <a:extLst>
                    <a:ext uri="{FF2B5EF4-FFF2-40B4-BE49-F238E27FC236}">
                      <a16:creationId xmlns:a16="http://schemas.microsoft.com/office/drawing/2014/main" id="{DE34B4B6-C584-4C74-8527-F96B28EC7D48}"/>
                    </a:ext>
                  </a:extLst>
                </p:cNvPr>
                <p:cNvPicPr/>
                <p:nvPr/>
              </p:nvPicPr>
              <p:blipFill>
                <a:blip r:embed="rId165"/>
                <a:stretch>
                  <a:fillRect/>
                </a:stretch>
              </p:blipFill>
              <p:spPr>
                <a:xfrm>
                  <a:off x="11557717" y="2011323"/>
                  <a:ext cx="9000" cy="9000"/>
                </a:xfrm>
                <a:prstGeom prst="rect">
                  <a:avLst/>
                </a:prstGeom>
              </p:spPr>
            </p:pic>
          </mc:Fallback>
        </mc:AlternateContent>
      </p:grpSp>
      <p:grpSp>
        <p:nvGrpSpPr>
          <p:cNvPr id="197" name="Gruppieren 196">
            <a:extLst>
              <a:ext uri="{FF2B5EF4-FFF2-40B4-BE49-F238E27FC236}">
                <a16:creationId xmlns:a16="http://schemas.microsoft.com/office/drawing/2014/main" id="{073D0B4A-728D-40E3-ABA4-E7D3458F9ADB}"/>
              </a:ext>
            </a:extLst>
          </p:cNvPr>
          <p:cNvGrpSpPr/>
          <p:nvPr/>
        </p:nvGrpSpPr>
        <p:grpSpPr>
          <a:xfrm>
            <a:off x="9898837" y="2459523"/>
            <a:ext cx="312840" cy="111600"/>
            <a:chOff x="9898837" y="2459523"/>
            <a:chExt cx="312840" cy="111600"/>
          </a:xfrm>
        </p:grpSpPr>
        <mc:AlternateContent xmlns:mc="http://schemas.openxmlformats.org/markup-compatibility/2006" xmlns:p14="http://schemas.microsoft.com/office/powerpoint/2010/main">
          <mc:Choice Requires="p14">
            <p:contentPart p14:bwMode="auto" r:id="rId222">
              <p14:nvContentPartPr>
                <p14:cNvPr id="188" name="Freihand 187">
                  <a:extLst>
                    <a:ext uri="{FF2B5EF4-FFF2-40B4-BE49-F238E27FC236}">
                      <a16:creationId xmlns:a16="http://schemas.microsoft.com/office/drawing/2014/main" id="{429363E4-F0CF-4F7E-B925-47F0830DFA50}"/>
                    </a:ext>
                  </a:extLst>
                </p14:cNvPr>
                <p14:cNvContentPartPr/>
                <p14:nvPr/>
              </p14:nvContentPartPr>
              <p14:xfrm>
                <a:off x="9898837" y="2467803"/>
                <a:ext cx="206640" cy="103320"/>
              </p14:xfrm>
            </p:contentPart>
          </mc:Choice>
          <mc:Fallback xmlns="">
            <p:pic>
              <p:nvPicPr>
                <p:cNvPr id="188" name="Freihand 187">
                  <a:extLst>
                    <a:ext uri="{FF2B5EF4-FFF2-40B4-BE49-F238E27FC236}">
                      <a16:creationId xmlns:a16="http://schemas.microsoft.com/office/drawing/2014/main" id="{429363E4-F0CF-4F7E-B925-47F0830DFA50}"/>
                    </a:ext>
                  </a:extLst>
                </p:cNvPr>
                <p:cNvPicPr/>
                <p:nvPr/>
              </p:nvPicPr>
              <p:blipFill>
                <a:blip r:embed="rId223"/>
                <a:stretch>
                  <a:fillRect/>
                </a:stretch>
              </p:blipFill>
              <p:spPr>
                <a:xfrm>
                  <a:off x="9894517" y="2463483"/>
                  <a:ext cx="215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9" name="Freihand 188">
                  <a:extLst>
                    <a:ext uri="{FF2B5EF4-FFF2-40B4-BE49-F238E27FC236}">
                      <a16:creationId xmlns:a16="http://schemas.microsoft.com/office/drawing/2014/main" id="{B92244CA-B955-4721-8560-EFF297575CE1}"/>
                    </a:ext>
                  </a:extLst>
                </p14:cNvPr>
                <p14:cNvContentPartPr/>
                <p14:nvPr/>
              </p14:nvContentPartPr>
              <p14:xfrm>
                <a:off x="10142197" y="2459523"/>
                <a:ext cx="69480" cy="95400"/>
              </p14:xfrm>
            </p:contentPart>
          </mc:Choice>
          <mc:Fallback xmlns="">
            <p:pic>
              <p:nvPicPr>
                <p:cNvPr id="189" name="Freihand 188">
                  <a:extLst>
                    <a:ext uri="{FF2B5EF4-FFF2-40B4-BE49-F238E27FC236}">
                      <a16:creationId xmlns:a16="http://schemas.microsoft.com/office/drawing/2014/main" id="{B92244CA-B955-4721-8560-EFF297575CE1}"/>
                    </a:ext>
                  </a:extLst>
                </p:cNvPr>
                <p:cNvPicPr/>
                <p:nvPr/>
              </p:nvPicPr>
              <p:blipFill>
                <a:blip r:embed="rId225"/>
                <a:stretch>
                  <a:fillRect/>
                </a:stretch>
              </p:blipFill>
              <p:spPr>
                <a:xfrm>
                  <a:off x="10137877" y="2455203"/>
                  <a:ext cx="78120" cy="104040"/>
                </a:xfrm>
                <a:prstGeom prst="rect">
                  <a:avLst/>
                </a:prstGeom>
              </p:spPr>
            </p:pic>
          </mc:Fallback>
        </mc:AlternateContent>
      </p:grpSp>
      <p:grpSp>
        <p:nvGrpSpPr>
          <p:cNvPr id="201" name="Gruppieren 200">
            <a:extLst>
              <a:ext uri="{FF2B5EF4-FFF2-40B4-BE49-F238E27FC236}">
                <a16:creationId xmlns:a16="http://schemas.microsoft.com/office/drawing/2014/main" id="{D96CD440-86A4-4F2A-8A42-8F235E7FB8B6}"/>
              </a:ext>
            </a:extLst>
          </p:cNvPr>
          <p:cNvGrpSpPr/>
          <p:nvPr/>
        </p:nvGrpSpPr>
        <p:grpSpPr>
          <a:xfrm>
            <a:off x="10401037" y="2348283"/>
            <a:ext cx="1362960" cy="306720"/>
            <a:chOff x="10401037" y="2348283"/>
            <a:chExt cx="1362960" cy="306720"/>
          </a:xfrm>
        </p:grpSpPr>
        <mc:AlternateContent xmlns:mc="http://schemas.openxmlformats.org/markup-compatibility/2006" xmlns:p14="http://schemas.microsoft.com/office/powerpoint/2010/main">
          <mc:Choice Requires="p14">
            <p:contentPart p14:bwMode="auto" r:id="rId226">
              <p14:nvContentPartPr>
                <p14:cNvPr id="190" name="Freihand 189">
                  <a:extLst>
                    <a:ext uri="{FF2B5EF4-FFF2-40B4-BE49-F238E27FC236}">
                      <a16:creationId xmlns:a16="http://schemas.microsoft.com/office/drawing/2014/main" id="{2E93C023-855D-448B-839B-7753095F56AB}"/>
                    </a:ext>
                  </a:extLst>
                </p14:cNvPr>
                <p14:cNvContentPartPr/>
                <p14:nvPr/>
              </p14:nvContentPartPr>
              <p14:xfrm>
                <a:off x="10401037" y="2480043"/>
                <a:ext cx="91080" cy="74520"/>
              </p14:xfrm>
            </p:contentPart>
          </mc:Choice>
          <mc:Fallback xmlns="">
            <p:pic>
              <p:nvPicPr>
                <p:cNvPr id="190" name="Freihand 189">
                  <a:extLst>
                    <a:ext uri="{FF2B5EF4-FFF2-40B4-BE49-F238E27FC236}">
                      <a16:creationId xmlns:a16="http://schemas.microsoft.com/office/drawing/2014/main" id="{2E93C023-855D-448B-839B-7753095F56AB}"/>
                    </a:ext>
                  </a:extLst>
                </p:cNvPr>
                <p:cNvPicPr/>
                <p:nvPr/>
              </p:nvPicPr>
              <p:blipFill>
                <a:blip r:embed="rId227"/>
                <a:stretch>
                  <a:fillRect/>
                </a:stretch>
              </p:blipFill>
              <p:spPr>
                <a:xfrm>
                  <a:off x="10396717" y="2475723"/>
                  <a:ext cx="9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1" name="Freihand 190">
                  <a:extLst>
                    <a:ext uri="{FF2B5EF4-FFF2-40B4-BE49-F238E27FC236}">
                      <a16:creationId xmlns:a16="http://schemas.microsoft.com/office/drawing/2014/main" id="{9700C2FD-1E43-449E-A7C4-1EA2A062DAD7}"/>
                    </a:ext>
                  </a:extLst>
                </p14:cNvPr>
                <p14:cNvContentPartPr/>
                <p14:nvPr/>
              </p14:nvContentPartPr>
              <p14:xfrm>
                <a:off x="10516957" y="2404803"/>
                <a:ext cx="197280" cy="145440"/>
              </p14:xfrm>
            </p:contentPart>
          </mc:Choice>
          <mc:Fallback xmlns="">
            <p:pic>
              <p:nvPicPr>
                <p:cNvPr id="191" name="Freihand 190">
                  <a:extLst>
                    <a:ext uri="{FF2B5EF4-FFF2-40B4-BE49-F238E27FC236}">
                      <a16:creationId xmlns:a16="http://schemas.microsoft.com/office/drawing/2014/main" id="{9700C2FD-1E43-449E-A7C4-1EA2A062DAD7}"/>
                    </a:ext>
                  </a:extLst>
                </p:cNvPr>
                <p:cNvPicPr/>
                <p:nvPr/>
              </p:nvPicPr>
              <p:blipFill>
                <a:blip r:embed="rId229"/>
                <a:stretch>
                  <a:fillRect/>
                </a:stretch>
              </p:blipFill>
              <p:spPr>
                <a:xfrm>
                  <a:off x="10512637" y="2400483"/>
                  <a:ext cx="205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2" name="Freihand 191">
                  <a:extLst>
                    <a:ext uri="{FF2B5EF4-FFF2-40B4-BE49-F238E27FC236}">
                      <a16:creationId xmlns:a16="http://schemas.microsoft.com/office/drawing/2014/main" id="{90BC50BB-B075-4A1E-A3F7-8AD27CA971D9}"/>
                    </a:ext>
                  </a:extLst>
                </p14:cNvPr>
                <p14:cNvContentPartPr/>
                <p14:nvPr/>
              </p14:nvContentPartPr>
              <p14:xfrm>
                <a:off x="10834477" y="2471403"/>
                <a:ext cx="95040" cy="84240"/>
              </p14:xfrm>
            </p:contentPart>
          </mc:Choice>
          <mc:Fallback xmlns="">
            <p:pic>
              <p:nvPicPr>
                <p:cNvPr id="192" name="Freihand 191">
                  <a:extLst>
                    <a:ext uri="{FF2B5EF4-FFF2-40B4-BE49-F238E27FC236}">
                      <a16:creationId xmlns:a16="http://schemas.microsoft.com/office/drawing/2014/main" id="{90BC50BB-B075-4A1E-A3F7-8AD27CA971D9}"/>
                    </a:ext>
                  </a:extLst>
                </p:cNvPr>
                <p:cNvPicPr/>
                <p:nvPr/>
              </p:nvPicPr>
              <p:blipFill>
                <a:blip r:embed="rId231"/>
                <a:stretch>
                  <a:fillRect/>
                </a:stretch>
              </p:blipFill>
              <p:spPr>
                <a:xfrm>
                  <a:off x="10830157" y="2467083"/>
                  <a:ext cx="103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3" name="Freihand 192">
                  <a:extLst>
                    <a:ext uri="{FF2B5EF4-FFF2-40B4-BE49-F238E27FC236}">
                      <a16:creationId xmlns:a16="http://schemas.microsoft.com/office/drawing/2014/main" id="{E8920CDC-FA4C-4C8C-BDF5-01AA1A22D727}"/>
                    </a:ext>
                  </a:extLst>
                </p14:cNvPr>
                <p14:cNvContentPartPr/>
                <p14:nvPr/>
              </p14:nvContentPartPr>
              <p14:xfrm>
                <a:off x="10930597" y="2360883"/>
                <a:ext cx="207720" cy="166320"/>
              </p14:xfrm>
            </p:contentPart>
          </mc:Choice>
          <mc:Fallback xmlns="">
            <p:pic>
              <p:nvPicPr>
                <p:cNvPr id="193" name="Freihand 192">
                  <a:extLst>
                    <a:ext uri="{FF2B5EF4-FFF2-40B4-BE49-F238E27FC236}">
                      <a16:creationId xmlns:a16="http://schemas.microsoft.com/office/drawing/2014/main" id="{E8920CDC-FA4C-4C8C-BDF5-01AA1A22D727}"/>
                    </a:ext>
                  </a:extLst>
                </p:cNvPr>
                <p:cNvPicPr/>
                <p:nvPr/>
              </p:nvPicPr>
              <p:blipFill>
                <a:blip r:embed="rId233"/>
                <a:stretch>
                  <a:fillRect/>
                </a:stretch>
              </p:blipFill>
              <p:spPr>
                <a:xfrm>
                  <a:off x="10926277" y="2356563"/>
                  <a:ext cx="216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4" name="Freihand 193">
                  <a:extLst>
                    <a:ext uri="{FF2B5EF4-FFF2-40B4-BE49-F238E27FC236}">
                      <a16:creationId xmlns:a16="http://schemas.microsoft.com/office/drawing/2014/main" id="{E553E54D-0AAE-48BC-BE82-EEC51E3F70B2}"/>
                    </a:ext>
                  </a:extLst>
                </p14:cNvPr>
                <p14:cNvContentPartPr/>
                <p14:nvPr/>
              </p14:nvContentPartPr>
              <p14:xfrm>
                <a:off x="11154877" y="2427483"/>
                <a:ext cx="217800" cy="206640"/>
              </p14:xfrm>
            </p:contentPart>
          </mc:Choice>
          <mc:Fallback xmlns="">
            <p:pic>
              <p:nvPicPr>
                <p:cNvPr id="194" name="Freihand 193">
                  <a:extLst>
                    <a:ext uri="{FF2B5EF4-FFF2-40B4-BE49-F238E27FC236}">
                      <a16:creationId xmlns:a16="http://schemas.microsoft.com/office/drawing/2014/main" id="{E553E54D-0AAE-48BC-BE82-EEC51E3F70B2}"/>
                    </a:ext>
                  </a:extLst>
                </p:cNvPr>
                <p:cNvPicPr/>
                <p:nvPr/>
              </p:nvPicPr>
              <p:blipFill>
                <a:blip r:embed="rId235"/>
                <a:stretch>
                  <a:fillRect/>
                </a:stretch>
              </p:blipFill>
              <p:spPr>
                <a:xfrm>
                  <a:off x="11150557" y="2423163"/>
                  <a:ext cx="226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5" name="Freihand 194">
                  <a:extLst>
                    <a:ext uri="{FF2B5EF4-FFF2-40B4-BE49-F238E27FC236}">
                      <a16:creationId xmlns:a16="http://schemas.microsoft.com/office/drawing/2014/main" id="{95586CAA-72C1-4148-8A94-EDB299D9B51F}"/>
                    </a:ext>
                  </a:extLst>
                </p14:cNvPr>
                <p14:cNvContentPartPr/>
                <p14:nvPr/>
              </p14:nvContentPartPr>
              <p14:xfrm>
                <a:off x="11373757" y="2348283"/>
                <a:ext cx="17280" cy="30600"/>
              </p14:xfrm>
            </p:contentPart>
          </mc:Choice>
          <mc:Fallback xmlns="">
            <p:pic>
              <p:nvPicPr>
                <p:cNvPr id="195" name="Freihand 194">
                  <a:extLst>
                    <a:ext uri="{FF2B5EF4-FFF2-40B4-BE49-F238E27FC236}">
                      <a16:creationId xmlns:a16="http://schemas.microsoft.com/office/drawing/2014/main" id="{95586CAA-72C1-4148-8A94-EDB299D9B51F}"/>
                    </a:ext>
                  </a:extLst>
                </p:cNvPr>
                <p:cNvPicPr/>
                <p:nvPr/>
              </p:nvPicPr>
              <p:blipFill>
                <a:blip r:embed="rId237"/>
                <a:stretch>
                  <a:fillRect/>
                </a:stretch>
              </p:blipFill>
              <p:spPr>
                <a:xfrm>
                  <a:off x="11369437" y="2343963"/>
                  <a:ext cx="25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9" name="Freihand 198">
                  <a:extLst>
                    <a:ext uri="{FF2B5EF4-FFF2-40B4-BE49-F238E27FC236}">
                      <a16:creationId xmlns:a16="http://schemas.microsoft.com/office/drawing/2014/main" id="{C4D53C55-5A01-484D-901B-8E2BC43A4D3B}"/>
                    </a:ext>
                  </a:extLst>
                </p14:cNvPr>
                <p14:cNvContentPartPr/>
                <p14:nvPr/>
              </p14:nvContentPartPr>
              <p14:xfrm>
                <a:off x="11382757" y="2393283"/>
                <a:ext cx="267120" cy="233640"/>
              </p14:xfrm>
            </p:contentPart>
          </mc:Choice>
          <mc:Fallback xmlns="">
            <p:pic>
              <p:nvPicPr>
                <p:cNvPr id="199" name="Freihand 198">
                  <a:extLst>
                    <a:ext uri="{FF2B5EF4-FFF2-40B4-BE49-F238E27FC236}">
                      <a16:creationId xmlns:a16="http://schemas.microsoft.com/office/drawing/2014/main" id="{C4D53C55-5A01-484D-901B-8E2BC43A4D3B}"/>
                    </a:ext>
                  </a:extLst>
                </p:cNvPr>
                <p:cNvPicPr/>
                <p:nvPr/>
              </p:nvPicPr>
              <p:blipFill>
                <a:blip r:embed="rId239"/>
                <a:stretch>
                  <a:fillRect/>
                </a:stretch>
              </p:blipFill>
              <p:spPr>
                <a:xfrm>
                  <a:off x="11378437" y="2388963"/>
                  <a:ext cx="275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0" name="Freihand 199">
                  <a:extLst>
                    <a:ext uri="{FF2B5EF4-FFF2-40B4-BE49-F238E27FC236}">
                      <a16:creationId xmlns:a16="http://schemas.microsoft.com/office/drawing/2014/main" id="{4CBE0920-0505-4352-89D7-5238557219A9}"/>
                    </a:ext>
                  </a:extLst>
                </p14:cNvPr>
                <p14:cNvContentPartPr/>
                <p14:nvPr/>
              </p14:nvContentPartPr>
              <p14:xfrm>
                <a:off x="11400037" y="2388603"/>
                <a:ext cx="363960" cy="266400"/>
              </p14:xfrm>
            </p:contentPart>
          </mc:Choice>
          <mc:Fallback xmlns="">
            <p:pic>
              <p:nvPicPr>
                <p:cNvPr id="200" name="Freihand 199">
                  <a:extLst>
                    <a:ext uri="{FF2B5EF4-FFF2-40B4-BE49-F238E27FC236}">
                      <a16:creationId xmlns:a16="http://schemas.microsoft.com/office/drawing/2014/main" id="{4CBE0920-0505-4352-89D7-5238557219A9}"/>
                    </a:ext>
                  </a:extLst>
                </p:cNvPr>
                <p:cNvPicPr/>
                <p:nvPr/>
              </p:nvPicPr>
              <p:blipFill>
                <a:blip r:embed="rId241"/>
                <a:stretch>
                  <a:fillRect/>
                </a:stretch>
              </p:blipFill>
              <p:spPr>
                <a:xfrm>
                  <a:off x="11395717" y="2384283"/>
                  <a:ext cx="372600" cy="27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202" name="Freihand 201">
                <a:extLst>
                  <a:ext uri="{FF2B5EF4-FFF2-40B4-BE49-F238E27FC236}">
                    <a16:creationId xmlns:a16="http://schemas.microsoft.com/office/drawing/2014/main" id="{DA0638CD-704A-4A4A-96F3-7D0AA058390D}"/>
                  </a:ext>
                </a:extLst>
              </p14:cNvPr>
              <p14:cNvContentPartPr/>
              <p14:nvPr/>
            </p14:nvContentPartPr>
            <p14:xfrm>
              <a:off x="4062157" y="1031403"/>
              <a:ext cx="570240" cy="538200"/>
            </p14:xfrm>
          </p:contentPart>
        </mc:Choice>
        <mc:Fallback xmlns="">
          <p:pic>
            <p:nvPicPr>
              <p:cNvPr id="202" name="Freihand 201">
                <a:extLst>
                  <a:ext uri="{FF2B5EF4-FFF2-40B4-BE49-F238E27FC236}">
                    <a16:creationId xmlns:a16="http://schemas.microsoft.com/office/drawing/2014/main" id="{DA0638CD-704A-4A4A-96F3-7D0AA058390D}"/>
                  </a:ext>
                </a:extLst>
              </p:cNvPr>
              <p:cNvPicPr/>
              <p:nvPr/>
            </p:nvPicPr>
            <p:blipFill>
              <a:blip r:embed="rId243"/>
              <a:stretch>
                <a:fillRect/>
              </a:stretch>
            </p:blipFill>
            <p:spPr>
              <a:xfrm>
                <a:off x="4057837" y="1027083"/>
                <a:ext cx="578880" cy="546840"/>
              </a:xfrm>
              <a:prstGeom prst="rect">
                <a:avLst/>
              </a:prstGeom>
            </p:spPr>
          </p:pic>
        </mc:Fallback>
      </mc:AlternateContent>
      <p:grpSp>
        <p:nvGrpSpPr>
          <p:cNvPr id="214" name="Gruppieren 213">
            <a:extLst>
              <a:ext uri="{FF2B5EF4-FFF2-40B4-BE49-F238E27FC236}">
                <a16:creationId xmlns:a16="http://schemas.microsoft.com/office/drawing/2014/main" id="{C3319E40-B533-40EC-9C62-00C18E44D456}"/>
              </a:ext>
            </a:extLst>
          </p:cNvPr>
          <p:cNvGrpSpPr/>
          <p:nvPr/>
        </p:nvGrpSpPr>
        <p:grpSpPr>
          <a:xfrm>
            <a:off x="8150677" y="2712963"/>
            <a:ext cx="1847880" cy="398520"/>
            <a:chOff x="8150677" y="2712963"/>
            <a:chExt cx="1847880" cy="398520"/>
          </a:xfrm>
        </p:grpSpPr>
        <mc:AlternateContent xmlns:mc="http://schemas.openxmlformats.org/markup-compatibility/2006" xmlns:p14="http://schemas.microsoft.com/office/powerpoint/2010/main">
          <mc:Choice Requires="p14">
            <p:contentPart p14:bwMode="auto" r:id="rId244">
              <p14:nvContentPartPr>
                <p14:cNvPr id="203" name="Freihand 202">
                  <a:extLst>
                    <a:ext uri="{FF2B5EF4-FFF2-40B4-BE49-F238E27FC236}">
                      <a16:creationId xmlns:a16="http://schemas.microsoft.com/office/drawing/2014/main" id="{F99E015B-3B10-4973-8CAC-D30C716CA96C}"/>
                    </a:ext>
                  </a:extLst>
                </p14:cNvPr>
                <p14:cNvContentPartPr/>
                <p14:nvPr/>
              </p14:nvContentPartPr>
              <p14:xfrm>
                <a:off x="8150677" y="2772003"/>
                <a:ext cx="274320" cy="155520"/>
              </p14:xfrm>
            </p:contentPart>
          </mc:Choice>
          <mc:Fallback xmlns="">
            <p:pic>
              <p:nvPicPr>
                <p:cNvPr id="203" name="Freihand 202">
                  <a:extLst>
                    <a:ext uri="{FF2B5EF4-FFF2-40B4-BE49-F238E27FC236}">
                      <a16:creationId xmlns:a16="http://schemas.microsoft.com/office/drawing/2014/main" id="{F99E015B-3B10-4973-8CAC-D30C716CA96C}"/>
                    </a:ext>
                  </a:extLst>
                </p:cNvPr>
                <p:cNvPicPr/>
                <p:nvPr/>
              </p:nvPicPr>
              <p:blipFill>
                <a:blip r:embed="rId245"/>
                <a:stretch>
                  <a:fillRect/>
                </a:stretch>
              </p:blipFill>
              <p:spPr>
                <a:xfrm>
                  <a:off x="8146357" y="2767683"/>
                  <a:ext cx="282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4" name="Freihand 203">
                  <a:extLst>
                    <a:ext uri="{FF2B5EF4-FFF2-40B4-BE49-F238E27FC236}">
                      <a16:creationId xmlns:a16="http://schemas.microsoft.com/office/drawing/2014/main" id="{6BE4B515-AA51-4AF8-A952-767C22DD1F08}"/>
                    </a:ext>
                  </a:extLst>
                </p14:cNvPr>
                <p14:cNvContentPartPr/>
                <p14:nvPr/>
              </p14:nvContentPartPr>
              <p14:xfrm>
                <a:off x="8462077" y="2832483"/>
                <a:ext cx="25200" cy="47880"/>
              </p14:xfrm>
            </p:contentPart>
          </mc:Choice>
          <mc:Fallback xmlns="">
            <p:pic>
              <p:nvPicPr>
                <p:cNvPr id="204" name="Freihand 203">
                  <a:extLst>
                    <a:ext uri="{FF2B5EF4-FFF2-40B4-BE49-F238E27FC236}">
                      <a16:creationId xmlns:a16="http://schemas.microsoft.com/office/drawing/2014/main" id="{6BE4B515-AA51-4AF8-A952-767C22DD1F08}"/>
                    </a:ext>
                  </a:extLst>
                </p:cNvPr>
                <p:cNvPicPr/>
                <p:nvPr/>
              </p:nvPicPr>
              <p:blipFill>
                <a:blip r:embed="rId247"/>
                <a:stretch>
                  <a:fillRect/>
                </a:stretch>
              </p:blipFill>
              <p:spPr>
                <a:xfrm>
                  <a:off x="8457757" y="2828163"/>
                  <a:ext cx="33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5" name="Freihand 204">
                  <a:extLst>
                    <a:ext uri="{FF2B5EF4-FFF2-40B4-BE49-F238E27FC236}">
                      <a16:creationId xmlns:a16="http://schemas.microsoft.com/office/drawing/2014/main" id="{6E581597-C2F3-47DE-A8E4-8971EE39626B}"/>
                    </a:ext>
                  </a:extLst>
                </p14:cNvPr>
                <p14:cNvContentPartPr/>
                <p14:nvPr/>
              </p14:nvContentPartPr>
              <p14:xfrm>
                <a:off x="8450917" y="2740683"/>
                <a:ext cx="155160" cy="192600"/>
              </p14:xfrm>
            </p:contentPart>
          </mc:Choice>
          <mc:Fallback xmlns="">
            <p:pic>
              <p:nvPicPr>
                <p:cNvPr id="205" name="Freihand 204">
                  <a:extLst>
                    <a:ext uri="{FF2B5EF4-FFF2-40B4-BE49-F238E27FC236}">
                      <a16:creationId xmlns:a16="http://schemas.microsoft.com/office/drawing/2014/main" id="{6E581597-C2F3-47DE-A8E4-8971EE39626B}"/>
                    </a:ext>
                  </a:extLst>
                </p:cNvPr>
                <p:cNvPicPr/>
                <p:nvPr/>
              </p:nvPicPr>
              <p:blipFill>
                <a:blip r:embed="rId249"/>
                <a:stretch>
                  <a:fillRect/>
                </a:stretch>
              </p:blipFill>
              <p:spPr>
                <a:xfrm>
                  <a:off x="8446597" y="2736363"/>
                  <a:ext cx="163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6" name="Freihand 205">
                  <a:extLst>
                    <a:ext uri="{FF2B5EF4-FFF2-40B4-BE49-F238E27FC236}">
                      <a16:creationId xmlns:a16="http://schemas.microsoft.com/office/drawing/2014/main" id="{C8D66975-D063-4481-934E-74E8D80E164C}"/>
                    </a:ext>
                  </a:extLst>
                </p14:cNvPr>
                <p14:cNvContentPartPr/>
                <p14:nvPr/>
              </p14:nvContentPartPr>
              <p14:xfrm>
                <a:off x="8581237" y="2769843"/>
                <a:ext cx="192240" cy="156240"/>
              </p14:xfrm>
            </p:contentPart>
          </mc:Choice>
          <mc:Fallback xmlns="">
            <p:pic>
              <p:nvPicPr>
                <p:cNvPr id="206" name="Freihand 205">
                  <a:extLst>
                    <a:ext uri="{FF2B5EF4-FFF2-40B4-BE49-F238E27FC236}">
                      <a16:creationId xmlns:a16="http://schemas.microsoft.com/office/drawing/2014/main" id="{C8D66975-D063-4481-934E-74E8D80E164C}"/>
                    </a:ext>
                  </a:extLst>
                </p:cNvPr>
                <p:cNvPicPr/>
                <p:nvPr/>
              </p:nvPicPr>
              <p:blipFill>
                <a:blip r:embed="rId251"/>
                <a:stretch>
                  <a:fillRect/>
                </a:stretch>
              </p:blipFill>
              <p:spPr>
                <a:xfrm>
                  <a:off x="8576917" y="2765523"/>
                  <a:ext cx="200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7" name="Freihand 206">
                  <a:extLst>
                    <a:ext uri="{FF2B5EF4-FFF2-40B4-BE49-F238E27FC236}">
                      <a16:creationId xmlns:a16="http://schemas.microsoft.com/office/drawing/2014/main" id="{C8F93C68-5F0D-4287-8B34-9DFCDB114F2D}"/>
                    </a:ext>
                  </a:extLst>
                </p14:cNvPr>
                <p14:cNvContentPartPr/>
                <p14:nvPr/>
              </p14:nvContentPartPr>
              <p14:xfrm>
                <a:off x="8920357" y="2737443"/>
                <a:ext cx="133920" cy="186840"/>
              </p14:xfrm>
            </p:contentPart>
          </mc:Choice>
          <mc:Fallback xmlns="">
            <p:pic>
              <p:nvPicPr>
                <p:cNvPr id="207" name="Freihand 206">
                  <a:extLst>
                    <a:ext uri="{FF2B5EF4-FFF2-40B4-BE49-F238E27FC236}">
                      <a16:creationId xmlns:a16="http://schemas.microsoft.com/office/drawing/2014/main" id="{C8F93C68-5F0D-4287-8B34-9DFCDB114F2D}"/>
                    </a:ext>
                  </a:extLst>
                </p:cNvPr>
                <p:cNvPicPr/>
                <p:nvPr/>
              </p:nvPicPr>
              <p:blipFill>
                <a:blip r:embed="rId253"/>
                <a:stretch>
                  <a:fillRect/>
                </a:stretch>
              </p:blipFill>
              <p:spPr>
                <a:xfrm>
                  <a:off x="8916037" y="2733123"/>
                  <a:ext cx="142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8" name="Freihand 207">
                  <a:extLst>
                    <a:ext uri="{FF2B5EF4-FFF2-40B4-BE49-F238E27FC236}">
                      <a16:creationId xmlns:a16="http://schemas.microsoft.com/office/drawing/2014/main" id="{DF6C6331-7A5D-4B59-9995-AA628645257B}"/>
                    </a:ext>
                  </a:extLst>
                </p14:cNvPr>
                <p14:cNvContentPartPr/>
                <p14:nvPr/>
              </p14:nvContentPartPr>
              <p14:xfrm>
                <a:off x="9049597" y="2861643"/>
                <a:ext cx="75240" cy="59400"/>
              </p14:xfrm>
            </p:contentPart>
          </mc:Choice>
          <mc:Fallback xmlns="">
            <p:pic>
              <p:nvPicPr>
                <p:cNvPr id="208" name="Freihand 207">
                  <a:extLst>
                    <a:ext uri="{FF2B5EF4-FFF2-40B4-BE49-F238E27FC236}">
                      <a16:creationId xmlns:a16="http://schemas.microsoft.com/office/drawing/2014/main" id="{DF6C6331-7A5D-4B59-9995-AA628645257B}"/>
                    </a:ext>
                  </a:extLst>
                </p:cNvPr>
                <p:cNvPicPr/>
                <p:nvPr/>
              </p:nvPicPr>
              <p:blipFill>
                <a:blip r:embed="rId255"/>
                <a:stretch>
                  <a:fillRect/>
                </a:stretch>
              </p:blipFill>
              <p:spPr>
                <a:xfrm>
                  <a:off x="9045277" y="2857323"/>
                  <a:ext cx="83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9" name="Freihand 208">
                  <a:extLst>
                    <a:ext uri="{FF2B5EF4-FFF2-40B4-BE49-F238E27FC236}">
                      <a16:creationId xmlns:a16="http://schemas.microsoft.com/office/drawing/2014/main" id="{877ABB0B-1A9D-480F-A4AA-CAD5D3D83100}"/>
                    </a:ext>
                  </a:extLst>
                </p14:cNvPr>
                <p14:cNvContentPartPr/>
                <p14:nvPr/>
              </p14:nvContentPartPr>
              <p14:xfrm>
                <a:off x="9128437" y="2867043"/>
                <a:ext cx="93960" cy="170640"/>
              </p14:xfrm>
            </p:contentPart>
          </mc:Choice>
          <mc:Fallback xmlns="">
            <p:pic>
              <p:nvPicPr>
                <p:cNvPr id="209" name="Freihand 208">
                  <a:extLst>
                    <a:ext uri="{FF2B5EF4-FFF2-40B4-BE49-F238E27FC236}">
                      <a16:creationId xmlns:a16="http://schemas.microsoft.com/office/drawing/2014/main" id="{877ABB0B-1A9D-480F-A4AA-CAD5D3D83100}"/>
                    </a:ext>
                  </a:extLst>
                </p:cNvPr>
                <p:cNvPicPr/>
                <p:nvPr/>
              </p:nvPicPr>
              <p:blipFill>
                <a:blip r:embed="rId257"/>
                <a:stretch>
                  <a:fillRect/>
                </a:stretch>
              </p:blipFill>
              <p:spPr>
                <a:xfrm>
                  <a:off x="9124117" y="2862723"/>
                  <a:ext cx="102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0" name="Freihand 209">
                  <a:extLst>
                    <a:ext uri="{FF2B5EF4-FFF2-40B4-BE49-F238E27FC236}">
                      <a16:creationId xmlns:a16="http://schemas.microsoft.com/office/drawing/2014/main" id="{4C06E902-A9ED-43AC-9479-0DDE67C10E65}"/>
                    </a:ext>
                  </a:extLst>
                </p14:cNvPr>
                <p14:cNvContentPartPr/>
                <p14:nvPr/>
              </p14:nvContentPartPr>
              <p14:xfrm>
                <a:off x="9214117" y="2852283"/>
                <a:ext cx="128520" cy="190440"/>
              </p14:xfrm>
            </p:contentPart>
          </mc:Choice>
          <mc:Fallback xmlns="">
            <p:pic>
              <p:nvPicPr>
                <p:cNvPr id="210" name="Freihand 209">
                  <a:extLst>
                    <a:ext uri="{FF2B5EF4-FFF2-40B4-BE49-F238E27FC236}">
                      <a16:creationId xmlns:a16="http://schemas.microsoft.com/office/drawing/2014/main" id="{4C06E902-A9ED-43AC-9479-0DDE67C10E65}"/>
                    </a:ext>
                  </a:extLst>
                </p:cNvPr>
                <p:cNvPicPr/>
                <p:nvPr/>
              </p:nvPicPr>
              <p:blipFill>
                <a:blip r:embed="rId259"/>
                <a:stretch>
                  <a:fillRect/>
                </a:stretch>
              </p:blipFill>
              <p:spPr>
                <a:xfrm>
                  <a:off x="9209797" y="2847963"/>
                  <a:ext cx="137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1" name="Freihand 210">
                  <a:extLst>
                    <a:ext uri="{FF2B5EF4-FFF2-40B4-BE49-F238E27FC236}">
                      <a16:creationId xmlns:a16="http://schemas.microsoft.com/office/drawing/2014/main" id="{8EA1FE4E-590D-4B29-8C50-150402735EC7}"/>
                    </a:ext>
                  </a:extLst>
                </p14:cNvPr>
                <p14:cNvContentPartPr/>
                <p14:nvPr/>
              </p14:nvContentPartPr>
              <p14:xfrm>
                <a:off x="9380797" y="2863803"/>
                <a:ext cx="273960" cy="80280"/>
              </p14:xfrm>
            </p:contentPart>
          </mc:Choice>
          <mc:Fallback xmlns="">
            <p:pic>
              <p:nvPicPr>
                <p:cNvPr id="211" name="Freihand 210">
                  <a:extLst>
                    <a:ext uri="{FF2B5EF4-FFF2-40B4-BE49-F238E27FC236}">
                      <a16:creationId xmlns:a16="http://schemas.microsoft.com/office/drawing/2014/main" id="{8EA1FE4E-590D-4B29-8C50-150402735EC7}"/>
                    </a:ext>
                  </a:extLst>
                </p:cNvPr>
                <p:cNvPicPr/>
                <p:nvPr/>
              </p:nvPicPr>
              <p:blipFill>
                <a:blip r:embed="rId261"/>
                <a:stretch>
                  <a:fillRect/>
                </a:stretch>
              </p:blipFill>
              <p:spPr>
                <a:xfrm>
                  <a:off x="9376477" y="2859483"/>
                  <a:ext cx="282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2" name="Freihand 211">
                  <a:extLst>
                    <a:ext uri="{FF2B5EF4-FFF2-40B4-BE49-F238E27FC236}">
                      <a16:creationId xmlns:a16="http://schemas.microsoft.com/office/drawing/2014/main" id="{861CC7AD-09C9-402E-8266-87A18D5E4C5B}"/>
                    </a:ext>
                  </a:extLst>
                </p14:cNvPr>
                <p14:cNvContentPartPr/>
                <p14:nvPr/>
              </p14:nvContentPartPr>
              <p14:xfrm>
                <a:off x="9803437" y="2815923"/>
                <a:ext cx="195120" cy="295560"/>
              </p14:xfrm>
            </p:contentPart>
          </mc:Choice>
          <mc:Fallback xmlns="">
            <p:pic>
              <p:nvPicPr>
                <p:cNvPr id="212" name="Freihand 211">
                  <a:extLst>
                    <a:ext uri="{FF2B5EF4-FFF2-40B4-BE49-F238E27FC236}">
                      <a16:creationId xmlns:a16="http://schemas.microsoft.com/office/drawing/2014/main" id="{861CC7AD-09C9-402E-8266-87A18D5E4C5B}"/>
                    </a:ext>
                  </a:extLst>
                </p:cNvPr>
                <p:cNvPicPr/>
                <p:nvPr/>
              </p:nvPicPr>
              <p:blipFill>
                <a:blip r:embed="rId263"/>
                <a:stretch>
                  <a:fillRect/>
                </a:stretch>
              </p:blipFill>
              <p:spPr>
                <a:xfrm>
                  <a:off x="9799117" y="2811603"/>
                  <a:ext cx="203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3" name="Freihand 212">
                  <a:extLst>
                    <a:ext uri="{FF2B5EF4-FFF2-40B4-BE49-F238E27FC236}">
                      <a16:creationId xmlns:a16="http://schemas.microsoft.com/office/drawing/2014/main" id="{E9C79055-ED14-4E9C-A237-E538C5EE0773}"/>
                    </a:ext>
                  </a:extLst>
                </p14:cNvPr>
                <p14:cNvContentPartPr/>
                <p14:nvPr/>
              </p14:nvContentPartPr>
              <p14:xfrm>
                <a:off x="9899557" y="2712963"/>
                <a:ext cx="360" cy="360"/>
              </p14:xfrm>
            </p:contentPart>
          </mc:Choice>
          <mc:Fallback xmlns="">
            <p:pic>
              <p:nvPicPr>
                <p:cNvPr id="213" name="Freihand 212">
                  <a:extLst>
                    <a:ext uri="{FF2B5EF4-FFF2-40B4-BE49-F238E27FC236}">
                      <a16:creationId xmlns:a16="http://schemas.microsoft.com/office/drawing/2014/main" id="{E9C79055-ED14-4E9C-A237-E538C5EE0773}"/>
                    </a:ext>
                  </a:extLst>
                </p:cNvPr>
                <p:cNvPicPr/>
                <p:nvPr/>
              </p:nvPicPr>
              <p:blipFill>
                <a:blip r:embed="rId265"/>
                <a:stretch>
                  <a:fillRect/>
                </a:stretch>
              </p:blipFill>
              <p:spPr>
                <a:xfrm>
                  <a:off x="9895237" y="2708643"/>
                  <a:ext cx="9000" cy="9000"/>
                </a:xfrm>
                <a:prstGeom prst="rect">
                  <a:avLst/>
                </a:prstGeom>
              </p:spPr>
            </p:pic>
          </mc:Fallback>
        </mc:AlternateContent>
      </p:grpSp>
      <p:grpSp>
        <p:nvGrpSpPr>
          <p:cNvPr id="224" name="Gruppieren 223">
            <a:extLst>
              <a:ext uri="{FF2B5EF4-FFF2-40B4-BE49-F238E27FC236}">
                <a16:creationId xmlns:a16="http://schemas.microsoft.com/office/drawing/2014/main" id="{C36D4B82-60BF-426A-9E81-B0659135E1B7}"/>
              </a:ext>
            </a:extLst>
          </p:cNvPr>
          <p:cNvGrpSpPr/>
          <p:nvPr/>
        </p:nvGrpSpPr>
        <p:grpSpPr>
          <a:xfrm>
            <a:off x="10299877" y="2672643"/>
            <a:ext cx="998640" cy="324360"/>
            <a:chOff x="10299877" y="2672643"/>
            <a:chExt cx="998640" cy="324360"/>
          </a:xfrm>
        </p:grpSpPr>
        <mc:AlternateContent xmlns:mc="http://schemas.openxmlformats.org/markup-compatibility/2006" xmlns:p14="http://schemas.microsoft.com/office/powerpoint/2010/main">
          <mc:Choice Requires="p14">
            <p:contentPart p14:bwMode="auto" r:id="rId266">
              <p14:nvContentPartPr>
                <p14:cNvPr id="215" name="Freihand 214">
                  <a:extLst>
                    <a:ext uri="{FF2B5EF4-FFF2-40B4-BE49-F238E27FC236}">
                      <a16:creationId xmlns:a16="http://schemas.microsoft.com/office/drawing/2014/main" id="{9EB2322E-A72A-48EF-AC05-E88D689C01C4}"/>
                    </a:ext>
                  </a:extLst>
                </p14:cNvPr>
                <p14:cNvContentPartPr/>
                <p14:nvPr/>
              </p14:nvContentPartPr>
              <p14:xfrm>
                <a:off x="10299877" y="2770203"/>
                <a:ext cx="142560" cy="182520"/>
              </p14:xfrm>
            </p:contentPart>
          </mc:Choice>
          <mc:Fallback xmlns="">
            <p:pic>
              <p:nvPicPr>
                <p:cNvPr id="215" name="Freihand 214">
                  <a:extLst>
                    <a:ext uri="{FF2B5EF4-FFF2-40B4-BE49-F238E27FC236}">
                      <a16:creationId xmlns:a16="http://schemas.microsoft.com/office/drawing/2014/main" id="{9EB2322E-A72A-48EF-AC05-E88D689C01C4}"/>
                    </a:ext>
                  </a:extLst>
                </p:cNvPr>
                <p:cNvPicPr/>
                <p:nvPr/>
              </p:nvPicPr>
              <p:blipFill>
                <a:blip r:embed="rId267"/>
                <a:stretch>
                  <a:fillRect/>
                </a:stretch>
              </p:blipFill>
              <p:spPr>
                <a:xfrm>
                  <a:off x="10295557" y="2765883"/>
                  <a:ext cx="151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6" name="Freihand 215">
                  <a:extLst>
                    <a:ext uri="{FF2B5EF4-FFF2-40B4-BE49-F238E27FC236}">
                      <a16:creationId xmlns:a16="http://schemas.microsoft.com/office/drawing/2014/main" id="{1EA1EC96-EDDC-49A3-A83C-86E790901B78}"/>
                    </a:ext>
                  </a:extLst>
                </p14:cNvPr>
                <p14:cNvContentPartPr/>
                <p14:nvPr/>
              </p14:nvContentPartPr>
              <p14:xfrm>
                <a:off x="10573837" y="2795763"/>
                <a:ext cx="6120" cy="147600"/>
              </p14:xfrm>
            </p:contentPart>
          </mc:Choice>
          <mc:Fallback xmlns="">
            <p:pic>
              <p:nvPicPr>
                <p:cNvPr id="216" name="Freihand 215">
                  <a:extLst>
                    <a:ext uri="{FF2B5EF4-FFF2-40B4-BE49-F238E27FC236}">
                      <a16:creationId xmlns:a16="http://schemas.microsoft.com/office/drawing/2014/main" id="{1EA1EC96-EDDC-49A3-A83C-86E790901B78}"/>
                    </a:ext>
                  </a:extLst>
                </p:cNvPr>
                <p:cNvPicPr/>
                <p:nvPr/>
              </p:nvPicPr>
              <p:blipFill>
                <a:blip r:embed="rId269"/>
                <a:stretch>
                  <a:fillRect/>
                </a:stretch>
              </p:blipFill>
              <p:spPr>
                <a:xfrm>
                  <a:off x="10569517" y="2791443"/>
                  <a:ext cx="14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7" name="Freihand 216">
                  <a:extLst>
                    <a:ext uri="{FF2B5EF4-FFF2-40B4-BE49-F238E27FC236}">
                      <a16:creationId xmlns:a16="http://schemas.microsoft.com/office/drawing/2014/main" id="{57E8B6AA-6611-4423-B431-EECD5EF0A875}"/>
                    </a:ext>
                  </a:extLst>
                </p14:cNvPr>
                <p14:cNvContentPartPr/>
                <p14:nvPr/>
              </p14:nvContentPartPr>
              <p14:xfrm>
                <a:off x="10480237" y="2672643"/>
                <a:ext cx="149400" cy="146520"/>
              </p14:xfrm>
            </p:contentPart>
          </mc:Choice>
          <mc:Fallback xmlns="">
            <p:pic>
              <p:nvPicPr>
                <p:cNvPr id="217" name="Freihand 216">
                  <a:extLst>
                    <a:ext uri="{FF2B5EF4-FFF2-40B4-BE49-F238E27FC236}">
                      <a16:creationId xmlns:a16="http://schemas.microsoft.com/office/drawing/2014/main" id="{57E8B6AA-6611-4423-B431-EECD5EF0A875}"/>
                    </a:ext>
                  </a:extLst>
                </p:cNvPr>
                <p:cNvPicPr/>
                <p:nvPr/>
              </p:nvPicPr>
              <p:blipFill>
                <a:blip r:embed="rId271"/>
                <a:stretch>
                  <a:fillRect/>
                </a:stretch>
              </p:blipFill>
              <p:spPr>
                <a:xfrm>
                  <a:off x="10475917" y="2668323"/>
                  <a:ext cx="158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9" name="Freihand 218">
                  <a:extLst>
                    <a:ext uri="{FF2B5EF4-FFF2-40B4-BE49-F238E27FC236}">
                      <a16:creationId xmlns:a16="http://schemas.microsoft.com/office/drawing/2014/main" id="{28AC834A-AF0D-4F21-BFC4-C0F0D9A0D13E}"/>
                    </a:ext>
                  </a:extLst>
                </p14:cNvPr>
                <p14:cNvContentPartPr/>
                <p14:nvPr/>
              </p14:nvContentPartPr>
              <p14:xfrm>
                <a:off x="10809637" y="2844723"/>
                <a:ext cx="24840" cy="152280"/>
              </p14:xfrm>
            </p:contentPart>
          </mc:Choice>
          <mc:Fallback xmlns="">
            <p:pic>
              <p:nvPicPr>
                <p:cNvPr id="219" name="Freihand 218">
                  <a:extLst>
                    <a:ext uri="{FF2B5EF4-FFF2-40B4-BE49-F238E27FC236}">
                      <a16:creationId xmlns:a16="http://schemas.microsoft.com/office/drawing/2014/main" id="{28AC834A-AF0D-4F21-BFC4-C0F0D9A0D13E}"/>
                    </a:ext>
                  </a:extLst>
                </p:cNvPr>
                <p:cNvPicPr/>
                <p:nvPr/>
              </p:nvPicPr>
              <p:blipFill>
                <a:blip r:embed="rId273"/>
                <a:stretch>
                  <a:fillRect/>
                </a:stretch>
              </p:blipFill>
              <p:spPr>
                <a:xfrm>
                  <a:off x="10805317" y="2840403"/>
                  <a:ext cx="33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0" name="Freihand 219">
                  <a:extLst>
                    <a:ext uri="{FF2B5EF4-FFF2-40B4-BE49-F238E27FC236}">
                      <a16:creationId xmlns:a16="http://schemas.microsoft.com/office/drawing/2014/main" id="{D5FF79DF-D2ED-44AC-A0F6-16AD31368562}"/>
                    </a:ext>
                  </a:extLst>
                </p14:cNvPr>
                <p14:cNvContentPartPr/>
                <p14:nvPr/>
              </p14:nvContentPartPr>
              <p14:xfrm>
                <a:off x="10750957" y="2882163"/>
                <a:ext cx="166320" cy="34560"/>
              </p14:xfrm>
            </p:contentPart>
          </mc:Choice>
          <mc:Fallback xmlns="">
            <p:pic>
              <p:nvPicPr>
                <p:cNvPr id="220" name="Freihand 219">
                  <a:extLst>
                    <a:ext uri="{FF2B5EF4-FFF2-40B4-BE49-F238E27FC236}">
                      <a16:creationId xmlns:a16="http://schemas.microsoft.com/office/drawing/2014/main" id="{D5FF79DF-D2ED-44AC-A0F6-16AD31368562}"/>
                    </a:ext>
                  </a:extLst>
                </p:cNvPr>
                <p:cNvPicPr/>
                <p:nvPr/>
              </p:nvPicPr>
              <p:blipFill>
                <a:blip r:embed="rId275"/>
                <a:stretch>
                  <a:fillRect/>
                </a:stretch>
              </p:blipFill>
              <p:spPr>
                <a:xfrm>
                  <a:off x="10746637" y="2877843"/>
                  <a:ext cx="174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1" name="Freihand 220">
                  <a:extLst>
                    <a:ext uri="{FF2B5EF4-FFF2-40B4-BE49-F238E27FC236}">
                      <a16:creationId xmlns:a16="http://schemas.microsoft.com/office/drawing/2014/main" id="{5F86BF43-C970-40EE-BC5F-5D6D6C3C1208}"/>
                    </a:ext>
                  </a:extLst>
                </p14:cNvPr>
                <p14:cNvContentPartPr/>
                <p14:nvPr/>
              </p14:nvContentPartPr>
              <p14:xfrm>
                <a:off x="10977037" y="2795043"/>
                <a:ext cx="106200" cy="200520"/>
              </p14:xfrm>
            </p:contentPart>
          </mc:Choice>
          <mc:Fallback xmlns="">
            <p:pic>
              <p:nvPicPr>
                <p:cNvPr id="221" name="Freihand 220">
                  <a:extLst>
                    <a:ext uri="{FF2B5EF4-FFF2-40B4-BE49-F238E27FC236}">
                      <a16:creationId xmlns:a16="http://schemas.microsoft.com/office/drawing/2014/main" id="{5F86BF43-C970-40EE-BC5F-5D6D6C3C1208}"/>
                    </a:ext>
                  </a:extLst>
                </p:cNvPr>
                <p:cNvPicPr/>
                <p:nvPr/>
              </p:nvPicPr>
              <p:blipFill>
                <a:blip r:embed="rId277"/>
                <a:stretch>
                  <a:fillRect/>
                </a:stretch>
              </p:blipFill>
              <p:spPr>
                <a:xfrm>
                  <a:off x="10972717" y="2790723"/>
                  <a:ext cx="114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2" name="Freihand 221">
                  <a:extLst>
                    <a:ext uri="{FF2B5EF4-FFF2-40B4-BE49-F238E27FC236}">
                      <a16:creationId xmlns:a16="http://schemas.microsoft.com/office/drawing/2014/main" id="{E24020AD-8633-4996-ACA8-7B5EB3F9A23E}"/>
                    </a:ext>
                  </a:extLst>
                </p14:cNvPr>
                <p14:cNvContentPartPr/>
                <p14:nvPr/>
              </p14:nvContentPartPr>
              <p14:xfrm>
                <a:off x="10953277" y="2912763"/>
                <a:ext cx="158040" cy="10080"/>
              </p14:xfrm>
            </p:contentPart>
          </mc:Choice>
          <mc:Fallback xmlns="">
            <p:pic>
              <p:nvPicPr>
                <p:cNvPr id="222" name="Freihand 221">
                  <a:extLst>
                    <a:ext uri="{FF2B5EF4-FFF2-40B4-BE49-F238E27FC236}">
                      <a16:creationId xmlns:a16="http://schemas.microsoft.com/office/drawing/2014/main" id="{E24020AD-8633-4996-ACA8-7B5EB3F9A23E}"/>
                    </a:ext>
                  </a:extLst>
                </p:cNvPr>
                <p:cNvPicPr/>
                <p:nvPr/>
              </p:nvPicPr>
              <p:blipFill>
                <a:blip r:embed="rId279"/>
                <a:stretch>
                  <a:fillRect/>
                </a:stretch>
              </p:blipFill>
              <p:spPr>
                <a:xfrm>
                  <a:off x="10948957" y="2908443"/>
                  <a:ext cx="166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3" name="Freihand 222">
                  <a:extLst>
                    <a:ext uri="{FF2B5EF4-FFF2-40B4-BE49-F238E27FC236}">
                      <a16:creationId xmlns:a16="http://schemas.microsoft.com/office/drawing/2014/main" id="{7DE2A8A7-0CD5-4D98-8D5F-A6B9F5DF9C38}"/>
                    </a:ext>
                  </a:extLst>
                </p14:cNvPr>
                <p14:cNvContentPartPr/>
                <p14:nvPr/>
              </p14:nvContentPartPr>
              <p14:xfrm>
                <a:off x="11144437" y="2796483"/>
                <a:ext cx="154080" cy="154800"/>
              </p14:xfrm>
            </p:contentPart>
          </mc:Choice>
          <mc:Fallback xmlns="">
            <p:pic>
              <p:nvPicPr>
                <p:cNvPr id="223" name="Freihand 222">
                  <a:extLst>
                    <a:ext uri="{FF2B5EF4-FFF2-40B4-BE49-F238E27FC236}">
                      <a16:creationId xmlns:a16="http://schemas.microsoft.com/office/drawing/2014/main" id="{7DE2A8A7-0CD5-4D98-8D5F-A6B9F5DF9C38}"/>
                    </a:ext>
                  </a:extLst>
                </p:cNvPr>
                <p:cNvPicPr/>
                <p:nvPr/>
              </p:nvPicPr>
              <p:blipFill>
                <a:blip r:embed="rId281"/>
                <a:stretch>
                  <a:fillRect/>
                </a:stretch>
              </p:blipFill>
              <p:spPr>
                <a:xfrm>
                  <a:off x="11140117" y="2792163"/>
                  <a:ext cx="16272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225" name="Freihand 224">
                <a:extLst>
                  <a:ext uri="{FF2B5EF4-FFF2-40B4-BE49-F238E27FC236}">
                    <a16:creationId xmlns:a16="http://schemas.microsoft.com/office/drawing/2014/main" id="{AC19F565-B5E2-45F6-B7C8-E391FC693AAB}"/>
                  </a:ext>
                </a:extLst>
              </p14:cNvPr>
              <p14:cNvContentPartPr/>
              <p14:nvPr/>
            </p14:nvContentPartPr>
            <p14:xfrm>
              <a:off x="6525637" y="2655363"/>
              <a:ext cx="308160" cy="49320"/>
            </p14:xfrm>
          </p:contentPart>
        </mc:Choice>
        <mc:Fallback xmlns="">
          <p:pic>
            <p:nvPicPr>
              <p:cNvPr id="225" name="Freihand 224">
                <a:extLst>
                  <a:ext uri="{FF2B5EF4-FFF2-40B4-BE49-F238E27FC236}">
                    <a16:creationId xmlns:a16="http://schemas.microsoft.com/office/drawing/2014/main" id="{AC19F565-B5E2-45F6-B7C8-E391FC693AAB}"/>
                  </a:ext>
                </a:extLst>
              </p:cNvPr>
              <p:cNvPicPr/>
              <p:nvPr/>
            </p:nvPicPr>
            <p:blipFill>
              <a:blip r:embed="rId283"/>
              <a:stretch>
                <a:fillRect/>
              </a:stretch>
            </p:blipFill>
            <p:spPr>
              <a:xfrm>
                <a:off x="6521317" y="2651043"/>
                <a:ext cx="316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6" name="Freihand 225">
                <a:extLst>
                  <a:ext uri="{FF2B5EF4-FFF2-40B4-BE49-F238E27FC236}">
                    <a16:creationId xmlns:a16="http://schemas.microsoft.com/office/drawing/2014/main" id="{2532D76B-584E-488D-817E-608C0535C8C8}"/>
                  </a:ext>
                </a:extLst>
              </p14:cNvPr>
              <p14:cNvContentPartPr/>
              <p14:nvPr/>
            </p14:nvContentPartPr>
            <p14:xfrm>
              <a:off x="3658597" y="946803"/>
              <a:ext cx="1586520" cy="1039680"/>
            </p14:xfrm>
          </p:contentPart>
        </mc:Choice>
        <mc:Fallback xmlns="">
          <p:pic>
            <p:nvPicPr>
              <p:cNvPr id="226" name="Freihand 225">
                <a:extLst>
                  <a:ext uri="{FF2B5EF4-FFF2-40B4-BE49-F238E27FC236}">
                    <a16:creationId xmlns:a16="http://schemas.microsoft.com/office/drawing/2014/main" id="{2532D76B-584E-488D-817E-608C0535C8C8}"/>
                  </a:ext>
                </a:extLst>
              </p:cNvPr>
              <p:cNvPicPr/>
              <p:nvPr/>
            </p:nvPicPr>
            <p:blipFill>
              <a:blip r:embed="rId285"/>
              <a:stretch>
                <a:fillRect/>
              </a:stretch>
            </p:blipFill>
            <p:spPr>
              <a:xfrm>
                <a:off x="3654277" y="942483"/>
                <a:ext cx="1595160" cy="1048320"/>
              </a:xfrm>
              <a:prstGeom prst="rect">
                <a:avLst/>
              </a:prstGeom>
            </p:spPr>
          </p:pic>
        </mc:Fallback>
      </mc:AlternateContent>
      <p:grpSp>
        <p:nvGrpSpPr>
          <p:cNvPr id="246" name="Gruppieren 245">
            <a:extLst>
              <a:ext uri="{FF2B5EF4-FFF2-40B4-BE49-F238E27FC236}">
                <a16:creationId xmlns:a16="http://schemas.microsoft.com/office/drawing/2014/main" id="{449FDD7C-BD4C-42BD-B8C4-AE941E9CC3E7}"/>
              </a:ext>
            </a:extLst>
          </p:cNvPr>
          <p:cNvGrpSpPr/>
          <p:nvPr/>
        </p:nvGrpSpPr>
        <p:grpSpPr>
          <a:xfrm>
            <a:off x="5425117" y="1231203"/>
            <a:ext cx="1591560" cy="730800"/>
            <a:chOff x="5425117" y="1231203"/>
            <a:chExt cx="1591560" cy="730800"/>
          </a:xfrm>
        </p:grpSpPr>
        <mc:AlternateContent xmlns:mc="http://schemas.openxmlformats.org/markup-compatibility/2006" xmlns:p14="http://schemas.microsoft.com/office/powerpoint/2010/main">
          <mc:Choice Requires="p14">
            <p:contentPart p14:bwMode="auto" r:id="rId286">
              <p14:nvContentPartPr>
                <p14:cNvPr id="227" name="Freihand 226">
                  <a:extLst>
                    <a:ext uri="{FF2B5EF4-FFF2-40B4-BE49-F238E27FC236}">
                      <a16:creationId xmlns:a16="http://schemas.microsoft.com/office/drawing/2014/main" id="{9174856D-7DAA-4BA8-B05E-8A3FAA035904}"/>
                    </a:ext>
                  </a:extLst>
                </p14:cNvPr>
                <p14:cNvContentPartPr/>
                <p14:nvPr/>
              </p14:nvContentPartPr>
              <p14:xfrm>
                <a:off x="5425117" y="1778403"/>
                <a:ext cx="139680" cy="183600"/>
              </p14:xfrm>
            </p:contentPart>
          </mc:Choice>
          <mc:Fallback xmlns="">
            <p:pic>
              <p:nvPicPr>
                <p:cNvPr id="227" name="Freihand 226">
                  <a:extLst>
                    <a:ext uri="{FF2B5EF4-FFF2-40B4-BE49-F238E27FC236}">
                      <a16:creationId xmlns:a16="http://schemas.microsoft.com/office/drawing/2014/main" id="{9174856D-7DAA-4BA8-B05E-8A3FAA035904}"/>
                    </a:ext>
                  </a:extLst>
                </p:cNvPr>
                <p:cNvPicPr/>
                <p:nvPr/>
              </p:nvPicPr>
              <p:blipFill>
                <a:blip r:embed="rId287"/>
                <a:stretch>
                  <a:fillRect/>
                </a:stretch>
              </p:blipFill>
              <p:spPr>
                <a:xfrm>
                  <a:off x="5420797" y="1774083"/>
                  <a:ext cx="14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8" name="Freihand 227">
                  <a:extLst>
                    <a:ext uri="{FF2B5EF4-FFF2-40B4-BE49-F238E27FC236}">
                      <a16:creationId xmlns:a16="http://schemas.microsoft.com/office/drawing/2014/main" id="{740198C5-C77C-4B84-96DC-868C85DE176E}"/>
                    </a:ext>
                  </a:extLst>
                </p14:cNvPr>
                <p14:cNvContentPartPr/>
                <p14:nvPr/>
              </p14:nvContentPartPr>
              <p14:xfrm>
                <a:off x="5595397" y="1639443"/>
                <a:ext cx="112320" cy="82800"/>
              </p14:xfrm>
            </p:contentPart>
          </mc:Choice>
          <mc:Fallback xmlns="">
            <p:pic>
              <p:nvPicPr>
                <p:cNvPr id="228" name="Freihand 227">
                  <a:extLst>
                    <a:ext uri="{FF2B5EF4-FFF2-40B4-BE49-F238E27FC236}">
                      <a16:creationId xmlns:a16="http://schemas.microsoft.com/office/drawing/2014/main" id="{740198C5-C77C-4B84-96DC-868C85DE176E}"/>
                    </a:ext>
                  </a:extLst>
                </p:cNvPr>
                <p:cNvPicPr/>
                <p:nvPr/>
              </p:nvPicPr>
              <p:blipFill>
                <a:blip r:embed="rId289"/>
                <a:stretch>
                  <a:fillRect/>
                </a:stretch>
              </p:blipFill>
              <p:spPr>
                <a:xfrm>
                  <a:off x="5591077" y="1635123"/>
                  <a:ext cx="120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0" name="Freihand 229">
                  <a:extLst>
                    <a:ext uri="{FF2B5EF4-FFF2-40B4-BE49-F238E27FC236}">
                      <a16:creationId xmlns:a16="http://schemas.microsoft.com/office/drawing/2014/main" id="{3D6DAA8D-B1E7-4D12-A595-B4BF51F16F66}"/>
                    </a:ext>
                  </a:extLst>
                </p14:cNvPr>
                <p14:cNvContentPartPr/>
                <p14:nvPr/>
              </p14:nvContentPartPr>
              <p14:xfrm>
                <a:off x="5614837" y="1767603"/>
                <a:ext cx="16920" cy="65520"/>
              </p14:xfrm>
            </p:contentPart>
          </mc:Choice>
          <mc:Fallback xmlns="">
            <p:pic>
              <p:nvPicPr>
                <p:cNvPr id="230" name="Freihand 229">
                  <a:extLst>
                    <a:ext uri="{FF2B5EF4-FFF2-40B4-BE49-F238E27FC236}">
                      <a16:creationId xmlns:a16="http://schemas.microsoft.com/office/drawing/2014/main" id="{3D6DAA8D-B1E7-4D12-A595-B4BF51F16F66}"/>
                    </a:ext>
                  </a:extLst>
                </p:cNvPr>
                <p:cNvPicPr/>
                <p:nvPr/>
              </p:nvPicPr>
              <p:blipFill>
                <a:blip r:embed="rId291"/>
                <a:stretch>
                  <a:fillRect/>
                </a:stretch>
              </p:blipFill>
              <p:spPr>
                <a:xfrm>
                  <a:off x="5610517" y="1763283"/>
                  <a:ext cx="25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1" name="Freihand 230">
                  <a:extLst>
                    <a:ext uri="{FF2B5EF4-FFF2-40B4-BE49-F238E27FC236}">
                      <a16:creationId xmlns:a16="http://schemas.microsoft.com/office/drawing/2014/main" id="{A9B10ECA-0C02-41AB-A928-886C9B1D02D2}"/>
                    </a:ext>
                  </a:extLst>
                </p14:cNvPr>
                <p14:cNvContentPartPr/>
                <p14:nvPr/>
              </p14:nvContentPartPr>
              <p14:xfrm>
                <a:off x="5566237" y="1731603"/>
                <a:ext cx="118800" cy="102240"/>
              </p14:xfrm>
            </p:contentPart>
          </mc:Choice>
          <mc:Fallback xmlns="">
            <p:pic>
              <p:nvPicPr>
                <p:cNvPr id="231" name="Freihand 230">
                  <a:extLst>
                    <a:ext uri="{FF2B5EF4-FFF2-40B4-BE49-F238E27FC236}">
                      <a16:creationId xmlns:a16="http://schemas.microsoft.com/office/drawing/2014/main" id="{A9B10ECA-0C02-41AB-A928-886C9B1D02D2}"/>
                    </a:ext>
                  </a:extLst>
                </p:cNvPr>
                <p:cNvPicPr/>
                <p:nvPr/>
              </p:nvPicPr>
              <p:blipFill>
                <a:blip r:embed="rId293"/>
                <a:stretch>
                  <a:fillRect/>
                </a:stretch>
              </p:blipFill>
              <p:spPr>
                <a:xfrm>
                  <a:off x="5561917" y="1727283"/>
                  <a:ext cx="12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3" name="Freihand 232">
                  <a:extLst>
                    <a:ext uri="{FF2B5EF4-FFF2-40B4-BE49-F238E27FC236}">
                      <a16:creationId xmlns:a16="http://schemas.microsoft.com/office/drawing/2014/main" id="{EC1BD062-8738-4B6B-B66E-77FECD0E9867}"/>
                    </a:ext>
                  </a:extLst>
                </p14:cNvPr>
                <p14:cNvContentPartPr/>
                <p14:nvPr/>
              </p14:nvContentPartPr>
              <p14:xfrm>
                <a:off x="5734717" y="1607403"/>
                <a:ext cx="78840" cy="205200"/>
              </p14:xfrm>
            </p:contentPart>
          </mc:Choice>
          <mc:Fallback xmlns="">
            <p:pic>
              <p:nvPicPr>
                <p:cNvPr id="233" name="Freihand 232">
                  <a:extLst>
                    <a:ext uri="{FF2B5EF4-FFF2-40B4-BE49-F238E27FC236}">
                      <a16:creationId xmlns:a16="http://schemas.microsoft.com/office/drawing/2014/main" id="{EC1BD062-8738-4B6B-B66E-77FECD0E9867}"/>
                    </a:ext>
                  </a:extLst>
                </p:cNvPr>
                <p:cNvPicPr/>
                <p:nvPr/>
              </p:nvPicPr>
              <p:blipFill>
                <a:blip r:embed="rId295"/>
                <a:stretch>
                  <a:fillRect/>
                </a:stretch>
              </p:blipFill>
              <p:spPr>
                <a:xfrm>
                  <a:off x="5730397" y="1603083"/>
                  <a:ext cx="87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4" name="Freihand 233">
                  <a:extLst>
                    <a:ext uri="{FF2B5EF4-FFF2-40B4-BE49-F238E27FC236}">
                      <a16:creationId xmlns:a16="http://schemas.microsoft.com/office/drawing/2014/main" id="{E5669DDC-7AE2-438F-A6EC-BF8474C7B549}"/>
                    </a:ext>
                  </a:extLst>
                </p14:cNvPr>
                <p14:cNvContentPartPr/>
                <p14:nvPr/>
              </p14:nvContentPartPr>
              <p14:xfrm>
                <a:off x="5871877" y="1623243"/>
                <a:ext cx="118080" cy="189000"/>
              </p14:xfrm>
            </p:contentPart>
          </mc:Choice>
          <mc:Fallback xmlns="">
            <p:pic>
              <p:nvPicPr>
                <p:cNvPr id="234" name="Freihand 233">
                  <a:extLst>
                    <a:ext uri="{FF2B5EF4-FFF2-40B4-BE49-F238E27FC236}">
                      <a16:creationId xmlns:a16="http://schemas.microsoft.com/office/drawing/2014/main" id="{E5669DDC-7AE2-438F-A6EC-BF8474C7B549}"/>
                    </a:ext>
                  </a:extLst>
                </p:cNvPr>
                <p:cNvPicPr/>
                <p:nvPr/>
              </p:nvPicPr>
              <p:blipFill>
                <a:blip r:embed="rId297"/>
                <a:stretch>
                  <a:fillRect/>
                </a:stretch>
              </p:blipFill>
              <p:spPr>
                <a:xfrm>
                  <a:off x="5867557" y="1618923"/>
                  <a:ext cx="126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5" name="Freihand 234">
                  <a:extLst>
                    <a:ext uri="{FF2B5EF4-FFF2-40B4-BE49-F238E27FC236}">
                      <a16:creationId xmlns:a16="http://schemas.microsoft.com/office/drawing/2014/main" id="{0159F03C-6A62-4604-8A7D-A80D4E53E243}"/>
                    </a:ext>
                  </a:extLst>
                </p14:cNvPr>
                <p14:cNvContentPartPr/>
                <p14:nvPr/>
              </p14:nvContentPartPr>
              <p14:xfrm>
                <a:off x="6047557" y="1656003"/>
                <a:ext cx="27720" cy="52920"/>
              </p14:xfrm>
            </p:contentPart>
          </mc:Choice>
          <mc:Fallback xmlns="">
            <p:pic>
              <p:nvPicPr>
                <p:cNvPr id="235" name="Freihand 234">
                  <a:extLst>
                    <a:ext uri="{FF2B5EF4-FFF2-40B4-BE49-F238E27FC236}">
                      <a16:creationId xmlns:a16="http://schemas.microsoft.com/office/drawing/2014/main" id="{0159F03C-6A62-4604-8A7D-A80D4E53E243}"/>
                    </a:ext>
                  </a:extLst>
                </p:cNvPr>
                <p:cNvPicPr/>
                <p:nvPr/>
              </p:nvPicPr>
              <p:blipFill>
                <a:blip r:embed="rId299"/>
                <a:stretch>
                  <a:fillRect/>
                </a:stretch>
              </p:blipFill>
              <p:spPr>
                <a:xfrm>
                  <a:off x="6043237" y="1651683"/>
                  <a:ext cx="36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7" name="Freihand 236">
                  <a:extLst>
                    <a:ext uri="{FF2B5EF4-FFF2-40B4-BE49-F238E27FC236}">
                      <a16:creationId xmlns:a16="http://schemas.microsoft.com/office/drawing/2014/main" id="{56707292-DD27-4960-B373-E1D98DCE64E6}"/>
                    </a:ext>
                  </a:extLst>
                </p14:cNvPr>
                <p14:cNvContentPartPr/>
                <p14:nvPr/>
              </p14:nvContentPartPr>
              <p14:xfrm>
                <a:off x="6141517" y="1478523"/>
                <a:ext cx="131040" cy="164160"/>
              </p14:xfrm>
            </p:contentPart>
          </mc:Choice>
          <mc:Fallback xmlns="">
            <p:pic>
              <p:nvPicPr>
                <p:cNvPr id="237" name="Freihand 236">
                  <a:extLst>
                    <a:ext uri="{FF2B5EF4-FFF2-40B4-BE49-F238E27FC236}">
                      <a16:creationId xmlns:a16="http://schemas.microsoft.com/office/drawing/2014/main" id="{56707292-DD27-4960-B373-E1D98DCE64E6}"/>
                    </a:ext>
                  </a:extLst>
                </p:cNvPr>
                <p:cNvPicPr/>
                <p:nvPr/>
              </p:nvPicPr>
              <p:blipFill>
                <a:blip r:embed="rId301"/>
                <a:stretch>
                  <a:fillRect/>
                </a:stretch>
              </p:blipFill>
              <p:spPr>
                <a:xfrm>
                  <a:off x="6137197" y="1474203"/>
                  <a:ext cx="139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8" name="Freihand 237">
                  <a:extLst>
                    <a:ext uri="{FF2B5EF4-FFF2-40B4-BE49-F238E27FC236}">
                      <a16:creationId xmlns:a16="http://schemas.microsoft.com/office/drawing/2014/main" id="{71D234A0-2CA1-403B-A3B8-F202BC4CE3F2}"/>
                    </a:ext>
                  </a:extLst>
                </p14:cNvPr>
                <p14:cNvContentPartPr/>
                <p14:nvPr/>
              </p14:nvContentPartPr>
              <p14:xfrm>
                <a:off x="6314317" y="1585443"/>
                <a:ext cx="6840" cy="75240"/>
              </p14:xfrm>
            </p:contentPart>
          </mc:Choice>
          <mc:Fallback xmlns="">
            <p:pic>
              <p:nvPicPr>
                <p:cNvPr id="238" name="Freihand 237">
                  <a:extLst>
                    <a:ext uri="{FF2B5EF4-FFF2-40B4-BE49-F238E27FC236}">
                      <a16:creationId xmlns:a16="http://schemas.microsoft.com/office/drawing/2014/main" id="{71D234A0-2CA1-403B-A3B8-F202BC4CE3F2}"/>
                    </a:ext>
                  </a:extLst>
                </p:cNvPr>
                <p:cNvPicPr/>
                <p:nvPr/>
              </p:nvPicPr>
              <p:blipFill>
                <a:blip r:embed="rId303"/>
                <a:stretch>
                  <a:fillRect/>
                </a:stretch>
              </p:blipFill>
              <p:spPr>
                <a:xfrm>
                  <a:off x="6309997" y="1581123"/>
                  <a:ext cx="15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9" name="Freihand 238">
                  <a:extLst>
                    <a:ext uri="{FF2B5EF4-FFF2-40B4-BE49-F238E27FC236}">
                      <a16:creationId xmlns:a16="http://schemas.microsoft.com/office/drawing/2014/main" id="{DADD7435-9861-4C2B-ABCB-360E8CBB5A1F}"/>
                    </a:ext>
                  </a:extLst>
                </p14:cNvPr>
                <p14:cNvContentPartPr/>
                <p14:nvPr/>
              </p14:nvContentPartPr>
              <p14:xfrm>
                <a:off x="6408997" y="1394643"/>
                <a:ext cx="117000" cy="171360"/>
              </p14:xfrm>
            </p:contentPart>
          </mc:Choice>
          <mc:Fallback xmlns="">
            <p:pic>
              <p:nvPicPr>
                <p:cNvPr id="239" name="Freihand 238">
                  <a:extLst>
                    <a:ext uri="{FF2B5EF4-FFF2-40B4-BE49-F238E27FC236}">
                      <a16:creationId xmlns:a16="http://schemas.microsoft.com/office/drawing/2014/main" id="{DADD7435-9861-4C2B-ABCB-360E8CBB5A1F}"/>
                    </a:ext>
                  </a:extLst>
                </p:cNvPr>
                <p:cNvPicPr/>
                <p:nvPr/>
              </p:nvPicPr>
              <p:blipFill>
                <a:blip r:embed="rId305"/>
                <a:stretch>
                  <a:fillRect/>
                </a:stretch>
              </p:blipFill>
              <p:spPr>
                <a:xfrm>
                  <a:off x="6404677" y="1390323"/>
                  <a:ext cx="125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40" name="Freihand 239">
                  <a:extLst>
                    <a:ext uri="{FF2B5EF4-FFF2-40B4-BE49-F238E27FC236}">
                      <a16:creationId xmlns:a16="http://schemas.microsoft.com/office/drawing/2014/main" id="{65CB4C1B-28B9-42C2-B946-9C52796137A1}"/>
                    </a:ext>
                  </a:extLst>
                </p14:cNvPr>
                <p14:cNvContentPartPr/>
                <p14:nvPr/>
              </p14:nvContentPartPr>
              <p14:xfrm>
                <a:off x="6558397" y="1438203"/>
                <a:ext cx="22680" cy="96120"/>
              </p14:xfrm>
            </p:contentPart>
          </mc:Choice>
          <mc:Fallback xmlns="">
            <p:pic>
              <p:nvPicPr>
                <p:cNvPr id="240" name="Freihand 239">
                  <a:extLst>
                    <a:ext uri="{FF2B5EF4-FFF2-40B4-BE49-F238E27FC236}">
                      <a16:creationId xmlns:a16="http://schemas.microsoft.com/office/drawing/2014/main" id="{65CB4C1B-28B9-42C2-B946-9C52796137A1}"/>
                    </a:ext>
                  </a:extLst>
                </p:cNvPr>
                <p:cNvPicPr/>
                <p:nvPr/>
              </p:nvPicPr>
              <p:blipFill>
                <a:blip r:embed="rId307"/>
                <a:stretch>
                  <a:fillRect/>
                </a:stretch>
              </p:blipFill>
              <p:spPr>
                <a:xfrm>
                  <a:off x="6554077" y="1433883"/>
                  <a:ext cx="3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1" name="Freihand 240">
                  <a:extLst>
                    <a:ext uri="{FF2B5EF4-FFF2-40B4-BE49-F238E27FC236}">
                      <a16:creationId xmlns:a16="http://schemas.microsoft.com/office/drawing/2014/main" id="{22B5B0D0-833D-42CF-BFF7-2C6333C67194}"/>
                    </a:ext>
                  </a:extLst>
                </p14:cNvPr>
                <p14:cNvContentPartPr/>
                <p14:nvPr/>
              </p14:nvContentPartPr>
              <p14:xfrm>
                <a:off x="6529597" y="1449723"/>
                <a:ext cx="84600" cy="29160"/>
              </p14:xfrm>
            </p:contentPart>
          </mc:Choice>
          <mc:Fallback xmlns="">
            <p:pic>
              <p:nvPicPr>
                <p:cNvPr id="241" name="Freihand 240">
                  <a:extLst>
                    <a:ext uri="{FF2B5EF4-FFF2-40B4-BE49-F238E27FC236}">
                      <a16:creationId xmlns:a16="http://schemas.microsoft.com/office/drawing/2014/main" id="{22B5B0D0-833D-42CF-BFF7-2C6333C67194}"/>
                    </a:ext>
                  </a:extLst>
                </p:cNvPr>
                <p:cNvPicPr/>
                <p:nvPr/>
              </p:nvPicPr>
              <p:blipFill>
                <a:blip r:embed="rId309"/>
                <a:stretch>
                  <a:fillRect/>
                </a:stretch>
              </p:blipFill>
              <p:spPr>
                <a:xfrm>
                  <a:off x="6525277" y="1445403"/>
                  <a:ext cx="93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2" name="Freihand 241">
                  <a:extLst>
                    <a:ext uri="{FF2B5EF4-FFF2-40B4-BE49-F238E27FC236}">
                      <a16:creationId xmlns:a16="http://schemas.microsoft.com/office/drawing/2014/main" id="{5B597268-0E66-4C73-995B-53399A15B6EE}"/>
                    </a:ext>
                  </a:extLst>
                </p14:cNvPr>
                <p14:cNvContentPartPr/>
                <p14:nvPr/>
              </p14:nvContentPartPr>
              <p14:xfrm>
                <a:off x="6654517" y="1361523"/>
                <a:ext cx="93960" cy="151560"/>
              </p14:xfrm>
            </p:contentPart>
          </mc:Choice>
          <mc:Fallback xmlns="">
            <p:pic>
              <p:nvPicPr>
                <p:cNvPr id="242" name="Freihand 241">
                  <a:extLst>
                    <a:ext uri="{FF2B5EF4-FFF2-40B4-BE49-F238E27FC236}">
                      <a16:creationId xmlns:a16="http://schemas.microsoft.com/office/drawing/2014/main" id="{5B597268-0E66-4C73-995B-53399A15B6EE}"/>
                    </a:ext>
                  </a:extLst>
                </p:cNvPr>
                <p:cNvPicPr/>
                <p:nvPr/>
              </p:nvPicPr>
              <p:blipFill>
                <a:blip r:embed="rId311"/>
                <a:stretch>
                  <a:fillRect/>
                </a:stretch>
              </p:blipFill>
              <p:spPr>
                <a:xfrm>
                  <a:off x="6650197" y="1357203"/>
                  <a:ext cx="102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3" name="Freihand 242">
                  <a:extLst>
                    <a:ext uri="{FF2B5EF4-FFF2-40B4-BE49-F238E27FC236}">
                      <a16:creationId xmlns:a16="http://schemas.microsoft.com/office/drawing/2014/main" id="{1932219B-D99D-4E0D-B3A6-B3BFC84D179F}"/>
                    </a:ext>
                  </a:extLst>
                </p14:cNvPr>
                <p14:cNvContentPartPr/>
                <p14:nvPr/>
              </p14:nvContentPartPr>
              <p14:xfrm>
                <a:off x="6638317" y="1454403"/>
                <a:ext cx="141840" cy="43560"/>
              </p14:xfrm>
            </p:contentPart>
          </mc:Choice>
          <mc:Fallback xmlns="">
            <p:pic>
              <p:nvPicPr>
                <p:cNvPr id="243" name="Freihand 242">
                  <a:extLst>
                    <a:ext uri="{FF2B5EF4-FFF2-40B4-BE49-F238E27FC236}">
                      <a16:creationId xmlns:a16="http://schemas.microsoft.com/office/drawing/2014/main" id="{1932219B-D99D-4E0D-B3A6-B3BFC84D179F}"/>
                    </a:ext>
                  </a:extLst>
                </p:cNvPr>
                <p:cNvPicPr/>
                <p:nvPr/>
              </p:nvPicPr>
              <p:blipFill>
                <a:blip r:embed="rId313"/>
                <a:stretch>
                  <a:fillRect/>
                </a:stretch>
              </p:blipFill>
              <p:spPr>
                <a:xfrm>
                  <a:off x="6633997" y="1450083"/>
                  <a:ext cx="150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4" name="Freihand 243">
                  <a:extLst>
                    <a:ext uri="{FF2B5EF4-FFF2-40B4-BE49-F238E27FC236}">
                      <a16:creationId xmlns:a16="http://schemas.microsoft.com/office/drawing/2014/main" id="{DF998AAF-7C35-4E0E-8CCE-8F71E9F59BB2}"/>
                    </a:ext>
                  </a:extLst>
                </p14:cNvPr>
                <p14:cNvContentPartPr/>
                <p14:nvPr/>
              </p14:nvContentPartPr>
              <p14:xfrm>
                <a:off x="6776197" y="1315803"/>
                <a:ext cx="149760" cy="145800"/>
              </p14:xfrm>
            </p:contentPart>
          </mc:Choice>
          <mc:Fallback xmlns="">
            <p:pic>
              <p:nvPicPr>
                <p:cNvPr id="244" name="Freihand 243">
                  <a:extLst>
                    <a:ext uri="{FF2B5EF4-FFF2-40B4-BE49-F238E27FC236}">
                      <a16:creationId xmlns:a16="http://schemas.microsoft.com/office/drawing/2014/main" id="{DF998AAF-7C35-4E0E-8CCE-8F71E9F59BB2}"/>
                    </a:ext>
                  </a:extLst>
                </p:cNvPr>
                <p:cNvPicPr/>
                <p:nvPr/>
              </p:nvPicPr>
              <p:blipFill>
                <a:blip r:embed="rId315"/>
                <a:stretch>
                  <a:fillRect/>
                </a:stretch>
              </p:blipFill>
              <p:spPr>
                <a:xfrm>
                  <a:off x="6771877" y="1311483"/>
                  <a:ext cx="158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5" name="Freihand 244">
                  <a:extLst>
                    <a:ext uri="{FF2B5EF4-FFF2-40B4-BE49-F238E27FC236}">
                      <a16:creationId xmlns:a16="http://schemas.microsoft.com/office/drawing/2014/main" id="{725CF529-06FF-4651-9CE1-BC702EA82A84}"/>
                    </a:ext>
                  </a:extLst>
                </p14:cNvPr>
                <p14:cNvContentPartPr/>
                <p14:nvPr/>
              </p14:nvContentPartPr>
              <p14:xfrm>
                <a:off x="6942517" y="1231203"/>
                <a:ext cx="74160" cy="315360"/>
              </p14:xfrm>
            </p:contentPart>
          </mc:Choice>
          <mc:Fallback xmlns="">
            <p:pic>
              <p:nvPicPr>
                <p:cNvPr id="245" name="Freihand 244">
                  <a:extLst>
                    <a:ext uri="{FF2B5EF4-FFF2-40B4-BE49-F238E27FC236}">
                      <a16:creationId xmlns:a16="http://schemas.microsoft.com/office/drawing/2014/main" id="{725CF529-06FF-4651-9CE1-BC702EA82A84}"/>
                    </a:ext>
                  </a:extLst>
                </p:cNvPr>
                <p:cNvPicPr/>
                <p:nvPr/>
              </p:nvPicPr>
              <p:blipFill>
                <a:blip r:embed="rId317"/>
                <a:stretch>
                  <a:fillRect/>
                </a:stretch>
              </p:blipFill>
              <p:spPr>
                <a:xfrm>
                  <a:off x="6938197" y="1226883"/>
                  <a:ext cx="82800" cy="324000"/>
                </a:xfrm>
                <a:prstGeom prst="rect">
                  <a:avLst/>
                </a:prstGeom>
              </p:spPr>
            </p:pic>
          </mc:Fallback>
        </mc:AlternateContent>
      </p:grpSp>
      <p:grpSp>
        <p:nvGrpSpPr>
          <p:cNvPr id="271" name="Gruppieren 270">
            <a:extLst>
              <a:ext uri="{FF2B5EF4-FFF2-40B4-BE49-F238E27FC236}">
                <a16:creationId xmlns:a16="http://schemas.microsoft.com/office/drawing/2014/main" id="{C3DC49FA-1265-48C7-B674-BDA576314B0C}"/>
              </a:ext>
            </a:extLst>
          </p:cNvPr>
          <p:cNvGrpSpPr/>
          <p:nvPr/>
        </p:nvGrpSpPr>
        <p:grpSpPr>
          <a:xfrm>
            <a:off x="745117" y="1168563"/>
            <a:ext cx="3513960" cy="1165320"/>
            <a:chOff x="745117" y="1168563"/>
            <a:chExt cx="3513960" cy="1165320"/>
          </a:xfrm>
        </p:grpSpPr>
        <mc:AlternateContent xmlns:mc="http://schemas.openxmlformats.org/markup-compatibility/2006" xmlns:p14="http://schemas.microsoft.com/office/powerpoint/2010/main">
          <mc:Choice Requires="p14">
            <p:contentPart p14:bwMode="auto" r:id="rId318">
              <p14:nvContentPartPr>
                <p14:cNvPr id="247" name="Freihand 246">
                  <a:extLst>
                    <a:ext uri="{FF2B5EF4-FFF2-40B4-BE49-F238E27FC236}">
                      <a16:creationId xmlns:a16="http://schemas.microsoft.com/office/drawing/2014/main" id="{E4770D5B-B3AE-4753-A0F8-8BCA2AC1DCC4}"/>
                    </a:ext>
                  </a:extLst>
                </p14:cNvPr>
                <p14:cNvContentPartPr/>
                <p14:nvPr/>
              </p14:nvContentPartPr>
              <p14:xfrm>
                <a:off x="1938877" y="1465203"/>
                <a:ext cx="98640" cy="11520"/>
              </p14:xfrm>
            </p:contentPart>
          </mc:Choice>
          <mc:Fallback xmlns="">
            <p:pic>
              <p:nvPicPr>
                <p:cNvPr id="247" name="Freihand 246">
                  <a:extLst>
                    <a:ext uri="{FF2B5EF4-FFF2-40B4-BE49-F238E27FC236}">
                      <a16:creationId xmlns:a16="http://schemas.microsoft.com/office/drawing/2014/main" id="{E4770D5B-B3AE-4753-A0F8-8BCA2AC1DCC4}"/>
                    </a:ext>
                  </a:extLst>
                </p:cNvPr>
                <p:cNvPicPr/>
                <p:nvPr/>
              </p:nvPicPr>
              <p:blipFill>
                <a:blip r:embed="rId319"/>
                <a:stretch>
                  <a:fillRect/>
                </a:stretch>
              </p:blipFill>
              <p:spPr>
                <a:xfrm>
                  <a:off x="1934557" y="1460883"/>
                  <a:ext cx="107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8" name="Freihand 247">
                  <a:extLst>
                    <a:ext uri="{FF2B5EF4-FFF2-40B4-BE49-F238E27FC236}">
                      <a16:creationId xmlns:a16="http://schemas.microsoft.com/office/drawing/2014/main" id="{7D4C441E-1944-4CC0-BFF1-55CD5C6D1177}"/>
                    </a:ext>
                  </a:extLst>
                </p14:cNvPr>
                <p14:cNvContentPartPr/>
                <p14:nvPr/>
              </p14:nvContentPartPr>
              <p14:xfrm>
                <a:off x="2100157" y="1405803"/>
                <a:ext cx="405720" cy="46080"/>
              </p14:xfrm>
            </p:contentPart>
          </mc:Choice>
          <mc:Fallback xmlns="">
            <p:pic>
              <p:nvPicPr>
                <p:cNvPr id="248" name="Freihand 247">
                  <a:extLst>
                    <a:ext uri="{FF2B5EF4-FFF2-40B4-BE49-F238E27FC236}">
                      <a16:creationId xmlns:a16="http://schemas.microsoft.com/office/drawing/2014/main" id="{7D4C441E-1944-4CC0-BFF1-55CD5C6D1177}"/>
                    </a:ext>
                  </a:extLst>
                </p:cNvPr>
                <p:cNvPicPr/>
                <p:nvPr/>
              </p:nvPicPr>
              <p:blipFill>
                <a:blip r:embed="rId321"/>
                <a:stretch>
                  <a:fillRect/>
                </a:stretch>
              </p:blipFill>
              <p:spPr>
                <a:xfrm>
                  <a:off x="2095837" y="1401483"/>
                  <a:ext cx="414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9" name="Freihand 248">
                  <a:extLst>
                    <a:ext uri="{FF2B5EF4-FFF2-40B4-BE49-F238E27FC236}">
                      <a16:creationId xmlns:a16="http://schemas.microsoft.com/office/drawing/2014/main" id="{76C75756-B01F-4214-8DBB-E114382ED897}"/>
                    </a:ext>
                  </a:extLst>
                </p14:cNvPr>
                <p14:cNvContentPartPr/>
                <p14:nvPr/>
              </p14:nvContentPartPr>
              <p14:xfrm>
                <a:off x="2658877" y="1371603"/>
                <a:ext cx="376920" cy="12960"/>
              </p14:xfrm>
            </p:contentPart>
          </mc:Choice>
          <mc:Fallback xmlns="">
            <p:pic>
              <p:nvPicPr>
                <p:cNvPr id="249" name="Freihand 248">
                  <a:extLst>
                    <a:ext uri="{FF2B5EF4-FFF2-40B4-BE49-F238E27FC236}">
                      <a16:creationId xmlns:a16="http://schemas.microsoft.com/office/drawing/2014/main" id="{76C75756-B01F-4214-8DBB-E114382ED897}"/>
                    </a:ext>
                  </a:extLst>
                </p:cNvPr>
                <p:cNvPicPr/>
                <p:nvPr/>
              </p:nvPicPr>
              <p:blipFill>
                <a:blip r:embed="rId323"/>
                <a:stretch>
                  <a:fillRect/>
                </a:stretch>
              </p:blipFill>
              <p:spPr>
                <a:xfrm>
                  <a:off x="2654557" y="1367283"/>
                  <a:ext cx="38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1" name="Freihand 250">
                  <a:extLst>
                    <a:ext uri="{FF2B5EF4-FFF2-40B4-BE49-F238E27FC236}">
                      <a16:creationId xmlns:a16="http://schemas.microsoft.com/office/drawing/2014/main" id="{74F0BB62-F587-4C85-93B1-8F8A57D8AB3B}"/>
                    </a:ext>
                  </a:extLst>
                </p14:cNvPr>
                <p14:cNvContentPartPr/>
                <p14:nvPr/>
              </p14:nvContentPartPr>
              <p14:xfrm>
                <a:off x="3073237" y="1385283"/>
                <a:ext cx="221400" cy="13320"/>
              </p14:xfrm>
            </p:contentPart>
          </mc:Choice>
          <mc:Fallback xmlns="">
            <p:pic>
              <p:nvPicPr>
                <p:cNvPr id="251" name="Freihand 250">
                  <a:extLst>
                    <a:ext uri="{FF2B5EF4-FFF2-40B4-BE49-F238E27FC236}">
                      <a16:creationId xmlns:a16="http://schemas.microsoft.com/office/drawing/2014/main" id="{74F0BB62-F587-4C85-93B1-8F8A57D8AB3B}"/>
                    </a:ext>
                  </a:extLst>
                </p:cNvPr>
                <p:cNvPicPr/>
                <p:nvPr/>
              </p:nvPicPr>
              <p:blipFill>
                <a:blip r:embed="rId325"/>
                <a:stretch>
                  <a:fillRect/>
                </a:stretch>
              </p:blipFill>
              <p:spPr>
                <a:xfrm>
                  <a:off x="3068917" y="1380963"/>
                  <a:ext cx="230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2" name="Freihand 251">
                  <a:extLst>
                    <a:ext uri="{FF2B5EF4-FFF2-40B4-BE49-F238E27FC236}">
                      <a16:creationId xmlns:a16="http://schemas.microsoft.com/office/drawing/2014/main" id="{76A318DF-818A-4EBC-93E8-BE45DA04C086}"/>
                    </a:ext>
                  </a:extLst>
                </p14:cNvPr>
                <p14:cNvContentPartPr/>
                <p14:nvPr/>
              </p14:nvContentPartPr>
              <p14:xfrm>
                <a:off x="3595957" y="1418043"/>
                <a:ext cx="663120" cy="21240"/>
              </p14:xfrm>
            </p:contentPart>
          </mc:Choice>
          <mc:Fallback xmlns="">
            <p:pic>
              <p:nvPicPr>
                <p:cNvPr id="252" name="Freihand 251">
                  <a:extLst>
                    <a:ext uri="{FF2B5EF4-FFF2-40B4-BE49-F238E27FC236}">
                      <a16:creationId xmlns:a16="http://schemas.microsoft.com/office/drawing/2014/main" id="{76A318DF-818A-4EBC-93E8-BE45DA04C086}"/>
                    </a:ext>
                  </a:extLst>
                </p:cNvPr>
                <p:cNvPicPr/>
                <p:nvPr/>
              </p:nvPicPr>
              <p:blipFill>
                <a:blip r:embed="rId327"/>
                <a:stretch>
                  <a:fillRect/>
                </a:stretch>
              </p:blipFill>
              <p:spPr>
                <a:xfrm>
                  <a:off x="3591637" y="1413723"/>
                  <a:ext cx="671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4" name="Freihand 253">
                  <a:extLst>
                    <a:ext uri="{FF2B5EF4-FFF2-40B4-BE49-F238E27FC236}">
                      <a16:creationId xmlns:a16="http://schemas.microsoft.com/office/drawing/2014/main" id="{156223DA-8395-4919-B586-7FC9297E9C4E}"/>
                    </a:ext>
                  </a:extLst>
                </p14:cNvPr>
                <p14:cNvContentPartPr/>
                <p14:nvPr/>
              </p14:nvContentPartPr>
              <p14:xfrm>
                <a:off x="3039757" y="1465203"/>
                <a:ext cx="83520" cy="129240"/>
              </p14:xfrm>
            </p:contentPart>
          </mc:Choice>
          <mc:Fallback xmlns="">
            <p:pic>
              <p:nvPicPr>
                <p:cNvPr id="254" name="Freihand 253">
                  <a:extLst>
                    <a:ext uri="{FF2B5EF4-FFF2-40B4-BE49-F238E27FC236}">
                      <a16:creationId xmlns:a16="http://schemas.microsoft.com/office/drawing/2014/main" id="{156223DA-8395-4919-B586-7FC9297E9C4E}"/>
                    </a:ext>
                  </a:extLst>
                </p:cNvPr>
                <p:cNvPicPr/>
                <p:nvPr/>
              </p:nvPicPr>
              <p:blipFill>
                <a:blip r:embed="rId329"/>
                <a:stretch>
                  <a:fillRect/>
                </a:stretch>
              </p:blipFill>
              <p:spPr>
                <a:xfrm>
                  <a:off x="3035437" y="1460883"/>
                  <a:ext cx="92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5" name="Freihand 254">
                  <a:extLst>
                    <a:ext uri="{FF2B5EF4-FFF2-40B4-BE49-F238E27FC236}">
                      <a16:creationId xmlns:a16="http://schemas.microsoft.com/office/drawing/2014/main" id="{091865CA-D234-4633-9227-59DDBD78016C}"/>
                    </a:ext>
                  </a:extLst>
                </p14:cNvPr>
                <p14:cNvContentPartPr/>
                <p14:nvPr/>
              </p14:nvContentPartPr>
              <p14:xfrm>
                <a:off x="3098437" y="1431003"/>
                <a:ext cx="75960" cy="67320"/>
              </p14:xfrm>
            </p:contentPart>
          </mc:Choice>
          <mc:Fallback xmlns="">
            <p:pic>
              <p:nvPicPr>
                <p:cNvPr id="255" name="Freihand 254">
                  <a:extLst>
                    <a:ext uri="{FF2B5EF4-FFF2-40B4-BE49-F238E27FC236}">
                      <a16:creationId xmlns:a16="http://schemas.microsoft.com/office/drawing/2014/main" id="{091865CA-D234-4633-9227-59DDBD78016C}"/>
                    </a:ext>
                  </a:extLst>
                </p:cNvPr>
                <p:cNvPicPr/>
                <p:nvPr/>
              </p:nvPicPr>
              <p:blipFill>
                <a:blip r:embed="rId331"/>
                <a:stretch>
                  <a:fillRect/>
                </a:stretch>
              </p:blipFill>
              <p:spPr>
                <a:xfrm>
                  <a:off x="3094117" y="1426683"/>
                  <a:ext cx="8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6" name="Freihand 255">
                  <a:extLst>
                    <a:ext uri="{FF2B5EF4-FFF2-40B4-BE49-F238E27FC236}">
                      <a16:creationId xmlns:a16="http://schemas.microsoft.com/office/drawing/2014/main" id="{73815A68-0E87-4AD1-A7E1-1F9701A5A739}"/>
                    </a:ext>
                  </a:extLst>
                </p14:cNvPr>
                <p14:cNvContentPartPr/>
                <p14:nvPr/>
              </p14:nvContentPartPr>
              <p14:xfrm>
                <a:off x="3173317" y="1365123"/>
                <a:ext cx="35280" cy="86760"/>
              </p14:xfrm>
            </p:contentPart>
          </mc:Choice>
          <mc:Fallback xmlns="">
            <p:pic>
              <p:nvPicPr>
                <p:cNvPr id="256" name="Freihand 255">
                  <a:extLst>
                    <a:ext uri="{FF2B5EF4-FFF2-40B4-BE49-F238E27FC236}">
                      <a16:creationId xmlns:a16="http://schemas.microsoft.com/office/drawing/2014/main" id="{73815A68-0E87-4AD1-A7E1-1F9701A5A739}"/>
                    </a:ext>
                  </a:extLst>
                </p:cNvPr>
                <p:cNvPicPr/>
                <p:nvPr/>
              </p:nvPicPr>
              <p:blipFill>
                <a:blip r:embed="rId333"/>
                <a:stretch>
                  <a:fillRect/>
                </a:stretch>
              </p:blipFill>
              <p:spPr>
                <a:xfrm>
                  <a:off x="3168997" y="1360803"/>
                  <a:ext cx="43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8" name="Freihand 257">
                  <a:extLst>
                    <a:ext uri="{FF2B5EF4-FFF2-40B4-BE49-F238E27FC236}">
                      <a16:creationId xmlns:a16="http://schemas.microsoft.com/office/drawing/2014/main" id="{85B0D969-4C54-47E1-9B47-78B821FEB184}"/>
                    </a:ext>
                  </a:extLst>
                </p14:cNvPr>
                <p14:cNvContentPartPr/>
                <p14:nvPr/>
              </p14:nvContentPartPr>
              <p14:xfrm>
                <a:off x="2076757" y="1468443"/>
                <a:ext cx="12600" cy="107280"/>
              </p14:xfrm>
            </p:contentPart>
          </mc:Choice>
          <mc:Fallback xmlns="">
            <p:pic>
              <p:nvPicPr>
                <p:cNvPr id="258" name="Freihand 257">
                  <a:extLst>
                    <a:ext uri="{FF2B5EF4-FFF2-40B4-BE49-F238E27FC236}">
                      <a16:creationId xmlns:a16="http://schemas.microsoft.com/office/drawing/2014/main" id="{85B0D969-4C54-47E1-9B47-78B821FEB184}"/>
                    </a:ext>
                  </a:extLst>
                </p:cNvPr>
                <p:cNvPicPr/>
                <p:nvPr/>
              </p:nvPicPr>
              <p:blipFill>
                <a:blip r:embed="rId335"/>
                <a:stretch>
                  <a:fillRect/>
                </a:stretch>
              </p:blipFill>
              <p:spPr>
                <a:xfrm>
                  <a:off x="2072437" y="1464123"/>
                  <a:ext cx="21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9" name="Freihand 258">
                  <a:extLst>
                    <a:ext uri="{FF2B5EF4-FFF2-40B4-BE49-F238E27FC236}">
                      <a16:creationId xmlns:a16="http://schemas.microsoft.com/office/drawing/2014/main" id="{420AEA27-41CA-4CF8-9302-508178FCD582}"/>
                    </a:ext>
                  </a:extLst>
                </p14:cNvPr>
                <p14:cNvContentPartPr/>
                <p14:nvPr/>
              </p14:nvContentPartPr>
              <p14:xfrm>
                <a:off x="2071717" y="1629363"/>
                <a:ext cx="5040" cy="96480"/>
              </p14:xfrm>
            </p:contentPart>
          </mc:Choice>
          <mc:Fallback xmlns="">
            <p:pic>
              <p:nvPicPr>
                <p:cNvPr id="259" name="Freihand 258">
                  <a:extLst>
                    <a:ext uri="{FF2B5EF4-FFF2-40B4-BE49-F238E27FC236}">
                      <a16:creationId xmlns:a16="http://schemas.microsoft.com/office/drawing/2014/main" id="{420AEA27-41CA-4CF8-9302-508178FCD582}"/>
                    </a:ext>
                  </a:extLst>
                </p:cNvPr>
                <p:cNvPicPr/>
                <p:nvPr/>
              </p:nvPicPr>
              <p:blipFill>
                <a:blip r:embed="rId337"/>
                <a:stretch>
                  <a:fillRect/>
                </a:stretch>
              </p:blipFill>
              <p:spPr>
                <a:xfrm>
                  <a:off x="2067397" y="1625043"/>
                  <a:ext cx="13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0" name="Freihand 259">
                  <a:extLst>
                    <a:ext uri="{FF2B5EF4-FFF2-40B4-BE49-F238E27FC236}">
                      <a16:creationId xmlns:a16="http://schemas.microsoft.com/office/drawing/2014/main" id="{1C011347-5895-4E75-9106-E78960E8C598}"/>
                    </a:ext>
                  </a:extLst>
                </p14:cNvPr>
                <p14:cNvContentPartPr/>
                <p14:nvPr/>
              </p14:nvContentPartPr>
              <p14:xfrm>
                <a:off x="2067397" y="1781283"/>
                <a:ext cx="18720" cy="110880"/>
              </p14:xfrm>
            </p:contentPart>
          </mc:Choice>
          <mc:Fallback xmlns="">
            <p:pic>
              <p:nvPicPr>
                <p:cNvPr id="260" name="Freihand 259">
                  <a:extLst>
                    <a:ext uri="{FF2B5EF4-FFF2-40B4-BE49-F238E27FC236}">
                      <a16:creationId xmlns:a16="http://schemas.microsoft.com/office/drawing/2014/main" id="{1C011347-5895-4E75-9106-E78960E8C598}"/>
                    </a:ext>
                  </a:extLst>
                </p:cNvPr>
                <p:cNvPicPr/>
                <p:nvPr/>
              </p:nvPicPr>
              <p:blipFill>
                <a:blip r:embed="rId339"/>
                <a:stretch>
                  <a:fillRect/>
                </a:stretch>
              </p:blipFill>
              <p:spPr>
                <a:xfrm>
                  <a:off x="2063077" y="1776963"/>
                  <a:ext cx="27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1" name="Freihand 260">
                  <a:extLst>
                    <a:ext uri="{FF2B5EF4-FFF2-40B4-BE49-F238E27FC236}">
                      <a16:creationId xmlns:a16="http://schemas.microsoft.com/office/drawing/2014/main" id="{C7E57CB7-A710-47E9-904F-0C5F5B8FACBF}"/>
                    </a:ext>
                  </a:extLst>
                </p14:cNvPr>
                <p14:cNvContentPartPr/>
                <p14:nvPr/>
              </p14:nvContentPartPr>
              <p14:xfrm>
                <a:off x="745117" y="1168563"/>
                <a:ext cx="1356480" cy="1165320"/>
              </p14:xfrm>
            </p:contentPart>
          </mc:Choice>
          <mc:Fallback xmlns="">
            <p:pic>
              <p:nvPicPr>
                <p:cNvPr id="261" name="Freihand 260">
                  <a:extLst>
                    <a:ext uri="{FF2B5EF4-FFF2-40B4-BE49-F238E27FC236}">
                      <a16:creationId xmlns:a16="http://schemas.microsoft.com/office/drawing/2014/main" id="{C7E57CB7-A710-47E9-904F-0C5F5B8FACBF}"/>
                    </a:ext>
                  </a:extLst>
                </p:cNvPr>
                <p:cNvPicPr/>
                <p:nvPr/>
              </p:nvPicPr>
              <p:blipFill>
                <a:blip r:embed="rId341"/>
                <a:stretch>
                  <a:fillRect/>
                </a:stretch>
              </p:blipFill>
              <p:spPr>
                <a:xfrm>
                  <a:off x="740797" y="1164243"/>
                  <a:ext cx="1365120"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63" name="Freihand 262">
                  <a:extLst>
                    <a:ext uri="{FF2B5EF4-FFF2-40B4-BE49-F238E27FC236}">
                      <a16:creationId xmlns:a16="http://schemas.microsoft.com/office/drawing/2014/main" id="{386721A2-1524-4F7A-A8B8-807FD04F2C6A}"/>
                    </a:ext>
                  </a:extLst>
                </p14:cNvPr>
                <p14:cNvContentPartPr/>
                <p14:nvPr/>
              </p14:nvContentPartPr>
              <p14:xfrm>
                <a:off x="757357" y="2067843"/>
                <a:ext cx="154080" cy="103680"/>
              </p14:xfrm>
            </p:contentPart>
          </mc:Choice>
          <mc:Fallback xmlns="">
            <p:pic>
              <p:nvPicPr>
                <p:cNvPr id="263" name="Freihand 262">
                  <a:extLst>
                    <a:ext uri="{FF2B5EF4-FFF2-40B4-BE49-F238E27FC236}">
                      <a16:creationId xmlns:a16="http://schemas.microsoft.com/office/drawing/2014/main" id="{386721A2-1524-4F7A-A8B8-807FD04F2C6A}"/>
                    </a:ext>
                  </a:extLst>
                </p:cNvPr>
                <p:cNvPicPr/>
                <p:nvPr/>
              </p:nvPicPr>
              <p:blipFill>
                <a:blip r:embed="rId343"/>
                <a:stretch>
                  <a:fillRect/>
                </a:stretch>
              </p:blipFill>
              <p:spPr>
                <a:xfrm>
                  <a:off x="753037" y="2063523"/>
                  <a:ext cx="16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4" name="Freihand 263">
                  <a:extLst>
                    <a:ext uri="{FF2B5EF4-FFF2-40B4-BE49-F238E27FC236}">
                      <a16:creationId xmlns:a16="http://schemas.microsoft.com/office/drawing/2014/main" id="{FE7EDADB-B4E9-48A9-A583-144377C83E9F}"/>
                    </a:ext>
                  </a:extLst>
                </p14:cNvPr>
                <p14:cNvContentPartPr/>
                <p14:nvPr/>
              </p14:nvContentPartPr>
              <p14:xfrm>
                <a:off x="926917" y="1955883"/>
                <a:ext cx="111600" cy="95400"/>
              </p14:xfrm>
            </p:contentPart>
          </mc:Choice>
          <mc:Fallback xmlns="">
            <p:pic>
              <p:nvPicPr>
                <p:cNvPr id="264" name="Freihand 263">
                  <a:extLst>
                    <a:ext uri="{FF2B5EF4-FFF2-40B4-BE49-F238E27FC236}">
                      <a16:creationId xmlns:a16="http://schemas.microsoft.com/office/drawing/2014/main" id="{FE7EDADB-B4E9-48A9-A583-144377C83E9F}"/>
                    </a:ext>
                  </a:extLst>
                </p:cNvPr>
                <p:cNvPicPr/>
                <p:nvPr/>
              </p:nvPicPr>
              <p:blipFill>
                <a:blip r:embed="rId345"/>
                <a:stretch>
                  <a:fillRect/>
                </a:stretch>
              </p:blipFill>
              <p:spPr>
                <a:xfrm>
                  <a:off x="922597" y="1951563"/>
                  <a:ext cx="120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6" name="Freihand 265">
                  <a:extLst>
                    <a:ext uri="{FF2B5EF4-FFF2-40B4-BE49-F238E27FC236}">
                      <a16:creationId xmlns:a16="http://schemas.microsoft.com/office/drawing/2014/main" id="{595082AC-6BDB-4756-BC09-701B7F8C6596}"/>
                    </a:ext>
                  </a:extLst>
                </p14:cNvPr>
                <p14:cNvContentPartPr/>
                <p14:nvPr/>
              </p14:nvContentPartPr>
              <p14:xfrm>
                <a:off x="1002157" y="1835643"/>
                <a:ext cx="50400" cy="85680"/>
              </p14:xfrm>
            </p:contentPart>
          </mc:Choice>
          <mc:Fallback xmlns="">
            <p:pic>
              <p:nvPicPr>
                <p:cNvPr id="266" name="Freihand 265">
                  <a:extLst>
                    <a:ext uri="{FF2B5EF4-FFF2-40B4-BE49-F238E27FC236}">
                      <a16:creationId xmlns:a16="http://schemas.microsoft.com/office/drawing/2014/main" id="{595082AC-6BDB-4756-BC09-701B7F8C6596}"/>
                    </a:ext>
                  </a:extLst>
                </p:cNvPr>
                <p:cNvPicPr/>
                <p:nvPr/>
              </p:nvPicPr>
              <p:blipFill>
                <a:blip r:embed="rId347"/>
                <a:stretch>
                  <a:fillRect/>
                </a:stretch>
              </p:blipFill>
              <p:spPr>
                <a:xfrm>
                  <a:off x="997837" y="1831323"/>
                  <a:ext cx="59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0" name="Freihand 269">
                  <a:extLst>
                    <a:ext uri="{FF2B5EF4-FFF2-40B4-BE49-F238E27FC236}">
                      <a16:creationId xmlns:a16="http://schemas.microsoft.com/office/drawing/2014/main" id="{1F8ADFF9-7B48-4C36-B13E-866C0A96E095}"/>
                    </a:ext>
                  </a:extLst>
                </p14:cNvPr>
                <p14:cNvContentPartPr/>
                <p14:nvPr/>
              </p14:nvContentPartPr>
              <p14:xfrm>
                <a:off x="1013317" y="1812243"/>
                <a:ext cx="37440" cy="82800"/>
              </p14:xfrm>
            </p:contentPart>
          </mc:Choice>
          <mc:Fallback xmlns="">
            <p:pic>
              <p:nvPicPr>
                <p:cNvPr id="270" name="Freihand 269">
                  <a:extLst>
                    <a:ext uri="{FF2B5EF4-FFF2-40B4-BE49-F238E27FC236}">
                      <a16:creationId xmlns:a16="http://schemas.microsoft.com/office/drawing/2014/main" id="{1F8ADFF9-7B48-4C36-B13E-866C0A96E095}"/>
                    </a:ext>
                  </a:extLst>
                </p:cNvPr>
                <p:cNvPicPr/>
                <p:nvPr/>
              </p:nvPicPr>
              <p:blipFill>
                <a:blip r:embed="rId349"/>
                <a:stretch>
                  <a:fillRect/>
                </a:stretch>
              </p:blipFill>
              <p:spPr>
                <a:xfrm>
                  <a:off x="1008997" y="1807923"/>
                  <a:ext cx="46080" cy="91440"/>
                </a:xfrm>
                <a:prstGeom prst="rect">
                  <a:avLst/>
                </a:prstGeom>
              </p:spPr>
            </p:pic>
          </mc:Fallback>
        </mc:AlternateContent>
      </p:grpSp>
      <p:grpSp>
        <p:nvGrpSpPr>
          <p:cNvPr id="287" name="Gruppieren 286">
            <a:extLst>
              <a:ext uri="{FF2B5EF4-FFF2-40B4-BE49-F238E27FC236}">
                <a16:creationId xmlns:a16="http://schemas.microsoft.com/office/drawing/2014/main" id="{65CC344D-92DD-4694-92CA-B181629E0CF7}"/>
              </a:ext>
            </a:extLst>
          </p:cNvPr>
          <p:cNvGrpSpPr/>
          <p:nvPr/>
        </p:nvGrpSpPr>
        <p:grpSpPr>
          <a:xfrm>
            <a:off x="10393477" y="846003"/>
            <a:ext cx="1578960" cy="647640"/>
            <a:chOff x="10393477" y="846003"/>
            <a:chExt cx="1578960" cy="647640"/>
          </a:xfrm>
        </p:grpSpPr>
        <mc:AlternateContent xmlns:mc="http://schemas.openxmlformats.org/markup-compatibility/2006" xmlns:p14="http://schemas.microsoft.com/office/powerpoint/2010/main">
          <mc:Choice Requires="p14">
            <p:contentPart p14:bwMode="auto" r:id="rId350">
              <p14:nvContentPartPr>
                <p14:cNvPr id="134" name="Freihand 133">
                  <a:extLst>
                    <a:ext uri="{FF2B5EF4-FFF2-40B4-BE49-F238E27FC236}">
                      <a16:creationId xmlns:a16="http://schemas.microsoft.com/office/drawing/2014/main" id="{5472A8B0-F2EA-4C93-B596-219EF152FDE7}"/>
                    </a:ext>
                  </a:extLst>
                </p14:cNvPr>
                <p14:cNvContentPartPr/>
                <p14:nvPr/>
              </p14:nvContentPartPr>
              <p14:xfrm>
                <a:off x="10393477" y="1284483"/>
                <a:ext cx="13320" cy="148320"/>
              </p14:xfrm>
            </p:contentPart>
          </mc:Choice>
          <mc:Fallback xmlns="">
            <p:pic>
              <p:nvPicPr>
                <p:cNvPr id="134" name="Freihand 133">
                  <a:extLst>
                    <a:ext uri="{FF2B5EF4-FFF2-40B4-BE49-F238E27FC236}">
                      <a16:creationId xmlns:a16="http://schemas.microsoft.com/office/drawing/2014/main" id="{5472A8B0-F2EA-4C93-B596-219EF152FDE7}"/>
                    </a:ext>
                  </a:extLst>
                </p:cNvPr>
                <p:cNvPicPr/>
                <p:nvPr/>
              </p:nvPicPr>
              <p:blipFill>
                <a:blip r:embed="rId351"/>
                <a:stretch>
                  <a:fillRect/>
                </a:stretch>
              </p:blipFill>
              <p:spPr>
                <a:xfrm>
                  <a:off x="10389157" y="1280163"/>
                  <a:ext cx="21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5" name="Freihand 134">
                  <a:extLst>
                    <a:ext uri="{FF2B5EF4-FFF2-40B4-BE49-F238E27FC236}">
                      <a16:creationId xmlns:a16="http://schemas.microsoft.com/office/drawing/2014/main" id="{D44266A7-12E6-4A79-AD04-664E07BD0EFB}"/>
                    </a:ext>
                  </a:extLst>
                </p14:cNvPr>
                <p14:cNvContentPartPr/>
                <p14:nvPr/>
              </p14:nvContentPartPr>
              <p14:xfrm>
                <a:off x="10445317" y="1330923"/>
                <a:ext cx="299160" cy="92160"/>
              </p14:xfrm>
            </p:contentPart>
          </mc:Choice>
          <mc:Fallback xmlns="">
            <p:pic>
              <p:nvPicPr>
                <p:cNvPr id="135" name="Freihand 134">
                  <a:extLst>
                    <a:ext uri="{FF2B5EF4-FFF2-40B4-BE49-F238E27FC236}">
                      <a16:creationId xmlns:a16="http://schemas.microsoft.com/office/drawing/2014/main" id="{D44266A7-12E6-4A79-AD04-664E07BD0EFB}"/>
                    </a:ext>
                  </a:extLst>
                </p:cNvPr>
                <p:cNvPicPr/>
                <p:nvPr/>
              </p:nvPicPr>
              <p:blipFill>
                <a:blip r:embed="rId353"/>
                <a:stretch>
                  <a:fillRect/>
                </a:stretch>
              </p:blipFill>
              <p:spPr>
                <a:xfrm>
                  <a:off x="10440997" y="1326603"/>
                  <a:ext cx="307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6" name="Freihand 135">
                  <a:extLst>
                    <a:ext uri="{FF2B5EF4-FFF2-40B4-BE49-F238E27FC236}">
                      <a16:creationId xmlns:a16="http://schemas.microsoft.com/office/drawing/2014/main" id="{1DC0EB5F-68A9-4FE5-816B-90D2C68EA431}"/>
                    </a:ext>
                  </a:extLst>
                </p14:cNvPr>
                <p14:cNvContentPartPr/>
                <p14:nvPr/>
              </p14:nvContentPartPr>
              <p14:xfrm>
                <a:off x="10789837" y="1252803"/>
                <a:ext cx="10800" cy="158400"/>
              </p14:xfrm>
            </p:contentPart>
          </mc:Choice>
          <mc:Fallback xmlns="">
            <p:pic>
              <p:nvPicPr>
                <p:cNvPr id="136" name="Freihand 135">
                  <a:extLst>
                    <a:ext uri="{FF2B5EF4-FFF2-40B4-BE49-F238E27FC236}">
                      <a16:creationId xmlns:a16="http://schemas.microsoft.com/office/drawing/2014/main" id="{1DC0EB5F-68A9-4FE5-816B-90D2C68EA431}"/>
                    </a:ext>
                  </a:extLst>
                </p:cNvPr>
                <p:cNvPicPr/>
                <p:nvPr/>
              </p:nvPicPr>
              <p:blipFill>
                <a:blip r:embed="rId355"/>
                <a:stretch>
                  <a:fillRect/>
                </a:stretch>
              </p:blipFill>
              <p:spPr>
                <a:xfrm>
                  <a:off x="10785517" y="1248483"/>
                  <a:ext cx="19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7" name="Freihand 136">
                  <a:extLst>
                    <a:ext uri="{FF2B5EF4-FFF2-40B4-BE49-F238E27FC236}">
                      <a16:creationId xmlns:a16="http://schemas.microsoft.com/office/drawing/2014/main" id="{1C0DCFB6-BCD3-4949-919A-7B170E585894}"/>
                    </a:ext>
                  </a:extLst>
                </p14:cNvPr>
                <p14:cNvContentPartPr/>
                <p14:nvPr/>
              </p14:nvContentPartPr>
              <p14:xfrm>
                <a:off x="10905757" y="1293123"/>
                <a:ext cx="1080" cy="63360"/>
              </p14:xfrm>
            </p:contentPart>
          </mc:Choice>
          <mc:Fallback xmlns="">
            <p:pic>
              <p:nvPicPr>
                <p:cNvPr id="137" name="Freihand 136">
                  <a:extLst>
                    <a:ext uri="{FF2B5EF4-FFF2-40B4-BE49-F238E27FC236}">
                      <a16:creationId xmlns:a16="http://schemas.microsoft.com/office/drawing/2014/main" id="{1C0DCFB6-BCD3-4949-919A-7B170E585894}"/>
                    </a:ext>
                  </a:extLst>
                </p:cNvPr>
                <p:cNvPicPr/>
                <p:nvPr/>
              </p:nvPicPr>
              <p:blipFill>
                <a:blip r:embed="rId357"/>
                <a:stretch>
                  <a:fillRect/>
                </a:stretch>
              </p:blipFill>
              <p:spPr>
                <a:xfrm>
                  <a:off x="10901437" y="1288803"/>
                  <a:ext cx="9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8" name="Freihand 137">
                  <a:extLst>
                    <a:ext uri="{FF2B5EF4-FFF2-40B4-BE49-F238E27FC236}">
                      <a16:creationId xmlns:a16="http://schemas.microsoft.com/office/drawing/2014/main" id="{F7D9D47E-EA42-42E9-8A73-2195EA4E0F35}"/>
                    </a:ext>
                  </a:extLst>
                </p14:cNvPr>
                <p14:cNvContentPartPr/>
                <p14:nvPr/>
              </p14:nvContentPartPr>
              <p14:xfrm>
                <a:off x="10968037" y="1321923"/>
                <a:ext cx="360" cy="360"/>
              </p14:xfrm>
            </p:contentPart>
          </mc:Choice>
          <mc:Fallback xmlns="">
            <p:pic>
              <p:nvPicPr>
                <p:cNvPr id="138" name="Freihand 137">
                  <a:extLst>
                    <a:ext uri="{FF2B5EF4-FFF2-40B4-BE49-F238E27FC236}">
                      <a16:creationId xmlns:a16="http://schemas.microsoft.com/office/drawing/2014/main" id="{F7D9D47E-EA42-42E9-8A73-2195EA4E0F35}"/>
                    </a:ext>
                  </a:extLst>
                </p:cNvPr>
                <p:cNvPicPr/>
                <p:nvPr/>
              </p:nvPicPr>
              <p:blipFill>
                <a:blip r:embed="rId165"/>
                <a:stretch>
                  <a:fillRect/>
                </a:stretch>
              </p:blipFill>
              <p:spPr>
                <a:xfrm>
                  <a:off x="10963717" y="13176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9" name="Freihand 138">
                  <a:extLst>
                    <a:ext uri="{FF2B5EF4-FFF2-40B4-BE49-F238E27FC236}">
                      <a16:creationId xmlns:a16="http://schemas.microsoft.com/office/drawing/2014/main" id="{A7AD05B3-E92E-4299-97D4-4695DF7ED6CE}"/>
                    </a:ext>
                  </a:extLst>
                </p14:cNvPr>
                <p14:cNvContentPartPr/>
                <p14:nvPr/>
              </p14:nvContentPartPr>
              <p14:xfrm>
                <a:off x="10887757" y="1302123"/>
                <a:ext cx="28800" cy="88560"/>
              </p14:xfrm>
            </p:contentPart>
          </mc:Choice>
          <mc:Fallback xmlns="">
            <p:pic>
              <p:nvPicPr>
                <p:cNvPr id="139" name="Freihand 138">
                  <a:extLst>
                    <a:ext uri="{FF2B5EF4-FFF2-40B4-BE49-F238E27FC236}">
                      <a16:creationId xmlns:a16="http://schemas.microsoft.com/office/drawing/2014/main" id="{A7AD05B3-E92E-4299-97D4-4695DF7ED6CE}"/>
                    </a:ext>
                  </a:extLst>
                </p:cNvPr>
                <p:cNvPicPr/>
                <p:nvPr/>
              </p:nvPicPr>
              <p:blipFill>
                <a:blip r:embed="rId360"/>
                <a:stretch>
                  <a:fillRect/>
                </a:stretch>
              </p:blipFill>
              <p:spPr>
                <a:xfrm>
                  <a:off x="10883437" y="1297803"/>
                  <a:ext cx="37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0" name="Freihand 139">
                  <a:extLst>
                    <a:ext uri="{FF2B5EF4-FFF2-40B4-BE49-F238E27FC236}">
                      <a16:creationId xmlns:a16="http://schemas.microsoft.com/office/drawing/2014/main" id="{186190D8-8E2A-4DE1-86F9-149130F4B1AB}"/>
                    </a:ext>
                  </a:extLst>
                </p14:cNvPr>
                <p14:cNvContentPartPr/>
                <p14:nvPr/>
              </p14:nvContentPartPr>
              <p14:xfrm>
                <a:off x="10900717" y="1229403"/>
                <a:ext cx="18360" cy="26280"/>
              </p14:xfrm>
            </p:contentPart>
          </mc:Choice>
          <mc:Fallback xmlns="">
            <p:pic>
              <p:nvPicPr>
                <p:cNvPr id="140" name="Freihand 139">
                  <a:extLst>
                    <a:ext uri="{FF2B5EF4-FFF2-40B4-BE49-F238E27FC236}">
                      <a16:creationId xmlns:a16="http://schemas.microsoft.com/office/drawing/2014/main" id="{186190D8-8E2A-4DE1-86F9-149130F4B1AB}"/>
                    </a:ext>
                  </a:extLst>
                </p:cNvPr>
                <p:cNvPicPr/>
                <p:nvPr/>
              </p:nvPicPr>
              <p:blipFill>
                <a:blip r:embed="rId362"/>
                <a:stretch>
                  <a:fillRect/>
                </a:stretch>
              </p:blipFill>
              <p:spPr>
                <a:xfrm>
                  <a:off x="10896397" y="1225083"/>
                  <a:ext cx="2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41" name="Freihand 140">
                  <a:extLst>
                    <a:ext uri="{FF2B5EF4-FFF2-40B4-BE49-F238E27FC236}">
                      <a16:creationId xmlns:a16="http://schemas.microsoft.com/office/drawing/2014/main" id="{313E46D9-017A-4C1E-ACFD-CBAA7E6BDDEA}"/>
                    </a:ext>
                  </a:extLst>
                </p14:cNvPr>
                <p14:cNvContentPartPr/>
                <p14:nvPr/>
              </p14:nvContentPartPr>
              <p14:xfrm>
                <a:off x="10951117" y="1296723"/>
                <a:ext cx="68400" cy="100440"/>
              </p14:xfrm>
            </p:contentPart>
          </mc:Choice>
          <mc:Fallback xmlns="">
            <p:pic>
              <p:nvPicPr>
                <p:cNvPr id="141" name="Freihand 140">
                  <a:extLst>
                    <a:ext uri="{FF2B5EF4-FFF2-40B4-BE49-F238E27FC236}">
                      <a16:creationId xmlns:a16="http://schemas.microsoft.com/office/drawing/2014/main" id="{313E46D9-017A-4C1E-ACFD-CBAA7E6BDDEA}"/>
                    </a:ext>
                  </a:extLst>
                </p:cNvPr>
                <p:cNvPicPr/>
                <p:nvPr/>
              </p:nvPicPr>
              <p:blipFill>
                <a:blip r:embed="rId364"/>
                <a:stretch>
                  <a:fillRect/>
                </a:stretch>
              </p:blipFill>
              <p:spPr>
                <a:xfrm>
                  <a:off x="10946797" y="1292403"/>
                  <a:ext cx="77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42" name="Freihand 141">
                  <a:extLst>
                    <a:ext uri="{FF2B5EF4-FFF2-40B4-BE49-F238E27FC236}">
                      <a16:creationId xmlns:a16="http://schemas.microsoft.com/office/drawing/2014/main" id="{3E15B5C1-F664-4B15-820D-782021BC2593}"/>
                    </a:ext>
                  </a:extLst>
                </p14:cNvPr>
                <p14:cNvContentPartPr/>
                <p14:nvPr/>
              </p14:nvContentPartPr>
              <p14:xfrm>
                <a:off x="11134717" y="1306803"/>
                <a:ext cx="145440" cy="72360"/>
              </p14:xfrm>
            </p:contentPart>
          </mc:Choice>
          <mc:Fallback xmlns="">
            <p:pic>
              <p:nvPicPr>
                <p:cNvPr id="142" name="Freihand 141">
                  <a:extLst>
                    <a:ext uri="{FF2B5EF4-FFF2-40B4-BE49-F238E27FC236}">
                      <a16:creationId xmlns:a16="http://schemas.microsoft.com/office/drawing/2014/main" id="{3E15B5C1-F664-4B15-820D-782021BC2593}"/>
                    </a:ext>
                  </a:extLst>
                </p:cNvPr>
                <p:cNvPicPr/>
                <p:nvPr/>
              </p:nvPicPr>
              <p:blipFill>
                <a:blip r:embed="rId366"/>
                <a:stretch>
                  <a:fillRect/>
                </a:stretch>
              </p:blipFill>
              <p:spPr>
                <a:xfrm>
                  <a:off x="11130397" y="1302483"/>
                  <a:ext cx="154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43" name="Freihand 142">
                  <a:extLst>
                    <a:ext uri="{FF2B5EF4-FFF2-40B4-BE49-F238E27FC236}">
                      <a16:creationId xmlns:a16="http://schemas.microsoft.com/office/drawing/2014/main" id="{530ABE15-68DF-4C68-92FF-AA142C4F1C72}"/>
                    </a:ext>
                  </a:extLst>
                </p14:cNvPr>
                <p14:cNvContentPartPr/>
                <p14:nvPr/>
              </p14:nvContentPartPr>
              <p14:xfrm>
                <a:off x="11283037" y="1266483"/>
                <a:ext cx="27000" cy="12240"/>
              </p14:xfrm>
            </p:contentPart>
          </mc:Choice>
          <mc:Fallback xmlns="">
            <p:pic>
              <p:nvPicPr>
                <p:cNvPr id="143" name="Freihand 142">
                  <a:extLst>
                    <a:ext uri="{FF2B5EF4-FFF2-40B4-BE49-F238E27FC236}">
                      <a16:creationId xmlns:a16="http://schemas.microsoft.com/office/drawing/2014/main" id="{530ABE15-68DF-4C68-92FF-AA142C4F1C72}"/>
                    </a:ext>
                  </a:extLst>
                </p:cNvPr>
                <p:cNvPicPr/>
                <p:nvPr/>
              </p:nvPicPr>
              <p:blipFill>
                <a:blip r:embed="rId368"/>
                <a:stretch>
                  <a:fillRect/>
                </a:stretch>
              </p:blipFill>
              <p:spPr>
                <a:xfrm>
                  <a:off x="11278717" y="1262163"/>
                  <a:ext cx="35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44" name="Freihand 143">
                  <a:extLst>
                    <a:ext uri="{FF2B5EF4-FFF2-40B4-BE49-F238E27FC236}">
                      <a16:creationId xmlns:a16="http://schemas.microsoft.com/office/drawing/2014/main" id="{FFBBF9F5-DDA8-4AA7-BBE5-AED09DE6836B}"/>
                    </a:ext>
                  </a:extLst>
                </p14:cNvPr>
                <p14:cNvContentPartPr/>
                <p14:nvPr/>
              </p14:nvContentPartPr>
              <p14:xfrm>
                <a:off x="11299597" y="1294923"/>
                <a:ext cx="87120" cy="69840"/>
              </p14:xfrm>
            </p:contentPart>
          </mc:Choice>
          <mc:Fallback xmlns="">
            <p:pic>
              <p:nvPicPr>
                <p:cNvPr id="144" name="Freihand 143">
                  <a:extLst>
                    <a:ext uri="{FF2B5EF4-FFF2-40B4-BE49-F238E27FC236}">
                      <a16:creationId xmlns:a16="http://schemas.microsoft.com/office/drawing/2014/main" id="{FFBBF9F5-DDA8-4AA7-BBE5-AED09DE6836B}"/>
                    </a:ext>
                  </a:extLst>
                </p:cNvPr>
                <p:cNvPicPr/>
                <p:nvPr/>
              </p:nvPicPr>
              <p:blipFill>
                <a:blip r:embed="rId370"/>
                <a:stretch>
                  <a:fillRect/>
                </a:stretch>
              </p:blipFill>
              <p:spPr>
                <a:xfrm>
                  <a:off x="11295277" y="1290603"/>
                  <a:ext cx="95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5" name="Freihand 144">
                  <a:extLst>
                    <a:ext uri="{FF2B5EF4-FFF2-40B4-BE49-F238E27FC236}">
                      <a16:creationId xmlns:a16="http://schemas.microsoft.com/office/drawing/2014/main" id="{F1F0AE43-442F-4807-8876-392DD6B7EDF4}"/>
                    </a:ext>
                  </a:extLst>
                </p14:cNvPr>
                <p14:cNvContentPartPr/>
                <p14:nvPr/>
              </p14:nvContentPartPr>
              <p14:xfrm>
                <a:off x="11395717" y="1279803"/>
                <a:ext cx="125640" cy="83880"/>
              </p14:xfrm>
            </p:contentPart>
          </mc:Choice>
          <mc:Fallback xmlns="">
            <p:pic>
              <p:nvPicPr>
                <p:cNvPr id="145" name="Freihand 144">
                  <a:extLst>
                    <a:ext uri="{FF2B5EF4-FFF2-40B4-BE49-F238E27FC236}">
                      <a16:creationId xmlns:a16="http://schemas.microsoft.com/office/drawing/2014/main" id="{F1F0AE43-442F-4807-8876-392DD6B7EDF4}"/>
                    </a:ext>
                  </a:extLst>
                </p:cNvPr>
                <p:cNvPicPr/>
                <p:nvPr/>
              </p:nvPicPr>
              <p:blipFill>
                <a:blip r:embed="rId372"/>
                <a:stretch>
                  <a:fillRect/>
                </a:stretch>
              </p:blipFill>
              <p:spPr>
                <a:xfrm>
                  <a:off x="11391397" y="1275483"/>
                  <a:ext cx="134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6" name="Freihand 145">
                  <a:extLst>
                    <a:ext uri="{FF2B5EF4-FFF2-40B4-BE49-F238E27FC236}">
                      <a16:creationId xmlns:a16="http://schemas.microsoft.com/office/drawing/2014/main" id="{1762ED41-DEA4-42E1-9715-B8A507127CA2}"/>
                    </a:ext>
                  </a:extLst>
                </p14:cNvPr>
                <p14:cNvContentPartPr/>
                <p14:nvPr/>
              </p14:nvContentPartPr>
              <p14:xfrm>
                <a:off x="11524597" y="1289163"/>
                <a:ext cx="79920" cy="65160"/>
              </p14:xfrm>
            </p:contentPart>
          </mc:Choice>
          <mc:Fallback xmlns="">
            <p:pic>
              <p:nvPicPr>
                <p:cNvPr id="146" name="Freihand 145">
                  <a:extLst>
                    <a:ext uri="{FF2B5EF4-FFF2-40B4-BE49-F238E27FC236}">
                      <a16:creationId xmlns:a16="http://schemas.microsoft.com/office/drawing/2014/main" id="{1762ED41-DEA4-42E1-9715-B8A507127CA2}"/>
                    </a:ext>
                  </a:extLst>
                </p:cNvPr>
                <p:cNvPicPr/>
                <p:nvPr/>
              </p:nvPicPr>
              <p:blipFill>
                <a:blip r:embed="rId374"/>
                <a:stretch>
                  <a:fillRect/>
                </a:stretch>
              </p:blipFill>
              <p:spPr>
                <a:xfrm>
                  <a:off x="11520277" y="1284843"/>
                  <a:ext cx="88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7" name="Freihand 146">
                  <a:extLst>
                    <a:ext uri="{FF2B5EF4-FFF2-40B4-BE49-F238E27FC236}">
                      <a16:creationId xmlns:a16="http://schemas.microsoft.com/office/drawing/2014/main" id="{C0F29148-C6BD-4358-9CCD-DE656E5A6266}"/>
                    </a:ext>
                  </a:extLst>
                </p14:cNvPr>
                <p14:cNvContentPartPr/>
                <p14:nvPr/>
              </p14:nvContentPartPr>
              <p14:xfrm>
                <a:off x="11611357" y="1295643"/>
                <a:ext cx="60840" cy="77400"/>
              </p14:xfrm>
            </p:contentPart>
          </mc:Choice>
          <mc:Fallback xmlns="">
            <p:pic>
              <p:nvPicPr>
                <p:cNvPr id="147" name="Freihand 146">
                  <a:extLst>
                    <a:ext uri="{FF2B5EF4-FFF2-40B4-BE49-F238E27FC236}">
                      <a16:creationId xmlns:a16="http://schemas.microsoft.com/office/drawing/2014/main" id="{C0F29148-C6BD-4358-9CCD-DE656E5A6266}"/>
                    </a:ext>
                  </a:extLst>
                </p:cNvPr>
                <p:cNvPicPr/>
                <p:nvPr/>
              </p:nvPicPr>
              <p:blipFill>
                <a:blip r:embed="rId376"/>
                <a:stretch>
                  <a:fillRect/>
                </a:stretch>
              </p:blipFill>
              <p:spPr>
                <a:xfrm>
                  <a:off x="11607037" y="1291323"/>
                  <a:ext cx="69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8" name="Freihand 147">
                  <a:extLst>
                    <a:ext uri="{FF2B5EF4-FFF2-40B4-BE49-F238E27FC236}">
                      <a16:creationId xmlns:a16="http://schemas.microsoft.com/office/drawing/2014/main" id="{79DE3FD0-E794-4B42-86A6-4681EB2303F7}"/>
                    </a:ext>
                  </a:extLst>
                </p14:cNvPr>
                <p14:cNvContentPartPr/>
                <p14:nvPr/>
              </p14:nvContentPartPr>
              <p14:xfrm>
                <a:off x="11675437" y="1302123"/>
                <a:ext cx="184680" cy="46080"/>
              </p14:xfrm>
            </p:contentPart>
          </mc:Choice>
          <mc:Fallback xmlns="">
            <p:pic>
              <p:nvPicPr>
                <p:cNvPr id="148" name="Freihand 147">
                  <a:extLst>
                    <a:ext uri="{FF2B5EF4-FFF2-40B4-BE49-F238E27FC236}">
                      <a16:creationId xmlns:a16="http://schemas.microsoft.com/office/drawing/2014/main" id="{79DE3FD0-E794-4B42-86A6-4681EB2303F7}"/>
                    </a:ext>
                  </a:extLst>
                </p:cNvPr>
                <p:cNvPicPr/>
                <p:nvPr/>
              </p:nvPicPr>
              <p:blipFill>
                <a:blip r:embed="rId378"/>
                <a:stretch>
                  <a:fillRect/>
                </a:stretch>
              </p:blipFill>
              <p:spPr>
                <a:xfrm>
                  <a:off x="11671117" y="1297803"/>
                  <a:ext cx="193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9" name="Freihand 148">
                  <a:extLst>
                    <a:ext uri="{FF2B5EF4-FFF2-40B4-BE49-F238E27FC236}">
                      <a16:creationId xmlns:a16="http://schemas.microsoft.com/office/drawing/2014/main" id="{C78724F5-9FE3-444C-A64C-9F5718C228E9}"/>
                    </a:ext>
                  </a:extLst>
                </p14:cNvPr>
                <p14:cNvContentPartPr/>
                <p14:nvPr/>
              </p14:nvContentPartPr>
              <p14:xfrm>
                <a:off x="11837077" y="1274403"/>
                <a:ext cx="21600" cy="10800"/>
              </p14:xfrm>
            </p:contentPart>
          </mc:Choice>
          <mc:Fallback xmlns="">
            <p:pic>
              <p:nvPicPr>
                <p:cNvPr id="149" name="Freihand 148">
                  <a:extLst>
                    <a:ext uri="{FF2B5EF4-FFF2-40B4-BE49-F238E27FC236}">
                      <a16:creationId xmlns:a16="http://schemas.microsoft.com/office/drawing/2014/main" id="{C78724F5-9FE3-444C-A64C-9F5718C228E9}"/>
                    </a:ext>
                  </a:extLst>
                </p:cNvPr>
                <p:cNvPicPr/>
                <p:nvPr/>
              </p:nvPicPr>
              <p:blipFill>
                <a:blip r:embed="rId380"/>
                <a:stretch>
                  <a:fillRect/>
                </a:stretch>
              </p:blipFill>
              <p:spPr>
                <a:xfrm>
                  <a:off x="11832757" y="1270083"/>
                  <a:ext cx="30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50" name="Freihand 149">
                  <a:extLst>
                    <a:ext uri="{FF2B5EF4-FFF2-40B4-BE49-F238E27FC236}">
                      <a16:creationId xmlns:a16="http://schemas.microsoft.com/office/drawing/2014/main" id="{3FD9EE31-EF13-4815-9BA3-B6F2DF6FDF4E}"/>
                    </a:ext>
                  </a:extLst>
                </p14:cNvPr>
                <p14:cNvContentPartPr/>
                <p14:nvPr/>
              </p14:nvContentPartPr>
              <p14:xfrm>
                <a:off x="11837797" y="1280523"/>
                <a:ext cx="132480" cy="213120"/>
              </p14:xfrm>
            </p:contentPart>
          </mc:Choice>
          <mc:Fallback xmlns="">
            <p:pic>
              <p:nvPicPr>
                <p:cNvPr id="150" name="Freihand 149">
                  <a:extLst>
                    <a:ext uri="{FF2B5EF4-FFF2-40B4-BE49-F238E27FC236}">
                      <a16:creationId xmlns:a16="http://schemas.microsoft.com/office/drawing/2014/main" id="{3FD9EE31-EF13-4815-9BA3-B6F2DF6FDF4E}"/>
                    </a:ext>
                  </a:extLst>
                </p:cNvPr>
                <p:cNvPicPr/>
                <p:nvPr/>
              </p:nvPicPr>
              <p:blipFill>
                <a:blip r:embed="rId382"/>
                <a:stretch>
                  <a:fillRect/>
                </a:stretch>
              </p:blipFill>
              <p:spPr>
                <a:xfrm>
                  <a:off x="11833477" y="1276203"/>
                  <a:ext cx="141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2" name="Freihand 271">
                  <a:extLst>
                    <a:ext uri="{FF2B5EF4-FFF2-40B4-BE49-F238E27FC236}">
                      <a16:creationId xmlns:a16="http://schemas.microsoft.com/office/drawing/2014/main" id="{1FEFCEB0-ADFC-4395-BC50-BF10F58451EB}"/>
                    </a:ext>
                  </a:extLst>
                </p14:cNvPr>
                <p14:cNvContentPartPr/>
                <p14:nvPr/>
              </p14:nvContentPartPr>
              <p14:xfrm>
                <a:off x="10808557" y="1102683"/>
                <a:ext cx="161280" cy="59040"/>
              </p14:xfrm>
            </p:contentPart>
          </mc:Choice>
          <mc:Fallback xmlns="">
            <p:pic>
              <p:nvPicPr>
                <p:cNvPr id="272" name="Freihand 271">
                  <a:extLst>
                    <a:ext uri="{FF2B5EF4-FFF2-40B4-BE49-F238E27FC236}">
                      <a16:creationId xmlns:a16="http://schemas.microsoft.com/office/drawing/2014/main" id="{1FEFCEB0-ADFC-4395-BC50-BF10F58451EB}"/>
                    </a:ext>
                  </a:extLst>
                </p:cNvPr>
                <p:cNvPicPr/>
                <p:nvPr/>
              </p:nvPicPr>
              <p:blipFill>
                <a:blip r:embed="rId384"/>
                <a:stretch>
                  <a:fillRect/>
                </a:stretch>
              </p:blipFill>
              <p:spPr>
                <a:xfrm>
                  <a:off x="10804237" y="1098363"/>
                  <a:ext cx="169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3" name="Freihand 272">
                  <a:extLst>
                    <a:ext uri="{FF2B5EF4-FFF2-40B4-BE49-F238E27FC236}">
                      <a16:creationId xmlns:a16="http://schemas.microsoft.com/office/drawing/2014/main" id="{2A58B4A9-65BB-4C4C-ABD4-E0BA8F954EC3}"/>
                    </a:ext>
                  </a:extLst>
                </p14:cNvPr>
                <p14:cNvContentPartPr/>
                <p14:nvPr/>
              </p14:nvContentPartPr>
              <p14:xfrm>
                <a:off x="10961917" y="1032483"/>
                <a:ext cx="119160" cy="106200"/>
              </p14:xfrm>
            </p:contentPart>
          </mc:Choice>
          <mc:Fallback xmlns="">
            <p:pic>
              <p:nvPicPr>
                <p:cNvPr id="273" name="Freihand 272">
                  <a:extLst>
                    <a:ext uri="{FF2B5EF4-FFF2-40B4-BE49-F238E27FC236}">
                      <a16:creationId xmlns:a16="http://schemas.microsoft.com/office/drawing/2014/main" id="{2A58B4A9-65BB-4C4C-ABD4-E0BA8F954EC3}"/>
                    </a:ext>
                  </a:extLst>
                </p:cNvPr>
                <p:cNvPicPr/>
                <p:nvPr/>
              </p:nvPicPr>
              <p:blipFill>
                <a:blip r:embed="rId386"/>
                <a:stretch>
                  <a:fillRect/>
                </a:stretch>
              </p:blipFill>
              <p:spPr>
                <a:xfrm>
                  <a:off x="10957597" y="1028163"/>
                  <a:ext cx="127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5" name="Freihand 274">
                  <a:extLst>
                    <a:ext uri="{FF2B5EF4-FFF2-40B4-BE49-F238E27FC236}">
                      <a16:creationId xmlns:a16="http://schemas.microsoft.com/office/drawing/2014/main" id="{8493A351-9AB3-47F9-9093-99E820E833E6}"/>
                    </a:ext>
                  </a:extLst>
                </p14:cNvPr>
                <p14:cNvContentPartPr/>
                <p14:nvPr/>
              </p14:nvContentPartPr>
              <p14:xfrm>
                <a:off x="11141917" y="1037163"/>
                <a:ext cx="124200" cy="63360"/>
              </p14:xfrm>
            </p:contentPart>
          </mc:Choice>
          <mc:Fallback xmlns="">
            <p:pic>
              <p:nvPicPr>
                <p:cNvPr id="275" name="Freihand 274">
                  <a:extLst>
                    <a:ext uri="{FF2B5EF4-FFF2-40B4-BE49-F238E27FC236}">
                      <a16:creationId xmlns:a16="http://schemas.microsoft.com/office/drawing/2014/main" id="{8493A351-9AB3-47F9-9093-99E820E833E6}"/>
                    </a:ext>
                  </a:extLst>
                </p:cNvPr>
                <p:cNvPicPr/>
                <p:nvPr/>
              </p:nvPicPr>
              <p:blipFill>
                <a:blip r:embed="rId388"/>
                <a:stretch>
                  <a:fillRect/>
                </a:stretch>
              </p:blipFill>
              <p:spPr>
                <a:xfrm>
                  <a:off x="11137597" y="1032843"/>
                  <a:ext cx="132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6" name="Freihand 275">
                  <a:extLst>
                    <a:ext uri="{FF2B5EF4-FFF2-40B4-BE49-F238E27FC236}">
                      <a16:creationId xmlns:a16="http://schemas.microsoft.com/office/drawing/2014/main" id="{B1709F1C-12EC-4D03-8BC7-ED023B532840}"/>
                    </a:ext>
                  </a:extLst>
                </p14:cNvPr>
                <p14:cNvContentPartPr/>
                <p14:nvPr/>
              </p14:nvContentPartPr>
              <p14:xfrm>
                <a:off x="11256757" y="1020603"/>
                <a:ext cx="261720" cy="64440"/>
              </p14:xfrm>
            </p:contentPart>
          </mc:Choice>
          <mc:Fallback xmlns="">
            <p:pic>
              <p:nvPicPr>
                <p:cNvPr id="276" name="Freihand 275">
                  <a:extLst>
                    <a:ext uri="{FF2B5EF4-FFF2-40B4-BE49-F238E27FC236}">
                      <a16:creationId xmlns:a16="http://schemas.microsoft.com/office/drawing/2014/main" id="{B1709F1C-12EC-4D03-8BC7-ED023B532840}"/>
                    </a:ext>
                  </a:extLst>
                </p:cNvPr>
                <p:cNvPicPr/>
                <p:nvPr/>
              </p:nvPicPr>
              <p:blipFill>
                <a:blip r:embed="rId390"/>
                <a:stretch>
                  <a:fillRect/>
                </a:stretch>
              </p:blipFill>
              <p:spPr>
                <a:xfrm>
                  <a:off x="11252437" y="1016283"/>
                  <a:ext cx="27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7" name="Freihand 276">
                  <a:extLst>
                    <a:ext uri="{FF2B5EF4-FFF2-40B4-BE49-F238E27FC236}">
                      <a16:creationId xmlns:a16="http://schemas.microsoft.com/office/drawing/2014/main" id="{23A0693C-E055-48FC-A360-C62F2BCB5F4B}"/>
                    </a:ext>
                  </a:extLst>
                </p14:cNvPr>
                <p14:cNvContentPartPr/>
                <p14:nvPr/>
              </p14:nvContentPartPr>
              <p14:xfrm>
                <a:off x="11523517" y="1001163"/>
                <a:ext cx="72000" cy="55800"/>
              </p14:xfrm>
            </p:contentPart>
          </mc:Choice>
          <mc:Fallback xmlns="">
            <p:pic>
              <p:nvPicPr>
                <p:cNvPr id="277" name="Freihand 276">
                  <a:extLst>
                    <a:ext uri="{FF2B5EF4-FFF2-40B4-BE49-F238E27FC236}">
                      <a16:creationId xmlns:a16="http://schemas.microsoft.com/office/drawing/2014/main" id="{23A0693C-E055-48FC-A360-C62F2BCB5F4B}"/>
                    </a:ext>
                  </a:extLst>
                </p:cNvPr>
                <p:cNvPicPr/>
                <p:nvPr/>
              </p:nvPicPr>
              <p:blipFill>
                <a:blip r:embed="rId392"/>
                <a:stretch>
                  <a:fillRect/>
                </a:stretch>
              </p:blipFill>
              <p:spPr>
                <a:xfrm>
                  <a:off x="11519197" y="996843"/>
                  <a:ext cx="80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9" name="Freihand 278">
                  <a:extLst>
                    <a:ext uri="{FF2B5EF4-FFF2-40B4-BE49-F238E27FC236}">
                      <a16:creationId xmlns:a16="http://schemas.microsoft.com/office/drawing/2014/main" id="{84776D0F-B306-4F9F-848B-51394A1D94EE}"/>
                    </a:ext>
                  </a:extLst>
                </p14:cNvPr>
                <p14:cNvContentPartPr/>
                <p14:nvPr/>
              </p14:nvContentPartPr>
              <p14:xfrm>
                <a:off x="11535397" y="993603"/>
                <a:ext cx="14760" cy="68400"/>
              </p14:xfrm>
            </p:contentPart>
          </mc:Choice>
          <mc:Fallback xmlns="">
            <p:pic>
              <p:nvPicPr>
                <p:cNvPr id="279" name="Freihand 278">
                  <a:extLst>
                    <a:ext uri="{FF2B5EF4-FFF2-40B4-BE49-F238E27FC236}">
                      <a16:creationId xmlns:a16="http://schemas.microsoft.com/office/drawing/2014/main" id="{84776D0F-B306-4F9F-848B-51394A1D94EE}"/>
                    </a:ext>
                  </a:extLst>
                </p:cNvPr>
                <p:cNvPicPr/>
                <p:nvPr/>
              </p:nvPicPr>
              <p:blipFill>
                <a:blip r:embed="rId394"/>
                <a:stretch>
                  <a:fillRect/>
                </a:stretch>
              </p:blipFill>
              <p:spPr>
                <a:xfrm>
                  <a:off x="11531077" y="989283"/>
                  <a:ext cx="23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0" name="Freihand 279">
                  <a:extLst>
                    <a:ext uri="{FF2B5EF4-FFF2-40B4-BE49-F238E27FC236}">
                      <a16:creationId xmlns:a16="http://schemas.microsoft.com/office/drawing/2014/main" id="{08F052A3-FABF-40FC-8AB0-74EAFA675249}"/>
                    </a:ext>
                  </a:extLst>
                </p14:cNvPr>
                <p14:cNvContentPartPr/>
                <p14:nvPr/>
              </p14:nvContentPartPr>
              <p14:xfrm>
                <a:off x="11582557" y="970923"/>
                <a:ext cx="57960" cy="60480"/>
              </p14:xfrm>
            </p:contentPart>
          </mc:Choice>
          <mc:Fallback xmlns="">
            <p:pic>
              <p:nvPicPr>
                <p:cNvPr id="280" name="Freihand 279">
                  <a:extLst>
                    <a:ext uri="{FF2B5EF4-FFF2-40B4-BE49-F238E27FC236}">
                      <a16:creationId xmlns:a16="http://schemas.microsoft.com/office/drawing/2014/main" id="{08F052A3-FABF-40FC-8AB0-74EAFA675249}"/>
                    </a:ext>
                  </a:extLst>
                </p:cNvPr>
                <p:cNvPicPr/>
                <p:nvPr/>
              </p:nvPicPr>
              <p:blipFill>
                <a:blip r:embed="rId396"/>
                <a:stretch>
                  <a:fillRect/>
                </a:stretch>
              </p:blipFill>
              <p:spPr>
                <a:xfrm>
                  <a:off x="11578237" y="966603"/>
                  <a:ext cx="6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1" name="Freihand 280">
                  <a:extLst>
                    <a:ext uri="{FF2B5EF4-FFF2-40B4-BE49-F238E27FC236}">
                      <a16:creationId xmlns:a16="http://schemas.microsoft.com/office/drawing/2014/main" id="{174ADB83-4DB0-45F8-84DA-936454EF0CAE}"/>
                    </a:ext>
                  </a:extLst>
                </p14:cNvPr>
                <p14:cNvContentPartPr/>
                <p14:nvPr/>
              </p14:nvContentPartPr>
              <p14:xfrm>
                <a:off x="11599477" y="930603"/>
                <a:ext cx="15840" cy="2520"/>
              </p14:xfrm>
            </p:contentPart>
          </mc:Choice>
          <mc:Fallback xmlns="">
            <p:pic>
              <p:nvPicPr>
                <p:cNvPr id="281" name="Freihand 280">
                  <a:extLst>
                    <a:ext uri="{FF2B5EF4-FFF2-40B4-BE49-F238E27FC236}">
                      <a16:creationId xmlns:a16="http://schemas.microsoft.com/office/drawing/2014/main" id="{174ADB83-4DB0-45F8-84DA-936454EF0CAE}"/>
                    </a:ext>
                  </a:extLst>
                </p:cNvPr>
                <p:cNvPicPr/>
                <p:nvPr/>
              </p:nvPicPr>
              <p:blipFill>
                <a:blip r:embed="rId398"/>
                <a:stretch>
                  <a:fillRect/>
                </a:stretch>
              </p:blipFill>
              <p:spPr>
                <a:xfrm>
                  <a:off x="11595157" y="926283"/>
                  <a:ext cx="24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2" name="Freihand 281">
                  <a:extLst>
                    <a:ext uri="{FF2B5EF4-FFF2-40B4-BE49-F238E27FC236}">
                      <a16:creationId xmlns:a16="http://schemas.microsoft.com/office/drawing/2014/main" id="{888E3397-999A-49B2-96FE-9C116DF0A52D}"/>
                    </a:ext>
                  </a:extLst>
                </p14:cNvPr>
                <p14:cNvContentPartPr/>
                <p14:nvPr/>
              </p14:nvContentPartPr>
              <p14:xfrm>
                <a:off x="11658877" y="846003"/>
                <a:ext cx="158040" cy="146880"/>
              </p14:xfrm>
            </p:contentPart>
          </mc:Choice>
          <mc:Fallback xmlns="">
            <p:pic>
              <p:nvPicPr>
                <p:cNvPr id="282" name="Freihand 281">
                  <a:extLst>
                    <a:ext uri="{FF2B5EF4-FFF2-40B4-BE49-F238E27FC236}">
                      <a16:creationId xmlns:a16="http://schemas.microsoft.com/office/drawing/2014/main" id="{888E3397-999A-49B2-96FE-9C116DF0A52D}"/>
                    </a:ext>
                  </a:extLst>
                </p:cNvPr>
                <p:cNvPicPr/>
                <p:nvPr/>
              </p:nvPicPr>
              <p:blipFill>
                <a:blip r:embed="rId400"/>
                <a:stretch>
                  <a:fillRect/>
                </a:stretch>
              </p:blipFill>
              <p:spPr>
                <a:xfrm>
                  <a:off x="11654557" y="841683"/>
                  <a:ext cx="166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3" name="Freihand 282">
                  <a:extLst>
                    <a:ext uri="{FF2B5EF4-FFF2-40B4-BE49-F238E27FC236}">
                      <a16:creationId xmlns:a16="http://schemas.microsoft.com/office/drawing/2014/main" id="{6E3BDB45-CF6A-47D5-BCF7-43B67ACC8B07}"/>
                    </a:ext>
                  </a:extLst>
                </p14:cNvPr>
                <p14:cNvContentPartPr/>
                <p14:nvPr/>
              </p14:nvContentPartPr>
              <p14:xfrm>
                <a:off x="11533957" y="1074603"/>
                <a:ext cx="150120" cy="74160"/>
              </p14:xfrm>
            </p:contentPart>
          </mc:Choice>
          <mc:Fallback xmlns="">
            <p:pic>
              <p:nvPicPr>
                <p:cNvPr id="283" name="Freihand 282">
                  <a:extLst>
                    <a:ext uri="{FF2B5EF4-FFF2-40B4-BE49-F238E27FC236}">
                      <a16:creationId xmlns:a16="http://schemas.microsoft.com/office/drawing/2014/main" id="{6E3BDB45-CF6A-47D5-BCF7-43B67ACC8B07}"/>
                    </a:ext>
                  </a:extLst>
                </p:cNvPr>
                <p:cNvPicPr/>
                <p:nvPr/>
              </p:nvPicPr>
              <p:blipFill>
                <a:blip r:embed="rId402"/>
                <a:stretch>
                  <a:fillRect/>
                </a:stretch>
              </p:blipFill>
              <p:spPr>
                <a:xfrm>
                  <a:off x="11529637" y="1070283"/>
                  <a:ext cx="158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4" name="Freihand 283">
                  <a:extLst>
                    <a:ext uri="{FF2B5EF4-FFF2-40B4-BE49-F238E27FC236}">
                      <a16:creationId xmlns:a16="http://schemas.microsoft.com/office/drawing/2014/main" id="{41C4609F-D5D0-43B7-BE12-24E994CB48A7}"/>
                    </a:ext>
                  </a:extLst>
                </p14:cNvPr>
                <p14:cNvContentPartPr/>
                <p14:nvPr/>
              </p14:nvContentPartPr>
              <p14:xfrm>
                <a:off x="11707477" y="1030683"/>
                <a:ext cx="216360" cy="178200"/>
              </p14:xfrm>
            </p:contentPart>
          </mc:Choice>
          <mc:Fallback xmlns="">
            <p:pic>
              <p:nvPicPr>
                <p:cNvPr id="284" name="Freihand 283">
                  <a:extLst>
                    <a:ext uri="{FF2B5EF4-FFF2-40B4-BE49-F238E27FC236}">
                      <a16:creationId xmlns:a16="http://schemas.microsoft.com/office/drawing/2014/main" id="{41C4609F-D5D0-43B7-BE12-24E994CB48A7}"/>
                    </a:ext>
                  </a:extLst>
                </p:cNvPr>
                <p:cNvPicPr/>
                <p:nvPr/>
              </p:nvPicPr>
              <p:blipFill>
                <a:blip r:embed="rId404"/>
                <a:stretch>
                  <a:fillRect/>
                </a:stretch>
              </p:blipFill>
              <p:spPr>
                <a:xfrm>
                  <a:off x="11703157" y="1026363"/>
                  <a:ext cx="225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5" name="Freihand 284">
                  <a:extLst>
                    <a:ext uri="{FF2B5EF4-FFF2-40B4-BE49-F238E27FC236}">
                      <a16:creationId xmlns:a16="http://schemas.microsoft.com/office/drawing/2014/main" id="{B54D1D53-B2F9-4961-ACFB-6CFDBF2BB78B}"/>
                    </a:ext>
                  </a:extLst>
                </p14:cNvPr>
                <p14:cNvContentPartPr/>
                <p14:nvPr/>
              </p14:nvContentPartPr>
              <p14:xfrm>
                <a:off x="11906197" y="1017003"/>
                <a:ext cx="66240" cy="97920"/>
              </p14:xfrm>
            </p:contentPart>
          </mc:Choice>
          <mc:Fallback xmlns="">
            <p:pic>
              <p:nvPicPr>
                <p:cNvPr id="285" name="Freihand 284">
                  <a:extLst>
                    <a:ext uri="{FF2B5EF4-FFF2-40B4-BE49-F238E27FC236}">
                      <a16:creationId xmlns:a16="http://schemas.microsoft.com/office/drawing/2014/main" id="{B54D1D53-B2F9-4961-ACFB-6CFDBF2BB78B}"/>
                    </a:ext>
                  </a:extLst>
                </p:cNvPr>
                <p:cNvPicPr/>
                <p:nvPr/>
              </p:nvPicPr>
              <p:blipFill>
                <a:blip r:embed="rId406"/>
                <a:stretch>
                  <a:fillRect/>
                </a:stretch>
              </p:blipFill>
              <p:spPr>
                <a:xfrm>
                  <a:off x="11901877" y="1012683"/>
                  <a:ext cx="74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6" name="Freihand 285">
                  <a:extLst>
                    <a:ext uri="{FF2B5EF4-FFF2-40B4-BE49-F238E27FC236}">
                      <a16:creationId xmlns:a16="http://schemas.microsoft.com/office/drawing/2014/main" id="{C7DFAA6D-685E-413F-B858-B266D4714064}"/>
                    </a:ext>
                  </a:extLst>
                </p14:cNvPr>
                <p14:cNvContentPartPr/>
                <p14:nvPr/>
              </p14:nvContentPartPr>
              <p14:xfrm>
                <a:off x="10886317" y="1274763"/>
                <a:ext cx="229320" cy="107280"/>
              </p14:xfrm>
            </p:contentPart>
          </mc:Choice>
          <mc:Fallback xmlns="">
            <p:pic>
              <p:nvPicPr>
                <p:cNvPr id="286" name="Freihand 285">
                  <a:extLst>
                    <a:ext uri="{FF2B5EF4-FFF2-40B4-BE49-F238E27FC236}">
                      <a16:creationId xmlns:a16="http://schemas.microsoft.com/office/drawing/2014/main" id="{C7DFAA6D-685E-413F-B858-B266D4714064}"/>
                    </a:ext>
                  </a:extLst>
                </p:cNvPr>
                <p:cNvPicPr/>
                <p:nvPr/>
              </p:nvPicPr>
              <p:blipFill>
                <a:blip r:embed="rId408"/>
                <a:stretch>
                  <a:fillRect/>
                </a:stretch>
              </p:blipFill>
              <p:spPr>
                <a:xfrm>
                  <a:off x="10881997" y="1270443"/>
                  <a:ext cx="237960" cy="115920"/>
                </a:xfrm>
                <a:prstGeom prst="rect">
                  <a:avLst/>
                </a:prstGeom>
              </p:spPr>
            </p:pic>
          </mc:Fallback>
        </mc:AlternateContent>
      </p:grpSp>
      <p:grpSp>
        <p:nvGrpSpPr>
          <p:cNvPr id="302" name="Gruppieren 301">
            <a:extLst>
              <a:ext uri="{FF2B5EF4-FFF2-40B4-BE49-F238E27FC236}">
                <a16:creationId xmlns:a16="http://schemas.microsoft.com/office/drawing/2014/main" id="{EC51B0AD-1841-48CC-8BE4-D7CF2B7F57B0}"/>
              </a:ext>
            </a:extLst>
          </p:cNvPr>
          <p:cNvGrpSpPr/>
          <p:nvPr/>
        </p:nvGrpSpPr>
        <p:grpSpPr>
          <a:xfrm>
            <a:off x="8228437" y="3193563"/>
            <a:ext cx="1554480" cy="257760"/>
            <a:chOff x="8228437" y="3193563"/>
            <a:chExt cx="1554480" cy="257760"/>
          </a:xfrm>
        </p:grpSpPr>
        <mc:AlternateContent xmlns:mc="http://schemas.openxmlformats.org/markup-compatibility/2006" xmlns:p14="http://schemas.microsoft.com/office/powerpoint/2010/main">
          <mc:Choice Requires="p14">
            <p:contentPart p14:bwMode="auto" r:id="rId409">
              <p14:nvContentPartPr>
                <p14:cNvPr id="288" name="Freihand 287">
                  <a:extLst>
                    <a:ext uri="{FF2B5EF4-FFF2-40B4-BE49-F238E27FC236}">
                      <a16:creationId xmlns:a16="http://schemas.microsoft.com/office/drawing/2014/main" id="{22F92A6D-A001-427A-80E6-63E39710189B}"/>
                    </a:ext>
                  </a:extLst>
                </p14:cNvPr>
                <p14:cNvContentPartPr/>
                <p14:nvPr/>
              </p14:nvContentPartPr>
              <p14:xfrm>
                <a:off x="8228437" y="3313083"/>
                <a:ext cx="197640" cy="18360"/>
              </p14:xfrm>
            </p:contentPart>
          </mc:Choice>
          <mc:Fallback xmlns="">
            <p:pic>
              <p:nvPicPr>
                <p:cNvPr id="288" name="Freihand 287">
                  <a:extLst>
                    <a:ext uri="{FF2B5EF4-FFF2-40B4-BE49-F238E27FC236}">
                      <a16:creationId xmlns:a16="http://schemas.microsoft.com/office/drawing/2014/main" id="{22F92A6D-A001-427A-80E6-63E39710189B}"/>
                    </a:ext>
                  </a:extLst>
                </p:cNvPr>
                <p:cNvPicPr/>
                <p:nvPr/>
              </p:nvPicPr>
              <p:blipFill>
                <a:blip r:embed="rId410"/>
                <a:stretch>
                  <a:fillRect/>
                </a:stretch>
              </p:blipFill>
              <p:spPr>
                <a:xfrm>
                  <a:off x="8224117" y="3308763"/>
                  <a:ext cx="206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9" name="Freihand 288">
                  <a:extLst>
                    <a:ext uri="{FF2B5EF4-FFF2-40B4-BE49-F238E27FC236}">
                      <a16:creationId xmlns:a16="http://schemas.microsoft.com/office/drawing/2014/main" id="{646E418D-F17B-4018-9A23-A9DAEA2EA837}"/>
                    </a:ext>
                  </a:extLst>
                </p14:cNvPr>
                <p14:cNvContentPartPr/>
                <p14:nvPr/>
              </p14:nvContentPartPr>
              <p14:xfrm>
                <a:off x="8259037" y="3362763"/>
                <a:ext cx="181440" cy="26640"/>
              </p14:xfrm>
            </p:contentPart>
          </mc:Choice>
          <mc:Fallback xmlns="">
            <p:pic>
              <p:nvPicPr>
                <p:cNvPr id="289" name="Freihand 288">
                  <a:extLst>
                    <a:ext uri="{FF2B5EF4-FFF2-40B4-BE49-F238E27FC236}">
                      <a16:creationId xmlns:a16="http://schemas.microsoft.com/office/drawing/2014/main" id="{646E418D-F17B-4018-9A23-A9DAEA2EA837}"/>
                    </a:ext>
                  </a:extLst>
                </p:cNvPr>
                <p:cNvPicPr/>
                <p:nvPr/>
              </p:nvPicPr>
              <p:blipFill>
                <a:blip r:embed="rId412"/>
                <a:stretch>
                  <a:fillRect/>
                </a:stretch>
              </p:blipFill>
              <p:spPr>
                <a:xfrm>
                  <a:off x="8254717" y="3358443"/>
                  <a:ext cx="190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0" name="Freihand 289">
                  <a:extLst>
                    <a:ext uri="{FF2B5EF4-FFF2-40B4-BE49-F238E27FC236}">
                      <a16:creationId xmlns:a16="http://schemas.microsoft.com/office/drawing/2014/main" id="{76DDA164-6D95-4E85-AF5B-81C80C8BC2AA}"/>
                    </a:ext>
                  </a:extLst>
                </p14:cNvPr>
                <p14:cNvContentPartPr/>
                <p14:nvPr/>
              </p14:nvContentPartPr>
              <p14:xfrm>
                <a:off x="8404837" y="3251523"/>
                <a:ext cx="129600" cy="199800"/>
              </p14:xfrm>
            </p:contentPart>
          </mc:Choice>
          <mc:Fallback xmlns="">
            <p:pic>
              <p:nvPicPr>
                <p:cNvPr id="290" name="Freihand 289">
                  <a:extLst>
                    <a:ext uri="{FF2B5EF4-FFF2-40B4-BE49-F238E27FC236}">
                      <a16:creationId xmlns:a16="http://schemas.microsoft.com/office/drawing/2014/main" id="{76DDA164-6D95-4E85-AF5B-81C80C8BC2AA}"/>
                    </a:ext>
                  </a:extLst>
                </p:cNvPr>
                <p:cNvPicPr/>
                <p:nvPr/>
              </p:nvPicPr>
              <p:blipFill>
                <a:blip r:embed="rId414"/>
                <a:stretch>
                  <a:fillRect/>
                </a:stretch>
              </p:blipFill>
              <p:spPr>
                <a:xfrm>
                  <a:off x="8400517" y="3247203"/>
                  <a:ext cx="138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1" name="Freihand 290">
                  <a:extLst>
                    <a:ext uri="{FF2B5EF4-FFF2-40B4-BE49-F238E27FC236}">
                      <a16:creationId xmlns:a16="http://schemas.microsoft.com/office/drawing/2014/main" id="{F211BAAC-5959-4E77-8A64-74D61AA86862}"/>
                    </a:ext>
                  </a:extLst>
                </p14:cNvPr>
                <p14:cNvContentPartPr/>
                <p14:nvPr/>
              </p14:nvContentPartPr>
              <p14:xfrm>
                <a:off x="8677717" y="3303723"/>
                <a:ext cx="192600" cy="55080"/>
              </p14:xfrm>
            </p:contentPart>
          </mc:Choice>
          <mc:Fallback xmlns="">
            <p:pic>
              <p:nvPicPr>
                <p:cNvPr id="291" name="Freihand 290">
                  <a:extLst>
                    <a:ext uri="{FF2B5EF4-FFF2-40B4-BE49-F238E27FC236}">
                      <a16:creationId xmlns:a16="http://schemas.microsoft.com/office/drawing/2014/main" id="{F211BAAC-5959-4E77-8A64-74D61AA86862}"/>
                    </a:ext>
                  </a:extLst>
                </p:cNvPr>
                <p:cNvPicPr/>
                <p:nvPr/>
              </p:nvPicPr>
              <p:blipFill>
                <a:blip r:embed="rId416"/>
                <a:stretch>
                  <a:fillRect/>
                </a:stretch>
              </p:blipFill>
              <p:spPr>
                <a:xfrm>
                  <a:off x="8673397" y="3299403"/>
                  <a:ext cx="201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2" name="Freihand 291">
                  <a:extLst>
                    <a:ext uri="{FF2B5EF4-FFF2-40B4-BE49-F238E27FC236}">
                      <a16:creationId xmlns:a16="http://schemas.microsoft.com/office/drawing/2014/main" id="{BF704A96-8DA2-4BF3-9350-2AB54483F5DB}"/>
                    </a:ext>
                  </a:extLst>
                </p14:cNvPr>
                <p14:cNvContentPartPr/>
                <p14:nvPr/>
              </p14:nvContentPartPr>
              <p14:xfrm>
                <a:off x="8868517" y="3228843"/>
                <a:ext cx="18360" cy="6480"/>
              </p14:xfrm>
            </p:contentPart>
          </mc:Choice>
          <mc:Fallback xmlns="">
            <p:pic>
              <p:nvPicPr>
                <p:cNvPr id="292" name="Freihand 291">
                  <a:extLst>
                    <a:ext uri="{FF2B5EF4-FFF2-40B4-BE49-F238E27FC236}">
                      <a16:creationId xmlns:a16="http://schemas.microsoft.com/office/drawing/2014/main" id="{BF704A96-8DA2-4BF3-9350-2AB54483F5DB}"/>
                    </a:ext>
                  </a:extLst>
                </p:cNvPr>
                <p:cNvPicPr/>
                <p:nvPr/>
              </p:nvPicPr>
              <p:blipFill>
                <a:blip r:embed="rId418"/>
                <a:stretch>
                  <a:fillRect/>
                </a:stretch>
              </p:blipFill>
              <p:spPr>
                <a:xfrm>
                  <a:off x="8864197" y="3224523"/>
                  <a:ext cx="27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4" name="Freihand 293">
                  <a:extLst>
                    <a:ext uri="{FF2B5EF4-FFF2-40B4-BE49-F238E27FC236}">
                      <a16:creationId xmlns:a16="http://schemas.microsoft.com/office/drawing/2014/main" id="{DB75225E-E0A0-4F90-A612-4A1EF98F4788}"/>
                    </a:ext>
                  </a:extLst>
                </p14:cNvPr>
                <p14:cNvContentPartPr/>
                <p14:nvPr/>
              </p14:nvContentPartPr>
              <p14:xfrm>
                <a:off x="9017917" y="3193563"/>
                <a:ext cx="219960" cy="159120"/>
              </p14:xfrm>
            </p:contentPart>
          </mc:Choice>
          <mc:Fallback xmlns="">
            <p:pic>
              <p:nvPicPr>
                <p:cNvPr id="294" name="Freihand 293">
                  <a:extLst>
                    <a:ext uri="{FF2B5EF4-FFF2-40B4-BE49-F238E27FC236}">
                      <a16:creationId xmlns:a16="http://schemas.microsoft.com/office/drawing/2014/main" id="{DB75225E-E0A0-4F90-A612-4A1EF98F4788}"/>
                    </a:ext>
                  </a:extLst>
                </p:cNvPr>
                <p:cNvPicPr/>
                <p:nvPr/>
              </p:nvPicPr>
              <p:blipFill>
                <a:blip r:embed="rId420"/>
                <a:stretch>
                  <a:fillRect/>
                </a:stretch>
              </p:blipFill>
              <p:spPr>
                <a:xfrm>
                  <a:off x="9013597" y="3189243"/>
                  <a:ext cx="228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5" name="Freihand 294">
                  <a:extLst>
                    <a:ext uri="{FF2B5EF4-FFF2-40B4-BE49-F238E27FC236}">
                      <a16:creationId xmlns:a16="http://schemas.microsoft.com/office/drawing/2014/main" id="{9538F7E3-5792-4993-A28B-556B32D7C450}"/>
                    </a:ext>
                  </a:extLst>
                </p14:cNvPr>
                <p14:cNvContentPartPr/>
                <p14:nvPr/>
              </p14:nvContentPartPr>
              <p14:xfrm>
                <a:off x="9402397" y="3262683"/>
                <a:ext cx="245160" cy="84600"/>
              </p14:xfrm>
            </p:contentPart>
          </mc:Choice>
          <mc:Fallback xmlns="">
            <p:pic>
              <p:nvPicPr>
                <p:cNvPr id="295" name="Freihand 294">
                  <a:extLst>
                    <a:ext uri="{FF2B5EF4-FFF2-40B4-BE49-F238E27FC236}">
                      <a16:creationId xmlns:a16="http://schemas.microsoft.com/office/drawing/2014/main" id="{9538F7E3-5792-4993-A28B-556B32D7C450}"/>
                    </a:ext>
                  </a:extLst>
                </p:cNvPr>
                <p:cNvPicPr/>
                <p:nvPr/>
              </p:nvPicPr>
              <p:blipFill>
                <a:blip r:embed="rId422"/>
                <a:stretch>
                  <a:fillRect/>
                </a:stretch>
              </p:blipFill>
              <p:spPr>
                <a:xfrm>
                  <a:off x="9398077" y="3258363"/>
                  <a:ext cx="25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6" name="Freihand 295">
                  <a:extLst>
                    <a:ext uri="{FF2B5EF4-FFF2-40B4-BE49-F238E27FC236}">
                      <a16:creationId xmlns:a16="http://schemas.microsoft.com/office/drawing/2014/main" id="{B1BDA475-DF98-4897-A3F5-0FB5F92F33ED}"/>
                    </a:ext>
                  </a:extLst>
                </p14:cNvPr>
                <p14:cNvContentPartPr/>
                <p14:nvPr/>
              </p14:nvContentPartPr>
              <p14:xfrm>
                <a:off x="9666997" y="3235323"/>
                <a:ext cx="115920" cy="100800"/>
              </p14:xfrm>
            </p:contentPart>
          </mc:Choice>
          <mc:Fallback xmlns="">
            <p:pic>
              <p:nvPicPr>
                <p:cNvPr id="296" name="Freihand 295">
                  <a:extLst>
                    <a:ext uri="{FF2B5EF4-FFF2-40B4-BE49-F238E27FC236}">
                      <a16:creationId xmlns:a16="http://schemas.microsoft.com/office/drawing/2014/main" id="{B1BDA475-DF98-4897-A3F5-0FB5F92F33ED}"/>
                    </a:ext>
                  </a:extLst>
                </p:cNvPr>
                <p:cNvPicPr/>
                <p:nvPr/>
              </p:nvPicPr>
              <p:blipFill>
                <a:blip r:embed="rId424"/>
                <a:stretch>
                  <a:fillRect/>
                </a:stretch>
              </p:blipFill>
              <p:spPr>
                <a:xfrm>
                  <a:off x="9662677" y="3231003"/>
                  <a:ext cx="124560" cy="109440"/>
                </a:xfrm>
                <a:prstGeom prst="rect">
                  <a:avLst/>
                </a:prstGeom>
              </p:spPr>
            </p:pic>
          </mc:Fallback>
        </mc:AlternateContent>
      </p:grpSp>
      <p:grpSp>
        <p:nvGrpSpPr>
          <p:cNvPr id="301" name="Gruppieren 300">
            <a:extLst>
              <a:ext uri="{FF2B5EF4-FFF2-40B4-BE49-F238E27FC236}">
                <a16:creationId xmlns:a16="http://schemas.microsoft.com/office/drawing/2014/main" id="{638356AA-BDE8-4AEE-A254-F5755A20A99E}"/>
              </a:ext>
            </a:extLst>
          </p:cNvPr>
          <p:cNvGrpSpPr/>
          <p:nvPr/>
        </p:nvGrpSpPr>
        <p:grpSpPr>
          <a:xfrm>
            <a:off x="10034197" y="3219123"/>
            <a:ext cx="447120" cy="137880"/>
            <a:chOff x="10034197" y="3219123"/>
            <a:chExt cx="447120" cy="137880"/>
          </a:xfrm>
        </p:grpSpPr>
        <mc:AlternateContent xmlns:mc="http://schemas.openxmlformats.org/markup-compatibility/2006" xmlns:p14="http://schemas.microsoft.com/office/powerpoint/2010/main">
          <mc:Choice Requires="p14">
            <p:contentPart p14:bwMode="auto" r:id="rId425">
              <p14:nvContentPartPr>
                <p14:cNvPr id="297" name="Freihand 296">
                  <a:extLst>
                    <a:ext uri="{FF2B5EF4-FFF2-40B4-BE49-F238E27FC236}">
                      <a16:creationId xmlns:a16="http://schemas.microsoft.com/office/drawing/2014/main" id="{8EB3C33A-49D1-4DED-B34E-C1789931C027}"/>
                    </a:ext>
                  </a:extLst>
                </p14:cNvPr>
                <p14:cNvContentPartPr/>
                <p14:nvPr/>
              </p14:nvContentPartPr>
              <p14:xfrm>
                <a:off x="10034197" y="3219123"/>
                <a:ext cx="224640" cy="137160"/>
              </p14:xfrm>
            </p:contentPart>
          </mc:Choice>
          <mc:Fallback xmlns="">
            <p:pic>
              <p:nvPicPr>
                <p:cNvPr id="297" name="Freihand 296">
                  <a:extLst>
                    <a:ext uri="{FF2B5EF4-FFF2-40B4-BE49-F238E27FC236}">
                      <a16:creationId xmlns:a16="http://schemas.microsoft.com/office/drawing/2014/main" id="{8EB3C33A-49D1-4DED-B34E-C1789931C027}"/>
                    </a:ext>
                  </a:extLst>
                </p:cNvPr>
                <p:cNvPicPr/>
                <p:nvPr/>
              </p:nvPicPr>
              <p:blipFill>
                <a:blip r:embed="rId426"/>
                <a:stretch>
                  <a:fillRect/>
                </a:stretch>
              </p:blipFill>
              <p:spPr>
                <a:xfrm>
                  <a:off x="10029877" y="3214803"/>
                  <a:ext cx="233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8" name="Freihand 297">
                  <a:extLst>
                    <a:ext uri="{FF2B5EF4-FFF2-40B4-BE49-F238E27FC236}">
                      <a16:creationId xmlns:a16="http://schemas.microsoft.com/office/drawing/2014/main" id="{338E0689-4C32-48AE-8473-FA981FFE5CCE}"/>
                    </a:ext>
                  </a:extLst>
                </p14:cNvPr>
                <p14:cNvContentPartPr/>
                <p14:nvPr/>
              </p14:nvContentPartPr>
              <p14:xfrm>
                <a:off x="10284757" y="3253323"/>
                <a:ext cx="109080" cy="103680"/>
              </p14:xfrm>
            </p:contentPart>
          </mc:Choice>
          <mc:Fallback xmlns="">
            <p:pic>
              <p:nvPicPr>
                <p:cNvPr id="298" name="Freihand 297">
                  <a:extLst>
                    <a:ext uri="{FF2B5EF4-FFF2-40B4-BE49-F238E27FC236}">
                      <a16:creationId xmlns:a16="http://schemas.microsoft.com/office/drawing/2014/main" id="{338E0689-4C32-48AE-8473-FA981FFE5CCE}"/>
                    </a:ext>
                  </a:extLst>
                </p:cNvPr>
                <p:cNvPicPr/>
                <p:nvPr/>
              </p:nvPicPr>
              <p:blipFill>
                <a:blip r:embed="rId428"/>
                <a:stretch>
                  <a:fillRect/>
                </a:stretch>
              </p:blipFill>
              <p:spPr>
                <a:xfrm>
                  <a:off x="10280437" y="3249003"/>
                  <a:ext cx="117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9" name="Freihand 298">
                  <a:extLst>
                    <a:ext uri="{FF2B5EF4-FFF2-40B4-BE49-F238E27FC236}">
                      <a16:creationId xmlns:a16="http://schemas.microsoft.com/office/drawing/2014/main" id="{17262344-DBDB-4B6D-A3FE-D0D0BEEB84FC}"/>
                    </a:ext>
                  </a:extLst>
                </p14:cNvPr>
                <p14:cNvContentPartPr/>
                <p14:nvPr/>
              </p14:nvContentPartPr>
              <p14:xfrm>
                <a:off x="10402477" y="3279243"/>
                <a:ext cx="78840" cy="70560"/>
              </p14:xfrm>
            </p:contentPart>
          </mc:Choice>
          <mc:Fallback xmlns="">
            <p:pic>
              <p:nvPicPr>
                <p:cNvPr id="299" name="Freihand 298">
                  <a:extLst>
                    <a:ext uri="{FF2B5EF4-FFF2-40B4-BE49-F238E27FC236}">
                      <a16:creationId xmlns:a16="http://schemas.microsoft.com/office/drawing/2014/main" id="{17262344-DBDB-4B6D-A3FE-D0D0BEEB84FC}"/>
                    </a:ext>
                  </a:extLst>
                </p:cNvPr>
                <p:cNvPicPr/>
                <p:nvPr/>
              </p:nvPicPr>
              <p:blipFill>
                <a:blip r:embed="rId430"/>
                <a:stretch>
                  <a:fillRect/>
                </a:stretch>
              </p:blipFill>
              <p:spPr>
                <a:xfrm>
                  <a:off x="10398157" y="3274923"/>
                  <a:ext cx="87480" cy="79200"/>
                </a:xfrm>
                <a:prstGeom prst="rect">
                  <a:avLst/>
                </a:prstGeom>
              </p:spPr>
            </p:pic>
          </mc:Fallback>
        </mc:AlternateContent>
      </p:grpSp>
      <p:grpSp>
        <p:nvGrpSpPr>
          <p:cNvPr id="304" name="Gruppieren 303">
            <a:extLst>
              <a:ext uri="{FF2B5EF4-FFF2-40B4-BE49-F238E27FC236}">
                <a16:creationId xmlns:a16="http://schemas.microsoft.com/office/drawing/2014/main" id="{52725EFF-9585-4FAF-B54F-094D0E8246AD}"/>
              </a:ext>
            </a:extLst>
          </p:cNvPr>
          <p:cNvGrpSpPr/>
          <p:nvPr/>
        </p:nvGrpSpPr>
        <p:grpSpPr>
          <a:xfrm>
            <a:off x="10713877" y="3186003"/>
            <a:ext cx="525600" cy="282600"/>
            <a:chOff x="10713877" y="3186003"/>
            <a:chExt cx="525600" cy="282600"/>
          </a:xfrm>
        </p:grpSpPr>
        <mc:AlternateContent xmlns:mc="http://schemas.openxmlformats.org/markup-compatibility/2006" xmlns:p14="http://schemas.microsoft.com/office/powerpoint/2010/main">
          <mc:Choice Requires="p14">
            <p:contentPart p14:bwMode="auto" r:id="rId431">
              <p14:nvContentPartPr>
                <p14:cNvPr id="300" name="Freihand 299">
                  <a:extLst>
                    <a:ext uri="{FF2B5EF4-FFF2-40B4-BE49-F238E27FC236}">
                      <a16:creationId xmlns:a16="http://schemas.microsoft.com/office/drawing/2014/main" id="{88BCCB5A-8AB7-431A-B874-59099476483B}"/>
                    </a:ext>
                  </a:extLst>
                </p14:cNvPr>
                <p14:cNvContentPartPr/>
                <p14:nvPr/>
              </p14:nvContentPartPr>
              <p14:xfrm>
                <a:off x="10713877" y="3262323"/>
                <a:ext cx="227520" cy="82440"/>
              </p14:xfrm>
            </p:contentPart>
          </mc:Choice>
          <mc:Fallback xmlns="">
            <p:pic>
              <p:nvPicPr>
                <p:cNvPr id="300" name="Freihand 299">
                  <a:extLst>
                    <a:ext uri="{FF2B5EF4-FFF2-40B4-BE49-F238E27FC236}">
                      <a16:creationId xmlns:a16="http://schemas.microsoft.com/office/drawing/2014/main" id="{88BCCB5A-8AB7-431A-B874-59099476483B}"/>
                    </a:ext>
                  </a:extLst>
                </p:cNvPr>
                <p:cNvPicPr/>
                <p:nvPr/>
              </p:nvPicPr>
              <p:blipFill>
                <a:blip r:embed="rId432"/>
                <a:stretch>
                  <a:fillRect/>
                </a:stretch>
              </p:blipFill>
              <p:spPr>
                <a:xfrm>
                  <a:off x="10709557" y="3258003"/>
                  <a:ext cx="236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3" name="Freihand 302">
                  <a:extLst>
                    <a:ext uri="{FF2B5EF4-FFF2-40B4-BE49-F238E27FC236}">
                      <a16:creationId xmlns:a16="http://schemas.microsoft.com/office/drawing/2014/main" id="{2E1A0EC5-4F03-46CD-B882-19A38E87F2E8}"/>
                    </a:ext>
                  </a:extLst>
                </p14:cNvPr>
                <p14:cNvContentPartPr/>
                <p14:nvPr/>
              </p14:nvContentPartPr>
              <p14:xfrm>
                <a:off x="11015197" y="3186003"/>
                <a:ext cx="224280" cy="282600"/>
              </p14:xfrm>
            </p:contentPart>
          </mc:Choice>
          <mc:Fallback xmlns="">
            <p:pic>
              <p:nvPicPr>
                <p:cNvPr id="303" name="Freihand 302">
                  <a:extLst>
                    <a:ext uri="{FF2B5EF4-FFF2-40B4-BE49-F238E27FC236}">
                      <a16:creationId xmlns:a16="http://schemas.microsoft.com/office/drawing/2014/main" id="{2E1A0EC5-4F03-46CD-B882-19A38E87F2E8}"/>
                    </a:ext>
                  </a:extLst>
                </p:cNvPr>
                <p:cNvPicPr/>
                <p:nvPr/>
              </p:nvPicPr>
              <p:blipFill>
                <a:blip r:embed="rId434"/>
                <a:stretch>
                  <a:fillRect/>
                </a:stretch>
              </p:blipFill>
              <p:spPr>
                <a:xfrm>
                  <a:off x="11010877" y="3181683"/>
                  <a:ext cx="232920" cy="291240"/>
                </a:xfrm>
                <a:prstGeom prst="rect">
                  <a:avLst/>
                </a:prstGeom>
              </p:spPr>
            </p:pic>
          </mc:Fallback>
        </mc:AlternateContent>
      </p:grpSp>
      <p:grpSp>
        <p:nvGrpSpPr>
          <p:cNvPr id="318" name="Gruppieren 317">
            <a:extLst>
              <a:ext uri="{FF2B5EF4-FFF2-40B4-BE49-F238E27FC236}">
                <a16:creationId xmlns:a16="http://schemas.microsoft.com/office/drawing/2014/main" id="{95E1B103-E14F-4D45-A9EB-215F23938981}"/>
              </a:ext>
            </a:extLst>
          </p:cNvPr>
          <p:cNvGrpSpPr/>
          <p:nvPr/>
        </p:nvGrpSpPr>
        <p:grpSpPr>
          <a:xfrm>
            <a:off x="8760877" y="3544203"/>
            <a:ext cx="496800" cy="207720"/>
            <a:chOff x="8760877" y="3544203"/>
            <a:chExt cx="496800" cy="207720"/>
          </a:xfrm>
        </p:grpSpPr>
        <mc:AlternateContent xmlns:mc="http://schemas.openxmlformats.org/markup-compatibility/2006" xmlns:p14="http://schemas.microsoft.com/office/powerpoint/2010/main">
          <mc:Choice Requires="p14">
            <p:contentPart p14:bwMode="auto" r:id="rId435">
              <p14:nvContentPartPr>
                <p14:cNvPr id="305" name="Freihand 304">
                  <a:extLst>
                    <a:ext uri="{FF2B5EF4-FFF2-40B4-BE49-F238E27FC236}">
                      <a16:creationId xmlns:a16="http://schemas.microsoft.com/office/drawing/2014/main" id="{5C8E00EA-A7CD-4134-A0B8-F10FE4C6019D}"/>
                    </a:ext>
                  </a:extLst>
                </p14:cNvPr>
                <p14:cNvContentPartPr/>
                <p14:nvPr/>
              </p14:nvContentPartPr>
              <p14:xfrm>
                <a:off x="8760877" y="3565083"/>
                <a:ext cx="169200" cy="107280"/>
              </p14:xfrm>
            </p:contentPart>
          </mc:Choice>
          <mc:Fallback xmlns="">
            <p:pic>
              <p:nvPicPr>
                <p:cNvPr id="305" name="Freihand 304">
                  <a:extLst>
                    <a:ext uri="{FF2B5EF4-FFF2-40B4-BE49-F238E27FC236}">
                      <a16:creationId xmlns:a16="http://schemas.microsoft.com/office/drawing/2014/main" id="{5C8E00EA-A7CD-4134-A0B8-F10FE4C6019D}"/>
                    </a:ext>
                  </a:extLst>
                </p:cNvPr>
                <p:cNvPicPr/>
                <p:nvPr/>
              </p:nvPicPr>
              <p:blipFill>
                <a:blip r:embed="rId436"/>
                <a:stretch>
                  <a:fillRect/>
                </a:stretch>
              </p:blipFill>
              <p:spPr>
                <a:xfrm>
                  <a:off x="8756557" y="3560763"/>
                  <a:ext cx="177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6" name="Freihand 305">
                  <a:extLst>
                    <a:ext uri="{FF2B5EF4-FFF2-40B4-BE49-F238E27FC236}">
                      <a16:creationId xmlns:a16="http://schemas.microsoft.com/office/drawing/2014/main" id="{1EE5E2EA-09E1-46D3-BF68-D2F8EB97763C}"/>
                    </a:ext>
                  </a:extLst>
                </p14:cNvPr>
                <p14:cNvContentPartPr/>
                <p14:nvPr/>
              </p14:nvContentPartPr>
              <p14:xfrm>
                <a:off x="8954557" y="3553563"/>
                <a:ext cx="100800" cy="82800"/>
              </p14:xfrm>
            </p:contentPart>
          </mc:Choice>
          <mc:Fallback xmlns="">
            <p:pic>
              <p:nvPicPr>
                <p:cNvPr id="306" name="Freihand 305">
                  <a:extLst>
                    <a:ext uri="{FF2B5EF4-FFF2-40B4-BE49-F238E27FC236}">
                      <a16:creationId xmlns:a16="http://schemas.microsoft.com/office/drawing/2014/main" id="{1EE5E2EA-09E1-46D3-BF68-D2F8EB97763C}"/>
                    </a:ext>
                  </a:extLst>
                </p:cNvPr>
                <p:cNvPicPr/>
                <p:nvPr/>
              </p:nvPicPr>
              <p:blipFill>
                <a:blip r:embed="rId438"/>
                <a:stretch>
                  <a:fillRect/>
                </a:stretch>
              </p:blipFill>
              <p:spPr>
                <a:xfrm>
                  <a:off x="8950237" y="3549243"/>
                  <a:ext cx="10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7" name="Freihand 306">
                  <a:extLst>
                    <a:ext uri="{FF2B5EF4-FFF2-40B4-BE49-F238E27FC236}">
                      <a16:creationId xmlns:a16="http://schemas.microsoft.com/office/drawing/2014/main" id="{40CD96F6-6381-4860-A279-5CACF262C505}"/>
                    </a:ext>
                  </a:extLst>
                </p14:cNvPr>
                <p14:cNvContentPartPr/>
                <p14:nvPr/>
              </p14:nvContentPartPr>
              <p14:xfrm>
                <a:off x="9037357" y="3558603"/>
                <a:ext cx="105480" cy="193320"/>
              </p14:xfrm>
            </p:contentPart>
          </mc:Choice>
          <mc:Fallback xmlns="">
            <p:pic>
              <p:nvPicPr>
                <p:cNvPr id="307" name="Freihand 306">
                  <a:extLst>
                    <a:ext uri="{FF2B5EF4-FFF2-40B4-BE49-F238E27FC236}">
                      <a16:creationId xmlns:a16="http://schemas.microsoft.com/office/drawing/2014/main" id="{40CD96F6-6381-4860-A279-5CACF262C505}"/>
                    </a:ext>
                  </a:extLst>
                </p:cNvPr>
                <p:cNvPicPr/>
                <p:nvPr/>
              </p:nvPicPr>
              <p:blipFill>
                <a:blip r:embed="rId440"/>
                <a:stretch>
                  <a:fillRect/>
                </a:stretch>
              </p:blipFill>
              <p:spPr>
                <a:xfrm>
                  <a:off x="9033037" y="3554283"/>
                  <a:ext cx="114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8" name="Freihand 307">
                  <a:extLst>
                    <a:ext uri="{FF2B5EF4-FFF2-40B4-BE49-F238E27FC236}">
                      <a16:creationId xmlns:a16="http://schemas.microsoft.com/office/drawing/2014/main" id="{978B484C-787D-457B-8D3F-6A6780E5EC8F}"/>
                    </a:ext>
                  </a:extLst>
                </p14:cNvPr>
                <p14:cNvContentPartPr/>
                <p14:nvPr/>
              </p14:nvContentPartPr>
              <p14:xfrm>
                <a:off x="9195757" y="3544203"/>
                <a:ext cx="61920" cy="106200"/>
              </p14:xfrm>
            </p:contentPart>
          </mc:Choice>
          <mc:Fallback xmlns="">
            <p:pic>
              <p:nvPicPr>
                <p:cNvPr id="308" name="Freihand 307">
                  <a:extLst>
                    <a:ext uri="{FF2B5EF4-FFF2-40B4-BE49-F238E27FC236}">
                      <a16:creationId xmlns:a16="http://schemas.microsoft.com/office/drawing/2014/main" id="{978B484C-787D-457B-8D3F-6A6780E5EC8F}"/>
                    </a:ext>
                  </a:extLst>
                </p:cNvPr>
                <p:cNvPicPr/>
                <p:nvPr/>
              </p:nvPicPr>
              <p:blipFill>
                <a:blip r:embed="rId442"/>
                <a:stretch>
                  <a:fillRect/>
                </a:stretch>
              </p:blipFill>
              <p:spPr>
                <a:xfrm>
                  <a:off x="9191437" y="3539883"/>
                  <a:ext cx="70560" cy="114840"/>
                </a:xfrm>
                <a:prstGeom prst="rect">
                  <a:avLst/>
                </a:prstGeom>
              </p:spPr>
            </p:pic>
          </mc:Fallback>
        </mc:AlternateContent>
      </p:grpSp>
      <p:grpSp>
        <p:nvGrpSpPr>
          <p:cNvPr id="317" name="Gruppieren 316">
            <a:extLst>
              <a:ext uri="{FF2B5EF4-FFF2-40B4-BE49-F238E27FC236}">
                <a16:creationId xmlns:a16="http://schemas.microsoft.com/office/drawing/2014/main" id="{7EF1DFF7-171C-4894-8A8D-3522C1DA8AEC}"/>
              </a:ext>
            </a:extLst>
          </p:cNvPr>
          <p:cNvGrpSpPr/>
          <p:nvPr/>
        </p:nvGrpSpPr>
        <p:grpSpPr>
          <a:xfrm>
            <a:off x="9446677" y="3511803"/>
            <a:ext cx="1162440" cy="208080"/>
            <a:chOff x="9446677" y="3511803"/>
            <a:chExt cx="1162440" cy="208080"/>
          </a:xfrm>
        </p:grpSpPr>
        <mc:AlternateContent xmlns:mc="http://schemas.openxmlformats.org/markup-compatibility/2006" xmlns:p14="http://schemas.microsoft.com/office/powerpoint/2010/main">
          <mc:Choice Requires="p14">
            <p:contentPart p14:bwMode="auto" r:id="rId443">
              <p14:nvContentPartPr>
                <p14:cNvPr id="309" name="Freihand 308">
                  <a:extLst>
                    <a:ext uri="{FF2B5EF4-FFF2-40B4-BE49-F238E27FC236}">
                      <a16:creationId xmlns:a16="http://schemas.microsoft.com/office/drawing/2014/main" id="{3D78EF05-2651-4D49-89D6-EE75E1D7CA86}"/>
                    </a:ext>
                  </a:extLst>
                </p14:cNvPr>
                <p14:cNvContentPartPr/>
                <p14:nvPr/>
              </p14:nvContentPartPr>
              <p14:xfrm>
                <a:off x="9446677" y="3540243"/>
                <a:ext cx="261720" cy="90720"/>
              </p14:xfrm>
            </p:contentPart>
          </mc:Choice>
          <mc:Fallback xmlns="">
            <p:pic>
              <p:nvPicPr>
                <p:cNvPr id="309" name="Freihand 308">
                  <a:extLst>
                    <a:ext uri="{FF2B5EF4-FFF2-40B4-BE49-F238E27FC236}">
                      <a16:creationId xmlns:a16="http://schemas.microsoft.com/office/drawing/2014/main" id="{3D78EF05-2651-4D49-89D6-EE75E1D7CA86}"/>
                    </a:ext>
                  </a:extLst>
                </p:cNvPr>
                <p:cNvPicPr/>
                <p:nvPr/>
              </p:nvPicPr>
              <p:blipFill>
                <a:blip r:embed="rId444"/>
                <a:stretch>
                  <a:fillRect/>
                </a:stretch>
              </p:blipFill>
              <p:spPr>
                <a:xfrm>
                  <a:off x="9442357" y="3535923"/>
                  <a:ext cx="27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10" name="Freihand 309">
                  <a:extLst>
                    <a:ext uri="{FF2B5EF4-FFF2-40B4-BE49-F238E27FC236}">
                      <a16:creationId xmlns:a16="http://schemas.microsoft.com/office/drawing/2014/main" id="{29CB28FD-757F-4CE3-9F6F-2E6EC52391C7}"/>
                    </a:ext>
                  </a:extLst>
                </p14:cNvPr>
                <p14:cNvContentPartPr/>
                <p14:nvPr/>
              </p14:nvContentPartPr>
              <p14:xfrm>
                <a:off x="9720637" y="3518643"/>
                <a:ext cx="164160" cy="116640"/>
              </p14:xfrm>
            </p:contentPart>
          </mc:Choice>
          <mc:Fallback xmlns="">
            <p:pic>
              <p:nvPicPr>
                <p:cNvPr id="310" name="Freihand 309">
                  <a:extLst>
                    <a:ext uri="{FF2B5EF4-FFF2-40B4-BE49-F238E27FC236}">
                      <a16:creationId xmlns:a16="http://schemas.microsoft.com/office/drawing/2014/main" id="{29CB28FD-757F-4CE3-9F6F-2E6EC52391C7}"/>
                    </a:ext>
                  </a:extLst>
                </p:cNvPr>
                <p:cNvPicPr/>
                <p:nvPr/>
              </p:nvPicPr>
              <p:blipFill>
                <a:blip r:embed="rId446"/>
                <a:stretch>
                  <a:fillRect/>
                </a:stretch>
              </p:blipFill>
              <p:spPr>
                <a:xfrm>
                  <a:off x="9716317" y="3514323"/>
                  <a:ext cx="17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11" name="Freihand 310">
                  <a:extLst>
                    <a:ext uri="{FF2B5EF4-FFF2-40B4-BE49-F238E27FC236}">
                      <a16:creationId xmlns:a16="http://schemas.microsoft.com/office/drawing/2014/main" id="{7E9CB2D0-543A-4299-A4C8-333FF6A7D143}"/>
                    </a:ext>
                  </a:extLst>
                </p14:cNvPr>
                <p14:cNvContentPartPr/>
                <p14:nvPr/>
              </p14:nvContentPartPr>
              <p14:xfrm>
                <a:off x="10019077" y="3567603"/>
                <a:ext cx="115560" cy="152280"/>
              </p14:xfrm>
            </p:contentPart>
          </mc:Choice>
          <mc:Fallback xmlns="">
            <p:pic>
              <p:nvPicPr>
                <p:cNvPr id="311" name="Freihand 310">
                  <a:extLst>
                    <a:ext uri="{FF2B5EF4-FFF2-40B4-BE49-F238E27FC236}">
                      <a16:creationId xmlns:a16="http://schemas.microsoft.com/office/drawing/2014/main" id="{7E9CB2D0-543A-4299-A4C8-333FF6A7D143}"/>
                    </a:ext>
                  </a:extLst>
                </p:cNvPr>
                <p:cNvPicPr/>
                <p:nvPr/>
              </p:nvPicPr>
              <p:blipFill>
                <a:blip r:embed="rId448"/>
                <a:stretch>
                  <a:fillRect/>
                </a:stretch>
              </p:blipFill>
              <p:spPr>
                <a:xfrm>
                  <a:off x="10014757" y="3563283"/>
                  <a:ext cx="124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2" name="Freihand 311">
                  <a:extLst>
                    <a:ext uri="{FF2B5EF4-FFF2-40B4-BE49-F238E27FC236}">
                      <a16:creationId xmlns:a16="http://schemas.microsoft.com/office/drawing/2014/main" id="{2437170C-A95D-4079-A84A-45A2E4DF84CA}"/>
                    </a:ext>
                  </a:extLst>
                </p14:cNvPr>
                <p14:cNvContentPartPr/>
                <p14:nvPr/>
              </p14:nvContentPartPr>
              <p14:xfrm>
                <a:off x="10154797" y="3554643"/>
                <a:ext cx="137520" cy="65880"/>
              </p14:xfrm>
            </p:contentPart>
          </mc:Choice>
          <mc:Fallback xmlns="">
            <p:pic>
              <p:nvPicPr>
                <p:cNvPr id="312" name="Freihand 311">
                  <a:extLst>
                    <a:ext uri="{FF2B5EF4-FFF2-40B4-BE49-F238E27FC236}">
                      <a16:creationId xmlns:a16="http://schemas.microsoft.com/office/drawing/2014/main" id="{2437170C-A95D-4079-A84A-45A2E4DF84CA}"/>
                    </a:ext>
                  </a:extLst>
                </p:cNvPr>
                <p:cNvPicPr/>
                <p:nvPr/>
              </p:nvPicPr>
              <p:blipFill>
                <a:blip r:embed="rId450"/>
                <a:stretch>
                  <a:fillRect/>
                </a:stretch>
              </p:blipFill>
              <p:spPr>
                <a:xfrm>
                  <a:off x="10150477" y="3550323"/>
                  <a:ext cx="146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3" name="Freihand 312">
                  <a:extLst>
                    <a:ext uri="{FF2B5EF4-FFF2-40B4-BE49-F238E27FC236}">
                      <a16:creationId xmlns:a16="http://schemas.microsoft.com/office/drawing/2014/main" id="{AEB62044-AD44-496C-A5D9-FDFF5D5EA96C}"/>
                    </a:ext>
                  </a:extLst>
                </p14:cNvPr>
                <p14:cNvContentPartPr/>
                <p14:nvPr/>
              </p14:nvContentPartPr>
              <p14:xfrm>
                <a:off x="10277917" y="3511803"/>
                <a:ext cx="108000" cy="109800"/>
              </p14:xfrm>
            </p:contentPart>
          </mc:Choice>
          <mc:Fallback xmlns="">
            <p:pic>
              <p:nvPicPr>
                <p:cNvPr id="313" name="Freihand 312">
                  <a:extLst>
                    <a:ext uri="{FF2B5EF4-FFF2-40B4-BE49-F238E27FC236}">
                      <a16:creationId xmlns:a16="http://schemas.microsoft.com/office/drawing/2014/main" id="{AEB62044-AD44-496C-A5D9-FDFF5D5EA96C}"/>
                    </a:ext>
                  </a:extLst>
                </p:cNvPr>
                <p:cNvPicPr/>
                <p:nvPr/>
              </p:nvPicPr>
              <p:blipFill>
                <a:blip r:embed="rId452"/>
                <a:stretch>
                  <a:fillRect/>
                </a:stretch>
              </p:blipFill>
              <p:spPr>
                <a:xfrm>
                  <a:off x="10273597" y="3507483"/>
                  <a:ext cx="116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4" name="Freihand 313">
                  <a:extLst>
                    <a:ext uri="{FF2B5EF4-FFF2-40B4-BE49-F238E27FC236}">
                      <a16:creationId xmlns:a16="http://schemas.microsoft.com/office/drawing/2014/main" id="{EE4DD71E-558F-4A61-9EA6-70B219768509}"/>
                    </a:ext>
                  </a:extLst>
                </p14:cNvPr>
                <p14:cNvContentPartPr/>
                <p14:nvPr/>
              </p14:nvContentPartPr>
              <p14:xfrm>
                <a:off x="10397437" y="3541683"/>
                <a:ext cx="104760" cy="94680"/>
              </p14:xfrm>
            </p:contentPart>
          </mc:Choice>
          <mc:Fallback xmlns="">
            <p:pic>
              <p:nvPicPr>
                <p:cNvPr id="314" name="Freihand 313">
                  <a:extLst>
                    <a:ext uri="{FF2B5EF4-FFF2-40B4-BE49-F238E27FC236}">
                      <a16:creationId xmlns:a16="http://schemas.microsoft.com/office/drawing/2014/main" id="{EE4DD71E-558F-4A61-9EA6-70B219768509}"/>
                    </a:ext>
                  </a:extLst>
                </p:cNvPr>
                <p:cNvPicPr/>
                <p:nvPr/>
              </p:nvPicPr>
              <p:blipFill>
                <a:blip r:embed="rId454"/>
                <a:stretch>
                  <a:fillRect/>
                </a:stretch>
              </p:blipFill>
              <p:spPr>
                <a:xfrm>
                  <a:off x="10393117" y="3537363"/>
                  <a:ext cx="113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5" name="Freihand 314">
                  <a:extLst>
                    <a:ext uri="{FF2B5EF4-FFF2-40B4-BE49-F238E27FC236}">
                      <a16:creationId xmlns:a16="http://schemas.microsoft.com/office/drawing/2014/main" id="{D842A02E-AB93-4FF2-BB2A-A4D81206AE40}"/>
                    </a:ext>
                  </a:extLst>
                </p14:cNvPr>
                <p14:cNvContentPartPr/>
                <p14:nvPr/>
              </p14:nvContentPartPr>
              <p14:xfrm>
                <a:off x="10535677" y="3543843"/>
                <a:ext cx="73440" cy="74880"/>
              </p14:xfrm>
            </p:contentPart>
          </mc:Choice>
          <mc:Fallback xmlns="">
            <p:pic>
              <p:nvPicPr>
                <p:cNvPr id="315" name="Freihand 314">
                  <a:extLst>
                    <a:ext uri="{FF2B5EF4-FFF2-40B4-BE49-F238E27FC236}">
                      <a16:creationId xmlns:a16="http://schemas.microsoft.com/office/drawing/2014/main" id="{D842A02E-AB93-4FF2-BB2A-A4D81206AE40}"/>
                    </a:ext>
                  </a:extLst>
                </p:cNvPr>
                <p:cNvPicPr/>
                <p:nvPr/>
              </p:nvPicPr>
              <p:blipFill>
                <a:blip r:embed="rId456"/>
                <a:stretch>
                  <a:fillRect/>
                </a:stretch>
              </p:blipFill>
              <p:spPr>
                <a:xfrm>
                  <a:off x="10531357" y="3539523"/>
                  <a:ext cx="8208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7">
            <p14:nvContentPartPr>
              <p14:cNvPr id="316" name="Freihand 315">
                <a:extLst>
                  <a:ext uri="{FF2B5EF4-FFF2-40B4-BE49-F238E27FC236}">
                    <a16:creationId xmlns:a16="http://schemas.microsoft.com/office/drawing/2014/main" id="{FF58B526-8E7C-4066-BAF8-DFA1C8954DCD}"/>
                  </a:ext>
                </a:extLst>
              </p14:cNvPr>
              <p14:cNvContentPartPr/>
              <p14:nvPr/>
            </p14:nvContentPartPr>
            <p14:xfrm>
              <a:off x="10789837" y="3517563"/>
              <a:ext cx="363600" cy="135360"/>
            </p14:xfrm>
          </p:contentPart>
        </mc:Choice>
        <mc:Fallback xmlns="">
          <p:pic>
            <p:nvPicPr>
              <p:cNvPr id="316" name="Freihand 315">
                <a:extLst>
                  <a:ext uri="{FF2B5EF4-FFF2-40B4-BE49-F238E27FC236}">
                    <a16:creationId xmlns:a16="http://schemas.microsoft.com/office/drawing/2014/main" id="{FF58B526-8E7C-4066-BAF8-DFA1C8954DCD}"/>
                  </a:ext>
                </a:extLst>
              </p:cNvPr>
              <p:cNvPicPr/>
              <p:nvPr/>
            </p:nvPicPr>
            <p:blipFill>
              <a:blip r:embed="rId458"/>
              <a:stretch>
                <a:fillRect/>
              </a:stretch>
            </p:blipFill>
            <p:spPr>
              <a:xfrm>
                <a:off x="10785517" y="3513243"/>
                <a:ext cx="372240" cy="144000"/>
              </a:xfrm>
              <a:prstGeom prst="rect">
                <a:avLst/>
              </a:prstGeom>
            </p:spPr>
          </p:pic>
        </mc:Fallback>
      </mc:AlternateContent>
      <p:grpSp>
        <p:nvGrpSpPr>
          <p:cNvPr id="327" name="Gruppieren 326">
            <a:extLst>
              <a:ext uri="{FF2B5EF4-FFF2-40B4-BE49-F238E27FC236}">
                <a16:creationId xmlns:a16="http://schemas.microsoft.com/office/drawing/2014/main" id="{E39F4149-B270-4EF6-BCF4-F6D67F5536BA}"/>
              </a:ext>
            </a:extLst>
          </p:cNvPr>
          <p:cNvGrpSpPr/>
          <p:nvPr/>
        </p:nvGrpSpPr>
        <p:grpSpPr>
          <a:xfrm>
            <a:off x="9672037" y="3806283"/>
            <a:ext cx="1308960" cy="254880"/>
            <a:chOff x="9672037" y="3806283"/>
            <a:chExt cx="1308960" cy="254880"/>
          </a:xfrm>
        </p:grpSpPr>
        <mc:AlternateContent xmlns:mc="http://schemas.openxmlformats.org/markup-compatibility/2006" xmlns:p14="http://schemas.microsoft.com/office/powerpoint/2010/main">
          <mc:Choice Requires="p14">
            <p:contentPart p14:bwMode="auto" r:id="rId459">
              <p14:nvContentPartPr>
                <p14:cNvPr id="319" name="Freihand 318">
                  <a:extLst>
                    <a:ext uri="{FF2B5EF4-FFF2-40B4-BE49-F238E27FC236}">
                      <a16:creationId xmlns:a16="http://schemas.microsoft.com/office/drawing/2014/main" id="{7AC3DED5-4559-42BC-9341-69FC08018518}"/>
                    </a:ext>
                  </a:extLst>
                </p14:cNvPr>
                <p14:cNvContentPartPr/>
                <p14:nvPr/>
              </p14:nvContentPartPr>
              <p14:xfrm>
                <a:off x="9672037" y="3806283"/>
                <a:ext cx="203400" cy="133560"/>
              </p14:xfrm>
            </p:contentPart>
          </mc:Choice>
          <mc:Fallback xmlns="">
            <p:pic>
              <p:nvPicPr>
                <p:cNvPr id="319" name="Freihand 318">
                  <a:extLst>
                    <a:ext uri="{FF2B5EF4-FFF2-40B4-BE49-F238E27FC236}">
                      <a16:creationId xmlns:a16="http://schemas.microsoft.com/office/drawing/2014/main" id="{7AC3DED5-4559-42BC-9341-69FC08018518}"/>
                    </a:ext>
                  </a:extLst>
                </p:cNvPr>
                <p:cNvPicPr/>
                <p:nvPr/>
              </p:nvPicPr>
              <p:blipFill>
                <a:blip r:embed="rId460"/>
                <a:stretch>
                  <a:fillRect/>
                </a:stretch>
              </p:blipFill>
              <p:spPr>
                <a:xfrm>
                  <a:off x="9667717" y="3801963"/>
                  <a:ext cx="212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0" name="Freihand 319">
                  <a:extLst>
                    <a:ext uri="{FF2B5EF4-FFF2-40B4-BE49-F238E27FC236}">
                      <a16:creationId xmlns:a16="http://schemas.microsoft.com/office/drawing/2014/main" id="{EE61803C-F373-46CC-9064-3B013A1347CA}"/>
                    </a:ext>
                  </a:extLst>
                </p14:cNvPr>
                <p14:cNvContentPartPr/>
                <p14:nvPr/>
              </p14:nvContentPartPr>
              <p14:xfrm>
                <a:off x="9928717" y="3854883"/>
                <a:ext cx="109800" cy="93600"/>
              </p14:xfrm>
            </p:contentPart>
          </mc:Choice>
          <mc:Fallback xmlns="">
            <p:pic>
              <p:nvPicPr>
                <p:cNvPr id="320" name="Freihand 319">
                  <a:extLst>
                    <a:ext uri="{FF2B5EF4-FFF2-40B4-BE49-F238E27FC236}">
                      <a16:creationId xmlns:a16="http://schemas.microsoft.com/office/drawing/2014/main" id="{EE61803C-F373-46CC-9064-3B013A1347CA}"/>
                    </a:ext>
                  </a:extLst>
                </p:cNvPr>
                <p:cNvPicPr/>
                <p:nvPr/>
              </p:nvPicPr>
              <p:blipFill>
                <a:blip r:embed="rId462"/>
                <a:stretch>
                  <a:fillRect/>
                </a:stretch>
              </p:blipFill>
              <p:spPr>
                <a:xfrm>
                  <a:off x="9924397" y="3850563"/>
                  <a:ext cx="118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1" name="Freihand 320">
                  <a:extLst>
                    <a:ext uri="{FF2B5EF4-FFF2-40B4-BE49-F238E27FC236}">
                      <a16:creationId xmlns:a16="http://schemas.microsoft.com/office/drawing/2014/main" id="{86C418FD-015D-4164-A967-08F4059ADD7B}"/>
                    </a:ext>
                  </a:extLst>
                </p14:cNvPr>
                <p14:cNvContentPartPr/>
                <p14:nvPr/>
              </p14:nvContentPartPr>
              <p14:xfrm>
                <a:off x="10059397" y="3841563"/>
                <a:ext cx="158040" cy="105120"/>
              </p14:xfrm>
            </p:contentPart>
          </mc:Choice>
          <mc:Fallback xmlns="">
            <p:pic>
              <p:nvPicPr>
                <p:cNvPr id="321" name="Freihand 320">
                  <a:extLst>
                    <a:ext uri="{FF2B5EF4-FFF2-40B4-BE49-F238E27FC236}">
                      <a16:creationId xmlns:a16="http://schemas.microsoft.com/office/drawing/2014/main" id="{86C418FD-015D-4164-A967-08F4059ADD7B}"/>
                    </a:ext>
                  </a:extLst>
                </p:cNvPr>
                <p:cNvPicPr/>
                <p:nvPr/>
              </p:nvPicPr>
              <p:blipFill>
                <a:blip r:embed="rId464"/>
                <a:stretch>
                  <a:fillRect/>
                </a:stretch>
              </p:blipFill>
              <p:spPr>
                <a:xfrm>
                  <a:off x="10055077" y="3837243"/>
                  <a:ext cx="166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2" name="Freihand 321">
                  <a:extLst>
                    <a:ext uri="{FF2B5EF4-FFF2-40B4-BE49-F238E27FC236}">
                      <a16:creationId xmlns:a16="http://schemas.microsoft.com/office/drawing/2014/main" id="{192D7D8F-5057-41D6-864A-2C994D8D638E}"/>
                    </a:ext>
                  </a:extLst>
                </p14:cNvPr>
                <p14:cNvContentPartPr/>
                <p14:nvPr/>
              </p14:nvContentPartPr>
              <p14:xfrm>
                <a:off x="10234717" y="3858843"/>
                <a:ext cx="119520" cy="69120"/>
              </p14:xfrm>
            </p:contentPart>
          </mc:Choice>
          <mc:Fallback xmlns="">
            <p:pic>
              <p:nvPicPr>
                <p:cNvPr id="322" name="Freihand 321">
                  <a:extLst>
                    <a:ext uri="{FF2B5EF4-FFF2-40B4-BE49-F238E27FC236}">
                      <a16:creationId xmlns:a16="http://schemas.microsoft.com/office/drawing/2014/main" id="{192D7D8F-5057-41D6-864A-2C994D8D638E}"/>
                    </a:ext>
                  </a:extLst>
                </p:cNvPr>
                <p:cNvPicPr/>
                <p:nvPr/>
              </p:nvPicPr>
              <p:blipFill>
                <a:blip r:embed="rId466"/>
                <a:stretch>
                  <a:fillRect/>
                </a:stretch>
              </p:blipFill>
              <p:spPr>
                <a:xfrm>
                  <a:off x="10230397" y="3854523"/>
                  <a:ext cx="128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23" name="Freihand 322">
                  <a:extLst>
                    <a:ext uri="{FF2B5EF4-FFF2-40B4-BE49-F238E27FC236}">
                      <a16:creationId xmlns:a16="http://schemas.microsoft.com/office/drawing/2014/main" id="{4B3986DA-EA12-4F24-8643-E64C509451D6}"/>
                    </a:ext>
                  </a:extLst>
                </p14:cNvPr>
                <p14:cNvContentPartPr/>
                <p14:nvPr/>
              </p14:nvContentPartPr>
              <p14:xfrm>
                <a:off x="10371517" y="3845163"/>
                <a:ext cx="88200" cy="84600"/>
              </p14:xfrm>
            </p:contentPart>
          </mc:Choice>
          <mc:Fallback xmlns="">
            <p:pic>
              <p:nvPicPr>
                <p:cNvPr id="323" name="Freihand 322">
                  <a:extLst>
                    <a:ext uri="{FF2B5EF4-FFF2-40B4-BE49-F238E27FC236}">
                      <a16:creationId xmlns:a16="http://schemas.microsoft.com/office/drawing/2014/main" id="{4B3986DA-EA12-4F24-8643-E64C509451D6}"/>
                    </a:ext>
                  </a:extLst>
                </p:cNvPr>
                <p:cNvPicPr/>
                <p:nvPr/>
              </p:nvPicPr>
              <p:blipFill>
                <a:blip r:embed="rId468"/>
                <a:stretch>
                  <a:fillRect/>
                </a:stretch>
              </p:blipFill>
              <p:spPr>
                <a:xfrm>
                  <a:off x="10367197" y="3840843"/>
                  <a:ext cx="96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24" name="Freihand 323">
                  <a:extLst>
                    <a:ext uri="{FF2B5EF4-FFF2-40B4-BE49-F238E27FC236}">
                      <a16:creationId xmlns:a16="http://schemas.microsoft.com/office/drawing/2014/main" id="{C4B5054E-605E-4898-9F3B-7C9EA216B67C}"/>
                    </a:ext>
                  </a:extLst>
                </p14:cNvPr>
                <p14:cNvContentPartPr/>
                <p14:nvPr/>
              </p14:nvContentPartPr>
              <p14:xfrm>
                <a:off x="10484197" y="3873243"/>
                <a:ext cx="194760" cy="49320"/>
              </p14:xfrm>
            </p:contentPart>
          </mc:Choice>
          <mc:Fallback xmlns="">
            <p:pic>
              <p:nvPicPr>
                <p:cNvPr id="324" name="Freihand 323">
                  <a:extLst>
                    <a:ext uri="{FF2B5EF4-FFF2-40B4-BE49-F238E27FC236}">
                      <a16:creationId xmlns:a16="http://schemas.microsoft.com/office/drawing/2014/main" id="{C4B5054E-605E-4898-9F3B-7C9EA216B67C}"/>
                    </a:ext>
                  </a:extLst>
                </p:cNvPr>
                <p:cNvPicPr/>
                <p:nvPr/>
              </p:nvPicPr>
              <p:blipFill>
                <a:blip r:embed="rId470"/>
                <a:stretch>
                  <a:fillRect/>
                </a:stretch>
              </p:blipFill>
              <p:spPr>
                <a:xfrm>
                  <a:off x="10479877" y="3868923"/>
                  <a:ext cx="203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5" name="Freihand 324">
                  <a:extLst>
                    <a:ext uri="{FF2B5EF4-FFF2-40B4-BE49-F238E27FC236}">
                      <a16:creationId xmlns:a16="http://schemas.microsoft.com/office/drawing/2014/main" id="{073D1A04-28A1-4EDF-9C24-E98A6ADE31CF}"/>
                    </a:ext>
                  </a:extLst>
                </p14:cNvPr>
                <p14:cNvContentPartPr/>
                <p14:nvPr/>
              </p14:nvContentPartPr>
              <p14:xfrm>
                <a:off x="10623877" y="3819603"/>
                <a:ext cx="54720" cy="15840"/>
              </p14:xfrm>
            </p:contentPart>
          </mc:Choice>
          <mc:Fallback xmlns="">
            <p:pic>
              <p:nvPicPr>
                <p:cNvPr id="325" name="Freihand 324">
                  <a:extLst>
                    <a:ext uri="{FF2B5EF4-FFF2-40B4-BE49-F238E27FC236}">
                      <a16:creationId xmlns:a16="http://schemas.microsoft.com/office/drawing/2014/main" id="{073D1A04-28A1-4EDF-9C24-E98A6ADE31CF}"/>
                    </a:ext>
                  </a:extLst>
                </p:cNvPr>
                <p:cNvPicPr/>
                <p:nvPr/>
              </p:nvPicPr>
              <p:blipFill>
                <a:blip r:embed="rId472"/>
                <a:stretch>
                  <a:fillRect/>
                </a:stretch>
              </p:blipFill>
              <p:spPr>
                <a:xfrm>
                  <a:off x="10619557" y="3815283"/>
                  <a:ext cx="63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6" name="Freihand 325">
                  <a:extLst>
                    <a:ext uri="{FF2B5EF4-FFF2-40B4-BE49-F238E27FC236}">
                      <a16:creationId xmlns:a16="http://schemas.microsoft.com/office/drawing/2014/main" id="{8FA8ABE7-FC24-44C0-942E-2F9767C3FB4A}"/>
                    </a:ext>
                  </a:extLst>
                </p14:cNvPr>
                <p14:cNvContentPartPr/>
                <p14:nvPr/>
              </p14:nvContentPartPr>
              <p14:xfrm>
                <a:off x="10686877" y="3845163"/>
                <a:ext cx="294120" cy="216000"/>
              </p14:xfrm>
            </p:contentPart>
          </mc:Choice>
          <mc:Fallback xmlns="">
            <p:pic>
              <p:nvPicPr>
                <p:cNvPr id="326" name="Freihand 325">
                  <a:extLst>
                    <a:ext uri="{FF2B5EF4-FFF2-40B4-BE49-F238E27FC236}">
                      <a16:creationId xmlns:a16="http://schemas.microsoft.com/office/drawing/2014/main" id="{8FA8ABE7-FC24-44C0-942E-2F9767C3FB4A}"/>
                    </a:ext>
                  </a:extLst>
                </p:cNvPr>
                <p:cNvPicPr/>
                <p:nvPr/>
              </p:nvPicPr>
              <p:blipFill>
                <a:blip r:embed="rId474"/>
                <a:stretch>
                  <a:fillRect/>
                </a:stretch>
              </p:blipFill>
              <p:spPr>
                <a:xfrm>
                  <a:off x="10682557" y="3840843"/>
                  <a:ext cx="30276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5">
            <p14:nvContentPartPr>
              <p14:cNvPr id="328" name="Freihand 327">
                <a:extLst>
                  <a:ext uri="{FF2B5EF4-FFF2-40B4-BE49-F238E27FC236}">
                    <a16:creationId xmlns:a16="http://schemas.microsoft.com/office/drawing/2014/main" id="{EE8D425D-87F0-489D-A544-67121DEF551B}"/>
                  </a:ext>
                </a:extLst>
              </p14:cNvPr>
              <p14:cNvContentPartPr/>
              <p14:nvPr/>
            </p14:nvContentPartPr>
            <p14:xfrm>
              <a:off x="3134797" y="3017523"/>
              <a:ext cx="1852560" cy="1722600"/>
            </p14:xfrm>
          </p:contentPart>
        </mc:Choice>
        <mc:Fallback xmlns="">
          <p:pic>
            <p:nvPicPr>
              <p:cNvPr id="328" name="Freihand 327">
                <a:extLst>
                  <a:ext uri="{FF2B5EF4-FFF2-40B4-BE49-F238E27FC236}">
                    <a16:creationId xmlns:a16="http://schemas.microsoft.com/office/drawing/2014/main" id="{EE8D425D-87F0-489D-A544-67121DEF551B}"/>
                  </a:ext>
                </a:extLst>
              </p:cNvPr>
              <p:cNvPicPr/>
              <p:nvPr/>
            </p:nvPicPr>
            <p:blipFill>
              <a:blip r:embed="rId476"/>
              <a:stretch>
                <a:fillRect/>
              </a:stretch>
            </p:blipFill>
            <p:spPr>
              <a:xfrm>
                <a:off x="3130477" y="3013203"/>
                <a:ext cx="1861200" cy="1731240"/>
              </a:xfrm>
              <a:prstGeom prst="rect">
                <a:avLst/>
              </a:prstGeom>
            </p:spPr>
          </p:pic>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E01FBE-9F41-4EE1-A662-E28B755C115D}"/>
                  </a:ext>
                </a:extLst>
              </p14:cNvPr>
              <p14:cNvContentPartPr/>
              <p14:nvPr/>
            </p14:nvContentPartPr>
            <p14:xfrm>
              <a:off x="409597" y="3203799"/>
              <a:ext cx="1998000" cy="137520"/>
            </p14:xfrm>
          </p:contentPart>
        </mc:Choice>
        <mc:Fallback xmlns="">
          <p:pic>
            <p:nvPicPr>
              <p:cNvPr id="2" name="Freihand 1">
                <a:extLst>
                  <a:ext uri="{FF2B5EF4-FFF2-40B4-BE49-F238E27FC236}">
                    <a16:creationId xmlns:a16="http://schemas.microsoft.com/office/drawing/2014/main" id="{82E01FBE-9F41-4EE1-A662-E28B755C115D}"/>
                  </a:ext>
                </a:extLst>
              </p:cNvPr>
              <p:cNvPicPr/>
              <p:nvPr/>
            </p:nvPicPr>
            <p:blipFill>
              <a:blip r:embed="rId4"/>
              <a:stretch>
                <a:fillRect/>
              </a:stretch>
            </p:blipFill>
            <p:spPr>
              <a:xfrm>
                <a:off x="405277" y="3199479"/>
                <a:ext cx="200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957C23C-8827-4466-9AE7-2A2079B85375}"/>
                  </a:ext>
                </a:extLst>
              </p14:cNvPr>
              <p14:cNvContentPartPr/>
              <p14:nvPr/>
            </p14:nvContentPartPr>
            <p14:xfrm>
              <a:off x="417517" y="3842799"/>
              <a:ext cx="2271600" cy="61200"/>
            </p14:xfrm>
          </p:contentPart>
        </mc:Choice>
        <mc:Fallback xmlns="">
          <p:pic>
            <p:nvPicPr>
              <p:cNvPr id="3" name="Freihand 2">
                <a:extLst>
                  <a:ext uri="{FF2B5EF4-FFF2-40B4-BE49-F238E27FC236}">
                    <a16:creationId xmlns:a16="http://schemas.microsoft.com/office/drawing/2014/main" id="{0957C23C-8827-4466-9AE7-2A2079B85375}"/>
                  </a:ext>
                </a:extLst>
              </p:cNvPr>
              <p:cNvPicPr/>
              <p:nvPr/>
            </p:nvPicPr>
            <p:blipFill>
              <a:blip r:embed="rId6"/>
              <a:stretch>
                <a:fillRect/>
              </a:stretch>
            </p:blipFill>
            <p:spPr>
              <a:xfrm>
                <a:off x="413197" y="3838479"/>
                <a:ext cx="2280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D8000C4-E99E-4BF4-B49D-CF805CCC92DE}"/>
                  </a:ext>
                </a:extLst>
              </p14:cNvPr>
              <p14:cNvContentPartPr/>
              <p14:nvPr/>
            </p14:nvContentPartPr>
            <p14:xfrm>
              <a:off x="5079877" y="4001199"/>
              <a:ext cx="1815120" cy="785520"/>
            </p14:xfrm>
          </p:contentPart>
        </mc:Choice>
        <mc:Fallback xmlns="">
          <p:pic>
            <p:nvPicPr>
              <p:cNvPr id="5" name="Freihand 4">
                <a:extLst>
                  <a:ext uri="{FF2B5EF4-FFF2-40B4-BE49-F238E27FC236}">
                    <a16:creationId xmlns:a16="http://schemas.microsoft.com/office/drawing/2014/main" id="{9D8000C4-E99E-4BF4-B49D-CF805CCC92DE}"/>
                  </a:ext>
                </a:extLst>
              </p:cNvPr>
              <p:cNvPicPr/>
              <p:nvPr/>
            </p:nvPicPr>
            <p:blipFill>
              <a:blip r:embed="rId8"/>
              <a:stretch>
                <a:fillRect/>
              </a:stretch>
            </p:blipFill>
            <p:spPr>
              <a:xfrm>
                <a:off x="5075557" y="3996879"/>
                <a:ext cx="1823760" cy="79416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D03AB65-C639-5D89-D2EE-DA338E157B0D}"/>
                  </a:ext>
                </a:extLst>
              </p14:cNvPr>
              <p14:cNvContentPartPr/>
              <p14:nvPr/>
            </p14:nvContentPartPr>
            <p14:xfrm>
              <a:off x="3878493" y="2076868"/>
              <a:ext cx="1686600" cy="78840"/>
            </p14:xfrm>
          </p:contentPart>
        </mc:Choice>
        <mc:Fallback xmlns="">
          <p:pic>
            <p:nvPicPr>
              <p:cNvPr id="2" name="Freihand 1">
                <a:extLst>
                  <a:ext uri="{FF2B5EF4-FFF2-40B4-BE49-F238E27FC236}">
                    <a16:creationId xmlns:a16="http://schemas.microsoft.com/office/drawing/2014/main" id="{4D03AB65-C639-5D89-D2EE-DA338E157B0D}"/>
                  </a:ext>
                </a:extLst>
              </p:cNvPr>
              <p:cNvPicPr/>
              <p:nvPr/>
            </p:nvPicPr>
            <p:blipFill>
              <a:blip r:embed="rId5"/>
              <a:stretch>
                <a:fillRect/>
              </a:stretch>
            </p:blipFill>
            <p:spPr>
              <a:xfrm>
                <a:off x="3872373" y="2070748"/>
                <a:ext cx="169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23AB54E-E0FA-C8C4-E78D-DF4D08E82192}"/>
                  </a:ext>
                </a:extLst>
              </p14:cNvPr>
              <p14:cNvContentPartPr/>
              <p14:nvPr/>
            </p14:nvContentPartPr>
            <p14:xfrm>
              <a:off x="3809733" y="2824228"/>
              <a:ext cx="1650960" cy="95040"/>
            </p14:xfrm>
          </p:contentPart>
        </mc:Choice>
        <mc:Fallback xmlns="">
          <p:pic>
            <p:nvPicPr>
              <p:cNvPr id="3" name="Freihand 2">
                <a:extLst>
                  <a:ext uri="{FF2B5EF4-FFF2-40B4-BE49-F238E27FC236}">
                    <a16:creationId xmlns:a16="http://schemas.microsoft.com/office/drawing/2014/main" id="{723AB54E-E0FA-C8C4-E78D-DF4D08E82192}"/>
                  </a:ext>
                </a:extLst>
              </p:cNvPr>
              <p:cNvPicPr/>
              <p:nvPr/>
            </p:nvPicPr>
            <p:blipFill>
              <a:blip r:embed="rId7"/>
              <a:stretch>
                <a:fillRect/>
              </a:stretch>
            </p:blipFill>
            <p:spPr>
              <a:xfrm>
                <a:off x="3803613" y="2818108"/>
                <a:ext cx="1663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A3EBEDD-8E35-5082-B52A-49C0CA59C01E}"/>
                  </a:ext>
                </a:extLst>
              </p14:cNvPr>
              <p14:cNvContentPartPr/>
              <p14:nvPr/>
            </p14:nvContentPartPr>
            <p14:xfrm>
              <a:off x="2546133" y="3671308"/>
              <a:ext cx="2780280" cy="73080"/>
            </p14:xfrm>
          </p:contentPart>
        </mc:Choice>
        <mc:Fallback xmlns="">
          <p:pic>
            <p:nvPicPr>
              <p:cNvPr id="5" name="Freihand 4">
                <a:extLst>
                  <a:ext uri="{FF2B5EF4-FFF2-40B4-BE49-F238E27FC236}">
                    <a16:creationId xmlns:a16="http://schemas.microsoft.com/office/drawing/2014/main" id="{0A3EBEDD-8E35-5082-B52A-49C0CA59C01E}"/>
                  </a:ext>
                </a:extLst>
              </p:cNvPr>
              <p:cNvPicPr/>
              <p:nvPr/>
            </p:nvPicPr>
            <p:blipFill>
              <a:blip r:embed="rId9"/>
              <a:stretch>
                <a:fillRect/>
              </a:stretch>
            </p:blipFill>
            <p:spPr>
              <a:xfrm>
                <a:off x="2540013" y="3665188"/>
                <a:ext cx="2792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48C75948-188E-4868-9315-563E48A8ED59}"/>
                  </a:ext>
                </a:extLst>
              </p14:cNvPr>
              <p14:cNvContentPartPr/>
              <p14:nvPr/>
            </p14:nvContentPartPr>
            <p14:xfrm>
              <a:off x="2303917" y="2986531"/>
              <a:ext cx="3602160" cy="1072800"/>
            </p14:xfrm>
          </p:contentPart>
        </mc:Choice>
        <mc:Fallback xmlns="">
          <p:pic>
            <p:nvPicPr>
              <p:cNvPr id="7" name="Freihand 6">
                <a:extLst>
                  <a:ext uri="{FF2B5EF4-FFF2-40B4-BE49-F238E27FC236}">
                    <a16:creationId xmlns:a16="http://schemas.microsoft.com/office/drawing/2014/main" id="{48C75948-188E-4868-9315-563E48A8ED59}"/>
                  </a:ext>
                </a:extLst>
              </p:cNvPr>
              <p:cNvPicPr/>
              <p:nvPr/>
            </p:nvPicPr>
            <p:blipFill>
              <a:blip r:embed="rId11"/>
              <a:stretch>
                <a:fillRect/>
              </a:stretch>
            </p:blipFill>
            <p:spPr>
              <a:xfrm>
                <a:off x="2299597" y="2982211"/>
                <a:ext cx="3610800" cy="1081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A718CD63-9BE6-4AE5-9E77-44AB1BC5BC25}"/>
              </a:ext>
            </a:extLst>
          </p:cNvPr>
          <p:cNvPicPr>
            <a:picLocks noChangeAspect="1"/>
          </p:cNvPicPr>
          <p:nvPr/>
        </p:nvPicPr>
        <p:blipFill>
          <a:blip r:embed="rId3"/>
          <a:stretch>
            <a:fillRect/>
          </a:stretch>
        </p:blipFill>
        <p:spPr>
          <a:xfrm>
            <a:off x="167277" y="80119"/>
            <a:ext cx="7762875" cy="790575"/>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E085D495-29B0-48E9-AEDF-035941ADA23F}"/>
                  </a:ext>
                </a:extLst>
              </p14:cNvPr>
              <p14:cNvContentPartPr/>
              <p14:nvPr/>
            </p14:nvContentPartPr>
            <p14:xfrm>
              <a:off x="8191357" y="759211"/>
              <a:ext cx="6840" cy="11160"/>
            </p14:xfrm>
          </p:contentPart>
        </mc:Choice>
        <mc:Fallback xmlns="">
          <p:pic>
            <p:nvPicPr>
              <p:cNvPr id="10" name="Freihand 9">
                <a:extLst>
                  <a:ext uri="{FF2B5EF4-FFF2-40B4-BE49-F238E27FC236}">
                    <a16:creationId xmlns:a16="http://schemas.microsoft.com/office/drawing/2014/main" id="{E085D495-29B0-48E9-AEDF-035941ADA23F}"/>
                  </a:ext>
                </a:extLst>
              </p:cNvPr>
              <p:cNvPicPr/>
              <p:nvPr/>
            </p:nvPicPr>
            <p:blipFill>
              <a:blip r:embed="rId5"/>
              <a:stretch>
                <a:fillRect/>
              </a:stretch>
            </p:blipFill>
            <p:spPr>
              <a:xfrm>
                <a:off x="8187037" y="754891"/>
                <a:ext cx="15480" cy="19800"/>
              </a:xfrm>
              <a:prstGeom prst="rect">
                <a:avLst/>
              </a:prstGeom>
            </p:spPr>
          </p:pic>
        </mc:Fallback>
      </mc:AlternateContent>
      <p:pic>
        <p:nvPicPr>
          <p:cNvPr id="33" name="Grafik 32">
            <a:extLst>
              <a:ext uri="{FF2B5EF4-FFF2-40B4-BE49-F238E27FC236}">
                <a16:creationId xmlns:a16="http://schemas.microsoft.com/office/drawing/2014/main" id="{F6255089-D3CB-4617-855D-56C94FED467A}"/>
              </a:ext>
            </a:extLst>
          </p:cNvPr>
          <p:cNvPicPr>
            <a:picLocks noChangeAspect="1"/>
          </p:cNvPicPr>
          <p:nvPr/>
        </p:nvPicPr>
        <p:blipFill>
          <a:blip r:embed="rId6"/>
          <a:stretch>
            <a:fillRect/>
          </a:stretch>
        </p:blipFill>
        <p:spPr>
          <a:xfrm>
            <a:off x="334327" y="1032830"/>
            <a:ext cx="7639050" cy="1733550"/>
          </a:xfrm>
          <a:prstGeom prst="rect">
            <a:avLst/>
          </a:prstGeom>
        </p:spPr>
      </p:pic>
      <p:grpSp>
        <p:nvGrpSpPr>
          <p:cNvPr id="47" name="Gruppieren 46">
            <a:extLst>
              <a:ext uri="{FF2B5EF4-FFF2-40B4-BE49-F238E27FC236}">
                <a16:creationId xmlns:a16="http://schemas.microsoft.com/office/drawing/2014/main" id="{9CF76D8C-F06E-4AB3-BAFC-931413FA0575}"/>
              </a:ext>
            </a:extLst>
          </p:cNvPr>
          <p:cNvGrpSpPr/>
          <p:nvPr/>
        </p:nvGrpSpPr>
        <p:grpSpPr>
          <a:xfrm>
            <a:off x="2742037" y="2064211"/>
            <a:ext cx="419040" cy="222480"/>
            <a:chOff x="2742037" y="2064211"/>
            <a:chExt cx="419040" cy="222480"/>
          </a:xfrm>
        </p:grpSpPr>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8AD9F62B-069A-4301-8CC8-59EDE9014E0A}"/>
                    </a:ext>
                  </a:extLst>
                </p14:cNvPr>
                <p14:cNvContentPartPr/>
                <p14:nvPr/>
              </p14:nvContentPartPr>
              <p14:xfrm>
                <a:off x="2742037" y="2100571"/>
                <a:ext cx="89640" cy="143640"/>
              </p14:xfrm>
            </p:contentPart>
          </mc:Choice>
          <mc:Fallback xmlns="">
            <p:pic>
              <p:nvPicPr>
                <p:cNvPr id="41" name="Freihand 40">
                  <a:extLst>
                    <a:ext uri="{FF2B5EF4-FFF2-40B4-BE49-F238E27FC236}">
                      <a16:creationId xmlns:a16="http://schemas.microsoft.com/office/drawing/2014/main" id="{8AD9F62B-069A-4301-8CC8-59EDE9014E0A}"/>
                    </a:ext>
                  </a:extLst>
                </p:cNvPr>
                <p:cNvPicPr/>
                <p:nvPr/>
              </p:nvPicPr>
              <p:blipFill>
                <a:blip r:embed="rId8"/>
                <a:stretch>
                  <a:fillRect/>
                </a:stretch>
              </p:blipFill>
              <p:spPr>
                <a:xfrm>
                  <a:off x="2737717" y="2096251"/>
                  <a:ext cx="98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Freihand 41">
                  <a:extLst>
                    <a:ext uri="{FF2B5EF4-FFF2-40B4-BE49-F238E27FC236}">
                      <a16:creationId xmlns:a16="http://schemas.microsoft.com/office/drawing/2014/main" id="{1C01A1FD-91EF-401A-BE66-3561C07E3553}"/>
                    </a:ext>
                  </a:extLst>
                </p14:cNvPr>
                <p14:cNvContentPartPr/>
                <p14:nvPr/>
              </p14:nvContentPartPr>
              <p14:xfrm>
                <a:off x="2847157" y="2213611"/>
                <a:ext cx="10080" cy="73080"/>
              </p14:xfrm>
            </p:contentPart>
          </mc:Choice>
          <mc:Fallback xmlns="">
            <p:pic>
              <p:nvPicPr>
                <p:cNvPr id="42" name="Freihand 41">
                  <a:extLst>
                    <a:ext uri="{FF2B5EF4-FFF2-40B4-BE49-F238E27FC236}">
                      <a16:creationId xmlns:a16="http://schemas.microsoft.com/office/drawing/2014/main" id="{1C01A1FD-91EF-401A-BE66-3561C07E3553}"/>
                    </a:ext>
                  </a:extLst>
                </p:cNvPr>
                <p:cNvPicPr/>
                <p:nvPr/>
              </p:nvPicPr>
              <p:blipFill>
                <a:blip r:embed="rId10"/>
                <a:stretch>
                  <a:fillRect/>
                </a:stretch>
              </p:blipFill>
              <p:spPr>
                <a:xfrm>
                  <a:off x="2842837" y="2209291"/>
                  <a:ext cx="18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Freihand 42">
                  <a:extLst>
                    <a:ext uri="{FF2B5EF4-FFF2-40B4-BE49-F238E27FC236}">
                      <a16:creationId xmlns:a16="http://schemas.microsoft.com/office/drawing/2014/main" id="{75B35894-C6E6-47C8-8529-51DFD1AE6619}"/>
                    </a:ext>
                  </a:extLst>
                </p14:cNvPr>
                <p14:cNvContentPartPr/>
                <p14:nvPr/>
              </p14:nvContentPartPr>
              <p14:xfrm>
                <a:off x="2928517" y="2099491"/>
                <a:ext cx="25920" cy="138960"/>
              </p14:xfrm>
            </p:contentPart>
          </mc:Choice>
          <mc:Fallback xmlns="">
            <p:pic>
              <p:nvPicPr>
                <p:cNvPr id="43" name="Freihand 42">
                  <a:extLst>
                    <a:ext uri="{FF2B5EF4-FFF2-40B4-BE49-F238E27FC236}">
                      <a16:creationId xmlns:a16="http://schemas.microsoft.com/office/drawing/2014/main" id="{75B35894-C6E6-47C8-8529-51DFD1AE6619}"/>
                    </a:ext>
                  </a:extLst>
                </p:cNvPr>
                <p:cNvPicPr/>
                <p:nvPr/>
              </p:nvPicPr>
              <p:blipFill>
                <a:blip r:embed="rId12"/>
                <a:stretch>
                  <a:fillRect/>
                </a:stretch>
              </p:blipFill>
              <p:spPr>
                <a:xfrm>
                  <a:off x="2924197" y="2095171"/>
                  <a:ext cx="34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Freihand 43">
                  <a:extLst>
                    <a:ext uri="{FF2B5EF4-FFF2-40B4-BE49-F238E27FC236}">
                      <a16:creationId xmlns:a16="http://schemas.microsoft.com/office/drawing/2014/main" id="{15113029-EEE5-4AE7-A129-48FFA5A8D7DC}"/>
                    </a:ext>
                  </a:extLst>
                </p14:cNvPr>
                <p14:cNvContentPartPr/>
                <p14:nvPr/>
              </p14:nvContentPartPr>
              <p14:xfrm>
                <a:off x="3050917" y="2126851"/>
                <a:ext cx="46440" cy="98280"/>
              </p14:xfrm>
            </p:contentPart>
          </mc:Choice>
          <mc:Fallback xmlns="">
            <p:pic>
              <p:nvPicPr>
                <p:cNvPr id="44" name="Freihand 43">
                  <a:extLst>
                    <a:ext uri="{FF2B5EF4-FFF2-40B4-BE49-F238E27FC236}">
                      <a16:creationId xmlns:a16="http://schemas.microsoft.com/office/drawing/2014/main" id="{15113029-EEE5-4AE7-A129-48FFA5A8D7DC}"/>
                    </a:ext>
                  </a:extLst>
                </p:cNvPr>
                <p:cNvPicPr/>
                <p:nvPr/>
              </p:nvPicPr>
              <p:blipFill>
                <a:blip r:embed="rId14"/>
                <a:stretch>
                  <a:fillRect/>
                </a:stretch>
              </p:blipFill>
              <p:spPr>
                <a:xfrm>
                  <a:off x="3046597" y="2122531"/>
                  <a:ext cx="5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Freihand 44">
                  <a:extLst>
                    <a:ext uri="{FF2B5EF4-FFF2-40B4-BE49-F238E27FC236}">
                      <a16:creationId xmlns:a16="http://schemas.microsoft.com/office/drawing/2014/main" id="{687888BE-76EF-4630-8498-FAFA5053C60E}"/>
                    </a:ext>
                  </a:extLst>
                </p14:cNvPr>
                <p14:cNvContentPartPr/>
                <p14:nvPr/>
              </p14:nvContentPartPr>
              <p14:xfrm>
                <a:off x="2979637" y="2064211"/>
                <a:ext cx="67680" cy="66240"/>
              </p14:xfrm>
            </p:contentPart>
          </mc:Choice>
          <mc:Fallback xmlns="">
            <p:pic>
              <p:nvPicPr>
                <p:cNvPr id="45" name="Freihand 44">
                  <a:extLst>
                    <a:ext uri="{FF2B5EF4-FFF2-40B4-BE49-F238E27FC236}">
                      <a16:creationId xmlns:a16="http://schemas.microsoft.com/office/drawing/2014/main" id="{687888BE-76EF-4630-8498-FAFA5053C60E}"/>
                    </a:ext>
                  </a:extLst>
                </p:cNvPr>
                <p:cNvPicPr/>
                <p:nvPr/>
              </p:nvPicPr>
              <p:blipFill>
                <a:blip r:embed="rId16"/>
                <a:stretch>
                  <a:fillRect/>
                </a:stretch>
              </p:blipFill>
              <p:spPr>
                <a:xfrm>
                  <a:off x="2975317" y="2059891"/>
                  <a:ext cx="76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Freihand 45">
                  <a:extLst>
                    <a:ext uri="{FF2B5EF4-FFF2-40B4-BE49-F238E27FC236}">
                      <a16:creationId xmlns:a16="http://schemas.microsoft.com/office/drawing/2014/main" id="{05446427-B22F-4B89-A780-B4E41D8B33AB}"/>
                    </a:ext>
                  </a:extLst>
                </p14:cNvPr>
                <p14:cNvContentPartPr/>
                <p14:nvPr/>
              </p14:nvContentPartPr>
              <p14:xfrm>
                <a:off x="3102397" y="2190571"/>
                <a:ext cx="58680" cy="54360"/>
              </p14:xfrm>
            </p:contentPart>
          </mc:Choice>
          <mc:Fallback xmlns="">
            <p:pic>
              <p:nvPicPr>
                <p:cNvPr id="46" name="Freihand 45">
                  <a:extLst>
                    <a:ext uri="{FF2B5EF4-FFF2-40B4-BE49-F238E27FC236}">
                      <a16:creationId xmlns:a16="http://schemas.microsoft.com/office/drawing/2014/main" id="{05446427-B22F-4B89-A780-B4E41D8B33AB}"/>
                    </a:ext>
                  </a:extLst>
                </p:cNvPr>
                <p:cNvPicPr/>
                <p:nvPr/>
              </p:nvPicPr>
              <p:blipFill>
                <a:blip r:embed="rId18"/>
                <a:stretch>
                  <a:fillRect/>
                </a:stretch>
              </p:blipFill>
              <p:spPr>
                <a:xfrm>
                  <a:off x="3098077" y="2186251"/>
                  <a:ext cx="6732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57" name="Freihand 56">
                <a:extLst>
                  <a:ext uri="{FF2B5EF4-FFF2-40B4-BE49-F238E27FC236}">
                    <a16:creationId xmlns:a16="http://schemas.microsoft.com/office/drawing/2014/main" id="{A6BAFB71-BEDA-428A-93C5-C61709465535}"/>
                  </a:ext>
                </a:extLst>
              </p14:cNvPr>
              <p14:cNvContentPartPr/>
              <p14:nvPr/>
            </p14:nvContentPartPr>
            <p14:xfrm>
              <a:off x="6525637" y="1324411"/>
              <a:ext cx="632160" cy="20160"/>
            </p14:xfrm>
          </p:contentPart>
        </mc:Choice>
        <mc:Fallback xmlns="">
          <p:pic>
            <p:nvPicPr>
              <p:cNvPr id="57" name="Freihand 56">
                <a:extLst>
                  <a:ext uri="{FF2B5EF4-FFF2-40B4-BE49-F238E27FC236}">
                    <a16:creationId xmlns:a16="http://schemas.microsoft.com/office/drawing/2014/main" id="{A6BAFB71-BEDA-428A-93C5-C61709465535}"/>
                  </a:ext>
                </a:extLst>
              </p:cNvPr>
              <p:cNvPicPr/>
              <p:nvPr/>
            </p:nvPicPr>
            <p:blipFill>
              <a:blip r:embed="rId20"/>
              <a:stretch>
                <a:fillRect/>
              </a:stretch>
            </p:blipFill>
            <p:spPr>
              <a:xfrm>
                <a:off x="6521317" y="1320091"/>
                <a:ext cx="64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099" name="Freihand 174098">
                <a:extLst>
                  <a:ext uri="{FF2B5EF4-FFF2-40B4-BE49-F238E27FC236}">
                    <a16:creationId xmlns:a16="http://schemas.microsoft.com/office/drawing/2014/main" id="{F8D7D0F9-7345-4C9B-83C6-DB47B0D69F54}"/>
                  </a:ext>
                </a:extLst>
              </p14:cNvPr>
              <p14:cNvContentPartPr/>
              <p14:nvPr/>
            </p14:nvContentPartPr>
            <p14:xfrm>
              <a:off x="4227757" y="525571"/>
              <a:ext cx="3664080" cy="124200"/>
            </p14:xfrm>
          </p:contentPart>
        </mc:Choice>
        <mc:Fallback xmlns="">
          <p:pic>
            <p:nvPicPr>
              <p:cNvPr id="174099" name="Freihand 174098">
                <a:extLst>
                  <a:ext uri="{FF2B5EF4-FFF2-40B4-BE49-F238E27FC236}">
                    <a16:creationId xmlns:a16="http://schemas.microsoft.com/office/drawing/2014/main" id="{F8D7D0F9-7345-4C9B-83C6-DB47B0D69F54}"/>
                  </a:ext>
                </a:extLst>
              </p:cNvPr>
              <p:cNvPicPr/>
              <p:nvPr/>
            </p:nvPicPr>
            <p:blipFill>
              <a:blip r:embed="rId22"/>
              <a:stretch>
                <a:fillRect/>
              </a:stretch>
            </p:blipFill>
            <p:spPr>
              <a:xfrm>
                <a:off x="4223437" y="521251"/>
                <a:ext cx="3672720" cy="132840"/>
              </a:xfrm>
              <a:prstGeom prst="rect">
                <a:avLst/>
              </a:prstGeom>
            </p:spPr>
          </p:pic>
        </mc:Fallback>
      </mc:AlternateContent>
      <p:grpSp>
        <p:nvGrpSpPr>
          <p:cNvPr id="174111" name="Gruppieren 174110">
            <a:extLst>
              <a:ext uri="{FF2B5EF4-FFF2-40B4-BE49-F238E27FC236}">
                <a16:creationId xmlns:a16="http://schemas.microsoft.com/office/drawing/2014/main" id="{3D5242B5-1316-4D70-940D-0331FBDACD94}"/>
              </a:ext>
            </a:extLst>
          </p:cNvPr>
          <p:cNvGrpSpPr/>
          <p:nvPr/>
        </p:nvGrpSpPr>
        <p:grpSpPr>
          <a:xfrm>
            <a:off x="7869877" y="168451"/>
            <a:ext cx="2778120" cy="441000"/>
            <a:chOff x="7869877" y="168451"/>
            <a:chExt cx="2778120" cy="441000"/>
          </a:xfrm>
        </p:grpSpPr>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74F52F5E-60E5-44A5-AFA8-1128A2B6DE44}"/>
                    </a:ext>
                  </a:extLst>
                </p14:cNvPr>
                <p14:cNvContentPartPr/>
                <p14:nvPr/>
              </p14:nvContentPartPr>
              <p14:xfrm>
                <a:off x="7947637" y="407851"/>
                <a:ext cx="259560" cy="60120"/>
              </p14:xfrm>
            </p:contentPart>
          </mc:Choice>
          <mc:Fallback xmlns="">
            <p:pic>
              <p:nvPicPr>
                <p:cNvPr id="11" name="Freihand 10">
                  <a:extLst>
                    <a:ext uri="{FF2B5EF4-FFF2-40B4-BE49-F238E27FC236}">
                      <a16:creationId xmlns:a16="http://schemas.microsoft.com/office/drawing/2014/main" id="{74F52F5E-60E5-44A5-AFA8-1128A2B6DE44}"/>
                    </a:ext>
                  </a:extLst>
                </p:cNvPr>
                <p:cNvPicPr/>
                <p:nvPr/>
              </p:nvPicPr>
              <p:blipFill>
                <a:blip r:embed="rId24"/>
                <a:stretch>
                  <a:fillRect/>
                </a:stretch>
              </p:blipFill>
              <p:spPr>
                <a:xfrm>
                  <a:off x="7943317" y="403531"/>
                  <a:ext cx="268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116CB16-A7BA-430C-A666-A5E99C9DE183}"/>
                    </a:ext>
                  </a:extLst>
                </p14:cNvPr>
                <p14:cNvContentPartPr/>
                <p14:nvPr/>
              </p14:nvContentPartPr>
              <p14:xfrm>
                <a:off x="7869877" y="367171"/>
                <a:ext cx="207000" cy="127800"/>
              </p14:xfrm>
            </p:contentPart>
          </mc:Choice>
          <mc:Fallback xmlns="">
            <p:pic>
              <p:nvPicPr>
                <p:cNvPr id="12" name="Freihand 11">
                  <a:extLst>
                    <a:ext uri="{FF2B5EF4-FFF2-40B4-BE49-F238E27FC236}">
                      <a16:creationId xmlns:a16="http://schemas.microsoft.com/office/drawing/2014/main" id="{B116CB16-A7BA-430C-A666-A5E99C9DE183}"/>
                    </a:ext>
                  </a:extLst>
                </p:cNvPr>
                <p:cNvPicPr/>
                <p:nvPr/>
              </p:nvPicPr>
              <p:blipFill>
                <a:blip r:embed="rId26"/>
                <a:stretch>
                  <a:fillRect/>
                </a:stretch>
              </p:blipFill>
              <p:spPr>
                <a:xfrm>
                  <a:off x="7865557" y="362851"/>
                  <a:ext cx="215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7E58363-E942-4A57-A418-15188BA45AE8}"/>
                    </a:ext>
                  </a:extLst>
                </p14:cNvPr>
                <p14:cNvContentPartPr/>
                <p14:nvPr/>
              </p14:nvContentPartPr>
              <p14:xfrm>
                <a:off x="8333917" y="390211"/>
                <a:ext cx="169920" cy="73800"/>
              </p14:xfrm>
            </p:contentPart>
          </mc:Choice>
          <mc:Fallback xmlns="">
            <p:pic>
              <p:nvPicPr>
                <p:cNvPr id="13" name="Freihand 12">
                  <a:extLst>
                    <a:ext uri="{FF2B5EF4-FFF2-40B4-BE49-F238E27FC236}">
                      <a16:creationId xmlns:a16="http://schemas.microsoft.com/office/drawing/2014/main" id="{77E58363-E942-4A57-A418-15188BA45AE8}"/>
                    </a:ext>
                  </a:extLst>
                </p:cNvPr>
                <p:cNvPicPr/>
                <p:nvPr/>
              </p:nvPicPr>
              <p:blipFill>
                <a:blip r:embed="rId28"/>
                <a:stretch>
                  <a:fillRect/>
                </a:stretch>
              </p:blipFill>
              <p:spPr>
                <a:xfrm>
                  <a:off x="8329597" y="385891"/>
                  <a:ext cx="178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71B750F5-9F27-47AD-8531-865EDF084B65}"/>
                    </a:ext>
                  </a:extLst>
                </p14:cNvPr>
                <p14:cNvContentPartPr/>
                <p14:nvPr/>
              </p14:nvContentPartPr>
              <p14:xfrm>
                <a:off x="8517517" y="378331"/>
                <a:ext cx="98280" cy="67320"/>
              </p14:xfrm>
            </p:contentPart>
          </mc:Choice>
          <mc:Fallback xmlns="">
            <p:pic>
              <p:nvPicPr>
                <p:cNvPr id="14" name="Freihand 13">
                  <a:extLst>
                    <a:ext uri="{FF2B5EF4-FFF2-40B4-BE49-F238E27FC236}">
                      <a16:creationId xmlns:a16="http://schemas.microsoft.com/office/drawing/2014/main" id="{71B750F5-9F27-47AD-8531-865EDF084B65}"/>
                    </a:ext>
                  </a:extLst>
                </p:cNvPr>
                <p:cNvPicPr/>
                <p:nvPr/>
              </p:nvPicPr>
              <p:blipFill>
                <a:blip r:embed="rId30"/>
                <a:stretch>
                  <a:fillRect/>
                </a:stretch>
              </p:blipFill>
              <p:spPr>
                <a:xfrm>
                  <a:off x="8513197" y="374011"/>
                  <a:ext cx="106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2F45CFD5-0A29-4572-AE47-C920146E2EFD}"/>
                    </a:ext>
                  </a:extLst>
                </p14:cNvPr>
                <p14:cNvContentPartPr/>
                <p14:nvPr/>
              </p14:nvContentPartPr>
              <p14:xfrm>
                <a:off x="8637397" y="295891"/>
                <a:ext cx="148320" cy="147600"/>
              </p14:xfrm>
            </p:contentPart>
          </mc:Choice>
          <mc:Fallback xmlns="">
            <p:pic>
              <p:nvPicPr>
                <p:cNvPr id="15" name="Freihand 14">
                  <a:extLst>
                    <a:ext uri="{FF2B5EF4-FFF2-40B4-BE49-F238E27FC236}">
                      <a16:creationId xmlns:a16="http://schemas.microsoft.com/office/drawing/2014/main" id="{2F45CFD5-0A29-4572-AE47-C920146E2EFD}"/>
                    </a:ext>
                  </a:extLst>
                </p:cNvPr>
                <p:cNvPicPr/>
                <p:nvPr/>
              </p:nvPicPr>
              <p:blipFill>
                <a:blip r:embed="rId32"/>
                <a:stretch>
                  <a:fillRect/>
                </a:stretch>
              </p:blipFill>
              <p:spPr>
                <a:xfrm>
                  <a:off x="8633077" y="291571"/>
                  <a:ext cx="156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A8F84F8D-1509-4F48-9091-7A4E9ADC1A3A}"/>
                    </a:ext>
                  </a:extLst>
                </p14:cNvPr>
                <p14:cNvContentPartPr/>
                <p14:nvPr/>
              </p14:nvContentPartPr>
              <p14:xfrm>
                <a:off x="8797597" y="362491"/>
                <a:ext cx="75240" cy="75240"/>
              </p14:xfrm>
            </p:contentPart>
          </mc:Choice>
          <mc:Fallback xmlns="">
            <p:pic>
              <p:nvPicPr>
                <p:cNvPr id="16" name="Freihand 15">
                  <a:extLst>
                    <a:ext uri="{FF2B5EF4-FFF2-40B4-BE49-F238E27FC236}">
                      <a16:creationId xmlns:a16="http://schemas.microsoft.com/office/drawing/2014/main" id="{A8F84F8D-1509-4F48-9091-7A4E9ADC1A3A}"/>
                    </a:ext>
                  </a:extLst>
                </p:cNvPr>
                <p:cNvPicPr/>
                <p:nvPr/>
              </p:nvPicPr>
              <p:blipFill>
                <a:blip r:embed="rId34"/>
                <a:stretch>
                  <a:fillRect/>
                </a:stretch>
              </p:blipFill>
              <p:spPr>
                <a:xfrm>
                  <a:off x="8793277" y="358171"/>
                  <a:ext cx="83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FBA7FFB7-519B-493E-85D5-F060D82E8F61}"/>
                    </a:ext>
                  </a:extLst>
                </p14:cNvPr>
                <p14:cNvContentPartPr/>
                <p14:nvPr/>
              </p14:nvContentPartPr>
              <p14:xfrm>
                <a:off x="8874997" y="370411"/>
                <a:ext cx="170280" cy="44640"/>
              </p14:xfrm>
            </p:contentPart>
          </mc:Choice>
          <mc:Fallback xmlns="">
            <p:pic>
              <p:nvPicPr>
                <p:cNvPr id="17" name="Freihand 16">
                  <a:extLst>
                    <a:ext uri="{FF2B5EF4-FFF2-40B4-BE49-F238E27FC236}">
                      <a16:creationId xmlns:a16="http://schemas.microsoft.com/office/drawing/2014/main" id="{FBA7FFB7-519B-493E-85D5-F060D82E8F61}"/>
                    </a:ext>
                  </a:extLst>
                </p:cNvPr>
                <p:cNvPicPr/>
                <p:nvPr/>
              </p:nvPicPr>
              <p:blipFill>
                <a:blip r:embed="rId36"/>
                <a:stretch>
                  <a:fillRect/>
                </a:stretch>
              </p:blipFill>
              <p:spPr>
                <a:xfrm>
                  <a:off x="8870677" y="366091"/>
                  <a:ext cx="178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7D6C46C2-FFA6-427B-8011-6FD99F81F678}"/>
                    </a:ext>
                  </a:extLst>
                </p14:cNvPr>
                <p14:cNvContentPartPr/>
                <p14:nvPr/>
              </p14:nvContentPartPr>
              <p14:xfrm>
                <a:off x="9056077" y="359611"/>
                <a:ext cx="64440" cy="69480"/>
              </p14:xfrm>
            </p:contentPart>
          </mc:Choice>
          <mc:Fallback xmlns="">
            <p:pic>
              <p:nvPicPr>
                <p:cNvPr id="18" name="Freihand 17">
                  <a:extLst>
                    <a:ext uri="{FF2B5EF4-FFF2-40B4-BE49-F238E27FC236}">
                      <a16:creationId xmlns:a16="http://schemas.microsoft.com/office/drawing/2014/main" id="{7D6C46C2-FFA6-427B-8011-6FD99F81F678}"/>
                    </a:ext>
                  </a:extLst>
                </p:cNvPr>
                <p:cNvPicPr/>
                <p:nvPr/>
              </p:nvPicPr>
              <p:blipFill>
                <a:blip r:embed="rId38"/>
                <a:stretch>
                  <a:fillRect/>
                </a:stretch>
              </p:blipFill>
              <p:spPr>
                <a:xfrm>
                  <a:off x="9051757" y="355291"/>
                  <a:ext cx="73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EAAB79AF-78AB-4453-A319-749183078981}"/>
                    </a:ext>
                  </a:extLst>
                </p14:cNvPr>
                <p14:cNvContentPartPr/>
                <p14:nvPr/>
              </p14:nvContentPartPr>
              <p14:xfrm>
                <a:off x="9151117" y="283651"/>
                <a:ext cx="162000" cy="138240"/>
              </p14:xfrm>
            </p:contentPart>
          </mc:Choice>
          <mc:Fallback xmlns="">
            <p:pic>
              <p:nvPicPr>
                <p:cNvPr id="19" name="Freihand 18">
                  <a:extLst>
                    <a:ext uri="{FF2B5EF4-FFF2-40B4-BE49-F238E27FC236}">
                      <a16:creationId xmlns:a16="http://schemas.microsoft.com/office/drawing/2014/main" id="{EAAB79AF-78AB-4453-A319-749183078981}"/>
                    </a:ext>
                  </a:extLst>
                </p:cNvPr>
                <p:cNvPicPr/>
                <p:nvPr/>
              </p:nvPicPr>
              <p:blipFill>
                <a:blip r:embed="rId40"/>
                <a:stretch>
                  <a:fillRect/>
                </a:stretch>
              </p:blipFill>
              <p:spPr>
                <a:xfrm>
                  <a:off x="9146797" y="279331"/>
                  <a:ext cx="170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9614CACE-150E-48CA-BEAA-C7A3888D331B}"/>
                    </a:ext>
                  </a:extLst>
                </p14:cNvPr>
                <p14:cNvContentPartPr/>
                <p14:nvPr/>
              </p14:nvContentPartPr>
              <p14:xfrm>
                <a:off x="9279637" y="228211"/>
                <a:ext cx="12600" cy="24840"/>
              </p14:xfrm>
            </p:contentPart>
          </mc:Choice>
          <mc:Fallback xmlns="">
            <p:pic>
              <p:nvPicPr>
                <p:cNvPr id="20" name="Freihand 19">
                  <a:extLst>
                    <a:ext uri="{FF2B5EF4-FFF2-40B4-BE49-F238E27FC236}">
                      <a16:creationId xmlns:a16="http://schemas.microsoft.com/office/drawing/2014/main" id="{9614CACE-150E-48CA-BEAA-C7A3888D331B}"/>
                    </a:ext>
                  </a:extLst>
                </p:cNvPr>
                <p:cNvPicPr/>
                <p:nvPr/>
              </p:nvPicPr>
              <p:blipFill>
                <a:blip r:embed="rId42"/>
                <a:stretch>
                  <a:fillRect/>
                </a:stretch>
              </p:blipFill>
              <p:spPr>
                <a:xfrm>
                  <a:off x="9275317" y="223891"/>
                  <a:ext cx="21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7FDF3F25-339D-47CF-B617-ED862E3EBEDC}"/>
                    </a:ext>
                  </a:extLst>
                </p14:cNvPr>
                <p14:cNvContentPartPr/>
                <p14:nvPr/>
              </p14:nvContentPartPr>
              <p14:xfrm>
                <a:off x="9347317" y="305611"/>
                <a:ext cx="84960" cy="68040"/>
              </p14:xfrm>
            </p:contentPart>
          </mc:Choice>
          <mc:Fallback xmlns="">
            <p:pic>
              <p:nvPicPr>
                <p:cNvPr id="21" name="Freihand 20">
                  <a:extLst>
                    <a:ext uri="{FF2B5EF4-FFF2-40B4-BE49-F238E27FC236}">
                      <a16:creationId xmlns:a16="http://schemas.microsoft.com/office/drawing/2014/main" id="{7FDF3F25-339D-47CF-B617-ED862E3EBEDC}"/>
                    </a:ext>
                  </a:extLst>
                </p:cNvPr>
                <p:cNvPicPr/>
                <p:nvPr/>
              </p:nvPicPr>
              <p:blipFill>
                <a:blip r:embed="rId44"/>
                <a:stretch>
                  <a:fillRect/>
                </a:stretch>
              </p:blipFill>
              <p:spPr>
                <a:xfrm>
                  <a:off x="9342997" y="301291"/>
                  <a:ext cx="9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92997E7A-D9E5-4CCE-BE6A-9EDCAA7D9B34}"/>
                    </a:ext>
                  </a:extLst>
                </p14:cNvPr>
                <p14:cNvContentPartPr/>
                <p14:nvPr/>
              </p14:nvContentPartPr>
              <p14:xfrm>
                <a:off x="9422197" y="318211"/>
                <a:ext cx="106560" cy="56160"/>
              </p14:xfrm>
            </p:contentPart>
          </mc:Choice>
          <mc:Fallback xmlns="">
            <p:pic>
              <p:nvPicPr>
                <p:cNvPr id="22" name="Freihand 21">
                  <a:extLst>
                    <a:ext uri="{FF2B5EF4-FFF2-40B4-BE49-F238E27FC236}">
                      <a16:creationId xmlns:a16="http://schemas.microsoft.com/office/drawing/2014/main" id="{92997E7A-D9E5-4CCE-BE6A-9EDCAA7D9B34}"/>
                    </a:ext>
                  </a:extLst>
                </p:cNvPr>
                <p:cNvPicPr/>
                <p:nvPr/>
              </p:nvPicPr>
              <p:blipFill>
                <a:blip r:embed="rId46"/>
                <a:stretch>
                  <a:fillRect/>
                </a:stretch>
              </p:blipFill>
              <p:spPr>
                <a:xfrm>
                  <a:off x="9417877" y="313891"/>
                  <a:ext cx="115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743B7A5A-D992-410F-9155-BF537DEF4878}"/>
                    </a:ext>
                  </a:extLst>
                </p14:cNvPr>
                <p14:cNvContentPartPr/>
                <p14:nvPr/>
              </p14:nvContentPartPr>
              <p14:xfrm>
                <a:off x="9552877" y="237571"/>
                <a:ext cx="238680" cy="226440"/>
              </p14:xfrm>
            </p:contentPart>
          </mc:Choice>
          <mc:Fallback xmlns="">
            <p:pic>
              <p:nvPicPr>
                <p:cNvPr id="23" name="Freihand 22">
                  <a:extLst>
                    <a:ext uri="{FF2B5EF4-FFF2-40B4-BE49-F238E27FC236}">
                      <a16:creationId xmlns:a16="http://schemas.microsoft.com/office/drawing/2014/main" id="{743B7A5A-D992-410F-9155-BF537DEF4878}"/>
                    </a:ext>
                  </a:extLst>
                </p:cNvPr>
                <p:cNvPicPr/>
                <p:nvPr/>
              </p:nvPicPr>
              <p:blipFill>
                <a:blip r:embed="rId48"/>
                <a:stretch>
                  <a:fillRect/>
                </a:stretch>
              </p:blipFill>
              <p:spPr>
                <a:xfrm>
                  <a:off x="9548557" y="233251"/>
                  <a:ext cx="247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71E6D12D-DF32-4EC2-A0CF-F73D970D7F28}"/>
                    </a:ext>
                  </a:extLst>
                </p14:cNvPr>
                <p14:cNvContentPartPr/>
                <p14:nvPr/>
              </p14:nvContentPartPr>
              <p14:xfrm>
                <a:off x="9988117" y="260611"/>
                <a:ext cx="65160" cy="71280"/>
              </p14:xfrm>
            </p:contentPart>
          </mc:Choice>
          <mc:Fallback xmlns="">
            <p:pic>
              <p:nvPicPr>
                <p:cNvPr id="24" name="Freihand 23">
                  <a:extLst>
                    <a:ext uri="{FF2B5EF4-FFF2-40B4-BE49-F238E27FC236}">
                      <a16:creationId xmlns:a16="http://schemas.microsoft.com/office/drawing/2014/main" id="{71E6D12D-DF32-4EC2-A0CF-F73D970D7F28}"/>
                    </a:ext>
                  </a:extLst>
                </p:cNvPr>
                <p:cNvPicPr/>
                <p:nvPr/>
              </p:nvPicPr>
              <p:blipFill>
                <a:blip r:embed="rId50"/>
                <a:stretch>
                  <a:fillRect/>
                </a:stretch>
              </p:blipFill>
              <p:spPr>
                <a:xfrm>
                  <a:off x="9983797" y="256291"/>
                  <a:ext cx="73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06AF9481-AB4E-4668-A7C7-68EA3FFD1E0F}"/>
                    </a:ext>
                  </a:extLst>
                </p14:cNvPr>
                <p14:cNvContentPartPr/>
                <p14:nvPr/>
              </p14:nvContentPartPr>
              <p14:xfrm>
                <a:off x="9934477" y="257011"/>
                <a:ext cx="131400" cy="87480"/>
              </p14:xfrm>
            </p:contentPart>
          </mc:Choice>
          <mc:Fallback xmlns="">
            <p:pic>
              <p:nvPicPr>
                <p:cNvPr id="25" name="Freihand 24">
                  <a:extLst>
                    <a:ext uri="{FF2B5EF4-FFF2-40B4-BE49-F238E27FC236}">
                      <a16:creationId xmlns:a16="http://schemas.microsoft.com/office/drawing/2014/main" id="{06AF9481-AB4E-4668-A7C7-68EA3FFD1E0F}"/>
                    </a:ext>
                  </a:extLst>
                </p:cNvPr>
                <p:cNvPicPr/>
                <p:nvPr/>
              </p:nvPicPr>
              <p:blipFill>
                <a:blip r:embed="rId52"/>
                <a:stretch>
                  <a:fillRect/>
                </a:stretch>
              </p:blipFill>
              <p:spPr>
                <a:xfrm>
                  <a:off x="9930157" y="252691"/>
                  <a:ext cx="140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1B342420-181E-4FC7-9322-509FB293877A}"/>
                    </a:ext>
                  </a:extLst>
                </p14:cNvPr>
                <p14:cNvContentPartPr/>
                <p14:nvPr/>
              </p14:nvContentPartPr>
              <p14:xfrm>
                <a:off x="10059037" y="253771"/>
                <a:ext cx="81360" cy="84240"/>
              </p14:xfrm>
            </p:contentPart>
          </mc:Choice>
          <mc:Fallback xmlns="">
            <p:pic>
              <p:nvPicPr>
                <p:cNvPr id="26" name="Freihand 25">
                  <a:extLst>
                    <a:ext uri="{FF2B5EF4-FFF2-40B4-BE49-F238E27FC236}">
                      <a16:creationId xmlns:a16="http://schemas.microsoft.com/office/drawing/2014/main" id="{1B342420-181E-4FC7-9322-509FB293877A}"/>
                    </a:ext>
                  </a:extLst>
                </p:cNvPr>
                <p:cNvPicPr/>
                <p:nvPr/>
              </p:nvPicPr>
              <p:blipFill>
                <a:blip r:embed="rId54"/>
                <a:stretch>
                  <a:fillRect/>
                </a:stretch>
              </p:blipFill>
              <p:spPr>
                <a:xfrm>
                  <a:off x="10054717" y="249451"/>
                  <a:ext cx="90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D5E5051F-FE89-4C25-8389-F7BC470CE6E1}"/>
                    </a:ext>
                  </a:extLst>
                </p14:cNvPr>
                <p14:cNvContentPartPr/>
                <p14:nvPr/>
              </p14:nvContentPartPr>
              <p14:xfrm>
                <a:off x="10059037" y="275731"/>
                <a:ext cx="127440" cy="53280"/>
              </p14:xfrm>
            </p:contentPart>
          </mc:Choice>
          <mc:Fallback xmlns="">
            <p:pic>
              <p:nvPicPr>
                <p:cNvPr id="27" name="Freihand 26">
                  <a:extLst>
                    <a:ext uri="{FF2B5EF4-FFF2-40B4-BE49-F238E27FC236}">
                      <a16:creationId xmlns:a16="http://schemas.microsoft.com/office/drawing/2014/main" id="{D5E5051F-FE89-4C25-8389-F7BC470CE6E1}"/>
                    </a:ext>
                  </a:extLst>
                </p:cNvPr>
                <p:cNvPicPr/>
                <p:nvPr/>
              </p:nvPicPr>
              <p:blipFill>
                <a:blip r:embed="rId56"/>
                <a:stretch>
                  <a:fillRect/>
                </a:stretch>
              </p:blipFill>
              <p:spPr>
                <a:xfrm>
                  <a:off x="10054717" y="271411"/>
                  <a:ext cx="136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81E890FF-5D74-49FC-8B0A-3918C7CF2C5A}"/>
                    </a:ext>
                  </a:extLst>
                </p14:cNvPr>
                <p14:cNvContentPartPr/>
                <p14:nvPr/>
              </p14:nvContentPartPr>
              <p14:xfrm>
                <a:off x="10191877" y="256291"/>
                <a:ext cx="120240" cy="55440"/>
              </p14:xfrm>
            </p:contentPart>
          </mc:Choice>
          <mc:Fallback xmlns="">
            <p:pic>
              <p:nvPicPr>
                <p:cNvPr id="28" name="Freihand 27">
                  <a:extLst>
                    <a:ext uri="{FF2B5EF4-FFF2-40B4-BE49-F238E27FC236}">
                      <a16:creationId xmlns:a16="http://schemas.microsoft.com/office/drawing/2014/main" id="{81E890FF-5D74-49FC-8B0A-3918C7CF2C5A}"/>
                    </a:ext>
                  </a:extLst>
                </p:cNvPr>
                <p:cNvPicPr/>
                <p:nvPr/>
              </p:nvPicPr>
              <p:blipFill>
                <a:blip r:embed="rId58"/>
                <a:stretch>
                  <a:fillRect/>
                </a:stretch>
              </p:blipFill>
              <p:spPr>
                <a:xfrm>
                  <a:off x="10187557" y="251971"/>
                  <a:ext cx="128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00EE091C-7731-4C03-9516-00C0391D27C5}"/>
                    </a:ext>
                  </a:extLst>
                </p14:cNvPr>
                <p14:cNvContentPartPr/>
                <p14:nvPr/>
              </p14:nvContentPartPr>
              <p14:xfrm>
                <a:off x="10322557" y="252691"/>
                <a:ext cx="49320" cy="63360"/>
              </p14:xfrm>
            </p:contentPart>
          </mc:Choice>
          <mc:Fallback xmlns="">
            <p:pic>
              <p:nvPicPr>
                <p:cNvPr id="29" name="Freihand 28">
                  <a:extLst>
                    <a:ext uri="{FF2B5EF4-FFF2-40B4-BE49-F238E27FC236}">
                      <a16:creationId xmlns:a16="http://schemas.microsoft.com/office/drawing/2014/main" id="{00EE091C-7731-4C03-9516-00C0391D27C5}"/>
                    </a:ext>
                  </a:extLst>
                </p:cNvPr>
                <p:cNvPicPr/>
                <p:nvPr/>
              </p:nvPicPr>
              <p:blipFill>
                <a:blip r:embed="rId60"/>
                <a:stretch>
                  <a:fillRect/>
                </a:stretch>
              </p:blipFill>
              <p:spPr>
                <a:xfrm>
                  <a:off x="10318237" y="248371"/>
                  <a:ext cx="57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7B7230F0-007B-4013-9CFB-A65F107FC607}"/>
                    </a:ext>
                  </a:extLst>
                </p14:cNvPr>
                <p14:cNvContentPartPr/>
                <p14:nvPr/>
              </p14:nvContentPartPr>
              <p14:xfrm>
                <a:off x="10413997" y="168451"/>
                <a:ext cx="99000" cy="152280"/>
              </p14:xfrm>
            </p:contentPart>
          </mc:Choice>
          <mc:Fallback xmlns="">
            <p:pic>
              <p:nvPicPr>
                <p:cNvPr id="30" name="Freihand 29">
                  <a:extLst>
                    <a:ext uri="{FF2B5EF4-FFF2-40B4-BE49-F238E27FC236}">
                      <a16:creationId xmlns:a16="http://schemas.microsoft.com/office/drawing/2014/main" id="{7B7230F0-007B-4013-9CFB-A65F107FC607}"/>
                    </a:ext>
                  </a:extLst>
                </p:cNvPr>
                <p:cNvPicPr/>
                <p:nvPr/>
              </p:nvPicPr>
              <p:blipFill>
                <a:blip r:embed="rId62"/>
                <a:stretch>
                  <a:fillRect/>
                </a:stretch>
              </p:blipFill>
              <p:spPr>
                <a:xfrm>
                  <a:off x="10409677" y="164131"/>
                  <a:ext cx="107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360C500C-FCAC-4DD6-B163-A767504ACDDB}"/>
                    </a:ext>
                  </a:extLst>
                </p14:cNvPr>
                <p14:cNvContentPartPr/>
                <p14:nvPr/>
              </p14:nvContentPartPr>
              <p14:xfrm>
                <a:off x="9839797" y="370051"/>
                <a:ext cx="808200" cy="90000"/>
              </p14:xfrm>
            </p:contentPart>
          </mc:Choice>
          <mc:Fallback xmlns="">
            <p:pic>
              <p:nvPicPr>
                <p:cNvPr id="31" name="Freihand 30">
                  <a:extLst>
                    <a:ext uri="{FF2B5EF4-FFF2-40B4-BE49-F238E27FC236}">
                      <a16:creationId xmlns:a16="http://schemas.microsoft.com/office/drawing/2014/main" id="{360C500C-FCAC-4DD6-B163-A767504ACDDB}"/>
                    </a:ext>
                  </a:extLst>
                </p:cNvPr>
                <p:cNvPicPr/>
                <p:nvPr/>
              </p:nvPicPr>
              <p:blipFill>
                <a:blip r:embed="rId64"/>
                <a:stretch>
                  <a:fillRect/>
                </a:stretch>
              </p:blipFill>
              <p:spPr>
                <a:xfrm>
                  <a:off x="9835477" y="365731"/>
                  <a:ext cx="816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110" name="Freihand 174109">
                  <a:extLst>
                    <a:ext uri="{FF2B5EF4-FFF2-40B4-BE49-F238E27FC236}">
                      <a16:creationId xmlns:a16="http://schemas.microsoft.com/office/drawing/2014/main" id="{8161E499-F9DD-419B-A004-CCBF4D09F1A0}"/>
                    </a:ext>
                  </a:extLst>
                </p14:cNvPr>
                <p14:cNvContentPartPr/>
                <p14:nvPr/>
              </p14:nvContentPartPr>
              <p14:xfrm>
                <a:off x="8529397" y="449251"/>
                <a:ext cx="1408680" cy="160200"/>
              </p14:xfrm>
            </p:contentPart>
          </mc:Choice>
          <mc:Fallback xmlns="">
            <p:pic>
              <p:nvPicPr>
                <p:cNvPr id="174110" name="Freihand 174109">
                  <a:extLst>
                    <a:ext uri="{FF2B5EF4-FFF2-40B4-BE49-F238E27FC236}">
                      <a16:creationId xmlns:a16="http://schemas.microsoft.com/office/drawing/2014/main" id="{8161E499-F9DD-419B-A004-CCBF4D09F1A0}"/>
                    </a:ext>
                  </a:extLst>
                </p:cNvPr>
                <p:cNvPicPr/>
                <p:nvPr/>
              </p:nvPicPr>
              <p:blipFill>
                <a:blip r:embed="rId66"/>
                <a:stretch>
                  <a:fillRect/>
                </a:stretch>
              </p:blipFill>
              <p:spPr>
                <a:xfrm>
                  <a:off x="8525077" y="444931"/>
                  <a:ext cx="141732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CF746F7C-9A33-4036-95FD-806CD4E2AAC4}"/>
                  </a:ext>
                </a:extLst>
              </p14:cNvPr>
              <p14:cNvContentPartPr/>
              <p14:nvPr/>
            </p14:nvContentPartPr>
            <p14:xfrm>
              <a:off x="2708557" y="2516731"/>
              <a:ext cx="75600" cy="125640"/>
            </p14:xfrm>
          </p:contentPart>
        </mc:Choice>
        <mc:Fallback xmlns="">
          <p:pic>
            <p:nvPicPr>
              <p:cNvPr id="48" name="Freihand 47">
                <a:extLst>
                  <a:ext uri="{FF2B5EF4-FFF2-40B4-BE49-F238E27FC236}">
                    <a16:creationId xmlns:a16="http://schemas.microsoft.com/office/drawing/2014/main" id="{CF746F7C-9A33-4036-95FD-806CD4E2AAC4}"/>
                  </a:ext>
                </a:extLst>
              </p:cNvPr>
              <p:cNvPicPr/>
              <p:nvPr/>
            </p:nvPicPr>
            <p:blipFill>
              <a:blip r:embed="rId68"/>
              <a:stretch>
                <a:fillRect/>
              </a:stretch>
            </p:blipFill>
            <p:spPr>
              <a:xfrm>
                <a:off x="2704237" y="2512411"/>
                <a:ext cx="84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822A1600-3D3E-4DF5-8676-DF2B5FA1C3BD}"/>
                  </a:ext>
                </a:extLst>
              </p14:cNvPr>
              <p14:cNvContentPartPr/>
              <p14:nvPr/>
            </p14:nvContentPartPr>
            <p14:xfrm>
              <a:off x="2797837" y="2606371"/>
              <a:ext cx="23040" cy="63720"/>
            </p14:xfrm>
          </p:contentPart>
        </mc:Choice>
        <mc:Fallback xmlns="">
          <p:pic>
            <p:nvPicPr>
              <p:cNvPr id="49" name="Freihand 48">
                <a:extLst>
                  <a:ext uri="{FF2B5EF4-FFF2-40B4-BE49-F238E27FC236}">
                    <a16:creationId xmlns:a16="http://schemas.microsoft.com/office/drawing/2014/main" id="{822A1600-3D3E-4DF5-8676-DF2B5FA1C3BD}"/>
                  </a:ext>
                </a:extLst>
              </p:cNvPr>
              <p:cNvPicPr/>
              <p:nvPr/>
            </p:nvPicPr>
            <p:blipFill>
              <a:blip r:embed="rId70"/>
              <a:stretch>
                <a:fillRect/>
              </a:stretch>
            </p:blipFill>
            <p:spPr>
              <a:xfrm>
                <a:off x="2793517" y="2602051"/>
                <a:ext cx="31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0F6116E-4398-4B0A-AD33-2DAFD91516A5}"/>
                  </a:ext>
                </a:extLst>
              </p14:cNvPr>
              <p14:cNvContentPartPr/>
              <p14:nvPr/>
            </p14:nvContentPartPr>
            <p14:xfrm>
              <a:off x="2882797" y="2505211"/>
              <a:ext cx="94320" cy="121320"/>
            </p14:xfrm>
          </p:contentPart>
        </mc:Choice>
        <mc:Fallback xmlns="">
          <p:pic>
            <p:nvPicPr>
              <p:cNvPr id="51" name="Freihand 50">
                <a:extLst>
                  <a:ext uri="{FF2B5EF4-FFF2-40B4-BE49-F238E27FC236}">
                    <a16:creationId xmlns:a16="http://schemas.microsoft.com/office/drawing/2014/main" id="{30F6116E-4398-4B0A-AD33-2DAFD91516A5}"/>
                  </a:ext>
                </a:extLst>
              </p:cNvPr>
              <p:cNvPicPr/>
              <p:nvPr/>
            </p:nvPicPr>
            <p:blipFill>
              <a:blip r:embed="rId72"/>
              <a:stretch>
                <a:fillRect/>
              </a:stretch>
            </p:blipFill>
            <p:spPr>
              <a:xfrm>
                <a:off x="2878477" y="2500891"/>
                <a:ext cx="102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B5177881-330F-47CE-BA24-6AF3AEAB4A08}"/>
                  </a:ext>
                </a:extLst>
              </p14:cNvPr>
              <p14:cNvContentPartPr/>
              <p14:nvPr/>
            </p14:nvContentPartPr>
            <p14:xfrm>
              <a:off x="2890357" y="2573611"/>
              <a:ext cx="104760" cy="6840"/>
            </p14:xfrm>
          </p:contentPart>
        </mc:Choice>
        <mc:Fallback xmlns="">
          <p:pic>
            <p:nvPicPr>
              <p:cNvPr id="52" name="Freihand 51">
                <a:extLst>
                  <a:ext uri="{FF2B5EF4-FFF2-40B4-BE49-F238E27FC236}">
                    <a16:creationId xmlns:a16="http://schemas.microsoft.com/office/drawing/2014/main" id="{B5177881-330F-47CE-BA24-6AF3AEAB4A08}"/>
                  </a:ext>
                </a:extLst>
              </p:cNvPr>
              <p:cNvPicPr/>
              <p:nvPr/>
            </p:nvPicPr>
            <p:blipFill>
              <a:blip r:embed="rId74"/>
              <a:stretch>
                <a:fillRect/>
              </a:stretch>
            </p:blipFill>
            <p:spPr>
              <a:xfrm>
                <a:off x="2886037" y="2569291"/>
                <a:ext cx="113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E723E086-3E6C-409F-9C01-22910A77D9C2}"/>
                  </a:ext>
                </a:extLst>
              </p14:cNvPr>
              <p14:cNvContentPartPr/>
              <p14:nvPr/>
            </p14:nvContentPartPr>
            <p14:xfrm>
              <a:off x="3066757" y="2534731"/>
              <a:ext cx="68400" cy="108360"/>
            </p14:xfrm>
          </p:contentPart>
        </mc:Choice>
        <mc:Fallback xmlns="">
          <p:pic>
            <p:nvPicPr>
              <p:cNvPr id="53" name="Freihand 52">
                <a:extLst>
                  <a:ext uri="{FF2B5EF4-FFF2-40B4-BE49-F238E27FC236}">
                    <a16:creationId xmlns:a16="http://schemas.microsoft.com/office/drawing/2014/main" id="{E723E086-3E6C-409F-9C01-22910A77D9C2}"/>
                  </a:ext>
                </a:extLst>
              </p:cNvPr>
              <p:cNvPicPr/>
              <p:nvPr/>
            </p:nvPicPr>
            <p:blipFill>
              <a:blip r:embed="rId76"/>
              <a:stretch>
                <a:fillRect/>
              </a:stretch>
            </p:blipFill>
            <p:spPr>
              <a:xfrm>
                <a:off x="3062437" y="2530411"/>
                <a:ext cx="77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F74CCADC-03E7-4B25-8899-9B766B6614CD}"/>
                  </a:ext>
                </a:extLst>
              </p14:cNvPr>
              <p14:cNvContentPartPr/>
              <p14:nvPr/>
            </p14:nvContentPartPr>
            <p14:xfrm>
              <a:off x="3020317" y="2464531"/>
              <a:ext cx="64080" cy="58320"/>
            </p14:xfrm>
          </p:contentPart>
        </mc:Choice>
        <mc:Fallback xmlns="">
          <p:pic>
            <p:nvPicPr>
              <p:cNvPr id="54" name="Freihand 53">
                <a:extLst>
                  <a:ext uri="{FF2B5EF4-FFF2-40B4-BE49-F238E27FC236}">
                    <a16:creationId xmlns:a16="http://schemas.microsoft.com/office/drawing/2014/main" id="{F74CCADC-03E7-4B25-8899-9B766B6614CD}"/>
                  </a:ext>
                </a:extLst>
              </p:cNvPr>
              <p:cNvPicPr/>
              <p:nvPr/>
            </p:nvPicPr>
            <p:blipFill>
              <a:blip r:embed="rId78"/>
              <a:stretch>
                <a:fillRect/>
              </a:stretch>
            </p:blipFill>
            <p:spPr>
              <a:xfrm>
                <a:off x="3015997" y="2460211"/>
                <a:ext cx="72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272A3DDA-3694-4041-A781-3AB171D3052A}"/>
                  </a:ext>
                </a:extLst>
              </p14:cNvPr>
              <p14:cNvContentPartPr/>
              <p14:nvPr/>
            </p14:nvContentPartPr>
            <p14:xfrm>
              <a:off x="3146677" y="2598451"/>
              <a:ext cx="96120" cy="70560"/>
            </p14:xfrm>
          </p:contentPart>
        </mc:Choice>
        <mc:Fallback xmlns="">
          <p:pic>
            <p:nvPicPr>
              <p:cNvPr id="55" name="Freihand 54">
                <a:extLst>
                  <a:ext uri="{FF2B5EF4-FFF2-40B4-BE49-F238E27FC236}">
                    <a16:creationId xmlns:a16="http://schemas.microsoft.com/office/drawing/2014/main" id="{272A3DDA-3694-4041-A781-3AB171D3052A}"/>
                  </a:ext>
                </a:extLst>
              </p:cNvPr>
              <p:cNvPicPr/>
              <p:nvPr/>
            </p:nvPicPr>
            <p:blipFill>
              <a:blip r:embed="rId80"/>
              <a:stretch>
                <a:fillRect/>
              </a:stretch>
            </p:blipFill>
            <p:spPr>
              <a:xfrm>
                <a:off x="3142357" y="2594131"/>
                <a:ext cx="104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134" name="Freihand 174133">
                <a:extLst>
                  <a:ext uri="{FF2B5EF4-FFF2-40B4-BE49-F238E27FC236}">
                    <a16:creationId xmlns:a16="http://schemas.microsoft.com/office/drawing/2014/main" id="{C7A499A1-22C5-468B-B6BA-AB225CF3DE29}"/>
                  </a:ext>
                </a:extLst>
              </p14:cNvPr>
              <p14:cNvContentPartPr/>
              <p14:nvPr/>
            </p14:nvContentPartPr>
            <p14:xfrm>
              <a:off x="1294837" y="3224131"/>
              <a:ext cx="113040" cy="124920"/>
            </p14:xfrm>
          </p:contentPart>
        </mc:Choice>
        <mc:Fallback xmlns="">
          <p:pic>
            <p:nvPicPr>
              <p:cNvPr id="174134" name="Freihand 174133">
                <a:extLst>
                  <a:ext uri="{FF2B5EF4-FFF2-40B4-BE49-F238E27FC236}">
                    <a16:creationId xmlns:a16="http://schemas.microsoft.com/office/drawing/2014/main" id="{C7A499A1-22C5-468B-B6BA-AB225CF3DE29}"/>
                  </a:ext>
                </a:extLst>
              </p:cNvPr>
              <p:cNvPicPr/>
              <p:nvPr/>
            </p:nvPicPr>
            <p:blipFill>
              <a:blip r:embed="rId82"/>
              <a:stretch>
                <a:fillRect/>
              </a:stretch>
            </p:blipFill>
            <p:spPr>
              <a:xfrm>
                <a:off x="1290517" y="3219811"/>
                <a:ext cx="121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135" name="Freihand 174134">
                <a:extLst>
                  <a:ext uri="{FF2B5EF4-FFF2-40B4-BE49-F238E27FC236}">
                    <a16:creationId xmlns:a16="http://schemas.microsoft.com/office/drawing/2014/main" id="{ED8F4CD6-2C81-47DB-96DB-2BBAEAF453B2}"/>
                  </a:ext>
                </a:extLst>
              </p14:cNvPr>
              <p14:cNvContentPartPr/>
              <p14:nvPr/>
            </p14:nvContentPartPr>
            <p14:xfrm>
              <a:off x="1420477" y="3222691"/>
              <a:ext cx="98640" cy="118440"/>
            </p14:xfrm>
          </p:contentPart>
        </mc:Choice>
        <mc:Fallback xmlns="">
          <p:pic>
            <p:nvPicPr>
              <p:cNvPr id="174135" name="Freihand 174134">
                <a:extLst>
                  <a:ext uri="{FF2B5EF4-FFF2-40B4-BE49-F238E27FC236}">
                    <a16:creationId xmlns:a16="http://schemas.microsoft.com/office/drawing/2014/main" id="{ED8F4CD6-2C81-47DB-96DB-2BBAEAF453B2}"/>
                  </a:ext>
                </a:extLst>
              </p:cNvPr>
              <p:cNvPicPr/>
              <p:nvPr/>
            </p:nvPicPr>
            <p:blipFill>
              <a:blip r:embed="rId84"/>
              <a:stretch>
                <a:fillRect/>
              </a:stretch>
            </p:blipFill>
            <p:spPr>
              <a:xfrm>
                <a:off x="1416157" y="3218371"/>
                <a:ext cx="107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136" name="Freihand 174135">
                <a:extLst>
                  <a:ext uri="{FF2B5EF4-FFF2-40B4-BE49-F238E27FC236}">
                    <a16:creationId xmlns:a16="http://schemas.microsoft.com/office/drawing/2014/main" id="{39D1AEF5-103D-4412-98CD-B3123FB4D5D0}"/>
                  </a:ext>
                </a:extLst>
              </p14:cNvPr>
              <p14:cNvContentPartPr/>
              <p14:nvPr/>
            </p14:nvContentPartPr>
            <p14:xfrm>
              <a:off x="1563397" y="3202891"/>
              <a:ext cx="58680" cy="138960"/>
            </p14:xfrm>
          </p:contentPart>
        </mc:Choice>
        <mc:Fallback xmlns="">
          <p:pic>
            <p:nvPicPr>
              <p:cNvPr id="174136" name="Freihand 174135">
                <a:extLst>
                  <a:ext uri="{FF2B5EF4-FFF2-40B4-BE49-F238E27FC236}">
                    <a16:creationId xmlns:a16="http://schemas.microsoft.com/office/drawing/2014/main" id="{39D1AEF5-103D-4412-98CD-B3123FB4D5D0}"/>
                  </a:ext>
                </a:extLst>
              </p:cNvPr>
              <p:cNvPicPr/>
              <p:nvPr/>
            </p:nvPicPr>
            <p:blipFill>
              <a:blip r:embed="rId86"/>
              <a:stretch>
                <a:fillRect/>
              </a:stretch>
            </p:blipFill>
            <p:spPr>
              <a:xfrm>
                <a:off x="1559077" y="3198571"/>
                <a:ext cx="6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4137" name="Freihand 174136">
                <a:extLst>
                  <a:ext uri="{FF2B5EF4-FFF2-40B4-BE49-F238E27FC236}">
                    <a16:creationId xmlns:a16="http://schemas.microsoft.com/office/drawing/2014/main" id="{C0F541AE-97F3-4CD6-B80F-484B5D167C55}"/>
                  </a:ext>
                </a:extLst>
              </p14:cNvPr>
              <p14:cNvContentPartPr/>
              <p14:nvPr/>
            </p14:nvContentPartPr>
            <p14:xfrm>
              <a:off x="1613077" y="3323131"/>
              <a:ext cx="21240" cy="64440"/>
            </p14:xfrm>
          </p:contentPart>
        </mc:Choice>
        <mc:Fallback xmlns="">
          <p:pic>
            <p:nvPicPr>
              <p:cNvPr id="174137" name="Freihand 174136">
                <a:extLst>
                  <a:ext uri="{FF2B5EF4-FFF2-40B4-BE49-F238E27FC236}">
                    <a16:creationId xmlns:a16="http://schemas.microsoft.com/office/drawing/2014/main" id="{C0F541AE-97F3-4CD6-B80F-484B5D167C55}"/>
                  </a:ext>
                </a:extLst>
              </p:cNvPr>
              <p:cNvPicPr/>
              <p:nvPr/>
            </p:nvPicPr>
            <p:blipFill>
              <a:blip r:embed="rId88"/>
              <a:stretch>
                <a:fillRect/>
              </a:stretch>
            </p:blipFill>
            <p:spPr>
              <a:xfrm>
                <a:off x="1608757" y="3318811"/>
                <a:ext cx="29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4138" name="Freihand 174137">
                <a:extLst>
                  <a:ext uri="{FF2B5EF4-FFF2-40B4-BE49-F238E27FC236}">
                    <a16:creationId xmlns:a16="http://schemas.microsoft.com/office/drawing/2014/main" id="{BA2F6CC9-C0BF-428D-A1B0-7E687ACA4BCF}"/>
                  </a:ext>
                </a:extLst>
              </p14:cNvPr>
              <p14:cNvContentPartPr/>
              <p14:nvPr/>
            </p14:nvContentPartPr>
            <p14:xfrm>
              <a:off x="1708477" y="3225931"/>
              <a:ext cx="65160" cy="88560"/>
            </p14:xfrm>
          </p:contentPart>
        </mc:Choice>
        <mc:Fallback xmlns="">
          <p:pic>
            <p:nvPicPr>
              <p:cNvPr id="174138" name="Freihand 174137">
                <a:extLst>
                  <a:ext uri="{FF2B5EF4-FFF2-40B4-BE49-F238E27FC236}">
                    <a16:creationId xmlns:a16="http://schemas.microsoft.com/office/drawing/2014/main" id="{BA2F6CC9-C0BF-428D-A1B0-7E687ACA4BCF}"/>
                  </a:ext>
                </a:extLst>
              </p:cNvPr>
              <p:cNvPicPr/>
              <p:nvPr/>
            </p:nvPicPr>
            <p:blipFill>
              <a:blip r:embed="rId90"/>
              <a:stretch>
                <a:fillRect/>
              </a:stretch>
            </p:blipFill>
            <p:spPr>
              <a:xfrm>
                <a:off x="1704157" y="3221611"/>
                <a:ext cx="73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4139" name="Freihand 174138">
                <a:extLst>
                  <a:ext uri="{FF2B5EF4-FFF2-40B4-BE49-F238E27FC236}">
                    <a16:creationId xmlns:a16="http://schemas.microsoft.com/office/drawing/2014/main" id="{20C4F3AE-B206-4081-88C0-A180BF606338}"/>
                  </a:ext>
                </a:extLst>
              </p14:cNvPr>
              <p14:cNvContentPartPr/>
              <p14:nvPr/>
            </p14:nvContentPartPr>
            <p14:xfrm>
              <a:off x="1823317" y="3117211"/>
              <a:ext cx="66960" cy="236880"/>
            </p14:xfrm>
          </p:contentPart>
        </mc:Choice>
        <mc:Fallback xmlns="">
          <p:pic>
            <p:nvPicPr>
              <p:cNvPr id="174139" name="Freihand 174138">
                <a:extLst>
                  <a:ext uri="{FF2B5EF4-FFF2-40B4-BE49-F238E27FC236}">
                    <a16:creationId xmlns:a16="http://schemas.microsoft.com/office/drawing/2014/main" id="{20C4F3AE-B206-4081-88C0-A180BF606338}"/>
                  </a:ext>
                </a:extLst>
              </p:cNvPr>
              <p:cNvPicPr/>
              <p:nvPr/>
            </p:nvPicPr>
            <p:blipFill>
              <a:blip r:embed="rId92"/>
              <a:stretch>
                <a:fillRect/>
              </a:stretch>
            </p:blipFill>
            <p:spPr>
              <a:xfrm>
                <a:off x="1818997" y="3112891"/>
                <a:ext cx="756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4140" name="Freihand 174139">
                <a:extLst>
                  <a:ext uri="{FF2B5EF4-FFF2-40B4-BE49-F238E27FC236}">
                    <a16:creationId xmlns:a16="http://schemas.microsoft.com/office/drawing/2014/main" id="{AA7FD4C6-B246-4D1C-AE01-B29418A8AAFD}"/>
                  </a:ext>
                </a:extLst>
              </p14:cNvPr>
              <p14:cNvContentPartPr/>
              <p14:nvPr/>
            </p14:nvContentPartPr>
            <p14:xfrm>
              <a:off x="1934197" y="3191371"/>
              <a:ext cx="109080" cy="93600"/>
            </p14:xfrm>
          </p:contentPart>
        </mc:Choice>
        <mc:Fallback xmlns="">
          <p:pic>
            <p:nvPicPr>
              <p:cNvPr id="174140" name="Freihand 174139">
                <a:extLst>
                  <a:ext uri="{FF2B5EF4-FFF2-40B4-BE49-F238E27FC236}">
                    <a16:creationId xmlns:a16="http://schemas.microsoft.com/office/drawing/2014/main" id="{AA7FD4C6-B246-4D1C-AE01-B29418A8AAFD}"/>
                  </a:ext>
                </a:extLst>
              </p:cNvPr>
              <p:cNvPicPr/>
              <p:nvPr/>
            </p:nvPicPr>
            <p:blipFill>
              <a:blip r:embed="rId94"/>
              <a:stretch>
                <a:fillRect/>
              </a:stretch>
            </p:blipFill>
            <p:spPr>
              <a:xfrm>
                <a:off x="1929877" y="3187051"/>
                <a:ext cx="11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4141" name="Freihand 174140">
                <a:extLst>
                  <a:ext uri="{FF2B5EF4-FFF2-40B4-BE49-F238E27FC236}">
                    <a16:creationId xmlns:a16="http://schemas.microsoft.com/office/drawing/2014/main" id="{14A4A46D-7CB4-4044-AAFA-37C1DA041FAA}"/>
                  </a:ext>
                </a:extLst>
              </p14:cNvPr>
              <p14:cNvContentPartPr/>
              <p14:nvPr/>
            </p14:nvContentPartPr>
            <p14:xfrm>
              <a:off x="2136877" y="3185611"/>
              <a:ext cx="27360" cy="115200"/>
            </p14:xfrm>
          </p:contentPart>
        </mc:Choice>
        <mc:Fallback xmlns="">
          <p:pic>
            <p:nvPicPr>
              <p:cNvPr id="174141" name="Freihand 174140">
                <a:extLst>
                  <a:ext uri="{FF2B5EF4-FFF2-40B4-BE49-F238E27FC236}">
                    <a16:creationId xmlns:a16="http://schemas.microsoft.com/office/drawing/2014/main" id="{14A4A46D-7CB4-4044-AAFA-37C1DA041FAA}"/>
                  </a:ext>
                </a:extLst>
              </p:cNvPr>
              <p:cNvPicPr/>
              <p:nvPr/>
            </p:nvPicPr>
            <p:blipFill>
              <a:blip r:embed="rId96"/>
              <a:stretch>
                <a:fillRect/>
              </a:stretch>
            </p:blipFill>
            <p:spPr>
              <a:xfrm>
                <a:off x="2132557" y="3181291"/>
                <a:ext cx="36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4142" name="Freihand 174141">
                <a:extLst>
                  <a:ext uri="{FF2B5EF4-FFF2-40B4-BE49-F238E27FC236}">
                    <a16:creationId xmlns:a16="http://schemas.microsoft.com/office/drawing/2014/main" id="{C8340EA8-0729-45CD-9B42-38CB0F6ABE27}"/>
                  </a:ext>
                </a:extLst>
              </p14:cNvPr>
              <p14:cNvContentPartPr/>
              <p14:nvPr/>
            </p14:nvContentPartPr>
            <p14:xfrm>
              <a:off x="2113837" y="3237451"/>
              <a:ext cx="95760" cy="4680"/>
            </p14:xfrm>
          </p:contentPart>
        </mc:Choice>
        <mc:Fallback xmlns="">
          <p:pic>
            <p:nvPicPr>
              <p:cNvPr id="174142" name="Freihand 174141">
                <a:extLst>
                  <a:ext uri="{FF2B5EF4-FFF2-40B4-BE49-F238E27FC236}">
                    <a16:creationId xmlns:a16="http://schemas.microsoft.com/office/drawing/2014/main" id="{C8340EA8-0729-45CD-9B42-38CB0F6ABE27}"/>
                  </a:ext>
                </a:extLst>
              </p:cNvPr>
              <p:cNvPicPr/>
              <p:nvPr/>
            </p:nvPicPr>
            <p:blipFill>
              <a:blip r:embed="rId98"/>
              <a:stretch>
                <a:fillRect/>
              </a:stretch>
            </p:blipFill>
            <p:spPr>
              <a:xfrm>
                <a:off x="2109517" y="3233131"/>
                <a:ext cx="104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4143" name="Freihand 174142">
                <a:extLst>
                  <a:ext uri="{FF2B5EF4-FFF2-40B4-BE49-F238E27FC236}">
                    <a16:creationId xmlns:a16="http://schemas.microsoft.com/office/drawing/2014/main" id="{88D142AF-677D-477F-A0B7-5538E5507CED}"/>
                  </a:ext>
                </a:extLst>
              </p14:cNvPr>
              <p14:cNvContentPartPr/>
              <p14:nvPr/>
            </p14:nvContentPartPr>
            <p14:xfrm>
              <a:off x="2281597" y="3167251"/>
              <a:ext cx="80280" cy="98280"/>
            </p14:xfrm>
          </p:contentPart>
        </mc:Choice>
        <mc:Fallback xmlns="">
          <p:pic>
            <p:nvPicPr>
              <p:cNvPr id="174143" name="Freihand 174142">
                <a:extLst>
                  <a:ext uri="{FF2B5EF4-FFF2-40B4-BE49-F238E27FC236}">
                    <a16:creationId xmlns:a16="http://schemas.microsoft.com/office/drawing/2014/main" id="{88D142AF-677D-477F-A0B7-5538E5507CED}"/>
                  </a:ext>
                </a:extLst>
              </p:cNvPr>
              <p:cNvPicPr/>
              <p:nvPr/>
            </p:nvPicPr>
            <p:blipFill>
              <a:blip r:embed="rId100"/>
              <a:stretch>
                <a:fillRect/>
              </a:stretch>
            </p:blipFill>
            <p:spPr>
              <a:xfrm>
                <a:off x="2277277" y="3162931"/>
                <a:ext cx="88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4144" name="Freihand 174143">
                <a:extLst>
                  <a:ext uri="{FF2B5EF4-FFF2-40B4-BE49-F238E27FC236}">
                    <a16:creationId xmlns:a16="http://schemas.microsoft.com/office/drawing/2014/main" id="{6116550F-9B02-4936-952F-4C8BFF4528F2}"/>
                  </a:ext>
                </a:extLst>
              </p14:cNvPr>
              <p14:cNvContentPartPr/>
              <p14:nvPr/>
            </p14:nvContentPartPr>
            <p14:xfrm>
              <a:off x="2350357" y="3275971"/>
              <a:ext cx="9360" cy="45000"/>
            </p14:xfrm>
          </p:contentPart>
        </mc:Choice>
        <mc:Fallback xmlns="">
          <p:pic>
            <p:nvPicPr>
              <p:cNvPr id="174144" name="Freihand 174143">
                <a:extLst>
                  <a:ext uri="{FF2B5EF4-FFF2-40B4-BE49-F238E27FC236}">
                    <a16:creationId xmlns:a16="http://schemas.microsoft.com/office/drawing/2014/main" id="{6116550F-9B02-4936-952F-4C8BFF4528F2}"/>
                  </a:ext>
                </a:extLst>
              </p:cNvPr>
              <p:cNvPicPr/>
              <p:nvPr/>
            </p:nvPicPr>
            <p:blipFill>
              <a:blip r:embed="rId102"/>
              <a:stretch>
                <a:fillRect/>
              </a:stretch>
            </p:blipFill>
            <p:spPr>
              <a:xfrm>
                <a:off x="2346037" y="3271651"/>
                <a:ext cx="18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4145" name="Freihand 174144">
                <a:extLst>
                  <a:ext uri="{FF2B5EF4-FFF2-40B4-BE49-F238E27FC236}">
                    <a16:creationId xmlns:a16="http://schemas.microsoft.com/office/drawing/2014/main" id="{FD854F06-CD82-4847-900E-D1D1A6D83B09}"/>
                  </a:ext>
                </a:extLst>
              </p14:cNvPr>
              <p14:cNvContentPartPr/>
              <p14:nvPr/>
            </p14:nvContentPartPr>
            <p14:xfrm>
              <a:off x="2409757" y="3187051"/>
              <a:ext cx="55080" cy="63720"/>
            </p14:xfrm>
          </p:contentPart>
        </mc:Choice>
        <mc:Fallback xmlns="">
          <p:pic>
            <p:nvPicPr>
              <p:cNvPr id="174145" name="Freihand 174144">
                <a:extLst>
                  <a:ext uri="{FF2B5EF4-FFF2-40B4-BE49-F238E27FC236}">
                    <a16:creationId xmlns:a16="http://schemas.microsoft.com/office/drawing/2014/main" id="{FD854F06-CD82-4847-900E-D1D1A6D83B09}"/>
                  </a:ext>
                </a:extLst>
              </p:cNvPr>
              <p:cNvPicPr/>
              <p:nvPr/>
            </p:nvPicPr>
            <p:blipFill>
              <a:blip r:embed="rId104"/>
              <a:stretch>
                <a:fillRect/>
              </a:stretch>
            </p:blipFill>
            <p:spPr>
              <a:xfrm>
                <a:off x="2405437" y="3182731"/>
                <a:ext cx="6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4146" name="Freihand 174145">
                <a:extLst>
                  <a:ext uri="{FF2B5EF4-FFF2-40B4-BE49-F238E27FC236}">
                    <a16:creationId xmlns:a16="http://schemas.microsoft.com/office/drawing/2014/main" id="{1872C88D-3FDB-4C82-83FB-4265847E7F34}"/>
                  </a:ext>
                </a:extLst>
              </p14:cNvPr>
              <p14:cNvContentPartPr/>
              <p14:nvPr/>
            </p14:nvContentPartPr>
            <p14:xfrm>
              <a:off x="2488237" y="3168331"/>
              <a:ext cx="59040" cy="99720"/>
            </p14:xfrm>
          </p:contentPart>
        </mc:Choice>
        <mc:Fallback xmlns="">
          <p:pic>
            <p:nvPicPr>
              <p:cNvPr id="174146" name="Freihand 174145">
                <a:extLst>
                  <a:ext uri="{FF2B5EF4-FFF2-40B4-BE49-F238E27FC236}">
                    <a16:creationId xmlns:a16="http://schemas.microsoft.com/office/drawing/2014/main" id="{1872C88D-3FDB-4C82-83FB-4265847E7F34}"/>
                  </a:ext>
                </a:extLst>
              </p:cNvPr>
              <p:cNvPicPr/>
              <p:nvPr/>
            </p:nvPicPr>
            <p:blipFill>
              <a:blip r:embed="rId106"/>
              <a:stretch>
                <a:fillRect/>
              </a:stretch>
            </p:blipFill>
            <p:spPr>
              <a:xfrm>
                <a:off x="2483917" y="3164011"/>
                <a:ext cx="6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147" name="Freihand 174146">
                <a:extLst>
                  <a:ext uri="{FF2B5EF4-FFF2-40B4-BE49-F238E27FC236}">
                    <a16:creationId xmlns:a16="http://schemas.microsoft.com/office/drawing/2014/main" id="{8EEAB6C9-BFEB-4634-B0D4-FFE489816163}"/>
                  </a:ext>
                </a:extLst>
              </p14:cNvPr>
              <p14:cNvContentPartPr/>
              <p14:nvPr/>
            </p14:nvContentPartPr>
            <p14:xfrm>
              <a:off x="2565637" y="3184531"/>
              <a:ext cx="68400" cy="70920"/>
            </p14:xfrm>
          </p:contentPart>
        </mc:Choice>
        <mc:Fallback xmlns="">
          <p:pic>
            <p:nvPicPr>
              <p:cNvPr id="174147" name="Freihand 174146">
                <a:extLst>
                  <a:ext uri="{FF2B5EF4-FFF2-40B4-BE49-F238E27FC236}">
                    <a16:creationId xmlns:a16="http://schemas.microsoft.com/office/drawing/2014/main" id="{8EEAB6C9-BFEB-4634-B0D4-FFE489816163}"/>
                  </a:ext>
                </a:extLst>
              </p:cNvPr>
              <p:cNvPicPr/>
              <p:nvPr/>
            </p:nvPicPr>
            <p:blipFill>
              <a:blip r:embed="rId108"/>
              <a:stretch>
                <a:fillRect/>
              </a:stretch>
            </p:blipFill>
            <p:spPr>
              <a:xfrm>
                <a:off x="2561317" y="3180211"/>
                <a:ext cx="7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148" name="Freihand 174147">
                <a:extLst>
                  <a:ext uri="{FF2B5EF4-FFF2-40B4-BE49-F238E27FC236}">
                    <a16:creationId xmlns:a16="http://schemas.microsoft.com/office/drawing/2014/main" id="{2DD797AC-A936-40DA-8F49-7409FF8195A2}"/>
                  </a:ext>
                </a:extLst>
              </p14:cNvPr>
              <p14:cNvContentPartPr/>
              <p14:nvPr/>
            </p14:nvContentPartPr>
            <p14:xfrm>
              <a:off x="2590837" y="3114331"/>
              <a:ext cx="95040" cy="284040"/>
            </p14:xfrm>
          </p:contentPart>
        </mc:Choice>
        <mc:Fallback xmlns="">
          <p:pic>
            <p:nvPicPr>
              <p:cNvPr id="174148" name="Freihand 174147">
                <a:extLst>
                  <a:ext uri="{FF2B5EF4-FFF2-40B4-BE49-F238E27FC236}">
                    <a16:creationId xmlns:a16="http://schemas.microsoft.com/office/drawing/2014/main" id="{2DD797AC-A936-40DA-8F49-7409FF8195A2}"/>
                  </a:ext>
                </a:extLst>
              </p:cNvPr>
              <p:cNvPicPr/>
              <p:nvPr/>
            </p:nvPicPr>
            <p:blipFill>
              <a:blip r:embed="rId110"/>
              <a:stretch>
                <a:fillRect/>
              </a:stretch>
            </p:blipFill>
            <p:spPr>
              <a:xfrm>
                <a:off x="2586517" y="3110011"/>
                <a:ext cx="103680" cy="292680"/>
              </a:xfrm>
              <a:prstGeom prst="rect">
                <a:avLst/>
              </a:prstGeom>
            </p:spPr>
          </p:pic>
        </mc:Fallback>
      </mc:AlternateContent>
      <p:grpSp>
        <p:nvGrpSpPr>
          <p:cNvPr id="174379" name="Gruppieren 174378">
            <a:extLst>
              <a:ext uri="{FF2B5EF4-FFF2-40B4-BE49-F238E27FC236}">
                <a16:creationId xmlns:a16="http://schemas.microsoft.com/office/drawing/2014/main" id="{3EC5AEDB-D851-4626-ABCB-09E210EA77BC}"/>
              </a:ext>
            </a:extLst>
          </p:cNvPr>
          <p:cNvGrpSpPr/>
          <p:nvPr/>
        </p:nvGrpSpPr>
        <p:grpSpPr>
          <a:xfrm>
            <a:off x="3612157" y="938851"/>
            <a:ext cx="7722360" cy="3138120"/>
            <a:chOff x="3612157" y="938851"/>
            <a:chExt cx="7722360" cy="3138120"/>
          </a:xfrm>
        </p:grpSpPr>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25FAE056-882E-447C-BF68-F17E85B4C6B4}"/>
                    </a:ext>
                  </a:extLst>
                </p14:cNvPr>
                <p14:cNvContentPartPr/>
                <p14:nvPr/>
              </p14:nvContentPartPr>
              <p14:xfrm>
                <a:off x="6550117" y="2476051"/>
                <a:ext cx="80640" cy="129600"/>
              </p14:xfrm>
            </p:contentPart>
          </mc:Choice>
          <mc:Fallback xmlns="">
            <p:pic>
              <p:nvPicPr>
                <p:cNvPr id="62" name="Freihand 61">
                  <a:extLst>
                    <a:ext uri="{FF2B5EF4-FFF2-40B4-BE49-F238E27FC236}">
                      <a16:creationId xmlns:a16="http://schemas.microsoft.com/office/drawing/2014/main" id="{25FAE056-882E-447C-BF68-F17E85B4C6B4}"/>
                    </a:ext>
                  </a:extLst>
                </p:cNvPr>
                <p:cNvPicPr/>
                <p:nvPr/>
              </p:nvPicPr>
              <p:blipFill>
                <a:blip r:embed="rId112"/>
                <a:stretch>
                  <a:fillRect/>
                </a:stretch>
              </p:blipFill>
              <p:spPr>
                <a:xfrm>
                  <a:off x="6545797" y="2471731"/>
                  <a:ext cx="89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3D982AF6-617E-4FD4-B9E3-32D416BE934D}"/>
                    </a:ext>
                  </a:extLst>
                </p14:cNvPr>
                <p14:cNvContentPartPr/>
                <p14:nvPr/>
              </p14:nvContentPartPr>
              <p14:xfrm>
                <a:off x="6667117" y="2596651"/>
                <a:ext cx="28080" cy="52920"/>
              </p14:xfrm>
            </p:contentPart>
          </mc:Choice>
          <mc:Fallback xmlns="">
            <p:pic>
              <p:nvPicPr>
                <p:cNvPr id="63" name="Freihand 62">
                  <a:extLst>
                    <a:ext uri="{FF2B5EF4-FFF2-40B4-BE49-F238E27FC236}">
                      <a16:creationId xmlns:a16="http://schemas.microsoft.com/office/drawing/2014/main" id="{3D982AF6-617E-4FD4-B9E3-32D416BE934D}"/>
                    </a:ext>
                  </a:extLst>
                </p:cNvPr>
                <p:cNvPicPr/>
                <p:nvPr/>
              </p:nvPicPr>
              <p:blipFill>
                <a:blip r:embed="rId114"/>
                <a:stretch>
                  <a:fillRect/>
                </a:stretch>
              </p:blipFill>
              <p:spPr>
                <a:xfrm>
                  <a:off x="6662797" y="2592331"/>
                  <a:ext cx="36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080" name="Freihand 174079">
                  <a:extLst>
                    <a:ext uri="{FF2B5EF4-FFF2-40B4-BE49-F238E27FC236}">
                      <a16:creationId xmlns:a16="http://schemas.microsoft.com/office/drawing/2014/main" id="{83126966-6810-4159-824F-6AE651A85D35}"/>
                    </a:ext>
                  </a:extLst>
                </p14:cNvPr>
                <p14:cNvContentPartPr/>
                <p14:nvPr/>
              </p14:nvContentPartPr>
              <p14:xfrm>
                <a:off x="6779797" y="2459851"/>
                <a:ext cx="157320" cy="147600"/>
              </p14:xfrm>
            </p:contentPart>
          </mc:Choice>
          <mc:Fallback xmlns="">
            <p:pic>
              <p:nvPicPr>
                <p:cNvPr id="174080" name="Freihand 174079">
                  <a:extLst>
                    <a:ext uri="{FF2B5EF4-FFF2-40B4-BE49-F238E27FC236}">
                      <a16:creationId xmlns:a16="http://schemas.microsoft.com/office/drawing/2014/main" id="{83126966-6810-4159-824F-6AE651A85D35}"/>
                    </a:ext>
                  </a:extLst>
                </p:cNvPr>
                <p:cNvPicPr/>
                <p:nvPr/>
              </p:nvPicPr>
              <p:blipFill>
                <a:blip r:embed="rId116"/>
                <a:stretch>
                  <a:fillRect/>
                </a:stretch>
              </p:blipFill>
              <p:spPr>
                <a:xfrm>
                  <a:off x="6775477" y="2455531"/>
                  <a:ext cx="165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086" name="Freihand 174085">
                  <a:extLst>
                    <a:ext uri="{FF2B5EF4-FFF2-40B4-BE49-F238E27FC236}">
                      <a16:creationId xmlns:a16="http://schemas.microsoft.com/office/drawing/2014/main" id="{1F694F5D-CDA6-4AE5-8716-69FD5BCCBDC2}"/>
                    </a:ext>
                  </a:extLst>
                </p14:cNvPr>
                <p14:cNvContentPartPr/>
                <p14:nvPr/>
              </p14:nvContentPartPr>
              <p14:xfrm>
                <a:off x="6986077" y="2548771"/>
                <a:ext cx="41040" cy="83880"/>
              </p14:xfrm>
            </p:contentPart>
          </mc:Choice>
          <mc:Fallback xmlns="">
            <p:pic>
              <p:nvPicPr>
                <p:cNvPr id="174086" name="Freihand 174085">
                  <a:extLst>
                    <a:ext uri="{FF2B5EF4-FFF2-40B4-BE49-F238E27FC236}">
                      <a16:creationId xmlns:a16="http://schemas.microsoft.com/office/drawing/2014/main" id="{1F694F5D-CDA6-4AE5-8716-69FD5BCCBDC2}"/>
                    </a:ext>
                  </a:extLst>
                </p:cNvPr>
                <p:cNvPicPr/>
                <p:nvPr/>
              </p:nvPicPr>
              <p:blipFill>
                <a:blip r:embed="rId118"/>
                <a:stretch>
                  <a:fillRect/>
                </a:stretch>
              </p:blipFill>
              <p:spPr>
                <a:xfrm>
                  <a:off x="6981757" y="2544451"/>
                  <a:ext cx="4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087" name="Freihand 174086">
                  <a:extLst>
                    <a:ext uri="{FF2B5EF4-FFF2-40B4-BE49-F238E27FC236}">
                      <a16:creationId xmlns:a16="http://schemas.microsoft.com/office/drawing/2014/main" id="{FFB4AC3A-7D5A-4626-9659-A5780AF81CB9}"/>
                    </a:ext>
                  </a:extLst>
                </p14:cNvPr>
                <p14:cNvContentPartPr/>
                <p14:nvPr/>
              </p14:nvContentPartPr>
              <p14:xfrm>
                <a:off x="6928117" y="2467411"/>
                <a:ext cx="65160" cy="64800"/>
              </p14:xfrm>
            </p:contentPart>
          </mc:Choice>
          <mc:Fallback xmlns="">
            <p:pic>
              <p:nvPicPr>
                <p:cNvPr id="174087" name="Freihand 174086">
                  <a:extLst>
                    <a:ext uri="{FF2B5EF4-FFF2-40B4-BE49-F238E27FC236}">
                      <a16:creationId xmlns:a16="http://schemas.microsoft.com/office/drawing/2014/main" id="{FFB4AC3A-7D5A-4626-9659-A5780AF81CB9}"/>
                    </a:ext>
                  </a:extLst>
                </p:cNvPr>
                <p:cNvPicPr/>
                <p:nvPr/>
              </p:nvPicPr>
              <p:blipFill>
                <a:blip r:embed="rId120"/>
                <a:stretch>
                  <a:fillRect/>
                </a:stretch>
              </p:blipFill>
              <p:spPr>
                <a:xfrm>
                  <a:off x="6923797" y="2463091"/>
                  <a:ext cx="73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088" name="Freihand 174087">
                  <a:extLst>
                    <a:ext uri="{FF2B5EF4-FFF2-40B4-BE49-F238E27FC236}">
                      <a16:creationId xmlns:a16="http://schemas.microsoft.com/office/drawing/2014/main" id="{4893B15C-D97C-47BC-B6CC-C1FB8920EA30}"/>
                    </a:ext>
                  </a:extLst>
                </p14:cNvPr>
                <p14:cNvContentPartPr/>
                <p14:nvPr/>
              </p14:nvContentPartPr>
              <p14:xfrm>
                <a:off x="7011997" y="2603131"/>
                <a:ext cx="86760" cy="72360"/>
              </p14:xfrm>
            </p:contentPart>
          </mc:Choice>
          <mc:Fallback xmlns="">
            <p:pic>
              <p:nvPicPr>
                <p:cNvPr id="174088" name="Freihand 174087">
                  <a:extLst>
                    <a:ext uri="{FF2B5EF4-FFF2-40B4-BE49-F238E27FC236}">
                      <a16:creationId xmlns:a16="http://schemas.microsoft.com/office/drawing/2014/main" id="{4893B15C-D97C-47BC-B6CC-C1FB8920EA30}"/>
                    </a:ext>
                  </a:extLst>
                </p:cNvPr>
                <p:cNvPicPr/>
                <p:nvPr/>
              </p:nvPicPr>
              <p:blipFill>
                <a:blip r:embed="rId122"/>
                <a:stretch>
                  <a:fillRect/>
                </a:stretch>
              </p:blipFill>
              <p:spPr>
                <a:xfrm>
                  <a:off x="7007677" y="2598811"/>
                  <a:ext cx="95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150" name="Freihand 174149">
                  <a:extLst>
                    <a:ext uri="{FF2B5EF4-FFF2-40B4-BE49-F238E27FC236}">
                      <a16:creationId xmlns:a16="http://schemas.microsoft.com/office/drawing/2014/main" id="{7E36CB7D-6641-4F72-9758-08F8F1E52330}"/>
                    </a:ext>
                  </a:extLst>
                </p14:cNvPr>
                <p14:cNvContentPartPr/>
                <p14:nvPr/>
              </p14:nvContentPartPr>
              <p14:xfrm>
                <a:off x="5685757" y="2505931"/>
                <a:ext cx="120960" cy="106560"/>
              </p14:xfrm>
            </p:contentPart>
          </mc:Choice>
          <mc:Fallback xmlns="">
            <p:pic>
              <p:nvPicPr>
                <p:cNvPr id="174150" name="Freihand 174149">
                  <a:extLst>
                    <a:ext uri="{FF2B5EF4-FFF2-40B4-BE49-F238E27FC236}">
                      <a16:creationId xmlns:a16="http://schemas.microsoft.com/office/drawing/2014/main" id="{7E36CB7D-6641-4F72-9758-08F8F1E52330}"/>
                    </a:ext>
                  </a:extLst>
                </p:cNvPr>
                <p:cNvPicPr/>
                <p:nvPr/>
              </p:nvPicPr>
              <p:blipFill>
                <a:blip r:embed="rId124"/>
                <a:stretch>
                  <a:fillRect/>
                </a:stretch>
              </p:blipFill>
              <p:spPr>
                <a:xfrm>
                  <a:off x="5681437" y="2501611"/>
                  <a:ext cx="12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151" name="Freihand 174150">
                  <a:extLst>
                    <a:ext uri="{FF2B5EF4-FFF2-40B4-BE49-F238E27FC236}">
                      <a16:creationId xmlns:a16="http://schemas.microsoft.com/office/drawing/2014/main" id="{8D807B7B-0D9F-45E5-9AE1-94A0D33EE111}"/>
                    </a:ext>
                  </a:extLst>
                </p14:cNvPr>
                <p14:cNvContentPartPr/>
                <p14:nvPr/>
              </p14:nvContentPartPr>
              <p14:xfrm>
                <a:off x="5871517" y="2522851"/>
                <a:ext cx="54720" cy="74520"/>
              </p14:xfrm>
            </p:contentPart>
          </mc:Choice>
          <mc:Fallback xmlns="">
            <p:pic>
              <p:nvPicPr>
                <p:cNvPr id="174151" name="Freihand 174150">
                  <a:extLst>
                    <a:ext uri="{FF2B5EF4-FFF2-40B4-BE49-F238E27FC236}">
                      <a16:creationId xmlns:a16="http://schemas.microsoft.com/office/drawing/2014/main" id="{8D807B7B-0D9F-45E5-9AE1-94A0D33EE111}"/>
                    </a:ext>
                  </a:extLst>
                </p:cNvPr>
                <p:cNvPicPr/>
                <p:nvPr/>
              </p:nvPicPr>
              <p:blipFill>
                <a:blip r:embed="rId126"/>
                <a:stretch>
                  <a:fillRect/>
                </a:stretch>
              </p:blipFill>
              <p:spPr>
                <a:xfrm>
                  <a:off x="5867197" y="2518531"/>
                  <a:ext cx="63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4152" name="Freihand 174151">
                  <a:extLst>
                    <a:ext uri="{FF2B5EF4-FFF2-40B4-BE49-F238E27FC236}">
                      <a16:creationId xmlns:a16="http://schemas.microsoft.com/office/drawing/2014/main" id="{C5876B7F-EDAB-4989-A7B2-967B71BCE834}"/>
                    </a:ext>
                  </a:extLst>
                </p14:cNvPr>
                <p14:cNvContentPartPr/>
                <p14:nvPr/>
              </p14:nvContentPartPr>
              <p14:xfrm>
                <a:off x="5928037" y="2495491"/>
                <a:ext cx="65160" cy="119880"/>
              </p14:xfrm>
            </p:contentPart>
          </mc:Choice>
          <mc:Fallback xmlns="">
            <p:pic>
              <p:nvPicPr>
                <p:cNvPr id="174152" name="Freihand 174151">
                  <a:extLst>
                    <a:ext uri="{FF2B5EF4-FFF2-40B4-BE49-F238E27FC236}">
                      <a16:creationId xmlns:a16="http://schemas.microsoft.com/office/drawing/2014/main" id="{C5876B7F-EDAB-4989-A7B2-967B71BCE834}"/>
                    </a:ext>
                  </a:extLst>
                </p:cNvPr>
                <p:cNvPicPr/>
                <p:nvPr/>
              </p:nvPicPr>
              <p:blipFill>
                <a:blip r:embed="rId128"/>
                <a:stretch>
                  <a:fillRect/>
                </a:stretch>
              </p:blipFill>
              <p:spPr>
                <a:xfrm>
                  <a:off x="5923717" y="2491171"/>
                  <a:ext cx="73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4153" name="Freihand 174152">
                  <a:extLst>
                    <a:ext uri="{FF2B5EF4-FFF2-40B4-BE49-F238E27FC236}">
                      <a16:creationId xmlns:a16="http://schemas.microsoft.com/office/drawing/2014/main" id="{C7930482-384A-40E9-A0CD-4BA9C8DE2689}"/>
                    </a:ext>
                  </a:extLst>
                </p14:cNvPr>
                <p14:cNvContentPartPr/>
                <p14:nvPr/>
              </p14:nvContentPartPr>
              <p14:xfrm>
                <a:off x="6002917" y="2590531"/>
                <a:ext cx="11520" cy="63360"/>
              </p14:xfrm>
            </p:contentPart>
          </mc:Choice>
          <mc:Fallback xmlns="">
            <p:pic>
              <p:nvPicPr>
                <p:cNvPr id="174153" name="Freihand 174152">
                  <a:extLst>
                    <a:ext uri="{FF2B5EF4-FFF2-40B4-BE49-F238E27FC236}">
                      <a16:creationId xmlns:a16="http://schemas.microsoft.com/office/drawing/2014/main" id="{C7930482-384A-40E9-A0CD-4BA9C8DE2689}"/>
                    </a:ext>
                  </a:extLst>
                </p:cNvPr>
                <p:cNvPicPr/>
                <p:nvPr/>
              </p:nvPicPr>
              <p:blipFill>
                <a:blip r:embed="rId130"/>
                <a:stretch>
                  <a:fillRect/>
                </a:stretch>
              </p:blipFill>
              <p:spPr>
                <a:xfrm>
                  <a:off x="5998597" y="2586211"/>
                  <a:ext cx="2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154" name="Freihand 174153">
                  <a:extLst>
                    <a:ext uri="{FF2B5EF4-FFF2-40B4-BE49-F238E27FC236}">
                      <a16:creationId xmlns:a16="http://schemas.microsoft.com/office/drawing/2014/main" id="{B64301B9-B608-42E6-AAE9-D92307485893}"/>
                    </a:ext>
                  </a:extLst>
                </p14:cNvPr>
                <p14:cNvContentPartPr/>
                <p14:nvPr/>
              </p14:nvContentPartPr>
              <p14:xfrm>
                <a:off x="6072397" y="2486851"/>
                <a:ext cx="78840" cy="133200"/>
              </p14:xfrm>
            </p:contentPart>
          </mc:Choice>
          <mc:Fallback xmlns="">
            <p:pic>
              <p:nvPicPr>
                <p:cNvPr id="174154" name="Freihand 174153">
                  <a:extLst>
                    <a:ext uri="{FF2B5EF4-FFF2-40B4-BE49-F238E27FC236}">
                      <a16:creationId xmlns:a16="http://schemas.microsoft.com/office/drawing/2014/main" id="{B64301B9-B608-42E6-AAE9-D92307485893}"/>
                    </a:ext>
                  </a:extLst>
                </p:cNvPr>
                <p:cNvPicPr/>
                <p:nvPr/>
              </p:nvPicPr>
              <p:blipFill>
                <a:blip r:embed="rId132"/>
                <a:stretch>
                  <a:fillRect/>
                </a:stretch>
              </p:blipFill>
              <p:spPr>
                <a:xfrm>
                  <a:off x="6068077" y="2482531"/>
                  <a:ext cx="87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155" name="Freihand 174154">
                  <a:extLst>
                    <a:ext uri="{FF2B5EF4-FFF2-40B4-BE49-F238E27FC236}">
                      <a16:creationId xmlns:a16="http://schemas.microsoft.com/office/drawing/2014/main" id="{FBEC46E7-3AB2-4B95-92CB-C9A840BDBE3E}"/>
                    </a:ext>
                  </a:extLst>
                </p14:cNvPr>
                <p14:cNvContentPartPr/>
                <p14:nvPr/>
              </p14:nvContentPartPr>
              <p14:xfrm>
                <a:off x="6054757" y="2556331"/>
                <a:ext cx="83520" cy="6840"/>
              </p14:xfrm>
            </p:contentPart>
          </mc:Choice>
          <mc:Fallback xmlns="">
            <p:pic>
              <p:nvPicPr>
                <p:cNvPr id="174155" name="Freihand 174154">
                  <a:extLst>
                    <a:ext uri="{FF2B5EF4-FFF2-40B4-BE49-F238E27FC236}">
                      <a16:creationId xmlns:a16="http://schemas.microsoft.com/office/drawing/2014/main" id="{FBEC46E7-3AB2-4B95-92CB-C9A840BDBE3E}"/>
                    </a:ext>
                  </a:extLst>
                </p:cNvPr>
                <p:cNvPicPr/>
                <p:nvPr/>
              </p:nvPicPr>
              <p:blipFill>
                <a:blip r:embed="rId134"/>
                <a:stretch>
                  <a:fillRect/>
                </a:stretch>
              </p:blipFill>
              <p:spPr>
                <a:xfrm>
                  <a:off x="6050437" y="2552011"/>
                  <a:ext cx="9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4156" name="Freihand 174155">
                  <a:extLst>
                    <a:ext uri="{FF2B5EF4-FFF2-40B4-BE49-F238E27FC236}">
                      <a16:creationId xmlns:a16="http://schemas.microsoft.com/office/drawing/2014/main" id="{242959FF-A81B-435A-B642-0078E1AE49A0}"/>
                    </a:ext>
                  </a:extLst>
                </p14:cNvPr>
                <p14:cNvContentPartPr/>
                <p14:nvPr/>
              </p14:nvContentPartPr>
              <p14:xfrm>
                <a:off x="6152677" y="2505571"/>
                <a:ext cx="90720" cy="122040"/>
              </p14:xfrm>
            </p:contentPart>
          </mc:Choice>
          <mc:Fallback xmlns="">
            <p:pic>
              <p:nvPicPr>
                <p:cNvPr id="174156" name="Freihand 174155">
                  <a:extLst>
                    <a:ext uri="{FF2B5EF4-FFF2-40B4-BE49-F238E27FC236}">
                      <a16:creationId xmlns:a16="http://schemas.microsoft.com/office/drawing/2014/main" id="{242959FF-A81B-435A-B642-0078E1AE49A0}"/>
                    </a:ext>
                  </a:extLst>
                </p:cNvPr>
                <p:cNvPicPr/>
                <p:nvPr/>
              </p:nvPicPr>
              <p:blipFill>
                <a:blip r:embed="rId136"/>
                <a:stretch>
                  <a:fillRect/>
                </a:stretch>
              </p:blipFill>
              <p:spPr>
                <a:xfrm>
                  <a:off x="6148357" y="2501251"/>
                  <a:ext cx="99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158" name="Freihand 174157">
                  <a:extLst>
                    <a:ext uri="{FF2B5EF4-FFF2-40B4-BE49-F238E27FC236}">
                      <a16:creationId xmlns:a16="http://schemas.microsoft.com/office/drawing/2014/main" id="{F7555CD4-C018-4099-A609-D9490F1CB8DE}"/>
                    </a:ext>
                  </a:extLst>
                </p14:cNvPr>
                <p14:cNvContentPartPr/>
                <p14:nvPr/>
              </p14:nvContentPartPr>
              <p14:xfrm>
                <a:off x="5750917" y="2760811"/>
                <a:ext cx="37800" cy="151560"/>
              </p14:xfrm>
            </p:contentPart>
          </mc:Choice>
          <mc:Fallback xmlns="">
            <p:pic>
              <p:nvPicPr>
                <p:cNvPr id="174158" name="Freihand 174157">
                  <a:extLst>
                    <a:ext uri="{FF2B5EF4-FFF2-40B4-BE49-F238E27FC236}">
                      <a16:creationId xmlns:a16="http://schemas.microsoft.com/office/drawing/2014/main" id="{F7555CD4-C018-4099-A609-D9490F1CB8DE}"/>
                    </a:ext>
                  </a:extLst>
                </p:cNvPr>
                <p:cNvPicPr/>
                <p:nvPr/>
              </p:nvPicPr>
              <p:blipFill>
                <a:blip r:embed="rId138"/>
                <a:stretch>
                  <a:fillRect/>
                </a:stretch>
              </p:blipFill>
              <p:spPr>
                <a:xfrm>
                  <a:off x="5746597" y="2756491"/>
                  <a:ext cx="46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4159" name="Freihand 174158">
                  <a:extLst>
                    <a:ext uri="{FF2B5EF4-FFF2-40B4-BE49-F238E27FC236}">
                      <a16:creationId xmlns:a16="http://schemas.microsoft.com/office/drawing/2014/main" id="{5339D2ED-3108-405D-B634-A615C5A925B3}"/>
                    </a:ext>
                  </a:extLst>
                </p14:cNvPr>
                <p14:cNvContentPartPr/>
                <p14:nvPr/>
              </p14:nvContentPartPr>
              <p14:xfrm>
                <a:off x="5658037" y="2697811"/>
                <a:ext cx="177480" cy="139320"/>
              </p14:xfrm>
            </p:contentPart>
          </mc:Choice>
          <mc:Fallback xmlns="">
            <p:pic>
              <p:nvPicPr>
                <p:cNvPr id="174159" name="Freihand 174158">
                  <a:extLst>
                    <a:ext uri="{FF2B5EF4-FFF2-40B4-BE49-F238E27FC236}">
                      <a16:creationId xmlns:a16="http://schemas.microsoft.com/office/drawing/2014/main" id="{5339D2ED-3108-405D-B634-A615C5A925B3}"/>
                    </a:ext>
                  </a:extLst>
                </p:cNvPr>
                <p:cNvPicPr/>
                <p:nvPr/>
              </p:nvPicPr>
              <p:blipFill>
                <a:blip r:embed="rId140"/>
                <a:stretch>
                  <a:fillRect/>
                </a:stretch>
              </p:blipFill>
              <p:spPr>
                <a:xfrm>
                  <a:off x="5653717" y="2693491"/>
                  <a:ext cx="186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4161" name="Freihand 174160">
                  <a:extLst>
                    <a:ext uri="{FF2B5EF4-FFF2-40B4-BE49-F238E27FC236}">
                      <a16:creationId xmlns:a16="http://schemas.microsoft.com/office/drawing/2014/main" id="{60698D6E-E703-40B1-8711-6B746C034A1E}"/>
                    </a:ext>
                  </a:extLst>
                </p14:cNvPr>
                <p14:cNvContentPartPr/>
                <p14:nvPr/>
              </p14:nvContentPartPr>
              <p14:xfrm>
                <a:off x="5670277" y="3075811"/>
                <a:ext cx="123480" cy="98280"/>
              </p14:xfrm>
            </p:contentPart>
          </mc:Choice>
          <mc:Fallback xmlns="">
            <p:pic>
              <p:nvPicPr>
                <p:cNvPr id="174161" name="Freihand 174160">
                  <a:extLst>
                    <a:ext uri="{FF2B5EF4-FFF2-40B4-BE49-F238E27FC236}">
                      <a16:creationId xmlns:a16="http://schemas.microsoft.com/office/drawing/2014/main" id="{60698D6E-E703-40B1-8711-6B746C034A1E}"/>
                    </a:ext>
                  </a:extLst>
                </p:cNvPr>
                <p:cNvPicPr/>
                <p:nvPr/>
              </p:nvPicPr>
              <p:blipFill>
                <a:blip r:embed="rId142"/>
                <a:stretch>
                  <a:fillRect/>
                </a:stretch>
              </p:blipFill>
              <p:spPr>
                <a:xfrm>
                  <a:off x="5665957" y="3071491"/>
                  <a:ext cx="132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4162" name="Freihand 174161">
                  <a:extLst>
                    <a:ext uri="{FF2B5EF4-FFF2-40B4-BE49-F238E27FC236}">
                      <a16:creationId xmlns:a16="http://schemas.microsoft.com/office/drawing/2014/main" id="{92FDDABB-05F3-41C1-A049-E4BE7C1292B9}"/>
                    </a:ext>
                  </a:extLst>
                </p14:cNvPr>
                <p14:cNvContentPartPr/>
                <p14:nvPr/>
              </p14:nvContentPartPr>
              <p14:xfrm>
                <a:off x="5859997" y="3082291"/>
                <a:ext cx="79920" cy="81000"/>
              </p14:xfrm>
            </p:contentPart>
          </mc:Choice>
          <mc:Fallback xmlns="">
            <p:pic>
              <p:nvPicPr>
                <p:cNvPr id="174162" name="Freihand 174161">
                  <a:extLst>
                    <a:ext uri="{FF2B5EF4-FFF2-40B4-BE49-F238E27FC236}">
                      <a16:creationId xmlns:a16="http://schemas.microsoft.com/office/drawing/2014/main" id="{92FDDABB-05F3-41C1-A049-E4BE7C1292B9}"/>
                    </a:ext>
                  </a:extLst>
                </p:cNvPr>
                <p:cNvPicPr/>
                <p:nvPr/>
              </p:nvPicPr>
              <p:blipFill>
                <a:blip r:embed="rId144"/>
                <a:stretch>
                  <a:fillRect/>
                </a:stretch>
              </p:blipFill>
              <p:spPr>
                <a:xfrm>
                  <a:off x="5855677" y="3077971"/>
                  <a:ext cx="88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4163" name="Freihand 174162">
                  <a:extLst>
                    <a:ext uri="{FF2B5EF4-FFF2-40B4-BE49-F238E27FC236}">
                      <a16:creationId xmlns:a16="http://schemas.microsoft.com/office/drawing/2014/main" id="{5CE43AEC-13F1-48BD-AB7C-E5F190F660EE}"/>
                    </a:ext>
                  </a:extLst>
                </p14:cNvPr>
                <p14:cNvContentPartPr/>
                <p14:nvPr/>
              </p14:nvContentPartPr>
              <p14:xfrm>
                <a:off x="5966557" y="3074731"/>
                <a:ext cx="93960" cy="92160"/>
              </p14:xfrm>
            </p:contentPart>
          </mc:Choice>
          <mc:Fallback xmlns="">
            <p:pic>
              <p:nvPicPr>
                <p:cNvPr id="174163" name="Freihand 174162">
                  <a:extLst>
                    <a:ext uri="{FF2B5EF4-FFF2-40B4-BE49-F238E27FC236}">
                      <a16:creationId xmlns:a16="http://schemas.microsoft.com/office/drawing/2014/main" id="{5CE43AEC-13F1-48BD-AB7C-E5F190F660EE}"/>
                    </a:ext>
                  </a:extLst>
                </p:cNvPr>
                <p:cNvPicPr/>
                <p:nvPr/>
              </p:nvPicPr>
              <p:blipFill>
                <a:blip r:embed="rId146"/>
                <a:stretch>
                  <a:fillRect/>
                </a:stretch>
              </p:blipFill>
              <p:spPr>
                <a:xfrm>
                  <a:off x="5962237" y="3070411"/>
                  <a:ext cx="102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164" name="Freihand 174163">
                  <a:extLst>
                    <a:ext uri="{FF2B5EF4-FFF2-40B4-BE49-F238E27FC236}">
                      <a16:creationId xmlns:a16="http://schemas.microsoft.com/office/drawing/2014/main" id="{1099EF86-5DF3-4505-A3B3-6B26AC389423}"/>
                    </a:ext>
                  </a:extLst>
                </p14:cNvPr>
                <p14:cNvContentPartPr/>
                <p14:nvPr/>
              </p14:nvContentPartPr>
              <p14:xfrm>
                <a:off x="6047557" y="3153211"/>
                <a:ext cx="27720" cy="56160"/>
              </p14:xfrm>
            </p:contentPart>
          </mc:Choice>
          <mc:Fallback xmlns="">
            <p:pic>
              <p:nvPicPr>
                <p:cNvPr id="174164" name="Freihand 174163">
                  <a:extLst>
                    <a:ext uri="{FF2B5EF4-FFF2-40B4-BE49-F238E27FC236}">
                      <a16:creationId xmlns:a16="http://schemas.microsoft.com/office/drawing/2014/main" id="{1099EF86-5DF3-4505-A3B3-6B26AC389423}"/>
                    </a:ext>
                  </a:extLst>
                </p:cNvPr>
                <p:cNvPicPr/>
                <p:nvPr/>
              </p:nvPicPr>
              <p:blipFill>
                <a:blip r:embed="rId148"/>
                <a:stretch>
                  <a:fillRect/>
                </a:stretch>
              </p:blipFill>
              <p:spPr>
                <a:xfrm>
                  <a:off x="6043237" y="3148891"/>
                  <a:ext cx="36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4165" name="Freihand 174164">
                  <a:extLst>
                    <a:ext uri="{FF2B5EF4-FFF2-40B4-BE49-F238E27FC236}">
                      <a16:creationId xmlns:a16="http://schemas.microsoft.com/office/drawing/2014/main" id="{2253C5E6-189E-4611-9ECC-50DBA5D8D5DE}"/>
                    </a:ext>
                  </a:extLst>
                </p14:cNvPr>
                <p14:cNvContentPartPr/>
                <p14:nvPr/>
              </p14:nvContentPartPr>
              <p14:xfrm>
                <a:off x="6128197" y="3060331"/>
                <a:ext cx="70200" cy="109800"/>
              </p14:xfrm>
            </p:contentPart>
          </mc:Choice>
          <mc:Fallback xmlns="">
            <p:pic>
              <p:nvPicPr>
                <p:cNvPr id="174165" name="Freihand 174164">
                  <a:extLst>
                    <a:ext uri="{FF2B5EF4-FFF2-40B4-BE49-F238E27FC236}">
                      <a16:creationId xmlns:a16="http://schemas.microsoft.com/office/drawing/2014/main" id="{2253C5E6-189E-4611-9ECC-50DBA5D8D5DE}"/>
                    </a:ext>
                  </a:extLst>
                </p:cNvPr>
                <p:cNvPicPr/>
                <p:nvPr/>
              </p:nvPicPr>
              <p:blipFill>
                <a:blip r:embed="rId150"/>
                <a:stretch>
                  <a:fillRect/>
                </a:stretch>
              </p:blipFill>
              <p:spPr>
                <a:xfrm>
                  <a:off x="6123877" y="3056011"/>
                  <a:ext cx="7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4166" name="Freihand 174165">
                  <a:extLst>
                    <a:ext uri="{FF2B5EF4-FFF2-40B4-BE49-F238E27FC236}">
                      <a16:creationId xmlns:a16="http://schemas.microsoft.com/office/drawing/2014/main" id="{230EEA66-5FB0-4314-9599-BA44A4F95305}"/>
                    </a:ext>
                  </a:extLst>
                </p14:cNvPr>
                <p14:cNvContentPartPr/>
                <p14:nvPr/>
              </p14:nvContentPartPr>
              <p14:xfrm>
                <a:off x="6276157" y="3007051"/>
                <a:ext cx="59760" cy="157320"/>
              </p14:xfrm>
            </p:contentPart>
          </mc:Choice>
          <mc:Fallback xmlns="">
            <p:pic>
              <p:nvPicPr>
                <p:cNvPr id="174166" name="Freihand 174165">
                  <a:extLst>
                    <a:ext uri="{FF2B5EF4-FFF2-40B4-BE49-F238E27FC236}">
                      <a16:creationId xmlns:a16="http://schemas.microsoft.com/office/drawing/2014/main" id="{230EEA66-5FB0-4314-9599-BA44A4F95305}"/>
                    </a:ext>
                  </a:extLst>
                </p:cNvPr>
                <p:cNvPicPr/>
                <p:nvPr/>
              </p:nvPicPr>
              <p:blipFill>
                <a:blip r:embed="rId152"/>
                <a:stretch>
                  <a:fillRect/>
                </a:stretch>
              </p:blipFill>
              <p:spPr>
                <a:xfrm>
                  <a:off x="6271837" y="3002731"/>
                  <a:ext cx="68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4167" name="Freihand 174166">
                  <a:extLst>
                    <a:ext uri="{FF2B5EF4-FFF2-40B4-BE49-F238E27FC236}">
                      <a16:creationId xmlns:a16="http://schemas.microsoft.com/office/drawing/2014/main" id="{F668C88A-10BA-4D36-B318-CBEF1754DA01}"/>
                    </a:ext>
                  </a:extLst>
                </p14:cNvPr>
                <p14:cNvContentPartPr/>
                <p14:nvPr/>
              </p14:nvContentPartPr>
              <p14:xfrm>
                <a:off x="6394597" y="3043051"/>
                <a:ext cx="124560" cy="99720"/>
              </p14:xfrm>
            </p:contentPart>
          </mc:Choice>
          <mc:Fallback xmlns="">
            <p:pic>
              <p:nvPicPr>
                <p:cNvPr id="174167" name="Freihand 174166">
                  <a:extLst>
                    <a:ext uri="{FF2B5EF4-FFF2-40B4-BE49-F238E27FC236}">
                      <a16:creationId xmlns:a16="http://schemas.microsoft.com/office/drawing/2014/main" id="{F668C88A-10BA-4D36-B318-CBEF1754DA01}"/>
                    </a:ext>
                  </a:extLst>
                </p:cNvPr>
                <p:cNvPicPr/>
                <p:nvPr/>
              </p:nvPicPr>
              <p:blipFill>
                <a:blip r:embed="rId154"/>
                <a:stretch>
                  <a:fillRect/>
                </a:stretch>
              </p:blipFill>
              <p:spPr>
                <a:xfrm>
                  <a:off x="6390277" y="3038731"/>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4168" name="Freihand 174167">
                  <a:extLst>
                    <a:ext uri="{FF2B5EF4-FFF2-40B4-BE49-F238E27FC236}">
                      <a16:creationId xmlns:a16="http://schemas.microsoft.com/office/drawing/2014/main" id="{92CA1582-FC01-4CCC-9016-E64B8F0B4ADB}"/>
                    </a:ext>
                  </a:extLst>
                </p14:cNvPr>
                <p14:cNvContentPartPr/>
                <p14:nvPr/>
              </p14:nvContentPartPr>
              <p14:xfrm>
                <a:off x="6548317" y="3052411"/>
                <a:ext cx="107280" cy="85320"/>
              </p14:xfrm>
            </p:contentPart>
          </mc:Choice>
          <mc:Fallback xmlns="">
            <p:pic>
              <p:nvPicPr>
                <p:cNvPr id="174168" name="Freihand 174167">
                  <a:extLst>
                    <a:ext uri="{FF2B5EF4-FFF2-40B4-BE49-F238E27FC236}">
                      <a16:creationId xmlns:a16="http://schemas.microsoft.com/office/drawing/2014/main" id="{92CA1582-FC01-4CCC-9016-E64B8F0B4ADB}"/>
                    </a:ext>
                  </a:extLst>
                </p:cNvPr>
                <p:cNvPicPr/>
                <p:nvPr/>
              </p:nvPicPr>
              <p:blipFill>
                <a:blip r:embed="rId156"/>
                <a:stretch>
                  <a:fillRect/>
                </a:stretch>
              </p:blipFill>
              <p:spPr>
                <a:xfrm>
                  <a:off x="6543997" y="3048091"/>
                  <a:ext cx="115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4169" name="Freihand 174168">
                  <a:extLst>
                    <a:ext uri="{FF2B5EF4-FFF2-40B4-BE49-F238E27FC236}">
                      <a16:creationId xmlns:a16="http://schemas.microsoft.com/office/drawing/2014/main" id="{1F056ED2-5642-40F6-A2CD-B53079710D31}"/>
                    </a:ext>
                  </a:extLst>
                </p14:cNvPr>
                <p14:cNvContentPartPr/>
                <p14:nvPr/>
              </p14:nvContentPartPr>
              <p14:xfrm>
                <a:off x="6698797" y="3048091"/>
                <a:ext cx="101160" cy="76320"/>
              </p14:xfrm>
            </p:contentPart>
          </mc:Choice>
          <mc:Fallback xmlns="">
            <p:pic>
              <p:nvPicPr>
                <p:cNvPr id="174169" name="Freihand 174168">
                  <a:extLst>
                    <a:ext uri="{FF2B5EF4-FFF2-40B4-BE49-F238E27FC236}">
                      <a16:creationId xmlns:a16="http://schemas.microsoft.com/office/drawing/2014/main" id="{1F056ED2-5642-40F6-A2CD-B53079710D31}"/>
                    </a:ext>
                  </a:extLst>
                </p:cNvPr>
                <p:cNvPicPr/>
                <p:nvPr/>
              </p:nvPicPr>
              <p:blipFill>
                <a:blip r:embed="rId158"/>
                <a:stretch>
                  <a:fillRect/>
                </a:stretch>
              </p:blipFill>
              <p:spPr>
                <a:xfrm>
                  <a:off x="6694477" y="3043771"/>
                  <a:ext cx="109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4170" name="Freihand 174169">
                  <a:extLst>
                    <a:ext uri="{FF2B5EF4-FFF2-40B4-BE49-F238E27FC236}">
                      <a16:creationId xmlns:a16="http://schemas.microsoft.com/office/drawing/2014/main" id="{83A597EA-BF69-49E2-AFE3-264EC7DC4B8D}"/>
                    </a:ext>
                  </a:extLst>
                </p14:cNvPr>
                <p14:cNvContentPartPr/>
                <p14:nvPr/>
              </p14:nvContentPartPr>
              <p14:xfrm>
                <a:off x="6812917" y="3104611"/>
                <a:ext cx="11520" cy="66960"/>
              </p14:xfrm>
            </p:contentPart>
          </mc:Choice>
          <mc:Fallback xmlns="">
            <p:pic>
              <p:nvPicPr>
                <p:cNvPr id="174170" name="Freihand 174169">
                  <a:extLst>
                    <a:ext uri="{FF2B5EF4-FFF2-40B4-BE49-F238E27FC236}">
                      <a16:creationId xmlns:a16="http://schemas.microsoft.com/office/drawing/2014/main" id="{83A597EA-BF69-49E2-AFE3-264EC7DC4B8D}"/>
                    </a:ext>
                  </a:extLst>
                </p:cNvPr>
                <p:cNvPicPr/>
                <p:nvPr/>
              </p:nvPicPr>
              <p:blipFill>
                <a:blip r:embed="rId160"/>
                <a:stretch>
                  <a:fillRect/>
                </a:stretch>
              </p:blipFill>
              <p:spPr>
                <a:xfrm>
                  <a:off x="6808597" y="3100291"/>
                  <a:ext cx="20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71" name="Freihand 174170">
                  <a:extLst>
                    <a:ext uri="{FF2B5EF4-FFF2-40B4-BE49-F238E27FC236}">
                      <a16:creationId xmlns:a16="http://schemas.microsoft.com/office/drawing/2014/main" id="{060668F3-C45C-4687-ACB6-93A2133703ED}"/>
                    </a:ext>
                  </a:extLst>
                </p14:cNvPr>
                <p14:cNvContentPartPr/>
                <p14:nvPr/>
              </p14:nvContentPartPr>
              <p14:xfrm>
                <a:off x="6867637" y="3046291"/>
                <a:ext cx="90720" cy="79560"/>
              </p14:xfrm>
            </p:contentPart>
          </mc:Choice>
          <mc:Fallback xmlns="">
            <p:pic>
              <p:nvPicPr>
                <p:cNvPr id="174171" name="Freihand 174170">
                  <a:extLst>
                    <a:ext uri="{FF2B5EF4-FFF2-40B4-BE49-F238E27FC236}">
                      <a16:creationId xmlns:a16="http://schemas.microsoft.com/office/drawing/2014/main" id="{060668F3-C45C-4687-ACB6-93A2133703ED}"/>
                    </a:ext>
                  </a:extLst>
                </p:cNvPr>
                <p:cNvPicPr/>
                <p:nvPr/>
              </p:nvPicPr>
              <p:blipFill>
                <a:blip r:embed="rId162"/>
                <a:stretch>
                  <a:fillRect/>
                </a:stretch>
              </p:blipFill>
              <p:spPr>
                <a:xfrm>
                  <a:off x="6863317" y="3041971"/>
                  <a:ext cx="99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72" name="Freihand 174171">
                  <a:extLst>
                    <a:ext uri="{FF2B5EF4-FFF2-40B4-BE49-F238E27FC236}">
                      <a16:creationId xmlns:a16="http://schemas.microsoft.com/office/drawing/2014/main" id="{BDB06E0F-1417-4877-B69B-B408B654A3F7}"/>
                    </a:ext>
                  </a:extLst>
                </p14:cNvPr>
                <p14:cNvContentPartPr/>
                <p14:nvPr/>
              </p14:nvContentPartPr>
              <p14:xfrm>
                <a:off x="6996877" y="3038731"/>
                <a:ext cx="82800" cy="82440"/>
              </p14:xfrm>
            </p:contentPart>
          </mc:Choice>
          <mc:Fallback xmlns="">
            <p:pic>
              <p:nvPicPr>
                <p:cNvPr id="174172" name="Freihand 174171">
                  <a:extLst>
                    <a:ext uri="{FF2B5EF4-FFF2-40B4-BE49-F238E27FC236}">
                      <a16:creationId xmlns:a16="http://schemas.microsoft.com/office/drawing/2014/main" id="{BDB06E0F-1417-4877-B69B-B408B654A3F7}"/>
                    </a:ext>
                  </a:extLst>
                </p:cNvPr>
                <p:cNvPicPr/>
                <p:nvPr/>
              </p:nvPicPr>
              <p:blipFill>
                <a:blip r:embed="rId164"/>
                <a:stretch>
                  <a:fillRect/>
                </a:stretch>
              </p:blipFill>
              <p:spPr>
                <a:xfrm>
                  <a:off x="6992557" y="3034411"/>
                  <a:ext cx="91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73" name="Freihand 174172">
                  <a:extLst>
                    <a:ext uri="{FF2B5EF4-FFF2-40B4-BE49-F238E27FC236}">
                      <a16:creationId xmlns:a16="http://schemas.microsoft.com/office/drawing/2014/main" id="{998635DE-B847-499E-8DB6-6FD40126BEF1}"/>
                    </a:ext>
                  </a:extLst>
                </p14:cNvPr>
                <p14:cNvContentPartPr/>
                <p14:nvPr/>
              </p14:nvContentPartPr>
              <p14:xfrm>
                <a:off x="7098757" y="3031891"/>
                <a:ext cx="98280" cy="83520"/>
              </p14:xfrm>
            </p:contentPart>
          </mc:Choice>
          <mc:Fallback xmlns="">
            <p:pic>
              <p:nvPicPr>
                <p:cNvPr id="174173" name="Freihand 174172">
                  <a:extLst>
                    <a:ext uri="{FF2B5EF4-FFF2-40B4-BE49-F238E27FC236}">
                      <a16:creationId xmlns:a16="http://schemas.microsoft.com/office/drawing/2014/main" id="{998635DE-B847-499E-8DB6-6FD40126BEF1}"/>
                    </a:ext>
                  </a:extLst>
                </p:cNvPr>
                <p:cNvPicPr/>
                <p:nvPr/>
              </p:nvPicPr>
              <p:blipFill>
                <a:blip r:embed="rId166"/>
                <a:stretch>
                  <a:fillRect/>
                </a:stretch>
              </p:blipFill>
              <p:spPr>
                <a:xfrm>
                  <a:off x="7094437" y="3027571"/>
                  <a:ext cx="106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74" name="Freihand 174173">
                  <a:extLst>
                    <a:ext uri="{FF2B5EF4-FFF2-40B4-BE49-F238E27FC236}">
                      <a16:creationId xmlns:a16="http://schemas.microsoft.com/office/drawing/2014/main" id="{0AFB19A2-9585-439B-B1AB-6FA644671F2A}"/>
                    </a:ext>
                  </a:extLst>
                </p14:cNvPr>
                <p14:cNvContentPartPr/>
                <p14:nvPr/>
              </p14:nvContentPartPr>
              <p14:xfrm>
                <a:off x="7176157" y="2965651"/>
                <a:ext cx="96480" cy="243360"/>
              </p14:xfrm>
            </p:contentPart>
          </mc:Choice>
          <mc:Fallback xmlns="">
            <p:pic>
              <p:nvPicPr>
                <p:cNvPr id="174174" name="Freihand 174173">
                  <a:extLst>
                    <a:ext uri="{FF2B5EF4-FFF2-40B4-BE49-F238E27FC236}">
                      <a16:creationId xmlns:a16="http://schemas.microsoft.com/office/drawing/2014/main" id="{0AFB19A2-9585-439B-B1AB-6FA644671F2A}"/>
                    </a:ext>
                  </a:extLst>
                </p:cNvPr>
                <p:cNvPicPr/>
                <p:nvPr/>
              </p:nvPicPr>
              <p:blipFill>
                <a:blip r:embed="rId168"/>
                <a:stretch>
                  <a:fillRect/>
                </a:stretch>
              </p:blipFill>
              <p:spPr>
                <a:xfrm>
                  <a:off x="7171837" y="2961331"/>
                  <a:ext cx="105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78" name="Freihand 174177">
                  <a:extLst>
                    <a:ext uri="{FF2B5EF4-FFF2-40B4-BE49-F238E27FC236}">
                      <a16:creationId xmlns:a16="http://schemas.microsoft.com/office/drawing/2014/main" id="{308A7421-8A79-4EE8-B3D2-061E580A0A08}"/>
                    </a:ext>
                  </a:extLst>
                </p14:cNvPr>
                <p14:cNvContentPartPr/>
                <p14:nvPr/>
              </p14:nvContentPartPr>
              <p14:xfrm>
                <a:off x="4169077" y="2451931"/>
                <a:ext cx="47520" cy="79560"/>
              </p14:xfrm>
            </p:contentPart>
          </mc:Choice>
          <mc:Fallback xmlns="">
            <p:pic>
              <p:nvPicPr>
                <p:cNvPr id="174178" name="Freihand 174177">
                  <a:extLst>
                    <a:ext uri="{FF2B5EF4-FFF2-40B4-BE49-F238E27FC236}">
                      <a16:creationId xmlns:a16="http://schemas.microsoft.com/office/drawing/2014/main" id="{308A7421-8A79-4EE8-B3D2-061E580A0A08}"/>
                    </a:ext>
                  </a:extLst>
                </p:cNvPr>
                <p:cNvPicPr/>
                <p:nvPr/>
              </p:nvPicPr>
              <p:blipFill>
                <a:blip r:embed="rId170"/>
                <a:stretch>
                  <a:fillRect/>
                </a:stretch>
              </p:blipFill>
              <p:spPr>
                <a:xfrm>
                  <a:off x="4164757" y="2447611"/>
                  <a:ext cx="56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79" name="Freihand 174178">
                  <a:extLst>
                    <a:ext uri="{FF2B5EF4-FFF2-40B4-BE49-F238E27FC236}">
                      <a16:creationId xmlns:a16="http://schemas.microsoft.com/office/drawing/2014/main" id="{93BAD7A9-5D2D-4F34-9FEA-C7783D451913}"/>
                    </a:ext>
                  </a:extLst>
                </p14:cNvPr>
                <p14:cNvContentPartPr/>
                <p14:nvPr/>
              </p14:nvContentPartPr>
              <p14:xfrm>
                <a:off x="4147117" y="2453371"/>
                <a:ext cx="83880" cy="56880"/>
              </p14:xfrm>
            </p:contentPart>
          </mc:Choice>
          <mc:Fallback xmlns="">
            <p:pic>
              <p:nvPicPr>
                <p:cNvPr id="174179" name="Freihand 174178">
                  <a:extLst>
                    <a:ext uri="{FF2B5EF4-FFF2-40B4-BE49-F238E27FC236}">
                      <a16:creationId xmlns:a16="http://schemas.microsoft.com/office/drawing/2014/main" id="{93BAD7A9-5D2D-4F34-9FEA-C7783D451913}"/>
                    </a:ext>
                  </a:extLst>
                </p:cNvPr>
                <p:cNvPicPr/>
                <p:nvPr/>
              </p:nvPicPr>
              <p:blipFill>
                <a:blip r:embed="rId172"/>
                <a:stretch>
                  <a:fillRect/>
                </a:stretch>
              </p:blipFill>
              <p:spPr>
                <a:xfrm>
                  <a:off x="4142797" y="2449051"/>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82" name="Freihand 174181">
                  <a:extLst>
                    <a:ext uri="{FF2B5EF4-FFF2-40B4-BE49-F238E27FC236}">
                      <a16:creationId xmlns:a16="http://schemas.microsoft.com/office/drawing/2014/main" id="{28753AD0-4BF2-424C-A6FB-32EE7B2B8391}"/>
                    </a:ext>
                  </a:extLst>
                </p14:cNvPr>
                <p14:cNvContentPartPr/>
                <p14:nvPr/>
              </p14:nvContentPartPr>
              <p14:xfrm>
                <a:off x="4880437" y="1999411"/>
                <a:ext cx="114840" cy="100800"/>
              </p14:xfrm>
            </p:contentPart>
          </mc:Choice>
          <mc:Fallback xmlns="">
            <p:pic>
              <p:nvPicPr>
                <p:cNvPr id="174182" name="Freihand 174181">
                  <a:extLst>
                    <a:ext uri="{FF2B5EF4-FFF2-40B4-BE49-F238E27FC236}">
                      <a16:creationId xmlns:a16="http://schemas.microsoft.com/office/drawing/2014/main" id="{28753AD0-4BF2-424C-A6FB-32EE7B2B8391}"/>
                    </a:ext>
                  </a:extLst>
                </p:cNvPr>
                <p:cNvPicPr/>
                <p:nvPr/>
              </p:nvPicPr>
              <p:blipFill>
                <a:blip r:embed="rId174"/>
                <a:stretch>
                  <a:fillRect/>
                </a:stretch>
              </p:blipFill>
              <p:spPr>
                <a:xfrm>
                  <a:off x="4876117" y="1995091"/>
                  <a:ext cx="12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03" name="Freihand 174102">
                  <a:extLst>
                    <a:ext uri="{FF2B5EF4-FFF2-40B4-BE49-F238E27FC236}">
                      <a16:creationId xmlns:a16="http://schemas.microsoft.com/office/drawing/2014/main" id="{63F81D01-86B4-4C29-A831-D9B30D9313E3}"/>
                    </a:ext>
                  </a:extLst>
                </p14:cNvPr>
                <p14:cNvContentPartPr/>
                <p14:nvPr/>
              </p14:nvContentPartPr>
              <p14:xfrm>
                <a:off x="4894117" y="2429971"/>
                <a:ext cx="74160" cy="73080"/>
              </p14:xfrm>
            </p:contentPart>
          </mc:Choice>
          <mc:Fallback xmlns="">
            <p:pic>
              <p:nvPicPr>
                <p:cNvPr id="174103" name="Freihand 174102">
                  <a:extLst>
                    <a:ext uri="{FF2B5EF4-FFF2-40B4-BE49-F238E27FC236}">
                      <a16:creationId xmlns:a16="http://schemas.microsoft.com/office/drawing/2014/main" id="{63F81D01-86B4-4C29-A831-D9B30D9313E3}"/>
                    </a:ext>
                  </a:extLst>
                </p:cNvPr>
                <p:cNvPicPr/>
                <p:nvPr/>
              </p:nvPicPr>
              <p:blipFill>
                <a:blip r:embed="rId176"/>
                <a:stretch>
                  <a:fillRect/>
                </a:stretch>
              </p:blipFill>
              <p:spPr>
                <a:xfrm>
                  <a:off x="4889797" y="2425651"/>
                  <a:ext cx="82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04" name="Freihand 174103">
                  <a:extLst>
                    <a:ext uri="{FF2B5EF4-FFF2-40B4-BE49-F238E27FC236}">
                      <a16:creationId xmlns:a16="http://schemas.microsoft.com/office/drawing/2014/main" id="{BAB1B354-6EFA-4C1E-9D81-ACE4BCC74A26}"/>
                    </a:ext>
                  </a:extLst>
                </p14:cNvPr>
                <p14:cNvContentPartPr/>
                <p14:nvPr/>
              </p14:nvContentPartPr>
              <p14:xfrm>
                <a:off x="4894117" y="2424571"/>
                <a:ext cx="108720" cy="55800"/>
              </p14:xfrm>
            </p:contentPart>
          </mc:Choice>
          <mc:Fallback xmlns="">
            <p:pic>
              <p:nvPicPr>
                <p:cNvPr id="174104" name="Freihand 174103">
                  <a:extLst>
                    <a:ext uri="{FF2B5EF4-FFF2-40B4-BE49-F238E27FC236}">
                      <a16:creationId xmlns:a16="http://schemas.microsoft.com/office/drawing/2014/main" id="{BAB1B354-6EFA-4C1E-9D81-ACE4BCC74A26}"/>
                    </a:ext>
                  </a:extLst>
                </p:cNvPr>
                <p:cNvPicPr/>
                <p:nvPr/>
              </p:nvPicPr>
              <p:blipFill>
                <a:blip r:embed="rId178"/>
                <a:stretch>
                  <a:fillRect/>
                </a:stretch>
              </p:blipFill>
              <p:spPr>
                <a:xfrm>
                  <a:off x="4889797" y="2420251"/>
                  <a:ext cx="117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83" name="Freihand 174182">
                  <a:extLst>
                    <a:ext uri="{FF2B5EF4-FFF2-40B4-BE49-F238E27FC236}">
                      <a16:creationId xmlns:a16="http://schemas.microsoft.com/office/drawing/2014/main" id="{241CCA56-7F46-4D47-932C-E880A4C6017A}"/>
                    </a:ext>
                  </a:extLst>
                </p14:cNvPr>
                <p14:cNvContentPartPr/>
                <p14:nvPr/>
              </p14:nvContentPartPr>
              <p14:xfrm>
                <a:off x="4863877" y="2418451"/>
                <a:ext cx="123840" cy="91080"/>
              </p14:xfrm>
            </p:contentPart>
          </mc:Choice>
          <mc:Fallback xmlns="">
            <p:pic>
              <p:nvPicPr>
                <p:cNvPr id="174183" name="Freihand 174182">
                  <a:extLst>
                    <a:ext uri="{FF2B5EF4-FFF2-40B4-BE49-F238E27FC236}">
                      <a16:creationId xmlns:a16="http://schemas.microsoft.com/office/drawing/2014/main" id="{241CCA56-7F46-4D47-932C-E880A4C6017A}"/>
                    </a:ext>
                  </a:extLst>
                </p:cNvPr>
                <p:cNvPicPr/>
                <p:nvPr/>
              </p:nvPicPr>
              <p:blipFill>
                <a:blip r:embed="rId180"/>
                <a:stretch>
                  <a:fillRect/>
                </a:stretch>
              </p:blipFill>
              <p:spPr>
                <a:xfrm>
                  <a:off x="4859557" y="2414131"/>
                  <a:ext cx="132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268" name="Freihand 174267">
                  <a:extLst>
                    <a:ext uri="{FF2B5EF4-FFF2-40B4-BE49-F238E27FC236}">
                      <a16:creationId xmlns:a16="http://schemas.microsoft.com/office/drawing/2014/main" id="{05AEC18F-7D94-4B6E-A6A3-6736B2EC3E0F}"/>
                    </a:ext>
                  </a:extLst>
                </p14:cNvPr>
                <p14:cNvContentPartPr/>
                <p14:nvPr/>
              </p14:nvContentPartPr>
              <p14:xfrm>
                <a:off x="4262317" y="2495131"/>
                <a:ext cx="132840" cy="96120"/>
              </p14:xfrm>
            </p:contentPart>
          </mc:Choice>
          <mc:Fallback xmlns="">
            <p:pic>
              <p:nvPicPr>
                <p:cNvPr id="174268" name="Freihand 174267">
                  <a:extLst>
                    <a:ext uri="{FF2B5EF4-FFF2-40B4-BE49-F238E27FC236}">
                      <a16:creationId xmlns:a16="http://schemas.microsoft.com/office/drawing/2014/main" id="{05AEC18F-7D94-4B6E-A6A3-6736B2EC3E0F}"/>
                    </a:ext>
                  </a:extLst>
                </p:cNvPr>
                <p:cNvPicPr/>
                <p:nvPr/>
              </p:nvPicPr>
              <p:blipFill>
                <a:blip r:embed="rId182"/>
                <a:stretch>
                  <a:fillRect/>
                </a:stretch>
              </p:blipFill>
              <p:spPr>
                <a:xfrm>
                  <a:off x="4257997" y="2490811"/>
                  <a:ext cx="14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269" name="Freihand 174268">
                  <a:extLst>
                    <a:ext uri="{FF2B5EF4-FFF2-40B4-BE49-F238E27FC236}">
                      <a16:creationId xmlns:a16="http://schemas.microsoft.com/office/drawing/2014/main" id="{583DD7A5-C9DE-462D-A420-D9D49826440D}"/>
                    </a:ext>
                  </a:extLst>
                </p14:cNvPr>
                <p14:cNvContentPartPr/>
                <p14:nvPr/>
              </p14:nvContentPartPr>
              <p14:xfrm>
                <a:off x="4396957" y="2503411"/>
                <a:ext cx="60480" cy="78120"/>
              </p14:xfrm>
            </p:contentPart>
          </mc:Choice>
          <mc:Fallback xmlns="">
            <p:pic>
              <p:nvPicPr>
                <p:cNvPr id="174269" name="Freihand 174268">
                  <a:extLst>
                    <a:ext uri="{FF2B5EF4-FFF2-40B4-BE49-F238E27FC236}">
                      <a16:creationId xmlns:a16="http://schemas.microsoft.com/office/drawing/2014/main" id="{583DD7A5-C9DE-462D-A420-D9D49826440D}"/>
                    </a:ext>
                  </a:extLst>
                </p:cNvPr>
                <p:cNvPicPr/>
                <p:nvPr/>
              </p:nvPicPr>
              <p:blipFill>
                <a:blip r:embed="rId184"/>
                <a:stretch>
                  <a:fillRect/>
                </a:stretch>
              </p:blipFill>
              <p:spPr>
                <a:xfrm>
                  <a:off x="4392637" y="2499091"/>
                  <a:ext cx="69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270" name="Freihand 174269">
                  <a:extLst>
                    <a:ext uri="{FF2B5EF4-FFF2-40B4-BE49-F238E27FC236}">
                      <a16:creationId xmlns:a16="http://schemas.microsoft.com/office/drawing/2014/main" id="{8FAB75B2-9235-4BC0-B4A6-21C0019D7429}"/>
                    </a:ext>
                  </a:extLst>
                </p14:cNvPr>
                <p14:cNvContentPartPr/>
                <p14:nvPr/>
              </p14:nvContentPartPr>
              <p14:xfrm>
                <a:off x="4477957" y="2491171"/>
                <a:ext cx="86760" cy="83520"/>
              </p14:xfrm>
            </p:contentPart>
          </mc:Choice>
          <mc:Fallback xmlns="">
            <p:pic>
              <p:nvPicPr>
                <p:cNvPr id="174270" name="Freihand 174269">
                  <a:extLst>
                    <a:ext uri="{FF2B5EF4-FFF2-40B4-BE49-F238E27FC236}">
                      <a16:creationId xmlns:a16="http://schemas.microsoft.com/office/drawing/2014/main" id="{8FAB75B2-9235-4BC0-B4A6-21C0019D7429}"/>
                    </a:ext>
                  </a:extLst>
                </p:cNvPr>
                <p:cNvPicPr/>
                <p:nvPr/>
              </p:nvPicPr>
              <p:blipFill>
                <a:blip r:embed="rId186"/>
                <a:stretch>
                  <a:fillRect/>
                </a:stretch>
              </p:blipFill>
              <p:spPr>
                <a:xfrm>
                  <a:off x="4473637" y="2486851"/>
                  <a:ext cx="95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271" name="Freihand 174270">
                  <a:extLst>
                    <a:ext uri="{FF2B5EF4-FFF2-40B4-BE49-F238E27FC236}">
                      <a16:creationId xmlns:a16="http://schemas.microsoft.com/office/drawing/2014/main" id="{C0888C11-73FB-47B5-9FBC-DE39DECF2320}"/>
                    </a:ext>
                  </a:extLst>
                </p14:cNvPr>
                <p14:cNvContentPartPr/>
                <p14:nvPr/>
              </p14:nvContentPartPr>
              <p14:xfrm>
                <a:off x="4553197" y="2562811"/>
                <a:ext cx="28800" cy="78120"/>
              </p14:xfrm>
            </p:contentPart>
          </mc:Choice>
          <mc:Fallback xmlns="">
            <p:pic>
              <p:nvPicPr>
                <p:cNvPr id="174271" name="Freihand 174270">
                  <a:extLst>
                    <a:ext uri="{FF2B5EF4-FFF2-40B4-BE49-F238E27FC236}">
                      <a16:creationId xmlns:a16="http://schemas.microsoft.com/office/drawing/2014/main" id="{C0888C11-73FB-47B5-9FBC-DE39DECF2320}"/>
                    </a:ext>
                  </a:extLst>
                </p:cNvPr>
                <p:cNvPicPr/>
                <p:nvPr/>
              </p:nvPicPr>
              <p:blipFill>
                <a:blip r:embed="rId188"/>
                <a:stretch>
                  <a:fillRect/>
                </a:stretch>
              </p:blipFill>
              <p:spPr>
                <a:xfrm>
                  <a:off x="4548877" y="2558491"/>
                  <a:ext cx="37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272" name="Freihand 174271">
                  <a:extLst>
                    <a:ext uri="{FF2B5EF4-FFF2-40B4-BE49-F238E27FC236}">
                      <a16:creationId xmlns:a16="http://schemas.microsoft.com/office/drawing/2014/main" id="{89518BEE-5C02-4676-8A58-734355533FD7}"/>
                    </a:ext>
                  </a:extLst>
                </p14:cNvPr>
                <p14:cNvContentPartPr/>
                <p14:nvPr/>
              </p14:nvContentPartPr>
              <p14:xfrm>
                <a:off x="4601797" y="2509531"/>
                <a:ext cx="65880" cy="70920"/>
              </p14:xfrm>
            </p:contentPart>
          </mc:Choice>
          <mc:Fallback xmlns="">
            <p:pic>
              <p:nvPicPr>
                <p:cNvPr id="174272" name="Freihand 174271">
                  <a:extLst>
                    <a:ext uri="{FF2B5EF4-FFF2-40B4-BE49-F238E27FC236}">
                      <a16:creationId xmlns:a16="http://schemas.microsoft.com/office/drawing/2014/main" id="{89518BEE-5C02-4676-8A58-734355533FD7}"/>
                    </a:ext>
                  </a:extLst>
                </p:cNvPr>
                <p:cNvPicPr/>
                <p:nvPr/>
              </p:nvPicPr>
              <p:blipFill>
                <a:blip r:embed="rId190"/>
                <a:stretch>
                  <a:fillRect/>
                </a:stretch>
              </p:blipFill>
              <p:spPr>
                <a:xfrm>
                  <a:off x="4597477" y="2505211"/>
                  <a:ext cx="74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273" name="Freihand 174272">
                  <a:extLst>
                    <a:ext uri="{FF2B5EF4-FFF2-40B4-BE49-F238E27FC236}">
                      <a16:creationId xmlns:a16="http://schemas.microsoft.com/office/drawing/2014/main" id="{9C7ED354-1CCE-4268-A42D-027A4FB46950}"/>
                    </a:ext>
                  </a:extLst>
                </p14:cNvPr>
                <p14:cNvContentPartPr/>
                <p14:nvPr/>
              </p14:nvContentPartPr>
              <p14:xfrm>
                <a:off x="4693237" y="2485411"/>
                <a:ext cx="101160" cy="131760"/>
              </p14:xfrm>
            </p:contentPart>
          </mc:Choice>
          <mc:Fallback xmlns="">
            <p:pic>
              <p:nvPicPr>
                <p:cNvPr id="174273" name="Freihand 174272">
                  <a:extLst>
                    <a:ext uri="{FF2B5EF4-FFF2-40B4-BE49-F238E27FC236}">
                      <a16:creationId xmlns:a16="http://schemas.microsoft.com/office/drawing/2014/main" id="{9C7ED354-1CCE-4268-A42D-027A4FB46950}"/>
                    </a:ext>
                  </a:extLst>
                </p:cNvPr>
                <p:cNvPicPr/>
                <p:nvPr/>
              </p:nvPicPr>
              <p:blipFill>
                <a:blip r:embed="rId192"/>
                <a:stretch>
                  <a:fillRect/>
                </a:stretch>
              </p:blipFill>
              <p:spPr>
                <a:xfrm>
                  <a:off x="4688917" y="2481091"/>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274" name="Freihand 174273">
                  <a:extLst>
                    <a:ext uri="{FF2B5EF4-FFF2-40B4-BE49-F238E27FC236}">
                      <a16:creationId xmlns:a16="http://schemas.microsoft.com/office/drawing/2014/main" id="{DAD28968-5B3F-4FB2-9DE6-B7D13C7C0C43}"/>
                    </a:ext>
                  </a:extLst>
                </p14:cNvPr>
                <p14:cNvContentPartPr/>
                <p14:nvPr/>
              </p14:nvContentPartPr>
              <p14:xfrm>
                <a:off x="4720957" y="2536171"/>
                <a:ext cx="92520" cy="17280"/>
              </p14:xfrm>
            </p:contentPart>
          </mc:Choice>
          <mc:Fallback xmlns="">
            <p:pic>
              <p:nvPicPr>
                <p:cNvPr id="174274" name="Freihand 174273">
                  <a:extLst>
                    <a:ext uri="{FF2B5EF4-FFF2-40B4-BE49-F238E27FC236}">
                      <a16:creationId xmlns:a16="http://schemas.microsoft.com/office/drawing/2014/main" id="{DAD28968-5B3F-4FB2-9DE6-B7D13C7C0C43}"/>
                    </a:ext>
                  </a:extLst>
                </p:cNvPr>
                <p:cNvPicPr/>
                <p:nvPr/>
              </p:nvPicPr>
              <p:blipFill>
                <a:blip r:embed="rId194"/>
                <a:stretch>
                  <a:fillRect/>
                </a:stretch>
              </p:blipFill>
              <p:spPr>
                <a:xfrm>
                  <a:off x="4716637" y="2531851"/>
                  <a:ext cx="101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275" name="Freihand 174274">
                  <a:extLst>
                    <a:ext uri="{FF2B5EF4-FFF2-40B4-BE49-F238E27FC236}">
                      <a16:creationId xmlns:a16="http://schemas.microsoft.com/office/drawing/2014/main" id="{0B759C1E-95FC-402D-87D2-E5C32B3DA0B9}"/>
                    </a:ext>
                  </a:extLst>
                </p14:cNvPr>
                <p14:cNvContentPartPr/>
                <p14:nvPr/>
              </p14:nvContentPartPr>
              <p14:xfrm>
                <a:off x="4076917" y="2290291"/>
                <a:ext cx="424440" cy="748440"/>
              </p14:xfrm>
            </p:contentPart>
          </mc:Choice>
          <mc:Fallback xmlns="">
            <p:pic>
              <p:nvPicPr>
                <p:cNvPr id="174275" name="Freihand 174274">
                  <a:extLst>
                    <a:ext uri="{FF2B5EF4-FFF2-40B4-BE49-F238E27FC236}">
                      <a16:creationId xmlns:a16="http://schemas.microsoft.com/office/drawing/2014/main" id="{0B759C1E-95FC-402D-87D2-E5C32B3DA0B9}"/>
                    </a:ext>
                  </a:extLst>
                </p:cNvPr>
                <p:cNvPicPr/>
                <p:nvPr/>
              </p:nvPicPr>
              <p:blipFill>
                <a:blip r:embed="rId196"/>
                <a:stretch>
                  <a:fillRect/>
                </a:stretch>
              </p:blipFill>
              <p:spPr>
                <a:xfrm>
                  <a:off x="4072597" y="2285971"/>
                  <a:ext cx="43308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276" name="Freihand 174275">
                  <a:extLst>
                    <a:ext uri="{FF2B5EF4-FFF2-40B4-BE49-F238E27FC236}">
                      <a16:creationId xmlns:a16="http://schemas.microsoft.com/office/drawing/2014/main" id="{299EBF6A-D975-47D9-B7F5-B7FE7A7CB39B}"/>
                    </a:ext>
                  </a:extLst>
                </p14:cNvPr>
                <p14:cNvContentPartPr/>
                <p14:nvPr/>
              </p14:nvContentPartPr>
              <p14:xfrm>
                <a:off x="3932557" y="2945491"/>
                <a:ext cx="314280" cy="221760"/>
              </p14:xfrm>
            </p:contentPart>
          </mc:Choice>
          <mc:Fallback xmlns="">
            <p:pic>
              <p:nvPicPr>
                <p:cNvPr id="174276" name="Freihand 174275">
                  <a:extLst>
                    <a:ext uri="{FF2B5EF4-FFF2-40B4-BE49-F238E27FC236}">
                      <a16:creationId xmlns:a16="http://schemas.microsoft.com/office/drawing/2014/main" id="{299EBF6A-D975-47D9-B7F5-B7FE7A7CB39B}"/>
                    </a:ext>
                  </a:extLst>
                </p:cNvPr>
                <p:cNvPicPr/>
                <p:nvPr/>
              </p:nvPicPr>
              <p:blipFill>
                <a:blip r:embed="rId198"/>
                <a:stretch>
                  <a:fillRect/>
                </a:stretch>
              </p:blipFill>
              <p:spPr>
                <a:xfrm>
                  <a:off x="3928237" y="2941171"/>
                  <a:ext cx="322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278" name="Freihand 174277">
                  <a:extLst>
                    <a:ext uri="{FF2B5EF4-FFF2-40B4-BE49-F238E27FC236}">
                      <a16:creationId xmlns:a16="http://schemas.microsoft.com/office/drawing/2014/main" id="{37B3FE93-23FC-496D-BBA1-121DA6996E30}"/>
                    </a:ext>
                  </a:extLst>
                </p14:cNvPr>
                <p14:cNvContentPartPr/>
                <p14:nvPr/>
              </p14:nvContentPartPr>
              <p14:xfrm>
                <a:off x="3743197" y="3313771"/>
                <a:ext cx="135360" cy="128520"/>
              </p14:xfrm>
            </p:contentPart>
          </mc:Choice>
          <mc:Fallback xmlns="">
            <p:pic>
              <p:nvPicPr>
                <p:cNvPr id="174278" name="Freihand 174277">
                  <a:extLst>
                    <a:ext uri="{FF2B5EF4-FFF2-40B4-BE49-F238E27FC236}">
                      <a16:creationId xmlns:a16="http://schemas.microsoft.com/office/drawing/2014/main" id="{37B3FE93-23FC-496D-BBA1-121DA6996E30}"/>
                    </a:ext>
                  </a:extLst>
                </p:cNvPr>
                <p:cNvPicPr/>
                <p:nvPr/>
              </p:nvPicPr>
              <p:blipFill>
                <a:blip r:embed="rId200"/>
                <a:stretch>
                  <a:fillRect/>
                </a:stretch>
              </p:blipFill>
              <p:spPr>
                <a:xfrm>
                  <a:off x="3738877" y="3309451"/>
                  <a:ext cx="144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279" name="Freihand 174278">
                  <a:extLst>
                    <a:ext uri="{FF2B5EF4-FFF2-40B4-BE49-F238E27FC236}">
                      <a16:creationId xmlns:a16="http://schemas.microsoft.com/office/drawing/2014/main" id="{E296793C-94C2-4EF4-AE4F-D76CF74B9017}"/>
                    </a:ext>
                  </a:extLst>
                </p14:cNvPr>
                <p14:cNvContentPartPr/>
                <p14:nvPr/>
              </p14:nvContentPartPr>
              <p14:xfrm>
                <a:off x="3917437" y="3305131"/>
                <a:ext cx="91800" cy="96840"/>
              </p14:xfrm>
            </p:contentPart>
          </mc:Choice>
          <mc:Fallback xmlns="">
            <p:pic>
              <p:nvPicPr>
                <p:cNvPr id="174279" name="Freihand 174278">
                  <a:extLst>
                    <a:ext uri="{FF2B5EF4-FFF2-40B4-BE49-F238E27FC236}">
                      <a16:creationId xmlns:a16="http://schemas.microsoft.com/office/drawing/2014/main" id="{E296793C-94C2-4EF4-AE4F-D76CF74B9017}"/>
                    </a:ext>
                  </a:extLst>
                </p:cNvPr>
                <p:cNvPicPr/>
                <p:nvPr/>
              </p:nvPicPr>
              <p:blipFill>
                <a:blip r:embed="rId202"/>
                <a:stretch>
                  <a:fillRect/>
                </a:stretch>
              </p:blipFill>
              <p:spPr>
                <a:xfrm>
                  <a:off x="3913117" y="3300811"/>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280" name="Freihand 174279">
                  <a:extLst>
                    <a:ext uri="{FF2B5EF4-FFF2-40B4-BE49-F238E27FC236}">
                      <a16:creationId xmlns:a16="http://schemas.microsoft.com/office/drawing/2014/main" id="{046191C2-A5F7-4F1A-8F32-7CED48DAD9E7}"/>
                    </a:ext>
                  </a:extLst>
                </p14:cNvPr>
                <p14:cNvContentPartPr/>
                <p14:nvPr/>
              </p14:nvContentPartPr>
              <p14:xfrm>
                <a:off x="4033717" y="3300091"/>
                <a:ext cx="66240" cy="132840"/>
              </p14:xfrm>
            </p:contentPart>
          </mc:Choice>
          <mc:Fallback xmlns="">
            <p:pic>
              <p:nvPicPr>
                <p:cNvPr id="174280" name="Freihand 174279">
                  <a:extLst>
                    <a:ext uri="{FF2B5EF4-FFF2-40B4-BE49-F238E27FC236}">
                      <a16:creationId xmlns:a16="http://schemas.microsoft.com/office/drawing/2014/main" id="{046191C2-A5F7-4F1A-8F32-7CED48DAD9E7}"/>
                    </a:ext>
                  </a:extLst>
                </p:cNvPr>
                <p:cNvPicPr/>
                <p:nvPr/>
              </p:nvPicPr>
              <p:blipFill>
                <a:blip r:embed="rId204"/>
                <a:stretch>
                  <a:fillRect/>
                </a:stretch>
              </p:blipFill>
              <p:spPr>
                <a:xfrm>
                  <a:off x="4029397" y="3295771"/>
                  <a:ext cx="74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281" name="Freihand 174280">
                  <a:extLst>
                    <a:ext uri="{FF2B5EF4-FFF2-40B4-BE49-F238E27FC236}">
                      <a16:creationId xmlns:a16="http://schemas.microsoft.com/office/drawing/2014/main" id="{0A2CCED6-4DC0-4857-AFFB-A3FFED48FFB2}"/>
                    </a:ext>
                  </a:extLst>
                </p14:cNvPr>
                <p14:cNvContentPartPr/>
                <p14:nvPr/>
              </p14:nvContentPartPr>
              <p14:xfrm>
                <a:off x="4101757" y="3408811"/>
                <a:ext cx="30960" cy="60120"/>
              </p14:xfrm>
            </p:contentPart>
          </mc:Choice>
          <mc:Fallback xmlns="">
            <p:pic>
              <p:nvPicPr>
                <p:cNvPr id="174281" name="Freihand 174280">
                  <a:extLst>
                    <a:ext uri="{FF2B5EF4-FFF2-40B4-BE49-F238E27FC236}">
                      <a16:creationId xmlns:a16="http://schemas.microsoft.com/office/drawing/2014/main" id="{0A2CCED6-4DC0-4857-AFFB-A3FFED48FFB2}"/>
                    </a:ext>
                  </a:extLst>
                </p:cNvPr>
                <p:cNvPicPr/>
                <p:nvPr/>
              </p:nvPicPr>
              <p:blipFill>
                <a:blip r:embed="rId206"/>
                <a:stretch>
                  <a:fillRect/>
                </a:stretch>
              </p:blipFill>
              <p:spPr>
                <a:xfrm>
                  <a:off x="4097437" y="3404491"/>
                  <a:ext cx="39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282" name="Freihand 174281">
                  <a:extLst>
                    <a:ext uri="{FF2B5EF4-FFF2-40B4-BE49-F238E27FC236}">
                      <a16:creationId xmlns:a16="http://schemas.microsoft.com/office/drawing/2014/main" id="{0AEC3BB2-BA7E-4183-AFAD-D01CBC201E20}"/>
                    </a:ext>
                  </a:extLst>
                </p14:cNvPr>
                <p14:cNvContentPartPr/>
                <p14:nvPr/>
              </p14:nvContentPartPr>
              <p14:xfrm>
                <a:off x="4220557" y="3297931"/>
                <a:ext cx="84240" cy="103320"/>
              </p14:xfrm>
            </p:contentPart>
          </mc:Choice>
          <mc:Fallback xmlns="">
            <p:pic>
              <p:nvPicPr>
                <p:cNvPr id="174282" name="Freihand 174281">
                  <a:extLst>
                    <a:ext uri="{FF2B5EF4-FFF2-40B4-BE49-F238E27FC236}">
                      <a16:creationId xmlns:a16="http://schemas.microsoft.com/office/drawing/2014/main" id="{0AEC3BB2-BA7E-4183-AFAD-D01CBC201E20}"/>
                    </a:ext>
                  </a:extLst>
                </p:cNvPr>
                <p:cNvPicPr/>
                <p:nvPr/>
              </p:nvPicPr>
              <p:blipFill>
                <a:blip r:embed="rId208"/>
                <a:stretch>
                  <a:fillRect/>
                </a:stretch>
              </p:blipFill>
              <p:spPr>
                <a:xfrm>
                  <a:off x="4216237" y="3293611"/>
                  <a:ext cx="92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283" name="Freihand 174282">
                  <a:extLst>
                    <a:ext uri="{FF2B5EF4-FFF2-40B4-BE49-F238E27FC236}">
                      <a16:creationId xmlns:a16="http://schemas.microsoft.com/office/drawing/2014/main" id="{54EAE4DE-2B74-4820-93FB-0BDBFC003D22}"/>
                    </a:ext>
                  </a:extLst>
                </p14:cNvPr>
                <p14:cNvContentPartPr/>
                <p14:nvPr/>
              </p14:nvContentPartPr>
              <p14:xfrm>
                <a:off x="3612157" y="3527971"/>
                <a:ext cx="762480" cy="60480"/>
              </p14:xfrm>
            </p:contentPart>
          </mc:Choice>
          <mc:Fallback xmlns="">
            <p:pic>
              <p:nvPicPr>
                <p:cNvPr id="174283" name="Freihand 174282">
                  <a:extLst>
                    <a:ext uri="{FF2B5EF4-FFF2-40B4-BE49-F238E27FC236}">
                      <a16:creationId xmlns:a16="http://schemas.microsoft.com/office/drawing/2014/main" id="{54EAE4DE-2B74-4820-93FB-0BDBFC003D22}"/>
                    </a:ext>
                  </a:extLst>
                </p:cNvPr>
                <p:cNvPicPr/>
                <p:nvPr/>
              </p:nvPicPr>
              <p:blipFill>
                <a:blip r:embed="rId210"/>
                <a:stretch>
                  <a:fillRect/>
                </a:stretch>
              </p:blipFill>
              <p:spPr>
                <a:xfrm>
                  <a:off x="3607837" y="3523651"/>
                  <a:ext cx="771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285" name="Freihand 174284">
                  <a:extLst>
                    <a:ext uri="{FF2B5EF4-FFF2-40B4-BE49-F238E27FC236}">
                      <a16:creationId xmlns:a16="http://schemas.microsoft.com/office/drawing/2014/main" id="{5A2E8910-B0A3-413D-8670-AB506D567426}"/>
                    </a:ext>
                  </a:extLst>
                </p14:cNvPr>
                <p14:cNvContentPartPr/>
                <p14:nvPr/>
              </p14:nvContentPartPr>
              <p14:xfrm>
                <a:off x="3765877" y="3613651"/>
                <a:ext cx="195120" cy="129600"/>
              </p14:xfrm>
            </p:contentPart>
          </mc:Choice>
          <mc:Fallback xmlns="">
            <p:pic>
              <p:nvPicPr>
                <p:cNvPr id="174285" name="Freihand 174284">
                  <a:extLst>
                    <a:ext uri="{FF2B5EF4-FFF2-40B4-BE49-F238E27FC236}">
                      <a16:creationId xmlns:a16="http://schemas.microsoft.com/office/drawing/2014/main" id="{5A2E8910-B0A3-413D-8670-AB506D567426}"/>
                    </a:ext>
                  </a:extLst>
                </p:cNvPr>
                <p:cNvPicPr/>
                <p:nvPr/>
              </p:nvPicPr>
              <p:blipFill>
                <a:blip r:embed="rId212"/>
                <a:stretch>
                  <a:fillRect/>
                </a:stretch>
              </p:blipFill>
              <p:spPr>
                <a:xfrm>
                  <a:off x="3761557" y="3609331"/>
                  <a:ext cx="203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286" name="Freihand 174285">
                  <a:extLst>
                    <a:ext uri="{FF2B5EF4-FFF2-40B4-BE49-F238E27FC236}">
                      <a16:creationId xmlns:a16="http://schemas.microsoft.com/office/drawing/2014/main" id="{439249A3-890B-446E-AB64-6F68A6FAAEC9}"/>
                    </a:ext>
                  </a:extLst>
                </p14:cNvPr>
                <p14:cNvContentPartPr/>
                <p14:nvPr/>
              </p14:nvContentPartPr>
              <p14:xfrm>
                <a:off x="4005997" y="3632011"/>
                <a:ext cx="93600" cy="82800"/>
              </p14:xfrm>
            </p:contentPart>
          </mc:Choice>
          <mc:Fallback xmlns="">
            <p:pic>
              <p:nvPicPr>
                <p:cNvPr id="174286" name="Freihand 174285">
                  <a:extLst>
                    <a:ext uri="{FF2B5EF4-FFF2-40B4-BE49-F238E27FC236}">
                      <a16:creationId xmlns:a16="http://schemas.microsoft.com/office/drawing/2014/main" id="{439249A3-890B-446E-AB64-6F68A6FAAEC9}"/>
                    </a:ext>
                  </a:extLst>
                </p:cNvPr>
                <p:cNvPicPr/>
                <p:nvPr/>
              </p:nvPicPr>
              <p:blipFill>
                <a:blip r:embed="rId214"/>
                <a:stretch>
                  <a:fillRect/>
                </a:stretch>
              </p:blipFill>
              <p:spPr>
                <a:xfrm>
                  <a:off x="4001677" y="3627691"/>
                  <a:ext cx="102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287" name="Freihand 174286">
                  <a:extLst>
                    <a:ext uri="{FF2B5EF4-FFF2-40B4-BE49-F238E27FC236}">
                      <a16:creationId xmlns:a16="http://schemas.microsoft.com/office/drawing/2014/main" id="{E69127F3-EE94-4040-854E-F4973558D9A3}"/>
                    </a:ext>
                  </a:extLst>
                </p14:cNvPr>
                <p14:cNvContentPartPr/>
                <p14:nvPr/>
              </p14:nvContentPartPr>
              <p14:xfrm>
                <a:off x="4104277" y="3603571"/>
                <a:ext cx="108720" cy="108360"/>
              </p14:xfrm>
            </p:contentPart>
          </mc:Choice>
          <mc:Fallback xmlns="">
            <p:pic>
              <p:nvPicPr>
                <p:cNvPr id="174287" name="Freihand 174286">
                  <a:extLst>
                    <a:ext uri="{FF2B5EF4-FFF2-40B4-BE49-F238E27FC236}">
                      <a16:creationId xmlns:a16="http://schemas.microsoft.com/office/drawing/2014/main" id="{E69127F3-EE94-4040-854E-F4973558D9A3}"/>
                    </a:ext>
                  </a:extLst>
                </p:cNvPr>
                <p:cNvPicPr/>
                <p:nvPr/>
              </p:nvPicPr>
              <p:blipFill>
                <a:blip r:embed="rId216"/>
                <a:stretch>
                  <a:fillRect/>
                </a:stretch>
              </p:blipFill>
              <p:spPr>
                <a:xfrm>
                  <a:off x="4099957" y="3599251"/>
                  <a:ext cx="117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288" name="Freihand 174287">
                  <a:extLst>
                    <a:ext uri="{FF2B5EF4-FFF2-40B4-BE49-F238E27FC236}">
                      <a16:creationId xmlns:a16="http://schemas.microsoft.com/office/drawing/2014/main" id="{4AB539A3-45BE-496C-B9E0-A696669365CA}"/>
                    </a:ext>
                  </a:extLst>
                </p14:cNvPr>
                <p14:cNvContentPartPr/>
                <p14:nvPr/>
              </p14:nvContentPartPr>
              <p14:xfrm>
                <a:off x="4190677" y="3698971"/>
                <a:ext cx="27000" cy="47880"/>
              </p14:xfrm>
            </p:contentPart>
          </mc:Choice>
          <mc:Fallback xmlns="">
            <p:pic>
              <p:nvPicPr>
                <p:cNvPr id="174288" name="Freihand 174287">
                  <a:extLst>
                    <a:ext uri="{FF2B5EF4-FFF2-40B4-BE49-F238E27FC236}">
                      <a16:creationId xmlns:a16="http://schemas.microsoft.com/office/drawing/2014/main" id="{4AB539A3-45BE-496C-B9E0-A696669365CA}"/>
                    </a:ext>
                  </a:extLst>
                </p:cNvPr>
                <p:cNvPicPr/>
                <p:nvPr/>
              </p:nvPicPr>
              <p:blipFill>
                <a:blip r:embed="rId218"/>
                <a:stretch>
                  <a:fillRect/>
                </a:stretch>
              </p:blipFill>
              <p:spPr>
                <a:xfrm>
                  <a:off x="4186357" y="3694651"/>
                  <a:ext cx="35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289" name="Freihand 174288">
                  <a:extLst>
                    <a:ext uri="{FF2B5EF4-FFF2-40B4-BE49-F238E27FC236}">
                      <a16:creationId xmlns:a16="http://schemas.microsoft.com/office/drawing/2014/main" id="{3F5171AB-4DD7-4738-B9C7-C391F93ABF6D}"/>
                    </a:ext>
                  </a:extLst>
                </p14:cNvPr>
                <p14:cNvContentPartPr/>
                <p14:nvPr/>
              </p14:nvContentPartPr>
              <p14:xfrm>
                <a:off x="4270957" y="3571891"/>
                <a:ext cx="139320" cy="142200"/>
              </p14:xfrm>
            </p:contentPart>
          </mc:Choice>
          <mc:Fallback xmlns="">
            <p:pic>
              <p:nvPicPr>
                <p:cNvPr id="174289" name="Freihand 174288">
                  <a:extLst>
                    <a:ext uri="{FF2B5EF4-FFF2-40B4-BE49-F238E27FC236}">
                      <a16:creationId xmlns:a16="http://schemas.microsoft.com/office/drawing/2014/main" id="{3F5171AB-4DD7-4738-B9C7-C391F93ABF6D}"/>
                    </a:ext>
                  </a:extLst>
                </p:cNvPr>
                <p:cNvPicPr/>
                <p:nvPr/>
              </p:nvPicPr>
              <p:blipFill>
                <a:blip r:embed="rId220"/>
                <a:stretch>
                  <a:fillRect/>
                </a:stretch>
              </p:blipFill>
              <p:spPr>
                <a:xfrm>
                  <a:off x="4266637" y="3567571"/>
                  <a:ext cx="147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290" name="Freihand 174289">
                  <a:extLst>
                    <a:ext uri="{FF2B5EF4-FFF2-40B4-BE49-F238E27FC236}">
                      <a16:creationId xmlns:a16="http://schemas.microsoft.com/office/drawing/2014/main" id="{3ED62D22-DED3-49D5-9BB9-6B8D5AA20D7B}"/>
                    </a:ext>
                  </a:extLst>
                </p14:cNvPr>
                <p14:cNvContentPartPr/>
                <p14:nvPr/>
              </p14:nvContentPartPr>
              <p14:xfrm>
                <a:off x="4524397" y="3533011"/>
                <a:ext cx="15120" cy="3600"/>
              </p14:xfrm>
            </p:contentPart>
          </mc:Choice>
          <mc:Fallback xmlns="">
            <p:pic>
              <p:nvPicPr>
                <p:cNvPr id="174290" name="Freihand 174289">
                  <a:extLst>
                    <a:ext uri="{FF2B5EF4-FFF2-40B4-BE49-F238E27FC236}">
                      <a16:creationId xmlns:a16="http://schemas.microsoft.com/office/drawing/2014/main" id="{3ED62D22-DED3-49D5-9BB9-6B8D5AA20D7B}"/>
                    </a:ext>
                  </a:extLst>
                </p:cNvPr>
                <p:cNvPicPr/>
                <p:nvPr/>
              </p:nvPicPr>
              <p:blipFill>
                <a:blip r:embed="rId222"/>
                <a:stretch>
                  <a:fillRect/>
                </a:stretch>
              </p:blipFill>
              <p:spPr>
                <a:xfrm>
                  <a:off x="4520077" y="3528691"/>
                  <a:ext cx="23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291" name="Freihand 174290">
                  <a:extLst>
                    <a:ext uri="{FF2B5EF4-FFF2-40B4-BE49-F238E27FC236}">
                      <a16:creationId xmlns:a16="http://schemas.microsoft.com/office/drawing/2014/main" id="{94446151-974D-42CB-9721-C69B909CED33}"/>
                    </a:ext>
                  </a:extLst>
                </p14:cNvPr>
                <p14:cNvContentPartPr/>
                <p14:nvPr/>
              </p14:nvContentPartPr>
              <p14:xfrm>
                <a:off x="4529077" y="3481531"/>
                <a:ext cx="127440" cy="98640"/>
              </p14:xfrm>
            </p:contentPart>
          </mc:Choice>
          <mc:Fallback xmlns="">
            <p:pic>
              <p:nvPicPr>
                <p:cNvPr id="174291" name="Freihand 174290">
                  <a:extLst>
                    <a:ext uri="{FF2B5EF4-FFF2-40B4-BE49-F238E27FC236}">
                      <a16:creationId xmlns:a16="http://schemas.microsoft.com/office/drawing/2014/main" id="{94446151-974D-42CB-9721-C69B909CED33}"/>
                    </a:ext>
                  </a:extLst>
                </p:cNvPr>
                <p:cNvPicPr/>
                <p:nvPr/>
              </p:nvPicPr>
              <p:blipFill>
                <a:blip r:embed="rId224"/>
                <a:stretch>
                  <a:fillRect/>
                </a:stretch>
              </p:blipFill>
              <p:spPr>
                <a:xfrm>
                  <a:off x="4524757" y="3477211"/>
                  <a:ext cx="136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292" name="Freihand 174291">
                  <a:extLst>
                    <a:ext uri="{FF2B5EF4-FFF2-40B4-BE49-F238E27FC236}">
                      <a16:creationId xmlns:a16="http://schemas.microsoft.com/office/drawing/2014/main" id="{9EE918C2-6EF6-4D67-9D90-689B76EE0DC8}"/>
                    </a:ext>
                  </a:extLst>
                </p14:cNvPr>
                <p14:cNvContentPartPr/>
                <p14:nvPr/>
              </p14:nvContentPartPr>
              <p14:xfrm>
                <a:off x="4680277" y="3461731"/>
                <a:ext cx="95400" cy="93240"/>
              </p14:xfrm>
            </p:contentPart>
          </mc:Choice>
          <mc:Fallback xmlns="">
            <p:pic>
              <p:nvPicPr>
                <p:cNvPr id="174292" name="Freihand 174291">
                  <a:extLst>
                    <a:ext uri="{FF2B5EF4-FFF2-40B4-BE49-F238E27FC236}">
                      <a16:creationId xmlns:a16="http://schemas.microsoft.com/office/drawing/2014/main" id="{9EE918C2-6EF6-4D67-9D90-689B76EE0DC8}"/>
                    </a:ext>
                  </a:extLst>
                </p:cNvPr>
                <p:cNvPicPr/>
                <p:nvPr/>
              </p:nvPicPr>
              <p:blipFill>
                <a:blip r:embed="rId226"/>
                <a:stretch>
                  <a:fillRect/>
                </a:stretch>
              </p:blipFill>
              <p:spPr>
                <a:xfrm>
                  <a:off x="4675957" y="3457411"/>
                  <a:ext cx="10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293" name="Freihand 174292">
                  <a:extLst>
                    <a:ext uri="{FF2B5EF4-FFF2-40B4-BE49-F238E27FC236}">
                      <a16:creationId xmlns:a16="http://schemas.microsoft.com/office/drawing/2014/main" id="{4EB1720C-4A0D-4284-9EAE-41B167E71AA9}"/>
                    </a:ext>
                  </a:extLst>
                </p14:cNvPr>
                <p14:cNvContentPartPr/>
                <p14:nvPr/>
              </p14:nvContentPartPr>
              <p14:xfrm>
                <a:off x="4807717" y="3461371"/>
                <a:ext cx="113040" cy="92880"/>
              </p14:xfrm>
            </p:contentPart>
          </mc:Choice>
          <mc:Fallback xmlns="">
            <p:pic>
              <p:nvPicPr>
                <p:cNvPr id="174293" name="Freihand 174292">
                  <a:extLst>
                    <a:ext uri="{FF2B5EF4-FFF2-40B4-BE49-F238E27FC236}">
                      <a16:creationId xmlns:a16="http://schemas.microsoft.com/office/drawing/2014/main" id="{4EB1720C-4A0D-4284-9EAE-41B167E71AA9}"/>
                    </a:ext>
                  </a:extLst>
                </p:cNvPr>
                <p:cNvPicPr/>
                <p:nvPr/>
              </p:nvPicPr>
              <p:blipFill>
                <a:blip r:embed="rId228"/>
                <a:stretch>
                  <a:fillRect/>
                </a:stretch>
              </p:blipFill>
              <p:spPr>
                <a:xfrm>
                  <a:off x="4803397" y="3457051"/>
                  <a:ext cx="121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294" name="Freihand 174293">
                  <a:extLst>
                    <a:ext uri="{FF2B5EF4-FFF2-40B4-BE49-F238E27FC236}">
                      <a16:creationId xmlns:a16="http://schemas.microsoft.com/office/drawing/2014/main" id="{7B5BE23F-6ADE-4718-A85F-F94E88A109CF}"/>
                    </a:ext>
                  </a:extLst>
                </p14:cNvPr>
                <p14:cNvContentPartPr/>
                <p14:nvPr/>
              </p14:nvContentPartPr>
              <p14:xfrm>
                <a:off x="4761997" y="2719411"/>
                <a:ext cx="605520" cy="648720"/>
              </p14:xfrm>
            </p:contentPart>
          </mc:Choice>
          <mc:Fallback xmlns="">
            <p:pic>
              <p:nvPicPr>
                <p:cNvPr id="174294" name="Freihand 174293">
                  <a:extLst>
                    <a:ext uri="{FF2B5EF4-FFF2-40B4-BE49-F238E27FC236}">
                      <a16:creationId xmlns:a16="http://schemas.microsoft.com/office/drawing/2014/main" id="{7B5BE23F-6ADE-4718-A85F-F94E88A109CF}"/>
                    </a:ext>
                  </a:extLst>
                </p:cNvPr>
                <p:cNvPicPr/>
                <p:nvPr/>
              </p:nvPicPr>
              <p:blipFill>
                <a:blip r:embed="rId230"/>
                <a:stretch>
                  <a:fillRect/>
                </a:stretch>
              </p:blipFill>
              <p:spPr>
                <a:xfrm>
                  <a:off x="4757677" y="2715091"/>
                  <a:ext cx="61416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295" name="Freihand 174294">
                  <a:extLst>
                    <a:ext uri="{FF2B5EF4-FFF2-40B4-BE49-F238E27FC236}">
                      <a16:creationId xmlns:a16="http://schemas.microsoft.com/office/drawing/2014/main" id="{C31E57A1-8BBD-45B4-BE63-0C0589C36951}"/>
                    </a:ext>
                  </a:extLst>
                </p14:cNvPr>
                <p14:cNvContentPartPr/>
                <p14:nvPr/>
              </p14:nvContentPartPr>
              <p14:xfrm>
                <a:off x="4656157" y="2619691"/>
                <a:ext cx="334440" cy="229680"/>
              </p14:xfrm>
            </p:contentPart>
          </mc:Choice>
          <mc:Fallback xmlns="">
            <p:pic>
              <p:nvPicPr>
                <p:cNvPr id="174295" name="Freihand 174294">
                  <a:extLst>
                    <a:ext uri="{FF2B5EF4-FFF2-40B4-BE49-F238E27FC236}">
                      <a16:creationId xmlns:a16="http://schemas.microsoft.com/office/drawing/2014/main" id="{C31E57A1-8BBD-45B4-BE63-0C0589C36951}"/>
                    </a:ext>
                  </a:extLst>
                </p:cNvPr>
                <p:cNvPicPr/>
                <p:nvPr/>
              </p:nvPicPr>
              <p:blipFill>
                <a:blip r:embed="rId232"/>
                <a:stretch>
                  <a:fillRect/>
                </a:stretch>
              </p:blipFill>
              <p:spPr>
                <a:xfrm>
                  <a:off x="4651837" y="2615371"/>
                  <a:ext cx="343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4297" name="Freihand 174296">
                  <a:extLst>
                    <a:ext uri="{FF2B5EF4-FFF2-40B4-BE49-F238E27FC236}">
                      <a16:creationId xmlns:a16="http://schemas.microsoft.com/office/drawing/2014/main" id="{2029E243-1169-4385-8AFA-3175361B081E}"/>
                    </a:ext>
                  </a:extLst>
                </p14:cNvPr>
                <p14:cNvContentPartPr/>
                <p14:nvPr/>
              </p14:nvContentPartPr>
              <p14:xfrm>
                <a:off x="5246917" y="3614731"/>
                <a:ext cx="163440" cy="173880"/>
              </p14:xfrm>
            </p:contentPart>
          </mc:Choice>
          <mc:Fallback xmlns="">
            <p:pic>
              <p:nvPicPr>
                <p:cNvPr id="174297" name="Freihand 174296">
                  <a:extLst>
                    <a:ext uri="{FF2B5EF4-FFF2-40B4-BE49-F238E27FC236}">
                      <a16:creationId xmlns:a16="http://schemas.microsoft.com/office/drawing/2014/main" id="{2029E243-1169-4385-8AFA-3175361B081E}"/>
                    </a:ext>
                  </a:extLst>
                </p:cNvPr>
                <p:cNvPicPr/>
                <p:nvPr/>
              </p:nvPicPr>
              <p:blipFill>
                <a:blip r:embed="rId234"/>
                <a:stretch>
                  <a:fillRect/>
                </a:stretch>
              </p:blipFill>
              <p:spPr>
                <a:xfrm>
                  <a:off x="5242597" y="3610411"/>
                  <a:ext cx="172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4298" name="Freihand 174297">
                  <a:extLst>
                    <a:ext uri="{FF2B5EF4-FFF2-40B4-BE49-F238E27FC236}">
                      <a16:creationId xmlns:a16="http://schemas.microsoft.com/office/drawing/2014/main" id="{BE3E47BE-6056-4E62-8685-0D984EDE8461}"/>
                    </a:ext>
                  </a:extLst>
                </p14:cNvPr>
                <p14:cNvContentPartPr/>
                <p14:nvPr/>
              </p14:nvContentPartPr>
              <p14:xfrm>
                <a:off x="5428717" y="3624811"/>
                <a:ext cx="104760" cy="119160"/>
              </p14:xfrm>
            </p:contentPart>
          </mc:Choice>
          <mc:Fallback xmlns="">
            <p:pic>
              <p:nvPicPr>
                <p:cNvPr id="174298" name="Freihand 174297">
                  <a:extLst>
                    <a:ext uri="{FF2B5EF4-FFF2-40B4-BE49-F238E27FC236}">
                      <a16:creationId xmlns:a16="http://schemas.microsoft.com/office/drawing/2014/main" id="{BE3E47BE-6056-4E62-8685-0D984EDE8461}"/>
                    </a:ext>
                  </a:extLst>
                </p:cNvPr>
                <p:cNvPicPr/>
                <p:nvPr/>
              </p:nvPicPr>
              <p:blipFill>
                <a:blip r:embed="rId236"/>
                <a:stretch>
                  <a:fillRect/>
                </a:stretch>
              </p:blipFill>
              <p:spPr>
                <a:xfrm>
                  <a:off x="5424397" y="3620491"/>
                  <a:ext cx="11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4300" name="Freihand 174299">
                  <a:extLst>
                    <a:ext uri="{FF2B5EF4-FFF2-40B4-BE49-F238E27FC236}">
                      <a16:creationId xmlns:a16="http://schemas.microsoft.com/office/drawing/2014/main" id="{30B5ED05-A690-4D30-9738-C0D7B4CF3010}"/>
                    </a:ext>
                  </a:extLst>
                </p14:cNvPr>
                <p14:cNvContentPartPr/>
                <p14:nvPr/>
              </p14:nvContentPartPr>
              <p14:xfrm>
                <a:off x="5567677" y="3604291"/>
                <a:ext cx="108720" cy="118440"/>
              </p14:xfrm>
            </p:contentPart>
          </mc:Choice>
          <mc:Fallback xmlns="">
            <p:pic>
              <p:nvPicPr>
                <p:cNvPr id="174300" name="Freihand 174299">
                  <a:extLst>
                    <a:ext uri="{FF2B5EF4-FFF2-40B4-BE49-F238E27FC236}">
                      <a16:creationId xmlns:a16="http://schemas.microsoft.com/office/drawing/2014/main" id="{30B5ED05-A690-4D30-9738-C0D7B4CF3010}"/>
                    </a:ext>
                  </a:extLst>
                </p:cNvPr>
                <p:cNvPicPr/>
                <p:nvPr/>
              </p:nvPicPr>
              <p:blipFill>
                <a:blip r:embed="rId238"/>
                <a:stretch>
                  <a:fillRect/>
                </a:stretch>
              </p:blipFill>
              <p:spPr>
                <a:xfrm>
                  <a:off x="5563357" y="3599971"/>
                  <a:ext cx="117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4301" name="Freihand 174300">
                  <a:extLst>
                    <a:ext uri="{FF2B5EF4-FFF2-40B4-BE49-F238E27FC236}">
                      <a16:creationId xmlns:a16="http://schemas.microsoft.com/office/drawing/2014/main" id="{0A1020D1-12F9-48BD-91EB-0DE9E95CAB17}"/>
                    </a:ext>
                  </a:extLst>
                </p14:cNvPr>
                <p14:cNvContentPartPr/>
                <p14:nvPr/>
              </p14:nvContentPartPr>
              <p14:xfrm>
                <a:off x="5601517" y="3596731"/>
                <a:ext cx="120240" cy="174960"/>
              </p14:xfrm>
            </p:contentPart>
          </mc:Choice>
          <mc:Fallback xmlns="">
            <p:pic>
              <p:nvPicPr>
                <p:cNvPr id="174301" name="Freihand 174300">
                  <a:extLst>
                    <a:ext uri="{FF2B5EF4-FFF2-40B4-BE49-F238E27FC236}">
                      <a16:creationId xmlns:a16="http://schemas.microsoft.com/office/drawing/2014/main" id="{0A1020D1-12F9-48BD-91EB-0DE9E95CAB17}"/>
                    </a:ext>
                  </a:extLst>
                </p:cNvPr>
                <p:cNvPicPr/>
                <p:nvPr/>
              </p:nvPicPr>
              <p:blipFill>
                <a:blip r:embed="rId240"/>
                <a:stretch>
                  <a:fillRect/>
                </a:stretch>
              </p:blipFill>
              <p:spPr>
                <a:xfrm>
                  <a:off x="5597197" y="3592411"/>
                  <a:ext cx="128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4302" name="Freihand 174301">
                  <a:extLst>
                    <a:ext uri="{FF2B5EF4-FFF2-40B4-BE49-F238E27FC236}">
                      <a16:creationId xmlns:a16="http://schemas.microsoft.com/office/drawing/2014/main" id="{4C89A8C9-2AA5-4479-8A8E-8B8535C19E91}"/>
                    </a:ext>
                  </a:extLst>
                </p14:cNvPr>
                <p14:cNvContentPartPr/>
                <p14:nvPr/>
              </p14:nvContentPartPr>
              <p14:xfrm>
                <a:off x="5766397" y="3595291"/>
                <a:ext cx="70920" cy="133560"/>
              </p14:xfrm>
            </p:contentPart>
          </mc:Choice>
          <mc:Fallback xmlns="">
            <p:pic>
              <p:nvPicPr>
                <p:cNvPr id="174302" name="Freihand 174301">
                  <a:extLst>
                    <a:ext uri="{FF2B5EF4-FFF2-40B4-BE49-F238E27FC236}">
                      <a16:creationId xmlns:a16="http://schemas.microsoft.com/office/drawing/2014/main" id="{4C89A8C9-2AA5-4479-8A8E-8B8535C19E91}"/>
                    </a:ext>
                  </a:extLst>
                </p:cNvPr>
                <p:cNvPicPr/>
                <p:nvPr/>
              </p:nvPicPr>
              <p:blipFill>
                <a:blip r:embed="rId242"/>
                <a:stretch>
                  <a:fillRect/>
                </a:stretch>
              </p:blipFill>
              <p:spPr>
                <a:xfrm>
                  <a:off x="5762077" y="3590971"/>
                  <a:ext cx="7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303" name="Freihand 174302">
                  <a:extLst>
                    <a:ext uri="{FF2B5EF4-FFF2-40B4-BE49-F238E27FC236}">
                      <a16:creationId xmlns:a16="http://schemas.microsoft.com/office/drawing/2014/main" id="{551D408E-AF5D-4E29-9CE4-66787A7111D1}"/>
                    </a:ext>
                  </a:extLst>
                </p14:cNvPr>
                <p14:cNvContentPartPr/>
                <p14:nvPr/>
              </p14:nvContentPartPr>
              <p14:xfrm>
                <a:off x="5885197" y="3578011"/>
                <a:ext cx="73800" cy="122760"/>
              </p14:xfrm>
            </p:contentPart>
          </mc:Choice>
          <mc:Fallback xmlns="">
            <p:pic>
              <p:nvPicPr>
                <p:cNvPr id="174303" name="Freihand 174302">
                  <a:extLst>
                    <a:ext uri="{FF2B5EF4-FFF2-40B4-BE49-F238E27FC236}">
                      <a16:creationId xmlns:a16="http://schemas.microsoft.com/office/drawing/2014/main" id="{551D408E-AF5D-4E29-9CE4-66787A7111D1}"/>
                    </a:ext>
                  </a:extLst>
                </p:cNvPr>
                <p:cNvPicPr/>
                <p:nvPr/>
              </p:nvPicPr>
              <p:blipFill>
                <a:blip r:embed="rId244"/>
                <a:stretch>
                  <a:fillRect/>
                </a:stretch>
              </p:blipFill>
              <p:spPr>
                <a:xfrm>
                  <a:off x="5880877" y="3573691"/>
                  <a:ext cx="82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4304" name="Freihand 174303">
                  <a:extLst>
                    <a:ext uri="{FF2B5EF4-FFF2-40B4-BE49-F238E27FC236}">
                      <a16:creationId xmlns:a16="http://schemas.microsoft.com/office/drawing/2014/main" id="{F7564398-FDB7-4C14-81DE-C3F57EA8B12F}"/>
                    </a:ext>
                  </a:extLst>
                </p14:cNvPr>
                <p14:cNvContentPartPr/>
                <p14:nvPr/>
              </p14:nvContentPartPr>
              <p14:xfrm>
                <a:off x="5088877" y="3788251"/>
                <a:ext cx="984240" cy="125640"/>
              </p14:xfrm>
            </p:contentPart>
          </mc:Choice>
          <mc:Fallback xmlns="">
            <p:pic>
              <p:nvPicPr>
                <p:cNvPr id="174304" name="Freihand 174303">
                  <a:extLst>
                    <a:ext uri="{FF2B5EF4-FFF2-40B4-BE49-F238E27FC236}">
                      <a16:creationId xmlns:a16="http://schemas.microsoft.com/office/drawing/2014/main" id="{F7564398-FDB7-4C14-81DE-C3F57EA8B12F}"/>
                    </a:ext>
                  </a:extLst>
                </p:cNvPr>
                <p:cNvPicPr/>
                <p:nvPr/>
              </p:nvPicPr>
              <p:blipFill>
                <a:blip r:embed="rId246"/>
                <a:stretch>
                  <a:fillRect/>
                </a:stretch>
              </p:blipFill>
              <p:spPr>
                <a:xfrm>
                  <a:off x="5084557" y="3783931"/>
                  <a:ext cx="992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305" name="Freihand 174304">
                  <a:extLst>
                    <a:ext uri="{FF2B5EF4-FFF2-40B4-BE49-F238E27FC236}">
                      <a16:creationId xmlns:a16="http://schemas.microsoft.com/office/drawing/2014/main" id="{96B1B2E5-4605-4028-87A3-67F218E9A300}"/>
                    </a:ext>
                  </a:extLst>
                </p14:cNvPr>
                <p14:cNvContentPartPr/>
                <p14:nvPr/>
              </p14:nvContentPartPr>
              <p14:xfrm>
                <a:off x="5248357" y="3915331"/>
                <a:ext cx="173160" cy="134280"/>
              </p14:xfrm>
            </p:contentPart>
          </mc:Choice>
          <mc:Fallback xmlns="">
            <p:pic>
              <p:nvPicPr>
                <p:cNvPr id="174305" name="Freihand 174304">
                  <a:extLst>
                    <a:ext uri="{FF2B5EF4-FFF2-40B4-BE49-F238E27FC236}">
                      <a16:creationId xmlns:a16="http://schemas.microsoft.com/office/drawing/2014/main" id="{96B1B2E5-4605-4028-87A3-67F218E9A300}"/>
                    </a:ext>
                  </a:extLst>
                </p:cNvPr>
                <p:cNvPicPr/>
                <p:nvPr/>
              </p:nvPicPr>
              <p:blipFill>
                <a:blip r:embed="rId248"/>
                <a:stretch>
                  <a:fillRect/>
                </a:stretch>
              </p:blipFill>
              <p:spPr>
                <a:xfrm>
                  <a:off x="5244037" y="3911011"/>
                  <a:ext cx="18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4306" name="Freihand 174305">
                  <a:extLst>
                    <a:ext uri="{FF2B5EF4-FFF2-40B4-BE49-F238E27FC236}">
                      <a16:creationId xmlns:a16="http://schemas.microsoft.com/office/drawing/2014/main" id="{DD0B7BF3-5DB3-46C9-95F4-3E199D066089}"/>
                    </a:ext>
                  </a:extLst>
                </p14:cNvPr>
                <p14:cNvContentPartPr/>
                <p14:nvPr/>
              </p14:nvContentPartPr>
              <p14:xfrm>
                <a:off x="5411437" y="3940891"/>
                <a:ext cx="102240" cy="97920"/>
              </p14:xfrm>
            </p:contentPart>
          </mc:Choice>
          <mc:Fallback xmlns="">
            <p:pic>
              <p:nvPicPr>
                <p:cNvPr id="174306" name="Freihand 174305">
                  <a:extLst>
                    <a:ext uri="{FF2B5EF4-FFF2-40B4-BE49-F238E27FC236}">
                      <a16:creationId xmlns:a16="http://schemas.microsoft.com/office/drawing/2014/main" id="{DD0B7BF3-5DB3-46C9-95F4-3E199D066089}"/>
                    </a:ext>
                  </a:extLst>
                </p:cNvPr>
                <p:cNvPicPr/>
                <p:nvPr/>
              </p:nvPicPr>
              <p:blipFill>
                <a:blip r:embed="rId250"/>
                <a:stretch>
                  <a:fillRect/>
                </a:stretch>
              </p:blipFill>
              <p:spPr>
                <a:xfrm>
                  <a:off x="5407117" y="3936571"/>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307" name="Freihand 174306">
                  <a:extLst>
                    <a:ext uri="{FF2B5EF4-FFF2-40B4-BE49-F238E27FC236}">
                      <a16:creationId xmlns:a16="http://schemas.microsoft.com/office/drawing/2014/main" id="{FC0D4A0A-D2DB-4DFE-A4F4-E204B7465854}"/>
                    </a:ext>
                  </a:extLst>
                </p14:cNvPr>
                <p14:cNvContentPartPr/>
                <p14:nvPr/>
              </p14:nvContentPartPr>
              <p14:xfrm>
                <a:off x="5531677" y="3912811"/>
                <a:ext cx="106920" cy="123120"/>
              </p14:xfrm>
            </p:contentPart>
          </mc:Choice>
          <mc:Fallback xmlns="">
            <p:pic>
              <p:nvPicPr>
                <p:cNvPr id="174307" name="Freihand 174306">
                  <a:extLst>
                    <a:ext uri="{FF2B5EF4-FFF2-40B4-BE49-F238E27FC236}">
                      <a16:creationId xmlns:a16="http://schemas.microsoft.com/office/drawing/2014/main" id="{FC0D4A0A-D2DB-4DFE-A4F4-E204B7465854}"/>
                    </a:ext>
                  </a:extLst>
                </p:cNvPr>
                <p:cNvPicPr/>
                <p:nvPr/>
              </p:nvPicPr>
              <p:blipFill>
                <a:blip r:embed="rId252"/>
                <a:stretch>
                  <a:fillRect/>
                </a:stretch>
              </p:blipFill>
              <p:spPr>
                <a:xfrm>
                  <a:off x="5527357" y="3908491"/>
                  <a:ext cx="115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4308" name="Freihand 174307">
                  <a:extLst>
                    <a:ext uri="{FF2B5EF4-FFF2-40B4-BE49-F238E27FC236}">
                      <a16:creationId xmlns:a16="http://schemas.microsoft.com/office/drawing/2014/main" id="{E4885FA9-38EB-4E87-9D9F-C7228DB808AB}"/>
                    </a:ext>
                  </a:extLst>
                </p14:cNvPr>
                <p14:cNvContentPartPr/>
                <p14:nvPr/>
              </p14:nvContentPartPr>
              <p14:xfrm>
                <a:off x="5649037" y="3995251"/>
                <a:ext cx="4320" cy="81720"/>
              </p14:xfrm>
            </p:contentPart>
          </mc:Choice>
          <mc:Fallback xmlns="">
            <p:pic>
              <p:nvPicPr>
                <p:cNvPr id="174308" name="Freihand 174307">
                  <a:extLst>
                    <a:ext uri="{FF2B5EF4-FFF2-40B4-BE49-F238E27FC236}">
                      <a16:creationId xmlns:a16="http://schemas.microsoft.com/office/drawing/2014/main" id="{E4885FA9-38EB-4E87-9D9F-C7228DB808AB}"/>
                    </a:ext>
                  </a:extLst>
                </p:cNvPr>
                <p:cNvPicPr/>
                <p:nvPr/>
              </p:nvPicPr>
              <p:blipFill>
                <a:blip r:embed="rId254"/>
                <a:stretch>
                  <a:fillRect/>
                </a:stretch>
              </p:blipFill>
              <p:spPr>
                <a:xfrm>
                  <a:off x="5644717" y="3990931"/>
                  <a:ext cx="12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309" name="Freihand 174308">
                  <a:extLst>
                    <a:ext uri="{FF2B5EF4-FFF2-40B4-BE49-F238E27FC236}">
                      <a16:creationId xmlns:a16="http://schemas.microsoft.com/office/drawing/2014/main" id="{A46B876C-4937-4B2A-9CE2-1AE4F5105A01}"/>
                    </a:ext>
                  </a:extLst>
                </p14:cNvPr>
                <p14:cNvContentPartPr/>
                <p14:nvPr/>
              </p14:nvContentPartPr>
              <p14:xfrm>
                <a:off x="5704117" y="3893011"/>
                <a:ext cx="119520" cy="159480"/>
              </p14:xfrm>
            </p:contentPart>
          </mc:Choice>
          <mc:Fallback xmlns="">
            <p:pic>
              <p:nvPicPr>
                <p:cNvPr id="174309" name="Freihand 174308">
                  <a:extLst>
                    <a:ext uri="{FF2B5EF4-FFF2-40B4-BE49-F238E27FC236}">
                      <a16:creationId xmlns:a16="http://schemas.microsoft.com/office/drawing/2014/main" id="{A46B876C-4937-4B2A-9CE2-1AE4F5105A01}"/>
                    </a:ext>
                  </a:extLst>
                </p:cNvPr>
                <p:cNvPicPr/>
                <p:nvPr/>
              </p:nvPicPr>
              <p:blipFill>
                <a:blip r:embed="rId256"/>
                <a:stretch>
                  <a:fillRect/>
                </a:stretch>
              </p:blipFill>
              <p:spPr>
                <a:xfrm>
                  <a:off x="5699797" y="3888691"/>
                  <a:ext cx="128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4310" name="Freihand 174309">
                  <a:extLst>
                    <a:ext uri="{FF2B5EF4-FFF2-40B4-BE49-F238E27FC236}">
                      <a16:creationId xmlns:a16="http://schemas.microsoft.com/office/drawing/2014/main" id="{DE44AFE3-BC3C-45CA-8318-3CF04C2F40DC}"/>
                    </a:ext>
                  </a:extLst>
                </p14:cNvPr>
                <p14:cNvContentPartPr/>
                <p14:nvPr/>
              </p14:nvContentPartPr>
              <p14:xfrm>
                <a:off x="5716357" y="3952411"/>
                <a:ext cx="111240" cy="28440"/>
              </p14:xfrm>
            </p:contentPart>
          </mc:Choice>
          <mc:Fallback xmlns="">
            <p:pic>
              <p:nvPicPr>
                <p:cNvPr id="174310" name="Freihand 174309">
                  <a:extLst>
                    <a:ext uri="{FF2B5EF4-FFF2-40B4-BE49-F238E27FC236}">
                      <a16:creationId xmlns:a16="http://schemas.microsoft.com/office/drawing/2014/main" id="{DE44AFE3-BC3C-45CA-8318-3CF04C2F40DC}"/>
                    </a:ext>
                  </a:extLst>
                </p:cNvPr>
                <p:cNvPicPr/>
                <p:nvPr/>
              </p:nvPicPr>
              <p:blipFill>
                <a:blip r:embed="rId258"/>
                <a:stretch>
                  <a:fillRect/>
                </a:stretch>
              </p:blipFill>
              <p:spPr>
                <a:xfrm>
                  <a:off x="5712037" y="3948091"/>
                  <a:ext cx="119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311" name="Freihand 174310">
                  <a:extLst>
                    <a:ext uri="{FF2B5EF4-FFF2-40B4-BE49-F238E27FC236}">
                      <a16:creationId xmlns:a16="http://schemas.microsoft.com/office/drawing/2014/main" id="{394425CE-A120-49AA-8BE2-5B730DB13C51}"/>
                    </a:ext>
                  </a:extLst>
                </p14:cNvPr>
                <p14:cNvContentPartPr/>
                <p14:nvPr/>
              </p14:nvContentPartPr>
              <p14:xfrm>
                <a:off x="5850997" y="3906691"/>
                <a:ext cx="93600" cy="128880"/>
              </p14:xfrm>
            </p:contentPart>
          </mc:Choice>
          <mc:Fallback xmlns="">
            <p:pic>
              <p:nvPicPr>
                <p:cNvPr id="174311" name="Freihand 174310">
                  <a:extLst>
                    <a:ext uri="{FF2B5EF4-FFF2-40B4-BE49-F238E27FC236}">
                      <a16:creationId xmlns:a16="http://schemas.microsoft.com/office/drawing/2014/main" id="{394425CE-A120-49AA-8BE2-5B730DB13C51}"/>
                    </a:ext>
                  </a:extLst>
                </p:cNvPr>
                <p:cNvPicPr/>
                <p:nvPr/>
              </p:nvPicPr>
              <p:blipFill>
                <a:blip r:embed="rId260"/>
                <a:stretch>
                  <a:fillRect/>
                </a:stretch>
              </p:blipFill>
              <p:spPr>
                <a:xfrm>
                  <a:off x="5846677" y="3902371"/>
                  <a:ext cx="102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312" name="Freihand 174311">
                  <a:extLst>
                    <a:ext uri="{FF2B5EF4-FFF2-40B4-BE49-F238E27FC236}">
                      <a16:creationId xmlns:a16="http://schemas.microsoft.com/office/drawing/2014/main" id="{41993A0A-08FB-4828-A76D-FA476057F2FE}"/>
                    </a:ext>
                  </a:extLst>
                </p14:cNvPr>
                <p14:cNvContentPartPr/>
                <p14:nvPr/>
              </p14:nvContentPartPr>
              <p14:xfrm>
                <a:off x="6202717" y="3803011"/>
                <a:ext cx="360" cy="360"/>
              </p14:xfrm>
            </p:contentPart>
          </mc:Choice>
          <mc:Fallback xmlns="">
            <p:pic>
              <p:nvPicPr>
                <p:cNvPr id="174312" name="Freihand 174311">
                  <a:extLst>
                    <a:ext uri="{FF2B5EF4-FFF2-40B4-BE49-F238E27FC236}">
                      <a16:creationId xmlns:a16="http://schemas.microsoft.com/office/drawing/2014/main" id="{41993A0A-08FB-4828-A76D-FA476057F2FE}"/>
                    </a:ext>
                  </a:extLst>
                </p:cNvPr>
                <p:cNvPicPr/>
                <p:nvPr/>
              </p:nvPicPr>
              <p:blipFill>
                <a:blip r:embed="rId262"/>
                <a:stretch>
                  <a:fillRect/>
                </a:stretch>
              </p:blipFill>
              <p:spPr>
                <a:xfrm>
                  <a:off x="6198397" y="3798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314" name="Freihand 174313">
                  <a:extLst>
                    <a:ext uri="{FF2B5EF4-FFF2-40B4-BE49-F238E27FC236}">
                      <a16:creationId xmlns:a16="http://schemas.microsoft.com/office/drawing/2014/main" id="{4476FFE4-C4D7-44F8-8DA4-E076031C8AF6}"/>
                    </a:ext>
                  </a:extLst>
                </p14:cNvPr>
                <p14:cNvContentPartPr/>
                <p14:nvPr/>
              </p14:nvContentPartPr>
              <p14:xfrm>
                <a:off x="6327997" y="3709051"/>
                <a:ext cx="126000" cy="126000"/>
              </p14:xfrm>
            </p:contentPart>
          </mc:Choice>
          <mc:Fallback xmlns="">
            <p:pic>
              <p:nvPicPr>
                <p:cNvPr id="174314" name="Freihand 174313">
                  <a:extLst>
                    <a:ext uri="{FF2B5EF4-FFF2-40B4-BE49-F238E27FC236}">
                      <a16:creationId xmlns:a16="http://schemas.microsoft.com/office/drawing/2014/main" id="{4476FFE4-C4D7-44F8-8DA4-E076031C8AF6}"/>
                    </a:ext>
                  </a:extLst>
                </p:cNvPr>
                <p:cNvPicPr/>
                <p:nvPr/>
              </p:nvPicPr>
              <p:blipFill>
                <a:blip r:embed="rId264"/>
                <a:stretch>
                  <a:fillRect/>
                </a:stretch>
              </p:blipFill>
              <p:spPr>
                <a:xfrm>
                  <a:off x="6323677" y="3704731"/>
                  <a:ext cx="134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4315" name="Freihand 174314">
                  <a:extLst>
                    <a:ext uri="{FF2B5EF4-FFF2-40B4-BE49-F238E27FC236}">
                      <a16:creationId xmlns:a16="http://schemas.microsoft.com/office/drawing/2014/main" id="{26187336-264E-4CB2-849F-EFFB1E08B0DB}"/>
                    </a:ext>
                  </a:extLst>
                </p14:cNvPr>
                <p14:cNvContentPartPr/>
                <p14:nvPr/>
              </p14:nvContentPartPr>
              <p14:xfrm>
                <a:off x="6495397" y="3708331"/>
                <a:ext cx="84240" cy="91800"/>
              </p14:xfrm>
            </p:contentPart>
          </mc:Choice>
          <mc:Fallback xmlns="">
            <p:pic>
              <p:nvPicPr>
                <p:cNvPr id="174315" name="Freihand 174314">
                  <a:extLst>
                    <a:ext uri="{FF2B5EF4-FFF2-40B4-BE49-F238E27FC236}">
                      <a16:creationId xmlns:a16="http://schemas.microsoft.com/office/drawing/2014/main" id="{26187336-264E-4CB2-849F-EFFB1E08B0DB}"/>
                    </a:ext>
                  </a:extLst>
                </p:cNvPr>
                <p:cNvPicPr/>
                <p:nvPr/>
              </p:nvPicPr>
              <p:blipFill>
                <a:blip r:embed="rId266"/>
                <a:stretch>
                  <a:fillRect/>
                </a:stretch>
              </p:blipFill>
              <p:spPr>
                <a:xfrm>
                  <a:off x="6491077" y="3704011"/>
                  <a:ext cx="92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316" name="Freihand 174315">
                  <a:extLst>
                    <a:ext uri="{FF2B5EF4-FFF2-40B4-BE49-F238E27FC236}">
                      <a16:creationId xmlns:a16="http://schemas.microsoft.com/office/drawing/2014/main" id="{2F54D135-D9D7-4C01-861D-759D2C44240D}"/>
                    </a:ext>
                  </a:extLst>
                </p14:cNvPr>
                <p14:cNvContentPartPr/>
                <p14:nvPr/>
              </p14:nvContentPartPr>
              <p14:xfrm>
                <a:off x="6642277" y="3716971"/>
                <a:ext cx="121320" cy="70200"/>
              </p14:xfrm>
            </p:contentPart>
          </mc:Choice>
          <mc:Fallback xmlns="">
            <p:pic>
              <p:nvPicPr>
                <p:cNvPr id="174316" name="Freihand 174315">
                  <a:extLst>
                    <a:ext uri="{FF2B5EF4-FFF2-40B4-BE49-F238E27FC236}">
                      <a16:creationId xmlns:a16="http://schemas.microsoft.com/office/drawing/2014/main" id="{2F54D135-D9D7-4C01-861D-759D2C44240D}"/>
                    </a:ext>
                  </a:extLst>
                </p:cNvPr>
                <p:cNvPicPr/>
                <p:nvPr/>
              </p:nvPicPr>
              <p:blipFill>
                <a:blip r:embed="rId268"/>
                <a:stretch>
                  <a:fillRect/>
                </a:stretch>
              </p:blipFill>
              <p:spPr>
                <a:xfrm>
                  <a:off x="6637957" y="3712651"/>
                  <a:ext cx="129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8" name="Freihand 57">
                  <a:extLst>
                    <a:ext uri="{FF2B5EF4-FFF2-40B4-BE49-F238E27FC236}">
                      <a16:creationId xmlns:a16="http://schemas.microsoft.com/office/drawing/2014/main" id="{6CC311EF-217C-4F15-8CFC-F181193449D1}"/>
                    </a:ext>
                  </a:extLst>
                </p14:cNvPr>
                <p14:cNvContentPartPr/>
                <p14:nvPr/>
              </p14:nvContentPartPr>
              <p14:xfrm>
                <a:off x="6540397" y="2118211"/>
                <a:ext cx="93960" cy="121680"/>
              </p14:xfrm>
            </p:contentPart>
          </mc:Choice>
          <mc:Fallback xmlns="">
            <p:pic>
              <p:nvPicPr>
                <p:cNvPr id="58" name="Freihand 57">
                  <a:extLst>
                    <a:ext uri="{FF2B5EF4-FFF2-40B4-BE49-F238E27FC236}">
                      <a16:creationId xmlns:a16="http://schemas.microsoft.com/office/drawing/2014/main" id="{6CC311EF-217C-4F15-8CFC-F181193449D1}"/>
                    </a:ext>
                  </a:extLst>
                </p:cNvPr>
                <p:cNvPicPr/>
                <p:nvPr/>
              </p:nvPicPr>
              <p:blipFill>
                <a:blip r:embed="rId270"/>
                <a:stretch>
                  <a:fillRect/>
                </a:stretch>
              </p:blipFill>
              <p:spPr>
                <a:xfrm>
                  <a:off x="6536077" y="2113891"/>
                  <a:ext cx="102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9" name="Freihand 58">
                  <a:extLst>
                    <a:ext uri="{FF2B5EF4-FFF2-40B4-BE49-F238E27FC236}">
                      <a16:creationId xmlns:a16="http://schemas.microsoft.com/office/drawing/2014/main" id="{6D2822F5-17DE-4421-8F37-2A0066ADD396}"/>
                    </a:ext>
                  </a:extLst>
                </p14:cNvPr>
                <p14:cNvContentPartPr/>
                <p14:nvPr/>
              </p14:nvContentPartPr>
              <p14:xfrm>
                <a:off x="6647677" y="2244211"/>
                <a:ext cx="27000" cy="42480"/>
              </p14:xfrm>
            </p:contentPart>
          </mc:Choice>
          <mc:Fallback xmlns="">
            <p:pic>
              <p:nvPicPr>
                <p:cNvPr id="59" name="Freihand 58">
                  <a:extLst>
                    <a:ext uri="{FF2B5EF4-FFF2-40B4-BE49-F238E27FC236}">
                      <a16:creationId xmlns:a16="http://schemas.microsoft.com/office/drawing/2014/main" id="{6D2822F5-17DE-4421-8F37-2A0066ADD396}"/>
                    </a:ext>
                  </a:extLst>
                </p:cNvPr>
                <p:cNvPicPr/>
                <p:nvPr/>
              </p:nvPicPr>
              <p:blipFill>
                <a:blip r:embed="rId272"/>
                <a:stretch>
                  <a:fillRect/>
                </a:stretch>
              </p:blipFill>
              <p:spPr>
                <a:xfrm>
                  <a:off x="6643357" y="2239891"/>
                  <a:ext cx="35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0" name="Freihand 59">
                  <a:extLst>
                    <a:ext uri="{FF2B5EF4-FFF2-40B4-BE49-F238E27FC236}">
                      <a16:creationId xmlns:a16="http://schemas.microsoft.com/office/drawing/2014/main" id="{78D5FAAA-1CBA-4B55-9FE0-6916D9BA2A5B}"/>
                    </a:ext>
                  </a:extLst>
                </p14:cNvPr>
                <p14:cNvContentPartPr/>
                <p14:nvPr/>
              </p14:nvContentPartPr>
              <p14:xfrm>
                <a:off x="6749917" y="2066371"/>
                <a:ext cx="148320" cy="163440"/>
              </p14:xfrm>
            </p:contentPart>
          </mc:Choice>
          <mc:Fallback xmlns="">
            <p:pic>
              <p:nvPicPr>
                <p:cNvPr id="60" name="Freihand 59">
                  <a:extLst>
                    <a:ext uri="{FF2B5EF4-FFF2-40B4-BE49-F238E27FC236}">
                      <a16:creationId xmlns:a16="http://schemas.microsoft.com/office/drawing/2014/main" id="{78D5FAAA-1CBA-4B55-9FE0-6916D9BA2A5B}"/>
                    </a:ext>
                  </a:extLst>
                </p:cNvPr>
                <p:cNvPicPr/>
                <p:nvPr/>
              </p:nvPicPr>
              <p:blipFill>
                <a:blip r:embed="rId274"/>
                <a:stretch>
                  <a:fillRect/>
                </a:stretch>
              </p:blipFill>
              <p:spPr>
                <a:xfrm>
                  <a:off x="6745597" y="2062051"/>
                  <a:ext cx="156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082" name="Freihand 174081">
                  <a:extLst>
                    <a:ext uri="{FF2B5EF4-FFF2-40B4-BE49-F238E27FC236}">
                      <a16:creationId xmlns:a16="http://schemas.microsoft.com/office/drawing/2014/main" id="{543AEB46-9576-4F7B-9B11-BBB8B89FACA1}"/>
                    </a:ext>
                  </a:extLst>
                </p14:cNvPr>
                <p14:cNvContentPartPr/>
                <p14:nvPr/>
              </p14:nvContentPartPr>
              <p14:xfrm>
                <a:off x="6965197" y="2142331"/>
                <a:ext cx="53640" cy="78840"/>
              </p14:xfrm>
            </p:contentPart>
          </mc:Choice>
          <mc:Fallback xmlns="">
            <p:pic>
              <p:nvPicPr>
                <p:cNvPr id="174082" name="Freihand 174081">
                  <a:extLst>
                    <a:ext uri="{FF2B5EF4-FFF2-40B4-BE49-F238E27FC236}">
                      <a16:creationId xmlns:a16="http://schemas.microsoft.com/office/drawing/2014/main" id="{543AEB46-9576-4F7B-9B11-BBB8B89FACA1}"/>
                    </a:ext>
                  </a:extLst>
                </p:cNvPr>
                <p:cNvPicPr/>
                <p:nvPr/>
              </p:nvPicPr>
              <p:blipFill>
                <a:blip r:embed="rId276"/>
                <a:stretch>
                  <a:fillRect/>
                </a:stretch>
              </p:blipFill>
              <p:spPr>
                <a:xfrm>
                  <a:off x="6960877" y="2138011"/>
                  <a:ext cx="62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084" name="Freihand 174083">
                  <a:extLst>
                    <a:ext uri="{FF2B5EF4-FFF2-40B4-BE49-F238E27FC236}">
                      <a16:creationId xmlns:a16="http://schemas.microsoft.com/office/drawing/2014/main" id="{656777ED-C559-4660-B987-716C85016A23}"/>
                    </a:ext>
                  </a:extLst>
                </p14:cNvPr>
                <p14:cNvContentPartPr/>
                <p14:nvPr/>
              </p14:nvContentPartPr>
              <p14:xfrm>
                <a:off x="6924157" y="2077531"/>
                <a:ext cx="30240" cy="74880"/>
              </p14:xfrm>
            </p:contentPart>
          </mc:Choice>
          <mc:Fallback xmlns="">
            <p:pic>
              <p:nvPicPr>
                <p:cNvPr id="174084" name="Freihand 174083">
                  <a:extLst>
                    <a:ext uri="{FF2B5EF4-FFF2-40B4-BE49-F238E27FC236}">
                      <a16:creationId xmlns:a16="http://schemas.microsoft.com/office/drawing/2014/main" id="{656777ED-C559-4660-B987-716C85016A23}"/>
                    </a:ext>
                  </a:extLst>
                </p:cNvPr>
                <p:cNvPicPr/>
                <p:nvPr/>
              </p:nvPicPr>
              <p:blipFill>
                <a:blip r:embed="rId278"/>
                <a:stretch>
                  <a:fillRect/>
                </a:stretch>
              </p:blipFill>
              <p:spPr>
                <a:xfrm>
                  <a:off x="6919837" y="2073211"/>
                  <a:ext cx="3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085" name="Freihand 174084">
                  <a:extLst>
                    <a:ext uri="{FF2B5EF4-FFF2-40B4-BE49-F238E27FC236}">
                      <a16:creationId xmlns:a16="http://schemas.microsoft.com/office/drawing/2014/main" id="{306A40A4-BAA5-42DD-8FFA-2AD2552CF72C}"/>
                    </a:ext>
                  </a:extLst>
                </p14:cNvPr>
                <p14:cNvContentPartPr/>
                <p14:nvPr/>
              </p14:nvContentPartPr>
              <p14:xfrm>
                <a:off x="7009477" y="2219011"/>
                <a:ext cx="50760" cy="54360"/>
              </p14:xfrm>
            </p:contentPart>
          </mc:Choice>
          <mc:Fallback xmlns="">
            <p:pic>
              <p:nvPicPr>
                <p:cNvPr id="174085" name="Freihand 174084">
                  <a:extLst>
                    <a:ext uri="{FF2B5EF4-FFF2-40B4-BE49-F238E27FC236}">
                      <a16:creationId xmlns:a16="http://schemas.microsoft.com/office/drawing/2014/main" id="{306A40A4-BAA5-42DD-8FFA-2AD2552CF72C}"/>
                    </a:ext>
                  </a:extLst>
                </p:cNvPr>
                <p:cNvPicPr/>
                <p:nvPr/>
              </p:nvPicPr>
              <p:blipFill>
                <a:blip r:embed="rId280"/>
                <a:stretch>
                  <a:fillRect/>
                </a:stretch>
              </p:blipFill>
              <p:spPr>
                <a:xfrm>
                  <a:off x="7005157" y="2214691"/>
                  <a:ext cx="59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118" name="Freihand 174117">
                  <a:extLst>
                    <a:ext uri="{FF2B5EF4-FFF2-40B4-BE49-F238E27FC236}">
                      <a16:creationId xmlns:a16="http://schemas.microsoft.com/office/drawing/2014/main" id="{666AA729-AC8B-4554-A9F1-538942EC2A61}"/>
                    </a:ext>
                  </a:extLst>
                </p14:cNvPr>
                <p14:cNvContentPartPr/>
                <p14:nvPr/>
              </p14:nvContentPartPr>
              <p14:xfrm>
                <a:off x="5792677" y="2142331"/>
                <a:ext cx="91440" cy="82800"/>
              </p14:xfrm>
            </p:contentPart>
          </mc:Choice>
          <mc:Fallback xmlns="">
            <p:pic>
              <p:nvPicPr>
                <p:cNvPr id="174118" name="Freihand 174117">
                  <a:extLst>
                    <a:ext uri="{FF2B5EF4-FFF2-40B4-BE49-F238E27FC236}">
                      <a16:creationId xmlns:a16="http://schemas.microsoft.com/office/drawing/2014/main" id="{666AA729-AC8B-4554-A9F1-538942EC2A61}"/>
                    </a:ext>
                  </a:extLst>
                </p:cNvPr>
                <p:cNvPicPr/>
                <p:nvPr/>
              </p:nvPicPr>
              <p:blipFill>
                <a:blip r:embed="rId282"/>
                <a:stretch>
                  <a:fillRect/>
                </a:stretch>
              </p:blipFill>
              <p:spPr>
                <a:xfrm>
                  <a:off x="5788357" y="2138011"/>
                  <a:ext cx="100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119" name="Freihand 174118">
                  <a:extLst>
                    <a:ext uri="{FF2B5EF4-FFF2-40B4-BE49-F238E27FC236}">
                      <a16:creationId xmlns:a16="http://schemas.microsoft.com/office/drawing/2014/main" id="{177A92F6-C883-4F74-9810-CBC371E91574}"/>
                    </a:ext>
                  </a:extLst>
                </p14:cNvPr>
                <p14:cNvContentPartPr/>
                <p14:nvPr/>
              </p14:nvContentPartPr>
              <p14:xfrm>
                <a:off x="5927677" y="2132971"/>
                <a:ext cx="76320" cy="74880"/>
              </p14:xfrm>
            </p:contentPart>
          </mc:Choice>
          <mc:Fallback xmlns="">
            <p:pic>
              <p:nvPicPr>
                <p:cNvPr id="174119" name="Freihand 174118">
                  <a:extLst>
                    <a:ext uri="{FF2B5EF4-FFF2-40B4-BE49-F238E27FC236}">
                      <a16:creationId xmlns:a16="http://schemas.microsoft.com/office/drawing/2014/main" id="{177A92F6-C883-4F74-9810-CBC371E91574}"/>
                    </a:ext>
                  </a:extLst>
                </p:cNvPr>
                <p:cNvPicPr/>
                <p:nvPr/>
              </p:nvPicPr>
              <p:blipFill>
                <a:blip r:embed="rId284"/>
                <a:stretch>
                  <a:fillRect/>
                </a:stretch>
              </p:blipFill>
              <p:spPr>
                <a:xfrm>
                  <a:off x="5923357" y="2128651"/>
                  <a:ext cx="84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120" name="Freihand 174119">
                  <a:extLst>
                    <a:ext uri="{FF2B5EF4-FFF2-40B4-BE49-F238E27FC236}">
                      <a16:creationId xmlns:a16="http://schemas.microsoft.com/office/drawing/2014/main" id="{96231288-A0C9-4DBD-8DC8-0120A35BF7BA}"/>
                    </a:ext>
                  </a:extLst>
                </p14:cNvPr>
                <p14:cNvContentPartPr/>
                <p14:nvPr/>
              </p14:nvContentPartPr>
              <p14:xfrm>
                <a:off x="5994637" y="2112811"/>
                <a:ext cx="105120" cy="84600"/>
              </p14:xfrm>
            </p:contentPart>
          </mc:Choice>
          <mc:Fallback xmlns="">
            <p:pic>
              <p:nvPicPr>
                <p:cNvPr id="174120" name="Freihand 174119">
                  <a:extLst>
                    <a:ext uri="{FF2B5EF4-FFF2-40B4-BE49-F238E27FC236}">
                      <a16:creationId xmlns:a16="http://schemas.microsoft.com/office/drawing/2014/main" id="{96231288-A0C9-4DBD-8DC8-0120A35BF7BA}"/>
                    </a:ext>
                  </a:extLst>
                </p:cNvPr>
                <p:cNvPicPr/>
                <p:nvPr/>
              </p:nvPicPr>
              <p:blipFill>
                <a:blip r:embed="rId286"/>
                <a:stretch>
                  <a:fillRect/>
                </a:stretch>
              </p:blipFill>
              <p:spPr>
                <a:xfrm>
                  <a:off x="5990317" y="2108491"/>
                  <a:ext cx="113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121" name="Freihand 174120">
                  <a:extLst>
                    <a:ext uri="{FF2B5EF4-FFF2-40B4-BE49-F238E27FC236}">
                      <a16:creationId xmlns:a16="http://schemas.microsoft.com/office/drawing/2014/main" id="{E08CE37D-3858-405F-9ED6-1D2C18A05C0B}"/>
                    </a:ext>
                  </a:extLst>
                </p14:cNvPr>
                <p14:cNvContentPartPr/>
                <p14:nvPr/>
              </p14:nvContentPartPr>
              <p14:xfrm>
                <a:off x="6116317" y="2203891"/>
                <a:ext cx="9360" cy="50760"/>
              </p14:xfrm>
            </p:contentPart>
          </mc:Choice>
          <mc:Fallback xmlns="">
            <p:pic>
              <p:nvPicPr>
                <p:cNvPr id="174121" name="Freihand 174120">
                  <a:extLst>
                    <a:ext uri="{FF2B5EF4-FFF2-40B4-BE49-F238E27FC236}">
                      <a16:creationId xmlns:a16="http://schemas.microsoft.com/office/drawing/2014/main" id="{E08CE37D-3858-405F-9ED6-1D2C18A05C0B}"/>
                    </a:ext>
                  </a:extLst>
                </p:cNvPr>
                <p:cNvPicPr/>
                <p:nvPr/>
              </p:nvPicPr>
              <p:blipFill>
                <a:blip r:embed="rId288"/>
                <a:stretch>
                  <a:fillRect/>
                </a:stretch>
              </p:blipFill>
              <p:spPr>
                <a:xfrm>
                  <a:off x="6111997" y="2199571"/>
                  <a:ext cx="18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122" name="Freihand 174121">
                  <a:extLst>
                    <a:ext uri="{FF2B5EF4-FFF2-40B4-BE49-F238E27FC236}">
                      <a16:creationId xmlns:a16="http://schemas.microsoft.com/office/drawing/2014/main" id="{E3FFACF0-21B6-4EA4-8A44-9C2960D48743}"/>
                    </a:ext>
                  </a:extLst>
                </p14:cNvPr>
                <p14:cNvContentPartPr/>
                <p14:nvPr/>
              </p14:nvContentPartPr>
              <p14:xfrm>
                <a:off x="6169597" y="2111731"/>
                <a:ext cx="69840" cy="95760"/>
              </p14:xfrm>
            </p:contentPart>
          </mc:Choice>
          <mc:Fallback xmlns="">
            <p:pic>
              <p:nvPicPr>
                <p:cNvPr id="174122" name="Freihand 174121">
                  <a:extLst>
                    <a:ext uri="{FF2B5EF4-FFF2-40B4-BE49-F238E27FC236}">
                      <a16:creationId xmlns:a16="http://schemas.microsoft.com/office/drawing/2014/main" id="{E3FFACF0-21B6-4EA4-8A44-9C2960D48743}"/>
                    </a:ext>
                  </a:extLst>
                </p:cNvPr>
                <p:cNvPicPr/>
                <p:nvPr/>
              </p:nvPicPr>
              <p:blipFill>
                <a:blip r:embed="rId290"/>
                <a:stretch>
                  <a:fillRect/>
                </a:stretch>
              </p:blipFill>
              <p:spPr>
                <a:xfrm>
                  <a:off x="6165277" y="2107411"/>
                  <a:ext cx="78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123" name="Freihand 174122">
                  <a:extLst>
                    <a:ext uri="{FF2B5EF4-FFF2-40B4-BE49-F238E27FC236}">
                      <a16:creationId xmlns:a16="http://schemas.microsoft.com/office/drawing/2014/main" id="{F01978FE-A18A-434E-A55B-FBB7DD11671D}"/>
                    </a:ext>
                  </a:extLst>
                </p14:cNvPr>
                <p14:cNvContentPartPr/>
                <p14:nvPr/>
              </p14:nvContentPartPr>
              <p14:xfrm>
                <a:off x="6178237" y="2075011"/>
                <a:ext cx="147600" cy="13680"/>
              </p14:xfrm>
            </p:contentPart>
          </mc:Choice>
          <mc:Fallback xmlns="">
            <p:pic>
              <p:nvPicPr>
                <p:cNvPr id="174123" name="Freihand 174122">
                  <a:extLst>
                    <a:ext uri="{FF2B5EF4-FFF2-40B4-BE49-F238E27FC236}">
                      <a16:creationId xmlns:a16="http://schemas.microsoft.com/office/drawing/2014/main" id="{F01978FE-A18A-434E-A55B-FBB7DD11671D}"/>
                    </a:ext>
                  </a:extLst>
                </p:cNvPr>
                <p:cNvPicPr/>
                <p:nvPr/>
              </p:nvPicPr>
              <p:blipFill>
                <a:blip r:embed="rId292"/>
                <a:stretch>
                  <a:fillRect/>
                </a:stretch>
              </p:blipFill>
              <p:spPr>
                <a:xfrm>
                  <a:off x="6173917" y="2070691"/>
                  <a:ext cx="156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4176" name="Freihand 174175">
                  <a:extLst>
                    <a:ext uri="{FF2B5EF4-FFF2-40B4-BE49-F238E27FC236}">
                      <a16:creationId xmlns:a16="http://schemas.microsoft.com/office/drawing/2014/main" id="{D292D1F7-2333-406C-87A3-61BBA6B83C9B}"/>
                    </a:ext>
                  </a:extLst>
                </p14:cNvPr>
                <p14:cNvContentPartPr/>
                <p14:nvPr/>
              </p14:nvContentPartPr>
              <p14:xfrm>
                <a:off x="4181677" y="2061691"/>
                <a:ext cx="45720" cy="45720"/>
              </p14:xfrm>
            </p:contentPart>
          </mc:Choice>
          <mc:Fallback xmlns="">
            <p:pic>
              <p:nvPicPr>
                <p:cNvPr id="174176" name="Freihand 174175">
                  <a:extLst>
                    <a:ext uri="{FF2B5EF4-FFF2-40B4-BE49-F238E27FC236}">
                      <a16:creationId xmlns:a16="http://schemas.microsoft.com/office/drawing/2014/main" id="{D292D1F7-2333-406C-87A3-61BBA6B83C9B}"/>
                    </a:ext>
                  </a:extLst>
                </p:cNvPr>
                <p:cNvPicPr/>
                <p:nvPr/>
              </p:nvPicPr>
              <p:blipFill>
                <a:blip r:embed="rId294"/>
                <a:stretch>
                  <a:fillRect/>
                </a:stretch>
              </p:blipFill>
              <p:spPr>
                <a:xfrm>
                  <a:off x="4177357" y="2057371"/>
                  <a:ext cx="54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177" name="Freihand 174176">
                  <a:extLst>
                    <a:ext uri="{FF2B5EF4-FFF2-40B4-BE49-F238E27FC236}">
                      <a16:creationId xmlns:a16="http://schemas.microsoft.com/office/drawing/2014/main" id="{6D4DAA37-5767-409D-96DD-8AC6DDDC19CF}"/>
                    </a:ext>
                  </a:extLst>
                </p14:cNvPr>
                <p14:cNvContentPartPr/>
                <p14:nvPr/>
              </p14:nvContentPartPr>
              <p14:xfrm>
                <a:off x="4159357" y="2078251"/>
                <a:ext cx="83880" cy="38880"/>
              </p14:xfrm>
            </p:contentPart>
          </mc:Choice>
          <mc:Fallback xmlns="">
            <p:pic>
              <p:nvPicPr>
                <p:cNvPr id="174177" name="Freihand 174176">
                  <a:extLst>
                    <a:ext uri="{FF2B5EF4-FFF2-40B4-BE49-F238E27FC236}">
                      <a16:creationId xmlns:a16="http://schemas.microsoft.com/office/drawing/2014/main" id="{6D4DAA37-5767-409D-96DD-8AC6DDDC19CF}"/>
                    </a:ext>
                  </a:extLst>
                </p:cNvPr>
                <p:cNvPicPr/>
                <p:nvPr/>
              </p:nvPicPr>
              <p:blipFill>
                <a:blip r:embed="rId296"/>
                <a:stretch>
                  <a:fillRect/>
                </a:stretch>
              </p:blipFill>
              <p:spPr>
                <a:xfrm>
                  <a:off x="4155037" y="2073931"/>
                  <a:ext cx="92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4101" name="Freihand 174100">
                  <a:extLst>
                    <a:ext uri="{FF2B5EF4-FFF2-40B4-BE49-F238E27FC236}">
                      <a16:creationId xmlns:a16="http://schemas.microsoft.com/office/drawing/2014/main" id="{C6D10BD0-0EBB-40B4-84F6-36CAFBA85F06}"/>
                    </a:ext>
                  </a:extLst>
                </p14:cNvPr>
                <p14:cNvContentPartPr/>
                <p14:nvPr/>
              </p14:nvContentPartPr>
              <p14:xfrm>
                <a:off x="4909597" y="2050531"/>
                <a:ext cx="58680" cy="54720"/>
              </p14:xfrm>
            </p:contentPart>
          </mc:Choice>
          <mc:Fallback xmlns="">
            <p:pic>
              <p:nvPicPr>
                <p:cNvPr id="174101" name="Freihand 174100">
                  <a:extLst>
                    <a:ext uri="{FF2B5EF4-FFF2-40B4-BE49-F238E27FC236}">
                      <a16:creationId xmlns:a16="http://schemas.microsoft.com/office/drawing/2014/main" id="{C6D10BD0-0EBB-40B4-84F6-36CAFBA85F06}"/>
                    </a:ext>
                  </a:extLst>
                </p:cNvPr>
                <p:cNvPicPr/>
                <p:nvPr/>
              </p:nvPicPr>
              <p:blipFill>
                <a:blip r:embed="rId298"/>
                <a:stretch>
                  <a:fillRect/>
                </a:stretch>
              </p:blipFill>
              <p:spPr>
                <a:xfrm>
                  <a:off x="4905277" y="2046211"/>
                  <a:ext cx="67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102" name="Freihand 174101">
                  <a:extLst>
                    <a:ext uri="{FF2B5EF4-FFF2-40B4-BE49-F238E27FC236}">
                      <a16:creationId xmlns:a16="http://schemas.microsoft.com/office/drawing/2014/main" id="{C525857C-5E60-4B84-8BDB-284545F85D28}"/>
                    </a:ext>
                  </a:extLst>
                </p14:cNvPr>
                <p14:cNvContentPartPr/>
                <p14:nvPr/>
              </p14:nvContentPartPr>
              <p14:xfrm>
                <a:off x="4904557" y="2056651"/>
                <a:ext cx="124200" cy="27000"/>
              </p14:xfrm>
            </p:contentPart>
          </mc:Choice>
          <mc:Fallback xmlns="">
            <p:pic>
              <p:nvPicPr>
                <p:cNvPr id="174102" name="Freihand 174101">
                  <a:extLst>
                    <a:ext uri="{FF2B5EF4-FFF2-40B4-BE49-F238E27FC236}">
                      <a16:creationId xmlns:a16="http://schemas.microsoft.com/office/drawing/2014/main" id="{C525857C-5E60-4B84-8BDB-284545F85D28}"/>
                    </a:ext>
                  </a:extLst>
                </p:cNvPr>
                <p:cNvPicPr/>
                <p:nvPr/>
              </p:nvPicPr>
              <p:blipFill>
                <a:blip r:embed="rId300"/>
                <a:stretch>
                  <a:fillRect/>
                </a:stretch>
              </p:blipFill>
              <p:spPr>
                <a:xfrm>
                  <a:off x="4900237" y="2052331"/>
                  <a:ext cx="132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186" name="Freihand 174185">
                  <a:extLst>
                    <a:ext uri="{FF2B5EF4-FFF2-40B4-BE49-F238E27FC236}">
                      <a16:creationId xmlns:a16="http://schemas.microsoft.com/office/drawing/2014/main" id="{D82A7856-3244-4911-B942-C24DCD5BBB0F}"/>
                    </a:ext>
                  </a:extLst>
                </p14:cNvPr>
                <p14:cNvContentPartPr/>
                <p14:nvPr/>
              </p14:nvContentPartPr>
              <p14:xfrm>
                <a:off x="8398717" y="1431331"/>
                <a:ext cx="126360" cy="189000"/>
              </p14:xfrm>
            </p:contentPart>
          </mc:Choice>
          <mc:Fallback xmlns="">
            <p:pic>
              <p:nvPicPr>
                <p:cNvPr id="174186" name="Freihand 174185">
                  <a:extLst>
                    <a:ext uri="{FF2B5EF4-FFF2-40B4-BE49-F238E27FC236}">
                      <a16:creationId xmlns:a16="http://schemas.microsoft.com/office/drawing/2014/main" id="{D82A7856-3244-4911-B942-C24DCD5BBB0F}"/>
                    </a:ext>
                  </a:extLst>
                </p:cNvPr>
                <p:cNvPicPr/>
                <p:nvPr/>
              </p:nvPicPr>
              <p:blipFill>
                <a:blip r:embed="rId302"/>
                <a:stretch>
                  <a:fillRect/>
                </a:stretch>
              </p:blipFill>
              <p:spPr>
                <a:xfrm>
                  <a:off x="8394397" y="1427011"/>
                  <a:ext cx="135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187" name="Freihand 174186">
                  <a:extLst>
                    <a:ext uri="{FF2B5EF4-FFF2-40B4-BE49-F238E27FC236}">
                      <a16:creationId xmlns:a16="http://schemas.microsoft.com/office/drawing/2014/main" id="{C2AD9C6C-C833-4583-825F-B5E29E32A613}"/>
                    </a:ext>
                  </a:extLst>
                </p14:cNvPr>
                <p14:cNvContentPartPr/>
                <p14:nvPr/>
              </p14:nvContentPartPr>
              <p14:xfrm>
                <a:off x="8613637" y="1448251"/>
                <a:ext cx="19080" cy="120600"/>
              </p14:xfrm>
            </p:contentPart>
          </mc:Choice>
          <mc:Fallback xmlns="">
            <p:pic>
              <p:nvPicPr>
                <p:cNvPr id="174187" name="Freihand 174186">
                  <a:extLst>
                    <a:ext uri="{FF2B5EF4-FFF2-40B4-BE49-F238E27FC236}">
                      <a16:creationId xmlns:a16="http://schemas.microsoft.com/office/drawing/2014/main" id="{C2AD9C6C-C833-4583-825F-B5E29E32A613}"/>
                    </a:ext>
                  </a:extLst>
                </p:cNvPr>
                <p:cNvPicPr/>
                <p:nvPr/>
              </p:nvPicPr>
              <p:blipFill>
                <a:blip r:embed="rId304"/>
                <a:stretch>
                  <a:fillRect/>
                </a:stretch>
              </p:blipFill>
              <p:spPr>
                <a:xfrm>
                  <a:off x="8609317" y="1443931"/>
                  <a:ext cx="27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4188" name="Freihand 174187">
                  <a:extLst>
                    <a:ext uri="{FF2B5EF4-FFF2-40B4-BE49-F238E27FC236}">
                      <a16:creationId xmlns:a16="http://schemas.microsoft.com/office/drawing/2014/main" id="{D67A3663-A4B1-4002-8536-CAA2274C7C92}"/>
                    </a:ext>
                  </a:extLst>
                </p14:cNvPr>
                <p14:cNvContentPartPr/>
                <p14:nvPr/>
              </p14:nvContentPartPr>
              <p14:xfrm>
                <a:off x="8532997" y="1450411"/>
                <a:ext cx="134640" cy="143280"/>
              </p14:xfrm>
            </p:contentPart>
          </mc:Choice>
          <mc:Fallback xmlns="">
            <p:pic>
              <p:nvPicPr>
                <p:cNvPr id="174188" name="Freihand 174187">
                  <a:extLst>
                    <a:ext uri="{FF2B5EF4-FFF2-40B4-BE49-F238E27FC236}">
                      <a16:creationId xmlns:a16="http://schemas.microsoft.com/office/drawing/2014/main" id="{D67A3663-A4B1-4002-8536-CAA2274C7C92}"/>
                    </a:ext>
                  </a:extLst>
                </p:cNvPr>
                <p:cNvPicPr/>
                <p:nvPr/>
              </p:nvPicPr>
              <p:blipFill>
                <a:blip r:embed="rId306"/>
                <a:stretch>
                  <a:fillRect/>
                </a:stretch>
              </p:blipFill>
              <p:spPr>
                <a:xfrm>
                  <a:off x="8528677" y="1446091"/>
                  <a:ext cx="14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4189" name="Freihand 174188">
                  <a:extLst>
                    <a:ext uri="{FF2B5EF4-FFF2-40B4-BE49-F238E27FC236}">
                      <a16:creationId xmlns:a16="http://schemas.microsoft.com/office/drawing/2014/main" id="{A36C5B87-9EB9-478B-8BE4-19DFC7309D83}"/>
                    </a:ext>
                  </a:extLst>
                </p14:cNvPr>
                <p14:cNvContentPartPr/>
                <p14:nvPr/>
              </p14:nvContentPartPr>
              <p14:xfrm>
                <a:off x="8726317" y="1459771"/>
                <a:ext cx="17280" cy="124920"/>
              </p14:xfrm>
            </p:contentPart>
          </mc:Choice>
          <mc:Fallback xmlns="">
            <p:pic>
              <p:nvPicPr>
                <p:cNvPr id="174189" name="Freihand 174188">
                  <a:extLst>
                    <a:ext uri="{FF2B5EF4-FFF2-40B4-BE49-F238E27FC236}">
                      <a16:creationId xmlns:a16="http://schemas.microsoft.com/office/drawing/2014/main" id="{A36C5B87-9EB9-478B-8BE4-19DFC7309D83}"/>
                    </a:ext>
                  </a:extLst>
                </p:cNvPr>
                <p:cNvPicPr/>
                <p:nvPr/>
              </p:nvPicPr>
              <p:blipFill>
                <a:blip r:embed="rId308"/>
                <a:stretch>
                  <a:fillRect/>
                </a:stretch>
              </p:blipFill>
              <p:spPr>
                <a:xfrm>
                  <a:off x="8721997" y="1455451"/>
                  <a:ext cx="25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4190" name="Freihand 174189">
                  <a:extLst>
                    <a:ext uri="{FF2B5EF4-FFF2-40B4-BE49-F238E27FC236}">
                      <a16:creationId xmlns:a16="http://schemas.microsoft.com/office/drawing/2014/main" id="{E02318A3-2041-4C7E-83C8-521519DAA1F0}"/>
                    </a:ext>
                  </a:extLst>
                </p14:cNvPr>
                <p14:cNvContentPartPr/>
                <p14:nvPr/>
              </p14:nvContentPartPr>
              <p14:xfrm>
                <a:off x="8668357" y="1432051"/>
                <a:ext cx="164520" cy="80640"/>
              </p14:xfrm>
            </p:contentPart>
          </mc:Choice>
          <mc:Fallback xmlns="">
            <p:pic>
              <p:nvPicPr>
                <p:cNvPr id="174190" name="Freihand 174189">
                  <a:extLst>
                    <a:ext uri="{FF2B5EF4-FFF2-40B4-BE49-F238E27FC236}">
                      <a16:creationId xmlns:a16="http://schemas.microsoft.com/office/drawing/2014/main" id="{E02318A3-2041-4C7E-83C8-521519DAA1F0}"/>
                    </a:ext>
                  </a:extLst>
                </p:cNvPr>
                <p:cNvPicPr/>
                <p:nvPr/>
              </p:nvPicPr>
              <p:blipFill>
                <a:blip r:embed="rId310"/>
                <a:stretch>
                  <a:fillRect/>
                </a:stretch>
              </p:blipFill>
              <p:spPr>
                <a:xfrm>
                  <a:off x="8664037" y="1427731"/>
                  <a:ext cx="173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4191" name="Freihand 174190">
                  <a:extLst>
                    <a:ext uri="{FF2B5EF4-FFF2-40B4-BE49-F238E27FC236}">
                      <a16:creationId xmlns:a16="http://schemas.microsoft.com/office/drawing/2014/main" id="{EFA61B6B-1B90-4DA8-9B3D-789A8136F12A}"/>
                    </a:ext>
                  </a:extLst>
                </p14:cNvPr>
                <p14:cNvContentPartPr/>
                <p14:nvPr/>
              </p14:nvContentPartPr>
              <p14:xfrm>
                <a:off x="8830717" y="1511611"/>
                <a:ext cx="113760" cy="7920"/>
              </p14:xfrm>
            </p:contentPart>
          </mc:Choice>
          <mc:Fallback xmlns="">
            <p:pic>
              <p:nvPicPr>
                <p:cNvPr id="174191" name="Freihand 174190">
                  <a:extLst>
                    <a:ext uri="{FF2B5EF4-FFF2-40B4-BE49-F238E27FC236}">
                      <a16:creationId xmlns:a16="http://schemas.microsoft.com/office/drawing/2014/main" id="{EFA61B6B-1B90-4DA8-9B3D-789A8136F12A}"/>
                    </a:ext>
                  </a:extLst>
                </p:cNvPr>
                <p:cNvPicPr/>
                <p:nvPr/>
              </p:nvPicPr>
              <p:blipFill>
                <a:blip r:embed="rId312"/>
                <a:stretch>
                  <a:fillRect/>
                </a:stretch>
              </p:blipFill>
              <p:spPr>
                <a:xfrm>
                  <a:off x="8826397" y="1507291"/>
                  <a:ext cx="122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192" name="Freihand 174191">
                  <a:extLst>
                    <a:ext uri="{FF2B5EF4-FFF2-40B4-BE49-F238E27FC236}">
                      <a16:creationId xmlns:a16="http://schemas.microsoft.com/office/drawing/2014/main" id="{DDE9A354-A74E-4230-871C-9526F4BFB853}"/>
                    </a:ext>
                  </a:extLst>
                </p14:cNvPr>
                <p14:cNvContentPartPr/>
                <p14:nvPr/>
              </p14:nvContentPartPr>
              <p14:xfrm>
                <a:off x="9025477" y="1456531"/>
                <a:ext cx="9360" cy="118440"/>
              </p14:xfrm>
            </p:contentPart>
          </mc:Choice>
          <mc:Fallback xmlns="">
            <p:pic>
              <p:nvPicPr>
                <p:cNvPr id="174192" name="Freihand 174191">
                  <a:extLst>
                    <a:ext uri="{FF2B5EF4-FFF2-40B4-BE49-F238E27FC236}">
                      <a16:creationId xmlns:a16="http://schemas.microsoft.com/office/drawing/2014/main" id="{DDE9A354-A74E-4230-871C-9526F4BFB853}"/>
                    </a:ext>
                  </a:extLst>
                </p:cNvPr>
                <p:cNvPicPr/>
                <p:nvPr/>
              </p:nvPicPr>
              <p:blipFill>
                <a:blip r:embed="rId314"/>
                <a:stretch>
                  <a:fillRect/>
                </a:stretch>
              </p:blipFill>
              <p:spPr>
                <a:xfrm>
                  <a:off x="9021157" y="1452211"/>
                  <a:ext cx="18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4193" name="Freihand 174192">
                  <a:extLst>
                    <a:ext uri="{FF2B5EF4-FFF2-40B4-BE49-F238E27FC236}">
                      <a16:creationId xmlns:a16="http://schemas.microsoft.com/office/drawing/2014/main" id="{8319A2CC-7977-48E2-A719-99609649B0CD}"/>
                    </a:ext>
                  </a:extLst>
                </p14:cNvPr>
                <p14:cNvContentPartPr/>
                <p14:nvPr/>
              </p14:nvContentPartPr>
              <p14:xfrm>
                <a:off x="8966797" y="1460491"/>
                <a:ext cx="129600" cy="119520"/>
              </p14:xfrm>
            </p:contentPart>
          </mc:Choice>
          <mc:Fallback xmlns="">
            <p:pic>
              <p:nvPicPr>
                <p:cNvPr id="174193" name="Freihand 174192">
                  <a:extLst>
                    <a:ext uri="{FF2B5EF4-FFF2-40B4-BE49-F238E27FC236}">
                      <a16:creationId xmlns:a16="http://schemas.microsoft.com/office/drawing/2014/main" id="{8319A2CC-7977-48E2-A719-99609649B0CD}"/>
                    </a:ext>
                  </a:extLst>
                </p:cNvPr>
                <p:cNvPicPr/>
                <p:nvPr/>
              </p:nvPicPr>
              <p:blipFill>
                <a:blip r:embed="rId316"/>
                <a:stretch>
                  <a:fillRect/>
                </a:stretch>
              </p:blipFill>
              <p:spPr>
                <a:xfrm>
                  <a:off x="8962477" y="1456171"/>
                  <a:ext cx="138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194" name="Freihand 174193">
                  <a:extLst>
                    <a:ext uri="{FF2B5EF4-FFF2-40B4-BE49-F238E27FC236}">
                      <a16:creationId xmlns:a16="http://schemas.microsoft.com/office/drawing/2014/main" id="{97F43BA5-2BAF-4CD9-A01A-87A50ED13DC3}"/>
                    </a:ext>
                  </a:extLst>
                </p14:cNvPr>
                <p14:cNvContentPartPr/>
                <p14:nvPr/>
              </p14:nvContentPartPr>
              <p14:xfrm>
                <a:off x="9106477" y="1420531"/>
                <a:ext cx="223560" cy="226440"/>
              </p14:xfrm>
            </p:contentPart>
          </mc:Choice>
          <mc:Fallback xmlns="">
            <p:pic>
              <p:nvPicPr>
                <p:cNvPr id="174194" name="Freihand 174193">
                  <a:extLst>
                    <a:ext uri="{FF2B5EF4-FFF2-40B4-BE49-F238E27FC236}">
                      <a16:creationId xmlns:a16="http://schemas.microsoft.com/office/drawing/2014/main" id="{97F43BA5-2BAF-4CD9-A01A-87A50ED13DC3}"/>
                    </a:ext>
                  </a:extLst>
                </p:cNvPr>
                <p:cNvPicPr/>
                <p:nvPr/>
              </p:nvPicPr>
              <p:blipFill>
                <a:blip r:embed="rId318"/>
                <a:stretch>
                  <a:fillRect/>
                </a:stretch>
              </p:blipFill>
              <p:spPr>
                <a:xfrm>
                  <a:off x="9102157" y="1416211"/>
                  <a:ext cx="232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4195" name="Freihand 174194">
                  <a:extLst>
                    <a:ext uri="{FF2B5EF4-FFF2-40B4-BE49-F238E27FC236}">
                      <a16:creationId xmlns:a16="http://schemas.microsoft.com/office/drawing/2014/main" id="{6DD051D0-5B65-4416-B658-4767D722C4D1}"/>
                    </a:ext>
                  </a:extLst>
                </p14:cNvPr>
                <p14:cNvContentPartPr/>
                <p14:nvPr/>
              </p14:nvContentPartPr>
              <p14:xfrm>
                <a:off x="9418957" y="1474531"/>
                <a:ext cx="171720" cy="4320"/>
              </p14:xfrm>
            </p:contentPart>
          </mc:Choice>
          <mc:Fallback xmlns="">
            <p:pic>
              <p:nvPicPr>
                <p:cNvPr id="174195" name="Freihand 174194">
                  <a:extLst>
                    <a:ext uri="{FF2B5EF4-FFF2-40B4-BE49-F238E27FC236}">
                      <a16:creationId xmlns:a16="http://schemas.microsoft.com/office/drawing/2014/main" id="{6DD051D0-5B65-4416-B658-4767D722C4D1}"/>
                    </a:ext>
                  </a:extLst>
                </p:cNvPr>
                <p:cNvPicPr/>
                <p:nvPr/>
              </p:nvPicPr>
              <p:blipFill>
                <a:blip r:embed="rId320"/>
                <a:stretch>
                  <a:fillRect/>
                </a:stretch>
              </p:blipFill>
              <p:spPr>
                <a:xfrm>
                  <a:off x="9414637" y="1470211"/>
                  <a:ext cx="180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196" name="Freihand 174195">
                  <a:extLst>
                    <a:ext uri="{FF2B5EF4-FFF2-40B4-BE49-F238E27FC236}">
                      <a16:creationId xmlns:a16="http://schemas.microsoft.com/office/drawing/2014/main" id="{5CBBB90D-B12E-4BBD-B930-DF447C646F8F}"/>
                    </a:ext>
                  </a:extLst>
                </p14:cNvPr>
                <p14:cNvContentPartPr/>
                <p14:nvPr/>
              </p14:nvContentPartPr>
              <p14:xfrm>
                <a:off x="9457837" y="1496131"/>
                <a:ext cx="140400" cy="9360"/>
              </p14:xfrm>
            </p:contentPart>
          </mc:Choice>
          <mc:Fallback xmlns="">
            <p:pic>
              <p:nvPicPr>
                <p:cNvPr id="174196" name="Freihand 174195">
                  <a:extLst>
                    <a:ext uri="{FF2B5EF4-FFF2-40B4-BE49-F238E27FC236}">
                      <a16:creationId xmlns:a16="http://schemas.microsoft.com/office/drawing/2014/main" id="{5CBBB90D-B12E-4BBD-B930-DF447C646F8F}"/>
                    </a:ext>
                  </a:extLst>
                </p:cNvPr>
                <p:cNvPicPr/>
                <p:nvPr/>
              </p:nvPicPr>
              <p:blipFill>
                <a:blip r:embed="rId322"/>
                <a:stretch>
                  <a:fillRect/>
                </a:stretch>
              </p:blipFill>
              <p:spPr>
                <a:xfrm>
                  <a:off x="9453517" y="1491811"/>
                  <a:ext cx="14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4198" name="Freihand 174197">
                  <a:extLst>
                    <a:ext uri="{FF2B5EF4-FFF2-40B4-BE49-F238E27FC236}">
                      <a16:creationId xmlns:a16="http://schemas.microsoft.com/office/drawing/2014/main" id="{6363EADB-C885-423B-80A0-AD32DB87E45E}"/>
                    </a:ext>
                  </a:extLst>
                </p14:cNvPr>
                <p14:cNvContentPartPr/>
                <p14:nvPr/>
              </p14:nvContentPartPr>
              <p14:xfrm>
                <a:off x="9737557" y="1276891"/>
                <a:ext cx="113400" cy="100440"/>
              </p14:xfrm>
            </p:contentPart>
          </mc:Choice>
          <mc:Fallback xmlns="">
            <p:pic>
              <p:nvPicPr>
                <p:cNvPr id="174198" name="Freihand 174197">
                  <a:extLst>
                    <a:ext uri="{FF2B5EF4-FFF2-40B4-BE49-F238E27FC236}">
                      <a16:creationId xmlns:a16="http://schemas.microsoft.com/office/drawing/2014/main" id="{6363EADB-C885-423B-80A0-AD32DB87E45E}"/>
                    </a:ext>
                  </a:extLst>
                </p:cNvPr>
                <p:cNvPicPr/>
                <p:nvPr/>
              </p:nvPicPr>
              <p:blipFill>
                <a:blip r:embed="rId324"/>
                <a:stretch>
                  <a:fillRect/>
                </a:stretch>
              </p:blipFill>
              <p:spPr>
                <a:xfrm>
                  <a:off x="9733237" y="1272571"/>
                  <a:ext cx="122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199" name="Freihand 174198">
                  <a:extLst>
                    <a:ext uri="{FF2B5EF4-FFF2-40B4-BE49-F238E27FC236}">
                      <a16:creationId xmlns:a16="http://schemas.microsoft.com/office/drawing/2014/main" id="{12E12172-FD63-4DFF-996A-027EC0806784}"/>
                    </a:ext>
                  </a:extLst>
                </p14:cNvPr>
                <p14:cNvContentPartPr/>
                <p14:nvPr/>
              </p14:nvContentPartPr>
              <p14:xfrm>
                <a:off x="9893437" y="1278691"/>
                <a:ext cx="20520" cy="75960"/>
              </p14:xfrm>
            </p:contentPart>
          </mc:Choice>
          <mc:Fallback xmlns="">
            <p:pic>
              <p:nvPicPr>
                <p:cNvPr id="174199" name="Freihand 174198">
                  <a:extLst>
                    <a:ext uri="{FF2B5EF4-FFF2-40B4-BE49-F238E27FC236}">
                      <a16:creationId xmlns:a16="http://schemas.microsoft.com/office/drawing/2014/main" id="{12E12172-FD63-4DFF-996A-027EC0806784}"/>
                    </a:ext>
                  </a:extLst>
                </p:cNvPr>
                <p:cNvPicPr/>
                <p:nvPr/>
              </p:nvPicPr>
              <p:blipFill>
                <a:blip r:embed="rId326"/>
                <a:stretch>
                  <a:fillRect/>
                </a:stretch>
              </p:blipFill>
              <p:spPr>
                <a:xfrm>
                  <a:off x="9889117" y="1274371"/>
                  <a:ext cx="29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4200" name="Freihand 174199">
                  <a:extLst>
                    <a:ext uri="{FF2B5EF4-FFF2-40B4-BE49-F238E27FC236}">
                      <a16:creationId xmlns:a16="http://schemas.microsoft.com/office/drawing/2014/main" id="{99AAA147-ADF2-4D18-9301-711DFC3233B7}"/>
                    </a:ext>
                  </a:extLst>
                </p14:cNvPr>
                <p14:cNvContentPartPr/>
                <p14:nvPr/>
              </p14:nvContentPartPr>
              <p14:xfrm>
                <a:off x="9831877" y="1264291"/>
                <a:ext cx="118440" cy="90720"/>
              </p14:xfrm>
            </p:contentPart>
          </mc:Choice>
          <mc:Fallback xmlns="">
            <p:pic>
              <p:nvPicPr>
                <p:cNvPr id="174200" name="Freihand 174199">
                  <a:extLst>
                    <a:ext uri="{FF2B5EF4-FFF2-40B4-BE49-F238E27FC236}">
                      <a16:creationId xmlns:a16="http://schemas.microsoft.com/office/drawing/2014/main" id="{99AAA147-ADF2-4D18-9301-711DFC3233B7}"/>
                    </a:ext>
                  </a:extLst>
                </p:cNvPr>
                <p:cNvPicPr/>
                <p:nvPr/>
              </p:nvPicPr>
              <p:blipFill>
                <a:blip r:embed="rId328"/>
                <a:stretch>
                  <a:fillRect/>
                </a:stretch>
              </p:blipFill>
              <p:spPr>
                <a:xfrm>
                  <a:off x="9827557" y="1259971"/>
                  <a:ext cx="127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4201" name="Freihand 174200">
                  <a:extLst>
                    <a:ext uri="{FF2B5EF4-FFF2-40B4-BE49-F238E27FC236}">
                      <a16:creationId xmlns:a16="http://schemas.microsoft.com/office/drawing/2014/main" id="{D8605B0D-5CA4-488D-9E10-53F9B59A1BB0}"/>
                    </a:ext>
                  </a:extLst>
                </p14:cNvPr>
                <p14:cNvContentPartPr/>
                <p14:nvPr/>
              </p14:nvContentPartPr>
              <p14:xfrm>
                <a:off x="9975157" y="1282291"/>
                <a:ext cx="19080" cy="73800"/>
              </p14:xfrm>
            </p:contentPart>
          </mc:Choice>
          <mc:Fallback xmlns="">
            <p:pic>
              <p:nvPicPr>
                <p:cNvPr id="174201" name="Freihand 174200">
                  <a:extLst>
                    <a:ext uri="{FF2B5EF4-FFF2-40B4-BE49-F238E27FC236}">
                      <a16:creationId xmlns:a16="http://schemas.microsoft.com/office/drawing/2014/main" id="{D8605B0D-5CA4-488D-9E10-53F9B59A1BB0}"/>
                    </a:ext>
                  </a:extLst>
                </p:cNvPr>
                <p:cNvPicPr/>
                <p:nvPr/>
              </p:nvPicPr>
              <p:blipFill>
                <a:blip r:embed="rId330"/>
                <a:stretch>
                  <a:fillRect/>
                </a:stretch>
              </p:blipFill>
              <p:spPr>
                <a:xfrm>
                  <a:off x="9970837" y="1277971"/>
                  <a:ext cx="27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4202" name="Freihand 174201">
                  <a:extLst>
                    <a:ext uri="{FF2B5EF4-FFF2-40B4-BE49-F238E27FC236}">
                      <a16:creationId xmlns:a16="http://schemas.microsoft.com/office/drawing/2014/main" id="{9761D997-CB01-4048-AEDF-D268EF637631}"/>
                    </a:ext>
                  </a:extLst>
                </p14:cNvPr>
                <p14:cNvContentPartPr/>
                <p14:nvPr/>
              </p14:nvContentPartPr>
              <p14:xfrm>
                <a:off x="9940237" y="1230811"/>
                <a:ext cx="115200" cy="62280"/>
              </p14:xfrm>
            </p:contentPart>
          </mc:Choice>
          <mc:Fallback xmlns="">
            <p:pic>
              <p:nvPicPr>
                <p:cNvPr id="174202" name="Freihand 174201">
                  <a:extLst>
                    <a:ext uri="{FF2B5EF4-FFF2-40B4-BE49-F238E27FC236}">
                      <a16:creationId xmlns:a16="http://schemas.microsoft.com/office/drawing/2014/main" id="{9761D997-CB01-4048-AEDF-D268EF637631}"/>
                    </a:ext>
                  </a:extLst>
                </p:cNvPr>
                <p:cNvPicPr/>
                <p:nvPr/>
              </p:nvPicPr>
              <p:blipFill>
                <a:blip r:embed="rId332"/>
                <a:stretch>
                  <a:fillRect/>
                </a:stretch>
              </p:blipFill>
              <p:spPr>
                <a:xfrm>
                  <a:off x="9935917" y="1226491"/>
                  <a:ext cx="123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203" name="Freihand 174202">
                  <a:extLst>
                    <a:ext uri="{FF2B5EF4-FFF2-40B4-BE49-F238E27FC236}">
                      <a16:creationId xmlns:a16="http://schemas.microsoft.com/office/drawing/2014/main" id="{54F1431B-3F1E-4F23-91C5-F6B515A2842A}"/>
                    </a:ext>
                  </a:extLst>
                </p14:cNvPr>
                <p14:cNvContentPartPr/>
                <p14:nvPr/>
              </p14:nvContentPartPr>
              <p14:xfrm>
                <a:off x="10039597" y="1308571"/>
                <a:ext cx="88560" cy="5760"/>
              </p14:xfrm>
            </p:contentPart>
          </mc:Choice>
          <mc:Fallback xmlns="">
            <p:pic>
              <p:nvPicPr>
                <p:cNvPr id="174203" name="Freihand 174202">
                  <a:extLst>
                    <a:ext uri="{FF2B5EF4-FFF2-40B4-BE49-F238E27FC236}">
                      <a16:creationId xmlns:a16="http://schemas.microsoft.com/office/drawing/2014/main" id="{54F1431B-3F1E-4F23-91C5-F6B515A2842A}"/>
                    </a:ext>
                  </a:extLst>
                </p:cNvPr>
                <p:cNvPicPr/>
                <p:nvPr/>
              </p:nvPicPr>
              <p:blipFill>
                <a:blip r:embed="rId334"/>
                <a:stretch>
                  <a:fillRect/>
                </a:stretch>
              </p:blipFill>
              <p:spPr>
                <a:xfrm>
                  <a:off x="10035277" y="1304251"/>
                  <a:ext cx="97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4204" name="Freihand 174203">
                  <a:extLst>
                    <a:ext uri="{FF2B5EF4-FFF2-40B4-BE49-F238E27FC236}">
                      <a16:creationId xmlns:a16="http://schemas.microsoft.com/office/drawing/2014/main" id="{16E94E1A-CAEF-49BA-A1EC-F0F41538BBEE}"/>
                    </a:ext>
                  </a:extLst>
                </p14:cNvPr>
                <p14:cNvContentPartPr/>
                <p14:nvPr/>
              </p14:nvContentPartPr>
              <p14:xfrm>
                <a:off x="10149037" y="1262491"/>
                <a:ext cx="120240" cy="90360"/>
              </p14:xfrm>
            </p:contentPart>
          </mc:Choice>
          <mc:Fallback xmlns="">
            <p:pic>
              <p:nvPicPr>
                <p:cNvPr id="174204" name="Freihand 174203">
                  <a:extLst>
                    <a:ext uri="{FF2B5EF4-FFF2-40B4-BE49-F238E27FC236}">
                      <a16:creationId xmlns:a16="http://schemas.microsoft.com/office/drawing/2014/main" id="{16E94E1A-CAEF-49BA-A1EC-F0F41538BBEE}"/>
                    </a:ext>
                  </a:extLst>
                </p:cNvPr>
                <p:cNvPicPr/>
                <p:nvPr/>
              </p:nvPicPr>
              <p:blipFill>
                <a:blip r:embed="rId336"/>
                <a:stretch>
                  <a:fillRect/>
                </a:stretch>
              </p:blipFill>
              <p:spPr>
                <a:xfrm>
                  <a:off x="10144717" y="1258171"/>
                  <a:ext cx="128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4205" name="Freihand 174204">
                  <a:extLst>
                    <a:ext uri="{FF2B5EF4-FFF2-40B4-BE49-F238E27FC236}">
                      <a16:creationId xmlns:a16="http://schemas.microsoft.com/office/drawing/2014/main" id="{19BEEFF4-0FBF-4A55-84C3-25AC0F3232F6}"/>
                    </a:ext>
                  </a:extLst>
                </p14:cNvPr>
                <p14:cNvContentPartPr/>
                <p14:nvPr/>
              </p14:nvContentPartPr>
              <p14:xfrm>
                <a:off x="10277917" y="1292731"/>
                <a:ext cx="140400" cy="34920"/>
              </p14:xfrm>
            </p:contentPart>
          </mc:Choice>
          <mc:Fallback xmlns="">
            <p:pic>
              <p:nvPicPr>
                <p:cNvPr id="174205" name="Freihand 174204">
                  <a:extLst>
                    <a:ext uri="{FF2B5EF4-FFF2-40B4-BE49-F238E27FC236}">
                      <a16:creationId xmlns:a16="http://schemas.microsoft.com/office/drawing/2014/main" id="{19BEEFF4-0FBF-4A55-84C3-25AC0F3232F6}"/>
                    </a:ext>
                  </a:extLst>
                </p:cNvPr>
                <p:cNvPicPr/>
                <p:nvPr/>
              </p:nvPicPr>
              <p:blipFill>
                <a:blip r:embed="rId338"/>
                <a:stretch>
                  <a:fillRect/>
                </a:stretch>
              </p:blipFill>
              <p:spPr>
                <a:xfrm>
                  <a:off x="10273597" y="1288411"/>
                  <a:ext cx="149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4206" name="Freihand 174205">
                  <a:extLst>
                    <a:ext uri="{FF2B5EF4-FFF2-40B4-BE49-F238E27FC236}">
                      <a16:creationId xmlns:a16="http://schemas.microsoft.com/office/drawing/2014/main" id="{EBB5387F-F8EB-4C05-A91A-15433C8EC5A3}"/>
                    </a:ext>
                  </a:extLst>
                </p14:cNvPr>
                <p14:cNvContentPartPr/>
                <p14:nvPr/>
              </p14:nvContentPartPr>
              <p14:xfrm>
                <a:off x="9739717" y="1397851"/>
                <a:ext cx="772560" cy="45720"/>
              </p14:xfrm>
            </p:contentPart>
          </mc:Choice>
          <mc:Fallback xmlns="">
            <p:pic>
              <p:nvPicPr>
                <p:cNvPr id="174206" name="Freihand 174205">
                  <a:extLst>
                    <a:ext uri="{FF2B5EF4-FFF2-40B4-BE49-F238E27FC236}">
                      <a16:creationId xmlns:a16="http://schemas.microsoft.com/office/drawing/2014/main" id="{EBB5387F-F8EB-4C05-A91A-15433C8EC5A3}"/>
                    </a:ext>
                  </a:extLst>
                </p:cNvPr>
                <p:cNvPicPr/>
                <p:nvPr/>
              </p:nvPicPr>
              <p:blipFill>
                <a:blip r:embed="rId340"/>
                <a:stretch>
                  <a:fillRect/>
                </a:stretch>
              </p:blipFill>
              <p:spPr>
                <a:xfrm>
                  <a:off x="9735397" y="1393531"/>
                  <a:ext cx="781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4208" name="Freihand 174207">
                  <a:extLst>
                    <a:ext uri="{FF2B5EF4-FFF2-40B4-BE49-F238E27FC236}">
                      <a16:creationId xmlns:a16="http://schemas.microsoft.com/office/drawing/2014/main" id="{EF694C58-72BF-4EEB-9B7C-03350A8652E6}"/>
                    </a:ext>
                  </a:extLst>
                </p14:cNvPr>
                <p14:cNvContentPartPr/>
                <p14:nvPr/>
              </p14:nvContentPartPr>
              <p14:xfrm>
                <a:off x="9670237" y="1544371"/>
                <a:ext cx="124200" cy="138600"/>
              </p14:xfrm>
            </p:contentPart>
          </mc:Choice>
          <mc:Fallback xmlns="">
            <p:pic>
              <p:nvPicPr>
                <p:cNvPr id="174208" name="Freihand 174207">
                  <a:extLst>
                    <a:ext uri="{FF2B5EF4-FFF2-40B4-BE49-F238E27FC236}">
                      <a16:creationId xmlns:a16="http://schemas.microsoft.com/office/drawing/2014/main" id="{EF694C58-72BF-4EEB-9B7C-03350A8652E6}"/>
                    </a:ext>
                  </a:extLst>
                </p:cNvPr>
                <p:cNvPicPr/>
                <p:nvPr/>
              </p:nvPicPr>
              <p:blipFill>
                <a:blip r:embed="rId342"/>
                <a:stretch>
                  <a:fillRect/>
                </a:stretch>
              </p:blipFill>
              <p:spPr>
                <a:xfrm>
                  <a:off x="9665917" y="1540051"/>
                  <a:ext cx="132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4209" name="Freihand 174208">
                  <a:extLst>
                    <a:ext uri="{FF2B5EF4-FFF2-40B4-BE49-F238E27FC236}">
                      <a16:creationId xmlns:a16="http://schemas.microsoft.com/office/drawing/2014/main" id="{36A2C52D-55E4-4790-BB85-29F5D9EE968F}"/>
                    </a:ext>
                  </a:extLst>
                </p14:cNvPr>
                <p14:cNvContentPartPr/>
                <p14:nvPr/>
              </p14:nvContentPartPr>
              <p14:xfrm>
                <a:off x="9831877" y="1556611"/>
                <a:ext cx="22320" cy="88920"/>
              </p14:xfrm>
            </p:contentPart>
          </mc:Choice>
          <mc:Fallback xmlns="">
            <p:pic>
              <p:nvPicPr>
                <p:cNvPr id="174209" name="Freihand 174208">
                  <a:extLst>
                    <a:ext uri="{FF2B5EF4-FFF2-40B4-BE49-F238E27FC236}">
                      <a16:creationId xmlns:a16="http://schemas.microsoft.com/office/drawing/2014/main" id="{36A2C52D-55E4-4790-BB85-29F5D9EE968F}"/>
                    </a:ext>
                  </a:extLst>
                </p:cNvPr>
                <p:cNvPicPr/>
                <p:nvPr/>
              </p:nvPicPr>
              <p:blipFill>
                <a:blip r:embed="rId344"/>
                <a:stretch>
                  <a:fillRect/>
                </a:stretch>
              </p:blipFill>
              <p:spPr>
                <a:xfrm>
                  <a:off x="9827557" y="1552291"/>
                  <a:ext cx="30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210" name="Freihand 174209">
                  <a:extLst>
                    <a:ext uri="{FF2B5EF4-FFF2-40B4-BE49-F238E27FC236}">
                      <a16:creationId xmlns:a16="http://schemas.microsoft.com/office/drawing/2014/main" id="{FE9E7D3C-0280-43C8-BD36-23BC7E15EFED}"/>
                    </a:ext>
                  </a:extLst>
                </p14:cNvPr>
                <p14:cNvContentPartPr/>
                <p14:nvPr/>
              </p14:nvContentPartPr>
              <p14:xfrm>
                <a:off x="9759517" y="1550491"/>
                <a:ext cx="142560" cy="100440"/>
              </p14:xfrm>
            </p:contentPart>
          </mc:Choice>
          <mc:Fallback xmlns="">
            <p:pic>
              <p:nvPicPr>
                <p:cNvPr id="174210" name="Freihand 174209">
                  <a:extLst>
                    <a:ext uri="{FF2B5EF4-FFF2-40B4-BE49-F238E27FC236}">
                      <a16:creationId xmlns:a16="http://schemas.microsoft.com/office/drawing/2014/main" id="{FE9E7D3C-0280-43C8-BD36-23BC7E15EFED}"/>
                    </a:ext>
                  </a:extLst>
                </p:cNvPr>
                <p:cNvPicPr/>
                <p:nvPr/>
              </p:nvPicPr>
              <p:blipFill>
                <a:blip r:embed="rId346"/>
                <a:stretch>
                  <a:fillRect/>
                </a:stretch>
              </p:blipFill>
              <p:spPr>
                <a:xfrm>
                  <a:off x="9755197" y="1546171"/>
                  <a:ext cx="151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212" name="Freihand 174211">
                  <a:extLst>
                    <a:ext uri="{FF2B5EF4-FFF2-40B4-BE49-F238E27FC236}">
                      <a16:creationId xmlns:a16="http://schemas.microsoft.com/office/drawing/2014/main" id="{9D03BC02-5619-49EE-A9CD-DF77034D3FB5}"/>
                    </a:ext>
                  </a:extLst>
                </p14:cNvPr>
                <p14:cNvContentPartPr/>
                <p14:nvPr/>
              </p14:nvContentPartPr>
              <p14:xfrm>
                <a:off x="9949957" y="1558051"/>
                <a:ext cx="19800" cy="95040"/>
              </p14:xfrm>
            </p:contentPart>
          </mc:Choice>
          <mc:Fallback xmlns="">
            <p:pic>
              <p:nvPicPr>
                <p:cNvPr id="174212" name="Freihand 174211">
                  <a:extLst>
                    <a:ext uri="{FF2B5EF4-FFF2-40B4-BE49-F238E27FC236}">
                      <a16:creationId xmlns:a16="http://schemas.microsoft.com/office/drawing/2014/main" id="{9D03BC02-5619-49EE-A9CD-DF77034D3FB5}"/>
                    </a:ext>
                  </a:extLst>
                </p:cNvPr>
                <p:cNvPicPr/>
                <p:nvPr/>
              </p:nvPicPr>
              <p:blipFill>
                <a:blip r:embed="rId348"/>
                <a:stretch>
                  <a:fillRect/>
                </a:stretch>
              </p:blipFill>
              <p:spPr>
                <a:xfrm>
                  <a:off x="9945637" y="1553731"/>
                  <a:ext cx="2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4213" name="Freihand 174212">
                  <a:extLst>
                    <a:ext uri="{FF2B5EF4-FFF2-40B4-BE49-F238E27FC236}">
                      <a16:creationId xmlns:a16="http://schemas.microsoft.com/office/drawing/2014/main" id="{B29A1089-1AAB-4B5D-B41F-40D36C2D903B}"/>
                    </a:ext>
                  </a:extLst>
                </p14:cNvPr>
                <p14:cNvContentPartPr/>
                <p14:nvPr/>
              </p14:nvContentPartPr>
              <p14:xfrm>
                <a:off x="9902077" y="1540051"/>
                <a:ext cx="119880" cy="51120"/>
              </p14:xfrm>
            </p:contentPart>
          </mc:Choice>
          <mc:Fallback xmlns="">
            <p:pic>
              <p:nvPicPr>
                <p:cNvPr id="174213" name="Freihand 174212">
                  <a:extLst>
                    <a:ext uri="{FF2B5EF4-FFF2-40B4-BE49-F238E27FC236}">
                      <a16:creationId xmlns:a16="http://schemas.microsoft.com/office/drawing/2014/main" id="{B29A1089-1AAB-4B5D-B41F-40D36C2D903B}"/>
                    </a:ext>
                  </a:extLst>
                </p:cNvPr>
                <p:cNvPicPr/>
                <p:nvPr/>
              </p:nvPicPr>
              <p:blipFill>
                <a:blip r:embed="rId350"/>
                <a:stretch>
                  <a:fillRect/>
                </a:stretch>
              </p:blipFill>
              <p:spPr>
                <a:xfrm>
                  <a:off x="9897757" y="1535731"/>
                  <a:ext cx="128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4214" name="Freihand 174213">
                  <a:extLst>
                    <a:ext uri="{FF2B5EF4-FFF2-40B4-BE49-F238E27FC236}">
                      <a16:creationId xmlns:a16="http://schemas.microsoft.com/office/drawing/2014/main" id="{2529B24A-8E25-4860-9D56-AB9168984A08}"/>
                    </a:ext>
                  </a:extLst>
                </p14:cNvPr>
                <p14:cNvContentPartPr/>
                <p14:nvPr/>
              </p14:nvContentPartPr>
              <p14:xfrm>
                <a:off x="10036717" y="1600891"/>
                <a:ext cx="50760" cy="11880"/>
              </p14:xfrm>
            </p:contentPart>
          </mc:Choice>
          <mc:Fallback xmlns="">
            <p:pic>
              <p:nvPicPr>
                <p:cNvPr id="174214" name="Freihand 174213">
                  <a:extLst>
                    <a:ext uri="{FF2B5EF4-FFF2-40B4-BE49-F238E27FC236}">
                      <a16:creationId xmlns:a16="http://schemas.microsoft.com/office/drawing/2014/main" id="{2529B24A-8E25-4860-9D56-AB9168984A08}"/>
                    </a:ext>
                  </a:extLst>
                </p:cNvPr>
                <p:cNvPicPr/>
                <p:nvPr/>
              </p:nvPicPr>
              <p:blipFill>
                <a:blip r:embed="rId352"/>
                <a:stretch>
                  <a:fillRect/>
                </a:stretch>
              </p:blipFill>
              <p:spPr>
                <a:xfrm>
                  <a:off x="10032397" y="1596571"/>
                  <a:ext cx="59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4215" name="Freihand 174214">
                  <a:extLst>
                    <a:ext uri="{FF2B5EF4-FFF2-40B4-BE49-F238E27FC236}">
                      <a16:creationId xmlns:a16="http://schemas.microsoft.com/office/drawing/2014/main" id="{B74EF396-E043-4B05-8CEA-0323C0E6AE7E}"/>
                    </a:ext>
                  </a:extLst>
                </p14:cNvPr>
                <p14:cNvContentPartPr/>
                <p14:nvPr/>
              </p14:nvContentPartPr>
              <p14:xfrm>
                <a:off x="10154077" y="1553371"/>
                <a:ext cx="111960" cy="83160"/>
              </p14:xfrm>
            </p:contentPart>
          </mc:Choice>
          <mc:Fallback xmlns="">
            <p:pic>
              <p:nvPicPr>
                <p:cNvPr id="174215" name="Freihand 174214">
                  <a:extLst>
                    <a:ext uri="{FF2B5EF4-FFF2-40B4-BE49-F238E27FC236}">
                      <a16:creationId xmlns:a16="http://schemas.microsoft.com/office/drawing/2014/main" id="{B74EF396-E043-4B05-8CEA-0323C0E6AE7E}"/>
                    </a:ext>
                  </a:extLst>
                </p:cNvPr>
                <p:cNvPicPr/>
                <p:nvPr/>
              </p:nvPicPr>
              <p:blipFill>
                <a:blip r:embed="rId354"/>
                <a:stretch>
                  <a:fillRect/>
                </a:stretch>
              </p:blipFill>
              <p:spPr>
                <a:xfrm>
                  <a:off x="10149757" y="1549051"/>
                  <a:ext cx="12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4216" name="Freihand 174215">
                  <a:extLst>
                    <a:ext uri="{FF2B5EF4-FFF2-40B4-BE49-F238E27FC236}">
                      <a16:creationId xmlns:a16="http://schemas.microsoft.com/office/drawing/2014/main" id="{285EF425-23C2-4DDD-92CF-FAC71E72DF90}"/>
                    </a:ext>
                  </a:extLst>
                </p14:cNvPr>
                <p14:cNvContentPartPr/>
                <p14:nvPr/>
              </p14:nvContentPartPr>
              <p14:xfrm>
                <a:off x="10281157" y="1502251"/>
                <a:ext cx="170280" cy="123840"/>
              </p14:xfrm>
            </p:contentPart>
          </mc:Choice>
          <mc:Fallback xmlns="">
            <p:pic>
              <p:nvPicPr>
                <p:cNvPr id="174216" name="Freihand 174215">
                  <a:extLst>
                    <a:ext uri="{FF2B5EF4-FFF2-40B4-BE49-F238E27FC236}">
                      <a16:creationId xmlns:a16="http://schemas.microsoft.com/office/drawing/2014/main" id="{285EF425-23C2-4DDD-92CF-FAC71E72DF90}"/>
                    </a:ext>
                  </a:extLst>
                </p:cNvPr>
                <p:cNvPicPr/>
                <p:nvPr/>
              </p:nvPicPr>
              <p:blipFill>
                <a:blip r:embed="rId356"/>
                <a:stretch>
                  <a:fillRect/>
                </a:stretch>
              </p:blipFill>
              <p:spPr>
                <a:xfrm>
                  <a:off x="10276837" y="1497931"/>
                  <a:ext cx="178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4217" name="Freihand 174216">
                  <a:extLst>
                    <a:ext uri="{FF2B5EF4-FFF2-40B4-BE49-F238E27FC236}">
                      <a16:creationId xmlns:a16="http://schemas.microsoft.com/office/drawing/2014/main" id="{A9B0978E-6988-44B7-8D31-DA174A8252EF}"/>
                    </a:ext>
                  </a:extLst>
                </p14:cNvPr>
                <p14:cNvContentPartPr/>
                <p14:nvPr/>
              </p14:nvContentPartPr>
              <p14:xfrm>
                <a:off x="10637917" y="1419811"/>
                <a:ext cx="41040" cy="18720"/>
              </p14:xfrm>
            </p:contentPart>
          </mc:Choice>
          <mc:Fallback xmlns="">
            <p:pic>
              <p:nvPicPr>
                <p:cNvPr id="174217" name="Freihand 174216">
                  <a:extLst>
                    <a:ext uri="{FF2B5EF4-FFF2-40B4-BE49-F238E27FC236}">
                      <a16:creationId xmlns:a16="http://schemas.microsoft.com/office/drawing/2014/main" id="{A9B0978E-6988-44B7-8D31-DA174A8252EF}"/>
                    </a:ext>
                  </a:extLst>
                </p:cNvPr>
                <p:cNvPicPr/>
                <p:nvPr/>
              </p:nvPicPr>
              <p:blipFill>
                <a:blip r:embed="rId358"/>
                <a:stretch>
                  <a:fillRect/>
                </a:stretch>
              </p:blipFill>
              <p:spPr>
                <a:xfrm>
                  <a:off x="10633597" y="1415491"/>
                  <a:ext cx="4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74218" name="Freihand 174217">
                  <a:extLst>
                    <a:ext uri="{FF2B5EF4-FFF2-40B4-BE49-F238E27FC236}">
                      <a16:creationId xmlns:a16="http://schemas.microsoft.com/office/drawing/2014/main" id="{34DBDE81-66F8-42CF-8B08-BC565E73250D}"/>
                    </a:ext>
                  </a:extLst>
                </p14:cNvPr>
                <p14:cNvContentPartPr/>
                <p14:nvPr/>
              </p14:nvContentPartPr>
              <p14:xfrm>
                <a:off x="10763197" y="1335211"/>
                <a:ext cx="120240" cy="114840"/>
              </p14:xfrm>
            </p:contentPart>
          </mc:Choice>
          <mc:Fallback xmlns="">
            <p:pic>
              <p:nvPicPr>
                <p:cNvPr id="174218" name="Freihand 174217">
                  <a:extLst>
                    <a:ext uri="{FF2B5EF4-FFF2-40B4-BE49-F238E27FC236}">
                      <a16:creationId xmlns:a16="http://schemas.microsoft.com/office/drawing/2014/main" id="{34DBDE81-66F8-42CF-8B08-BC565E73250D}"/>
                    </a:ext>
                  </a:extLst>
                </p:cNvPr>
                <p:cNvPicPr/>
                <p:nvPr/>
              </p:nvPicPr>
              <p:blipFill>
                <a:blip r:embed="rId360"/>
                <a:stretch>
                  <a:fillRect/>
                </a:stretch>
              </p:blipFill>
              <p:spPr>
                <a:xfrm>
                  <a:off x="10758877" y="1330891"/>
                  <a:ext cx="128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4219" name="Freihand 174218">
                  <a:extLst>
                    <a:ext uri="{FF2B5EF4-FFF2-40B4-BE49-F238E27FC236}">
                      <a16:creationId xmlns:a16="http://schemas.microsoft.com/office/drawing/2014/main" id="{3B0B7F1A-0EE6-4D95-BDB8-667F0797565E}"/>
                    </a:ext>
                  </a:extLst>
                </p14:cNvPr>
                <p14:cNvContentPartPr/>
                <p14:nvPr/>
              </p14:nvContentPartPr>
              <p14:xfrm>
                <a:off x="10949317" y="1329811"/>
                <a:ext cx="102600" cy="104400"/>
              </p14:xfrm>
            </p:contentPart>
          </mc:Choice>
          <mc:Fallback xmlns="">
            <p:pic>
              <p:nvPicPr>
                <p:cNvPr id="174219" name="Freihand 174218">
                  <a:extLst>
                    <a:ext uri="{FF2B5EF4-FFF2-40B4-BE49-F238E27FC236}">
                      <a16:creationId xmlns:a16="http://schemas.microsoft.com/office/drawing/2014/main" id="{3B0B7F1A-0EE6-4D95-BDB8-667F0797565E}"/>
                    </a:ext>
                  </a:extLst>
                </p:cNvPr>
                <p:cNvPicPr/>
                <p:nvPr/>
              </p:nvPicPr>
              <p:blipFill>
                <a:blip r:embed="rId362"/>
                <a:stretch>
                  <a:fillRect/>
                </a:stretch>
              </p:blipFill>
              <p:spPr>
                <a:xfrm>
                  <a:off x="10944997" y="1325491"/>
                  <a:ext cx="111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4220" name="Freihand 174219">
                  <a:extLst>
                    <a:ext uri="{FF2B5EF4-FFF2-40B4-BE49-F238E27FC236}">
                      <a16:creationId xmlns:a16="http://schemas.microsoft.com/office/drawing/2014/main" id="{A1E92E45-05AC-4C7A-B029-8C049AE3A5B9}"/>
                    </a:ext>
                  </a:extLst>
                </p14:cNvPr>
                <p14:cNvContentPartPr/>
                <p14:nvPr/>
              </p14:nvContentPartPr>
              <p14:xfrm>
                <a:off x="11101237" y="1323691"/>
                <a:ext cx="131760" cy="90360"/>
              </p14:xfrm>
            </p:contentPart>
          </mc:Choice>
          <mc:Fallback xmlns="">
            <p:pic>
              <p:nvPicPr>
                <p:cNvPr id="174220" name="Freihand 174219">
                  <a:extLst>
                    <a:ext uri="{FF2B5EF4-FFF2-40B4-BE49-F238E27FC236}">
                      <a16:creationId xmlns:a16="http://schemas.microsoft.com/office/drawing/2014/main" id="{A1E92E45-05AC-4C7A-B029-8C049AE3A5B9}"/>
                    </a:ext>
                  </a:extLst>
                </p:cNvPr>
                <p:cNvPicPr/>
                <p:nvPr/>
              </p:nvPicPr>
              <p:blipFill>
                <a:blip r:embed="rId364"/>
                <a:stretch>
                  <a:fillRect/>
                </a:stretch>
              </p:blipFill>
              <p:spPr>
                <a:xfrm>
                  <a:off x="11096917" y="1319371"/>
                  <a:ext cx="140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4222" name="Freihand 174221">
                  <a:extLst>
                    <a:ext uri="{FF2B5EF4-FFF2-40B4-BE49-F238E27FC236}">
                      <a16:creationId xmlns:a16="http://schemas.microsoft.com/office/drawing/2014/main" id="{EE13CF25-67AB-429A-A912-2B66CC09A16D}"/>
                    </a:ext>
                  </a:extLst>
                </p14:cNvPr>
                <p14:cNvContentPartPr/>
                <p14:nvPr/>
              </p14:nvContentPartPr>
              <p14:xfrm>
                <a:off x="8411317" y="2084371"/>
                <a:ext cx="117000" cy="6480"/>
              </p14:xfrm>
            </p:contentPart>
          </mc:Choice>
          <mc:Fallback xmlns="">
            <p:pic>
              <p:nvPicPr>
                <p:cNvPr id="174222" name="Freihand 174221">
                  <a:extLst>
                    <a:ext uri="{FF2B5EF4-FFF2-40B4-BE49-F238E27FC236}">
                      <a16:creationId xmlns:a16="http://schemas.microsoft.com/office/drawing/2014/main" id="{EE13CF25-67AB-429A-A912-2B66CC09A16D}"/>
                    </a:ext>
                  </a:extLst>
                </p:cNvPr>
                <p:cNvPicPr/>
                <p:nvPr/>
              </p:nvPicPr>
              <p:blipFill>
                <a:blip r:embed="rId366"/>
                <a:stretch>
                  <a:fillRect/>
                </a:stretch>
              </p:blipFill>
              <p:spPr>
                <a:xfrm>
                  <a:off x="8406997" y="2080051"/>
                  <a:ext cx="125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4223" name="Freihand 174222">
                  <a:extLst>
                    <a:ext uri="{FF2B5EF4-FFF2-40B4-BE49-F238E27FC236}">
                      <a16:creationId xmlns:a16="http://schemas.microsoft.com/office/drawing/2014/main" id="{2AE5F89D-8591-4256-94FB-276AF91DED30}"/>
                    </a:ext>
                  </a:extLst>
                </p14:cNvPr>
                <p14:cNvContentPartPr/>
                <p14:nvPr/>
              </p14:nvContentPartPr>
              <p14:xfrm>
                <a:off x="8383237" y="2128651"/>
                <a:ext cx="101520" cy="9720"/>
              </p14:xfrm>
            </p:contentPart>
          </mc:Choice>
          <mc:Fallback xmlns="">
            <p:pic>
              <p:nvPicPr>
                <p:cNvPr id="174223" name="Freihand 174222">
                  <a:extLst>
                    <a:ext uri="{FF2B5EF4-FFF2-40B4-BE49-F238E27FC236}">
                      <a16:creationId xmlns:a16="http://schemas.microsoft.com/office/drawing/2014/main" id="{2AE5F89D-8591-4256-94FB-276AF91DED30}"/>
                    </a:ext>
                  </a:extLst>
                </p:cNvPr>
                <p:cNvPicPr/>
                <p:nvPr/>
              </p:nvPicPr>
              <p:blipFill>
                <a:blip r:embed="rId368"/>
                <a:stretch>
                  <a:fillRect/>
                </a:stretch>
              </p:blipFill>
              <p:spPr>
                <a:xfrm>
                  <a:off x="8378917" y="2124331"/>
                  <a:ext cx="110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4224" name="Freihand 174223">
                  <a:extLst>
                    <a:ext uri="{FF2B5EF4-FFF2-40B4-BE49-F238E27FC236}">
                      <a16:creationId xmlns:a16="http://schemas.microsoft.com/office/drawing/2014/main" id="{0C97A98D-3A18-4036-B38D-B2219FB470C4}"/>
                    </a:ext>
                  </a:extLst>
                </p14:cNvPr>
                <p14:cNvContentPartPr/>
                <p14:nvPr/>
              </p14:nvContentPartPr>
              <p14:xfrm>
                <a:off x="8525437" y="2039011"/>
                <a:ext cx="91800" cy="131760"/>
              </p14:xfrm>
            </p:contentPart>
          </mc:Choice>
          <mc:Fallback xmlns="">
            <p:pic>
              <p:nvPicPr>
                <p:cNvPr id="174224" name="Freihand 174223">
                  <a:extLst>
                    <a:ext uri="{FF2B5EF4-FFF2-40B4-BE49-F238E27FC236}">
                      <a16:creationId xmlns:a16="http://schemas.microsoft.com/office/drawing/2014/main" id="{0C97A98D-3A18-4036-B38D-B2219FB470C4}"/>
                    </a:ext>
                  </a:extLst>
                </p:cNvPr>
                <p:cNvPicPr/>
                <p:nvPr/>
              </p:nvPicPr>
              <p:blipFill>
                <a:blip r:embed="rId370"/>
                <a:stretch>
                  <a:fillRect/>
                </a:stretch>
              </p:blipFill>
              <p:spPr>
                <a:xfrm>
                  <a:off x="8521117" y="2034691"/>
                  <a:ext cx="100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4225" name="Freihand 174224">
                  <a:extLst>
                    <a:ext uri="{FF2B5EF4-FFF2-40B4-BE49-F238E27FC236}">
                      <a16:creationId xmlns:a16="http://schemas.microsoft.com/office/drawing/2014/main" id="{B408E19B-7E5F-4DD3-8541-91364CE6D063}"/>
                    </a:ext>
                  </a:extLst>
                </p14:cNvPr>
                <p14:cNvContentPartPr/>
                <p14:nvPr/>
              </p14:nvContentPartPr>
              <p14:xfrm>
                <a:off x="8785717" y="2023171"/>
                <a:ext cx="117360" cy="137880"/>
              </p14:xfrm>
            </p:contentPart>
          </mc:Choice>
          <mc:Fallback xmlns="">
            <p:pic>
              <p:nvPicPr>
                <p:cNvPr id="174225" name="Freihand 174224">
                  <a:extLst>
                    <a:ext uri="{FF2B5EF4-FFF2-40B4-BE49-F238E27FC236}">
                      <a16:creationId xmlns:a16="http://schemas.microsoft.com/office/drawing/2014/main" id="{B408E19B-7E5F-4DD3-8541-91364CE6D063}"/>
                    </a:ext>
                  </a:extLst>
                </p:cNvPr>
                <p:cNvPicPr/>
                <p:nvPr/>
              </p:nvPicPr>
              <p:blipFill>
                <a:blip r:embed="rId372"/>
                <a:stretch>
                  <a:fillRect/>
                </a:stretch>
              </p:blipFill>
              <p:spPr>
                <a:xfrm>
                  <a:off x="8781397" y="2018851"/>
                  <a:ext cx="12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4226" name="Freihand 174225">
                  <a:extLst>
                    <a:ext uri="{FF2B5EF4-FFF2-40B4-BE49-F238E27FC236}">
                      <a16:creationId xmlns:a16="http://schemas.microsoft.com/office/drawing/2014/main" id="{88149AEE-1998-44AA-A9FB-2B81CCA1ED1C}"/>
                    </a:ext>
                  </a:extLst>
                </p14:cNvPr>
                <p14:cNvContentPartPr/>
                <p14:nvPr/>
              </p14:nvContentPartPr>
              <p14:xfrm>
                <a:off x="8963557" y="2031091"/>
                <a:ext cx="13320" cy="91080"/>
              </p14:xfrm>
            </p:contentPart>
          </mc:Choice>
          <mc:Fallback xmlns="">
            <p:pic>
              <p:nvPicPr>
                <p:cNvPr id="174226" name="Freihand 174225">
                  <a:extLst>
                    <a:ext uri="{FF2B5EF4-FFF2-40B4-BE49-F238E27FC236}">
                      <a16:creationId xmlns:a16="http://schemas.microsoft.com/office/drawing/2014/main" id="{88149AEE-1998-44AA-A9FB-2B81CCA1ED1C}"/>
                    </a:ext>
                  </a:extLst>
                </p:cNvPr>
                <p:cNvPicPr/>
                <p:nvPr/>
              </p:nvPicPr>
              <p:blipFill>
                <a:blip r:embed="rId374"/>
                <a:stretch>
                  <a:fillRect/>
                </a:stretch>
              </p:blipFill>
              <p:spPr>
                <a:xfrm>
                  <a:off x="8959237" y="2026771"/>
                  <a:ext cx="21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4227" name="Freihand 174226">
                  <a:extLst>
                    <a:ext uri="{FF2B5EF4-FFF2-40B4-BE49-F238E27FC236}">
                      <a16:creationId xmlns:a16="http://schemas.microsoft.com/office/drawing/2014/main" id="{E9C2F4A4-959F-428B-A65F-E1B2BA43B228}"/>
                    </a:ext>
                  </a:extLst>
                </p14:cNvPr>
                <p14:cNvContentPartPr/>
                <p14:nvPr/>
              </p14:nvContentPartPr>
              <p14:xfrm>
                <a:off x="8889757" y="2026411"/>
                <a:ext cx="124200" cy="118440"/>
              </p14:xfrm>
            </p:contentPart>
          </mc:Choice>
          <mc:Fallback xmlns="">
            <p:pic>
              <p:nvPicPr>
                <p:cNvPr id="174227" name="Freihand 174226">
                  <a:extLst>
                    <a:ext uri="{FF2B5EF4-FFF2-40B4-BE49-F238E27FC236}">
                      <a16:creationId xmlns:a16="http://schemas.microsoft.com/office/drawing/2014/main" id="{E9C2F4A4-959F-428B-A65F-E1B2BA43B228}"/>
                    </a:ext>
                  </a:extLst>
                </p:cNvPr>
                <p:cNvPicPr/>
                <p:nvPr/>
              </p:nvPicPr>
              <p:blipFill>
                <a:blip r:embed="rId376"/>
                <a:stretch>
                  <a:fillRect/>
                </a:stretch>
              </p:blipFill>
              <p:spPr>
                <a:xfrm>
                  <a:off x="8885437" y="2022091"/>
                  <a:ext cx="132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4228" name="Freihand 174227">
                  <a:extLst>
                    <a:ext uri="{FF2B5EF4-FFF2-40B4-BE49-F238E27FC236}">
                      <a16:creationId xmlns:a16="http://schemas.microsoft.com/office/drawing/2014/main" id="{9FFC2B78-1FFC-49A9-800A-D2BD03F850D4}"/>
                    </a:ext>
                  </a:extLst>
                </p14:cNvPr>
                <p14:cNvContentPartPr/>
                <p14:nvPr/>
              </p14:nvContentPartPr>
              <p14:xfrm>
                <a:off x="9061117" y="2042611"/>
                <a:ext cx="14760" cy="89280"/>
              </p14:xfrm>
            </p:contentPart>
          </mc:Choice>
          <mc:Fallback xmlns="">
            <p:pic>
              <p:nvPicPr>
                <p:cNvPr id="174228" name="Freihand 174227">
                  <a:extLst>
                    <a:ext uri="{FF2B5EF4-FFF2-40B4-BE49-F238E27FC236}">
                      <a16:creationId xmlns:a16="http://schemas.microsoft.com/office/drawing/2014/main" id="{9FFC2B78-1FFC-49A9-800A-D2BD03F850D4}"/>
                    </a:ext>
                  </a:extLst>
                </p:cNvPr>
                <p:cNvPicPr/>
                <p:nvPr/>
              </p:nvPicPr>
              <p:blipFill>
                <a:blip r:embed="rId378"/>
                <a:stretch>
                  <a:fillRect/>
                </a:stretch>
              </p:blipFill>
              <p:spPr>
                <a:xfrm>
                  <a:off x="9056797" y="2038291"/>
                  <a:ext cx="2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4229" name="Freihand 174228">
                  <a:extLst>
                    <a:ext uri="{FF2B5EF4-FFF2-40B4-BE49-F238E27FC236}">
                      <a16:creationId xmlns:a16="http://schemas.microsoft.com/office/drawing/2014/main" id="{E77912E0-D2C0-4CA1-891D-6390AF2B4110}"/>
                    </a:ext>
                  </a:extLst>
                </p14:cNvPr>
                <p14:cNvContentPartPr/>
                <p14:nvPr/>
              </p14:nvContentPartPr>
              <p14:xfrm>
                <a:off x="9002797" y="2004091"/>
                <a:ext cx="145440" cy="58680"/>
              </p14:xfrm>
            </p:contentPart>
          </mc:Choice>
          <mc:Fallback xmlns="">
            <p:pic>
              <p:nvPicPr>
                <p:cNvPr id="174229" name="Freihand 174228">
                  <a:extLst>
                    <a:ext uri="{FF2B5EF4-FFF2-40B4-BE49-F238E27FC236}">
                      <a16:creationId xmlns:a16="http://schemas.microsoft.com/office/drawing/2014/main" id="{E77912E0-D2C0-4CA1-891D-6390AF2B4110}"/>
                    </a:ext>
                  </a:extLst>
                </p:cNvPr>
                <p:cNvPicPr/>
                <p:nvPr/>
              </p:nvPicPr>
              <p:blipFill>
                <a:blip r:embed="rId380"/>
                <a:stretch>
                  <a:fillRect/>
                </a:stretch>
              </p:blipFill>
              <p:spPr>
                <a:xfrm>
                  <a:off x="8998477" y="1999771"/>
                  <a:ext cx="154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231" name="Freihand 174230">
                  <a:extLst>
                    <a:ext uri="{FF2B5EF4-FFF2-40B4-BE49-F238E27FC236}">
                      <a16:creationId xmlns:a16="http://schemas.microsoft.com/office/drawing/2014/main" id="{E3813602-42AD-48B2-8092-699EF3BAB177}"/>
                    </a:ext>
                  </a:extLst>
                </p14:cNvPr>
                <p14:cNvContentPartPr/>
                <p14:nvPr/>
              </p14:nvContentPartPr>
              <p14:xfrm>
                <a:off x="9175237" y="2078971"/>
                <a:ext cx="69120" cy="2880"/>
              </p14:xfrm>
            </p:contentPart>
          </mc:Choice>
          <mc:Fallback xmlns="">
            <p:pic>
              <p:nvPicPr>
                <p:cNvPr id="174231" name="Freihand 174230">
                  <a:extLst>
                    <a:ext uri="{FF2B5EF4-FFF2-40B4-BE49-F238E27FC236}">
                      <a16:creationId xmlns:a16="http://schemas.microsoft.com/office/drawing/2014/main" id="{E3813602-42AD-48B2-8092-699EF3BAB177}"/>
                    </a:ext>
                  </a:extLst>
                </p:cNvPr>
                <p:cNvPicPr/>
                <p:nvPr/>
              </p:nvPicPr>
              <p:blipFill>
                <a:blip r:embed="rId382"/>
                <a:stretch>
                  <a:fillRect/>
                </a:stretch>
              </p:blipFill>
              <p:spPr>
                <a:xfrm>
                  <a:off x="9170917" y="2074651"/>
                  <a:ext cx="77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4232" name="Freihand 174231">
                  <a:extLst>
                    <a:ext uri="{FF2B5EF4-FFF2-40B4-BE49-F238E27FC236}">
                      <a16:creationId xmlns:a16="http://schemas.microsoft.com/office/drawing/2014/main" id="{E9292201-DAE3-4A69-8E2F-6B7B2959CFDA}"/>
                    </a:ext>
                  </a:extLst>
                </p14:cNvPr>
                <p14:cNvContentPartPr/>
                <p14:nvPr/>
              </p14:nvContentPartPr>
              <p14:xfrm>
                <a:off x="9307357" y="1927411"/>
                <a:ext cx="251280" cy="167400"/>
              </p14:xfrm>
            </p:contentPart>
          </mc:Choice>
          <mc:Fallback xmlns="">
            <p:pic>
              <p:nvPicPr>
                <p:cNvPr id="174232" name="Freihand 174231">
                  <a:extLst>
                    <a:ext uri="{FF2B5EF4-FFF2-40B4-BE49-F238E27FC236}">
                      <a16:creationId xmlns:a16="http://schemas.microsoft.com/office/drawing/2014/main" id="{E9292201-DAE3-4A69-8E2F-6B7B2959CFDA}"/>
                    </a:ext>
                  </a:extLst>
                </p:cNvPr>
                <p:cNvPicPr/>
                <p:nvPr/>
              </p:nvPicPr>
              <p:blipFill>
                <a:blip r:embed="rId384"/>
                <a:stretch>
                  <a:fillRect/>
                </a:stretch>
              </p:blipFill>
              <p:spPr>
                <a:xfrm>
                  <a:off x="9303037" y="1923091"/>
                  <a:ext cx="259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4233" name="Freihand 174232">
                  <a:extLst>
                    <a:ext uri="{FF2B5EF4-FFF2-40B4-BE49-F238E27FC236}">
                      <a16:creationId xmlns:a16="http://schemas.microsoft.com/office/drawing/2014/main" id="{4F3B5DA4-584B-4FBA-82A9-2AAD05F83DFD}"/>
                    </a:ext>
                  </a:extLst>
                </p14:cNvPr>
                <p14:cNvContentPartPr/>
                <p14:nvPr/>
              </p14:nvContentPartPr>
              <p14:xfrm>
                <a:off x="9661957" y="2004091"/>
                <a:ext cx="94320" cy="11160"/>
              </p14:xfrm>
            </p:contentPart>
          </mc:Choice>
          <mc:Fallback xmlns="">
            <p:pic>
              <p:nvPicPr>
                <p:cNvPr id="174233" name="Freihand 174232">
                  <a:extLst>
                    <a:ext uri="{FF2B5EF4-FFF2-40B4-BE49-F238E27FC236}">
                      <a16:creationId xmlns:a16="http://schemas.microsoft.com/office/drawing/2014/main" id="{4F3B5DA4-584B-4FBA-82A9-2AAD05F83DFD}"/>
                    </a:ext>
                  </a:extLst>
                </p:cNvPr>
                <p:cNvPicPr/>
                <p:nvPr/>
              </p:nvPicPr>
              <p:blipFill>
                <a:blip r:embed="rId386"/>
                <a:stretch>
                  <a:fillRect/>
                </a:stretch>
              </p:blipFill>
              <p:spPr>
                <a:xfrm>
                  <a:off x="9657637" y="1999771"/>
                  <a:ext cx="10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4234" name="Freihand 174233">
                  <a:extLst>
                    <a:ext uri="{FF2B5EF4-FFF2-40B4-BE49-F238E27FC236}">
                      <a16:creationId xmlns:a16="http://schemas.microsoft.com/office/drawing/2014/main" id="{8BBAAAC0-55A0-44E1-A3E3-9D8795938ECF}"/>
                    </a:ext>
                  </a:extLst>
                </p14:cNvPr>
                <p14:cNvContentPartPr/>
                <p14:nvPr/>
              </p14:nvContentPartPr>
              <p14:xfrm>
                <a:off x="9672397" y="2030731"/>
                <a:ext cx="85320" cy="9720"/>
              </p14:xfrm>
            </p:contentPart>
          </mc:Choice>
          <mc:Fallback xmlns="">
            <p:pic>
              <p:nvPicPr>
                <p:cNvPr id="174234" name="Freihand 174233">
                  <a:extLst>
                    <a:ext uri="{FF2B5EF4-FFF2-40B4-BE49-F238E27FC236}">
                      <a16:creationId xmlns:a16="http://schemas.microsoft.com/office/drawing/2014/main" id="{8BBAAAC0-55A0-44E1-A3E3-9D8795938ECF}"/>
                    </a:ext>
                  </a:extLst>
                </p:cNvPr>
                <p:cNvPicPr/>
                <p:nvPr/>
              </p:nvPicPr>
              <p:blipFill>
                <a:blip r:embed="rId388"/>
                <a:stretch>
                  <a:fillRect/>
                </a:stretch>
              </p:blipFill>
              <p:spPr>
                <a:xfrm>
                  <a:off x="9668077" y="2026411"/>
                  <a:ext cx="93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4235" name="Freihand 174234">
                  <a:extLst>
                    <a:ext uri="{FF2B5EF4-FFF2-40B4-BE49-F238E27FC236}">
                      <a16:creationId xmlns:a16="http://schemas.microsoft.com/office/drawing/2014/main" id="{3EFF886E-2B04-443D-896E-A174594633C3}"/>
                    </a:ext>
                  </a:extLst>
                </p14:cNvPr>
                <p14:cNvContentPartPr/>
                <p14:nvPr/>
              </p14:nvContentPartPr>
              <p14:xfrm>
                <a:off x="9900277" y="1817611"/>
                <a:ext cx="134280" cy="127800"/>
              </p14:xfrm>
            </p:contentPart>
          </mc:Choice>
          <mc:Fallback xmlns="">
            <p:pic>
              <p:nvPicPr>
                <p:cNvPr id="174235" name="Freihand 174234">
                  <a:extLst>
                    <a:ext uri="{FF2B5EF4-FFF2-40B4-BE49-F238E27FC236}">
                      <a16:creationId xmlns:a16="http://schemas.microsoft.com/office/drawing/2014/main" id="{3EFF886E-2B04-443D-896E-A174594633C3}"/>
                    </a:ext>
                  </a:extLst>
                </p:cNvPr>
                <p:cNvPicPr/>
                <p:nvPr/>
              </p:nvPicPr>
              <p:blipFill>
                <a:blip r:embed="rId390"/>
                <a:stretch>
                  <a:fillRect/>
                </a:stretch>
              </p:blipFill>
              <p:spPr>
                <a:xfrm>
                  <a:off x="9895957" y="1813291"/>
                  <a:ext cx="142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74236" name="Freihand 174235">
                  <a:extLst>
                    <a:ext uri="{FF2B5EF4-FFF2-40B4-BE49-F238E27FC236}">
                      <a16:creationId xmlns:a16="http://schemas.microsoft.com/office/drawing/2014/main" id="{49BC9531-217C-4BB6-B88D-1DE88A122970}"/>
                    </a:ext>
                  </a:extLst>
                </p14:cNvPr>
                <p14:cNvContentPartPr/>
                <p14:nvPr/>
              </p14:nvContentPartPr>
              <p14:xfrm>
                <a:off x="10100437" y="1835611"/>
                <a:ext cx="8640" cy="81000"/>
              </p14:xfrm>
            </p:contentPart>
          </mc:Choice>
          <mc:Fallback xmlns="">
            <p:pic>
              <p:nvPicPr>
                <p:cNvPr id="174236" name="Freihand 174235">
                  <a:extLst>
                    <a:ext uri="{FF2B5EF4-FFF2-40B4-BE49-F238E27FC236}">
                      <a16:creationId xmlns:a16="http://schemas.microsoft.com/office/drawing/2014/main" id="{49BC9531-217C-4BB6-B88D-1DE88A122970}"/>
                    </a:ext>
                  </a:extLst>
                </p:cNvPr>
                <p:cNvPicPr/>
                <p:nvPr/>
              </p:nvPicPr>
              <p:blipFill>
                <a:blip r:embed="rId392"/>
                <a:stretch>
                  <a:fillRect/>
                </a:stretch>
              </p:blipFill>
              <p:spPr>
                <a:xfrm>
                  <a:off x="10096117" y="1831291"/>
                  <a:ext cx="1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74237" name="Freihand 174236">
                  <a:extLst>
                    <a:ext uri="{FF2B5EF4-FFF2-40B4-BE49-F238E27FC236}">
                      <a16:creationId xmlns:a16="http://schemas.microsoft.com/office/drawing/2014/main" id="{E0C16CBD-0548-4D99-B8AE-ED26A8425F5F}"/>
                    </a:ext>
                  </a:extLst>
                </p14:cNvPr>
                <p14:cNvContentPartPr/>
                <p14:nvPr/>
              </p14:nvContentPartPr>
              <p14:xfrm>
                <a:off x="10038157" y="1814371"/>
                <a:ext cx="142200" cy="99000"/>
              </p14:xfrm>
            </p:contentPart>
          </mc:Choice>
          <mc:Fallback xmlns="">
            <p:pic>
              <p:nvPicPr>
                <p:cNvPr id="174237" name="Freihand 174236">
                  <a:extLst>
                    <a:ext uri="{FF2B5EF4-FFF2-40B4-BE49-F238E27FC236}">
                      <a16:creationId xmlns:a16="http://schemas.microsoft.com/office/drawing/2014/main" id="{E0C16CBD-0548-4D99-B8AE-ED26A8425F5F}"/>
                    </a:ext>
                  </a:extLst>
                </p:cNvPr>
                <p:cNvPicPr/>
                <p:nvPr/>
              </p:nvPicPr>
              <p:blipFill>
                <a:blip r:embed="rId394"/>
                <a:stretch>
                  <a:fillRect/>
                </a:stretch>
              </p:blipFill>
              <p:spPr>
                <a:xfrm>
                  <a:off x="10033837" y="1810051"/>
                  <a:ext cx="150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4238" name="Freihand 174237">
                  <a:extLst>
                    <a:ext uri="{FF2B5EF4-FFF2-40B4-BE49-F238E27FC236}">
                      <a16:creationId xmlns:a16="http://schemas.microsoft.com/office/drawing/2014/main" id="{EEA287A1-82FA-43FC-ABEE-4197F8707520}"/>
                    </a:ext>
                  </a:extLst>
                </p14:cNvPr>
                <p14:cNvContentPartPr/>
                <p14:nvPr/>
              </p14:nvContentPartPr>
              <p14:xfrm>
                <a:off x="10211317" y="1815451"/>
                <a:ext cx="23040" cy="109440"/>
              </p14:xfrm>
            </p:contentPart>
          </mc:Choice>
          <mc:Fallback xmlns="">
            <p:pic>
              <p:nvPicPr>
                <p:cNvPr id="174238" name="Freihand 174237">
                  <a:extLst>
                    <a:ext uri="{FF2B5EF4-FFF2-40B4-BE49-F238E27FC236}">
                      <a16:creationId xmlns:a16="http://schemas.microsoft.com/office/drawing/2014/main" id="{EEA287A1-82FA-43FC-ABEE-4197F8707520}"/>
                    </a:ext>
                  </a:extLst>
                </p:cNvPr>
                <p:cNvPicPr/>
                <p:nvPr/>
              </p:nvPicPr>
              <p:blipFill>
                <a:blip r:embed="rId396"/>
                <a:stretch>
                  <a:fillRect/>
                </a:stretch>
              </p:blipFill>
              <p:spPr>
                <a:xfrm>
                  <a:off x="10206997" y="1811131"/>
                  <a:ext cx="31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4239" name="Freihand 174238">
                  <a:extLst>
                    <a:ext uri="{FF2B5EF4-FFF2-40B4-BE49-F238E27FC236}">
                      <a16:creationId xmlns:a16="http://schemas.microsoft.com/office/drawing/2014/main" id="{A09C6CA6-5163-4535-9ADB-DD37C21892E2}"/>
                    </a:ext>
                  </a:extLst>
                </p14:cNvPr>
                <p14:cNvContentPartPr/>
                <p14:nvPr/>
              </p14:nvContentPartPr>
              <p14:xfrm>
                <a:off x="10180717" y="1806091"/>
                <a:ext cx="194760" cy="64800"/>
              </p14:xfrm>
            </p:contentPart>
          </mc:Choice>
          <mc:Fallback xmlns="">
            <p:pic>
              <p:nvPicPr>
                <p:cNvPr id="174239" name="Freihand 174238">
                  <a:extLst>
                    <a:ext uri="{FF2B5EF4-FFF2-40B4-BE49-F238E27FC236}">
                      <a16:creationId xmlns:a16="http://schemas.microsoft.com/office/drawing/2014/main" id="{A09C6CA6-5163-4535-9ADB-DD37C21892E2}"/>
                    </a:ext>
                  </a:extLst>
                </p:cNvPr>
                <p:cNvPicPr/>
                <p:nvPr/>
              </p:nvPicPr>
              <p:blipFill>
                <a:blip r:embed="rId398"/>
                <a:stretch>
                  <a:fillRect/>
                </a:stretch>
              </p:blipFill>
              <p:spPr>
                <a:xfrm>
                  <a:off x="10176397" y="1801771"/>
                  <a:ext cx="203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4240" name="Freihand 174239">
                  <a:extLst>
                    <a:ext uri="{FF2B5EF4-FFF2-40B4-BE49-F238E27FC236}">
                      <a16:creationId xmlns:a16="http://schemas.microsoft.com/office/drawing/2014/main" id="{E8387E39-2CCF-4110-B680-753134398A1C}"/>
                    </a:ext>
                  </a:extLst>
                </p14:cNvPr>
                <p14:cNvContentPartPr/>
                <p14:nvPr/>
              </p14:nvContentPartPr>
              <p14:xfrm>
                <a:off x="10430557" y="1838131"/>
                <a:ext cx="80280" cy="56880"/>
              </p14:xfrm>
            </p:contentPart>
          </mc:Choice>
          <mc:Fallback xmlns="">
            <p:pic>
              <p:nvPicPr>
                <p:cNvPr id="174240" name="Freihand 174239">
                  <a:extLst>
                    <a:ext uri="{FF2B5EF4-FFF2-40B4-BE49-F238E27FC236}">
                      <a16:creationId xmlns:a16="http://schemas.microsoft.com/office/drawing/2014/main" id="{E8387E39-2CCF-4110-B680-753134398A1C}"/>
                    </a:ext>
                  </a:extLst>
                </p:cNvPr>
                <p:cNvPicPr/>
                <p:nvPr/>
              </p:nvPicPr>
              <p:blipFill>
                <a:blip r:embed="rId400"/>
                <a:stretch>
                  <a:fillRect/>
                </a:stretch>
              </p:blipFill>
              <p:spPr>
                <a:xfrm>
                  <a:off x="10426237" y="1833811"/>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4241" name="Freihand 174240">
                  <a:extLst>
                    <a:ext uri="{FF2B5EF4-FFF2-40B4-BE49-F238E27FC236}">
                      <a16:creationId xmlns:a16="http://schemas.microsoft.com/office/drawing/2014/main" id="{B91B0AA7-0C95-457B-9579-E66D3DA37B66}"/>
                    </a:ext>
                  </a:extLst>
                </p14:cNvPr>
                <p14:cNvContentPartPr/>
                <p14:nvPr/>
              </p14:nvContentPartPr>
              <p14:xfrm>
                <a:off x="10520557" y="1842451"/>
                <a:ext cx="250560" cy="23040"/>
              </p14:xfrm>
            </p:contentPart>
          </mc:Choice>
          <mc:Fallback xmlns="">
            <p:pic>
              <p:nvPicPr>
                <p:cNvPr id="174241" name="Freihand 174240">
                  <a:extLst>
                    <a:ext uri="{FF2B5EF4-FFF2-40B4-BE49-F238E27FC236}">
                      <a16:creationId xmlns:a16="http://schemas.microsoft.com/office/drawing/2014/main" id="{B91B0AA7-0C95-457B-9579-E66D3DA37B66}"/>
                    </a:ext>
                  </a:extLst>
                </p:cNvPr>
                <p:cNvPicPr/>
                <p:nvPr/>
              </p:nvPicPr>
              <p:blipFill>
                <a:blip r:embed="rId402"/>
                <a:stretch>
                  <a:fillRect/>
                </a:stretch>
              </p:blipFill>
              <p:spPr>
                <a:xfrm>
                  <a:off x="10516237" y="1838131"/>
                  <a:ext cx="259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4242" name="Freihand 174241">
                  <a:extLst>
                    <a:ext uri="{FF2B5EF4-FFF2-40B4-BE49-F238E27FC236}">
                      <a16:creationId xmlns:a16="http://schemas.microsoft.com/office/drawing/2014/main" id="{FDE09389-FBDC-4110-B55A-A14BB7483264}"/>
                    </a:ext>
                  </a:extLst>
                </p14:cNvPr>
                <p14:cNvContentPartPr/>
                <p14:nvPr/>
              </p14:nvContentPartPr>
              <p14:xfrm>
                <a:off x="9880477" y="1967371"/>
                <a:ext cx="930240" cy="55080"/>
              </p14:xfrm>
            </p:contentPart>
          </mc:Choice>
          <mc:Fallback xmlns="">
            <p:pic>
              <p:nvPicPr>
                <p:cNvPr id="174242" name="Freihand 174241">
                  <a:extLst>
                    <a:ext uri="{FF2B5EF4-FFF2-40B4-BE49-F238E27FC236}">
                      <a16:creationId xmlns:a16="http://schemas.microsoft.com/office/drawing/2014/main" id="{FDE09389-FBDC-4110-B55A-A14BB7483264}"/>
                    </a:ext>
                  </a:extLst>
                </p:cNvPr>
                <p:cNvPicPr/>
                <p:nvPr/>
              </p:nvPicPr>
              <p:blipFill>
                <a:blip r:embed="rId404"/>
                <a:stretch>
                  <a:fillRect/>
                </a:stretch>
              </p:blipFill>
              <p:spPr>
                <a:xfrm>
                  <a:off x="9876157" y="1963051"/>
                  <a:ext cx="938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4243" name="Freihand 174242">
                  <a:extLst>
                    <a:ext uri="{FF2B5EF4-FFF2-40B4-BE49-F238E27FC236}">
                      <a16:creationId xmlns:a16="http://schemas.microsoft.com/office/drawing/2014/main" id="{31DCC413-B3C1-4161-94EE-97F3D7B7FEB6}"/>
                    </a:ext>
                  </a:extLst>
                </p14:cNvPr>
                <p14:cNvContentPartPr/>
                <p14:nvPr/>
              </p14:nvContentPartPr>
              <p14:xfrm>
                <a:off x="9886957" y="2116411"/>
                <a:ext cx="117000" cy="115560"/>
              </p14:xfrm>
            </p:contentPart>
          </mc:Choice>
          <mc:Fallback xmlns="">
            <p:pic>
              <p:nvPicPr>
                <p:cNvPr id="174243" name="Freihand 174242">
                  <a:extLst>
                    <a:ext uri="{FF2B5EF4-FFF2-40B4-BE49-F238E27FC236}">
                      <a16:creationId xmlns:a16="http://schemas.microsoft.com/office/drawing/2014/main" id="{31DCC413-B3C1-4161-94EE-97F3D7B7FEB6}"/>
                    </a:ext>
                  </a:extLst>
                </p:cNvPr>
                <p:cNvPicPr/>
                <p:nvPr/>
              </p:nvPicPr>
              <p:blipFill>
                <a:blip r:embed="rId406"/>
                <a:stretch>
                  <a:fillRect/>
                </a:stretch>
              </p:blipFill>
              <p:spPr>
                <a:xfrm>
                  <a:off x="9882637" y="2112091"/>
                  <a:ext cx="125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4244" name="Freihand 174243">
                  <a:extLst>
                    <a:ext uri="{FF2B5EF4-FFF2-40B4-BE49-F238E27FC236}">
                      <a16:creationId xmlns:a16="http://schemas.microsoft.com/office/drawing/2014/main" id="{4E3A187D-2DF5-4E46-97A0-9921DE934D33}"/>
                    </a:ext>
                  </a:extLst>
                </p14:cNvPr>
                <p14:cNvContentPartPr/>
                <p14:nvPr/>
              </p14:nvContentPartPr>
              <p14:xfrm>
                <a:off x="10051117" y="2122171"/>
                <a:ext cx="31320" cy="90720"/>
              </p14:xfrm>
            </p:contentPart>
          </mc:Choice>
          <mc:Fallback xmlns="">
            <p:pic>
              <p:nvPicPr>
                <p:cNvPr id="174244" name="Freihand 174243">
                  <a:extLst>
                    <a:ext uri="{FF2B5EF4-FFF2-40B4-BE49-F238E27FC236}">
                      <a16:creationId xmlns:a16="http://schemas.microsoft.com/office/drawing/2014/main" id="{4E3A187D-2DF5-4E46-97A0-9921DE934D33}"/>
                    </a:ext>
                  </a:extLst>
                </p:cNvPr>
                <p:cNvPicPr/>
                <p:nvPr/>
              </p:nvPicPr>
              <p:blipFill>
                <a:blip r:embed="rId408"/>
                <a:stretch>
                  <a:fillRect/>
                </a:stretch>
              </p:blipFill>
              <p:spPr>
                <a:xfrm>
                  <a:off x="10046797" y="2117851"/>
                  <a:ext cx="39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4245" name="Freihand 174244">
                  <a:extLst>
                    <a:ext uri="{FF2B5EF4-FFF2-40B4-BE49-F238E27FC236}">
                      <a16:creationId xmlns:a16="http://schemas.microsoft.com/office/drawing/2014/main" id="{AD049F50-1C7F-4021-8230-B70368563DC4}"/>
                    </a:ext>
                  </a:extLst>
                </p14:cNvPr>
                <p14:cNvContentPartPr/>
                <p14:nvPr/>
              </p14:nvContentPartPr>
              <p14:xfrm>
                <a:off x="10012237" y="2115331"/>
                <a:ext cx="109080" cy="111960"/>
              </p14:xfrm>
            </p:contentPart>
          </mc:Choice>
          <mc:Fallback xmlns="">
            <p:pic>
              <p:nvPicPr>
                <p:cNvPr id="174245" name="Freihand 174244">
                  <a:extLst>
                    <a:ext uri="{FF2B5EF4-FFF2-40B4-BE49-F238E27FC236}">
                      <a16:creationId xmlns:a16="http://schemas.microsoft.com/office/drawing/2014/main" id="{AD049F50-1C7F-4021-8230-B70368563DC4}"/>
                    </a:ext>
                  </a:extLst>
                </p:cNvPr>
                <p:cNvPicPr/>
                <p:nvPr/>
              </p:nvPicPr>
              <p:blipFill>
                <a:blip r:embed="rId410"/>
                <a:stretch>
                  <a:fillRect/>
                </a:stretch>
              </p:blipFill>
              <p:spPr>
                <a:xfrm>
                  <a:off x="10007917" y="2111011"/>
                  <a:ext cx="117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4246" name="Freihand 174245">
                  <a:extLst>
                    <a:ext uri="{FF2B5EF4-FFF2-40B4-BE49-F238E27FC236}">
                      <a16:creationId xmlns:a16="http://schemas.microsoft.com/office/drawing/2014/main" id="{BEF95D83-8094-4178-9AAD-68958533E6F2}"/>
                    </a:ext>
                  </a:extLst>
                </p14:cNvPr>
                <p14:cNvContentPartPr/>
                <p14:nvPr/>
              </p14:nvContentPartPr>
              <p14:xfrm>
                <a:off x="10140037" y="2123611"/>
                <a:ext cx="12600" cy="99360"/>
              </p14:xfrm>
            </p:contentPart>
          </mc:Choice>
          <mc:Fallback xmlns="">
            <p:pic>
              <p:nvPicPr>
                <p:cNvPr id="174246" name="Freihand 174245">
                  <a:extLst>
                    <a:ext uri="{FF2B5EF4-FFF2-40B4-BE49-F238E27FC236}">
                      <a16:creationId xmlns:a16="http://schemas.microsoft.com/office/drawing/2014/main" id="{BEF95D83-8094-4178-9AAD-68958533E6F2}"/>
                    </a:ext>
                  </a:extLst>
                </p:cNvPr>
                <p:cNvPicPr/>
                <p:nvPr/>
              </p:nvPicPr>
              <p:blipFill>
                <a:blip r:embed="rId412"/>
                <a:stretch>
                  <a:fillRect/>
                </a:stretch>
              </p:blipFill>
              <p:spPr>
                <a:xfrm>
                  <a:off x="10135717" y="2119291"/>
                  <a:ext cx="21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4247" name="Freihand 174246">
                  <a:extLst>
                    <a:ext uri="{FF2B5EF4-FFF2-40B4-BE49-F238E27FC236}">
                      <a16:creationId xmlns:a16="http://schemas.microsoft.com/office/drawing/2014/main" id="{4DDEECB9-DAFB-48F8-82CF-D104BD58A4DD}"/>
                    </a:ext>
                  </a:extLst>
                </p14:cNvPr>
                <p14:cNvContentPartPr/>
                <p14:nvPr/>
              </p14:nvContentPartPr>
              <p14:xfrm>
                <a:off x="10084237" y="2098051"/>
                <a:ext cx="127440" cy="61200"/>
              </p14:xfrm>
            </p:contentPart>
          </mc:Choice>
          <mc:Fallback xmlns="">
            <p:pic>
              <p:nvPicPr>
                <p:cNvPr id="174247" name="Freihand 174246">
                  <a:extLst>
                    <a:ext uri="{FF2B5EF4-FFF2-40B4-BE49-F238E27FC236}">
                      <a16:creationId xmlns:a16="http://schemas.microsoft.com/office/drawing/2014/main" id="{4DDEECB9-DAFB-48F8-82CF-D104BD58A4DD}"/>
                    </a:ext>
                  </a:extLst>
                </p:cNvPr>
                <p:cNvPicPr/>
                <p:nvPr/>
              </p:nvPicPr>
              <p:blipFill>
                <a:blip r:embed="rId414"/>
                <a:stretch>
                  <a:fillRect/>
                </a:stretch>
              </p:blipFill>
              <p:spPr>
                <a:xfrm>
                  <a:off x="10079917" y="2093731"/>
                  <a:ext cx="136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4248" name="Freihand 174247">
                  <a:extLst>
                    <a:ext uri="{FF2B5EF4-FFF2-40B4-BE49-F238E27FC236}">
                      <a16:creationId xmlns:a16="http://schemas.microsoft.com/office/drawing/2014/main" id="{CAA0F345-4C1F-4D75-9885-42ED7D3A0F81}"/>
                    </a:ext>
                  </a:extLst>
                </p14:cNvPr>
                <p14:cNvContentPartPr/>
                <p14:nvPr/>
              </p14:nvContentPartPr>
              <p14:xfrm>
                <a:off x="10221757" y="2099851"/>
                <a:ext cx="189000" cy="103320"/>
              </p14:xfrm>
            </p:contentPart>
          </mc:Choice>
          <mc:Fallback xmlns="">
            <p:pic>
              <p:nvPicPr>
                <p:cNvPr id="174248" name="Freihand 174247">
                  <a:extLst>
                    <a:ext uri="{FF2B5EF4-FFF2-40B4-BE49-F238E27FC236}">
                      <a16:creationId xmlns:a16="http://schemas.microsoft.com/office/drawing/2014/main" id="{CAA0F345-4C1F-4D75-9885-42ED7D3A0F81}"/>
                    </a:ext>
                  </a:extLst>
                </p:cNvPr>
                <p:cNvPicPr/>
                <p:nvPr/>
              </p:nvPicPr>
              <p:blipFill>
                <a:blip r:embed="rId416"/>
                <a:stretch>
                  <a:fillRect/>
                </a:stretch>
              </p:blipFill>
              <p:spPr>
                <a:xfrm>
                  <a:off x="10217437" y="2095531"/>
                  <a:ext cx="197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4249" name="Freihand 174248">
                  <a:extLst>
                    <a:ext uri="{FF2B5EF4-FFF2-40B4-BE49-F238E27FC236}">
                      <a16:creationId xmlns:a16="http://schemas.microsoft.com/office/drawing/2014/main" id="{127D3064-5158-4B71-AD54-BC776B36E41B}"/>
                    </a:ext>
                  </a:extLst>
                </p14:cNvPr>
                <p14:cNvContentPartPr/>
                <p14:nvPr/>
              </p14:nvContentPartPr>
              <p14:xfrm>
                <a:off x="10348117" y="2094451"/>
                <a:ext cx="95400" cy="88560"/>
              </p14:xfrm>
            </p:contentPart>
          </mc:Choice>
          <mc:Fallback xmlns="">
            <p:pic>
              <p:nvPicPr>
                <p:cNvPr id="174249" name="Freihand 174248">
                  <a:extLst>
                    <a:ext uri="{FF2B5EF4-FFF2-40B4-BE49-F238E27FC236}">
                      <a16:creationId xmlns:a16="http://schemas.microsoft.com/office/drawing/2014/main" id="{127D3064-5158-4B71-AD54-BC776B36E41B}"/>
                    </a:ext>
                  </a:extLst>
                </p:cNvPr>
                <p:cNvPicPr/>
                <p:nvPr/>
              </p:nvPicPr>
              <p:blipFill>
                <a:blip r:embed="rId418"/>
                <a:stretch>
                  <a:fillRect/>
                </a:stretch>
              </p:blipFill>
              <p:spPr>
                <a:xfrm>
                  <a:off x="10343797" y="2090131"/>
                  <a:ext cx="104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4250" name="Freihand 174249">
                  <a:extLst>
                    <a:ext uri="{FF2B5EF4-FFF2-40B4-BE49-F238E27FC236}">
                      <a16:creationId xmlns:a16="http://schemas.microsoft.com/office/drawing/2014/main" id="{443855A0-8C56-4060-B377-E8B36DBB4B41}"/>
                    </a:ext>
                  </a:extLst>
                </p14:cNvPr>
                <p14:cNvContentPartPr/>
                <p14:nvPr/>
              </p14:nvContentPartPr>
              <p14:xfrm>
                <a:off x="10451077" y="2053771"/>
                <a:ext cx="185760" cy="212400"/>
              </p14:xfrm>
            </p:contentPart>
          </mc:Choice>
          <mc:Fallback xmlns="">
            <p:pic>
              <p:nvPicPr>
                <p:cNvPr id="174250" name="Freihand 174249">
                  <a:extLst>
                    <a:ext uri="{FF2B5EF4-FFF2-40B4-BE49-F238E27FC236}">
                      <a16:creationId xmlns:a16="http://schemas.microsoft.com/office/drawing/2014/main" id="{443855A0-8C56-4060-B377-E8B36DBB4B41}"/>
                    </a:ext>
                  </a:extLst>
                </p:cNvPr>
                <p:cNvPicPr/>
                <p:nvPr/>
              </p:nvPicPr>
              <p:blipFill>
                <a:blip r:embed="rId420"/>
                <a:stretch>
                  <a:fillRect/>
                </a:stretch>
              </p:blipFill>
              <p:spPr>
                <a:xfrm>
                  <a:off x="10446757" y="2049451"/>
                  <a:ext cx="194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4251" name="Freihand 174250">
                  <a:extLst>
                    <a:ext uri="{FF2B5EF4-FFF2-40B4-BE49-F238E27FC236}">
                      <a16:creationId xmlns:a16="http://schemas.microsoft.com/office/drawing/2014/main" id="{D68A1157-8F0D-4EBE-8469-7B21D73EC031}"/>
                    </a:ext>
                  </a:extLst>
                </p14:cNvPr>
                <p14:cNvContentPartPr/>
                <p14:nvPr/>
              </p14:nvContentPartPr>
              <p14:xfrm>
                <a:off x="10676077" y="2168251"/>
                <a:ext cx="360" cy="360"/>
              </p14:xfrm>
            </p:contentPart>
          </mc:Choice>
          <mc:Fallback xmlns="">
            <p:pic>
              <p:nvPicPr>
                <p:cNvPr id="174251" name="Freihand 174250">
                  <a:extLst>
                    <a:ext uri="{FF2B5EF4-FFF2-40B4-BE49-F238E27FC236}">
                      <a16:creationId xmlns:a16="http://schemas.microsoft.com/office/drawing/2014/main" id="{D68A1157-8F0D-4EBE-8469-7B21D73EC031}"/>
                    </a:ext>
                  </a:extLst>
                </p:cNvPr>
                <p:cNvPicPr/>
                <p:nvPr/>
              </p:nvPicPr>
              <p:blipFill>
                <a:blip r:embed="rId262"/>
                <a:stretch>
                  <a:fillRect/>
                </a:stretch>
              </p:blipFill>
              <p:spPr>
                <a:xfrm>
                  <a:off x="10671757" y="2163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252" name="Freihand 174251">
                  <a:extLst>
                    <a:ext uri="{FF2B5EF4-FFF2-40B4-BE49-F238E27FC236}">
                      <a16:creationId xmlns:a16="http://schemas.microsoft.com/office/drawing/2014/main" id="{F8A3A15E-9AF4-41F8-BE4B-7C5FEBB25749}"/>
                    </a:ext>
                  </a:extLst>
                </p14:cNvPr>
                <p14:cNvContentPartPr/>
                <p14:nvPr/>
              </p14:nvContentPartPr>
              <p14:xfrm>
                <a:off x="10957597" y="1951171"/>
                <a:ext cx="100800" cy="98640"/>
              </p14:xfrm>
            </p:contentPart>
          </mc:Choice>
          <mc:Fallback xmlns="">
            <p:pic>
              <p:nvPicPr>
                <p:cNvPr id="174252" name="Freihand 174251">
                  <a:extLst>
                    <a:ext uri="{FF2B5EF4-FFF2-40B4-BE49-F238E27FC236}">
                      <a16:creationId xmlns:a16="http://schemas.microsoft.com/office/drawing/2014/main" id="{F8A3A15E-9AF4-41F8-BE4B-7C5FEBB25749}"/>
                    </a:ext>
                  </a:extLst>
                </p:cNvPr>
                <p:cNvPicPr/>
                <p:nvPr/>
              </p:nvPicPr>
              <p:blipFill>
                <a:blip r:embed="rId423"/>
                <a:stretch>
                  <a:fillRect/>
                </a:stretch>
              </p:blipFill>
              <p:spPr>
                <a:xfrm>
                  <a:off x="10953277" y="1946851"/>
                  <a:ext cx="10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4253" name="Freihand 174252">
                  <a:extLst>
                    <a:ext uri="{FF2B5EF4-FFF2-40B4-BE49-F238E27FC236}">
                      <a16:creationId xmlns:a16="http://schemas.microsoft.com/office/drawing/2014/main" id="{D9A7DCB6-0CE4-4D15-B71F-53D6B0C63957}"/>
                    </a:ext>
                  </a:extLst>
                </p14:cNvPr>
                <p14:cNvContentPartPr/>
                <p14:nvPr/>
              </p14:nvContentPartPr>
              <p14:xfrm>
                <a:off x="11010877" y="1955131"/>
                <a:ext cx="24480" cy="140760"/>
              </p14:xfrm>
            </p:contentPart>
          </mc:Choice>
          <mc:Fallback xmlns="">
            <p:pic>
              <p:nvPicPr>
                <p:cNvPr id="174253" name="Freihand 174252">
                  <a:extLst>
                    <a:ext uri="{FF2B5EF4-FFF2-40B4-BE49-F238E27FC236}">
                      <a16:creationId xmlns:a16="http://schemas.microsoft.com/office/drawing/2014/main" id="{D9A7DCB6-0CE4-4D15-B71F-53D6B0C63957}"/>
                    </a:ext>
                  </a:extLst>
                </p:cNvPr>
                <p:cNvPicPr/>
                <p:nvPr/>
              </p:nvPicPr>
              <p:blipFill>
                <a:blip r:embed="rId425"/>
                <a:stretch>
                  <a:fillRect/>
                </a:stretch>
              </p:blipFill>
              <p:spPr>
                <a:xfrm>
                  <a:off x="11006557" y="1950811"/>
                  <a:ext cx="33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4254" name="Freihand 174253">
                  <a:extLst>
                    <a:ext uri="{FF2B5EF4-FFF2-40B4-BE49-F238E27FC236}">
                      <a16:creationId xmlns:a16="http://schemas.microsoft.com/office/drawing/2014/main" id="{B2554B91-EF60-4020-B86E-17C03725BCC0}"/>
                    </a:ext>
                  </a:extLst>
                </p14:cNvPr>
                <p14:cNvContentPartPr/>
                <p14:nvPr/>
              </p14:nvContentPartPr>
              <p14:xfrm>
                <a:off x="11084317" y="1931371"/>
                <a:ext cx="92160" cy="108000"/>
              </p14:xfrm>
            </p:contentPart>
          </mc:Choice>
          <mc:Fallback xmlns="">
            <p:pic>
              <p:nvPicPr>
                <p:cNvPr id="174254" name="Freihand 174253">
                  <a:extLst>
                    <a:ext uri="{FF2B5EF4-FFF2-40B4-BE49-F238E27FC236}">
                      <a16:creationId xmlns:a16="http://schemas.microsoft.com/office/drawing/2014/main" id="{B2554B91-EF60-4020-B86E-17C03725BCC0}"/>
                    </a:ext>
                  </a:extLst>
                </p:cNvPr>
                <p:cNvPicPr/>
                <p:nvPr/>
              </p:nvPicPr>
              <p:blipFill>
                <a:blip r:embed="rId427"/>
                <a:stretch>
                  <a:fillRect/>
                </a:stretch>
              </p:blipFill>
              <p:spPr>
                <a:xfrm>
                  <a:off x="11079997" y="1927051"/>
                  <a:ext cx="100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4255" name="Freihand 174254">
                  <a:extLst>
                    <a:ext uri="{FF2B5EF4-FFF2-40B4-BE49-F238E27FC236}">
                      <a16:creationId xmlns:a16="http://schemas.microsoft.com/office/drawing/2014/main" id="{D3BBB590-A470-4E13-87DC-8154AC10A65D}"/>
                    </a:ext>
                  </a:extLst>
                </p14:cNvPr>
                <p14:cNvContentPartPr/>
                <p14:nvPr/>
              </p14:nvContentPartPr>
              <p14:xfrm>
                <a:off x="11219317" y="1915891"/>
                <a:ext cx="115200" cy="90000"/>
              </p14:xfrm>
            </p:contentPart>
          </mc:Choice>
          <mc:Fallback xmlns="">
            <p:pic>
              <p:nvPicPr>
                <p:cNvPr id="174255" name="Freihand 174254">
                  <a:extLst>
                    <a:ext uri="{FF2B5EF4-FFF2-40B4-BE49-F238E27FC236}">
                      <a16:creationId xmlns:a16="http://schemas.microsoft.com/office/drawing/2014/main" id="{D3BBB590-A470-4E13-87DC-8154AC10A65D}"/>
                    </a:ext>
                  </a:extLst>
                </p:cNvPr>
                <p:cNvPicPr/>
                <p:nvPr/>
              </p:nvPicPr>
              <p:blipFill>
                <a:blip r:embed="rId429"/>
                <a:stretch>
                  <a:fillRect/>
                </a:stretch>
              </p:blipFill>
              <p:spPr>
                <a:xfrm>
                  <a:off x="11214997" y="1911571"/>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4256" name="Freihand 174255">
                  <a:extLst>
                    <a:ext uri="{FF2B5EF4-FFF2-40B4-BE49-F238E27FC236}">
                      <a16:creationId xmlns:a16="http://schemas.microsoft.com/office/drawing/2014/main" id="{893C3ECE-9601-4414-979A-AAEF5D2765B5}"/>
                    </a:ext>
                  </a:extLst>
                </p14:cNvPr>
                <p14:cNvContentPartPr/>
                <p14:nvPr/>
              </p14:nvContentPartPr>
              <p14:xfrm>
                <a:off x="10912957" y="2004091"/>
                <a:ext cx="360" cy="360"/>
              </p14:xfrm>
            </p:contentPart>
          </mc:Choice>
          <mc:Fallback xmlns="">
            <p:pic>
              <p:nvPicPr>
                <p:cNvPr id="174256" name="Freihand 174255">
                  <a:extLst>
                    <a:ext uri="{FF2B5EF4-FFF2-40B4-BE49-F238E27FC236}">
                      <a16:creationId xmlns:a16="http://schemas.microsoft.com/office/drawing/2014/main" id="{893C3ECE-9601-4414-979A-AAEF5D2765B5}"/>
                    </a:ext>
                  </a:extLst>
                </p:cNvPr>
                <p:cNvPicPr/>
                <p:nvPr/>
              </p:nvPicPr>
              <p:blipFill>
                <a:blip r:embed="rId262"/>
                <a:stretch>
                  <a:fillRect/>
                </a:stretch>
              </p:blipFill>
              <p:spPr>
                <a:xfrm>
                  <a:off x="10908637" y="1999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74258" name="Freihand 174257">
                  <a:extLst>
                    <a:ext uri="{FF2B5EF4-FFF2-40B4-BE49-F238E27FC236}">
                      <a16:creationId xmlns:a16="http://schemas.microsoft.com/office/drawing/2014/main" id="{7CE886B3-968A-4053-975C-9F9570CE914F}"/>
                    </a:ext>
                  </a:extLst>
                </p14:cNvPr>
                <p14:cNvContentPartPr/>
                <p14:nvPr/>
              </p14:nvContentPartPr>
              <p14:xfrm>
                <a:off x="4378597" y="938851"/>
                <a:ext cx="4421880" cy="1192320"/>
              </p14:xfrm>
            </p:contentPart>
          </mc:Choice>
          <mc:Fallback xmlns="">
            <p:pic>
              <p:nvPicPr>
                <p:cNvPr id="174258" name="Freihand 174257">
                  <a:extLst>
                    <a:ext uri="{FF2B5EF4-FFF2-40B4-BE49-F238E27FC236}">
                      <a16:creationId xmlns:a16="http://schemas.microsoft.com/office/drawing/2014/main" id="{7CE886B3-968A-4053-975C-9F9570CE914F}"/>
                    </a:ext>
                  </a:extLst>
                </p:cNvPr>
                <p:cNvPicPr/>
                <p:nvPr/>
              </p:nvPicPr>
              <p:blipFill>
                <a:blip r:embed="rId432"/>
                <a:stretch>
                  <a:fillRect/>
                </a:stretch>
              </p:blipFill>
              <p:spPr>
                <a:xfrm>
                  <a:off x="4374277" y="934531"/>
                  <a:ext cx="443052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4259" name="Freihand 174258">
                  <a:extLst>
                    <a:ext uri="{FF2B5EF4-FFF2-40B4-BE49-F238E27FC236}">
                      <a16:creationId xmlns:a16="http://schemas.microsoft.com/office/drawing/2014/main" id="{3399C2CB-13E0-4495-8119-3584052FE17F}"/>
                    </a:ext>
                  </a:extLst>
                </p14:cNvPr>
                <p14:cNvContentPartPr/>
                <p14:nvPr/>
              </p14:nvContentPartPr>
              <p14:xfrm>
                <a:off x="4315597" y="2037211"/>
                <a:ext cx="183240" cy="202680"/>
              </p14:xfrm>
            </p:contentPart>
          </mc:Choice>
          <mc:Fallback xmlns="">
            <p:pic>
              <p:nvPicPr>
                <p:cNvPr id="174259" name="Freihand 174258">
                  <a:extLst>
                    <a:ext uri="{FF2B5EF4-FFF2-40B4-BE49-F238E27FC236}">
                      <a16:creationId xmlns:a16="http://schemas.microsoft.com/office/drawing/2014/main" id="{3399C2CB-13E0-4495-8119-3584052FE17F}"/>
                    </a:ext>
                  </a:extLst>
                </p:cNvPr>
                <p:cNvPicPr/>
                <p:nvPr/>
              </p:nvPicPr>
              <p:blipFill>
                <a:blip r:embed="rId434"/>
                <a:stretch>
                  <a:fillRect/>
                </a:stretch>
              </p:blipFill>
              <p:spPr>
                <a:xfrm>
                  <a:off x="4311277" y="2032891"/>
                  <a:ext cx="191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4261" name="Freihand 174260">
                  <a:extLst>
                    <a:ext uri="{FF2B5EF4-FFF2-40B4-BE49-F238E27FC236}">
                      <a16:creationId xmlns:a16="http://schemas.microsoft.com/office/drawing/2014/main" id="{5976310C-039D-4777-8084-E9D582849AA1}"/>
                    </a:ext>
                  </a:extLst>
                </p14:cNvPr>
                <p14:cNvContentPartPr/>
                <p14:nvPr/>
              </p14:nvContentPartPr>
              <p14:xfrm>
                <a:off x="4377877" y="2114971"/>
                <a:ext cx="150480" cy="131400"/>
              </p14:xfrm>
            </p:contentPart>
          </mc:Choice>
          <mc:Fallback xmlns="">
            <p:pic>
              <p:nvPicPr>
                <p:cNvPr id="174261" name="Freihand 174260">
                  <a:extLst>
                    <a:ext uri="{FF2B5EF4-FFF2-40B4-BE49-F238E27FC236}">
                      <a16:creationId xmlns:a16="http://schemas.microsoft.com/office/drawing/2014/main" id="{5976310C-039D-4777-8084-E9D582849AA1}"/>
                    </a:ext>
                  </a:extLst>
                </p:cNvPr>
                <p:cNvPicPr/>
                <p:nvPr/>
              </p:nvPicPr>
              <p:blipFill>
                <a:blip r:embed="rId436"/>
                <a:stretch>
                  <a:fillRect/>
                </a:stretch>
              </p:blipFill>
              <p:spPr>
                <a:xfrm>
                  <a:off x="4373557" y="2110651"/>
                  <a:ext cx="159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74262" name="Freihand 174261">
                  <a:extLst>
                    <a:ext uri="{FF2B5EF4-FFF2-40B4-BE49-F238E27FC236}">
                      <a16:creationId xmlns:a16="http://schemas.microsoft.com/office/drawing/2014/main" id="{013B6E95-366E-4B19-A434-2C5CA5E0AC26}"/>
                    </a:ext>
                  </a:extLst>
                </p14:cNvPr>
                <p14:cNvContentPartPr/>
                <p14:nvPr/>
              </p14:nvContentPartPr>
              <p14:xfrm>
                <a:off x="4535197" y="2117851"/>
                <a:ext cx="67320" cy="97200"/>
              </p14:xfrm>
            </p:contentPart>
          </mc:Choice>
          <mc:Fallback xmlns="">
            <p:pic>
              <p:nvPicPr>
                <p:cNvPr id="174262" name="Freihand 174261">
                  <a:extLst>
                    <a:ext uri="{FF2B5EF4-FFF2-40B4-BE49-F238E27FC236}">
                      <a16:creationId xmlns:a16="http://schemas.microsoft.com/office/drawing/2014/main" id="{013B6E95-366E-4B19-A434-2C5CA5E0AC26}"/>
                    </a:ext>
                  </a:extLst>
                </p:cNvPr>
                <p:cNvPicPr/>
                <p:nvPr/>
              </p:nvPicPr>
              <p:blipFill>
                <a:blip r:embed="rId438"/>
                <a:stretch>
                  <a:fillRect/>
                </a:stretch>
              </p:blipFill>
              <p:spPr>
                <a:xfrm>
                  <a:off x="4530877" y="2113531"/>
                  <a:ext cx="75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74263" name="Freihand 174262">
                  <a:extLst>
                    <a:ext uri="{FF2B5EF4-FFF2-40B4-BE49-F238E27FC236}">
                      <a16:creationId xmlns:a16="http://schemas.microsoft.com/office/drawing/2014/main" id="{4DAF23AB-FAB9-4580-A058-F6D0496C55A2}"/>
                    </a:ext>
                  </a:extLst>
                </p14:cNvPr>
                <p14:cNvContentPartPr/>
                <p14:nvPr/>
              </p14:nvContentPartPr>
              <p14:xfrm>
                <a:off x="4580557" y="2116411"/>
                <a:ext cx="98640" cy="81000"/>
              </p14:xfrm>
            </p:contentPart>
          </mc:Choice>
          <mc:Fallback xmlns="">
            <p:pic>
              <p:nvPicPr>
                <p:cNvPr id="174263" name="Freihand 174262">
                  <a:extLst>
                    <a:ext uri="{FF2B5EF4-FFF2-40B4-BE49-F238E27FC236}">
                      <a16:creationId xmlns:a16="http://schemas.microsoft.com/office/drawing/2014/main" id="{4DAF23AB-FAB9-4580-A058-F6D0496C55A2}"/>
                    </a:ext>
                  </a:extLst>
                </p:cNvPr>
                <p:cNvPicPr/>
                <p:nvPr/>
              </p:nvPicPr>
              <p:blipFill>
                <a:blip r:embed="rId440"/>
                <a:stretch>
                  <a:fillRect/>
                </a:stretch>
              </p:blipFill>
              <p:spPr>
                <a:xfrm>
                  <a:off x="4576237" y="2112091"/>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74264" name="Freihand 174263">
                  <a:extLst>
                    <a:ext uri="{FF2B5EF4-FFF2-40B4-BE49-F238E27FC236}">
                      <a16:creationId xmlns:a16="http://schemas.microsoft.com/office/drawing/2014/main" id="{ED034DC8-6DF0-4134-BCA6-FA4740DED39E}"/>
                    </a:ext>
                  </a:extLst>
                </p14:cNvPr>
                <p14:cNvContentPartPr/>
                <p14:nvPr/>
              </p14:nvContentPartPr>
              <p14:xfrm>
                <a:off x="4658317" y="2199571"/>
                <a:ext cx="23040" cy="64440"/>
              </p14:xfrm>
            </p:contentPart>
          </mc:Choice>
          <mc:Fallback xmlns="">
            <p:pic>
              <p:nvPicPr>
                <p:cNvPr id="174264" name="Freihand 174263">
                  <a:extLst>
                    <a:ext uri="{FF2B5EF4-FFF2-40B4-BE49-F238E27FC236}">
                      <a16:creationId xmlns:a16="http://schemas.microsoft.com/office/drawing/2014/main" id="{ED034DC8-6DF0-4134-BCA6-FA4740DED39E}"/>
                    </a:ext>
                  </a:extLst>
                </p:cNvPr>
                <p:cNvPicPr/>
                <p:nvPr/>
              </p:nvPicPr>
              <p:blipFill>
                <a:blip r:embed="rId442"/>
                <a:stretch>
                  <a:fillRect/>
                </a:stretch>
              </p:blipFill>
              <p:spPr>
                <a:xfrm>
                  <a:off x="4653997" y="2195251"/>
                  <a:ext cx="3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74265" name="Freihand 174264">
                  <a:extLst>
                    <a:ext uri="{FF2B5EF4-FFF2-40B4-BE49-F238E27FC236}">
                      <a16:creationId xmlns:a16="http://schemas.microsoft.com/office/drawing/2014/main" id="{019B4DF4-0080-4DAB-A43A-71C6A64FA5B6}"/>
                    </a:ext>
                  </a:extLst>
                </p14:cNvPr>
                <p14:cNvContentPartPr/>
                <p14:nvPr/>
              </p14:nvContentPartPr>
              <p14:xfrm>
                <a:off x="4690717" y="2108491"/>
                <a:ext cx="73800" cy="117360"/>
              </p14:xfrm>
            </p:contentPart>
          </mc:Choice>
          <mc:Fallback xmlns="">
            <p:pic>
              <p:nvPicPr>
                <p:cNvPr id="174265" name="Freihand 174264">
                  <a:extLst>
                    <a:ext uri="{FF2B5EF4-FFF2-40B4-BE49-F238E27FC236}">
                      <a16:creationId xmlns:a16="http://schemas.microsoft.com/office/drawing/2014/main" id="{019B4DF4-0080-4DAB-A43A-71C6A64FA5B6}"/>
                    </a:ext>
                  </a:extLst>
                </p:cNvPr>
                <p:cNvPicPr/>
                <p:nvPr/>
              </p:nvPicPr>
              <p:blipFill>
                <a:blip r:embed="rId444"/>
                <a:stretch>
                  <a:fillRect/>
                </a:stretch>
              </p:blipFill>
              <p:spPr>
                <a:xfrm>
                  <a:off x="4686397" y="2104171"/>
                  <a:ext cx="82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74266" name="Freihand 174265">
                  <a:extLst>
                    <a:ext uri="{FF2B5EF4-FFF2-40B4-BE49-F238E27FC236}">
                      <a16:creationId xmlns:a16="http://schemas.microsoft.com/office/drawing/2014/main" id="{DE03B9C9-4579-485E-A11A-547D2F71C3E2}"/>
                    </a:ext>
                  </a:extLst>
                </p14:cNvPr>
                <p14:cNvContentPartPr/>
                <p14:nvPr/>
              </p14:nvContentPartPr>
              <p14:xfrm>
                <a:off x="4752277" y="2085091"/>
                <a:ext cx="92880" cy="164160"/>
              </p14:xfrm>
            </p:contentPart>
          </mc:Choice>
          <mc:Fallback xmlns="">
            <p:pic>
              <p:nvPicPr>
                <p:cNvPr id="174266" name="Freihand 174265">
                  <a:extLst>
                    <a:ext uri="{FF2B5EF4-FFF2-40B4-BE49-F238E27FC236}">
                      <a16:creationId xmlns:a16="http://schemas.microsoft.com/office/drawing/2014/main" id="{DE03B9C9-4579-485E-A11A-547D2F71C3E2}"/>
                    </a:ext>
                  </a:extLst>
                </p:cNvPr>
                <p:cNvPicPr/>
                <p:nvPr/>
              </p:nvPicPr>
              <p:blipFill>
                <a:blip r:embed="rId446"/>
                <a:stretch>
                  <a:fillRect/>
                </a:stretch>
              </p:blipFill>
              <p:spPr>
                <a:xfrm>
                  <a:off x="4747957" y="2080771"/>
                  <a:ext cx="101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74318" name="Freihand 174317">
                  <a:extLst>
                    <a:ext uri="{FF2B5EF4-FFF2-40B4-BE49-F238E27FC236}">
                      <a16:creationId xmlns:a16="http://schemas.microsoft.com/office/drawing/2014/main" id="{4E6466DE-89A7-4549-A8C3-7145C6372E28}"/>
                    </a:ext>
                  </a:extLst>
                </p14:cNvPr>
                <p14:cNvContentPartPr/>
                <p14:nvPr/>
              </p14:nvContentPartPr>
              <p14:xfrm>
                <a:off x="5035597" y="2145211"/>
                <a:ext cx="119520" cy="124200"/>
              </p14:xfrm>
            </p:contentPart>
          </mc:Choice>
          <mc:Fallback xmlns="">
            <p:pic>
              <p:nvPicPr>
                <p:cNvPr id="174318" name="Freihand 174317">
                  <a:extLst>
                    <a:ext uri="{FF2B5EF4-FFF2-40B4-BE49-F238E27FC236}">
                      <a16:creationId xmlns:a16="http://schemas.microsoft.com/office/drawing/2014/main" id="{4E6466DE-89A7-4549-A8C3-7145C6372E28}"/>
                    </a:ext>
                  </a:extLst>
                </p:cNvPr>
                <p:cNvPicPr/>
                <p:nvPr/>
              </p:nvPicPr>
              <p:blipFill>
                <a:blip r:embed="rId448"/>
                <a:stretch>
                  <a:fillRect/>
                </a:stretch>
              </p:blipFill>
              <p:spPr>
                <a:xfrm>
                  <a:off x="5031277" y="2140891"/>
                  <a:ext cx="12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74319" name="Freihand 174318">
                  <a:extLst>
                    <a:ext uri="{FF2B5EF4-FFF2-40B4-BE49-F238E27FC236}">
                      <a16:creationId xmlns:a16="http://schemas.microsoft.com/office/drawing/2014/main" id="{0B7A752E-91F3-485B-B269-6025A2D9FA59}"/>
                    </a:ext>
                  </a:extLst>
                </p14:cNvPr>
                <p14:cNvContentPartPr/>
                <p14:nvPr/>
              </p14:nvContentPartPr>
              <p14:xfrm>
                <a:off x="5154757" y="2199571"/>
                <a:ext cx="32760" cy="97200"/>
              </p14:xfrm>
            </p:contentPart>
          </mc:Choice>
          <mc:Fallback xmlns="">
            <p:pic>
              <p:nvPicPr>
                <p:cNvPr id="174319" name="Freihand 174318">
                  <a:extLst>
                    <a:ext uri="{FF2B5EF4-FFF2-40B4-BE49-F238E27FC236}">
                      <a16:creationId xmlns:a16="http://schemas.microsoft.com/office/drawing/2014/main" id="{0B7A752E-91F3-485B-B269-6025A2D9FA59}"/>
                    </a:ext>
                  </a:extLst>
                </p:cNvPr>
                <p:cNvPicPr/>
                <p:nvPr/>
              </p:nvPicPr>
              <p:blipFill>
                <a:blip r:embed="rId450"/>
                <a:stretch>
                  <a:fillRect/>
                </a:stretch>
              </p:blipFill>
              <p:spPr>
                <a:xfrm>
                  <a:off x="5150437" y="2195251"/>
                  <a:ext cx="41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74320" name="Freihand 174319">
                  <a:extLst>
                    <a:ext uri="{FF2B5EF4-FFF2-40B4-BE49-F238E27FC236}">
                      <a16:creationId xmlns:a16="http://schemas.microsoft.com/office/drawing/2014/main" id="{E34A30C0-A77D-41B3-84ED-7308405563D0}"/>
                    </a:ext>
                  </a:extLst>
                </p14:cNvPr>
                <p14:cNvContentPartPr/>
                <p14:nvPr/>
              </p14:nvContentPartPr>
              <p14:xfrm>
                <a:off x="5238637" y="2108491"/>
                <a:ext cx="75240" cy="144000"/>
              </p14:xfrm>
            </p:contentPart>
          </mc:Choice>
          <mc:Fallback xmlns="">
            <p:pic>
              <p:nvPicPr>
                <p:cNvPr id="174320" name="Freihand 174319">
                  <a:extLst>
                    <a:ext uri="{FF2B5EF4-FFF2-40B4-BE49-F238E27FC236}">
                      <a16:creationId xmlns:a16="http://schemas.microsoft.com/office/drawing/2014/main" id="{E34A30C0-A77D-41B3-84ED-7308405563D0}"/>
                    </a:ext>
                  </a:extLst>
                </p:cNvPr>
                <p:cNvPicPr/>
                <p:nvPr/>
              </p:nvPicPr>
              <p:blipFill>
                <a:blip r:embed="rId452"/>
                <a:stretch>
                  <a:fillRect/>
                </a:stretch>
              </p:blipFill>
              <p:spPr>
                <a:xfrm>
                  <a:off x="5234317" y="2104171"/>
                  <a:ext cx="8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4321" name="Freihand 174320">
                  <a:extLst>
                    <a:ext uri="{FF2B5EF4-FFF2-40B4-BE49-F238E27FC236}">
                      <a16:creationId xmlns:a16="http://schemas.microsoft.com/office/drawing/2014/main" id="{D1CA26C2-B775-4CD5-9B6C-0552E9E99B6E}"/>
                    </a:ext>
                  </a:extLst>
                </p14:cNvPr>
                <p14:cNvContentPartPr/>
                <p14:nvPr/>
              </p14:nvContentPartPr>
              <p14:xfrm>
                <a:off x="5258437" y="2108491"/>
                <a:ext cx="91080" cy="14400"/>
              </p14:xfrm>
            </p:contentPart>
          </mc:Choice>
          <mc:Fallback xmlns="">
            <p:pic>
              <p:nvPicPr>
                <p:cNvPr id="174321" name="Freihand 174320">
                  <a:extLst>
                    <a:ext uri="{FF2B5EF4-FFF2-40B4-BE49-F238E27FC236}">
                      <a16:creationId xmlns:a16="http://schemas.microsoft.com/office/drawing/2014/main" id="{D1CA26C2-B775-4CD5-9B6C-0552E9E99B6E}"/>
                    </a:ext>
                  </a:extLst>
                </p:cNvPr>
                <p:cNvPicPr/>
                <p:nvPr/>
              </p:nvPicPr>
              <p:blipFill>
                <a:blip r:embed="rId454"/>
                <a:stretch>
                  <a:fillRect/>
                </a:stretch>
              </p:blipFill>
              <p:spPr>
                <a:xfrm>
                  <a:off x="5254117" y="2104171"/>
                  <a:ext cx="9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74322" name="Freihand 174321">
                  <a:extLst>
                    <a:ext uri="{FF2B5EF4-FFF2-40B4-BE49-F238E27FC236}">
                      <a16:creationId xmlns:a16="http://schemas.microsoft.com/office/drawing/2014/main" id="{403B7D82-30FF-46DF-B232-1342AF9BB79C}"/>
                    </a:ext>
                  </a:extLst>
                </p14:cNvPr>
                <p14:cNvContentPartPr/>
                <p14:nvPr/>
              </p14:nvContentPartPr>
              <p14:xfrm>
                <a:off x="5325757" y="2097691"/>
                <a:ext cx="111600" cy="160200"/>
              </p14:xfrm>
            </p:contentPart>
          </mc:Choice>
          <mc:Fallback xmlns="">
            <p:pic>
              <p:nvPicPr>
                <p:cNvPr id="174322" name="Freihand 174321">
                  <a:extLst>
                    <a:ext uri="{FF2B5EF4-FFF2-40B4-BE49-F238E27FC236}">
                      <a16:creationId xmlns:a16="http://schemas.microsoft.com/office/drawing/2014/main" id="{403B7D82-30FF-46DF-B232-1342AF9BB79C}"/>
                    </a:ext>
                  </a:extLst>
                </p:cNvPr>
                <p:cNvPicPr/>
                <p:nvPr/>
              </p:nvPicPr>
              <p:blipFill>
                <a:blip r:embed="rId456"/>
                <a:stretch>
                  <a:fillRect/>
                </a:stretch>
              </p:blipFill>
              <p:spPr>
                <a:xfrm>
                  <a:off x="5321437" y="2093371"/>
                  <a:ext cx="120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74323" name="Freihand 174322">
                  <a:extLst>
                    <a:ext uri="{FF2B5EF4-FFF2-40B4-BE49-F238E27FC236}">
                      <a16:creationId xmlns:a16="http://schemas.microsoft.com/office/drawing/2014/main" id="{4D1CAD6A-24B2-4E86-B10F-CAD9328A2983}"/>
                    </a:ext>
                  </a:extLst>
                </p14:cNvPr>
                <p14:cNvContentPartPr/>
                <p14:nvPr/>
              </p14:nvContentPartPr>
              <p14:xfrm>
                <a:off x="5478037" y="2105971"/>
                <a:ext cx="67680" cy="118800"/>
              </p14:xfrm>
            </p:contentPart>
          </mc:Choice>
          <mc:Fallback xmlns="">
            <p:pic>
              <p:nvPicPr>
                <p:cNvPr id="174323" name="Freihand 174322">
                  <a:extLst>
                    <a:ext uri="{FF2B5EF4-FFF2-40B4-BE49-F238E27FC236}">
                      <a16:creationId xmlns:a16="http://schemas.microsoft.com/office/drawing/2014/main" id="{4D1CAD6A-24B2-4E86-B10F-CAD9328A2983}"/>
                    </a:ext>
                  </a:extLst>
                </p:cNvPr>
                <p:cNvPicPr/>
                <p:nvPr/>
              </p:nvPicPr>
              <p:blipFill>
                <a:blip r:embed="rId458"/>
                <a:stretch>
                  <a:fillRect/>
                </a:stretch>
              </p:blipFill>
              <p:spPr>
                <a:xfrm>
                  <a:off x="5473717" y="2101651"/>
                  <a:ext cx="7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4324" name="Freihand 174323">
                  <a:extLst>
                    <a:ext uri="{FF2B5EF4-FFF2-40B4-BE49-F238E27FC236}">
                      <a16:creationId xmlns:a16="http://schemas.microsoft.com/office/drawing/2014/main" id="{F6B9B023-AC46-401C-BE85-2E0311D1B0C9}"/>
                    </a:ext>
                  </a:extLst>
                </p14:cNvPr>
                <p14:cNvContentPartPr/>
                <p14:nvPr/>
              </p14:nvContentPartPr>
              <p14:xfrm>
                <a:off x="5405677" y="2045491"/>
                <a:ext cx="86760" cy="64800"/>
              </p14:xfrm>
            </p:contentPart>
          </mc:Choice>
          <mc:Fallback xmlns="">
            <p:pic>
              <p:nvPicPr>
                <p:cNvPr id="174324" name="Freihand 174323">
                  <a:extLst>
                    <a:ext uri="{FF2B5EF4-FFF2-40B4-BE49-F238E27FC236}">
                      <a16:creationId xmlns:a16="http://schemas.microsoft.com/office/drawing/2014/main" id="{F6B9B023-AC46-401C-BE85-2E0311D1B0C9}"/>
                    </a:ext>
                  </a:extLst>
                </p:cNvPr>
                <p:cNvPicPr/>
                <p:nvPr/>
              </p:nvPicPr>
              <p:blipFill>
                <a:blip r:embed="rId460"/>
                <a:stretch>
                  <a:fillRect/>
                </a:stretch>
              </p:blipFill>
              <p:spPr>
                <a:xfrm>
                  <a:off x="5401357" y="2041171"/>
                  <a:ext cx="95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74325" name="Freihand 174324">
                  <a:extLst>
                    <a:ext uri="{FF2B5EF4-FFF2-40B4-BE49-F238E27FC236}">
                      <a16:creationId xmlns:a16="http://schemas.microsoft.com/office/drawing/2014/main" id="{8F9EF0FD-685E-4EF8-8E97-A301DE22306D}"/>
                    </a:ext>
                  </a:extLst>
                </p14:cNvPr>
                <p14:cNvContentPartPr/>
                <p14:nvPr/>
              </p14:nvContentPartPr>
              <p14:xfrm>
                <a:off x="5511517" y="2174731"/>
                <a:ext cx="69840" cy="63000"/>
              </p14:xfrm>
            </p:contentPart>
          </mc:Choice>
          <mc:Fallback xmlns="">
            <p:pic>
              <p:nvPicPr>
                <p:cNvPr id="174325" name="Freihand 174324">
                  <a:extLst>
                    <a:ext uri="{FF2B5EF4-FFF2-40B4-BE49-F238E27FC236}">
                      <a16:creationId xmlns:a16="http://schemas.microsoft.com/office/drawing/2014/main" id="{8F9EF0FD-685E-4EF8-8E97-A301DE22306D}"/>
                    </a:ext>
                  </a:extLst>
                </p:cNvPr>
                <p:cNvPicPr/>
                <p:nvPr/>
              </p:nvPicPr>
              <p:blipFill>
                <a:blip r:embed="rId462"/>
                <a:stretch>
                  <a:fillRect/>
                </a:stretch>
              </p:blipFill>
              <p:spPr>
                <a:xfrm>
                  <a:off x="5507197" y="2170411"/>
                  <a:ext cx="78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74327" name="Freihand 174326">
                  <a:extLst>
                    <a:ext uri="{FF2B5EF4-FFF2-40B4-BE49-F238E27FC236}">
                      <a16:creationId xmlns:a16="http://schemas.microsoft.com/office/drawing/2014/main" id="{5DE33F47-5AB3-412E-899E-4C19026CFF62}"/>
                    </a:ext>
                  </a:extLst>
                </p14:cNvPr>
                <p14:cNvContentPartPr/>
                <p14:nvPr/>
              </p14:nvContentPartPr>
              <p14:xfrm>
                <a:off x="5073757" y="2511331"/>
                <a:ext cx="93960" cy="113040"/>
              </p14:xfrm>
            </p:contentPart>
          </mc:Choice>
          <mc:Fallback xmlns="">
            <p:pic>
              <p:nvPicPr>
                <p:cNvPr id="174327" name="Freihand 174326">
                  <a:extLst>
                    <a:ext uri="{FF2B5EF4-FFF2-40B4-BE49-F238E27FC236}">
                      <a16:creationId xmlns:a16="http://schemas.microsoft.com/office/drawing/2014/main" id="{5DE33F47-5AB3-412E-899E-4C19026CFF62}"/>
                    </a:ext>
                  </a:extLst>
                </p:cNvPr>
                <p:cNvPicPr/>
                <p:nvPr/>
              </p:nvPicPr>
              <p:blipFill>
                <a:blip r:embed="rId464"/>
                <a:stretch>
                  <a:fillRect/>
                </a:stretch>
              </p:blipFill>
              <p:spPr>
                <a:xfrm>
                  <a:off x="5069437" y="2507011"/>
                  <a:ext cx="102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4328" name="Freihand 174327">
                  <a:extLst>
                    <a:ext uri="{FF2B5EF4-FFF2-40B4-BE49-F238E27FC236}">
                      <a16:creationId xmlns:a16="http://schemas.microsoft.com/office/drawing/2014/main" id="{37AACCB6-B75D-4E30-AED6-1D53A4637F61}"/>
                    </a:ext>
                  </a:extLst>
                </p14:cNvPr>
                <p14:cNvContentPartPr/>
                <p14:nvPr/>
              </p14:nvContentPartPr>
              <p14:xfrm>
                <a:off x="5180677" y="2574691"/>
                <a:ext cx="17280" cy="101520"/>
              </p14:xfrm>
            </p:contentPart>
          </mc:Choice>
          <mc:Fallback xmlns="">
            <p:pic>
              <p:nvPicPr>
                <p:cNvPr id="174328" name="Freihand 174327">
                  <a:extLst>
                    <a:ext uri="{FF2B5EF4-FFF2-40B4-BE49-F238E27FC236}">
                      <a16:creationId xmlns:a16="http://schemas.microsoft.com/office/drawing/2014/main" id="{37AACCB6-B75D-4E30-AED6-1D53A4637F61}"/>
                    </a:ext>
                  </a:extLst>
                </p:cNvPr>
                <p:cNvPicPr/>
                <p:nvPr/>
              </p:nvPicPr>
              <p:blipFill>
                <a:blip r:embed="rId466"/>
                <a:stretch>
                  <a:fillRect/>
                </a:stretch>
              </p:blipFill>
              <p:spPr>
                <a:xfrm>
                  <a:off x="5176357" y="2570371"/>
                  <a:ext cx="25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74329" name="Freihand 174328">
                  <a:extLst>
                    <a:ext uri="{FF2B5EF4-FFF2-40B4-BE49-F238E27FC236}">
                      <a16:creationId xmlns:a16="http://schemas.microsoft.com/office/drawing/2014/main" id="{0C36BF7A-2FDB-4C70-B4A9-B448BCEC10CB}"/>
                    </a:ext>
                  </a:extLst>
                </p14:cNvPr>
                <p14:cNvContentPartPr/>
                <p14:nvPr/>
              </p14:nvContentPartPr>
              <p14:xfrm>
                <a:off x="5224237" y="2474611"/>
                <a:ext cx="96840" cy="139680"/>
              </p14:xfrm>
            </p:contentPart>
          </mc:Choice>
          <mc:Fallback xmlns="">
            <p:pic>
              <p:nvPicPr>
                <p:cNvPr id="174329" name="Freihand 174328">
                  <a:extLst>
                    <a:ext uri="{FF2B5EF4-FFF2-40B4-BE49-F238E27FC236}">
                      <a16:creationId xmlns:a16="http://schemas.microsoft.com/office/drawing/2014/main" id="{0C36BF7A-2FDB-4C70-B4A9-B448BCEC10CB}"/>
                    </a:ext>
                  </a:extLst>
                </p:cNvPr>
                <p:cNvPicPr/>
                <p:nvPr/>
              </p:nvPicPr>
              <p:blipFill>
                <a:blip r:embed="rId468"/>
                <a:stretch>
                  <a:fillRect/>
                </a:stretch>
              </p:blipFill>
              <p:spPr>
                <a:xfrm>
                  <a:off x="5219917" y="2470291"/>
                  <a:ext cx="105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4330" name="Freihand 174329">
                  <a:extLst>
                    <a:ext uri="{FF2B5EF4-FFF2-40B4-BE49-F238E27FC236}">
                      <a16:creationId xmlns:a16="http://schemas.microsoft.com/office/drawing/2014/main" id="{8E399015-DD9B-4156-B34A-0C1FDBF3DFBF}"/>
                    </a:ext>
                  </a:extLst>
                </p14:cNvPr>
                <p14:cNvContentPartPr/>
                <p14:nvPr/>
              </p14:nvContentPartPr>
              <p14:xfrm>
                <a:off x="5336917" y="2479291"/>
                <a:ext cx="95040" cy="167040"/>
              </p14:xfrm>
            </p:contentPart>
          </mc:Choice>
          <mc:Fallback xmlns="">
            <p:pic>
              <p:nvPicPr>
                <p:cNvPr id="174330" name="Freihand 174329">
                  <a:extLst>
                    <a:ext uri="{FF2B5EF4-FFF2-40B4-BE49-F238E27FC236}">
                      <a16:creationId xmlns:a16="http://schemas.microsoft.com/office/drawing/2014/main" id="{8E399015-DD9B-4156-B34A-0C1FDBF3DFBF}"/>
                    </a:ext>
                  </a:extLst>
                </p:cNvPr>
                <p:cNvPicPr/>
                <p:nvPr/>
              </p:nvPicPr>
              <p:blipFill>
                <a:blip r:embed="rId470"/>
                <a:stretch>
                  <a:fillRect/>
                </a:stretch>
              </p:blipFill>
              <p:spPr>
                <a:xfrm>
                  <a:off x="5332597" y="2474971"/>
                  <a:ext cx="103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74331" name="Freihand 174330">
                  <a:extLst>
                    <a:ext uri="{FF2B5EF4-FFF2-40B4-BE49-F238E27FC236}">
                      <a16:creationId xmlns:a16="http://schemas.microsoft.com/office/drawing/2014/main" id="{9F5323C4-A687-4CC7-95F9-E578B0D441AF}"/>
                    </a:ext>
                  </a:extLst>
                </p14:cNvPr>
                <p14:cNvContentPartPr/>
                <p14:nvPr/>
              </p14:nvContentPartPr>
              <p14:xfrm>
                <a:off x="5504677" y="2510611"/>
                <a:ext cx="66960" cy="107640"/>
              </p14:xfrm>
            </p:contentPart>
          </mc:Choice>
          <mc:Fallback xmlns="">
            <p:pic>
              <p:nvPicPr>
                <p:cNvPr id="174331" name="Freihand 174330">
                  <a:extLst>
                    <a:ext uri="{FF2B5EF4-FFF2-40B4-BE49-F238E27FC236}">
                      <a16:creationId xmlns:a16="http://schemas.microsoft.com/office/drawing/2014/main" id="{9F5323C4-A687-4CC7-95F9-E578B0D441AF}"/>
                    </a:ext>
                  </a:extLst>
                </p:cNvPr>
                <p:cNvPicPr/>
                <p:nvPr/>
              </p:nvPicPr>
              <p:blipFill>
                <a:blip r:embed="rId472"/>
                <a:stretch>
                  <a:fillRect/>
                </a:stretch>
              </p:blipFill>
              <p:spPr>
                <a:xfrm>
                  <a:off x="5500357" y="2506291"/>
                  <a:ext cx="75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4332" name="Freihand 174331">
                  <a:extLst>
                    <a:ext uri="{FF2B5EF4-FFF2-40B4-BE49-F238E27FC236}">
                      <a16:creationId xmlns:a16="http://schemas.microsoft.com/office/drawing/2014/main" id="{7DB359F5-429C-41E3-A44F-E5CE0C9F373B}"/>
                    </a:ext>
                  </a:extLst>
                </p14:cNvPr>
                <p14:cNvContentPartPr/>
                <p14:nvPr/>
              </p14:nvContentPartPr>
              <p14:xfrm>
                <a:off x="5466157" y="2453731"/>
                <a:ext cx="65160" cy="62280"/>
              </p14:xfrm>
            </p:contentPart>
          </mc:Choice>
          <mc:Fallback xmlns="">
            <p:pic>
              <p:nvPicPr>
                <p:cNvPr id="174332" name="Freihand 174331">
                  <a:extLst>
                    <a:ext uri="{FF2B5EF4-FFF2-40B4-BE49-F238E27FC236}">
                      <a16:creationId xmlns:a16="http://schemas.microsoft.com/office/drawing/2014/main" id="{7DB359F5-429C-41E3-A44F-E5CE0C9F373B}"/>
                    </a:ext>
                  </a:extLst>
                </p:cNvPr>
                <p:cNvPicPr/>
                <p:nvPr/>
              </p:nvPicPr>
              <p:blipFill>
                <a:blip r:embed="rId474"/>
                <a:stretch>
                  <a:fillRect/>
                </a:stretch>
              </p:blipFill>
              <p:spPr>
                <a:xfrm>
                  <a:off x="5461837" y="2449411"/>
                  <a:ext cx="73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4333" name="Freihand 174332">
                  <a:extLst>
                    <a:ext uri="{FF2B5EF4-FFF2-40B4-BE49-F238E27FC236}">
                      <a16:creationId xmlns:a16="http://schemas.microsoft.com/office/drawing/2014/main" id="{CE8D373F-7510-4C77-B6E0-A8106B68E62B}"/>
                    </a:ext>
                  </a:extLst>
                </p14:cNvPr>
                <p14:cNvContentPartPr/>
                <p14:nvPr/>
              </p14:nvContentPartPr>
              <p14:xfrm>
                <a:off x="5573077" y="2546611"/>
                <a:ext cx="61200" cy="71280"/>
              </p14:xfrm>
            </p:contentPart>
          </mc:Choice>
          <mc:Fallback xmlns="">
            <p:pic>
              <p:nvPicPr>
                <p:cNvPr id="174333" name="Freihand 174332">
                  <a:extLst>
                    <a:ext uri="{FF2B5EF4-FFF2-40B4-BE49-F238E27FC236}">
                      <a16:creationId xmlns:a16="http://schemas.microsoft.com/office/drawing/2014/main" id="{CE8D373F-7510-4C77-B6E0-A8106B68E62B}"/>
                    </a:ext>
                  </a:extLst>
                </p:cNvPr>
                <p:cNvPicPr/>
                <p:nvPr/>
              </p:nvPicPr>
              <p:blipFill>
                <a:blip r:embed="rId476"/>
                <a:stretch>
                  <a:fillRect/>
                </a:stretch>
              </p:blipFill>
              <p:spPr>
                <a:xfrm>
                  <a:off x="5568757" y="2542291"/>
                  <a:ext cx="69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4335" name="Freihand 174334">
                  <a:extLst>
                    <a:ext uri="{FF2B5EF4-FFF2-40B4-BE49-F238E27FC236}">
                      <a16:creationId xmlns:a16="http://schemas.microsoft.com/office/drawing/2014/main" id="{C5177BF1-E7C0-4F58-B9CB-13435BBF9E25}"/>
                    </a:ext>
                  </a:extLst>
                </p14:cNvPr>
                <p14:cNvContentPartPr/>
                <p14:nvPr/>
              </p14:nvContentPartPr>
              <p14:xfrm>
                <a:off x="5458237" y="2328811"/>
                <a:ext cx="3470040" cy="698040"/>
              </p14:xfrm>
            </p:contentPart>
          </mc:Choice>
          <mc:Fallback xmlns="">
            <p:pic>
              <p:nvPicPr>
                <p:cNvPr id="174335" name="Freihand 174334">
                  <a:extLst>
                    <a:ext uri="{FF2B5EF4-FFF2-40B4-BE49-F238E27FC236}">
                      <a16:creationId xmlns:a16="http://schemas.microsoft.com/office/drawing/2014/main" id="{C5177BF1-E7C0-4F58-B9CB-13435BBF9E25}"/>
                    </a:ext>
                  </a:extLst>
                </p:cNvPr>
                <p:cNvPicPr/>
                <p:nvPr/>
              </p:nvPicPr>
              <p:blipFill>
                <a:blip r:embed="rId478"/>
                <a:stretch>
                  <a:fillRect/>
                </a:stretch>
              </p:blipFill>
              <p:spPr>
                <a:xfrm>
                  <a:off x="5453917" y="2324491"/>
                  <a:ext cx="347868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4336" name="Freihand 174335">
                  <a:extLst>
                    <a:ext uri="{FF2B5EF4-FFF2-40B4-BE49-F238E27FC236}">
                      <a16:creationId xmlns:a16="http://schemas.microsoft.com/office/drawing/2014/main" id="{58CEA4DF-36AF-4677-93B9-1FBD96497329}"/>
                    </a:ext>
                  </a:extLst>
                </p14:cNvPr>
                <p14:cNvContentPartPr/>
                <p14:nvPr/>
              </p14:nvContentPartPr>
              <p14:xfrm>
                <a:off x="5391277" y="2272291"/>
                <a:ext cx="259200" cy="141840"/>
              </p14:xfrm>
            </p:contentPart>
          </mc:Choice>
          <mc:Fallback xmlns="">
            <p:pic>
              <p:nvPicPr>
                <p:cNvPr id="174336" name="Freihand 174335">
                  <a:extLst>
                    <a:ext uri="{FF2B5EF4-FFF2-40B4-BE49-F238E27FC236}">
                      <a16:creationId xmlns:a16="http://schemas.microsoft.com/office/drawing/2014/main" id="{58CEA4DF-36AF-4677-93B9-1FBD96497329}"/>
                    </a:ext>
                  </a:extLst>
                </p:cNvPr>
                <p:cNvPicPr/>
                <p:nvPr/>
              </p:nvPicPr>
              <p:blipFill>
                <a:blip r:embed="rId480"/>
                <a:stretch>
                  <a:fillRect/>
                </a:stretch>
              </p:blipFill>
              <p:spPr>
                <a:xfrm>
                  <a:off x="5386957" y="2267971"/>
                  <a:ext cx="267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4338" name="Freihand 174337">
                  <a:extLst>
                    <a:ext uri="{FF2B5EF4-FFF2-40B4-BE49-F238E27FC236}">
                      <a16:creationId xmlns:a16="http://schemas.microsoft.com/office/drawing/2014/main" id="{8F7A9B00-6E35-45A3-95C2-42D400B60E6F}"/>
                    </a:ext>
                  </a:extLst>
                </p14:cNvPr>
                <p14:cNvContentPartPr/>
                <p14:nvPr/>
              </p14:nvContentPartPr>
              <p14:xfrm>
                <a:off x="9161557" y="2904811"/>
                <a:ext cx="119520" cy="136080"/>
              </p14:xfrm>
            </p:contentPart>
          </mc:Choice>
          <mc:Fallback xmlns="">
            <p:pic>
              <p:nvPicPr>
                <p:cNvPr id="174338" name="Freihand 174337">
                  <a:extLst>
                    <a:ext uri="{FF2B5EF4-FFF2-40B4-BE49-F238E27FC236}">
                      <a16:creationId xmlns:a16="http://schemas.microsoft.com/office/drawing/2014/main" id="{8F7A9B00-6E35-45A3-95C2-42D400B60E6F}"/>
                    </a:ext>
                  </a:extLst>
                </p:cNvPr>
                <p:cNvPicPr/>
                <p:nvPr/>
              </p:nvPicPr>
              <p:blipFill>
                <a:blip r:embed="rId482"/>
                <a:stretch>
                  <a:fillRect/>
                </a:stretch>
              </p:blipFill>
              <p:spPr>
                <a:xfrm>
                  <a:off x="9157237" y="2900491"/>
                  <a:ext cx="128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4339" name="Freihand 174338">
                  <a:extLst>
                    <a:ext uri="{FF2B5EF4-FFF2-40B4-BE49-F238E27FC236}">
                      <a16:creationId xmlns:a16="http://schemas.microsoft.com/office/drawing/2014/main" id="{F943696F-EF1A-477A-9196-B3E842595DEF}"/>
                    </a:ext>
                  </a:extLst>
                </p14:cNvPr>
                <p14:cNvContentPartPr/>
                <p14:nvPr/>
              </p14:nvContentPartPr>
              <p14:xfrm>
                <a:off x="9328237" y="2907691"/>
                <a:ext cx="83160" cy="107280"/>
              </p14:xfrm>
            </p:contentPart>
          </mc:Choice>
          <mc:Fallback xmlns="">
            <p:pic>
              <p:nvPicPr>
                <p:cNvPr id="174339" name="Freihand 174338">
                  <a:extLst>
                    <a:ext uri="{FF2B5EF4-FFF2-40B4-BE49-F238E27FC236}">
                      <a16:creationId xmlns:a16="http://schemas.microsoft.com/office/drawing/2014/main" id="{F943696F-EF1A-477A-9196-B3E842595DEF}"/>
                    </a:ext>
                  </a:extLst>
                </p:cNvPr>
                <p:cNvPicPr/>
                <p:nvPr/>
              </p:nvPicPr>
              <p:blipFill>
                <a:blip r:embed="rId484"/>
                <a:stretch>
                  <a:fillRect/>
                </a:stretch>
              </p:blipFill>
              <p:spPr>
                <a:xfrm>
                  <a:off x="9323917" y="2903371"/>
                  <a:ext cx="91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4340" name="Freihand 174339">
                  <a:extLst>
                    <a:ext uri="{FF2B5EF4-FFF2-40B4-BE49-F238E27FC236}">
                      <a16:creationId xmlns:a16="http://schemas.microsoft.com/office/drawing/2014/main" id="{BC04AD34-1349-4DF5-8EF6-F775C37884E8}"/>
                    </a:ext>
                  </a:extLst>
                </p14:cNvPr>
                <p14:cNvContentPartPr/>
                <p14:nvPr/>
              </p14:nvContentPartPr>
              <p14:xfrm>
                <a:off x="9433357" y="2882131"/>
                <a:ext cx="100080" cy="118080"/>
              </p14:xfrm>
            </p:contentPart>
          </mc:Choice>
          <mc:Fallback xmlns="">
            <p:pic>
              <p:nvPicPr>
                <p:cNvPr id="174340" name="Freihand 174339">
                  <a:extLst>
                    <a:ext uri="{FF2B5EF4-FFF2-40B4-BE49-F238E27FC236}">
                      <a16:creationId xmlns:a16="http://schemas.microsoft.com/office/drawing/2014/main" id="{BC04AD34-1349-4DF5-8EF6-F775C37884E8}"/>
                    </a:ext>
                  </a:extLst>
                </p:cNvPr>
                <p:cNvPicPr/>
                <p:nvPr/>
              </p:nvPicPr>
              <p:blipFill>
                <a:blip r:embed="rId486"/>
                <a:stretch>
                  <a:fillRect/>
                </a:stretch>
              </p:blipFill>
              <p:spPr>
                <a:xfrm>
                  <a:off x="9429037" y="2877811"/>
                  <a:ext cx="108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74341" name="Freihand 174340">
                  <a:extLst>
                    <a:ext uri="{FF2B5EF4-FFF2-40B4-BE49-F238E27FC236}">
                      <a16:creationId xmlns:a16="http://schemas.microsoft.com/office/drawing/2014/main" id="{1C1ED493-0591-4079-85A2-0BD1E9C749CF}"/>
                    </a:ext>
                  </a:extLst>
                </p14:cNvPr>
                <p14:cNvContentPartPr/>
                <p14:nvPr/>
              </p14:nvContentPartPr>
              <p14:xfrm>
                <a:off x="9514357" y="2967091"/>
                <a:ext cx="35280" cy="64080"/>
              </p14:xfrm>
            </p:contentPart>
          </mc:Choice>
          <mc:Fallback xmlns="">
            <p:pic>
              <p:nvPicPr>
                <p:cNvPr id="174341" name="Freihand 174340">
                  <a:extLst>
                    <a:ext uri="{FF2B5EF4-FFF2-40B4-BE49-F238E27FC236}">
                      <a16:creationId xmlns:a16="http://schemas.microsoft.com/office/drawing/2014/main" id="{1C1ED493-0591-4079-85A2-0BD1E9C749CF}"/>
                    </a:ext>
                  </a:extLst>
                </p:cNvPr>
                <p:cNvPicPr/>
                <p:nvPr/>
              </p:nvPicPr>
              <p:blipFill>
                <a:blip r:embed="rId488"/>
                <a:stretch>
                  <a:fillRect/>
                </a:stretch>
              </p:blipFill>
              <p:spPr>
                <a:xfrm>
                  <a:off x="9510037" y="2962771"/>
                  <a:ext cx="43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74342" name="Freihand 174341">
                  <a:extLst>
                    <a:ext uri="{FF2B5EF4-FFF2-40B4-BE49-F238E27FC236}">
                      <a16:creationId xmlns:a16="http://schemas.microsoft.com/office/drawing/2014/main" id="{895D17B9-C88B-4130-BDA2-E6DAE3111667}"/>
                    </a:ext>
                  </a:extLst>
                </p14:cNvPr>
                <p14:cNvContentPartPr/>
                <p14:nvPr/>
              </p14:nvContentPartPr>
              <p14:xfrm>
                <a:off x="9585637" y="2867371"/>
                <a:ext cx="106560" cy="129600"/>
              </p14:xfrm>
            </p:contentPart>
          </mc:Choice>
          <mc:Fallback xmlns="">
            <p:pic>
              <p:nvPicPr>
                <p:cNvPr id="174342" name="Freihand 174341">
                  <a:extLst>
                    <a:ext uri="{FF2B5EF4-FFF2-40B4-BE49-F238E27FC236}">
                      <a16:creationId xmlns:a16="http://schemas.microsoft.com/office/drawing/2014/main" id="{895D17B9-C88B-4130-BDA2-E6DAE3111667}"/>
                    </a:ext>
                  </a:extLst>
                </p:cNvPr>
                <p:cNvPicPr/>
                <p:nvPr/>
              </p:nvPicPr>
              <p:blipFill>
                <a:blip r:embed="rId490"/>
                <a:stretch>
                  <a:fillRect/>
                </a:stretch>
              </p:blipFill>
              <p:spPr>
                <a:xfrm>
                  <a:off x="9581317" y="2863051"/>
                  <a:ext cx="11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74343" name="Freihand 174342">
                  <a:extLst>
                    <a:ext uri="{FF2B5EF4-FFF2-40B4-BE49-F238E27FC236}">
                      <a16:creationId xmlns:a16="http://schemas.microsoft.com/office/drawing/2014/main" id="{8B98BFE2-FFE5-43A1-B319-ABF985365D08}"/>
                    </a:ext>
                  </a:extLst>
                </p14:cNvPr>
                <p14:cNvContentPartPr/>
                <p14:nvPr/>
              </p14:nvContentPartPr>
              <p14:xfrm>
                <a:off x="9723877" y="2867371"/>
                <a:ext cx="102600" cy="138240"/>
              </p14:xfrm>
            </p:contentPart>
          </mc:Choice>
          <mc:Fallback xmlns="">
            <p:pic>
              <p:nvPicPr>
                <p:cNvPr id="174343" name="Freihand 174342">
                  <a:extLst>
                    <a:ext uri="{FF2B5EF4-FFF2-40B4-BE49-F238E27FC236}">
                      <a16:creationId xmlns:a16="http://schemas.microsoft.com/office/drawing/2014/main" id="{8B98BFE2-FFE5-43A1-B319-ABF985365D08}"/>
                    </a:ext>
                  </a:extLst>
                </p:cNvPr>
                <p:cNvPicPr/>
                <p:nvPr/>
              </p:nvPicPr>
              <p:blipFill>
                <a:blip r:embed="rId492"/>
                <a:stretch>
                  <a:fillRect/>
                </a:stretch>
              </p:blipFill>
              <p:spPr>
                <a:xfrm>
                  <a:off x="9719557" y="2863051"/>
                  <a:ext cx="111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74344" name="Freihand 174343">
                  <a:extLst>
                    <a:ext uri="{FF2B5EF4-FFF2-40B4-BE49-F238E27FC236}">
                      <a16:creationId xmlns:a16="http://schemas.microsoft.com/office/drawing/2014/main" id="{43B4EC8C-94FD-465D-AC92-4F68CC29CBB3}"/>
                    </a:ext>
                  </a:extLst>
                </p14:cNvPr>
                <p14:cNvContentPartPr/>
                <p14:nvPr/>
              </p14:nvContentPartPr>
              <p14:xfrm>
                <a:off x="9893437" y="2904091"/>
                <a:ext cx="86760" cy="7920"/>
              </p14:xfrm>
            </p:contentPart>
          </mc:Choice>
          <mc:Fallback xmlns="">
            <p:pic>
              <p:nvPicPr>
                <p:cNvPr id="174344" name="Freihand 174343">
                  <a:extLst>
                    <a:ext uri="{FF2B5EF4-FFF2-40B4-BE49-F238E27FC236}">
                      <a16:creationId xmlns:a16="http://schemas.microsoft.com/office/drawing/2014/main" id="{43B4EC8C-94FD-465D-AC92-4F68CC29CBB3}"/>
                    </a:ext>
                  </a:extLst>
                </p:cNvPr>
                <p:cNvPicPr/>
                <p:nvPr/>
              </p:nvPicPr>
              <p:blipFill>
                <a:blip r:embed="rId494"/>
                <a:stretch>
                  <a:fillRect/>
                </a:stretch>
              </p:blipFill>
              <p:spPr>
                <a:xfrm>
                  <a:off x="9889117" y="2899771"/>
                  <a:ext cx="95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74345" name="Freihand 174344">
                  <a:extLst>
                    <a:ext uri="{FF2B5EF4-FFF2-40B4-BE49-F238E27FC236}">
                      <a16:creationId xmlns:a16="http://schemas.microsoft.com/office/drawing/2014/main" id="{7D173F13-E376-4D7D-AA6F-B27206AEE466}"/>
                    </a:ext>
                  </a:extLst>
                </p14:cNvPr>
                <p14:cNvContentPartPr/>
                <p14:nvPr/>
              </p14:nvContentPartPr>
              <p14:xfrm>
                <a:off x="10102957" y="2864131"/>
                <a:ext cx="115200" cy="75960"/>
              </p14:xfrm>
            </p:contentPart>
          </mc:Choice>
          <mc:Fallback xmlns="">
            <p:pic>
              <p:nvPicPr>
                <p:cNvPr id="174345" name="Freihand 174344">
                  <a:extLst>
                    <a:ext uri="{FF2B5EF4-FFF2-40B4-BE49-F238E27FC236}">
                      <a16:creationId xmlns:a16="http://schemas.microsoft.com/office/drawing/2014/main" id="{7D173F13-E376-4D7D-AA6F-B27206AEE466}"/>
                    </a:ext>
                  </a:extLst>
                </p:cNvPr>
                <p:cNvPicPr/>
                <p:nvPr/>
              </p:nvPicPr>
              <p:blipFill>
                <a:blip r:embed="rId496"/>
                <a:stretch>
                  <a:fillRect/>
                </a:stretch>
              </p:blipFill>
              <p:spPr>
                <a:xfrm>
                  <a:off x="10098637" y="2859811"/>
                  <a:ext cx="123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74346" name="Freihand 174345">
                  <a:extLst>
                    <a:ext uri="{FF2B5EF4-FFF2-40B4-BE49-F238E27FC236}">
                      <a16:creationId xmlns:a16="http://schemas.microsoft.com/office/drawing/2014/main" id="{28AC848A-7840-40DA-B5F2-6ECF66B4EEB5}"/>
                    </a:ext>
                  </a:extLst>
                </p14:cNvPr>
                <p14:cNvContentPartPr/>
                <p14:nvPr/>
              </p14:nvContentPartPr>
              <p14:xfrm>
                <a:off x="10245157" y="2841811"/>
                <a:ext cx="91440" cy="91080"/>
              </p14:xfrm>
            </p:contentPart>
          </mc:Choice>
          <mc:Fallback xmlns="">
            <p:pic>
              <p:nvPicPr>
                <p:cNvPr id="174346" name="Freihand 174345">
                  <a:extLst>
                    <a:ext uri="{FF2B5EF4-FFF2-40B4-BE49-F238E27FC236}">
                      <a16:creationId xmlns:a16="http://schemas.microsoft.com/office/drawing/2014/main" id="{28AC848A-7840-40DA-B5F2-6ECF66B4EEB5}"/>
                    </a:ext>
                  </a:extLst>
                </p:cNvPr>
                <p:cNvPicPr/>
                <p:nvPr/>
              </p:nvPicPr>
              <p:blipFill>
                <a:blip r:embed="rId498"/>
                <a:stretch>
                  <a:fillRect/>
                </a:stretch>
              </p:blipFill>
              <p:spPr>
                <a:xfrm>
                  <a:off x="10240837" y="2837491"/>
                  <a:ext cx="100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74347" name="Freihand 174346">
                  <a:extLst>
                    <a:ext uri="{FF2B5EF4-FFF2-40B4-BE49-F238E27FC236}">
                      <a16:creationId xmlns:a16="http://schemas.microsoft.com/office/drawing/2014/main" id="{CC79DAAF-B93E-45D0-B2ED-A7D5DB97540C}"/>
                    </a:ext>
                  </a:extLst>
                </p14:cNvPr>
                <p14:cNvContentPartPr/>
                <p14:nvPr/>
              </p14:nvContentPartPr>
              <p14:xfrm>
                <a:off x="10368277" y="2847211"/>
                <a:ext cx="112320" cy="87120"/>
              </p14:xfrm>
            </p:contentPart>
          </mc:Choice>
          <mc:Fallback xmlns="">
            <p:pic>
              <p:nvPicPr>
                <p:cNvPr id="174347" name="Freihand 174346">
                  <a:extLst>
                    <a:ext uri="{FF2B5EF4-FFF2-40B4-BE49-F238E27FC236}">
                      <a16:creationId xmlns:a16="http://schemas.microsoft.com/office/drawing/2014/main" id="{CC79DAAF-B93E-45D0-B2ED-A7D5DB97540C}"/>
                    </a:ext>
                  </a:extLst>
                </p:cNvPr>
                <p:cNvPicPr/>
                <p:nvPr/>
              </p:nvPicPr>
              <p:blipFill>
                <a:blip r:embed="rId500"/>
                <a:stretch>
                  <a:fillRect/>
                </a:stretch>
              </p:blipFill>
              <p:spPr>
                <a:xfrm>
                  <a:off x="10363957" y="2842891"/>
                  <a:ext cx="120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74348" name="Freihand 174347">
                  <a:extLst>
                    <a:ext uri="{FF2B5EF4-FFF2-40B4-BE49-F238E27FC236}">
                      <a16:creationId xmlns:a16="http://schemas.microsoft.com/office/drawing/2014/main" id="{D059447A-93A9-489D-9D33-93B5F19E1C53}"/>
                    </a:ext>
                  </a:extLst>
                </p14:cNvPr>
                <p14:cNvContentPartPr/>
                <p14:nvPr/>
              </p14:nvContentPartPr>
              <p14:xfrm>
                <a:off x="9155797" y="3051331"/>
                <a:ext cx="1509120" cy="91440"/>
              </p14:xfrm>
            </p:contentPart>
          </mc:Choice>
          <mc:Fallback xmlns="">
            <p:pic>
              <p:nvPicPr>
                <p:cNvPr id="174348" name="Freihand 174347">
                  <a:extLst>
                    <a:ext uri="{FF2B5EF4-FFF2-40B4-BE49-F238E27FC236}">
                      <a16:creationId xmlns:a16="http://schemas.microsoft.com/office/drawing/2014/main" id="{D059447A-93A9-489D-9D33-93B5F19E1C53}"/>
                    </a:ext>
                  </a:extLst>
                </p:cNvPr>
                <p:cNvPicPr/>
                <p:nvPr/>
              </p:nvPicPr>
              <p:blipFill>
                <a:blip r:embed="rId502"/>
                <a:stretch>
                  <a:fillRect/>
                </a:stretch>
              </p:blipFill>
              <p:spPr>
                <a:xfrm>
                  <a:off x="9151477" y="3047011"/>
                  <a:ext cx="1517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4349" name="Freihand 174348">
                  <a:extLst>
                    <a:ext uri="{FF2B5EF4-FFF2-40B4-BE49-F238E27FC236}">
                      <a16:creationId xmlns:a16="http://schemas.microsoft.com/office/drawing/2014/main" id="{071AEAFA-A792-49E0-9554-CD70FC864FED}"/>
                    </a:ext>
                  </a:extLst>
                </p14:cNvPr>
                <p14:cNvContentPartPr/>
                <p14:nvPr/>
              </p14:nvContentPartPr>
              <p14:xfrm>
                <a:off x="9623077" y="3206851"/>
                <a:ext cx="181080" cy="110520"/>
              </p14:xfrm>
            </p:contentPart>
          </mc:Choice>
          <mc:Fallback xmlns="">
            <p:pic>
              <p:nvPicPr>
                <p:cNvPr id="174349" name="Freihand 174348">
                  <a:extLst>
                    <a:ext uri="{FF2B5EF4-FFF2-40B4-BE49-F238E27FC236}">
                      <a16:creationId xmlns:a16="http://schemas.microsoft.com/office/drawing/2014/main" id="{071AEAFA-A792-49E0-9554-CD70FC864FED}"/>
                    </a:ext>
                  </a:extLst>
                </p:cNvPr>
                <p:cNvPicPr/>
                <p:nvPr/>
              </p:nvPicPr>
              <p:blipFill>
                <a:blip r:embed="rId504"/>
                <a:stretch>
                  <a:fillRect/>
                </a:stretch>
              </p:blipFill>
              <p:spPr>
                <a:xfrm>
                  <a:off x="9618757" y="3202531"/>
                  <a:ext cx="189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74350" name="Freihand 174349">
                  <a:extLst>
                    <a:ext uri="{FF2B5EF4-FFF2-40B4-BE49-F238E27FC236}">
                      <a16:creationId xmlns:a16="http://schemas.microsoft.com/office/drawing/2014/main" id="{99A64FA0-4BE2-4DF2-9661-A08753B6A881}"/>
                    </a:ext>
                  </a:extLst>
                </p14:cNvPr>
                <p14:cNvContentPartPr/>
                <p14:nvPr/>
              </p14:nvContentPartPr>
              <p14:xfrm>
                <a:off x="9875437" y="3191011"/>
                <a:ext cx="113400" cy="85320"/>
              </p14:xfrm>
            </p:contentPart>
          </mc:Choice>
          <mc:Fallback xmlns="">
            <p:pic>
              <p:nvPicPr>
                <p:cNvPr id="174350" name="Freihand 174349">
                  <a:extLst>
                    <a:ext uri="{FF2B5EF4-FFF2-40B4-BE49-F238E27FC236}">
                      <a16:creationId xmlns:a16="http://schemas.microsoft.com/office/drawing/2014/main" id="{99A64FA0-4BE2-4DF2-9661-A08753B6A881}"/>
                    </a:ext>
                  </a:extLst>
                </p:cNvPr>
                <p:cNvPicPr/>
                <p:nvPr/>
              </p:nvPicPr>
              <p:blipFill>
                <a:blip r:embed="rId506"/>
                <a:stretch>
                  <a:fillRect/>
                </a:stretch>
              </p:blipFill>
              <p:spPr>
                <a:xfrm>
                  <a:off x="9871117" y="3186691"/>
                  <a:ext cx="122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4351" name="Freihand 174350">
                  <a:extLst>
                    <a:ext uri="{FF2B5EF4-FFF2-40B4-BE49-F238E27FC236}">
                      <a16:creationId xmlns:a16="http://schemas.microsoft.com/office/drawing/2014/main" id="{18267F69-6536-4800-B554-23502C79E128}"/>
                    </a:ext>
                  </a:extLst>
                </p14:cNvPr>
                <p14:cNvContentPartPr/>
                <p14:nvPr/>
              </p14:nvContentPartPr>
              <p14:xfrm>
                <a:off x="10020517" y="3187051"/>
                <a:ext cx="160200" cy="104040"/>
              </p14:xfrm>
            </p:contentPart>
          </mc:Choice>
          <mc:Fallback xmlns="">
            <p:pic>
              <p:nvPicPr>
                <p:cNvPr id="174351" name="Freihand 174350">
                  <a:extLst>
                    <a:ext uri="{FF2B5EF4-FFF2-40B4-BE49-F238E27FC236}">
                      <a16:creationId xmlns:a16="http://schemas.microsoft.com/office/drawing/2014/main" id="{18267F69-6536-4800-B554-23502C79E128}"/>
                    </a:ext>
                  </a:extLst>
                </p:cNvPr>
                <p:cNvPicPr/>
                <p:nvPr/>
              </p:nvPicPr>
              <p:blipFill>
                <a:blip r:embed="rId508"/>
                <a:stretch>
                  <a:fillRect/>
                </a:stretch>
              </p:blipFill>
              <p:spPr>
                <a:xfrm>
                  <a:off x="10016197" y="3182731"/>
                  <a:ext cx="168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74353" name="Freihand 174352">
                  <a:extLst>
                    <a:ext uri="{FF2B5EF4-FFF2-40B4-BE49-F238E27FC236}">
                      <a16:creationId xmlns:a16="http://schemas.microsoft.com/office/drawing/2014/main" id="{98276FEF-ABE7-4785-A8CA-D677B03992B4}"/>
                    </a:ext>
                  </a:extLst>
                </p14:cNvPr>
                <p14:cNvContentPartPr/>
                <p14:nvPr/>
              </p14:nvContentPartPr>
              <p14:xfrm>
                <a:off x="5542837" y="2685211"/>
                <a:ext cx="2873880" cy="911880"/>
              </p14:xfrm>
            </p:contentPart>
          </mc:Choice>
          <mc:Fallback xmlns="">
            <p:pic>
              <p:nvPicPr>
                <p:cNvPr id="174353" name="Freihand 174352">
                  <a:extLst>
                    <a:ext uri="{FF2B5EF4-FFF2-40B4-BE49-F238E27FC236}">
                      <a16:creationId xmlns:a16="http://schemas.microsoft.com/office/drawing/2014/main" id="{98276FEF-ABE7-4785-A8CA-D677B03992B4}"/>
                    </a:ext>
                  </a:extLst>
                </p:cNvPr>
                <p:cNvPicPr/>
                <p:nvPr/>
              </p:nvPicPr>
              <p:blipFill>
                <a:blip r:embed="rId510"/>
                <a:stretch>
                  <a:fillRect/>
                </a:stretch>
              </p:blipFill>
              <p:spPr>
                <a:xfrm>
                  <a:off x="5538517" y="2680891"/>
                  <a:ext cx="288252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4354" name="Freihand 174353">
                  <a:extLst>
                    <a:ext uri="{FF2B5EF4-FFF2-40B4-BE49-F238E27FC236}">
                      <a16:creationId xmlns:a16="http://schemas.microsoft.com/office/drawing/2014/main" id="{9A00A24B-797F-4569-94F7-CAC4ADD5304C}"/>
                    </a:ext>
                  </a:extLst>
                </p14:cNvPr>
                <p14:cNvContentPartPr/>
                <p14:nvPr/>
              </p14:nvContentPartPr>
              <p14:xfrm>
                <a:off x="5481637" y="2620411"/>
                <a:ext cx="278640" cy="181080"/>
              </p14:xfrm>
            </p:contentPart>
          </mc:Choice>
          <mc:Fallback xmlns="">
            <p:pic>
              <p:nvPicPr>
                <p:cNvPr id="174354" name="Freihand 174353">
                  <a:extLst>
                    <a:ext uri="{FF2B5EF4-FFF2-40B4-BE49-F238E27FC236}">
                      <a16:creationId xmlns:a16="http://schemas.microsoft.com/office/drawing/2014/main" id="{9A00A24B-797F-4569-94F7-CAC4ADD5304C}"/>
                    </a:ext>
                  </a:extLst>
                </p:cNvPr>
                <p:cNvPicPr/>
                <p:nvPr/>
              </p:nvPicPr>
              <p:blipFill>
                <a:blip r:embed="rId512"/>
                <a:stretch>
                  <a:fillRect/>
                </a:stretch>
              </p:blipFill>
              <p:spPr>
                <a:xfrm>
                  <a:off x="5477317" y="2616091"/>
                  <a:ext cx="287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4356" name="Freihand 174355">
                  <a:extLst>
                    <a:ext uri="{FF2B5EF4-FFF2-40B4-BE49-F238E27FC236}">
                      <a16:creationId xmlns:a16="http://schemas.microsoft.com/office/drawing/2014/main" id="{253D7D97-334B-404E-9EA5-B6136107F266}"/>
                    </a:ext>
                  </a:extLst>
                </p14:cNvPr>
                <p14:cNvContentPartPr/>
                <p14:nvPr/>
              </p14:nvContentPartPr>
              <p14:xfrm>
                <a:off x="8550637" y="3529051"/>
                <a:ext cx="112680" cy="127080"/>
              </p14:xfrm>
            </p:contentPart>
          </mc:Choice>
          <mc:Fallback xmlns="">
            <p:pic>
              <p:nvPicPr>
                <p:cNvPr id="174356" name="Freihand 174355">
                  <a:extLst>
                    <a:ext uri="{FF2B5EF4-FFF2-40B4-BE49-F238E27FC236}">
                      <a16:creationId xmlns:a16="http://schemas.microsoft.com/office/drawing/2014/main" id="{253D7D97-334B-404E-9EA5-B6136107F266}"/>
                    </a:ext>
                  </a:extLst>
                </p:cNvPr>
                <p:cNvPicPr/>
                <p:nvPr/>
              </p:nvPicPr>
              <p:blipFill>
                <a:blip r:embed="rId514"/>
                <a:stretch>
                  <a:fillRect/>
                </a:stretch>
              </p:blipFill>
              <p:spPr>
                <a:xfrm>
                  <a:off x="8546317" y="3524731"/>
                  <a:ext cx="12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4357" name="Freihand 174356">
                  <a:extLst>
                    <a:ext uri="{FF2B5EF4-FFF2-40B4-BE49-F238E27FC236}">
                      <a16:creationId xmlns:a16="http://schemas.microsoft.com/office/drawing/2014/main" id="{216DDCD8-5892-480A-835B-7F4B601B8C7D}"/>
                    </a:ext>
                  </a:extLst>
                </p14:cNvPr>
                <p14:cNvContentPartPr/>
                <p14:nvPr/>
              </p14:nvContentPartPr>
              <p14:xfrm>
                <a:off x="8733157" y="3517531"/>
                <a:ext cx="121680" cy="111960"/>
              </p14:xfrm>
            </p:contentPart>
          </mc:Choice>
          <mc:Fallback xmlns="">
            <p:pic>
              <p:nvPicPr>
                <p:cNvPr id="174357" name="Freihand 174356">
                  <a:extLst>
                    <a:ext uri="{FF2B5EF4-FFF2-40B4-BE49-F238E27FC236}">
                      <a16:creationId xmlns:a16="http://schemas.microsoft.com/office/drawing/2014/main" id="{216DDCD8-5892-480A-835B-7F4B601B8C7D}"/>
                    </a:ext>
                  </a:extLst>
                </p:cNvPr>
                <p:cNvPicPr/>
                <p:nvPr/>
              </p:nvPicPr>
              <p:blipFill>
                <a:blip r:embed="rId516"/>
                <a:stretch>
                  <a:fillRect/>
                </a:stretch>
              </p:blipFill>
              <p:spPr>
                <a:xfrm>
                  <a:off x="8728837" y="3513211"/>
                  <a:ext cx="130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74358" name="Freihand 174357">
                  <a:extLst>
                    <a:ext uri="{FF2B5EF4-FFF2-40B4-BE49-F238E27FC236}">
                      <a16:creationId xmlns:a16="http://schemas.microsoft.com/office/drawing/2014/main" id="{1CEE4C9C-723B-4F03-BC09-75EFD678361D}"/>
                    </a:ext>
                  </a:extLst>
                </p14:cNvPr>
                <p14:cNvContentPartPr/>
                <p14:nvPr/>
              </p14:nvContentPartPr>
              <p14:xfrm>
                <a:off x="8892997" y="3509251"/>
                <a:ext cx="96480" cy="112680"/>
              </p14:xfrm>
            </p:contentPart>
          </mc:Choice>
          <mc:Fallback xmlns="">
            <p:pic>
              <p:nvPicPr>
                <p:cNvPr id="174358" name="Freihand 174357">
                  <a:extLst>
                    <a:ext uri="{FF2B5EF4-FFF2-40B4-BE49-F238E27FC236}">
                      <a16:creationId xmlns:a16="http://schemas.microsoft.com/office/drawing/2014/main" id="{1CEE4C9C-723B-4F03-BC09-75EFD678361D}"/>
                    </a:ext>
                  </a:extLst>
                </p:cNvPr>
                <p:cNvPicPr/>
                <p:nvPr/>
              </p:nvPicPr>
              <p:blipFill>
                <a:blip r:embed="rId518"/>
                <a:stretch>
                  <a:fillRect/>
                </a:stretch>
              </p:blipFill>
              <p:spPr>
                <a:xfrm>
                  <a:off x="8888677" y="3504931"/>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74359" name="Freihand 174358">
                  <a:extLst>
                    <a:ext uri="{FF2B5EF4-FFF2-40B4-BE49-F238E27FC236}">
                      <a16:creationId xmlns:a16="http://schemas.microsoft.com/office/drawing/2014/main" id="{801C64DB-2789-4218-B267-5DD29EE8E914}"/>
                    </a:ext>
                  </a:extLst>
                </p14:cNvPr>
                <p14:cNvContentPartPr/>
                <p14:nvPr/>
              </p14:nvContentPartPr>
              <p14:xfrm>
                <a:off x="8999557" y="3598531"/>
                <a:ext cx="40680" cy="79200"/>
              </p14:xfrm>
            </p:contentPart>
          </mc:Choice>
          <mc:Fallback xmlns="">
            <p:pic>
              <p:nvPicPr>
                <p:cNvPr id="174359" name="Freihand 174358">
                  <a:extLst>
                    <a:ext uri="{FF2B5EF4-FFF2-40B4-BE49-F238E27FC236}">
                      <a16:creationId xmlns:a16="http://schemas.microsoft.com/office/drawing/2014/main" id="{801C64DB-2789-4218-B267-5DD29EE8E914}"/>
                    </a:ext>
                  </a:extLst>
                </p:cNvPr>
                <p:cNvPicPr/>
                <p:nvPr/>
              </p:nvPicPr>
              <p:blipFill>
                <a:blip r:embed="rId520"/>
                <a:stretch>
                  <a:fillRect/>
                </a:stretch>
              </p:blipFill>
              <p:spPr>
                <a:xfrm>
                  <a:off x="8995237" y="3594211"/>
                  <a:ext cx="49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74360" name="Freihand 174359">
                  <a:extLst>
                    <a:ext uri="{FF2B5EF4-FFF2-40B4-BE49-F238E27FC236}">
                      <a16:creationId xmlns:a16="http://schemas.microsoft.com/office/drawing/2014/main" id="{A2C91B3A-D2AA-4B6E-A8AB-5FED54CEAAE3}"/>
                    </a:ext>
                  </a:extLst>
                </p14:cNvPr>
                <p14:cNvContentPartPr/>
                <p14:nvPr/>
              </p14:nvContentPartPr>
              <p14:xfrm>
                <a:off x="9093877" y="3491251"/>
                <a:ext cx="86040" cy="147960"/>
              </p14:xfrm>
            </p:contentPart>
          </mc:Choice>
          <mc:Fallback xmlns="">
            <p:pic>
              <p:nvPicPr>
                <p:cNvPr id="174360" name="Freihand 174359">
                  <a:extLst>
                    <a:ext uri="{FF2B5EF4-FFF2-40B4-BE49-F238E27FC236}">
                      <a16:creationId xmlns:a16="http://schemas.microsoft.com/office/drawing/2014/main" id="{A2C91B3A-D2AA-4B6E-A8AB-5FED54CEAAE3}"/>
                    </a:ext>
                  </a:extLst>
                </p:cNvPr>
                <p:cNvPicPr/>
                <p:nvPr/>
              </p:nvPicPr>
              <p:blipFill>
                <a:blip r:embed="rId522"/>
                <a:stretch>
                  <a:fillRect/>
                </a:stretch>
              </p:blipFill>
              <p:spPr>
                <a:xfrm>
                  <a:off x="9089557" y="3486931"/>
                  <a:ext cx="94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74361" name="Freihand 174360">
                  <a:extLst>
                    <a:ext uri="{FF2B5EF4-FFF2-40B4-BE49-F238E27FC236}">
                      <a16:creationId xmlns:a16="http://schemas.microsoft.com/office/drawing/2014/main" id="{D7EFF9EB-D985-4A43-8776-1E8346D13C7F}"/>
                    </a:ext>
                  </a:extLst>
                </p14:cNvPr>
                <p14:cNvContentPartPr/>
                <p14:nvPr/>
              </p14:nvContentPartPr>
              <p14:xfrm>
                <a:off x="9103237" y="3566491"/>
                <a:ext cx="113040" cy="8640"/>
              </p14:xfrm>
            </p:contentPart>
          </mc:Choice>
          <mc:Fallback xmlns="">
            <p:pic>
              <p:nvPicPr>
                <p:cNvPr id="174361" name="Freihand 174360">
                  <a:extLst>
                    <a:ext uri="{FF2B5EF4-FFF2-40B4-BE49-F238E27FC236}">
                      <a16:creationId xmlns:a16="http://schemas.microsoft.com/office/drawing/2014/main" id="{D7EFF9EB-D985-4A43-8776-1E8346D13C7F}"/>
                    </a:ext>
                  </a:extLst>
                </p:cNvPr>
                <p:cNvPicPr/>
                <p:nvPr/>
              </p:nvPicPr>
              <p:blipFill>
                <a:blip r:embed="rId524"/>
                <a:stretch>
                  <a:fillRect/>
                </a:stretch>
              </p:blipFill>
              <p:spPr>
                <a:xfrm>
                  <a:off x="9098917" y="3562171"/>
                  <a:ext cx="121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74362" name="Freihand 174361">
                  <a:extLst>
                    <a:ext uri="{FF2B5EF4-FFF2-40B4-BE49-F238E27FC236}">
                      <a16:creationId xmlns:a16="http://schemas.microsoft.com/office/drawing/2014/main" id="{C6976451-67B3-4848-93E6-06BBADC34A24}"/>
                    </a:ext>
                  </a:extLst>
                </p14:cNvPr>
                <p14:cNvContentPartPr/>
                <p14:nvPr/>
              </p14:nvContentPartPr>
              <p14:xfrm>
                <a:off x="9327517" y="3574411"/>
                <a:ext cx="150120" cy="2880"/>
              </p14:xfrm>
            </p:contentPart>
          </mc:Choice>
          <mc:Fallback xmlns="">
            <p:pic>
              <p:nvPicPr>
                <p:cNvPr id="174362" name="Freihand 174361">
                  <a:extLst>
                    <a:ext uri="{FF2B5EF4-FFF2-40B4-BE49-F238E27FC236}">
                      <a16:creationId xmlns:a16="http://schemas.microsoft.com/office/drawing/2014/main" id="{C6976451-67B3-4848-93E6-06BBADC34A24}"/>
                    </a:ext>
                  </a:extLst>
                </p:cNvPr>
                <p:cNvPicPr/>
                <p:nvPr/>
              </p:nvPicPr>
              <p:blipFill>
                <a:blip r:embed="rId526"/>
                <a:stretch>
                  <a:fillRect/>
                </a:stretch>
              </p:blipFill>
              <p:spPr>
                <a:xfrm>
                  <a:off x="9323197" y="3570091"/>
                  <a:ext cx="158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74363" name="Freihand 174362">
                  <a:extLst>
                    <a:ext uri="{FF2B5EF4-FFF2-40B4-BE49-F238E27FC236}">
                      <a16:creationId xmlns:a16="http://schemas.microsoft.com/office/drawing/2014/main" id="{5524F829-0A5C-417A-867D-5BA32B3E6390}"/>
                    </a:ext>
                  </a:extLst>
                </p14:cNvPr>
                <p14:cNvContentPartPr/>
                <p14:nvPr/>
              </p14:nvContentPartPr>
              <p14:xfrm>
                <a:off x="9568717" y="3472171"/>
                <a:ext cx="174240" cy="146520"/>
              </p14:xfrm>
            </p:contentPart>
          </mc:Choice>
          <mc:Fallback xmlns="">
            <p:pic>
              <p:nvPicPr>
                <p:cNvPr id="174363" name="Freihand 174362">
                  <a:extLst>
                    <a:ext uri="{FF2B5EF4-FFF2-40B4-BE49-F238E27FC236}">
                      <a16:creationId xmlns:a16="http://schemas.microsoft.com/office/drawing/2014/main" id="{5524F829-0A5C-417A-867D-5BA32B3E6390}"/>
                    </a:ext>
                  </a:extLst>
                </p:cNvPr>
                <p:cNvPicPr/>
                <p:nvPr/>
              </p:nvPicPr>
              <p:blipFill>
                <a:blip r:embed="rId528"/>
                <a:stretch>
                  <a:fillRect/>
                </a:stretch>
              </p:blipFill>
              <p:spPr>
                <a:xfrm>
                  <a:off x="9564397" y="3467851"/>
                  <a:ext cx="182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74364" name="Freihand 174363">
                  <a:extLst>
                    <a:ext uri="{FF2B5EF4-FFF2-40B4-BE49-F238E27FC236}">
                      <a16:creationId xmlns:a16="http://schemas.microsoft.com/office/drawing/2014/main" id="{32B6A3EF-829E-4DE0-904F-1B18F0291010}"/>
                    </a:ext>
                  </a:extLst>
                </p14:cNvPr>
                <p14:cNvContentPartPr/>
                <p14:nvPr/>
              </p14:nvContentPartPr>
              <p14:xfrm>
                <a:off x="9801637" y="3483331"/>
                <a:ext cx="115560" cy="125640"/>
              </p14:xfrm>
            </p:contentPart>
          </mc:Choice>
          <mc:Fallback xmlns="">
            <p:pic>
              <p:nvPicPr>
                <p:cNvPr id="174364" name="Freihand 174363">
                  <a:extLst>
                    <a:ext uri="{FF2B5EF4-FFF2-40B4-BE49-F238E27FC236}">
                      <a16:creationId xmlns:a16="http://schemas.microsoft.com/office/drawing/2014/main" id="{32B6A3EF-829E-4DE0-904F-1B18F0291010}"/>
                    </a:ext>
                  </a:extLst>
                </p:cNvPr>
                <p:cNvPicPr/>
                <p:nvPr/>
              </p:nvPicPr>
              <p:blipFill>
                <a:blip r:embed="rId530"/>
                <a:stretch>
                  <a:fillRect/>
                </a:stretch>
              </p:blipFill>
              <p:spPr>
                <a:xfrm>
                  <a:off x="9797317" y="3479011"/>
                  <a:ext cx="124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74365" name="Freihand 174364">
                  <a:extLst>
                    <a:ext uri="{FF2B5EF4-FFF2-40B4-BE49-F238E27FC236}">
                      <a16:creationId xmlns:a16="http://schemas.microsoft.com/office/drawing/2014/main" id="{161299B7-400E-4852-9EC7-349FE2DC2F38}"/>
                    </a:ext>
                  </a:extLst>
                </p14:cNvPr>
                <p14:cNvContentPartPr/>
                <p14:nvPr/>
              </p14:nvContentPartPr>
              <p14:xfrm>
                <a:off x="9936277" y="3484411"/>
                <a:ext cx="114840" cy="105840"/>
              </p14:xfrm>
            </p:contentPart>
          </mc:Choice>
          <mc:Fallback xmlns="">
            <p:pic>
              <p:nvPicPr>
                <p:cNvPr id="174365" name="Freihand 174364">
                  <a:extLst>
                    <a:ext uri="{FF2B5EF4-FFF2-40B4-BE49-F238E27FC236}">
                      <a16:creationId xmlns:a16="http://schemas.microsoft.com/office/drawing/2014/main" id="{161299B7-400E-4852-9EC7-349FE2DC2F38}"/>
                    </a:ext>
                  </a:extLst>
                </p:cNvPr>
                <p:cNvPicPr/>
                <p:nvPr/>
              </p:nvPicPr>
              <p:blipFill>
                <a:blip r:embed="rId532"/>
                <a:stretch>
                  <a:fillRect/>
                </a:stretch>
              </p:blipFill>
              <p:spPr>
                <a:xfrm>
                  <a:off x="9931957" y="3480091"/>
                  <a:ext cx="12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4366" name="Freihand 174365">
                  <a:extLst>
                    <a:ext uri="{FF2B5EF4-FFF2-40B4-BE49-F238E27FC236}">
                      <a16:creationId xmlns:a16="http://schemas.microsoft.com/office/drawing/2014/main" id="{63E9A2DB-0214-4BF0-9898-AB5DD03B7E1D}"/>
                    </a:ext>
                  </a:extLst>
                </p14:cNvPr>
                <p14:cNvContentPartPr/>
                <p14:nvPr/>
              </p14:nvContentPartPr>
              <p14:xfrm>
                <a:off x="10102957" y="3584131"/>
                <a:ext cx="32760" cy="96840"/>
              </p14:xfrm>
            </p:contentPart>
          </mc:Choice>
          <mc:Fallback xmlns="">
            <p:pic>
              <p:nvPicPr>
                <p:cNvPr id="174366" name="Freihand 174365">
                  <a:extLst>
                    <a:ext uri="{FF2B5EF4-FFF2-40B4-BE49-F238E27FC236}">
                      <a16:creationId xmlns:a16="http://schemas.microsoft.com/office/drawing/2014/main" id="{63E9A2DB-0214-4BF0-9898-AB5DD03B7E1D}"/>
                    </a:ext>
                  </a:extLst>
                </p:cNvPr>
                <p:cNvPicPr/>
                <p:nvPr/>
              </p:nvPicPr>
              <p:blipFill>
                <a:blip r:embed="rId534"/>
                <a:stretch>
                  <a:fillRect/>
                </a:stretch>
              </p:blipFill>
              <p:spPr>
                <a:xfrm>
                  <a:off x="10098637" y="3579811"/>
                  <a:ext cx="41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4367" name="Freihand 174366">
                  <a:extLst>
                    <a:ext uri="{FF2B5EF4-FFF2-40B4-BE49-F238E27FC236}">
                      <a16:creationId xmlns:a16="http://schemas.microsoft.com/office/drawing/2014/main" id="{9F2AB339-6054-4260-95DC-16A7CAFAA2BE}"/>
                    </a:ext>
                  </a:extLst>
                </p14:cNvPr>
                <p14:cNvContentPartPr/>
                <p14:nvPr/>
              </p14:nvContentPartPr>
              <p14:xfrm>
                <a:off x="10183957" y="3477211"/>
                <a:ext cx="117000" cy="122040"/>
              </p14:xfrm>
            </p:contentPart>
          </mc:Choice>
          <mc:Fallback xmlns="">
            <p:pic>
              <p:nvPicPr>
                <p:cNvPr id="174367" name="Freihand 174366">
                  <a:extLst>
                    <a:ext uri="{FF2B5EF4-FFF2-40B4-BE49-F238E27FC236}">
                      <a16:creationId xmlns:a16="http://schemas.microsoft.com/office/drawing/2014/main" id="{9F2AB339-6054-4260-95DC-16A7CAFAA2BE}"/>
                    </a:ext>
                  </a:extLst>
                </p:cNvPr>
                <p:cNvPicPr/>
                <p:nvPr/>
              </p:nvPicPr>
              <p:blipFill>
                <a:blip r:embed="rId536"/>
                <a:stretch>
                  <a:fillRect/>
                </a:stretch>
              </p:blipFill>
              <p:spPr>
                <a:xfrm>
                  <a:off x="10179637" y="3472891"/>
                  <a:ext cx="125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4368" name="Freihand 174367">
                  <a:extLst>
                    <a:ext uri="{FF2B5EF4-FFF2-40B4-BE49-F238E27FC236}">
                      <a16:creationId xmlns:a16="http://schemas.microsoft.com/office/drawing/2014/main" id="{0ADD52ED-C8E3-4E31-8C3B-7B7B40565E12}"/>
                    </a:ext>
                  </a:extLst>
                </p14:cNvPr>
                <p14:cNvContentPartPr/>
                <p14:nvPr/>
              </p14:nvContentPartPr>
              <p14:xfrm>
                <a:off x="10205557" y="3464971"/>
                <a:ext cx="122400" cy="2520"/>
              </p14:xfrm>
            </p:contentPart>
          </mc:Choice>
          <mc:Fallback xmlns="">
            <p:pic>
              <p:nvPicPr>
                <p:cNvPr id="174368" name="Freihand 174367">
                  <a:extLst>
                    <a:ext uri="{FF2B5EF4-FFF2-40B4-BE49-F238E27FC236}">
                      <a16:creationId xmlns:a16="http://schemas.microsoft.com/office/drawing/2014/main" id="{0ADD52ED-C8E3-4E31-8C3B-7B7B40565E12}"/>
                    </a:ext>
                  </a:extLst>
                </p:cNvPr>
                <p:cNvPicPr/>
                <p:nvPr/>
              </p:nvPicPr>
              <p:blipFill>
                <a:blip r:embed="rId538"/>
                <a:stretch>
                  <a:fillRect/>
                </a:stretch>
              </p:blipFill>
              <p:spPr>
                <a:xfrm>
                  <a:off x="10201237" y="3460651"/>
                  <a:ext cx="1310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4369" name="Freihand 174368">
                  <a:extLst>
                    <a:ext uri="{FF2B5EF4-FFF2-40B4-BE49-F238E27FC236}">
                      <a16:creationId xmlns:a16="http://schemas.microsoft.com/office/drawing/2014/main" id="{DED3F881-8F15-4CD8-89B4-2EF63709BC28}"/>
                    </a:ext>
                  </a:extLst>
                </p14:cNvPr>
                <p14:cNvContentPartPr/>
                <p14:nvPr/>
              </p14:nvContentPartPr>
              <p14:xfrm>
                <a:off x="10397077" y="3440491"/>
                <a:ext cx="142560" cy="159840"/>
              </p14:xfrm>
            </p:contentPart>
          </mc:Choice>
          <mc:Fallback xmlns="">
            <p:pic>
              <p:nvPicPr>
                <p:cNvPr id="174369" name="Freihand 174368">
                  <a:extLst>
                    <a:ext uri="{FF2B5EF4-FFF2-40B4-BE49-F238E27FC236}">
                      <a16:creationId xmlns:a16="http://schemas.microsoft.com/office/drawing/2014/main" id="{DED3F881-8F15-4CD8-89B4-2EF63709BC28}"/>
                    </a:ext>
                  </a:extLst>
                </p:cNvPr>
                <p:cNvPicPr/>
                <p:nvPr/>
              </p:nvPicPr>
              <p:blipFill>
                <a:blip r:embed="rId540"/>
                <a:stretch>
                  <a:fillRect/>
                </a:stretch>
              </p:blipFill>
              <p:spPr>
                <a:xfrm>
                  <a:off x="10392757" y="3436171"/>
                  <a:ext cx="151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74370" name="Freihand 174369">
                  <a:extLst>
                    <a:ext uri="{FF2B5EF4-FFF2-40B4-BE49-F238E27FC236}">
                      <a16:creationId xmlns:a16="http://schemas.microsoft.com/office/drawing/2014/main" id="{CA466282-F23F-409D-9425-A2232B0D31FF}"/>
                    </a:ext>
                  </a:extLst>
                </p14:cNvPr>
                <p14:cNvContentPartPr/>
                <p14:nvPr/>
              </p14:nvContentPartPr>
              <p14:xfrm>
                <a:off x="8559637" y="3715891"/>
                <a:ext cx="2116800" cy="67320"/>
              </p14:xfrm>
            </p:contentPart>
          </mc:Choice>
          <mc:Fallback xmlns="">
            <p:pic>
              <p:nvPicPr>
                <p:cNvPr id="174370" name="Freihand 174369">
                  <a:extLst>
                    <a:ext uri="{FF2B5EF4-FFF2-40B4-BE49-F238E27FC236}">
                      <a16:creationId xmlns:a16="http://schemas.microsoft.com/office/drawing/2014/main" id="{CA466282-F23F-409D-9425-A2232B0D31FF}"/>
                    </a:ext>
                  </a:extLst>
                </p:cNvPr>
                <p:cNvPicPr/>
                <p:nvPr/>
              </p:nvPicPr>
              <p:blipFill>
                <a:blip r:embed="rId542"/>
                <a:stretch>
                  <a:fillRect/>
                </a:stretch>
              </p:blipFill>
              <p:spPr>
                <a:xfrm>
                  <a:off x="8555317" y="3711571"/>
                  <a:ext cx="2125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74372" name="Freihand 174371">
                  <a:extLst>
                    <a:ext uri="{FF2B5EF4-FFF2-40B4-BE49-F238E27FC236}">
                      <a16:creationId xmlns:a16="http://schemas.microsoft.com/office/drawing/2014/main" id="{51866316-A51C-4844-BA53-6D93FF644E4A}"/>
                    </a:ext>
                  </a:extLst>
                </p14:cNvPr>
                <p14:cNvContentPartPr/>
                <p14:nvPr/>
              </p14:nvContentPartPr>
              <p14:xfrm>
                <a:off x="9125917" y="3852691"/>
                <a:ext cx="159120" cy="149040"/>
              </p14:xfrm>
            </p:contentPart>
          </mc:Choice>
          <mc:Fallback xmlns="">
            <p:pic>
              <p:nvPicPr>
                <p:cNvPr id="174372" name="Freihand 174371">
                  <a:extLst>
                    <a:ext uri="{FF2B5EF4-FFF2-40B4-BE49-F238E27FC236}">
                      <a16:creationId xmlns:a16="http://schemas.microsoft.com/office/drawing/2014/main" id="{51866316-A51C-4844-BA53-6D93FF644E4A}"/>
                    </a:ext>
                  </a:extLst>
                </p:cNvPr>
                <p:cNvPicPr/>
                <p:nvPr/>
              </p:nvPicPr>
              <p:blipFill>
                <a:blip r:embed="rId544"/>
                <a:stretch>
                  <a:fillRect/>
                </a:stretch>
              </p:blipFill>
              <p:spPr>
                <a:xfrm>
                  <a:off x="9121597" y="3848371"/>
                  <a:ext cx="167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4373" name="Freihand 174372">
                  <a:extLst>
                    <a:ext uri="{FF2B5EF4-FFF2-40B4-BE49-F238E27FC236}">
                      <a16:creationId xmlns:a16="http://schemas.microsoft.com/office/drawing/2014/main" id="{CC49874B-F5E5-4D42-952A-71CBEF8CA15D}"/>
                    </a:ext>
                  </a:extLst>
                </p14:cNvPr>
                <p14:cNvContentPartPr/>
                <p14:nvPr/>
              </p14:nvContentPartPr>
              <p14:xfrm>
                <a:off x="9300157" y="3857011"/>
                <a:ext cx="126000" cy="106920"/>
              </p14:xfrm>
            </p:contentPart>
          </mc:Choice>
          <mc:Fallback xmlns="">
            <p:pic>
              <p:nvPicPr>
                <p:cNvPr id="174373" name="Freihand 174372">
                  <a:extLst>
                    <a:ext uri="{FF2B5EF4-FFF2-40B4-BE49-F238E27FC236}">
                      <a16:creationId xmlns:a16="http://schemas.microsoft.com/office/drawing/2014/main" id="{CC49874B-F5E5-4D42-952A-71CBEF8CA15D}"/>
                    </a:ext>
                  </a:extLst>
                </p:cNvPr>
                <p:cNvPicPr/>
                <p:nvPr/>
              </p:nvPicPr>
              <p:blipFill>
                <a:blip r:embed="rId546"/>
                <a:stretch>
                  <a:fillRect/>
                </a:stretch>
              </p:blipFill>
              <p:spPr>
                <a:xfrm>
                  <a:off x="9295837" y="3852691"/>
                  <a:ext cx="134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4374" name="Freihand 174373">
                  <a:extLst>
                    <a:ext uri="{FF2B5EF4-FFF2-40B4-BE49-F238E27FC236}">
                      <a16:creationId xmlns:a16="http://schemas.microsoft.com/office/drawing/2014/main" id="{6E32237A-FCDB-44D9-A1AF-BAB8A91C4970}"/>
                    </a:ext>
                  </a:extLst>
                </p14:cNvPr>
                <p14:cNvContentPartPr/>
                <p14:nvPr/>
              </p14:nvContentPartPr>
              <p14:xfrm>
                <a:off x="9431917" y="3850891"/>
                <a:ext cx="119880" cy="113760"/>
              </p14:xfrm>
            </p:contentPart>
          </mc:Choice>
          <mc:Fallback xmlns="">
            <p:pic>
              <p:nvPicPr>
                <p:cNvPr id="174374" name="Freihand 174373">
                  <a:extLst>
                    <a:ext uri="{FF2B5EF4-FFF2-40B4-BE49-F238E27FC236}">
                      <a16:creationId xmlns:a16="http://schemas.microsoft.com/office/drawing/2014/main" id="{6E32237A-FCDB-44D9-A1AF-BAB8A91C4970}"/>
                    </a:ext>
                  </a:extLst>
                </p:cNvPr>
                <p:cNvPicPr/>
                <p:nvPr/>
              </p:nvPicPr>
              <p:blipFill>
                <a:blip r:embed="rId548"/>
                <a:stretch>
                  <a:fillRect/>
                </a:stretch>
              </p:blipFill>
              <p:spPr>
                <a:xfrm>
                  <a:off x="9427597" y="3846571"/>
                  <a:ext cx="128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4375" name="Freihand 174374">
                  <a:extLst>
                    <a:ext uri="{FF2B5EF4-FFF2-40B4-BE49-F238E27FC236}">
                      <a16:creationId xmlns:a16="http://schemas.microsoft.com/office/drawing/2014/main" id="{FD77B551-288B-4DE6-944A-539E3FB06DB6}"/>
                    </a:ext>
                  </a:extLst>
                </p14:cNvPr>
                <p14:cNvContentPartPr/>
                <p14:nvPr/>
              </p14:nvContentPartPr>
              <p14:xfrm>
                <a:off x="9557197" y="3927571"/>
                <a:ext cx="38880" cy="113400"/>
              </p14:xfrm>
            </p:contentPart>
          </mc:Choice>
          <mc:Fallback xmlns="">
            <p:pic>
              <p:nvPicPr>
                <p:cNvPr id="174375" name="Freihand 174374">
                  <a:extLst>
                    <a:ext uri="{FF2B5EF4-FFF2-40B4-BE49-F238E27FC236}">
                      <a16:creationId xmlns:a16="http://schemas.microsoft.com/office/drawing/2014/main" id="{FD77B551-288B-4DE6-944A-539E3FB06DB6}"/>
                    </a:ext>
                  </a:extLst>
                </p:cNvPr>
                <p:cNvPicPr/>
                <p:nvPr/>
              </p:nvPicPr>
              <p:blipFill>
                <a:blip r:embed="rId550"/>
                <a:stretch>
                  <a:fillRect/>
                </a:stretch>
              </p:blipFill>
              <p:spPr>
                <a:xfrm>
                  <a:off x="9552877" y="3923251"/>
                  <a:ext cx="47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74376" name="Freihand 174375">
                  <a:extLst>
                    <a:ext uri="{FF2B5EF4-FFF2-40B4-BE49-F238E27FC236}">
                      <a16:creationId xmlns:a16="http://schemas.microsoft.com/office/drawing/2014/main" id="{CB3B520C-0821-4CF8-9975-C7979F4FA5E8}"/>
                    </a:ext>
                  </a:extLst>
                </p14:cNvPr>
                <p14:cNvContentPartPr/>
                <p14:nvPr/>
              </p14:nvContentPartPr>
              <p14:xfrm>
                <a:off x="9645037" y="3847291"/>
                <a:ext cx="95760" cy="117360"/>
              </p14:xfrm>
            </p:contentPart>
          </mc:Choice>
          <mc:Fallback xmlns="">
            <p:pic>
              <p:nvPicPr>
                <p:cNvPr id="174376" name="Freihand 174375">
                  <a:extLst>
                    <a:ext uri="{FF2B5EF4-FFF2-40B4-BE49-F238E27FC236}">
                      <a16:creationId xmlns:a16="http://schemas.microsoft.com/office/drawing/2014/main" id="{CB3B520C-0821-4CF8-9975-C7979F4FA5E8}"/>
                    </a:ext>
                  </a:extLst>
                </p:cNvPr>
                <p:cNvPicPr/>
                <p:nvPr/>
              </p:nvPicPr>
              <p:blipFill>
                <a:blip r:embed="rId552"/>
                <a:stretch>
                  <a:fillRect/>
                </a:stretch>
              </p:blipFill>
              <p:spPr>
                <a:xfrm>
                  <a:off x="9640717" y="3842971"/>
                  <a:ext cx="10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74377" name="Freihand 174376">
                  <a:extLst>
                    <a:ext uri="{FF2B5EF4-FFF2-40B4-BE49-F238E27FC236}">
                      <a16:creationId xmlns:a16="http://schemas.microsoft.com/office/drawing/2014/main" id="{8EE1963E-5205-4BA0-8AD3-2E370529472F}"/>
                    </a:ext>
                  </a:extLst>
                </p14:cNvPr>
                <p14:cNvContentPartPr/>
                <p14:nvPr/>
              </p14:nvContentPartPr>
              <p14:xfrm>
                <a:off x="9697597" y="3838651"/>
                <a:ext cx="111960" cy="5760"/>
              </p14:xfrm>
            </p:contentPart>
          </mc:Choice>
          <mc:Fallback xmlns="">
            <p:pic>
              <p:nvPicPr>
                <p:cNvPr id="174377" name="Freihand 174376">
                  <a:extLst>
                    <a:ext uri="{FF2B5EF4-FFF2-40B4-BE49-F238E27FC236}">
                      <a16:creationId xmlns:a16="http://schemas.microsoft.com/office/drawing/2014/main" id="{8EE1963E-5205-4BA0-8AD3-2E370529472F}"/>
                    </a:ext>
                  </a:extLst>
                </p:cNvPr>
                <p:cNvPicPr/>
                <p:nvPr/>
              </p:nvPicPr>
              <p:blipFill>
                <a:blip r:embed="rId524"/>
                <a:stretch>
                  <a:fillRect/>
                </a:stretch>
              </p:blipFill>
              <p:spPr>
                <a:xfrm>
                  <a:off x="9693277" y="3834331"/>
                  <a:ext cx="120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74378" name="Freihand 174377">
                  <a:extLst>
                    <a:ext uri="{FF2B5EF4-FFF2-40B4-BE49-F238E27FC236}">
                      <a16:creationId xmlns:a16="http://schemas.microsoft.com/office/drawing/2014/main" id="{C8EE0035-DEE2-4ED3-9DB6-3875156EA5D9}"/>
                    </a:ext>
                  </a:extLst>
                </p14:cNvPr>
                <p14:cNvContentPartPr/>
                <p14:nvPr/>
              </p14:nvContentPartPr>
              <p14:xfrm>
                <a:off x="9798397" y="3804091"/>
                <a:ext cx="144000" cy="203400"/>
              </p14:xfrm>
            </p:contentPart>
          </mc:Choice>
          <mc:Fallback xmlns="">
            <p:pic>
              <p:nvPicPr>
                <p:cNvPr id="174378" name="Freihand 174377">
                  <a:extLst>
                    <a:ext uri="{FF2B5EF4-FFF2-40B4-BE49-F238E27FC236}">
                      <a16:creationId xmlns:a16="http://schemas.microsoft.com/office/drawing/2014/main" id="{C8EE0035-DEE2-4ED3-9DB6-3875156EA5D9}"/>
                    </a:ext>
                  </a:extLst>
                </p:cNvPr>
                <p:cNvPicPr/>
                <p:nvPr/>
              </p:nvPicPr>
              <p:blipFill>
                <a:blip r:embed="rId555"/>
                <a:stretch>
                  <a:fillRect/>
                </a:stretch>
              </p:blipFill>
              <p:spPr>
                <a:xfrm>
                  <a:off x="9794077" y="3799771"/>
                  <a:ext cx="152640" cy="212040"/>
                </a:xfrm>
                <a:prstGeom prst="rect">
                  <a:avLst/>
                </a:prstGeom>
              </p:spPr>
            </p:pic>
          </mc:Fallback>
        </mc:AlternateContent>
      </p:grpSp>
      <p:grpSp>
        <p:nvGrpSpPr>
          <p:cNvPr id="174416" name="Gruppieren 174415">
            <a:extLst>
              <a:ext uri="{FF2B5EF4-FFF2-40B4-BE49-F238E27FC236}">
                <a16:creationId xmlns:a16="http://schemas.microsoft.com/office/drawing/2014/main" id="{910F2B27-D873-448F-B09E-34EA33F9A52D}"/>
              </a:ext>
            </a:extLst>
          </p:cNvPr>
          <p:cNvGrpSpPr/>
          <p:nvPr/>
        </p:nvGrpSpPr>
        <p:grpSpPr>
          <a:xfrm>
            <a:off x="114037" y="3866731"/>
            <a:ext cx="1806120" cy="774000"/>
            <a:chOff x="114037" y="3866731"/>
            <a:chExt cx="1806120" cy="774000"/>
          </a:xfrm>
        </p:grpSpPr>
        <mc:AlternateContent xmlns:mc="http://schemas.openxmlformats.org/markup-compatibility/2006" xmlns:p14="http://schemas.microsoft.com/office/powerpoint/2010/main">
          <mc:Choice Requires="p14">
            <p:contentPart p14:bwMode="auto" r:id="rId556">
              <p14:nvContentPartPr>
                <p14:cNvPr id="174391" name="Freihand 174390">
                  <a:extLst>
                    <a:ext uri="{FF2B5EF4-FFF2-40B4-BE49-F238E27FC236}">
                      <a16:creationId xmlns:a16="http://schemas.microsoft.com/office/drawing/2014/main" id="{78927368-1F9C-4529-8C4C-E214933FA50D}"/>
                    </a:ext>
                  </a:extLst>
                </p14:cNvPr>
                <p14:cNvContentPartPr/>
                <p14:nvPr/>
              </p14:nvContentPartPr>
              <p14:xfrm>
                <a:off x="198277" y="3909931"/>
                <a:ext cx="159120" cy="132840"/>
              </p14:xfrm>
            </p:contentPart>
          </mc:Choice>
          <mc:Fallback xmlns="">
            <p:pic>
              <p:nvPicPr>
                <p:cNvPr id="174391" name="Freihand 174390">
                  <a:extLst>
                    <a:ext uri="{FF2B5EF4-FFF2-40B4-BE49-F238E27FC236}">
                      <a16:creationId xmlns:a16="http://schemas.microsoft.com/office/drawing/2014/main" id="{78927368-1F9C-4529-8C4C-E214933FA50D}"/>
                    </a:ext>
                  </a:extLst>
                </p:cNvPr>
                <p:cNvPicPr/>
                <p:nvPr/>
              </p:nvPicPr>
              <p:blipFill>
                <a:blip r:embed="rId557"/>
                <a:stretch>
                  <a:fillRect/>
                </a:stretch>
              </p:blipFill>
              <p:spPr>
                <a:xfrm>
                  <a:off x="193957" y="3905611"/>
                  <a:ext cx="167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74392" name="Freihand 174391">
                  <a:extLst>
                    <a:ext uri="{FF2B5EF4-FFF2-40B4-BE49-F238E27FC236}">
                      <a16:creationId xmlns:a16="http://schemas.microsoft.com/office/drawing/2014/main" id="{1E3FC1CB-9AE7-4DEF-A170-92B8CD210EAC}"/>
                    </a:ext>
                  </a:extLst>
                </p14:cNvPr>
                <p14:cNvContentPartPr/>
                <p14:nvPr/>
              </p14:nvContentPartPr>
              <p14:xfrm>
                <a:off x="189637" y="3905611"/>
                <a:ext cx="172800" cy="145800"/>
              </p14:xfrm>
            </p:contentPart>
          </mc:Choice>
          <mc:Fallback xmlns="">
            <p:pic>
              <p:nvPicPr>
                <p:cNvPr id="174392" name="Freihand 174391">
                  <a:extLst>
                    <a:ext uri="{FF2B5EF4-FFF2-40B4-BE49-F238E27FC236}">
                      <a16:creationId xmlns:a16="http://schemas.microsoft.com/office/drawing/2014/main" id="{1E3FC1CB-9AE7-4DEF-A170-92B8CD210EAC}"/>
                    </a:ext>
                  </a:extLst>
                </p:cNvPr>
                <p:cNvPicPr/>
                <p:nvPr/>
              </p:nvPicPr>
              <p:blipFill>
                <a:blip r:embed="rId559"/>
                <a:stretch>
                  <a:fillRect/>
                </a:stretch>
              </p:blipFill>
              <p:spPr>
                <a:xfrm>
                  <a:off x="185317" y="3901291"/>
                  <a:ext cx="181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4393" name="Freihand 174392">
                  <a:extLst>
                    <a:ext uri="{FF2B5EF4-FFF2-40B4-BE49-F238E27FC236}">
                      <a16:creationId xmlns:a16="http://schemas.microsoft.com/office/drawing/2014/main" id="{C28B6A71-FECA-474A-BBC0-D56DC117D36F}"/>
                    </a:ext>
                  </a:extLst>
                </p14:cNvPr>
                <p14:cNvContentPartPr/>
                <p14:nvPr/>
              </p14:nvContentPartPr>
              <p14:xfrm>
                <a:off x="114037" y="4126291"/>
                <a:ext cx="329760" cy="20880"/>
              </p14:xfrm>
            </p:contentPart>
          </mc:Choice>
          <mc:Fallback xmlns="">
            <p:pic>
              <p:nvPicPr>
                <p:cNvPr id="174393" name="Freihand 174392">
                  <a:extLst>
                    <a:ext uri="{FF2B5EF4-FFF2-40B4-BE49-F238E27FC236}">
                      <a16:creationId xmlns:a16="http://schemas.microsoft.com/office/drawing/2014/main" id="{C28B6A71-FECA-474A-BBC0-D56DC117D36F}"/>
                    </a:ext>
                  </a:extLst>
                </p:cNvPr>
                <p:cNvPicPr/>
                <p:nvPr/>
              </p:nvPicPr>
              <p:blipFill>
                <a:blip r:embed="rId561"/>
                <a:stretch>
                  <a:fillRect/>
                </a:stretch>
              </p:blipFill>
              <p:spPr>
                <a:xfrm>
                  <a:off x="109717" y="4121971"/>
                  <a:ext cx="338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4394" name="Freihand 174393">
                  <a:extLst>
                    <a:ext uri="{FF2B5EF4-FFF2-40B4-BE49-F238E27FC236}">
                      <a16:creationId xmlns:a16="http://schemas.microsoft.com/office/drawing/2014/main" id="{972AF1C6-BCDF-4367-8FFD-55D243512D04}"/>
                    </a:ext>
                  </a:extLst>
                </p14:cNvPr>
                <p14:cNvContentPartPr/>
                <p14:nvPr/>
              </p14:nvContentPartPr>
              <p14:xfrm>
                <a:off x="135997" y="4237531"/>
                <a:ext cx="94680" cy="154080"/>
              </p14:xfrm>
            </p:contentPart>
          </mc:Choice>
          <mc:Fallback xmlns="">
            <p:pic>
              <p:nvPicPr>
                <p:cNvPr id="174394" name="Freihand 174393">
                  <a:extLst>
                    <a:ext uri="{FF2B5EF4-FFF2-40B4-BE49-F238E27FC236}">
                      <a16:creationId xmlns:a16="http://schemas.microsoft.com/office/drawing/2014/main" id="{972AF1C6-BCDF-4367-8FFD-55D243512D04}"/>
                    </a:ext>
                  </a:extLst>
                </p:cNvPr>
                <p:cNvPicPr/>
                <p:nvPr/>
              </p:nvPicPr>
              <p:blipFill>
                <a:blip r:embed="rId563"/>
                <a:stretch>
                  <a:fillRect/>
                </a:stretch>
              </p:blipFill>
              <p:spPr>
                <a:xfrm>
                  <a:off x="131677" y="4233211"/>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4395" name="Freihand 174394">
                  <a:extLst>
                    <a:ext uri="{FF2B5EF4-FFF2-40B4-BE49-F238E27FC236}">
                      <a16:creationId xmlns:a16="http://schemas.microsoft.com/office/drawing/2014/main" id="{A6080EBE-6C7B-416D-9313-FAB7FE965791}"/>
                    </a:ext>
                  </a:extLst>
                </p14:cNvPr>
                <p14:cNvContentPartPr/>
                <p14:nvPr/>
              </p14:nvContentPartPr>
              <p14:xfrm>
                <a:off x="235357" y="4358131"/>
                <a:ext cx="20520" cy="65520"/>
              </p14:xfrm>
            </p:contentPart>
          </mc:Choice>
          <mc:Fallback xmlns="">
            <p:pic>
              <p:nvPicPr>
                <p:cNvPr id="174395" name="Freihand 174394">
                  <a:extLst>
                    <a:ext uri="{FF2B5EF4-FFF2-40B4-BE49-F238E27FC236}">
                      <a16:creationId xmlns:a16="http://schemas.microsoft.com/office/drawing/2014/main" id="{A6080EBE-6C7B-416D-9313-FAB7FE965791}"/>
                    </a:ext>
                  </a:extLst>
                </p:cNvPr>
                <p:cNvPicPr/>
                <p:nvPr/>
              </p:nvPicPr>
              <p:blipFill>
                <a:blip r:embed="rId565"/>
                <a:stretch>
                  <a:fillRect/>
                </a:stretch>
              </p:blipFill>
              <p:spPr>
                <a:xfrm>
                  <a:off x="231037" y="4353811"/>
                  <a:ext cx="29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4396" name="Freihand 174395">
                  <a:extLst>
                    <a:ext uri="{FF2B5EF4-FFF2-40B4-BE49-F238E27FC236}">
                      <a16:creationId xmlns:a16="http://schemas.microsoft.com/office/drawing/2014/main" id="{18836214-2695-43C8-B390-0303D37A2F55}"/>
                    </a:ext>
                  </a:extLst>
                </p14:cNvPr>
                <p14:cNvContentPartPr/>
                <p14:nvPr/>
              </p14:nvContentPartPr>
              <p14:xfrm>
                <a:off x="283957" y="4215931"/>
                <a:ext cx="74160" cy="151200"/>
              </p14:xfrm>
            </p:contentPart>
          </mc:Choice>
          <mc:Fallback xmlns="">
            <p:pic>
              <p:nvPicPr>
                <p:cNvPr id="174396" name="Freihand 174395">
                  <a:extLst>
                    <a:ext uri="{FF2B5EF4-FFF2-40B4-BE49-F238E27FC236}">
                      <a16:creationId xmlns:a16="http://schemas.microsoft.com/office/drawing/2014/main" id="{18836214-2695-43C8-B390-0303D37A2F55}"/>
                    </a:ext>
                  </a:extLst>
                </p:cNvPr>
                <p:cNvPicPr/>
                <p:nvPr/>
              </p:nvPicPr>
              <p:blipFill>
                <a:blip r:embed="rId567"/>
                <a:stretch>
                  <a:fillRect/>
                </a:stretch>
              </p:blipFill>
              <p:spPr>
                <a:xfrm>
                  <a:off x="279637" y="4211611"/>
                  <a:ext cx="82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397" name="Freihand 174396">
                  <a:extLst>
                    <a:ext uri="{FF2B5EF4-FFF2-40B4-BE49-F238E27FC236}">
                      <a16:creationId xmlns:a16="http://schemas.microsoft.com/office/drawing/2014/main" id="{1E9BA592-87AF-4292-8AF1-8E59AF0D8E26}"/>
                    </a:ext>
                  </a:extLst>
                </p14:cNvPr>
                <p14:cNvContentPartPr/>
                <p14:nvPr/>
              </p14:nvContentPartPr>
              <p14:xfrm>
                <a:off x="408157" y="4207651"/>
                <a:ext cx="57600" cy="132840"/>
              </p14:xfrm>
            </p:contentPart>
          </mc:Choice>
          <mc:Fallback xmlns="">
            <p:pic>
              <p:nvPicPr>
                <p:cNvPr id="174397" name="Freihand 174396">
                  <a:extLst>
                    <a:ext uri="{FF2B5EF4-FFF2-40B4-BE49-F238E27FC236}">
                      <a16:creationId xmlns:a16="http://schemas.microsoft.com/office/drawing/2014/main" id="{1E9BA592-87AF-4292-8AF1-8E59AF0D8E26}"/>
                    </a:ext>
                  </a:extLst>
                </p:cNvPr>
                <p:cNvPicPr/>
                <p:nvPr/>
              </p:nvPicPr>
              <p:blipFill>
                <a:blip r:embed="rId569"/>
                <a:stretch>
                  <a:fillRect/>
                </a:stretch>
              </p:blipFill>
              <p:spPr>
                <a:xfrm>
                  <a:off x="403837" y="4203331"/>
                  <a:ext cx="66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4398" name="Freihand 174397">
                  <a:extLst>
                    <a:ext uri="{FF2B5EF4-FFF2-40B4-BE49-F238E27FC236}">
                      <a16:creationId xmlns:a16="http://schemas.microsoft.com/office/drawing/2014/main" id="{90FF890C-0B43-444E-99A7-848F3E906A2F}"/>
                    </a:ext>
                  </a:extLst>
                </p14:cNvPr>
                <p14:cNvContentPartPr/>
                <p14:nvPr/>
              </p14:nvContentPartPr>
              <p14:xfrm>
                <a:off x="612637" y="4111171"/>
                <a:ext cx="205200" cy="14400"/>
              </p14:xfrm>
            </p:contentPart>
          </mc:Choice>
          <mc:Fallback xmlns="">
            <p:pic>
              <p:nvPicPr>
                <p:cNvPr id="174398" name="Freihand 174397">
                  <a:extLst>
                    <a:ext uri="{FF2B5EF4-FFF2-40B4-BE49-F238E27FC236}">
                      <a16:creationId xmlns:a16="http://schemas.microsoft.com/office/drawing/2014/main" id="{90FF890C-0B43-444E-99A7-848F3E906A2F}"/>
                    </a:ext>
                  </a:extLst>
                </p:cNvPr>
                <p:cNvPicPr/>
                <p:nvPr/>
              </p:nvPicPr>
              <p:blipFill>
                <a:blip r:embed="rId571"/>
                <a:stretch>
                  <a:fillRect/>
                </a:stretch>
              </p:blipFill>
              <p:spPr>
                <a:xfrm>
                  <a:off x="608317" y="4106851"/>
                  <a:ext cx="21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4399" name="Freihand 174398">
                  <a:extLst>
                    <a:ext uri="{FF2B5EF4-FFF2-40B4-BE49-F238E27FC236}">
                      <a16:creationId xmlns:a16="http://schemas.microsoft.com/office/drawing/2014/main" id="{0033C150-A86F-45D5-8DB9-BE851007F2F2}"/>
                    </a:ext>
                  </a:extLst>
                </p14:cNvPr>
                <p14:cNvContentPartPr/>
                <p14:nvPr/>
              </p14:nvContentPartPr>
              <p14:xfrm>
                <a:off x="661957" y="4154731"/>
                <a:ext cx="146880" cy="23400"/>
              </p14:xfrm>
            </p:contentPart>
          </mc:Choice>
          <mc:Fallback xmlns="">
            <p:pic>
              <p:nvPicPr>
                <p:cNvPr id="174399" name="Freihand 174398">
                  <a:extLst>
                    <a:ext uri="{FF2B5EF4-FFF2-40B4-BE49-F238E27FC236}">
                      <a16:creationId xmlns:a16="http://schemas.microsoft.com/office/drawing/2014/main" id="{0033C150-A86F-45D5-8DB9-BE851007F2F2}"/>
                    </a:ext>
                  </a:extLst>
                </p:cNvPr>
                <p:cNvPicPr/>
                <p:nvPr/>
              </p:nvPicPr>
              <p:blipFill>
                <a:blip r:embed="rId573"/>
                <a:stretch>
                  <a:fillRect/>
                </a:stretch>
              </p:blipFill>
              <p:spPr>
                <a:xfrm>
                  <a:off x="657637" y="4150411"/>
                  <a:ext cx="155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4401" name="Freihand 174400">
                  <a:extLst>
                    <a:ext uri="{FF2B5EF4-FFF2-40B4-BE49-F238E27FC236}">
                      <a16:creationId xmlns:a16="http://schemas.microsoft.com/office/drawing/2014/main" id="{53B50581-FDE7-4D04-9CA8-6A41A5A6AFCE}"/>
                    </a:ext>
                  </a:extLst>
                </p14:cNvPr>
                <p14:cNvContentPartPr/>
                <p14:nvPr/>
              </p14:nvContentPartPr>
              <p14:xfrm>
                <a:off x="947797" y="3866731"/>
                <a:ext cx="155160" cy="148680"/>
              </p14:xfrm>
            </p:contentPart>
          </mc:Choice>
          <mc:Fallback xmlns="">
            <p:pic>
              <p:nvPicPr>
                <p:cNvPr id="174401" name="Freihand 174400">
                  <a:extLst>
                    <a:ext uri="{FF2B5EF4-FFF2-40B4-BE49-F238E27FC236}">
                      <a16:creationId xmlns:a16="http://schemas.microsoft.com/office/drawing/2014/main" id="{53B50581-FDE7-4D04-9CA8-6A41A5A6AFCE}"/>
                    </a:ext>
                  </a:extLst>
                </p:cNvPr>
                <p:cNvPicPr/>
                <p:nvPr/>
              </p:nvPicPr>
              <p:blipFill>
                <a:blip r:embed="rId575"/>
                <a:stretch>
                  <a:fillRect/>
                </a:stretch>
              </p:blipFill>
              <p:spPr>
                <a:xfrm>
                  <a:off x="943477" y="3862411"/>
                  <a:ext cx="163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4402" name="Freihand 174401">
                  <a:extLst>
                    <a:ext uri="{FF2B5EF4-FFF2-40B4-BE49-F238E27FC236}">
                      <a16:creationId xmlns:a16="http://schemas.microsoft.com/office/drawing/2014/main" id="{28DFE75C-1088-4194-9630-9267A3324AED}"/>
                    </a:ext>
                  </a:extLst>
                </p14:cNvPr>
                <p14:cNvContentPartPr/>
                <p14:nvPr/>
              </p14:nvContentPartPr>
              <p14:xfrm>
                <a:off x="1104397" y="3885811"/>
                <a:ext cx="88920" cy="108720"/>
              </p14:xfrm>
            </p:contentPart>
          </mc:Choice>
          <mc:Fallback xmlns="">
            <p:pic>
              <p:nvPicPr>
                <p:cNvPr id="174402" name="Freihand 174401">
                  <a:extLst>
                    <a:ext uri="{FF2B5EF4-FFF2-40B4-BE49-F238E27FC236}">
                      <a16:creationId xmlns:a16="http://schemas.microsoft.com/office/drawing/2014/main" id="{28DFE75C-1088-4194-9630-9267A3324AED}"/>
                    </a:ext>
                  </a:extLst>
                </p:cNvPr>
                <p:cNvPicPr/>
                <p:nvPr/>
              </p:nvPicPr>
              <p:blipFill>
                <a:blip r:embed="rId577"/>
                <a:stretch>
                  <a:fillRect/>
                </a:stretch>
              </p:blipFill>
              <p:spPr>
                <a:xfrm>
                  <a:off x="1100077" y="3881491"/>
                  <a:ext cx="97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4403" name="Freihand 174402">
                  <a:extLst>
                    <a:ext uri="{FF2B5EF4-FFF2-40B4-BE49-F238E27FC236}">
                      <a16:creationId xmlns:a16="http://schemas.microsoft.com/office/drawing/2014/main" id="{A57B6065-5E8C-4400-8764-6CCB6931CC8F}"/>
                    </a:ext>
                  </a:extLst>
                </p14:cNvPr>
                <p14:cNvContentPartPr/>
                <p14:nvPr/>
              </p14:nvContentPartPr>
              <p14:xfrm>
                <a:off x="1251997" y="3867451"/>
                <a:ext cx="65880" cy="145080"/>
              </p14:xfrm>
            </p:contentPart>
          </mc:Choice>
          <mc:Fallback xmlns="">
            <p:pic>
              <p:nvPicPr>
                <p:cNvPr id="174403" name="Freihand 174402">
                  <a:extLst>
                    <a:ext uri="{FF2B5EF4-FFF2-40B4-BE49-F238E27FC236}">
                      <a16:creationId xmlns:a16="http://schemas.microsoft.com/office/drawing/2014/main" id="{A57B6065-5E8C-4400-8764-6CCB6931CC8F}"/>
                    </a:ext>
                  </a:extLst>
                </p:cNvPr>
                <p:cNvPicPr/>
                <p:nvPr/>
              </p:nvPicPr>
              <p:blipFill>
                <a:blip r:embed="rId579"/>
                <a:stretch>
                  <a:fillRect/>
                </a:stretch>
              </p:blipFill>
              <p:spPr>
                <a:xfrm>
                  <a:off x="1247677" y="3863131"/>
                  <a:ext cx="74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4404" name="Freihand 174403">
                  <a:extLst>
                    <a:ext uri="{FF2B5EF4-FFF2-40B4-BE49-F238E27FC236}">
                      <a16:creationId xmlns:a16="http://schemas.microsoft.com/office/drawing/2014/main" id="{3692F5F6-6DE5-4A35-AB8D-E5DE94BF2A4B}"/>
                    </a:ext>
                  </a:extLst>
                </p14:cNvPr>
                <p14:cNvContentPartPr/>
                <p14:nvPr/>
              </p14:nvContentPartPr>
              <p14:xfrm>
                <a:off x="1318237" y="3973291"/>
                <a:ext cx="18000" cy="70200"/>
              </p14:xfrm>
            </p:contentPart>
          </mc:Choice>
          <mc:Fallback xmlns="">
            <p:pic>
              <p:nvPicPr>
                <p:cNvPr id="174404" name="Freihand 174403">
                  <a:extLst>
                    <a:ext uri="{FF2B5EF4-FFF2-40B4-BE49-F238E27FC236}">
                      <a16:creationId xmlns:a16="http://schemas.microsoft.com/office/drawing/2014/main" id="{3692F5F6-6DE5-4A35-AB8D-E5DE94BF2A4B}"/>
                    </a:ext>
                  </a:extLst>
                </p:cNvPr>
                <p:cNvPicPr/>
                <p:nvPr/>
              </p:nvPicPr>
              <p:blipFill>
                <a:blip r:embed="rId581"/>
                <a:stretch>
                  <a:fillRect/>
                </a:stretch>
              </p:blipFill>
              <p:spPr>
                <a:xfrm>
                  <a:off x="1313917" y="3968971"/>
                  <a:ext cx="26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4405" name="Freihand 174404">
                  <a:extLst>
                    <a:ext uri="{FF2B5EF4-FFF2-40B4-BE49-F238E27FC236}">
                      <a16:creationId xmlns:a16="http://schemas.microsoft.com/office/drawing/2014/main" id="{C4B71EA0-6399-4AB7-888A-A828BD080FE7}"/>
                    </a:ext>
                  </a:extLst>
                </p14:cNvPr>
                <p14:cNvContentPartPr/>
                <p14:nvPr/>
              </p14:nvContentPartPr>
              <p14:xfrm>
                <a:off x="1411117" y="3882931"/>
                <a:ext cx="79920" cy="129240"/>
              </p14:xfrm>
            </p:contentPart>
          </mc:Choice>
          <mc:Fallback xmlns="">
            <p:pic>
              <p:nvPicPr>
                <p:cNvPr id="174405" name="Freihand 174404">
                  <a:extLst>
                    <a:ext uri="{FF2B5EF4-FFF2-40B4-BE49-F238E27FC236}">
                      <a16:creationId xmlns:a16="http://schemas.microsoft.com/office/drawing/2014/main" id="{C4B71EA0-6399-4AB7-888A-A828BD080FE7}"/>
                    </a:ext>
                  </a:extLst>
                </p:cNvPr>
                <p:cNvPicPr/>
                <p:nvPr/>
              </p:nvPicPr>
              <p:blipFill>
                <a:blip r:embed="rId583"/>
                <a:stretch>
                  <a:fillRect/>
                </a:stretch>
              </p:blipFill>
              <p:spPr>
                <a:xfrm>
                  <a:off x="1406797" y="3878611"/>
                  <a:ext cx="88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4406" name="Freihand 174405">
                  <a:extLst>
                    <a:ext uri="{FF2B5EF4-FFF2-40B4-BE49-F238E27FC236}">
                      <a16:creationId xmlns:a16="http://schemas.microsoft.com/office/drawing/2014/main" id="{9C7EEB18-7B16-4F1B-94F9-6D13BC22D8F3}"/>
                    </a:ext>
                  </a:extLst>
                </p14:cNvPr>
                <p14:cNvContentPartPr/>
                <p14:nvPr/>
              </p14:nvContentPartPr>
              <p14:xfrm>
                <a:off x="879037" y="4115851"/>
                <a:ext cx="696960" cy="28080"/>
              </p14:xfrm>
            </p:contentPart>
          </mc:Choice>
          <mc:Fallback xmlns="">
            <p:pic>
              <p:nvPicPr>
                <p:cNvPr id="174406" name="Freihand 174405">
                  <a:extLst>
                    <a:ext uri="{FF2B5EF4-FFF2-40B4-BE49-F238E27FC236}">
                      <a16:creationId xmlns:a16="http://schemas.microsoft.com/office/drawing/2014/main" id="{9C7EEB18-7B16-4F1B-94F9-6D13BC22D8F3}"/>
                    </a:ext>
                  </a:extLst>
                </p:cNvPr>
                <p:cNvPicPr/>
                <p:nvPr/>
              </p:nvPicPr>
              <p:blipFill>
                <a:blip r:embed="rId585"/>
                <a:stretch>
                  <a:fillRect/>
                </a:stretch>
              </p:blipFill>
              <p:spPr>
                <a:xfrm>
                  <a:off x="874717" y="4111531"/>
                  <a:ext cx="705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4407" name="Freihand 174406">
                  <a:extLst>
                    <a:ext uri="{FF2B5EF4-FFF2-40B4-BE49-F238E27FC236}">
                      <a16:creationId xmlns:a16="http://schemas.microsoft.com/office/drawing/2014/main" id="{205629BC-BD3C-4CDA-A4B2-3211A604873B}"/>
                    </a:ext>
                  </a:extLst>
                </p14:cNvPr>
                <p14:cNvContentPartPr/>
                <p14:nvPr/>
              </p14:nvContentPartPr>
              <p14:xfrm>
                <a:off x="900637" y="4250851"/>
                <a:ext cx="93240" cy="109440"/>
              </p14:xfrm>
            </p:contentPart>
          </mc:Choice>
          <mc:Fallback xmlns="">
            <p:pic>
              <p:nvPicPr>
                <p:cNvPr id="174407" name="Freihand 174406">
                  <a:extLst>
                    <a:ext uri="{FF2B5EF4-FFF2-40B4-BE49-F238E27FC236}">
                      <a16:creationId xmlns:a16="http://schemas.microsoft.com/office/drawing/2014/main" id="{205629BC-BD3C-4CDA-A4B2-3211A604873B}"/>
                    </a:ext>
                  </a:extLst>
                </p:cNvPr>
                <p:cNvPicPr/>
                <p:nvPr/>
              </p:nvPicPr>
              <p:blipFill>
                <a:blip r:embed="rId587"/>
                <a:stretch>
                  <a:fillRect/>
                </a:stretch>
              </p:blipFill>
              <p:spPr>
                <a:xfrm>
                  <a:off x="896317" y="4246531"/>
                  <a:ext cx="101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4408" name="Freihand 174407">
                  <a:extLst>
                    <a:ext uri="{FF2B5EF4-FFF2-40B4-BE49-F238E27FC236}">
                      <a16:creationId xmlns:a16="http://schemas.microsoft.com/office/drawing/2014/main" id="{EBB9E1A3-0962-418D-9E32-D3753F7CB84B}"/>
                    </a:ext>
                  </a:extLst>
                </p14:cNvPr>
                <p14:cNvContentPartPr/>
                <p14:nvPr/>
              </p14:nvContentPartPr>
              <p14:xfrm>
                <a:off x="1025197" y="4254091"/>
                <a:ext cx="64080" cy="92160"/>
              </p14:xfrm>
            </p:contentPart>
          </mc:Choice>
          <mc:Fallback xmlns="">
            <p:pic>
              <p:nvPicPr>
                <p:cNvPr id="174408" name="Freihand 174407">
                  <a:extLst>
                    <a:ext uri="{FF2B5EF4-FFF2-40B4-BE49-F238E27FC236}">
                      <a16:creationId xmlns:a16="http://schemas.microsoft.com/office/drawing/2014/main" id="{EBB9E1A3-0962-418D-9E32-D3753F7CB84B}"/>
                    </a:ext>
                  </a:extLst>
                </p:cNvPr>
                <p:cNvPicPr/>
                <p:nvPr/>
              </p:nvPicPr>
              <p:blipFill>
                <a:blip r:embed="rId589"/>
                <a:stretch>
                  <a:fillRect/>
                </a:stretch>
              </p:blipFill>
              <p:spPr>
                <a:xfrm>
                  <a:off x="1020877" y="4249771"/>
                  <a:ext cx="7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409" name="Freihand 174408">
                  <a:extLst>
                    <a:ext uri="{FF2B5EF4-FFF2-40B4-BE49-F238E27FC236}">
                      <a16:creationId xmlns:a16="http://schemas.microsoft.com/office/drawing/2014/main" id="{EFCE8341-8240-44D2-807A-DDAE58A0A2E2}"/>
                    </a:ext>
                  </a:extLst>
                </p14:cNvPr>
                <p14:cNvContentPartPr/>
                <p14:nvPr/>
              </p14:nvContentPartPr>
              <p14:xfrm>
                <a:off x="1098277" y="4253731"/>
                <a:ext cx="87480" cy="103320"/>
              </p14:xfrm>
            </p:contentPart>
          </mc:Choice>
          <mc:Fallback xmlns="">
            <p:pic>
              <p:nvPicPr>
                <p:cNvPr id="174409" name="Freihand 174408">
                  <a:extLst>
                    <a:ext uri="{FF2B5EF4-FFF2-40B4-BE49-F238E27FC236}">
                      <a16:creationId xmlns:a16="http://schemas.microsoft.com/office/drawing/2014/main" id="{EFCE8341-8240-44D2-807A-DDAE58A0A2E2}"/>
                    </a:ext>
                  </a:extLst>
                </p:cNvPr>
                <p:cNvPicPr/>
                <p:nvPr/>
              </p:nvPicPr>
              <p:blipFill>
                <a:blip r:embed="rId591"/>
                <a:stretch>
                  <a:fillRect/>
                </a:stretch>
              </p:blipFill>
              <p:spPr>
                <a:xfrm>
                  <a:off x="1093957" y="4249411"/>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4410" name="Freihand 174409">
                  <a:extLst>
                    <a:ext uri="{FF2B5EF4-FFF2-40B4-BE49-F238E27FC236}">
                      <a16:creationId xmlns:a16="http://schemas.microsoft.com/office/drawing/2014/main" id="{1F19F4F5-CC25-4978-8F3D-6756D5F767B2}"/>
                    </a:ext>
                  </a:extLst>
                </p14:cNvPr>
                <p14:cNvContentPartPr/>
                <p14:nvPr/>
              </p14:nvContentPartPr>
              <p14:xfrm>
                <a:off x="1145077" y="4244731"/>
                <a:ext cx="109800" cy="145800"/>
              </p14:xfrm>
            </p:contentPart>
          </mc:Choice>
          <mc:Fallback xmlns="">
            <p:pic>
              <p:nvPicPr>
                <p:cNvPr id="174410" name="Freihand 174409">
                  <a:extLst>
                    <a:ext uri="{FF2B5EF4-FFF2-40B4-BE49-F238E27FC236}">
                      <a16:creationId xmlns:a16="http://schemas.microsoft.com/office/drawing/2014/main" id="{1F19F4F5-CC25-4978-8F3D-6756D5F767B2}"/>
                    </a:ext>
                  </a:extLst>
                </p:cNvPr>
                <p:cNvPicPr/>
                <p:nvPr/>
              </p:nvPicPr>
              <p:blipFill>
                <a:blip r:embed="rId593"/>
                <a:stretch>
                  <a:fillRect/>
                </a:stretch>
              </p:blipFill>
              <p:spPr>
                <a:xfrm>
                  <a:off x="1140757" y="4240411"/>
                  <a:ext cx="118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4411" name="Freihand 174410">
                  <a:extLst>
                    <a:ext uri="{FF2B5EF4-FFF2-40B4-BE49-F238E27FC236}">
                      <a16:creationId xmlns:a16="http://schemas.microsoft.com/office/drawing/2014/main" id="{B2FB2CC2-04B1-42A1-830D-4E73B75B33F4}"/>
                    </a:ext>
                  </a:extLst>
                </p14:cNvPr>
                <p14:cNvContentPartPr/>
                <p14:nvPr/>
              </p14:nvContentPartPr>
              <p14:xfrm>
                <a:off x="1293397" y="4223131"/>
                <a:ext cx="104400" cy="155160"/>
              </p14:xfrm>
            </p:contentPart>
          </mc:Choice>
          <mc:Fallback xmlns="">
            <p:pic>
              <p:nvPicPr>
                <p:cNvPr id="174411" name="Freihand 174410">
                  <a:extLst>
                    <a:ext uri="{FF2B5EF4-FFF2-40B4-BE49-F238E27FC236}">
                      <a16:creationId xmlns:a16="http://schemas.microsoft.com/office/drawing/2014/main" id="{B2FB2CC2-04B1-42A1-830D-4E73B75B33F4}"/>
                    </a:ext>
                  </a:extLst>
                </p:cNvPr>
                <p:cNvPicPr/>
                <p:nvPr/>
              </p:nvPicPr>
              <p:blipFill>
                <a:blip r:embed="rId595"/>
                <a:stretch>
                  <a:fillRect/>
                </a:stretch>
              </p:blipFill>
              <p:spPr>
                <a:xfrm>
                  <a:off x="1289077" y="4218811"/>
                  <a:ext cx="113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4412" name="Freihand 174411">
                  <a:extLst>
                    <a:ext uri="{FF2B5EF4-FFF2-40B4-BE49-F238E27FC236}">
                      <a16:creationId xmlns:a16="http://schemas.microsoft.com/office/drawing/2014/main" id="{1551A27A-1A57-49DD-B618-467EF09BFA65}"/>
                    </a:ext>
                  </a:extLst>
                </p14:cNvPr>
                <p14:cNvContentPartPr/>
                <p14:nvPr/>
              </p14:nvContentPartPr>
              <p14:xfrm>
                <a:off x="1436677" y="4231411"/>
                <a:ext cx="124920" cy="130320"/>
              </p14:xfrm>
            </p:contentPart>
          </mc:Choice>
          <mc:Fallback xmlns="">
            <p:pic>
              <p:nvPicPr>
                <p:cNvPr id="174412" name="Freihand 174411">
                  <a:extLst>
                    <a:ext uri="{FF2B5EF4-FFF2-40B4-BE49-F238E27FC236}">
                      <a16:creationId xmlns:a16="http://schemas.microsoft.com/office/drawing/2014/main" id="{1551A27A-1A57-49DD-B618-467EF09BFA65}"/>
                    </a:ext>
                  </a:extLst>
                </p:cNvPr>
                <p:cNvPicPr/>
                <p:nvPr/>
              </p:nvPicPr>
              <p:blipFill>
                <a:blip r:embed="rId597"/>
                <a:stretch>
                  <a:fillRect/>
                </a:stretch>
              </p:blipFill>
              <p:spPr>
                <a:xfrm>
                  <a:off x="1432357" y="4227091"/>
                  <a:ext cx="133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4414" name="Freihand 174413">
                  <a:extLst>
                    <a:ext uri="{FF2B5EF4-FFF2-40B4-BE49-F238E27FC236}">
                      <a16:creationId xmlns:a16="http://schemas.microsoft.com/office/drawing/2014/main" id="{96DB762D-031D-4CF6-B168-FC374D9EB07D}"/>
                    </a:ext>
                  </a:extLst>
                </p14:cNvPr>
                <p14:cNvContentPartPr/>
                <p14:nvPr/>
              </p14:nvContentPartPr>
              <p14:xfrm>
                <a:off x="425797" y="4202971"/>
                <a:ext cx="1406160" cy="437760"/>
              </p14:xfrm>
            </p:contentPart>
          </mc:Choice>
          <mc:Fallback xmlns="">
            <p:pic>
              <p:nvPicPr>
                <p:cNvPr id="174414" name="Freihand 174413">
                  <a:extLst>
                    <a:ext uri="{FF2B5EF4-FFF2-40B4-BE49-F238E27FC236}">
                      <a16:creationId xmlns:a16="http://schemas.microsoft.com/office/drawing/2014/main" id="{96DB762D-031D-4CF6-B168-FC374D9EB07D}"/>
                    </a:ext>
                  </a:extLst>
                </p:cNvPr>
                <p:cNvPicPr/>
                <p:nvPr/>
              </p:nvPicPr>
              <p:blipFill>
                <a:blip r:embed="rId599"/>
                <a:stretch>
                  <a:fillRect/>
                </a:stretch>
              </p:blipFill>
              <p:spPr>
                <a:xfrm>
                  <a:off x="421477" y="4198651"/>
                  <a:ext cx="1414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4415" name="Freihand 174414">
                  <a:extLst>
                    <a:ext uri="{FF2B5EF4-FFF2-40B4-BE49-F238E27FC236}">
                      <a16:creationId xmlns:a16="http://schemas.microsoft.com/office/drawing/2014/main" id="{FF76258F-41E9-4A32-A08A-1C5061CE19E9}"/>
                    </a:ext>
                  </a:extLst>
                </p14:cNvPr>
                <p14:cNvContentPartPr/>
                <p14:nvPr/>
              </p14:nvContentPartPr>
              <p14:xfrm>
                <a:off x="1701277" y="4114411"/>
                <a:ext cx="218880" cy="118800"/>
              </p14:xfrm>
            </p:contentPart>
          </mc:Choice>
          <mc:Fallback xmlns="">
            <p:pic>
              <p:nvPicPr>
                <p:cNvPr id="174415" name="Freihand 174414">
                  <a:extLst>
                    <a:ext uri="{FF2B5EF4-FFF2-40B4-BE49-F238E27FC236}">
                      <a16:creationId xmlns:a16="http://schemas.microsoft.com/office/drawing/2014/main" id="{FF76258F-41E9-4A32-A08A-1C5061CE19E9}"/>
                    </a:ext>
                  </a:extLst>
                </p:cNvPr>
                <p:cNvPicPr/>
                <p:nvPr/>
              </p:nvPicPr>
              <p:blipFill>
                <a:blip r:embed="rId601"/>
                <a:stretch>
                  <a:fillRect/>
                </a:stretch>
              </p:blipFill>
              <p:spPr>
                <a:xfrm>
                  <a:off x="1696957" y="4110091"/>
                  <a:ext cx="227520" cy="127440"/>
                </a:xfrm>
                <a:prstGeom prst="rect">
                  <a:avLst/>
                </a:prstGeom>
              </p:spPr>
            </p:pic>
          </mc:Fallback>
        </mc:AlternateContent>
      </p:grpSp>
      <p:grpSp>
        <p:nvGrpSpPr>
          <p:cNvPr id="174422" name="Gruppieren 174421">
            <a:extLst>
              <a:ext uri="{FF2B5EF4-FFF2-40B4-BE49-F238E27FC236}">
                <a16:creationId xmlns:a16="http://schemas.microsoft.com/office/drawing/2014/main" id="{F949F4EC-443D-4D1B-A983-B9C52C98E291}"/>
              </a:ext>
            </a:extLst>
          </p:cNvPr>
          <p:cNvGrpSpPr/>
          <p:nvPr/>
        </p:nvGrpSpPr>
        <p:grpSpPr>
          <a:xfrm>
            <a:off x="1032397" y="1622851"/>
            <a:ext cx="1421280" cy="1434240"/>
            <a:chOff x="1032397" y="1622851"/>
            <a:chExt cx="1421280" cy="1434240"/>
          </a:xfrm>
        </p:grpSpPr>
        <mc:AlternateContent xmlns:mc="http://schemas.openxmlformats.org/markup-compatibility/2006" xmlns:p14="http://schemas.microsoft.com/office/powerpoint/2010/main">
          <mc:Choice Requires="p14">
            <p:contentPart p14:bwMode="auto" r:id="rId602">
              <p14:nvContentPartPr>
                <p14:cNvPr id="174112" name="Freihand 174111">
                  <a:extLst>
                    <a:ext uri="{FF2B5EF4-FFF2-40B4-BE49-F238E27FC236}">
                      <a16:creationId xmlns:a16="http://schemas.microsoft.com/office/drawing/2014/main" id="{DA8E3206-B3C4-40EE-BBB5-AEFC9E856F30}"/>
                    </a:ext>
                  </a:extLst>
                </p14:cNvPr>
                <p14:cNvContentPartPr/>
                <p14:nvPr/>
              </p14:nvContentPartPr>
              <p14:xfrm>
                <a:off x="1926997" y="2127571"/>
                <a:ext cx="114480" cy="105480"/>
              </p14:xfrm>
            </p:contentPart>
          </mc:Choice>
          <mc:Fallback xmlns="">
            <p:pic>
              <p:nvPicPr>
                <p:cNvPr id="174112" name="Freihand 174111">
                  <a:extLst>
                    <a:ext uri="{FF2B5EF4-FFF2-40B4-BE49-F238E27FC236}">
                      <a16:creationId xmlns:a16="http://schemas.microsoft.com/office/drawing/2014/main" id="{DA8E3206-B3C4-40EE-BBB5-AEFC9E856F30}"/>
                    </a:ext>
                  </a:extLst>
                </p:cNvPr>
                <p:cNvPicPr/>
                <p:nvPr/>
              </p:nvPicPr>
              <p:blipFill>
                <a:blip r:embed="rId603"/>
                <a:stretch>
                  <a:fillRect/>
                </a:stretch>
              </p:blipFill>
              <p:spPr>
                <a:xfrm>
                  <a:off x="1922677" y="2123251"/>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4113" name="Freihand 174112">
                  <a:extLst>
                    <a:ext uri="{FF2B5EF4-FFF2-40B4-BE49-F238E27FC236}">
                      <a16:creationId xmlns:a16="http://schemas.microsoft.com/office/drawing/2014/main" id="{513920E5-0D82-455F-AA0A-DF8265540E4E}"/>
                    </a:ext>
                  </a:extLst>
                </p14:cNvPr>
                <p14:cNvContentPartPr/>
                <p14:nvPr/>
              </p14:nvContentPartPr>
              <p14:xfrm>
                <a:off x="2095117" y="2114611"/>
                <a:ext cx="82440" cy="89280"/>
              </p14:xfrm>
            </p:contentPart>
          </mc:Choice>
          <mc:Fallback xmlns="">
            <p:pic>
              <p:nvPicPr>
                <p:cNvPr id="174113" name="Freihand 174112">
                  <a:extLst>
                    <a:ext uri="{FF2B5EF4-FFF2-40B4-BE49-F238E27FC236}">
                      <a16:creationId xmlns:a16="http://schemas.microsoft.com/office/drawing/2014/main" id="{513920E5-0D82-455F-AA0A-DF8265540E4E}"/>
                    </a:ext>
                  </a:extLst>
                </p:cNvPr>
                <p:cNvPicPr/>
                <p:nvPr/>
              </p:nvPicPr>
              <p:blipFill>
                <a:blip r:embed="rId605"/>
                <a:stretch>
                  <a:fillRect/>
                </a:stretch>
              </p:blipFill>
              <p:spPr>
                <a:xfrm>
                  <a:off x="2090797" y="2110291"/>
                  <a:ext cx="91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4114" name="Freihand 174113">
                  <a:extLst>
                    <a:ext uri="{FF2B5EF4-FFF2-40B4-BE49-F238E27FC236}">
                      <a16:creationId xmlns:a16="http://schemas.microsoft.com/office/drawing/2014/main" id="{D1960A37-0D0E-41AE-A1CE-37584C0913DF}"/>
                    </a:ext>
                  </a:extLst>
                </p14:cNvPr>
                <p14:cNvContentPartPr/>
                <p14:nvPr/>
              </p14:nvContentPartPr>
              <p14:xfrm>
                <a:off x="2188357" y="2093011"/>
                <a:ext cx="63000" cy="130680"/>
              </p14:xfrm>
            </p:contentPart>
          </mc:Choice>
          <mc:Fallback xmlns="">
            <p:pic>
              <p:nvPicPr>
                <p:cNvPr id="174114" name="Freihand 174113">
                  <a:extLst>
                    <a:ext uri="{FF2B5EF4-FFF2-40B4-BE49-F238E27FC236}">
                      <a16:creationId xmlns:a16="http://schemas.microsoft.com/office/drawing/2014/main" id="{D1960A37-0D0E-41AE-A1CE-37584C0913DF}"/>
                    </a:ext>
                  </a:extLst>
                </p:cNvPr>
                <p:cNvPicPr/>
                <p:nvPr/>
              </p:nvPicPr>
              <p:blipFill>
                <a:blip r:embed="rId607"/>
                <a:stretch>
                  <a:fillRect/>
                </a:stretch>
              </p:blipFill>
              <p:spPr>
                <a:xfrm>
                  <a:off x="2184037" y="2088691"/>
                  <a:ext cx="71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4115" name="Freihand 174114">
                  <a:extLst>
                    <a:ext uri="{FF2B5EF4-FFF2-40B4-BE49-F238E27FC236}">
                      <a16:creationId xmlns:a16="http://schemas.microsoft.com/office/drawing/2014/main" id="{A298C6E3-ADBA-44FF-A214-1D71561C15A7}"/>
                    </a:ext>
                  </a:extLst>
                </p14:cNvPr>
                <p14:cNvContentPartPr/>
                <p14:nvPr/>
              </p14:nvContentPartPr>
              <p14:xfrm>
                <a:off x="2281597" y="2184451"/>
                <a:ext cx="14760" cy="62640"/>
              </p14:xfrm>
            </p:contentPart>
          </mc:Choice>
          <mc:Fallback xmlns="">
            <p:pic>
              <p:nvPicPr>
                <p:cNvPr id="174115" name="Freihand 174114">
                  <a:extLst>
                    <a:ext uri="{FF2B5EF4-FFF2-40B4-BE49-F238E27FC236}">
                      <a16:creationId xmlns:a16="http://schemas.microsoft.com/office/drawing/2014/main" id="{A298C6E3-ADBA-44FF-A214-1D71561C15A7}"/>
                    </a:ext>
                  </a:extLst>
                </p:cNvPr>
                <p:cNvPicPr/>
                <p:nvPr/>
              </p:nvPicPr>
              <p:blipFill>
                <a:blip r:embed="rId609"/>
                <a:stretch>
                  <a:fillRect/>
                </a:stretch>
              </p:blipFill>
              <p:spPr>
                <a:xfrm>
                  <a:off x="2277277" y="2180131"/>
                  <a:ext cx="23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74116" name="Freihand 174115">
                  <a:extLst>
                    <a:ext uri="{FF2B5EF4-FFF2-40B4-BE49-F238E27FC236}">
                      <a16:creationId xmlns:a16="http://schemas.microsoft.com/office/drawing/2014/main" id="{FEBA17ED-C148-4E7D-AAA2-6888D1626621}"/>
                    </a:ext>
                  </a:extLst>
                </p14:cNvPr>
                <p14:cNvContentPartPr/>
                <p14:nvPr/>
              </p14:nvContentPartPr>
              <p14:xfrm>
                <a:off x="2343157" y="2116411"/>
                <a:ext cx="102600" cy="108360"/>
              </p14:xfrm>
            </p:contentPart>
          </mc:Choice>
          <mc:Fallback xmlns="">
            <p:pic>
              <p:nvPicPr>
                <p:cNvPr id="174116" name="Freihand 174115">
                  <a:extLst>
                    <a:ext uri="{FF2B5EF4-FFF2-40B4-BE49-F238E27FC236}">
                      <a16:creationId xmlns:a16="http://schemas.microsoft.com/office/drawing/2014/main" id="{FEBA17ED-C148-4E7D-AAA2-6888D1626621}"/>
                    </a:ext>
                  </a:extLst>
                </p:cNvPr>
                <p:cNvPicPr/>
                <p:nvPr/>
              </p:nvPicPr>
              <p:blipFill>
                <a:blip r:embed="rId611"/>
                <a:stretch>
                  <a:fillRect/>
                </a:stretch>
              </p:blipFill>
              <p:spPr>
                <a:xfrm>
                  <a:off x="2338837" y="2112091"/>
                  <a:ext cx="111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4125" name="Freihand 174124">
                  <a:extLst>
                    <a:ext uri="{FF2B5EF4-FFF2-40B4-BE49-F238E27FC236}">
                      <a16:creationId xmlns:a16="http://schemas.microsoft.com/office/drawing/2014/main" id="{98F3EF41-B0C2-4FD8-B694-920E594940D1}"/>
                    </a:ext>
                  </a:extLst>
                </p14:cNvPr>
                <p14:cNvContentPartPr/>
                <p14:nvPr/>
              </p14:nvContentPartPr>
              <p14:xfrm>
                <a:off x="1914397" y="2491171"/>
                <a:ext cx="89640" cy="118800"/>
              </p14:xfrm>
            </p:contentPart>
          </mc:Choice>
          <mc:Fallback xmlns="">
            <p:pic>
              <p:nvPicPr>
                <p:cNvPr id="174125" name="Freihand 174124">
                  <a:extLst>
                    <a:ext uri="{FF2B5EF4-FFF2-40B4-BE49-F238E27FC236}">
                      <a16:creationId xmlns:a16="http://schemas.microsoft.com/office/drawing/2014/main" id="{98F3EF41-B0C2-4FD8-B694-920E594940D1}"/>
                    </a:ext>
                  </a:extLst>
                </p:cNvPr>
                <p:cNvPicPr/>
                <p:nvPr/>
              </p:nvPicPr>
              <p:blipFill>
                <a:blip r:embed="rId613"/>
                <a:stretch>
                  <a:fillRect/>
                </a:stretch>
              </p:blipFill>
              <p:spPr>
                <a:xfrm>
                  <a:off x="1910077" y="2486851"/>
                  <a:ext cx="9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74126" name="Freihand 174125">
                  <a:extLst>
                    <a:ext uri="{FF2B5EF4-FFF2-40B4-BE49-F238E27FC236}">
                      <a16:creationId xmlns:a16="http://schemas.microsoft.com/office/drawing/2014/main" id="{4EE259B6-FB1F-4C66-833D-A55B7F00AA91}"/>
                    </a:ext>
                  </a:extLst>
                </p14:cNvPr>
                <p14:cNvContentPartPr/>
                <p14:nvPr/>
              </p14:nvContentPartPr>
              <p14:xfrm>
                <a:off x="2036797" y="2508451"/>
                <a:ext cx="66960" cy="69120"/>
              </p14:xfrm>
            </p:contentPart>
          </mc:Choice>
          <mc:Fallback xmlns="">
            <p:pic>
              <p:nvPicPr>
                <p:cNvPr id="174126" name="Freihand 174125">
                  <a:extLst>
                    <a:ext uri="{FF2B5EF4-FFF2-40B4-BE49-F238E27FC236}">
                      <a16:creationId xmlns:a16="http://schemas.microsoft.com/office/drawing/2014/main" id="{4EE259B6-FB1F-4C66-833D-A55B7F00AA91}"/>
                    </a:ext>
                  </a:extLst>
                </p:cNvPr>
                <p:cNvPicPr/>
                <p:nvPr/>
              </p:nvPicPr>
              <p:blipFill>
                <a:blip r:embed="rId615"/>
                <a:stretch>
                  <a:fillRect/>
                </a:stretch>
              </p:blipFill>
              <p:spPr>
                <a:xfrm>
                  <a:off x="2032477" y="2504131"/>
                  <a:ext cx="75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4127" name="Freihand 174126">
                  <a:extLst>
                    <a:ext uri="{FF2B5EF4-FFF2-40B4-BE49-F238E27FC236}">
                      <a16:creationId xmlns:a16="http://schemas.microsoft.com/office/drawing/2014/main" id="{0968C521-905A-40B0-A1F6-A4C71649991D}"/>
                    </a:ext>
                  </a:extLst>
                </p14:cNvPr>
                <p14:cNvContentPartPr/>
                <p14:nvPr/>
              </p14:nvContentPartPr>
              <p14:xfrm>
                <a:off x="2126077" y="2513851"/>
                <a:ext cx="65160" cy="90720"/>
              </p14:xfrm>
            </p:contentPart>
          </mc:Choice>
          <mc:Fallback xmlns="">
            <p:pic>
              <p:nvPicPr>
                <p:cNvPr id="174127" name="Freihand 174126">
                  <a:extLst>
                    <a:ext uri="{FF2B5EF4-FFF2-40B4-BE49-F238E27FC236}">
                      <a16:creationId xmlns:a16="http://schemas.microsoft.com/office/drawing/2014/main" id="{0968C521-905A-40B0-A1F6-A4C71649991D}"/>
                    </a:ext>
                  </a:extLst>
                </p:cNvPr>
                <p:cNvPicPr/>
                <p:nvPr/>
              </p:nvPicPr>
              <p:blipFill>
                <a:blip r:embed="rId617"/>
                <a:stretch>
                  <a:fillRect/>
                </a:stretch>
              </p:blipFill>
              <p:spPr>
                <a:xfrm>
                  <a:off x="2121757" y="2509531"/>
                  <a:ext cx="73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4128" name="Freihand 174127">
                  <a:extLst>
                    <a:ext uri="{FF2B5EF4-FFF2-40B4-BE49-F238E27FC236}">
                      <a16:creationId xmlns:a16="http://schemas.microsoft.com/office/drawing/2014/main" id="{E1DCD5BC-C3DB-4D37-86F6-696FDBB6AC36}"/>
                    </a:ext>
                  </a:extLst>
                </p14:cNvPr>
                <p14:cNvContentPartPr/>
                <p14:nvPr/>
              </p14:nvContentPartPr>
              <p14:xfrm>
                <a:off x="2141557" y="2497291"/>
                <a:ext cx="103320" cy="151200"/>
              </p14:xfrm>
            </p:contentPart>
          </mc:Choice>
          <mc:Fallback xmlns="">
            <p:pic>
              <p:nvPicPr>
                <p:cNvPr id="174128" name="Freihand 174127">
                  <a:extLst>
                    <a:ext uri="{FF2B5EF4-FFF2-40B4-BE49-F238E27FC236}">
                      <a16:creationId xmlns:a16="http://schemas.microsoft.com/office/drawing/2014/main" id="{E1DCD5BC-C3DB-4D37-86F6-696FDBB6AC36}"/>
                    </a:ext>
                  </a:extLst>
                </p:cNvPr>
                <p:cNvPicPr/>
                <p:nvPr/>
              </p:nvPicPr>
              <p:blipFill>
                <a:blip r:embed="rId619"/>
                <a:stretch>
                  <a:fillRect/>
                </a:stretch>
              </p:blipFill>
              <p:spPr>
                <a:xfrm>
                  <a:off x="2137237" y="2492971"/>
                  <a:ext cx="111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4129" name="Freihand 174128">
                  <a:extLst>
                    <a:ext uri="{FF2B5EF4-FFF2-40B4-BE49-F238E27FC236}">
                      <a16:creationId xmlns:a16="http://schemas.microsoft.com/office/drawing/2014/main" id="{214221E9-32D6-4F04-A3E8-6326C94D9A0A}"/>
                    </a:ext>
                  </a:extLst>
                </p14:cNvPr>
                <p14:cNvContentPartPr/>
                <p14:nvPr/>
              </p14:nvContentPartPr>
              <p14:xfrm>
                <a:off x="2268277" y="2495131"/>
                <a:ext cx="85680" cy="109080"/>
              </p14:xfrm>
            </p:contentPart>
          </mc:Choice>
          <mc:Fallback xmlns="">
            <p:pic>
              <p:nvPicPr>
                <p:cNvPr id="174129" name="Freihand 174128">
                  <a:extLst>
                    <a:ext uri="{FF2B5EF4-FFF2-40B4-BE49-F238E27FC236}">
                      <a16:creationId xmlns:a16="http://schemas.microsoft.com/office/drawing/2014/main" id="{214221E9-32D6-4F04-A3E8-6326C94D9A0A}"/>
                    </a:ext>
                  </a:extLst>
                </p:cNvPr>
                <p:cNvPicPr/>
                <p:nvPr/>
              </p:nvPicPr>
              <p:blipFill>
                <a:blip r:embed="rId621"/>
                <a:stretch>
                  <a:fillRect/>
                </a:stretch>
              </p:blipFill>
              <p:spPr>
                <a:xfrm>
                  <a:off x="2263957" y="2490811"/>
                  <a:ext cx="94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4130" name="Freihand 174129">
                  <a:extLst>
                    <a:ext uri="{FF2B5EF4-FFF2-40B4-BE49-F238E27FC236}">
                      <a16:creationId xmlns:a16="http://schemas.microsoft.com/office/drawing/2014/main" id="{48B5FD3F-187D-4089-90D5-72EDE1A2909D}"/>
                    </a:ext>
                  </a:extLst>
                </p14:cNvPr>
                <p14:cNvContentPartPr/>
                <p14:nvPr/>
              </p14:nvContentPartPr>
              <p14:xfrm>
                <a:off x="2344957" y="2472811"/>
                <a:ext cx="108720" cy="129240"/>
              </p14:xfrm>
            </p:contentPart>
          </mc:Choice>
          <mc:Fallback xmlns="">
            <p:pic>
              <p:nvPicPr>
                <p:cNvPr id="174130" name="Freihand 174129">
                  <a:extLst>
                    <a:ext uri="{FF2B5EF4-FFF2-40B4-BE49-F238E27FC236}">
                      <a16:creationId xmlns:a16="http://schemas.microsoft.com/office/drawing/2014/main" id="{48B5FD3F-187D-4089-90D5-72EDE1A2909D}"/>
                    </a:ext>
                  </a:extLst>
                </p:cNvPr>
                <p:cNvPicPr/>
                <p:nvPr/>
              </p:nvPicPr>
              <p:blipFill>
                <a:blip r:embed="rId623"/>
                <a:stretch>
                  <a:fillRect/>
                </a:stretch>
              </p:blipFill>
              <p:spPr>
                <a:xfrm>
                  <a:off x="2340637" y="2468491"/>
                  <a:ext cx="117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4131" name="Freihand 174130">
                  <a:extLst>
                    <a:ext uri="{FF2B5EF4-FFF2-40B4-BE49-F238E27FC236}">
                      <a16:creationId xmlns:a16="http://schemas.microsoft.com/office/drawing/2014/main" id="{1DC2299C-04F5-4242-AC86-EAE12BCC059C}"/>
                    </a:ext>
                  </a:extLst>
                </p14:cNvPr>
                <p14:cNvContentPartPr/>
                <p14:nvPr/>
              </p14:nvContentPartPr>
              <p14:xfrm>
                <a:off x="1706317" y="2771971"/>
                <a:ext cx="289440" cy="285120"/>
              </p14:xfrm>
            </p:contentPart>
          </mc:Choice>
          <mc:Fallback xmlns="">
            <p:pic>
              <p:nvPicPr>
                <p:cNvPr id="174131" name="Freihand 174130">
                  <a:extLst>
                    <a:ext uri="{FF2B5EF4-FFF2-40B4-BE49-F238E27FC236}">
                      <a16:creationId xmlns:a16="http://schemas.microsoft.com/office/drawing/2014/main" id="{1DC2299C-04F5-4242-AC86-EAE12BCC059C}"/>
                    </a:ext>
                  </a:extLst>
                </p:cNvPr>
                <p:cNvPicPr/>
                <p:nvPr/>
              </p:nvPicPr>
              <p:blipFill>
                <a:blip r:embed="rId625"/>
                <a:stretch>
                  <a:fillRect/>
                </a:stretch>
              </p:blipFill>
              <p:spPr>
                <a:xfrm>
                  <a:off x="1701997" y="2767651"/>
                  <a:ext cx="298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4132" name="Freihand 174131">
                  <a:extLst>
                    <a:ext uri="{FF2B5EF4-FFF2-40B4-BE49-F238E27FC236}">
                      <a16:creationId xmlns:a16="http://schemas.microsoft.com/office/drawing/2014/main" id="{CC2E3EDC-A0C0-4D02-A6E3-9DDD52867F20}"/>
                    </a:ext>
                  </a:extLst>
                </p14:cNvPr>
                <p14:cNvContentPartPr/>
                <p14:nvPr/>
              </p14:nvContentPartPr>
              <p14:xfrm>
                <a:off x="1889197" y="2687011"/>
                <a:ext cx="164880" cy="108360"/>
              </p14:xfrm>
            </p:contentPart>
          </mc:Choice>
          <mc:Fallback xmlns="">
            <p:pic>
              <p:nvPicPr>
                <p:cNvPr id="174132" name="Freihand 174131">
                  <a:extLst>
                    <a:ext uri="{FF2B5EF4-FFF2-40B4-BE49-F238E27FC236}">
                      <a16:creationId xmlns:a16="http://schemas.microsoft.com/office/drawing/2014/main" id="{CC2E3EDC-A0C0-4D02-A6E3-9DDD52867F20}"/>
                    </a:ext>
                  </a:extLst>
                </p:cNvPr>
                <p:cNvPicPr/>
                <p:nvPr/>
              </p:nvPicPr>
              <p:blipFill>
                <a:blip r:embed="rId627"/>
                <a:stretch>
                  <a:fillRect/>
                </a:stretch>
              </p:blipFill>
              <p:spPr>
                <a:xfrm>
                  <a:off x="1884877" y="2682691"/>
                  <a:ext cx="17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74091" name="Freihand 174090">
                  <a:extLst>
                    <a:ext uri="{FF2B5EF4-FFF2-40B4-BE49-F238E27FC236}">
                      <a16:creationId xmlns:a16="http://schemas.microsoft.com/office/drawing/2014/main" id="{833AFB17-9073-4AAA-83AD-8277CEE4AA4C}"/>
                    </a:ext>
                  </a:extLst>
                </p14:cNvPr>
                <p14:cNvContentPartPr/>
                <p14:nvPr/>
              </p14:nvContentPartPr>
              <p14:xfrm>
                <a:off x="1180717" y="2478211"/>
                <a:ext cx="102600" cy="134280"/>
              </p14:xfrm>
            </p:contentPart>
          </mc:Choice>
          <mc:Fallback xmlns="">
            <p:pic>
              <p:nvPicPr>
                <p:cNvPr id="174091" name="Freihand 174090">
                  <a:extLst>
                    <a:ext uri="{FF2B5EF4-FFF2-40B4-BE49-F238E27FC236}">
                      <a16:creationId xmlns:a16="http://schemas.microsoft.com/office/drawing/2014/main" id="{833AFB17-9073-4AAA-83AD-8277CEE4AA4C}"/>
                    </a:ext>
                  </a:extLst>
                </p:cNvPr>
                <p:cNvPicPr/>
                <p:nvPr/>
              </p:nvPicPr>
              <p:blipFill>
                <a:blip r:embed="rId629"/>
                <a:stretch>
                  <a:fillRect/>
                </a:stretch>
              </p:blipFill>
              <p:spPr>
                <a:xfrm>
                  <a:off x="1176397" y="2473891"/>
                  <a:ext cx="111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74092" name="Freihand 174091">
                  <a:extLst>
                    <a:ext uri="{FF2B5EF4-FFF2-40B4-BE49-F238E27FC236}">
                      <a16:creationId xmlns:a16="http://schemas.microsoft.com/office/drawing/2014/main" id="{6F1C75DE-98F2-4FED-A175-0A1D6F09CBA7}"/>
                    </a:ext>
                  </a:extLst>
                </p14:cNvPr>
                <p14:cNvContentPartPr/>
                <p14:nvPr/>
              </p14:nvContentPartPr>
              <p14:xfrm>
                <a:off x="1307797" y="2624731"/>
                <a:ext cx="16560" cy="64800"/>
              </p14:xfrm>
            </p:contentPart>
          </mc:Choice>
          <mc:Fallback xmlns="">
            <p:pic>
              <p:nvPicPr>
                <p:cNvPr id="174092" name="Freihand 174091">
                  <a:extLst>
                    <a:ext uri="{FF2B5EF4-FFF2-40B4-BE49-F238E27FC236}">
                      <a16:creationId xmlns:a16="http://schemas.microsoft.com/office/drawing/2014/main" id="{6F1C75DE-98F2-4FED-A175-0A1D6F09CBA7}"/>
                    </a:ext>
                  </a:extLst>
                </p:cNvPr>
                <p:cNvPicPr/>
                <p:nvPr/>
              </p:nvPicPr>
              <p:blipFill>
                <a:blip r:embed="rId631"/>
                <a:stretch>
                  <a:fillRect/>
                </a:stretch>
              </p:blipFill>
              <p:spPr>
                <a:xfrm>
                  <a:off x="1303477" y="2620411"/>
                  <a:ext cx="2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4093" name="Freihand 174092">
                  <a:extLst>
                    <a:ext uri="{FF2B5EF4-FFF2-40B4-BE49-F238E27FC236}">
                      <a16:creationId xmlns:a16="http://schemas.microsoft.com/office/drawing/2014/main" id="{D2E0EFFF-6314-40C6-A8D1-37CA50722C5E}"/>
                    </a:ext>
                  </a:extLst>
                </p14:cNvPr>
                <p14:cNvContentPartPr/>
                <p14:nvPr/>
              </p14:nvContentPartPr>
              <p14:xfrm>
                <a:off x="1386637" y="2495491"/>
                <a:ext cx="74160" cy="103320"/>
              </p14:xfrm>
            </p:contentPart>
          </mc:Choice>
          <mc:Fallback xmlns="">
            <p:pic>
              <p:nvPicPr>
                <p:cNvPr id="174093" name="Freihand 174092">
                  <a:extLst>
                    <a:ext uri="{FF2B5EF4-FFF2-40B4-BE49-F238E27FC236}">
                      <a16:creationId xmlns:a16="http://schemas.microsoft.com/office/drawing/2014/main" id="{D2E0EFFF-6314-40C6-A8D1-37CA50722C5E}"/>
                    </a:ext>
                  </a:extLst>
                </p:cNvPr>
                <p:cNvPicPr/>
                <p:nvPr/>
              </p:nvPicPr>
              <p:blipFill>
                <a:blip r:embed="rId633"/>
                <a:stretch>
                  <a:fillRect/>
                </a:stretch>
              </p:blipFill>
              <p:spPr>
                <a:xfrm>
                  <a:off x="1382317" y="2491171"/>
                  <a:ext cx="8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74094" name="Freihand 174093">
                  <a:extLst>
                    <a:ext uri="{FF2B5EF4-FFF2-40B4-BE49-F238E27FC236}">
                      <a16:creationId xmlns:a16="http://schemas.microsoft.com/office/drawing/2014/main" id="{AD025ED4-19AE-48C3-90AD-FF33A43FF583}"/>
                    </a:ext>
                  </a:extLst>
                </p14:cNvPr>
                <p14:cNvContentPartPr/>
                <p14:nvPr/>
              </p14:nvContentPartPr>
              <p14:xfrm>
                <a:off x="1430917" y="2511691"/>
                <a:ext cx="95760" cy="136440"/>
              </p14:xfrm>
            </p:contentPart>
          </mc:Choice>
          <mc:Fallback xmlns="">
            <p:pic>
              <p:nvPicPr>
                <p:cNvPr id="174094" name="Freihand 174093">
                  <a:extLst>
                    <a:ext uri="{FF2B5EF4-FFF2-40B4-BE49-F238E27FC236}">
                      <a16:creationId xmlns:a16="http://schemas.microsoft.com/office/drawing/2014/main" id="{AD025ED4-19AE-48C3-90AD-FF33A43FF583}"/>
                    </a:ext>
                  </a:extLst>
                </p:cNvPr>
                <p:cNvPicPr/>
                <p:nvPr/>
              </p:nvPicPr>
              <p:blipFill>
                <a:blip r:embed="rId635"/>
                <a:stretch>
                  <a:fillRect/>
                </a:stretch>
              </p:blipFill>
              <p:spPr>
                <a:xfrm>
                  <a:off x="1426597" y="2507371"/>
                  <a:ext cx="104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74095" name="Freihand 174094">
                  <a:extLst>
                    <a:ext uri="{FF2B5EF4-FFF2-40B4-BE49-F238E27FC236}">
                      <a16:creationId xmlns:a16="http://schemas.microsoft.com/office/drawing/2014/main" id="{6B1392B9-DAD8-44CA-BFBC-470120A633B9}"/>
                    </a:ext>
                  </a:extLst>
                </p14:cNvPr>
                <p14:cNvContentPartPr/>
                <p14:nvPr/>
              </p14:nvContentPartPr>
              <p14:xfrm>
                <a:off x="1554757" y="2548771"/>
                <a:ext cx="14760" cy="33840"/>
              </p14:xfrm>
            </p:contentPart>
          </mc:Choice>
          <mc:Fallback xmlns="">
            <p:pic>
              <p:nvPicPr>
                <p:cNvPr id="174095" name="Freihand 174094">
                  <a:extLst>
                    <a:ext uri="{FF2B5EF4-FFF2-40B4-BE49-F238E27FC236}">
                      <a16:creationId xmlns:a16="http://schemas.microsoft.com/office/drawing/2014/main" id="{6B1392B9-DAD8-44CA-BFBC-470120A633B9}"/>
                    </a:ext>
                  </a:extLst>
                </p:cNvPr>
                <p:cNvPicPr/>
                <p:nvPr/>
              </p:nvPicPr>
              <p:blipFill>
                <a:blip r:embed="rId637"/>
                <a:stretch>
                  <a:fillRect/>
                </a:stretch>
              </p:blipFill>
              <p:spPr>
                <a:xfrm>
                  <a:off x="1550437" y="2544451"/>
                  <a:ext cx="2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74096" name="Freihand 174095">
                  <a:extLst>
                    <a:ext uri="{FF2B5EF4-FFF2-40B4-BE49-F238E27FC236}">
                      <a16:creationId xmlns:a16="http://schemas.microsoft.com/office/drawing/2014/main" id="{976AC326-B532-488C-A2F8-A93BABBC7B6C}"/>
                    </a:ext>
                  </a:extLst>
                </p14:cNvPr>
                <p14:cNvContentPartPr/>
                <p14:nvPr/>
              </p14:nvContentPartPr>
              <p14:xfrm>
                <a:off x="1480237" y="2522131"/>
                <a:ext cx="101520" cy="115920"/>
              </p14:xfrm>
            </p:contentPart>
          </mc:Choice>
          <mc:Fallback xmlns="">
            <p:pic>
              <p:nvPicPr>
                <p:cNvPr id="174096" name="Freihand 174095">
                  <a:extLst>
                    <a:ext uri="{FF2B5EF4-FFF2-40B4-BE49-F238E27FC236}">
                      <a16:creationId xmlns:a16="http://schemas.microsoft.com/office/drawing/2014/main" id="{976AC326-B532-488C-A2F8-A93BABBC7B6C}"/>
                    </a:ext>
                  </a:extLst>
                </p:cNvPr>
                <p:cNvPicPr/>
                <p:nvPr/>
              </p:nvPicPr>
              <p:blipFill>
                <a:blip r:embed="rId639"/>
                <a:stretch>
                  <a:fillRect/>
                </a:stretch>
              </p:blipFill>
              <p:spPr>
                <a:xfrm>
                  <a:off x="1475917" y="2517811"/>
                  <a:ext cx="110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74097" name="Freihand 174096">
                  <a:extLst>
                    <a:ext uri="{FF2B5EF4-FFF2-40B4-BE49-F238E27FC236}">
                      <a16:creationId xmlns:a16="http://schemas.microsoft.com/office/drawing/2014/main" id="{AC5F6FAB-FA99-4FDE-8DF3-3A05763E6149}"/>
                    </a:ext>
                  </a:extLst>
                </p14:cNvPr>
                <p14:cNvContentPartPr/>
                <p14:nvPr/>
              </p14:nvContentPartPr>
              <p14:xfrm>
                <a:off x="1534597" y="2557771"/>
                <a:ext cx="43920" cy="143280"/>
              </p14:xfrm>
            </p:contentPart>
          </mc:Choice>
          <mc:Fallback xmlns="">
            <p:pic>
              <p:nvPicPr>
                <p:cNvPr id="174097" name="Freihand 174096">
                  <a:extLst>
                    <a:ext uri="{FF2B5EF4-FFF2-40B4-BE49-F238E27FC236}">
                      <a16:creationId xmlns:a16="http://schemas.microsoft.com/office/drawing/2014/main" id="{AC5F6FAB-FA99-4FDE-8DF3-3A05763E6149}"/>
                    </a:ext>
                  </a:extLst>
                </p:cNvPr>
                <p:cNvPicPr/>
                <p:nvPr/>
              </p:nvPicPr>
              <p:blipFill>
                <a:blip r:embed="rId641"/>
                <a:stretch>
                  <a:fillRect/>
                </a:stretch>
              </p:blipFill>
              <p:spPr>
                <a:xfrm>
                  <a:off x="1530277" y="2553451"/>
                  <a:ext cx="52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4107" name="Freihand 174106">
                  <a:extLst>
                    <a:ext uri="{FF2B5EF4-FFF2-40B4-BE49-F238E27FC236}">
                      <a16:creationId xmlns:a16="http://schemas.microsoft.com/office/drawing/2014/main" id="{F7AA4451-65C5-4B28-B102-6A361F21B9AE}"/>
                    </a:ext>
                  </a:extLst>
                </p14:cNvPr>
                <p14:cNvContentPartPr/>
                <p14:nvPr/>
              </p14:nvContentPartPr>
              <p14:xfrm>
                <a:off x="1102957" y="1666051"/>
                <a:ext cx="55440" cy="66240"/>
              </p14:xfrm>
            </p:contentPart>
          </mc:Choice>
          <mc:Fallback xmlns="">
            <p:pic>
              <p:nvPicPr>
                <p:cNvPr id="174107" name="Freihand 174106">
                  <a:extLst>
                    <a:ext uri="{FF2B5EF4-FFF2-40B4-BE49-F238E27FC236}">
                      <a16:creationId xmlns:a16="http://schemas.microsoft.com/office/drawing/2014/main" id="{F7AA4451-65C5-4B28-B102-6A361F21B9AE}"/>
                    </a:ext>
                  </a:extLst>
                </p:cNvPr>
                <p:cNvPicPr/>
                <p:nvPr/>
              </p:nvPicPr>
              <p:blipFill>
                <a:blip r:embed="rId643"/>
                <a:stretch>
                  <a:fillRect/>
                </a:stretch>
              </p:blipFill>
              <p:spPr>
                <a:xfrm>
                  <a:off x="1098637" y="1661731"/>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4108" name="Freihand 174107">
                  <a:extLst>
                    <a:ext uri="{FF2B5EF4-FFF2-40B4-BE49-F238E27FC236}">
                      <a16:creationId xmlns:a16="http://schemas.microsoft.com/office/drawing/2014/main" id="{2F8922FF-28DC-47C8-95BA-C8B71FC5F63F}"/>
                    </a:ext>
                  </a:extLst>
                </p14:cNvPr>
                <p14:cNvContentPartPr/>
                <p14:nvPr/>
              </p14:nvContentPartPr>
              <p14:xfrm>
                <a:off x="1083517" y="1655611"/>
                <a:ext cx="119160" cy="70200"/>
              </p14:xfrm>
            </p:contentPart>
          </mc:Choice>
          <mc:Fallback xmlns="">
            <p:pic>
              <p:nvPicPr>
                <p:cNvPr id="174108" name="Freihand 174107">
                  <a:extLst>
                    <a:ext uri="{FF2B5EF4-FFF2-40B4-BE49-F238E27FC236}">
                      <a16:creationId xmlns:a16="http://schemas.microsoft.com/office/drawing/2014/main" id="{2F8922FF-28DC-47C8-95BA-C8B71FC5F63F}"/>
                    </a:ext>
                  </a:extLst>
                </p:cNvPr>
                <p:cNvPicPr/>
                <p:nvPr/>
              </p:nvPicPr>
              <p:blipFill>
                <a:blip r:embed="rId645"/>
                <a:stretch>
                  <a:fillRect/>
                </a:stretch>
              </p:blipFill>
              <p:spPr>
                <a:xfrm>
                  <a:off x="1079197" y="1651291"/>
                  <a:ext cx="127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4380" name="Freihand 174379">
                  <a:extLst>
                    <a:ext uri="{FF2B5EF4-FFF2-40B4-BE49-F238E27FC236}">
                      <a16:creationId xmlns:a16="http://schemas.microsoft.com/office/drawing/2014/main" id="{C1B34C3F-A437-419C-8221-1995903C5F8B}"/>
                    </a:ext>
                  </a:extLst>
                </p14:cNvPr>
                <p14:cNvContentPartPr/>
                <p14:nvPr/>
              </p14:nvContentPartPr>
              <p14:xfrm>
                <a:off x="1063357" y="1652011"/>
                <a:ext cx="138240" cy="75960"/>
              </p14:xfrm>
            </p:contentPart>
          </mc:Choice>
          <mc:Fallback xmlns="">
            <p:pic>
              <p:nvPicPr>
                <p:cNvPr id="174380" name="Freihand 174379">
                  <a:extLst>
                    <a:ext uri="{FF2B5EF4-FFF2-40B4-BE49-F238E27FC236}">
                      <a16:creationId xmlns:a16="http://schemas.microsoft.com/office/drawing/2014/main" id="{C1B34C3F-A437-419C-8221-1995903C5F8B}"/>
                    </a:ext>
                  </a:extLst>
                </p:cNvPr>
                <p:cNvPicPr/>
                <p:nvPr/>
              </p:nvPicPr>
              <p:blipFill>
                <a:blip r:embed="rId647"/>
                <a:stretch>
                  <a:fillRect/>
                </a:stretch>
              </p:blipFill>
              <p:spPr>
                <a:xfrm>
                  <a:off x="1059037" y="1647691"/>
                  <a:ext cx="146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74381" name="Freihand 174380">
                  <a:extLst>
                    <a:ext uri="{FF2B5EF4-FFF2-40B4-BE49-F238E27FC236}">
                      <a16:creationId xmlns:a16="http://schemas.microsoft.com/office/drawing/2014/main" id="{E805CE67-CB34-4F3E-9A2E-55C2000E96AB}"/>
                    </a:ext>
                  </a:extLst>
                </p14:cNvPr>
                <p14:cNvContentPartPr/>
                <p14:nvPr/>
              </p14:nvContentPartPr>
              <p14:xfrm>
                <a:off x="1093237" y="1622851"/>
                <a:ext cx="86760" cy="128880"/>
              </p14:xfrm>
            </p:contentPart>
          </mc:Choice>
          <mc:Fallback xmlns="">
            <p:pic>
              <p:nvPicPr>
                <p:cNvPr id="174381" name="Freihand 174380">
                  <a:extLst>
                    <a:ext uri="{FF2B5EF4-FFF2-40B4-BE49-F238E27FC236}">
                      <a16:creationId xmlns:a16="http://schemas.microsoft.com/office/drawing/2014/main" id="{E805CE67-CB34-4F3E-9A2E-55C2000E96AB}"/>
                    </a:ext>
                  </a:extLst>
                </p:cNvPr>
                <p:cNvPicPr/>
                <p:nvPr/>
              </p:nvPicPr>
              <p:blipFill>
                <a:blip r:embed="rId649"/>
                <a:stretch>
                  <a:fillRect/>
                </a:stretch>
              </p:blipFill>
              <p:spPr>
                <a:xfrm>
                  <a:off x="1088917" y="1618531"/>
                  <a:ext cx="95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74383" name="Freihand 174382">
                  <a:extLst>
                    <a:ext uri="{FF2B5EF4-FFF2-40B4-BE49-F238E27FC236}">
                      <a16:creationId xmlns:a16="http://schemas.microsoft.com/office/drawing/2014/main" id="{2FFE047E-DA9B-46F6-867B-91E4FCF6A225}"/>
                    </a:ext>
                  </a:extLst>
                </p14:cNvPr>
                <p14:cNvContentPartPr/>
                <p14:nvPr/>
              </p14:nvContentPartPr>
              <p14:xfrm>
                <a:off x="1032397" y="2200291"/>
                <a:ext cx="127440" cy="369720"/>
              </p14:xfrm>
            </p:contentPart>
          </mc:Choice>
          <mc:Fallback xmlns="">
            <p:pic>
              <p:nvPicPr>
                <p:cNvPr id="174383" name="Freihand 174382">
                  <a:extLst>
                    <a:ext uri="{FF2B5EF4-FFF2-40B4-BE49-F238E27FC236}">
                      <a16:creationId xmlns:a16="http://schemas.microsoft.com/office/drawing/2014/main" id="{2FFE047E-DA9B-46F6-867B-91E4FCF6A225}"/>
                    </a:ext>
                  </a:extLst>
                </p:cNvPr>
                <p:cNvPicPr/>
                <p:nvPr/>
              </p:nvPicPr>
              <p:blipFill>
                <a:blip r:embed="rId651"/>
                <a:stretch>
                  <a:fillRect/>
                </a:stretch>
              </p:blipFill>
              <p:spPr>
                <a:xfrm>
                  <a:off x="1028077" y="2195971"/>
                  <a:ext cx="1360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74384" name="Freihand 174383">
                  <a:extLst>
                    <a:ext uri="{FF2B5EF4-FFF2-40B4-BE49-F238E27FC236}">
                      <a16:creationId xmlns:a16="http://schemas.microsoft.com/office/drawing/2014/main" id="{9E16BD56-30B1-4A1B-85F9-D1925FED68E4}"/>
                    </a:ext>
                  </a:extLst>
                </p14:cNvPr>
                <p14:cNvContentPartPr/>
                <p14:nvPr/>
              </p14:nvContentPartPr>
              <p14:xfrm>
                <a:off x="1087837" y="2091571"/>
                <a:ext cx="115200" cy="86760"/>
              </p14:xfrm>
            </p:contentPart>
          </mc:Choice>
          <mc:Fallback xmlns="">
            <p:pic>
              <p:nvPicPr>
                <p:cNvPr id="174384" name="Freihand 174383">
                  <a:extLst>
                    <a:ext uri="{FF2B5EF4-FFF2-40B4-BE49-F238E27FC236}">
                      <a16:creationId xmlns:a16="http://schemas.microsoft.com/office/drawing/2014/main" id="{9E16BD56-30B1-4A1B-85F9-D1925FED68E4}"/>
                    </a:ext>
                  </a:extLst>
                </p:cNvPr>
                <p:cNvPicPr/>
                <p:nvPr/>
              </p:nvPicPr>
              <p:blipFill>
                <a:blip r:embed="rId653"/>
                <a:stretch>
                  <a:fillRect/>
                </a:stretch>
              </p:blipFill>
              <p:spPr>
                <a:xfrm>
                  <a:off x="1083517" y="2087251"/>
                  <a:ext cx="123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4385" name="Freihand 174384">
                  <a:extLst>
                    <a:ext uri="{FF2B5EF4-FFF2-40B4-BE49-F238E27FC236}">
                      <a16:creationId xmlns:a16="http://schemas.microsoft.com/office/drawing/2014/main" id="{7D264537-993D-4C49-A253-4A4BD855A9F3}"/>
                    </a:ext>
                  </a:extLst>
                </p14:cNvPr>
                <p14:cNvContentPartPr/>
                <p14:nvPr/>
              </p14:nvContentPartPr>
              <p14:xfrm>
                <a:off x="1147957" y="1731571"/>
                <a:ext cx="165240" cy="399960"/>
              </p14:xfrm>
            </p:contentPart>
          </mc:Choice>
          <mc:Fallback xmlns="">
            <p:pic>
              <p:nvPicPr>
                <p:cNvPr id="174385" name="Freihand 174384">
                  <a:extLst>
                    <a:ext uri="{FF2B5EF4-FFF2-40B4-BE49-F238E27FC236}">
                      <a16:creationId xmlns:a16="http://schemas.microsoft.com/office/drawing/2014/main" id="{7D264537-993D-4C49-A253-4A4BD855A9F3}"/>
                    </a:ext>
                  </a:extLst>
                </p:cNvPr>
                <p:cNvPicPr/>
                <p:nvPr/>
              </p:nvPicPr>
              <p:blipFill>
                <a:blip r:embed="rId655"/>
                <a:stretch>
                  <a:fillRect/>
                </a:stretch>
              </p:blipFill>
              <p:spPr>
                <a:xfrm>
                  <a:off x="1143637" y="1727251"/>
                  <a:ext cx="1738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74386" name="Freihand 174385">
                  <a:extLst>
                    <a:ext uri="{FF2B5EF4-FFF2-40B4-BE49-F238E27FC236}">
                      <a16:creationId xmlns:a16="http://schemas.microsoft.com/office/drawing/2014/main" id="{7B2F4874-74C6-403B-B044-5EB2287D7AFC}"/>
                    </a:ext>
                  </a:extLst>
                </p14:cNvPr>
                <p14:cNvContentPartPr/>
                <p14:nvPr/>
              </p14:nvContentPartPr>
              <p14:xfrm>
                <a:off x="1202677" y="1675411"/>
                <a:ext cx="146160" cy="115200"/>
              </p14:xfrm>
            </p:contentPart>
          </mc:Choice>
          <mc:Fallback xmlns="">
            <p:pic>
              <p:nvPicPr>
                <p:cNvPr id="174386" name="Freihand 174385">
                  <a:extLst>
                    <a:ext uri="{FF2B5EF4-FFF2-40B4-BE49-F238E27FC236}">
                      <a16:creationId xmlns:a16="http://schemas.microsoft.com/office/drawing/2014/main" id="{7B2F4874-74C6-403B-B044-5EB2287D7AFC}"/>
                    </a:ext>
                  </a:extLst>
                </p:cNvPr>
                <p:cNvPicPr/>
                <p:nvPr/>
              </p:nvPicPr>
              <p:blipFill>
                <a:blip r:embed="rId657"/>
                <a:stretch>
                  <a:fillRect/>
                </a:stretch>
              </p:blipFill>
              <p:spPr>
                <a:xfrm>
                  <a:off x="1198357" y="1671091"/>
                  <a:ext cx="154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74388" name="Freihand 174387">
                  <a:extLst>
                    <a:ext uri="{FF2B5EF4-FFF2-40B4-BE49-F238E27FC236}">
                      <a16:creationId xmlns:a16="http://schemas.microsoft.com/office/drawing/2014/main" id="{37875AAB-74E2-49C6-9996-E4992CFF1C3F}"/>
                    </a:ext>
                  </a:extLst>
                </p14:cNvPr>
                <p14:cNvContentPartPr/>
                <p14:nvPr/>
              </p14:nvContentPartPr>
              <p14:xfrm>
                <a:off x="1179997" y="2208571"/>
                <a:ext cx="116640" cy="105840"/>
              </p14:xfrm>
            </p:contentPart>
          </mc:Choice>
          <mc:Fallback xmlns="">
            <p:pic>
              <p:nvPicPr>
                <p:cNvPr id="174388" name="Freihand 174387">
                  <a:extLst>
                    <a:ext uri="{FF2B5EF4-FFF2-40B4-BE49-F238E27FC236}">
                      <a16:creationId xmlns:a16="http://schemas.microsoft.com/office/drawing/2014/main" id="{37875AAB-74E2-49C6-9996-E4992CFF1C3F}"/>
                    </a:ext>
                  </a:extLst>
                </p:cNvPr>
                <p:cNvPicPr/>
                <p:nvPr/>
              </p:nvPicPr>
              <p:blipFill>
                <a:blip r:embed="rId659"/>
                <a:stretch>
                  <a:fillRect/>
                </a:stretch>
              </p:blipFill>
              <p:spPr>
                <a:xfrm>
                  <a:off x="1175677" y="2204251"/>
                  <a:ext cx="125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74389" name="Freihand 174388">
                  <a:extLst>
                    <a:ext uri="{FF2B5EF4-FFF2-40B4-BE49-F238E27FC236}">
                      <a16:creationId xmlns:a16="http://schemas.microsoft.com/office/drawing/2014/main" id="{7D732655-9001-44F0-AF57-1A05966CF19E}"/>
                    </a:ext>
                  </a:extLst>
                </p14:cNvPr>
                <p14:cNvContentPartPr/>
                <p14:nvPr/>
              </p14:nvContentPartPr>
              <p14:xfrm>
                <a:off x="1155157" y="2197411"/>
                <a:ext cx="160560" cy="123480"/>
              </p14:xfrm>
            </p:contentPart>
          </mc:Choice>
          <mc:Fallback xmlns="">
            <p:pic>
              <p:nvPicPr>
                <p:cNvPr id="174389" name="Freihand 174388">
                  <a:extLst>
                    <a:ext uri="{FF2B5EF4-FFF2-40B4-BE49-F238E27FC236}">
                      <a16:creationId xmlns:a16="http://schemas.microsoft.com/office/drawing/2014/main" id="{7D732655-9001-44F0-AF57-1A05966CF19E}"/>
                    </a:ext>
                  </a:extLst>
                </p:cNvPr>
                <p:cNvPicPr/>
                <p:nvPr/>
              </p:nvPicPr>
              <p:blipFill>
                <a:blip r:embed="rId661"/>
                <a:stretch>
                  <a:fillRect/>
                </a:stretch>
              </p:blipFill>
              <p:spPr>
                <a:xfrm>
                  <a:off x="1150837" y="2193091"/>
                  <a:ext cx="169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74417" name="Freihand 174416">
                  <a:extLst>
                    <a:ext uri="{FF2B5EF4-FFF2-40B4-BE49-F238E27FC236}">
                      <a16:creationId xmlns:a16="http://schemas.microsoft.com/office/drawing/2014/main" id="{ED119CA4-0C71-4856-BB31-72161B87416F}"/>
                    </a:ext>
                  </a:extLst>
                </p14:cNvPr>
                <p14:cNvContentPartPr/>
                <p14:nvPr/>
              </p14:nvContentPartPr>
              <p14:xfrm>
                <a:off x="1402117" y="2103091"/>
                <a:ext cx="108720" cy="139320"/>
              </p14:xfrm>
            </p:contentPart>
          </mc:Choice>
          <mc:Fallback xmlns="">
            <p:pic>
              <p:nvPicPr>
                <p:cNvPr id="174417" name="Freihand 174416">
                  <a:extLst>
                    <a:ext uri="{FF2B5EF4-FFF2-40B4-BE49-F238E27FC236}">
                      <a16:creationId xmlns:a16="http://schemas.microsoft.com/office/drawing/2014/main" id="{ED119CA4-0C71-4856-BB31-72161B87416F}"/>
                    </a:ext>
                  </a:extLst>
                </p:cNvPr>
                <p:cNvPicPr/>
                <p:nvPr/>
              </p:nvPicPr>
              <p:blipFill>
                <a:blip r:embed="rId663"/>
                <a:stretch>
                  <a:fillRect/>
                </a:stretch>
              </p:blipFill>
              <p:spPr>
                <a:xfrm>
                  <a:off x="1397797" y="2098771"/>
                  <a:ext cx="11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74418" name="Freihand 174417">
                  <a:extLst>
                    <a:ext uri="{FF2B5EF4-FFF2-40B4-BE49-F238E27FC236}">
                      <a16:creationId xmlns:a16="http://schemas.microsoft.com/office/drawing/2014/main" id="{E951CB06-BE5F-4749-A782-A6C566FAEFC4}"/>
                    </a:ext>
                  </a:extLst>
                </p14:cNvPr>
                <p14:cNvContentPartPr/>
                <p14:nvPr/>
              </p14:nvContentPartPr>
              <p14:xfrm>
                <a:off x="1526317" y="2211811"/>
                <a:ext cx="4320" cy="73800"/>
              </p14:xfrm>
            </p:contentPart>
          </mc:Choice>
          <mc:Fallback xmlns="">
            <p:pic>
              <p:nvPicPr>
                <p:cNvPr id="174418" name="Freihand 174417">
                  <a:extLst>
                    <a:ext uri="{FF2B5EF4-FFF2-40B4-BE49-F238E27FC236}">
                      <a16:creationId xmlns:a16="http://schemas.microsoft.com/office/drawing/2014/main" id="{E951CB06-BE5F-4749-A782-A6C566FAEFC4}"/>
                    </a:ext>
                  </a:extLst>
                </p:cNvPr>
                <p:cNvPicPr/>
                <p:nvPr/>
              </p:nvPicPr>
              <p:blipFill>
                <a:blip r:embed="rId665"/>
                <a:stretch>
                  <a:fillRect/>
                </a:stretch>
              </p:blipFill>
              <p:spPr>
                <a:xfrm>
                  <a:off x="1521997" y="2207491"/>
                  <a:ext cx="12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74419" name="Freihand 174418">
                  <a:extLst>
                    <a:ext uri="{FF2B5EF4-FFF2-40B4-BE49-F238E27FC236}">
                      <a16:creationId xmlns:a16="http://schemas.microsoft.com/office/drawing/2014/main" id="{787E32E0-A99B-473E-BE2E-DB94B127B779}"/>
                    </a:ext>
                  </a:extLst>
                </p14:cNvPr>
                <p14:cNvContentPartPr/>
                <p14:nvPr/>
              </p14:nvContentPartPr>
              <p14:xfrm>
                <a:off x="1545757" y="2107411"/>
                <a:ext cx="66240" cy="120240"/>
              </p14:xfrm>
            </p:contentPart>
          </mc:Choice>
          <mc:Fallback xmlns="">
            <p:pic>
              <p:nvPicPr>
                <p:cNvPr id="174419" name="Freihand 174418">
                  <a:extLst>
                    <a:ext uri="{FF2B5EF4-FFF2-40B4-BE49-F238E27FC236}">
                      <a16:creationId xmlns:a16="http://schemas.microsoft.com/office/drawing/2014/main" id="{787E32E0-A99B-473E-BE2E-DB94B127B779}"/>
                    </a:ext>
                  </a:extLst>
                </p:cNvPr>
                <p:cNvPicPr/>
                <p:nvPr/>
              </p:nvPicPr>
              <p:blipFill>
                <a:blip r:embed="rId667"/>
                <a:stretch>
                  <a:fillRect/>
                </a:stretch>
              </p:blipFill>
              <p:spPr>
                <a:xfrm>
                  <a:off x="1541437" y="2103091"/>
                  <a:ext cx="7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74420" name="Freihand 174419">
                  <a:extLst>
                    <a:ext uri="{FF2B5EF4-FFF2-40B4-BE49-F238E27FC236}">
                      <a16:creationId xmlns:a16="http://schemas.microsoft.com/office/drawing/2014/main" id="{374DFB1A-B277-47E5-A746-AC687BB6F236}"/>
                    </a:ext>
                  </a:extLst>
                </p14:cNvPr>
                <p14:cNvContentPartPr/>
                <p14:nvPr/>
              </p14:nvContentPartPr>
              <p14:xfrm>
                <a:off x="1640797" y="2100571"/>
                <a:ext cx="85680" cy="114840"/>
              </p14:xfrm>
            </p:contentPart>
          </mc:Choice>
          <mc:Fallback xmlns="">
            <p:pic>
              <p:nvPicPr>
                <p:cNvPr id="174420" name="Freihand 174419">
                  <a:extLst>
                    <a:ext uri="{FF2B5EF4-FFF2-40B4-BE49-F238E27FC236}">
                      <a16:creationId xmlns:a16="http://schemas.microsoft.com/office/drawing/2014/main" id="{374DFB1A-B277-47E5-A746-AC687BB6F236}"/>
                    </a:ext>
                  </a:extLst>
                </p:cNvPr>
                <p:cNvPicPr/>
                <p:nvPr/>
              </p:nvPicPr>
              <p:blipFill>
                <a:blip r:embed="rId669"/>
                <a:stretch>
                  <a:fillRect/>
                </a:stretch>
              </p:blipFill>
              <p:spPr>
                <a:xfrm>
                  <a:off x="1636477" y="2096251"/>
                  <a:ext cx="94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74421" name="Freihand 174420">
                  <a:extLst>
                    <a:ext uri="{FF2B5EF4-FFF2-40B4-BE49-F238E27FC236}">
                      <a16:creationId xmlns:a16="http://schemas.microsoft.com/office/drawing/2014/main" id="{A8BADCC2-0CE0-47E9-869F-A64A6B2291E4}"/>
                    </a:ext>
                  </a:extLst>
                </p14:cNvPr>
                <p14:cNvContentPartPr/>
                <p14:nvPr/>
              </p14:nvContentPartPr>
              <p14:xfrm>
                <a:off x="1641157" y="2055931"/>
                <a:ext cx="133920" cy="11160"/>
              </p14:xfrm>
            </p:contentPart>
          </mc:Choice>
          <mc:Fallback xmlns="">
            <p:pic>
              <p:nvPicPr>
                <p:cNvPr id="174421" name="Freihand 174420">
                  <a:extLst>
                    <a:ext uri="{FF2B5EF4-FFF2-40B4-BE49-F238E27FC236}">
                      <a16:creationId xmlns:a16="http://schemas.microsoft.com/office/drawing/2014/main" id="{A8BADCC2-0CE0-47E9-869F-A64A6B2291E4}"/>
                    </a:ext>
                  </a:extLst>
                </p:cNvPr>
                <p:cNvPicPr/>
                <p:nvPr/>
              </p:nvPicPr>
              <p:blipFill>
                <a:blip r:embed="rId671"/>
                <a:stretch>
                  <a:fillRect/>
                </a:stretch>
              </p:blipFill>
              <p:spPr>
                <a:xfrm>
                  <a:off x="1636837" y="2051611"/>
                  <a:ext cx="14256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2">
            <p14:nvContentPartPr>
              <p14:cNvPr id="174439" name="Freihand 174438">
                <a:extLst>
                  <a:ext uri="{FF2B5EF4-FFF2-40B4-BE49-F238E27FC236}">
                    <a16:creationId xmlns:a16="http://schemas.microsoft.com/office/drawing/2014/main" id="{E53A8386-B23D-4A46-B67F-CCE9F5B005B1}"/>
                  </a:ext>
                </a:extLst>
              </p14:cNvPr>
              <p14:cNvContentPartPr/>
              <p14:nvPr/>
            </p14:nvContentPartPr>
            <p14:xfrm>
              <a:off x="3059197" y="5103691"/>
              <a:ext cx="51480" cy="29160"/>
            </p14:xfrm>
          </p:contentPart>
        </mc:Choice>
        <mc:Fallback xmlns="">
          <p:pic>
            <p:nvPicPr>
              <p:cNvPr id="174439" name="Freihand 174438">
                <a:extLst>
                  <a:ext uri="{FF2B5EF4-FFF2-40B4-BE49-F238E27FC236}">
                    <a16:creationId xmlns:a16="http://schemas.microsoft.com/office/drawing/2014/main" id="{E53A8386-B23D-4A46-B67F-CCE9F5B005B1}"/>
                  </a:ext>
                </a:extLst>
              </p:cNvPr>
              <p:cNvPicPr/>
              <p:nvPr/>
            </p:nvPicPr>
            <p:blipFill>
              <a:blip r:embed="rId673"/>
              <a:stretch>
                <a:fillRect/>
              </a:stretch>
            </p:blipFill>
            <p:spPr>
              <a:xfrm>
                <a:off x="3054877" y="5099371"/>
                <a:ext cx="60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74441" name="Freihand 174440">
                <a:extLst>
                  <a:ext uri="{FF2B5EF4-FFF2-40B4-BE49-F238E27FC236}">
                    <a16:creationId xmlns:a16="http://schemas.microsoft.com/office/drawing/2014/main" id="{05B43CED-DA78-4751-9FF3-E6A4837AF59F}"/>
                  </a:ext>
                </a:extLst>
              </p14:cNvPr>
              <p14:cNvContentPartPr/>
              <p14:nvPr/>
            </p14:nvContentPartPr>
            <p14:xfrm>
              <a:off x="3031117" y="5036731"/>
              <a:ext cx="181800" cy="28440"/>
            </p14:xfrm>
          </p:contentPart>
        </mc:Choice>
        <mc:Fallback xmlns="">
          <p:pic>
            <p:nvPicPr>
              <p:cNvPr id="174441" name="Freihand 174440">
                <a:extLst>
                  <a:ext uri="{FF2B5EF4-FFF2-40B4-BE49-F238E27FC236}">
                    <a16:creationId xmlns:a16="http://schemas.microsoft.com/office/drawing/2014/main" id="{05B43CED-DA78-4751-9FF3-E6A4837AF59F}"/>
                  </a:ext>
                </a:extLst>
              </p:cNvPr>
              <p:cNvPicPr/>
              <p:nvPr/>
            </p:nvPicPr>
            <p:blipFill>
              <a:blip r:embed="rId675"/>
              <a:stretch>
                <a:fillRect/>
              </a:stretch>
            </p:blipFill>
            <p:spPr>
              <a:xfrm>
                <a:off x="3026797" y="5032411"/>
                <a:ext cx="190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74442" name="Freihand 174441">
                <a:extLst>
                  <a:ext uri="{FF2B5EF4-FFF2-40B4-BE49-F238E27FC236}">
                    <a16:creationId xmlns:a16="http://schemas.microsoft.com/office/drawing/2014/main" id="{4FAA17B6-AD1A-45BF-96CD-61814D8C71E0}"/>
                  </a:ext>
                </a:extLst>
              </p14:cNvPr>
              <p14:cNvContentPartPr/>
              <p14:nvPr/>
            </p14:nvContentPartPr>
            <p14:xfrm>
              <a:off x="3038317" y="5098651"/>
              <a:ext cx="192240" cy="26640"/>
            </p14:xfrm>
          </p:contentPart>
        </mc:Choice>
        <mc:Fallback xmlns="">
          <p:pic>
            <p:nvPicPr>
              <p:cNvPr id="174442" name="Freihand 174441">
                <a:extLst>
                  <a:ext uri="{FF2B5EF4-FFF2-40B4-BE49-F238E27FC236}">
                    <a16:creationId xmlns:a16="http://schemas.microsoft.com/office/drawing/2014/main" id="{4FAA17B6-AD1A-45BF-96CD-61814D8C71E0}"/>
                  </a:ext>
                </a:extLst>
              </p:cNvPr>
              <p:cNvPicPr/>
              <p:nvPr/>
            </p:nvPicPr>
            <p:blipFill>
              <a:blip r:embed="rId677"/>
              <a:stretch>
                <a:fillRect/>
              </a:stretch>
            </p:blipFill>
            <p:spPr>
              <a:xfrm>
                <a:off x="3033997" y="5094331"/>
                <a:ext cx="200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74443" name="Freihand 174442">
                <a:extLst>
                  <a:ext uri="{FF2B5EF4-FFF2-40B4-BE49-F238E27FC236}">
                    <a16:creationId xmlns:a16="http://schemas.microsoft.com/office/drawing/2014/main" id="{E1ABFDB0-27B7-40F9-9B4D-64A6BED47EE3}"/>
                  </a:ext>
                </a:extLst>
              </p14:cNvPr>
              <p14:cNvContentPartPr/>
              <p14:nvPr/>
            </p14:nvContentPartPr>
            <p14:xfrm>
              <a:off x="3429997" y="4714171"/>
              <a:ext cx="212760" cy="182160"/>
            </p14:xfrm>
          </p:contentPart>
        </mc:Choice>
        <mc:Fallback xmlns="">
          <p:pic>
            <p:nvPicPr>
              <p:cNvPr id="174443" name="Freihand 174442">
                <a:extLst>
                  <a:ext uri="{FF2B5EF4-FFF2-40B4-BE49-F238E27FC236}">
                    <a16:creationId xmlns:a16="http://schemas.microsoft.com/office/drawing/2014/main" id="{E1ABFDB0-27B7-40F9-9B4D-64A6BED47EE3}"/>
                  </a:ext>
                </a:extLst>
              </p:cNvPr>
              <p:cNvPicPr/>
              <p:nvPr/>
            </p:nvPicPr>
            <p:blipFill>
              <a:blip r:embed="rId679"/>
              <a:stretch>
                <a:fillRect/>
              </a:stretch>
            </p:blipFill>
            <p:spPr>
              <a:xfrm>
                <a:off x="3425677" y="4709851"/>
                <a:ext cx="221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74444" name="Freihand 174443">
                <a:extLst>
                  <a:ext uri="{FF2B5EF4-FFF2-40B4-BE49-F238E27FC236}">
                    <a16:creationId xmlns:a16="http://schemas.microsoft.com/office/drawing/2014/main" id="{C022586D-3F89-4165-98D3-C373835264FE}"/>
                  </a:ext>
                </a:extLst>
              </p14:cNvPr>
              <p14:cNvContentPartPr/>
              <p14:nvPr/>
            </p14:nvContentPartPr>
            <p14:xfrm>
              <a:off x="3673357" y="4703371"/>
              <a:ext cx="180360" cy="134280"/>
            </p14:xfrm>
          </p:contentPart>
        </mc:Choice>
        <mc:Fallback xmlns="">
          <p:pic>
            <p:nvPicPr>
              <p:cNvPr id="174444" name="Freihand 174443">
                <a:extLst>
                  <a:ext uri="{FF2B5EF4-FFF2-40B4-BE49-F238E27FC236}">
                    <a16:creationId xmlns:a16="http://schemas.microsoft.com/office/drawing/2014/main" id="{C022586D-3F89-4165-98D3-C373835264FE}"/>
                  </a:ext>
                </a:extLst>
              </p:cNvPr>
              <p:cNvPicPr/>
              <p:nvPr/>
            </p:nvPicPr>
            <p:blipFill>
              <a:blip r:embed="rId681"/>
              <a:stretch>
                <a:fillRect/>
              </a:stretch>
            </p:blipFill>
            <p:spPr>
              <a:xfrm>
                <a:off x="3669037" y="4699051"/>
                <a:ext cx="189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74445" name="Freihand 174444">
                <a:extLst>
                  <a:ext uri="{FF2B5EF4-FFF2-40B4-BE49-F238E27FC236}">
                    <a16:creationId xmlns:a16="http://schemas.microsoft.com/office/drawing/2014/main" id="{5B1FC27B-C983-490A-87A5-24F2D299707C}"/>
                  </a:ext>
                </a:extLst>
              </p14:cNvPr>
              <p14:cNvContentPartPr/>
              <p14:nvPr/>
            </p14:nvContentPartPr>
            <p14:xfrm>
              <a:off x="3881797" y="4684291"/>
              <a:ext cx="172800" cy="128880"/>
            </p14:xfrm>
          </p:contentPart>
        </mc:Choice>
        <mc:Fallback xmlns="">
          <p:pic>
            <p:nvPicPr>
              <p:cNvPr id="174445" name="Freihand 174444">
                <a:extLst>
                  <a:ext uri="{FF2B5EF4-FFF2-40B4-BE49-F238E27FC236}">
                    <a16:creationId xmlns:a16="http://schemas.microsoft.com/office/drawing/2014/main" id="{5B1FC27B-C983-490A-87A5-24F2D299707C}"/>
                  </a:ext>
                </a:extLst>
              </p:cNvPr>
              <p:cNvPicPr/>
              <p:nvPr/>
            </p:nvPicPr>
            <p:blipFill>
              <a:blip r:embed="rId683"/>
              <a:stretch>
                <a:fillRect/>
              </a:stretch>
            </p:blipFill>
            <p:spPr>
              <a:xfrm>
                <a:off x="3877477" y="4679971"/>
                <a:ext cx="181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74446" name="Freihand 174445">
                <a:extLst>
                  <a:ext uri="{FF2B5EF4-FFF2-40B4-BE49-F238E27FC236}">
                    <a16:creationId xmlns:a16="http://schemas.microsoft.com/office/drawing/2014/main" id="{067BAEC5-B4D0-4FAE-80DB-A6B9D7384DD9}"/>
                  </a:ext>
                </a:extLst>
              </p14:cNvPr>
              <p14:cNvContentPartPr/>
              <p14:nvPr/>
            </p14:nvContentPartPr>
            <p14:xfrm>
              <a:off x="3436477" y="4929451"/>
              <a:ext cx="720720" cy="62280"/>
            </p14:xfrm>
          </p:contentPart>
        </mc:Choice>
        <mc:Fallback xmlns="">
          <p:pic>
            <p:nvPicPr>
              <p:cNvPr id="174446" name="Freihand 174445">
                <a:extLst>
                  <a:ext uri="{FF2B5EF4-FFF2-40B4-BE49-F238E27FC236}">
                    <a16:creationId xmlns:a16="http://schemas.microsoft.com/office/drawing/2014/main" id="{067BAEC5-B4D0-4FAE-80DB-A6B9D7384DD9}"/>
                  </a:ext>
                </a:extLst>
              </p:cNvPr>
              <p:cNvPicPr/>
              <p:nvPr/>
            </p:nvPicPr>
            <p:blipFill>
              <a:blip r:embed="rId685"/>
              <a:stretch>
                <a:fillRect/>
              </a:stretch>
            </p:blipFill>
            <p:spPr>
              <a:xfrm>
                <a:off x="3432157" y="4925131"/>
                <a:ext cx="729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74449" name="Freihand 174448">
                <a:extLst>
                  <a:ext uri="{FF2B5EF4-FFF2-40B4-BE49-F238E27FC236}">
                    <a16:creationId xmlns:a16="http://schemas.microsoft.com/office/drawing/2014/main" id="{3185D026-1FA7-4933-934C-EC062010F414}"/>
                  </a:ext>
                </a:extLst>
              </p14:cNvPr>
              <p14:cNvContentPartPr/>
              <p14:nvPr/>
            </p14:nvContentPartPr>
            <p14:xfrm>
              <a:off x="3408757" y="5101531"/>
              <a:ext cx="173160" cy="163080"/>
            </p14:xfrm>
          </p:contentPart>
        </mc:Choice>
        <mc:Fallback xmlns="">
          <p:pic>
            <p:nvPicPr>
              <p:cNvPr id="174449" name="Freihand 174448">
                <a:extLst>
                  <a:ext uri="{FF2B5EF4-FFF2-40B4-BE49-F238E27FC236}">
                    <a16:creationId xmlns:a16="http://schemas.microsoft.com/office/drawing/2014/main" id="{3185D026-1FA7-4933-934C-EC062010F414}"/>
                  </a:ext>
                </a:extLst>
              </p:cNvPr>
              <p:cNvPicPr/>
              <p:nvPr/>
            </p:nvPicPr>
            <p:blipFill>
              <a:blip r:embed="rId687"/>
              <a:stretch>
                <a:fillRect/>
              </a:stretch>
            </p:blipFill>
            <p:spPr>
              <a:xfrm>
                <a:off x="3404437" y="5097211"/>
                <a:ext cx="181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74450" name="Freihand 174449">
                <a:extLst>
                  <a:ext uri="{FF2B5EF4-FFF2-40B4-BE49-F238E27FC236}">
                    <a16:creationId xmlns:a16="http://schemas.microsoft.com/office/drawing/2014/main" id="{3B637845-D8FD-48D9-A333-0D8DF1881F11}"/>
                  </a:ext>
                </a:extLst>
              </p14:cNvPr>
              <p14:cNvContentPartPr/>
              <p14:nvPr/>
            </p14:nvContentPartPr>
            <p14:xfrm>
              <a:off x="3602437" y="5111971"/>
              <a:ext cx="143640" cy="141120"/>
            </p14:xfrm>
          </p:contentPart>
        </mc:Choice>
        <mc:Fallback xmlns="">
          <p:pic>
            <p:nvPicPr>
              <p:cNvPr id="174450" name="Freihand 174449">
                <a:extLst>
                  <a:ext uri="{FF2B5EF4-FFF2-40B4-BE49-F238E27FC236}">
                    <a16:creationId xmlns:a16="http://schemas.microsoft.com/office/drawing/2014/main" id="{3B637845-D8FD-48D9-A333-0D8DF1881F11}"/>
                  </a:ext>
                </a:extLst>
              </p:cNvPr>
              <p:cNvPicPr/>
              <p:nvPr/>
            </p:nvPicPr>
            <p:blipFill>
              <a:blip r:embed="rId689"/>
              <a:stretch>
                <a:fillRect/>
              </a:stretch>
            </p:blipFill>
            <p:spPr>
              <a:xfrm>
                <a:off x="3598117" y="5107651"/>
                <a:ext cx="152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74451" name="Freihand 174450">
                <a:extLst>
                  <a:ext uri="{FF2B5EF4-FFF2-40B4-BE49-F238E27FC236}">
                    <a16:creationId xmlns:a16="http://schemas.microsoft.com/office/drawing/2014/main" id="{F20FF794-47F9-4A42-8D64-41F428CC55C9}"/>
                  </a:ext>
                </a:extLst>
              </p14:cNvPr>
              <p14:cNvContentPartPr/>
              <p14:nvPr/>
            </p14:nvContentPartPr>
            <p14:xfrm>
              <a:off x="3756517" y="5061211"/>
              <a:ext cx="96120" cy="180000"/>
            </p14:xfrm>
          </p:contentPart>
        </mc:Choice>
        <mc:Fallback xmlns="">
          <p:pic>
            <p:nvPicPr>
              <p:cNvPr id="174451" name="Freihand 174450">
                <a:extLst>
                  <a:ext uri="{FF2B5EF4-FFF2-40B4-BE49-F238E27FC236}">
                    <a16:creationId xmlns:a16="http://schemas.microsoft.com/office/drawing/2014/main" id="{F20FF794-47F9-4A42-8D64-41F428CC55C9}"/>
                  </a:ext>
                </a:extLst>
              </p:cNvPr>
              <p:cNvPicPr/>
              <p:nvPr/>
            </p:nvPicPr>
            <p:blipFill>
              <a:blip r:embed="rId691"/>
              <a:stretch>
                <a:fillRect/>
              </a:stretch>
            </p:blipFill>
            <p:spPr>
              <a:xfrm>
                <a:off x="3752197" y="5056891"/>
                <a:ext cx="104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74452" name="Freihand 174451">
                <a:extLst>
                  <a:ext uri="{FF2B5EF4-FFF2-40B4-BE49-F238E27FC236}">
                    <a16:creationId xmlns:a16="http://schemas.microsoft.com/office/drawing/2014/main" id="{F64BCB52-433C-4870-9567-D638972FEA77}"/>
                  </a:ext>
                </a:extLst>
              </p14:cNvPr>
              <p14:cNvContentPartPr/>
              <p14:nvPr/>
            </p14:nvContentPartPr>
            <p14:xfrm>
              <a:off x="3862357" y="5202331"/>
              <a:ext cx="31320" cy="89280"/>
            </p14:xfrm>
          </p:contentPart>
        </mc:Choice>
        <mc:Fallback xmlns="">
          <p:pic>
            <p:nvPicPr>
              <p:cNvPr id="174452" name="Freihand 174451">
                <a:extLst>
                  <a:ext uri="{FF2B5EF4-FFF2-40B4-BE49-F238E27FC236}">
                    <a16:creationId xmlns:a16="http://schemas.microsoft.com/office/drawing/2014/main" id="{F64BCB52-433C-4870-9567-D638972FEA77}"/>
                  </a:ext>
                </a:extLst>
              </p:cNvPr>
              <p:cNvPicPr/>
              <p:nvPr/>
            </p:nvPicPr>
            <p:blipFill>
              <a:blip r:embed="rId693"/>
              <a:stretch>
                <a:fillRect/>
              </a:stretch>
            </p:blipFill>
            <p:spPr>
              <a:xfrm>
                <a:off x="3858037" y="5198011"/>
                <a:ext cx="39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74453" name="Freihand 174452">
                <a:extLst>
                  <a:ext uri="{FF2B5EF4-FFF2-40B4-BE49-F238E27FC236}">
                    <a16:creationId xmlns:a16="http://schemas.microsoft.com/office/drawing/2014/main" id="{CAE43D6F-9F43-40BE-9CCD-F808F3EE9356}"/>
                  </a:ext>
                </a:extLst>
              </p14:cNvPr>
              <p14:cNvContentPartPr/>
              <p14:nvPr/>
            </p14:nvContentPartPr>
            <p14:xfrm>
              <a:off x="3966397" y="5057971"/>
              <a:ext cx="156960" cy="179640"/>
            </p14:xfrm>
          </p:contentPart>
        </mc:Choice>
        <mc:Fallback xmlns="">
          <p:pic>
            <p:nvPicPr>
              <p:cNvPr id="174453" name="Freihand 174452">
                <a:extLst>
                  <a:ext uri="{FF2B5EF4-FFF2-40B4-BE49-F238E27FC236}">
                    <a16:creationId xmlns:a16="http://schemas.microsoft.com/office/drawing/2014/main" id="{CAE43D6F-9F43-40BE-9CCD-F808F3EE9356}"/>
                  </a:ext>
                </a:extLst>
              </p:cNvPr>
              <p:cNvPicPr/>
              <p:nvPr/>
            </p:nvPicPr>
            <p:blipFill>
              <a:blip r:embed="rId695"/>
              <a:stretch>
                <a:fillRect/>
              </a:stretch>
            </p:blipFill>
            <p:spPr>
              <a:xfrm>
                <a:off x="3962077" y="5053651"/>
                <a:ext cx="16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74455" name="Freihand 174454">
                <a:extLst>
                  <a:ext uri="{FF2B5EF4-FFF2-40B4-BE49-F238E27FC236}">
                    <a16:creationId xmlns:a16="http://schemas.microsoft.com/office/drawing/2014/main" id="{3FDD0924-02A8-4B71-896B-C7207C8C1582}"/>
                  </a:ext>
                </a:extLst>
              </p14:cNvPr>
              <p14:cNvContentPartPr/>
              <p14:nvPr/>
            </p14:nvContentPartPr>
            <p14:xfrm>
              <a:off x="2631877" y="4967251"/>
              <a:ext cx="2006640" cy="664200"/>
            </p14:xfrm>
          </p:contentPart>
        </mc:Choice>
        <mc:Fallback xmlns="">
          <p:pic>
            <p:nvPicPr>
              <p:cNvPr id="174455" name="Freihand 174454">
                <a:extLst>
                  <a:ext uri="{FF2B5EF4-FFF2-40B4-BE49-F238E27FC236}">
                    <a16:creationId xmlns:a16="http://schemas.microsoft.com/office/drawing/2014/main" id="{3FDD0924-02A8-4B71-896B-C7207C8C1582}"/>
                  </a:ext>
                </a:extLst>
              </p:cNvPr>
              <p:cNvPicPr/>
              <p:nvPr/>
            </p:nvPicPr>
            <p:blipFill>
              <a:blip r:embed="rId697"/>
              <a:stretch>
                <a:fillRect/>
              </a:stretch>
            </p:blipFill>
            <p:spPr>
              <a:xfrm>
                <a:off x="2627557" y="4962931"/>
                <a:ext cx="201528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74456" name="Freihand 174455">
                <a:extLst>
                  <a:ext uri="{FF2B5EF4-FFF2-40B4-BE49-F238E27FC236}">
                    <a16:creationId xmlns:a16="http://schemas.microsoft.com/office/drawing/2014/main" id="{6AA2F58F-5C85-42E4-AC3F-E831900CBEFE}"/>
                  </a:ext>
                </a:extLst>
              </p14:cNvPr>
              <p14:cNvContentPartPr/>
              <p14:nvPr/>
            </p14:nvContentPartPr>
            <p14:xfrm>
              <a:off x="4382557" y="4823971"/>
              <a:ext cx="387000" cy="225720"/>
            </p14:xfrm>
          </p:contentPart>
        </mc:Choice>
        <mc:Fallback xmlns="">
          <p:pic>
            <p:nvPicPr>
              <p:cNvPr id="174456" name="Freihand 174455">
                <a:extLst>
                  <a:ext uri="{FF2B5EF4-FFF2-40B4-BE49-F238E27FC236}">
                    <a16:creationId xmlns:a16="http://schemas.microsoft.com/office/drawing/2014/main" id="{6AA2F58F-5C85-42E4-AC3F-E831900CBEFE}"/>
                  </a:ext>
                </a:extLst>
              </p:cNvPr>
              <p:cNvPicPr/>
              <p:nvPr/>
            </p:nvPicPr>
            <p:blipFill>
              <a:blip r:embed="rId699"/>
              <a:stretch>
                <a:fillRect/>
              </a:stretch>
            </p:blipFill>
            <p:spPr>
              <a:xfrm>
                <a:off x="4378237" y="4819651"/>
                <a:ext cx="395640" cy="234360"/>
              </a:xfrm>
              <a:prstGeom prst="rect">
                <a:avLst/>
              </a:prstGeom>
            </p:spPr>
          </p:pic>
        </mc:Fallback>
      </mc:AlternateContent>
      <p:grpSp>
        <p:nvGrpSpPr>
          <p:cNvPr id="174462" name="Gruppieren 174461">
            <a:extLst>
              <a:ext uri="{FF2B5EF4-FFF2-40B4-BE49-F238E27FC236}">
                <a16:creationId xmlns:a16="http://schemas.microsoft.com/office/drawing/2014/main" id="{701611D1-C62C-4D72-8A5E-DD3E535B7605}"/>
              </a:ext>
            </a:extLst>
          </p:cNvPr>
          <p:cNvGrpSpPr/>
          <p:nvPr/>
        </p:nvGrpSpPr>
        <p:grpSpPr>
          <a:xfrm>
            <a:off x="737917" y="1663531"/>
            <a:ext cx="2077200" cy="3783600"/>
            <a:chOff x="737917" y="1663531"/>
            <a:chExt cx="2077200" cy="3783600"/>
          </a:xfrm>
        </p:grpSpPr>
        <mc:AlternateContent xmlns:mc="http://schemas.openxmlformats.org/markup-compatibility/2006" xmlns:p14="http://schemas.microsoft.com/office/powerpoint/2010/main">
          <mc:Choice Requires="p14">
            <p:contentPart p14:bwMode="auto" r:id="rId700">
              <p14:nvContentPartPr>
                <p14:cNvPr id="174423" name="Freihand 174422">
                  <a:extLst>
                    <a:ext uri="{FF2B5EF4-FFF2-40B4-BE49-F238E27FC236}">
                      <a16:creationId xmlns:a16="http://schemas.microsoft.com/office/drawing/2014/main" id="{C1F5746B-50B7-4FEA-B4B4-B1491C3956CA}"/>
                    </a:ext>
                  </a:extLst>
                </p14:cNvPr>
                <p14:cNvContentPartPr/>
                <p14:nvPr/>
              </p14:nvContentPartPr>
              <p14:xfrm>
                <a:off x="1293397" y="1827331"/>
                <a:ext cx="95040" cy="63720"/>
              </p14:xfrm>
            </p:contentPart>
          </mc:Choice>
          <mc:Fallback xmlns="">
            <p:pic>
              <p:nvPicPr>
                <p:cNvPr id="174423" name="Freihand 174422">
                  <a:extLst>
                    <a:ext uri="{FF2B5EF4-FFF2-40B4-BE49-F238E27FC236}">
                      <a16:creationId xmlns:a16="http://schemas.microsoft.com/office/drawing/2014/main" id="{C1F5746B-50B7-4FEA-B4B4-B1491C3956CA}"/>
                    </a:ext>
                  </a:extLst>
                </p:cNvPr>
                <p:cNvPicPr/>
                <p:nvPr/>
              </p:nvPicPr>
              <p:blipFill>
                <a:blip r:embed="rId701"/>
                <a:stretch>
                  <a:fillRect/>
                </a:stretch>
              </p:blipFill>
              <p:spPr>
                <a:xfrm>
                  <a:off x="1289077" y="1823011"/>
                  <a:ext cx="103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74424" name="Freihand 174423">
                  <a:extLst>
                    <a:ext uri="{FF2B5EF4-FFF2-40B4-BE49-F238E27FC236}">
                      <a16:creationId xmlns:a16="http://schemas.microsoft.com/office/drawing/2014/main" id="{47E9F1FC-C97C-4E40-ACAA-1DB831A6CC45}"/>
                    </a:ext>
                  </a:extLst>
                </p14:cNvPr>
                <p14:cNvContentPartPr/>
                <p14:nvPr/>
              </p14:nvContentPartPr>
              <p14:xfrm>
                <a:off x="1271077" y="1811131"/>
                <a:ext cx="122040" cy="114120"/>
              </p14:xfrm>
            </p:contentPart>
          </mc:Choice>
          <mc:Fallback xmlns="">
            <p:pic>
              <p:nvPicPr>
                <p:cNvPr id="174424" name="Freihand 174423">
                  <a:extLst>
                    <a:ext uri="{FF2B5EF4-FFF2-40B4-BE49-F238E27FC236}">
                      <a16:creationId xmlns:a16="http://schemas.microsoft.com/office/drawing/2014/main" id="{47E9F1FC-C97C-4E40-ACAA-1DB831A6CC45}"/>
                    </a:ext>
                  </a:extLst>
                </p:cNvPr>
                <p:cNvPicPr/>
                <p:nvPr/>
              </p:nvPicPr>
              <p:blipFill>
                <a:blip r:embed="rId703"/>
                <a:stretch>
                  <a:fillRect/>
                </a:stretch>
              </p:blipFill>
              <p:spPr>
                <a:xfrm>
                  <a:off x="1266757" y="1806811"/>
                  <a:ext cx="130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74425" name="Freihand 174424">
                  <a:extLst>
                    <a:ext uri="{FF2B5EF4-FFF2-40B4-BE49-F238E27FC236}">
                      <a16:creationId xmlns:a16="http://schemas.microsoft.com/office/drawing/2014/main" id="{7829EEEC-5599-4472-B82E-28EBB1D71E9C}"/>
                    </a:ext>
                  </a:extLst>
                </p14:cNvPr>
                <p14:cNvContentPartPr/>
                <p14:nvPr/>
              </p14:nvContentPartPr>
              <p14:xfrm>
                <a:off x="1213477" y="1723651"/>
                <a:ext cx="239400" cy="237600"/>
              </p14:xfrm>
            </p:contentPart>
          </mc:Choice>
          <mc:Fallback xmlns="">
            <p:pic>
              <p:nvPicPr>
                <p:cNvPr id="174425" name="Freihand 174424">
                  <a:extLst>
                    <a:ext uri="{FF2B5EF4-FFF2-40B4-BE49-F238E27FC236}">
                      <a16:creationId xmlns:a16="http://schemas.microsoft.com/office/drawing/2014/main" id="{7829EEEC-5599-4472-B82E-28EBB1D71E9C}"/>
                    </a:ext>
                  </a:extLst>
                </p:cNvPr>
                <p:cNvPicPr/>
                <p:nvPr/>
              </p:nvPicPr>
              <p:blipFill>
                <a:blip r:embed="rId705"/>
                <a:stretch>
                  <a:fillRect/>
                </a:stretch>
              </p:blipFill>
              <p:spPr>
                <a:xfrm>
                  <a:off x="1209157" y="1719331"/>
                  <a:ext cx="248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74426" name="Freihand 174425">
                  <a:extLst>
                    <a:ext uri="{FF2B5EF4-FFF2-40B4-BE49-F238E27FC236}">
                      <a16:creationId xmlns:a16="http://schemas.microsoft.com/office/drawing/2014/main" id="{832F2DA9-5D77-437E-BDA2-A91E3FFC25F6}"/>
                    </a:ext>
                  </a:extLst>
                </p14:cNvPr>
                <p14:cNvContentPartPr/>
                <p14:nvPr/>
              </p14:nvContentPartPr>
              <p14:xfrm>
                <a:off x="737917" y="1968451"/>
                <a:ext cx="1584000" cy="2764440"/>
              </p14:xfrm>
            </p:contentPart>
          </mc:Choice>
          <mc:Fallback xmlns="">
            <p:pic>
              <p:nvPicPr>
                <p:cNvPr id="174426" name="Freihand 174425">
                  <a:extLst>
                    <a:ext uri="{FF2B5EF4-FFF2-40B4-BE49-F238E27FC236}">
                      <a16:creationId xmlns:a16="http://schemas.microsoft.com/office/drawing/2014/main" id="{832F2DA9-5D77-437E-BDA2-A91E3FFC25F6}"/>
                    </a:ext>
                  </a:extLst>
                </p:cNvPr>
                <p:cNvPicPr/>
                <p:nvPr/>
              </p:nvPicPr>
              <p:blipFill>
                <a:blip r:embed="rId707"/>
                <a:stretch>
                  <a:fillRect/>
                </a:stretch>
              </p:blipFill>
              <p:spPr>
                <a:xfrm>
                  <a:off x="733597" y="1964131"/>
                  <a:ext cx="1592640" cy="2773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4427" name="Freihand 174426">
                  <a:extLst>
                    <a:ext uri="{FF2B5EF4-FFF2-40B4-BE49-F238E27FC236}">
                      <a16:creationId xmlns:a16="http://schemas.microsoft.com/office/drawing/2014/main" id="{96F9FD0F-3E43-4F18-A729-E4B4E4852D39}"/>
                    </a:ext>
                  </a:extLst>
                </p14:cNvPr>
                <p14:cNvContentPartPr/>
                <p14:nvPr/>
              </p14:nvContentPartPr>
              <p14:xfrm>
                <a:off x="2133277" y="4700491"/>
                <a:ext cx="219600" cy="170640"/>
              </p14:xfrm>
            </p:contentPart>
          </mc:Choice>
          <mc:Fallback xmlns="">
            <p:pic>
              <p:nvPicPr>
                <p:cNvPr id="174427" name="Freihand 174426">
                  <a:extLst>
                    <a:ext uri="{FF2B5EF4-FFF2-40B4-BE49-F238E27FC236}">
                      <a16:creationId xmlns:a16="http://schemas.microsoft.com/office/drawing/2014/main" id="{96F9FD0F-3E43-4F18-A729-E4B4E4852D39}"/>
                    </a:ext>
                  </a:extLst>
                </p:cNvPr>
                <p:cNvPicPr/>
                <p:nvPr/>
              </p:nvPicPr>
              <p:blipFill>
                <a:blip r:embed="rId709"/>
                <a:stretch>
                  <a:fillRect/>
                </a:stretch>
              </p:blipFill>
              <p:spPr>
                <a:xfrm>
                  <a:off x="2128957" y="4696171"/>
                  <a:ext cx="228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74429" name="Freihand 174428">
                  <a:extLst>
                    <a:ext uri="{FF2B5EF4-FFF2-40B4-BE49-F238E27FC236}">
                      <a16:creationId xmlns:a16="http://schemas.microsoft.com/office/drawing/2014/main" id="{1E79D720-795C-437B-A58A-D0089FBAC9BF}"/>
                    </a:ext>
                  </a:extLst>
                </p14:cNvPr>
                <p14:cNvContentPartPr/>
                <p14:nvPr/>
              </p14:nvContentPartPr>
              <p14:xfrm>
                <a:off x="2414077" y="4870051"/>
                <a:ext cx="93600" cy="59760"/>
              </p14:xfrm>
            </p:contentPart>
          </mc:Choice>
          <mc:Fallback xmlns="">
            <p:pic>
              <p:nvPicPr>
                <p:cNvPr id="174429" name="Freihand 174428">
                  <a:extLst>
                    <a:ext uri="{FF2B5EF4-FFF2-40B4-BE49-F238E27FC236}">
                      <a16:creationId xmlns:a16="http://schemas.microsoft.com/office/drawing/2014/main" id="{1E79D720-795C-437B-A58A-D0089FBAC9BF}"/>
                    </a:ext>
                  </a:extLst>
                </p:cNvPr>
                <p:cNvPicPr/>
                <p:nvPr/>
              </p:nvPicPr>
              <p:blipFill>
                <a:blip r:embed="rId711"/>
                <a:stretch>
                  <a:fillRect/>
                </a:stretch>
              </p:blipFill>
              <p:spPr>
                <a:xfrm>
                  <a:off x="2409757" y="4865731"/>
                  <a:ext cx="102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74430" name="Freihand 174429">
                  <a:extLst>
                    <a:ext uri="{FF2B5EF4-FFF2-40B4-BE49-F238E27FC236}">
                      <a16:creationId xmlns:a16="http://schemas.microsoft.com/office/drawing/2014/main" id="{E57A3644-EA54-4761-9144-ABDE48488ECC}"/>
                    </a:ext>
                  </a:extLst>
                </p14:cNvPr>
                <p14:cNvContentPartPr/>
                <p14:nvPr/>
              </p14:nvContentPartPr>
              <p14:xfrm>
                <a:off x="2411917" y="4868971"/>
                <a:ext cx="124200" cy="56520"/>
              </p14:xfrm>
            </p:contentPart>
          </mc:Choice>
          <mc:Fallback xmlns="">
            <p:pic>
              <p:nvPicPr>
                <p:cNvPr id="174430" name="Freihand 174429">
                  <a:extLst>
                    <a:ext uri="{FF2B5EF4-FFF2-40B4-BE49-F238E27FC236}">
                      <a16:creationId xmlns:a16="http://schemas.microsoft.com/office/drawing/2014/main" id="{E57A3644-EA54-4761-9144-ABDE48488ECC}"/>
                    </a:ext>
                  </a:extLst>
                </p:cNvPr>
                <p:cNvPicPr/>
                <p:nvPr/>
              </p:nvPicPr>
              <p:blipFill>
                <a:blip r:embed="rId713"/>
                <a:stretch>
                  <a:fillRect/>
                </a:stretch>
              </p:blipFill>
              <p:spPr>
                <a:xfrm>
                  <a:off x="2407597" y="4864651"/>
                  <a:ext cx="132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74431" name="Freihand 174430">
                  <a:extLst>
                    <a:ext uri="{FF2B5EF4-FFF2-40B4-BE49-F238E27FC236}">
                      <a16:creationId xmlns:a16="http://schemas.microsoft.com/office/drawing/2014/main" id="{DB5B8FFC-9108-46D0-8E52-3BBC3DB468D1}"/>
                    </a:ext>
                  </a:extLst>
                </p14:cNvPr>
                <p14:cNvContentPartPr/>
                <p14:nvPr/>
              </p14:nvContentPartPr>
              <p14:xfrm>
                <a:off x="2304637" y="4751611"/>
                <a:ext cx="322560" cy="293760"/>
              </p14:xfrm>
            </p:contentPart>
          </mc:Choice>
          <mc:Fallback xmlns="">
            <p:pic>
              <p:nvPicPr>
                <p:cNvPr id="174431" name="Freihand 174430">
                  <a:extLst>
                    <a:ext uri="{FF2B5EF4-FFF2-40B4-BE49-F238E27FC236}">
                      <a16:creationId xmlns:a16="http://schemas.microsoft.com/office/drawing/2014/main" id="{DB5B8FFC-9108-46D0-8E52-3BBC3DB468D1}"/>
                    </a:ext>
                  </a:extLst>
                </p:cNvPr>
                <p:cNvPicPr/>
                <p:nvPr/>
              </p:nvPicPr>
              <p:blipFill>
                <a:blip r:embed="rId715"/>
                <a:stretch>
                  <a:fillRect/>
                </a:stretch>
              </p:blipFill>
              <p:spPr>
                <a:xfrm>
                  <a:off x="2300317" y="4747291"/>
                  <a:ext cx="3312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74433" name="Freihand 174432">
                  <a:extLst>
                    <a:ext uri="{FF2B5EF4-FFF2-40B4-BE49-F238E27FC236}">
                      <a16:creationId xmlns:a16="http://schemas.microsoft.com/office/drawing/2014/main" id="{0381CC22-FA61-45A6-9CC7-F6D0FA67EC32}"/>
                    </a:ext>
                  </a:extLst>
                </p14:cNvPr>
                <p14:cNvContentPartPr/>
                <p14:nvPr/>
              </p14:nvContentPartPr>
              <p14:xfrm>
                <a:off x="2122837" y="5092171"/>
                <a:ext cx="692280" cy="58320"/>
              </p14:xfrm>
            </p:contentPart>
          </mc:Choice>
          <mc:Fallback xmlns="">
            <p:pic>
              <p:nvPicPr>
                <p:cNvPr id="174433" name="Freihand 174432">
                  <a:extLst>
                    <a:ext uri="{FF2B5EF4-FFF2-40B4-BE49-F238E27FC236}">
                      <a16:creationId xmlns:a16="http://schemas.microsoft.com/office/drawing/2014/main" id="{0381CC22-FA61-45A6-9CC7-F6D0FA67EC32}"/>
                    </a:ext>
                  </a:extLst>
                </p:cNvPr>
                <p:cNvPicPr/>
                <p:nvPr/>
              </p:nvPicPr>
              <p:blipFill>
                <a:blip r:embed="rId717"/>
                <a:stretch>
                  <a:fillRect/>
                </a:stretch>
              </p:blipFill>
              <p:spPr>
                <a:xfrm>
                  <a:off x="2118517" y="5087851"/>
                  <a:ext cx="700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74434" name="Freihand 174433">
                  <a:extLst>
                    <a:ext uri="{FF2B5EF4-FFF2-40B4-BE49-F238E27FC236}">
                      <a16:creationId xmlns:a16="http://schemas.microsoft.com/office/drawing/2014/main" id="{BC4E3EBA-07DD-404F-93ED-A83A96791A26}"/>
                    </a:ext>
                  </a:extLst>
                </p14:cNvPr>
                <p14:cNvContentPartPr/>
                <p14:nvPr/>
              </p14:nvContentPartPr>
              <p14:xfrm>
                <a:off x="2188357" y="5210251"/>
                <a:ext cx="148680" cy="178560"/>
              </p14:xfrm>
            </p:contentPart>
          </mc:Choice>
          <mc:Fallback xmlns="">
            <p:pic>
              <p:nvPicPr>
                <p:cNvPr id="174434" name="Freihand 174433">
                  <a:extLst>
                    <a:ext uri="{FF2B5EF4-FFF2-40B4-BE49-F238E27FC236}">
                      <a16:creationId xmlns:a16="http://schemas.microsoft.com/office/drawing/2014/main" id="{BC4E3EBA-07DD-404F-93ED-A83A96791A26}"/>
                    </a:ext>
                  </a:extLst>
                </p:cNvPr>
                <p:cNvPicPr/>
                <p:nvPr/>
              </p:nvPicPr>
              <p:blipFill>
                <a:blip r:embed="rId719"/>
                <a:stretch>
                  <a:fillRect/>
                </a:stretch>
              </p:blipFill>
              <p:spPr>
                <a:xfrm>
                  <a:off x="2184037" y="5205931"/>
                  <a:ext cx="15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74435" name="Freihand 174434">
                  <a:extLst>
                    <a:ext uri="{FF2B5EF4-FFF2-40B4-BE49-F238E27FC236}">
                      <a16:creationId xmlns:a16="http://schemas.microsoft.com/office/drawing/2014/main" id="{EA70BAF5-C714-472F-BC55-8C890C17CDBD}"/>
                    </a:ext>
                  </a:extLst>
                </p14:cNvPr>
                <p14:cNvContentPartPr/>
                <p14:nvPr/>
              </p14:nvContentPartPr>
              <p14:xfrm>
                <a:off x="2346397" y="5350291"/>
                <a:ext cx="15120" cy="96840"/>
              </p14:xfrm>
            </p:contentPart>
          </mc:Choice>
          <mc:Fallback xmlns="">
            <p:pic>
              <p:nvPicPr>
                <p:cNvPr id="174435" name="Freihand 174434">
                  <a:extLst>
                    <a:ext uri="{FF2B5EF4-FFF2-40B4-BE49-F238E27FC236}">
                      <a16:creationId xmlns:a16="http://schemas.microsoft.com/office/drawing/2014/main" id="{EA70BAF5-C714-472F-BC55-8C890C17CDBD}"/>
                    </a:ext>
                  </a:extLst>
                </p:cNvPr>
                <p:cNvPicPr/>
                <p:nvPr/>
              </p:nvPicPr>
              <p:blipFill>
                <a:blip r:embed="rId721"/>
                <a:stretch>
                  <a:fillRect/>
                </a:stretch>
              </p:blipFill>
              <p:spPr>
                <a:xfrm>
                  <a:off x="2342077" y="5345971"/>
                  <a:ext cx="2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74436" name="Freihand 174435">
                  <a:extLst>
                    <a:ext uri="{FF2B5EF4-FFF2-40B4-BE49-F238E27FC236}">
                      <a16:creationId xmlns:a16="http://schemas.microsoft.com/office/drawing/2014/main" id="{92A60538-5583-421D-B5C7-A383755B4A15}"/>
                    </a:ext>
                  </a:extLst>
                </p14:cNvPr>
                <p14:cNvContentPartPr/>
                <p14:nvPr/>
              </p14:nvContentPartPr>
              <p14:xfrm>
                <a:off x="2453317" y="5188291"/>
                <a:ext cx="91800" cy="163440"/>
              </p14:xfrm>
            </p:contentPart>
          </mc:Choice>
          <mc:Fallback xmlns="">
            <p:pic>
              <p:nvPicPr>
                <p:cNvPr id="174436" name="Freihand 174435">
                  <a:extLst>
                    <a:ext uri="{FF2B5EF4-FFF2-40B4-BE49-F238E27FC236}">
                      <a16:creationId xmlns:a16="http://schemas.microsoft.com/office/drawing/2014/main" id="{92A60538-5583-421D-B5C7-A383755B4A15}"/>
                    </a:ext>
                  </a:extLst>
                </p:cNvPr>
                <p:cNvPicPr/>
                <p:nvPr/>
              </p:nvPicPr>
              <p:blipFill>
                <a:blip r:embed="rId723"/>
                <a:stretch>
                  <a:fillRect/>
                </a:stretch>
              </p:blipFill>
              <p:spPr>
                <a:xfrm>
                  <a:off x="2448997" y="5183971"/>
                  <a:ext cx="100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74437" name="Freihand 174436">
                  <a:extLst>
                    <a:ext uri="{FF2B5EF4-FFF2-40B4-BE49-F238E27FC236}">
                      <a16:creationId xmlns:a16="http://schemas.microsoft.com/office/drawing/2014/main" id="{E0D53E78-B055-4D44-8F45-915E49EE65C9}"/>
                    </a:ext>
                  </a:extLst>
                </p14:cNvPr>
                <p14:cNvContentPartPr/>
                <p14:nvPr/>
              </p14:nvContentPartPr>
              <p14:xfrm>
                <a:off x="2578597" y="5178211"/>
                <a:ext cx="102240" cy="168840"/>
              </p14:xfrm>
            </p:contentPart>
          </mc:Choice>
          <mc:Fallback xmlns="">
            <p:pic>
              <p:nvPicPr>
                <p:cNvPr id="174437" name="Freihand 174436">
                  <a:extLst>
                    <a:ext uri="{FF2B5EF4-FFF2-40B4-BE49-F238E27FC236}">
                      <a16:creationId xmlns:a16="http://schemas.microsoft.com/office/drawing/2014/main" id="{E0D53E78-B055-4D44-8F45-915E49EE65C9}"/>
                    </a:ext>
                  </a:extLst>
                </p:cNvPr>
                <p:cNvPicPr/>
                <p:nvPr/>
              </p:nvPicPr>
              <p:blipFill>
                <a:blip r:embed="rId725"/>
                <a:stretch>
                  <a:fillRect/>
                </a:stretch>
              </p:blipFill>
              <p:spPr>
                <a:xfrm>
                  <a:off x="2574277" y="5173891"/>
                  <a:ext cx="110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74438" name="Freihand 174437">
                  <a:extLst>
                    <a:ext uri="{FF2B5EF4-FFF2-40B4-BE49-F238E27FC236}">
                      <a16:creationId xmlns:a16="http://schemas.microsoft.com/office/drawing/2014/main" id="{079B498D-C97F-4C2F-9125-4A3A6970D8E8}"/>
                    </a:ext>
                  </a:extLst>
                </p14:cNvPr>
                <p14:cNvContentPartPr/>
                <p14:nvPr/>
              </p14:nvContentPartPr>
              <p14:xfrm>
                <a:off x="2601277" y="5176411"/>
                <a:ext cx="133920" cy="10440"/>
              </p14:xfrm>
            </p:contentPart>
          </mc:Choice>
          <mc:Fallback xmlns="">
            <p:pic>
              <p:nvPicPr>
                <p:cNvPr id="174438" name="Freihand 174437">
                  <a:extLst>
                    <a:ext uri="{FF2B5EF4-FFF2-40B4-BE49-F238E27FC236}">
                      <a16:creationId xmlns:a16="http://schemas.microsoft.com/office/drawing/2014/main" id="{079B498D-C97F-4C2F-9125-4A3A6970D8E8}"/>
                    </a:ext>
                  </a:extLst>
                </p:cNvPr>
                <p:cNvPicPr/>
                <p:nvPr/>
              </p:nvPicPr>
              <p:blipFill>
                <a:blip r:embed="rId727"/>
                <a:stretch>
                  <a:fillRect/>
                </a:stretch>
              </p:blipFill>
              <p:spPr>
                <a:xfrm>
                  <a:off x="2596957" y="5172091"/>
                  <a:ext cx="142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74458" name="Freihand 174457">
                  <a:extLst>
                    <a:ext uri="{FF2B5EF4-FFF2-40B4-BE49-F238E27FC236}">
                      <a16:creationId xmlns:a16="http://schemas.microsoft.com/office/drawing/2014/main" id="{5AF01F15-8795-4ABA-8DB0-0780F03054A8}"/>
                    </a:ext>
                  </a:extLst>
                </p14:cNvPr>
                <p14:cNvContentPartPr/>
                <p14:nvPr/>
              </p14:nvContentPartPr>
              <p14:xfrm>
                <a:off x="1480957" y="1715011"/>
                <a:ext cx="67680" cy="153720"/>
              </p14:xfrm>
            </p:contentPart>
          </mc:Choice>
          <mc:Fallback xmlns="">
            <p:pic>
              <p:nvPicPr>
                <p:cNvPr id="174458" name="Freihand 174457">
                  <a:extLst>
                    <a:ext uri="{FF2B5EF4-FFF2-40B4-BE49-F238E27FC236}">
                      <a16:creationId xmlns:a16="http://schemas.microsoft.com/office/drawing/2014/main" id="{5AF01F15-8795-4ABA-8DB0-0780F03054A8}"/>
                    </a:ext>
                  </a:extLst>
                </p:cNvPr>
                <p:cNvPicPr/>
                <p:nvPr/>
              </p:nvPicPr>
              <p:blipFill>
                <a:blip r:embed="rId729"/>
                <a:stretch>
                  <a:fillRect/>
                </a:stretch>
              </p:blipFill>
              <p:spPr>
                <a:xfrm>
                  <a:off x="1476637" y="1710691"/>
                  <a:ext cx="76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74459" name="Freihand 174458">
                  <a:extLst>
                    <a:ext uri="{FF2B5EF4-FFF2-40B4-BE49-F238E27FC236}">
                      <a16:creationId xmlns:a16="http://schemas.microsoft.com/office/drawing/2014/main" id="{B101D55C-BF63-407C-BEEE-27C895E6F797}"/>
                    </a:ext>
                  </a:extLst>
                </p14:cNvPr>
                <p14:cNvContentPartPr/>
                <p14:nvPr/>
              </p14:nvContentPartPr>
              <p14:xfrm>
                <a:off x="1545037" y="1838851"/>
                <a:ext cx="27720" cy="60120"/>
              </p14:xfrm>
            </p:contentPart>
          </mc:Choice>
          <mc:Fallback xmlns="">
            <p:pic>
              <p:nvPicPr>
                <p:cNvPr id="174459" name="Freihand 174458">
                  <a:extLst>
                    <a:ext uri="{FF2B5EF4-FFF2-40B4-BE49-F238E27FC236}">
                      <a16:creationId xmlns:a16="http://schemas.microsoft.com/office/drawing/2014/main" id="{B101D55C-BF63-407C-BEEE-27C895E6F797}"/>
                    </a:ext>
                  </a:extLst>
                </p:cNvPr>
                <p:cNvPicPr/>
                <p:nvPr/>
              </p:nvPicPr>
              <p:blipFill>
                <a:blip r:embed="rId731"/>
                <a:stretch>
                  <a:fillRect/>
                </a:stretch>
              </p:blipFill>
              <p:spPr>
                <a:xfrm>
                  <a:off x="1540717" y="1834531"/>
                  <a:ext cx="36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74460" name="Freihand 174459">
                  <a:extLst>
                    <a:ext uri="{FF2B5EF4-FFF2-40B4-BE49-F238E27FC236}">
                      <a16:creationId xmlns:a16="http://schemas.microsoft.com/office/drawing/2014/main" id="{81129067-4519-4D37-B669-E25A7D4BD964}"/>
                    </a:ext>
                  </a:extLst>
                </p14:cNvPr>
                <p14:cNvContentPartPr/>
                <p14:nvPr/>
              </p14:nvContentPartPr>
              <p14:xfrm>
                <a:off x="1592197" y="1700251"/>
                <a:ext cx="83880" cy="131760"/>
              </p14:xfrm>
            </p:contentPart>
          </mc:Choice>
          <mc:Fallback xmlns="">
            <p:pic>
              <p:nvPicPr>
                <p:cNvPr id="174460" name="Freihand 174459">
                  <a:extLst>
                    <a:ext uri="{FF2B5EF4-FFF2-40B4-BE49-F238E27FC236}">
                      <a16:creationId xmlns:a16="http://schemas.microsoft.com/office/drawing/2014/main" id="{81129067-4519-4D37-B669-E25A7D4BD964}"/>
                    </a:ext>
                  </a:extLst>
                </p:cNvPr>
                <p:cNvPicPr/>
                <p:nvPr/>
              </p:nvPicPr>
              <p:blipFill>
                <a:blip r:embed="rId733"/>
                <a:stretch>
                  <a:fillRect/>
                </a:stretch>
              </p:blipFill>
              <p:spPr>
                <a:xfrm>
                  <a:off x="1587877" y="1695931"/>
                  <a:ext cx="92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74461" name="Freihand 174460">
                  <a:extLst>
                    <a:ext uri="{FF2B5EF4-FFF2-40B4-BE49-F238E27FC236}">
                      <a16:creationId xmlns:a16="http://schemas.microsoft.com/office/drawing/2014/main" id="{9D5DB6CD-42CA-44E8-A6B2-E3ED611D0C70}"/>
                    </a:ext>
                  </a:extLst>
                </p14:cNvPr>
                <p14:cNvContentPartPr/>
                <p14:nvPr/>
              </p14:nvContentPartPr>
              <p14:xfrm>
                <a:off x="1685077" y="1663531"/>
                <a:ext cx="143640" cy="178200"/>
              </p14:xfrm>
            </p:contentPart>
          </mc:Choice>
          <mc:Fallback xmlns="">
            <p:pic>
              <p:nvPicPr>
                <p:cNvPr id="174461" name="Freihand 174460">
                  <a:extLst>
                    <a:ext uri="{FF2B5EF4-FFF2-40B4-BE49-F238E27FC236}">
                      <a16:creationId xmlns:a16="http://schemas.microsoft.com/office/drawing/2014/main" id="{9D5DB6CD-42CA-44E8-A6B2-E3ED611D0C70}"/>
                    </a:ext>
                  </a:extLst>
                </p:cNvPr>
                <p:cNvPicPr/>
                <p:nvPr/>
              </p:nvPicPr>
              <p:blipFill>
                <a:blip r:embed="rId735"/>
                <a:stretch>
                  <a:fillRect/>
                </a:stretch>
              </p:blipFill>
              <p:spPr>
                <a:xfrm>
                  <a:off x="1680757" y="1659211"/>
                  <a:ext cx="152280" cy="186840"/>
                </a:xfrm>
                <a:prstGeom prst="rect">
                  <a:avLst/>
                </a:prstGeom>
              </p:spPr>
            </p:pic>
          </mc:Fallback>
        </mc:AlternateContent>
      </p:grpSp>
    </p:spTree>
    <p:extLst>
      <p:ext uri="{BB962C8B-B14F-4D97-AF65-F5344CB8AC3E}">
        <p14:creationId xmlns:p14="http://schemas.microsoft.com/office/powerpoint/2010/main" val="191862299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D9C716C-41F0-495C-B4F1-9589863E9E10}"/>
              </a:ext>
            </a:extLst>
          </p:cNvPr>
          <p:cNvPicPr>
            <a:picLocks noChangeAspect="1"/>
          </p:cNvPicPr>
          <p:nvPr/>
        </p:nvPicPr>
        <p:blipFill>
          <a:blip r:embed="rId3"/>
          <a:stretch>
            <a:fillRect/>
          </a:stretch>
        </p:blipFill>
        <p:spPr>
          <a:xfrm>
            <a:off x="35065" y="0"/>
            <a:ext cx="6404930" cy="2288572"/>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84688490-0C33-4B89-AFB9-19179AF76B21}"/>
                  </a:ext>
                </a:extLst>
              </p14:cNvPr>
              <p14:cNvContentPartPr/>
              <p14:nvPr/>
            </p14:nvContentPartPr>
            <p14:xfrm>
              <a:off x="946717" y="2105611"/>
              <a:ext cx="146880" cy="42840"/>
            </p14:xfrm>
          </p:contentPart>
        </mc:Choice>
        <mc:Fallback>
          <p:pic>
            <p:nvPicPr>
              <p:cNvPr id="5" name="Freihand 4">
                <a:extLst>
                  <a:ext uri="{FF2B5EF4-FFF2-40B4-BE49-F238E27FC236}">
                    <a16:creationId xmlns:a16="http://schemas.microsoft.com/office/drawing/2014/main" id="{84688490-0C33-4B89-AFB9-19179AF76B21}"/>
                  </a:ext>
                </a:extLst>
              </p:cNvPr>
              <p:cNvPicPr/>
              <p:nvPr/>
            </p:nvPicPr>
            <p:blipFill>
              <a:blip r:embed="rId5"/>
              <a:stretch>
                <a:fillRect/>
              </a:stretch>
            </p:blipFill>
            <p:spPr>
              <a:xfrm>
                <a:off x="942397" y="2101291"/>
                <a:ext cx="155520" cy="51480"/>
              </a:xfrm>
              <a:prstGeom prst="rect">
                <a:avLst/>
              </a:prstGeom>
            </p:spPr>
          </p:pic>
        </mc:Fallback>
      </mc:AlternateContent>
      <p:sp>
        <p:nvSpPr>
          <p:cNvPr id="6" name="Textfeld 5">
            <a:extLst>
              <a:ext uri="{FF2B5EF4-FFF2-40B4-BE49-F238E27FC236}">
                <a16:creationId xmlns:a16="http://schemas.microsoft.com/office/drawing/2014/main" id="{9E884892-129F-46BB-8984-2A92FEEFD416}"/>
              </a:ext>
            </a:extLst>
          </p:cNvPr>
          <p:cNvSpPr txBox="1"/>
          <p:nvPr/>
        </p:nvSpPr>
        <p:spPr>
          <a:xfrm>
            <a:off x="768744" y="1967111"/>
            <a:ext cx="5450531" cy="276999"/>
          </a:xfrm>
          <a:prstGeom prst="rect">
            <a:avLst/>
          </a:prstGeom>
          <a:noFill/>
        </p:spPr>
        <p:txBody>
          <a:bodyPr wrap="none" rtlCol="0">
            <a:spAutoFit/>
          </a:bodyPr>
          <a:lstStyle/>
          <a:p>
            <a:r>
              <a:rPr lang="de-DE" sz="1200" dirty="0" err="1"/>
              <a:t>Ánd</a:t>
            </a:r>
            <a:r>
              <a:rPr lang="de-DE" sz="1200" dirty="0"/>
              <a:t> </a:t>
            </a:r>
            <a:r>
              <a:rPr lang="de-DE" sz="1200" dirty="0" err="1"/>
              <a:t>assume</a:t>
            </a:r>
            <a:r>
              <a:rPr lang="de-DE" sz="1200" dirty="0"/>
              <a:t> real </a:t>
            </a:r>
            <a:r>
              <a:rPr lang="de-DE" sz="1200" dirty="0" err="1"/>
              <a:t>interest</a:t>
            </a:r>
            <a:r>
              <a:rPr lang="de-DE" sz="1200" dirty="0"/>
              <a:t> rate in t=3 </a:t>
            </a:r>
            <a:r>
              <a:rPr lang="de-DE" sz="1200" dirty="0" err="1"/>
              <a:t>are</a:t>
            </a:r>
            <a:r>
              <a:rPr lang="de-DE" sz="1200" dirty="0"/>
              <a:t> 10% </a:t>
            </a:r>
            <a:r>
              <a:rPr lang="de-DE" sz="1200" dirty="0" err="1"/>
              <a:t>calculate</a:t>
            </a:r>
            <a:r>
              <a:rPr lang="de-DE" sz="1200" dirty="0"/>
              <a:t> </a:t>
            </a:r>
            <a:r>
              <a:rPr lang="de-DE" sz="1200" dirty="0" err="1"/>
              <a:t>the</a:t>
            </a:r>
            <a:r>
              <a:rPr lang="de-DE" sz="1200" dirty="0"/>
              <a:t> nominal </a:t>
            </a:r>
            <a:r>
              <a:rPr lang="de-DE" sz="1200" dirty="0" err="1"/>
              <a:t>interst</a:t>
            </a:r>
            <a:r>
              <a:rPr lang="de-DE" sz="1200" dirty="0"/>
              <a:t> </a:t>
            </a:r>
            <a:r>
              <a:rPr lang="de-DE" sz="1200" dirty="0" err="1"/>
              <a:t>rates</a:t>
            </a:r>
            <a:r>
              <a:rPr lang="de-DE" sz="1200" dirty="0"/>
              <a:t> in t=3</a:t>
            </a:r>
          </a:p>
        </p:txBody>
      </p:sp>
      <p:pic>
        <p:nvPicPr>
          <p:cNvPr id="7" name="Grafik 6">
            <a:extLst>
              <a:ext uri="{FF2B5EF4-FFF2-40B4-BE49-F238E27FC236}">
                <a16:creationId xmlns:a16="http://schemas.microsoft.com/office/drawing/2014/main" id="{E70F5276-51B7-4752-AD7E-7055A956B2D4}"/>
              </a:ext>
            </a:extLst>
          </p:cNvPr>
          <p:cNvPicPr>
            <a:picLocks noChangeAspect="1"/>
          </p:cNvPicPr>
          <p:nvPr/>
        </p:nvPicPr>
        <p:blipFill>
          <a:blip r:embed="rId6"/>
          <a:stretch>
            <a:fillRect/>
          </a:stretch>
        </p:blipFill>
        <p:spPr>
          <a:xfrm>
            <a:off x="3616381" y="620327"/>
            <a:ext cx="1360221" cy="809388"/>
          </a:xfrm>
          <a:prstGeom prst="rect">
            <a:avLst/>
          </a:prstGeom>
        </p:spPr>
      </p:pic>
      <p:pic>
        <p:nvPicPr>
          <p:cNvPr id="174507" name="Grafik 174506">
            <a:extLst>
              <a:ext uri="{FF2B5EF4-FFF2-40B4-BE49-F238E27FC236}">
                <a16:creationId xmlns:a16="http://schemas.microsoft.com/office/drawing/2014/main" id="{58614B0D-EFE4-4827-93B8-8AF79E8BED70}"/>
              </a:ext>
            </a:extLst>
          </p:cNvPr>
          <p:cNvPicPr>
            <a:picLocks noChangeAspect="1"/>
          </p:cNvPicPr>
          <p:nvPr/>
        </p:nvPicPr>
        <p:blipFill>
          <a:blip r:embed="rId7"/>
          <a:stretch>
            <a:fillRect/>
          </a:stretch>
        </p:blipFill>
        <p:spPr>
          <a:xfrm>
            <a:off x="4964180" y="861880"/>
            <a:ext cx="463862" cy="803272"/>
          </a:xfrm>
          <a:prstGeom prst="rect">
            <a:avLst/>
          </a:prstGeom>
        </p:spPr>
      </p:pic>
      <mc:AlternateContent xmlns:mc="http://schemas.openxmlformats.org/markup-compatibility/2006">
        <mc:Choice xmlns:p14="http://schemas.microsoft.com/office/powerpoint/2010/main" Requires="p14">
          <p:contentPart p14:bwMode="auto" r:id="rId8">
            <p14:nvContentPartPr>
              <p14:cNvPr id="174706" name="Freihand 174705">
                <a:extLst>
                  <a:ext uri="{FF2B5EF4-FFF2-40B4-BE49-F238E27FC236}">
                    <a16:creationId xmlns:a16="http://schemas.microsoft.com/office/drawing/2014/main" id="{99DB0D18-FC0E-4B18-9F45-EC4A78F6D3DC}"/>
                  </a:ext>
                </a:extLst>
              </p14:cNvPr>
              <p14:cNvContentPartPr/>
              <p14:nvPr/>
            </p14:nvContentPartPr>
            <p14:xfrm>
              <a:off x="5010397" y="1482811"/>
              <a:ext cx="536760" cy="304920"/>
            </p14:xfrm>
          </p:contentPart>
        </mc:Choice>
        <mc:Fallback>
          <p:pic>
            <p:nvPicPr>
              <p:cNvPr id="174706" name="Freihand 174705">
                <a:extLst>
                  <a:ext uri="{FF2B5EF4-FFF2-40B4-BE49-F238E27FC236}">
                    <a16:creationId xmlns:a16="http://schemas.microsoft.com/office/drawing/2014/main" id="{99DB0D18-FC0E-4B18-9F45-EC4A78F6D3DC}"/>
                  </a:ext>
                </a:extLst>
              </p:cNvPr>
              <p:cNvPicPr/>
              <p:nvPr/>
            </p:nvPicPr>
            <p:blipFill>
              <a:blip r:embed="rId9"/>
              <a:stretch>
                <a:fillRect/>
              </a:stretch>
            </p:blipFill>
            <p:spPr>
              <a:xfrm>
                <a:off x="5006077" y="1478491"/>
                <a:ext cx="5454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708" name="Freihand 174707">
                <a:extLst>
                  <a:ext uri="{FF2B5EF4-FFF2-40B4-BE49-F238E27FC236}">
                    <a16:creationId xmlns:a16="http://schemas.microsoft.com/office/drawing/2014/main" id="{5D012AA1-90E4-4D41-9F9D-1E8F1B0330B3}"/>
                  </a:ext>
                </a:extLst>
              </p14:cNvPr>
              <p14:cNvContentPartPr/>
              <p14:nvPr/>
            </p14:nvContentPartPr>
            <p14:xfrm>
              <a:off x="3273757" y="1915891"/>
              <a:ext cx="376200" cy="471600"/>
            </p14:xfrm>
          </p:contentPart>
        </mc:Choice>
        <mc:Fallback>
          <p:pic>
            <p:nvPicPr>
              <p:cNvPr id="174708" name="Freihand 174707">
                <a:extLst>
                  <a:ext uri="{FF2B5EF4-FFF2-40B4-BE49-F238E27FC236}">
                    <a16:creationId xmlns:a16="http://schemas.microsoft.com/office/drawing/2014/main" id="{5D012AA1-90E4-4D41-9F9D-1E8F1B0330B3}"/>
                  </a:ext>
                </a:extLst>
              </p:cNvPr>
              <p:cNvPicPr/>
              <p:nvPr/>
            </p:nvPicPr>
            <p:blipFill>
              <a:blip r:embed="rId11"/>
              <a:stretch>
                <a:fillRect/>
              </a:stretch>
            </p:blipFill>
            <p:spPr>
              <a:xfrm>
                <a:off x="3269437" y="1911571"/>
                <a:ext cx="38484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4709" name="Freihand 174708">
                <a:extLst>
                  <a:ext uri="{FF2B5EF4-FFF2-40B4-BE49-F238E27FC236}">
                    <a16:creationId xmlns:a16="http://schemas.microsoft.com/office/drawing/2014/main" id="{CE3F6A5A-C406-4622-A72E-0757146EE333}"/>
                  </a:ext>
                </a:extLst>
              </p14:cNvPr>
              <p14:cNvContentPartPr/>
              <p14:nvPr/>
            </p14:nvContentPartPr>
            <p14:xfrm>
              <a:off x="2473117" y="3415651"/>
              <a:ext cx="254160" cy="336960"/>
            </p14:xfrm>
          </p:contentPart>
        </mc:Choice>
        <mc:Fallback>
          <p:pic>
            <p:nvPicPr>
              <p:cNvPr id="174709" name="Freihand 174708">
                <a:extLst>
                  <a:ext uri="{FF2B5EF4-FFF2-40B4-BE49-F238E27FC236}">
                    <a16:creationId xmlns:a16="http://schemas.microsoft.com/office/drawing/2014/main" id="{CE3F6A5A-C406-4622-A72E-0757146EE333}"/>
                  </a:ext>
                </a:extLst>
              </p:cNvPr>
              <p:cNvPicPr/>
              <p:nvPr/>
            </p:nvPicPr>
            <p:blipFill>
              <a:blip r:embed="rId13"/>
              <a:stretch>
                <a:fillRect/>
              </a:stretch>
            </p:blipFill>
            <p:spPr>
              <a:xfrm>
                <a:off x="2468797" y="3411331"/>
                <a:ext cx="262800" cy="345600"/>
              </a:xfrm>
              <a:prstGeom prst="rect">
                <a:avLst/>
              </a:prstGeom>
            </p:spPr>
          </p:pic>
        </mc:Fallback>
      </mc:AlternateContent>
      <p:grpSp>
        <p:nvGrpSpPr>
          <p:cNvPr id="174716" name="Gruppieren 174715">
            <a:extLst>
              <a:ext uri="{FF2B5EF4-FFF2-40B4-BE49-F238E27FC236}">
                <a16:creationId xmlns:a16="http://schemas.microsoft.com/office/drawing/2014/main" id="{851DDDAB-C835-4D0B-83A9-7C83A5559C87}"/>
              </a:ext>
            </a:extLst>
          </p:cNvPr>
          <p:cNvGrpSpPr/>
          <p:nvPr/>
        </p:nvGrpSpPr>
        <p:grpSpPr>
          <a:xfrm>
            <a:off x="438037" y="4354171"/>
            <a:ext cx="84960" cy="275400"/>
            <a:chOff x="438037" y="4354171"/>
            <a:chExt cx="84960" cy="275400"/>
          </a:xfrm>
        </p:grpSpPr>
        <mc:AlternateContent xmlns:mc="http://schemas.openxmlformats.org/markup-compatibility/2006">
          <mc:Choice xmlns:p14="http://schemas.microsoft.com/office/powerpoint/2010/main" Requires="p14">
            <p:contentPart p14:bwMode="auto" r:id="rId14">
              <p14:nvContentPartPr>
                <p14:cNvPr id="174711" name="Freihand 174710">
                  <a:extLst>
                    <a:ext uri="{FF2B5EF4-FFF2-40B4-BE49-F238E27FC236}">
                      <a16:creationId xmlns:a16="http://schemas.microsoft.com/office/drawing/2014/main" id="{C8862F19-730F-4F58-80A3-6C95D0BDB715}"/>
                    </a:ext>
                  </a:extLst>
                </p14:cNvPr>
                <p14:cNvContentPartPr/>
                <p14:nvPr/>
              </p14:nvContentPartPr>
              <p14:xfrm>
                <a:off x="438037" y="4429771"/>
                <a:ext cx="84960" cy="199800"/>
              </p14:xfrm>
            </p:contentPart>
          </mc:Choice>
          <mc:Fallback>
            <p:pic>
              <p:nvPicPr>
                <p:cNvPr id="174711" name="Freihand 174710">
                  <a:extLst>
                    <a:ext uri="{FF2B5EF4-FFF2-40B4-BE49-F238E27FC236}">
                      <a16:creationId xmlns:a16="http://schemas.microsoft.com/office/drawing/2014/main" id="{C8862F19-730F-4F58-80A3-6C95D0BDB715}"/>
                    </a:ext>
                  </a:extLst>
                </p:cNvPr>
                <p:cNvPicPr/>
                <p:nvPr/>
              </p:nvPicPr>
              <p:blipFill>
                <a:blip r:embed="rId15"/>
                <a:stretch>
                  <a:fillRect/>
                </a:stretch>
              </p:blipFill>
              <p:spPr>
                <a:xfrm>
                  <a:off x="433717" y="4425451"/>
                  <a:ext cx="93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4712" name="Freihand 174711">
                  <a:extLst>
                    <a:ext uri="{FF2B5EF4-FFF2-40B4-BE49-F238E27FC236}">
                      <a16:creationId xmlns:a16="http://schemas.microsoft.com/office/drawing/2014/main" id="{B5151A9F-CC25-4DA8-AEE6-1D9F74BA0710}"/>
                    </a:ext>
                  </a:extLst>
                </p14:cNvPr>
                <p14:cNvContentPartPr/>
                <p14:nvPr/>
              </p14:nvContentPartPr>
              <p14:xfrm>
                <a:off x="463957" y="4354171"/>
                <a:ext cx="1080" cy="21240"/>
              </p14:xfrm>
            </p:contentPart>
          </mc:Choice>
          <mc:Fallback>
            <p:pic>
              <p:nvPicPr>
                <p:cNvPr id="174712" name="Freihand 174711">
                  <a:extLst>
                    <a:ext uri="{FF2B5EF4-FFF2-40B4-BE49-F238E27FC236}">
                      <a16:creationId xmlns:a16="http://schemas.microsoft.com/office/drawing/2014/main" id="{B5151A9F-CC25-4DA8-AEE6-1D9F74BA0710}"/>
                    </a:ext>
                  </a:extLst>
                </p:cNvPr>
                <p:cNvPicPr/>
                <p:nvPr/>
              </p:nvPicPr>
              <p:blipFill>
                <a:blip r:embed="rId17"/>
                <a:stretch>
                  <a:fillRect/>
                </a:stretch>
              </p:blipFill>
              <p:spPr>
                <a:xfrm>
                  <a:off x="459637" y="4349851"/>
                  <a:ext cx="9720" cy="29880"/>
                </a:xfrm>
                <a:prstGeom prst="rect">
                  <a:avLst/>
                </a:prstGeom>
              </p:spPr>
            </p:pic>
          </mc:Fallback>
        </mc:AlternateContent>
      </p:grpSp>
      <p:grpSp>
        <p:nvGrpSpPr>
          <p:cNvPr id="174715" name="Gruppieren 174714">
            <a:extLst>
              <a:ext uri="{FF2B5EF4-FFF2-40B4-BE49-F238E27FC236}">
                <a16:creationId xmlns:a16="http://schemas.microsoft.com/office/drawing/2014/main" id="{6EC70AD6-CFC2-46E4-92C7-DC006F1CE409}"/>
              </a:ext>
            </a:extLst>
          </p:cNvPr>
          <p:cNvGrpSpPr/>
          <p:nvPr/>
        </p:nvGrpSpPr>
        <p:grpSpPr>
          <a:xfrm>
            <a:off x="739717" y="4544251"/>
            <a:ext cx="187200" cy="64440"/>
            <a:chOff x="739717" y="4544251"/>
            <a:chExt cx="187200" cy="64440"/>
          </a:xfrm>
        </p:grpSpPr>
        <mc:AlternateContent xmlns:mc="http://schemas.openxmlformats.org/markup-compatibility/2006">
          <mc:Choice xmlns:p14="http://schemas.microsoft.com/office/powerpoint/2010/main" Requires="p14">
            <p:contentPart p14:bwMode="auto" r:id="rId18">
              <p14:nvContentPartPr>
                <p14:cNvPr id="174713" name="Freihand 174712">
                  <a:extLst>
                    <a:ext uri="{FF2B5EF4-FFF2-40B4-BE49-F238E27FC236}">
                      <a16:creationId xmlns:a16="http://schemas.microsoft.com/office/drawing/2014/main" id="{2433318A-E25D-436B-9ED1-D385CBA47015}"/>
                    </a:ext>
                  </a:extLst>
                </p14:cNvPr>
                <p14:cNvContentPartPr/>
                <p14:nvPr/>
              </p14:nvContentPartPr>
              <p14:xfrm>
                <a:off x="769597" y="4544251"/>
                <a:ext cx="154080" cy="5400"/>
              </p14:xfrm>
            </p:contentPart>
          </mc:Choice>
          <mc:Fallback>
            <p:pic>
              <p:nvPicPr>
                <p:cNvPr id="174713" name="Freihand 174712">
                  <a:extLst>
                    <a:ext uri="{FF2B5EF4-FFF2-40B4-BE49-F238E27FC236}">
                      <a16:creationId xmlns:a16="http://schemas.microsoft.com/office/drawing/2014/main" id="{2433318A-E25D-436B-9ED1-D385CBA47015}"/>
                    </a:ext>
                  </a:extLst>
                </p:cNvPr>
                <p:cNvPicPr/>
                <p:nvPr/>
              </p:nvPicPr>
              <p:blipFill>
                <a:blip r:embed="rId19"/>
                <a:stretch>
                  <a:fillRect/>
                </a:stretch>
              </p:blipFill>
              <p:spPr>
                <a:xfrm>
                  <a:off x="765277" y="4539931"/>
                  <a:ext cx="162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4714" name="Freihand 174713">
                  <a:extLst>
                    <a:ext uri="{FF2B5EF4-FFF2-40B4-BE49-F238E27FC236}">
                      <a16:creationId xmlns:a16="http://schemas.microsoft.com/office/drawing/2014/main" id="{886BBFDB-B1D6-424F-88F8-F7C97242B472}"/>
                    </a:ext>
                  </a:extLst>
                </p14:cNvPr>
                <p14:cNvContentPartPr/>
                <p14:nvPr/>
              </p14:nvContentPartPr>
              <p14:xfrm>
                <a:off x="739717" y="4589611"/>
                <a:ext cx="187200" cy="19080"/>
              </p14:xfrm>
            </p:contentPart>
          </mc:Choice>
          <mc:Fallback>
            <p:pic>
              <p:nvPicPr>
                <p:cNvPr id="174714" name="Freihand 174713">
                  <a:extLst>
                    <a:ext uri="{FF2B5EF4-FFF2-40B4-BE49-F238E27FC236}">
                      <a16:creationId xmlns:a16="http://schemas.microsoft.com/office/drawing/2014/main" id="{886BBFDB-B1D6-424F-88F8-F7C97242B472}"/>
                    </a:ext>
                  </a:extLst>
                </p:cNvPr>
                <p:cNvPicPr/>
                <p:nvPr/>
              </p:nvPicPr>
              <p:blipFill>
                <a:blip r:embed="rId21"/>
                <a:stretch>
                  <a:fillRect/>
                </a:stretch>
              </p:blipFill>
              <p:spPr>
                <a:xfrm>
                  <a:off x="735397" y="4585291"/>
                  <a:ext cx="195840" cy="27720"/>
                </a:xfrm>
                <a:prstGeom prst="rect">
                  <a:avLst/>
                </a:prstGeom>
              </p:spPr>
            </p:pic>
          </mc:Fallback>
        </mc:AlternateContent>
      </p:grpSp>
      <p:grpSp>
        <p:nvGrpSpPr>
          <p:cNvPr id="174731" name="Gruppieren 174730">
            <a:extLst>
              <a:ext uri="{FF2B5EF4-FFF2-40B4-BE49-F238E27FC236}">
                <a16:creationId xmlns:a16="http://schemas.microsoft.com/office/drawing/2014/main" id="{0518D63D-8C3A-4FC4-A995-BB08438CE7C0}"/>
              </a:ext>
            </a:extLst>
          </p:cNvPr>
          <p:cNvGrpSpPr/>
          <p:nvPr/>
        </p:nvGrpSpPr>
        <p:grpSpPr>
          <a:xfrm>
            <a:off x="1192237" y="4290811"/>
            <a:ext cx="2408760" cy="426600"/>
            <a:chOff x="1192237" y="4290811"/>
            <a:chExt cx="2408760" cy="426600"/>
          </a:xfrm>
        </p:grpSpPr>
        <mc:AlternateContent xmlns:mc="http://schemas.openxmlformats.org/markup-compatibility/2006">
          <mc:Choice xmlns:p14="http://schemas.microsoft.com/office/powerpoint/2010/main" Requires="p14">
            <p:contentPart p14:bwMode="auto" r:id="rId22">
              <p14:nvContentPartPr>
                <p14:cNvPr id="174717" name="Freihand 174716">
                  <a:extLst>
                    <a:ext uri="{FF2B5EF4-FFF2-40B4-BE49-F238E27FC236}">
                      <a16:creationId xmlns:a16="http://schemas.microsoft.com/office/drawing/2014/main" id="{FAD675AE-628D-40C3-BF2E-AAE42A204991}"/>
                    </a:ext>
                  </a:extLst>
                </p14:cNvPr>
                <p14:cNvContentPartPr/>
                <p14:nvPr/>
              </p14:nvContentPartPr>
              <p14:xfrm>
                <a:off x="1192237" y="4417891"/>
                <a:ext cx="254160" cy="160560"/>
              </p14:xfrm>
            </p:contentPart>
          </mc:Choice>
          <mc:Fallback>
            <p:pic>
              <p:nvPicPr>
                <p:cNvPr id="174717" name="Freihand 174716">
                  <a:extLst>
                    <a:ext uri="{FF2B5EF4-FFF2-40B4-BE49-F238E27FC236}">
                      <a16:creationId xmlns:a16="http://schemas.microsoft.com/office/drawing/2014/main" id="{FAD675AE-628D-40C3-BF2E-AAE42A204991}"/>
                    </a:ext>
                  </a:extLst>
                </p:cNvPr>
                <p:cNvPicPr/>
                <p:nvPr/>
              </p:nvPicPr>
              <p:blipFill>
                <a:blip r:embed="rId23"/>
                <a:stretch>
                  <a:fillRect/>
                </a:stretch>
              </p:blipFill>
              <p:spPr>
                <a:xfrm>
                  <a:off x="1187917" y="4413571"/>
                  <a:ext cx="262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4718" name="Freihand 174717">
                  <a:extLst>
                    <a:ext uri="{FF2B5EF4-FFF2-40B4-BE49-F238E27FC236}">
                      <a16:creationId xmlns:a16="http://schemas.microsoft.com/office/drawing/2014/main" id="{4DE0E31B-5205-4C6F-AD3E-FB9734598861}"/>
                    </a:ext>
                  </a:extLst>
                </p14:cNvPr>
                <p14:cNvContentPartPr/>
                <p14:nvPr/>
              </p14:nvContentPartPr>
              <p14:xfrm>
                <a:off x="1557277" y="4429051"/>
                <a:ext cx="30960" cy="176040"/>
              </p14:xfrm>
            </p:contentPart>
          </mc:Choice>
          <mc:Fallback>
            <p:pic>
              <p:nvPicPr>
                <p:cNvPr id="174718" name="Freihand 174717">
                  <a:extLst>
                    <a:ext uri="{FF2B5EF4-FFF2-40B4-BE49-F238E27FC236}">
                      <a16:creationId xmlns:a16="http://schemas.microsoft.com/office/drawing/2014/main" id="{4DE0E31B-5205-4C6F-AD3E-FB9734598861}"/>
                    </a:ext>
                  </a:extLst>
                </p:cNvPr>
                <p:cNvPicPr/>
                <p:nvPr/>
              </p:nvPicPr>
              <p:blipFill>
                <a:blip r:embed="rId25"/>
                <a:stretch>
                  <a:fillRect/>
                </a:stretch>
              </p:blipFill>
              <p:spPr>
                <a:xfrm>
                  <a:off x="1552957" y="4424731"/>
                  <a:ext cx="39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719" name="Freihand 174718">
                  <a:extLst>
                    <a:ext uri="{FF2B5EF4-FFF2-40B4-BE49-F238E27FC236}">
                      <a16:creationId xmlns:a16="http://schemas.microsoft.com/office/drawing/2014/main" id="{481F76A5-F461-47A3-BA6F-AFBA343F4CE6}"/>
                    </a:ext>
                  </a:extLst>
                </p14:cNvPr>
                <p14:cNvContentPartPr/>
                <p14:nvPr/>
              </p14:nvContentPartPr>
              <p14:xfrm>
                <a:off x="1491037" y="4511491"/>
                <a:ext cx="111960" cy="15120"/>
              </p14:xfrm>
            </p:contentPart>
          </mc:Choice>
          <mc:Fallback>
            <p:pic>
              <p:nvPicPr>
                <p:cNvPr id="174719" name="Freihand 174718">
                  <a:extLst>
                    <a:ext uri="{FF2B5EF4-FFF2-40B4-BE49-F238E27FC236}">
                      <a16:creationId xmlns:a16="http://schemas.microsoft.com/office/drawing/2014/main" id="{481F76A5-F461-47A3-BA6F-AFBA343F4CE6}"/>
                    </a:ext>
                  </a:extLst>
                </p:cNvPr>
                <p:cNvPicPr/>
                <p:nvPr/>
              </p:nvPicPr>
              <p:blipFill>
                <a:blip r:embed="rId27"/>
                <a:stretch>
                  <a:fillRect/>
                </a:stretch>
              </p:blipFill>
              <p:spPr>
                <a:xfrm>
                  <a:off x="1486717" y="4507171"/>
                  <a:ext cx="120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720" name="Freihand 174719">
                  <a:extLst>
                    <a:ext uri="{FF2B5EF4-FFF2-40B4-BE49-F238E27FC236}">
                      <a16:creationId xmlns:a16="http://schemas.microsoft.com/office/drawing/2014/main" id="{F62F0317-595B-4A1C-B0AD-DCB7FC985EAB}"/>
                    </a:ext>
                  </a:extLst>
                </p14:cNvPr>
                <p14:cNvContentPartPr/>
                <p14:nvPr/>
              </p14:nvContentPartPr>
              <p14:xfrm>
                <a:off x="1694797" y="4368571"/>
                <a:ext cx="232560" cy="292680"/>
              </p14:xfrm>
            </p:contentPart>
          </mc:Choice>
          <mc:Fallback>
            <p:pic>
              <p:nvPicPr>
                <p:cNvPr id="174720" name="Freihand 174719">
                  <a:extLst>
                    <a:ext uri="{FF2B5EF4-FFF2-40B4-BE49-F238E27FC236}">
                      <a16:creationId xmlns:a16="http://schemas.microsoft.com/office/drawing/2014/main" id="{F62F0317-595B-4A1C-B0AD-DCB7FC985EAB}"/>
                    </a:ext>
                  </a:extLst>
                </p:cNvPr>
                <p:cNvPicPr/>
                <p:nvPr/>
              </p:nvPicPr>
              <p:blipFill>
                <a:blip r:embed="rId29"/>
                <a:stretch>
                  <a:fillRect/>
                </a:stretch>
              </p:blipFill>
              <p:spPr>
                <a:xfrm>
                  <a:off x="1690477" y="4364251"/>
                  <a:ext cx="2412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721" name="Freihand 174720">
                  <a:extLst>
                    <a:ext uri="{FF2B5EF4-FFF2-40B4-BE49-F238E27FC236}">
                      <a16:creationId xmlns:a16="http://schemas.microsoft.com/office/drawing/2014/main" id="{ED743516-2623-4D35-B8DB-9350F5F9C0B2}"/>
                    </a:ext>
                  </a:extLst>
                </p14:cNvPr>
                <p14:cNvContentPartPr/>
                <p14:nvPr/>
              </p14:nvContentPartPr>
              <p14:xfrm>
                <a:off x="1192957" y="4316011"/>
                <a:ext cx="129240" cy="401400"/>
              </p14:xfrm>
            </p:contentPart>
          </mc:Choice>
          <mc:Fallback>
            <p:pic>
              <p:nvPicPr>
                <p:cNvPr id="174721" name="Freihand 174720">
                  <a:extLst>
                    <a:ext uri="{FF2B5EF4-FFF2-40B4-BE49-F238E27FC236}">
                      <a16:creationId xmlns:a16="http://schemas.microsoft.com/office/drawing/2014/main" id="{ED743516-2623-4D35-B8DB-9350F5F9C0B2}"/>
                    </a:ext>
                  </a:extLst>
                </p:cNvPr>
                <p:cNvPicPr/>
                <p:nvPr/>
              </p:nvPicPr>
              <p:blipFill>
                <a:blip r:embed="rId31"/>
                <a:stretch>
                  <a:fillRect/>
                </a:stretch>
              </p:blipFill>
              <p:spPr>
                <a:xfrm>
                  <a:off x="1188637" y="4311691"/>
                  <a:ext cx="13788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723" name="Freihand 174722">
                  <a:extLst>
                    <a:ext uri="{FF2B5EF4-FFF2-40B4-BE49-F238E27FC236}">
                      <a16:creationId xmlns:a16="http://schemas.microsoft.com/office/drawing/2014/main" id="{7933E61C-E777-4384-AA11-817A3D722943}"/>
                    </a:ext>
                  </a:extLst>
                </p14:cNvPr>
                <p14:cNvContentPartPr/>
                <p14:nvPr/>
              </p14:nvContentPartPr>
              <p14:xfrm>
                <a:off x="2001157" y="4323571"/>
                <a:ext cx="105840" cy="293400"/>
              </p14:xfrm>
            </p:contentPart>
          </mc:Choice>
          <mc:Fallback>
            <p:pic>
              <p:nvPicPr>
                <p:cNvPr id="174723" name="Freihand 174722">
                  <a:extLst>
                    <a:ext uri="{FF2B5EF4-FFF2-40B4-BE49-F238E27FC236}">
                      <a16:creationId xmlns:a16="http://schemas.microsoft.com/office/drawing/2014/main" id="{7933E61C-E777-4384-AA11-817A3D722943}"/>
                    </a:ext>
                  </a:extLst>
                </p:cNvPr>
                <p:cNvPicPr/>
                <p:nvPr/>
              </p:nvPicPr>
              <p:blipFill>
                <a:blip r:embed="rId33"/>
                <a:stretch>
                  <a:fillRect/>
                </a:stretch>
              </p:blipFill>
              <p:spPr>
                <a:xfrm>
                  <a:off x="1996837" y="4319251"/>
                  <a:ext cx="1144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724" name="Freihand 174723">
                  <a:extLst>
                    <a:ext uri="{FF2B5EF4-FFF2-40B4-BE49-F238E27FC236}">
                      <a16:creationId xmlns:a16="http://schemas.microsoft.com/office/drawing/2014/main" id="{053C2DAA-414D-4DE6-9F45-59F686276C9E}"/>
                    </a:ext>
                  </a:extLst>
                </p14:cNvPr>
                <p14:cNvContentPartPr/>
                <p14:nvPr/>
              </p14:nvContentPartPr>
              <p14:xfrm>
                <a:off x="2191597" y="4391251"/>
                <a:ext cx="181080" cy="132480"/>
              </p14:xfrm>
            </p:contentPart>
          </mc:Choice>
          <mc:Fallback>
            <p:pic>
              <p:nvPicPr>
                <p:cNvPr id="174724" name="Freihand 174723">
                  <a:extLst>
                    <a:ext uri="{FF2B5EF4-FFF2-40B4-BE49-F238E27FC236}">
                      <a16:creationId xmlns:a16="http://schemas.microsoft.com/office/drawing/2014/main" id="{053C2DAA-414D-4DE6-9F45-59F686276C9E}"/>
                    </a:ext>
                  </a:extLst>
                </p:cNvPr>
                <p:cNvPicPr/>
                <p:nvPr/>
              </p:nvPicPr>
              <p:blipFill>
                <a:blip r:embed="rId35"/>
                <a:stretch>
                  <a:fillRect/>
                </a:stretch>
              </p:blipFill>
              <p:spPr>
                <a:xfrm>
                  <a:off x="2187277" y="4386931"/>
                  <a:ext cx="189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725" name="Freihand 174724">
                  <a:extLst>
                    <a:ext uri="{FF2B5EF4-FFF2-40B4-BE49-F238E27FC236}">
                      <a16:creationId xmlns:a16="http://schemas.microsoft.com/office/drawing/2014/main" id="{00951D6B-A8DA-49EC-B723-4C8F93A02E2A}"/>
                    </a:ext>
                  </a:extLst>
                </p14:cNvPr>
                <p14:cNvContentPartPr/>
                <p14:nvPr/>
              </p14:nvContentPartPr>
              <p14:xfrm>
                <a:off x="2417317" y="4412491"/>
                <a:ext cx="135360" cy="141120"/>
              </p14:xfrm>
            </p:contentPart>
          </mc:Choice>
          <mc:Fallback>
            <p:pic>
              <p:nvPicPr>
                <p:cNvPr id="174725" name="Freihand 174724">
                  <a:extLst>
                    <a:ext uri="{FF2B5EF4-FFF2-40B4-BE49-F238E27FC236}">
                      <a16:creationId xmlns:a16="http://schemas.microsoft.com/office/drawing/2014/main" id="{00951D6B-A8DA-49EC-B723-4C8F93A02E2A}"/>
                    </a:ext>
                  </a:extLst>
                </p:cNvPr>
                <p:cNvPicPr/>
                <p:nvPr/>
              </p:nvPicPr>
              <p:blipFill>
                <a:blip r:embed="rId37"/>
                <a:stretch>
                  <a:fillRect/>
                </a:stretch>
              </p:blipFill>
              <p:spPr>
                <a:xfrm>
                  <a:off x="2412997" y="4408171"/>
                  <a:ext cx="144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726" name="Freihand 174725">
                  <a:extLst>
                    <a:ext uri="{FF2B5EF4-FFF2-40B4-BE49-F238E27FC236}">
                      <a16:creationId xmlns:a16="http://schemas.microsoft.com/office/drawing/2014/main" id="{F168B0EE-50A8-4511-8E75-2B252E41BD7B}"/>
                    </a:ext>
                  </a:extLst>
                </p14:cNvPr>
                <p14:cNvContentPartPr/>
                <p14:nvPr/>
              </p14:nvContentPartPr>
              <p14:xfrm>
                <a:off x="2655277" y="4403131"/>
                <a:ext cx="47160" cy="94320"/>
              </p14:xfrm>
            </p:contentPart>
          </mc:Choice>
          <mc:Fallback>
            <p:pic>
              <p:nvPicPr>
                <p:cNvPr id="174726" name="Freihand 174725">
                  <a:extLst>
                    <a:ext uri="{FF2B5EF4-FFF2-40B4-BE49-F238E27FC236}">
                      <a16:creationId xmlns:a16="http://schemas.microsoft.com/office/drawing/2014/main" id="{F168B0EE-50A8-4511-8E75-2B252E41BD7B}"/>
                    </a:ext>
                  </a:extLst>
                </p:cNvPr>
                <p:cNvPicPr/>
                <p:nvPr/>
              </p:nvPicPr>
              <p:blipFill>
                <a:blip r:embed="rId39"/>
                <a:stretch>
                  <a:fillRect/>
                </a:stretch>
              </p:blipFill>
              <p:spPr>
                <a:xfrm>
                  <a:off x="2650957" y="4398811"/>
                  <a:ext cx="55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727" name="Freihand 174726">
                  <a:extLst>
                    <a:ext uri="{FF2B5EF4-FFF2-40B4-BE49-F238E27FC236}">
                      <a16:creationId xmlns:a16="http://schemas.microsoft.com/office/drawing/2014/main" id="{62A98771-8C38-4BAB-B262-2F882C0212D7}"/>
                    </a:ext>
                  </a:extLst>
                </p14:cNvPr>
                <p14:cNvContentPartPr/>
                <p14:nvPr/>
              </p14:nvContentPartPr>
              <p14:xfrm>
                <a:off x="2627197" y="4323931"/>
                <a:ext cx="181440" cy="193680"/>
              </p14:xfrm>
            </p:contentPart>
          </mc:Choice>
          <mc:Fallback>
            <p:pic>
              <p:nvPicPr>
                <p:cNvPr id="174727" name="Freihand 174726">
                  <a:extLst>
                    <a:ext uri="{FF2B5EF4-FFF2-40B4-BE49-F238E27FC236}">
                      <a16:creationId xmlns:a16="http://schemas.microsoft.com/office/drawing/2014/main" id="{62A98771-8C38-4BAB-B262-2F882C0212D7}"/>
                    </a:ext>
                  </a:extLst>
                </p:cNvPr>
                <p:cNvPicPr/>
                <p:nvPr/>
              </p:nvPicPr>
              <p:blipFill>
                <a:blip r:embed="rId41"/>
                <a:stretch>
                  <a:fillRect/>
                </a:stretch>
              </p:blipFill>
              <p:spPr>
                <a:xfrm>
                  <a:off x="2622877" y="4319611"/>
                  <a:ext cx="190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4728" name="Freihand 174727">
                  <a:extLst>
                    <a:ext uri="{FF2B5EF4-FFF2-40B4-BE49-F238E27FC236}">
                      <a16:creationId xmlns:a16="http://schemas.microsoft.com/office/drawing/2014/main" id="{95B5910D-05EA-470A-B172-89A30CC359E0}"/>
                    </a:ext>
                  </a:extLst>
                </p14:cNvPr>
                <p14:cNvContentPartPr/>
                <p14:nvPr/>
              </p14:nvContentPartPr>
              <p14:xfrm>
                <a:off x="2785957" y="4290811"/>
                <a:ext cx="126360" cy="277200"/>
              </p14:xfrm>
            </p:contentPart>
          </mc:Choice>
          <mc:Fallback>
            <p:pic>
              <p:nvPicPr>
                <p:cNvPr id="174728" name="Freihand 174727">
                  <a:extLst>
                    <a:ext uri="{FF2B5EF4-FFF2-40B4-BE49-F238E27FC236}">
                      <a16:creationId xmlns:a16="http://schemas.microsoft.com/office/drawing/2014/main" id="{95B5910D-05EA-470A-B172-89A30CC359E0}"/>
                    </a:ext>
                  </a:extLst>
                </p:cNvPr>
                <p:cNvPicPr/>
                <p:nvPr/>
              </p:nvPicPr>
              <p:blipFill>
                <a:blip r:embed="rId43"/>
                <a:stretch>
                  <a:fillRect/>
                </a:stretch>
              </p:blipFill>
              <p:spPr>
                <a:xfrm>
                  <a:off x="2781637" y="4286491"/>
                  <a:ext cx="135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4729" name="Freihand 174728">
                  <a:extLst>
                    <a:ext uri="{FF2B5EF4-FFF2-40B4-BE49-F238E27FC236}">
                      <a16:creationId xmlns:a16="http://schemas.microsoft.com/office/drawing/2014/main" id="{4008A184-334D-4400-BDAF-F043C8D58D3D}"/>
                    </a:ext>
                  </a:extLst>
                </p14:cNvPr>
                <p14:cNvContentPartPr/>
                <p14:nvPr/>
              </p14:nvContentPartPr>
              <p14:xfrm>
                <a:off x="3046957" y="4427611"/>
                <a:ext cx="249480" cy="23400"/>
              </p14:xfrm>
            </p:contentPart>
          </mc:Choice>
          <mc:Fallback>
            <p:pic>
              <p:nvPicPr>
                <p:cNvPr id="174729" name="Freihand 174728">
                  <a:extLst>
                    <a:ext uri="{FF2B5EF4-FFF2-40B4-BE49-F238E27FC236}">
                      <a16:creationId xmlns:a16="http://schemas.microsoft.com/office/drawing/2014/main" id="{4008A184-334D-4400-BDAF-F043C8D58D3D}"/>
                    </a:ext>
                  </a:extLst>
                </p:cNvPr>
                <p:cNvPicPr/>
                <p:nvPr/>
              </p:nvPicPr>
              <p:blipFill>
                <a:blip r:embed="rId45"/>
                <a:stretch>
                  <a:fillRect/>
                </a:stretch>
              </p:blipFill>
              <p:spPr>
                <a:xfrm>
                  <a:off x="3042637" y="4423291"/>
                  <a:ext cx="258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4730" name="Freihand 174729">
                  <a:extLst>
                    <a:ext uri="{FF2B5EF4-FFF2-40B4-BE49-F238E27FC236}">
                      <a16:creationId xmlns:a16="http://schemas.microsoft.com/office/drawing/2014/main" id="{E5AD1314-E223-454D-B6D5-63F486F5780C}"/>
                    </a:ext>
                  </a:extLst>
                </p14:cNvPr>
                <p14:cNvContentPartPr/>
                <p14:nvPr/>
              </p14:nvContentPartPr>
              <p14:xfrm>
                <a:off x="3410557" y="4337251"/>
                <a:ext cx="190440" cy="181080"/>
              </p14:xfrm>
            </p:contentPart>
          </mc:Choice>
          <mc:Fallback>
            <p:pic>
              <p:nvPicPr>
                <p:cNvPr id="174730" name="Freihand 174729">
                  <a:extLst>
                    <a:ext uri="{FF2B5EF4-FFF2-40B4-BE49-F238E27FC236}">
                      <a16:creationId xmlns:a16="http://schemas.microsoft.com/office/drawing/2014/main" id="{E5AD1314-E223-454D-B6D5-63F486F5780C}"/>
                    </a:ext>
                  </a:extLst>
                </p:cNvPr>
                <p:cNvPicPr/>
                <p:nvPr/>
              </p:nvPicPr>
              <p:blipFill>
                <a:blip r:embed="rId47"/>
                <a:stretch>
                  <a:fillRect/>
                </a:stretch>
              </p:blipFill>
              <p:spPr>
                <a:xfrm>
                  <a:off x="3406237" y="4332931"/>
                  <a:ext cx="199080" cy="189720"/>
                </a:xfrm>
                <a:prstGeom prst="rect">
                  <a:avLst/>
                </a:prstGeom>
              </p:spPr>
            </p:pic>
          </mc:Fallback>
        </mc:AlternateContent>
      </p:grpSp>
      <p:grpSp>
        <p:nvGrpSpPr>
          <p:cNvPr id="174762" name="Gruppieren 174761">
            <a:extLst>
              <a:ext uri="{FF2B5EF4-FFF2-40B4-BE49-F238E27FC236}">
                <a16:creationId xmlns:a16="http://schemas.microsoft.com/office/drawing/2014/main" id="{947AB7BF-4818-4C3D-9E95-59F6C5D4E5EE}"/>
              </a:ext>
            </a:extLst>
          </p:cNvPr>
          <p:cNvGrpSpPr/>
          <p:nvPr/>
        </p:nvGrpSpPr>
        <p:grpSpPr>
          <a:xfrm>
            <a:off x="774637" y="4757371"/>
            <a:ext cx="3907080" cy="456120"/>
            <a:chOff x="774637" y="4757371"/>
            <a:chExt cx="3907080" cy="456120"/>
          </a:xfrm>
        </p:grpSpPr>
        <mc:AlternateContent xmlns:mc="http://schemas.openxmlformats.org/markup-compatibility/2006">
          <mc:Choice xmlns:p14="http://schemas.microsoft.com/office/powerpoint/2010/main" Requires="p14">
            <p:contentPart p14:bwMode="auto" r:id="rId48">
              <p14:nvContentPartPr>
                <p14:cNvPr id="174732" name="Freihand 174731">
                  <a:extLst>
                    <a:ext uri="{FF2B5EF4-FFF2-40B4-BE49-F238E27FC236}">
                      <a16:creationId xmlns:a16="http://schemas.microsoft.com/office/drawing/2014/main" id="{6F939A16-EAB2-4D50-B340-CEF92F104715}"/>
                    </a:ext>
                  </a:extLst>
                </p14:cNvPr>
                <p14:cNvContentPartPr/>
                <p14:nvPr/>
              </p14:nvContentPartPr>
              <p14:xfrm>
                <a:off x="774637" y="5078131"/>
                <a:ext cx="204480" cy="17640"/>
              </p14:xfrm>
            </p:contentPart>
          </mc:Choice>
          <mc:Fallback>
            <p:pic>
              <p:nvPicPr>
                <p:cNvPr id="174732" name="Freihand 174731">
                  <a:extLst>
                    <a:ext uri="{FF2B5EF4-FFF2-40B4-BE49-F238E27FC236}">
                      <a16:creationId xmlns:a16="http://schemas.microsoft.com/office/drawing/2014/main" id="{6F939A16-EAB2-4D50-B340-CEF92F104715}"/>
                    </a:ext>
                  </a:extLst>
                </p:cNvPr>
                <p:cNvPicPr/>
                <p:nvPr/>
              </p:nvPicPr>
              <p:blipFill>
                <a:blip r:embed="rId49"/>
                <a:stretch>
                  <a:fillRect/>
                </a:stretch>
              </p:blipFill>
              <p:spPr>
                <a:xfrm>
                  <a:off x="770317" y="5073811"/>
                  <a:ext cx="213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4733" name="Freihand 174732">
                  <a:extLst>
                    <a:ext uri="{FF2B5EF4-FFF2-40B4-BE49-F238E27FC236}">
                      <a16:creationId xmlns:a16="http://schemas.microsoft.com/office/drawing/2014/main" id="{1926A4F0-1F53-4E20-8865-9AA689141648}"/>
                    </a:ext>
                  </a:extLst>
                </p14:cNvPr>
                <p14:cNvContentPartPr/>
                <p14:nvPr/>
              </p14:nvContentPartPr>
              <p14:xfrm>
                <a:off x="774637" y="5162371"/>
                <a:ext cx="207360" cy="15840"/>
              </p14:xfrm>
            </p:contentPart>
          </mc:Choice>
          <mc:Fallback>
            <p:pic>
              <p:nvPicPr>
                <p:cNvPr id="174733" name="Freihand 174732">
                  <a:extLst>
                    <a:ext uri="{FF2B5EF4-FFF2-40B4-BE49-F238E27FC236}">
                      <a16:creationId xmlns:a16="http://schemas.microsoft.com/office/drawing/2014/main" id="{1926A4F0-1F53-4E20-8865-9AA689141648}"/>
                    </a:ext>
                  </a:extLst>
                </p:cNvPr>
                <p:cNvPicPr/>
                <p:nvPr/>
              </p:nvPicPr>
              <p:blipFill>
                <a:blip r:embed="rId51"/>
                <a:stretch>
                  <a:fillRect/>
                </a:stretch>
              </p:blipFill>
              <p:spPr>
                <a:xfrm>
                  <a:off x="770317" y="5158051"/>
                  <a:ext cx="216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4735" name="Freihand 174734">
                  <a:extLst>
                    <a:ext uri="{FF2B5EF4-FFF2-40B4-BE49-F238E27FC236}">
                      <a16:creationId xmlns:a16="http://schemas.microsoft.com/office/drawing/2014/main" id="{02F86B10-EE6B-48FD-83D3-729544142AD9}"/>
                    </a:ext>
                  </a:extLst>
                </p14:cNvPr>
                <p14:cNvContentPartPr/>
                <p14:nvPr/>
              </p14:nvContentPartPr>
              <p14:xfrm>
                <a:off x="1112317" y="4897411"/>
                <a:ext cx="95400" cy="316080"/>
              </p14:xfrm>
            </p:contentPart>
          </mc:Choice>
          <mc:Fallback>
            <p:pic>
              <p:nvPicPr>
                <p:cNvPr id="174735" name="Freihand 174734">
                  <a:extLst>
                    <a:ext uri="{FF2B5EF4-FFF2-40B4-BE49-F238E27FC236}">
                      <a16:creationId xmlns:a16="http://schemas.microsoft.com/office/drawing/2014/main" id="{02F86B10-EE6B-48FD-83D3-729544142AD9}"/>
                    </a:ext>
                  </a:extLst>
                </p:cNvPr>
                <p:cNvPicPr/>
                <p:nvPr/>
              </p:nvPicPr>
              <p:blipFill>
                <a:blip r:embed="rId53"/>
                <a:stretch>
                  <a:fillRect/>
                </a:stretch>
              </p:blipFill>
              <p:spPr>
                <a:xfrm>
                  <a:off x="1107997" y="4893091"/>
                  <a:ext cx="1040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4736" name="Freihand 174735">
                  <a:extLst>
                    <a:ext uri="{FF2B5EF4-FFF2-40B4-BE49-F238E27FC236}">
                      <a16:creationId xmlns:a16="http://schemas.microsoft.com/office/drawing/2014/main" id="{9BB0B046-ED07-436F-BD14-B42B7869A9FB}"/>
                    </a:ext>
                  </a:extLst>
                </p14:cNvPr>
                <p14:cNvContentPartPr/>
                <p14:nvPr/>
              </p14:nvContentPartPr>
              <p14:xfrm>
                <a:off x="1292317" y="4976251"/>
                <a:ext cx="134640" cy="122400"/>
              </p14:xfrm>
            </p:contentPart>
          </mc:Choice>
          <mc:Fallback>
            <p:pic>
              <p:nvPicPr>
                <p:cNvPr id="174736" name="Freihand 174735">
                  <a:extLst>
                    <a:ext uri="{FF2B5EF4-FFF2-40B4-BE49-F238E27FC236}">
                      <a16:creationId xmlns:a16="http://schemas.microsoft.com/office/drawing/2014/main" id="{9BB0B046-ED07-436F-BD14-B42B7869A9FB}"/>
                    </a:ext>
                  </a:extLst>
                </p:cNvPr>
                <p:cNvPicPr/>
                <p:nvPr/>
              </p:nvPicPr>
              <p:blipFill>
                <a:blip r:embed="rId55"/>
                <a:stretch>
                  <a:fillRect/>
                </a:stretch>
              </p:blipFill>
              <p:spPr>
                <a:xfrm>
                  <a:off x="1287997" y="4971931"/>
                  <a:ext cx="143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4737" name="Freihand 174736">
                  <a:extLst>
                    <a:ext uri="{FF2B5EF4-FFF2-40B4-BE49-F238E27FC236}">
                      <a16:creationId xmlns:a16="http://schemas.microsoft.com/office/drawing/2014/main" id="{EF5444B8-F1DD-4F96-9E69-6A8D141891C6}"/>
                    </a:ext>
                  </a:extLst>
                </p14:cNvPr>
                <p14:cNvContentPartPr/>
                <p14:nvPr/>
              </p14:nvContentPartPr>
              <p14:xfrm>
                <a:off x="1516597" y="4973731"/>
                <a:ext cx="31320" cy="130320"/>
              </p14:xfrm>
            </p:contentPart>
          </mc:Choice>
          <mc:Fallback>
            <p:pic>
              <p:nvPicPr>
                <p:cNvPr id="174737" name="Freihand 174736">
                  <a:extLst>
                    <a:ext uri="{FF2B5EF4-FFF2-40B4-BE49-F238E27FC236}">
                      <a16:creationId xmlns:a16="http://schemas.microsoft.com/office/drawing/2014/main" id="{EF5444B8-F1DD-4F96-9E69-6A8D141891C6}"/>
                    </a:ext>
                  </a:extLst>
                </p:cNvPr>
                <p:cNvPicPr/>
                <p:nvPr/>
              </p:nvPicPr>
              <p:blipFill>
                <a:blip r:embed="rId57"/>
                <a:stretch>
                  <a:fillRect/>
                </a:stretch>
              </p:blipFill>
              <p:spPr>
                <a:xfrm>
                  <a:off x="1512277" y="4969411"/>
                  <a:ext cx="39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4738" name="Freihand 174737">
                  <a:extLst>
                    <a:ext uri="{FF2B5EF4-FFF2-40B4-BE49-F238E27FC236}">
                      <a16:creationId xmlns:a16="http://schemas.microsoft.com/office/drawing/2014/main" id="{00FB9801-A68D-423B-AE37-E429D5076417}"/>
                    </a:ext>
                  </a:extLst>
                </p14:cNvPr>
                <p14:cNvContentPartPr/>
                <p14:nvPr/>
              </p14:nvContentPartPr>
              <p14:xfrm>
                <a:off x="1471597" y="5033851"/>
                <a:ext cx="129240" cy="11880"/>
              </p14:xfrm>
            </p:contentPart>
          </mc:Choice>
          <mc:Fallback>
            <p:pic>
              <p:nvPicPr>
                <p:cNvPr id="174738" name="Freihand 174737">
                  <a:extLst>
                    <a:ext uri="{FF2B5EF4-FFF2-40B4-BE49-F238E27FC236}">
                      <a16:creationId xmlns:a16="http://schemas.microsoft.com/office/drawing/2014/main" id="{00FB9801-A68D-423B-AE37-E429D5076417}"/>
                    </a:ext>
                  </a:extLst>
                </p:cNvPr>
                <p:cNvPicPr/>
                <p:nvPr/>
              </p:nvPicPr>
              <p:blipFill>
                <a:blip r:embed="rId59"/>
                <a:stretch>
                  <a:fillRect/>
                </a:stretch>
              </p:blipFill>
              <p:spPr>
                <a:xfrm>
                  <a:off x="1467277" y="5029531"/>
                  <a:ext cx="137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4739" name="Freihand 174738">
                  <a:extLst>
                    <a:ext uri="{FF2B5EF4-FFF2-40B4-BE49-F238E27FC236}">
                      <a16:creationId xmlns:a16="http://schemas.microsoft.com/office/drawing/2014/main" id="{9F30CD89-FAED-4E1A-ABC4-F010F878D484}"/>
                    </a:ext>
                  </a:extLst>
                </p14:cNvPr>
                <p14:cNvContentPartPr/>
                <p14:nvPr/>
              </p14:nvContentPartPr>
              <p14:xfrm>
                <a:off x="1685077" y="4938091"/>
                <a:ext cx="142560" cy="113040"/>
              </p14:xfrm>
            </p:contentPart>
          </mc:Choice>
          <mc:Fallback>
            <p:pic>
              <p:nvPicPr>
                <p:cNvPr id="174739" name="Freihand 174738">
                  <a:extLst>
                    <a:ext uri="{FF2B5EF4-FFF2-40B4-BE49-F238E27FC236}">
                      <a16:creationId xmlns:a16="http://schemas.microsoft.com/office/drawing/2014/main" id="{9F30CD89-FAED-4E1A-ABC4-F010F878D484}"/>
                    </a:ext>
                  </a:extLst>
                </p:cNvPr>
                <p:cNvPicPr/>
                <p:nvPr/>
              </p:nvPicPr>
              <p:blipFill>
                <a:blip r:embed="rId61"/>
                <a:stretch>
                  <a:fillRect/>
                </a:stretch>
              </p:blipFill>
              <p:spPr>
                <a:xfrm>
                  <a:off x="1680757" y="4933771"/>
                  <a:ext cx="151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4740" name="Freihand 174739">
                  <a:extLst>
                    <a:ext uri="{FF2B5EF4-FFF2-40B4-BE49-F238E27FC236}">
                      <a16:creationId xmlns:a16="http://schemas.microsoft.com/office/drawing/2014/main" id="{C82DF304-09E5-41A7-A1E6-5B5339E86AF4}"/>
                    </a:ext>
                  </a:extLst>
                </p14:cNvPr>
                <p14:cNvContentPartPr/>
                <p14:nvPr/>
              </p14:nvContentPartPr>
              <p14:xfrm>
                <a:off x="1893877" y="4937731"/>
                <a:ext cx="87120" cy="98640"/>
              </p14:xfrm>
            </p:contentPart>
          </mc:Choice>
          <mc:Fallback>
            <p:pic>
              <p:nvPicPr>
                <p:cNvPr id="174740" name="Freihand 174739">
                  <a:extLst>
                    <a:ext uri="{FF2B5EF4-FFF2-40B4-BE49-F238E27FC236}">
                      <a16:creationId xmlns:a16="http://schemas.microsoft.com/office/drawing/2014/main" id="{C82DF304-09E5-41A7-A1E6-5B5339E86AF4}"/>
                    </a:ext>
                  </a:extLst>
                </p:cNvPr>
                <p:cNvPicPr/>
                <p:nvPr/>
              </p:nvPicPr>
              <p:blipFill>
                <a:blip r:embed="rId63"/>
                <a:stretch>
                  <a:fillRect/>
                </a:stretch>
              </p:blipFill>
              <p:spPr>
                <a:xfrm>
                  <a:off x="1889557" y="4933411"/>
                  <a:ext cx="95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4741" name="Freihand 174740">
                  <a:extLst>
                    <a:ext uri="{FF2B5EF4-FFF2-40B4-BE49-F238E27FC236}">
                      <a16:creationId xmlns:a16="http://schemas.microsoft.com/office/drawing/2014/main" id="{E441D15D-B0FE-41A9-8FA8-69A04865CF9A}"/>
                    </a:ext>
                  </a:extLst>
                </p14:cNvPr>
                <p14:cNvContentPartPr/>
                <p14:nvPr/>
              </p14:nvContentPartPr>
              <p14:xfrm>
                <a:off x="2078197" y="4952131"/>
                <a:ext cx="70200" cy="113040"/>
              </p14:xfrm>
            </p:contentPart>
          </mc:Choice>
          <mc:Fallback>
            <p:pic>
              <p:nvPicPr>
                <p:cNvPr id="174741" name="Freihand 174740">
                  <a:extLst>
                    <a:ext uri="{FF2B5EF4-FFF2-40B4-BE49-F238E27FC236}">
                      <a16:creationId xmlns:a16="http://schemas.microsoft.com/office/drawing/2014/main" id="{E441D15D-B0FE-41A9-8FA8-69A04865CF9A}"/>
                    </a:ext>
                  </a:extLst>
                </p:cNvPr>
                <p:cNvPicPr/>
                <p:nvPr/>
              </p:nvPicPr>
              <p:blipFill>
                <a:blip r:embed="rId65"/>
                <a:stretch>
                  <a:fillRect/>
                </a:stretch>
              </p:blipFill>
              <p:spPr>
                <a:xfrm>
                  <a:off x="2073877" y="4947811"/>
                  <a:ext cx="78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742" name="Freihand 174741">
                  <a:extLst>
                    <a:ext uri="{FF2B5EF4-FFF2-40B4-BE49-F238E27FC236}">
                      <a16:creationId xmlns:a16="http://schemas.microsoft.com/office/drawing/2014/main" id="{AC752055-85DD-42A6-AD9D-44F426D0D34B}"/>
                    </a:ext>
                  </a:extLst>
                </p14:cNvPr>
                <p14:cNvContentPartPr/>
                <p14:nvPr/>
              </p14:nvContentPartPr>
              <p14:xfrm>
                <a:off x="2019157" y="4877971"/>
                <a:ext cx="72720" cy="74160"/>
              </p14:xfrm>
            </p:contentPart>
          </mc:Choice>
          <mc:Fallback>
            <p:pic>
              <p:nvPicPr>
                <p:cNvPr id="174742" name="Freihand 174741">
                  <a:extLst>
                    <a:ext uri="{FF2B5EF4-FFF2-40B4-BE49-F238E27FC236}">
                      <a16:creationId xmlns:a16="http://schemas.microsoft.com/office/drawing/2014/main" id="{AC752055-85DD-42A6-AD9D-44F426D0D34B}"/>
                    </a:ext>
                  </a:extLst>
                </p:cNvPr>
                <p:cNvPicPr/>
                <p:nvPr/>
              </p:nvPicPr>
              <p:blipFill>
                <a:blip r:embed="rId67"/>
                <a:stretch>
                  <a:fillRect/>
                </a:stretch>
              </p:blipFill>
              <p:spPr>
                <a:xfrm>
                  <a:off x="2014837" y="4873651"/>
                  <a:ext cx="81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74743" name="Freihand 174742">
                  <a:extLst>
                    <a:ext uri="{FF2B5EF4-FFF2-40B4-BE49-F238E27FC236}">
                      <a16:creationId xmlns:a16="http://schemas.microsoft.com/office/drawing/2014/main" id="{43146739-107F-4DBC-B3F4-EC456D05FC76}"/>
                    </a:ext>
                  </a:extLst>
                </p14:cNvPr>
                <p14:cNvContentPartPr/>
                <p14:nvPr/>
              </p14:nvContentPartPr>
              <p14:xfrm>
                <a:off x="2169997" y="4987411"/>
                <a:ext cx="71640" cy="67320"/>
              </p14:xfrm>
            </p:contentPart>
          </mc:Choice>
          <mc:Fallback>
            <p:pic>
              <p:nvPicPr>
                <p:cNvPr id="174743" name="Freihand 174742">
                  <a:extLst>
                    <a:ext uri="{FF2B5EF4-FFF2-40B4-BE49-F238E27FC236}">
                      <a16:creationId xmlns:a16="http://schemas.microsoft.com/office/drawing/2014/main" id="{43146739-107F-4DBC-B3F4-EC456D05FC76}"/>
                    </a:ext>
                  </a:extLst>
                </p:cNvPr>
                <p:cNvPicPr/>
                <p:nvPr/>
              </p:nvPicPr>
              <p:blipFill>
                <a:blip r:embed="rId69"/>
                <a:stretch>
                  <a:fillRect/>
                </a:stretch>
              </p:blipFill>
              <p:spPr>
                <a:xfrm>
                  <a:off x="2165677" y="4983091"/>
                  <a:ext cx="80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4744" name="Freihand 174743">
                  <a:extLst>
                    <a:ext uri="{FF2B5EF4-FFF2-40B4-BE49-F238E27FC236}">
                      <a16:creationId xmlns:a16="http://schemas.microsoft.com/office/drawing/2014/main" id="{B1B4CF6B-2D35-4581-9038-0A50E930F063}"/>
                    </a:ext>
                  </a:extLst>
                </p14:cNvPr>
                <p14:cNvContentPartPr/>
                <p14:nvPr/>
              </p14:nvContentPartPr>
              <p14:xfrm>
                <a:off x="2262157" y="4857091"/>
                <a:ext cx="68760" cy="240840"/>
              </p14:xfrm>
            </p:contentPart>
          </mc:Choice>
          <mc:Fallback>
            <p:pic>
              <p:nvPicPr>
                <p:cNvPr id="174744" name="Freihand 174743">
                  <a:extLst>
                    <a:ext uri="{FF2B5EF4-FFF2-40B4-BE49-F238E27FC236}">
                      <a16:creationId xmlns:a16="http://schemas.microsoft.com/office/drawing/2014/main" id="{B1B4CF6B-2D35-4581-9038-0A50E930F063}"/>
                    </a:ext>
                  </a:extLst>
                </p:cNvPr>
                <p:cNvPicPr/>
                <p:nvPr/>
              </p:nvPicPr>
              <p:blipFill>
                <a:blip r:embed="rId71"/>
                <a:stretch>
                  <a:fillRect/>
                </a:stretch>
              </p:blipFill>
              <p:spPr>
                <a:xfrm>
                  <a:off x="2257837" y="4852771"/>
                  <a:ext cx="77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4745" name="Freihand 174744">
                  <a:extLst>
                    <a:ext uri="{FF2B5EF4-FFF2-40B4-BE49-F238E27FC236}">
                      <a16:creationId xmlns:a16="http://schemas.microsoft.com/office/drawing/2014/main" id="{765DC71D-B452-4BD7-B0E7-5890DC9A138E}"/>
                    </a:ext>
                  </a:extLst>
                </p14:cNvPr>
                <p14:cNvContentPartPr/>
                <p14:nvPr/>
              </p14:nvContentPartPr>
              <p14:xfrm>
                <a:off x="2407597" y="4841971"/>
                <a:ext cx="111600" cy="254880"/>
              </p14:xfrm>
            </p:contentPart>
          </mc:Choice>
          <mc:Fallback>
            <p:pic>
              <p:nvPicPr>
                <p:cNvPr id="174745" name="Freihand 174744">
                  <a:extLst>
                    <a:ext uri="{FF2B5EF4-FFF2-40B4-BE49-F238E27FC236}">
                      <a16:creationId xmlns:a16="http://schemas.microsoft.com/office/drawing/2014/main" id="{765DC71D-B452-4BD7-B0E7-5890DC9A138E}"/>
                    </a:ext>
                  </a:extLst>
                </p:cNvPr>
                <p:cNvPicPr/>
                <p:nvPr/>
              </p:nvPicPr>
              <p:blipFill>
                <a:blip r:embed="rId73"/>
                <a:stretch>
                  <a:fillRect/>
                </a:stretch>
              </p:blipFill>
              <p:spPr>
                <a:xfrm>
                  <a:off x="2403277" y="4837651"/>
                  <a:ext cx="120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74746" name="Freihand 174745">
                  <a:extLst>
                    <a:ext uri="{FF2B5EF4-FFF2-40B4-BE49-F238E27FC236}">
                      <a16:creationId xmlns:a16="http://schemas.microsoft.com/office/drawing/2014/main" id="{63413E6C-2EFA-46DE-BBE0-1C322BC93B0C}"/>
                    </a:ext>
                  </a:extLst>
                </p14:cNvPr>
                <p14:cNvContentPartPr/>
                <p14:nvPr/>
              </p14:nvContentPartPr>
              <p14:xfrm>
                <a:off x="2589037" y="4880491"/>
                <a:ext cx="145080" cy="124920"/>
              </p14:xfrm>
            </p:contentPart>
          </mc:Choice>
          <mc:Fallback>
            <p:pic>
              <p:nvPicPr>
                <p:cNvPr id="174746" name="Freihand 174745">
                  <a:extLst>
                    <a:ext uri="{FF2B5EF4-FFF2-40B4-BE49-F238E27FC236}">
                      <a16:creationId xmlns:a16="http://schemas.microsoft.com/office/drawing/2014/main" id="{63413E6C-2EFA-46DE-BBE0-1C322BC93B0C}"/>
                    </a:ext>
                  </a:extLst>
                </p:cNvPr>
                <p:cNvPicPr/>
                <p:nvPr/>
              </p:nvPicPr>
              <p:blipFill>
                <a:blip r:embed="rId75"/>
                <a:stretch>
                  <a:fillRect/>
                </a:stretch>
              </p:blipFill>
              <p:spPr>
                <a:xfrm>
                  <a:off x="2584717" y="4876171"/>
                  <a:ext cx="153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4747" name="Freihand 174746">
                  <a:extLst>
                    <a:ext uri="{FF2B5EF4-FFF2-40B4-BE49-F238E27FC236}">
                      <a16:creationId xmlns:a16="http://schemas.microsoft.com/office/drawing/2014/main" id="{289D2845-98EE-4196-A4B1-BC881CEAA75B}"/>
                    </a:ext>
                  </a:extLst>
                </p14:cNvPr>
                <p14:cNvContentPartPr/>
                <p14:nvPr/>
              </p14:nvContentPartPr>
              <p14:xfrm>
                <a:off x="2812597" y="4890571"/>
                <a:ext cx="100080" cy="155880"/>
              </p14:xfrm>
            </p:contentPart>
          </mc:Choice>
          <mc:Fallback>
            <p:pic>
              <p:nvPicPr>
                <p:cNvPr id="174747" name="Freihand 174746">
                  <a:extLst>
                    <a:ext uri="{FF2B5EF4-FFF2-40B4-BE49-F238E27FC236}">
                      <a16:creationId xmlns:a16="http://schemas.microsoft.com/office/drawing/2014/main" id="{289D2845-98EE-4196-A4B1-BC881CEAA75B}"/>
                    </a:ext>
                  </a:extLst>
                </p:cNvPr>
                <p:cNvPicPr/>
                <p:nvPr/>
              </p:nvPicPr>
              <p:blipFill>
                <a:blip r:embed="rId77"/>
                <a:stretch>
                  <a:fillRect/>
                </a:stretch>
              </p:blipFill>
              <p:spPr>
                <a:xfrm>
                  <a:off x="2808277" y="4886251"/>
                  <a:ext cx="108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4748" name="Freihand 174747">
                  <a:extLst>
                    <a:ext uri="{FF2B5EF4-FFF2-40B4-BE49-F238E27FC236}">
                      <a16:creationId xmlns:a16="http://schemas.microsoft.com/office/drawing/2014/main" id="{767B0C2F-4433-4D97-B7C5-10B54A462D83}"/>
                    </a:ext>
                  </a:extLst>
                </p14:cNvPr>
                <p14:cNvContentPartPr/>
                <p14:nvPr/>
              </p14:nvContentPartPr>
              <p14:xfrm>
                <a:off x="3019597" y="4820371"/>
                <a:ext cx="180360" cy="164880"/>
              </p14:xfrm>
            </p:contentPart>
          </mc:Choice>
          <mc:Fallback>
            <p:pic>
              <p:nvPicPr>
                <p:cNvPr id="174748" name="Freihand 174747">
                  <a:extLst>
                    <a:ext uri="{FF2B5EF4-FFF2-40B4-BE49-F238E27FC236}">
                      <a16:creationId xmlns:a16="http://schemas.microsoft.com/office/drawing/2014/main" id="{767B0C2F-4433-4D97-B7C5-10B54A462D83}"/>
                    </a:ext>
                  </a:extLst>
                </p:cNvPr>
                <p:cNvPicPr/>
                <p:nvPr/>
              </p:nvPicPr>
              <p:blipFill>
                <a:blip r:embed="rId79"/>
                <a:stretch>
                  <a:fillRect/>
                </a:stretch>
              </p:blipFill>
              <p:spPr>
                <a:xfrm>
                  <a:off x="3015277" y="4816051"/>
                  <a:ext cx="189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4749" name="Freihand 174748">
                  <a:extLst>
                    <a:ext uri="{FF2B5EF4-FFF2-40B4-BE49-F238E27FC236}">
                      <a16:creationId xmlns:a16="http://schemas.microsoft.com/office/drawing/2014/main" id="{D2C38AC8-64B2-4B98-B906-BDDA1D75DCF5}"/>
                    </a:ext>
                  </a:extLst>
                </p14:cNvPr>
                <p14:cNvContentPartPr/>
                <p14:nvPr/>
              </p14:nvContentPartPr>
              <p14:xfrm>
                <a:off x="3217237" y="4813891"/>
                <a:ext cx="108000" cy="195840"/>
              </p14:xfrm>
            </p:contentPart>
          </mc:Choice>
          <mc:Fallback>
            <p:pic>
              <p:nvPicPr>
                <p:cNvPr id="174749" name="Freihand 174748">
                  <a:extLst>
                    <a:ext uri="{FF2B5EF4-FFF2-40B4-BE49-F238E27FC236}">
                      <a16:creationId xmlns:a16="http://schemas.microsoft.com/office/drawing/2014/main" id="{D2C38AC8-64B2-4B98-B906-BDDA1D75DCF5}"/>
                    </a:ext>
                  </a:extLst>
                </p:cNvPr>
                <p:cNvPicPr/>
                <p:nvPr/>
              </p:nvPicPr>
              <p:blipFill>
                <a:blip r:embed="rId81"/>
                <a:stretch>
                  <a:fillRect/>
                </a:stretch>
              </p:blipFill>
              <p:spPr>
                <a:xfrm>
                  <a:off x="3212917" y="4809571"/>
                  <a:ext cx="116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4750" name="Freihand 174749">
                  <a:extLst>
                    <a:ext uri="{FF2B5EF4-FFF2-40B4-BE49-F238E27FC236}">
                      <a16:creationId xmlns:a16="http://schemas.microsoft.com/office/drawing/2014/main" id="{006596E9-DE60-4658-BC55-9D66AD32D723}"/>
                    </a:ext>
                  </a:extLst>
                </p14:cNvPr>
                <p14:cNvContentPartPr/>
                <p14:nvPr/>
              </p14:nvContentPartPr>
              <p14:xfrm>
                <a:off x="3364477" y="4958251"/>
                <a:ext cx="36000" cy="83880"/>
              </p14:xfrm>
            </p:contentPart>
          </mc:Choice>
          <mc:Fallback>
            <p:pic>
              <p:nvPicPr>
                <p:cNvPr id="174750" name="Freihand 174749">
                  <a:extLst>
                    <a:ext uri="{FF2B5EF4-FFF2-40B4-BE49-F238E27FC236}">
                      <a16:creationId xmlns:a16="http://schemas.microsoft.com/office/drawing/2014/main" id="{006596E9-DE60-4658-BC55-9D66AD32D723}"/>
                    </a:ext>
                  </a:extLst>
                </p:cNvPr>
                <p:cNvPicPr/>
                <p:nvPr/>
              </p:nvPicPr>
              <p:blipFill>
                <a:blip r:embed="rId83"/>
                <a:stretch>
                  <a:fillRect/>
                </a:stretch>
              </p:blipFill>
              <p:spPr>
                <a:xfrm>
                  <a:off x="3360157" y="4953931"/>
                  <a:ext cx="44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4751" name="Freihand 174750">
                  <a:extLst>
                    <a:ext uri="{FF2B5EF4-FFF2-40B4-BE49-F238E27FC236}">
                      <a16:creationId xmlns:a16="http://schemas.microsoft.com/office/drawing/2014/main" id="{2506084D-F28E-40C1-BF50-9B7E487BFB60}"/>
                    </a:ext>
                  </a:extLst>
                </p14:cNvPr>
                <p14:cNvContentPartPr/>
                <p14:nvPr/>
              </p14:nvContentPartPr>
              <p14:xfrm>
                <a:off x="3446197" y="4823251"/>
                <a:ext cx="137880" cy="167040"/>
              </p14:xfrm>
            </p:contentPart>
          </mc:Choice>
          <mc:Fallback>
            <p:pic>
              <p:nvPicPr>
                <p:cNvPr id="174751" name="Freihand 174750">
                  <a:extLst>
                    <a:ext uri="{FF2B5EF4-FFF2-40B4-BE49-F238E27FC236}">
                      <a16:creationId xmlns:a16="http://schemas.microsoft.com/office/drawing/2014/main" id="{2506084D-F28E-40C1-BF50-9B7E487BFB60}"/>
                    </a:ext>
                  </a:extLst>
                </p:cNvPr>
                <p:cNvPicPr/>
                <p:nvPr/>
              </p:nvPicPr>
              <p:blipFill>
                <a:blip r:embed="rId85"/>
                <a:stretch>
                  <a:fillRect/>
                </a:stretch>
              </p:blipFill>
              <p:spPr>
                <a:xfrm>
                  <a:off x="3441877" y="4818931"/>
                  <a:ext cx="146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4752" name="Freihand 174751">
                  <a:extLst>
                    <a:ext uri="{FF2B5EF4-FFF2-40B4-BE49-F238E27FC236}">
                      <a16:creationId xmlns:a16="http://schemas.microsoft.com/office/drawing/2014/main" id="{22F44C44-B442-4D76-A904-EC6FD344A5F3}"/>
                    </a:ext>
                  </a:extLst>
                </p14:cNvPr>
                <p14:cNvContentPartPr/>
                <p14:nvPr/>
              </p14:nvContentPartPr>
              <p14:xfrm>
                <a:off x="3604237" y="4809931"/>
                <a:ext cx="119520" cy="180360"/>
              </p14:xfrm>
            </p:contentPart>
          </mc:Choice>
          <mc:Fallback>
            <p:pic>
              <p:nvPicPr>
                <p:cNvPr id="174752" name="Freihand 174751">
                  <a:extLst>
                    <a:ext uri="{FF2B5EF4-FFF2-40B4-BE49-F238E27FC236}">
                      <a16:creationId xmlns:a16="http://schemas.microsoft.com/office/drawing/2014/main" id="{22F44C44-B442-4D76-A904-EC6FD344A5F3}"/>
                    </a:ext>
                  </a:extLst>
                </p:cNvPr>
                <p:cNvPicPr/>
                <p:nvPr/>
              </p:nvPicPr>
              <p:blipFill>
                <a:blip r:embed="rId87"/>
                <a:stretch>
                  <a:fillRect/>
                </a:stretch>
              </p:blipFill>
              <p:spPr>
                <a:xfrm>
                  <a:off x="3599917" y="4805611"/>
                  <a:ext cx="128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4753" name="Freihand 174752">
                  <a:extLst>
                    <a:ext uri="{FF2B5EF4-FFF2-40B4-BE49-F238E27FC236}">
                      <a16:creationId xmlns:a16="http://schemas.microsoft.com/office/drawing/2014/main" id="{A18EB0DA-B3E5-4FF4-A145-B7D3044E8D4A}"/>
                    </a:ext>
                  </a:extLst>
                </p14:cNvPr>
                <p14:cNvContentPartPr/>
                <p14:nvPr/>
              </p14:nvContentPartPr>
              <p14:xfrm>
                <a:off x="3832117" y="4832611"/>
                <a:ext cx="90360" cy="140400"/>
              </p14:xfrm>
            </p:contentPart>
          </mc:Choice>
          <mc:Fallback>
            <p:pic>
              <p:nvPicPr>
                <p:cNvPr id="174753" name="Freihand 174752">
                  <a:extLst>
                    <a:ext uri="{FF2B5EF4-FFF2-40B4-BE49-F238E27FC236}">
                      <a16:creationId xmlns:a16="http://schemas.microsoft.com/office/drawing/2014/main" id="{A18EB0DA-B3E5-4FF4-A145-B7D3044E8D4A}"/>
                    </a:ext>
                  </a:extLst>
                </p:cNvPr>
                <p:cNvPicPr/>
                <p:nvPr/>
              </p:nvPicPr>
              <p:blipFill>
                <a:blip r:embed="rId89"/>
                <a:stretch>
                  <a:fillRect/>
                </a:stretch>
              </p:blipFill>
              <p:spPr>
                <a:xfrm>
                  <a:off x="3827797" y="4828291"/>
                  <a:ext cx="99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4754" name="Freihand 174753">
                  <a:extLst>
                    <a:ext uri="{FF2B5EF4-FFF2-40B4-BE49-F238E27FC236}">
                      <a16:creationId xmlns:a16="http://schemas.microsoft.com/office/drawing/2014/main" id="{CF322BD6-EA96-4661-9BA0-7E2B41E1254B}"/>
                    </a:ext>
                  </a:extLst>
                </p14:cNvPr>
                <p14:cNvContentPartPr/>
                <p14:nvPr/>
              </p14:nvContentPartPr>
              <p14:xfrm>
                <a:off x="3769117" y="4757371"/>
                <a:ext cx="69480" cy="96840"/>
              </p14:xfrm>
            </p:contentPart>
          </mc:Choice>
          <mc:Fallback>
            <p:pic>
              <p:nvPicPr>
                <p:cNvPr id="174754" name="Freihand 174753">
                  <a:extLst>
                    <a:ext uri="{FF2B5EF4-FFF2-40B4-BE49-F238E27FC236}">
                      <a16:creationId xmlns:a16="http://schemas.microsoft.com/office/drawing/2014/main" id="{CF322BD6-EA96-4661-9BA0-7E2B41E1254B}"/>
                    </a:ext>
                  </a:extLst>
                </p:cNvPr>
                <p:cNvPicPr/>
                <p:nvPr/>
              </p:nvPicPr>
              <p:blipFill>
                <a:blip r:embed="rId91"/>
                <a:stretch>
                  <a:fillRect/>
                </a:stretch>
              </p:blipFill>
              <p:spPr>
                <a:xfrm>
                  <a:off x="3764797" y="4753051"/>
                  <a:ext cx="78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755" name="Freihand 174754">
                  <a:extLst>
                    <a:ext uri="{FF2B5EF4-FFF2-40B4-BE49-F238E27FC236}">
                      <a16:creationId xmlns:a16="http://schemas.microsoft.com/office/drawing/2014/main" id="{35FFDF1D-CA69-4637-BF6C-D88E34E983D7}"/>
                    </a:ext>
                  </a:extLst>
                </p14:cNvPr>
                <p14:cNvContentPartPr/>
                <p14:nvPr/>
              </p14:nvContentPartPr>
              <p14:xfrm>
                <a:off x="3914197" y="4925491"/>
                <a:ext cx="90720" cy="77040"/>
              </p14:xfrm>
            </p:contentPart>
          </mc:Choice>
          <mc:Fallback>
            <p:pic>
              <p:nvPicPr>
                <p:cNvPr id="174755" name="Freihand 174754">
                  <a:extLst>
                    <a:ext uri="{FF2B5EF4-FFF2-40B4-BE49-F238E27FC236}">
                      <a16:creationId xmlns:a16="http://schemas.microsoft.com/office/drawing/2014/main" id="{35FFDF1D-CA69-4637-BF6C-D88E34E983D7}"/>
                    </a:ext>
                  </a:extLst>
                </p:cNvPr>
                <p:cNvPicPr/>
                <p:nvPr/>
              </p:nvPicPr>
              <p:blipFill>
                <a:blip r:embed="rId93"/>
                <a:stretch>
                  <a:fillRect/>
                </a:stretch>
              </p:blipFill>
              <p:spPr>
                <a:xfrm>
                  <a:off x="3909877" y="4921171"/>
                  <a:ext cx="99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4756" name="Freihand 174755">
                  <a:extLst>
                    <a:ext uri="{FF2B5EF4-FFF2-40B4-BE49-F238E27FC236}">
                      <a16:creationId xmlns:a16="http://schemas.microsoft.com/office/drawing/2014/main" id="{D268F452-290A-429A-B8BA-FCA21026B2F5}"/>
                    </a:ext>
                  </a:extLst>
                </p14:cNvPr>
                <p14:cNvContentPartPr/>
                <p14:nvPr/>
              </p14:nvContentPartPr>
              <p14:xfrm>
                <a:off x="4036957" y="4779331"/>
                <a:ext cx="88560" cy="272160"/>
              </p14:xfrm>
            </p:contentPart>
          </mc:Choice>
          <mc:Fallback>
            <p:pic>
              <p:nvPicPr>
                <p:cNvPr id="174756" name="Freihand 174755">
                  <a:extLst>
                    <a:ext uri="{FF2B5EF4-FFF2-40B4-BE49-F238E27FC236}">
                      <a16:creationId xmlns:a16="http://schemas.microsoft.com/office/drawing/2014/main" id="{D268F452-290A-429A-B8BA-FCA21026B2F5}"/>
                    </a:ext>
                  </a:extLst>
                </p:cNvPr>
                <p:cNvPicPr/>
                <p:nvPr/>
              </p:nvPicPr>
              <p:blipFill>
                <a:blip r:embed="rId95"/>
                <a:stretch>
                  <a:fillRect/>
                </a:stretch>
              </p:blipFill>
              <p:spPr>
                <a:xfrm>
                  <a:off x="4032637" y="4775011"/>
                  <a:ext cx="97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4757" name="Freihand 174756">
                  <a:extLst>
                    <a:ext uri="{FF2B5EF4-FFF2-40B4-BE49-F238E27FC236}">
                      <a16:creationId xmlns:a16="http://schemas.microsoft.com/office/drawing/2014/main" id="{DA1A4B7E-3902-4719-8501-D945E44E4521}"/>
                    </a:ext>
                  </a:extLst>
                </p14:cNvPr>
                <p14:cNvContentPartPr/>
                <p14:nvPr/>
              </p14:nvContentPartPr>
              <p14:xfrm>
                <a:off x="4231357" y="4909651"/>
                <a:ext cx="200880" cy="16200"/>
              </p14:xfrm>
            </p:contentPart>
          </mc:Choice>
          <mc:Fallback>
            <p:pic>
              <p:nvPicPr>
                <p:cNvPr id="174757" name="Freihand 174756">
                  <a:extLst>
                    <a:ext uri="{FF2B5EF4-FFF2-40B4-BE49-F238E27FC236}">
                      <a16:creationId xmlns:a16="http://schemas.microsoft.com/office/drawing/2014/main" id="{DA1A4B7E-3902-4719-8501-D945E44E4521}"/>
                    </a:ext>
                  </a:extLst>
                </p:cNvPr>
                <p:cNvPicPr/>
                <p:nvPr/>
              </p:nvPicPr>
              <p:blipFill>
                <a:blip r:embed="rId97"/>
                <a:stretch>
                  <a:fillRect/>
                </a:stretch>
              </p:blipFill>
              <p:spPr>
                <a:xfrm>
                  <a:off x="4227037" y="4905331"/>
                  <a:ext cx="209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758" name="Freihand 174757">
                  <a:extLst>
                    <a:ext uri="{FF2B5EF4-FFF2-40B4-BE49-F238E27FC236}">
                      <a16:creationId xmlns:a16="http://schemas.microsoft.com/office/drawing/2014/main" id="{62245AF2-C13A-46F8-9154-E3504A9946B6}"/>
                    </a:ext>
                  </a:extLst>
                </p14:cNvPr>
                <p14:cNvContentPartPr/>
                <p14:nvPr/>
              </p14:nvContentPartPr>
              <p14:xfrm>
                <a:off x="4514677" y="4811371"/>
                <a:ext cx="167040" cy="190440"/>
              </p14:xfrm>
            </p:contentPart>
          </mc:Choice>
          <mc:Fallback>
            <p:pic>
              <p:nvPicPr>
                <p:cNvPr id="174758" name="Freihand 174757">
                  <a:extLst>
                    <a:ext uri="{FF2B5EF4-FFF2-40B4-BE49-F238E27FC236}">
                      <a16:creationId xmlns:a16="http://schemas.microsoft.com/office/drawing/2014/main" id="{62245AF2-C13A-46F8-9154-E3504A9946B6}"/>
                    </a:ext>
                  </a:extLst>
                </p:cNvPr>
                <p:cNvPicPr/>
                <p:nvPr/>
              </p:nvPicPr>
              <p:blipFill>
                <a:blip r:embed="rId99"/>
                <a:stretch>
                  <a:fillRect/>
                </a:stretch>
              </p:blipFill>
              <p:spPr>
                <a:xfrm>
                  <a:off x="4510357" y="4807051"/>
                  <a:ext cx="175680" cy="199080"/>
                </a:xfrm>
                <a:prstGeom prst="rect">
                  <a:avLst/>
                </a:prstGeom>
              </p:spPr>
            </p:pic>
          </mc:Fallback>
        </mc:AlternateContent>
      </p:grpSp>
      <p:grpSp>
        <p:nvGrpSpPr>
          <p:cNvPr id="174772" name="Gruppieren 174771">
            <a:extLst>
              <a:ext uri="{FF2B5EF4-FFF2-40B4-BE49-F238E27FC236}">
                <a16:creationId xmlns:a16="http://schemas.microsoft.com/office/drawing/2014/main" id="{71C3FB4F-35EE-4269-9F64-4962F2C6DF36}"/>
              </a:ext>
            </a:extLst>
          </p:cNvPr>
          <p:cNvGrpSpPr/>
          <p:nvPr/>
        </p:nvGrpSpPr>
        <p:grpSpPr>
          <a:xfrm>
            <a:off x="4948477" y="4679251"/>
            <a:ext cx="1344600" cy="318600"/>
            <a:chOff x="4948477" y="4679251"/>
            <a:chExt cx="1344600" cy="318600"/>
          </a:xfrm>
        </p:grpSpPr>
        <mc:AlternateContent xmlns:mc="http://schemas.openxmlformats.org/markup-compatibility/2006">
          <mc:Choice xmlns:p14="http://schemas.microsoft.com/office/powerpoint/2010/main" Requires="p14">
            <p:contentPart p14:bwMode="auto" r:id="rId100">
              <p14:nvContentPartPr>
                <p14:cNvPr id="174759" name="Freihand 174758">
                  <a:extLst>
                    <a:ext uri="{FF2B5EF4-FFF2-40B4-BE49-F238E27FC236}">
                      <a16:creationId xmlns:a16="http://schemas.microsoft.com/office/drawing/2014/main" id="{72F3D610-9035-4D19-BD58-088B0DB8839D}"/>
                    </a:ext>
                  </a:extLst>
                </p14:cNvPr>
                <p14:cNvContentPartPr/>
                <p14:nvPr/>
              </p14:nvContentPartPr>
              <p14:xfrm>
                <a:off x="4948477" y="4886611"/>
                <a:ext cx="203400" cy="1080"/>
              </p14:xfrm>
            </p:contentPart>
          </mc:Choice>
          <mc:Fallback>
            <p:pic>
              <p:nvPicPr>
                <p:cNvPr id="174759" name="Freihand 174758">
                  <a:extLst>
                    <a:ext uri="{FF2B5EF4-FFF2-40B4-BE49-F238E27FC236}">
                      <a16:creationId xmlns:a16="http://schemas.microsoft.com/office/drawing/2014/main" id="{72F3D610-9035-4D19-BD58-088B0DB8839D}"/>
                    </a:ext>
                  </a:extLst>
                </p:cNvPr>
                <p:cNvPicPr/>
                <p:nvPr/>
              </p:nvPicPr>
              <p:blipFill>
                <a:blip r:embed="rId101"/>
                <a:stretch>
                  <a:fillRect/>
                </a:stretch>
              </p:blipFill>
              <p:spPr>
                <a:xfrm>
                  <a:off x="4944157" y="4882291"/>
                  <a:ext cx="2120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760" name="Freihand 174759">
                  <a:extLst>
                    <a:ext uri="{FF2B5EF4-FFF2-40B4-BE49-F238E27FC236}">
                      <a16:creationId xmlns:a16="http://schemas.microsoft.com/office/drawing/2014/main" id="{0E8B35F0-C3FE-4E82-B6CA-A33518FC447D}"/>
                    </a:ext>
                  </a:extLst>
                </p14:cNvPr>
                <p14:cNvContentPartPr/>
                <p14:nvPr/>
              </p14:nvContentPartPr>
              <p14:xfrm>
                <a:off x="4950637" y="4934851"/>
                <a:ext cx="264960" cy="16920"/>
              </p14:xfrm>
            </p:contentPart>
          </mc:Choice>
          <mc:Fallback>
            <p:pic>
              <p:nvPicPr>
                <p:cNvPr id="174760" name="Freihand 174759">
                  <a:extLst>
                    <a:ext uri="{FF2B5EF4-FFF2-40B4-BE49-F238E27FC236}">
                      <a16:creationId xmlns:a16="http://schemas.microsoft.com/office/drawing/2014/main" id="{0E8B35F0-C3FE-4E82-B6CA-A33518FC447D}"/>
                    </a:ext>
                  </a:extLst>
                </p:cNvPr>
                <p:cNvPicPr/>
                <p:nvPr/>
              </p:nvPicPr>
              <p:blipFill>
                <a:blip r:embed="rId103"/>
                <a:stretch>
                  <a:fillRect/>
                </a:stretch>
              </p:blipFill>
              <p:spPr>
                <a:xfrm>
                  <a:off x="4946317" y="4930531"/>
                  <a:ext cx="273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763" name="Freihand 174762">
                  <a:extLst>
                    <a:ext uri="{FF2B5EF4-FFF2-40B4-BE49-F238E27FC236}">
                      <a16:creationId xmlns:a16="http://schemas.microsoft.com/office/drawing/2014/main" id="{8FB04F0A-8947-43F3-A1AB-FA084FE8297D}"/>
                    </a:ext>
                  </a:extLst>
                </p14:cNvPr>
                <p14:cNvContentPartPr/>
                <p14:nvPr/>
              </p14:nvContentPartPr>
              <p14:xfrm>
                <a:off x="5291557" y="4761331"/>
                <a:ext cx="147240" cy="183960"/>
              </p14:xfrm>
            </p:contentPart>
          </mc:Choice>
          <mc:Fallback>
            <p:pic>
              <p:nvPicPr>
                <p:cNvPr id="174763" name="Freihand 174762">
                  <a:extLst>
                    <a:ext uri="{FF2B5EF4-FFF2-40B4-BE49-F238E27FC236}">
                      <a16:creationId xmlns:a16="http://schemas.microsoft.com/office/drawing/2014/main" id="{8FB04F0A-8947-43F3-A1AB-FA084FE8297D}"/>
                    </a:ext>
                  </a:extLst>
                </p:cNvPr>
                <p:cNvPicPr/>
                <p:nvPr/>
              </p:nvPicPr>
              <p:blipFill>
                <a:blip r:embed="rId105"/>
                <a:stretch>
                  <a:fillRect/>
                </a:stretch>
              </p:blipFill>
              <p:spPr>
                <a:xfrm>
                  <a:off x="5287237" y="4757011"/>
                  <a:ext cx="155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764" name="Freihand 174763">
                  <a:extLst>
                    <a:ext uri="{FF2B5EF4-FFF2-40B4-BE49-F238E27FC236}">
                      <a16:creationId xmlns:a16="http://schemas.microsoft.com/office/drawing/2014/main" id="{1EEC2CD8-63C6-4F5F-9C56-7C0B22507F81}"/>
                    </a:ext>
                  </a:extLst>
                </p14:cNvPr>
                <p14:cNvContentPartPr/>
                <p14:nvPr/>
              </p14:nvContentPartPr>
              <p14:xfrm>
                <a:off x="5521957" y="4757011"/>
                <a:ext cx="124920" cy="189720"/>
              </p14:xfrm>
            </p:contentPart>
          </mc:Choice>
          <mc:Fallback>
            <p:pic>
              <p:nvPicPr>
                <p:cNvPr id="174764" name="Freihand 174763">
                  <a:extLst>
                    <a:ext uri="{FF2B5EF4-FFF2-40B4-BE49-F238E27FC236}">
                      <a16:creationId xmlns:a16="http://schemas.microsoft.com/office/drawing/2014/main" id="{1EEC2CD8-63C6-4F5F-9C56-7C0B22507F81}"/>
                    </a:ext>
                  </a:extLst>
                </p:cNvPr>
                <p:cNvPicPr/>
                <p:nvPr/>
              </p:nvPicPr>
              <p:blipFill>
                <a:blip r:embed="rId107"/>
                <a:stretch>
                  <a:fillRect/>
                </a:stretch>
              </p:blipFill>
              <p:spPr>
                <a:xfrm>
                  <a:off x="5517637" y="4752691"/>
                  <a:ext cx="133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765" name="Freihand 174764">
                  <a:extLst>
                    <a:ext uri="{FF2B5EF4-FFF2-40B4-BE49-F238E27FC236}">
                      <a16:creationId xmlns:a16="http://schemas.microsoft.com/office/drawing/2014/main" id="{FD1C45AE-E9E6-4D5B-82D7-B9F504E9ABAE}"/>
                    </a:ext>
                  </a:extLst>
                </p14:cNvPr>
                <p14:cNvContentPartPr/>
                <p14:nvPr/>
              </p14:nvContentPartPr>
              <p14:xfrm>
                <a:off x="5667037" y="4903531"/>
                <a:ext cx="10800" cy="94320"/>
              </p14:xfrm>
            </p:contentPart>
          </mc:Choice>
          <mc:Fallback>
            <p:pic>
              <p:nvPicPr>
                <p:cNvPr id="174765" name="Freihand 174764">
                  <a:extLst>
                    <a:ext uri="{FF2B5EF4-FFF2-40B4-BE49-F238E27FC236}">
                      <a16:creationId xmlns:a16="http://schemas.microsoft.com/office/drawing/2014/main" id="{FD1C45AE-E9E6-4D5B-82D7-B9F504E9ABAE}"/>
                    </a:ext>
                  </a:extLst>
                </p:cNvPr>
                <p:cNvPicPr/>
                <p:nvPr/>
              </p:nvPicPr>
              <p:blipFill>
                <a:blip r:embed="rId109"/>
                <a:stretch>
                  <a:fillRect/>
                </a:stretch>
              </p:blipFill>
              <p:spPr>
                <a:xfrm>
                  <a:off x="5662717" y="4899211"/>
                  <a:ext cx="19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766" name="Freihand 174765">
                  <a:extLst>
                    <a:ext uri="{FF2B5EF4-FFF2-40B4-BE49-F238E27FC236}">
                      <a16:creationId xmlns:a16="http://schemas.microsoft.com/office/drawing/2014/main" id="{BAE03B73-6A35-4A52-9DE9-C918FC0EB7D9}"/>
                    </a:ext>
                  </a:extLst>
                </p14:cNvPr>
                <p14:cNvContentPartPr/>
                <p14:nvPr/>
              </p14:nvContentPartPr>
              <p14:xfrm>
                <a:off x="5751277" y="4719211"/>
                <a:ext cx="118440" cy="147240"/>
              </p14:xfrm>
            </p:contentPart>
          </mc:Choice>
          <mc:Fallback>
            <p:pic>
              <p:nvPicPr>
                <p:cNvPr id="174766" name="Freihand 174765">
                  <a:extLst>
                    <a:ext uri="{FF2B5EF4-FFF2-40B4-BE49-F238E27FC236}">
                      <a16:creationId xmlns:a16="http://schemas.microsoft.com/office/drawing/2014/main" id="{BAE03B73-6A35-4A52-9DE9-C918FC0EB7D9}"/>
                    </a:ext>
                  </a:extLst>
                </p:cNvPr>
                <p:cNvPicPr/>
                <p:nvPr/>
              </p:nvPicPr>
              <p:blipFill>
                <a:blip r:embed="rId111"/>
                <a:stretch>
                  <a:fillRect/>
                </a:stretch>
              </p:blipFill>
              <p:spPr>
                <a:xfrm>
                  <a:off x="5746957" y="4714891"/>
                  <a:ext cx="127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767" name="Freihand 174766">
                  <a:extLst>
                    <a:ext uri="{FF2B5EF4-FFF2-40B4-BE49-F238E27FC236}">
                      <a16:creationId xmlns:a16="http://schemas.microsoft.com/office/drawing/2014/main" id="{292C61E3-8047-402F-B94A-BC1B3AACA113}"/>
                    </a:ext>
                  </a:extLst>
                </p14:cNvPr>
                <p14:cNvContentPartPr/>
                <p14:nvPr/>
              </p14:nvContentPartPr>
              <p14:xfrm>
                <a:off x="5820037" y="4793731"/>
                <a:ext cx="61920" cy="96120"/>
              </p14:xfrm>
            </p:contentPart>
          </mc:Choice>
          <mc:Fallback>
            <p:pic>
              <p:nvPicPr>
                <p:cNvPr id="174767" name="Freihand 174766">
                  <a:extLst>
                    <a:ext uri="{FF2B5EF4-FFF2-40B4-BE49-F238E27FC236}">
                      <a16:creationId xmlns:a16="http://schemas.microsoft.com/office/drawing/2014/main" id="{292C61E3-8047-402F-B94A-BC1B3AACA113}"/>
                    </a:ext>
                  </a:extLst>
                </p:cNvPr>
                <p:cNvPicPr/>
                <p:nvPr/>
              </p:nvPicPr>
              <p:blipFill>
                <a:blip r:embed="rId113"/>
                <a:stretch>
                  <a:fillRect/>
                </a:stretch>
              </p:blipFill>
              <p:spPr>
                <a:xfrm>
                  <a:off x="5815717" y="4789411"/>
                  <a:ext cx="7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768" name="Freihand 174767">
                  <a:extLst>
                    <a:ext uri="{FF2B5EF4-FFF2-40B4-BE49-F238E27FC236}">
                      <a16:creationId xmlns:a16="http://schemas.microsoft.com/office/drawing/2014/main" id="{DE73D57E-0310-4149-AED3-53B7B1514187}"/>
                    </a:ext>
                  </a:extLst>
                </p14:cNvPr>
                <p14:cNvContentPartPr/>
                <p14:nvPr/>
              </p14:nvContentPartPr>
              <p14:xfrm>
                <a:off x="5900677" y="4717051"/>
                <a:ext cx="123480" cy="225000"/>
              </p14:xfrm>
            </p:contentPart>
          </mc:Choice>
          <mc:Fallback>
            <p:pic>
              <p:nvPicPr>
                <p:cNvPr id="174768" name="Freihand 174767">
                  <a:extLst>
                    <a:ext uri="{FF2B5EF4-FFF2-40B4-BE49-F238E27FC236}">
                      <a16:creationId xmlns:a16="http://schemas.microsoft.com/office/drawing/2014/main" id="{DE73D57E-0310-4149-AED3-53B7B1514187}"/>
                    </a:ext>
                  </a:extLst>
                </p:cNvPr>
                <p:cNvPicPr/>
                <p:nvPr/>
              </p:nvPicPr>
              <p:blipFill>
                <a:blip r:embed="rId115"/>
                <a:stretch>
                  <a:fillRect/>
                </a:stretch>
              </p:blipFill>
              <p:spPr>
                <a:xfrm>
                  <a:off x="5896357" y="4712731"/>
                  <a:ext cx="132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769" name="Freihand 174768">
                  <a:extLst>
                    <a:ext uri="{FF2B5EF4-FFF2-40B4-BE49-F238E27FC236}">
                      <a16:creationId xmlns:a16="http://schemas.microsoft.com/office/drawing/2014/main" id="{F13DF3D1-5BE0-411F-A9A1-B072D9D5362F}"/>
                    </a:ext>
                  </a:extLst>
                </p14:cNvPr>
                <p14:cNvContentPartPr/>
                <p14:nvPr/>
              </p14:nvContentPartPr>
              <p14:xfrm>
                <a:off x="6141157" y="4764211"/>
                <a:ext cx="87840" cy="133560"/>
              </p14:xfrm>
            </p:contentPart>
          </mc:Choice>
          <mc:Fallback>
            <p:pic>
              <p:nvPicPr>
                <p:cNvPr id="174769" name="Freihand 174768">
                  <a:extLst>
                    <a:ext uri="{FF2B5EF4-FFF2-40B4-BE49-F238E27FC236}">
                      <a16:creationId xmlns:a16="http://schemas.microsoft.com/office/drawing/2014/main" id="{F13DF3D1-5BE0-411F-A9A1-B072D9D5362F}"/>
                    </a:ext>
                  </a:extLst>
                </p:cNvPr>
                <p:cNvPicPr/>
                <p:nvPr/>
              </p:nvPicPr>
              <p:blipFill>
                <a:blip r:embed="rId117"/>
                <a:stretch>
                  <a:fillRect/>
                </a:stretch>
              </p:blipFill>
              <p:spPr>
                <a:xfrm>
                  <a:off x="6136837" y="4759891"/>
                  <a:ext cx="96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770" name="Freihand 174769">
                  <a:extLst>
                    <a:ext uri="{FF2B5EF4-FFF2-40B4-BE49-F238E27FC236}">
                      <a16:creationId xmlns:a16="http://schemas.microsoft.com/office/drawing/2014/main" id="{5BFA2E5C-7DC6-40C3-9C94-203418C49A0C}"/>
                    </a:ext>
                  </a:extLst>
                </p14:cNvPr>
                <p14:cNvContentPartPr/>
                <p14:nvPr/>
              </p14:nvContentPartPr>
              <p14:xfrm>
                <a:off x="6063397" y="4679251"/>
                <a:ext cx="126720" cy="86760"/>
              </p14:xfrm>
            </p:contentPart>
          </mc:Choice>
          <mc:Fallback>
            <p:pic>
              <p:nvPicPr>
                <p:cNvPr id="174770" name="Freihand 174769">
                  <a:extLst>
                    <a:ext uri="{FF2B5EF4-FFF2-40B4-BE49-F238E27FC236}">
                      <a16:creationId xmlns:a16="http://schemas.microsoft.com/office/drawing/2014/main" id="{5BFA2E5C-7DC6-40C3-9C94-203418C49A0C}"/>
                    </a:ext>
                  </a:extLst>
                </p:cNvPr>
                <p:cNvPicPr/>
                <p:nvPr/>
              </p:nvPicPr>
              <p:blipFill>
                <a:blip r:embed="rId119"/>
                <a:stretch>
                  <a:fillRect/>
                </a:stretch>
              </p:blipFill>
              <p:spPr>
                <a:xfrm>
                  <a:off x="6059077" y="4674931"/>
                  <a:ext cx="135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771" name="Freihand 174770">
                  <a:extLst>
                    <a:ext uri="{FF2B5EF4-FFF2-40B4-BE49-F238E27FC236}">
                      <a16:creationId xmlns:a16="http://schemas.microsoft.com/office/drawing/2014/main" id="{962C00A3-8CC4-4682-8C62-962A02A9D763}"/>
                    </a:ext>
                  </a:extLst>
                </p14:cNvPr>
                <p14:cNvContentPartPr/>
                <p14:nvPr/>
              </p14:nvContentPartPr>
              <p14:xfrm>
                <a:off x="6223957" y="4836211"/>
                <a:ext cx="69120" cy="70200"/>
              </p14:xfrm>
            </p:contentPart>
          </mc:Choice>
          <mc:Fallback>
            <p:pic>
              <p:nvPicPr>
                <p:cNvPr id="174771" name="Freihand 174770">
                  <a:extLst>
                    <a:ext uri="{FF2B5EF4-FFF2-40B4-BE49-F238E27FC236}">
                      <a16:creationId xmlns:a16="http://schemas.microsoft.com/office/drawing/2014/main" id="{962C00A3-8CC4-4682-8C62-962A02A9D763}"/>
                    </a:ext>
                  </a:extLst>
                </p:cNvPr>
                <p:cNvPicPr/>
                <p:nvPr/>
              </p:nvPicPr>
              <p:blipFill>
                <a:blip r:embed="rId121"/>
                <a:stretch>
                  <a:fillRect/>
                </a:stretch>
              </p:blipFill>
              <p:spPr>
                <a:xfrm>
                  <a:off x="6219637" y="4831891"/>
                  <a:ext cx="7776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74773" name="Freihand 174772">
                <a:extLst>
                  <a:ext uri="{FF2B5EF4-FFF2-40B4-BE49-F238E27FC236}">
                    <a16:creationId xmlns:a16="http://schemas.microsoft.com/office/drawing/2014/main" id="{CA738C64-9CC7-4D72-B7E0-038C2F2BF823}"/>
                  </a:ext>
                </a:extLst>
              </p14:cNvPr>
              <p14:cNvContentPartPr/>
              <p14:nvPr/>
            </p14:nvContentPartPr>
            <p14:xfrm>
              <a:off x="439477" y="1952971"/>
              <a:ext cx="496800" cy="64080"/>
            </p14:xfrm>
          </p:contentPart>
        </mc:Choice>
        <mc:Fallback>
          <p:pic>
            <p:nvPicPr>
              <p:cNvPr id="174773" name="Freihand 174772">
                <a:extLst>
                  <a:ext uri="{FF2B5EF4-FFF2-40B4-BE49-F238E27FC236}">
                    <a16:creationId xmlns:a16="http://schemas.microsoft.com/office/drawing/2014/main" id="{CA738C64-9CC7-4D72-B7E0-038C2F2BF823}"/>
                  </a:ext>
                </a:extLst>
              </p:cNvPr>
              <p:cNvPicPr/>
              <p:nvPr/>
            </p:nvPicPr>
            <p:blipFill>
              <a:blip r:embed="rId123"/>
              <a:stretch>
                <a:fillRect/>
              </a:stretch>
            </p:blipFill>
            <p:spPr>
              <a:xfrm>
                <a:off x="435157" y="1948651"/>
                <a:ext cx="505440" cy="72720"/>
              </a:xfrm>
              <a:prstGeom prst="rect">
                <a:avLst/>
              </a:prstGeom>
            </p:spPr>
          </p:pic>
        </mc:Fallback>
      </mc:AlternateContent>
      <p:grpSp>
        <p:nvGrpSpPr>
          <p:cNvPr id="174778" name="Gruppieren 174777">
            <a:extLst>
              <a:ext uri="{FF2B5EF4-FFF2-40B4-BE49-F238E27FC236}">
                <a16:creationId xmlns:a16="http://schemas.microsoft.com/office/drawing/2014/main" id="{83F099B8-5363-4885-BBAC-FCDFCA4FFEDE}"/>
              </a:ext>
            </a:extLst>
          </p:cNvPr>
          <p:cNvGrpSpPr/>
          <p:nvPr/>
        </p:nvGrpSpPr>
        <p:grpSpPr>
          <a:xfrm>
            <a:off x="452437" y="21211"/>
            <a:ext cx="11513880" cy="3989520"/>
            <a:chOff x="452437" y="21211"/>
            <a:chExt cx="11513880" cy="3989520"/>
          </a:xfrm>
        </p:grpSpPr>
        <mc:AlternateContent xmlns:mc="http://schemas.openxmlformats.org/markup-compatibility/2006">
          <mc:Choice xmlns:p14="http://schemas.microsoft.com/office/powerpoint/2010/main" Requires="p14">
            <p:contentPart p14:bwMode="auto" r:id="rId124">
              <p14:nvContentPartPr>
                <p14:cNvPr id="8" name="Freihand 7">
                  <a:extLst>
                    <a:ext uri="{FF2B5EF4-FFF2-40B4-BE49-F238E27FC236}">
                      <a16:creationId xmlns:a16="http://schemas.microsoft.com/office/drawing/2014/main" id="{FCD72E2E-56D8-4F2D-A7AC-40A3898403F5}"/>
                    </a:ext>
                  </a:extLst>
                </p14:cNvPr>
                <p14:cNvContentPartPr/>
                <p14:nvPr/>
              </p14:nvContentPartPr>
              <p14:xfrm>
                <a:off x="3435037" y="961891"/>
                <a:ext cx="343080" cy="1528920"/>
              </p14:xfrm>
            </p:contentPart>
          </mc:Choice>
          <mc:Fallback>
            <p:pic>
              <p:nvPicPr>
                <p:cNvPr id="8" name="Freihand 7">
                  <a:extLst>
                    <a:ext uri="{FF2B5EF4-FFF2-40B4-BE49-F238E27FC236}">
                      <a16:creationId xmlns:a16="http://schemas.microsoft.com/office/drawing/2014/main" id="{FCD72E2E-56D8-4F2D-A7AC-40A3898403F5}"/>
                    </a:ext>
                  </a:extLst>
                </p:cNvPr>
                <p:cNvPicPr/>
                <p:nvPr/>
              </p:nvPicPr>
              <p:blipFill>
                <a:blip r:embed="rId125"/>
                <a:stretch>
                  <a:fillRect/>
                </a:stretch>
              </p:blipFill>
              <p:spPr>
                <a:xfrm>
                  <a:off x="3430717" y="957571"/>
                  <a:ext cx="351720" cy="1537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2" name="Freihand 31">
                  <a:extLst>
                    <a:ext uri="{FF2B5EF4-FFF2-40B4-BE49-F238E27FC236}">
                      <a16:creationId xmlns:a16="http://schemas.microsoft.com/office/drawing/2014/main" id="{F6881199-D52D-436F-B6C4-819336FDA362}"/>
                    </a:ext>
                  </a:extLst>
                </p14:cNvPr>
                <p14:cNvContentPartPr/>
                <p14:nvPr/>
              </p14:nvContentPartPr>
              <p14:xfrm>
                <a:off x="3630877" y="924091"/>
                <a:ext cx="164160" cy="131760"/>
              </p14:xfrm>
            </p:contentPart>
          </mc:Choice>
          <mc:Fallback>
            <p:pic>
              <p:nvPicPr>
                <p:cNvPr id="32" name="Freihand 31">
                  <a:extLst>
                    <a:ext uri="{FF2B5EF4-FFF2-40B4-BE49-F238E27FC236}">
                      <a16:creationId xmlns:a16="http://schemas.microsoft.com/office/drawing/2014/main" id="{F6881199-D52D-436F-B6C4-819336FDA362}"/>
                    </a:ext>
                  </a:extLst>
                </p:cNvPr>
                <p:cNvPicPr/>
                <p:nvPr/>
              </p:nvPicPr>
              <p:blipFill>
                <a:blip r:embed="rId127"/>
                <a:stretch>
                  <a:fillRect/>
                </a:stretch>
              </p:blipFill>
              <p:spPr>
                <a:xfrm>
                  <a:off x="3626557" y="919771"/>
                  <a:ext cx="172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5" name="Freihand 34">
                  <a:extLst>
                    <a:ext uri="{FF2B5EF4-FFF2-40B4-BE49-F238E27FC236}">
                      <a16:creationId xmlns:a16="http://schemas.microsoft.com/office/drawing/2014/main" id="{9EE300EB-0B85-4EE6-A0D6-BA7385C675DF}"/>
                    </a:ext>
                  </a:extLst>
                </p14:cNvPr>
                <p14:cNvContentPartPr/>
                <p14:nvPr/>
              </p14:nvContentPartPr>
              <p14:xfrm>
                <a:off x="3239197" y="2590531"/>
                <a:ext cx="99360" cy="103320"/>
              </p14:xfrm>
            </p:contentPart>
          </mc:Choice>
          <mc:Fallback>
            <p:pic>
              <p:nvPicPr>
                <p:cNvPr id="35" name="Freihand 34">
                  <a:extLst>
                    <a:ext uri="{FF2B5EF4-FFF2-40B4-BE49-F238E27FC236}">
                      <a16:creationId xmlns:a16="http://schemas.microsoft.com/office/drawing/2014/main" id="{9EE300EB-0B85-4EE6-A0D6-BA7385C675DF}"/>
                    </a:ext>
                  </a:extLst>
                </p:cNvPr>
                <p:cNvPicPr/>
                <p:nvPr/>
              </p:nvPicPr>
              <p:blipFill>
                <a:blip r:embed="rId129"/>
                <a:stretch>
                  <a:fillRect/>
                </a:stretch>
              </p:blipFill>
              <p:spPr>
                <a:xfrm>
                  <a:off x="3234877" y="2586211"/>
                  <a:ext cx="108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 name="Freihand 35">
                  <a:extLst>
                    <a:ext uri="{FF2B5EF4-FFF2-40B4-BE49-F238E27FC236}">
                      <a16:creationId xmlns:a16="http://schemas.microsoft.com/office/drawing/2014/main" id="{98D46B13-39BA-4B4D-9997-EDE688AB401B}"/>
                    </a:ext>
                  </a:extLst>
                </p14:cNvPr>
                <p14:cNvContentPartPr/>
                <p14:nvPr/>
              </p14:nvContentPartPr>
              <p14:xfrm>
                <a:off x="3298957" y="2647771"/>
                <a:ext cx="135360" cy="102240"/>
              </p14:xfrm>
            </p:contentPart>
          </mc:Choice>
          <mc:Fallback>
            <p:pic>
              <p:nvPicPr>
                <p:cNvPr id="36" name="Freihand 35">
                  <a:extLst>
                    <a:ext uri="{FF2B5EF4-FFF2-40B4-BE49-F238E27FC236}">
                      <a16:creationId xmlns:a16="http://schemas.microsoft.com/office/drawing/2014/main" id="{98D46B13-39BA-4B4D-9997-EDE688AB401B}"/>
                    </a:ext>
                  </a:extLst>
                </p:cNvPr>
                <p:cNvPicPr/>
                <p:nvPr/>
              </p:nvPicPr>
              <p:blipFill>
                <a:blip r:embed="rId131"/>
                <a:stretch>
                  <a:fillRect/>
                </a:stretch>
              </p:blipFill>
              <p:spPr>
                <a:xfrm>
                  <a:off x="3294637" y="2643451"/>
                  <a:ext cx="144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7" name="Freihand 36">
                  <a:extLst>
                    <a:ext uri="{FF2B5EF4-FFF2-40B4-BE49-F238E27FC236}">
                      <a16:creationId xmlns:a16="http://schemas.microsoft.com/office/drawing/2014/main" id="{9AF39151-0417-4C07-B3B2-0C46C3B381E2}"/>
                    </a:ext>
                  </a:extLst>
                </p14:cNvPr>
                <p14:cNvContentPartPr/>
                <p14:nvPr/>
              </p14:nvContentPartPr>
              <p14:xfrm>
                <a:off x="3488677" y="2589091"/>
                <a:ext cx="81360" cy="108000"/>
              </p14:xfrm>
            </p:contentPart>
          </mc:Choice>
          <mc:Fallback>
            <p:pic>
              <p:nvPicPr>
                <p:cNvPr id="37" name="Freihand 36">
                  <a:extLst>
                    <a:ext uri="{FF2B5EF4-FFF2-40B4-BE49-F238E27FC236}">
                      <a16:creationId xmlns:a16="http://schemas.microsoft.com/office/drawing/2014/main" id="{9AF39151-0417-4C07-B3B2-0C46C3B381E2}"/>
                    </a:ext>
                  </a:extLst>
                </p:cNvPr>
                <p:cNvPicPr/>
                <p:nvPr/>
              </p:nvPicPr>
              <p:blipFill>
                <a:blip r:embed="rId133"/>
                <a:stretch>
                  <a:fillRect/>
                </a:stretch>
              </p:blipFill>
              <p:spPr>
                <a:xfrm>
                  <a:off x="3484357" y="2584771"/>
                  <a:ext cx="90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 name="Freihand 37">
                  <a:extLst>
                    <a:ext uri="{FF2B5EF4-FFF2-40B4-BE49-F238E27FC236}">
                      <a16:creationId xmlns:a16="http://schemas.microsoft.com/office/drawing/2014/main" id="{F9F969A7-70C8-40FD-A26E-7B082CCBEB43}"/>
                    </a:ext>
                  </a:extLst>
                </p14:cNvPr>
                <p14:cNvContentPartPr/>
                <p14:nvPr/>
              </p14:nvContentPartPr>
              <p14:xfrm>
                <a:off x="3602437" y="2701411"/>
                <a:ext cx="28800" cy="64800"/>
              </p14:xfrm>
            </p:contentPart>
          </mc:Choice>
          <mc:Fallback>
            <p:pic>
              <p:nvPicPr>
                <p:cNvPr id="38" name="Freihand 37">
                  <a:extLst>
                    <a:ext uri="{FF2B5EF4-FFF2-40B4-BE49-F238E27FC236}">
                      <a16:creationId xmlns:a16="http://schemas.microsoft.com/office/drawing/2014/main" id="{F9F969A7-70C8-40FD-A26E-7B082CCBEB43}"/>
                    </a:ext>
                  </a:extLst>
                </p:cNvPr>
                <p:cNvPicPr/>
                <p:nvPr/>
              </p:nvPicPr>
              <p:blipFill>
                <a:blip r:embed="rId135"/>
                <a:stretch>
                  <a:fillRect/>
                </a:stretch>
              </p:blipFill>
              <p:spPr>
                <a:xfrm>
                  <a:off x="3598117" y="2697091"/>
                  <a:ext cx="37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9" name="Freihand 38">
                  <a:extLst>
                    <a:ext uri="{FF2B5EF4-FFF2-40B4-BE49-F238E27FC236}">
                      <a16:creationId xmlns:a16="http://schemas.microsoft.com/office/drawing/2014/main" id="{DD408DD6-5320-4975-9020-5EF681684DE5}"/>
                    </a:ext>
                  </a:extLst>
                </p14:cNvPr>
                <p14:cNvContentPartPr/>
                <p14:nvPr/>
              </p14:nvContentPartPr>
              <p14:xfrm>
                <a:off x="3667237" y="2590531"/>
                <a:ext cx="209160" cy="110520"/>
              </p14:xfrm>
            </p:contentPart>
          </mc:Choice>
          <mc:Fallback>
            <p:pic>
              <p:nvPicPr>
                <p:cNvPr id="39" name="Freihand 38">
                  <a:extLst>
                    <a:ext uri="{FF2B5EF4-FFF2-40B4-BE49-F238E27FC236}">
                      <a16:creationId xmlns:a16="http://schemas.microsoft.com/office/drawing/2014/main" id="{DD408DD6-5320-4975-9020-5EF681684DE5}"/>
                    </a:ext>
                  </a:extLst>
                </p:cNvPr>
                <p:cNvPicPr/>
                <p:nvPr/>
              </p:nvPicPr>
              <p:blipFill>
                <a:blip r:embed="rId137"/>
                <a:stretch>
                  <a:fillRect/>
                </a:stretch>
              </p:blipFill>
              <p:spPr>
                <a:xfrm>
                  <a:off x="3662917" y="2586211"/>
                  <a:ext cx="217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 name="Freihand 39">
                  <a:extLst>
                    <a:ext uri="{FF2B5EF4-FFF2-40B4-BE49-F238E27FC236}">
                      <a16:creationId xmlns:a16="http://schemas.microsoft.com/office/drawing/2014/main" id="{1DDD82AD-E519-4E78-A80E-6E997A0447F5}"/>
                    </a:ext>
                  </a:extLst>
                </p14:cNvPr>
                <p14:cNvContentPartPr/>
                <p14:nvPr/>
              </p14:nvContentPartPr>
              <p14:xfrm>
                <a:off x="3819877" y="2555251"/>
                <a:ext cx="83520" cy="1800"/>
              </p14:xfrm>
            </p:contentPart>
          </mc:Choice>
          <mc:Fallback>
            <p:pic>
              <p:nvPicPr>
                <p:cNvPr id="40" name="Freihand 39">
                  <a:extLst>
                    <a:ext uri="{FF2B5EF4-FFF2-40B4-BE49-F238E27FC236}">
                      <a16:creationId xmlns:a16="http://schemas.microsoft.com/office/drawing/2014/main" id="{1DDD82AD-E519-4E78-A80E-6E997A0447F5}"/>
                    </a:ext>
                  </a:extLst>
                </p:cNvPr>
                <p:cNvPicPr/>
                <p:nvPr/>
              </p:nvPicPr>
              <p:blipFill>
                <a:blip r:embed="rId139"/>
                <a:stretch>
                  <a:fillRect/>
                </a:stretch>
              </p:blipFill>
              <p:spPr>
                <a:xfrm>
                  <a:off x="3815557" y="2550931"/>
                  <a:ext cx="921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0" name="Freihand 49">
                  <a:extLst>
                    <a:ext uri="{FF2B5EF4-FFF2-40B4-BE49-F238E27FC236}">
                      <a16:creationId xmlns:a16="http://schemas.microsoft.com/office/drawing/2014/main" id="{A54390AD-4AA5-4B2F-AED8-EA84C50AC4F9}"/>
                    </a:ext>
                  </a:extLst>
                </p14:cNvPr>
                <p14:cNvContentPartPr/>
                <p14:nvPr/>
              </p14:nvContentPartPr>
              <p14:xfrm>
                <a:off x="4057837" y="2578291"/>
                <a:ext cx="30960" cy="110520"/>
              </p14:xfrm>
            </p:contentPart>
          </mc:Choice>
          <mc:Fallback>
            <p:pic>
              <p:nvPicPr>
                <p:cNvPr id="50" name="Freihand 49">
                  <a:extLst>
                    <a:ext uri="{FF2B5EF4-FFF2-40B4-BE49-F238E27FC236}">
                      <a16:creationId xmlns:a16="http://schemas.microsoft.com/office/drawing/2014/main" id="{A54390AD-4AA5-4B2F-AED8-EA84C50AC4F9}"/>
                    </a:ext>
                  </a:extLst>
                </p:cNvPr>
                <p:cNvPicPr/>
                <p:nvPr/>
              </p:nvPicPr>
              <p:blipFill>
                <a:blip r:embed="rId141"/>
                <a:stretch>
                  <a:fillRect/>
                </a:stretch>
              </p:blipFill>
              <p:spPr>
                <a:xfrm>
                  <a:off x="4053517" y="2573971"/>
                  <a:ext cx="39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 name="Freihand 55">
                  <a:extLst>
                    <a:ext uri="{FF2B5EF4-FFF2-40B4-BE49-F238E27FC236}">
                      <a16:creationId xmlns:a16="http://schemas.microsoft.com/office/drawing/2014/main" id="{DF1FF9C3-8A14-45C8-87FF-69ECA46B31DF}"/>
                    </a:ext>
                  </a:extLst>
                </p14:cNvPr>
                <p14:cNvContentPartPr/>
                <p14:nvPr/>
              </p14:nvContentPartPr>
              <p14:xfrm>
                <a:off x="4032997" y="2613571"/>
                <a:ext cx="125640" cy="11160"/>
              </p14:xfrm>
            </p:contentPart>
          </mc:Choice>
          <mc:Fallback>
            <p:pic>
              <p:nvPicPr>
                <p:cNvPr id="56" name="Freihand 55">
                  <a:extLst>
                    <a:ext uri="{FF2B5EF4-FFF2-40B4-BE49-F238E27FC236}">
                      <a16:creationId xmlns:a16="http://schemas.microsoft.com/office/drawing/2014/main" id="{DF1FF9C3-8A14-45C8-87FF-69ECA46B31DF}"/>
                    </a:ext>
                  </a:extLst>
                </p:cNvPr>
                <p:cNvPicPr/>
                <p:nvPr/>
              </p:nvPicPr>
              <p:blipFill>
                <a:blip r:embed="rId143"/>
                <a:stretch>
                  <a:fillRect/>
                </a:stretch>
              </p:blipFill>
              <p:spPr>
                <a:xfrm>
                  <a:off x="4028677" y="2609251"/>
                  <a:ext cx="134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277" name="Freihand 174276">
                  <a:extLst>
                    <a:ext uri="{FF2B5EF4-FFF2-40B4-BE49-F238E27FC236}">
                      <a16:creationId xmlns:a16="http://schemas.microsoft.com/office/drawing/2014/main" id="{A62406CF-A4D9-4201-A325-FC4D36CA6AD9}"/>
                    </a:ext>
                  </a:extLst>
                </p14:cNvPr>
                <p14:cNvContentPartPr/>
                <p14:nvPr/>
              </p14:nvContentPartPr>
              <p14:xfrm>
                <a:off x="4306237" y="2531491"/>
                <a:ext cx="139320" cy="132840"/>
              </p14:xfrm>
            </p:contentPart>
          </mc:Choice>
          <mc:Fallback>
            <p:pic>
              <p:nvPicPr>
                <p:cNvPr id="174277" name="Freihand 174276">
                  <a:extLst>
                    <a:ext uri="{FF2B5EF4-FFF2-40B4-BE49-F238E27FC236}">
                      <a16:creationId xmlns:a16="http://schemas.microsoft.com/office/drawing/2014/main" id="{A62406CF-A4D9-4201-A325-FC4D36CA6AD9}"/>
                    </a:ext>
                  </a:extLst>
                </p:cNvPr>
                <p:cNvPicPr/>
                <p:nvPr/>
              </p:nvPicPr>
              <p:blipFill>
                <a:blip r:embed="rId145"/>
                <a:stretch>
                  <a:fillRect/>
                </a:stretch>
              </p:blipFill>
              <p:spPr>
                <a:xfrm>
                  <a:off x="4301917" y="2527171"/>
                  <a:ext cx="147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284" name="Freihand 174283">
                  <a:extLst>
                    <a:ext uri="{FF2B5EF4-FFF2-40B4-BE49-F238E27FC236}">
                      <a16:creationId xmlns:a16="http://schemas.microsoft.com/office/drawing/2014/main" id="{75F5767C-DBFF-487C-8F44-6B383D714C83}"/>
                    </a:ext>
                  </a:extLst>
                </p14:cNvPr>
                <p14:cNvContentPartPr/>
                <p14:nvPr/>
              </p14:nvContentPartPr>
              <p14:xfrm>
                <a:off x="4495237" y="2599891"/>
                <a:ext cx="360" cy="360"/>
              </p14:xfrm>
            </p:contentPart>
          </mc:Choice>
          <mc:Fallback>
            <p:pic>
              <p:nvPicPr>
                <p:cNvPr id="174284" name="Freihand 174283">
                  <a:extLst>
                    <a:ext uri="{FF2B5EF4-FFF2-40B4-BE49-F238E27FC236}">
                      <a16:creationId xmlns:a16="http://schemas.microsoft.com/office/drawing/2014/main" id="{75F5767C-DBFF-487C-8F44-6B383D714C83}"/>
                    </a:ext>
                  </a:extLst>
                </p:cNvPr>
                <p:cNvPicPr/>
                <p:nvPr/>
              </p:nvPicPr>
              <p:blipFill>
                <a:blip r:embed="rId147"/>
                <a:stretch>
                  <a:fillRect/>
                </a:stretch>
              </p:blipFill>
              <p:spPr>
                <a:xfrm>
                  <a:off x="4490917" y="2595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4296" name="Freihand 174295">
                  <a:extLst>
                    <a:ext uri="{FF2B5EF4-FFF2-40B4-BE49-F238E27FC236}">
                      <a16:creationId xmlns:a16="http://schemas.microsoft.com/office/drawing/2014/main" id="{99D93E6E-C867-4014-BB15-BF5C98CF363E}"/>
                    </a:ext>
                  </a:extLst>
                </p14:cNvPr>
                <p14:cNvContentPartPr/>
                <p14:nvPr/>
              </p14:nvContentPartPr>
              <p14:xfrm>
                <a:off x="4565797" y="2526451"/>
                <a:ext cx="125280" cy="146880"/>
              </p14:xfrm>
            </p:contentPart>
          </mc:Choice>
          <mc:Fallback>
            <p:pic>
              <p:nvPicPr>
                <p:cNvPr id="174296" name="Freihand 174295">
                  <a:extLst>
                    <a:ext uri="{FF2B5EF4-FFF2-40B4-BE49-F238E27FC236}">
                      <a16:creationId xmlns:a16="http://schemas.microsoft.com/office/drawing/2014/main" id="{99D93E6E-C867-4014-BB15-BF5C98CF363E}"/>
                    </a:ext>
                  </a:extLst>
                </p:cNvPr>
                <p:cNvPicPr/>
                <p:nvPr/>
              </p:nvPicPr>
              <p:blipFill>
                <a:blip r:embed="rId149"/>
                <a:stretch>
                  <a:fillRect/>
                </a:stretch>
              </p:blipFill>
              <p:spPr>
                <a:xfrm>
                  <a:off x="4561477" y="2522131"/>
                  <a:ext cx="133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4299" name="Freihand 174298">
                  <a:extLst>
                    <a:ext uri="{FF2B5EF4-FFF2-40B4-BE49-F238E27FC236}">
                      <a16:creationId xmlns:a16="http://schemas.microsoft.com/office/drawing/2014/main" id="{1FBEA4A1-8A61-475E-A4FB-DF9E7F4E070D}"/>
                    </a:ext>
                  </a:extLst>
                </p14:cNvPr>
                <p14:cNvContentPartPr/>
                <p14:nvPr/>
              </p14:nvContentPartPr>
              <p14:xfrm>
                <a:off x="4660117" y="2705371"/>
                <a:ext cx="24840" cy="19440"/>
              </p14:xfrm>
            </p:contentPart>
          </mc:Choice>
          <mc:Fallback>
            <p:pic>
              <p:nvPicPr>
                <p:cNvPr id="174299" name="Freihand 174298">
                  <a:extLst>
                    <a:ext uri="{FF2B5EF4-FFF2-40B4-BE49-F238E27FC236}">
                      <a16:creationId xmlns:a16="http://schemas.microsoft.com/office/drawing/2014/main" id="{1FBEA4A1-8A61-475E-A4FB-DF9E7F4E070D}"/>
                    </a:ext>
                  </a:extLst>
                </p:cNvPr>
                <p:cNvPicPr/>
                <p:nvPr/>
              </p:nvPicPr>
              <p:blipFill>
                <a:blip r:embed="rId151"/>
                <a:stretch>
                  <a:fillRect/>
                </a:stretch>
              </p:blipFill>
              <p:spPr>
                <a:xfrm>
                  <a:off x="4655797" y="2701051"/>
                  <a:ext cx="33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4313" name="Freihand 174312">
                  <a:extLst>
                    <a:ext uri="{FF2B5EF4-FFF2-40B4-BE49-F238E27FC236}">
                      <a16:creationId xmlns:a16="http://schemas.microsoft.com/office/drawing/2014/main" id="{1117BCA2-F175-426F-9C74-695C5F519248}"/>
                    </a:ext>
                  </a:extLst>
                </p14:cNvPr>
                <p14:cNvContentPartPr/>
                <p14:nvPr/>
              </p14:nvContentPartPr>
              <p14:xfrm>
                <a:off x="4733917" y="2500891"/>
                <a:ext cx="126360" cy="162360"/>
              </p14:xfrm>
            </p:contentPart>
          </mc:Choice>
          <mc:Fallback>
            <p:pic>
              <p:nvPicPr>
                <p:cNvPr id="174313" name="Freihand 174312">
                  <a:extLst>
                    <a:ext uri="{FF2B5EF4-FFF2-40B4-BE49-F238E27FC236}">
                      <a16:creationId xmlns:a16="http://schemas.microsoft.com/office/drawing/2014/main" id="{1117BCA2-F175-426F-9C74-695C5F519248}"/>
                    </a:ext>
                  </a:extLst>
                </p:cNvPr>
                <p:cNvPicPr/>
                <p:nvPr/>
              </p:nvPicPr>
              <p:blipFill>
                <a:blip r:embed="rId153"/>
                <a:stretch>
                  <a:fillRect/>
                </a:stretch>
              </p:blipFill>
              <p:spPr>
                <a:xfrm>
                  <a:off x="4729597" y="2496571"/>
                  <a:ext cx="135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4317" name="Freihand 174316">
                  <a:extLst>
                    <a:ext uri="{FF2B5EF4-FFF2-40B4-BE49-F238E27FC236}">
                      <a16:creationId xmlns:a16="http://schemas.microsoft.com/office/drawing/2014/main" id="{90677FBF-014A-4CF6-83EC-E6F9663AED12}"/>
                    </a:ext>
                  </a:extLst>
                </p14:cNvPr>
                <p14:cNvContentPartPr/>
                <p14:nvPr/>
              </p14:nvContentPartPr>
              <p14:xfrm>
                <a:off x="4755877" y="2572891"/>
                <a:ext cx="106560" cy="19800"/>
              </p14:xfrm>
            </p:contentPart>
          </mc:Choice>
          <mc:Fallback>
            <p:pic>
              <p:nvPicPr>
                <p:cNvPr id="174317" name="Freihand 174316">
                  <a:extLst>
                    <a:ext uri="{FF2B5EF4-FFF2-40B4-BE49-F238E27FC236}">
                      <a16:creationId xmlns:a16="http://schemas.microsoft.com/office/drawing/2014/main" id="{90677FBF-014A-4CF6-83EC-E6F9663AED12}"/>
                    </a:ext>
                  </a:extLst>
                </p:cNvPr>
                <p:cNvPicPr/>
                <p:nvPr/>
              </p:nvPicPr>
              <p:blipFill>
                <a:blip r:embed="rId155"/>
                <a:stretch>
                  <a:fillRect/>
                </a:stretch>
              </p:blipFill>
              <p:spPr>
                <a:xfrm>
                  <a:off x="4751557" y="2568571"/>
                  <a:ext cx="11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326" name="Freihand 174325">
                  <a:extLst>
                    <a:ext uri="{FF2B5EF4-FFF2-40B4-BE49-F238E27FC236}">
                      <a16:creationId xmlns:a16="http://schemas.microsoft.com/office/drawing/2014/main" id="{CB85E737-796C-4351-80B7-B61E82CC4F09}"/>
                    </a:ext>
                  </a:extLst>
                </p14:cNvPr>
                <p14:cNvContentPartPr/>
                <p14:nvPr/>
              </p14:nvContentPartPr>
              <p14:xfrm>
                <a:off x="4911037" y="2492251"/>
                <a:ext cx="112320" cy="146160"/>
              </p14:xfrm>
            </p:contentPart>
          </mc:Choice>
          <mc:Fallback>
            <p:pic>
              <p:nvPicPr>
                <p:cNvPr id="174326" name="Freihand 174325">
                  <a:extLst>
                    <a:ext uri="{FF2B5EF4-FFF2-40B4-BE49-F238E27FC236}">
                      <a16:creationId xmlns:a16="http://schemas.microsoft.com/office/drawing/2014/main" id="{CB85E737-796C-4351-80B7-B61E82CC4F09}"/>
                    </a:ext>
                  </a:extLst>
                </p:cNvPr>
                <p:cNvPicPr/>
                <p:nvPr/>
              </p:nvPicPr>
              <p:blipFill>
                <a:blip r:embed="rId157"/>
                <a:stretch>
                  <a:fillRect/>
                </a:stretch>
              </p:blipFill>
              <p:spPr>
                <a:xfrm>
                  <a:off x="4906717" y="2487931"/>
                  <a:ext cx="120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4334" name="Freihand 174333">
                  <a:extLst>
                    <a:ext uri="{FF2B5EF4-FFF2-40B4-BE49-F238E27FC236}">
                      <a16:creationId xmlns:a16="http://schemas.microsoft.com/office/drawing/2014/main" id="{E6E5E32B-11E4-4900-A5C8-91B1C5A05F6D}"/>
                    </a:ext>
                  </a:extLst>
                </p14:cNvPr>
                <p14:cNvContentPartPr/>
                <p14:nvPr/>
              </p14:nvContentPartPr>
              <p14:xfrm>
                <a:off x="4697197" y="2664331"/>
                <a:ext cx="5040" cy="101880"/>
              </p14:xfrm>
            </p:contentPart>
          </mc:Choice>
          <mc:Fallback>
            <p:pic>
              <p:nvPicPr>
                <p:cNvPr id="174334" name="Freihand 174333">
                  <a:extLst>
                    <a:ext uri="{FF2B5EF4-FFF2-40B4-BE49-F238E27FC236}">
                      <a16:creationId xmlns:a16="http://schemas.microsoft.com/office/drawing/2014/main" id="{E6E5E32B-11E4-4900-A5C8-91B1C5A05F6D}"/>
                    </a:ext>
                  </a:extLst>
                </p:cNvPr>
                <p:cNvPicPr/>
                <p:nvPr/>
              </p:nvPicPr>
              <p:blipFill>
                <a:blip r:embed="rId159"/>
                <a:stretch>
                  <a:fillRect/>
                </a:stretch>
              </p:blipFill>
              <p:spPr>
                <a:xfrm>
                  <a:off x="4692877" y="2660011"/>
                  <a:ext cx="13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352" name="Freihand 174351">
                  <a:extLst>
                    <a:ext uri="{FF2B5EF4-FFF2-40B4-BE49-F238E27FC236}">
                      <a16:creationId xmlns:a16="http://schemas.microsoft.com/office/drawing/2014/main" id="{4C06DB81-0857-481A-BA7D-03194292CDC3}"/>
                    </a:ext>
                  </a:extLst>
                </p14:cNvPr>
                <p14:cNvContentPartPr/>
                <p14:nvPr/>
              </p14:nvContentPartPr>
              <p14:xfrm>
                <a:off x="4440157" y="1361131"/>
                <a:ext cx="1513800" cy="1659240"/>
              </p14:xfrm>
            </p:contentPart>
          </mc:Choice>
          <mc:Fallback>
            <p:pic>
              <p:nvPicPr>
                <p:cNvPr id="174352" name="Freihand 174351">
                  <a:extLst>
                    <a:ext uri="{FF2B5EF4-FFF2-40B4-BE49-F238E27FC236}">
                      <a16:creationId xmlns:a16="http://schemas.microsoft.com/office/drawing/2014/main" id="{4C06DB81-0857-481A-BA7D-03194292CDC3}"/>
                    </a:ext>
                  </a:extLst>
                </p:cNvPr>
                <p:cNvPicPr/>
                <p:nvPr/>
              </p:nvPicPr>
              <p:blipFill>
                <a:blip r:embed="rId161"/>
                <a:stretch>
                  <a:fillRect/>
                </a:stretch>
              </p:blipFill>
              <p:spPr>
                <a:xfrm>
                  <a:off x="4435837" y="1356811"/>
                  <a:ext cx="1522440" cy="1667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4355" name="Freihand 174354">
                  <a:extLst>
                    <a:ext uri="{FF2B5EF4-FFF2-40B4-BE49-F238E27FC236}">
                      <a16:creationId xmlns:a16="http://schemas.microsoft.com/office/drawing/2014/main" id="{48CB10C7-035A-4FC4-BB99-8EE8464CA8DA}"/>
                    </a:ext>
                  </a:extLst>
                </p14:cNvPr>
                <p14:cNvContentPartPr/>
                <p14:nvPr/>
              </p14:nvContentPartPr>
              <p14:xfrm>
                <a:off x="4383277" y="1265011"/>
                <a:ext cx="183240" cy="187920"/>
              </p14:xfrm>
            </p:contentPart>
          </mc:Choice>
          <mc:Fallback>
            <p:pic>
              <p:nvPicPr>
                <p:cNvPr id="174355" name="Freihand 174354">
                  <a:extLst>
                    <a:ext uri="{FF2B5EF4-FFF2-40B4-BE49-F238E27FC236}">
                      <a16:creationId xmlns:a16="http://schemas.microsoft.com/office/drawing/2014/main" id="{48CB10C7-035A-4FC4-BB99-8EE8464CA8DA}"/>
                    </a:ext>
                  </a:extLst>
                </p:cNvPr>
                <p:cNvPicPr/>
                <p:nvPr/>
              </p:nvPicPr>
              <p:blipFill>
                <a:blip r:embed="rId163"/>
                <a:stretch>
                  <a:fillRect/>
                </a:stretch>
              </p:blipFill>
              <p:spPr>
                <a:xfrm>
                  <a:off x="4378957" y="1260691"/>
                  <a:ext cx="191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4382" name="Freihand 174381">
                  <a:extLst>
                    <a:ext uri="{FF2B5EF4-FFF2-40B4-BE49-F238E27FC236}">
                      <a16:creationId xmlns:a16="http://schemas.microsoft.com/office/drawing/2014/main" id="{DE635A12-AF11-42A7-9B38-BDA3B1FD5216}"/>
                    </a:ext>
                  </a:extLst>
                </p14:cNvPr>
                <p14:cNvContentPartPr/>
                <p14:nvPr/>
              </p14:nvContentPartPr>
              <p14:xfrm>
                <a:off x="6124597" y="2767291"/>
                <a:ext cx="146880" cy="143640"/>
              </p14:xfrm>
            </p:contentPart>
          </mc:Choice>
          <mc:Fallback>
            <p:pic>
              <p:nvPicPr>
                <p:cNvPr id="174382" name="Freihand 174381">
                  <a:extLst>
                    <a:ext uri="{FF2B5EF4-FFF2-40B4-BE49-F238E27FC236}">
                      <a16:creationId xmlns:a16="http://schemas.microsoft.com/office/drawing/2014/main" id="{DE635A12-AF11-42A7-9B38-BDA3B1FD5216}"/>
                    </a:ext>
                  </a:extLst>
                </p:cNvPr>
                <p:cNvPicPr/>
                <p:nvPr/>
              </p:nvPicPr>
              <p:blipFill>
                <a:blip r:embed="rId165"/>
                <a:stretch>
                  <a:fillRect/>
                </a:stretch>
              </p:blipFill>
              <p:spPr>
                <a:xfrm>
                  <a:off x="6120277" y="2762971"/>
                  <a:ext cx="155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387" name="Freihand 174386">
                  <a:extLst>
                    <a:ext uri="{FF2B5EF4-FFF2-40B4-BE49-F238E27FC236}">
                      <a16:creationId xmlns:a16="http://schemas.microsoft.com/office/drawing/2014/main" id="{A74F7F2D-C2C0-4539-BEF3-5E201B87706D}"/>
                    </a:ext>
                  </a:extLst>
                </p14:cNvPr>
                <p14:cNvContentPartPr/>
                <p14:nvPr/>
              </p14:nvContentPartPr>
              <p14:xfrm>
                <a:off x="6320797" y="2787811"/>
                <a:ext cx="82080" cy="93600"/>
              </p14:xfrm>
            </p:contentPart>
          </mc:Choice>
          <mc:Fallback>
            <p:pic>
              <p:nvPicPr>
                <p:cNvPr id="174387" name="Freihand 174386">
                  <a:extLst>
                    <a:ext uri="{FF2B5EF4-FFF2-40B4-BE49-F238E27FC236}">
                      <a16:creationId xmlns:a16="http://schemas.microsoft.com/office/drawing/2014/main" id="{A74F7F2D-C2C0-4539-BEF3-5E201B87706D}"/>
                    </a:ext>
                  </a:extLst>
                </p:cNvPr>
                <p:cNvPicPr/>
                <p:nvPr/>
              </p:nvPicPr>
              <p:blipFill>
                <a:blip r:embed="rId167"/>
                <a:stretch>
                  <a:fillRect/>
                </a:stretch>
              </p:blipFill>
              <p:spPr>
                <a:xfrm>
                  <a:off x="6316477" y="2783491"/>
                  <a:ext cx="90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390" name="Freihand 174389">
                  <a:extLst>
                    <a:ext uri="{FF2B5EF4-FFF2-40B4-BE49-F238E27FC236}">
                      <a16:creationId xmlns:a16="http://schemas.microsoft.com/office/drawing/2014/main" id="{D72E9E04-D07F-434F-82A1-73588201DFB6}"/>
                    </a:ext>
                  </a:extLst>
                </p14:cNvPr>
                <p14:cNvContentPartPr/>
                <p14:nvPr/>
              </p14:nvContentPartPr>
              <p14:xfrm>
                <a:off x="6218917" y="2944051"/>
                <a:ext cx="215640" cy="47160"/>
              </p14:xfrm>
            </p:contentPart>
          </mc:Choice>
          <mc:Fallback>
            <p:pic>
              <p:nvPicPr>
                <p:cNvPr id="174390" name="Freihand 174389">
                  <a:extLst>
                    <a:ext uri="{FF2B5EF4-FFF2-40B4-BE49-F238E27FC236}">
                      <a16:creationId xmlns:a16="http://schemas.microsoft.com/office/drawing/2014/main" id="{D72E9E04-D07F-434F-82A1-73588201DFB6}"/>
                    </a:ext>
                  </a:extLst>
                </p:cNvPr>
                <p:cNvPicPr/>
                <p:nvPr/>
              </p:nvPicPr>
              <p:blipFill>
                <a:blip r:embed="rId169"/>
                <a:stretch>
                  <a:fillRect/>
                </a:stretch>
              </p:blipFill>
              <p:spPr>
                <a:xfrm>
                  <a:off x="6214597" y="2939731"/>
                  <a:ext cx="224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400" name="Freihand 174399">
                  <a:extLst>
                    <a:ext uri="{FF2B5EF4-FFF2-40B4-BE49-F238E27FC236}">
                      <a16:creationId xmlns:a16="http://schemas.microsoft.com/office/drawing/2014/main" id="{B9969ABA-0ECC-4EA6-B955-0F03200ECF54}"/>
                    </a:ext>
                  </a:extLst>
                </p14:cNvPr>
                <p14:cNvContentPartPr/>
                <p14:nvPr/>
              </p14:nvContentPartPr>
              <p14:xfrm>
                <a:off x="6245917" y="3048091"/>
                <a:ext cx="133200" cy="192600"/>
              </p14:xfrm>
            </p:contentPart>
          </mc:Choice>
          <mc:Fallback>
            <p:pic>
              <p:nvPicPr>
                <p:cNvPr id="174400" name="Freihand 174399">
                  <a:extLst>
                    <a:ext uri="{FF2B5EF4-FFF2-40B4-BE49-F238E27FC236}">
                      <a16:creationId xmlns:a16="http://schemas.microsoft.com/office/drawing/2014/main" id="{B9969ABA-0ECC-4EA6-B955-0F03200ECF54}"/>
                    </a:ext>
                  </a:extLst>
                </p:cNvPr>
                <p:cNvPicPr/>
                <p:nvPr/>
              </p:nvPicPr>
              <p:blipFill>
                <a:blip r:embed="rId171"/>
                <a:stretch>
                  <a:fillRect/>
                </a:stretch>
              </p:blipFill>
              <p:spPr>
                <a:xfrm>
                  <a:off x="6241597" y="3043771"/>
                  <a:ext cx="141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428" name="Freihand 174427">
                  <a:extLst>
                    <a:ext uri="{FF2B5EF4-FFF2-40B4-BE49-F238E27FC236}">
                      <a16:creationId xmlns:a16="http://schemas.microsoft.com/office/drawing/2014/main" id="{050A7E79-1750-4BFD-B25F-B6EEB550DCAF}"/>
                    </a:ext>
                  </a:extLst>
                </p14:cNvPr>
                <p14:cNvContentPartPr/>
                <p14:nvPr/>
              </p14:nvContentPartPr>
              <p14:xfrm>
                <a:off x="6626797" y="2930011"/>
                <a:ext cx="40680" cy="41040"/>
              </p14:xfrm>
            </p:contentPart>
          </mc:Choice>
          <mc:Fallback>
            <p:pic>
              <p:nvPicPr>
                <p:cNvPr id="174428" name="Freihand 174427">
                  <a:extLst>
                    <a:ext uri="{FF2B5EF4-FFF2-40B4-BE49-F238E27FC236}">
                      <a16:creationId xmlns:a16="http://schemas.microsoft.com/office/drawing/2014/main" id="{050A7E79-1750-4BFD-B25F-B6EEB550DCAF}"/>
                    </a:ext>
                  </a:extLst>
                </p:cNvPr>
                <p:cNvPicPr/>
                <p:nvPr/>
              </p:nvPicPr>
              <p:blipFill>
                <a:blip r:embed="rId173"/>
                <a:stretch>
                  <a:fillRect/>
                </a:stretch>
              </p:blipFill>
              <p:spPr>
                <a:xfrm>
                  <a:off x="6622477" y="2925691"/>
                  <a:ext cx="49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432" name="Freihand 174431">
                  <a:extLst>
                    <a:ext uri="{FF2B5EF4-FFF2-40B4-BE49-F238E27FC236}">
                      <a16:creationId xmlns:a16="http://schemas.microsoft.com/office/drawing/2014/main" id="{93DA1C67-94FB-4FFD-A401-B69BC4A07F10}"/>
                    </a:ext>
                  </a:extLst>
                </p14:cNvPr>
                <p14:cNvContentPartPr/>
                <p14:nvPr/>
              </p14:nvContentPartPr>
              <p14:xfrm>
                <a:off x="6801037" y="2821651"/>
                <a:ext cx="108000" cy="173880"/>
              </p14:xfrm>
            </p:contentPart>
          </mc:Choice>
          <mc:Fallback>
            <p:pic>
              <p:nvPicPr>
                <p:cNvPr id="174432" name="Freihand 174431">
                  <a:extLst>
                    <a:ext uri="{FF2B5EF4-FFF2-40B4-BE49-F238E27FC236}">
                      <a16:creationId xmlns:a16="http://schemas.microsoft.com/office/drawing/2014/main" id="{93DA1C67-94FB-4FFD-A401-B69BC4A07F10}"/>
                    </a:ext>
                  </a:extLst>
                </p:cNvPr>
                <p:cNvPicPr/>
                <p:nvPr/>
              </p:nvPicPr>
              <p:blipFill>
                <a:blip r:embed="rId175"/>
                <a:stretch>
                  <a:fillRect/>
                </a:stretch>
              </p:blipFill>
              <p:spPr>
                <a:xfrm>
                  <a:off x="6796717" y="2817331"/>
                  <a:ext cx="116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440" name="Freihand 174439">
                  <a:extLst>
                    <a:ext uri="{FF2B5EF4-FFF2-40B4-BE49-F238E27FC236}">
                      <a16:creationId xmlns:a16="http://schemas.microsoft.com/office/drawing/2014/main" id="{49F4F99B-98DD-4918-A077-2DC72BA7C179}"/>
                    </a:ext>
                  </a:extLst>
                </p14:cNvPr>
                <p14:cNvContentPartPr/>
                <p14:nvPr/>
              </p14:nvContentPartPr>
              <p14:xfrm>
                <a:off x="6922357" y="2800411"/>
                <a:ext cx="119160" cy="156960"/>
              </p14:xfrm>
            </p:contentPart>
          </mc:Choice>
          <mc:Fallback>
            <p:pic>
              <p:nvPicPr>
                <p:cNvPr id="174440" name="Freihand 174439">
                  <a:extLst>
                    <a:ext uri="{FF2B5EF4-FFF2-40B4-BE49-F238E27FC236}">
                      <a16:creationId xmlns:a16="http://schemas.microsoft.com/office/drawing/2014/main" id="{49F4F99B-98DD-4918-A077-2DC72BA7C179}"/>
                    </a:ext>
                  </a:extLst>
                </p:cNvPr>
                <p:cNvPicPr/>
                <p:nvPr/>
              </p:nvPicPr>
              <p:blipFill>
                <a:blip r:embed="rId177"/>
                <a:stretch>
                  <a:fillRect/>
                </a:stretch>
              </p:blipFill>
              <p:spPr>
                <a:xfrm>
                  <a:off x="6918037" y="2796091"/>
                  <a:ext cx="12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447" name="Freihand 174446">
                  <a:extLst>
                    <a:ext uri="{FF2B5EF4-FFF2-40B4-BE49-F238E27FC236}">
                      <a16:creationId xmlns:a16="http://schemas.microsoft.com/office/drawing/2014/main" id="{07DCFE3B-EF11-465A-8EFD-299386483525}"/>
                    </a:ext>
                  </a:extLst>
                </p14:cNvPr>
                <p14:cNvContentPartPr/>
                <p14:nvPr/>
              </p14:nvContentPartPr>
              <p14:xfrm>
                <a:off x="7038277" y="2759731"/>
                <a:ext cx="93240" cy="176760"/>
              </p14:xfrm>
            </p:contentPart>
          </mc:Choice>
          <mc:Fallback>
            <p:pic>
              <p:nvPicPr>
                <p:cNvPr id="174447" name="Freihand 174446">
                  <a:extLst>
                    <a:ext uri="{FF2B5EF4-FFF2-40B4-BE49-F238E27FC236}">
                      <a16:creationId xmlns:a16="http://schemas.microsoft.com/office/drawing/2014/main" id="{07DCFE3B-EF11-465A-8EFD-299386483525}"/>
                    </a:ext>
                  </a:extLst>
                </p:cNvPr>
                <p:cNvPicPr/>
                <p:nvPr/>
              </p:nvPicPr>
              <p:blipFill>
                <a:blip r:embed="rId179"/>
                <a:stretch>
                  <a:fillRect/>
                </a:stretch>
              </p:blipFill>
              <p:spPr>
                <a:xfrm>
                  <a:off x="7033957" y="2755411"/>
                  <a:ext cx="101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448" name="Freihand 174447">
                  <a:extLst>
                    <a:ext uri="{FF2B5EF4-FFF2-40B4-BE49-F238E27FC236}">
                      <a16:creationId xmlns:a16="http://schemas.microsoft.com/office/drawing/2014/main" id="{378DC926-9910-4142-8638-D842F5ACD064}"/>
                    </a:ext>
                  </a:extLst>
                </p14:cNvPr>
                <p14:cNvContentPartPr/>
                <p14:nvPr/>
              </p14:nvContentPartPr>
              <p14:xfrm>
                <a:off x="7168237" y="2868811"/>
                <a:ext cx="24840" cy="129600"/>
              </p14:xfrm>
            </p:contentPart>
          </mc:Choice>
          <mc:Fallback>
            <p:pic>
              <p:nvPicPr>
                <p:cNvPr id="174448" name="Freihand 174447">
                  <a:extLst>
                    <a:ext uri="{FF2B5EF4-FFF2-40B4-BE49-F238E27FC236}">
                      <a16:creationId xmlns:a16="http://schemas.microsoft.com/office/drawing/2014/main" id="{378DC926-9910-4142-8638-D842F5ACD064}"/>
                    </a:ext>
                  </a:extLst>
                </p:cNvPr>
                <p:cNvPicPr/>
                <p:nvPr/>
              </p:nvPicPr>
              <p:blipFill>
                <a:blip r:embed="rId181"/>
                <a:stretch>
                  <a:fillRect/>
                </a:stretch>
              </p:blipFill>
              <p:spPr>
                <a:xfrm>
                  <a:off x="7163917" y="2864491"/>
                  <a:ext cx="33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454" name="Freihand 174453">
                  <a:extLst>
                    <a:ext uri="{FF2B5EF4-FFF2-40B4-BE49-F238E27FC236}">
                      <a16:creationId xmlns:a16="http://schemas.microsoft.com/office/drawing/2014/main" id="{D04C2A81-B161-4BB6-B2EF-2439EE339221}"/>
                    </a:ext>
                  </a:extLst>
                </p14:cNvPr>
                <p14:cNvContentPartPr/>
                <p14:nvPr/>
              </p14:nvContentPartPr>
              <p14:xfrm>
                <a:off x="7235197" y="2748571"/>
                <a:ext cx="116640" cy="139680"/>
              </p14:xfrm>
            </p:contentPart>
          </mc:Choice>
          <mc:Fallback>
            <p:pic>
              <p:nvPicPr>
                <p:cNvPr id="174454" name="Freihand 174453">
                  <a:extLst>
                    <a:ext uri="{FF2B5EF4-FFF2-40B4-BE49-F238E27FC236}">
                      <a16:creationId xmlns:a16="http://schemas.microsoft.com/office/drawing/2014/main" id="{D04C2A81-B161-4BB6-B2EF-2439EE339221}"/>
                    </a:ext>
                  </a:extLst>
                </p:cNvPr>
                <p:cNvPicPr/>
                <p:nvPr/>
              </p:nvPicPr>
              <p:blipFill>
                <a:blip r:embed="rId183"/>
                <a:stretch>
                  <a:fillRect/>
                </a:stretch>
              </p:blipFill>
              <p:spPr>
                <a:xfrm>
                  <a:off x="7230877" y="2744251"/>
                  <a:ext cx="125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457" name="Freihand 174456">
                  <a:extLst>
                    <a:ext uri="{FF2B5EF4-FFF2-40B4-BE49-F238E27FC236}">
                      <a16:creationId xmlns:a16="http://schemas.microsoft.com/office/drawing/2014/main" id="{AA5E5F2F-6CD5-493F-B7BA-66104578CF0B}"/>
                    </a:ext>
                  </a:extLst>
                </p14:cNvPr>
                <p14:cNvContentPartPr/>
                <p14:nvPr/>
              </p14:nvContentPartPr>
              <p14:xfrm>
                <a:off x="7262917" y="2685211"/>
                <a:ext cx="90360" cy="33840"/>
              </p14:xfrm>
            </p:contentPart>
          </mc:Choice>
          <mc:Fallback>
            <p:pic>
              <p:nvPicPr>
                <p:cNvPr id="174457" name="Freihand 174456">
                  <a:extLst>
                    <a:ext uri="{FF2B5EF4-FFF2-40B4-BE49-F238E27FC236}">
                      <a16:creationId xmlns:a16="http://schemas.microsoft.com/office/drawing/2014/main" id="{AA5E5F2F-6CD5-493F-B7BA-66104578CF0B}"/>
                    </a:ext>
                  </a:extLst>
                </p:cNvPr>
                <p:cNvPicPr/>
                <p:nvPr/>
              </p:nvPicPr>
              <p:blipFill>
                <a:blip r:embed="rId185"/>
                <a:stretch>
                  <a:fillRect/>
                </a:stretch>
              </p:blipFill>
              <p:spPr>
                <a:xfrm>
                  <a:off x="7258597" y="2680891"/>
                  <a:ext cx="99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463" name="Freihand 174462">
                  <a:extLst>
                    <a:ext uri="{FF2B5EF4-FFF2-40B4-BE49-F238E27FC236}">
                      <a16:creationId xmlns:a16="http://schemas.microsoft.com/office/drawing/2014/main" id="{F7CAF300-515B-413B-AD12-9380CE58213A}"/>
                    </a:ext>
                  </a:extLst>
                </p14:cNvPr>
                <p14:cNvContentPartPr/>
                <p14:nvPr/>
              </p14:nvContentPartPr>
              <p14:xfrm>
                <a:off x="7395037" y="2629411"/>
                <a:ext cx="168840" cy="211680"/>
              </p14:xfrm>
            </p:contentPart>
          </mc:Choice>
          <mc:Fallback>
            <p:pic>
              <p:nvPicPr>
                <p:cNvPr id="174463" name="Freihand 174462">
                  <a:extLst>
                    <a:ext uri="{FF2B5EF4-FFF2-40B4-BE49-F238E27FC236}">
                      <a16:creationId xmlns:a16="http://schemas.microsoft.com/office/drawing/2014/main" id="{F7CAF300-515B-413B-AD12-9380CE58213A}"/>
                    </a:ext>
                  </a:extLst>
                </p:cNvPr>
                <p:cNvPicPr/>
                <p:nvPr/>
              </p:nvPicPr>
              <p:blipFill>
                <a:blip r:embed="rId187"/>
                <a:stretch>
                  <a:fillRect/>
                </a:stretch>
              </p:blipFill>
              <p:spPr>
                <a:xfrm>
                  <a:off x="7390717" y="2625091"/>
                  <a:ext cx="1774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089" name="Freihand 174088">
                  <a:extLst>
                    <a:ext uri="{FF2B5EF4-FFF2-40B4-BE49-F238E27FC236}">
                      <a16:creationId xmlns:a16="http://schemas.microsoft.com/office/drawing/2014/main" id="{7C4CA2DF-713E-4A40-BA88-E0BF9B5924CF}"/>
                    </a:ext>
                  </a:extLst>
                </p14:cNvPr>
                <p14:cNvContentPartPr/>
                <p14:nvPr/>
              </p14:nvContentPartPr>
              <p14:xfrm>
                <a:off x="4952437" y="1396771"/>
                <a:ext cx="487800" cy="360000"/>
              </p14:xfrm>
            </p:contentPart>
          </mc:Choice>
          <mc:Fallback>
            <p:pic>
              <p:nvPicPr>
                <p:cNvPr id="174089" name="Freihand 174088">
                  <a:extLst>
                    <a:ext uri="{FF2B5EF4-FFF2-40B4-BE49-F238E27FC236}">
                      <a16:creationId xmlns:a16="http://schemas.microsoft.com/office/drawing/2014/main" id="{7C4CA2DF-713E-4A40-BA88-E0BF9B5924CF}"/>
                    </a:ext>
                  </a:extLst>
                </p:cNvPr>
                <p:cNvPicPr/>
                <p:nvPr/>
              </p:nvPicPr>
              <p:blipFill>
                <a:blip r:embed="rId189"/>
                <a:stretch>
                  <a:fillRect/>
                </a:stretch>
              </p:blipFill>
              <p:spPr>
                <a:xfrm>
                  <a:off x="4948117" y="1392451"/>
                  <a:ext cx="4964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090" name="Freihand 174089">
                  <a:extLst>
                    <a:ext uri="{FF2B5EF4-FFF2-40B4-BE49-F238E27FC236}">
                      <a16:creationId xmlns:a16="http://schemas.microsoft.com/office/drawing/2014/main" id="{475F2206-FC36-4B74-8526-9C6AE35BDF8B}"/>
                    </a:ext>
                  </a:extLst>
                </p14:cNvPr>
                <p14:cNvContentPartPr/>
                <p14:nvPr/>
              </p14:nvContentPartPr>
              <p14:xfrm>
                <a:off x="4915717" y="1325131"/>
                <a:ext cx="193320" cy="207000"/>
              </p14:xfrm>
            </p:contentPart>
          </mc:Choice>
          <mc:Fallback>
            <p:pic>
              <p:nvPicPr>
                <p:cNvPr id="174090" name="Freihand 174089">
                  <a:extLst>
                    <a:ext uri="{FF2B5EF4-FFF2-40B4-BE49-F238E27FC236}">
                      <a16:creationId xmlns:a16="http://schemas.microsoft.com/office/drawing/2014/main" id="{475F2206-FC36-4B74-8526-9C6AE35BDF8B}"/>
                    </a:ext>
                  </a:extLst>
                </p:cNvPr>
                <p:cNvPicPr/>
                <p:nvPr/>
              </p:nvPicPr>
              <p:blipFill>
                <a:blip r:embed="rId191"/>
                <a:stretch>
                  <a:fillRect/>
                </a:stretch>
              </p:blipFill>
              <p:spPr>
                <a:xfrm>
                  <a:off x="4911397" y="1320811"/>
                  <a:ext cx="201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4487" name="Freihand 174486">
                  <a:extLst>
                    <a:ext uri="{FF2B5EF4-FFF2-40B4-BE49-F238E27FC236}">
                      <a16:creationId xmlns:a16="http://schemas.microsoft.com/office/drawing/2014/main" id="{4921AEF9-57B1-4878-88C7-D807C53AB84B}"/>
                    </a:ext>
                  </a:extLst>
                </p14:cNvPr>
                <p14:cNvContentPartPr/>
                <p14:nvPr/>
              </p14:nvContentPartPr>
              <p14:xfrm>
                <a:off x="6434197" y="170251"/>
                <a:ext cx="264240" cy="32760"/>
              </p14:xfrm>
            </p:contentPart>
          </mc:Choice>
          <mc:Fallback>
            <p:pic>
              <p:nvPicPr>
                <p:cNvPr id="174487" name="Freihand 174486">
                  <a:extLst>
                    <a:ext uri="{FF2B5EF4-FFF2-40B4-BE49-F238E27FC236}">
                      <a16:creationId xmlns:a16="http://schemas.microsoft.com/office/drawing/2014/main" id="{4921AEF9-57B1-4878-88C7-D807C53AB84B}"/>
                    </a:ext>
                  </a:extLst>
                </p:cNvPr>
                <p:cNvPicPr/>
                <p:nvPr/>
              </p:nvPicPr>
              <p:blipFill>
                <a:blip r:embed="rId193"/>
                <a:stretch>
                  <a:fillRect/>
                </a:stretch>
              </p:blipFill>
              <p:spPr>
                <a:xfrm>
                  <a:off x="6429877" y="165931"/>
                  <a:ext cx="272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488" name="Freihand 174487">
                  <a:extLst>
                    <a:ext uri="{FF2B5EF4-FFF2-40B4-BE49-F238E27FC236}">
                      <a16:creationId xmlns:a16="http://schemas.microsoft.com/office/drawing/2014/main" id="{259C0977-E407-4D3E-B2BB-A1083A125C3A}"/>
                    </a:ext>
                  </a:extLst>
                </p14:cNvPr>
                <p14:cNvContentPartPr/>
                <p14:nvPr/>
              </p14:nvContentPartPr>
              <p14:xfrm>
                <a:off x="6318997" y="125251"/>
                <a:ext cx="198360" cy="149400"/>
              </p14:xfrm>
            </p:contentPart>
          </mc:Choice>
          <mc:Fallback>
            <p:pic>
              <p:nvPicPr>
                <p:cNvPr id="174488" name="Freihand 174487">
                  <a:extLst>
                    <a:ext uri="{FF2B5EF4-FFF2-40B4-BE49-F238E27FC236}">
                      <a16:creationId xmlns:a16="http://schemas.microsoft.com/office/drawing/2014/main" id="{259C0977-E407-4D3E-B2BB-A1083A125C3A}"/>
                    </a:ext>
                  </a:extLst>
                </p:cNvPr>
                <p:cNvPicPr/>
                <p:nvPr/>
              </p:nvPicPr>
              <p:blipFill>
                <a:blip r:embed="rId195"/>
                <a:stretch>
                  <a:fillRect/>
                </a:stretch>
              </p:blipFill>
              <p:spPr>
                <a:xfrm>
                  <a:off x="6314677" y="120931"/>
                  <a:ext cx="207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490" name="Freihand 174489">
                  <a:extLst>
                    <a:ext uri="{FF2B5EF4-FFF2-40B4-BE49-F238E27FC236}">
                      <a16:creationId xmlns:a16="http://schemas.microsoft.com/office/drawing/2014/main" id="{C140EA60-1681-4F76-87C9-46E26C33938E}"/>
                    </a:ext>
                  </a:extLst>
                </p14:cNvPr>
                <p14:cNvContentPartPr/>
                <p14:nvPr/>
              </p14:nvContentPartPr>
              <p14:xfrm>
                <a:off x="6795637" y="110491"/>
                <a:ext cx="143280" cy="69480"/>
              </p14:xfrm>
            </p:contentPart>
          </mc:Choice>
          <mc:Fallback>
            <p:pic>
              <p:nvPicPr>
                <p:cNvPr id="174490" name="Freihand 174489">
                  <a:extLst>
                    <a:ext uri="{FF2B5EF4-FFF2-40B4-BE49-F238E27FC236}">
                      <a16:creationId xmlns:a16="http://schemas.microsoft.com/office/drawing/2014/main" id="{C140EA60-1681-4F76-87C9-46E26C33938E}"/>
                    </a:ext>
                  </a:extLst>
                </p:cNvPr>
                <p:cNvPicPr/>
                <p:nvPr/>
              </p:nvPicPr>
              <p:blipFill>
                <a:blip r:embed="rId197"/>
                <a:stretch>
                  <a:fillRect/>
                </a:stretch>
              </p:blipFill>
              <p:spPr>
                <a:xfrm>
                  <a:off x="6791317" y="106171"/>
                  <a:ext cx="151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4491" name="Freihand 174490">
                  <a:extLst>
                    <a:ext uri="{FF2B5EF4-FFF2-40B4-BE49-F238E27FC236}">
                      <a16:creationId xmlns:a16="http://schemas.microsoft.com/office/drawing/2014/main" id="{7C466B43-B53A-4DFA-9A1A-6C988E17F73E}"/>
                    </a:ext>
                  </a:extLst>
                </p14:cNvPr>
                <p14:cNvContentPartPr/>
                <p14:nvPr/>
              </p14:nvContentPartPr>
              <p14:xfrm>
                <a:off x="6977797" y="132451"/>
                <a:ext cx="118800" cy="58320"/>
              </p14:xfrm>
            </p:contentPart>
          </mc:Choice>
          <mc:Fallback>
            <p:pic>
              <p:nvPicPr>
                <p:cNvPr id="174491" name="Freihand 174490">
                  <a:extLst>
                    <a:ext uri="{FF2B5EF4-FFF2-40B4-BE49-F238E27FC236}">
                      <a16:creationId xmlns:a16="http://schemas.microsoft.com/office/drawing/2014/main" id="{7C466B43-B53A-4DFA-9A1A-6C988E17F73E}"/>
                    </a:ext>
                  </a:extLst>
                </p:cNvPr>
                <p:cNvPicPr/>
                <p:nvPr/>
              </p:nvPicPr>
              <p:blipFill>
                <a:blip r:embed="rId199"/>
                <a:stretch>
                  <a:fillRect/>
                </a:stretch>
              </p:blipFill>
              <p:spPr>
                <a:xfrm>
                  <a:off x="6973477" y="128131"/>
                  <a:ext cx="127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492" name="Freihand 174491">
                  <a:extLst>
                    <a:ext uri="{FF2B5EF4-FFF2-40B4-BE49-F238E27FC236}">
                      <a16:creationId xmlns:a16="http://schemas.microsoft.com/office/drawing/2014/main" id="{45738CDF-DFC3-4EB8-B833-E806632FA3C0}"/>
                    </a:ext>
                  </a:extLst>
                </p14:cNvPr>
                <p14:cNvContentPartPr/>
                <p14:nvPr/>
              </p14:nvContentPartPr>
              <p14:xfrm>
                <a:off x="7097317" y="49651"/>
                <a:ext cx="133200" cy="125640"/>
              </p14:xfrm>
            </p:contentPart>
          </mc:Choice>
          <mc:Fallback>
            <p:pic>
              <p:nvPicPr>
                <p:cNvPr id="174492" name="Freihand 174491">
                  <a:extLst>
                    <a:ext uri="{FF2B5EF4-FFF2-40B4-BE49-F238E27FC236}">
                      <a16:creationId xmlns:a16="http://schemas.microsoft.com/office/drawing/2014/main" id="{45738CDF-DFC3-4EB8-B833-E806632FA3C0}"/>
                    </a:ext>
                  </a:extLst>
                </p:cNvPr>
                <p:cNvPicPr/>
                <p:nvPr/>
              </p:nvPicPr>
              <p:blipFill>
                <a:blip r:embed="rId201"/>
                <a:stretch>
                  <a:fillRect/>
                </a:stretch>
              </p:blipFill>
              <p:spPr>
                <a:xfrm>
                  <a:off x="7092997" y="45331"/>
                  <a:ext cx="141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493" name="Freihand 174492">
                  <a:extLst>
                    <a:ext uri="{FF2B5EF4-FFF2-40B4-BE49-F238E27FC236}">
                      <a16:creationId xmlns:a16="http://schemas.microsoft.com/office/drawing/2014/main" id="{3AEB04D1-BE4A-4700-ABD2-E6991E5D9E42}"/>
                    </a:ext>
                  </a:extLst>
                </p14:cNvPr>
                <p14:cNvContentPartPr/>
                <p14:nvPr/>
              </p14:nvContentPartPr>
              <p14:xfrm>
                <a:off x="7237717" y="87091"/>
                <a:ext cx="67320" cy="72000"/>
              </p14:xfrm>
            </p:contentPart>
          </mc:Choice>
          <mc:Fallback>
            <p:pic>
              <p:nvPicPr>
                <p:cNvPr id="174493" name="Freihand 174492">
                  <a:extLst>
                    <a:ext uri="{FF2B5EF4-FFF2-40B4-BE49-F238E27FC236}">
                      <a16:creationId xmlns:a16="http://schemas.microsoft.com/office/drawing/2014/main" id="{3AEB04D1-BE4A-4700-ABD2-E6991E5D9E42}"/>
                    </a:ext>
                  </a:extLst>
                </p:cNvPr>
                <p:cNvPicPr/>
                <p:nvPr/>
              </p:nvPicPr>
              <p:blipFill>
                <a:blip r:embed="rId203"/>
                <a:stretch>
                  <a:fillRect/>
                </a:stretch>
              </p:blipFill>
              <p:spPr>
                <a:xfrm>
                  <a:off x="7233397" y="82771"/>
                  <a:ext cx="75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494" name="Freihand 174493">
                  <a:extLst>
                    <a:ext uri="{FF2B5EF4-FFF2-40B4-BE49-F238E27FC236}">
                      <a16:creationId xmlns:a16="http://schemas.microsoft.com/office/drawing/2014/main" id="{4074249A-A948-454B-BF93-2AF93C192216}"/>
                    </a:ext>
                  </a:extLst>
                </p14:cNvPr>
                <p14:cNvContentPartPr/>
                <p14:nvPr/>
              </p14:nvContentPartPr>
              <p14:xfrm>
                <a:off x="7319437" y="34891"/>
                <a:ext cx="36360" cy="137160"/>
              </p14:xfrm>
            </p:contentPart>
          </mc:Choice>
          <mc:Fallback>
            <p:pic>
              <p:nvPicPr>
                <p:cNvPr id="174494" name="Freihand 174493">
                  <a:extLst>
                    <a:ext uri="{FF2B5EF4-FFF2-40B4-BE49-F238E27FC236}">
                      <a16:creationId xmlns:a16="http://schemas.microsoft.com/office/drawing/2014/main" id="{4074249A-A948-454B-BF93-2AF93C192216}"/>
                    </a:ext>
                  </a:extLst>
                </p:cNvPr>
                <p:cNvPicPr/>
                <p:nvPr/>
              </p:nvPicPr>
              <p:blipFill>
                <a:blip r:embed="rId205"/>
                <a:stretch>
                  <a:fillRect/>
                </a:stretch>
              </p:blipFill>
              <p:spPr>
                <a:xfrm>
                  <a:off x="7315117" y="30571"/>
                  <a:ext cx="45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495" name="Freihand 174494">
                  <a:extLst>
                    <a:ext uri="{FF2B5EF4-FFF2-40B4-BE49-F238E27FC236}">
                      <a16:creationId xmlns:a16="http://schemas.microsoft.com/office/drawing/2014/main" id="{2A87BD3E-0921-44D5-91C5-EFBEEB97245D}"/>
                    </a:ext>
                  </a:extLst>
                </p14:cNvPr>
                <p14:cNvContentPartPr/>
                <p14:nvPr/>
              </p14:nvContentPartPr>
              <p14:xfrm>
                <a:off x="7330957" y="78451"/>
                <a:ext cx="140400" cy="83160"/>
              </p14:xfrm>
            </p:contentPart>
          </mc:Choice>
          <mc:Fallback>
            <p:pic>
              <p:nvPicPr>
                <p:cNvPr id="174495" name="Freihand 174494">
                  <a:extLst>
                    <a:ext uri="{FF2B5EF4-FFF2-40B4-BE49-F238E27FC236}">
                      <a16:creationId xmlns:a16="http://schemas.microsoft.com/office/drawing/2014/main" id="{2A87BD3E-0921-44D5-91C5-EFBEEB97245D}"/>
                    </a:ext>
                  </a:extLst>
                </p:cNvPr>
                <p:cNvPicPr/>
                <p:nvPr/>
              </p:nvPicPr>
              <p:blipFill>
                <a:blip r:embed="rId207"/>
                <a:stretch>
                  <a:fillRect/>
                </a:stretch>
              </p:blipFill>
              <p:spPr>
                <a:xfrm>
                  <a:off x="7326637" y="74131"/>
                  <a:ext cx="149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496" name="Freihand 174495">
                  <a:extLst>
                    <a:ext uri="{FF2B5EF4-FFF2-40B4-BE49-F238E27FC236}">
                      <a16:creationId xmlns:a16="http://schemas.microsoft.com/office/drawing/2014/main" id="{53284DBC-3CF2-4730-8491-27E48DA9A54B}"/>
                    </a:ext>
                  </a:extLst>
                </p14:cNvPr>
                <p14:cNvContentPartPr/>
                <p14:nvPr/>
              </p14:nvContentPartPr>
              <p14:xfrm>
                <a:off x="7480357" y="67651"/>
                <a:ext cx="215640" cy="94680"/>
              </p14:xfrm>
            </p:contentPart>
          </mc:Choice>
          <mc:Fallback>
            <p:pic>
              <p:nvPicPr>
                <p:cNvPr id="174496" name="Freihand 174495">
                  <a:extLst>
                    <a:ext uri="{FF2B5EF4-FFF2-40B4-BE49-F238E27FC236}">
                      <a16:creationId xmlns:a16="http://schemas.microsoft.com/office/drawing/2014/main" id="{53284DBC-3CF2-4730-8491-27E48DA9A54B}"/>
                    </a:ext>
                  </a:extLst>
                </p:cNvPr>
                <p:cNvPicPr/>
                <p:nvPr/>
              </p:nvPicPr>
              <p:blipFill>
                <a:blip r:embed="rId209"/>
                <a:stretch>
                  <a:fillRect/>
                </a:stretch>
              </p:blipFill>
              <p:spPr>
                <a:xfrm>
                  <a:off x="7476037" y="63331"/>
                  <a:ext cx="224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497" name="Freihand 174496">
                  <a:extLst>
                    <a:ext uri="{FF2B5EF4-FFF2-40B4-BE49-F238E27FC236}">
                      <a16:creationId xmlns:a16="http://schemas.microsoft.com/office/drawing/2014/main" id="{ABCE6049-3594-4C08-A290-651A911FBB17}"/>
                    </a:ext>
                  </a:extLst>
                </p14:cNvPr>
                <p14:cNvContentPartPr/>
                <p14:nvPr/>
              </p14:nvContentPartPr>
              <p14:xfrm>
                <a:off x="7701397" y="63691"/>
                <a:ext cx="15120" cy="32400"/>
              </p14:xfrm>
            </p:contentPart>
          </mc:Choice>
          <mc:Fallback>
            <p:pic>
              <p:nvPicPr>
                <p:cNvPr id="174497" name="Freihand 174496">
                  <a:extLst>
                    <a:ext uri="{FF2B5EF4-FFF2-40B4-BE49-F238E27FC236}">
                      <a16:creationId xmlns:a16="http://schemas.microsoft.com/office/drawing/2014/main" id="{ABCE6049-3594-4C08-A290-651A911FBB17}"/>
                    </a:ext>
                  </a:extLst>
                </p:cNvPr>
                <p:cNvPicPr/>
                <p:nvPr/>
              </p:nvPicPr>
              <p:blipFill>
                <a:blip r:embed="rId211"/>
                <a:stretch>
                  <a:fillRect/>
                </a:stretch>
              </p:blipFill>
              <p:spPr>
                <a:xfrm>
                  <a:off x="7697077" y="59371"/>
                  <a:ext cx="23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498" name="Freihand 174497">
                  <a:extLst>
                    <a:ext uri="{FF2B5EF4-FFF2-40B4-BE49-F238E27FC236}">
                      <a16:creationId xmlns:a16="http://schemas.microsoft.com/office/drawing/2014/main" id="{1F75A0A8-F82F-429E-AD8A-62A57E542B4C}"/>
                    </a:ext>
                  </a:extLst>
                </p14:cNvPr>
                <p14:cNvContentPartPr/>
                <p14:nvPr/>
              </p14:nvContentPartPr>
              <p14:xfrm>
                <a:off x="7754677" y="111931"/>
                <a:ext cx="82440" cy="45360"/>
              </p14:xfrm>
            </p:contentPart>
          </mc:Choice>
          <mc:Fallback>
            <p:pic>
              <p:nvPicPr>
                <p:cNvPr id="174498" name="Freihand 174497">
                  <a:extLst>
                    <a:ext uri="{FF2B5EF4-FFF2-40B4-BE49-F238E27FC236}">
                      <a16:creationId xmlns:a16="http://schemas.microsoft.com/office/drawing/2014/main" id="{1F75A0A8-F82F-429E-AD8A-62A57E542B4C}"/>
                    </a:ext>
                  </a:extLst>
                </p:cNvPr>
                <p:cNvPicPr/>
                <p:nvPr/>
              </p:nvPicPr>
              <p:blipFill>
                <a:blip r:embed="rId213"/>
                <a:stretch>
                  <a:fillRect/>
                </a:stretch>
              </p:blipFill>
              <p:spPr>
                <a:xfrm>
                  <a:off x="7750357" y="107611"/>
                  <a:ext cx="91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499" name="Freihand 174498">
                  <a:extLst>
                    <a:ext uri="{FF2B5EF4-FFF2-40B4-BE49-F238E27FC236}">
                      <a16:creationId xmlns:a16="http://schemas.microsoft.com/office/drawing/2014/main" id="{16AB406F-C17A-462A-81B5-0F6B55054B08}"/>
                    </a:ext>
                  </a:extLst>
                </p14:cNvPr>
                <p14:cNvContentPartPr/>
                <p14:nvPr/>
              </p14:nvContentPartPr>
              <p14:xfrm>
                <a:off x="7820917" y="57211"/>
                <a:ext cx="158760" cy="88200"/>
              </p14:xfrm>
            </p:contentPart>
          </mc:Choice>
          <mc:Fallback>
            <p:pic>
              <p:nvPicPr>
                <p:cNvPr id="174499" name="Freihand 174498">
                  <a:extLst>
                    <a:ext uri="{FF2B5EF4-FFF2-40B4-BE49-F238E27FC236}">
                      <a16:creationId xmlns:a16="http://schemas.microsoft.com/office/drawing/2014/main" id="{16AB406F-C17A-462A-81B5-0F6B55054B08}"/>
                    </a:ext>
                  </a:extLst>
                </p:cNvPr>
                <p:cNvPicPr/>
                <p:nvPr/>
              </p:nvPicPr>
              <p:blipFill>
                <a:blip r:embed="rId215"/>
                <a:stretch>
                  <a:fillRect/>
                </a:stretch>
              </p:blipFill>
              <p:spPr>
                <a:xfrm>
                  <a:off x="7816597" y="52891"/>
                  <a:ext cx="167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500" name="Freihand 174499">
                  <a:extLst>
                    <a:ext uri="{FF2B5EF4-FFF2-40B4-BE49-F238E27FC236}">
                      <a16:creationId xmlns:a16="http://schemas.microsoft.com/office/drawing/2014/main" id="{12B1CADD-AE4D-4460-AF00-F40D2A2A5640}"/>
                    </a:ext>
                  </a:extLst>
                </p14:cNvPr>
                <p14:cNvContentPartPr/>
                <p14:nvPr/>
              </p14:nvContentPartPr>
              <p14:xfrm>
                <a:off x="7961677" y="21211"/>
                <a:ext cx="199800" cy="264240"/>
              </p14:xfrm>
            </p:contentPart>
          </mc:Choice>
          <mc:Fallback>
            <p:pic>
              <p:nvPicPr>
                <p:cNvPr id="174500" name="Freihand 174499">
                  <a:extLst>
                    <a:ext uri="{FF2B5EF4-FFF2-40B4-BE49-F238E27FC236}">
                      <a16:creationId xmlns:a16="http://schemas.microsoft.com/office/drawing/2014/main" id="{12B1CADD-AE4D-4460-AF00-F40D2A2A5640}"/>
                    </a:ext>
                  </a:extLst>
                </p:cNvPr>
                <p:cNvPicPr/>
                <p:nvPr/>
              </p:nvPicPr>
              <p:blipFill>
                <a:blip r:embed="rId217"/>
                <a:stretch>
                  <a:fillRect/>
                </a:stretch>
              </p:blipFill>
              <p:spPr>
                <a:xfrm>
                  <a:off x="7957357" y="16891"/>
                  <a:ext cx="208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501" name="Freihand 174500">
                  <a:extLst>
                    <a:ext uri="{FF2B5EF4-FFF2-40B4-BE49-F238E27FC236}">
                      <a16:creationId xmlns:a16="http://schemas.microsoft.com/office/drawing/2014/main" id="{F34A463F-706F-4787-8F10-6F93639DBD3E}"/>
                    </a:ext>
                  </a:extLst>
                </p14:cNvPr>
                <p14:cNvContentPartPr/>
                <p14:nvPr/>
              </p14:nvContentPartPr>
              <p14:xfrm>
                <a:off x="8306557" y="98251"/>
                <a:ext cx="151560" cy="80280"/>
              </p14:xfrm>
            </p:contentPart>
          </mc:Choice>
          <mc:Fallback>
            <p:pic>
              <p:nvPicPr>
                <p:cNvPr id="174501" name="Freihand 174500">
                  <a:extLst>
                    <a:ext uri="{FF2B5EF4-FFF2-40B4-BE49-F238E27FC236}">
                      <a16:creationId xmlns:a16="http://schemas.microsoft.com/office/drawing/2014/main" id="{F34A463F-706F-4787-8F10-6F93639DBD3E}"/>
                    </a:ext>
                  </a:extLst>
                </p:cNvPr>
                <p:cNvPicPr/>
                <p:nvPr/>
              </p:nvPicPr>
              <p:blipFill>
                <a:blip r:embed="rId219"/>
                <a:stretch>
                  <a:fillRect/>
                </a:stretch>
              </p:blipFill>
              <p:spPr>
                <a:xfrm>
                  <a:off x="8302237" y="93931"/>
                  <a:ext cx="160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502" name="Freihand 174501">
                  <a:extLst>
                    <a:ext uri="{FF2B5EF4-FFF2-40B4-BE49-F238E27FC236}">
                      <a16:creationId xmlns:a16="http://schemas.microsoft.com/office/drawing/2014/main" id="{480DF732-0D1C-4EF3-A04A-3F7E424A310C}"/>
                    </a:ext>
                  </a:extLst>
                </p14:cNvPr>
                <p14:cNvContentPartPr/>
                <p14:nvPr/>
              </p14:nvContentPartPr>
              <p14:xfrm>
                <a:off x="8417077" y="99331"/>
                <a:ext cx="120240" cy="88200"/>
              </p14:xfrm>
            </p:contentPart>
          </mc:Choice>
          <mc:Fallback>
            <p:pic>
              <p:nvPicPr>
                <p:cNvPr id="174502" name="Freihand 174501">
                  <a:extLst>
                    <a:ext uri="{FF2B5EF4-FFF2-40B4-BE49-F238E27FC236}">
                      <a16:creationId xmlns:a16="http://schemas.microsoft.com/office/drawing/2014/main" id="{480DF732-0D1C-4EF3-A04A-3F7E424A310C}"/>
                    </a:ext>
                  </a:extLst>
                </p:cNvPr>
                <p:cNvPicPr/>
                <p:nvPr/>
              </p:nvPicPr>
              <p:blipFill>
                <a:blip r:embed="rId221"/>
                <a:stretch>
                  <a:fillRect/>
                </a:stretch>
              </p:blipFill>
              <p:spPr>
                <a:xfrm>
                  <a:off x="8412757" y="95011"/>
                  <a:ext cx="128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503" name="Freihand 174502">
                  <a:extLst>
                    <a:ext uri="{FF2B5EF4-FFF2-40B4-BE49-F238E27FC236}">
                      <a16:creationId xmlns:a16="http://schemas.microsoft.com/office/drawing/2014/main" id="{980A3923-8A39-466C-BF22-00D409A33FCF}"/>
                    </a:ext>
                  </a:extLst>
                </p14:cNvPr>
                <p14:cNvContentPartPr/>
                <p14:nvPr/>
              </p14:nvContentPartPr>
              <p14:xfrm>
                <a:off x="8550277" y="103291"/>
                <a:ext cx="109080" cy="82800"/>
              </p14:xfrm>
            </p:contentPart>
          </mc:Choice>
          <mc:Fallback>
            <p:pic>
              <p:nvPicPr>
                <p:cNvPr id="174503" name="Freihand 174502">
                  <a:extLst>
                    <a:ext uri="{FF2B5EF4-FFF2-40B4-BE49-F238E27FC236}">
                      <a16:creationId xmlns:a16="http://schemas.microsoft.com/office/drawing/2014/main" id="{980A3923-8A39-466C-BF22-00D409A33FCF}"/>
                    </a:ext>
                  </a:extLst>
                </p:cNvPr>
                <p:cNvPicPr/>
                <p:nvPr/>
              </p:nvPicPr>
              <p:blipFill>
                <a:blip r:embed="rId223"/>
                <a:stretch>
                  <a:fillRect/>
                </a:stretch>
              </p:blipFill>
              <p:spPr>
                <a:xfrm>
                  <a:off x="8545957" y="98971"/>
                  <a:ext cx="117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504" name="Freihand 174503">
                  <a:extLst>
                    <a:ext uri="{FF2B5EF4-FFF2-40B4-BE49-F238E27FC236}">
                      <a16:creationId xmlns:a16="http://schemas.microsoft.com/office/drawing/2014/main" id="{43C38407-A854-42C4-B877-E78C97600372}"/>
                    </a:ext>
                  </a:extLst>
                </p14:cNvPr>
                <p14:cNvContentPartPr/>
                <p14:nvPr/>
              </p14:nvContentPartPr>
              <p14:xfrm>
                <a:off x="8667277" y="101131"/>
                <a:ext cx="99000" cy="68760"/>
              </p14:xfrm>
            </p:contentPart>
          </mc:Choice>
          <mc:Fallback>
            <p:pic>
              <p:nvPicPr>
                <p:cNvPr id="174504" name="Freihand 174503">
                  <a:extLst>
                    <a:ext uri="{FF2B5EF4-FFF2-40B4-BE49-F238E27FC236}">
                      <a16:creationId xmlns:a16="http://schemas.microsoft.com/office/drawing/2014/main" id="{43C38407-A854-42C4-B877-E78C97600372}"/>
                    </a:ext>
                  </a:extLst>
                </p:cNvPr>
                <p:cNvPicPr/>
                <p:nvPr/>
              </p:nvPicPr>
              <p:blipFill>
                <a:blip r:embed="rId225"/>
                <a:stretch>
                  <a:fillRect/>
                </a:stretch>
              </p:blipFill>
              <p:spPr>
                <a:xfrm>
                  <a:off x="8662957" y="96811"/>
                  <a:ext cx="107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505" name="Freihand 174504">
                  <a:extLst>
                    <a:ext uri="{FF2B5EF4-FFF2-40B4-BE49-F238E27FC236}">
                      <a16:creationId xmlns:a16="http://schemas.microsoft.com/office/drawing/2014/main" id="{ACC29AC1-4BC8-4B8B-B2E1-FED35A217FEF}"/>
                    </a:ext>
                  </a:extLst>
                </p14:cNvPr>
                <p14:cNvContentPartPr/>
                <p14:nvPr/>
              </p14:nvContentPartPr>
              <p14:xfrm>
                <a:off x="8764477" y="43171"/>
                <a:ext cx="145440" cy="127440"/>
              </p14:xfrm>
            </p:contentPart>
          </mc:Choice>
          <mc:Fallback>
            <p:pic>
              <p:nvPicPr>
                <p:cNvPr id="174505" name="Freihand 174504">
                  <a:extLst>
                    <a:ext uri="{FF2B5EF4-FFF2-40B4-BE49-F238E27FC236}">
                      <a16:creationId xmlns:a16="http://schemas.microsoft.com/office/drawing/2014/main" id="{ACC29AC1-4BC8-4B8B-B2E1-FED35A217FEF}"/>
                    </a:ext>
                  </a:extLst>
                </p:cNvPr>
                <p:cNvPicPr/>
                <p:nvPr/>
              </p:nvPicPr>
              <p:blipFill>
                <a:blip r:embed="rId227"/>
                <a:stretch>
                  <a:fillRect/>
                </a:stretch>
              </p:blipFill>
              <p:spPr>
                <a:xfrm>
                  <a:off x="8760157" y="38851"/>
                  <a:ext cx="154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482" name="Freihand 174481">
                  <a:extLst>
                    <a:ext uri="{FF2B5EF4-FFF2-40B4-BE49-F238E27FC236}">
                      <a16:creationId xmlns:a16="http://schemas.microsoft.com/office/drawing/2014/main" id="{85FB5D04-9831-405A-A29F-4189690002C0}"/>
                    </a:ext>
                  </a:extLst>
                </p14:cNvPr>
                <p14:cNvContentPartPr/>
                <p14:nvPr/>
              </p14:nvContentPartPr>
              <p14:xfrm>
                <a:off x="10171717" y="1514851"/>
                <a:ext cx="128160" cy="38520"/>
              </p14:xfrm>
            </p:contentPart>
          </mc:Choice>
          <mc:Fallback>
            <p:pic>
              <p:nvPicPr>
                <p:cNvPr id="174482" name="Freihand 174481">
                  <a:extLst>
                    <a:ext uri="{FF2B5EF4-FFF2-40B4-BE49-F238E27FC236}">
                      <a16:creationId xmlns:a16="http://schemas.microsoft.com/office/drawing/2014/main" id="{85FB5D04-9831-405A-A29F-4189690002C0}"/>
                    </a:ext>
                  </a:extLst>
                </p:cNvPr>
                <p:cNvPicPr/>
                <p:nvPr/>
              </p:nvPicPr>
              <p:blipFill>
                <a:blip r:embed="rId229"/>
                <a:stretch>
                  <a:fillRect/>
                </a:stretch>
              </p:blipFill>
              <p:spPr>
                <a:xfrm>
                  <a:off x="10167397" y="1510531"/>
                  <a:ext cx="136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483" name="Freihand 174482">
                  <a:extLst>
                    <a:ext uri="{FF2B5EF4-FFF2-40B4-BE49-F238E27FC236}">
                      <a16:creationId xmlns:a16="http://schemas.microsoft.com/office/drawing/2014/main" id="{D758EE72-FB8C-4580-9EAD-2B3F685D1597}"/>
                    </a:ext>
                  </a:extLst>
                </p14:cNvPr>
                <p14:cNvContentPartPr/>
                <p14:nvPr/>
              </p14:nvContentPartPr>
              <p14:xfrm>
                <a:off x="10371517" y="1374091"/>
                <a:ext cx="172080" cy="217080"/>
              </p14:xfrm>
            </p:contentPart>
          </mc:Choice>
          <mc:Fallback>
            <p:pic>
              <p:nvPicPr>
                <p:cNvPr id="174483" name="Freihand 174482">
                  <a:extLst>
                    <a:ext uri="{FF2B5EF4-FFF2-40B4-BE49-F238E27FC236}">
                      <a16:creationId xmlns:a16="http://schemas.microsoft.com/office/drawing/2014/main" id="{D758EE72-FB8C-4580-9EAD-2B3F685D1597}"/>
                    </a:ext>
                  </a:extLst>
                </p:cNvPr>
                <p:cNvPicPr/>
                <p:nvPr/>
              </p:nvPicPr>
              <p:blipFill>
                <a:blip r:embed="rId231"/>
                <a:stretch>
                  <a:fillRect/>
                </a:stretch>
              </p:blipFill>
              <p:spPr>
                <a:xfrm>
                  <a:off x="10367197" y="1369771"/>
                  <a:ext cx="180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00" name="Freihand 174099">
                  <a:extLst>
                    <a:ext uri="{FF2B5EF4-FFF2-40B4-BE49-F238E27FC236}">
                      <a16:creationId xmlns:a16="http://schemas.microsoft.com/office/drawing/2014/main" id="{504E6DD1-D611-4FD9-B4A7-900BD011928E}"/>
                    </a:ext>
                  </a:extLst>
                </p14:cNvPr>
                <p14:cNvContentPartPr/>
                <p14:nvPr/>
              </p14:nvContentPartPr>
              <p14:xfrm>
                <a:off x="5403877" y="1729411"/>
                <a:ext cx="1108800" cy="557640"/>
              </p14:xfrm>
            </p:contentPart>
          </mc:Choice>
          <mc:Fallback>
            <p:pic>
              <p:nvPicPr>
                <p:cNvPr id="174100" name="Freihand 174099">
                  <a:extLst>
                    <a:ext uri="{FF2B5EF4-FFF2-40B4-BE49-F238E27FC236}">
                      <a16:creationId xmlns:a16="http://schemas.microsoft.com/office/drawing/2014/main" id="{504E6DD1-D611-4FD9-B4A7-900BD011928E}"/>
                    </a:ext>
                  </a:extLst>
                </p:cNvPr>
                <p:cNvPicPr/>
                <p:nvPr/>
              </p:nvPicPr>
              <p:blipFill>
                <a:blip r:embed="rId233"/>
                <a:stretch>
                  <a:fillRect/>
                </a:stretch>
              </p:blipFill>
              <p:spPr>
                <a:xfrm>
                  <a:off x="5399557" y="1725091"/>
                  <a:ext cx="111744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05" name="Freihand 174104">
                  <a:extLst>
                    <a:ext uri="{FF2B5EF4-FFF2-40B4-BE49-F238E27FC236}">
                      <a16:creationId xmlns:a16="http://schemas.microsoft.com/office/drawing/2014/main" id="{6C11298D-EC38-46F3-9BC2-2B8E8B7ACC66}"/>
                    </a:ext>
                  </a:extLst>
                </p14:cNvPr>
                <p14:cNvContentPartPr/>
                <p14:nvPr/>
              </p14:nvContentPartPr>
              <p14:xfrm>
                <a:off x="6628597" y="2010211"/>
                <a:ext cx="132120" cy="153000"/>
              </p14:xfrm>
            </p:contentPart>
          </mc:Choice>
          <mc:Fallback>
            <p:pic>
              <p:nvPicPr>
                <p:cNvPr id="174105" name="Freihand 174104">
                  <a:extLst>
                    <a:ext uri="{FF2B5EF4-FFF2-40B4-BE49-F238E27FC236}">
                      <a16:creationId xmlns:a16="http://schemas.microsoft.com/office/drawing/2014/main" id="{6C11298D-EC38-46F3-9BC2-2B8E8B7ACC66}"/>
                    </a:ext>
                  </a:extLst>
                </p:cNvPr>
                <p:cNvPicPr/>
                <p:nvPr/>
              </p:nvPicPr>
              <p:blipFill>
                <a:blip r:embed="rId235"/>
                <a:stretch>
                  <a:fillRect/>
                </a:stretch>
              </p:blipFill>
              <p:spPr>
                <a:xfrm>
                  <a:off x="6624277" y="2005891"/>
                  <a:ext cx="140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06" name="Freihand 174105">
                  <a:extLst>
                    <a:ext uri="{FF2B5EF4-FFF2-40B4-BE49-F238E27FC236}">
                      <a16:creationId xmlns:a16="http://schemas.microsoft.com/office/drawing/2014/main" id="{6279126B-DAA9-44DA-98FA-1305ADCF7FA5}"/>
                    </a:ext>
                  </a:extLst>
                </p14:cNvPr>
                <p14:cNvContentPartPr/>
                <p14:nvPr/>
              </p14:nvContentPartPr>
              <p14:xfrm>
                <a:off x="6827317" y="1958011"/>
                <a:ext cx="91080" cy="122040"/>
              </p14:xfrm>
            </p:contentPart>
          </mc:Choice>
          <mc:Fallback>
            <p:pic>
              <p:nvPicPr>
                <p:cNvPr id="174106" name="Freihand 174105">
                  <a:extLst>
                    <a:ext uri="{FF2B5EF4-FFF2-40B4-BE49-F238E27FC236}">
                      <a16:creationId xmlns:a16="http://schemas.microsoft.com/office/drawing/2014/main" id="{6279126B-DAA9-44DA-98FA-1305ADCF7FA5}"/>
                    </a:ext>
                  </a:extLst>
                </p:cNvPr>
                <p:cNvPicPr/>
                <p:nvPr/>
              </p:nvPicPr>
              <p:blipFill>
                <a:blip r:embed="rId237"/>
                <a:stretch>
                  <a:fillRect/>
                </a:stretch>
              </p:blipFill>
              <p:spPr>
                <a:xfrm>
                  <a:off x="6822997" y="1953691"/>
                  <a:ext cx="99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09" name="Freihand 174108">
                  <a:extLst>
                    <a:ext uri="{FF2B5EF4-FFF2-40B4-BE49-F238E27FC236}">
                      <a16:creationId xmlns:a16="http://schemas.microsoft.com/office/drawing/2014/main" id="{A758776E-D304-4158-AE83-F90FD5CA5C4A}"/>
                    </a:ext>
                  </a:extLst>
                </p14:cNvPr>
                <p14:cNvContentPartPr/>
                <p14:nvPr/>
              </p14:nvContentPartPr>
              <p14:xfrm>
                <a:off x="6890677" y="2033251"/>
                <a:ext cx="32040" cy="88920"/>
              </p14:xfrm>
            </p:contentPart>
          </mc:Choice>
          <mc:Fallback>
            <p:pic>
              <p:nvPicPr>
                <p:cNvPr id="174109" name="Freihand 174108">
                  <a:extLst>
                    <a:ext uri="{FF2B5EF4-FFF2-40B4-BE49-F238E27FC236}">
                      <a16:creationId xmlns:a16="http://schemas.microsoft.com/office/drawing/2014/main" id="{A758776E-D304-4158-AE83-F90FD5CA5C4A}"/>
                    </a:ext>
                  </a:extLst>
                </p:cNvPr>
                <p:cNvPicPr/>
                <p:nvPr/>
              </p:nvPicPr>
              <p:blipFill>
                <a:blip r:embed="rId239"/>
                <a:stretch>
                  <a:fillRect/>
                </a:stretch>
              </p:blipFill>
              <p:spPr>
                <a:xfrm>
                  <a:off x="6886357" y="2028931"/>
                  <a:ext cx="4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17" name="Freihand 174116">
                  <a:extLst>
                    <a:ext uri="{FF2B5EF4-FFF2-40B4-BE49-F238E27FC236}">
                      <a16:creationId xmlns:a16="http://schemas.microsoft.com/office/drawing/2014/main" id="{89333787-007A-429F-9012-A07334381A29}"/>
                    </a:ext>
                  </a:extLst>
                </p14:cNvPr>
                <p14:cNvContentPartPr/>
                <p14:nvPr/>
              </p14:nvContentPartPr>
              <p14:xfrm>
                <a:off x="6963397" y="1943611"/>
                <a:ext cx="99000" cy="128160"/>
              </p14:xfrm>
            </p:contentPart>
          </mc:Choice>
          <mc:Fallback>
            <p:pic>
              <p:nvPicPr>
                <p:cNvPr id="174117" name="Freihand 174116">
                  <a:extLst>
                    <a:ext uri="{FF2B5EF4-FFF2-40B4-BE49-F238E27FC236}">
                      <a16:creationId xmlns:a16="http://schemas.microsoft.com/office/drawing/2014/main" id="{89333787-007A-429F-9012-A07334381A29}"/>
                    </a:ext>
                  </a:extLst>
                </p:cNvPr>
                <p:cNvPicPr/>
                <p:nvPr/>
              </p:nvPicPr>
              <p:blipFill>
                <a:blip r:embed="rId241"/>
                <a:stretch>
                  <a:fillRect/>
                </a:stretch>
              </p:blipFill>
              <p:spPr>
                <a:xfrm>
                  <a:off x="6959077" y="1939291"/>
                  <a:ext cx="107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24" name="Freihand 174123">
                  <a:extLst>
                    <a:ext uri="{FF2B5EF4-FFF2-40B4-BE49-F238E27FC236}">
                      <a16:creationId xmlns:a16="http://schemas.microsoft.com/office/drawing/2014/main" id="{3AE1AE70-2354-4293-9EF3-83CD42F195A0}"/>
                    </a:ext>
                  </a:extLst>
                </p14:cNvPr>
                <p14:cNvContentPartPr/>
                <p14:nvPr/>
              </p14:nvContentPartPr>
              <p14:xfrm>
                <a:off x="7102717" y="2027851"/>
                <a:ext cx="35280" cy="81000"/>
              </p14:xfrm>
            </p:contentPart>
          </mc:Choice>
          <mc:Fallback>
            <p:pic>
              <p:nvPicPr>
                <p:cNvPr id="174124" name="Freihand 174123">
                  <a:extLst>
                    <a:ext uri="{FF2B5EF4-FFF2-40B4-BE49-F238E27FC236}">
                      <a16:creationId xmlns:a16="http://schemas.microsoft.com/office/drawing/2014/main" id="{3AE1AE70-2354-4293-9EF3-83CD42F195A0}"/>
                    </a:ext>
                  </a:extLst>
                </p:cNvPr>
                <p:cNvPicPr/>
                <p:nvPr/>
              </p:nvPicPr>
              <p:blipFill>
                <a:blip r:embed="rId243"/>
                <a:stretch>
                  <a:fillRect/>
                </a:stretch>
              </p:blipFill>
              <p:spPr>
                <a:xfrm>
                  <a:off x="7098397" y="2023531"/>
                  <a:ext cx="43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133" name="Freihand 174132">
                  <a:extLst>
                    <a:ext uri="{FF2B5EF4-FFF2-40B4-BE49-F238E27FC236}">
                      <a16:creationId xmlns:a16="http://schemas.microsoft.com/office/drawing/2014/main" id="{11695570-1D31-4AAB-A102-B0A6660CD1AF}"/>
                    </a:ext>
                  </a:extLst>
                </p14:cNvPr>
                <p14:cNvContentPartPr/>
                <p14:nvPr/>
              </p14:nvContentPartPr>
              <p14:xfrm>
                <a:off x="7182277" y="1873771"/>
                <a:ext cx="96120" cy="182160"/>
              </p14:xfrm>
            </p:contentPart>
          </mc:Choice>
          <mc:Fallback>
            <p:pic>
              <p:nvPicPr>
                <p:cNvPr id="174133" name="Freihand 174132">
                  <a:extLst>
                    <a:ext uri="{FF2B5EF4-FFF2-40B4-BE49-F238E27FC236}">
                      <a16:creationId xmlns:a16="http://schemas.microsoft.com/office/drawing/2014/main" id="{11695570-1D31-4AAB-A102-B0A6660CD1AF}"/>
                    </a:ext>
                  </a:extLst>
                </p:cNvPr>
                <p:cNvPicPr/>
                <p:nvPr/>
              </p:nvPicPr>
              <p:blipFill>
                <a:blip r:embed="rId245"/>
                <a:stretch>
                  <a:fillRect/>
                </a:stretch>
              </p:blipFill>
              <p:spPr>
                <a:xfrm>
                  <a:off x="7177957" y="1869451"/>
                  <a:ext cx="104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149" name="Freihand 174148">
                  <a:extLst>
                    <a:ext uri="{FF2B5EF4-FFF2-40B4-BE49-F238E27FC236}">
                      <a16:creationId xmlns:a16="http://schemas.microsoft.com/office/drawing/2014/main" id="{9BF9B690-8CD9-4EA3-96C2-BE23B35C752A}"/>
                    </a:ext>
                  </a:extLst>
                </p14:cNvPr>
                <p14:cNvContentPartPr/>
                <p14:nvPr/>
              </p14:nvContentPartPr>
              <p14:xfrm>
                <a:off x="7312957" y="1879171"/>
                <a:ext cx="126360" cy="135720"/>
              </p14:xfrm>
            </p:contentPart>
          </mc:Choice>
          <mc:Fallback>
            <p:pic>
              <p:nvPicPr>
                <p:cNvPr id="174149" name="Freihand 174148">
                  <a:extLst>
                    <a:ext uri="{FF2B5EF4-FFF2-40B4-BE49-F238E27FC236}">
                      <a16:creationId xmlns:a16="http://schemas.microsoft.com/office/drawing/2014/main" id="{9BF9B690-8CD9-4EA3-96C2-BE23B35C752A}"/>
                    </a:ext>
                  </a:extLst>
                </p:cNvPr>
                <p:cNvPicPr/>
                <p:nvPr/>
              </p:nvPicPr>
              <p:blipFill>
                <a:blip r:embed="rId247"/>
                <a:stretch>
                  <a:fillRect/>
                </a:stretch>
              </p:blipFill>
              <p:spPr>
                <a:xfrm>
                  <a:off x="7308637" y="1874851"/>
                  <a:ext cx="135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157" name="Freihand 174156">
                  <a:extLst>
                    <a:ext uri="{FF2B5EF4-FFF2-40B4-BE49-F238E27FC236}">
                      <a16:creationId xmlns:a16="http://schemas.microsoft.com/office/drawing/2014/main" id="{CEA80331-EEC3-4786-B362-F3001627DA35}"/>
                    </a:ext>
                  </a:extLst>
                </p14:cNvPr>
                <p14:cNvContentPartPr/>
                <p14:nvPr/>
              </p14:nvContentPartPr>
              <p14:xfrm>
                <a:off x="7535077" y="1893931"/>
                <a:ext cx="156600" cy="36360"/>
              </p14:xfrm>
            </p:contentPart>
          </mc:Choice>
          <mc:Fallback>
            <p:pic>
              <p:nvPicPr>
                <p:cNvPr id="174157" name="Freihand 174156">
                  <a:extLst>
                    <a:ext uri="{FF2B5EF4-FFF2-40B4-BE49-F238E27FC236}">
                      <a16:creationId xmlns:a16="http://schemas.microsoft.com/office/drawing/2014/main" id="{CEA80331-EEC3-4786-B362-F3001627DA35}"/>
                    </a:ext>
                  </a:extLst>
                </p:cNvPr>
                <p:cNvPicPr/>
                <p:nvPr/>
              </p:nvPicPr>
              <p:blipFill>
                <a:blip r:embed="rId249"/>
                <a:stretch>
                  <a:fillRect/>
                </a:stretch>
              </p:blipFill>
              <p:spPr>
                <a:xfrm>
                  <a:off x="7530757" y="1889611"/>
                  <a:ext cx="165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160" name="Freihand 174159">
                  <a:extLst>
                    <a:ext uri="{FF2B5EF4-FFF2-40B4-BE49-F238E27FC236}">
                      <a16:creationId xmlns:a16="http://schemas.microsoft.com/office/drawing/2014/main" id="{0E74FC1C-A535-480A-9AEC-05D395F2C94B}"/>
                    </a:ext>
                  </a:extLst>
                </p14:cNvPr>
                <p14:cNvContentPartPr/>
                <p14:nvPr/>
              </p14:nvContentPartPr>
              <p14:xfrm>
                <a:off x="7717957" y="1807171"/>
                <a:ext cx="110520" cy="114840"/>
              </p14:xfrm>
            </p:contentPart>
          </mc:Choice>
          <mc:Fallback>
            <p:pic>
              <p:nvPicPr>
                <p:cNvPr id="174160" name="Freihand 174159">
                  <a:extLst>
                    <a:ext uri="{FF2B5EF4-FFF2-40B4-BE49-F238E27FC236}">
                      <a16:creationId xmlns:a16="http://schemas.microsoft.com/office/drawing/2014/main" id="{0E74FC1C-A535-480A-9AEC-05D395F2C94B}"/>
                    </a:ext>
                  </a:extLst>
                </p:cNvPr>
                <p:cNvPicPr/>
                <p:nvPr/>
              </p:nvPicPr>
              <p:blipFill>
                <a:blip r:embed="rId251"/>
                <a:stretch>
                  <a:fillRect/>
                </a:stretch>
              </p:blipFill>
              <p:spPr>
                <a:xfrm>
                  <a:off x="7713637" y="1802851"/>
                  <a:ext cx="119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175" name="Freihand 174174">
                  <a:extLst>
                    <a:ext uri="{FF2B5EF4-FFF2-40B4-BE49-F238E27FC236}">
                      <a16:creationId xmlns:a16="http://schemas.microsoft.com/office/drawing/2014/main" id="{DA3D077B-F8DD-47CF-82E6-15458893EBCF}"/>
                    </a:ext>
                  </a:extLst>
                </p14:cNvPr>
                <p14:cNvContentPartPr/>
                <p14:nvPr/>
              </p14:nvContentPartPr>
              <p14:xfrm>
                <a:off x="7857997" y="1783411"/>
                <a:ext cx="107640" cy="123840"/>
              </p14:xfrm>
            </p:contentPart>
          </mc:Choice>
          <mc:Fallback>
            <p:pic>
              <p:nvPicPr>
                <p:cNvPr id="174175" name="Freihand 174174">
                  <a:extLst>
                    <a:ext uri="{FF2B5EF4-FFF2-40B4-BE49-F238E27FC236}">
                      <a16:creationId xmlns:a16="http://schemas.microsoft.com/office/drawing/2014/main" id="{DA3D077B-F8DD-47CF-82E6-15458893EBCF}"/>
                    </a:ext>
                  </a:extLst>
                </p:cNvPr>
                <p:cNvPicPr/>
                <p:nvPr/>
              </p:nvPicPr>
              <p:blipFill>
                <a:blip r:embed="rId253"/>
                <a:stretch>
                  <a:fillRect/>
                </a:stretch>
              </p:blipFill>
              <p:spPr>
                <a:xfrm>
                  <a:off x="7853677" y="1779091"/>
                  <a:ext cx="11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180" name="Freihand 174179">
                  <a:extLst>
                    <a:ext uri="{FF2B5EF4-FFF2-40B4-BE49-F238E27FC236}">
                      <a16:creationId xmlns:a16="http://schemas.microsoft.com/office/drawing/2014/main" id="{8ED39A15-16B4-40E1-B40F-1A744A04A806}"/>
                    </a:ext>
                  </a:extLst>
                </p14:cNvPr>
                <p14:cNvContentPartPr/>
                <p14:nvPr/>
              </p14:nvContentPartPr>
              <p14:xfrm>
                <a:off x="8002717" y="1713211"/>
                <a:ext cx="104760" cy="166680"/>
              </p14:xfrm>
            </p:contentPart>
          </mc:Choice>
          <mc:Fallback>
            <p:pic>
              <p:nvPicPr>
                <p:cNvPr id="174180" name="Freihand 174179">
                  <a:extLst>
                    <a:ext uri="{FF2B5EF4-FFF2-40B4-BE49-F238E27FC236}">
                      <a16:creationId xmlns:a16="http://schemas.microsoft.com/office/drawing/2014/main" id="{8ED39A15-16B4-40E1-B40F-1A744A04A806}"/>
                    </a:ext>
                  </a:extLst>
                </p:cNvPr>
                <p:cNvPicPr/>
                <p:nvPr/>
              </p:nvPicPr>
              <p:blipFill>
                <a:blip r:embed="rId255"/>
                <a:stretch>
                  <a:fillRect/>
                </a:stretch>
              </p:blipFill>
              <p:spPr>
                <a:xfrm>
                  <a:off x="7998397" y="1708891"/>
                  <a:ext cx="113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4181" name="Freihand 174180">
                  <a:extLst>
                    <a:ext uri="{FF2B5EF4-FFF2-40B4-BE49-F238E27FC236}">
                      <a16:creationId xmlns:a16="http://schemas.microsoft.com/office/drawing/2014/main" id="{0CCEABAA-EF69-4956-84C5-701B7A20BCC0}"/>
                    </a:ext>
                  </a:extLst>
                </p14:cNvPr>
                <p14:cNvContentPartPr/>
                <p14:nvPr/>
              </p14:nvContentPartPr>
              <p14:xfrm>
                <a:off x="8150677" y="1824811"/>
                <a:ext cx="40680" cy="45000"/>
              </p14:xfrm>
            </p:contentPart>
          </mc:Choice>
          <mc:Fallback>
            <p:pic>
              <p:nvPicPr>
                <p:cNvPr id="174181" name="Freihand 174180">
                  <a:extLst>
                    <a:ext uri="{FF2B5EF4-FFF2-40B4-BE49-F238E27FC236}">
                      <a16:creationId xmlns:a16="http://schemas.microsoft.com/office/drawing/2014/main" id="{0CCEABAA-EF69-4956-84C5-701B7A20BCC0}"/>
                    </a:ext>
                  </a:extLst>
                </p:cNvPr>
                <p:cNvPicPr/>
                <p:nvPr/>
              </p:nvPicPr>
              <p:blipFill>
                <a:blip r:embed="rId257"/>
                <a:stretch>
                  <a:fillRect/>
                </a:stretch>
              </p:blipFill>
              <p:spPr>
                <a:xfrm>
                  <a:off x="8146357" y="1820491"/>
                  <a:ext cx="49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184" name="Freihand 174183">
                  <a:extLst>
                    <a:ext uri="{FF2B5EF4-FFF2-40B4-BE49-F238E27FC236}">
                      <a16:creationId xmlns:a16="http://schemas.microsoft.com/office/drawing/2014/main" id="{048B171A-8ADF-4B74-9021-EE0791124FF8}"/>
                    </a:ext>
                  </a:extLst>
                </p14:cNvPr>
                <p14:cNvContentPartPr/>
                <p14:nvPr/>
              </p14:nvContentPartPr>
              <p14:xfrm>
                <a:off x="8190637" y="1654171"/>
                <a:ext cx="120240" cy="166320"/>
              </p14:xfrm>
            </p:contentPart>
          </mc:Choice>
          <mc:Fallback>
            <p:pic>
              <p:nvPicPr>
                <p:cNvPr id="174184" name="Freihand 174183">
                  <a:extLst>
                    <a:ext uri="{FF2B5EF4-FFF2-40B4-BE49-F238E27FC236}">
                      <a16:creationId xmlns:a16="http://schemas.microsoft.com/office/drawing/2014/main" id="{048B171A-8ADF-4B74-9021-EE0791124FF8}"/>
                    </a:ext>
                  </a:extLst>
                </p:cNvPr>
                <p:cNvPicPr/>
                <p:nvPr/>
              </p:nvPicPr>
              <p:blipFill>
                <a:blip r:embed="rId259"/>
                <a:stretch>
                  <a:fillRect/>
                </a:stretch>
              </p:blipFill>
              <p:spPr>
                <a:xfrm>
                  <a:off x="8186317" y="1649851"/>
                  <a:ext cx="128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185" name="Freihand 174184">
                  <a:extLst>
                    <a:ext uri="{FF2B5EF4-FFF2-40B4-BE49-F238E27FC236}">
                      <a16:creationId xmlns:a16="http://schemas.microsoft.com/office/drawing/2014/main" id="{13B2D0DE-1440-47A9-8FE9-C3B5C15A6AA5}"/>
                    </a:ext>
                  </a:extLst>
                </p14:cNvPr>
                <p14:cNvContentPartPr/>
                <p14:nvPr/>
              </p14:nvContentPartPr>
              <p14:xfrm>
                <a:off x="8320597" y="1621411"/>
                <a:ext cx="167040" cy="172440"/>
              </p14:xfrm>
            </p:contentPart>
          </mc:Choice>
          <mc:Fallback>
            <p:pic>
              <p:nvPicPr>
                <p:cNvPr id="174185" name="Freihand 174184">
                  <a:extLst>
                    <a:ext uri="{FF2B5EF4-FFF2-40B4-BE49-F238E27FC236}">
                      <a16:creationId xmlns:a16="http://schemas.microsoft.com/office/drawing/2014/main" id="{13B2D0DE-1440-47A9-8FE9-C3B5C15A6AA5}"/>
                    </a:ext>
                  </a:extLst>
                </p:cNvPr>
                <p:cNvPicPr/>
                <p:nvPr/>
              </p:nvPicPr>
              <p:blipFill>
                <a:blip r:embed="rId261"/>
                <a:stretch>
                  <a:fillRect/>
                </a:stretch>
              </p:blipFill>
              <p:spPr>
                <a:xfrm>
                  <a:off x="8316277" y="1617091"/>
                  <a:ext cx="175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4197" name="Freihand 174196">
                  <a:extLst>
                    <a:ext uri="{FF2B5EF4-FFF2-40B4-BE49-F238E27FC236}">
                      <a16:creationId xmlns:a16="http://schemas.microsoft.com/office/drawing/2014/main" id="{22C08449-D841-48E0-8253-7BBB4EA4E01D}"/>
                    </a:ext>
                  </a:extLst>
                </p14:cNvPr>
                <p14:cNvContentPartPr/>
                <p14:nvPr/>
              </p14:nvContentPartPr>
              <p14:xfrm>
                <a:off x="6586477" y="1873051"/>
                <a:ext cx="1987920" cy="448920"/>
              </p14:xfrm>
            </p:contentPart>
          </mc:Choice>
          <mc:Fallback>
            <p:pic>
              <p:nvPicPr>
                <p:cNvPr id="174197" name="Freihand 174196">
                  <a:extLst>
                    <a:ext uri="{FF2B5EF4-FFF2-40B4-BE49-F238E27FC236}">
                      <a16:creationId xmlns:a16="http://schemas.microsoft.com/office/drawing/2014/main" id="{22C08449-D841-48E0-8253-7BBB4EA4E01D}"/>
                    </a:ext>
                  </a:extLst>
                </p:cNvPr>
                <p:cNvPicPr/>
                <p:nvPr/>
              </p:nvPicPr>
              <p:blipFill>
                <a:blip r:embed="rId263"/>
                <a:stretch>
                  <a:fillRect/>
                </a:stretch>
              </p:blipFill>
              <p:spPr>
                <a:xfrm>
                  <a:off x="6582157" y="1868731"/>
                  <a:ext cx="199656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207" name="Freihand 174206">
                  <a:extLst>
                    <a:ext uri="{FF2B5EF4-FFF2-40B4-BE49-F238E27FC236}">
                      <a16:creationId xmlns:a16="http://schemas.microsoft.com/office/drawing/2014/main" id="{4350BBBD-FDD7-4595-925D-B4536CC67D28}"/>
                    </a:ext>
                  </a:extLst>
                </p14:cNvPr>
                <p14:cNvContentPartPr/>
                <p14:nvPr/>
              </p14:nvContentPartPr>
              <p14:xfrm>
                <a:off x="8305477" y="1611691"/>
                <a:ext cx="65880" cy="36720"/>
              </p14:xfrm>
            </p:contentPart>
          </mc:Choice>
          <mc:Fallback>
            <p:pic>
              <p:nvPicPr>
                <p:cNvPr id="174207" name="Freihand 174206">
                  <a:extLst>
                    <a:ext uri="{FF2B5EF4-FFF2-40B4-BE49-F238E27FC236}">
                      <a16:creationId xmlns:a16="http://schemas.microsoft.com/office/drawing/2014/main" id="{4350BBBD-FDD7-4595-925D-B4536CC67D28}"/>
                    </a:ext>
                  </a:extLst>
                </p:cNvPr>
                <p:cNvPicPr/>
                <p:nvPr/>
              </p:nvPicPr>
              <p:blipFill>
                <a:blip r:embed="rId265"/>
                <a:stretch>
                  <a:fillRect/>
                </a:stretch>
              </p:blipFill>
              <p:spPr>
                <a:xfrm>
                  <a:off x="8301157" y="1607371"/>
                  <a:ext cx="74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211" name="Freihand 174210">
                  <a:extLst>
                    <a:ext uri="{FF2B5EF4-FFF2-40B4-BE49-F238E27FC236}">
                      <a16:creationId xmlns:a16="http://schemas.microsoft.com/office/drawing/2014/main" id="{2CF85AE4-55EF-4058-A01C-79DE819045B2}"/>
                    </a:ext>
                  </a:extLst>
                </p14:cNvPr>
                <p14:cNvContentPartPr/>
                <p14:nvPr/>
              </p14:nvContentPartPr>
              <p14:xfrm>
                <a:off x="7311517" y="2190571"/>
                <a:ext cx="140400" cy="144360"/>
              </p14:xfrm>
            </p:contentPart>
          </mc:Choice>
          <mc:Fallback>
            <p:pic>
              <p:nvPicPr>
                <p:cNvPr id="174211" name="Freihand 174210">
                  <a:extLst>
                    <a:ext uri="{FF2B5EF4-FFF2-40B4-BE49-F238E27FC236}">
                      <a16:creationId xmlns:a16="http://schemas.microsoft.com/office/drawing/2014/main" id="{2CF85AE4-55EF-4058-A01C-79DE819045B2}"/>
                    </a:ext>
                  </a:extLst>
                </p:cNvPr>
                <p:cNvPicPr/>
                <p:nvPr/>
              </p:nvPicPr>
              <p:blipFill>
                <a:blip r:embed="rId267"/>
                <a:stretch>
                  <a:fillRect/>
                </a:stretch>
              </p:blipFill>
              <p:spPr>
                <a:xfrm>
                  <a:off x="7307197" y="2186251"/>
                  <a:ext cx="149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221" name="Freihand 174220">
                  <a:extLst>
                    <a:ext uri="{FF2B5EF4-FFF2-40B4-BE49-F238E27FC236}">
                      <a16:creationId xmlns:a16="http://schemas.microsoft.com/office/drawing/2014/main" id="{91D8ED8F-69BF-49B8-9F3E-CCA8B66203DD}"/>
                    </a:ext>
                  </a:extLst>
                </p14:cNvPr>
                <p14:cNvContentPartPr/>
                <p14:nvPr/>
              </p14:nvContentPartPr>
              <p14:xfrm>
                <a:off x="7471717" y="2219731"/>
                <a:ext cx="91800" cy="101520"/>
              </p14:xfrm>
            </p:contentPart>
          </mc:Choice>
          <mc:Fallback>
            <p:pic>
              <p:nvPicPr>
                <p:cNvPr id="174221" name="Freihand 174220">
                  <a:extLst>
                    <a:ext uri="{FF2B5EF4-FFF2-40B4-BE49-F238E27FC236}">
                      <a16:creationId xmlns:a16="http://schemas.microsoft.com/office/drawing/2014/main" id="{91D8ED8F-69BF-49B8-9F3E-CCA8B66203DD}"/>
                    </a:ext>
                  </a:extLst>
                </p:cNvPr>
                <p:cNvPicPr/>
                <p:nvPr/>
              </p:nvPicPr>
              <p:blipFill>
                <a:blip r:embed="rId269"/>
                <a:stretch>
                  <a:fillRect/>
                </a:stretch>
              </p:blipFill>
              <p:spPr>
                <a:xfrm>
                  <a:off x="7467397" y="2215411"/>
                  <a:ext cx="100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257" name="Freihand 174256">
                  <a:extLst>
                    <a:ext uri="{FF2B5EF4-FFF2-40B4-BE49-F238E27FC236}">
                      <a16:creationId xmlns:a16="http://schemas.microsoft.com/office/drawing/2014/main" id="{37C1C23D-8A77-49EE-8375-4AAC0BAC9D05}"/>
                    </a:ext>
                  </a:extLst>
                </p14:cNvPr>
                <p14:cNvContentPartPr/>
                <p14:nvPr/>
              </p14:nvContentPartPr>
              <p14:xfrm>
                <a:off x="7593037" y="2146291"/>
                <a:ext cx="99360" cy="159840"/>
              </p14:xfrm>
            </p:contentPart>
          </mc:Choice>
          <mc:Fallback>
            <p:pic>
              <p:nvPicPr>
                <p:cNvPr id="174257" name="Freihand 174256">
                  <a:extLst>
                    <a:ext uri="{FF2B5EF4-FFF2-40B4-BE49-F238E27FC236}">
                      <a16:creationId xmlns:a16="http://schemas.microsoft.com/office/drawing/2014/main" id="{37C1C23D-8A77-49EE-8375-4AAC0BAC9D05}"/>
                    </a:ext>
                  </a:extLst>
                </p:cNvPr>
                <p:cNvPicPr/>
                <p:nvPr/>
              </p:nvPicPr>
              <p:blipFill>
                <a:blip r:embed="rId271"/>
                <a:stretch>
                  <a:fillRect/>
                </a:stretch>
              </p:blipFill>
              <p:spPr>
                <a:xfrm>
                  <a:off x="7588717" y="2141971"/>
                  <a:ext cx="108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260" name="Freihand 174259">
                  <a:extLst>
                    <a:ext uri="{FF2B5EF4-FFF2-40B4-BE49-F238E27FC236}">
                      <a16:creationId xmlns:a16="http://schemas.microsoft.com/office/drawing/2014/main" id="{D31D9F5B-16BB-4D30-AB6D-3960920042E2}"/>
                    </a:ext>
                  </a:extLst>
                </p14:cNvPr>
                <p14:cNvContentPartPr/>
                <p14:nvPr/>
              </p14:nvContentPartPr>
              <p14:xfrm>
                <a:off x="7734157" y="2238811"/>
                <a:ext cx="16560" cy="63000"/>
              </p14:xfrm>
            </p:contentPart>
          </mc:Choice>
          <mc:Fallback>
            <p:pic>
              <p:nvPicPr>
                <p:cNvPr id="174260" name="Freihand 174259">
                  <a:extLst>
                    <a:ext uri="{FF2B5EF4-FFF2-40B4-BE49-F238E27FC236}">
                      <a16:creationId xmlns:a16="http://schemas.microsoft.com/office/drawing/2014/main" id="{D31D9F5B-16BB-4D30-AB6D-3960920042E2}"/>
                    </a:ext>
                  </a:extLst>
                </p:cNvPr>
                <p:cNvPicPr/>
                <p:nvPr/>
              </p:nvPicPr>
              <p:blipFill>
                <a:blip r:embed="rId273"/>
                <a:stretch>
                  <a:fillRect/>
                </a:stretch>
              </p:blipFill>
              <p:spPr>
                <a:xfrm>
                  <a:off x="7729837" y="2234491"/>
                  <a:ext cx="2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267" name="Freihand 174266">
                  <a:extLst>
                    <a:ext uri="{FF2B5EF4-FFF2-40B4-BE49-F238E27FC236}">
                      <a16:creationId xmlns:a16="http://schemas.microsoft.com/office/drawing/2014/main" id="{435B7B8B-27E2-42DB-9BBD-E3D38F5B8308}"/>
                    </a:ext>
                  </a:extLst>
                </p14:cNvPr>
                <p14:cNvContentPartPr/>
                <p14:nvPr/>
              </p14:nvContentPartPr>
              <p14:xfrm>
                <a:off x="7779157" y="2093371"/>
                <a:ext cx="108720" cy="150480"/>
              </p14:xfrm>
            </p:contentPart>
          </mc:Choice>
          <mc:Fallback>
            <p:pic>
              <p:nvPicPr>
                <p:cNvPr id="174267" name="Freihand 174266">
                  <a:extLst>
                    <a:ext uri="{FF2B5EF4-FFF2-40B4-BE49-F238E27FC236}">
                      <a16:creationId xmlns:a16="http://schemas.microsoft.com/office/drawing/2014/main" id="{435B7B8B-27E2-42DB-9BBD-E3D38F5B8308}"/>
                    </a:ext>
                  </a:extLst>
                </p:cNvPr>
                <p:cNvPicPr/>
                <p:nvPr/>
              </p:nvPicPr>
              <p:blipFill>
                <a:blip r:embed="rId275"/>
                <a:stretch>
                  <a:fillRect/>
                </a:stretch>
              </p:blipFill>
              <p:spPr>
                <a:xfrm>
                  <a:off x="7774837" y="2089051"/>
                  <a:ext cx="117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464" name="Freihand 174463">
                  <a:extLst>
                    <a:ext uri="{FF2B5EF4-FFF2-40B4-BE49-F238E27FC236}">
                      <a16:creationId xmlns:a16="http://schemas.microsoft.com/office/drawing/2014/main" id="{AA5006FB-C9BC-4088-9BE9-D6C81D754BBD}"/>
                    </a:ext>
                  </a:extLst>
                </p14:cNvPr>
                <p14:cNvContentPartPr/>
                <p14:nvPr/>
              </p14:nvContentPartPr>
              <p14:xfrm>
                <a:off x="7963837" y="2050891"/>
                <a:ext cx="81360" cy="144720"/>
              </p14:xfrm>
            </p:contentPart>
          </mc:Choice>
          <mc:Fallback>
            <p:pic>
              <p:nvPicPr>
                <p:cNvPr id="174464" name="Freihand 174463">
                  <a:extLst>
                    <a:ext uri="{FF2B5EF4-FFF2-40B4-BE49-F238E27FC236}">
                      <a16:creationId xmlns:a16="http://schemas.microsoft.com/office/drawing/2014/main" id="{AA5006FB-C9BC-4088-9BE9-D6C81D754BBD}"/>
                    </a:ext>
                  </a:extLst>
                </p:cNvPr>
                <p:cNvPicPr/>
                <p:nvPr/>
              </p:nvPicPr>
              <p:blipFill>
                <a:blip r:embed="rId277"/>
                <a:stretch>
                  <a:fillRect/>
                </a:stretch>
              </p:blipFill>
              <p:spPr>
                <a:xfrm>
                  <a:off x="7959517" y="2046571"/>
                  <a:ext cx="90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465" name="Freihand 174464">
                  <a:extLst>
                    <a:ext uri="{FF2B5EF4-FFF2-40B4-BE49-F238E27FC236}">
                      <a16:creationId xmlns:a16="http://schemas.microsoft.com/office/drawing/2014/main" id="{62A2A76B-662B-40A8-805B-5EAA864C86FB}"/>
                    </a:ext>
                  </a:extLst>
                </p14:cNvPr>
                <p14:cNvContentPartPr/>
                <p14:nvPr/>
              </p14:nvContentPartPr>
              <p14:xfrm>
                <a:off x="7977517" y="2100571"/>
                <a:ext cx="145080" cy="57240"/>
              </p14:xfrm>
            </p:contentPart>
          </mc:Choice>
          <mc:Fallback>
            <p:pic>
              <p:nvPicPr>
                <p:cNvPr id="174465" name="Freihand 174464">
                  <a:extLst>
                    <a:ext uri="{FF2B5EF4-FFF2-40B4-BE49-F238E27FC236}">
                      <a16:creationId xmlns:a16="http://schemas.microsoft.com/office/drawing/2014/main" id="{62A2A76B-662B-40A8-805B-5EAA864C86FB}"/>
                    </a:ext>
                  </a:extLst>
                </p:cNvPr>
                <p:cNvPicPr/>
                <p:nvPr/>
              </p:nvPicPr>
              <p:blipFill>
                <a:blip r:embed="rId279"/>
                <a:stretch>
                  <a:fillRect/>
                </a:stretch>
              </p:blipFill>
              <p:spPr>
                <a:xfrm>
                  <a:off x="7973197" y="2096251"/>
                  <a:ext cx="153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466" name="Freihand 174465">
                  <a:extLst>
                    <a:ext uri="{FF2B5EF4-FFF2-40B4-BE49-F238E27FC236}">
                      <a16:creationId xmlns:a16="http://schemas.microsoft.com/office/drawing/2014/main" id="{E1B2780B-A24E-47D5-BB5C-609D13FF98BC}"/>
                    </a:ext>
                  </a:extLst>
                </p14:cNvPr>
                <p14:cNvContentPartPr/>
                <p14:nvPr/>
              </p14:nvContentPartPr>
              <p14:xfrm>
                <a:off x="8815237" y="1774411"/>
                <a:ext cx="168480" cy="33120"/>
              </p14:xfrm>
            </p:contentPart>
          </mc:Choice>
          <mc:Fallback>
            <p:pic>
              <p:nvPicPr>
                <p:cNvPr id="174466" name="Freihand 174465">
                  <a:extLst>
                    <a:ext uri="{FF2B5EF4-FFF2-40B4-BE49-F238E27FC236}">
                      <a16:creationId xmlns:a16="http://schemas.microsoft.com/office/drawing/2014/main" id="{E1B2780B-A24E-47D5-BB5C-609D13FF98BC}"/>
                    </a:ext>
                  </a:extLst>
                </p:cNvPr>
                <p:cNvPicPr/>
                <p:nvPr/>
              </p:nvPicPr>
              <p:blipFill>
                <a:blip r:embed="rId281"/>
                <a:stretch>
                  <a:fillRect/>
                </a:stretch>
              </p:blipFill>
              <p:spPr>
                <a:xfrm>
                  <a:off x="8810917" y="1770091"/>
                  <a:ext cx="177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467" name="Freihand 174466">
                  <a:extLst>
                    <a:ext uri="{FF2B5EF4-FFF2-40B4-BE49-F238E27FC236}">
                      <a16:creationId xmlns:a16="http://schemas.microsoft.com/office/drawing/2014/main" id="{900653FA-6942-43FB-9D76-E599F067233C}"/>
                    </a:ext>
                  </a:extLst>
                </p14:cNvPr>
                <p14:cNvContentPartPr/>
                <p14:nvPr/>
              </p14:nvContentPartPr>
              <p14:xfrm>
                <a:off x="8820997" y="1816891"/>
                <a:ext cx="164520" cy="51120"/>
              </p14:xfrm>
            </p:contentPart>
          </mc:Choice>
          <mc:Fallback>
            <p:pic>
              <p:nvPicPr>
                <p:cNvPr id="174467" name="Freihand 174466">
                  <a:extLst>
                    <a:ext uri="{FF2B5EF4-FFF2-40B4-BE49-F238E27FC236}">
                      <a16:creationId xmlns:a16="http://schemas.microsoft.com/office/drawing/2014/main" id="{900653FA-6942-43FB-9D76-E599F067233C}"/>
                    </a:ext>
                  </a:extLst>
                </p:cNvPr>
                <p:cNvPicPr/>
                <p:nvPr/>
              </p:nvPicPr>
              <p:blipFill>
                <a:blip r:embed="rId283"/>
                <a:stretch>
                  <a:fillRect/>
                </a:stretch>
              </p:blipFill>
              <p:spPr>
                <a:xfrm>
                  <a:off x="8816677" y="1812571"/>
                  <a:ext cx="173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468" name="Freihand 174467">
                  <a:extLst>
                    <a:ext uri="{FF2B5EF4-FFF2-40B4-BE49-F238E27FC236}">
                      <a16:creationId xmlns:a16="http://schemas.microsoft.com/office/drawing/2014/main" id="{E42995FA-8B50-4688-BA12-67AAB3442EC6}"/>
                    </a:ext>
                  </a:extLst>
                </p14:cNvPr>
                <p14:cNvContentPartPr/>
                <p14:nvPr/>
              </p14:nvContentPartPr>
              <p14:xfrm>
                <a:off x="9134197" y="1511971"/>
                <a:ext cx="133200" cy="136800"/>
              </p14:xfrm>
            </p:contentPart>
          </mc:Choice>
          <mc:Fallback>
            <p:pic>
              <p:nvPicPr>
                <p:cNvPr id="174468" name="Freihand 174467">
                  <a:extLst>
                    <a:ext uri="{FF2B5EF4-FFF2-40B4-BE49-F238E27FC236}">
                      <a16:creationId xmlns:a16="http://schemas.microsoft.com/office/drawing/2014/main" id="{E42995FA-8B50-4688-BA12-67AAB3442EC6}"/>
                    </a:ext>
                  </a:extLst>
                </p:cNvPr>
                <p:cNvPicPr/>
                <p:nvPr/>
              </p:nvPicPr>
              <p:blipFill>
                <a:blip r:embed="rId285"/>
                <a:stretch>
                  <a:fillRect/>
                </a:stretch>
              </p:blipFill>
              <p:spPr>
                <a:xfrm>
                  <a:off x="9129877" y="1507651"/>
                  <a:ext cx="141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469" name="Freihand 174468">
                  <a:extLst>
                    <a:ext uri="{FF2B5EF4-FFF2-40B4-BE49-F238E27FC236}">
                      <a16:creationId xmlns:a16="http://schemas.microsoft.com/office/drawing/2014/main" id="{8B97F463-CF85-4569-8516-822416033D71}"/>
                    </a:ext>
                  </a:extLst>
                </p14:cNvPr>
                <p14:cNvContentPartPr/>
                <p14:nvPr/>
              </p14:nvContentPartPr>
              <p14:xfrm>
                <a:off x="9305917" y="1475971"/>
                <a:ext cx="88560" cy="132840"/>
              </p14:xfrm>
            </p:contentPart>
          </mc:Choice>
          <mc:Fallback>
            <p:pic>
              <p:nvPicPr>
                <p:cNvPr id="174469" name="Freihand 174468">
                  <a:extLst>
                    <a:ext uri="{FF2B5EF4-FFF2-40B4-BE49-F238E27FC236}">
                      <a16:creationId xmlns:a16="http://schemas.microsoft.com/office/drawing/2014/main" id="{8B97F463-CF85-4569-8516-822416033D71}"/>
                    </a:ext>
                  </a:extLst>
                </p:cNvPr>
                <p:cNvPicPr/>
                <p:nvPr/>
              </p:nvPicPr>
              <p:blipFill>
                <a:blip r:embed="rId287"/>
                <a:stretch>
                  <a:fillRect/>
                </a:stretch>
              </p:blipFill>
              <p:spPr>
                <a:xfrm>
                  <a:off x="9301597" y="1471651"/>
                  <a:ext cx="97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470" name="Freihand 174469">
                  <a:extLst>
                    <a:ext uri="{FF2B5EF4-FFF2-40B4-BE49-F238E27FC236}">
                      <a16:creationId xmlns:a16="http://schemas.microsoft.com/office/drawing/2014/main" id="{0CD5CF63-DFDE-44D6-9542-89418FA93D27}"/>
                    </a:ext>
                  </a:extLst>
                </p14:cNvPr>
                <p14:cNvContentPartPr/>
                <p14:nvPr/>
              </p14:nvContentPartPr>
              <p14:xfrm>
                <a:off x="9445597" y="1433851"/>
                <a:ext cx="79560" cy="128880"/>
              </p14:xfrm>
            </p:contentPart>
          </mc:Choice>
          <mc:Fallback>
            <p:pic>
              <p:nvPicPr>
                <p:cNvPr id="174470" name="Freihand 174469">
                  <a:extLst>
                    <a:ext uri="{FF2B5EF4-FFF2-40B4-BE49-F238E27FC236}">
                      <a16:creationId xmlns:a16="http://schemas.microsoft.com/office/drawing/2014/main" id="{0CD5CF63-DFDE-44D6-9542-89418FA93D27}"/>
                    </a:ext>
                  </a:extLst>
                </p:cNvPr>
                <p:cNvPicPr/>
                <p:nvPr/>
              </p:nvPicPr>
              <p:blipFill>
                <a:blip r:embed="rId289"/>
                <a:stretch>
                  <a:fillRect/>
                </a:stretch>
              </p:blipFill>
              <p:spPr>
                <a:xfrm>
                  <a:off x="9441277" y="1429531"/>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471" name="Freihand 174470">
                  <a:extLst>
                    <a:ext uri="{FF2B5EF4-FFF2-40B4-BE49-F238E27FC236}">
                      <a16:creationId xmlns:a16="http://schemas.microsoft.com/office/drawing/2014/main" id="{74768CF5-692C-4E15-8AD7-3716302F745A}"/>
                    </a:ext>
                  </a:extLst>
                </p14:cNvPr>
                <p14:cNvContentPartPr/>
                <p14:nvPr/>
              </p14:nvContentPartPr>
              <p14:xfrm>
                <a:off x="9546037" y="1551211"/>
                <a:ext cx="23760" cy="51840"/>
              </p14:xfrm>
            </p:contentPart>
          </mc:Choice>
          <mc:Fallback>
            <p:pic>
              <p:nvPicPr>
                <p:cNvPr id="174471" name="Freihand 174470">
                  <a:extLst>
                    <a:ext uri="{FF2B5EF4-FFF2-40B4-BE49-F238E27FC236}">
                      <a16:creationId xmlns:a16="http://schemas.microsoft.com/office/drawing/2014/main" id="{74768CF5-692C-4E15-8AD7-3716302F745A}"/>
                    </a:ext>
                  </a:extLst>
                </p:cNvPr>
                <p:cNvPicPr/>
                <p:nvPr/>
              </p:nvPicPr>
              <p:blipFill>
                <a:blip r:embed="rId291"/>
                <a:stretch>
                  <a:fillRect/>
                </a:stretch>
              </p:blipFill>
              <p:spPr>
                <a:xfrm>
                  <a:off x="9541717" y="1546891"/>
                  <a:ext cx="32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472" name="Freihand 174471">
                  <a:extLst>
                    <a:ext uri="{FF2B5EF4-FFF2-40B4-BE49-F238E27FC236}">
                      <a16:creationId xmlns:a16="http://schemas.microsoft.com/office/drawing/2014/main" id="{F46F737A-3B58-4C13-B3EF-FC3CD1A407B0}"/>
                    </a:ext>
                  </a:extLst>
                </p14:cNvPr>
                <p14:cNvContentPartPr/>
                <p14:nvPr/>
              </p14:nvContentPartPr>
              <p14:xfrm>
                <a:off x="9642517" y="1350691"/>
                <a:ext cx="77760" cy="204120"/>
              </p14:xfrm>
            </p:contentPart>
          </mc:Choice>
          <mc:Fallback>
            <p:pic>
              <p:nvPicPr>
                <p:cNvPr id="174472" name="Freihand 174471">
                  <a:extLst>
                    <a:ext uri="{FF2B5EF4-FFF2-40B4-BE49-F238E27FC236}">
                      <a16:creationId xmlns:a16="http://schemas.microsoft.com/office/drawing/2014/main" id="{F46F737A-3B58-4C13-B3EF-FC3CD1A407B0}"/>
                    </a:ext>
                  </a:extLst>
                </p:cNvPr>
                <p:cNvPicPr/>
                <p:nvPr/>
              </p:nvPicPr>
              <p:blipFill>
                <a:blip r:embed="rId293"/>
                <a:stretch>
                  <a:fillRect/>
                </a:stretch>
              </p:blipFill>
              <p:spPr>
                <a:xfrm>
                  <a:off x="9638197" y="1346371"/>
                  <a:ext cx="86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473" name="Freihand 174472">
                  <a:extLst>
                    <a:ext uri="{FF2B5EF4-FFF2-40B4-BE49-F238E27FC236}">
                      <a16:creationId xmlns:a16="http://schemas.microsoft.com/office/drawing/2014/main" id="{F9152B5A-FEB7-4F68-A2DB-A6884607A308}"/>
                    </a:ext>
                  </a:extLst>
                </p14:cNvPr>
                <p14:cNvContentPartPr/>
                <p14:nvPr/>
              </p14:nvContentPartPr>
              <p14:xfrm>
                <a:off x="9720277" y="1370491"/>
                <a:ext cx="107280" cy="126000"/>
              </p14:xfrm>
            </p:contentPart>
          </mc:Choice>
          <mc:Fallback>
            <p:pic>
              <p:nvPicPr>
                <p:cNvPr id="174473" name="Freihand 174472">
                  <a:extLst>
                    <a:ext uri="{FF2B5EF4-FFF2-40B4-BE49-F238E27FC236}">
                      <a16:creationId xmlns:a16="http://schemas.microsoft.com/office/drawing/2014/main" id="{F9152B5A-FEB7-4F68-A2DB-A6884607A308}"/>
                    </a:ext>
                  </a:extLst>
                </p:cNvPr>
                <p:cNvPicPr/>
                <p:nvPr/>
              </p:nvPicPr>
              <p:blipFill>
                <a:blip r:embed="rId295"/>
                <a:stretch>
                  <a:fillRect/>
                </a:stretch>
              </p:blipFill>
              <p:spPr>
                <a:xfrm>
                  <a:off x="9715957" y="1366171"/>
                  <a:ext cx="115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4474" name="Freihand 174473">
                  <a:extLst>
                    <a:ext uri="{FF2B5EF4-FFF2-40B4-BE49-F238E27FC236}">
                      <a16:creationId xmlns:a16="http://schemas.microsoft.com/office/drawing/2014/main" id="{2625FF9C-8417-46CC-BB35-84F8E4C07F0A}"/>
                    </a:ext>
                  </a:extLst>
                </p14:cNvPr>
                <p14:cNvContentPartPr/>
                <p14:nvPr/>
              </p14:nvContentPartPr>
              <p14:xfrm>
                <a:off x="9154357" y="1568131"/>
                <a:ext cx="827280" cy="192960"/>
              </p14:xfrm>
            </p:contentPart>
          </mc:Choice>
          <mc:Fallback>
            <p:pic>
              <p:nvPicPr>
                <p:cNvPr id="174474" name="Freihand 174473">
                  <a:extLst>
                    <a:ext uri="{FF2B5EF4-FFF2-40B4-BE49-F238E27FC236}">
                      <a16:creationId xmlns:a16="http://schemas.microsoft.com/office/drawing/2014/main" id="{2625FF9C-8417-46CC-BB35-84F8E4C07F0A}"/>
                    </a:ext>
                  </a:extLst>
                </p:cNvPr>
                <p:cNvPicPr/>
                <p:nvPr/>
              </p:nvPicPr>
              <p:blipFill>
                <a:blip r:embed="rId297"/>
                <a:stretch>
                  <a:fillRect/>
                </a:stretch>
              </p:blipFill>
              <p:spPr>
                <a:xfrm>
                  <a:off x="9150037" y="1563811"/>
                  <a:ext cx="835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475" name="Freihand 174474">
                  <a:extLst>
                    <a:ext uri="{FF2B5EF4-FFF2-40B4-BE49-F238E27FC236}">
                      <a16:creationId xmlns:a16="http://schemas.microsoft.com/office/drawing/2014/main" id="{AC5B2365-6580-4201-A202-6F6FA0138516}"/>
                    </a:ext>
                  </a:extLst>
                </p14:cNvPr>
                <p14:cNvContentPartPr/>
                <p14:nvPr/>
              </p14:nvContentPartPr>
              <p14:xfrm>
                <a:off x="9323557" y="1843891"/>
                <a:ext cx="83520" cy="114480"/>
              </p14:xfrm>
            </p:contentPart>
          </mc:Choice>
          <mc:Fallback>
            <p:pic>
              <p:nvPicPr>
                <p:cNvPr id="174475" name="Freihand 174474">
                  <a:extLst>
                    <a:ext uri="{FF2B5EF4-FFF2-40B4-BE49-F238E27FC236}">
                      <a16:creationId xmlns:a16="http://schemas.microsoft.com/office/drawing/2014/main" id="{AC5B2365-6580-4201-A202-6F6FA0138516}"/>
                    </a:ext>
                  </a:extLst>
                </p:cNvPr>
                <p:cNvPicPr/>
                <p:nvPr/>
              </p:nvPicPr>
              <p:blipFill>
                <a:blip r:embed="rId299"/>
                <a:stretch>
                  <a:fillRect/>
                </a:stretch>
              </p:blipFill>
              <p:spPr>
                <a:xfrm>
                  <a:off x="9319237" y="1839571"/>
                  <a:ext cx="92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476" name="Freihand 174475">
                  <a:extLst>
                    <a:ext uri="{FF2B5EF4-FFF2-40B4-BE49-F238E27FC236}">
                      <a16:creationId xmlns:a16="http://schemas.microsoft.com/office/drawing/2014/main" id="{69A3A082-777E-4346-9926-0738F1CDC646}"/>
                    </a:ext>
                  </a:extLst>
                </p14:cNvPr>
                <p14:cNvContentPartPr/>
                <p14:nvPr/>
              </p14:nvContentPartPr>
              <p14:xfrm>
                <a:off x="9407797" y="1810411"/>
                <a:ext cx="83880" cy="132480"/>
              </p14:xfrm>
            </p:contentPart>
          </mc:Choice>
          <mc:Fallback>
            <p:pic>
              <p:nvPicPr>
                <p:cNvPr id="174476" name="Freihand 174475">
                  <a:extLst>
                    <a:ext uri="{FF2B5EF4-FFF2-40B4-BE49-F238E27FC236}">
                      <a16:creationId xmlns:a16="http://schemas.microsoft.com/office/drawing/2014/main" id="{69A3A082-777E-4346-9926-0738F1CDC646}"/>
                    </a:ext>
                  </a:extLst>
                </p:cNvPr>
                <p:cNvPicPr/>
                <p:nvPr/>
              </p:nvPicPr>
              <p:blipFill>
                <a:blip r:embed="rId301"/>
                <a:stretch>
                  <a:fillRect/>
                </a:stretch>
              </p:blipFill>
              <p:spPr>
                <a:xfrm>
                  <a:off x="9403477" y="1806091"/>
                  <a:ext cx="92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477" name="Freihand 174476">
                  <a:extLst>
                    <a:ext uri="{FF2B5EF4-FFF2-40B4-BE49-F238E27FC236}">
                      <a16:creationId xmlns:a16="http://schemas.microsoft.com/office/drawing/2014/main" id="{EA6AFCD3-F193-491B-8787-068E35B33A83}"/>
                    </a:ext>
                  </a:extLst>
                </p14:cNvPr>
                <p14:cNvContentPartPr/>
                <p14:nvPr/>
              </p14:nvContentPartPr>
              <p14:xfrm>
                <a:off x="9530557" y="1769011"/>
                <a:ext cx="109800" cy="136800"/>
              </p14:xfrm>
            </p:contentPart>
          </mc:Choice>
          <mc:Fallback>
            <p:pic>
              <p:nvPicPr>
                <p:cNvPr id="174477" name="Freihand 174476">
                  <a:extLst>
                    <a:ext uri="{FF2B5EF4-FFF2-40B4-BE49-F238E27FC236}">
                      <a16:creationId xmlns:a16="http://schemas.microsoft.com/office/drawing/2014/main" id="{EA6AFCD3-F193-491B-8787-068E35B33A83}"/>
                    </a:ext>
                  </a:extLst>
                </p:cNvPr>
                <p:cNvPicPr/>
                <p:nvPr/>
              </p:nvPicPr>
              <p:blipFill>
                <a:blip r:embed="rId303"/>
                <a:stretch>
                  <a:fillRect/>
                </a:stretch>
              </p:blipFill>
              <p:spPr>
                <a:xfrm>
                  <a:off x="9526237" y="1764691"/>
                  <a:ext cx="118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478" name="Freihand 174477">
                  <a:extLst>
                    <a:ext uri="{FF2B5EF4-FFF2-40B4-BE49-F238E27FC236}">
                      <a16:creationId xmlns:a16="http://schemas.microsoft.com/office/drawing/2014/main" id="{33C3727C-41B7-4414-AAAC-129E230CDFC5}"/>
                    </a:ext>
                  </a:extLst>
                </p14:cNvPr>
                <p14:cNvContentPartPr/>
                <p14:nvPr/>
              </p14:nvContentPartPr>
              <p14:xfrm>
                <a:off x="9663397" y="1875571"/>
                <a:ext cx="24840" cy="65520"/>
              </p14:xfrm>
            </p:contentPart>
          </mc:Choice>
          <mc:Fallback>
            <p:pic>
              <p:nvPicPr>
                <p:cNvPr id="174478" name="Freihand 174477">
                  <a:extLst>
                    <a:ext uri="{FF2B5EF4-FFF2-40B4-BE49-F238E27FC236}">
                      <a16:creationId xmlns:a16="http://schemas.microsoft.com/office/drawing/2014/main" id="{33C3727C-41B7-4414-AAAC-129E230CDFC5}"/>
                    </a:ext>
                  </a:extLst>
                </p:cNvPr>
                <p:cNvPicPr/>
                <p:nvPr/>
              </p:nvPicPr>
              <p:blipFill>
                <a:blip r:embed="rId305"/>
                <a:stretch>
                  <a:fillRect/>
                </a:stretch>
              </p:blipFill>
              <p:spPr>
                <a:xfrm>
                  <a:off x="9659077" y="1871251"/>
                  <a:ext cx="33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4479" name="Freihand 174478">
                  <a:extLst>
                    <a:ext uri="{FF2B5EF4-FFF2-40B4-BE49-F238E27FC236}">
                      <a16:creationId xmlns:a16="http://schemas.microsoft.com/office/drawing/2014/main" id="{FD5BFFC8-C461-4314-952F-F7237C2B8B5E}"/>
                    </a:ext>
                  </a:extLst>
                </p14:cNvPr>
                <p14:cNvContentPartPr/>
                <p14:nvPr/>
              </p14:nvContentPartPr>
              <p14:xfrm>
                <a:off x="9715237" y="1730131"/>
                <a:ext cx="90000" cy="140760"/>
              </p14:xfrm>
            </p:contentPart>
          </mc:Choice>
          <mc:Fallback>
            <p:pic>
              <p:nvPicPr>
                <p:cNvPr id="174479" name="Freihand 174478">
                  <a:extLst>
                    <a:ext uri="{FF2B5EF4-FFF2-40B4-BE49-F238E27FC236}">
                      <a16:creationId xmlns:a16="http://schemas.microsoft.com/office/drawing/2014/main" id="{FD5BFFC8-C461-4314-952F-F7237C2B8B5E}"/>
                    </a:ext>
                  </a:extLst>
                </p:cNvPr>
                <p:cNvPicPr/>
                <p:nvPr/>
              </p:nvPicPr>
              <p:blipFill>
                <a:blip r:embed="rId307"/>
                <a:stretch>
                  <a:fillRect/>
                </a:stretch>
              </p:blipFill>
              <p:spPr>
                <a:xfrm>
                  <a:off x="9710917" y="1725811"/>
                  <a:ext cx="98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4480" name="Freihand 174479">
                  <a:extLst>
                    <a:ext uri="{FF2B5EF4-FFF2-40B4-BE49-F238E27FC236}">
                      <a16:creationId xmlns:a16="http://schemas.microsoft.com/office/drawing/2014/main" id="{3C09F9CA-9018-4426-AE6C-FD897C4CA6F8}"/>
                    </a:ext>
                  </a:extLst>
                </p14:cNvPr>
                <p14:cNvContentPartPr/>
                <p14:nvPr/>
              </p14:nvContentPartPr>
              <p14:xfrm>
                <a:off x="9872917" y="1671451"/>
                <a:ext cx="57960" cy="164160"/>
              </p14:xfrm>
            </p:contentPart>
          </mc:Choice>
          <mc:Fallback>
            <p:pic>
              <p:nvPicPr>
                <p:cNvPr id="174480" name="Freihand 174479">
                  <a:extLst>
                    <a:ext uri="{FF2B5EF4-FFF2-40B4-BE49-F238E27FC236}">
                      <a16:creationId xmlns:a16="http://schemas.microsoft.com/office/drawing/2014/main" id="{3C09F9CA-9018-4426-AE6C-FD897C4CA6F8}"/>
                    </a:ext>
                  </a:extLst>
                </p:cNvPr>
                <p:cNvPicPr/>
                <p:nvPr/>
              </p:nvPicPr>
              <p:blipFill>
                <a:blip r:embed="rId309"/>
                <a:stretch>
                  <a:fillRect/>
                </a:stretch>
              </p:blipFill>
              <p:spPr>
                <a:xfrm>
                  <a:off x="9868597" y="1667131"/>
                  <a:ext cx="66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481" name="Freihand 174480">
                  <a:extLst>
                    <a:ext uri="{FF2B5EF4-FFF2-40B4-BE49-F238E27FC236}">
                      <a16:creationId xmlns:a16="http://schemas.microsoft.com/office/drawing/2014/main" id="{B4F95A2E-D8A6-4C26-9F79-E4CFE4047ACB}"/>
                    </a:ext>
                  </a:extLst>
                </p14:cNvPr>
                <p14:cNvContentPartPr/>
                <p14:nvPr/>
              </p14:nvContentPartPr>
              <p14:xfrm>
                <a:off x="9863197" y="1738411"/>
                <a:ext cx="106200" cy="43200"/>
              </p14:xfrm>
            </p:contentPart>
          </mc:Choice>
          <mc:Fallback>
            <p:pic>
              <p:nvPicPr>
                <p:cNvPr id="174481" name="Freihand 174480">
                  <a:extLst>
                    <a:ext uri="{FF2B5EF4-FFF2-40B4-BE49-F238E27FC236}">
                      <a16:creationId xmlns:a16="http://schemas.microsoft.com/office/drawing/2014/main" id="{B4F95A2E-D8A6-4C26-9F79-E4CFE4047ACB}"/>
                    </a:ext>
                  </a:extLst>
                </p:cNvPr>
                <p:cNvPicPr/>
                <p:nvPr/>
              </p:nvPicPr>
              <p:blipFill>
                <a:blip r:embed="rId311"/>
                <a:stretch>
                  <a:fillRect/>
                </a:stretch>
              </p:blipFill>
              <p:spPr>
                <a:xfrm>
                  <a:off x="9858877" y="1734091"/>
                  <a:ext cx="114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508" name="Freihand 174507">
                  <a:extLst>
                    <a:ext uri="{FF2B5EF4-FFF2-40B4-BE49-F238E27FC236}">
                      <a16:creationId xmlns:a16="http://schemas.microsoft.com/office/drawing/2014/main" id="{3D67476A-802B-4CAD-97EE-23EC5F9FDCAC}"/>
                    </a:ext>
                  </a:extLst>
                </p14:cNvPr>
                <p14:cNvContentPartPr/>
                <p14:nvPr/>
              </p14:nvContentPartPr>
              <p14:xfrm>
                <a:off x="5521597" y="1231531"/>
                <a:ext cx="1256400" cy="401040"/>
              </p14:xfrm>
            </p:contentPart>
          </mc:Choice>
          <mc:Fallback>
            <p:pic>
              <p:nvPicPr>
                <p:cNvPr id="174508" name="Freihand 174507">
                  <a:extLst>
                    <a:ext uri="{FF2B5EF4-FFF2-40B4-BE49-F238E27FC236}">
                      <a16:creationId xmlns:a16="http://schemas.microsoft.com/office/drawing/2014/main" id="{3D67476A-802B-4CAD-97EE-23EC5F9FDCAC}"/>
                    </a:ext>
                  </a:extLst>
                </p:cNvPr>
                <p:cNvPicPr/>
                <p:nvPr/>
              </p:nvPicPr>
              <p:blipFill>
                <a:blip r:embed="rId313"/>
                <a:stretch>
                  <a:fillRect/>
                </a:stretch>
              </p:blipFill>
              <p:spPr>
                <a:xfrm>
                  <a:off x="5517277" y="1227211"/>
                  <a:ext cx="12650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509" name="Freihand 174508">
                  <a:extLst>
                    <a:ext uri="{FF2B5EF4-FFF2-40B4-BE49-F238E27FC236}">
                      <a16:creationId xmlns:a16="http://schemas.microsoft.com/office/drawing/2014/main" id="{2E2E1F3A-80AE-4716-AA76-2B8BDA77D173}"/>
                    </a:ext>
                  </a:extLst>
                </p14:cNvPr>
                <p14:cNvContentPartPr/>
                <p14:nvPr/>
              </p14:nvContentPartPr>
              <p14:xfrm>
                <a:off x="5460757" y="1509811"/>
                <a:ext cx="214560" cy="138960"/>
              </p14:xfrm>
            </p:contentPart>
          </mc:Choice>
          <mc:Fallback>
            <p:pic>
              <p:nvPicPr>
                <p:cNvPr id="174509" name="Freihand 174508">
                  <a:extLst>
                    <a:ext uri="{FF2B5EF4-FFF2-40B4-BE49-F238E27FC236}">
                      <a16:creationId xmlns:a16="http://schemas.microsoft.com/office/drawing/2014/main" id="{2E2E1F3A-80AE-4716-AA76-2B8BDA77D173}"/>
                    </a:ext>
                  </a:extLst>
                </p:cNvPr>
                <p:cNvPicPr/>
                <p:nvPr/>
              </p:nvPicPr>
              <p:blipFill>
                <a:blip r:embed="rId315"/>
                <a:stretch>
                  <a:fillRect/>
                </a:stretch>
              </p:blipFill>
              <p:spPr>
                <a:xfrm>
                  <a:off x="5456437" y="1505491"/>
                  <a:ext cx="223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4510" name="Freihand 174509">
                  <a:extLst>
                    <a:ext uri="{FF2B5EF4-FFF2-40B4-BE49-F238E27FC236}">
                      <a16:creationId xmlns:a16="http://schemas.microsoft.com/office/drawing/2014/main" id="{BFB5AB3B-635D-4D4B-87DF-E03FAFEE527D}"/>
                    </a:ext>
                  </a:extLst>
                </p14:cNvPr>
                <p14:cNvContentPartPr/>
                <p14:nvPr/>
              </p14:nvContentPartPr>
              <p14:xfrm>
                <a:off x="6895717" y="1099771"/>
                <a:ext cx="131400" cy="137160"/>
              </p14:xfrm>
            </p:contentPart>
          </mc:Choice>
          <mc:Fallback>
            <p:pic>
              <p:nvPicPr>
                <p:cNvPr id="174510" name="Freihand 174509">
                  <a:extLst>
                    <a:ext uri="{FF2B5EF4-FFF2-40B4-BE49-F238E27FC236}">
                      <a16:creationId xmlns:a16="http://schemas.microsoft.com/office/drawing/2014/main" id="{BFB5AB3B-635D-4D4B-87DF-E03FAFEE527D}"/>
                    </a:ext>
                  </a:extLst>
                </p:cNvPr>
                <p:cNvPicPr/>
                <p:nvPr/>
              </p:nvPicPr>
              <p:blipFill>
                <a:blip r:embed="rId317"/>
                <a:stretch>
                  <a:fillRect/>
                </a:stretch>
              </p:blipFill>
              <p:spPr>
                <a:xfrm>
                  <a:off x="6891397" y="1095451"/>
                  <a:ext cx="140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511" name="Freihand 174510">
                  <a:extLst>
                    <a:ext uri="{FF2B5EF4-FFF2-40B4-BE49-F238E27FC236}">
                      <a16:creationId xmlns:a16="http://schemas.microsoft.com/office/drawing/2014/main" id="{C57E1EF2-FC80-40A0-A25F-1FF041E26EEC}"/>
                    </a:ext>
                  </a:extLst>
                </p14:cNvPr>
                <p14:cNvContentPartPr/>
                <p14:nvPr/>
              </p14:nvContentPartPr>
              <p14:xfrm>
                <a:off x="7022437" y="1019851"/>
                <a:ext cx="400320" cy="167760"/>
              </p14:xfrm>
            </p:contentPart>
          </mc:Choice>
          <mc:Fallback>
            <p:pic>
              <p:nvPicPr>
                <p:cNvPr id="174511" name="Freihand 174510">
                  <a:extLst>
                    <a:ext uri="{FF2B5EF4-FFF2-40B4-BE49-F238E27FC236}">
                      <a16:creationId xmlns:a16="http://schemas.microsoft.com/office/drawing/2014/main" id="{C57E1EF2-FC80-40A0-A25F-1FF041E26EEC}"/>
                    </a:ext>
                  </a:extLst>
                </p:cNvPr>
                <p:cNvPicPr/>
                <p:nvPr/>
              </p:nvPicPr>
              <p:blipFill>
                <a:blip r:embed="rId319"/>
                <a:stretch>
                  <a:fillRect/>
                </a:stretch>
              </p:blipFill>
              <p:spPr>
                <a:xfrm>
                  <a:off x="7018117" y="1015531"/>
                  <a:ext cx="408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512" name="Freihand 174511">
                  <a:extLst>
                    <a:ext uri="{FF2B5EF4-FFF2-40B4-BE49-F238E27FC236}">
                      <a16:creationId xmlns:a16="http://schemas.microsoft.com/office/drawing/2014/main" id="{4D2EEC98-75D7-48CE-914F-C3708F259FCB}"/>
                    </a:ext>
                  </a:extLst>
                </p14:cNvPr>
                <p14:cNvContentPartPr/>
                <p14:nvPr/>
              </p14:nvContentPartPr>
              <p14:xfrm>
                <a:off x="7441117" y="968371"/>
                <a:ext cx="209160" cy="203760"/>
              </p14:xfrm>
            </p:contentPart>
          </mc:Choice>
          <mc:Fallback>
            <p:pic>
              <p:nvPicPr>
                <p:cNvPr id="174512" name="Freihand 174511">
                  <a:extLst>
                    <a:ext uri="{FF2B5EF4-FFF2-40B4-BE49-F238E27FC236}">
                      <a16:creationId xmlns:a16="http://schemas.microsoft.com/office/drawing/2014/main" id="{4D2EEC98-75D7-48CE-914F-C3708F259FCB}"/>
                    </a:ext>
                  </a:extLst>
                </p:cNvPr>
                <p:cNvPicPr/>
                <p:nvPr/>
              </p:nvPicPr>
              <p:blipFill>
                <a:blip r:embed="rId321"/>
                <a:stretch>
                  <a:fillRect/>
                </a:stretch>
              </p:blipFill>
              <p:spPr>
                <a:xfrm>
                  <a:off x="7436797" y="964051"/>
                  <a:ext cx="217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513" name="Freihand 174512">
                  <a:extLst>
                    <a:ext uri="{FF2B5EF4-FFF2-40B4-BE49-F238E27FC236}">
                      <a16:creationId xmlns:a16="http://schemas.microsoft.com/office/drawing/2014/main" id="{29628A0A-B0F6-4258-9B71-4CD19B1E1D19}"/>
                    </a:ext>
                  </a:extLst>
                </p14:cNvPr>
                <p14:cNvContentPartPr/>
                <p14:nvPr/>
              </p14:nvContentPartPr>
              <p14:xfrm>
                <a:off x="7769437" y="911851"/>
                <a:ext cx="253800" cy="61920"/>
              </p14:xfrm>
            </p:contentPart>
          </mc:Choice>
          <mc:Fallback>
            <p:pic>
              <p:nvPicPr>
                <p:cNvPr id="174513" name="Freihand 174512">
                  <a:extLst>
                    <a:ext uri="{FF2B5EF4-FFF2-40B4-BE49-F238E27FC236}">
                      <a16:creationId xmlns:a16="http://schemas.microsoft.com/office/drawing/2014/main" id="{29628A0A-B0F6-4258-9B71-4CD19B1E1D19}"/>
                    </a:ext>
                  </a:extLst>
                </p:cNvPr>
                <p:cNvPicPr/>
                <p:nvPr/>
              </p:nvPicPr>
              <p:blipFill>
                <a:blip r:embed="rId323"/>
                <a:stretch>
                  <a:fillRect/>
                </a:stretch>
              </p:blipFill>
              <p:spPr>
                <a:xfrm>
                  <a:off x="7765117" y="907531"/>
                  <a:ext cx="262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514" name="Freihand 174513">
                  <a:extLst>
                    <a:ext uri="{FF2B5EF4-FFF2-40B4-BE49-F238E27FC236}">
                      <a16:creationId xmlns:a16="http://schemas.microsoft.com/office/drawing/2014/main" id="{C05AB4C8-F6D7-40E3-8CA2-5CA0528C876A}"/>
                    </a:ext>
                  </a:extLst>
                </p14:cNvPr>
                <p14:cNvContentPartPr/>
                <p14:nvPr/>
              </p14:nvContentPartPr>
              <p14:xfrm>
                <a:off x="7918477" y="810691"/>
                <a:ext cx="35280" cy="9720"/>
              </p14:xfrm>
            </p:contentPart>
          </mc:Choice>
          <mc:Fallback>
            <p:pic>
              <p:nvPicPr>
                <p:cNvPr id="174514" name="Freihand 174513">
                  <a:extLst>
                    <a:ext uri="{FF2B5EF4-FFF2-40B4-BE49-F238E27FC236}">
                      <a16:creationId xmlns:a16="http://schemas.microsoft.com/office/drawing/2014/main" id="{C05AB4C8-F6D7-40E3-8CA2-5CA0528C876A}"/>
                    </a:ext>
                  </a:extLst>
                </p:cNvPr>
                <p:cNvPicPr/>
                <p:nvPr/>
              </p:nvPicPr>
              <p:blipFill>
                <a:blip r:embed="rId325"/>
                <a:stretch>
                  <a:fillRect/>
                </a:stretch>
              </p:blipFill>
              <p:spPr>
                <a:xfrm>
                  <a:off x="7914157" y="806371"/>
                  <a:ext cx="43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515" name="Freihand 174514">
                  <a:extLst>
                    <a:ext uri="{FF2B5EF4-FFF2-40B4-BE49-F238E27FC236}">
                      <a16:creationId xmlns:a16="http://schemas.microsoft.com/office/drawing/2014/main" id="{BDA4F8C5-867C-4718-BCCC-B1459BD14E38}"/>
                    </a:ext>
                  </a:extLst>
                </p14:cNvPr>
                <p14:cNvContentPartPr/>
                <p14:nvPr/>
              </p14:nvContentPartPr>
              <p14:xfrm>
                <a:off x="8053477" y="726091"/>
                <a:ext cx="190800" cy="245880"/>
              </p14:xfrm>
            </p:contentPart>
          </mc:Choice>
          <mc:Fallback>
            <p:pic>
              <p:nvPicPr>
                <p:cNvPr id="174515" name="Freihand 174514">
                  <a:extLst>
                    <a:ext uri="{FF2B5EF4-FFF2-40B4-BE49-F238E27FC236}">
                      <a16:creationId xmlns:a16="http://schemas.microsoft.com/office/drawing/2014/main" id="{BDA4F8C5-867C-4718-BCCC-B1459BD14E38}"/>
                    </a:ext>
                  </a:extLst>
                </p:cNvPr>
                <p:cNvPicPr/>
                <p:nvPr/>
              </p:nvPicPr>
              <p:blipFill>
                <a:blip r:embed="rId327"/>
                <a:stretch>
                  <a:fillRect/>
                </a:stretch>
              </p:blipFill>
              <p:spPr>
                <a:xfrm>
                  <a:off x="8049157" y="721771"/>
                  <a:ext cx="199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516" name="Freihand 174515">
                  <a:extLst>
                    <a:ext uri="{FF2B5EF4-FFF2-40B4-BE49-F238E27FC236}">
                      <a16:creationId xmlns:a16="http://schemas.microsoft.com/office/drawing/2014/main" id="{7B9C8A3C-4018-475A-866D-E8685F4CCB52}"/>
                    </a:ext>
                  </a:extLst>
                </p14:cNvPr>
                <p14:cNvContentPartPr/>
                <p14:nvPr/>
              </p14:nvContentPartPr>
              <p14:xfrm>
                <a:off x="8244637" y="668851"/>
                <a:ext cx="367200" cy="154800"/>
              </p14:xfrm>
            </p:contentPart>
          </mc:Choice>
          <mc:Fallback>
            <p:pic>
              <p:nvPicPr>
                <p:cNvPr id="174516" name="Freihand 174515">
                  <a:extLst>
                    <a:ext uri="{FF2B5EF4-FFF2-40B4-BE49-F238E27FC236}">
                      <a16:creationId xmlns:a16="http://schemas.microsoft.com/office/drawing/2014/main" id="{7B9C8A3C-4018-475A-866D-E8685F4CCB52}"/>
                    </a:ext>
                  </a:extLst>
                </p:cNvPr>
                <p:cNvPicPr/>
                <p:nvPr/>
              </p:nvPicPr>
              <p:blipFill>
                <a:blip r:embed="rId329"/>
                <a:stretch>
                  <a:fillRect/>
                </a:stretch>
              </p:blipFill>
              <p:spPr>
                <a:xfrm>
                  <a:off x="8240317" y="664531"/>
                  <a:ext cx="375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517" name="Freihand 174516">
                  <a:extLst>
                    <a:ext uri="{FF2B5EF4-FFF2-40B4-BE49-F238E27FC236}">
                      <a16:creationId xmlns:a16="http://schemas.microsoft.com/office/drawing/2014/main" id="{55E67950-29A5-481B-8F00-08891F16FA94}"/>
                    </a:ext>
                  </a:extLst>
                </p14:cNvPr>
                <p14:cNvContentPartPr/>
                <p14:nvPr/>
              </p14:nvContentPartPr>
              <p14:xfrm>
                <a:off x="8580517" y="620971"/>
                <a:ext cx="46440" cy="44280"/>
              </p14:xfrm>
            </p:contentPart>
          </mc:Choice>
          <mc:Fallback>
            <p:pic>
              <p:nvPicPr>
                <p:cNvPr id="174517" name="Freihand 174516">
                  <a:extLst>
                    <a:ext uri="{FF2B5EF4-FFF2-40B4-BE49-F238E27FC236}">
                      <a16:creationId xmlns:a16="http://schemas.microsoft.com/office/drawing/2014/main" id="{55E67950-29A5-481B-8F00-08891F16FA94}"/>
                    </a:ext>
                  </a:extLst>
                </p:cNvPr>
                <p:cNvPicPr/>
                <p:nvPr/>
              </p:nvPicPr>
              <p:blipFill>
                <a:blip r:embed="rId331"/>
                <a:stretch>
                  <a:fillRect/>
                </a:stretch>
              </p:blipFill>
              <p:spPr>
                <a:xfrm>
                  <a:off x="8576197" y="616651"/>
                  <a:ext cx="55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518" name="Freihand 174517">
                  <a:extLst>
                    <a:ext uri="{FF2B5EF4-FFF2-40B4-BE49-F238E27FC236}">
                      <a16:creationId xmlns:a16="http://schemas.microsoft.com/office/drawing/2014/main" id="{88BA42E9-1AD8-40E8-A77A-EFE63A598110}"/>
                    </a:ext>
                  </a:extLst>
                </p14:cNvPr>
                <p14:cNvContentPartPr/>
                <p14:nvPr/>
              </p14:nvContentPartPr>
              <p14:xfrm>
                <a:off x="8646757" y="673531"/>
                <a:ext cx="149760" cy="44640"/>
              </p14:xfrm>
            </p:contentPart>
          </mc:Choice>
          <mc:Fallback>
            <p:pic>
              <p:nvPicPr>
                <p:cNvPr id="174518" name="Freihand 174517">
                  <a:extLst>
                    <a:ext uri="{FF2B5EF4-FFF2-40B4-BE49-F238E27FC236}">
                      <a16:creationId xmlns:a16="http://schemas.microsoft.com/office/drawing/2014/main" id="{88BA42E9-1AD8-40E8-A77A-EFE63A598110}"/>
                    </a:ext>
                  </a:extLst>
                </p:cNvPr>
                <p:cNvPicPr/>
                <p:nvPr/>
              </p:nvPicPr>
              <p:blipFill>
                <a:blip r:embed="rId333"/>
                <a:stretch>
                  <a:fillRect/>
                </a:stretch>
              </p:blipFill>
              <p:spPr>
                <a:xfrm>
                  <a:off x="8642437" y="669211"/>
                  <a:ext cx="158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519" name="Freihand 174518">
                  <a:extLst>
                    <a:ext uri="{FF2B5EF4-FFF2-40B4-BE49-F238E27FC236}">
                      <a16:creationId xmlns:a16="http://schemas.microsoft.com/office/drawing/2014/main" id="{2D4DD347-7A1C-4EDF-8018-A251EC88F371}"/>
                    </a:ext>
                  </a:extLst>
                </p14:cNvPr>
                <p14:cNvContentPartPr/>
                <p14:nvPr/>
              </p14:nvContentPartPr>
              <p14:xfrm>
                <a:off x="8961757" y="584251"/>
                <a:ext cx="108000" cy="84240"/>
              </p14:xfrm>
            </p:contentPart>
          </mc:Choice>
          <mc:Fallback>
            <p:pic>
              <p:nvPicPr>
                <p:cNvPr id="174519" name="Freihand 174518">
                  <a:extLst>
                    <a:ext uri="{FF2B5EF4-FFF2-40B4-BE49-F238E27FC236}">
                      <a16:creationId xmlns:a16="http://schemas.microsoft.com/office/drawing/2014/main" id="{2D4DD347-7A1C-4EDF-8018-A251EC88F371}"/>
                    </a:ext>
                  </a:extLst>
                </p:cNvPr>
                <p:cNvPicPr/>
                <p:nvPr/>
              </p:nvPicPr>
              <p:blipFill>
                <a:blip r:embed="rId335"/>
                <a:stretch>
                  <a:fillRect/>
                </a:stretch>
              </p:blipFill>
              <p:spPr>
                <a:xfrm>
                  <a:off x="8957437" y="579931"/>
                  <a:ext cx="116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520" name="Freihand 174519">
                  <a:extLst>
                    <a:ext uri="{FF2B5EF4-FFF2-40B4-BE49-F238E27FC236}">
                      <a16:creationId xmlns:a16="http://schemas.microsoft.com/office/drawing/2014/main" id="{FB834194-327C-4ABE-BC01-E7AF2707062D}"/>
                    </a:ext>
                  </a:extLst>
                </p14:cNvPr>
                <p14:cNvContentPartPr/>
                <p14:nvPr/>
              </p14:nvContentPartPr>
              <p14:xfrm>
                <a:off x="9062917" y="480571"/>
                <a:ext cx="137160" cy="147600"/>
              </p14:xfrm>
            </p:contentPart>
          </mc:Choice>
          <mc:Fallback>
            <p:pic>
              <p:nvPicPr>
                <p:cNvPr id="174520" name="Freihand 174519">
                  <a:extLst>
                    <a:ext uri="{FF2B5EF4-FFF2-40B4-BE49-F238E27FC236}">
                      <a16:creationId xmlns:a16="http://schemas.microsoft.com/office/drawing/2014/main" id="{FB834194-327C-4ABE-BC01-E7AF2707062D}"/>
                    </a:ext>
                  </a:extLst>
                </p:cNvPr>
                <p:cNvPicPr/>
                <p:nvPr/>
              </p:nvPicPr>
              <p:blipFill>
                <a:blip r:embed="rId337"/>
                <a:stretch>
                  <a:fillRect/>
                </a:stretch>
              </p:blipFill>
              <p:spPr>
                <a:xfrm>
                  <a:off x="9058597" y="476251"/>
                  <a:ext cx="145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521" name="Freihand 174520">
                  <a:extLst>
                    <a:ext uri="{FF2B5EF4-FFF2-40B4-BE49-F238E27FC236}">
                      <a16:creationId xmlns:a16="http://schemas.microsoft.com/office/drawing/2014/main" id="{AC1904BD-118E-4734-8E79-60E4DE1A64BB}"/>
                    </a:ext>
                  </a:extLst>
                </p14:cNvPr>
                <p14:cNvContentPartPr/>
                <p14:nvPr/>
              </p14:nvContentPartPr>
              <p14:xfrm>
                <a:off x="9198277" y="437371"/>
                <a:ext cx="268920" cy="164520"/>
              </p14:xfrm>
            </p:contentPart>
          </mc:Choice>
          <mc:Fallback>
            <p:pic>
              <p:nvPicPr>
                <p:cNvPr id="174521" name="Freihand 174520">
                  <a:extLst>
                    <a:ext uri="{FF2B5EF4-FFF2-40B4-BE49-F238E27FC236}">
                      <a16:creationId xmlns:a16="http://schemas.microsoft.com/office/drawing/2014/main" id="{AC1904BD-118E-4734-8E79-60E4DE1A64BB}"/>
                    </a:ext>
                  </a:extLst>
                </p:cNvPr>
                <p:cNvPicPr/>
                <p:nvPr/>
              </p:nvPicPr>
              <p:blipFill>
                <a:blip r:embed="rId339"/>
                <a:stretch>
                  <a:fillRect/>
                </a:stretch>
              </p:blipFill>
              <p:spPr>
                <a:xfrm>
                  <a:off x="9193957" y="433051"/>
                  <a:ext cx="277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4523" name="Freihand 174522">
                  <a:extLst>
                    <a:ext uri="{FF2B5EF4-FFF2-40B4-BE49-F238E27FC236}">
                      <a16:creationId xmlns:a16="http://schemas.microsoft.com/office/drawing/2014/main" id="{9C4E31D2-8538-4F51-A4AC-BC810922D853}"/>
                    </a:ext>
                  </a:extLst>
                </p14:cNvPr>
                <p14:cNvContentPartPr/>
                <p14:nvPr/>
              </p14:nvContentPartPr>
              <p14:xfrm>
                <a:off x="5517277" y="1002571"/>
                <a:ext cx="205200" cy="121680"/>
              </p14:xfrm>
            </p:contentPart>
          </mc:Choice>
          <mc:Fallback>
            <p:pic>
              <p:nvPicPr>
                <p:cNvPr id="174523" name="Freihand 174522">
                  <a:extLst>
                    <a:ext uri="{FF2B5EF4-FFF2-40B4-BE49-F238E27FC236}">
                      <a16:creationId xmlns:a16="http://schemas.microsoft.com/office/drawing/2014/main" id="{9C4E31D2-8538-4F51-A4AC-BC810922D853}"/>
                    </a:ext>
                  </a:extLst>
                </p:cNvPr>
                <p:cNvPicPr/>
                <p:nvPr/>
              </p:nvPicPr>
              <p:blipFill>
                <a:blip r:embed="rId341"/>
                <a:stretch>
                  <a:fillRect/>
                </a:stretch>
              </p:blipFill>
              <p:spPr>
                <a:xfrm>
                  <a:off x="5512957" y="998251"/>
                  <a:ext cx="213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4524" name="Freihand 174523">
                  <a:extLst>
                    <a:ext uri="{FF2B5EF4-FFF2-40B4-BE49-F238E27FC236}">
                      <a16:creationId xmlns:a16="http://schemas.microsoft.com/office/drawing/2014/main" id="{58C08E46-2631-4D7A-B4ED-9D2C5AF2E3EF}"/>
                    </a:ext>
                  </a:extLst>
                </p14:cNvPr>
                <p14:cNvContentPartPr/>
                <p14:nvPr/>
              </p14:nvContentPartPr>
              <p14:xfrm>
                <a:off x="5855677" y="815011"/>
                <a:ext cx="115200" cy="180720"/>
              </p14:xfrm>
            </p:contentPart>
          </mc:Choice>
          <mc:Fallback>
            <p:pic>
              <p:nvPicPr>
                <p:cNvPr id="174524" name="Freihand 174523">
                  <a:extLst>
                    <a:ext uri="{FF2B5EF4-FFF2-40B4-BE49-F238E27FC236}">
                      <a16:creationId xmlns:a16="http://schemas.microsoft.com/office/drawing/2014/main" id="{58C08E46-2631-4D7A-B4ED-9D2C5AF2E3EF}"/>
                    </a:ext>
                  </a:extLst>
                </p:cNvPr>
                <p:cNvPicPr/>
                <p:nvPr/>
              </p:nvPicPr>
              <p:blipFill>
                <a:blip r:embed="rId343"/>
                <a:stretch>
                  <a:fillRect/>
                </a:stretch>
              </p:blipFill>
              <p:spPr>
                <a:xfrm>
                  <a:off x="5851357" y="810691"/>
                  <a:ext cx="123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525" name="Freihand 174524">
                  <a:extLst>
                    <a:ext uri="{FF2B5EF4-FFF2-40B4-BE49-F238E27FC236}">
                      <a16:creationId xmlns:a16="http://schemas.microsoft.com/office/drawing/2014/main" id="{253316DB-F672-4BA9-8947-2B8E0B103592}"/>
                    </a:ext>
                  </a:extLst>
                </p14:cNvPr>
                <p14:cNvContentPartPr/>
                <p14:nvPr/>
              </p14:nvContentPartPr>
              <p14:xfrm>
                <a:off x="6060157" y="802411"/>
                <a:ext cx="58320" cy="140040"/>
              </p14:xfrm>
            </p:contentPart>
          </mc:Choice>
          <mc:Fallback>
            <p:pic>
              <p:nvPicPr>
                <p:cNvPr id="174525" name="Freihand 174524">
                  <a:extLst>
                    <a:ext uri="{FF2B5EF4-FFF2-40B4-BE49-F238E27FC236}">
                      <a16:creationId xmlns:a16="http://schemas.microsoft.com/office/drawing/2014/main" id="{253316DB-F672-4BA9-8947-2B8E0B103592}"/>
                    </a:ext>
                  </a:extLst>
                </p:cNvPr>
                <p:cNvPicPr/>
                <p:nvPr/>
              </p:nvPicPr>
              <p:blipFill>
                <a:blip r:embed="rId345"/>
                <a:stretch>
                  <a:fillRect/>
                </a:stretch>
              </p:blipFill>
              <p:spPr>
                <a:xfrm>
                  <a:off x="6055837" y="798091"/>
                  <a:ext cx="66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526" name="Freihand 174525">
                  <a:extLst>
                    <a:ext uri="{FF2B5EF4-FFF2-40B4-BE49-F238E27FC236}">
                      <a16:creationId xmlns:a16="http://schemas.microsoft.com/office/drawing/2014/main" id="{E78B4B6E-5675-4B66-89E8-73A39D016984}"/>
                    </a:ext>
                  </a:extLst>
                </p14:cNvPr>
                <p14:cNvContentPartPr/>
                <p14:nvPr/>
              </p14:nvContentPartPr>
              <p14:xfrm>
                <a:off x="6017317" y="838051"/>
                <a:ext cx="108720" cy="35280"/>
              </p14:xfrm>
            </p:contentPart>
          </mc:Choice>
          <mc:Fallback>
            <p:pic>
              <p:nvPicPr>
                <p:cNvPr id="174526" name="Freihand 174525">
                  <a:extLst>
                    <a:ext uri="{FF2B5EF4-FFF2-40B4-BE49-F238E27FC236}">
                      <a16:creationId xmlns:a16="http://schemas.microsoft.com/office/drawing/2014/main" id="{E78B4B6E-5675-4B66-89E8-73A39D016984}"/>
                    </a:ext>
                  </a:extLst>
                </p:cNvPr>
                <p:cNvPicPr/>
                <p:nvPr/>
              </p:nvPicPr>
              <p:blipFill>
                <a:blip r:embed="rId347"/>
                <a:stretch>
                  <a:fillRect/>
                </a:stretch>
              </p:blipFill>
              <p:spPr>
                <a:xfrm>
                  <a:off x="6012997" y="833731"/>
                  <a:ext cx="117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528" name="Freihand 174527">
                  <a:extLst>
                    <a:ext uri="{FF2B5EF4-FFF2-40B4-BE49-F238E27FC236}">
                      <a16:creationId xmlns:a16="http://schemas.microsoft.com/office/drawing/2014/main" id="{848D9B94-2448-4FAD-B522-94E7639AE1B4}"/>
                    </a:ext>
                  </a:extLst>
                </p14:cNvPr>
                <p14:cNvContentPartPr/>
                <p14:nvPr/>
              </p14:nvContentPartPr>
              <p14:xfrm>
                <a:off x="6174997" y="725011"/>
                <a:ext cx="148680" cy="116640"/>
              </p14:xfrm>
            </p:contentPart>
          </mc:Choice>
          <mc:Fallback>
            <p:pic>
              <p:nvPicPr>
                <p:cNvPr id="174528" name="Freihand 174527">
                  <a:extLst>
                    <a:ext uri="{FF2B5EF4-FFF2-40B4-BE49-F238E27FC236}">
                      <a16:creationId xmlns:a16="http://schemas.microsoft.com/office/drawing/2014/main" id="{848D9B94-2448-4FAD-B522-94E7639AE1B4}"/>
                    </a:ext>
                  </a:extLst>
                </p:cNvPr>
                <p:cNvPicPr/>
                <p:nvPr/>
              </p:nvPicPr>
              <p:blipFill>
                <a:blip r:embed="rId349"/>
                <a:stretch>
                  <a:fillRect/>
                </a:stretch>
              </p:blipFill>
              <p:spPr>
                <a:xfrm>
                  <a:off x="6170677" y="720691"/>
                  <a:ext cx="157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4529" name="Freihand 174528">
                  <a:extLst>
                    <a:ext uri="{FF2B5EF4-FFF2-40B4-BE49-F238E27FC236}">
                      <a16:creationId xmlns:a16="http://schemas.microsoft.com/office/drawing/2014/main" id="{724D1B59-4F1F-4E17-9932-CECDC2C23FA0}"/>
                    </a:ext>
                  </a:extLst>
                </p14:cNvPr>
                <p14:cNvContentPartPr/>
                <p14:nvPr/>
              </p14:nvContentPartPr>
              <p14:xfrm>
                <a:off x="6330517" y="668851"/>
                <a:ext cx="101520" cy="143640"/>
              </p14:xfrm>
            </p:contentPart>
          </mc:Choice>
          <mc:Fallback>
            <p:pic>
              <p:nvPicPr>
                <p:cNvPr id="174529" name="Freihand 174528">
                  <a:extLst>
                    <a:ext uri="{FF2B5EF4-FFF2-40B4-BE49-F238E27FC236}">
                      <a16:creationId xmlns:a16="http://schemas.microsoft.com/office/drawing/2014/main" id="{724D1B59-4F1F-4E17-9932-CECDC2C23FA0}"/>
                    </a:ext>
                  </a:extLst>
                </p:cNvPr>
                <p:cNvPicPr/>
                <p:nvPr/>
              </p:nvPicPr>
              <p:blipFill>
                <a:blip r:embed="rId351"/>
                <a:stretch>
                  <a:fillRect/>
                </a:stretch>
              </p:blipFill>
              <p:spPr>
                <a:xfrm>
                  <a:off x="6326197" y="664531"/>
                  <a:ext cx="110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530" name="Freihand 174529">
                  <a:extLst>
                    <a:ext uri="{FF2B5EF4-FFF2-40B4-BE49-F238E27FC236}">
                      <a16:creationId xmlns:a16="http://schemas.microsoft.com/office/drawing/2014/main" id="{0F11F16A-9195-4283-A8F8-8D22D9B465A2}"/>
                    </a:ext>
                  </a:extLst>
                </p14:cNvPr>
                <p14:cNvContentPartPr/>
                <p14:nvPr/>
              </p14:nvContentPartPr>
              <p14:xfrm>
                <a:off x="6483517" y="731131"/>
                <a:ext cx="47520" cy="98640"/>
              </p14:xfrm>
            </p:contentPart>
          </mc:Choice>
          <mc:Fallback>
            <p:pic>
              <p:nvPicPr>
                <p:cNvPr id="174530" name="Freihand 174529">
                  <a:extLst>
                    <a:ext uri="{FF2B5EF4-FFF2-40B4-BE49-F238E27FC236}">
                      <a16:creationId xmlns:a16="http://schemas.microsoft.com/office/drawing/2014/main" id="{0F11F16A-9195-4283-A8F8-8D22D9B465A2}"/>
                    </a:ext>
                  </a:extLst>
                </p:cNvPr>
                <p:cNvPicPr/>
                <p:nvPr/>
              </p:nvPicPr>
              <p:blipFill>
                <a:blip r:embed="rId353"/>
                <a:stretch>
                  <a:fillRect/>
                </a:stretch>
              </p:blipFill>
              <p:spPr>
                <a:xfrm>
                  <a:off x="6479197" y="726811"/>
                  <a:ext cx="56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531" name="Freihand 174530">
                  <a:extLst>
                    <a:ext uri="{FF2B5EF4-FFF2-40B4-BE49-F238E27FC236}">
                      <a16:creationId xmlns:a16="http://schemas.microsoft.com/office/drawing/2014/main" id="{C2E1585E-5C3C-4B9A-8463-036D540A632B}"/>
                    </a:ext>
                  </a:extLst>
                </p14:cNvPr>
                <p14:cNvContentPartPr/>
                <p14:nvPr/>
              </p14:nvContentPartPr>
              <p14:xfrm>
                <a:off x="6550837" y="605491"/>
                <a:ext cx="85680" cy="113040"/>
              </p14:xfrm>
            </p:contentPart>
          </mc:Choice>
          <mc:Fallback>
            <p:pic>
              <p:nvPicPr>
                <p:cNvPr id="174531" name="Freihand 174530">
                  <a:extLst>
                    <a:ext uri="{FF2B5EF4-FFF2-40B4-BE49-F238E27FC236}">
                      <a16:creationId xmlns:a16="http://schemas.microsoft.com/office/drawing/2014/main" id="{C2E1585E-5C3C-4B9A-8463-036D540A632B}"/>
                    </a:ext>
                  </a:extLst>
                </p:cNvPr>
                <p:cNvPicPr/>
                <p:nvPr/>
              </p:nvPicPr>
              <p:blipFill>
                <a:blip r:embed="rId355"/>
                <a:stretch>
                  <a:fillRect/>
                </a:stretch>
              </p:blipFill>
              <p:spPr>
                <a:xfrm>
                  <a:off x="6546517" y="601171"/>
                  <a:ext cx="94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532" name="Freihand 174531">
                  <a:extLst>
                    <a:ext uri="{FF2B5EF4-FFF2-40B4-BE49-F238E27FC236}">
                      <a16:creationId xmlns:a16="http://schemas.microsoft.com/office/drawing/2014/main" id="{51334EE1-3BC7-4E88-A35F-27A2E1455B2E}"/>
                    </a:ext>
                  </a:extLst>
                </p14:cNvPr>
                <p14:cNvContentPartPr/>
                <p14:nvPr/>
              </p14:nvContentPartPr>
              <p14:xfrm>
                <a:off x="6572797" y="568771"/>
                <a:ext cx="91080" cy="20160"/>
              </p14:xfrm>
            </p:contentPart>
          </mc:Choice>
          <mc:Fallback>
            <p:pic>
              <p:nvPicPr>
                <p:cNvPr id="174532" name="Freihand 174531">
                  <a:extLst>
                    <a:ext uri="{FF2B5EF4-FFF2-40B4-BE49-F238E27FC236}">
                      <a16:creationId xmlns:a16="http://schemas.microsoft.com/office/drawing/2014/main" id="{51334EE1-3BC7-4E88-A35F-27A2E1455B2E}"/>
                    </a:ext>
                  </a:extLst>
                </p:cNvPr>
                <p:cNvPicPr/>
                <p:nvPr/>
              </p:nvPicPr>
              <p:blipFill>
                <a:blip r:embed="rId357"/>
                <a:stretch>
                  <a:fillRect/>
                </a:stretch>
              </p:blipFill>
              <p:spPr>
                <a:xfrm>
                  <a:off x="6568477" y="564451"/>
                  <a:ext cx="99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533" name="Freihand 174532">
                  <a:extLst>
                    <a:ext uri="{FF2B5EF4-FFF2-40B4-BE49-F238E27FC236}">
                      <a16:creationId xmlns:a16="http://schemas.microsoft.com/office/drawing/2014/main" id="{15A8BC91-C167-4F99-8D43-F53A38B74CF9}"/>
                    </a:ext>
                  </a:extLst>
                </p14:cNvPr>
                <p14:cNvContentPartPr/>
                <p14:nvPr/>
              </p14:nvContentPartPr>
              <p14:xfrm>
                <a:off x="6693397" y="516571"/>
                <a:ext cx="99000" cy="154800"/>
              </p14:xfrm>
            </p:contentPart>
          </mc:Choice>
          <mc:Fallback>
            <p:pic>
              <p:nvPicPr>
                <p:cNvPr id="174533" name="Freihand 174532">
                  <a:extLst>
                    <a:ext uri="{FF2B5EF4-FFF2-40B4-BE49-F238E27FC236}">
                      <a16:creationId xmlns:a16="http://schemas.microsoft.com/office/drawing/2014/main" id="{15A8BC91-C167-4F99-8D43-F53A38B74CF9}"/>
                    </a:ext>
                  </a:extLst>
                </p:cNvPr>
                <p:cNvPicPr/>
                <p:nvPr/>
              </p:nvPicPr>
              <p:blipFill>
                <a:blip r:embed="rId359"/>
                <a:stretch>
                  <a:fillRect/>
                </a:stretch>
              </p:blipFill>
              <p:spPr>
                <a:xfrm>
                  <a:off x="6689077" y="512251"/>
                  <a:ext cx="107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4534" name="Freihand 174533">
                  <a:extLst>
                    <a:ext uri="{FF2B5EF4-FFF2-40B4-BE49-F238E27FC236}">
                      <a16:creationId xmlns:a16="http://schemas.microsoft.com/office/drawing/2014/main" id="{21D424D5-2228-421F-8F15-9AA05383D72B}"/>
                    </a:ext>
                  </a:extLst>
                </p14:cNvPr>
                <p14:cNvContentPartPr/>
                <p14:nvPr/>
              </p14:nvContentPartPr>
              <p14:xfrm>
                <a:off x="6911917" y="470851"/>
                <a:ext cx="45000" cy="137520"/>
              </p14:xfrm>
            </p:contentPart>
          </mc:Choice>
          <mc:Fallback>
            <p:pic>
              <p:nvPicPr>
                <p:cNvPr id="174534" name="Freihand 174533">
                  <a:extLst>
                    <a:ext uri="{FF2B5EF4-FFF2-40B4-BE49-F238E27FC236}">
                      <a16:creationId xmlns:a16="http://schemas.microsoft.com/office/drawing/2014/main" id="{21D424D5-2228-421F-8F15-9AA05383D72B}"/>
                    </a:ext>
                  </a:extLst>
                </p:cNvPr>
                <p:cNvPicPr/>
                <p:nvPr/>
              </p:nvPicPr>
              <p:blipFill>
                <a:blip r:embed="rId361"/>
                <a:stretch>
                  <a:fillRect/>
                </a:stretch>
              </p:blipFill>
              <p:spPr>
                <a:xfrm>
                  <a:off x="6907597" y="466531"/>
                  <a:ext cx="53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535" name="Freihand 174534">
                  <a:extLst>
                    <a:ext uri="{FF2B5EF4-FFF2-40B4-BE49-F238E27FC236}">
                      <a16:creationId xmlns:a16="http://schemas.microsoft.com/office/drawing/2014/main" id="{BF33E1A5-DBB7-443B-B90E-E0C7771043A4}"/>
                    </a:ext>
                  </a:extLst>
                </p14:cNvPr>
                <p14:cNvContentPartPr/>
                <p14:nvPr/>
              </p14:nvContentPartPr>
              <p14:xfrm>
                <a:off x="6853597" y="447451"/>
                <a:ext cx="360" cy="360"/>
              </p14:xfrm>
            </p:contentPart>
          </mc:Choice>
          <mc:Fallback>
            <p:pic>
              <p:nvPicPr>
                <p:cNvPr id="174535" name="Freihand 174534">
                  <a:extLst>
                    <a:ext uri="{FF2B5EF4-FFF2-40B4-BE49-F238E27FC236}">
                      <a16:creationId xmlns:a16="http://schemas.microsoft.com/office/drawing/2014/main" id="{BF33E1A5-DBB7-443B-B90E-E0C7771043A4}"/>
                    </a:ext>
                  </a:extLst>
                </p:cNvPr>
                <p:cNvPicPr/>
                <p:nvPr/>
              </p:nvPicPr>
              <p:blipFill>
                <a:blip r:embed="rId147"/>
                <a:stretch>
                  <a:fillRect/>
                </a:stretch>
              </p:blipFill>
              <p:spPr>
                <a:xfrm>
                  <a:off x="6849277" y="443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4537" name="Freihand 174536">
                  <a:extLst>
                    <a:ext uri="{FF2B5EF4-FFF2-40B4-BE49-F238E27FC236}">
                      <a16:creationId xmlns:a16="http://schemas.microsoft.com/office/drawing/2014/main" id="{52FD4DC2-D88E-4C74-AAFC-4775B2AAAAA5}"/>
                    </a:ext>
                  </a:extLst>
                </p14:cNvPr>
                <p14:cNvContentPartPr/>
                <p14:nvPr/>
              </p14:nvContentPartPr>
              <p14:xfrm>
                <a:off x="6965197" y="505051"/>
                <a:ext cx="61560" cy="88920"/>
              </p14:xfrm>
            </p:contentPart>
          </mc:Choice>
          <mc:Fallback>
            <p:pic>
              <p:nvPicPr>
                <p:cNvPr id="174537" name="Freihand 174536">
                  <a:extLst>
                    <a:ext uri="{FF2B5EF4-FFF2-40B4-BE49-F238E27FC236}">
                      <a16:creationId xmlns:a16="http://schemas.microsoft.com/office/drawing/2014/main" id="{52FD4DC2-D88E-4C74-AAFC-4775B2AAAAA5}"/>
                    </a:ext>
                  </a:extLst>
                </p:cNvPr>
                <p:cNvPicPr/>
                <p:nvPr/>
              </p:nvPicPr>
              <p:blipFill>
                <a:blip r:embed="rId364"/>
                <a:stretch>
                  <a:fillRect/>
                </a:stretch>
              </p:blipFill>
              <p:spPr>
                <a:xfrm>
                  <a:off x="6960877" y="500731"/>
                  <a:ext cx="7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4538" name="Freihand 174537">
                  <a:extLst>
                    <a:ext uri="{FF2B5EF4-FFF2-40B4-BE49-F238E27FC236}">
                      <a16:creationId xmlns:a16="http://schemas.microsoft.com/office/drawing/2014/main" id="{BAD0BE39-0466-4376-9D43-61001DF6CF92}"/>
                    </a:ext>
                  </a:extLst>
                </p14:cNvPr>
                <p14:cNvContentPartPr/>
                <p14:nvPr/>
              </p14:nvContentPartPr>
              <p14:xfrm>
                <a:off x="6798877" y="399211"/>
                <a:ext cx="119160" cy="102960"/>
              </p14:xfrm>
            </p:contentPart>
          </mc:Choice>
          <mc:Fallback>
            <p:pic>
              <p:nvPicPr>
                <p:cNvPr id="174538" name="Freihand 174537">
                  <a:extLst>
                    <a:ext uri="{FF2B5EF4-FFF2-40B4-BE49-F238E27FC236}">
                      <a16:creationId xmlns:a16="http://schemas.microsoft.com/office/drawing/2014/main" id="{BAD0BE39-0466-4376-9D43-61001DF6CF92}"/>
                    </a:ext>
                  </a:extLst>
                </p:cNvPr>
                <p:cNvPicPr/>
                <p:nvPr/>
              </p:nvPicPr>
              <p:blipFill>
                <a:blip r:embed="rId366"/>
                <a:stretch>
                  <a:fillRect/>
                </a:stretch>
              </p:blipFill>
              <p:spPr>
                <a:xfrm>
                  <a:off x="6794557" y="394891"/>
                  <a:ext cx="127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540" name="Freihand 174539">
                  <a:extLst>
                    <a:ext uri="{FF2B5EF4-FFF2-40B4-BE49-F238E27FC236}">
                      <a16:creationId xmlns:a16="http://schemas.microsoft.com/office/drawing/2014/main" id="{6C2FFAB8-6E99-4450-8FAD-45B2824B3CEB}"/>
                    </a:ext>
                  </a:extLst>
                </p14:cNvPr>
                <p14:cNvContentPartPr/>
                <p14:nvPr/>
              </p14:nvContentPartPr>
              <p14:xfrm>
                <a:off x="5447077" y="1216411"/>
                <a:ext cx="2772360" cy="358920"/>
              </p14:xfrm>
            </p:contentPart>
          </mc:Choice>
          <mc:Fallback>
            <p:pic>
              <p:nvPicPr>
                <p:cNvPr id="174540" name="Freihand 174539">
                  <a:extLst>
                    <a:ext uri="{FF2B5EF4-FFF2-40B4-BE49-F238E27FC236}">
                      <a16:creationId xmlns:a16="http://schemas.microsoft.com/office/drawing/2014/main" id="{6C2FFAB8-6E99-4450-8FAD-45B2824B3CEB}"/>
                    </a:ext>
                  </a:extLst>
                </p:cNvPr>
                <p:cNvPicPr/>
                <p:nvPr/>
              </p:nvPicPr>
              <p:blipFill>
                <a:blip r:embed="rId368"/>
                <a:stretch>
                  <a:fillRect/>
                </a:stretch>
              </p:blipFill>
              <p:spPr>
                <a:xfrm>
                  <a:off x="5442757" y="1212091"/>
                  <a:ext cx="27810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4541" name="Freihand 174540">
                  <a:extLst>
                    <a:ext uri="{FF2B5EF4-FFF2-40B4-BE49-F238E27FC236}">
                      <a16:creationId xmlns:a16="http://schemas.microsoft.com/office/drawing/2014/main" id="{7D16F7D4-1E39-400A-A326-63C7C48A6044}"/>
                    </a:ext>
                  </a:extLst>
                </p14:cNvPr>
                <p14:cNvContentPartPr/>
                <p14:nvPr/>
              </p14:nvContentPartPr>
              <p14:xfrm>
                <a:off x="8170837" y="1136491"/>
                <a:ext cx="156960" cy="241200"/>
              </p14:xfrm>
            </p:contentPart>
          </mc:Choice>
          <mc:Fallback>
            <p:pic>
              <p:nvPicPr>
                <p:cNvPr id="174541" name="Freihand 174540">
                  <a:extLst>
                    <a:ext uri="{FF2B5EF4-FFF2-40B4-BE49-F238E27FC236}">
                      <a16:creationId xmlns:a16="http://schemas.microsoft.com/office/drawing/2014/main" id="{7D16F7D4-1E39-400A-A326-63C7C48A6044}"/>
                    </a:ext>
                  </a:extLst>
                </p:cNvPr>
                <p:cNvPicPr/>
                <p:nvPr/>
              </p:nvPicPr>
              <p:blipFill>
                <a:blip r:embed="rId370"/>
                <a:stretch>
                  <a:fillRect/>
                </a:stretch>
              </p:blipFill>
              <p:spPr>
                <a:xfrm>
                  <a:off x="8166517" y="1132171"/>
                  <a:ext cx="165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543" name="Freihand 174542">
                  <a:extLst>
                    <a:ext uri="{FF2B5EF4-FFF2-40B4-BE49-F238E27FC236}">
                      <a16:creationId xmlns:a16="http://schemas.microsoft.com/office/drawing/2014/main" id="{82F088F5-11BB-4895-B1ED-C26BE150C882}"/>
                    </a:ext>
                  </a:extLst>
                </p14:cNvPr>
                <p14:cNvContentPartPr/>
                <p14:nvPr/>
              </p14:nvContentPartPr>
              <p14:xfrm>
                <a:off x="8638117" y="955771"/>
                <a:ext cx="91080" cy="217440"/>
              </p14:xfrm>
            </p:contentPart>
          </mc:Choice>
          <mc:Fallback>
            <p:pic>
              <p:nvPicPr>
                <p:cNvPr id="174543" name="Freihand 174542">
                  <a:extLst>
                    <a:ext uri="{FF2B5EF4-FFF2-40B4-BE49-F238E27FC236}">
                      <a16:creationId xmlns:a16="http://schemas.microsoft.com/office/drawing/2014/main" id="{82F088F5-11BB-4895-B1ED-C26BE150C882}"/>
                    </a:ext>
                  </a:extLst>
                </p:cNvPr>
                <p:cNvPicPr/>
                <p:nvPr/>
              </p:nvPicPr>
              <p:blipFill>
                <a:blip r:embed="rId372"/>
                <a:stretch>
                  <a:fillRect/>
                </a:stretch>
              </p:blipFill>
              <p:spPr>
                <a:xfrm>
                  <a:off x="8633797" y="951451"/>
                  <a:ext cx="99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544" name="Freihand 174543">
                  <a:extLst>
                    <a:ext uri="{FF2B5EF4-FFF2-40B4-BE49-F238E27FC236}">
                      <a16:creationId xmlns:a16="http://schemas.microsoft.com/office/drawing/2014/main" id="{66F87D47-54F4-4AD0-AC3F-44CBD9DCD10C}"/>
                    </a:ext>
                  </a:extLst>
                </p14:cNvPr>
                <p14:cNvContentPartPr/>
                <p14:nvPr/>
              </p14:nvContentPartPr>
              <p14:xfrm>
                <a:off x="8827477" y="908251"/>
                <a:ext cx="117000" cy="150840"/>
              </p14:xfrm>
            </p:contentPart>
          </mc:Choice>
          <mc:Fallback>
            <p:pic>
              <p:nvPicPr>
                <p:cNvPr id="174544" name="Freihand 174543">
                  <a:extLst>
                    <a:ext uri="{FF2B5EF4-FFF2-40B4-BE49-F238E27FC236}">
                      <a16:creationId xmlns:a16="http://schemas.microsoft.com/office/drawing/2014/main" id="{66F87D47-54F4-4AD0-AC3F-44CBD9DCD10C}"/>
                    </a:ext>
                  </a:extLst>
                </p:cNvPr>
                <p:cNvPicPr/>
                <p:nvPr/>
              </p:nvPicPr>
              <p:blipFill>
                <a:blip r:embed="rId374"/>
                <a:stretch>
                  <a:fillRect/>
                </a:stretch>
              </p:blipFill>
              <p:spPr>
                <a:xfrm>
                  <a:off x="8823157" y="903931"/>
                  <a:ext cx="125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545" name="Freihand 174544">
                  <a:extLst>
                    <a:ext uri="{FF2B5EF4-FFF2-40B4-BE49-F238E27FC236}">
                      <a16:creationId xmlns:a16="http://schemas.microsoft.com/office/drawing/2014/main" id="{41031621-DAE4-4842-AEC2-CD922046D7DE}"/>
                    </a:ext>
                  </a:extLst>
                </p14:cNvPr>
                <p14:cNvContentPartPr/>
                <p14:nvPr/>
              </p14:nvContentPartPr>
              <p14:xfrm>
                <a:off x="9045997" y="911851"/>
                <a:ext cx="33120" cy="90720"/>
              </p14:xfrm>
            </p:contentPart>
          </mc:Choice>
          <mc:Fallback>
            <p:pic>
              <p:nvPicPr>
                <p:cNvPr id="174545" name="Freihand 174544">
                  <a:extLst>
                    <a:ext uri="{FF2B5EF4-FFF2-40B4-BE49-F238E27FC236}">
                      <a16:creationId xmlns:a16="http://schemas.microsoft.com/office/drawing/2014/main" id="{41031621-DAE4-4842-AEC2-CD922046D7DE}"/>
                    </a:ext>
                  </a:extLst>
                </p:cNvPr>
                <p:cNvPicPr/>
                <p:nvPr/>
              </p:nvPicPr>
              <p:blipFill>
                <a:blip r:embed="rId376"/>
                <a:stretch>
                  <a:fillRect/>
                </a:stretch>
              </p:blipFill>
              <p:spPr>
                <a:xfrm>
                  <a:off x="9041677" y="907531"/>
                  <a:ext cx="4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546" name="Freihand 174545">
                  <a:extLst>
                    <a:ext uri="{FF2B5EF4-FFF2-40B4-BE49-F238E27FC236}">
                      <a16:creationId xmlns:a16="http://schemas.microsoft.com/office/drawing/2014/main" id="{93FC9ED0-1453-40C6-807D-C69314EAA94B}"/>
                    </a:ext>
                  </a:extLst>
                </p14:cNvPr>
                <p14:cNvContentPartPr/>
                <p14:nvPr/>
              </p14:nvContentPartPr>
              <p14:xfrm>
                <a:off x="9015037" y="925531"/>
                <a:ext cx="100800" cy="26280"/>
              </p14:xfrm>
            </p:contentPart>
          </mc:Choice>
          <mc:Fallback>
            <p:pic>
              <p:nvPicPr>
                <p:cNvPr id="174546" name="Freihand 174545">
                  <a:extLst>
                    <a:ext uri="{FF2B5EF4-FFF2-40B4-BE49-F238E27FC236}">
                      <a16:creationId xmlns:a16="http://schemas.microsoft.com/office/drawing/2014/main" id="{93FC9ED0-1453-40C6-807D-C69314EAA94B}"/>
                    </a:ext>
                  </a:extLst>
                </p:cNvPr>
                <p:cNvPicPr/>
                <p:nvPr/>
              </p:nvPicPr>
              <p:blipFill>
                <a:blip r:embed="rId378"/>
                <a:stretch>
                  <a:fillRect/>
                </a:stretch>
              </p:blipFill>
              <p:spPr>
                <a:xfrm>
                  <a:off x="9010717" y="921211"/>
                  <a:ext cx="109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4547" name="Freihand 174546">
                  <a:extLst>
                    <a:ext uri="{FF2B5EF4-FFF2-40B4-BE49-F238E27FC236}">
                      <a16:creationId xmlns:a16="http://schemas.microsoft.com/office/drawing/2014/main" id="{57D8A73D-40D0-4E6F-ADD0-604A0C545DEB}"/>
                    </a:ext>
                  </a:extLst>
                </p14:cNvPr>
                <p14:cNvContentPartPr/>
                <p14:nvPr/>
              </p14:nvContentPartPr>
              <p14:xfrm>
                <a:off x="9203677" y="811411"/>
                <a:ext cx="109800" cy="125280"/>
              </p14:xfrm>
            </p:contentPart>
          </mc:Choice>
          <mc:Fallback>
            <p:pic>
              <p:nvPicPr>
                <p:cNvPr id="174547" name="Freihand 174546">
                  <a:extLst>
                    <a:ext uri="{FF2B5EF4-FFF2-40B4-BE49-F238E27FC236}">
                      <a16:creationId xmlns:a16="http://schemas.microsoft.com/office/drawing/2014/main" id="{57D8A73D-40D0-4E6F-ADD0-604A0C545DEB}"/>
                    </a:ext>
                  </a:extLst>
                </p:cNvPr>
                <p:cNvPicPr/>
                <p:nvPr/>
              </p:nvPicPr>
              <p:blipFill>
                <a:blip r:embed="rId380"/>
                <a:stretch>
                  <a:fillRect/>
                </a:stretch>
              </p:blipFill>
              <p:spPr>
                <a:xfrm>
                  <a:off x="9199357" y="807091"/>
                  <a:ext cx="118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548" name="Freihand 174547">
                  <a:extLst>
                    <a:ext uri="{FF2B5EF4-FFF2-40B4-BE49-F238E27FC236}">
                      <a16:creationId xmlns:a16="http://schemas.microsoft.com/office/drawing/2014/main" id="{ADED501A-5255-47B2-9AF3-4FD152D6AF60}"/>
                    </a:ext>
                  </a:extLst>
                </p14:cNvPr>
                <p14:cNvContentPartPr/>
                <p14:nvPr/>
              </p14:nvContentPartPr>
              <p14:xfrm>
                <a:off x="9354517" y="772891"/>
                <a:ext cx="69120" cy="98640"/>
              </p14:xfrm>
            </p:contentPart>
          </mc:Choice>
          <mc:Fallback>
            <p:pic>
              <p:nvPicPr>
                <p:cNvPr id="174548" name="Freihand 174547">
                  <a:extLst>
                    <a:ext uri="{FF2B5EF4-FFF2-40B4-BE49-F238E27FC236}">
                      <a16:creationId xmlns:a16="http://schemas.microsoft.com/office/drawing/2014/main" id="{ADED501A-5255-47B2-9AF3-4FD152D6AF60}"/>
                    </a:ext>
                  </a:extLst>
                </p:cNvPr>
                <p:cNvPicPr/>
                <p:nvPr/>
              </p:nvPicPr>
              <p:blipFill>
                <a:blip r:embed="rId382"/>
                <a:stretch>
                  <a:fillRect/>
                </a:stretch>
              </p:blipFill>
              <p:spPr>
                <a:xfrm>
                  <a:off x="9350197" y="768571"/>
                  <a:ext cx="77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549" name="Freihand 174548">
                  <a:extLst>
                    <a:ext uri="{FF2B5EF4-FFF2-40B4-BE49-F238E27FC236}">
                      <a16:creationId xmlns:a16="http://schemas.microsoft.com/office/drawing/2014/main" id="{03E1BD3B-D12A-41BC-BC6A-A7153FFF0750}"/>
                    </a:ext>
                  </a:extLst>
                </p14:cNvPr>
                <p14:cNvContentPartPr/>
                <p14:nvPr/>
              </p14:nvContentPartPr>
              <p14:xfrm>
                <a:off x="9456037" y="829411"/>
                <a:ext cx="23040" cy="73080"/>
              </p14:xfrm>
            </p:contentPart>
          </mc:Choice>
          <mc:Fallback>
            <p:pic>
              <p:nvPicPr>
                <p:cNvPr id="174549" name="Freihand 174548">
                  <a:extLst>
                    <a:ext uri="{FF2B5EF4-FFF2-40B4-BE49-F238E27FC236}">
                      <a16:creationId xmlns:a16="http://schemas.microsoft.com/office/drawing/2014/main" id="{03E1BD3B-D12A-41BC-BC6A-A7153FFF0750}"/>
                    </a:ext>
                  </a:extLst>
                </p:cNvPr>
                <p:cNvPicPr/>
                <p:nvPr/>
              </p:nvPicPr>
              <p:blipFill>
                <a:blip r:embed="rId384"/>
                <a:stretch>
                  <a:fillRect/>
                </a:stretch>
              </p:blipFill>
              <p:spPr>
                <a:xfrm>
                  <a:off x="9451717" y="825091"/>
                  <a:ext cx="31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4550" name="Freihand 174549">
                  <a:extLst>
                    <a:ext uri="{FF2B5EF4-FFF2-40B4-BE49-F238E27FC236}">
                      <a16:creationId xmlns:a16="http://schemas.microsoft.com/office/drawing/2014/main" id="{0C23D134-8281-4599-AD46-E7F2CC3F13EA}"/>
                    </a:ext>
                  </a:extLst>
                </p14:cNvPr>
                <p14:cNvContentPartPr/>
                <p14:nvPr/>
              </p14:nvContentPartPr>
              <p14:xfrm>
                <a:off x="9478717" y="708811"/>
                <a:ext cx="83520" cy="132840"/>
              </p14:xfrm>
            </p:contentPart>
          </mc:Choice>
          <mc:Fallback>
            <p:pic>
              <p:nvPicPr>
                <p:cNvPr id="174550" name="Freihand 174549">
                  <a:extLst>
                    <a:ext uri="{FF2B5EF4-FFF2-40B4-BE49-F238E27FC236}">
                      <a16:creationId xmlns:a16="http://schemas.microsoft.com/office/drawing/2014/main" id="{0C23D134-8281-4599-AD46-E7F2CC3F13EA}"/>
                    </a:ext>
                  </a:extLst>
                </p:cNvPr>
                <p:cNvPicPr/>
                <p:nvPr/>
              </p:nvPicPr>
              <p:blipFill>
                <a:blip r:embed="rId386"/>
                <a:stretch>
                  <a:fillRect/>
                </a:stretch>
              </p:blipFill>
              <p:spPr>
                <a:xfrm>
                  <a:off x="9474397" y="704491"/>
                  <a:ext cx="92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4551" name="Freihand 174550">
                  <a:extLst>
                    <a:ext uri="{FF2B5EF4-FFF2-40B4-BE49-F238E27FC236}">
                      <a16:creationId xmlns:a16="http://schemas.microsoft.com/office/drawing/2014/main" id="{A03D16CA-28ED-4B01-9AA4-AA9E5E4F7C9A}"/>
                    </a:ext>
                  </a:extLst>
                </p14:cNvPr>
                <p14:cNvContentPartPr/>
                <p14:nvPr/>
              </p14:nvContentPartPr>
              <p14:xfrm>
                <a:off x="9595357" y="669931"/>
                <a:ext cx="73080" cy="132840"/>
              </p14:xfrm>
            </p:contentPart>
          </mc:Choice>
          <mc:Fallback>
            <p:pic>
              <p:nvPicPr>
                <p:cNvPr id="174551" name="Freihand 174550">
                  <a:extLst>
                    <a:ext uri="{FF2B5EF4-FFF2-40B4-BE49-F238E27FC236}">
                      <a16:creationId xmlns:a16="http://schemas.microsoft.com/office/drawing/2014/main" id="{A03D16CA-28ED-4B01-9AA4-AA9E5E4F7C9A}"/>
                    </a:ext>
                  </a:extLst>
                </p:cNvPr>
                <p:cNvPicPr/>
                <p:nvPr/>
              </p:nvPicPr>
              <p:blipFill>
                <a:blip r:embed="rId388"/>
                <a:stretch>
                  <a:fillRect/>
                </a:stretch>
              </p:blipFill>
              <p:spPr>
                <a:xfrm>
                  <a:off x="9591037" y="665611"/>
                  <a:ext cx="81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4552" name="Freihand 174551">
                  <a:extLst>
                    <a:ext uri="{FF2B5EF4-FFF2-40B4-BE49-F238E27FC236}">
                      <a16:creationId xmlns:a16="http://schemas.microsoft.com/office/drawing/2014/main" id="{F4E6C80A-70C2-488E-B8A4-8B6D191DA818}"/>
                    </a:ext>
                  </a:extLst>
                </p14:cNvPr>
                <p14:cNvContentPartPr/>
                <p14:nvPr/>
              </p14:nvContentPartPr>
              <p14:xfrm>
                <a:off x="9621997" y="731131"/>
                <a:ext cx="58680" cy="5400"/>
              </p14:xfrm>
            </p:contentPart>
          </mc:Choice>
          <mc:Fallback>
            <p:pic>
              <p:nvPicPr>
                <p:cNvPr id="174552" name="Freihand 174551">
                  <a:extLst>
                    <a:ext uri="{FF2B5EF4-FFF2-40B4-BE49-F238E27FC236}">
                      <a16:creationId xmlns:a16="http://schemas.microsoft.com/office/drawing/2014/main" id="{F4E6C80A-70C2-488E-B8A4-8B6D191DA818}"/>
                    </a:ext>
                  </a:extLst>
                </p:cNvPr>
                <p:cNvPicPr/>
                <p:nvPr/>
              </p:nvPicPr>
              <p:blipFill>
                <a:blip r:embed="rId390"/>
                <a:stretch>
                  <a:fillRect/>
                </a:stretch>
              </p:blipFill>
              <p:spPr>
                <a:xfrm>
                  <a:off x="9617677" y="726811"/>
                  <a:ext cx="67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4553" name="Freihand 174552">
                  <a:extLst>
                    <a:ext uri="{FF2B5EF4-FFF2-40B4-BE49-F238E27FC236}">
                      <a16:creationId xmlns:a16="http://schemas.microsoft.com/office/drawing/2014/main" id="{0A09585F-A255-46EC-A494-B127F5CED735}"/>
                    </a:ext>
                  </a:extLst>
                </p14:cNvPr>
                <p14:cNvContentPartPr/>
                <p14:nvPr/>
              </p14:nvContentPartPr>
              <p14:xfrm>
                <a:off x="9742957" y="662011"/>
                <a:ext cx="33480" cy="99720"/>
              </p14:xfrm>
            </p:contentPart>
          </mc:Choice>
          <mc:Fallback>
            <p:pic>
              <p:nvPicPr>
                <p:cNvPr id="174553" name="Freihand 174552">
                  <a:extLst>
                    <a:ext uri="{FF2B5EF4-FFF2-40B4-BE49-F238E27FC236}">
                      <a16:creationId xmlns:a16="http://schemas.microsoft.com/office/drawing/2014/main" id="{0A09585F-A255-46EC-A494-B127F5CED735}"/>
                    </a:ext>
                  </a:extLst>
                </p:cNvPr>
                <p:cNvPicPr/>
                <p:nvPr/>
              </p:nvPicPr>
              <p:blipFill>
                <a:blip r:embed="rId392"/>
                <a:stretch>
                  <a:fillRect/>
                </a:stretch>
              </p:blipFill>
              <p:spPr>
                <a:xfrm>
                  <a:off x="9738637" y="657691"/>
                  <a:ext cx="42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4554" name="Freihand 174553">
                  <a:extLst>
                    <a:ext uri="{FF2B5EF4-FFF2-40B4-BE49-F238E27FC236}">
                      <a16:creationId xmlns:a16="http://schemas.microsoft.com/office/drawing/2014/main" id="{57C9D3BB-643F-4293-BD23-8E904E72EDA6}"/>
                    </a:ext>
                  </a:extLst>
                </p14:cNvPr>
                <p14:cNvContentPartPr/>
                <p14:nvPr/>
              </p14:nvContentPartPr>
              <p14:xfrm>
                <a:off x="9666277" y="620611"/>
                <a:ext cx="69480" cy="84600"/>
              </p14:xfrm>
            </p:contentPart>
          </mc:Choice>
          <mc:Fallback>
            <p:pic>
              <p:nvPicPr>
                <p:cNvPr id="174554" name="Freihand 174553">
                  <a:extLst>
                    <a:ext uri="{FF2B5EF4-FFF2-40B4-BE49-F238E27FC236}">
                      <a16:creationId xmlns:a16="http://schemas.microsoft.com/office/drawing/2014/main" id="{57C9D3BB-643F-4293-BD23-8E904E72EDA6}"/>
                    </a:ext>
                  </a:extLst>
                </p:cNvPr>
                <p:cNvPicPr/>
                <p:nvPr/>
              </p:nvPicPr>
              <p:blipFill>
                <a:blip r:embed="rId394"/>
                <a:stretch>
                  <a:fillRect/>
                </a:stretch>
              </p:blipFill>
              <p:spPr>
                <a:xfrm>
                  <a:off x="9661957" y="616291"/>
                  <a:ext cx="78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4555" name="Freihand 174554">
                  <a:extLst>
                    <a:ext uri="{FF2B5EF4-FFF2-40B4-BE49-F238E27FC236}">
                      <a16:creationId xmlns:a16="http://schemas.microsoft.com/office/drawing/2014/main" id="{F58FC763-421F-4706-B690-7195DA5FB322}"/>
                    </a:ext>
                  </a:extLst>
                </p14:cNvPr>
                <p14:cNvContentPartPr/>
                <p14:nvPr/>
              </p14:nvContentPartPr>
              <p14:xfrm>
                <a:off x="9774997" y="678211"/>
                <a:ext cx="69480" cy="64800"/>
              </p14:xfrm>
            </p:contentPart>
          </mc:Choice>
          <mc:Fallback>
            <p:pic>
              <p:nvPicPr>
                <p:cNvPr id="174555" name="Freihand 174554">
                  <a:extLst>
                    <a:ext uri="{FF2B5EF4-FFF2-40B4-BE49-F238E27FC236}">
                      <a16:creationId xmlns:a16="http://schemas.microsoft.com/office/drawing/2014/main" id="{F58FC763-421F-4706-B690-7195DA5FB322}"/>
                    </a:ext>
                  </a:extLst>
                </p:cNvPr>
                <p:cNvPicPr/>
                <p:nvPr/>
              </p:nvPicPr>
              <p:blipFill>
                <a:blip r:embed="rId396"/>
                <a:stretch>
                  <a:fillRect/>
                </a:stretch>
              </p:blipFill>
              <p:spPr>
                <a:xfrm>
                  <a:off x="9770677" y="673891"/>
                  <a:ext cx="78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4556" name="Freihand 174555">
                  <a:extLst>
                    <a:ext uri="{FF2B5EF4-FFF2-40B4-BE49-F238E27FC236}">
                      <a16:creationId xmlns:a16="http://schemas.microsoft.com/office/drawing/2014/main" id="{27413B44-1C99-416E-9398-A15FB5661711}"/>
                    </a:ext>
                  </a:extLst>
                </p14:cNvPr>
                <p14:cNvContentPartPr/>
                <p14:nvPr/>
              </p14:nvContentPartPr>
              <p14:xfrm>
                <a:off x="9830077" y="534931"/>
                <a:ext cx="70560" cy="268560"/>
              </p14:xfrm>
            </p:contentPart>
          </mc:Choice>
          <mc:Fallback>
            <p:pic>
              <p:nvPicPr>
                <p:cNvPr id="174556" name="Freihand 174555">
                  <a:extLst>
                    <a:ext uri="{FF2B5EF4-FFF2-40B4-BE49-F238E27FC236}">
                      <a16:creationId xmlns:a16="http://schemas.microsoft.com/office/drawing/2014/main" id="{27413B44-1C99-416E-9398-A15FB5661711}"/>
                    </a:ext>
                  </a:extLst>
                </p:cNvPr>
                <p:cNvPicPr/>
                <p:nvPr/>
              </p:nvPicPr>
              <p:blipFill>
                <a:blip r:embed="rId398"/>
                <a:stretch>
                  <a:fillRect/>
                </a:stretch>
              </p:blipFill>
              <p:spPr>
                <a:xfrm>
                  <a:off x="9825757" y="530611"/>
                  <a:ext cx="792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4557" name="Freihand 174556">
                  <a:extLst>
                    <a:ext uri="{FF2B5EF4-FFF2-40B4-BE49-F238E27FC236}">
                      <a16:creationId xmlns:a16="http://schemas.microsoft.com/office/drawing/2014/main" id="{F62C71E3-B81C-43BE-BD89-1CE1C7FDBB18}"/>
                    </a:ext>
                  </a:extLst>
                </p14:cNvPr>
                <p14:cNvContentPartPr/>
                <p14:nvPr/>
              </p14:nvContentPartPr>
              <p14:xfrm>
                <a:off x="9949597" y="470851"/>
                <a:ext cx="116640" cy="248760"/>
              </p14:xfrm>
            </p:contentPart>
          </mc:Choice>
          <mc:Fallback>
            <p:pic>
              <p:nvPicPr>
                <p:cNvPr id="174557" name="Freihand 174556">
                  <a:extLst>
                    <a:ext uri="{FF2B5EF4-FFF2-40B4-BE49-F238E27FC236}">
                      <a16:creationId xmlns:a16="http://schemas.microsoft.com/office/drawing/2014/main" id="{F62C71E3-B81C-43BE-BD89-1CE1C7FDBB18}"/>
                    </a:ext>
                  </a:extLst>
                </p:cNvPr>
                <p:cNvPicPr/>
                <p:nvPr/>
              </p:nvPicPr>
              <p:blipFill>
                <a:blip r:embed="rId400"/>
                <a:stretch>
                  <a:fillRect/>
                </a:stretch>
              </p:blipFill>
              <p:spPr>
                <a:xfrm>
                  <a:off x="9945277" y="466531"/>
                  <a:ext cx="125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4559" name="Freihand 174558">
                  <a:extLst>
                    <a:ext uri="{FF2B5EF4-FFF2-40B4-BE49-F238E27FC236}">
                      <a16:creationId xmlns:a16="http://schemas.microsoft.com/office/drawing/2014/main" id="{C133BB56-6AE5-453F-83B3-75E779BD34F0}"/>
                    </a:ext>
                  </a:extLst>
                </p14:cNvPr>
                <p14:cNvContentPartPr/>
                <p14:nvPr/>
              </p14:nvContentPartPr>
              <p14:xfrm>
                <a:off x="10067317" y="463651"/>
                <a:ext cx="97560" cy="147960"/>
              </p14:xfrm>
            </p:contentPart>
          </mc:Choice>
          <mc:Fallback>
            <p:pic>
              <p:nvPicPr>
                <p:cNvPr id="174559" name="Freihand 174558">
                  <a:extLst>
                    <a:ext uri="{FF2B5EF4-FFF2-40B4-BE49-F238E27FC236}">
                      <a16:creationId xmlns:a16="http://schemas.microsoft.com/office/drawing/2014/main" id="{C133BB56-6AE5-453F-83B3-75E779BD34F0}"/>
                    </a:ext>
                  </a:extLst>
                </p:cNvPr>
                <p:cNvPicPr/>
                <p:nvPr/>
              </p:nvPicPr>
              <p:blipFill>
                <a:blip r:embed="rId402"/>
                <a:stretch>
                  <a:fillRect/>
                </a:stretch>
              </p:blipFill>
              <p:spPr>
                <a:xfrm>
                  <a:off x="10062997" y="459331"/>
                  <a:ext cx="106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4560" name="Freihand 174559">
                  <a:extLst>
                    <a:ext uri="{FF2B5EF4-FFF2-40B4-BE49-F238E27FC236}">
                      <a16:creationId xmlns:a16="http://schemas.microsoft.com/office/drawing/2014/main" id="{BACD55C9-9164-4CDF-8838-975556DEB8C5}"/>
                    </a:ext>
                  </a:extLst>
                </p14:cNvPr>
                <p14:cNvContentPartPr/>
                <p14:nvPr/>
              </p14:nvContentPartPr>
              <p14:xfrm>
                <a:off x="10248397" y="482011"/>
                <a:ext cx="360" cy="360"/>
              </p14:xfrm>
            </p:contentPart>
          </mc:Choice>
          <mc:Fallback>
            <p:pic>
              <p:nvPicPr>
                <p:cNvPr id="174560" name="Freihand 174559">
                  <a:extLst>
                    <a:ext uri="{FF2B5EF4-FFF2-40B4-BE49-F238E27FC236}">
                      <a16:creationId xmlns:a16="http://schemas.microsoft.com/office/drawing/2014/main" id="{BACD55C9-9164-4CDF-8838-975556DEB8C5}"/>
                    </a:ext>
                  </a:extLst>
                </p:cNvPr>
                <p:cNvPicPr/>
                <p:nvPr/>
              </p:nvPicPr>
              <p:blipFill>
                <a:blip r:embed="rId147"/>
                <a:stretch>
                  <a:fillRect/>
                </a:stretch>
              </p:blipFill>
              <p:spPr>
                <a:xfrm>
                  <a:off x="10244077" y="477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562" name="Freihand 174561">
                  <a:extLst>
                    <a:ext uri="{FF2B5EF4-FFF2-40B4-BE49-F238E27FC236}">
                      <a16:creationId xmlns:a16="http://schemas.microsoft.com/office/drawing/2014/main" id="{5BC56140-2147-4A74-BF48-50183006FDD7}"/>
                    </a:ext>
                  </a:extLst>
                </p14:cNvPr>
                <p14:cNvContentPartPr/>
                <p14:nvPr/>
              </p14:nvContentPartPr>
              <p14:xfrm>
                <a:off x="10276117" y="446371"/>
                <a:ext cx="37080" cy="101520"/>
              </p14:xfrm>
            </p:contentPart>
          </mc:Choice>
          <mc:Fallback>
            <p:pic>
              <p:nvPicPr>
                <p:cNvPr id="174562" name="Freihand 174561">
                  <a:extLst>
                    <a:ext uri="{FF2B5EF4-FFF2-40B4-BE49-F238E27FC236}">
                      <a16:creationId xmlns:a16="http://schemas.microsoft.com/office/drawing/2014/main" id="{5BC56140-2147-4A74-BF48-50183006FDD7}"/>
                    </a:ext>
                  </a:extLst>
                </p:cNvPr>
                <p:cNvPicPr/>
                <p:nvPr/>
              </p:nvPicPr>
              <p:blipFill>
                <a:blip r:embed="rId405"/>
                <a:stretch>
                  <a:fillRect/>
                </a:stretch>
              </p:blipFill>
              <p:spPr>
                <a:xfrm>
                  <a:off x="10271797" y="442051"/>
                  <a:ext cx="45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4563" name="Freihand 174562">
                  <a:extLst>
                    <a:ext uri="{FF2B5EF4-FFF2-40B4-BE49-F238E27FC236}">
                      <a16:creationId xmlns:a16="http://schemas.microsoft.com/office/drawing/2014/main" id="{6701D2ED-895D-45E3-8C68-8E420F693CA7}"/>
                    </a:ext>
                  </a:extLst>
                </p14:cNvPr>
                <p14:cNvContentPartPr/>
                <p14:nvPr/>
              </p14:nvContentPartPr>
              <p14:xfrm>
                <a:off x="10251637" y="468331"/>
                <a:ext cx="95760" cy="35280"/>
              </p14:xfrm>
            </p:contentPart>
          </mc:Choice>
          <mc:Fallback>
            <p:pic>
              <p:nvPicPr>
                <p:cNvPr id="174563" name="Freihand 174562">
                  <a:extLst>
                    <a:ext uri="{FF2B5EF4-FFF2-40B4-BE49-F238E27FC236}">
                      <a16:creationId xmlns:a16="http://schemas.microsoft.com/office/drawing/2014/main" id="{6701D2ED-895D-45E3-8C68-8E420F693CA7}"/>
                    </a:ext>
                  </a:extLst>
                </p:cNvPr>
                <p:cNvPicPr/>
                <p:nvPr/>
              </p:nvPicPr>
              <p:blipFill>
                <a:blip r:embed="rId407"/>
                <a:stretch>
                  <a:fillRect/>
                </a:stretch>
              </p:blipFill>
              <p:spPr>
                <a:xfrm>
                  <a:off x="10247317" y="464011"/>
                  <a:ext cx="104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565" name="Freihand 174564">
                  <a:extLst>
                    <a:ext uri="{FF2B5EF4-FFF2-40B4-BE49-F238E27FC236}">
                      <a16:creationId xmlns:a16="http://schemas.microsoft.com/office/drawing/2014/main" id="{A4B7CA09-ACCF-4720-836C-FB9A62A6075F}"/>
                    </a:ext>
                  </a:extLst>
                </p14:cNvPr>
                <p14:cNvContentPartPr/>
                <p14:nvPr/>
              </p14:nvContentPartPr>
              <p14:xfrm>
                <a:off x="10422637" y="338011"/>
                <a:ext cx="86760" cy="145440"/>
              </p14:xfrm>
            </p:contentPart>
          </mc:Choice>
          <mc:Fallback>
            <p:pic>
              <p:nvPicPr>
                <p:cNvPr id="174565" name="Freihand 174564">
                  <a:extLst>
                    <a:ext uri="{FF2B5EF4-FFF2-40B4-BE49-F238E27FC236}">
                      <a16:creationId xmlns:a16="http://schemas.microsoft.com/office/drawing/2014/main" id="{A4B7CA09-ACCF-4720-836C-FB9A62A6075F}"/>
                    </a:ext>
                  </a:extLst>
                </p:cNvPr>
                <p:cNvPicPr/>
                <p:nvPr/>
              </p:nvPicPr>
              <p:blipFill>
                <a:blip r:embed="rId409"/>
                <a:stretch>
                  <a:fillRect/>
                </a:stretch>
              </p:blipFill>
              <p:spPr>
                <a:xfrm>
                  <a:off x="10418317" y="333691"/>
                  <a:ext cx="95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566" name="Freihand 174565">
                  <a:extLst>
                    <a:ext uri="{FF2B5EF4-FFF2-40B4-BE49-F238E27FC236}">
                      <a16:creationId xmlns:a16="http://schemas.microsoft.com/office/drawing/2014/main" id="{5F878703-77A7-4111-90AF-928EAAFF6AC7}"/>
                    </a:ext>
                  </a:extLst>
                </p14:cNvPr>
                <p14:cNvContentPartPr/>
                <p14:nvPr/>
              </p14:nvContentPartPr>
              <p14:xfrm>
                <a:off x="10547917" y="309931"/>
                <a:ext cx="72360" cy="142920"/>
              </p14:xfrm>
            </p:contentPart>
          </mc:Choice>
          <mc:Fallback>
            <p:pic>
              <p:nvPicPr>
                <p:cNvPr id="174566" name="Freihand 174565">
                  <a:extLst>
                    <a:ext uri="{FF2B5EF4-FFF2-40B4-BE49-F238E27FC236}">
                      <a16:creationId xmlns:a16="http://schemas.microsoft.com/office/drawing/2014/main" id="{5F878703-77A7-4111-90AF-928EAAFF6AC7}"/>
                    </a:ext>
                  </a:extLst>
                </p:cNvPr>
                <p:cNvPicPr/>
                <p:nvPr/>
              </p:nvPicPr>
              <p:blipFill>
                <a:blip r:embed="rId411"/>
                <a:stretch>
                  <a:fillRect/>
                </a:stretch>
              </p:blipFill>
              <p:spPr>
                <a:xfrm>
                  <a:off x="10543597" y="305611"/>
                  <a:ext cx="81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567" name="Freihand 174566">
                  <a:extLst>
                    <a:ext uri="{FF2B5EF4-FFF2-40B4-BE49-F238E27FC236}">
                      <a16:creationId xmlns:a16="http://schemas.microsoft.com/office/drawing/2014/main" id="{936115B6-F116-48B4-825A-0DF608259844}"/>
                    </a:ext>
                  </a:extLst>
                </p14:cNvPr>
                <p14:cNvContentPartPr/>
                <p14:nvPr/>
              </p14:nvContentPartPr>
              <p14:xfrm>
                <a:off x="10660597" y="391291"/>
                <a:ext cx="21600" cy="68760"/>
              </p14:xfrm>
            </p:contentPart>
          </mc:Choice>
          <mc:Fallback>
            <p:pic>
              <p:nvPicPr>
                <p:cNvPr id="174567" name="Freihand 174566">
                  <a:extLst>
                    <a:ext uri="{FF2B5EF4-FFF2-40B4-BE49-F238E27FC236}">
                      <a16:creationId xmlns:a16="http://schemas.microsoft.com/office/drawing/2014/main" id="{936115B6-F116-48B4-825A-0DF608259844}"/>
                    </a:ext>
                  </a:extLst>
                </p:cNvPr>
                <p:cNvPicPr/>
                <p:nvPr/>
              </p:nvPicPr>
              <p:blipFill>
                <a:blip r:embed="rId413"/>
                <a:stretch>
                  <a:fillRect/>
                </a:stretch>
              </p:blipFill>
              <p:spPr>
                <a:xfrm>
                  <a:off x="10656277" y="386971"/>
                  <a:ext cx="30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568" name="Freihand 174567">
                  <a:extLst>
                    <a:ext uri="{FF2B5EF4-FFF2-40B4-BE49-F238E27FC236}">
                      <a16:creationId xmlns:a16="http://schemas.microsoft.com/office/drawing/2014/main" id="{4118328D-3CCE-4BBA-8C41-960D9D8418ED}"/>
                    </a:ext>
                  </a:extLst>
                </p14:cNvPr>
                <p14:cNvContentPartPr/>
                <p14:nvPr/>
              </p14:nvContentPartPr>
              <p14:xfrm>
                <a:off x="10707397" y="279331"/>
                <a:ext cx="56160" cy="118440"/>
              </p14:xfrm>
            </p:contentPart>
          </mc:Choice>
          <mc:Fallback>
            <p:pic>
              <p:nvPicPr>
                <p:cNvPr id="174568" name="Freihand 174567">
                  <a:extLst>
                    <a:ext uri="{FF2B5EF4-FFF2-40B4-BE49-F238E27FC236}">
                      <a16:creationId xmlns:a16="http://schemas.microsoft.com/office/drawing/2014/main" id="{4118328D-3CCE-4BBA-8C41-960D9D8418ED}"/>
                    </a:ext>
                  </a:extLst>
                </p:cNvPr>
                <p:cNvPicPr/>
                <p:nvPr/>
              </p:nvPicPr>
              <p:blipFill>
                <a:blip r:embed="rId415"/>
                <a:stretch>
                  <a:fillRect/>
                </a:stretch>
              </p:blipFill>
              <p:spPr>
                <a:xfrm>
                  <a:off x="10703077" y="275011"/>
                  <a:ext cx="64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569" name="Freihand 174568">
                  <a:extLst>
                    <a:ext uri="{FF2B5EF4-FFF2-40B4-BE49-F238E27FC236}">
                      <a16:creationId xmlns:a16="http://schemas.microsoft.com/office/drawing/2014/main" id="{029394EC-49FE-49C6-9DFE-68CE6A2EE7E3}"/>
                    </a:ext>
                  </a:extLst>
                </p14:cNvPr>
                <p14:cNvContentPartPr/>
                <p14:nvPr/>
              </p14:nvContentPartPr>
              <p14:xfrm>
                <a:off x="10779397" y="269971"/>
                <a:ext cx="47160" cy="122760"/>
              </p14:xfrm>
            </p:contentPart>
          </mc:Choice>
          <mc:Fallback>
            <p:pic>
              <p:nvPicPr>
                <p:cNvPr id="174569" name="Freihand 174568">
                  <a:extLst>
                    <a:ext uri="{FF2B5EF4-FFF2-40B4-BE49-F238E27FC236}">
                      <a16:creationId xmlns:a16="http://schemas.microsoft.com/office/drawing/2014/main" id="{029394EC-49FE-49C6-9DFE-68CE6A2EE7E3}"/>
                    </a:ext>
                  </a:extLst>
                </p:cNvPr>
                <p:cNvPicPr/>
                <p:nvPr/>
              </p:nvPicPr>
              <p:blipFill>
                <a:blip r:embed="rId417"/>
                <a:stretch>
                  <a:fillRect/>
                </a:stretch>
              </p:blipFill>
              <p:spPr>
                <a:xfrm>
                  <a:off x="10775077" y="265651"/>
                  <a:ext cx="55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4570" name="Freihand 174569">
                  <a:extLst>
                    <a:ext uri="{FF2B5EF4-FFF2-40B4-BE49-F238E27FC236}">
                      <a16:creationId xmlns:a16="http://schemas.microsoft.com/office/drawing/2014/main" id="{6C77BE0E-A1FB-475C-9B7A-A4311911DCF5}"/>
                    </a:ext>
                  </a:extLst>
                </p14:cNvPr>
                <p14:cNvContentPartPr/>
                <p14:nvPr/>
              </p14:nvContentPartPr>
              <p14:xfrm>
                <a:off x="10910797" y="253051"/>
                <a:ext cx="14760" cy="104760"/>
              </p14:xfrm>
            </p:contentPart>
          </mc:Choice>
          <mc:Fallback>
            <p:pic>
              <p:nvPicPr>
                <p:cNvPr id="174570" name="Freihand 174569">
                  <a:extLst>
                    <a:ext uri="{FF2B5EF4-FFF2-40B4-BE49-F238E27FC236}">
                      <a16:creationId xmlns:a16="http://schemas.microsoft.com/office/drawing/2014/main" id="{6C77BE0E-A1FB-475C-9B7A-A4311911DCF5}"/>
                    </a:ext>
                  </a:extLst>
                </p:cNvPr>
                <p:cNvPicPr/>
                <p:nvPr/>
              </p:nvPicPr>
              <p:blipFill>
                <a:blip r:embed="rId419"/>
                <a:stretch>
                  <a:fillRect/>
                </a:stretch>
              </p:blipFill>
              <p:spPr>
                <a:xfrm>
                  <a:off x="10906477" y="248731"/>
                  <a:ext cx="23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4571" name="Freihand 174570">
                  <a:extLst>
                    <a:ext uri="{FF2B5EF4-FFF2-40B4-BE49-F238E27FC236}">
                      <a16:creationId xmlns:a16="http://schemas.microsoft.com/office/drawing/2014/main" id="{C6A325D8-9947-400A-90AF-4ABDAA892B8D}"/>
                    </a:ext>
                  </a:extLst>
                </p14:cNvPr>
                <p14:cNvContentPartPr/>
                <p14:nvPr/>
              </p14:nvContentPartPr>
              <p14:xfrm>
                <a:off x="10840597" y="218491"/>
                <a:ext cx="50040" cy="62280"/>
              </p14:xfrm>
            </p:contentPart>
          </mc:Choice>
          <mc:Fallback>
            <p:pic>
              <p:nvPicPr>
                <p:cNvPr id="174571" name="Freihand 174570">
                  <a:extLst>
                    <a:ext uri="{FF2B5EF4-FFF2-40B4-BE49-F238E27FC236}">
                      <a16:creationId xmlns:a16="http://schemas.microsoft.com/office/drawing/2014/main" id="{C6A325D8-9947-400A-90AF-4ABDAA892B8D}"/>
                    </a:ext>
                  </a:extLst>
                </p:cNvPr>
                <p:cNvPicPr/>
                <p:nvPr/>
              </p:nvPicPr>
              <p:blipFill>
                <a:blip r:embed="rId421"/>
                <a:stretch>
                  <a:fillRect/>
                </a:stretch>
              </p:blipFill>
              <p:spPr>
                <a:xfrm>
                  <a:off x="10836277" y="214171"/>
                  <a:ext cx="58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572" name="Freihand 174571">
                  <a:extLst>
                    <a:ext uri="{FF2B5EF4-FFF2-40B4-BE49-F238E27FC236}">
                      <a16:creationId xmlns:a16="http://schemas.microsoft.com/office/drawing/2014/main" id="{DEA9B9A9-9B20-4379-9FFE-91461D65E84C}"/>
                    </a:ext>
                  </a:extLst>
                </p14:cNvPr>
                <p14:cNvContentPartPr/>
                <p14:nvPr/>
              </p14:nvContentPartPr>
              <p14:xfrm>
                <a:off x="10939957" y="299851"/>
                <a:ext cx="47880" cy="48960"/>
              </p14:xfrm>
            </p:contentPart>
          </mc:Choice>
          <mc:Fallback>
            <p:pic>
              <p:nvPicPr>
                <p:cNvPr id="174572" name="Freihand 174571">
                  <a:extLst>
                    <a:ext uri="{FF2B5EF4-FFF2-40B4-BE49-F238E27FC236}">
                      <a16:creationId xmlns:a16="http://schemas.microsoft.com/office/drawing/2014/main" id="{DEA9B9A9-9B20-4379-9FFE-91461D65E84C}"/>
                    </a:ext>
                  </a:extLst>
                </p:cNvPr>
                <p:cNvPicPr/>
                <p:nvPr/>
              </p:nvPicPr>
              <p:blipFill>
                <a:blip r:embed="rId423"/>
                <a:stretch>
                  <a:fillRect/>
                </a:stretch>
              </p:blipFill>
              <p:spPr>
                <a:xfrm>
                  <a:off x="10935637" y="295531"/>
                  <a:ext cx="56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573" name="Freihand 174572">
                  <a:extLst>
                    <a:ext uri="{FF2B5EF4-FFF2-40B4-BE49-F238E27FC236}">
                      <a16:creationId xmlns:a16="http://schemas.microsoft.com/office/drawing/2014/main" id="{9C05A0E0-4AA7-4F9A-AB6F-CD6D9650D65D}"/>
                    </a:ext>
                  </a:extLst>
                </p14:cNvPr>
                <p14:cNvContentPartPr/>
                <p14:nvPr/>
              </p14:nvContentPartPr>
              <p14:xfrm>
                <a:off x="10988917" y="158011"/>
                <a:ext cx="81360" cy="266400"/>
              </p14:xfrm>
            </p:contentPart>
          </mc:Choice>
          <mc:Fallback>
            <p:pic>
              <p:nvPicPr>
                <p:cNvPr id="174573" name="Freihand 174572">
                  <a:extLst>
                    <a:ext uri="{FF2B5EF4-FFF2-40B4-BE49-F238E27FC236}">
                      <a16:creationId xmlns:a16="http://schemas.microsoft.com/office/drawing/2014/main" id="{9C05A0E0-4AA7-4F9A-AB6F-CD6D9650D65D}"/>
                    </a:ext>
                  </a:extLst>
                </p:cNvPr>
                <p:cNvPicPr/>
                <p:nvPr/>
              </p:nvPicPr>
              <p:blipFill>
                <a:blip r:embed="rId425"/>
                <a:stretch>
                  <a:fillRect/>
                </a:stretch>
              </p:blipFill>
              <p:spPr>
                <a:xfrm>
                  <a:off x="10984597" y="153691"/>
                  <a:ext cx="900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574" name="Freihand 174573">
                  <a:extLst>
                    <a:ext uri="{FF2B5EF4-FFF2-40B4-BE49-F238E27FC236}">
                      <a16:creationId xmlns:a16="http://schemas.microsoft.com/office/drawing/2014/main" id="{04C592C3-9ADC-449A-8D82-658863C11431}"/>
                    </a:ext>
                  </a:extLst>
                </p14:cNvPr>
                <p14:cNvContentPartPr/>
                <p14:nvPr/>
              </p14:nvContentPartPr>
              <p14:xfrm>
                <a:off x="8484757" y="901051"/>
                <a:ext cx="274320" cy="414720"/>
              </p14:xfrm>
            </p:contentPart>
          </mc:Choice>
          <mc:Fallback>
            <p:pic>
              <p:nvPicPr>
                <p:cNvPr id="174574" name="Freihand 174573">
                  <a:extLst>
                    <a:ext uri="{FF2B5EF4-FFF2-40B4-BE49-F238E27FC236}">
                      <a16:creationId xmlns:a16="http://schemas.microsoft.com/office/drawing/2014/main" id="{04C592C3-9ADC-449A-8D82-658863C11431}"/>
                    </a:ext>
                  </a:extLst>
                </p:cNvPr>
                <p:cNvPicPr/>
                <p:nvPr/>
              </p:nvPicPr>
              <p:blipFill>
                <a:blip r:embed="rId427"/>
                <a:stretch>
                  <a:fillRect/>
                </a:stretch>
              </p:blipFill>
              <p:spPr>
                <a:xfrm>
                  <a:off x="8480437" y="896731"/>
                  <a:ext cx="2829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575" name="Freihand 174574">
                  <a:extLst>
                    <a:ext uri="{FF2B5EF4-FFF2-40B4-BE49-F238E27FC236}">
                      <a16:creationId xmlns:a16="http://schemas.microsoft.com/office/drawing/2014/main" id="{7117F8AB-99B2-4101-AA2C-4D0AAFA09236}"/>
                    </a:ext>
                  </a:extLst>
                </p14:cNvPr>
                <p14:cNvContentPartPr/>
                <p14:nvPr/>
              </p14:nvContentPartPr>
              <p14:xfrm>
                <a:off x="10986757" y="83131"/>
                <a:ext cx="192960" cy="264240"/>
              </p14:xfrm>
            </p:contentPart>
          </mc:Choice>
          <mc:Fallback>
            <p:pic>
              <p:nvPicPr>
                <p:cNvPr id="174575" name="Freihand 174574">
                  <a:extLst>
                    <a:ext uri="{FF2B5EF4-FFF2-40B4-BE49-F238E27FC236}">
                      <a16:creationId xmlns:a16="http://schemas.microsoft.com/office/drawing/2014/main" id="{7117F8AB-99B2-4101-AA2C-4D0AAFA09236}"/>
                    </a:ext>
                  </a:extLst>
                </p:cNvPr>
                <p:cNvPicPr/>
                <p:nvPr/>
              </p:nvPicPr>
              <p:blipFill>
                <a:blip r:embed="rId429"/>
                <a:stretch>
                  <a:fillRect/>
                </a:stretch>
              </p:blipFill>
              <p:spPr>
                <a:xfrm>
                  <a:off x="10982437" y="78811"/>
                  <a:ext cx="2016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576" name="Freihand 174575">
                  <a:extLst>
                    <a:ext uri="{FF2B5EF4-FFF2-40B4-BE49-F238E27FC236}">
                      <a16:creationId xmlns:a16="http://schemas.microsoft.com/office/drawing/2014/main" id="{99425F6D-A936-4EFE-B009-17B161394094}"/>
                    </a:ext>
                  </a:extLst>
                </p14:cNvPr>
                <p14:cNvContentPartPr/>
                <p14:nvPr/>
              </p14:nvContentPartPr>
              <p14:xfrm>
                <a:off x="11160637" y="22651"/>
                <a:ext cx="48960" cy="53640"/>
              </p14:xfrm>
            </p:contentPart>
          </mc:Choice>
          <mc:Fallback>
            <p:pic>
              <p:nvPicPr>
                <p:cNvPr id="174576" name="Freihand 174575">
                  <a:extLst>
                    <a:ext uri="{FF2B5EF4-FFF2-40B4-BE49-F238E27FC236}">
                      <a16:creationId xmlns:a16="http://schemas.microsoft.com/office/drawing/2014/main" id="{99425F6D-A936-4EFE-B009-17B161394094}"/>
                    </a:ext>
                  </a:extLst>
                </p:cNvPr>
                <p:cNvPicPr/>
                <p:nvPr/>
              </p:nvPicPr>
              <p:blipFill>
                <a:blip r:embed="rId431"/>
                <a:stretch>
                  <a:fillRect/>
                </a:stretch>
              </p:blipFill>
              <p:spPr>
                <a:xfrm>
                  <a:off x="11156317" y="18331"/>
                  <a:ext cx="57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4577" name="Freihand 174576">
                  <a:extLst>
                    <a:ext uri="{FF2B5EF4-FFF2-40B4-BE49-F238E27FC236}">
                      <a16:creationId xmlns:a16="http://schemas.microsoft.com/office/drawing/2014/main" id="{FC81C31A-DBA9-4C8C-A33F-55523D003F29}"/>
                    </a:ext>
                  </a:extLst>
                </p14:cNvPr>
                <p14:cNvContentPartPr/>
                <p14:nvPr/>
              </p14:nvContentPartPr>
              <p14:xfrm>
                <a:off x="11165317" y="54691"/>
                <a:ext cx="91800" cy="55800"/>
              </p14:xfrm>
            </p:contentPart>
          </mc:Choice>
          <mc:Fallback>
            <p:pic>
              <p:nvPicPr>
                <p:cNvPr id="174577" name="Freihand 174576">
                  <a:extLst>
                    <a:ext uri="{FF2B5EF4-FFF2-40B4-BE49-F238E27FC236}">
                      <a16:creationId xmlns:a16="http://schemas.microsoft.com/office/drawing/2014/main" id="{FC81C31A-DBA9-4C8C-A33F-55523D003F29}"/>
                    </a:ext>
                  </a:extLst>
                </p:cNvPr>
                <p:cNvPicPr/>
                <p:nvPr/>
              </p:nvPicPr>
              <p:blipFill>
                <a:blip r:embed="rId433"/>
                <a:stretch>
                  <a:fillRect/>
                </a:stretch>
              </p:blipFill>
              <p:spPr>
                <a:xfrm>
                  <a:off x="11160997" y="50371"/>
                  <a:ext cx="100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4578" name="Freihand 174577">
                  <a:extLst>
                    <a:ext uri="{FF2B5EF4-FFF2-40B4-BE49-F238E27FC236}">
                      <a16:creationId xmlns:a16="http://schemas.microsoft.com/office/drawing/2014/main" id="{DCE03F51-5F0D-4E1A-94F7-DE904917F4C6}"/>
                    </a:ext>
                  </a:extLst>
                </p14:cNvPr>
                <p14:cNvContentPartPr/>
                <p14:nvPr/>
              </p14:nvContentPartPr>
              <p14:xfrm>
                <a:off x="11200237" y="111931"/>
                <a:ext cx="106200" cy="72720"/>
              </p14:xfrm>
            </p:contentPart>
          </mc:Choice>
          <mc:Fallback>
            <p:pic>
              <p:nvPicPr>
                <p:cNvPr id="174578" name="Freihand 174577">
                  <a:extLst>
                    <a:ext uri="{FF2B5EF4-FFF2-40B4-BE49-F238E27FC236}">
                      <a16:creationId xmlns:a16="http://schemas.microsoft.com/office/drawing/2014/main" id="{DCE03F51-5F0D-4E1A-94F7-DE904917F4C6}"/>
                    </a:ext>
                  </a:extLst>
                </p:cNvPr>
                <p:cNvPicPr/>
                <p:nvPr/>
              </p:nvPicPr>
              <p:blipFill>
                <a:blip r:embed="rId435"/>
                <a:stretch>
                  <a:fillRect/>
                </a:stretch>
              </p:blipFill>
              <p:spPr>
                <a:xfrm>
                  <a:off x="11195917" y="107611"/>
                  <a:ext cx="114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4580" name="Freihand 174579">
                  <a:extLst>
                    <a:ext uri="{FF2B5EF4-FFF2-40B4-BE49-F238E27FC236}">
                      <a16:creationId xmlns:a16="http://schemas.microsoft.com/office/drawing/2014/main" id="{FF84B1D3-F6D8-46B3-A293-D78AAB07F829}"/>
                    </a:ext>
                  </a:extLst>
                </p14:cNvPr>
                <p14:cNvContentPartPr/>
                <p14:nvPr/>
              </p14:nvContentPartPr>
              <p14:xfrm>
                <a:off x="8715877" y="777931"/>
                <a:ext cx="1915200" cy="542880"/>
              </p14:xfrm>
            </p:contentPart>
          </mc:Choice>
          <mc:Fallback>
            <p:pic>
              <p:nvPicPr>
                <p:cNvPr id="174580" name="Freihand 174579">
                  <a:extLst>
                    <a:ext uri="{FF2B5EF4-FFF2-40B4-BE49-F238E27FC236}">
                      <a16:creationId xmlns:a16="http://schemas.microsoft.com/office/drawing/2014/main" id="{FF84B1D3-F6D8-46B3-A293-D78AAB07F829}"/>
                    </a:ext>
                  </a:extLst>
                </p:cNvPr>
                <p:cNvPicPr/>
                <p:nvPr/>
              </p:nvPicPr>
              <p:blipFill>
                <a:blip r:embed="rId437"/>
                <a:stretch>
                  <a:fillRect/>
                </a:stretch>
              </p:blipFill>
              <p:spPr>
                <a:xfrm>
                  <a:off x="8711557" y="773611"/>
                  <a:ext cx="192384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4581" name="Freihand 174580">
                  <a:extLst>
                    <a:ext uri="{FF2B5EF4-FFF2-40B4-BE49-F238E27FC236}">
                      <a16:creationId xmlns:a16="http://schemas.microsoft.com/office/drawing/2014/main" id="{97FAE576-F0BC-4FDF-8228-DDDA879B1D7A}"/>
                    </a:ext>
                  </a:extLst>
                </p14:cNvPr>
                <p14:cNvContentPartPr/>
                <p14:nvPr/>
              </p14:nvContentPartPr>
              <p14:xfrm>
                <a:off x="10518037" y="452131"/>
                <a:ext cx="806400" cy="389880"/>
              </p14:xfrm>
            </p:contentPart>
          </mc:Choice>
          <mc:Fallback>
            <p:pic>
              <p:nvPicPr>
                <p:cNvPr id="174581" name="Freihand 174580">
                  <a:extLst>
                    <a:ext uri="{FF2B5EF4-FFF2-40B4-BE49-F238E27FC236}">
                      <a16:creationId xmlns:a16="http://schemas.microsoft.com/office/drawing/2014/main" id="{97FAE576-F0BC-4FDF-8228-DDDA879B1D7A}"/>
                    </a:ext>
                  </a:extLst>
                </p:cNvPr>
                <p:cNvPicPr/>
                <p:nvPr/>
              </p:nvPicPr>
              <p:blipFill>
                <a:blip r:embed="rId439"/>
                <a:stretch>
                  <a:fillRect/>
                </a:stretch>
              </p:blipFill>
              <p:spPr>
                <a:xfrm>
                  <a:off x="10513717" y="447811"/>
                  <a:ext cx="81504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582" name="Freihand 174581">
                  <a:extLst>
                    <a:ext uri="{FF2B5EF4-FFF2-40B4-BE49-F238E27FC236}">
                      <a16:creationId xmlns:a16="http://schemas.microsoft.com/office/drawing/2014/main" id="{7A13245D-805E-4431-9163-9AFC5F4CAFF7}"/>
                    </a:ext>
                  </a:extLst>
                </p14:cNvPr>
                <p14:cNvContentPartPr/>
                <p14:nvPr/>
              </p14:nvContentPartPr>
              <p14:xfrm>
                <a:off x="10419037" y="953251"/>
                <a:ext cx="151920" cy="175320"/>
              </p14:xfrm>
            </p:contentPart>
          </mc:Choice>
          <mc:Fallback>
            <p:pic>
              <p:nvPicPr>
                <p:cNvPr id="174582" name="Freihand 174581">
                  <a:extLst>
                    <a:ext uri="{FF2B5EF4-FFF2-40B4-BE49-F238E27FC236}">
                      <a16:creationId xmlns:a16="http://schemas.microsoft.com/office/drawing/2014/main" id="{7A13245D-805E-4431-9163-9AFC5F4CAFF7}"/>
                    </a:ext>
                  </a:extLst>
                </p:cNvPr>
                <p:cNvPicPr/>
                <p:nvPr/>
              </p:nvPicPr>
              <p:blipFill>
                <a:blip r:embed="rId441"/>
                <a:stretch>
                  <a:fillRect/>
                </a:stretch>
              </p:blipFill>
              <p:spPr>
                <a:xfrm>
                  <a:off x="10414717" y="948931"/>
                  <a:ext cx="160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4583" name="Freihand 174582">
                  <a:extLst>
                    <a:ext uri="{FF2B5EF4-FFF2-40B4-BE49-F238E27FC236}">
                      <a16:creationId xmlns:a16="http://schemas.microsoft.com/office/drawing/2014/main" id="{2C56686C-BF5F-475F-830B-30F61E866EB3}"/>
                    </a:ext>
                  </a:extLst>
                </p14:cNvPr>
                <p14:cNvContentPartPr/>
                <p14:nvPr/>
              </p14:nvContentPartPr>
              <p14:xfrm>
                <a:off x="10600477" y="884851"/>
                <a:ext cx="67680" cy="97200"/>
              </p14:xfrm>
            </p:contentPart>
          </mc:Choice>
          <mc:Fallback>
            <p:pic>
              <p:nvPicPr>
                <p:cNvPr id="174583" name="Freihand 174582">
                  <a:extLst>
                    <a:ext uri="{FF2B5EF4-FFF2-40B4-BE49-F238E27FC236}">
                      <a16:creationId xmlns:a16="http://schemas.microsoft.com/office/drawing/2014/main" id="{2C56686C-BF5F-475F-830B-30F61E866EB3}"/>
                    </a:ext>
                  </a:extLst>
                </p:cNvPr>
                <p:cNvPicPr/>
                <p:nvPr/>
              </p:nvPicPr>
              <p:blipFill>
                <a:blip r:embed="rId443"/>
                <a:stretch>
                  <a:fillRect/>
                </a:stretch>
              </p:blipFill>
              <p:spPr>
                <a:xfrm>
                  <a:off x="10596157" y="880531"/>
                  <a:ext cx="76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4584" name="Freihand 174583">
                  <a:extLst>
                    <a:ext uri="{FF2B5EF4-FFF2-40B4-BE49-F238E27FC236}">
                      <a16:creationId xmlns:a16="http://schemas.microsoft.com/office/drawing/2014/main" id="{A777F562-5BDE-473D-BB40-B702AFE6D1C9}"/>
                    </a:ext>
                  </a:extLst>
                </p14:cNvPr>
                <p14:cNvContentPartPr/>
                <p14:nvPr/>
              </p14:nvContentPartPr>
              <p14:xfrm>
                <a:off x="10699477" y="858931"/>
                <a:ext cx="281160" cy="89280"/>
              </p14:xfrm>
            </p:contentPart>
          </mc:Choice>
          <mc:Fallback>
            <p:pic>
              <p:nvPicPr>
                <p:cNvPr id="174584" name="Freihand 174583">
                  <a:extLst>
                    <a:ext uri="{FF2B5EF4-FFF2-40B4-BE49-F238E27FC236}">
                      <a16:creationId xmlns:a16="http://schemas.microsoft.com/office/drawing/2014/main" id="{A777F562-5BDE-473D-BB40-B702AFE6D1C9}"/>
                    </a:ext>
                  </a:extLst>
                </p:cNvPr>
                <p:cNvPicPr/>
                <p:nvPr/>
              </p:nvPicPr>
              <p:blipFill>
                <a:blip r:embed="rId445"/>
                <a:stretch>
                  <a:fillRect/>
                </a:stretch>
              </p:blipFill>
              <p:spPr>
                <a:xfrm>
                  <a:off x="10695157" y="854611"/>
                  <a:ext cx="289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4585" name="Freihand 174584">
                  <a:extLst>
                    <a:ext uri="{FF2B5EF4-FFF2-40B4-BE49-F238E27FC236}">
                      <a16:creationId xmlns:a16="http://schemas.microsoft.com/office/drawing/2014/main" id="{0ABB994C-9326-46B8-9D1E-5BB832045842}"/>
                    </a:ext>
                  </a:extLst>
                </p14:cNvPr>
                <p14:cNvContentPartPr/>
                <p14:nvPr/>
              </p14:nvContentPartPr>
              <p14:xfrm>
                <a:off x="11012677" y="800251"/>
                <a:ext cx="84600" cy="61920"/>
              </p14:xfrm>
            </p:contentPart>
          </mc:Choice>
          <mc:Fallback>
            <p:pic>
              <p:nvPicPr>
                <p:cNvPr id="174585" name="Freihand 174584">
                  <a:extLst>
                    <a:ext uri="{FF2B5EF4-FFF2-40B4-BE49-F238E27FC236}">
                      <a16:creationId xmlns:a16="http://schemas.microsoft.com/office/drawing/2014/main" id="{0ABB994C-9326-46B8-9D1E-5BB832045842}"/>
                    </a:ext>
                  </a:extLst>
                </p:cNvPr>
                <p:cNvPicPr/>
                <p:nvPr/>
              </p:nvPicPr>
              <p:blipFill>
                <a:blip r:embed="rId447"/>
                <a:stretch>
                  <a:fillRect/>
                </a:stretch>
              </p:blipFill>
              <p:spPr>
                <a:xfrm>
                  <a:off x="11008357" y="795931"/>
                  <a:ext cx="93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4586" name="Freihand 174585">
                  <a:extLst>
                    <a:ext uri="{FF2B5EF4-FFF2-40B4-BE49-F238E27FC236}">
                      <a16:creationId xmlns:a16="http://schemas.microsoft.com/office/drawing/2014/main" id="{FBAE2717-6F2E-4A80-AEB6-FE0DE3C18897}"/>
                    </a:ext>
                  </a:extLst>
                </p14:cNvPr>
                <p14:cNvContentPartPr/>
                <p14:nvPr/>
              </p14:nvContentPartPr>
              <p14:xfrm>
                <a:off x="11087197" y="735091"/>
                <a:ext cx="160200" cy="89280"/>
              </p14:xfrm>
            </p:contentPart>
          </mc:Choice>
          <mc:Fallback>
            <p:pic>
              <p:nvPicPr>
                <p:cNvPr id="174586" name="Freihand 174585">
                  <a:extLst>
                    <a:ext uri="{FF2B5EF4-FFF2-40B4-BE49-F238E27FC236}">
                      <a16:creationId xmlns:a16="http://schemas.microsoft.com/office/drawing/2014/main" id="{FBAE2717-6F2E-4A80-AEB6-FE0DE3C18897}"/>
                    </a:ext>
                  </a:extLst>
                </p:cNvPr>
                <p:cNvPicPr/>
                <p:nvPr/>
              </p:nvPicPr>
              <p:blipFill>
                <a:blip r:embed="rId449"/>
                <a:stretch>
                  <a:fillRect/>
                </a:stretch>
              </p:blipFill>
              <p:spPr>
                <a:xfrm>
                  <a:off x="11082877" y="730771"/>
                  <a:ext cx="168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4587" name="Freihand 174586">
                  <a:extLst>
                    <a:ext uri="{FF2B5EF4-FFF2-40B4-BE49-F238E27FC236}">
                      <a16:creationId xmlns:a16="http://schemas.microsoft.com/office/drawing/2014/main" id="{FBA96997-7BB4-41FA-9B47-58C7E87C00A2}"/>
                    </a:ext>
                  </a:extLst>
                </p14:cNvPr>
                <p14:cNvContentPartPr/>
                <p14:nvPr/>
              </p14:nvContentPartPr>
              <p14:xfrm>
                <a:off x="11218237" y="678931"/>
                <a:ext cx="160560" cy="87840"/>
              </p14:xfrm>
            </p:contentPart>
          </mc:Choice>
          <mc:Fallback>
            <p:pic>
              <p:nvPicPr>
                <p:cNvPr id="174587" name="Freihand 174586">
                  <a:extLst>
                    <a:ext uri="{FF2B5EF4-FFF2-40B4-BE49-F238E27FC236}">
                      <a16:creationId xmlns:a16="http://schemas.microsoft.com/office/drawing/2014/main" id="{FBA96997-7BB4-41FA-9B47-58C7E87C00A2}"/>
                    </a:ext>
                  </a:extLst>
                </p:cNvPr>
                <p:cNvPicPr/>
                <p:nvPr/>
              </p:nvPicPr>
              <p:blipFill>
                <a:blip r:embed="rId451"/>
                <a:stretch>
                  <a:fillRect/>
                </a:stretch>
              </p:blipFill>
              <p:spPr>
                <a:xfrm>
                  <a:off x="11213917" y="674611"/>
                  <a:ext cx="169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588" name="Freihand 174587">
                  <a:extLst>
                    <a:ext uri="{FF2B5EF4-FFF2-40B4-BE49-F238E27FC236}">
                      <a16:creationId xmlns:a16="http://schemas.microsoft.com/office/drawing/2014/main" id="{B5AAC0CB-A068-4D8D-B691-0447FA8E5006}"/>
                    </a:ext>
                  </a:extLst>
                </p14:cNvPr>
                <p14:cNvContentPartPr/>
                <p14:nvPr/>
              </p14:nvContentPartPr>
              <p14:xfrm>
                <a:off x="11071717" y="1036051"/>
                <a:ext cx="192240" cy="102960"/>
              </p14:xfrm>
            </p:contentPart>
          </mc:Choice>
          <mc:Fallback>
            <p:pic>
              <p:nvPicPr>
                <p:cNvPr id="174588" name="Freihand 174587">
                  <a:extLst>
                    <a:ext uri="{FF2B5EF4-FFF2-40B4-BE49-F238E27FC236}">
                      <a16:creationId xmlns:a16="http://schemas.microsoft.com/office/drawing/2014/main" id="{B5AAC0CB-A068-4D8D-B691-0447FA8E5006}"/>
                    </a:ext>
                  </a:extLst>
                </p:cNvPr>
                <p:cNvPicPr/>
                <p:nvPr/>
              </p:nvPicPr>
              <p:blipFill>
                <a:blip r:embed="rId453"/>
                <a:stretch>
                  <a:fillRect/>
                </a:stretch>
              </p:blipFill>
              <p:spPr>
                <a:xfrm>
                  <a:off x="11067397" y="1031731"/>
                  <a:ext cx="200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4589" name="Freihand 174588">
                  <a:extLst>
                    <a:ext uri="{FF2B5EF4-FFF2-40B4-BE49-F238E27FC236}">
                      <a16:creationId xmlns:a16="http://schemas.microsoft.com/office/drawing/2014/main" id="{2156C647-224C-4FBA-9F0D-70132A276255}"/>
                    </a:ext>
                  </a:extLst>
                </p14:cNvPr>
                <p14:cNvContentPartPr/>
                <p14:nvPr/>
              </p14:nvContentPartPr>
              <p14:xfrm>
                <a:off x="11300677" y="957931"/>
                <a:ext cx="85320" cy="96840"/>
              </p14:xfrm>
            </p:contentPart>
          </mc:Choice>
          <mc:Fallback>
            <p:pic>
              <p:nvPicPr>
                <p:cNvPr id="174589" name="Freihand 174588">
                  <a:extLst>
                    <a:ext uri="{FF2B5EF4-FFF2-40B4-BE49-F238E27FC236}">
                      <a16:creationId xmlns:a16="http://schemas.microsoft.com/office/drawing/2014/main" id="{2156C647-224C-4FBA-9F0D-70132A276255}"/>
                    </a:ext>
                  </a:extLst>
                </p:cNvPr>
                <p:cNvPicPr/>
                <p:nvPr/>
              </p:nvPicPr>
              <p:blipFill>
                <a:blip r:embed="rId455"/>
                <a:stretch>
                  <a:fillRect/>
                </a:stretch>
              </p:blipFill>
              <p:spPr>
                <a:xfrm>
                  <a:off x="11296357" y="953611"/>
                  <a:ext cx="93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4590" name="Freihand 174589">
                  <a:extLst>
                    <a:ext uri="{FF2B5EF4-FFF2-40B4-BE49-F238E27FC236}">
                      <a16:creationId xmlns:a16="http://schemas.microsoft.com/office/drawing/2014/main" id="{8A01FC61-B8C6-4168-8D35-CD4AC50B726A}"/>
                    </a:ext>
                  </a:extLst>
                </p14:cNvPr>
                <p14:cNvContentPartPr/>
                <p14:nvPr/>
              </p14:nvContentPartPr>
              <p14:xfrm>
                <a:off x="11414077" y="924811"/>
                <a:ext cx="245160" cy="69120"/>
              </p14:xfrm>
            </p:contentPart>
          </mc:Choice>
          <mc:Fallback>
            <p:pic>
              <p:nvPicPr>
                <p:cNvPr id="174590" name="Freihand 174589">
                  <a:extLst>
                    <a:ext uri="{FF2B5EF4-FFF2-40B4-BE49-F238E27FC236}">
                      <a16:creationId xmlns:a16="http://schemas.microsoft.com/office/drawing/2014/main" id="{8A01FC61-B8C6-4168-8D35-CD4AC50B726A}"/>
                    </a:ext>
                  </a:extLst>
                </p:cNvPr>
                <p:cNvPicPr/>
                <p:nvPr/>
              </p:nvPicPr>
              <p:blipFill>
                <a:blip r:embed="rId457"/>
                <a:stretch>
                  <a:fillRect/>
                </a:stretch>
              </p:blipFill>
              <p:spPr>
                <a:xfrm>
                  <a:off x="11409757" y="920491"/>
                  <a:ext cx="253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4591" name="Freihand 174590">
                  <a:extLst>
                    <a:ext uri="{FF2B5EF4-FFF2-40B4-BE49-F238E27FC236}">
                      <a16:creationId xmlns:a16="http://schemas.microsoft.com/office/drawing/2014/main" id="{214C036D-3672-4D13-8D92-6A854D546A96}"/>
                    </a:ext>
                  </a:extLst>
                </p14:cNvPr>
                <p14:cNvContentPartPr/>
                <p14:nvPr/>
              </p14:nvContentPartPr>
              <p14:xfrm>
                <a:off x="11137237" y="1208131"/>
                <a:ext cx="218880" cy="275400"/>
              </p14:xfrm>
            </p:contentPart>
          </mc:Choice>
          <mc:Fallback>
            <p:pic>
              <p:nvPicPr>
                <p:cNvPr id="174591" name="Freihand 174590">
                  <a:extLst>
                    <a:ext uri="{FF2B5EF4-FFF2-40B4-BE49-F238E27FC236}">
                      <a16:creationId xmlns:a16="http://schemas.microsoft.com/office/drawing/2014/main" id="{214C036D-3672-4D13-8D92-6A854D546A96}"/>
                    </a:ext>
                  </a:extLst>
                </p:cNvPr>
                <p:cNvPicPr/>
                <p:nvPr/>
              </p:nvPicPr>
              <p:blipFill>
                <a:blip r:embed="rId459"/>
                <a:stretch>
                  <a:fillRect/>
                </a:stretch>
              </p:blipFill>
              <p:spPr>
                <a:xfrm>
                  <a:off x="11132917" y="1203811"/>
                  <a:ext cx="227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4592" name="Freihand 174591">
                  <a:extLst>
                    <a:ext uri="{FF2B5EF4-FFF2-40B4-BE49-F238E27FC236}">
                      <a16:creationId xmlns:a16="http://schemas.microsoft.com/office/drawing/2014/main" id="{CEA43213-F9D8-4BEF-A9FF-C5949D3C6253}"/>
                    </a:ext>
                  </a:extLst>
                </p14:cNvPr>
                <p14:cNvContentPartPr/>
                <p14:nvPr/>
              </p14:nvContentPartPr>
              <p14:xfrm>
                <a:off x="11441797" y="1132531"/>
                <a:ext cx="252360" cy="176040"/>
              </p14:xfrm>
            </p:contentPart>
          </mc:Choice>
          <mc:Fallback>
            <p:pic>
              <p:nvPicPr>
                <p:cNvPr id="174592" name="Freihand 174591">
                  <a:extLst>
                    <a:ext uri="{FF2B5EF4-FFF2-40B4-BE49-F238E27FC236}">
                      <a16:creationId xmlns:a16="http://schemas.microsoft.com/office/drawing/2014/main" id="{CEA43213-F9D8-4BEF-A9FF-C5949D3C6253}"/>
                    </a:ext>
                  </a:extLst>
                </p:cNvPr>
                <p:cNvPicPr/>
                <p:nvPr/>
              </p:nvPicPr>
              <p:blipFill>
                <a:blip r:embed="rId461"/>
                <a:stretch>
                  <a:fillRect/>
                </a:stretch>
              </p:blipFill>
              <p:spPr>
                <a:xfrm>
                  <a:off x="11437477" y="1128211"/>
                  <a:ext cx="261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4593" name="Freihand 174592">
                  <a:extLst>
                    <a:ext uri="{FF2B5EF4-FFF2-40B4-BE49-F238E27FC236}">
                      <a16:creationId xmlns:a16="http://schemas.microsoft.com/office/drawing/2014/main" id="{F47F8AA0-83D7-4DBE-B6ED-82CF614111D3}"/>
                    </a:ext>
                  </a:extLst>
                </p14:cNvPr>
                <p14:cNvContentPartPr/>
                <p14:nvPr/>
              </p14:nvContentPartPr>
              <p14:xfrm>
                <a:off x="10911157" y="1638331"/>
                <a:ext cx="189000" cy="167760"/>
              </p14:xfrm>
            </p:contentPart>
          </mc:Choice>
          <mc:Fallback>
            <p:pic>
              <p:nvPicPr>
                <p:cNvPr id="174593" name="Freihand 174592">
                  <a:extLst>
                    <a:ext uri="{FF2B5EF4-FFF2-40B4-BE49-F238E27FC236}">
                      <a16:creationId xmlns:a16="http://schemas.microsoft.com/office/drawing/2014/main" id="{F47F8AA0-83D7-4DBE-B6ED-82CF614111D3}"/>
                    </a:ext>
                  </a:extLst>
                </p:cNvPr>
                <p:cNvPicPr/>
                <p:nvPr/>
              </p:nvPicPr>
              <p:blipFill>
                <a:blip r:embed="rId463"/>
                <a:stretch>
                  <a:fillRect/>
                </a:stretch>
              </p:blipFill>
              <p:spPr>
                <a:xfrm>
                  <a:off x="10906837" y="1634011"/>
                  <a:ext cx="197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4594" name="Freihand 174593">
                  <a:extLst>
                    <a:ext uri="{FF2B5EF4-FFF2-40B4-BE49-F238E27FC236}">
                      <a16:creationId xmlns:a16="http://schemas.microsoft.com/office/drawing/2014/main" id="{1B37B05A-358E-443D-B5B8-270E4EE5046A}"/>
                    </a:ext>
                  </a:extLst>
                </p14:cNvPr>
                <p14:cNvContentPartPr/>
                <p14:nvPr/>
              </p14:nvContentPartPr>
              <p14:xfrm>
                <a:off x="11032837" y="1545451"/>
                <a:ext cx="21600" cy="17640"/>
              </p14:xfrm>
            </p:contentPart>
          </mc:Choice>
          <mc:Fallback>
            <p:pic>
              <p:nvPicPr>
                <p:cNvPr id="174594" name="Freihand 174593">
                  <a:extLst>
                    <a:ext uri="{FF2B5EF4-FFF2-40B4-BE49-F238E27FC236}">
                      <a16:creationId xmlns:a16="http://schemas.microsoft.com/office/drawing/2014/main" id="{1B37B05A-358E-443D-B5B8-270E4EE5046A}"/>
                    </a:ext>
                  </a:extLst>
                </p:cNvPr>
                <p:cNvPicPr/>
                <p:nvPr/>
              </p:nvPicPr>
              <p:blipFill>
                <a:blip r:embed="rId465"/>
                <a:stretch>
                  <a:fillRect/>
                </a:stretch>
              </p:blipFill>
              <p:spPr>
                <a:xfrm>
                  <a:off x="11028517" y="1541131"/>
                  <a:ext cx="30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4595" name="Freihand 174594">
                  <a:extLst>
                    <a:ext uri="{FF2B5EF4-FFF2-40B4-BE49-F238E27FC236}">
                      <a16:creationId xmlns:a16="http://schemas.microsoft.com/office/drawing/2014/main" id="{D4590EDA-1185-4D95-B684-40D2DA2ACC96}"/>
                    </a:ext>
                  </a:extLst>
                </p14:cNvPr>
                <p14:cNvContentPartPr/>
                <p14:nvPr/>
              </p14:nvContentPartPr>
              <p14:xfrm>
                <a:off x="11113837" y="1508731"/>
                <a:ext cx="68760" cy="263880"/>
              </p14:xfrm>
            </p:contentPart>
          </mc:Choice>
          <mc:Fallback>
            <p:pic>
              <p:nvPicPr>
                <p:cNvPr id="174595" name="Freihand 174594">
                  <a:extLst>
                    <a:ext uri="{FF2B5EF4-FFF2-40B4-BE49-F238E27FC236}">
                      <a16:creationId xmlns:a16="http://schemas.microsoft.com/office/drawing/2014/main" id="{D4590EDA-1185-4D95-B684-40D2DA2ACC96}"/>
                    </a:ext>
                  </a:extLst>
                </p:cNvPr>
                <p:cNvPicPr/>
                <p:nvPr/>
              </p:nvPicPr>
              <p:blipFill>
                <a:blip r:embed="rId467"/>
                <a:stretch>
                  <a:fillRect/>
                </a:stretch>
              </p:blipFill>
              <p:spPr>
                <a:xfrm>
                  <a:off x="11109517" y="1504411"/>
                  <a:ext cx="77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4596" name="Freihand 174595">
                  <a:extLst>
                    <a:ext uri="{FF2B5EF4-FFF2-40B4-BE49-F238E27FC236}">
                      <a16:creationId xmlns:a16="http://schemas.microsoft.com/office/drawing/2014/main" id="{3613C020-97DA-431B-98F5-110CBD24EE8E}"/>
                    </a:ext>
                  </a:extLst>
                </p14:cNvPr>
                <p14:cNvContentPartPr/>
                <p14:nvPr/>
              </p14:nvContentPartPr>
              <p14:xfrm>
                <a:off x="11170717" y="1475611"/>
                <a:ext cx="86760" cy="214560"/>
              </p14:xfrm>
            </p:contentPart>
          </mc:Choice>
          <mc:Fallback>
            <p:pic>
              <p:nvPicPr>
                <p:cNvPr id="174596" name="Freihand 174595">
                  <a:extLst>
                    <a:ext uri="{FF2B5EF4-FFF2-40B4-BE49-F238E27FC236}">
                      <a16:creationId xmlns:a16="http://schemas.microsoft.com/office/drawing/2014/main" id="{3613C020-97DA-431B-98F5-110CBD24EE8E}"/>
                    </a:ext>
                  </a:extLst>
                </p:cNvPr>
                <p:cNvPicPr/>
                <p:nvPr/>
              </p:nvPicPr>
              <p:blipFill>
                <a:blip r:embed="rId469"/>
                <a:stretch>
                  <a:fillRect/>
                </a:stretch>
              </p:blipFill>
              <p:spPr>
                <a:xfrm>
                  <a:off x="11166397" y="1471291"/>
                  <a:ext cx="95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4597" name="Freihand 174596">
                  <a:extLst>
                    <a:ext uri="{FF2B5EF4-FFF2-40B4-BE49-F238E27FC236}">
                      <a16:creationId xmlns:a16="http://schemas.microsoft.com/office/drawing/2014/main" id="{31060B6B-9AE1-4655-8078-BD19C20C2EAF}"/>
                    </a:ext>
                  </a:extLst>
                </p14:cNvPr>
                <p14:cNvContentPartPr/>
                <p14:nvPr/>
              </p14:nvContentPartPr>
              <p14:xfrm>
                <a:off x="11240197" y="1457611"/>
                <a:ext cx="262440" cy="199440"/>
              </p14:xfrm>
            </p:contentPart>
          </mc:Choice>
          <mc:Fallback>
            <p:pic>
              <p:nvPicPr>
                <p:cNvPr id="174597" name="Freihand 174596">
                  <a:extLst>
                    <a:ext uri="{FF2B5EF4-FFF2-40B4-BE49-F238E27FC236}">
                      <a16:creationId xmlns:a16="http://schemas.microsoft.com/office/drawing/2014/main" id="{31060B6B-9AE1-4655-8078-BD19C20C2EAF}"/>
                    </a:ext>
                  </a:extLst>
                </p:cNvPr>
                <p:cNvPicPr/>
                <p:nvPr/>
              </p:nvPicPr>
              <p:blipFill>
                <a:blip r:embed="rId471"/>
                <a:stretch>
                  <a:fillRect/>
                </a:stretch>
              </p:blipFill>
              <p:spPr>
                <a:xfrm>
                  <a:off x="11235877" y="1453291"/>
                  <a:ext cx="271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4598" name="Freihand 174597">
                  <a:extLst>
                    <a:ext uri="{FF2B5EF4-FFF2-40B4-BE49-F238E27FC236}">
                      <a16:creationId xmlns:a16="http://schemas.microsoft.com/office/drawing/2014/main" id="{7E24E2F6-E426-486F-BBF9-948FEB8A1562}"/>
                    </a:ext>
                  </a:extLst>
                </p14:cNvPr>
                <p14:cNvContentPartPr/>
                <p14:nvPr/>
              </p14:nvContentPartPr>
              <p14:xfrm>
                <a:off x="11477797" y="1449691"/>
                <a:ext cx="25560" cy="43560"/>
              </p14:xfrm>
            </p:contentPart>
          </mc:Choice>
          <mc:Fallback>
            <p:pic>
              <p:nvPicPr>
                <p:cNvPr id="174598" name="Freihand 174597">
                  <a:extLst>
                    <a:ext uri="{FF2B5EF4-FFF2-40B4-BE49-F238E27FC236}">
                      <a16:creationId xmlns:a16="http://schemas.microsoft.com/office/drawing/2014/main" id="{7E24E2F6-E426-486F-BBF9-948FEB8A1562}"/>
                    </a:ext>
                  </a:extLst>
                </p:cNvPr>
                <p:cNvPicPr/>
                <p:nvPr/>
              </p:nvPicPr>
              <p:blipFill>
                <a:blip r:embed="rId473"/>
                <a:stretch>
                  <a:fillRect/>
                </a:stretch>
              </p:blipFill>
              <p:spPr>
                <a:xfrm>
                  <a:off x="11473477" y="1445371"/>
                  <a:ext cx="34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4599" name="Freihand 174598">
                  <a:extLst>
                    <a:ext uri="{FF2B5EF4-FFF2-40B4-BE49-F238E27FC236}">
                      <a16:creationId xmlns:a16="http://schemas.microsoft.com/office/drawing/2014/main" id="{D3DD6A69-FBA7-47D5-A45C-B8DFC6E284AA}"/>
                    </a:ext>
                  </a:extLst>
                </p14:cNvPr>
                <p14:cNvContentPartPr/>
                <p14:nvPr/>
              </p14:nvContentPartPr>
              <p14:xfrm>
                <a:off x="11511277" y="1514131"/>
                <a:ext cx="199800" cy="63000"/>
              </p14:xfrm>
            </p:contentPart>
          </mc:Choice>
          <mc:Fallback>
            <p:pic>
              <p:nvPicPr>
                <p:cNvPr id="174599" name="Freihand 174598">
                  <a:extLst>
                    <a:ext uri="{FF2B5EF4-FFF2-40B4-BE49-F238E27FC236}">
                      <a16:creationId xmlns:a16="http://schemas.microsoft.com/office/drawing/2014/main" id="{D3DD6A69-FBA7-47D5-A45C-B8DFC6E284AA}"/>
                    </a:ext>
                  </a:extLst>
                </p:cNvPr>
                <p:cNvPicPr/>
                <p:nvPr/>
              </p:nvPicPr>
              <p:blipFill>
                <a:blip r:embed="rId475"/>
                <a:stretch>
                  <a:fillRect/>
                </a:stretch>
              </p:blipFill>
              <p:spPr>
                <a:xfrm>
                  <a:off x="11506957" y="1509811"/>
                  <a:ext cx="208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4600" name="Freihand 174599">
                  <a:extLst>
                    <a:ext uri="{FF2B5EF4-FFF2-40B4-BE49-F238E27FC236}">
                      <a16:creationId xmlns:a16="http://schemas.microsoft.com/office/drawing/2014/main" id="{CC20741E-1389-4703-9239-3F1BAE06EFCC}"/>
                    </a:ext>
                  </a:extLst>
                </p14:cNvPr>
                <p14:cNvContentPartPr/>
                <p14:nvPr/>
              </p14:nvContentPartPr>
              <p14:xfrm>
                <a:off x="11156677" y="1891411"/>
                <a:ext cx="182520" cy="256320"/>
              </p14:xfrm>
            </p:contentPart>
          </mc:Choice>
          <mc:Fallback>
            <p:pic>
              <p:nvPicPr>
                <p:cNvPr id="174600" name="Freihand 174599">
                  <a:extLst>
                    <a:ext uri="{FF2B5EF4-FFF2-40B4-BE49-F238E27FC236}">
                      <a16:creationId xmlns:a16="http://schemas.microsoft.com/office/drawing/2014/main" id="{CC20741E-1389-4703-9239-3F1BAE06EFCC}"/>
                    </a:ext>
                  </a:extLst>
                </p:cNvPr>
                <p:cNvPicPr/>
                <p:nvPr/>
              </p:nvPicPr>
              <p:blipFill>
                <a:blip r:embed="rId477"/>
                <a:stretch>
                  <a:fillRect/>
                </a:stretch>
              </p:blipFill>
              <p:spPr>
                <a:xfrm>
                  <a:off x="11152357" y="1887091"/>
                  <a:ext cx="191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74601" name="Freihand 174600">
                  <a:extLst>
                    <a:ext uri="{FF2B5EF4-FFF2-40B4-BE49-F238E27FC236}">
                      <a16:creationId xmlns:a16="http://schemas.microsoft.com/office/drawing/2014/main" id="{C2F1FA16-7107-483D-800F-A1AD7CC48D18}"/>
                    </a:ext>
                  </a:extLst>
                </p14:cNvPr>
                <p14:cNvContentPartPr/>
                <p14:nvPr/>
              </p14:nvContentPartPr>
              <p14:xfrm>
                <a:off x="11294197" y="1956571"/>
                <a:ext cx="121680" cy="91080"/>
              </p14:xfrm>
            </p:contentPart>
          </mc:Choice>
          <mc:Fallback>
            <p:pic>
              <p:nvPicPr>
                <p:cNvPr id="174601" name="Freihand 174600">
                  <a:extLst>
                    <a:ext uri="{FF2B5EF4-FFF2-40B4-BE49-F238E27FC236}">
                      <a16:creationId xmlns:a16="http://schemas.microsoft.com/office/drawing/2014/main" id="{C2F1FA16-7107-483D-800F-A1AD7CC48D18}"/>
                    </a:ext>
                  </a:extLst>
                </p:cNvPr>
                <p:cNvPicPr/>
                <p:nvPr/>
              </p:nvPicPr>
              <p:blipFill>
                <a:blip r:embed="rId479"/>
                <a:stretch>
                  <a:fillRect/>
                </a:stretch>
              </p:blipFill>
              <p:spPr>
                <a:xfrm>
                  <a:off x="11289877" y="1952251"/>
                  <a:ext cx="130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74602" name="Freihand 174601">
                  <a:extLst>
                    <a:ext uri="{FF2B5EF4-FFF2-40B4-BE49-F238E27FC236}">
                      <a16:creationId xmlns:a16="http://schemas.microsoft.com/office/drawing/2014/main" id="{8BC98404-87C5-4B0D-829C-CC729F3A3D37}"/>
                    </a:ext>
                  </a:extLst>
                </p14:cNvPr>
                <p14:cNvContentPartPr/>
                <p14:nvPr/>
              </p14:nvContentPartPr>
              <p14:xfrm>
                <a:off x="11427037" y="1942171"/>
                <a:ext cx="57960" cy="69120"/>
              </p14:xfrm>
            </p:contentPart>
          </mc:Choice>
          <mc:Fallback>
            <p:pic>
              <p:nvPicPr>
                <p:cNvPr id="174602" name="Freihand 174601">
                  <a:extLst>
                    <a:ext uri="{FF2B5EF4-FFF2-40B4-BE49-F238E27FC236}">
                      <a16:creationId xmlns:a16="http://schemas.microsoft.com/office/drawing/2014/main" id="{8BC98404-87C5-4B0D-829C-CC729F3A3D37}"/>
                    </a:ext>
                  </a:extLst>
                </p:cNvPr>
                <p:cNvPicPr/>
                <p:nvPr/>
              </p:nvPicPr>
              <p:blipFill>
                <a:blip r:embed="rId481"/>
                <a:stretch>
                  <a:fillRect/>
                </a:stretch>
              </p:blipFill>
              <p:spPr>
                <a:xfrm>
                  <a:off x="11422717" y="1937851"/>
                  <a:ext cx="66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74603" name="Freihand 174602">
                  <a:extLst>
                    <a:ext uri="{FF2B5EF4-FFF2-40B4-BE49-F238E27FC236}">
                      <a16:creationId xmlns:a16="http://schemas.microsoft.com/office/drawing/2014/main" id="{D06429F0-940C-4EAD-93F1-E457D987B06E}"/>
                    </a:ext>
                  </a:extLst>
                </p14:cNvPr>
                <p14:cNvContentPartPr/>
                <p14:nvPr/>
              </p14:nvContentPartPr>
              <p14:xfrm>
                <a:off x="11492917" y="1802851"/>
                <a:ext cx="71280" cy="201240"/>
              </p14:xfrm>
            </p:contentPart>
          </mc:Choice>
          <mc:Fallback>
            <p:pic>
              <p:nvPicPr>
                <p:cNvPr id="174603" name="Freihand 174602">
                  <a:extLst>
                    <a:ext uri="{FF2B5EF4-FFF2-40B4-BE49-F238E27FC236}">
                      <a16:creationId xmlns:a16="http://schemas.microsoft.com/office/drawing/2014/main" id="{D06429F0-940C-4EAD-93F1-E457D987B06E}"/>
                    </a:ext>
                  </a:extLst>
                </p:cNvPr>
                <p:cNvPicPr/>
                <p:nvPr/>
              </p:nvPicPr>
              <p:blipFill>
                <a:blip r:embed="rId483"/>
                <a:stretch>
                  <a:fillRect/>
                </a:stretch>
              </p:blipFill>
              <p:spPr>
                <a:xfrm>
                  <a:off x="11488597" y="1798531"/>
                  <a:ext cx="79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4604" name="Freihand 174603">
                  <a:extLst>
                    <a:ext uri="{FF2B5EF4-FFF2-40B4-BE49-F238E27FC236}">
                      <a16:creationId xmlns:a16="http://schemas.microsoft.com/office/drawing/2014/main" id="{D47C9563-572F-4F8F-A79D-ABE71739FB8E}"/>
                    </a:ext>
                  </a:extLst>
                </p14:cNvPr>
                <p14:cNvContentPartPr/>
                <p14:nvPr/>
              </p14:nvContentPartPr>
              <p14:xfrm>
                <a:off x="11567077" y="1851451"/>
                <a:ext cx="189000" cy="95760"/>
              </p14:xfrm>
            </p:contentPart>
          </mc:Choice>
          <mc:Fallback>
            <p:pic>
              <p:nvPicPr>
                <p:cNvPr id="174604" name="Freihand 174603">
                  <a:extLst>
                    <a:ext uri="{FF2B5EF4-FFF2-40B4-BE49-F238E27FC236}">
                      <a16:creationId xmlns:a16="http://schemas.microsoft.com/office/drawing/2014/main" id="{D47C9563-572F-4F8F-A79D-ABE71739FB8E}"/>
                    </a:ext>
                  </a:extLst>
                </p:cNvPr>
                <p:cNvPicPr/>
                <p:nvPr/>
              </p:nvPicPr>
              <p:blipFill>
                <a:blip r:embed="rId485"/>
                <a:stretch>
                  <a:fillRect/>
                </a:stretch>
              </p:blipFill>
              <p:spPr>
                <a:xfrm>
                  <a:off x="11562757" y="1847131"/>
                  <a:ext cx="197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4605" name="Freihand 174604">
                  <a:extLst>
                    <a:ext uri="{FF2B5EF4-FFF2-40B4-BE49-F238E27FC236}">
                      <a16:creationId xmlns:a16="http://schemas.microsoft.com/office/drawing/2014/main" id="{ED6BDC5E-E33E-4074-8FB7-76B16653FFA6}"/>
                    </a:ext>
                  </a:extLst>
                </p14:cNvPr>
                <p14:cNvContentPartPr/>
                <p14:nvPr/>
              </p14:nvContentPartPr>
              <p14:xfrm>
                <a:off x="11731237" y="1786291"/>
                <a:ext cx="131400" cy="158040"/>
              </p14:xfrm>
            </p:contentPart>
          </mc:Choice>
          <mc:Fallback>
            <p:pic>
              <p:nvPicPr>
                <p:cNvPr id="174605" name="Freihand 174604">
                  <a:extLst>
                    <a:ext uri="{FF2B5EF4-FFF2-40B4-BE49-F238E27FC236}">
                      <a16:creationId xmlns:a16="http://schemas.microsoft.com/office/drawing/2014/main" id="{ED6BDC5E-E33E-4074-8FB7-76B16653FFA6}"/>
                    </a:ext>
                  </a:extLst>
                </p:cNvPr>
                <p:cNvPicPr/>
                <p:nvPr/>
              </p:nvPicPr>
              <p:blipFill>
                <a:blip r:embed="rId487"/>
                <a:stretch>
                  <a:fillRect/>
                </a:stretch>
              </p:blipFill>
              <p:spPr>
                <a:xfrm>
                  <a:off x="11726917" y="1781971"/>
                  <a:ext cx="140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4606" name="Freihand 174605">
                  <a:extLst>
                    <a:ext uri="{FF2B5EF4-FFF2-40B4-BE49-F238E27FC236}">
                      <a16:creationId xmlns:a16="http://schemas.microsoft.com/office/drawing/2014/main" id="{631D306F-85F0-4034-B27D-6927ED481D94}"/>
                    </a:ext>
                  </a:extLst>
                </p14:cNvPr>
                <p14:cNvContentPartPr/>
                <p14:nvPr/>
              </p14:nvContentPartPr>
              <p14:xfrm>
                <a:off x="11030677" y="1895731"/>
                <a:ext cx="935640" cy="408960"/>
              </p14:xfrm>
            </p:contentPart>
          </mc:Choice>
          <mc:Fallback>
            <p:pic>
              <p:nvPicPr>
                <p:cNvPr id="174606" name="Freihand 174605">
                  <a:extLst>
                    <a:ext uri="{FF2B5EF4-FFF2-40B4-BE49-F238E27FC236}">
                      <a16:creationId xmlns:a16="http://schemas.microsoft.com/office/drawing/2014/main" id="{631D306F-85F0-4034-B27D-6927ED481D94}"/>
                    </a:ext>
                  </a:extLst>
                </p:cNvPr>
                <p:cNvPicPr/>
                <p:nvPr/>
              </p:nvPicPr>
              <p:blipFill>
                <a:blip r:embed="rId489"/>
                <a:stretch>
                  <a:fillRect/>
                </a:stretch>
              </p:blipFill>
              <p:spPr>
                <a:xfrm>
                  <a:off x="11026357" y="1891411"/>
                  <a:ext cx="9442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4608" name="Freihand 174607">
                  <a:extLst>
                    <a:ext uri="{FF2B5EF4-FFF2-40B4-BE49-F238E27FC236}">
                      <a16:creationId xmlns:a16="http://schemas.microsoft.com/office/drawing/2014/main" id="{23B1DFBE-3EC1-4BF1-A6E5-CC30794FE1E1}"/>
                    </a:ext>
                  </a:extLst>
                </p14:cNvPr>
                <p14:cNvContentPartPr/>
                <p14:nvPr/>
              </p14:nvContentPartPr>
              <p14:xfrm>
                <a:off x="5192197" y="1675411"/>
                <a:ext cx="1672920" cy="1910520"/>
              </p14:xfrm>
            </p:contentPart>
          </mc:Choice>
          <mc:Fallback>
            <p:pic>
              <p:nvPicPr>
                <p:cNvPr id="174608" name="Freihand 174607">
                  <a:extLst>
                    <a:ext uri="{FF2B5EF4-FFF2-40B4-BE49-F238E27FC236}">
                      <a16:creationId xmlns:a16="http://schemas.microsoft.com/office/drawing/2014/main" id="{23B1DFBE-3EC1-4BF1-A6E5-CC30794FE1E1}"/>
                    </a:ext>
                  </a:extLst>
                </p:cNvPr>
                <p:cNvPicPr/>
                <p:nvPr/>
              </p:nvPicPr>
              <p:blipFill>
                <a:blip r:embed="rId491"/>
                <a:stretch>
                  <a:fillRect/>
                </a:stretch>
              </p:blipFill>
              <p:spPr>
                <a:xfrm>
                  <a:off x="5187877" y="1671091"/>
                  <a:ext cx="1681560" cy="1919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609" name="Freihand 174608">
                  <a:extLst>
                    <a:ext uri="{FF2B5EF4-FFF2-40B4-BE49-F238E27FC236}">
                      <a16:creationId xmlns:a16="http://schemas.microsoft.com/office/drawing/2014/main" id="{5F258FA9-C94C-4A25-9548-E6208C078D4F}"/>
                    </a:ext>
                  </a:extLst>
                </p14:cNvPr>
                <p14:cNvContentPartPr/>
                <p14:nvPr/>
              </p14:nvContentPartPr>
              <p14:xfrm>
                <a:off x="6810397" y="3471091"/>
                <a:ext cx="257400" cy="203400"/>
              </p14:xfrm>
            </p:contentPart>
          </mc:Choice>
          <mc:Fallback>
            <p:pic>
              <p:nvPicPr>
                <p:cNvPr id="174609" name="Freihand 174608">
                  <a:extLst>
                    <a:ext uri="{FF2B5EF4-FFF2-40B4-BE49-F238E27FC236}">
                      <a16:creationId xmlns:a16="http://schemas.microsoft.com/office/drawing/2014/main" id="{5F258FA9-C94C-4A25-9548-E6208C078D4F}"/>
                    </a:ext>
                  </a:extLst>
                </p:cNvPr>
                <p:cNvPicPr/>
                <p:nvPr/>
              </p:nvPicPr>
              <p:blipFill>
                <a:blip r:embed="rId493"/>
                <a:stretch>
                  <a:fillRect/>
                </a:stretch>
              </p:blipFill>
              <p:spPr>
                <a:xfrm>
                  <a:off x="6806077" y="3466771"/>
                  <a:ext cx="266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4611" name="Freihand 174610">
                  <a:extLst>
                    <a:ext uri="{FF2B5EF4-FFF2-40B4-BE49-F238E27FC236}">
                      <a16:creationId xmlns:a16="http://schemas.microsoft.com/office/drawing/2014/main" id="{0732C105-4E97-48F8-99FD-DEF728B5F90A}"/>
                    </a:ext>
                  </a:extLst>
                </p14:cNvPr>
                <p14:cNvContentPartPr/>
                <p14:nvPr/>
              </p14:nvContentPartPr>
              <p14:xfrm>
                <a:off x="7201717" y="3209731"/>
                <a:ext cx="192600" cy="380160"/>
              </p14:xfrm>
            </p:contentPart>
          </mc:Choice>
          <mc:Fallback>
            <p:pic>
              <p:nvPicPr>
                <p:cNvPr id="174611" name="Freihand 174610">
                  <a:extLst>
                    <a:ext uri="{FF2B5EF4-FFF2-40B4-BE49-F238E27FC236}">
                      <a16:creationId xmlns:a16="http://schemas.microsoft.com/office/drawing/2014/main" id="{0732C105-4E97-48F8-99FD-DEF728B5F90A}"/>
                    </a:ext>
                  </a:extLst>
                </p:cNvPr>
                <p:cNvPicPr/>
                <p:nvPr/>
              </p:nvPicPr>
              <p:blipFill>
                <a:blip r:embed="rId495"/>
                <a:stretch>
                  <a:fillRect/>
                </a:stretch>
              </p:blipFill>
              <p:spPr>
                <a:xfrm>
                  <a:off x="7197397" y="3205411"/>
                  <a:ext cx="2012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74612" name="Freihand 174611">
                  <a:extLst>
                    <a:ext uri="{FF2B5EF4-FFF2-40B4-BE49-F238E27FC236}">
                      <a16:creationId xmlns:a16="http://schemas.microsoft.com/office/drawing/2014/main" id="{741C92B3-27B3-43D0-8BCE-BEA99682CC43}"/>
                    </a:ext>
                  </a:extLst>
                </p14:cNvPr>
                <p14:cNvContentPartPr/>
                <p14:nvPr/>
              </p14:nvContentPartPr>
              <p14:xfrm>
                <a:off x="7471357" y="3207931"/>
                <a:ext cx="106920" cy="182520"/>
              </p14:xfrm>
            </p:contentPart>
          </mc:Choice>
          <mc:Fallback>
            <p:pic>
              <p:nvPicPr>
                <p:cNvPr id="174612" name="Freihand 174611">
                  <a:extLst>
                    <a:ext uri="{FF2B5EF4-FFF2-40B4-BE49-F238E27FC236}">
                      <a16:creationId xmlns:a16="http://schemas.microsoft.com/office/drawing/2014/main" id="{741C92B3-27B3-43D0-8BCE-BEA99682CC43}"/>
                    </a:ext>
                  </a:extLst>
                </p:cNvPr>
                <p:cNvPicPr/>
                <p:nvPr/>
              </p:nvPicPr>
              <p:blipFill>
                <a:blip r:embed="rId497"/>
                <a:stretch>
                  <a:fillRect/>
                </a:stretch>
              </p:blipFill>
              <p:spPr>
                <a:xfrm>
                  <a:off x="7467037" y="3203611"/>
                  <a:ext cx="115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74613" name="Freihand 174612">
                  <a:extLst>
                    <a:ext uri="{FF2B5EF4-FFF2-40B4-BE49-F238E27FC236}">
                      <a16:creationId xmlns:a16="http://schemas.microsoft.com/office/drawing/2014/main" id="{9EA122F1-EF01-408E-8FC6-A8CC8387802F}"/>
                    </a:ext>
                  </a:extLst>
                </p14:cNvPr>
                <p14:cNvContentPartPr/>
                <p14:nvPr/>
              </p14:nvContentPartPr>
              <p14:xfrm>
                <a:off x="7611037" y="3331771"/>
                <a:ext cx="31320" cy="60120"/>
              </p14:xfrm>
            </p:contentPart>
          </mc:Choice>
          <mc:Fallback>
            <p:pic>
              <p:nvPicPr>
                <p:cNvPr id="174613" name="Freihand 174612">
                  <a:extLst>
                    <a:ext uri="{FF2B5EF4-FFF2-40B4-BE49-F238E27FC236}">
                      <a16:creationId xmlns:a16="http://schemas.microsoft.com/office/drawing/2014/main" id="{9EA122F1-EF01-408E-8FC6-A8CC8387802F}"/>
                    </a:ext>
                  </a:extLst>
                </p:cNvPr>
                <p:cNvPicPr/>
                <p:nvPr/>
              </p:nvPicPr>
              <p:blipFill>
                <a:blip r:embed="rId499"/>
                <a:stretch>
                  <a:fillRect/>
                </a:stretch>
              </p:blipFill>
              <p:spPr>
                <a:xfrm>
                  <a:off x="7606717" y="3327451"/>
                  <a:ext cx="39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74614" name="Freihand 174613">
                  <a:extLst>
                    <a:ext uri="{FF2B5EF4-FFF2-40B4-BE49-F238E27FC236}">
                      <a16:creationId xmlns:a16="http://schemas.microsoft.com/office/drawing/2014/main" id="{4F380A2E-BED3-475A-9B14-8F162F1F1E62}"/>
                    </a:ext>
                  </a:extLst>
                </p14:cNvPr>
                <p14:cNvContentPartPr/>
                <p14:nvPr/>
              </p14:nvContentPartPr>
              <p14:xfrm>
                <a:off x="7641277" y="3151771"/>
                <a:ext cx="130320" cy="145800"/>
              </p14:xfrm>
            </p:contentPart>
          </mc:Choice>
          <mc:Fallback>
            <p:pic>
              <p:nvPicPr>
                <p:cNvPr id="174614" name="Freihand 174613">
                  <a:extLst>
                    <a:ext uri="{FF2B5EF4-FFF2-40B4-BE49-F238E27FC236}">
                      <a16:creationId xmlns:a16="http://schemas.microsoft.com/office/drawing/2014/main" id="{4F380A2E-BED3-475A-9B14-8F162F1F1E62}"/>
                    </a:ext>
                  </a:extLst>
                </p:cNvPr>
                <p:cNvPicPr/>
                <p:nvPr/>
              </p:nvPicPr>
              <p:blipFill>
                <a:blip r:embed="rId501"/>
                <a:stretch>
                  <a:fillRect/>
                </a:stretch>
              </p:blipFill>
              <p:spPr>
                <a:xfrm>
                  <a:off x="7636957" y="3147451"/>
                  <a:ext cx="138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74615" name="Freihand 174614">
                  <a:extLst>
                    <a:ext uri="{FF2B5EF4-FFF2-40B4-BE49-F238E27FC236}">
                      <a16:creationId xmlns:a16="http://schemas.microsoft.com/office/drawing/2014/main" id="{7DFAEBFC-37DC-480B-B0E2-A8A2175ABA64}"/>
                    </a:ext>
                  </a:extLst>
                </p14:cNvPr>
                <p14:cNvContentPartPr/>
                <p14:nvPr/>
              </p14:nvContentPartPr>
              <p14:xfrm>
                <a:off x="7774477" y="3087691"/>
                <a:ext cx="64800" cy="189360"/>
              </p14:xfrm>
            </p:contentPart>
          </mc:Choice>
          <mc:Fallback>
            <p:pic>
              <p:nvPicPr>
                <p:cNvPr id="174615" name="Freihand 174614">
                  <a:extLst>
                    <a:ext uri="{FF2B5EF4-FFF2-40B4-BE49-F238E27FC236}">
                      <a16:creationId xmlns:a16="http://schemas.microsoft.com/office/drawing/2014/main" id="{7DFAEBFC-37DC-480B-B0E2-A8A2175ABA64}"/>
                    </a:ext>
                  </a:extLst>
                </p:cNvPr>
                <p:cNvPicPr/>
                <p:nvPr/>
              </p:nvPicPr>
              <p:blipFill>
                <a:blip r:embed="rId503"/>
                <a:stretch>
                  <a:fillRect/>
                </a:stretch>
              </p:blipFill>
              <p:spPr>
                <a:xfrm>
                  <a:off x="7770157" y="3083371"/>
                  <a:ext cx="73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74616" name="Freihand 174615">
                  <a:extLst>
                    <a:ext uri="{FF2B5EF4-FFF2-40B4-BE49-F238E27FC236}">
                      <a16:creationId xmlns:a16="http://schemas.microsoft.com/office/drawing/2014/main" id="{1FBC8580-E0D0-4364-9AD2-A93C6FB6235B}"/>
                    </a:ext>
                  </a:extLst>
                </p14:cNvPr>
                <p14:cNvContentPartPr/>
                <p14:nvPr/>
              </p14:nvContentPartPr>
              <p14:xfrm>
                <a:off x="7891117" y="3068611"/>
                <a:ext cx="73080" cy="136440"/>
              </p14:xfrm>
            </p:contentPart>
          </mc:Choice>
          <mc:Fallback>
            <p:pic>
              <p:nvPicPr>
                <p:cNvPr id="174616" name="Freihand 174615">
                  <a:extLst>
                    <a:ext uri="{FF2B5EF4-FFF2-40B4-BE49-F238E27FC236}">
                      <a16:creationId xmlns:a16="http://schemas.microsoft.com/office/drawing/2014/main" id="{1FBC8580-E0D0-4364-9AD2-A93C6FB6235B}"/>
                    </a:ext>
                  </a:extLst>
                </p:cNvPr>
                <p:cNvPicPr/>
                <p:nvPr/>
              </p:nvPicPr>
              <p:blipFill>
                <a:blip r:embed="rId505"/>
                <a:stretch>
                  <a:fillRect/>
                </a:stretch>
              </p:blipFill>
              <p:spPr>
                <a:xfrm>
                  <a:off x="7886797" y="3064291"/>
                  <a:ext cx="81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74617" name="Freihand 174616">
                  <a:extLst>
                    <a:ext uri="{FF2B5EF4-FFF2-40B4-BE49-F238E27FC236}">
                      <a16:creationId xmlns:a16="http://schemas.microsoft.com/office/drawing/2014/main" id="{45D78A71-4AE7-42CB-BF0D-2016A768F082}"/>
                    </a:ext>
                  </a:extLst>
                </p14:cNvPr>
                <p14:cNvContentPartPr/>
                <p14:nvPr/>
              </p14:nvContentPartPr>
              <p14:xfrm>
                <a:off x="7883917" y="2994451"/>
                <a:ext cx="182160" cy="128520"/>
              </p14:xfrm>
            </p:contentPart>
          </mc:Choice>
          <mc:Fallback>
            <p:pic>
              <p:nvPicPr>
                <p:cNvPr id="174617" name="Freihand 174616">
                  <a:extLst>
                    <a:ext uri="{FF2B5EF4-FFF2-40B4-BE49-F238E27FC236}">
                      <a16:creationId xmlns:a16="http://schemas.microsoft.com/office/drawing/2014/main" id="{45D78A71-4AE7-42CB-BF0D-2016A768F082}"/>
                    </a:ext>
                  </a:extLst>
                </p:cNvPr>
                <p:cNvPicPr/>
                <p:nvPr/>
              </p:nvPicPr>
              <p:blipFill>
                <a:blip r:embed="rId507"/>
                <a:stretch>
                  <a:fillRect/>
                </a:stretch>
              </p:blipFill>
              <p:spPr>
                <a:xfrm>
                  <a:off x="7879597" y="2990131"/>
                  <a:ext cx="190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74618" name="Freihand 174617">
                  <a:extLst>
                    <a:ext uri="{FF2B5EF4-FFF2-40B4-BE49-F238E27FC236}">
                      <a16:creationId xmlns:a16="http://schemas.microsoft.com/office/drawing/2014/main" id="{F5D1DB57-CA7D-41F1-9C57-EA07826C3F17}"/>
                    </a:ext>
                  </a:extLst>
                </p14:cNvPr>
                <p14:cNvContentPartPr/>
                <p14:nvPr/>
              </p14:nvContentPartPr>
              <p14:xfrm>
                <a:off x="8002717" y="3048091"/>
                <a:ext cx="86760" cy="38520"/>
              </p14:xfrm>
            </p:contentPart>
          </mc:Choice>
          <mc:Fallback>
            <p:pic>
              <p:nvPicPr>
                <p:cNvPr id="174618" name="Freihand 174617">
                  <a:extLst>
                    <a:ext uri="{FF2B5EF4-FFF2-40B4-BE49-F238E27FC236}">
                      <a16:creationId xmlns:a16="http://schemas.microsoft.com/office/drawing/2014/main" id="{F5D1DB57-CA7D-41F1-9C57-EA07826C3F17}"/>
                    </a:ext>
                  </a:extLst>
                </p:cNvPr>
                <p:cNvPicPr/>
                <p:nvPr/>
              </p:nvPicPr>
              <p:blipFill>
                <a:blip r:embed="rId509"/>
                <a:stretch>
                  <a:fillRect/>
                </a:stretch>
              </p:blipFill>
              <p:spPr>
                <a:xfrm>
                  <a:off x="7998397" y="3043771"/>
                  <a:ext cx="95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74619" name="Freihand 174618">
                  <a:extLst>
                    <a:ext uri="{FF2B5EF4-FFF2-40B4-BE49-F238E27FC236}">
                      <a16:creationId xmlns:a16="http://schemas.microsoft.com/office/drawing/2014/main" id="{5A828ECC-6662-40BF-967B-D6F68D4C3D58}"/>
                    </a:ext>
                  </a:extLst>
                </p14:cNvPr>
                <p14:cNvContentPartPr/>
                <p14:nvPr/>
              </p14:nvContentPartPr>
              <p14:xfrm>
                <a:off x="8180557" y="2966731"/>
                <a:ext cx="33120" cy="51480"/>
              </p14:xfrm>
            </p:contentPart>
          </mc:Choice>
          <mc:Fallback>
            <p:pic>
              <p:nvPicPr>
                <p:cNvPr id="174619" name="Freihand 174618">
                  <a:extLst>
                    <a:ext uri="{FF2B5EF4-FFF2-40B4-BE49-F238E27FC236}">
                      <a16:creationId xmlns:a16="http://schemas.microsoft.com/office/drawing/2014/main" id="{5A828ECC-6662-40BF-967B-D6F68D4C3D58}"/>
                    </a:ext>
                  </a:extLst>
                </p:cNvPr>
                <p:cNvPicPr/>
                <p:nvPr/>
              </p:nvPicPr>
              <p:blipFill>
                <a:blip r:embed="rId511"/>
                <a:stretch>
                  <a:fillRect/>
                </a:stretch>
              </p:blipFill>
              <p:spPr>
                <a:xfrm>
                  <a:off x="8176237" y="2962411"/>
                  <a:ext cx="41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74620" name="Freihand 174619">
                  <a:extLst>
                    <a:ext uri="{FF2B5EF4-FFF2-40B4-BE49-F238E27FC236}">
                      <a16:creationId xmlns:a16="http://schemas.microsoft.com/office/drawing/2014/main" id="{546C5181-8840-4604-8B7A-04D3F3F9FF59}"/>
                    </a:ext>
                  </a:extLst>
                </p14:cNvPr>
                <p14:cNvContentPartPr/>
                <p14:nvPr/>
              </p14:nvContentPartPr>
              <p14:xfrm>
                <a:off x="8310877" y="2849011"/>
                <a:ext cx="111960" cy="183600"/>
              </p14:xfrm>
            </p:contentPart>
          </mc:Choice>
          <mc:Fallback>
            <p:pic>
              <p:nvPicPr>
                <p:cNvPr id="174620" name="Freihand 174619">
                  <a:extLst>
                    <a:ext uri="{FF2B5EF4-FFF2-40B4-BE49-F238E27FC236}">
                      <a16:creationId xmlns:a16="http://schemas.microsoft.com/office/drawing/2014/main" id="{546C5181-8840-4604-8B7A-04D3F3F9FF59}"/>
                    </a:ext>
                  </a:extLst>
                </p:cNvPr>
                <p:cNvPicPr/>
                <p:nvPr/>
              </p:nvPicPr>
              <p:blipFill>
                <a:blip r:embed="rId513"/>
                <a:stretch>
                  <a:fillRect/>
                </a:stretch>
              </p:blipFill>
              <p:spPr>
                <a:xfrm>
                  <a:off x="8306557" y="2844691"/>
                  <a:ext cx="120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74621" name="Freihand 174620">
                  <a:extLst>
                    <a:ext uri="{FF2B5EF4-FFF2-40B4-BE49-F238E27FC236}">
                      <a16:creationId xmlns:a16="http://schemas.microsoft.com/office/drawing/2014/main" id="{BC048E1D-8799-482F-9492-E0F46DD9C1EA}"/>
                    </a:ext>
                  </a:extLst>
                </p14:cNvPr>
                <p14:cNvContentPartPr/>
                <p14:nvPr/>
              </p14:nvContentPartPr>
              <p14:xfrm>
                <a:off x="8451997" y="2941891"/>
                <a:ext cx="24840" cy="109440"/>
              </p14:xfrm>
            </p:contentPart>
          </mc:Choice>
          <mc:Fallback>
            <p:pic>
              <p:nvPicPr>
                <p:cNvPr id="174621" name="Freihand 174620">
                  <a:extLst>
                    <a:ext uri="{FF2B5EF4-FFF2-40B4-BE49-F238E27FC236}">
                      <a16:creationId xmlns:a16="http://schemas.microsoft.com/office/drawing/2014/main" id="{BC048E1D-8799-482F-9492-E0F46DD9C1EA}"/>
                    </a:ext>
                  </a:extLst>
                </p:cNvPr>
                <p:cNvPicPr/>
                <p:nvPr/>
              </p:nvPicPr>
              <p:blipFill>
                <a:blip r:embed="rId515"/>
                <a:stretch>
                  <a:fillRect/>
                </a:stretch>
              </p:blipFill>
              <p:spPr>
                <a:xfrm>
                  <a:off x="8447677" y="2937571"/>
                  <a:ext cx="33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74622" name="Freihand 174621">
                  <a:extLst>
                    <a:ext uri="{FF2B5EF4-FFF2-40B4-BE49-F238E27FC236}">
                      <a16:creationId xmlns:a16="http://schemas.microsoft.com/office/drawing/2014/main" id="{7EA0C45E-4A57-42F6-8434-8A5EF62C1500}"/>
                    </a:ext>
                  </a:extLst>
                </p14:cNvPr>
                <p14:cNvContentPartPr/>
                <p14:nvPr/>
              </p14:nvContentPartPr>
              <p14:xfrm>
                <a:off x="8507077" y="2774851"/>
                <a:ext cx="108720" cy="141840"/>
              </p14:xfrm>
            </p:contentPart>
          </mc:Choice>
          <mc:Fallback>
            <p:pic>
              <p:nvPicPr>
                <p:cNvPr id="174622" name="Freihand 174621">
                  <a:extLst>
                    <a:ext uri="{FF2B5EF4-FFF2-40B4-BE49-F238E27FC236}">
                      <a16:creationId xmlns:a16="http://schemas.microsoft.com/office/drawing/2014/main" id="{7EA0C45E-4A57-42F6-8434-8A5EF62C1500}"/>
                    </a:ext>
                  </a:extLst>
                </p:cNvPr>
                <p:cNvPicPr/>
                <p:nvPr/>
              </p:nvPicPr>
              <p:blipFill>
                <a:blip r:embed="rId517"/>
                <a:stretch>
                  <a:fillRect/>
                </a:stretch>
              </p:blipFill>
              <p:spPr>
                <a:xfrm>
                  <a:off x="8502757" y="2770531"/>
                  <a:ext cx="117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74623" name="Freihand 174622">
                  <a:extLst>
                    <a:ext uri="{FF2B5EF4-FFF2-40B4-BE49-F238E27FC236}">
                      <a16:creationId xmlns:a16="http://schemas.microsoft.com/office/drawing/2014/main" id="{FEB1C00D-9A8F-4CF7-8EE1-94B565BD22EA}"/>
                    </a:ext>
                  </a:extLst>
                </p14:cNvPr>
                <p14:cNvContentPartPr/>
                <p14:nvPr/>
              </p14:nvContentPartPr>
              <p14:xfrm>
                <a:off x="8644597" y="2737771"/>
                <a:ext cx="52920" cy="129960"/>
              </p14:xfrm>
            </p:contentPart>
          </mc:Choice>
          <mc:Fallback>
            <p:pic>
              <p:nvPicPr>
                <p:cNvPr id="174623" name="Freihand 174622">
                  <a:extLst>
                    <a:ext uri="{FF2B5EF4-FFF2-40B4-BE49-F238E27FC236}">
                      <a16:creationId xmlns:a16="http://schemas.microsoft.com/office/drawing/2014/main" id="{FEB1C00D-9A8F-4CF7-8EE1-94B565BD22EA}"/>
                    </a:ext>
                  </a:extLst>
                </p:cNvPr>
                <p:cNvPicPr/>
                <p:nvPr/>
              </p:nvPicPr>
              <p:blipFill>
                <a:blip r:embed="rId519"/>
                <a:stretch>
                  <a:fillRect/>
                </a:stretch>
              </p:blipFill>
              <p:spPr>
                <a:xfrm>
                  <a:off x="8640277" y="2733451"/>
                  <a:ext cx="61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74625" name="Freihand 174624">
                  <a:extLst>
                    <a:ext uri="{FF2B5EF4-FFF2-40B4-BE49-F238E27FC236}">
                      <a16:creationId xmlns:a16="http://schemas.microsoft.com/office/drawing/2014/main" id="{B6B7FA42-7114-444A-B612-19F6B2316BF3}"/>
                    </a:ext>
                  </a:extLst>
                </p14:cNvPr>
                <p14:cNvContentPartPr/>
                <p14:nvPr/>
              </p14:nvContentPartPr>
              <p14:xfrm>
                <a:off x="8742517" y="2707171"/>
                <a:ext cx="78840" cy="122760"/>
              </p14:xfrm>
            </p:contentPart>
          </mc:Choice>
          <mc:Fallback>
            <p:pic>
              <p:nvPicPr>
                <p:cNvPr id="174625" name="Freihand 174624">
                  <a:extLst>
                    <a:ext uri="{FF2B5EF4-FFF2-40B4-BE49-F238E27FC236}">
                      <a16:creationId xmlns:a16="http://schemas.microsoft.com/office/drawing/2014/main" id="{B6B7FA42-7114-444A-B612-19F6B2316BF3}"/>
                    </a:ext>
                  </a:extLst>
                </p:cNvPr>
                <p:cNvPicPr/>
                <p:nvPr/>
              </p:nvPicPr>
              <p:blipFill>
                <a:blip r:embed="rId521"/>
                <a:stretch>
                  <a:fillRect/>
                </a:stretch>
              </p:blipFill>
              <p:spPr>
                <a:xfrm>
                  <a:off x="8738197" y="2702851"/>
                  <a:ext cx="87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4626" name="Freihand 174625">
                  <a:extLst>
                    <a:ext uri="{FF2B5EF4-FFF2-40B4-BE49-F238E27FC236}">
                      <a16:creationId xmlns:a16="http://schemas.microsoft.com/office/drawing/2014/main" id="{95DF1289-477B-4110-B39D-3B20F6E15E99}"/>
                    </a:ext>
                  </a:extLst>
                </p14:cNvPr>
                <p14:cNvContentPartPr/>
                <p14:nvPr/>
              </p14:nvContentPartPr>
              <p14:xfrm>
                <a:off x="8863117" y="2653531"/>
                <a:ext cx="87120" cy="115560"/>
              </p14:xfrm>
            </p:contentPart>
          </mc:Choice>
          <mc:Fallback>
            <p:pic>
              <p:nvPicPr>
                <p:cNvPr id="174626" name="Freihand 174625">
                  <a:extLst>
                    <a:ext uri="{FF2B5EF4-FFF2-40B4-BE49-F238E27FC236}">
                      <a16:creationId xmlns:a16="http://schemas.microsoft.com/office/drawing/2014/main" id="{95DF1289-477B-4110-B39D-3B20F6E15E99}"/>
                    </a:ext>
                  </a:extLst>
                </p:cNvPr>
                <p:cNvPicPr/>
                <p:nvPr/>
              </p:nvPicPr>
              <p:blipFill>
                <a:blip r:embed="rId523"/>
                <a:stretch>
                  <a:fillRect/>
                </a:stretch>
              </p:blipFill>
              <p:spPr>
                <a:xfrm>
                  <a:off x="8858797" y="2649211"/>
                  <a:ext cx="95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4627" name="Freihand 174626">
                  <a:extLst>
                    <a:ext uri="{FF2B5EF4-FFF2-40B4-BE49-F238E27FC236}">
                      <a16:creationId xmlns:a16="http://schemas.microsoft.com/office/drawing/2014/main" id="{A31FAF51-4DD2-4DF0-B559-32ADADCF9DC1}"/>
                    </a:ext>
                  </a:extLst>
                </p14:cNvPr>
                <p14:cNvContentPartPr/>
                <p14:nvPr/>
              </p14:nvContentPartPr>
              <p14:xfrm>
                <a:off x="8901997" y="2536531"/>
                <a:ext cx="203040" cy="307800"/>
              </p14:xfrm>
            </p:contentPart>
          </mc:Choice>
          <mc:Fallback>
            <p:pic>
              <p:nvPicPr>
                <p:cNvPr id="174627" name="Freihand 174626">
                  <a:extLst>
                    <a:ext uri="{FF2B5EF4-FFF2-40B4-BE49-F238E27FC236}">
                      <a16:creationId xmlns:a16="http://schemas.microsoft.com/office/drawing/2014/main" id="{A31FAF51-4DD2-4DF0-B559-32ADADCF9DC1}"/>
                    </a:ext>
                  </a:extLst>
                </p:cNvPr>
                <p:cNvPicPr/>
                <p:nvPr/>
              </p:nvPicPr>
              <p:blipFill>
                <a:blip r:embed="rId525"/>
                <a:stretch>
                  <a:fillRect/>
                </a:stretch>
              </p:blipFill>
              <p:spPr>
                <a:xfrm>
                  <a:off x="8897677" y="2532211"/>
                  <a:ext cx="2116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4628" name="Freihand 174627">
                  <a:extLst>
                    <a:ext uri="{FF2B5EF4-FFF2-40B4-BE49-F238E27FC236}">
                      <a16:creationId xmlns:a16="http://schemas.microsoft.com/office/drawing/2014/main" id="{8BFD017A-46EC-4CCE-8E6F-5CB137D7967E}"/>
                    </a:ext>
                  </a:extLst>
                </p14:cNvPr>
                <p14:cNvContentPartPr/>
                <p14:nvPr/>
              </p14:nvContentPartPr>
              <p14:xfrm>
                <a:off x="9015037" y="2268331"/>
                <a:ext cx="64080" cy="114120"/>
              </p14:xfrm>
            </p:contentPart>
          </mc:Choice>
          <mc:Fallback>
            <p:pic>
              <p:nvPicPr>
                <p:cNvPr id="174628" name="Freihand 174627">
                  <a:extLst>
                    <a:ext uri="{FF2B5EF4-FFF2-40B4-BE49-F238E27FC236}">
                      <a16:creationId xmlns:a16="http://schemas.microsoft.com/office/drawing/2014/main" id="{8BFD017A-46EC-4CCE-8E6F-5CB137D7967E}"/>
                    </a:ext>
                  </a:extLst>
                </p:cNvPr>
                <p:cNvPicPr/>
                <p:nvPr/>
              </p:nvPicPr>
              <p:blipFill>
                <a:blip r:embed="rId527"/>
                <a:stretch>
                  <a:fillRect/>
                </a:stretch>
              </p:blipFill>
              <p:spPr>
                <a:xfrm>
                  <a:off x="9010717" y="2264011"/>
                  <a:ext cx="72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74629" name="Freihand 174628">
                  <a:extLst>
                    <a:ext uri="{FF2B5EF4-FFF2-40B4-BE49-F238E27FC236}">
                      <a16:creationId xmlns:a16="http://schemas.microsoft.com/office/drawing/2014/main" id="{325C48F4-0BAD-479A-A8F0-E48901967D84}"/>
                    </a:ext>
                  </a:extLst>
                </p14:cNvPr>
                <p14:cNvContentPartPr/>
                <p14:nvPr/>
              </p14:nvContentPartPr>
              <p14:xfrm>
                <a:off x="9018277" y="2356171"/>
                <a:ext cx="128880" cy="78120"/>
              </p14:xfrm>
            </p:contentPart>
          </mc:Choice>
          <mc:Fallback>
            <p:pic>
              <p:nvPicPr>
                <p:cNvPr id="174629" name="Freihand 174628">
                  <a:extLst>
                    <a:ext uri="{FF2B5EF4-FFF2-40B4-BE49-F238E27FC236}">
                      <a16:creationId xmlns:a16="http://schemas.microsoft.com/office/drawing/2014/main" id="{325C48F4-0BAD-479A-A8F0-E48901967D84}"/>
                    </a:ext>
                  </a:extLst>
                </p:cNvPr>
                <p:cNvPicPr/>
                <p:nvPr/>
              </p:nvPicPr>
              <p:blipFill>
                <a:blip r:embed="rId529"/>
                <a:stretch>
                  <a:fillRect/>
                </a:stretch>
              </p:blipFill>
              <p:spPr>
                <a:xfrm>
                  <a:off x="9013957" y="2351851"/>
                  <a:ext cx="137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4630" name="Freihand 174629">
                  <a:extLst>
                    <a:ext uri="{FF2B5EF4-FFF2-40B4-BE49-F238E27FC236}">
                      <a16:creationId xmlns:a16="http://schemas.microsoft.com/office/drawing/2014/main" id="{848C110C-C278-47BA-B839-E4C820B4776C}"/>
                    </a:ext>
                  </a:extLst>
                </p14:cNvPr>
                <p14:cNvContentPartPr/>
                <p14:nvPr/>
              </p14:nvContentPartPr>
              <p14:xfrm>
                <a:off x="9061117" y="2414131"/>
                <a:ext cx="165600" cy="96480"/>
              </p14:xfrm>
            </p:contentPart>
          </mc:Choice>
          <mc:Fallback>
            <p:pic>
              <p:nvPicPr>
                <p:cNvPr id="174630" name="Freihand 174629">
                  <a:extLst>
                    <a:ext uri="{FF2B5EF4-FFF2-40B4-BE49-F238E27FC236}">
                      <a16:creationId xmlns:a16="http://schemas.microsoft.com/office/drawing/2014/main" id="{848C110C-C278-47BA-B839-E4C820B4776C}"/>
                    </a:ext>
                  </a:extLst>
                </p:cNvPr>
                <p:cNvPicPr/>
                <p:nvPr/>
              </p:nvPicPr>
              <p:blipFill>
                <a:blip r:embed="rId531"/>
                <a:stretch>
                  <a:fillRect/>
                </a:stretch>
              </p:blipFill>
              <p:spPr>
                <a:xfrm>
                  <a:off x="9056797" y="2409811"/>
                  <a:ext cx="174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74631" name="Freihand 174630">
                  <a:extLst>
                    <a:ext uri="{FF2B5EF4-FFF2-40B4-BE49-F238E27FC236}">
                      <a16:creationId xmlns:a16="http://schemas.microsoft.com/office/drawing/2014/main" id="{F6DAD861-FCA0-48A3-A3B6-891D6BA24EFE}"/>
                    </a:ext>
                  </a:extLst>
                </p14:cNvPr>
                <p14:cNvContentPartPr/>
                <p14:nvPr/>
              </p14:nvContentPartPr>
              <p14:xfrm>
                <a:off x="9231037" y="2544091"/>
                <a:ext cx="181440" cy="86400"/>
              </p14:xfrm>
            </p:contentPart>
          </mc:Choice>
          <mc:Fallback>
            <p:pic>
              <p:nvPicPr>
                <p:cNvPr id="174631" name="Freihand 174630">
                  <a:extLst>
                    <a:ext uri="{FF2B5EF4-FFF2-40B4-BE49-F238E27FC236}">
                      <a16:creationId xmlns:a16="http://schemas.microsoft.com/office/drawing/2014/main" id="{F6DAD861-FCA0-48A3-A3B6-891D6BA24EFE}"/>
                    </a:ext>
                  </a:extLst>
                </p:cNvPr>
                <p:cNvPicPr/>
                <p:nvPr/>
              </p:nvPicPr>
              <p:blipFill>
                <a:blip r:embed="rId533"/>
                <a:stretch>
                  <a:fillRect/>
                </a:stretch>
              </p:blipFill>
              <p:spPr>
                <a:xfrm>
                  <a:off x="9226717" y="2539771"/>
                  <a:ext cx="190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74632" name="Freihand 174631">
                  <a:extLst>
                    <a:ext uri="{FF2B5EF4-FFF2-40B4-BE49-F238E27FC236}">
                      <a16:creationId xmlns:a16="http://schemas.microsoft.com/office/drawing/2014/main" id="{1C885FFC-5B43-42CF-8755-97C2E609A7AF}"/>
                    </a:ext>
                  </a:extLst>
                </p14:cNvPr>
                <p14:cNvContentPartPr/>
                <p14:nvPr/>
              </p14:nvContentPartPr>
              <p14:xfrm>
                <a:off x="9552517" y="2368051"/>
                <a:ext cx="175320" cy="216720"/>
              </p14:xfrm>
            </p:contentPart>
          </mc:Choice>
          <mc:Fallback>
            <p:pic>
              <p:nvPicPr>
                <p:cNvPr id="174632" name="Freihand 174631">
                  <a:extLst>
                    <a:ext uri="{FF2B5EF4-FFF2-40B4-BE49-F238E27FC236}">
                      <a16:creationId xmlns:a16="http://schemas.microsoft.com/office/drawing/2014/main" id="{1C885FFC-5B43-42CF-8755-97C2E609A7AF}"/>
                    </a:ext>
                  </a:extLst>
                </p:cNvPr>
                <p:cNvPicPr/>
                <p:nvPr/>
              </p:nvPicPr>
              <p:blipFill>
                <a:blip r:embed="rId535"/>
                <a:stretch>
                  <a:fillRect/>
                </a:stretch>
              </p:blipFill>
              <p:spPr>
                <a:xfrm>
                  <a:off x="9548197" y="2363731"/>
                  <a:ext cx="183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74634" name="Freihand 174633">
                  <a:extLst>
                    <a:ext uri="{FF2B5EF4-FFF2-40B4-BE49-F238E27FC236}">
                      <a16:creationId xmlns:a16="http://schemas.microsoft.com/office/drawing/2014/main" id="{59ED3771-0C0C-430A-9CD7-632C5174B8F6}"/>
                    </a:ext>
                  </a:extLst>
                </p14:cNvPr>
                <p14:cNvContentPartPr/>
                <p14:nvPr/>
              </p14:nvContentPartPr>
              <p14:xfrm>
                <a:off x="799837" y="2206771"/>
                <a:ext cx="2063520" cy="163080"/>
              </p14:xfrm>
            </p:contentPart>
          </mc:Choice>
          <mc:Fallback>
            <p:pic>
              <p:nvPicPr>
                <p:cNvPr id="174634" name="Freihand 174633">
                  <a:extLst>
                    <a:ext uri="{FF2B5EF4-FFF2-40B4-BE49-F238E27FC236}">
                      <a16:creationId xmlns:a16="http://schemas.microsoft.com/office/drawing/2014/main" id="{59ED3771-0C0C-430A-9CD7-632C5174B8F6}"/>
                    </a:ext>
                  </a:extLst>
                </p:cNvPr>
                <p:cNvPicPr/>
                <p:nvPr/>
              </p:nvPicPr>
              <p:blipFill>
                <a:blip r:embed="rId537"/>
                <a:stretch>
                  <a:fillRect/>
                </a:stretch>
              </p:blipFill>
              <p:spPr>
                <a:xfrm>
                  <a:off x="795517" y="2202451"/>
                  <a:ext cx="2072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74635" name="Freihand 174634">
                  <a:extLst>
                    <a:ext uri="{FF2B5EF4-FFF2-40B4-BE49-F238E27FC236}">
                      <a16:creationId xmlns:a16="http://schemas.microsoft.com/office/drawing/2014/main" id="{8784FD6A-2796-48BC-8BA9-85CFFB7BF90E}"/>
                    </a:ext>
                  </a:extLst>
                </p14:cNvPr>
                <p14:cNvContentPartPr/>
                <p14:nvPr/>
              </p14:nvContentPartPr>
              <p14:xfrm>
                <a:off x="2845717" y="2179051"/>
                <a:ext cx="3177720" cy="243000"/>
              </p14:xfrm>
            </p:contentPart>
          </mc:Choice>
          <mc:Fallback>
            <p:pic>
              <p:nvPicPr>
                <p:cNvPr id="174635" name="Freihand 174634">
                  <a:extLst>
                    <a:ext uri="{FF2B5EF4-FFF2-40B4-BE49-F238E27FC236}">
                      <a16:creationId xmlns:a16="http://schemas.microsoft.com/office/drawing/2014/main" id="{8784FD6A-2796-48BC-8BA9-85CFFB7BF90E}"/>
                    </a:ext>
                  </a:extLst>
                </p:cNvPr>
                <p:cNvPicPr/>
                <p:nvPr/>
              </p:nvPicPr>
              <p:blipFill>
                <a:blip r:embed="rId539"/>
                <a:stretch>
                  <a:fillRect/>
                </a:stretch>
              </p:blipFill>
              <p:spPr>
                <a:xfrm>
                  <a:off x="2841397" y="2174731"/>
                  <a:ext cx="3186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74636" name="Freihand 174635">
                  <a:extLst>
                    <a:ext uri="{FF2B5EF4-FFF2-40B4-BE49-F238E27FC236}">
                      <a16:creationId xmlns:a16="http://schemas.microsoft.com/office/drawing/2014/main" id="{2C514054-1BF4-47C6-B775-2AA7BE984CDB}"/>
                    </a:ext>
                  </a:extLst>
                </p14:cNvPr>
                <p14:cNvContentPartPr/>
                <p14:nvPr/>
              </p14:nvContentPartPr>
              <p14:xfrm>
                <a:off x="2112757" y="2539411"/>
                <a:ext cx="618840" cy="599040"/>
              </p14:xfrm>
            </p:contentPart>
          </mc:Choice>
          <mc:Fallback>
            <p:pic>
              <p:nvPicPr>
                <p:cNvPr id="174636" name="Freihand 174635">
                  <a:extLst>
                    <a:ext uri="{FF2B5EF4-FFF2-40B4-BE49-F238E27FC236}">
                      <a16:creationId xmlns:a16="http://schemas.microsoft.com/office/drawing/2014/main" id="{2C514054-1BF4-47C6-B775-2AA7BE984CDB}"/>
                    </a:ext>
                  </a:extLst>
                </p:cNvPr>
                <p:cNvPicPr/>
                <p:nvPr/>
              </p:nvPicPr>
              <p:blipFill>
                <a:blip r:embed="rId541"/>
                <a:stretch>
                  <a:fillRect/>
                </a:stretch>
              </p:blipFill>
              <p:spPr>
                <a:xfrm>
                  <a:off x="2108437" y="2535091"/>
                  <a:ext cx="62748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74637" name="Freihand 174636">
                  <a:extLst>
                    <a:ext uri="{FF2B5EF4-FFF2-40B4-BE49-F238E27FC236}">
                      <a16:creationId xmlns:a16="http://schemas.microsoft.com/office/drawing/2014/main" id="{650CA282-8D11-4BCF-9B1E-95659AF0881B}"/>
                    </a:ext>
                  </a:extLst>
                </p14:cNvPr>
                <p14:cNvContentPartPr/>
                <p14:nvPr/>
              </p14:nvContentPartPr>
              <p14:xfrm>
                <a:off x="2456197" y="2484691"/>
                <a:ext cx="379080" cy="230040"/>
              </p14:xfrm>
            </p:contentPart>
          </mc:Choice>
          <mc:Fallback>
            <p:pic>
              <p:nvPicPr>
                <p:cNvPr id="174637" name="Freihand 174636">
                  <a:extLst>
                    <a:ext uri="{FF2B5EF4-FFF2-40B4-BE49-F238E27FC236}">
                      <a16:creationId xmlns:a16="http://schemas.microsoft.com/office/drawing/2014/main" id="{650CA282-8D11-4BCF-9B1E-95659AF0881B}"/>
                    </a:ext>
                  </a:extLst>
                </p:cNvPr>
                <p:cNvPicPr/>
                <p:nvPr/>
              </p:nvPicPr>
              <p:blipFill>
                <a:blip r:embed="rId543"/>
                <a:stretch>
                  <a:fillRect/>
                </a:stretch>
              </p:blipFill>
              <p:spPr>
                <a:xfrm>
                  <a:off x="2451877" y="2480371"/>
                  <a:ext cx="387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74639" name="Freihand 174638">
                  <a:extLst>
                    <a:ext uri="{FF2B5EF4-FFF2-40B4-BE49-F238E27FC236}">
                      <a16:creationId xmlns:a16="http://schemas.microsoft.com/office/drawing/2014/main" id="{62127883-82EF-4B97-86C0-1D6E5A886E37}"/>
                    </a:ext>
                  </a:extLst>
                </p14:cNvPr>
                <p14:cNvContentPartPr/>
                <p14:nvPr/>
              </p14:nvContentPartPr>
              <p14:xfrm>
                <a:off x="1366117" y="3195331"/>
                <a:ext cx="25560" cy="208080"/>
              </p14:xfrm>
            </p:contentPart>
          </mc:Choice>
          <mc:Fallback>
            <p:pic>
              <p:nvPicPr>
                <p:cNvPr id="174639" name="Freihand 174638">
                  <a:extLst>
                    <a:ext uri="{FF2B5EF4-FFF2-40B4-BE49-F238E27FC236}">
                      <a16:creationId xmlns:a16="http://schemas.microsoft.com/office/drawing/2014/main" id="{62127883-82EF-4B97-86C0-1D6E5A886E37}"/>
                    </a:ext>
                  </a:extLst>
                </p:cNvPr>
                <p:cNvPicPr/>
                <p:nvPr/>
              </p:nvPicPr>
              <p:blipFill>
                <a:blip r:embed="rId545"/>
                <a:stretch>
                  <a:fillRect/>
                </a:stretch>
              </p:blipFill>
              <p:spPr>
                <a:xfrm>
                  <a:off x="1361797" y="3191011"/>
                  <a:ext cx="34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74640" name="Freihand 174639">
                  <a:extLst>
                    <a:ext uri="{FF2B5EF4-FFF2-40B4-BE49-F238E27FC236}">
                      <a16:creationId xmlns:a16="http://schemas.microsoft.com/office/drawing/2014/main" id="{71F2A7AE-5D0F-4395-820C-672F7158C4B4}"/>
                    </a:ext>
                  </a:extLst>
                </p14:cNvPr>
                <p14:cNvContentPartPr/>
                <p14:nvPr/>
              </p14:nvContentPartPr>
              <p14:xfrm>
                <a:off x="1262077" y="3193171"/>
                <a:ext cx="212040" cy="33120"/>
              </p14:xfrm>
            </p:contentPart>
          </mc:Choice>
          <mc:Fallback>
            <p:pic>
              <p:nvPicPr>
                <p:cNvPr id="174640" name="Freihand 174639">
                  <a:extLst>
                    <a:ext uri="{FF2B5EF4-FFF2-40B4-BE49-F238E27FC236}">
                      <a16:creationId xmlns:a16="http://schemas.microsoft.com/office/drawing/2014/main" id="{71F2A7AE-5D0F-4395-820C-672F7158C4B4}"/>
                    </a:ext>
                  </a:extLst>
                </p:cNvPr>
                <p:cNvPicPr/>
                <p:nvPr/>
              </p:nvPicPr>
              <p:blipFill>
                <a:blip r:embed="rId547"/>
                <a:stretch>
                  <a:fillRect/>
                </a:stretch>
              </p:blipFill>
              <p:spPr>
                <a:xfrm>
                  <a:off x="1257757" y="3188851"/>
                  <a:ext cx="220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74641" name="Freihand 174640">
                  <a:extLst>
                    <a:ext uri="{FF2B5EF4-FFF2-40B4-BE49-F238E27FC236}">
                      <a16:creationId xmlns:a16="http://schemas.microsoft.com/office/drawing/2014/main" id="{9D8EC8B4-889D-4073-979A-9F4ECC612874}"/>
                    </a:ext>
                  </a:extLst>
                </p14:cNvPr>
                <p14:cNvContentPartPr/>
                <p14:nvPr/>
              </p14:nvContentPartPr>
              <p14:xfrm>
                <a:off x="1298797" y="3290011"/>
                <a:ext cx="115200" cy="9720"/>
              </p14:xfrm>
            </p:contentPart>
          </mc:Choice>
          <mc:Fallback>
            <p:pic>
              <p:nvPicPr>
                <p:cNvPr id="174641" name="Freihand 174640">
                  <a:extLst>
                    <a:ext uri="{FF2B5EF4-FFF2-40B4-BE49-F238E27FC236}">
                      <a16:creationId xmlns:a16="http://schemas.microsoft.com/office/drawing/2014/main" id="{9D8EC8B4-889D-4073-979A-9F4ECC612874}"/>
                    </a:ext>
                  </a:extLst>
                </p:cNvPr>
                <p:cNvPicPr/>
                <p:nvPr/>
              </p:nvPicPr>
              <p:blipFill>
                <a:blip r:embed="rId549"/>
                <a:stretch>
                  <a:fillRect/>
                </a:stretch>
              </p:blipFill>
              <p:spPr>
                <a:xfrm>
                  <a:off x="1294477" y="3285691"/>
                  <a:ext cx="123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74642" name="Freihand 174641">
                  <a:extLst>
                    <a:ext uri="{FF2B5EF4-FFF2-40B4-BE49-F238E27FC236}">
                      <a16:creationId xmlns:a16="http://schemas.microsoft.com/office/drawing/2014/main" id="{418A3E17-51D8-4D3A-A56B-C3EDC1694F4A}"/>
                    </a:ext>
                  </a:extLst>
                </p14:cNvPr>
                <p14:cNvContentPartPr/>
                <p14:nvPr/>
              </p14:nvContentPartPr>
              <p14:xfrm>
                <a:off x="1487437" y="3229891"/>
                <a:ext cx="39960" cy="151200"/>
              </p14:xfrm>
            </p:contentPart>
          </mc:Choice>
          <mc:Fallback>
            <p:pic>
              <p:nvPicPr>
                <p:cNvPr id="174642" name="Freihand 174641">
                  <a:extLst>
                    <a:ext uri="{FF2B5EF4-FFF2-40B4-BE49-F238E27FC236}">
                      <a16:creationId xmlns:a16="http://schemas.microsoft.com/office/drawing/2014/main" id="{418A3E17-51D8-4D3A-A56B-C3EDC1694F4A}"/>
                    </a:ext>
                  </a:extLst>
                </p:cNvPr>
                <p:cNvPicPr/>
                <p:nvPr/>
              </p:nvPicPr>
              <p:blipFill>
                <a:blip r:embed="rId551"/>
                <a:stretch>
                  <a:fillRect/>
                </a:stretch>
              </p:blipFill>
              <p:spPr>
                <a:xfrm>
                  <a:off x="1483117" y="3225571"/>
                  <a:ext cx="48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74643" name="Freihand 174642">
                  <a:extLst>
                    <a:ext uri="{FF2B5EF4-FFF2-40B4-BE49-F238E27FC236}">
                      <a16:creationId xmlns:a16="http://schemas.microsoft.com/office/drawing/2014/main" id="{40E429E4-EDAF-480A-BB10-79AAC5691301}"/>
                    </a:ext>
                  </a:extLst>
                </p14:cNvPr>
                <p14:cNvContentPartPr/>
                <p14:nvPr/>
              </p14:nvContentPartPr>
              <p14:xfrm>
                <a:off x="1510117" y="3259771"/>
                <a:ext cx="100440" cy="133200"/>
              </p14:xfrm>
            </p:contentPart>
          </mc:Choice>
          <mc:Fallback>
            <p:pic>
              <p:nvPicPr>
                <p:cNvPr id="174643" name="Freihand 174642">
                  <a:extLst>
                    <a:ext uri="{FF2B5EF4-FFF2-40B4-BE49-F238E27FC236}">
                      <a16:creationId xmlns:a16="http://schemas.microsoft.com/office/drawing/2014/main" id="{40E429E4-EDAF-480A-BB10-79AAC5691301}"/>
                    </a:ext>
                  </a:extLst>
                </p:cNvPr>
                <p:cNvPicPr/>
                <p:nvPr/>
              </p:nvPicPr>
              <p:blipFill>
                <a:blip r:embed="rId553"/>
                <a:stretch>
                  <a:fillRect/>
                </a:stretch>
              </p:blipFill>
              <p:spPr>
                <a:xfrm>
                  <a:off x="1505797" y="3255451"/>
                  <a:ext cx="109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74644" name="Freihand 174643">
                  <a:extLst>
                    <a:ext uri="{FF2B5EF4-FFF2-40B4-BE49-F238E27FC236}">
                      <a16:creationId xmlns:a16="http://schemas.microsoft.com/office/drawing/2014/main" id="{D916871B-5AE9-469A-9FFA-06FABEC79C60}"/>
                    </a:ext>
                  </a:extLst>
                </p14:cNvPr>
                <p14:cNvContentPartPr/>
                <p14:nvPr/>
              </p14:nvContentPartPr>
              <p14:xfrm>
                <a:off x="1636837" y="3168331"/>
                <a:ext cx="80280" cy="199440"/>
              </p14:xfrm>
            </p:contentPart>
          </mc:Choice>
          <mc:Fallback>
            <p:pic>
              <p:nvPicPr>
                <p:cNvPr id="174644" name="Freihand 174643">
                  <a:extLst>
                    <a:ext uri="{FF2B5EF4-FFF2-40B4-BE49-F238E27FC236}">
                      <a16:creationId xmlns:a16="http://schemas.microsoft.com/office/drawing/2014/main" id="{D916871B-5AE9-469A-9FFA-06FABEC79C60}"/>
                    </a:ext>
                  </a:extLst>
                </p:cNvPr>
                <p:cNvPicPr/>
                <p:nvPr/>
              </p:nvPicPr>
              <p:blipFill>
                <a:blip r:embed="rId555"/>
                <a:stretch>
                  <a:fillRect/>
                </a:stretch>
              </p:blipFill>
              <p:spPr>
                <a:xfrm>
                  <a:off x="1632517" y="3164011"/>
                  <a:ext cx="88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74645" name="Freihand 174644">
                  <a:extLst>
                    <a:ext uri="{FF2B5EF4-FFF2-40B4-BE49-F238E27FC236}">
                      <a16:creationId xmlns:a16="http://schemas.microsoft.com/office/drawing/2014/main" id="{E60766E0-CA37-4DCD-ADE9-ED76BA83D3C9}"/>
                    </a:ext>
                  </a:extLst>
                </p14:cNvPr>
                <p14:cNvContentPartPr/>
                <p14:nvPr/>
              </p14:nvContentPartPr>
              <p14:xfrm>
                <a:off x="1734397" y="3262291"/>
                <a:ext cx="192960" cy="86040"/>
              </p14:xfrm>
            </p:contentPart>
          </mc:Choice>
          <mc:Fallback>
            <p:pic>
              <p:nvPicPr>
                <p:cNvPr id="174645" name="Freihand 174644">
                  <a:extLst>
                    <a:ext uri="{FF2B5EF4-FFF2-40B4-BE49-F238E27FC236}">
                      <a16:creationId xmlns:a16="http://schemas.microsoft.com/office/drawing/2014/main" id="{E60766E0-CA37-4DCD-ADE9-ED76BA83D3C9}"/>
                    </a:ext>
                  </a:extLst>
                </p:cNvPr>
                <p:cNvPicPr/>
                <p:nvPr/>
              </p:nvPicPr>
              <p:blipFill>
                <a:blip r:embed="rId557"/>
                <a:stretch>
                  <a:fillRect/>
                </a:stretch>
              </p:blipFill>
              <p:spPr>
                <a:xfrm>
                  <a:off x="1730077" y="3257971"/>
                  <a:ext cx="201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4646" name="Freihand 174645">
                  <a:extLst>
                    <a:ext uri="{FF2B5EF4-FFF2-40B4-BE49-F238E27FC236}">
                      <a16:creationId xmlns:a16="http://schemas.microsoft.com/office/drawing/2014/main" id="{1CAEA183-E6C4-4BE2-973C-A5E68235CB59}"/>
                    </a:ext>
                  </a:extLst>
                </p14:cNvPr>
                <p14:cNvContentPartPr/>
                <p14:nvPr/>
              </p14:nvContentPartPr>
              <p14:xfrm>
                <a:off x="1990357" y="3284251"/>
                <a:ext cx="137880" cy="25560"/>
              </p14:xfrm>
            </p:contentPart>
          </mc:Choice>
          <mc:Fallback>
            <p:pic>
              <p:nvPicPr>
                <p:cNvPr id="174646" name="Freihand 174645">
                  <a:extLst>
                    <a:ext uri="{FF2B5EF4-FFF2-40B4-BE49-F238E27FC236}">
                      <a16:creationId xmlns:a16="http://schemas.microsoft.com/office/drawing/2014/main" id="{1CAEA183-E6C4-4BE2-973C-A5E68235CB59}"/>
                    </a:ext>
                  </a:extLst>
                </p:cNvPr>
                <p:cNvPicPr/>
                <p:nvPr/>
              </p:nvPicPr>
              <p:blipFill>
                <a:blip r:embed="rId559"/>
                <a:stretch>
                  <a:fillRect/>
                </a:stretch>
              </p:blipFill>
              <p:spPr>
                <a:xfrm>
                  <a:off x="1986037" y="3279931"/>
                  <a:ext cx="146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74647" name="Freihand 174646">
                  <a:extLst>
                    <a:ext uri="{FF2B5EF4-FFF2-40B4-BE49-F238E27FC236}">
                      <a16:creationId xmlns:a16="http://schemas.microsoft.com/office/drawing/2014/main" id="{90EFCFA7-EBAB-49F5-9329-06B62D11E656}"/>
                    </a:ext>
                  </a:extLst>
                </p14:cNvPr>
                <p14:cNvContentPartPr/>
                <p14:nvPr/>
              </p14:nvContentPartPr>
              <p14:xfrm>
                <a:off x="2161717" y="3214771"/>
                <a:ext cx="101520" cy="109800"/>
              </p14:xfrm>
            </p:contentPart>
          </mc:Choice>
          <mc:Fallback>
            <p:pic>
              <p:nvPicPr>
                <p:cNvPr id="174647" name="Freihand 174646">
                  <a:extLst>
                    <a:ext uri="{FF2B5EF4-FFF2-40B4-BE49-F238E27FC236}">
                      <a16:creationId xmlns:a16="http://schemas.microsoft.com/office/drawing/2014/main" id="{90EFCFA7-EBAB-49F5-9329-06B62D11E656}"/>
                    </a:ext>
                  </a:extLst>
                </p:cNvPr>
                <p:cNvPicPr/>
                <p:nvPr/>
              </p:nvPicPr>
              <p:blipFill>
                <a:blip r:embed="rId561"/>
                <a:stretch>
                  <a:fillRect/>
                </a:stretch>
              </p:blipFill>
              <p:spPr>
                <a:xfrm>
                  <a:off x="2157397" y="3210451"/>
                  <a:ext cx="110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4648" name="Freihand 174647">
                  <a:extLst>
                    <a:ext uri="{FF2B5EF4-FFF2-40B4-BE49-F238E27FC236}">
                      <a16:creationId xmlns:a16="http://schemas.microsoft.com/office/drawing/2014/main" id="{C75B0E12-BDE8-44D2-8AFB-9914146733DD}"/>
                    </a:ext>
                  </a:extLst>
                </p14:cNvPr>
                <p14:cNvContentPartPr/>
                <p14:nvPr/>
              </p14:nvContentPartPr>
              <p14:xfrm>
                <a:off x="2245237" y="3217651"/>
                <a:ext cx="323280" cy="249840"/>
              </p14:xfrm>
            </p:contentPart>
          </mc:Choice>
          <mc:Fallback>
            <p:pic>
              <p:nvPicPr>
                <p:cNvPr id="174648" name="Freihand 174647">
                  <a:extLst>
                    <a:ext uri="{FF2B5EF4-FFF2-40B4-BE49-F238E27FC236}">
                      <a16:creationId xmlns:a16="http://schemas.microsoft.com/office/drawing/2014/main" id="{C75B0E12-BDE8-44D2-8AFB-9914146733DD}"/>
                    </a:ext>
                  </a:extLst>
                </p:cNvPr>
                <p:cNvPicPr/>
                <p:nvPr/>
              </p:nvPicPr>
              <p:blipFill>
                <a:blip r:embed="rId563"/>
                <a:stretch>
                  <a:fillRect/>
                </a:stretch>
              </p:blipFill>
              <p:spPr>
                <a:xfrm>
                  <a:off x="2240917" y="3213331"/>
                  <a:ext cx="331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4649" name="Freihand 174648">
                  <a:extLst>
                    <a:ext uri="{FF2B5EF4-FFF2-40B4-BE49-F238E27FC236}">
                      <a16:creationId xmlns:a16="http://schemas.microsoft.com/office/drawing/2014/main" id="{60586749-E129-46FA-8376-7A113F813DFA}"/>
                    </a:ext>
                  </a:extLst>
                </p14:cNvPr>
                <p14:cNvContentPartPr/>
                <p14:nvPr/>
              </p14:nvContentPartPr>
              <p14:xfrm>
                <a:off x="2618557" y="3128011"/>
                <a:ext cx="140400" cy="168120"/>
              </p14:xfrm>
            </p:contentPart>
          </mc:Choice>
          <mc:Fallback>
            <p:pic>
              <p:nvPicPr>
                <p:cNvPr id="174649" name="Freihand 174648">
                  <a:extLst>
                    <a:ext uri="{FF2B5EF4-FFF2-40B4-BE49-F238E27FC236}">
                      <a16:creationId xmlns:a16="http://schemas.microsoft.com/office/drawing/2014/main" id="{60586749-E129-46FA-8376-7A113F813DFA}"/>
                    </a:ext>
                  </a:extLst>
                </p:cNvPr>
                <p:cNvPicPr/>
                <p:nvPr/>
              </p:nvPicPr>
              <p:blipFill>
                <a:blip r:embed="rId565"/>
                <a:stretch>
                  <a:fillRect/>
                </a:stretch>
              </p:blipFill>
              <p:spPr>
                <a:xfrm>
                  <a:off x="2614237" y="3123691"/>
                  <a:ext cx="149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4650" name="Freihand 174649">
                  <a:extLst>
                    <a:ext uri="{FF2B5EF4-FFF2-40B4-BE49-F238E27FC236}">
                      <a16:creationId xmlns:a16="http://schemas.microsoft.com/office/drawing/2014/main" id="{7227BF8A-531F-4078-B125-0ACB554DD157}"/>
                    </a:ext>
                  </a:extLst>
                </p14:cNvPr>
                <p14:cNvContentPartPr/>
                <p14:nvPr/>
              </p14:nvContentPartPr>
              <p14:xfrm>
                <a:off x="2779477" y="3148891"/>
                <a:ext cx="5040" cy="24840"/>
              </p14:xfrm>
            </p:contentPart>
          </mc:Choice>
          <mc:Fallback>
            <p:pic>
              <p:nvPicPr>
                <p:cNvPr id="174650" name="Freihand 174649">
                  <a:extLst>
                    <a:ext uri="{FF2B5EF4-FFF2-40B4-BE49-F238E27FC236}">
                      <a16:creationId xmlns:a16="http://schemas.microsoft.com/office/drawing/2014/main" id="{7227BF8A-531F-4078-B125-0ACB554DD157}"/>
                    </a:ext>
                  </a:extLst>
                </p:cNvPr>
                <p:cNvPicPr/>
                <p:nvPr/>
              </p:nvPicPr>
              <p:blipFill>
                <a:blip r:embed="rId567"/>
                <a:stretch>
                  <a:fillRect/>
                </a:stretch>
              </p:blipFill>
              <p:spPr>
                <a:xfrm>
                  <a:off x="2775157" y="3144571"/>
                  <a:ext cx="13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4651" name="Freihand 174650">
                  <a:extLst>
                    <a:ext uri="{FF2B5EF4-FFF2-40B4-BE49-F238E27FC236}">
                      <a16:creationId xmlns:a16="http://schemas.microsoft.com/office/drawing/2014/main" id="{1827E00A-AFB8-406F-BDD3-15EC5DE01C3A}"/>
                    </a:ext>
                  </a:extLst>
                </p14:cNvPr>
                <p14:cNvContentPartPr/>
                <p14:nvPr/>
              </p14:nvContentPartPr>
              <p14:xfrm>
                <a:off x="2788117" y="3215491"/>
                <a:ext cx="249480" cy="61200"/>
              </p14:xfrm>
            </p:contentPart>
          </mc:Choice>
          <mc:Fallback>
            <p:pic>
              <p:nvPicPr>
                <p:cNvPr id="174651" name="Freihand 174650">
                  <a:extLst>
                    <a:ext uri="{FF2B5EF4-FFF2-40B4-BE49-F238E27FC236}">
                      <a16:creationId xmlns:a16="http://schemas.microsoft.com/office/drawing/2014/main" id="{1827E00A-AFB8-406F-BDD3-15EC5DE01C3A}"/>
                    </a:ext>
                  </a:extLst>
                </p:cNvPr>
                <p:cNvPicPr/>
                <p:nvPr/>
              </p:nvPicPr>
              <p:blipFill>
                <a:blip r:embed="rId569"/>
                <a:stretch>
                  <a:fillRect/>
                </a:stretch>
              </p:blipFill>
              <p:spPr>
                <a:xfrm>
                  <a:off x="2783797" y="3211171"/>
                  <a:ext cx="258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4653" name="Freihand 174652">
                  <a:extLst>
                    <a:ext uri="{FF2B5EF4-FFF2-40B4-BE49-F238E27FC236}">
                      <a16:creationId xmlns:a16="http://schemas.microsoft.com/office/drawing/2014/main" id="{ACCB248F-E500-4F84-8A5C-DD0D1DB9AE29}"/>
                    </a:ext>
                  </a:extLst>
                </p14:cNvPr>
                <p14:cNvContentPartPr/>
                <p14:nvPr/>
              </p14:nvContentPartPr>
              <p14:xfrm>
                <a:off x="452437" y="3764851"/>
                <a:ext cx="168120" cy="174600"/>
              </p14:xfrm>
            </p:contentPart>
          </mc:Choice>
          <mc:Fallback>
            <p:pic>
              <p:nvPicPr>
                <p:cNvPr id="174653" name="Freihand 174652">
                  <a:extLst>
                    <a:ext uri="{FF2B5EF4-FFF2-40B4-BE49-F238E27FC236}">
                      <a16:creationId xmlns:a16="http://schemas.microsoft.com/office/drawing/2014/main" id="{ACCB248F-E500-4F84-8A5C-DD0D1DB9AE29}"/>
                    </a:ext>
                  </a:extLst>
                </p:cNvPr>
                <p:cNvPicPr/>
                <p:nvPr/>
              </p:nvPicPr>
              <p:blipFill>
                <a:blip r:embed="rId571"/>
                <a:stretch>
                  <a:fillRect/>
                </a:stretch>
              </p:blipFill>
              <p:spPr>
                <a:xfrm>
                  <a:off x="448117" y="3760531"/>
                  <a:ext cx="17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4654" name="Freihand 174653">
                  <a:extLst>
                    <a:ext uri="{FF2B5EF4-FFF2-40B4-BE49-F238E27FC236}">
                      <a16:creationId xmlns:a16="http://schemas.microsoft.com/office/drawing/2014/main" id="{6629BB93-2BF3-4797-A799-90F3668B67A9}"/>
                    </a:ext>
                  </a:extLst>
                </p14:cNvPr>
                <p14:cNvContentPartPr/>
                <p14:nvPr/>
              </p14:nvContentPartPr>
              <p14:xfrm>
                <a:off x="796237" y="3746491"/>
                <a:ext cx="5400" cy="200880"/>
              </p14:xfrm>
            </p:contentPart>
          </mc:Choice>
          <mc:Fallback>
            <p:pic>
              <p:nvPicPr>
                <p:cNvPr id="174654" name="Freihand 174653">
                  <a:extLst>
                    <a:ext uri="{FF2B5EF4-FFF2-40B4-BE49-F238E27FC236}">
                      <a16:creationId xmlns:a16="http://schemas.microsoft.com/office/drawing/2014/main" id="{6629BB93-2BF3-4797-A799-90F3668B67A9}"/>
                    </a:ext>
                  </a:extLst>
                </p:cNvPr>
                <p:cNvPicPr/>
                <p:nvPr/>
              </p:nvPicPr>
              <p:blipFill>
                <a:blip r:embed="rId573"/>
                <a:stretch>
                  <a:fillRect/>
                </a:stretch>
              </p:blipFill>
              <p:spPr>
                <a:xfrm>
                  <a:off x="791917" y="3742171"/>
                  <a:ext cx="14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4655" name="Freihand 174654">
                  <a:extLst>
                    <a:ext uri="{FF2B5EF4-FFF2-40B4-BE49-F238E27FC236}">
                      <a16:creationId xmlns:a16="http://schemas.microsoft.com/office/drawing/2014/main" id="{F5895486-4AFE-45CD-8F21-23CAE488A631}"/>
                    </a:ext>
                  </a:extLst>
                </p14:cNvPr>
                <p14:cNvContentPartPr/>
                <p14:nvPr/>
              </p14:nvContentPartPr>
              <p14:xfrm>
                <a:off x="726757" y="3830731"/>
                <a:ext cx="115200" cy="12960"/>
              </p14:xfrm>
            </p:contentPart>
          </mc:Choice>
          <mc:Fallback>
            <p:pic>
              <p:nvPicPr>
                <p:cNvPr id="174655" name="Freihand 174654">
                  <a:extLst>
                    <a:ext uri="{FF2B5EF4-FFF2-40B4-BE49-F238E27FC236}">
                      <a16:creationId xmlns:a16="http://schemas.microsoft.com/office/drawing/2014/main" id="{F5895486-4AFE-45CD-8F21-23CAE488A631}"/>
                    </a:ext>
                  </a:extLst>
                </p:cNvPr>
                <p:cNvPicPr/>
                <p:nvPr/>
              </p:nvPicPr>
              <p:blipFill>
                <a:blip r:embed="rId575"/>
                <a:stretch>
                  <a:fillRect/>
                </a:stretch>
              </p:blipFill>
              <p:spPr>
                <a:xfrm>
                  <a:off x="722437" y="3826411"/>
                  <a:ext cx="123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4656" name="Freihand 174655">
                  <a:extLst>
                    <a:ext uri="{FF2B5EF4-FFF2-40B4-BE49-F238E27FC236}">
                      <a16:creationId xmlns:a16="http://schemas.microsoft.com/office/drawing/2014/main" id="{3FC892E3-E5C8-4D43-939C-EEC7C3AD02B6}"/>
                    </a:ext>
                  </a:extLst>
                </p14:cNvPr>
                <p14:cNvContentPartPr/>
                <p14:nvPr/>
              </p14:nvContentPartPr>
              <p14:xfrm>
                <a:off x="963997" y="3768091"/>
                <a:ext cx="172800" cy="138240"/>
              </p14:xfrm>
            </p:contentPart>
          </mc:Choice>
          <mc:Fallback>
            <p:pic>
              <p:nvPicPr>
                <p:cNvPr id="174656" name="Freihand 174655">
                  <a:extLst>
                    <a:ext uri="{FF2B5EF4-FFF2-40B4-BE49-F238E27FC236}">
                      <a16:creationId xmlns:a16="http://schemas.microsoft.com/office/drawing/2014/main" id="{3FC892E3-E5C8-4D43-939C-EEC7C3AD02B6}"/>
                    </a:ext>
                  </a:extLst>
                </p:cNvPr>
                <p:cNvPicPr/>
                <p:nvPr/>
              </p:nvPicPr>
              <p:blipFill>
                <a:blip r:embed="rId577"/>
                <a:stretch>
                  <a:fillRect/>
                </a:stretch>
              </p:blipFill>
              <p:spPr>
                <a:xfrm>
                  <a:off x="959677" y="3763771"/>
                  <a:ext cx="181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4657" name="Freihand 174656">
                  <a:extLst>
                    <a:ext uri="{FF2B5EF4-FFF2-40B4-BE49-F238E27FC236}">
                      <a16:creationId xmlns:a16="http://schemas.microsoft.com/office/drawing/2014/main" id="{BBF668AF-1129-49AD-B49B-51622DEA6D8B}"/>
                    </a:ext>
                  </a:extLst>
                </p14:cNvPr>
                <p14:cNvContentPartPr/>
                <p14:nvPr/>
              </p14:nvContentPartPr>
              <p14:xfrm>
                <a:off x="1432357" y="3782491"/>
                <a:ext cx="216360" cy="3960"/>
              </p14:xfrm>
            </p:contentPart>
          </mc:Choice>
          <mc:Fallback>
            <p:pic>
              <p:nvPicPr>
                <p:cNvPr id="174657" name="Freihand 174656">
                  <a:extLst>
                    <a:ext uri="{FF2B5EF4-FFF2-40B4-BE49-F238E27FC236}">
                      <a16:creationId xmlns:a16="http://schemas.microsoft.com/office/drawing/2014/main" id="{BBF668AF-1129-49AD-B49B-51622DEA6D8B}"/>
                    </a:ext>
                  </a:extLst>
                </p:cNvPr>
                <p:cNvPicPr/>
                <p:nvPr/>
              </p:nvPicPr>
              <p:blipFill>
                <a:blip r:embed="rId579"/>
                <a:stretch>
                  <a:fillRect/>
                </a:stretch>
              </p:blipFill>
              <p:spPr>
                <a:xfrm>
                  <a:off x="1428037" y="3778171"/>
                  <a:ext cx="225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4658" name="Freihand 174657">
                  <a:extLst>
                    <a:ext uri="{FF2B5EF4-FFF2-40B4-BE49-F238E27FC236}">
                      <a16:creationId xmlns:a16="http://schemas.microsoft.com/office/drawing/2014/main" id="{191DEECA-3CAD-4BD8-B5EE-4A0BD15849FE}"/>
                    </a:ext>
                  </a:extLst>
                </p14:cNvPr>
                <p14:cNvContentPartPr/>
                <p14:nvPr/>
              </p14:nvContentPartPr>
              <p14:xfrm>
                <a:off x="1498237" y="3842611"/>
                <a:ext cx="174960" cy="12600"/>
              </p14:xfrm>
            </p:contentPart>
          </mc:Choice>
          <mc:Fallback>
            <p:pic>
              <p:nvPicPr>
                <p:cNvPr id="174658" name="Freihand 174657">
                  <a:extLst>
                    <a:ext uri="{FF2B5EF4-FFF2-40B4-BE49-F238E27FC236}">
                      <a16:creationId xmlns:a16="http://schemas.microsoft.com/office/drawing/2014/main" id="{191DEECA-3CAD-4BD8-B5EE-4A0BD15849FE}"/>
                    </a:ext>
                  </a:extLst>
                </p:cNvPr>
                <p:cNvPicPr/>
                <p:nvPr/>
              </p:nvPicPr>
              <p:blipFill>
                <a:blip r:embed="rId581"/>
                <a:stretch>
                  <a:fillRect/>
                </a:stretch>
              </p:blipFill>
              <p:spPr>
                <a:xfrm>
                  <a:off x="1493917" y="3838291"/>
                  <a:ext cx="183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4661" name="Freihand 174660">
                  <a:extLst>
                    <a:ext uri="{FF2B5EF4-FFF2-40B4-BE49-F238E27FC236}">
                      <a16:creationId xmlns:a16="http://schemas.microsoft.com/office/drawing/2014/main" id="{B1E613AB-9BC7-47DE-8DAB-8093170C1788}"/>
                    </a:ext>
                  </a:extLst>
                </p14:cNvPr>
                <p14:cNvContentPartPr/>
                <p14:nvPr/>
              </p14:nvContentPartPr>
              <p14:xfrm>
                <a:off x="2006557" y="3554611"/>
                <a:ext cx="169920" cy="150840"/>
              </p14:xfrm>
            </p:contentPart>
          </mc:Choice>
          <mc:Fallback>
            <p:pic>
              <p:nvPicPr>
                <p:cNvPr id="174661" name="Freihand 174660">
                  <a:extLst>
                    <a:ext uri="{FF2B5EF4-FFF2-40B4-BE49-F238E27FC236}">
                      <a16:creationId xmlns:a16="http://schemas.microsoft.com/office/drawing/2014/main" id="{B1E613AB-9BC7-47DE-8DAB-8093170C1788}"/>
                    </a:ext>
                  </a:extLst>
                </p:cNvPr>
                <p:cNvPicPr/>
                <p:nvPr/>
              </p:nvPicPr>
              <p:blipFill>
                <a:blip r:embed="rId583"/>
                <a:stretch>
                  <a:fillRect/>
                </a:stretch>
              </p:blipFill>
              <p:spPr>
                <a:xfrm>
                  <a:off x="2002237" y="3550291"/>
                  <a:ext cx="178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4662" name="Freihand 174661">
                  <a:extLst>
                    <a:ext uri="{FF2B5EF4-FFF2-40B4-BE49-F238E27FC236}">
                      <a16:creationId xmlns:a16="http://schemas.microsoft.com/office/drawing/2014/main" id="{CB6CF5BE-13C1-442D-9F00-C3F17F6C3138}"/>
                    </a:ext>
                  </a:extLst>
                </p14:cNvPr>
                <p14:cNvContentPartPr/>
                <p14:nvPr/>
              </p14:nvContentPartPr>
              <p14:xfrm>
                <a:off x="2373037" y="3571891"/>
                <a:ext cx="16560" cy="142560"/>
              </p14:xfrm>
            </p:contentPart>
          </mc:Choice>
          <mc:Fallback>
            <p:pic>
              <p:nvPicPr>
                <p:cNvPr id="174662" name="Freihand 174661">
                  <a:extLst>
                    <a:ext uri="{FF2B5EF4-FFF2-40B4-BE49-F238E27FC236}">
                      <a16:creationId xmlns:a16="http://schemas.microsoft.com/office/drawing/2014/main" id="{CB6CF5BE-13C1-442D-9F00-C3F17F6C3138}"/>
                    </a:ext>
                  </a:extLst>
                </p:cNvPr>
                <p:cNvPicPr/>
                <p:nvPr/>
              </p:nvPicPr>
              <p:blipFill>
                <a:blip r:embed="rId585"/>
                <a:stretch>
                  <a:fillRect/>
                </a:stretch>
              </p:blipFill>
              <p:spPr>
                <a:xfrm>
                  <a:off x="2368717" y="3567571"/>
                  <a:ext cx="25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4663" name="Freihand 174662">
                  <a:extLst>
                    <a:ext uri="{FF2B5EF4-FFF2-40B4-BE49-F238E27FC236}">
                      <a16:creationId xmlns:a16="http://schemas.microsoft.com/office/drawing/2014/main" id="{EAD74B70-D5A4-43B0-8001-715995E00A5D}"/>
                    </a:ext>
                  </a:extLst>
                </p14:cNvPr>
                <p14:cNvContentPartPr/>
                <p14:nvPr/>
              </p14:nvContentPartPr>
              <p14:xfrm>
                <a:off x="2317957" y="3627691"/>
                <a:ext cx="138600" cy="6480"/>
              </p14:xfrm>
            </p:contentPart>
          </mc:Choice>
          <mc:Fallback>
            <p:pic>
              <p:nvPicPr>
                <p:cNvPr id="174663" name="Freihand 174662">
                  <a:extLst>
                    <a:ext uri="{FF2B5EF4-FFF2-40B4-BE49-F238E27FC236}">
                      <a16:creationId xmlns:a16="http://schemas.microsoft.com/office/drawing/2014/main" id="{EAD74B70-D5A4-43B0-8001-715995E00A5D}"/>
                    </a:ext>
                  </a:extLst>
                </p:cNvPr>
                <p:cNvPicPr/>
                <p:nvPr/>
              </p:nvPicPr>
              <p:blipFill>
                <a:blip r:embed="rId587"/>
                <a:stretch>
                  <a:fillRect/>
                </a:stretch>
              </p:blipFill>
              <p:spPr>
                <a:xfrm>
                  <a:off x="2313637" y="3623371"/>
                  <a:ext cx="147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4664" name="Freihand 174663">
                  <a:extLst>
                    <a:ext uri="{FF2B5EF4-FFF2-40B4-BE49-F238E27FC236}">
                      <a16:creationId xmlns:a16="http://schemas.microsoft.com/office/drawing/2014/main" id="{9323BB3D-ACCE-4106-A00B-1DD6AC596860}"/>
                    </a:ext>
                  </a:extLst>
                </p14:cNvPr>
                <p14:cNvContentPartPr/>
                <p14:nvPr/>
              </p14:nvContentPartPr>
              <p14:xfrm>
                <a:off x="2529997" y="3457411"/>
                <a:ext cx="99720" cy="218880"/>
              </p14:xfrm>
            </p:contentPart>
          </mc:Choice>
          <mc:Fallback>
            <p:pic>
              <p:nvPicPr>
                <p:cNvPr id="174664" name="Freihand 174663">
                  <a:extLst>
                    <a:ext uri="{FF2B5EF4-FFF2-40B4-BE49-F238E27FC236}">
                      <a16:creationId xmlns:a16="http://schemas.microsoft.com/office/drawing/2014/main" id="{9323BB3D-ACCE-4106-A00B-1DD6AC596860}"/>
                    </a:ext>
                  </a:extLst>
                </p:cNvPr>
                <p:cNvPicPr/>
                <p:nvPr/>
              </p:nvPicPr>
              <p:blipFill>
                <a:blip r:embed="rId589"/>
                <a:stretch>
                  <a:fillRect/>
                </a:stretch>
              </p:blipFill>
              <p:spPr>
                <a:xfrm>
                  <a:off x="2525677" y="3453091"/>
                  <a:ext cx="108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4665" name="Freihand 174664">
                  <a:extLst>
                    <a:ext uri="{FF2B5EF4-FFF2-40B4-BE49-F238E27FC236}">
                      <a16:creationId xmlns:a16="http://schemas.microsoft.com/office/drawing/2014/main" id="{DC04BEE4-204D-4608-8F38-98FC088C22D9}"/>
                    </a:ext>
                  </a:extLst>
                </p14:cNvPr>
                <p14:cNvContentPartPr/>
                <p14:nvPr/>
              </p14:nvContentPartPr>
              <p14:xfrm>
                <a:off x="2019877" y="3720931"/>
                <a:ext cx="679320" cy="57600"/>
              </p14:xfrm>
            </p:contentPart>
          </mc:Choice>
          <mc:Fallback>
            <p:pic>
              <p:nvPicPr>
                <p:cNvPr id="174665" name="Freihand 174664">
                  <a:extLst>
                    <a:ext uri="{FF2B5EF4-FFF2-40B4-BE49-F238E27FC236}">
                      <a16:creationId xmlns:a16="http://schemas.microsoft.com/office/drawing/2014/main" id="{DC04BEE4-204D-4608-8F38-98FC088C22D9}"/>
                    </a:ext>
                  </a:extLst>
                </p:cNvPr>
                <p:cNvPicPr/>
                <p:nvPr/>
              </p:nvPicPr>
              <p:blipFill>
                <a:blip r:embed="rId591"/>
                <a:stretch>
                  <a:fillRect/>
                </a:stretch>
              </p:blipFill>
              <p:spPr>
                <a:xfrm>
                  <a:off x="2015557" y="3716611"/>
                  <a:ext cx="687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4666" name="Freihand 174665">
                  <a:extLst>
                    <a:ext uri="{FF2B5EF4-FFF2-40B4-BE49-F238E27FC236}">
                      <a16:creationId xmlns:a16="http://schemas.microsoft.com/office/drawing/2014/main" id="{5B7BEF2F-DCC8-4B20-B9F3-4B004A49B5AE}"/>
                    </a:ext>
                  </a:extLst>
                </p14:cNvPr>
                <p14:cNvContentPartPr/>
                <p14:nvPr/>
              </p14:nvContentPartPr>
              <p14:xfrm>
                <a:off x="2064517" y="3869251"/>
                <a:ext cx="116280" cy="130680"/>
              </p14:xfrm>
            </p:contentPart>
          </mc:Choice>
          <mc:Fallback>
            <p:pic>
              <p:nvPicPr>
                <p:cNvPr id="174666" name="Freihand 174665">
                  <a:extLst>
                    <a:ext uri="{FF2B5EF4-FFF2-40B4-BE49-F238E27FC236}">
                      <a16:creationId xmlns:a16="http://schemas.microsoft.com/office/drawing/2014/main" id="{5B7BEF2F-DCC8-4B20-B9F3-4B004A49B5AE}"/>
                    </a:ext>
                  </a:extLst>
                </p:cNvPr>
                <p:cNvPicPr/>
                <p:nvPr/>
              </p:nvPicPr>
              <p:blipFill>
                <a:blip r:embed="rId593"/>
                <a:stretch>
                  <a:fillRect/>
                </a:stretch>
              </p:blipFill>
              <p:spPr>
                <a:xfrm>
                  <a:off x="2060197" y="3864931"/>
                  <a:ext cx="124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4667" name="Freihand 174666">
                  <a:extLst>
                    <a:ext uri="{FF2B5EF4-FFF2-40B4-BE49-F238E27FC236}">
                      <a16:creationId xmlns:a16="http://schemas.microsoft.com/office/drawing/2014/main" id="{8BACE3FC-584B-4969-82C4-B9136122DF14}"/>
                    </a:ext>
                  </a:extLst>
                </p14:cNvPr>
                <p14:cNvContentPartPr/>
                <p14:nvPr/>
              </p14:nvContentPartPr>
              <p14:xfrm>
                <a:off x="2306437" y="3868171"/>
                <a:ext cx="18360" cy="142560"/>
              </p14:xfrm>
            </p:contentPart>
          </mc:Choice>
          <mc:Fallback>
            <p:pic>
              <p:nvPicPr>
                <p:cNvPr id="174667" name="Freihand 174666">
                  <a:extLst>
                    <a:ext uri="{FF2B5EF4-FFF2-40B4-BE49-F238E27FC236}">
                      <a16:creationId xmlns:a16="http://schemas.microsoft.com/office/drawing/2014/main" id="{8BACE3FC-584B-4969-82C4-B9136122DF14}"/>
                    </a:ext>
                  </a:extLst>
                </p:cNvPr>
                <p:cNvPicPr/>
                <p:nvPr/>
              </p:nvPicPr>
              <p:blipFill>
                <a:blip r:embed="rId595"/>
                <a:stretch>
                  <a:fillRect/>
                </a:stretch>
              </p:blipFill>
              <p:spPr>
                <a:xfrm>
                  <a:off x="2302117" y="3863851"/>
                  <a:ext cx="27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4668" name="Freihand 174667">
                  <a:extLst>
                    <a:ext uri="{FF2B5EF4-FFF2-40B4-BE49-F238E27FC236}">
                      <a16:creationId xmlns:a16="http://schemas.microsoft.com/office/drawing/2014/main" id="{AC3C3979-CDCF-4947-B4D6-428FD2182447}"/>
                    </a:ext>
                  </a:extLst>
                </p14:cNvPr>
                <p14:cNvContentPartPr/>
                <p14:nvPr/>
              </p14:nvContentPartPr>
              <p14:xfrm>
                <a:off x="2249917" y="3862771"/>
                <a:ext cx="305280" cy="117360"/>
              </p14:xfrm>
            </p:contentPart>
          </mc:Choice>
          <mc:Fallback>
            <p:pic>
              <p:nvPicPr>
                <p:cNvPr id="174668" name="Freihand 174667">
                  <a:extLst>
                    <a:ext uri="{FF2B5EF4-FFF2-40B4-BE49-F238E27FC236}">
                      <a16:creationId xmlns:a16="http://schemas.microsoft.com/office/drawing/2014/main" id="{AC3C3979-CDCF-4947-B4D6-428FD2182447}"/>
                    </a:ext>
                  </a:extLst>
                </p:cNvPr>
                <p:cNvPicPr/>
                <p:nvPr/>
              </p:nvPicPr>
              <p:blipFill>
                <a:blip r:embed="rId597"/>
                <a:stretch>
                  <a:fillRect/>
                </a:stretch>
              </p:blipFill>
              <p:spPr>
                <a:xfrm>
                  <a:off x="2245597" y="3858451"/>
                  <a:ext cx="313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4669" name="Freihand 174668">
                  <a:extLst>
                    <a:ext uri="{FF2B5EF4-FFF2-40B4-BE49-F238E27FC236}">
                      <a16:creationId xmlns:a16="http://schemas.microsoft.com/office/drawing/2014/main" id="{7D6497F8-012B-4A0F-88C2-96BFC32B3DCF}"/>
                    </a:ext>
                  </a:extLst>
                </p14:cNvPr>
                <p14:cNvContentPartPr/>
                <p14:nvPr/>
              </p14:nvContentPartPr>
              <p14:xfrm>
                <a:off x="2463037" y="3837211"/>
                <a:ext cx="212400" cy="161640"/>
              </p14:xfrm>
            </p:contentPart>
          </mc:Choice>
          <mc:Fallback>
            <p:pic>
              <p:nvPicPr>
                <p:cNvPr id="174669" name="Freihand 174668">
                  <a:extLst>
                    <a:ext uri="{FF2B5EF4-FFF2-40B4-BE49-F238E27FC236}">
                      <a16:creationId xmlns:a16="http://schemas.microsoft.com/office/drawing/2014/main" id="{7D6497F8-012B-4A0F-88C2-96BFC32B3DCF}"/>
                    </a:ext>
                  </a:extLst>
                </p:cNvPr>
                <p:cNvPicPr/>
                <p:nvPr/>
              </p:nvPicPr>
              <p:blipFill>
                <a:blip r:embed="rId599"/>
                <a:stretch>
                  <a:fillRect/>
                </a:stretch>
              </p:blipFill>
              <p:spPr>
                <a:xfrm>
                  <a:off x="2458717" y="3832891"/>
                  <a:ext cx="221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4671" name="Freihand 174670">
                  <a:extLst>
                    <a:ext uri="{FF2B5EF4-FFF2-40B4-BE49-F238E27FC236}">
                      <a16:creationId xmlns:a16="http://schemas.microsoft.com/office/drawing/2014/main" id="{96895E18-D2E1-431D-A59C-AAF371C8C4A6}"/>
                    </a:ext>
                  </a:extLst>
                </p14:cNvPr>
                <p14:cNvContentPartPr/>
                <p14:nvPr/>
              </p14:nvContentPartPr>
              <p14:xfrm>
                <a:off x="849157" y="3454171"/>
                <a:ext cx="115920" cy="124920"/>
              </p14:xfrm>
            </p:contentPart>
          </mc:Choice>
          <mc:Fallback>
            <p:pic>
              <p:nvPicPr>
                <p:cNvPr id="174671" name="Freihand 174670">
                  <a:extLst>
                    <a:ext uri="{FF2B5EF4-FFF2-40B4-BE49-F238E27FC236}">
                      <a16:creationId xmlns:a16="http://schemas.microsoft.com/office/drawing/2014/main" id="{96895E18-D2E1-431D-A59C-AAF371C8C4A6}"/>
                    </a:ext>
                  </a:extLst>
                </p:cNvPr>
                <p:cNvPicPr/>
                <p:nvPr/>
              </p:nvPicPr>
              <p:blipFill>
                <a:blip r:embed="rId601"/>
                <a:stretch>
                  <a:fillRect/>
                </a:stretch>
              </p:blipFill>
              <p:spPr>
                <a:xfrm>
                  <a:off x="844837" y="3449851"/>
                  <a:ext cx="124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4672" name="Freihand 174671">
                  <a:extLst>
                    <a:ext uri="{FF2B5EF4-FFF2-40B4-BE49-F238E27FC236}">
                      <a16:creationId xmlns:a16="http://schemas.microsoft.com/office/drawing/2014/main" id="{E48B9460-626A-48D8-B886-D10CAE457E96}"/>
                    </a:ext>
                  </a:extLst>
                </p14:cNvPr>
                <p14:cNvContentPartPr/>
                <p14:nvPr/>
              </p14:nvContentPartPr>
              <p14:xfrm>
                <a:off x="871837" y="3479011"/>
                <a:ext cx="142920" cy="150840"/>
              </p14:xfrm>
            </p:contentPart>
          </mc:Choice>
          <mc:Fallback>
            <p:pic>
              <p:nvPicPr>
                <p:cNvPr id="174672" name="Freihand 174671">
                  <a:extLst>
                    <a:ext uri="{FF2B5EF4-FFF2-40B4-BE49-F238E27FC236}">
                      <a16:creationId xmlns:a16="http://schemas.microsoft.com/office/drawing/2014/main" id="{E48B9460-626A-48D8-B886-D10CAE457E96}"/>
                    </a:ext>
                  </a:extLst>
                </p:cNvPr>
                <p:cNvPicPr/>
                <p:nvPr/>
              </p:nvPicPr>
              <p:blipFill>
                <a:blip r:embed="rId603"/>
                <a:stretch>
                  <a:fillRect/>
                </a:stretch>
              </p:blipFill>
              <p:spPr>
                <a:xfrm>
                  <a:off x="867517" y="3474691"/>
                  <a:ext cx="151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4673" name="Freihand 174672">
                  <a:extLst>
                    <a:ext uri="{FF2B5EF4-FFF2-40B4-BE49-F238E27FC236}">
                      <a16:creationId xmlns:a16="http://schemas.microsoft.com/office/drawing/2014/main" id="{BE5B08F1-063C-493D-ABA9-EB6C0E9651A1}"/>
                    </a:ext>
                  </a:extLst>
                </p14:cNvPr>
                <p14:cNvContentPartPr/>
                <p14:nvPr/>
              </p14:nvContentPartPr>
              <p14:xfrm>
                <a:off x="455677" y="3157171"/>
                <a:ext cx="183960" cy="190440"/>
              </p14:xfrm>
            </p:contentPart>
          </mc:Choice>
          <mc:Fallback>
            <p:pic>
              <p:nvPicPr>
                <p:cNvPr id="174673" name="Freihand 174672">
                  <a:extLst>
                    <a:ext uri="{FF2B5EF4-FFF2-40B4-BE49-F238E27FC236}">
                      <a16:creationId xmlns:a16="http://schemas.microsoft.com/office/drawing/2014/main" id="{BE5B08F1-063C-493D-ABA9-EB6C0E9651A1}"/>
                    </a:ext>
                  </a:extLst>
                </p:cNvPr>
                <p:cNvPicPr/>
                <p:nvPr/>
              </p:nvPicPr>
              <p:blipFill>
                <a:blip r:embed="rId605"/>
                <a:stretch>
                  <a:fillRect/>
                </a:stretch>
              </p:blipFill>
              <p:spPr>
                <a:xfrm>
                  <a:off x="451357" y="3152851"/>
                  <a:ext cx="192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4674" name="Freihand 174673">
                  <a:extLst>
                    <a:ext uri="{FF2B5EF4-FFF2-40B4-BE49-F238E27FC236}">
                      <a16:creationId xmlns:a16="http://schemas.microsoft.com/office/drawing/2014/main" id="{FE6896AD-94FC-43D5-92DF-1E793B35E045}"/>
                    </a:ext>
                  </a:extLst>
                </p14:cNvPr>
                <p14:cNvContentPartPr/>
                <p14:nvPr/>
              </p14:nvContentPartPr>
              <p14:xfrm>
                <a:off x="637837" y="3123331"/>
                <a:ext cx="134640" cy="78120"/>
              </p14:xfrm>
            </p:contentPart>
          </mc:Choice>
          <mc:Fallback>
            <p:pic>
              <p:nvPicPr>
                <p:cNvPr id="174674" name="Freihand 174673">
                  <a:extLst>
                    <a:ext uri="{FF2B5EF4-FFF2-40B4-BE49-F238E27FC236}">
                      <a16:creationId xmlns:a16="http://schemas.microsoft.com/office/drawing/2014/main" id="{FE6896AD-94FC-43D5-92DF-1E793B35E045}"/>
                    </a:ext>
                  </a:extLst>
                </p:cNvPr>
                <p:cNvPicPr/>
                <p:nvPr/>
              </p:nvPicPr>
              <p:blipFill>
                <a:blip r:embed="rId607"/>
                <a:stretch>
                  <a:fillRect/>
                </a:stretch>
              </p:blipFill>
              <p:spPr>
                <a:xfrm>
                  <a:off x="633517" y="3119011"/>
                  <a:ext cx="14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4675" name="Freihand 174674">
                  <a:extLst>
                    <a:ext uri="{FF2B5EF4-FFF2-40B4-BE49-F238E27FC236}">
                      <a16:creationId xmlns:a16="http://schemas.microsoft.com/office/drawing/2014/main" id="{74B4082C-D7D4-47BE-A70F-C846F6CEFBC3}"/>
                    </a:ext>
                  </a:extLst>
                </p14:cNvPr>
                <p14:cNvContentPartPr/>
                <p14:nvPr/>
              </p14:nvContentPartPr>
              <p14:xfrm>
                <a:off x="729277" y="3007411"/>
                <a:ext cx="88560" cy="137160"/>
              </p14:xfrm>
            </p:contentPart>
          </mc:Choice>
          <mc:Fallback>
            <p:pic>
              <p:nvPicPr>
                <p:cNvPr id="174675" name="Freihand 174674">
                  <a:extLst>
                    <a:ext uri="{FF2B5EF4-FFF2-40B4-BE49-F238E27FC236}">
                      <a16:creationId xmlns:a16="http://schemas.microsoft.com/office/drawing/2014/main" id="{74B4082C-D7D4-47BE-A70F-C846F6CEFBC3}"/>
                    </a:ext>
                  </a:extLst>
                </p:cNvPr>
                <p:cNvPicPr/>
                <p:nvPr/>
              </p:nvPicPr>
              <p:blipFill>
                <a:blip r:embed="rId609"/>
                <a:stretch>
                  <a:fillRect/>
                </a:stretch>
              </p:blipFill>
              <p:spPr>
                <a:xfrm>
                  <a:off x="724957" y="3003091"/>
                  <a:ext cx="97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74676" name="Freihand 174675">
                  <a:extLst>
                    <a:ext uri="{FF2B5EF4-FFF2-40B4-BE49-F238E27FC236}">
                      <a16:creationId xmlns:a16="http://schemas.microsoft.com/office/drawing/2014/main" id="{A33EABD9-FB36-425E-A370-EFCDDB4B2E6C}"/>
                    </a:ext>
                  </a:extLst>
                </p14:cNvPr>
                <p14:cNvContentPartPr/>
                <p14:nvPr/>
              </p14:nvContentPartPr>
              <p14:xfrm>
                <a:off x="480877" y="3402331"/>
                <a:ext cx="148320" cy="86400"/>
              </p14:xfrm>
            </p:contentPart>
          </mc:Choice>
          <mc:Fallback>
            <p:pic>
              <p:nvPicPr>
                <p:cNvPr id="174676" name="Freihand 174675">
                  <a:extLst>
                    <a:ext uri="{FF2B5EF4-FFF2-40B4-BE49-F238E27FC236}">
                      <a16:creationId xmlns:a16="http://schemas.microsoft.com/office/drawing/2014/main" id="{A33EABD9-FB36-425E-A370-EFCDDB4B2E6C}"/>
                    </a:ext>
                  </a:extLst>
                </p:cNvPr>
                <p:cNvPicPr/>
                <p:nvPr/>
              </p:nvPicPr>
              <p:blipFill>
                <a:blip r:embed="rId611"/>
                <a:stretch>
                  <a:fillRect/>
                </a:stretch>
              </p:blipFill>
              <p:spPr>
                <a:xfrm>
                  <a:off x="476557" y="3398011"/>
                  <a:ext cx="156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74677" name="Freihand 174676">
                  <a:extLst>
                    <a:ext uri="{FF2B5EF4-FFF2-40B4-BE49-F238E27FC236}">
                      <a16:creationId xmlns:a16="http://schemas.microsoft.com/office/drawing/2014/main" id="{1231F7B8-1538-430F-8C4F-3E0EA44E469F}"/>
                    </a:ext>
                  </a:extLst>
                </p14:cNvPr>
                <p14:cNvContentPartPr/>
                <p14:nvPr/>
              </p14:nvContentPartPr>
              <p14:xfrm>
                <a:off x="612637" y="3301891"/>
                <a:ext cx="178560" cy="133560"/>
              </p14:xfrm>
            </p:contentPart>
          </mc:Choice>
          <mc:Fallback>
            <p:pic>
              <p:nvPicPr>
                <p:cNvPr id="174677" name="Freihand 174676">
                  <a:extLst>
                    <a:ext uri="{FF2B5EF4-FFF2-40B4-BE49-F238E27FC236}">
                      <a16:creationId xmlns:a16="http://schemas.microsoft.com/office/drawing/2014/main" id="{1231F7B8-1538-430F-8C4F-3E0EA44E469F}"/>
                    </a:ext>
                  </a:extLst>
                </p:cNvPr>
                <p:cNvPicPr/>
                <p:nvPr/>
              </p:nvPicPr>
              <p:blipFill>
                <a:blip r:embed="rId613"/>
                <a:stretch>
                  <a:fillRect/>
                </a:stretch>
              </p:blipFill>
              <p:spPr>
                <a:xfrm>
                  <a:off x="608317" y="3297571"/>
                  <a:ext cx="187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74678" name="Freihand 174677">
                  <a:extLst>
                    <a:ext uri="{FF2B5EF4-FFF2-40B4-BE49-F238E27FC236}">
                      <a16:creationId xmlns:a16="http://schemas.microsoft.com/office/drawing/2014/main" id="{C34FC349-E432-42D9-8FB0-70E65D00AE0E}"/>
                    </a:ext>
                  </a:extLst>
                </p14:cNvPr>
                <p14:cNvContentPartPr/>
                <p14:nvPr/>
              </p14:nvContentPartPr>
              <p14:xfrm>
                <a:off x="784717" y="3250771"/>
                <a:ext cx="86040" cy="86040"/>
              </p14:xfrm>
            </p:contentPart>
          </mc:Choice>
          <mc:Fallback>
            <p:pic>
              <p:nvPicPr>
                <p:cNvPr id="174678" name="Freihand 174677">
                  <a:extLst>
                    <a:ext uri="{FF2B5EF4-FFF2-40B4-BE49-F238E27FC236}">
                      <a16:creationId xmlns:a16="http://schemas.microsoft.com/office/drawing/2014/main" id="{C34FC349-E432-42D9-8FB0-70E65D00AE0E}"/>
                    </a:ext>
                  </a:extLst>
                </p:cNvPr>
                <p:cNvPicPr/>
                <p:nvPr/>
              </p:nvPicPr>
              <p:blipFill>
                <a:blip r:embed="rId615"/>
                <a:stretch>
                  <a:fillRect/>
                </a:stretch>
              </p:blipFill>
              <p:spPr>
                <a:xfrm>
                  <a:off x="780397" y="3246451"/>
                  <a:ext cx="94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74679" name="Freihand 174678">
                  <a:extLst>
                    <a:ext uri="{FF2B5EF4-FFF2-40B4-BE49-F238E27FC236}">
                      <a16:creationId xmlns:a16="http://schemas.microsoft.com/office/drawing/2014/main" id="{68F3039B-2AE1-470C-B614-9D52C670F451}"/>
                    </a:ext>
                  </a:extLst>
                </p14:cNvPr>
                <p14:cNvContentPartPr/>
                <p14:nvPr/>
              </p14:nvContentPartPr>
              <p14:xfrm>
                <a:off x="832957" y="3167611"/>
                <a:ext cx="99720" cy="129600"/>
              </p14:xfrm>
            </p:contentPart>
          </mc:Choice>
          <mc:Fallback>
            <p:pic>
              <p:nvPicPr>
                <p:cNvPr id="174679" name="Freihand 174678">
                  <a:extLst>
                    <a:ext uri="{FF2B5EF4-FFF2-40B4-BE49-F238E27FC236}">
                      <a16:creationId xmlns:a16="http://schemas.microsoft.com/office/drawing/2014/main" id="{68F3039B-2AE1-470C-B614-9D52C670F451}"/>
                    </a:ext>
                  </a:extLst>
                </p:cNvPr>
                <p:cNvPicPr/>
                <p:nvPr/>
              </p:nvPicPr>
              <p:blipFill>
                <a:blip r:embed="rId617"/>
                <a:stretch>
                  <a:fillRect/>
                </a:stretch>
              </p:blipFill>
              <p:spPr>
                <a:xfrm>
                  <a:off x="828637" y="3163291"/>
                  <a:ext cx="108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4680" name="Freihand 174679">
                  <a:extLst>
                    <a:ext uri="{FF2B5EF4-FFF2-40B4-BE49-F238E27FC236}">
                      <a16:creationId xmlns:a16="http://schemas.microsoft.com/office/drawing/2014/main" id="{98A23E57-3CA3-465B-9B69-0260E4C2D128}"/>
                    </a:ext>
                  </a:extLst>
                </p14:cNvPr>
                <p14:cNvContentPartPr/>
                <p14:nvPr/>
              </p14:nvContentPartPr>
              <p14:xfrm>
                <a:off x="989557" y="3112891"/>
                <a:ext cx="64080" cy="64440"/>
              </p14:xfrm>
            </p:contentPart>
          </mc:Choice>
          <mc:Fallback>
            <p:pic>
              <p:nvPicPr>
                <p:cNvPr id="174680" name="Freihand 174679">
                  <a:extLst>
                    <a:ext uri="{FF2B5EF4-FFF2-40B4-BE49-F238E27FC236}">
                      <a16:creationId xmlns:a16="http://schemas.microsoft.com/office/drawing/2014/main" id="{98A23E57-3CA3-465B-9B69-0260E4C2D128}"/>
                    </a:ext>
                  </a:extLst>
                </p:cNvPr>
                <p:cNvPicPr/>
                <p:nvPr/>
              </p:nvPicPr>
              <p:blipFill>
                <a:blip r:embed="rId619"/>
                <a:stretch>
                  <a:fillRect/>
                </a:stretch>
              </p:blipFill>
              <p:spPr>
                <a:xfrm>
                  <a:off x="985237" y="3108571"/>
                  <a:ext cx="72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4681" name="Freihand 174680">
                  <a:extLst>
                    <a:ext uri="{FF2B5EF4-FFF2-40B4-BE49-F238E27FC236}">
                      <a16:creationId xmlns:a16="http://schemas.microsoft.com/office/drawing/2014/main" id="{A93A0EA3-36E2-4923-B5A9-21934505FA28}"/>
                    </a:ext>
                  </a:extLst>
                </p14:cNvPr>
                <p14:cNvContentPartPr/>
                <p14:nvPr/>
              </p14:nvContentPartPr>
              <p14:xfrm>
                <a:off x="1065157" y="2947651"/>
                <a:ext cx="218160" cy="182160"/>
              </p14:xfrm>
            </p:contentPart>
          </mc:Choice>
          <mc:Fallback>
            <p:pic>
              <p:nvPicPr>
                <p:cNvPr id="174681" name="Freihand 174680">
                  <a:extLst>
                    <a:ext uri="{FF2B5EF4-FFF2-40B4-BE49-F238E27FC236}">
                      <a16:creationId xmlns:a16="http://schemas.microsoft.com/office/drawing/2014/main" id="{A93A0EA3-36E2-4923-B5A9-21934505FA28}"/>
                    </a:ext>
                  </a:extLst>
                </p:cNvPr>
                <p:cNvPicPr/>
                <p:nvPr/>
              </p:nvPicPr>
              <p:blipFill>
                <a:blip r:embed="rId621"/>
                <a:stretch>
                  <a:fillRect/>
                </a:stretch>
              </p:blipFill>
              <p:spPr>
                <a:xfrm>
                  <a:off x="1060837" y="2943331"/>
                  <a:ext cx="226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74682" name="Freihand 174681">
                  <a:extLst>
                    <a:ext uri="{FF2B5EF4-FFF2-40B4-BE49-F238E27FC236}">
                      <a16:creationId xmlns:a16="http://schemas.microsoft.com/office/drawing/2014/main" id="{523FEF2F-DE31-430E-A110-2BCA3B6C1290}"/>
                    </a:ext>
                  </a:extLst>
                </p14:cNvPr>
                <p14:cNvContentPartPr/>
                <p14:nvPr/>
              </p14:nvContentPartPr>
              <p14:xfrm>
                <a:off x="1268917" y="2914531"/>
                <a:ext cx="109080" cy="84240"/>
              </p14:xfrm>
            </p:contentPart>
          </mc:Choice>
          <mc:Fallback>
            <p:pic>
              <p:nvPicPr>
                <p:cNvPr id="174682" name="Freihand 174681">
                  <a:extLst>
                    <a:ext uri="{FF2B5EF4-FFF2-40B4-BE49-F238E27FC236}">
                      <a16:creationId xmlns:a16="http://schemas.microsoft.com/office/drawing/2014/main" id="{523FEF2F-DE31-430E-A110-2BCA3B6C1290}"/>
                    </a:ext>
                  </a:extLst>
                </p:cNvPr>
                <p:cNvPicPr/>
                <p:nvPr/>
              </p:nvPicPr>
              <p:blipFill>
                <a:blip r:embed="rId623"/>
                <a:stretch>
                  <a:fillRect/>
                </a:stretch>
              </p:blipFill>
              <p:spPr>
                <a:xfrm>
                  <a:off x="1264597" y="2910211"/>
                  <a:ext cx="117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74684" name="Freihand 174683">
                  <a:extLst>
                    <a:ext uri="{FF2B5EF4-FFF2-40B4-BE49-F238E27FC236}">
                      <a16:creationId xmlns:a16="http://schemas.microsoft.com/office/drawing/2014/main" id="{4C15EBC8-C0C2-4C79-96B6-DE29A5880E2E}"/>
                    </a:ext>
                  </a:extLst>
                </p14:cNvPr>
                <p14:cNvContentPartPr/>
                <p14:nvPr/>
              </p14:nvContentPartPr>
              <p14:xfrm>
                <a:off x="2689477" y="3406291"/>
                <a:ext cx="435600" cy="162720"/>
              </p14:xfrm>
            </p:contentPart>
          </mc:Choice>
          <mc:Fallback>
            <p:pic>
              <p:nvPicPr>
                <p:cNvPr id="174684" name="Freihand 174683">
                  <a:extLst>
                    <a:ext uri="{FF2B5EF4-FFF2-40B4-BE49-F238E27FC236}">
                      <a16:creationId xmlns:a16="http://schemas.microsoft.com/office/drawing/2014/main" id="{4C15EBC8-C0C2-4C79-96B6-DE29A5880E2E}"/>
                    </a:ext>
                  </a:extLst>
                </p:cNvPr>
                <p:cNvPicPr/>
                <p:nvPr/>
              </p:nvPicPr>
              <p:blipFill>
                <a:blip r:embed="rId625"/>
                <a:stretch>
                  <a:fillRect/>
                </a:stretch>
              </p:blipFill>
              <p:spPr>
                <a:xfrm>
                  <a:off x="2685157" y="3401971"/>
                  <a:ext cx="444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74685" name="Freihand 174684">
                  <a:extLst>
                    <a:ext uri="{FF2B5EF4-FFF2-40B4-BE49-F238E27FC236}">
                      <a16:creationId xmlns:a16="http://schemas.microsoft.com/office/drawing/2014/main" id="{923AB491-5B84-4FAB-9BE0-8CAF93CF2B5F}"/>
                    </a:ext>
                  </a:extLst>
                </p14:cNvPr>
                <p14:cNvContentPartPr/>
                <p14:nvPr/>
              </p14:nvContentPartPr>
              <p14:xfrm>
                <a:off x="2669677" y="3437251"/>
                <a:ext cx="185760" cy="124200"/>
              </p14:xfrm>
            </p:contentPart>
          </mc:Choice>
          <mc:Fallback>
            <p:pic>
              <p:nvPicPr>
                <p:cNvPr id="174685" name="Freihand 174684">
                  <a:extLst>
                    <a:ext uri="{FF2B5EF4-FFF2-40B4-BE49-F238E27FC236}">
                      <a16:creationId xmlns:a16="http://schemas.microsoft.com/office/drawing/2014/main" id="{923AB491-5B84-4FAB-9BE0-8CAF93CF2B5F}"/>
                    </a:ext>
                  </a:extLst>
                </p:cNvPr>
                <p:cNvPicPr/>
                <p:nvPr/>
              </p:nvPicPr>
              <p:blipFill>
                <a:blip r:embed="rId627"/>
                <a:stretch>
                  <a:fillRect/>
                </a:stretch>
              </p:blipFill>
              <p:spPr>
                <a:xfrm>
                  <a:off x="2665357" y="3432931"/>
                  <a:ext cx="194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74686" name="Freihand 174685">
                  <a:extLst>
                    <a:ext uri="{FF2B5EF4-FFF2-40B4-BE49-F238E27FC236}">
                      <a16:creationId xmlns:a16="http://schemas.microsoft.com/office/drawing/2014/main" id="{D13500FE-0B23-486A-825D-2CD2E6996B4E}"/>
                    </a:ext>
                  </a:extLst>
                </p14:cNvPr>
                <p14:cNvContentPartPr/>
                <p14:nvPr/>
              </p14:nvContentPartPr>
              <p14:xfrm>
                <a:off x="3283477" y="3302251"/>
                <a:ext cx="127440" cy="82080"/>
              </p14:xfrm>
            </p:contentPart>
          </mc:Choice>
          <mc:Fallback>
            <p:pic>
              <p:nvPicPr>
                <p:cNvPr id="174686" name="Freihand 174685">
                  <a:extLst>
                    <a:ext uri="{FF2B5EF4-FFF2-40B4-BE49-F238E27FC236}">
                      <a16:creationId xmlns:a16="http://schemas.microsoft.com/office/drawing/2014/main" id="{D13500FE-0B23-486A-825D-2CD2E6996B4E}"/>
                    </a:ext>
                  </a:extLst>
                </p:cNvPr>
                <p:cNvPicPr/>
                <p:nvPr/>
              </p:nvPicPr>
              <p:blipFill>
                <a:blip r:embed="rId629"/>
                <a:stretch>
                  <a:fillRect/>
                </a:stretch>
              </p:blipFill>
              <p:spPr>
                <a:xfrm>
                  <a:off x="3279157" y="3297931"/>
                  <a:ext cx="136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74687" name="Freihand 174686">
                  <a:extLst>
                    <a:ext uri="{FF2B5EF4-FFF2-40B4-BE49-F238E27FC236}">
                      <a16:creationId xmlns:a16="http://schemas.microsoft.com/office/drawing/2014/main" id="{1BBF727F-5220-44F0-A466-80884392CBDE}"/>
                    </a:ext>
                  </a:extLst>
                </p14:cNvPr>
                <p14:cNvContentPartPr/>
                <p14:nvPr/>
              </p14:nvContentPartPr>
              <p14:xfrm>
                <a:off x="3437917" y="3287491"/>
                <a:ext cx="325800" cy="70560"/>
              </p14:xfrm>
            </p:contentPart>
          </mc:Choice>
          <mc:Fallback>
            <p:pic>
              <p:nvPicPr>
                <p:cNvPr id="174687" name="Freihand 174686">
                  <a:extLst>
                    <a:ext uri="{FF2B5EF4-FFF2-40B4-BE49-F238E27FC236}">
                      <a16:creationId xmlns:a16="http://schemas.microsoft.com/office/drawing/2014/main" id="{1BBF727F-5220-44F0-A466-80884392CBDE}"/>
                    </a:ext>
                  </a:extLst>
                </p:cNvPr>
                <p:cNvPicPr/>
                <p:nvPr/>
              </p:nvPicPr>
              <p:blipFill>
                <a:blip r:embed="rId631"/>
                <a:stretch>
                  <a:fillRect/>
                </a:stretch>
              </p:blipFill>
              <p:spPr>
                <a:xfrm>
                  <a:off x="3433597" y="3283171"/>
                  <a:ext cx="334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74688" name="Freihand 174687">
                  <a:extLst>
                    <a:ext uri="{FF2B5EF4-FFF2-40B4-BE49-F238E27FC236}">
                      <a16:creationId xmlns:a16="http://schemas.microsoft.com/office/drawing/2014/main" id="{EA0D0197-8B71-4CE7-B22E-B2CAE5368F5F}"/>
                    </a:ext>
                  </a:extLst>
                </p14:cNvPr>
                <p14:cNvContentPartPr/>
                <p14:nvPr/>
              </p14:nvContentPartPr>
              <p14:xfrm>
                <a:off x="3800437" y="3159331"/>
                <a:ext cx="259560" cy="144720"/>
              </p14:xfrm>
            </p:contentPart>
          </mc:Choice>
          <mc:Fallback>
            <p:pic>
              <p:nvPicPr>
                <p:cNvPr id="174688" name="Freihand 174687">
                  <a:extLst>
                    <a:ext uri="{FF2B5EF4-FFF2-40B4-BE49-F238E27FC236}">
                      <a16:creationId xmlns:a16="http://schemas.microsoft.com/office/drawing/2014/main" id="{EA0D0197-8B71-4CE7-B22E-B2CAE5368F5F}"/>
                    </a:ext>
                  </a:extLst>
                </p:cNvPr>
                <p:cNvPicPr/>
                <p:nvPr/>
              </p:nvPicPr>
              <p:blipFill>
                <a:blip r:embed="rId633"/>
                <a:stretch>
                  <a:fillRect/>
                </a:stretch>
              </p:blipFill>
              <p:spPr>
                <a:xfrm>
                  <a:off x="3796117" y="3155011"/>
                  <a:ext cx="268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74689" name="Freihand 174688">
                  <a:extLst>
                    <a:ext uri="{FF2B5EF4-FFF2-40B4-BE49-F238E27FC236}">
                      <a16:creationId xmlns:a16="http://schemas.microsoft.com/office/drawing/2014/main" id="{6DF090CA-A310-49CE-8CC8-AF66458FE88B}"/>
                    </a:ext>
                  </a:extLst>
                </p14:cNvPr>
                <p14:cNvContentPartPr/>
                <p14:nvPr/>
              </p14:nvContentPartPr>
              <p14:xfrm>
                <a:off x="4151797" y="3202891"/>
                <a:ext cx="201240" cy="50040"/>
              </p14:xfrm>
            </p:contentPart>
          </mc:Choice>
          <mc:Fallback>
            <p:pic>
              <p:nvPicPr>
                <p:cNvPr id="174689" name="Freihand 174688">
                  <a:extLst>
                    <a:ext uri="{FF2B5EF4-FFF2-40B4-BE49-F238E27FC236}">
                      <a16:creationId xmlns:a16="http://schemas.microsoft.com/office/drawing/2014/main" id="{6DF090CA-A310-49CE-8CC8-AF66458FE88B}"/>
                    </a:ext>
                  </a:extLst>
                </p:cNvPr>
                <p:cNvPicPr/>
                <p:nvPr/>
              </p:nvPicPr>
              <p:blipFill>
                <a:blip r:embed="rId635"/>
                <a:stretch>
                  <a:fillRect/>
                </a:stretch>
              </p:blipFill>
              <p:spPr>
                <a:xfrm>
                  <a:off x="4147477" y="3198571"/>
                  <a:ext cx="209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74690" name="Freihand 174689">
                  <a:extLst>
                    <a:ext uri="{FF2B5EF4-FFF2-40B4-BE49-F238E27FC236}">
                      <a16:creationId xmlns:a16="http://schemas.microsoft.com/office/drawing/2014/main" id="{638C45E0-F7CD-4F9F-9DB3-294A268DD740}"/>
                    </a:ext>
                  </a:extLst>
                </p14:cNvPr>
                <p14:cNvContentPartPr/>
                <p14:nvPr/>
              </p14:nvContentPartPr>
              <p14:xfrm>
                <a:off x="4365277" y="3071131"/>
                <a:ext cx="226800" cy="164880"/>
              </p14:xfrm>
            </p:contentPart>
          </mc:Choice>
          <mc:Fallback>
            <p:pic>
              <p:nvPicPr>
                <p:cNvPr id="174690" name="Freihand 174689">
                  <a:extLst>
                    <a:ext uri="{FF2B5EF4-FFF2-40B4-BE49-F238E27FC236}">
                      <a16:creationId xmlns:a16="http://schemas.microsoft.com/office/drawing/2014/main" id="{638C45E0-F7CD-4F9F-9DB3-294A268DD740}"/>
                    </a:ext>
                  </a:extLst>
                </p:cNvPr>
                <p:cNvPicPr/>
                <p:nvPr/>
              </p:nvPicPr>
              <p:blipFill>
                <a:blip r:embed="rId637"/>
                <a:stretch>
                  <a:fillRect/>
                </a:stretch>
              </p:blipFill>
              <p:spPr>
                <a:xfrm>
                  <a:off x="4360957" y="3066811"/>
                  <a:ext cx="235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74691" name="Freihand 174690">
                  <a:extLst>
                    <a:ext uri="{FF2B5EF4-FFF2-40B4-BE49-F238E27FC236}">
                      <a16:creationId xmlns:a16="http://schemas.microsoft.com/office/drawing/2014/main" id="{F4A8FAFD-A4E6-4F2B-A6A1-3E40B11C3CAC}"/>
                    </a:ext>
                  </a:extLst>
                </p14:cNvPr>
                <p14:cNvContentPartPr/>
                <p14:nvPr/>
              </p14:nvContentPartPr>
              <p14:xfrm>
                <a:off x="4596397" y="3093811"/>
                <a:ext cx="85680" cy="90000"/>
              </p14:xfrm>
            </p:contentPart>
          </mc:Choice>
          <mc:Fallback>
            <p:pic>
              <p:nvPicPr>
                <p:cNvPr id="174691" name="Freihand 174690">
                  <a:extLst>
                    <a:ext uri="{FF2B5EF4-FFF2-40B4-BE49-F238E27FC236}">
                      <a16:creationId xmlns:a16="http://schemas.microsoft.com/office/drawing/2014/main" id="{F4A8FAFD-A4E6-4F2B-A6A1-3E40B11C3CAC}"/>
                    </a:ext>
                  </a:extLst>
                </p:cNvPr>
                <p:cNvPicPr/>
                <p:nvPr/>
              </p:nvPicPr>
              <p:blipFill>
                <a:blip r:embed="rId639"/>
                <a:stretch>
                  <a:fillRect/>
                </a:stretch>
              </p:blipFill>
              <p:spPr>
                <a:xfrm>
                  <a:off x="4592077" y="3089491"/>
                  <a:ext cx="94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74692" name="Freihand 174691">
                  <a:extLst>
                    <a:ext uri="{FF2B5EF4-FFF2-40B4-BE49-F238E27FC236}">
                      <a16:creationId xmlns:a16="http://schemas.microsoft.com/office/drawing/2014/main" id="{838C6D9B-370D-494C-9460-CD2B24E97337}"/>
                    </a:ext>
                  </a:extLst>
                </p14:cNvPr>
                <p14:cNvContentPartPr/>
                <p14:nvPr/>
              </p14:nvContentPartPr>
              <p14:xfrm>
                <a:off x="4664437" y="3025411"/>
                <a:ext cx="69840" cy="142560"/>
              </p14:xfrm>
            </p:contentPart>
          </mc:Choice>
          <mc:Fallback>
            <p:pic>
              <p:nvPicPr>
                <p:cNvPr id="174692" name="Freihand 174691">
                  <a:extLst>
                    <a:ext uri="{FF2B5EF4-FFF2-40B4-BE49-F238E27FC236}">
                      <a16:creationId xmlns:a16="http://schemas.microsoft.com/office/drawing/2014/main" id="{838C6D9B-370D-494C-9460-CD2B24E97337}"/>
                    </a:ext>
                  </a:extLst>
                </p:cNvPr>
                <p:cNvPicPr/>
                <p:nvPr/>
              </p:nvPicPr>
              <p:blipFill>
                <a:blip r:embed="rId641"/>
                <a:stretch>
                  <a:fillRect/>
                </a:stretch>
              </p:blipFill>
              <p:spPr>
                <a:xfrm>
                  <a:off x="4660117" y="3021091"/>
                  <a:ext cx="78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74693" name="Freihand 174692">
                  <a:extLst>
                    <a:ext uri="{FF2B5EF4-FFF2-40B4-BE49-F238E27FC236}">
                      <a16:creationId xmlns:a16="http://schemas.microsoft.com/office/drawing/2014/main" id="{556F03D3-FC87-4FF0-863C-C01EE44CB53F}"/>
                    </a:ext>
                  </a:extLst>
                </p14:cNvPr>
                <p14:cNvContentPartPr/>
                <p14:nvPr/>
              </p14:nvContentPartPr>
              <p14:xfrm>
                <a:off x="4340437" y="2970331"/>
                <a:ext cx="31320" cy="12960"/>
              </p14:xfrm>
            </p:contentPart>
          </mc:Choice>
          <mc:Fallback>
            <p:pic>
              <p:nvPicPr>
                <p:cNvPr id="174693" name="Freihand 174692">
                  <a:extLst>
                    <a:ext uri="{FF2B5EF4-FFF2-40B4-BE49-F238E27FC236}">
                      <a16:creationId xmlns:a16="http://schemas.microsoft.com/office/drawing/2014/main" id="{556F03D3-FC87-4FF0-863C-C01EE44CB53F}"/>
                    </a:ext>
                  </a:extLst>
                </p:cNvPr>
                <p:cNvPicPr/>
                <p:nvPr/>
              </p:nvPicPr>
              <p:blipFill>
                <a:blip r:embed="rId643"/>
                <a:stretch>
                  <a:fillRect/>
                </a:stretch>
              </p:blipFill>
              <p:spPr>
                <a:xfrm>
                  <a:off x="4336117" y="2966011"/>
                  <a:ext cx="39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4694" name="Freihand 174693">
                  <a:extLst>
                    <a:ext uri="{FF2B5EF4-FFF2-40B4-BE49-F238E27FC236}">
                      <a16:creationId xmlns:a16="http://schemas.microsoft.com/office/drawing/2014/main" id="{C22C2F97-CD5D-48FB-8D62-0B0DC8A7E1B5}"/>
                    </a:ext>
                  </a:extLst>
                </p14:cNvPr>
                <p14:cNvContentPartPr/>
                <p14:nvPr/>
              </p14:nvContentPartPr>
              <p14:xfrm>
                <a:off x="4246477" y="3365971"/>
                <a:ext cx="51480" cy="94320"/>
              </p14:xfrm>
            </p:contentPart>
          </mc:Choice>
          <mc:Fallback>
            <p:pic>
              <p:nvPicPr>
                <p:cNvPr id="174694" name="Freihand 174693">
                  <a:extLst>
                    <a:ext uri="{FF2B5EF4-FFF2-40B4-BE49-F238E27FC236}">
                      <a16:creationId xmlns:a16="http://schemas.microsoft.com/office/drawing/2014/main" id="{C22C2F97-CD5D-48FB-8D62-0B0DC8A7E1B5}"/>
                    </a:ext>
                  </a:extLst>
                </p:cNvPr>
                <p:cNvPicPr/>
                <p:nvPr/>
              </p:nvPicPr>
              <p:blipFill>
                <a:blip r:embed="rId645"/>
                <a:stretch>
                  <a:fillRect/>
                </a:stretch>
              </p:blipFill>
              <p:spPr>
                <a:xfrm>
                  <a:off x="4242157" y="3361651"/>
                  <a:ext cx="60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4695" name="Freihand 174694">
                  <a:extLst>
                    <a:ext uri="{FF2B5EF4-FFF2-40B4-BE49-F238E27FC236}">
                      <a16:creationId xmlns:a16="http://schemas.microsoft.com/office/drawing/2014/main" id="{B52A97C7-9733-4923-AB44-1187CBDF894F}"/>
                    </a:ext>
                  </a:extLst>
                </p14:cNvPr>
                <p14:cNvContentPartPr/>
                <p14:nvPr/>
              </p14:nvContentPartPr>
              <p14:xfrm>
                <a:off x="4320997" y="3270571"/>
                <a:ext cx="317520" cy="152640"/>
              </p14:xfrm>
            </p:contentPart>
          </mc:Choice>
          <mc:Fallback>
            <p:pic>
              <p:nvPicPr>
                <p:cNvPr id="174695" name="Freihand 174694">
                  <a:extLst>
                    <a:ext uri="{FF2B5EF4-FFF2-40B4-BE49-F238E27FC236}">
                      <a16:creationId xmlns:a16="http://schemas.microsoft.com/office/drawing/2014/main" id="{B52A97C7-9733-4923-AB44-1187CBDF894F}"/>
                    </a:ext>
                  </a:extLst>
                </p:cNvPr>
                <p:cNvPicPr/>
                <p:nvPr/>
              </p:nvPicPr>
              <p:blipFill>
                <a:blip r:embed="rId647"/>
                <a:stretch>
                  <a:fillRect/>
                </a:stretch>
              </p:blipFill>
              <p:spPr>
                <a:xfrm>
                  <a:off x="4316677" y="3266251"/>
                  <a:ext cx="326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74696" name="Freihand 174695">
                  <a:extLst>
                    <a:ext uri="{FF2B5EF4-FFF2-40B4-BE49-F238E27FC236}">
                      <a16:creationId xmlns:a16="http://schemas.microsoft.com/office/drawing/2014/main" id="{65D4047D-DEA0-4B01-B65C-F05B66EED413}"/>
                    </a:ext>
                  </a:extLst>
                </p14:cNvPr>
                <p14:cNvContentPartPr/>
                <p14:nvPr/>
              </p14:nvContentPartPr>
              <p14:xfrm>
                <a:off x="4601077" y="3272371"/>
                <a:ext cx="113760" cy="103680"/>
              </p14:xfrm>
            </p:contentPart>
          </mc:Choice>
          <mc:Fallback>
            <p:pic>
              <p:nvPicPr>
                <p:cNvPr id="174696" name="Freihand 174695">
                  <a:extLst>
                    <a:ext uri="{FF2B5EF4-FFF2-40B4-BE49-F238E27FC236}">
                      <a16:creationId xmlns:a16="http://schemas.microsoft.com/office/drawing/2014/main" id="{65D4047D-DEA0-4B01-B65C-F05B66EED413}"/>
                    </a:ext>
                  </a:extLst>
                </p:cNvPr>
                <p:cNvPicPr/>
                <p:nvPr/>
              </p:nvPicPr>
              <p:blipFill>
                <a:blip r:embed="rId649"/>
                <a:stretch>
                  <a:fillRect/>
                </a:stretch>
              </p:blipFill>
              <p:spPr>
                <a:xfrm>
                  <a:off x="4596757" y="3268051"/>
                  <a:ext cx="122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74697" name="Freihand 174696">
                  <a:extLst>
                    <a:ext uri="{FF2B5EF4-FFF2-40B4-BE49-F238E27FC236}">
                      <a16:creationId xmlns:a16="http://schemas.microsoft.com/office/drawing/2014/main" id="{3A127193-14EA-42AA-A740-F6D50FDDFD8A}"/>
                    </a:ext>
                  </a:extLst>
                </p14:cNvPr>
                <p14:cNvContentPartPr/>
                <p14:nvPr/>
              </p14:nvContentPartPr>
              <p14:xfrm>
                <a:off x="2698477" y="3871051"/>
                <a:ext cx="290880" cy="19440"/>
              </p14:xfrm>
            </p:contentPart>
          </mc:Choice>
          <mc:Fallback>
            <p:pic>
              <p:nvPicPr>
                <p:cNvPr id="174697" name="Freihand 174696">
                  <a:extLst>
                    <a:ext uri="{FF2B5EF4-FFF2-40B4-BE49-F238E27FC236}">
                      <a16:creationId xmlns:a16="http://schemas.microsoft.com/office/drawing/2014/main" id="{3A127193-14EA-42AA-A740-F6D50FDDFD8A}"/>
                    </a:ext>
                  </a:extLst>
                </p:cNvPr>
                <p:cNvPicPr/>
                <p:nvPr/>
              </p:nvPicPr>
              <p:blipFill>
                <a:blip r:embed="rId651"/>
                <a:stretch>
                  <a:fillRect/>
                </a:stretch>
              </p:blipFill>
              <p:spPr>
                <a:xfrm>
                  <a:off x="2694157" y="3866731"/>
                  <a:ext cx="29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74698" name="Freihand 174697">
                  <a:extLst>
                    <a:ext uri="{FF2B5EF4-FFF2-40B4-BE49-F238E27FC236}">
                      <a16:creationId xmlns:a16="http://schemas.microsoft.com/office/drawing/2014/main" id="{8F613334-392C-46C8-BEB1-4335228F9418}"/>
                    </a:ext>
                  </a:extLst>
                </p14:cNvPr>
                <p14:cNvContentPartPr/>
                <p14:nvPr/>
              </p14:nvContentPartPr>
              <p14:xfrm>
                <a:off x="2705677" y="3803731"/>
                <a:ext cx="158040" cy="123480"/>
              </p14:xfrm>
            </p:contentPart>
          </mc:Choice>
          <mc:Fallback>
            <p:pic>
              <p:nvPicPr>
                <p:cNvPr id="174698" name="Freihand 174697">
                  <a:extLst>
                    <a:ext uri="{FF2B5EF4-FFF2-40B4-BE49-F238E27FC236}">
                      <a16:creationId xmlns:a16="http://schemas.microsoft.com/office/drawing/2014/main" id="{8F613334-392C-46C8-BEB1-4335228F9418}"/>
                    </a:ext>
                  </a:extLst>
                </p:cNvPr>
                <p:cNvPicPr/>
                <p:nvPr/>
              </p:nvPicPr>
              <p:blipFill>
                <a:blip r:embed="rId653"/>
                <a:stretch>
                  <a:fillRect/>
                </a:stretch>
              </p:blipFill>
              <p:spPr>
                <a:xfrm>
                  <a:off x="2701357" y="3799411"/>
                  <a:ext cx="166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4699" name="Freihand 174698">
                  <a:extLst>
                    <a:ext uri="{FF2B5EF4-FFF2-40B4-BE49-F238E27FC236}">
                      <a16:creationId xmlns:a16="http://schemas.microsoft.com/office/drawing/2014/main" id="{C20D2A08-C9B4-41A0-B9DA-166182D7FDFF}"/>
                    </a:ext>
                  </a:extLst>
                </p14:cNvPr>
                <p14:cNvContentPartPr/>
                <p14:nvPr/>
              </p14:nvContentPartPr>
              <p14:xfrm>
                <a:off x="3177637" y="3824611"/>
                <a:ext cx="210600" cy="69840"/>
              </p14:xfrm>
            </p:contentPart>
          </mc:Choice>
          <mc:Fallback>
            <p:pic>
              <p:nvPicPr>
                <p:cNvPr id="174699" name="Freihand 174698">
                  <a:extLst>
                    <a:ext uri="{FF2B5EF4-FFF2-40B4-BE49-F238E27FC236}">
                      <a16:creationId xmlns:a16="http://schemas.microsoft.com/office/drawing/2014/main" id="{C20D2A08-C9B4-41A0-B9DA-166182D7FDFF}"/>
                    </a:ext>
                  </a:extLst>
                </p:cNvPr>
                <p:cNvPicPr/>
                <p:nvPr/>
              </p:nvPicPr>
              <p:blipFill>
                <a:blip r:embed="rId655"/>
                <a:stretch>
                  <a:fillRect/>
                </a:stretch>
              </p:blipFill>
              <p:spPr>
                <a:xfrm>
                  <a:off x="3173317" y="3820291"/>
                  <a:ext cx="219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74700" name="Freihand 174699">
                  <a:extLst>
                    <a:ext uri="{FF2B5EF4-FFF2-40B4-BE49-F238E27FC236}">
                      <a16:creationId xmlns:a16="http://schemas.microsoft.com/office/drawing/2014/main" id="{27878E31-43A2-4587-9544-CF25D2ED0CA9}"/>
                    </a:ext>
                  </a:extLst>
                </p14:cNvPr>
                <p14:cNvContentPartPr/>
                <p14:nvPr/>
              </p14:nvContentPartPr>
              <p14:xfrm>
                <a:off x="3339997" y="3733171"/>
                <a:ext cx="28080" cy="2880"/>
              </p14:xfrm>
            </p:contentPart>
          </mc:Choice>
          <mc:Fallback>
            <p:pic>
              <p:nvPicPr>
                <p:cNvPr id="174700" name="Freihand 174699">
                  <a:extLst>
                    <a:ext uri="{FF2B5EF4-FFF2-40B4-BE49-F238E27FC236}">
                      <a16:creationId xmlns:a16="http://schemas.microsoft.com/office/drawing/2014/main" id="{27878E31-43A2-4587-9544-CF25D2ED0CA9}"/>
                    </a:ext>
                  </a:extLst>
                </p:cNvPr>
                <p:cNvPicPr/>
                <p:nvPr/>
              </p:nvPicPr>
              <p:blipFill>
                <a:blip r:embed="rId657"/>
                <a:stretch>
                  <a:fillRect/>
                </a:stretch>
              </p:blipFill>
              <p:spPr>
                <a:xfrm>
                  <a:off x="3335677" y="3728851"/>
                  <a:ext cx="36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74701" name="Freihand 174700">
                  <a:extLst>
                    <a:ext uri="{FF2B5EF4-FFF2-40B4-BE49-F238E27FC236}">
                      <a16:creationId xmlns:a16="http://schemas.microsoft.com/office/drawing/2014/main" id="{2AEE13F4-777F-4D05-B21A-260BDD2E607C}"/>
                    </a:ext>
                  </a:extLst>
                </p14:cNvPr>
                <p14:cNvContentPartPr/>
                <p14:nvPr/>
              </p14:nvContentPartPr>
              <p14:xfrm>
                <a:off x="3432877" y="3673051"/>
                <a:ext cx="138600" cy="298080"/>
              </p14:xfrm>
            </p:contentPart>
          </mc:Choice>
          <mc:Fallback>
            <p:pic>
              <p:nvPicPr>
                <p:cNvPr id="174701" name="Freihand 174700">
                  <a:extLst>
                    <a:ext uri="{FF2B5EF4-FFF2-40B4-BE49-F238E27FC236}">
                      <a16:creationId xmlns:a16="http://schemas.microsoft.com/office/drawing/2014/main" id="{2AEE13F4-777F-4D05-B21A-260BDD2E607C}"/>
                    </a:ext>
                  </a:extLst>
                </p:cNvPr>
                <p:cNvPicPr/>
                <p:nvPr/>
              </p:nvPicPr>
              <p:blipFill>
                <a:blip r:embed="rId659"/>
                <a:stretch>
                  <a:fillRect/>
                </a:stretch>
              </p:blipFill>
              <p:spPr>
                <a:xfrm>
                  <a:off x="3428557" y="3668731"/>
                  <a:ext cx="1472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74702" name="Freihand 174701">
                  <a:extLst>
                    <a:ext uri="{FF2B5EF4-FFF2-40B4-BE49-F238E27FC236}">
                      <a16:creationId xmlns:a16="http://schemas.microsoft.com/office/drawing/2014/main" id="{5EBB2FE3-B8D1-46AC-86DC-D3B840AC3FA0}"/>
                    </a:ext>
                  </a:extLst>
                </p14:cNvPr>
                <p14:cNvContentPartPr/>
                <p14:nvPr/>
              </p14:nvContentPartPr>
              <p14:xfrm>
                <a:off x="3595957" y="3672691"/>
                <a:ext cx="266760" cy="153360"/>
              </p14:xfrm>
            </p:contentPart>
          </mc:Choice>
          <mc:Fallback>
            <p:pic>
              <p:nvPicPr>
                <p:cNvPr id="174702" name="Freihand 174701">
                  <a:extLst>
                    <a:ext uri="{FF2B5EF4-FFF2-40B4-BE49-F238E27FC236}">
                      <a16:creationId xmlns:a16="http://schemas.microsoft.com/office/drawing/2014/main" id="{5EBB2FE3-B8D1-46AC-86DC-D3B840AC3FA0}"/>
                    </a:ext>
                  </a:extLst>
                </p:cNvPr>
                <p:cNvPicPr/>
                <p:nvPr/>
              </p:nvPicPr>
              <p:blipFill>
                <a:blip r:embed="rId661"/>
                <a:stretch>
                  <a:fillRect/>
                </a:stretch>
              </p:blipFill>
              <p:spPr>
                <a:xfrm>
                  <a:off x="3591637" y="3668371"/>
                  <a:ext cx="275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74703" name="Freihand 174702">
                  <a:extLst>
                    <a:ext uri="{FF2B5EF4-FFF2-40B4-BE49-F238E27FC236}">
                      <a16:creationId xmlns:a16="http://schemas.microsoft.com/office/drawing/2014/main" id="{507BED2A-231F-46CD-965E-6FCE6C244B04}"/>
                    </a:ext>
                  </a:extLst>
                </p14:cNvPr>
                <p14:cNvContentPartPr/>
                <p14:nvPr/>
              </p14:nvContentPartPr>
              <p14:xfrm>
                <a:off x="3863797" y="3689971"/>
                <a:ext cx="39240" cy="50040"/>
              </p14:xfrm>
            </p:contentPart>
          </mc:Choice>
          <mc:Fallback>
            <p:pic>
              <p:nvPicPr>
                <p:cNvPr id="174703" name="Freihand 174702">
                  <a:extLst>
                    <a:ext uri="{FF2B5EF4-FFF2-40B4-BE49-F238E27FC236}">
                      <a16:creationId xmlns:a16="http://schemas.microsoft.com/office/drawing/2014/main" id="{507BED2A-231F-46CD-965E-6FCE6C244B04}"/>
                    </a:ext>
                  </a:extLst>
                </p:cNvPr>
                <p:cNvPicPr/>
                <p:nvPr/>
              </p:nvPicPr>
              <p:blipFill>
                <a:blip r:embed="rId663"/>
                <a:stretch>
                  <a:fillRect/>
                </a:stretch>
              </p:blipFill>
              <p:spPr>
                <a:xfrm>
                  <a:off x="3859477" y="3685651"/>
                  <a:ext cx="47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74704" name="Freihand 174703">
                  <a:extLst>
                    <a:ext uri="{FF2B5EF4-FFF2-40B4-BE49-F238E27FC236}">
                      <a16:creationId xmlns:a16="http://schemas.microsoft.com/office/drawing/2014/main" id="{63AD8522-0F20-42E2-8D45-FAB9E58479F9}"/>
                    </a:ext>
                  </a:extLst>
                </p14:cNvPr>
                <p14:cNvContentPartPr/>
                <p14:nvPr/>
              </p14:nvContentPartPr>
              <p14:xfrm>
                <a:off x="3925357" y="3749011"/>
                <a:ext cx="143640" cy="57600"/>
              </p14:xfrm>
            </p:contentPart>
          </mc:Choice>
          <mc:Fallback>
            <p:pic>
              <p:nvPicPr>
                <p:cNvPr id="174704" name="Freihand 174703">
                  <a:extLst>
                    <a:ext uri="{FF2B5EF4-FFF2-40B4-BE49-F238E27FC236}">
                      <a16:creationId xmlns:a16="http://schemas.microsoft.com/office/drawing/2014/main" id="{63AD8522-0F20-42E2-8D45-FAB9E58479F9}"/>
                    </a:ext>
                  </a:extLst>
                </p:cNvPr>
                <p:cNvPicPr/>
                <p:nvPr/>
              </p:nvPicPr>
              <p:blipFill>
                <a:blip r:embed="rId665"/>
                <a:stretch>
                  <a:fillRect/>
                </a:stretch>
              </p:blipFill>
              <p:spPr>
                <a:xfrm>
                  <a:off x="3921037" y="3744691"/>
                  <a:ext cx="152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74774" name="Freihand 174773">
                  <a:extLst>
                    <a:ext uri="{FF2B5EF4-FFF2-40B4-BE49-F238E27FC236}">
                      <a16:creationId xmlns:a16="http://schemas.microsoft.com/office/drawing/2014/main" id="{CB56D55F-E1D4-4BDD-9FED-0A2D79DB07C4}"/>
                    </a:ext>
                  </a:extLst>
                </p14:cNvPr>
                <p14:cNvContentPartPr/>
                <p14:nvPr/>
              </p14:nvContentPartPr>
              <p14:xfrm>
                <a:off x="1353877" y="1943611"/>
                <a:ext cx="4745520" cy="79920"/>
              </p14:xfrm>
            </p:contentPart>
          </mc:Choice>
          <mc:Fallback>
            <p:pic>
              <p:nvPicPr>
                <p:cNvPr id="174774" name="Freihand 174773">
                  <a:extLst>
                    <a:ext uri="{FF2B5EF4-FFF2-40B4-BE49-F238E27FC236}">
                      <a16:creationId xmlns:a16="http://schemas.microsoft.com/office/drawing/2014/main" id="{CB56D55F-E1D4-4BDD-9FED-0A2D79DB07C4}"/>
                    </a:ext>
                  </a:extLst>
                </p:cNvPr>
                <p:cNvPicPr/>
                <p:nvPr/>
              </p:nvPicPr>
              <p:blipFill>
                <a:blip r:embed="rId667"/>
                <a:stretch>
                  <a:fillRect/>
                </a:stretch>
              </p:blipFill>
              <p:spPr>
                <a:xfrm>
                  <a:off x="1349557" y="1939291"/>
                  <a:ext cx="4754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74775" name="Freihand 174774">
                  <a:extLst>
                    <a:ext uri="{FF2B5EF4-FFF2-40B4-BE49-F238E27FC236}">
                      <a16:creationId xmlns:a16="http://schemas.microsoft.com/office/drawing/2014/main" id="{92BB408B-2972-4E09-9EE6-675B5FADADD7}"/>
                    </a:ext>
                  </a:extLst>
                </p14:cNvPr>
                <p14:cNvContentPartPr/>
                <p14:nvPr/>
              </p14:nvContentPartPr>
              <p14:xfrm>
                <a:off x="3447277" y="1582531"/>
                <a:ext cx="1551600" cy="546840"/>
              </p14:xfrm>
            </p:contentPart>
          </mc:Choice>
          <mc:Fallback>
            <p:pic>
              <p:nvPicPr>
                <p:cNvPr id="174775" name="Freihand 174774">
                  <a:extLst>
                    <a:ext uri="{FF2B5EF4-FFF2-40B4-BE49-F238E27FC236}">
                      <a16:creationId xmlns:a16="http://schemas.microsoft.com/office/drawing/2014/main" id="{92BB408B-2972-4E09-9EE6-675B5FADADD7}"/>
                    </a:ext>
                  </a:extLst>
                </p:cNvPr>
                <p:cNvPicPr/>
                <p:nvPr/>
              </p:nvPicPr>
              <p:blipFill>
                <a:blip r:embed="rId669"/>
                <a:stretch>
                  <a:fillRect/>
                </a:stretch>
              </p:blipFill>
              <p:spPr>
                <a:xfrm>
                  <a:off x="3442957" y="1578211"/>
                  <a:ext cx="15602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74777" name="Freihand 174776">
                  <a:extLst>
                    <a:ext uri="{FF2B5EF4-FFF2-40B4-BE49-F238E27FC236}">
                      <a16:creationId xmlns:a16="http://schemas.microsoft.com/office/drawing/2014/main" id="{94A63AA2-67EB-49F6-BBD5-88128DBB2FFD}"/>
                    </a:ext>
                  </a:extLst>
                </p14:cNvPr>
                <p14:cNvContentPartPr/>
                <p14:nvPr/>
              </p14:nvContentPartPr>
              <p14:xfrm>
                <a:off x="2783077" y="2170771"/>
                <a:ext cx="702720" cy="101880"/>
              </p14:xfrm>
            </p:contentPart>
          </mc:Choice>
          <mc:Fallback>
            <p:pic>
              <p:nvPicPr>
                <p:cNvPr id="174777" name="Freihand 174776">
                  <a:extLst>
                    <a:ext uri="{FF2B5EF4-FFF2-40B4-BE49-F238E27FC236}">
                      <a16:creationId xmlns:a16="http://schemas.microsoft.com/office/drawing/2014/main" id="{94A63AA2-67EB-49F6-BBD5-88128DBB2FFD}"/>
                    </a:ext>
                  </a:extLst>
                </p:cNvPr>
                <p:cNvPicPr/>
                <p:nvPr/>
              </p:nvPicPr>
              <p:blipFill>
                <a:blip r:embed="rId671"/>
                <a:stretch>
                  <a:fillRect/>
                </a:stretch>
              </p:blipFill>
              <p:spPr>
                <a:xfrm>
                  <a:off x="2778757" y="2166451"/>
                  <a:ext cx="711360" cy="110520"/>
                </a:xfrm>
                <a:prstGeom prst="rect">
                  <a:avLst/>
                </a:prstGeom>
              </p:spPr>
            </p:pic>
          </mc:Fallback>
        </mc:AlternateContent>
      </p:grpSp>
    </p:spTree>
    <p:extLst>
      <p:ext uri="{BB962C8B-B14F-4D97-AF65-F5344CB8AC3E}">
        <p14:creationId xmlns:p14="http://schemas.microsoft.com/office/powerpoint/2010/main" val="37342382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E4E91218-807B-44DB-95B4-5C029B83004F}"/>
              </a:ext>
            </a:extLst>
          </p:cNvPr>
          <p:cNvPicPr>
            <a:picLocks noChangeAspect="1"/>
          </p:cNvPicPr>
          <p:nvPr/>
        </p:nvPicPr>
        <p:blipFill>
          <a:blip r:embed="rId3"/>
          <a:stretch>
            <a:fillRect/>
          </a:stretch>
        </p:blipFill>
        <p:spPr>
          <a:xfrm>
            <a:off x="0" y="0"/>
            <a:ext cx="5514323" cy="3261090"/>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4FC7611C-AB1F-418A-98DA-435FF7F1CEDA}"/>
                  </a:ext>
                </a:extLst>
              </p14:cNvPr>
              <p14:cNvContentPartPr/>
              <p14:nvPr/>
            </p14:nvContentPartPr>
            <p14:xfrm>
              <a:off x="4296877" y="1000051"/>
              <a:ext cx="360" cy="360"/>
            </p14:xfrm>
          </p:contentPart>
        </mc:Choice>
        <mc:Fallback>
          <p:pic>
            <p:nvPicPr>
              <p:cNvPr id="10" name="Freihand 9">
                <a:extLst>
                  <a:ext uri="{FF2B5EF4-FFF2-40B4-BE49-F238E27FC236}">
                    <a16:creationId xmlns:a16="http://schemas.microsoft.com/office/drawing/2014/main" id="{4FC7611C-AB1F-418A-98DA-435FF7F1CEDA}"/>
                  </a:ext>
                </a:extLst>
              </p:cNvPr>
              <p:cNvPicPr/>
              <p:nvPr/>
            </p:nvPicPr>
            <p:blipFill>
              <a:blip r:embed="rId5"/>
              <a:stretch>
                <a:fillRect/>
              </a:stretch>
            </p:blipFill>
            <p:spPr>
              <a:xfrm>
                <a:off x="4292557" y="995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4294" name="Freihand 174293">
                <a:extLst>
                  <a:ext uri="{FF2B5EF4-FFF2-40B4-BE49-F238E27FC236}">
                    <a16:creationId xmlns:a16="http://schemas.microsoft.com/office/drawing/2014/main" id="{1691E4EA-90FE-4174-A325-5D9308798BF8}"/>
                  </a:ext>
                </a:extLst>
              </p14:cNvPr>
              <p14:cNvContentPartPr/>
              <p14:nvPr/>
            </p14:nvContentPartPr>
            <p14:xfrm>
              <a:off x="11101237" y="140011"/>
              <a:ext cx="199800" cy="212400"/>
            </p14:xfrm>
          </p:contentPart>
        </mc:Choice>
        <mc:Fallback>
          <p:pic>
            <p:nvPicPr>
              <p:cNvPr id="174294" name="Freihand 174293">
                <a:extLst>
                  <a:ext uri="{FF2B5EF4-FFF2-40B4-BE49-F238E27FC236}">
                    <a16:creationId xmlns:a16="http://schemas.microsoft.com/office/drawing/2014/main" id="{1691E4EA-90FE-4174-A325-5D9308798BF8}"/>
                  </a:ext>
                </a:extLst>
              </p:cNvPr>
              <p:cNvPicPr/>
              <p:nvPr/>
            </p:nvPicPr>
            <p:blipFill>
              <a:blip r:embed="rId7"/>
              <a:stretch>
                <a:fillRect/>
              </a:stretch>
            </p:blipFill>
            <p:spPr>
              <a:xfrm>
                <a:off x="11096917" y="135691"/>
                <a:ext cx="208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340" name="Freihand 174339">
                <a:extLst>
                  <a:ext uri="{FF2B5EF4-FFF2-40B4-BE49-F238E27FC236}">
                    <a16:creationId xmlns:a16="http://schemas.microsoft.com/office/drawing/2014/main" id="{9F1036A0-01EB-4296-8E4A-D81ACD45B024}"/>
                  </a:ext>
                </a:extLst>
              </p14:cNvPr>
              <p14:cNvContentPartPr/>
              <p14:nvPr/>
            </p14:nvContentPartPr>
            <p14:xfrm>
              <a:off x="7496917" y="30211"/>
              <a:ext cx="288720" cy="193680"/>
            </p14:xfrm>
          </p:contentPart>
        </mc:Choice>
        <mc:Fallback>
          <p:pic>
            <p:nvPicPr>
              <p:cNvPr id="174340" name="Freihand 174339">
                <a:extLst>
                  <a:ext uri="{FF2B5EF4-FFF2-40B4-BE49-F238E27FC236}">
                    <a16:creationId xmlns:a16="http://schemas.microsoft.com/office/drawing/2014/main" id="{9F1036A0-01EB-4296-8E4A-D81ACD45B024}"/>
                  </a:ext>
                </a:extLst>
              </p:cNvPr>
              <p:cNvPicPr/>
              <p:nvPr/>
            </p:nvPicPr>
            <p:blipFill>
              <a:blip r:embed="rId9"/>
              <a:stretch>
                <a:fillRect/>
              </a:stretch>
            </p:blipFill>
            <p:spPr>
              <a:xfrm>
                <a:off x="7492597" y="25891"/>
                <a:ext cx="297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416" name="Freihand 174415">
                <a:extLst>
                  <a:ext uri="{FF2B5EF4-FFF2-40B4-BE49-F238E27FC236}">
                    <a16:creationId xmlns:a16="http://schemas.microsoft.com/office/drawing/2014/main" id="{B5BA1401-F325-4278-8EC3-B4AAB18D7085}"/>
                  </a:ext>
                </a:extLst>
              </p14:cNvPr>
              <p14:cNvContentPartPr/>
              <p14:nvPr/>
            </p14:nvContentPartPr>
            <p14:xfrm>
              <a:off x="773917" y="596491"/>
              <a:ext cx="4311000" cy="57600"/>
            </p14:xfrm>
          </p:contentPart>
        </mc:Choice>
        <mc:Fallback>
          <p:pic>
            <p:nvPicPr>
              <p:cNvPr id="174416" name="Freihand 174415">
                <a:extLst>
                  <a:ext uri="{FF2B5EF4-FFF2-40B4-BE49-F238E27FC236}">
                    <a16:creationId xmlns:a16="http://schemas.microsoft.com/office/drawing/2014/main" id="{B5BA1401-F325-4278-8EC3-B4AAB18D7085}"/>
                  </a:ext>
                </a:extLst>
              </p:cNvPr>
              <p:cNvPicPr/>
              <p:nvPr/>
            </p:nvPicPr>
            <p:blipFill>
              <a:blip r:embed="rId11"/>
              <a:stretch>
                <a:fillRect/>
              </a:stretch>
            </p:blipFill>
            <p:spPr>
              <a:xfrm>
                <a:off x="769597" y="592171"/>
                <a:ext cx="4319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4459" name="Freihand 174458">
                <a:extLst>
                  <a:ext uri="{FF2B5EF4-FFF2-40B4-BE49-F238E27FC236}">
                    <a16:creationId xmlns:a16="http://schemas.microsoft.com/office/drawing/2014/main" id="{8ABD1F6C-EDC1-45DB-BE8B-DA287939B1A1}"/>
                  </a:ext>
                </a:extLst>
              </p14:cNvPr>
              <p14:cNvContentPartPr/>
              <p14:nvPr/>
            </p14:nvContentPartPr>
            <p14:xfrm>
              <a:off x="7014517" y="1857931"/>
              <a:ext cx="549000" cy="16200"/>
            </p14:xfrm>
          </p:contentPart>
        </mc:Choice>
        <mc:Fallback>
          <p:pic>
            <p:nvPicPr>
              <p:cNvPr id="174459" name="Freihand 174458">
                <a:extLst>
                  <a:ext uri="{FF2B5EF4-FFF2-40B4-BE49-F238E27FC236}">
                    <a16:creationId xmlns:a16="http://schemas.microsoft.com/office/drawing/2014/main" id="{8ABD1F6C-EDC1-45DB-BE8B-DA287939B1A1}"/>
                  </a:ext>
                </a:extLst>
              </p:cNvPr>
              <p:cNvPicPr/>
              <p:nvPr/>
            </p:nvPicPr>
            <p:blipFill>
              <a:blip r:embed="rId13"/>
              <a:stretch>
                <a:fillRect/>
              </a:stretch>
            </p:blipFill>
            <p:spPr>
              <a:xfrm>
                <a:off x="7010197" y="1853611"/>
                <a:ext cx="557640" cy="24840"/>
              </a:xfrm>
              <a:prstGeom prst="rect">
                <a:avLst/>
              </a:prstGeom>
            </p:spPr>
          </p:pic>
        </mc:Fallback>
      </mc:AlternateContent>
      <p:grpSp>
        <p:nvGrpSpPr>
          <p:cNvPr id="174213" name="Gruppieren 174212">
            <a:extLst>
              <a:ext uri="{FF2B5EF4-FFF2-40B4-BE49-F238E27FC236}">
                <a16:creationId xmlns:a16="http://schemas.microsoft.com/office/drawing/2014/main" id="{A7BB9EE9-95C6-4874-97E4-C097292C154D}"/>
              </a:ext>
            </a:extLst>
          </p:cNvPr>
          <p:cNvGrpSpPr/>
          <p:nvPr/>
        </p:nvGrpSpPr>
        <p:grpSpPr>
          <a:xfrm>
            <a:off x="1064077" y="130651"/>
            <a:ext cx="4027320" cy="663120"/>
            <a:chOff x="1064077" y="130651"/>
            <a:chExt cx="4027320" cy="663120"/>
          </a:xfrm>
        </p:grpSpPr>
        <mc:AlternateContent xmlns:mc="http://schemas.openxmlformats.org/markup-compatibility/2006">
          <mc:Choice xmlns:p14="http://schemas.microsoft.com/office/powerpoint/2010/main" Requires="p14">
            <p:contentPart p14:bwMode="auto" r:id="rId14">
              <p14:nvContentPartPr>
                <p14:cNvPr id="174342" name="Freihand 174341">
                  <a:extLst>
                    <a:ext uri="{FF2B5EF4-FFF2-40B4-BE49-F238E27FC236}">
                      <a16:creationId xmlns:a16="http://schemas.microsoft.com/office/drawing/2014/main" id="{E4F9F774-E602-4F6C-BF02-C8C7337FFCAE}"/>
                    </a:ext>
                  </a:extLst>
                </p14:cNvPr>
                <p14:cNvContentPartPr/>
                <p14:nvPr/>
              </p14:nvContentPartPr>
              <p14:xfrm>
                <a:off x="1064077" y="309211"/>
                <a:ext cx="191520" cy="322200"/>
              </p14:xfrm>
            </p:contentPart>
          </mc:Choice>
          <mc:Fallback>
            <p:pic>
              <p:nvPicPr>
                <p:cNvPr id="174342" name="Freihand 174341">
                  <a:extLst>
                    <a:ext uri="{FF2B5EF4-FFF2-40B4-BE49-F238E27FC236}">
                      <a16:creationId xmlns:a16="http://schemas.microsoft.com/office/drawing/2014/main" id="{E4F9F774-E602-4F6C-BF02-C8C7337FFCAE}"/>
                    </a:ext>
                  </a:extLst>
                </p:cNvPr>
                <p:cNvPicPr/>
                <p:nvPr/>
              </p:nvPicPr>
              <p:blipFill>
                <a:blip r:embed="rId15"/>
                <a:stretch>
                  <a:fillRect/>
                </a:stretch>
              </p:blipFill>
              <p:spPr>
                <a:xfrm>
                  <a:off x="1059757" y="304891"/>
                  <a:ext cx="2001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4343" name="Freihand 174342">
                  <a:extLst>
                    <a:ext uri="{FF2B5EF4-FFF2-40B4-BE49-F238E27FC236}">
                      <a16:creationId xmlns:a16="http://schemas.microsoft.com/office/drawing/2014/main" id="{A6258FE4-C264-40D8-AA4A-1BC5F86170A6}"/>
                    </a:ext>
                  </a:extLst>
                </p14:cNvPr>
                <p14:cNvContentPartPr/>
                <p14:nvPr/>
              </p14:nvContentPartPr>
              <p14:xfrm>
                <a:off x="1256317" y="170611"/>
                <a:ext cx="232920" cy="147960"/>
              </p14:xfrm>
            </p:contentPart>
          </mc:Choice>
          <mc:Fallback>
            <p:pic>
              <p:nvPicPr>
                <p:cNvPr id="174343" name="Freihand 174342">
                  <a:extLst>
                    <a:ext uri="{FF2B5EF4-FFF2-40B4-BE49-F238E27FC236}">
                      <a16:creationId xmlns:a16="http://schemas.microsoft.com/office/drawing/2014/main" id="{A6258FE4-C264-40D8-AA4A-1BC5F86170A6}"/>
                    </a:ext>
                  </a:extLst>
                </p:cNvPr>
                <p:cNvPicPr/>
                <p:nvPr/>
              </p:nvPicPr>
              <p:blipFill>
                <a:blip r:embed="rId17"/>
                <a:stretch>
                  <a:fillRect/>
                </a:stretch>
              </p:blipFill>
              <p:spPr>
                <a:xfrm>
                  <a:off x="1251997" y="166291"/>
                  <a:ext cx="241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4344" name="Freihand 174343">
                  <a:extLst>
                    <a:ext uri="{FF2B5EF4-FFF2-40B4-BE49-F238E27FC236}">
                      <a16:creationId xmlns:a16="http://schemas.microsoft.com/office/drawing/2014/main" id="{F29A804E-E23D-4A55-B6E8-373C917DDE24}"/>
                    </a:ext>
                  </a:extLst>
                </p14:cNvPr>
                <p14:cNvContentPartPr/>
                <p14:nvPr/>
              </p14:nvContentPartPr>
              <p14:xfrm>
                <a:off x="1239757" y="223891"/>
                <a:ext cx="132120" cy="128520"/>
              </p14:xfrm>
            </p:contentPart>
          </mc:Choice>
          <mc:Fallback>
            <p:pic>
              <p:nvPicPr>
                <p:cNvPr id="174344" name="Freihand 174343">
                  <a:extLst>
                    <a:ext uri="{FF2B5EF4-FFF2-40B4-BE49-F238E27FC236}">
                      <a16:creationId xmlns:a16="http://schemas.microsoft.com/office/drawing/2014/main" id="{F29A804E-E23D-4A55-B6E8-373C917DDE24}"/>
                    </a:ext>
                  </a:extLst>
                </p:cNvPr>
                <p:cNvPicPr/>
                <p:nvPr/>
              </p:nvPicPr>
              <p:blipFill>
                <a:blip r:embed="rId19"/>
                <a:stretch>
                  <a:fillRect/>
                </a:stretch>
              </p:blipFill>
              <p:spPr>
                <a:xfrm>
                  <a:off x="1235437" y="219571"/>
                  <a:ext cx="140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4346" name="Freihand 174345">
                  <a:extLst>
                    <a:ext uri="{FF2B5EF4-FFF2-40B4-BE49-F238E27FC236}">
                      <a16:creationId xmlns:a16="http://schemas.microsoft.com/office/drawing/2014/main" id="{B6734ED4-86C8-47A9-95C8-383F0C3F4988}"/>
                    </a:ext>
                  </a:extLst>
                </p14:cNvPr>
                <p14:cNvContentPartPr/>
                <p14:nvPr/>
              </p14:nvContentPartPr>
              <p14:xfrm>
                <a:off x="1544677" y="186091"/>
                <a:ext cx="225720" cy="83160"/>
              </p14:xfrm>
            </p:contentPart>
          </mc:Choice>
          <mc:Fallback>
            <p:pic>
              <p:nvPicPr>
                <p:cNvPr id="174346" name="Freihand 174345">
                  <a:extLst>
                    <a:ext uri="{FF2B5EF4-FFF2-40B4-BE49-F238E27FC236}">
                      <a16:creationId xmlns:a16="http://schemas.microsoft.com/office/drawing/2014/main" id="{B6734ED4-86C8-47A9-95C8-383F0C3F4988}"/>
                    </a:ext>
                  </a:extLst>
                </p:cNvPr>
                <p:cNvPicPr/>
                <p:nvPr/>
              </p:nvPicPr>
              <p:blipFill>
                <a:blip r:embed="rId21"/>
                <a:stretch>
                  <a:fillRect/>
                </a:stretch>
              </p:blipFill>
              <p:spPr>
                <a:xfrm>
                  <a:off x="1540357" y="181771"/>
                  <a:ext cx="234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4347" name="Freihand 174346">
                  <a:extLst>
                    <a:ext uri="{FF2B5EF4-FFF2-40B4-BE49-F238E27FC236}">
                      <a16:creationId xmlns:a16="http://schemas.microsoft.com/office/drawing/2014/main" id="{7E17DD14-53E9-4C06-9846-A725DAC7F069}"/>
                    </a:ext>
                  </a:extLst>
                </p14:cNvPr>
                <p14:cNvContentPartPr/>
                <p14:nvPr/>
              </p14:nvContentPartPr>
              <p14:xfrm>
                <a:off x="1834477" y="145051"/>
                <a:ext cx="73440" cy="122040"/>
              </p14:xfrm>
            </p:contentPart>
          </mc:Choice>
          <mc:Fallback>
            <p:pic>
              <p:nvPicPr>
                <p:cNvPr id="174347" name="Freihand 174346">
                  <a:extLst>
                    <a:ext uri="{FF2B5EF4-FFF2-40B4-BE49-F238E27FC236}">
                      <a16:creationId xmlns:a16="http://schemas.microsoft.com/office/drawing/2014/main" id="{7E17DD14-53E9-4C06-9846-A725DAC7F069}"/>
                    </a:ext>
                  </a:extLst>
                </p:cNvPr>
                <p:cNvPicPr/>
                <p:nvPr/>
              </p:nvPicPr>
              <p:blipFill>
                <a:blip r:embed="rId23"/>
                <a:stretch>
                  <a:fillRect/>
                </a:stretch>
              </p:blipFill>
              <p:spPr>
                <a:xfrm>
                  <a:off x="1830157" y="140731"/>
                  <a:ext cx="82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4348" name="Freihand 174347">
                  <a:extLst>
                    <a:ext uri="{FF2B5EF4-FFF2-40B4-BE49-F238E27FC236}">
                      <a16:creationId xmlns:a16="http://schemas.microsoft.com/office/drawing/2014/main" id="{85D63EB5-3FBD-4409-A187-C31CA30B85F9}"/>
                    </a:ext>
                  </a:extLst>
                </p14:cNvPr>
                <p14:cNvContentPartPr/>
                <p14:nvPr/>
              </p14:nvContentPartPr>
              <p14:xfrm>
                <a:off x="1912597" y="180691"/>
                <a:ext cx="536760" cy="55800"/>
              </p14:xfrm>
            </p:contentPart>
          </mc:Choice>
          <mc:Fallback>
            <p:pic>
              <p:nvPicPr>
                <p:cNvPr id="174348" name="Freihand 174347">
                  <a:extLst>
                    <a:ext uri="{FF2B5EF4-FFF2-40B4-BE49-F238E27FC236}">
                      <a16:creationId xmlns:a16="http://schemas.microsoft.com/office/drawing/2014/main" id="{85D63EB5-3FBD-4409-A187-C31CA30B85F9}"/>
                    </a:ext>
                  </a:extLst>
                </p:cNvPr>
                <p:cNvPicPr/>
                <p:nvPr/>
              </p:nvPicPr>
              <p:blipFill>
                <a:blip r:embed="rId25"/>
                <a:stretch>
                  <a:fillRect/>
                </a:stretch>
              </p:blipFill>
              <p:spPr>
                <a:xfrm>
                  <a:off x="1908277" y="176371"/>
                  <a:ext cx="545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4349" name="Freihand 174348">
                  <a:extLst>
                    <a:ext uri="{FF2B5EF4-FFF2-40B4-BE49-F238E27FC236}">
                      <a16:creationId xmlns:a16="http://schemas.microsoft.com/office/drawing/2014/main" id="{1F2AFA3F-9A3F-4E49-B116-D38F5FF9D7AB}"/>
                    </a:ext>
                  </a:extLst>
                </p14:cNvPr>
                <p14:cNvContentPartPr/>
                <p14:nvPr/>
              </p14:nvContentPartPr>
              <p14:xfrm>
                <a:off x="2467357" y="159811"/>
                <a:ext cx="73800" cy="73440"/>
              </p14:xfrm>
            </p:contentPart>
          </mc:Choice>
          <mc:Fallback>
            <p:pic>
              <p:nvPicPr>
                <p:cNvPr id="174349" name="Freihand 174348">
                  <a:extLst>
                    <a:ext uri="{FF2B5EF4-FFF2-40B4-BE49-F238E27FC236}">
                      <a16:creationId xmlns:a16="http://schemas.microsoft.com/office/drawing/2014/main" id="{1F2AFA3F-9A3F-4E49-B116-D38F5FF9D7AB}"/>
                    </a:ext>
                  </a:extLst>
                </p:cNvPr>
                <p:cNvPicPr/>
                <p:nvPr/>
              </p:nvPicPr>
              <p:blipFill>
                <a:blip r:embed="rId27"/>
                <a:stretch>
                  <a:fillRect/>
                </a:stretch>
              </p:blipFill>
              <p:spPr>
                <a:xfrm>
                  <a:off x="2463037" y="155491"/>
                  <a:ext cx="82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4351" name="Freihand 174350">
                  <a:extLst>
                    <a:ext uri="{FF2B5EF4-FFF2-40B4-BE49-F238E27FC236}">
                      <a16:creationId xmlns:a16="http://schemas.microsoft.com/office/drawing/2014/main" id="{76B2D166-2AED-460B-800A-E37C7A94F2E6}"/>
                    </a:ext>
                  </a:extLst>
                </p14:cNvPr>
                <p14:cNvContentPartPr/>
                <p14:nvPr/>
              </p14:nvContentPartPr>
              <p14:xfrm>
                <a:off x="2610277" y="187891"/>
                <a:ext cx="112680" cy="74880"/>
              </p14:xfrm>
            </p:contentPart>
          </mc:Choice>
          <mc:Fallback>
            <p:pic>
              <p:nvPicPr>
                <p:cNvPr id="174351" name="Freihand 174350">
                  <a:extLst>
                    <a:ext uri="{FF2B5EF4-FFF2-40B4-BE49-F238E27FC236}">
                      <a16:creationId xmlns:a16="http://schemas.microsoft.com/office/drawing/2014/main" id="{76B2D166-2AED-460B-800A-E37C7A94F2E6}"/>
                    </a:ext>
                  </a:extLst>
                </p:cNvPr>
                <p:cNvPicPr/>
                <p:nvPr/>
              </p:nvPicPr>
              <p:blipFill>
                <a:blip r:embed="rId29"/>
                <a:stretch>
                  <a:fillRect/>
                </a:stretch>
              </p:blipFill>
              <p:spPr>
                <a:xfrm>
                  <a:off x="2605957" y="183571"/>
                  <a:ext cx="121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4353" name="Freihand 174352">
                  <a:extLst>
                    <a:ext uri="{FF2B5EF4-FFF2-40B4-BE49-F238E27FC236}">
                      <a16:creationId xmlns:a16="http://schemas.microsoft.com/office/drawing/2014/main" id="{75E76A18-6C1A-4204-AABB-596AC0B14AD5}"/>
                    </a:ext>
                  </a:extLst>
                </p14:cNvPr>
                <p14:cNvContentPartPr/>
                <p14:nvPr/>
              </p14:nvContentPartPr>
              <p14:xfrm>
                <a:off x="2730877" y="183931"/>
                <a:ext cx="218880" cy="59760"/>
              </p14:xfrm>
            </p:contentPart>
          </mc:Choice>
          <mc:Fallback>
            <p:pic>
              <p:nvPicPr>
                <p:cNvPr id="174353" name="Freihand 174352">
                  <a:extLst>
                    <a:ext uri="{FF2B5EF4-FFF2-40B4-BE49-F238E27FC236}">
                      <a16:creationId xmlns:a16="http://schemas.microsoft.com/office/drawing/2014/main" id="{75E76A18-6C1A-4204-AABB-596AC0B14AD5}"/>
                    </a:ext>
                  </a:extLst>
                </p:cNvPr>
                <p:cNvPicPr/>
                <p:nvPr/>
              </p:nvPicPr>
              <p:blipFill>
                <a:blip r:embed="rId31"/>
                <a:stretch>
                  <a:fillRect/>
                </a:stretch>
              </p:blipFill>
              <p:spPr>
                <a:xfrm>
                  <a:off x="2726557" y="179611"/>
                  <a:ext cx="227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4354" name="Freihand 174353">
                  <a:extLst>
                    <a:ext uri="{FF2B5EF4-FFF2-40B4-BE49-F238E27FC236}">
                      <a16:creationId xmlns:a16="http://schemas.microsoft.com/office/drawing/2014/main" id="{F46387DA-1EE6-4993-A00E-EB515EC268BC}"/>
                    </a:ext>
                  </a:extLst>
                </p14:cNvPr>
                <p14:cNvContentPartPr/>
                <p14:nvPr/>
              </p14:nvContentPartPr>
              <p14:xfrm>
                <a:off x="2976757" y="183571"/>
                <a:ext cx="167760" cy="46440"/>
              </p14:xfrm>
            </p:contentPart>
          </mc:Choice>
          <mc:Fallback>
            <p:pic>
              <p:nvPicPr>
                <p:cNvPr id="174354" name="Freihand 174353">
                  <a:extLst>
                    <a:ext uri="{FF2B5EF4-FFF2-40B4-BE49-F238E27FC236}">
                      <a16:creationId xmlns:a16="http://schemas.microsoft.com/office/drawing/2014/main" id="{F46387DA-1EE6-4993-A00E-EB515EC268BC}"/>
                    </a:ext>
                  </a:extLst>
                </p:cNvPr>
                <p:cNvPicPr/>
                <p:nvPr/>
              </p:nvPicPr>
              <p:blipFill>
                <a:blip r:embed="rId33"/>
                <a:stretch>
                  <a:fillRect/>
                </a:stretch>
              </p:blipFill>
              <p:spPr>
                <a:xfrm>
                  <a:off x="2972437" y="179251"/>
                  <a:ext cx="176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4356" name="Freihand 174355">
                  <a:extLst>
                    <a:ext uri="{FF2B5EF4-FFF2-40B4-BE49-F238E27FC236}">
                      <a16:creationId xmlns:a16="http://schemas.microsoft.com/office/drawing/2014/main" id="{789AD4B6-04C0-4F5F-84B5-E57B518A03B2}"/>
                    </a:ext>
                  </a:extLst>
                </p14:cNvPr>
                <p14:cNvContentPartPr/>
                <p14:nvPr/>
              </p14:nvContentPartPr>
              <p14:xfrm>
                <a:off x="3171157" y="130651"/>
                <a:ext cx="17280" cy="24840"/>
              </p14:xfrm>
            </p:contentPart>
          </mc:Choice>
          <mc:Fallback>
            <p:pic>
              <p:nvPicPr>
                <p:cNvPr id="174356" name="Freihand 174355">
                  <a:extLst>
                    <a:ext uri="{FF2B5EF4-FFF2-40B4-BE49-F238E27FC236}">
                      <a16:creationId xmlns:a16="http://schemas.microsoft.com/office/drawing/2014/main" id="{789AD4B6-04C0-4F5F-84B5-E57B518A03B2}"/>
                    </a:ext>
                  </a:extLst>
                </p:cNvPr>
                <p:cNvPicPr/>
                <p:nvPr/>
              </p:nvPicPr>
              <p:blipFill>
                <a:blip r:embed="rId35"/>
                <a:stretch>
                  <a:fillRect/>
                </a:stretch>
              </p:blipFill>
              <p:spPr>
                <a:xfrm>
                  <a:off x="3166837" y="126331"/>
                  <a:ext cx="25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4357" name="Freihand 174356">
                  <a:extLst>
                    <a:ext uri="{FF2B5EF4-FFF2-40B4-BE49-F238E27FC236}">
                      <a16:creationId xmlns:a16="http://schemas.microsoft.com/office/drawing/2014/main" id="{DBE921AC-F217-4D6A-AE74-E5D0D6B17A58}"/>
                    </a:ext>
                  </a:extLst>
                </p14:cNvPr>
                <p14:cNvContentPartPr/>
                <p14:nvPr/>
              </p14:nvContentPartPr>
              <p14:xfrm>
                <a:off x="3103837" y="176731"/>
                <a:ext cx="238320" cy="74520"/>
              </p14:xfrm>
            </p:contentPart>
          </mc:Choice>
          <mc:Fallback>
            <p:pic>
              <p:nvPicPr>
                <p:cNvPr id="174357" name="Freihand 174356">
                  <a:extLst>
                    <a:ext uri="{FF2B5EF4-FFF2-40B4-BE49-F238E27FC236}">
                      <a16:creationId xmlns:a16="http://schemas.microsoft.com/office/drawing/2014/main" id="{DBE921AC-F217-4D6A-AE74-E5D0D6B17A58}"/>
                    </a:ext>
                  </a:extLst>
                </p:cNvPr>
                <p:cNvPicPr/>
                <p:nvPr/>
              </p:nvPicPr>
              <p:blipFill>
                <a:blip r:embed="rId37"/>
                <a:stretch>
                  <a:fillRect/>
                </a:stretch>
              </p:blipFill>
              <p:spPr>
                <a:xfrm>
                  <a:off x="3099517" y="172411"/>
                  <a:ext cx="246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4358" name="Freihand 174357">
                  <a:extLst>
                    <a:ext uri="{FF2B5EF4-FFF2-40B4-BE49-F238E27FC236}">
                      <a16:creationId xmlns:a16="http://schemas.microsoft.com/office/drawing/2014/main" id="{A3188287-23F3-493F-9FDB-597CEE7D3929}"/>
                    </a:ext>
                  </a:extLst>
                </p14:cNvPr>
                <p14:cNvContentPartPr/>
                <p14:nvPr/>
              </p14:nvContentPartPr>
              <p14:xfrm>
                <a:off x="3359077" y="181411"/>
                <a:ext cx="99720" cy="118440"/>
              </p14:xfrm>
            </p:contentPart>
          </mc:Choice>
          <mc:Fallback>
            <p:pic>
              <p:nvPicPr>
                <p:cNvPr id="174358" name="Freihand 174357">
                  <a:extLst>
                    <a:ext uri="{FF2B5EF4-FFF2-40B4-BE49-F238E27FC236}">
                      <a16:creationId xmlns:a16="http://schemas.microsoft.com/office/drawing/2014/main" id="{A3188287-23F3-493F-9FDB-597CEE7D3929}"/>
                    </a:ext>
                  </a:extLst>
                </p:cNvPr>
                <p:cNvPicPr/>
                <p:nvPr/>
              </p:nvPicPr>
              <p:blipFill>
                <a:blip r:embed="rId39"/>
                <a:stretch>
                  <a:fillRect/>
                </a:stretch>
              </p:blipFill>
              <p:spPr>
                <a:xfrm>
                  <a:off x="3354757" y="177091"/>
                  <a:ext cx="108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359" name="Freihand 174358">
                  <a:extLst>
                    <a:ext uri="{FF2B5EF4-FFF2-40B4-BE49-F238E27FC236}">
                      <a16:creationId xmlns:a16="http://schemas.microsoft.com/office/drawing/2014/main" id="{AC3A63B9-B8A0-4E6A-BE21-1854EBE2B9D3}"/>
                    </a:ext>
                  </a:extLst>
                </p14:cNvPr>
                <p14:cNvContentPartPr/>
                <p14:nvPr/>
              </p14:nvContentPartPr>
              <p14:xfrm>
                <a:off x="3452677" y="145051"/>
                <a:ext cx="124200" cy="104040"/>
              </p14:xfrm>
            </p:contentPart>
          </mc:Choice>
          <mc:Fallback>
            <p:pic>
              <p:nvPicPr>
                <p:cNvPr id="174359" name="Freihand 174358">
                  <a:extLst>
                    <a:ext uri="{FF2B5EF4-FFF2-40B4-BE49-F238E27FC236}">
                      <a16:creationId xmlns:a16="http://schemas.microsoft.com/office/drawing/2014/main" id="{AC3A63B9-B8A0-4E6A-BE21-1854EBE2B9D3}"/>
                    </a:ext>
                  </a:extLst>
                </p:cNvPr>
                <p:cNvPicPr/>
                <p:nvPr/>
              </p:nvPicPr>
              <p:blipFill>
                <a:blip r:embed="rId41"/>
                <a:stretch>
                  <a:fillRect/>
                </a:stretch>
              </p:blipFill>
              <p:spPr>
                <a:xfrm>
                  <a:off x="3448357" y="140731"/>
                  <a:ext cx="132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4360" name="Freihand 174359">
                  <a:extLst>
                    <a:ext uri="{FF2B5EF4-FFF2-40B4-BE49-F238E27FC236}">
                      <a16:creationId xmlns:a16="http://schemas.microsoft.com/office/drawing/2014/main" id="{EC36CCDE-C4EE-4723-9B4A-C26027DA974B}"/>
                    </a:ext>
                  </a:extLst>
                </p14:cNvPr>
                <p14:cNvContentPartPr/>
                <p14:nvPr/>
              </p14:nvContentPartPr>
              <p14:xfrm>
                <a:off x="3570757" y="151891"/>
                <a:ext cx="43920" cy="29880"/>
              </p14:xfrm>
            </p:contentPart>
          </mc:Choice>
          <mc:Fallback>
            <p:pic>
              <p:nvPicPr>
                <p:cNvPr id="174360" name="Freihand 174359">
                  <a:extLst>
                    <a:ext uri="{FF2B5EF4-FFF2-40B4-BE49-F238E27FC236}">
                      <a16:creationId xmlns:a16="http://schemas.microsoft.com/office/drawing/2014/main" id="{EC36CCDE-C4EE-4723-9B4A-C26027DA974B}"/>
                    </a:ext>
                  </a:extLst>
                </p:cNvPr>
                <p:cNvPicPr/>
                <p:nvPr/>
              </p:nvPicPr>
              <p:blipFill>
                <a:blip r:embed="rId43"/>
                <a:stretch>
                  <a:fillRect/>
                </a:stretch>
              </p:blipFill>
              <p:spPr>
                <a:xfrm>
                  <a:off x="3566437" y="147571"/>
                  <a:ext cx="52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4361" name="Freihand 174360">
                  <a:extLst>
                    <a:ext uri="{FF2B5EF4-FFF2-40B4-BE49-F238E27FC236}">
                      <a16:creationId xmlns:a16="http://schemas.microsoft.com/office/drawing/2014/main" id="{9343367E-18CB-4B75-8FA7-BBD9090849A8}"/>
                    </a:ext>
                  </a:extLst>
                </p14:cNvPr>
                <p14:cNvContentPartPr/>
                <p14:nvPr/>
              </p14:nvContentPartPr>
              <p14:xfrm>
                <a:off x="3608197" y="184291"/>
                <a:ext cx="135720" cy="40680"/>
              </p14:xfrm>
            </p:contentPart>
          </mc:Choice>
          <mc:Fallback>
            <p:pic>
              <p:nvPicPr>
                <p:cNvPr id="174361" name="Freihand 174360">
                  <a:extLst>
                    <a:ext uri="{FF2B5EF4-FFF2-40B4-BE49-F238E27FC236}">
                      <a16:creationId xmlns:a16="http://schemas.microsoft.com/office/drawing/2014/main" id="{9343367E-18CB-4B75-8FA7-BBD9090849A8}"/>
                    </a:ext>
                  </a:extLst>
                </p:cNvPr>
                <p:cNvPicPr/>
                <p:nvPr/>
              </p:nvPicPr>
              <p:blipFill>
                <a:blip r:embed="rId45"/>
                <a:stretch>
                  <a:fillRect/>
                </a:stretch>
              </p:blipFill>
              <p:spPr>
                <a:xfrm>
                  <a:off x="3603877" y="179971"/>
                  <a:ext cx="144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4362" name="Freihand 174361">
                  <a:extLst>
                    <a:ext uri="{FF2B5EF4-FFF2-40B4-BE49-F238E27FC236}">
                      <a16:creationId xmlns:a16="http://schemas.microsoft.com/office/drawing/2014/main" id="{90C92580-5627-49B0-A3AA-30A9E76B391D}"/>
                    </a:ext>
                  </a:extLst>
                </p14:cNvPr>
                <p14:cNvContentPartPr/>
                <p14:nvPr/>
              </p14:nvContentPartPr>
              <p14:xfrm>
                <a:off x="2671837" y="277531"/>
                <a:ext cx="889560" cy="20520"/>
              </p14:xfrm>
            </p:contentPart>
          </mc:Choice>
          <mc:Fallback>
            <p:pic>
              <p:nvPicPr>
                <p:cNvPr id="174362" name="Freihand 174361">
                  <a:extLst>
                    <a:ext uri="{FF2B5EF4-FFF2-40B4-BE49-F238E27FC236}">
                      <a16:creationId xmlns:a16="http://schemas.microsoft.com/office/drawing/2014/main" id="{90C92580-5627-49B0-A3AA-30A9E76B391D}"/>
                    </a:ext>
                  </a:extLst>
                </p:cNvPr>
                <p:cNvPicPr/>
                <p:nvPr/>
              </p:nvPicPr>
              <p:blipFill>
                <a:blip r:embed="rId47"/>
                <a:stretch>
                  <a:fillRect/>
                </a:stretch>
              </p:blipFill>
              <p:spPr>
                <a:xfrm>
                  <a:off x="2667517" y="273211"/>
                  <a:ext cx="898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4150" name="Freihand 174149">
                  <a:extLst>
                    <a:ext uri="{FF2B5EF4-FFF2-40B4-BE49-F238E27FC236}">
                      <a16:creationId xmlns:a16="http://schemas.microsoft.com/office/drawing/2014/main" id="{2346B804-7071-4443-8507-8C77DE58D54E}"/>
                    </a:ext>
                  </a:extLst>
                </p14:cNvPr>
                <p14:cNvContentPartPr/>
                <p14:nvPr/>
              </p14:nvContentPartPr>
              <p14:xfrm>
                <a:off x="3177277" y="595051"/>
                <a:ext cx="672840" cy="26280"/>
              </p14:xfrm>
            </p:contentPart>
          </mc:Choice>
          <mc:Fallback>
            <p:pic>
              <p:nvPicPr>
                <p:cNvPr id="174150" name="Freihand 174149">
                  <a:extLst>
                    <a:ext uri="{FF2B5EF4-FFF2-40B4-BE49-F238E27FC236}">
                      <a16:creationId xmlns:a16="http://schemas.microsoft.com/office/drawing/2014/main" id="{2346B804-7071-4443-8507-8C77DE58D54E}"/>
                    </a:ext>
                  </a:extLst>
                </p:cNvPr>
                <p:cNvPicPr/>
                <p:nvPr/>
              </p:nvPicPr>
              <p:blipFill>
                <a:blip r:embed="rId49"/>
                <a:stretch>
                  <a:fillRect/>
                </a:stretch>
              </p:blipFill>
              <p:spPr>
                <a:xfrm>
                  <a:off x="3172957" y="590731"/>
                  <a:ext cx="681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4151" name="Freihand 174150">
                  <a:extLst>
                    <a:ext uri="{FF2B5EF4-FFF2-40B4-BE49-F238E27FC236}">
                      <a16:creationId xmlns:a16="http://schemas.microsoft.com/office/drawing/2014/main" id="{8B1F2B8A-DB9B-4A0E-ABB7-F61ADFD960C6}"/>
                    </a:ext>
                  </a:extLst>
                </p14:cNvPr>
                <p14:cNvContentPartPr/>
                <p14:nvPr/>
              </p14:nvContentPartPr>
              <p14:xfrm>
                <a:off x="4386517" y="643291"/>
                <a:ext cx="704880" cy="37440"/>
              </p14:xfrm>
            </p:contentPart>
          </mc:Choice>
          <mc:Fallback>
            <p:pic>
              <p:nvPicPr>
                <p:cNvPr id="174151" name="Freihand 174150">
                  <a:extLst>
                    <a:ext uri="{FF2B5EF4-FFF2-40B4-BE49-F238E27FC236}">
                      <a16:creationId xmlns:a16="http://schemas.microsoft.com/office/drawing/2014/main" id="{8B1F2B8A-DB9B-4A0E-ABB7-F61ADFD960C6}"/>
                    </a:ext>
                  </a:extLst>
                </p:cNvPr>
                <p:cNvPicPr/>
                <p:nvPr/>
              </p:nvPicPr>
              <p:blipFill>
                <a:blip r:embed="rId51"/>
                <a:stretch>
                  <a:fillRect/>
                </a:stretch>
              </p:blipFill>
              <p:spPr>
                <a:xfrm>
                  <a:off x="4382197" y="638971"/>
                  <a:ext cx="713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4212" name="Freihand 174211">
                  <a:extLst>
                    <a:ext uri="{FF2B5EF4-FFF2-40B4-BE49-F238E27FC236}">
                      <a16:creationId xmlns:a16="http://schemas.microsoft.com/office/drawing/2014/main" id="{1FD0372A-23F4-480C-9EE4-605239EAFC43}"/>
                    </a:ext>
                  </a:extLst>
                </p14:cNvPr>
                <p14:cNvContentPartPr/>
                <p14:nvPr/>
              </p14:nvContentPartPr>
              <p14:xfrm>
                <a:off x="3114637" y="260611"/>
                <a:ext cx="1370160" cy="533160"/>
              </p14:xfrm>
            </p:contentPart>
          </mc:Choice>
          <mc:Fallback>
            <p:pic>
              <p:nvPicPr>
                <p:cNvPr id="174212" name="Freihand 174211">
                  <a:extLst>
                    <a:ext uri="{FF2B5EF4-FFF2-40B4-BE49-F238E27FC236}">
                      <a16:creationId xmlns:a16="http://schemas.microsoft.com/office/drawing/2014/main" id="{1FD0372A-23F4-480C-9EE4-605239EAFC43}"/>
                    </a:ext>
                  </a:extLst>
                </p:cNvPr>
                <p:cNvPicPr/>
                <p:nvPr/>
              </p:nvPicPr>
              <p:blipFill>
                <a:blip r:embed="rId53"/>
                <a:stretch>
                  <a:fillRect/>
                </a:stretch>
              </p:blipFill>
              <p:spPr>
                <a:xfrm>
                  <a:off x="3110317" y="256291"/>
                  <a:ext cx="1378800" cy="54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174798" name="Freihand 174797">
                <a:extLst>
                  <a:ext uri="{FF2B5EF4-FFF2-40B4-BE49-F238E27FC236}">
                    <a16:creationId xmlns:a16="http://schemas.microsoft.com/office/drawing/2014/main" id="{D6ABB110-B2C7-4175-ACAB-689D3DF47372}"/>
                  </a:ext>
                </a:extLst>
              </p14:cNvPr>
              <p14:cNvContentPartPr/>
              <p14:nvPr/>
            </p14:nvContentPartPr>
            <p14:xfrm>
              <a:off x="12013837" y="2227291"/>
              <a:ext cx="360" cy="360"/>
            </p14:xfrm>
          </p:contentPart>
        </mc:Choice>
        <mc:Fallback>
          <p:pic>
            <p:nvPicPr>
              <p:cNvPr id="174798" name="Freihand 174797">
                <a:extLst>
                  <a:ext uri="{FF2B5EF4-FFF2-40B4-BE49-F238E27FC236}">
                    <a16:creationId xmlns:a16="http://schemas.microsoft.com/office/drawing/2014/main" id="{D6ABB110-B2C7-4175-ACAB-689D3DF47372}"/>
                  </a:ext>
                </a:extLst>
              </p:cNvPr>
              <p:cNvPicPr/>
              <p:nvPr/>
            </p:nvPicPr>
            <p:blipFill>
              <a:blip r:embed="rId55"/>
              <a:stretch>
                <a:fillRect/>
              </a:stretch>
            </p:blipFill>
            <p:spPr>
              <a:xfrm>
                <a:off x="12009517" y="2222971"/>
                <a:ext cx="9000" cy="9000"/>
              </a:xfrm>
              <a:prstGeom prst="rect">
                <a:avLst/>
              </a:prstGeom>
            </p:spPr>
          </p:pic>
        </mc:Fallback>
      </mc:AlternateContent>
      <p:grpSp>
        <p:nvGrpSpPr>
          <p:cNvPr id="174824" name="Gruppieren 174823">
            <a:extLst>
              <a:ext uri="{FF2B5EF4-FFF2-40B4-BE49-F238E27FC236}">
                <a16:creationId xmlns:a16="http://schemas.microsoft.com/office/drawing/2014/main" id="{8B8756BA-01EB-4CF7-927E-AA5C6BFA9744}"/>
              </a:ext>
            </a:extLst>
          </p:cNvPr>
          <p:cNvGrpSpPr/>
          <p:nvPr/>
        </p:nvGrpSpPr>
        <p:grpSpPr>
          <a:xfrm>
            <a:off x="4631677" y="33091"/>
            <a:ext cx="7384320" cy="3920040"/>
            <a:chOff x="4631677" y="33091"/>
            <a:chExt cx="7384320" cy="3920040"/>
          </a:xfrm>
        </p:grpSpPr>
        <mc:AlternateContent xmlns:mc="http://schemas.openxmlformats.org/markup-compatibility/2006">
          <mc:Choice xmlns:p14="http://schemas.microsoft.com/office/powerpoint/2010/main" Requires="p14">
            <p:contentPart p14:bwMode="auto" r:id="rId56">
              <p14:nvContentPartPr>
                <p14:cNvPr id="174302" name="Freihand 174301">
                  <a:extLst>
                    <a:ext uri="{FF2B5EF4-FFF2-40B4-BE49-F238E27FC236}">
                      <a16:creationId xmlns:a16="http://schemas.microsoft.com/office/drawing/2014/main" id="{BE2FE38C-ECF3-4704-9E94-D91F87C09587}"/>
                    </a:ext>
                  </a:extLst>
                </p14:cNvPr>
                <p14:cNvContentPartPr/>
                <p14:nvPr/>
              </p14:nvContentPartPr>
              <p14:xfrm>
                <a:off x="10972357" y="770731"/>
                <a:ext cx="143640" cy="92520"/>
              </p14:xfrm>
            </p:contentPart>
          </mc:Choice>
          <mc:Fallback>
            <p:pic>
              <p:nvPicPr>
                <p:cNvPr id="174302" name="Freihand 174301">
                  <a:extLst>
                    <a:ext uri="{FF2B5EF4-FFF2-40B4-BE49-F238E27FC236}">
                      <a16:creationId xmlns:a16="http://schemas.microsoft.com/office/drawing/2014/main" id="{BE2FE38C-ECF3-4704-9E94-D91F87C09587}"/>
                    </a:ext>
                  </a:extLst>
                </p:cNvPr>
                <p:cNvPicPr/>
                <p:nvPr/>
              </p:nvPicPr>
              <p:blipFill>
                <a:blip r:embed="rId57"/>
                <a:stretch>
                  <a:fillRect/>
                </a:stretch>
              </p:blipFill>
              <p:spPr>
                <a:xfrm>
                  <a:off x="10968037" y="766411"/>
                  <a:ext cx="152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4303" name="Freihand 174302">
                  <a:extLst>
                    <a:ext uri="{FF2B5EF4-FFF2-40B4-BE49-F238E27FC236}">
                      <a16:creationId xmlns:a16="http://schemas.microsoft.com/office/drawing/2014/main" id="{7DFB4FF9-A516-4B02-9F45-F769FF0F43CB}"/>
                    </a:ext>
                  </a:extLst>
                </p14:cNvPr>
                <p14:cNvContentPartPr/>
                <p14:nvPr/>
              </p14:nvContentPartPr>
              <p14:xfrm>
                <a:off x="11113837" y="784411"/>
                <a:ext cx="83520" cy="93960"/>
              </p14:xfrm>
            </p:contentPart>
          </mc:Choice>
          <mc:Fallback>
            <p:pic>
              <p:nvPicPr>
                <p:cNvPr id="174303" name="Freihand 174302">
                  <a:extLst>
                    <a:ext uri="{FF2B5EF4-FFF2-40B4-BE49-F238E27FC236}">
                      <a16:creationId xmlns:a16="http://schemas.microsoft.com/office/drawing/2014/main" id="{7DFB4FF9-A516-4B02-9F45-F769FF0F43CB}"/>
                    </a:ext>
                  </a:extLst>
                </p:cNvPr>
                <p:cNvPicPr/>
                <p:nvPr/>
              </p:nvPicPr>
              <p:blipFill>
                <a:blip r:embed="rId59"/>
                <a:stretch>
                  <a:fillRect/>
                </a:stretch>
              </p:blipFill>
              <p:spPr>
                <a:xfrm>
                  <a:off x="11109517" y="780091"/>
                  <a:ext cx="92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4304" name="Freihand 174303">
                  <a:extLst>
                    <a:ext uri="{FF2B5EF4-FFF2-40B4-BE49-F238E27FC236}">
                      <a16:creationId xmlns:a16="http://schemas.microsoft.com/office/drawing/2014/main" id="{0AE698EB-8712-4D14-8573-A71987C0CD4D}"/>
                    </a:ext>
                  </a:extLst>
                </p14:cNvPr>
                <p14:cNvContentPartPr/>
                <p14:nvPr/>
              </p14:nvContentPartPr>
              <p14:xfrm>
                <a:off x="11235517" y="797731"/>
                <a:ext cx="73440" cy="65880"/>
              </p14:xfrm>
            </p:contentPart>
          </mc:Choice>
          <mc:Fallback>
            <p:pic>
              <p:nvPicPr>
                <p:cNvPr id="174304" name="Freihand 174303">
                  <a:extLst>
                    <a:ext uri="{FF2B5EF4-FFF2-40B4-BE49-F238E27FC236}">
                      <a16:creationId xmlns:a16="http://schemas.microsoft.com/office/drawing/2014/main" id="{0AE698EB-8712-4D14-8573-A71987C0CD4D}"/>
                    </a:ext>
                  </a:extLst>
                </p:cNvPr>
                <p:cNvPicPr/>
                <p:nvPr/>
              </p:nvPicPr>
              <p:blipFill>
                <a:blip r:embed="rId61"/>
                <a:stretch>
                  <a:fillRect/>
                </a:stretch>
              </p:blipFill>
              <p:spPr>
                <a:xfrm>
                  <a:off x="11231197" y="793411"/>
                  <a:ext cx="82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4305" name="Freihand 174304">
                  <a:extLst>
                    <a:ext uri="{FF2B5EF4-FFF2-40B4-BE49-F238E27FC236}">
                      <a16:creationId xmlns:a16="http://schemas.microsoft.com/office/drawing/2014/main" id="{10867B1B-CAC8-4E8E-921D-AA7F8F59EA72}"/>
                    </a:ext>
                  </a:extLst>
                </p14:cNvPr>
                <p14:cNvContentPartPr/>
                <p14:nvPr/>
              </p14:nvContentPartPr>
              <p14:xfrm>
                <a:off x="11341357" y="790171"/>
                <a:ext cx="106920" cy="75960"/>
              </p14:xfrm>
            </p:contentPart>
          </mc:Choice>
          <mc:Fallback>
            <p:pic>
              <p:nvPicPr>
                <p:cNvPr id="174305" name="Freihand 174304">
                  <a:extLst>
                    <a:ext uri="{FF2B5EF4-FFF2-40B4-BE49-F238E27FC236}">
                      <a16:creationId xmlns:a16="http://schemas.microsoft.com/office/drawing/2014/main" id="{10867B1B-CAC8-4E8E-921D-AA7F8F59EA72}"/>
                    </a:ext>
                  </a:extLst>
                </p:cNvPr>
                <p:cNvPicPr/>
                <p:nvPr/>
              </p:nvPicPr>
              <p:blipFill>
                <a:blip r:embed="rId63"/>
                <a:stretch>
                  <a:fillRect/>
                </a:stretch>
              </p:blipFill>
              <p:spPr>
                <a:xfrm>
                  <a:off x="11337037" y="785851"/>
                  <a:ext cx="115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4306" name="Freihand 174305">
                  <a:extLst>
                    <a:ext uri="{FF2B5EF4-FFF2-40B4-BE49-F238E27FC236}">
                      <a16:creationId xmlns:a16="http://schemas.microsoft.com/office/drawing/2014/main" id="{2C8C7EDE-1432-4D0E-A4C9-0BF59E7C375D}"/>
                    </a:ext>
                  </a:extLst>
                </p14:cNvPr>
                <p14:cNvContentPartPr/>
                <p14:nvPr/>
              </p14:nvContentPartPr>
              <p14:xfrm>
                <a:off x="11478877" y="795571"/>
                <a:ext cx="106560" cy="47880"/>
              </p14:xfrm>
            </p:contentPart>
          </mc:Choice>
          <mc:Fallback>
            <p:pic>
              <p:nvPicPr>
                <p:cNvPr id="174306" name="Freihand 174305">
                  <a:extLst>
                    <a:ext uri="{FF2B5EF4-FFF2-40B4-BE49-F238E27FC236}">
                      <a16:creationId xmlns:a16="http://schemas.microsoft.com/office/drawing/2014/main" id="{2C8C7EDE-1432-4D0E-A4C9-0BF59E7C375D}"/>
                    </a:ext>
                  </a:extLst>
                </p:cNvPr>
                <p:cNvPicPr/>
                <p:nvPr/>
              </p:nvPicPr>
              <p:blipFill>
                <a:blip r:embed="rId65"/>
                <a:stretch>
                  <a:fillRect/>
                </a:stretch>
              </p:blipFill>
              <p:spPr>
                <a:xfrm>
                  <a:off x="11474557" y="791251"/>
                  <a:ext cx="115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307" name="Freihand 174306">
                  <a:extLst>
                    <a:ext uri="{FF2B5EF4-FFF2-40B4-BE49-F238E27FC236}">
                      <a16:creationId xmlns:a16="http://schemas.microsoft.com/office/drawing/2014/main" id="{5571F7C9-BCCD-4616-A7C5-FD89ACB91A68}"/>
                    </a:ext>
                  </a:extLst>
                </p14:cNvPr>
                <p14:cNvContentPartPr/>
                <p14:nvPr/>
              </p14:nvContentPartPr>
              <p14:xfrm>
                <a:off x="11639437" y="779371"/>
                <a:ext cx="49680" cy="71640"/>
              </p14:xfrm>
            </p:contentPart>
          </mc:Choice>
          <mc:Fallback>
            <p:pic>
              <p:nvPicPr>
                <p:cNvPr id="174307" name="Freihand 174306">
                  <a:extLst>
                    <a:ext uri="{FF2B5EF4-FFF2-40B4-BE49-F238E27FC236}">
                      <a16:creationId xmlns:a16="http://schemas.microsoft.com/office/drawing/2014/main" id="{5571F7C9-BCCD-4616-A7C5-FD89ACB91A68}"/>
                    </a:ext>
                  </a:extLst>
                </p:cNvPr>
                <p:cNvPicPr/>
                <p:nvPr/>
              </p:nvPicPr>
              <p:blipFill>
                <a:blip r:embed="rId67"/>
                <a:stretch>
                  <a:fillRect/>
                </a:stretch>
              </p:blipFill>
              <p:spPr>
                <a:xfrm>
                  <a:off x="11635117" y="775051"/>
                  <a:ext cx="58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74308" name="Freihand 174307">
                  <a:extLst>
                    <a:ext uri="{FF2B5EF4-FFF2-40B4-BE49-F238E27FC236}">
                      <a16:creationId xmlns:a16="http://schemas.microsoft.com/office/drawing/2014/main" id="{15CBD08A-4999-4CBD-AE57-39F0EAE7F757}"/>
                    </a:ext>
                  </a:extLst>
                </p14:cNvPr>
                <p14:cNvContentPartPr/>
                <p14:nvPr/>
              </p14:nvContentPartPr>
              <p14:xfrm>
                <a:off x="11747437" y="790171"/>
                <a:ext cx="141840" cy="28800"/>
              </p14:xfrm>
            </p:contentPart>
          </mc:Choice>
          <mc:Fallback>
            <p:pic>
              <p:nvPicPr>
                <p:cNvPr id="174308" name="Freihand 174307">
                  <a:extLst>
                    <a:ext uri="{FF2B5EF4-FFF2-40B4-BE49-F238E27FC236}">
                      <a16:creationId xmlns:a16="http://schemas.microsoft.com/office/drawing/2014/main" id="{15CBD08A-4999-4CBD-AE57-39F0EAE7F757}"/>
                    </a:ext>
                  </a:extLst>
                </p:cNvPr>
                <p:cNvPicPr/>
                <p:nvPr/>
              </p:nvPicPr>
              <p:blipFill>
                <a:blip r:embed="rId69"/>
                <a:stretch>
                  <a:fillRect/>
                </a:stretch>
              </p:blipFill>
              <p:spPr>
                <a:xfrm>
                  <a:off x="11743117" y="785851"/>
                  <a:ext cx="150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4309" name="Freihand 174308">
                  <a:extLst>
                    <a:ext uri="{FF2B5EF4-FFF2-40B4-BE49-F238E27FC236}">
                      <a16:creationId xmlns:a16="http://schemas.microsoft.com/office/drawing/2014/main" id="{199800D7-3174-4771-8A4D-00FF2061D419}"/>
                    </a:ext>
                  </a:extLst>
                </p14:cNvPr>
                <p14:cNvContentPartPr/>
                <p14:nvPr/>
              </p14:nvContentPartPr>
              <p14:xfrm>
                <a:off x="11888197" y="780451"/>
                <a:ext cx="360" cy="360"/>
              </p14:xfrm>
            </p:contentPart>
          </mc:Choice>
          <mc:Fallback>
            <p:pic>
              <p:nvPicPr>
                <p:cNvPr id="174309" name="Freihand 174308">
                  <a:extLst>
                    <a:ext uri="{FF2B5EF4-FFF2-40B4-BE49-F238E27FC236}">
                      <a16:creationId xmlns:a16="http://schemas.microsoft.com/office/drawing/2014/main" id="{199800D7-3174-4771-8A4D-00FF2061D419}"/>
                    </a:ext>
                  </a:extLst>
                </p:cNvPr>
                <p:cNvPicPr/>
                <p:nvPr/>
              </p:nvPicPr>
              <p:blipFill>
                <a:blip r:embed="rId5"/>
                <a:stretch>
                  <a:fillRect/>
                </a:stretch>
              </p:blipFill>
              <p:spPr>
                <a:xfrm>
                  <a:off x="11883877" y="776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310" name="Freihand 174309">
                  <a:extLst>
                    <a:ext uri="{FF2B5EF4-FFF2-40B4-BE49-F238E27FC236}">
                      <a16:creationId xmlns:a16="http://schemas.microsoft.com/office/drawing/2014/main" id="{85CAA322-C1D6-451A-AFA6-2348B173908E}"/>
                    </a:ext>
                  </a:extLst>
                </p14:cNvPr>
                <p14:cNvContentPartPr/>
                <p14:nvPr/>
              </p14:nvContentPartPr>
              <p14:xfrm>
                <a:off x="11872717" y="773251"/>
                <a:ext cx="86400" cy="158400"/>
              </p14:xfrm>
            </p:contentPart>
          </mc:Choice>
          <mc:Fallback>
            <p:pic>
              <p:nvPicPr>
                <p:cNvPr id="174310" name="Freihand 174309">
                  <a:extLst>
                    <a:ext uri="{FF2B5EF4-FFF2-40B4-BE49-F238E27FC236}">
                      <a16:creationId xmlns:a16="http://schemas.microsoft.com/office/drawing/2014/main" id="{85CAA322-C1D6-451A-AFA6-2348B173908E}"/>
                    </a:ext>
                  </a:extLst>
                </p:cNvPr>
                <p:cNvPicPr/>
                <p:nvPr/>
              </p:nvPicPr>
              <p:blipFill>
                <a:blip r:embed="rId72"/>
                <a:stretch>
                  <a:fillRect/>
                </a:stretch>
              </p:blipFill>
              <p:spPr>
                <a:xfrm>
                  <a:off x="11868397" y="768931"/>
                  <a:ext cx="95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311" name="Freihand 174310">
                  <a:extLst>
                    <a:ext uri="{FF2B5EF4-FFF2-40B4-BE49-F238E27FC236}">
                      <a16:creationId xmlns:a16="http://schemas.microsoft.com/office/drawing/2014/main" id="{528CD59A-AEED-4F85-82F4-A95F0904F8B4}"/>
                    </a:ext>
                  </a:extLst>
                </p14:cNvPr>
                <p14:cNvContentPartPr/>
                <p14:nvPr/>
              </p14:nvContentPartPr>
              <p14:xfrm>
                <a:off x="11238757" y="975211"/>
                <a:ext cx="227520" cy="161640"/>
              </p14:xfrm>
            </p:contentPart>
          </mc:Choice>
          <mc:Fallback>
            <p:pic>
              <p:nvPicPr>
                <p:cNvPr id="174311" name="Freihand 174310">
                  <a:extLst>
                    <a:ext uri="{FF2B5EF4-FFF2-40B4-BE49-F238E27FC236}">
                      <a16:creationId xmlns:a16="http://schemas.microsoft.com/office/drawing/2014/main" id="{528CD59A-AEED-4F85-82F4-A95F0904F8B4}"/>
                    </a:ext>
                  </a:extLst>
                </p:cNvPr>
                <p:cNvPicPr/>
                <p:nvPr/>
              </p:nvPicPr>
              <p:blipFill>
                <a:blip r:embed="rId74"/>
                <a:stretch>
                  <a:fillRect/>
                </a:stretch>
              </p:blipFill>
              <p:spPr>
                <a:xfrm>
                  <a:off x="11234437" y="970891"/>
                  <a:ext cx="236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312" name="Freihand 174311">
                  <a:extLst>
                    <a:ext uri="{FF2B5EF4-FFF2-40B4-BE49-F238E27FC236}">
                      <a16:creationId xmlns:a16="http://schemas.microsoft.com/office/drawing/2014/main" id="{D0F9F244-5E18-4024-B19B-620A348D1431}"/>
                    </a:ext>
                  </a:extLst>
                </p14:cNvPr>
                <p14:cNvContentPartPr/>
                <p14:nvPr/>
              </p14:nvContentPartPr>
              <p14:xfrm>
                <a:off x="11478157" y="1018771"/>
                <a:ext cx="64800" cy="25560"/>
              </p14:xfrm>
            </p:contentPart>
          </mc:Choice>
          <mc:Fallback>
            <p:pic>
              <p:nvPicPr>
                <p:cNvPr id="174312" name="Freihand 174311">
                  <a:extLst>
                    <a:ext uri="{FF2B5EF4-FFF2-40B4-BE49-F238E27FC236}">
                      <a16:creationId xmlns:a16="http://schemas.microsoft.com/office/drawing/2014/main" id="{D0F9F244-5E18-4024-B19B-620A348D1431}"/>
                    </a:ext>
                  </a:extLst>
                </p:cNvPr>
                <p:cNvPicPr/>
                <p:nvPr/>
              </p:nvPicPr>
              <p:blipFill>
                <a:blip r:embed="rId76"/>
                <a:stretch>
                  <a:fillRect/>
                </a:stretch>
              </p:blipFill>
              <p:spPr>
                <a:xfrm>
                  <a:off x="11473837" y="1014451"/>
                  <a:ext cx="73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314" name="Freihand 174313">
                  <a:extLst>
                    <a:ext uri="{FF2B5EF4-FFF2-40B4-BE49-F238E27FC236}">
                      <a16:creationId xmlns:a16="http://schemas.microsoft.com/office/drawing/2014/main" id="{A0438FBE-EFB6-477F-BEF4-A63912A201D0}"/>
                    </a:ext>
                  </a:extLst>
                </p14:cNvPr>
                <p14:cNvContentPartPr/>
                <p14:nvPr/>
              </p14:nvContentPartPr>
              <p14:xfrm>
                <a:off x="11557357" y="965131"/>
                <a:ext cx="126000" cy="90000"/>
              </p14:xfrm>
            </p:contentPart>
          </mc:Choice>
          <mc:Fallback>
            <p:pic>
              <p:nvPicPr>
                <p:cNvPr id="174314" name="Freihand 174313">
                  <a:extLst>
                    <a:ext uri="{FF2B5EF4-FFF2-40B4-BE49-F238E27FC236}">
                      <a16:creationId xmlns:a16="http://schemas.microsoft.com/office/drawing/2014/main" id="{A0438FBE-EFB6-477F-BEF4-A63912A201D0}"/>
                    </a:ext>
                  </a:extLst>
                </p:cNvPr>
                <p:cNvPicPr/>
                <p:nvPr/>
              </p:nvPicPr>
              <p:blipFill>
                <a:blip r:embed="rId78"/>
                <a:stretch>
                  <a:fillRect/>
                </a:stretch>
              </p:blipFill>
              <p:spPr>
                <a:xfrm>
                  <a:off x="11553037" y="960811"/>
                  <a:ext cx="134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315" name="Freihand 174314">
                  <a:extLst>
                    <a:ext uri="{FF2B5EF4-FFF2-40B4-BE49-F238E27FC236}">
                      <a16:creationId xmlns:a16="http://schemas.microsoft.com/office/drawing/2014/main" id="{BF387566-9DC4-4B2E-B1B5-104B150D2180}"/>
                    </a:ext>
                  </a:extLst>
                </p14:cNvPr>
                <p14:cNvContentPartPr/>
                <p14:nvPr/>
              </p14:nvContentPartPr>
              <p14:xfrm>
                <a:off x="11680117" y="968731"/>
                <a:ext cx="19800" cy="44280"/>
              </p14:xfrm>
            </p:contentPart>
          </mc:Choice>
          <mc:Fallback>
            <p:pic>
              <p:nvPicPr>
                <p:cNvPr id="174315" name="Freihand 174314">
                  <a:extLst>
                    <a:ext uri="{FF2B5EF4-FFF2-40B4-BE49-F238E27FC236}">
                      <a16:creationId xmlns:a16="http://schemas.microsoft.com/office/drawing/2014/main" id="{BF387566-9DC4-4B2E-B1B5-104B150D2180}"/>
                    </a:ext>
                  </a:extLst>
                </p:cNvPr>
                <p:cNvPicPr/>
                <p:nvPr/>
              </p:nvPicPr>
              <p:blipFill>
                <a:blip r:embed="rId80"/>
                <a:stretch>
                  <a:fillRect/>
                </a:stretch>
              </p:blipFill>
              <p:spPr>
                <a:xfrm>
                  <a:off x="11675797" y="964411"/>
                  <a:ext cx="284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316" name="Freihand 174315">
                  <a:extLst>
                    <a:ext uri="{FF2B5EF4-FFF2-40B4-BE49-F238E27FC236}">
                      <a16:creationId xmlns:a16="http://schemas.microsoft.com/office/drawing/2014/main" id="{677E50C3-C871-48B4-BA9B-DCD159509BF6}"/>
                    </a:ext>
                  </a:extLst>
                </p14:cNvPr>
                <p14:cNvContentPartPr/>
                <p14:nvPr/>
              </p14:nvContentPartPr>
              <p14:xfrm>
                <a:off x="11702077" y="1004011"/>
                <a:ext cx="148320" cy="43560"/>
              </p14:xfrm>
            </p:contentPart>
          </mc:Choice>
          <mc:Fallback>
            <p:pic>
              <p:nvPicPr>
                <p:cNvPr id="174316" name="Freihand 174315">
                  <a:extLst>
                    <a:ext uri="{FF2B5EF4-FFF2-40B4-BE49-F238E27FC236}">
                      <a16:creationId xmlns:a16="http://schemas.microsoft.com/office/drawing/2014/main" id="{677E50C3-C871-48B4-BA9B-DCD159509BF6}"/>
                    </a:ext>
                  </a:extLst>
                </p:cNvPr>
                <p:cNvPicPr/>
                <p:nvPr/>
              </p:nvPicPr>
              <p:blipFill>
                <a:blip r:embed="rId82"/>
                <a:stretch>
                  <a:fillRect/>
                </a:stretch>
              </p:blipFill>
              <p:spPr>
                <a:xfrm>
                  <a:off x="11697757" y="999691"/>
                  <a:ext cx="156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4318" name="Freihand 174317">
                  <a:extLst>
                    <a:ext uri="{FF2B5EF4-FFF2-40B4-BE49-F238E27FC236}">
                      <a16:creationId xmlns:a16="http://schemas.microsoft.com/office/drawing/2014/main" id="{7E23E40D-9B03-4BA7-8DE7-9CD31AEDB06F}"/>
                    </a:ext>
                  </a:extLst>
                </p14:cNvPr>
                <p14:cNvContentPartPr/>
                <p14:nvPr/>
              </p14:nvContentPartPr>
              <p14:xfrm>
                <a:off x="11115997" y="1160251"/>
                <a:ext cx="762840" cy="41400"/>
              </p14:xfrm>
            </p:contentPart>
          </mc:Choice>
          <mc:Fallback>
            <p:pic>
              <p:nvPicPr>
                <p:cNvPr id="174318" name="Freihand 174317">
                  <a:extLst>
                    <a:ext uri="{FF2B5EF4-FFF2-40B4-BE49-F238E27FC236}">
                      <a16:creationId xmlns:a16="http://schemas.microsoft.com/office/drawing/2014/main" id="{7E23E40D-9B03-4BA7-8DE7-9CD31AEDB06F}"/>
                    </a:ext>
                  </a:extLst>
                </p:cNvPr>
                <p:cNvPicPr/>
                <p:nvPr/>
              </p:nvPicPr>
              <p:blipFill>
                <a:blip r:embed="rId84"/>
                <a:stretch>
                  <a:fillRect/>
                </a:stretch>
              </p:blipFill>
              <p:spPr>
                <a:xfrm>
                  <a:off x="11111677" y="1155931"/>
                  <a:ext cx="77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274" name="Freihand 174273">
                  <a:extLst>
                    <a:ext uri="{FF2B5EF4-FFF2-40B4-BE49-F238E27FC236}">
                      <a16:creationId xmlns:a16="http://schemas.microsoft.com/office/drawing/2014/main" id="{BA27469A-B37A-46C4-8E3D-4A2FD66F6C75}"/>
                    </a:ext>
                  </a:extLst>
                </p14:cNvPr>
                <p14:cNvContentPartPr/>
                <p14:nvPr/>
              </p14:nvContentPartPr>
              <p14:xfrm>
                <a:off x="10506877" y="89251"/>
                <a:ext cx="100440" cy="209880"/>
              </p14:xfrm>
            </p:contentPart>
          </mc:Choice>
          <mc:Fallback>
            <p:pic>
              <p:nvPicPr>
                <p:cNvPr id="174274" name="Freihand 174273">
                  <a:extLst>
                    <a:ext uri="{FF2B5EF4-FFF2-40B4-BE49-F238E27FC236}">
                      <a16:creationId xmlns:a16="http://schemas.microsoft.com/office/drawing/2014/main" id="{BA27469A-B37A-46C4-8E3D-4A2FD66F6C75}"/>
                    </a:ext>
                  </a:extLst>
                </p:cNvPr>
                <p:cNvPicPr/>
                <p:nvPr/>
              </p:nvPicPr>
              <p:blipFill>
                <a:blip r:embed="rId86"/>
                <a:stretch>
                  <a:fillRect/>
                </a:stretch>
              </p:blipFill>
              <p:spPr>
                <a:xfrm>
                  <a:off x="10502557" y="84931"/>
                  <a:ext cx="109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275" name="Freihand 174274">
                  <a:extLst>
                    <a:ext uri="{FF2B5EF4-FFF2-40B4-BE49-F238E27FC236}">
                      <a16:creationId xmlns:a16="http://schemas.microsoft.com/office/drawing/2014/main" id="{49B338FE-F586-4B63-9678-49F487409503}"/>
                    </a:ext>
                  </a:extLst>
                </p14:cNvPr>
                <p14:cNvContentPartPr/>
                <p14:nvPr/>
              </p14:nvContentPartPr>
              <p14:xfrm>
                <a:off x="10666357" y="33091"/>
                <a:ext cx="17280" cy="95040"/>
              </p14:xfrm>
            </p:contentPart>
          </mc:Choice>
          <mc:Fallback>
            <p:pic>
              <p:nvPicPr>
                <p:cNvPr id="174275" name="Freihand 174274">
                  <a:extLst>
                    <a:ext uri="{FF2B5EF4-FFF2-40B4-BE49-F238E27FC236}">
                      <a16:creationId xmlns:a16="http://schemas.microsoft.com/office/drawing/2014/main" id="{49B338FE-F586-4B63-9678-49F487409503}"/>
                    </a:ext>
                  </a:extLst>
                </p:cNvPr>
                <p:cNvPicPr/>
                <p:nvPr/>
              </p:nvPicPr>
              <p:blipFill>
                <a:blip r:embed="rId88"/>
                <a:stretch>
                  <a:fillRect/>
                </a:stretch>
              </p:blipFill>
              <p:spPr>
                <a:xfrm>
                  <a:off x="10662037" y="28771"/>
                  <a:ext cx="2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276" name="Freihand 174275">
                  <a:extLst>
                    <a:ext uri="{FF2B5EF4-FFF2-40B4-BE49-F238E27FC236}">
                      <a16:creationId xmlns:a16="http://schemas.microsoft.com/office/drawing/2014/main" id="{212C2BF8-A388-46CE-AFAC-AA458B9173ED}"/>
                    </a:ext>
                  </a:extLst>
                </p14:cNvPr>
                <p14:cNvContentPartPr/>
                <p14:nvPr/>
              </p14:nvContentPartPr>
              <p14:xfrm>
                <a:off x="10692997" y="88171"/>
                <a:ext cx="59400" cy="169200"/>
              </p14:xfrm>
            </p:contentPart>
          </mc:Choice>
          <mc:Fallback>
            <p:pic>
              <p:nvPicPr>
                <p:cNvPr id="174276" name="Freihand 174275">
                  <a:extLst>
                    <a:ext uri="{FF2B5EF4-FFF2-40B4-BE49-F238E27FC236}">
                      <a16:creationId xmlns:a16="http://schemas.microsoft.com/office/drawing/2014/main" id="{212C2BF8-A388-46CE-AFAC-AA458B9173ED}"/>
                    </a:ext>
                  </a:extLst>
                </p:cNvPr>
                <p:cNvPicPr/>
                <p:nvPr/>
              </p:nvPicPr>
              <p:blipFill>
                <a:blip r:embed="rId90"/>
                <a:stretch>
                  <a:fillRect/>
                </a:stretch>
              </p:blipFill>
              <p:spPr>
                <a:xfrm>
                  <a:off x="10688677" y="83851"/>
                  <a:ext cx="68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278" name="Freihand 174277">
                  <a:extLst>
                    <a:ext uri="{FF2B5EF4-FFF2-40B4-BE49-F238E27FC236}">
                      <a16:creationId xmlns:a16="http://schemas.microsoft.com/office/drawing/2014/main" id="{48753C72-B5F3-4112-A5F9-1919D515CBBD}"/>
                    </a:ext>
                  </a:extLst>
                </p14:cNvPr>
                <p14:cNvContentPartPr/>
                <p14:nvPr/>
              </p14:nvContentPartPr>
              <p14:xfrm>
                <a:off x="10770037" y="150451"/>
                <a:ext cx="66960" cy="129240"/>
              </p14:xfrm>
            </p:contentPart>
          </mc:Choice>
          <mc:Fallback>
            <p:pic>
              <p:nvPicPr>
                <p:cNvPr id="174278" name="Freihand 174277">
                  <a:extLst>
                    <a:ext uri="{FF2B5EF4-FFF2-40B4-BE49-F238E27FC236}">
                      <a16:creationId xmlns:a16="http://schemas.microsoft.com/office/drawing/2014/main" id="{48753C72-B5F3-4112-A5F9-1919D515CBBD}"/>
                    </a:ext>
                  </a:extLst>
                </p:cNvPr>
                <p:cNvPicPr/>
                <p:nvPr/>
              </p:nvPicPr>
              <p:blipFill>
                <a:blip r:embed="rId92"/>
                <a:stretch>
                  <a:fillRect/>
                </a:stretch>
              </p:blipFill>
              <p:spPr>
                <a:xfrm>
                  <a:off x="10765717" y="146131"/>
                  <a:ext cx="75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279" name="Freihand 174278">
                  <a:extLst>
                    <a:ext uri="{FF2B5EF4-FFF2-40B4-BE49-F238E27FC236}">
                      <a16:creationId xmlns:a16="http://schemas.microsoft.com/office/drawing/2014/main" id="{7412A6F3-D0A5-49CE-B719-BB82D0A8E93B}"/>
                    </a:ext>
                  </a:extLst>
                </p14:cNvPr>
                <p14:cNvContentPartPr/>
                <p14:nvPr/>
              </p14:nvContentPartPr>
              <p14:xfrm>
                <a:off x="10774717" y="96091"/>
                <a:ext cx="140400" cy="246240"/>
              </p14:xfrm>
            </p:contentPart>
          </mc:Choice>
          <mc:Fallback>
            <p:pic>
              <p:nvPicPr>
                <p:cNvPr id="174279" name="Freihand 174278">
                  <a:extLst>
                    <a:ext uri="{FF2B5EF4-FFF2-40B4-BE49-F238E27FC236}">
                      <a16:creationId xmlns:a16="http://schemas.microsoft.com/office/drawing/2014/main" id="{7412A6F3-D0A5-49CE-B719-BB82D0A8E93B}"/>
                    </a:ext>
                  </a:extLst>
                </p:cNvPr>
                <p:cNvPicPr/>
                <p:nvPr/>
              </p:nvPicPr>
              <p:blipFill>
                <a:blip r:embed="rId94"/>
                <a:stretch>
                  <a:fillRect/>
                </a:stretch>
              </p:blipFill>
              <p:spPr>
                <a:xfrm>
                  <a:off x="10770397" y="91771"/>
                  <a:ext cx="149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281" name="Freihand 174280">
                  <a:extLst>
                    <a:ext uri="{FF2B5EF4-FFF2-40B4-BE49-F238E27FC236}">
                      <a16:creationId xmlns:a16="http://schemas.microsoft.com/office/drawing/2014/main" id="{EF59FF0B-BF02-45BE-9FC9-94F05A51E16D}"/>
                    </a:ext>
                  </a:extLst>
                </p14:cNvPr>
                <p14:cNvContentPartPr/>
                <p14:nvPr/>
              </p14:nvContentPartPr>
              <p14:xfrm>
                <a:off x="10994677" y="223171"/>
                <a:ext cx="82800" cy="6480"/>
              </p14:xfrm>
            </p:contentPart>
          </mc:Choice>
          <mc:Fallback>
            <p:pic>
              <p:nvPicPr>
                <p:cNvPr id="174281" name="Freihand 174280">
                  <a:extLst>
                    <a:ext uri="{FF2B5EF4-FFF2-40B4-BE49-F238E27FC236}">
                      <a16:creationId xmlns:a16="http://schemas.microsoft.com/office/drawing/2014/main" id="{EF59FF0B-BF02-45BE-9FC9-94F05A51E16D}"/>
                    </a:ext>
                  </a:extLst>
                </p:cNvPr>
                <p:cNvPicPr/>
                <p:nvPr/>
              </p:nvPicPr>
              <p:blipFill>
                <a:blip r:embed="rId96"/>
                <a:stretch>
                  <a:fillRect/>
                </a:stretch>
              </p:blipFill>
              <p:spPr>
                <a:xfrm>
                  <a:off x="10990357" y="218851"/>
                  <a:ext cx="91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282" name="Freihand 174281">
                  <a:extLst>
                    <a:ext uri="{FF2B5EF4-FFF2-40B4-BE49-F238E27FC236}">
                      <a16:creationId xmlns:a16="http://schemas.microsoft.com/office/drawing/2014/main" id="{B649028B-FE89-4575-AC7B-281306848DE3}"/>
                    </a:ext>
                  </a:extLst>
                </p14:cNvPr>
                <p14:cNvContentPartPr/>
                <p14:nvPr/>
              </p14:nvContentPartPr>
              <p14:xfrm>
                <a:off x="10977757" y="245851"/>
                <a:ext cx="93240" cy="5040"/>
              </p14:xfrm>
            </p:contentPart>
          </mc:Choice>
          <mc:Fallback>
            <p:pic>
              <p:nvPicPr>
                <p:cNvPr id="174282" name="Freihand 174281">
                  <a:extLst>
                    <a:ext uri="{FF2B5EF4-FFF2-40B4-BE49-F238E27FC236}">
                      <a16:creationId xmlns:a16="http://schemas.microsoft.com/office/drawing/2014/main" id="{B649028B-FE89-4575-AC7B-281306848DE3}"/>
                    </a:ext>
                  </a:extLst>
                </p:cNvPr>
                <p:cNvPicPr/>
                <p:nvPr/>
              </p:nvPicPr>
              <p:blipFill>
                <a:blip r:embed="rId98"/>
                <a:stretch>
                  <a:fillRect/>
                </a:stretch>
              </p:blipFill>
              <p:spPr>
                <a:xfrm>
                  <a:off x="10973437" y="241531"/>
                  <a:ext cx="101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283" name="Freihand 174282">
                  <a:extLst>
                    <a:ext uri="{FF2B5EF4-FFF2-40B4-BE49-F238E27FC236}">
                      <a16:creationId xmlns:a16="http://schemas.microsoft.com/office/drawing/2014/main" id="{765EFFD2-6CB8-4850-A74A-45B0D199DA93}"/>
                    </a:ext>
                  </a:extLst>
                </p14:cNvPr>
                <p14:cNvContentPartPr/>
                <p14:nvPr/>
              </p14:nvContentPartPr>
              <p14:xfrm>
                <a:off x="11167117" y="235771"/>
                <a:ext cx="80280" cy="4680"/>
              </p14:xfrm>
            </p:contentPart>
          </mc:Choice>
          <mc:Fallback>
            <p:pic>
              <p:nvPicPr>
                <p:cNvPr id="174283" name="Freihand 174282">
                  <a:extLst>
                    <a:ext uri="{FF2B5EF4-FFF2-40B4-BE49-F238E27FC236}">
                      <a16:creationId xmlns:a16="http://schemas.microsoft.com/office/drawing/2014/main" id="{765EFFD2-6CB8-4850-A74A-45B0D199DA93}"/>
                    </a:ext>
                  </a:extLst>
                </p:cNvPr>
                <p:cNvPicPr/>
                <p:nvPr/>
              </p:nvPicPr>
              <p:blipFill>
                <a:blip r:embed="rId100"/>
                <a:stretch>
                  <a:fillRect/>
                </a:stretch>
              </p:blipFill>
              <p:spPr>
                <a:xfrm>
                  <a:off x="11162797" y="231451"/>
                  <a:ext cx="88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285" name="Freihand 174284">
                  <a:extLst>
                    <a:ext uri="{FF2B5EF4-FFF2-40B4-BE49-F238E27FC236}">
                      <a16:creationId xmlns:a16="http://schemas.microsoft.com/office/drawing/2014/main" id="{31547FEC-AD86-48E3-BF14-6F84ACCC03A3}"/>
                    </a:ext>
                  </a:extLst>
                </p14:cNvPr>
                <p14:cNvContentPartPr/>
                <p14:nvPr/>
              </p14:nvContentPartPr>
              <p14:xfrm>
                <a:off x="11427757" y="119851"/>
                <a:ext cx="89280" cy="84600"/>
              </p14:xfrm>
            </p:contentPart>
          </mc:Choice>
          <mc:Fallback>
            <p:pic>
              <p:nvPicPr>
                <p:cNvPr id="174285" name="Freihand 174284">
                  <a:extLst>
                    <a:ext uri="{FF2B5EF4-FFF2-40B4-BE49-F238E27FC236}">
                      <a16:creationId xmlns:a16="http://schemas.microsoft.com/office/drawing/2014/main" id="{31547FEC-AD86-48E3-BF14-6F84ACCC03A3}"/>
                    </a:ext>
                  </a:extLst>
                </p:cNvPr>
                <p:cNvPicPr/>
                <p:nvPr/>
              </p:nvPicPr>
              <p:blipFill>
                <a:blip r:embed="rId102"/>
                <a:stretch>
                  <a:fillRect/>
                </a:stretch>
              </p:blipFill>
              <p:spPr>
                <a:xfrm>
                  <a:off x="11423437" y="115531"/>
                  <a:ext cx="97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286" name="Freihand 174285">
                  <a:extLst>
                    <a:ext uri="{FF2B5EF4-FFF2-40B4-BE49-F238E27FC236}">
                      <a16:creationId xmlns:a16="http://schemas.microsoft.com/office/drawing/2014/main" id="{6EE9E003-4AE7-47A2-87E5-7B5D639FB174}"/>
                    </a:ext>
                  </a:extLst>
                </p14:cNvPr>
                <p14:cNvContentPartPr/>
                <p14:nvPr/>
              </p14:nvContentPartPr>
              <p14:xfrm>
                <a:off x="11434957" y="100411"/>
                <a:ext cx="115920" cy="7920"/>
              </p14:xfrm>
            </p:contentPart>
          </mc:Choice>
          <mc:Fallback>
            <p:pic>
              <p:nvPicPr>
                <p:cNvPr id="174286" name="Freihand 174285">
                  <a:extLst>
                    <a:ext uri="{FF2B5EF4-FFF2-40B4-BE49-F238E27FC236}">
                      <a16:creationId xmlns:a16="http://schemas.microsoft.com/office/drawing/2014/main" id="{6EE9E003-4AE7-47A2-87E5-7B5D639FB174}"/>
                    </a:ext>
                  </a:extLst>
                </p:cNvPr>
                <p:cNvPicPr/>
                <p:nvPr/>
              </p:nvPicPr>
              <p:blipFill>
                <a:blip r:embed="rId104"/>
                <a:stretch>
                  <a:fillRect/>
                </a:stretch>
              </p:blipFill>
              <p:spPr>
                <a:xfrm>
                  <a:off x="11430637" y="96091"/>
                  <a:ext cx="12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287" name="Freihand 174286">
                  <a:extLst>
                    <a:ext uri="{FF2B5EF4-FFF2-40B4-BE49-F238E27FC236}">
                      <a16:creationId xmlns:a16="http://schemas.microsoft.com/office/drawing/2014/main" id="{967CBA5E-9FD7-4CAE-8983-95583DBFC2E7}"/>
                    </a:ext>
                  </a:extLst>
                </p14:cNvPr>
                <p14:cNvContentPartPr/>
                <p14:nvPr/>
              </p14:nvContentPartPr>
              <p14:xfrm>
                <a:off x="11359717" y="231091"/>
                <a:ext cx="232560" cy="7920"/>
              </p14:xfrm>
            </p:contentPart>
          </mc:Choice>
          <mc:Fallback>
            <p:pic>
              <p:nvPicPr>
                <p:cNvPr id="174287" name="Freihand 174286">
                  <a:extLst>
                    <a:ext uri="{FF2B5EF4-FFF2-40B4-BE49-F238E27FC236}">
                      <a16:creationId xmlns:a16="http://schemas.microsoft.com/office/drawing/2014/main" id="{967CBA5E-9FD7-4CAE-8983-95583DBFC2E7}"/>
                    </a:ext>
                  </a:extLst>
                </p:cNvPr>
                <p:cNvPicPr/>
                <p:nvPr/>
              </p:nvPicPr>
              <p:blipFill>
                <a:blip r:embed="rId106"/>
                <a:stretch>
                  <a:fillRect/>
                </a:stretch>
              </p:blipFill>
              <p:spPr>
                <a:xfrm>
                  <a:off x="11355397" y="226771"/>
                  <a:ext cx="241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288" name="Freihand 174287">
                  <a:extLst>
                    <a:ext uri="{FF2B5EF4-FFF2-40B4-BE49-F238E27FC236}">
                      <a16:creationId xmlns:a16="http://schemas.microsoft.com/office/drawing/2014/main" id="{3A91A5A7-9113-4A2E-9EBC-D8D520C3256B}"/>
                    </a:ext>
                  </a:extLst>
                </p14:cNvPr>
                <p14:cNvContentPartPr/>
                <p14:nvPr/>
              </p14:nvContentPartPr>
              <p14:xfrm>
                <a:off x="11406517" y="296251"/>
                <a:ext cx="111960" cy="141480"/>
              </p14:xfrm>
            </p:contentPart>
          </mc:Choice>
          <mc:Fallback>
            <p:pic>
              <p:nvPicPr>
                <p:cNvPr id="174288" name="Freihand 174287">
                  <a:extLst>
                    <a:ext uri="{FF2B5EF4-FFF2-40B4-BE49-F238E27FC236}">
                      <a16:creationId xmlns:a16="http://schemas.microsoft.com/office/drawing/2014/main" id="{3A91A5A7-9113-4A2E-9EBC-D8D520C3256B}"/>
                    </a:ext>
                  </a:extLst>
                </p:cNvPr>
                <p:cNvPicPr/>
                <p:nvPr/>
              </p:nvPicPr>
              <p:blipFill>
                <a:blip r:embed="rId108"/>
                <a:stretch>
                  <a:fillRect/>
                </a:stretch>
              </p:blipFill>
              <p:spPr>
                <a:xfrm>
                  <a:off x="11402197" y="291931"/>
                  <a:ext cx="120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289" name="Freihand 174288">
                  <a:extLst>
                    <a:ext uri="{FF2B5EF4-FFF2-40B4-BE49-F238E27FC236}">
                      <a16:creationId xmlns:a16="http://schemas.microsoft.com/office/drawing/2014/main" id="{DA963E9F-1DBC-4B49-910F-2873B95A7D8F}"/>
                    </a:ext>
                  </a:extLst>
                </p14:cNvPr>
                <p14:cNvContentPartPr/>
                <p14:nvPr/>
              </p14:nvContentPartPr>
              <p14:xfrm>
                <a:off x="11535037" y="261691"/>
                <a:ext cx="115920" cy="69840"/>
              </p14:xfrm>
            </p:contentPart>
          </mc:Choice>
          <mc:Fallback>
            <p:pic>
              <p:nvPicPr>
                <p:cNvPr id="174289" name="Freihand 174288">
                  <a:extLst>
                    <a:ext uri="{FF2B5EF4-FFF2-40B4-BE49-F238E27FC236}">
                      <a16:creationId xmlns:a16="http://schemas.microsoft.com/office/drawing/2014/main" id="{DA963E9F-1DBC-4B49-910F-2873B95A7D8F}"/>
                    </a:ext>
                  </a:extLst>
                </p:cNvPr>
                <p:cNvPicPr/>
                <p:nvPr/>
              </p:nvPicPr>
              <p:blipFill>
                <a:blip r:embed="rId110"/>
                <a:stretch>
                  <a:fillRect/>
                </a:stretch>
              </p:blipFill>
              <p:spPr>
                <a:xfrm>
                  <a:off x="11530717" y="257371"/>
                  <a:ext cx="12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291" name="Freihand 174290">
                  <a:extLst>
                    <a:ext uri="{FF2B5EF4-FFF2-40B4-BE49-F238E27FC236}">
                      <a16:creationId xmlns:a16="http://schemas.microsoft.com/office/drawing/2014/main" id="{379B8607-B4DA-4241-9E9B-F1C7291C0F73}"/>
                    </a:ext>
                  </a:extLst>
                </p14:cNvPr>
                <p14:cNvContentPartPr/>
                <p14:nvPr/>
              </p14:nvContentPartPr>
              <p14:xfrm>
                <a:off x="11719357" y="171691"/>
                <a:ext cx="118080" cy="101160"/>
              </p14:xfrm>
            </p:contentPart>
          </mc:Choice>
          <mc:Fallback>
            <p:pic>
              <p:nvPicPr>
                <p:cNvPr id="174291" name="Freihand 174290">
                  <a:extLst>
                    <a:ext uri="{FF2B5EF4-FFF2-40B4-BE49-F238E27FC236}">
                      <a16:creationId xmlns:a16="http://schemas.microsoft.com/office/drawing/2014/main" id="{379B8607-B4DA-4241-9E9B-F1C7291C0F73}"/>
                    </a:ext>
                  </a:extLst>
                </p:cNvPr>
                <p:cNvPicPr/>
                <p:nvPr/>
              </p:nvPicPr>
              <p:blipFill>
                <a:blip r:embed="rId112"/>
                <a:stretch>
                  <a:fillRect/>
                </a:stretch>
              </p:blipFill>
              <p:spPr>
                <a:xfrm>
                  <a:off x="11715037" y="167371"/>
                  <a:ext cx="126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292" name="Freihand 174291">
                  <a:extLst>
                    <a:ext uri="{FF2B5EF4-FFF2-40B4-BE49-F238E27FC236}">
                      <a16:creationId xmlns:a16="http://schemas.microsoft.com/office/drawing/2014/main" id="{7348885F-9EA8-4360-B6A6-EBE5340655CE}"/>
                    </a:ext>
                  </a:extLst>
                </p14:cNvPr>
                <p14:cNvContentPartPr/>
                <p14:nvPr/>
              </p14:nvContentPartPr>
              <p14:xfrm>
                <a:off x="11845717" y="181051"/>
                <a:ext cx="170280" cy="83160"/>
              </p14:xfrm>
            </p:contentPart>
          </mc:Choice>
          <mc:Fallback>
            <p:pic>
              <p:nvPicPr>
                <p:cNvPr id="174292" name="Freihand 174291">
                  <a:extLst>
                    <a:ext uri="{FF2B5EF4-FFF2-40B4-BE49-F238E27FC236}">
                      <a16:creationId xmlns:a16="http://schemas.microsoft.com/office/drawing/2014/main" id="{7348885F-9EA8-4360-B6A6-EBE5340655CE}"/>
                    </a:ext>
                  </a:extLst>
                </p:cNvPr>
                <p:cNvPicPr/>
                <p:nvPr/>
              </p:nvPicPr>
              <p:blipFill>
                <a:blip r:embed="rId114"/>
                <a:stretch>
                  <a:fillRect/>
                </a:stretch>
              </p:blipFill>
              <p:spPr>
                <a:xfrm>
                  <a:off x="11841397" y="176731"/>
                  <a:ext cx="17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297" name="Freihand 174296">
                  <a:extLst>
                    <a:ext uri="{FF2B5EF4-FFF2-40B4-BE49-F238E27FC236}">
                      <a16:creationId xmlns:a16="http://schemas.microsoft.com/office/drawing/2014/main" id="{416954E8-8C01-4FE9-AC20-3F976FCF590C}"/>
                    </a:ext>
                  </a:extLst>
                </p14:cNvPr>
                <p14:cNvContentPartPr/>
                <p14:nvPr/>
              </p14:nvContentPartPr>
              <p14:xfrm>
                <a:off x="10912597" y="545011"/>
                <a:ext cx="121320" cy="93960"/>
              </p14:xfrm>
            </p:contentPart>
          </mc:Choice>
          <mc:Fallback>
            <p:pic>
              <p:nvPicPr>
                <p:cNvPr id="174297" name="Freihand 174296">
                  <a:extLst>
                    <a:ext uri="{FF2B5EF4-FFF2-40B4-BE49-F238E27FC236}">
                      <a16:creationId xmlns:a16="http://schemas.microsoft.com/office/drawing/2014/main" id="{416954E8-8C01-4FE9-AC20-3F976FCF590C}"/>
                    </a:ext>
                  </a:extLst>
                </p:cNvPr>
                <p:cNvPicPr/>
                <p:nvPr/>
              </p:nvPicPr>
              <p:blipFill>
                <a:blip r:embed="rId116"/>
                <a:stretch>
                  <a:fillRect/>
                </a:stretch>
              </p:blipFill>
              <p:spPr>
                <a:xfrm>
                  <a:off x="10908277" y="540691"/>
                  <a:ext cx="129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298" name="Freihand 174297">
                  <a:extLst>
                    <a:ext uri="{FF2B5EF4-FFF2-40B4-BE49-F238E27FC236}">
                      <a16:creationId xmlns:a16="http://schemas.microsoft.com/office/drawing/2014/main" id="{8C61BEAF-F8BD-48D7-A1D5-03E71BE538D3}"/>
                    </a:ext>
                  </a:extLst>
                </p14:cNvPr>
                <p14:cNvContentPartPr/>
                <p14:nvPr/>
              </p14:nvContentPartPr>
              <p14:xfrm>
                <a:off x="11052277" y="577771"/>
                <a:ext cx="141840" cy="38160"/>
              </p14:xfrm>
            </p:contentPart>
          </mc:Choice>
          <mc:Fallback>
            <p:pic>
              <p:nvPicPr>
                <p:cNvPr id="174298" name="Freihand 174297">
                  <a:extLst>
                    <a:ext uri="{FF2B5EF4-FFF2-40B4-BE49-F238E27FC236}">
                      <a16:creationId xmlns:a16="http://schemas.microsoft.com/office/drawing/2014/main" id="{8C61BEAF-F8BD-48D7-A1D5-03E71BE538D3}"/>
                    </a:ext>
                  </a:extLst>
                </p:cNvPr>
                <p:cNvPicPr/>
                <p:nvPr/>
              </p:nvPicPr>
              <p:blipFill>
                <a:blip r:embed="rId118"/>
                <a:stretch>
                  <a:fillRect/>
                </a:stretch>
              </p:blipFill>
              <p:spPr>
                <a:xfrm>
                  <a:off x="11047957" y="573451"/>
                  <a:ext cx="150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300" name="Freihand 174299">
                  <a:extLst>
                    <a:ext uri="{FF2B5EF4-FFF2-40B4-BE49-F238E27FC236}">
                      <a16:creationId xmlns:a16="http://schemas.microsoft.com/office/drawing/2014/main" id="{AD1388EE-7074-4DE1-AB96-26492038F2F8}"/>
                    </a:ext>
                  </a:extLst>
                </p14:cNvPr>
                <p14:cNvContentPartPr/>
                <p14:nvPr/>
              </p14:nvContentPartPr>
              <p14:xfrm>
                <a:off x="11242357" y="525931"/>
                <a:ext cx="236160" cy="101880"/>
              </p14:xfrm>
            </p:contentPart>
          </mc:Choice>
          <mc:Fallback>
            <p:pic>
              <p:nvPicPr>
                <p:cNvPr id="174300" name="Freihand 174299">
                  <a:extLst>
                    <a:ext uri="{FF2B5EF4-FFF2-40B4-BE49-F238E27FC236}">
                      <a16:creationId xmlns:a16="http://schemas.microsoft.com/office/drawing/2014/main" id="{AD1388EE-7074-4DE1-AB96-26492038F2F8}"/>
                    </a:ext>
                  </a:extLst>
                </p:cNvPr>
                <p:cNvPicPr/>
                <p:nvPr/>
              </p:nvPicPr>
              <p:blipFill>
                <a:blip r:embed="rId120"/>
                <a:stretch>
                  <a:fillRect/>
                </a:stretch>
              </p:blipFill>
              <p:spPr>
                <a:xfrm>
                  <a:off x="11238037" y="521611"/>
                  <a:ext cx="244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301" name="Freihand 174300">
                  <a:extLst>
                    <a:ext uri="{FF2B5EF4-FFF2-40B4-BE49-F238E27FC236}">
                      <a16:creationId xmlns:a16="http://schemas.microsoft.com/office/drawing/2014/main" id="{AF083E28-3B1F-4CE3-B172-2B8EF062A668}"/>
                    </a:ext>
                  </a:extLst>
                </p14:cNvPr>
                <p14:cNvContentPartPr/>
                <p14:nvPr/>
              </p14:nvContentPartPr>
              <p14:xfrm>
                <a:off x="11473837" y="542851"/>
                <a:ext cx="166320" cy="99000"/>
              </p14:xfrm>
            </p:contentPart>
          </mc:Choice>
          <mc:Fallback>
            <p:pic>
              <p:nvPicPr>
                <p:cNvPr id="174301" name="Freihand 174300">
                  <a:extLst>
                    <a:ext uri="{FF2B5EF4-FFF2-40B4-BE49-F238E27FC236}">
                      <a16:creationId xmlns:a16="http://schemas.microsoft.com/office/drawing/2014/main" id="{AF083E28-3B1F-4CE3-B172-2B8EF062A668}"/>
                    </a:ext>
                  </a:extLst>
                </p:cNvPr>
                <p:cNvPicPr/>
                <p:nvPr/>
              </p:nvPicPr>
              <p:blipFill>
                <a:blip r:embed="rId122"/>
                <a:stretch>
                  <a:fillRect/>
                </a:stretch>
              </p:blipFill>
              <p:spPr>
                <a:xfrm>
                  <a:off x="11469517" y="538531"/>
                  <a:ext cx="174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321" name="Freihand 174320">
                  <a:extLst>
                    <a:ext uri="{FF2B5EF4-FFF2-40B4-BE49-F238E27FC236}">
                      <a16:creationId xmlns:a16="http://schemas.microsoft.com/office/drawing/2014/main" id="{0528134A-CB1E-4DF0-A243-388BBB39BBBF}"/>
                    </a:ext>
                  </a:extLst>
                </p14:cNvPr>
                <p14:cNvContentPartPr/>
                <p14:nvPr/>
              </p14:nvContentPartPr>
              <p14:xfrm>
                <a:off x="11477437" y="550771"/>
                <a:ext cx="294120" cy="75600"/>
              </p14:xfrm>
            </p:contentPart>
          </mc:Choice>
          <mc:Fallback>
            <p:pic>
              <p:nvPicPr>
                <p:cNvPr id="174321" name="Freihand 174320">
                  <a:extLst>
                    <a:ext uri="{FF2B5EF4-FFF2-40B4-BE49-F238E27FC236}">
                      <a16:creationId xmlns:a16="http://schemas.microsoft.com/office/drawing/2014/main" id="{0528134A-CB1E-4DF0-A243-388BBB39BBBF}"/>
                    </a:ext>
                  </a:extLst>
                </p:cNvPr>
                <p:cNvPicPr/>
                <p:nvPr/>
              </p:nvPicPr>
              <p:blipFill>
                <a:blip r:embed="rId124"/>
                <a:stretch>
                  <a:fillRect/>
                </a:stretch>
              </p:blipFill>
              <p:spPr>
                <a:xfrm>
                  <a:off x="11473117" y="546451"/>
                  <a:ext cx="30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322" name="Freihand 174321">
                  <a:extLst>
                    <a:ext uri="{FF2B5EF4-FFF2-40B4-BE49-F238E27FC236}">
                      <a16:creationId xmlns:a16="http://schemas.microsoft.com/office/drawing/2014/main" id="{68F59649-0263-4B26-A648-AE0555113164}"/>
                    </a:ext>
                  </a:extLst>
                </p14:cNvPr>
                <p14:cNvContentPartPr/>
                <p14:nvPr/>
              </p14:nvContentPartPr>
              <p14:xfrm>
                <a:off x="11773357" y="497491"/>
                <a:ext cx="360" cy="360"/>
              </p14:xfrm>
            </p:contentPart>
          </mc:Choice>
          <mc:Fallback>
            <p:pic>
              <p:nvPicPr>
                <p:cNvPr id="174322" name="Freihand 174321">
                  <a:extLst>
                    <a:ext uri="{FF2B5EF4-FFF2-40B4-BE49-F238E27FC236}">
                      <a16:creationId xmlns:a16="http://schemas.microsoft.com/office/drawing/2014/main" id="{68F59649-0263-4B26-A648-AE0555113164}"/>
                    </a:ext>
                  </a:extLst>
                </p:cNvPr>
                <p:cNvPicPr/>
                <p:nvPr/>
              </p:nvPicPr>
              <p:blipFill>
                <a:blip r:embed="rId5"/>
                <a:stretch>
                  <a:fillRect/>
                </a:stretch>
              </p:blipFill>
              <p:spPr>
                <a:xfrm>
                  <a:off x="11769037" y="493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323" name="Freihand 174322">
                  <a:extLst>
                    <a:ext uri="{FF2B5EF4-FFF2-40B4-BE49-F238E27FC236}">
                      <a16:creationId xmlns:a16="http://schemas.microsoft.com/office/drawing/2014/main" id="{7B9B1C5E-2730-4D2F-87EB-5C3B5E998234}"/>
                    </a:ext>
                  </a:extLst>
                </p14:cNvPr>
                <p14:cNvContentPartPr/>
                <p14:nvPr/>
              </p14:nvContentPartPr>
              <p14:xfrm>
                <a:off x="11811157" y="525571"/>
                <a:ext cx="112320" cy="70200"/>
              </p14:xfrm>
            </p:contentPart>
          </mc:Choice>
          <mc:Fallback>
            <p:pic>
              <p:nvPicPr>
                <p:cNvPr id="174323" name="Freihand 174322">
                  <a:extLst>
                    <a:ext uri="{FF2B5EF4-FFF2-40B4-BE49-F238E27FC236}">
                      <a16:creationId xmlns:a16="http://schemas.microsoft.com/office/drawing/2014/main" id="{7B9B1C5E-2730-4D2F-87EB-5C3B5E998234}"/>
                    </a:ext>
                  </a:extLst>
                </p:cNvPr>
                <p:cNvPicPr/>
                <p:nvPr/>
              </p:nvPicPr>
              <p:blipFill>
                <a:blip r:embed="rId127"/>
                <a:stretch>
                  <a:fillRect/>
                </a:stretch>
              </p:blipFill>
              <p:spPr>
                <a:xfrm>
                  <a:off x="11806837" y="521251"/>
                  <a:ext cx="120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324" name="Freihand 174323">
                  <a:extLst>
                    <a:ext uri="{FF2B5EF4-FFF2-40B4-BE49-F238E27FC236}">
                      <a16:creationId xmlns:a16="http://schemas.microsoft.com/office/drawing/2014/main" id="{4985C87C-EAFB-4BA4-986D-19AB0F67361F}"/>
                    </a:ext>
                  </a:extLst>
                </p14:cNvPr>
                <p14:cNvContentPartPr/>
                <p14:nvPr/>
              </p14:nvContentPartPr>
              <p14:xfrm>
                <a:off x="11313637" y="530611"/>
                <a:ext cx="138240" cy="21960"/>
              </p14:xfrm>
            </p:contentPart>
          </mc:Choice>
          <mc:Fallback>
            <p:pic>
              <p:nvPicPr>
                <p:cNvPr id="174324" name="Freihand 174323">
                  <a:extLst>
                    <a:ext uri="{FF2B5EF4-FFF2-40B4-BE49-F238E27FC236}">
                      <a16:creationId xmlns:a16="http://schemas.microsoft.com/office/drawing/2014/main" id="{4985C87C-EAFB-4BA4-986D-19AB0F67361F}"/>
                    </a:ext>
                  </a:extLst>
                </p:cNvPr>
                <p:cNvPicPr/>
                <p:nvPr/>
              </p:nvPicPr>
              <p:blipFill>
                <a:blip r:embed="rId129"/>
                <a:stretch>
                  <a:fillRect/>
                </a:stretch>
              </p:blipFill>
              <p:spPr>
                <a:xfrm>
                  <a:off x="11309317" y="526291"/>
                  <a:ext cx="146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327" name="Freihand 174326">
                  <a:extLst>
                    <a:ext uri="{FF2B5EF4-FFF2-40B4-BE49-F238E27FC236}">
                      <a16:creationId xmlns:a16="http://schemas.microsoft.com/office/drawing/2014/main" id="{BFC5C2E1-5275-49FB-9C8F-7FB2069CFD4F}"/>
                    </a:ext>
                  </a:extLst>
                </p14:cNvPr>
                <p14:cNvContentPartPr/>
                <p14:nvPr/>
              </p14:nvContentPartPr>
              <p14:xfrm>
                <a:off x="11375917" y="462211"/>
                <a:ext cx="11880" cy="136440"/>
              </p14:xfrm>
            </p:contentPart>
          </mc:Choice>
          <mc:Fallback>
            <p:pic>
              <p:nvPicPr>
                <p:cNvPr id="174327" name="Freihand 174326">
                  <a:extLst>
                    <a:ext uri="{FF2B5EF4-FFF2-40B4-BE49-F238E27FC236}">
                      <a16:creationId xmlns:a16="http://schemas.microsoft.com/office/drawing/2014/main" id="{BFC5C2E1-5275-49FB-9C8F-7FB2069CFD4F}"/>
                    </a:ext>
                  </a:extLst>
                </p:cNvPr>
                <p:cNvPicPr/>
                <p:nvPr/>
              </p:nvPicPr>
              <p:blipFill>
                <a:blip r:embed="rId131"/>
                <a:stretch>
                  <a:fillRect/>
                </a:stretch>
              </p:blipFill>
              <p:spPr>
                <a:xfrm>
                  <a:off x="11371597" y="457891"/>
                  <a:ext cx="20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 name="Freihand 10">
                  <a:extLst>
                    <a:ext uri="{FF2B5EF4-FFF2-40B4-BE49-F238E27FC236}">
                      <a16:creationId xmlns:a16="http://schemas.microsoft.com/office/drawing/2014/main" id="{9528E676-CD0D-4057-9AF5-3969CCC86148}"/>
                    </a:ext>
                  </a:extLst>
                </p14:cNvPr>
                <p14:cNvContentPartPr/>
                <p14:nvPr/>
              </p14:nvContentPartPr>
              <p14:xfrm>
                <a:off x="4729597" y="197251"/>
                <a:ext cx="1447560" cy="969120"/>
              </p14:xfrm>
            </p:contentPart>
          </mc:Choice>
          <mc:Fallback>
            <p:pic>
              <p:nvPicPr>
                <p:cNvPr id="11" name="Freihand 10">
                  <a:extLst>
                    <a:ext uri="{FF2B5EF4-FFF2-40B4-BE49-F238E27FC236}">
                      <a16:creationId xmlns:a16="http://schemas.microsoft.com/office/drawing/2014/main" id="{9528E676-CD0D-4057-9AF5-3969CCC86148}"/>
                    </a:ext>
                  </a:extLst>
                </p:cNvPr>
                <p:cNvPicPr/>
                <p:nvPr/>
              </p:nvPicPr>
              <p:blipFill>
                <a:blip r:embed="rId133"/>
                <a:stretch>
                  <a:fillRect/>
                </a:stretch>
              </p:blipFill>
              <p:spPr>
                <a:xfrm>
                  <a:off x="4725277" y="192931"/>
                  <a:ext cx="1456200" cy="977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 name="Freihand 11">
                  <a:extLst>
                    <a:ext uri="{FF2B5EF4-FFF2-40B4-BE49-F238E27FC236}">
                      <a16:creationId xmlns:a16="http://schemas.microsoft.com/office/drawing/2014/main" id="{425E4547-EC7B-47A0-AE76-92949E711B83}"/>
                    </a:ext>
                  </a:extLst>
                </p14:cNvPr>
                <p14:cNvContentPartPr/>
                <p14:nvPr/>
              </p14:nvContentPartPr>
              <p14:xfrm>
                <a:off x="6125677" y="128851"/>
                <a:ext cx="130320" cy="135000"/>
              </p14:xfrm>
            </p:contentPart>
          </mc:Choice>
          <mc:Fallback>
            <p:pic>
              <p:nvPicPr>
                <p:cNvPr id="12" name="Freihand 11">
                  <a:extLst>
                    <a:ext uri="{FF2B5EF4-FFF2-40B4-BE49-F238E27FC236}">
                      <a16:creationId xmlns:a16="http://schemas.microsoft.com/office/drawing/2014/main" id="{425E4547-EC7B-47A0-AE76-92949E711B83}"/>
                    </a:ext>
                  </a:extLst>
                </p:cNvPr>
                <p:cNvPicPr/>
                <p:nvPr/>
              </p:nvPicPr>
              <p:blipFill>
                <a:blip r:embed="rId135"/>
                <a:stretch>
                  <a:fillRect/>
                </a:stretch>
              </p:blipFill>
              <p:spPr>
                <a:xfrm>
                  <a:off x="6121357" y="124531"/>
                  <a:ext cx="138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 name="Freihand 13">
                  <a:extLst>
                    <a:ext uri="{FF2B5EF4-FFF2-40B4-BE49-F238E27FC236}">
                      <a16:creationId xmlns:a16="http://schemas.microsoft.com/office/drawing/2014/main" id="{5F5A409E-784B-4331-8144-F40AD420D01E}"/>
                    </a:ext>
                  </a:extLst>
                </p14:cNvPr>
                <p14:cNvContentPartPr/>
                <p14:nvPr/>
              </p14:nvContentPartPr>
              <p14:xfrm>
                <a:off x="6494317" y="99331"/>
                <a:ext cx="104040" cy="94320"/>
              </p14:xfrm>
            </p:contentPart>
          </mc:Choice>
          <mc:Fallback>
            <p:pic>
              <p:nvPicPr>
                <p:cNvPr id="14" name="Freihand 13">
                  <a:extLst>
                    <a:ext uri="{FF2B5EF4-FFF2-40B4-BE49-F238E27FC236}">
                      <a16:creationId xmlns:a16="http://schemas.microsoft.com/office/drawing/2014/main" id="{5F5A409E-784B-4331-8144-F40AD420D01E}"/>
                    </a:ext>
                  </a:extLst>
                </p:cNvPr>
                <p:cNvPicPr/>
                <p:nvPr/>
              </p:nvPicPr>
              <p:blipFill>
                <a:blip r:embed="rId137"/>
                <a:stretch>
                  <a:fillRect/>
                </a:stretch>
              </p:blipFill>
              <p:spPr>
                <a:xfrm>
                  <a:off x="6489997" y="95011"/>
                  <a:ext cx="112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 name="Freihand 14">
                  <a:extLst>
                    <a:ext uri="{FF2B5EF4-FFF2-40B4-BE49-F238E27FC236}">
                      <a16:creationId xmlns:a16="http://schemas.microsoft.com/office/drawing/2014/main" id="{6AD7B65A-675B-45FF-B6A5-06CC4AA61EFE}"/>
                    </a:ext>
                  </a:extLst>
                </p14:cNvPr>
                <p14:cNvContentPartPr/>
                <p14:nvPr/>
              </p14:nvContentPartPr>
              <p14:xfrm>
                <a:off x="6675757" y="73051"/>
                <a:ext cx="63720" cy="111960"/>
              </p14:xfrm>
            </p:contentPart>
          </mc:Choice>
          <mc:Fallback>
            <p:pic>
              <p:nvPicPr>
                <p:cNvPr id="15" name="Freihand 14">
                  <a:extLst>
                    <a:ext uri="{FF2B5EF4-FFF2-40B4-BE49-F238E27FC236}">
                      <a16:creationId xmlns:a16="http://schemas.microsoft.com/office/drawing/2014/main" id="{6AD7B65A-675B-45FF-B6A5-06CC4AA61EFE}"/>
                    </a:ext>
                  </a:extLst>
                </p:cNvPr>
                <p:cNvPicPr/>
                <p:nvPr/>
              </p:nvPicPr>
              <p:blipFill>
                <a:blip r:embed="rId139"/>
                <a:stretch>
                  <a:fillRect/>
                </a:stretch>
              </p:blipFill>
              <p:spPr>
                <a:xfrm>
                  <a:off x="6671437" y="68731"/>
                  <a:ext cx="72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 name="Freihand 15">
                  <a:extLst>
                    <a:ext uri="{FF2B5EF4-FFF2-40B4-BE49-F238E27FC236}">
                      <a16:creationId xmlns:a16="http://schemas.microsoft.com/office/drawing/2014/main" id="{32D0A9F5-0B63-43B0-87CC-48E11208F9D2}"/>
                    </a:ext>
                  </a:extLst>
                </p14:cNvPr>
                <p14:cNvContentPartPr/>
                <p14:nvPr/>
              </p14:nvContentPartPr>
              <p14:xfrm>
                <a:off x="6778357" y="109771"/>
                <a:ext cx="60120" cy="48600"/>
              </p14:xfrm>
            </p:contentPart>
          </mc:Choice>
          <mc:Fallback>
            <p:pic>
              <p:nvPicPr>
                <p:cNvPr id="16" name="Freihand 15">
                  <a:extLst>
                    <a:ext uri="{FF2B5EF4-FFF2-40B4-BE49-F238E27FC236}">
                      <a16:creationId xmlns:a16="http://schemas.microsoft.com/office/drawing/2014/main" id="{32D0A9F5-0B63-43B0-87CC-48E11208F9D2}"/>
                    </a:ext>
                  </a:extLst>
                </p:cNvPr>
                <p:cNvPicPr/>
                <p:nvPr/>
              </p:nvPicPr>
              <p:blipFill>
                <a:blip r:embed="rId141"/>
                <a:stretch>
                  <a:fillRect/>
                </a:stretch>
              </p:blipFill>
              <p:spPr>
                <a:xfrm>
                  <a:off x="6774037" y="105451"/>
                  <a:ext cx="68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 name="Freihand 16">
                  <a:extLst>
                    <a:ext uri="{FF2B5EF4-FFF2-40B4-BE49-F238E27FC236}">
                      <a16:creationId xmlns:a16="http://schemas.microsoft.com/office/drawing/2014/main" id="{738018EF-95BC-4A44-822C-E7033667E051}"/>
                    </a:ext>
                  </a:extLst>
                </p14:cNvPr>
                <p14:cNvContentPartPr/>
                <p14:nvPr/>
              </p14:nvContentPartPr>
              <p14:xfrm>
                <a:off x="6815437" y="122011"/>
                <a:ext cx="57960" cy="120960"/>
              </p14:xfrm>
            </p:contentPart>
          </mc:Choice>
          <mc:Fallback>
            <p:pic>
              <p:nvPicPr>
                <p:cNvPr id="17" name="Freihand 16">
                  <a:extLst>
                    <a:ext uri="{FF2B5EF4-FFF2-40B4-BE49-F238E27FC236}">
                      <a16:creationId xmlns:a16="http://schemas.microsoft.com/office/drawing/2014/main" id="{738018EF-95BC-4A44-822C-E7033667E051}"/>
                    </a:ext>
                  </a:extLst>
                </p:cNvPr>
                <p:cNvPicPr/>
                <p:nvPr/>
              </p:nvPicPr>
              <p:blipFill>
                <a:blip r:embed="rId143"/>
                <a:stretch>
                  <a:fillRect/>
                </a:stretch>
              </p:blipFill>
              <p:spPr>
                <a:xfrm>
                  <a:off x="6811117" y="117691"/>
                  <a:ext cx="66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8" name="Freihand 17">
                  <a:extLst>
                    <a:ext uri="{FF2B5EF4-FFF2-40B4-BE49-F238E27FC236}">
                      <a16:creationId xmlns:a16="http://schemas.microsoft.com/office/drawing/2014/main" id="{CC580C3F-142E-41D2-AD6D-187837EDBF6D}"/>
                    </a:ext>
                  </a:extLst>
                </p14:cNvPr>
                <p14:cNvContentPartPr/>
                <p14:nvPr/>
              </p14:nvContentPartPr>
              <p14:xfrm>
                <a:off x="6867997" y="62971"/>
                <a:ext cx="91440" cy="172800"/>
              </p14:xfrm>
            </p:contentPart>
          </mc:Choice>
          <mc:Fallback>
            <p:pic>
              <p:nvPicPr>
                <p:cNvPr id="18" name="Freihand 17">
                  <a:extLst>
                    <a:ext uri="{FF2B5EF4-FFF2-40B4-BE49-F238E27FC236}">
                      <a16:creationId xmlns:a16="http://schemas.microsoft.com/office/drawing/2014/main" id="{CC580C3F-142E-41D2-AD6D-187837EDBF6D}"/>
                    </a:ext>
                  </a:extLst>
                </p:cNvPr>
                <p:cNvPicPr/>
                <p:nvPr/>
              </p:nvPicPr>
              <p:blipFill>
                <a:blip r:embed="rId145"/>
                <a:stretch>
                  <a:fillRect/>
                </a:stretch>
              </p:blipFill>
              <p:spPr>
                <a:xfrm>
                  <a:off x="6863677" y="58651"/>
                  <a:ext cx="100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9" name="Freihand 18">
                  <a:extLst>
                    <a:ext uri="{FF2B5EF4-FFF2-40B4-BE49-F238E27FC236}">
                      <a16:creationId xmlns:a16="http://schemas.microsoft.com/office/drawing/2014/main" id="{657AA03F-DC40-45CA-9E1B-6BC5E83658B7}"/>
                    </a:ext>
                  </a:extLst>
                </p14:cNvPr>
                <p14:cNvContentPartPr/>
                <p14:nvPr/>
              </p14:nvContentPartPr>
              <p14:xfrm>
                <a:off x="6372637" y="278611"/>
                <a:ext cx="611280" cy="17280"/>
              </p14:xfrm>
            </p:contentPart>
          </mc:Choice>
          <mc:Fallback>
            <p:pic>
              <p:nvPicPr>
                <p:cNvPr id="19" name="Freihand 18">
                  <a:extLst>
                    <a:ext uri="{FF2B5EF4-FFF2-40B4-BE49-F238E27FC236}">
                      <a16:creationId xmlns:a16="http://schemas.microsoft.com/office/drawing/2014/main" id="{657AA03F-DC40-45CA-9E1B-6BC5E83658B7}"/>
                    </a:ext>
                  </a:extLst>
                </p:cNvPr>
                <p:cNvPicPr/>
                <p:nvPr/>
              </p:nvPicPr>
              <p:blipFill>
                <a:blip r:embed="rId147"/>
                <a:stretch>
                  <a:fillRect/>
                </a:stretch>
              </p:blipFill>
              <p:spPr>
                <a:xfrm>
                  <a:off x="6368317" y="274291"/>
                  <a:ext cx="619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0" name="Freihand 19">
                  <a:extLst>
                    <a:ext uri="{FF2B5EF4-FFF2-40B4-BE49-F238E27FC236}">
                      <a16:creationId xmlns:a16="http://schemas.microsoft.com/office/drawing/2014/main" id="{255DB197-63B6-4318-A9C1-7C3771A7103C}"/>
                    </a:ext>
                  </a:extLst>
                </p14:cNvPr>
                <p14:cNvContentPartPr/>
                <p14:nvPr/>
              </p14:nvContentPartPr>
              <p14:xfrm>
                <a:off x="6599437" y="334771"/>
                <a:ext cx="174960" cy="173880"/>
              </p14:xfrm>
            </p:contentPart>
          </mc:Choice>
          <mc:Fallback>
            <p:pic>
              <p:nvPicPr>
                <p:cNvPr id="20" name="Freihand 19">
                  <a:extLst>
                    <a:ext uri="{FF2B5EF4-FFF2-40B4-BE49-F238E27FC236}">
                      <a16:creationId xmlns:a16="http://schemas.microsoft.com/office/drawing/2014/main" id="{255DB197-63B6-4318-A9C1-7C3771A7103C}"/>
                    </a:ext>
                  </a:extLst>
                </p:cNvPr>
                <p:cNvPicPr/>
                <p:nvPr/>
              </p:nvPicPr>
              <p:blipFill>
                <a:blip r:embed="rId149"/>
                <a:stretch>
                  <a:fillRect/>
                </a:stretch>
              </p:blipFill>
              <p:spPr>
                <a:xfrm>
                  <a:off x="6595117" y="330451"/>
                  <a:ext cx="183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 name="Freihand 20">
                  <a:extLst>
                    <a:ext uri="{FF2B5EF4-FFF2-40B4-BE49-F238E27FC236}">
                      <a16:creationId xmlns:a16="http://schemas.microsoft.com/office/drawing/2014/main" id="{3D787E71-E9E9-4D4C-908D-D5B33A526190}"/>
                    </a:ext>
                  </a:extLst>
                </p14:cNvPr>
                <p14:cNvContentPartPr/>
                <p14:nvPr/>
              </p14:nvContentPartPr>
              <p14:xfrm>
                <a:off x="7127197" y="254491"/>
                <a:ext cx="183960" cy="24120"/>
              </p14:xfrm>
            </p:contentPart>
          </mc:Choice>
          <mc:Fallback>
            <p:pic>
              <p:nvPicPr>
                <p:cNvPr id="21" name="Freihand 20">
                  <a:extLst>
                    <a:ext uri="{FF2B5EF4-FFF2-40B4-BE49-F238E27FC236}">
                      <a16:creationId xmlns:a16="http://schemas.microsoft.com/office/drawing/2014/main" id="{3D787E71-E9E9-4D4C-908D-D5B33A526190}"/>
                    </a:ext>
                  </a:extLst>
                </p:cNvPr>
                <p:cNvPicPr/>
                <p:nvPr/>
              </p:nvPicPr>
              <p:blipFill>
                <a:blip r:embed="rId151"/>
                <a:stretch>
                  <a:fillRect/>
                </a:stretch>
              </p:blipFill>
              <p:spPr>
                <a:xfrm>
                  <a:off x="7122877" y="250171"/>
                  <a:ext cx="192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2" name="Freihand 21">
                  <a:extLst>
                    <a:ext uri="{FF2B5EF4-FFF2-40B4-BE49-F238E27FC236}">
                      <a16:creationId xmlns:a16="http://schemas.microsoft.com/office/drawing/2014/main" id="{1F7C4499-529A-4105-BD71-C559956031A2}"/>
                    </a:ext>
                  </a:extLst>
                </p14:cNvPr>
                <p14:cNvContentPartPr/>
                <p14:nvPr/>
              </p14:nvContentPartPr>
              <p14:xfrm>
                <a:off x="7192357" y="290131"/>
                <a:ext cx="185760" cy="13680"/>
              </p14:xfrm>
            </p:contentPart>
          </mc:Choice>
          <mc:Fallback>
            <p:pic>
              <p:nvPicPr>
                <p:cNvPr id="22" name="Freihand 21">
                  <a:extLst>
                    <a:ext uri="{FF2B5EF4-FFF2-40B4-BE49-F238E27FC236}">
                      <a16:creationId xmlns:a16="http://schemas.microsoft.com/office/drawing/2014/main" id="{1F7C4499-529A-4105-BD71-C559956031A2}"/>
                    </a:ext>
                  </a:extLst>
                </p:cNvPr>
                <p:cNvPicPr/>
                <p:nvPr/>
              </p:nvPicPr>
              <p:blipFill>
                <a:blip r:embed="rId153"/>
                <a:stretch>
                  <a:fillRect/>
                </a:stretch>
              </p:blipFill>
              <p:spPr>
                <a:xfrm>
                  <a:off x="7188037" y="285811"/>
                  <a:ext cx="194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4" name="Freihand 23">
                  <a:extLst>
                    <a:ext uri="{FF2B5EF4-FFF2-40B4-BE49-F238E27FC236}">
                      <a16:creationId xmlns:a16="http://schemas.microsoft.com/office/drawing/2014/main" id="{D99DB0AB-2CBC-4336-9DF2-BAFC3D0D4F68}"/>
                    </a:ext>
                  </a:extLst>
                </p14:cNvPr>
                <p14:cNvContentPartPr/>
                <p14:nvPr/>
              </p14:nvContentPartPr>
              <p14:xfrm>
                <a:off x="7596277" y="117331"/>
                <a:ext cx="59400" cy="90720"/>
              </p14:xfrm>
            </p:contentPart>
          </mc:Choice>
          <mc:Fallback>
            <p:pic>
              <p:nvPicPr>
                <p:cNvPr id="24" name="Freihand 23">
                  <a:extLst>
                    <a:ext uri="{FF2B5EF4-FFF2-40B4-BE49-F238E27FC236}">
                      <a16:creationId xmlns:a16="http://schemas.microsoft.com/office/drawing/2014/main" id="{D99DB0AB-2CBC-4336-9DF2-BAFC3D0D4F68}"/>
                    </a:ext>
                  </a:extLst>
                </p:cNvPr>
                <p:cNvPicPr/>
                <p:nvPr/>
              </p:nvPicPr>
              <p:blipFill>
                <a:blip r:embed="rId155"/>
                <a:stretch>
                  <a:fillRect/>
                </a:stretch>
              </p:blipFill>
              <p:spPr>
                <a:xfrm>
                  <a:off x="7591957" y="113011"/>
                  <a:ext cx="68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 name="Freihand 24">
                  <a:extLst>
                    <a:ext uri="{FF2B5EF4-FFF2-40B4-BE49-F238E27FC236}">
                      <a16:creationId xmlns:a16="http://schemas.microsoft.com/office/drawing/2014/main" id="{2DA81EFF-9A39-42D0-A1D4-4E08363A8939}"/>
                    </a:ext>
                  </a:extLst>
                </p14:cNvPr>
                <p14:cNvContentPartPr/>
                <p14:nvPr/>
              </p14:nvContentPartPr>
              <p14:xfrm>
                <a:off x="7596277" y="94291"/>
                <a:ext cx="113040" cy="9360"/>
              </p14:xfrm>
            </p:contentPart>
          </mc:Choice>
          <mc:Fallback>
            <p:pic>
              <p:nvPicPr>
                <p:cNvPr id="25" name="Freihand 24">
                  <a:extLst>
                    <a:ext uri="{FF2B5EF4-FFF2-40B4-BE49-F238E27FC236}">
                      <a16:creationId xmlns:a16="http://schemas.microsoft.com/office/drawing/2014/main" id="{2DA81EFF-9A39-42D0-A1D4-4E08363A8939}"/>
                    </a:ext>
                  </a:extLst>
                </p:cNvPr>
                <p:cNvPicPr/>
                <p:nvPr/>
              </p:nvPicPr>
              <p:blipFill>
                <a:blip r:embed="rId157"/>
                <a:stretch>
                  <a:fillRect/>
                </a:stretch>
              </p:blipFill>
              <p:spPr>
                <a:xfrm>
                  <a:off x="7591957" y="89971"/>
                  <a:ext cx="121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6" name="Freihand 25">
                  <a:extLst>
                    <a:ext uri="{FF2B5EF4-FFF2-40B4-BE49-F238E27FC236}">
                      <a16:creationId xmlns:a16="http://schemas.microsoft.com/office/drawing/2014/main" id="{48125B5B-1384-4F01-B7FC-C56099DB1E56}"/>
                    </a:ext>
                  </a:extLst>
                </p14:cNvPr>
                <p14:cNvContentPartPr/>
                <p14:nvPr/>
              </p14:nvContentPartPr>
              <p14:xfrm>
                <a:off x="7541557" y="219571"/>
                <a:ext cx="178560" cy="151920"/>
              </p14:xfrm>
            </p:contentPart>
          </mc:Choice>
          <mc:Fallback>
            <p:pic>
              <p:nvPicPr>
                <p:cNvPr id="26" name="Freihand 25">
                  <a:extLst>
                    <a:ext uri="{FF2B5EF4-FFF2-40B4-BE49-F238E27FC236}">
                      <a16:creationId xmlns:a16="http://schemas.microsoft.com/office/drawing/2014/main" id="{48125B5B-1384-4F01-B7FC-C56099DB1E56}"/>
                    </a:ext>
                  </a:extLst>
                </p:cNvPr>
                <p:cNvPicPr/>
                <p:nvPr/>
              </p:nvPicPr>
              <p:blipFill>
                <a:blip r:embed="rId159"/>
                <a:stretch>
                  <a:fillRect/>
                </a:stretch>
              </p:blipFill>
              <p:spPr>
                <a:xfrm>
                  <a:off x="7537237" y="215251"/>
                  <a:ext cx="187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 name="Freihand 26">
                  <a:extLst>
                    <a:ext uri="{FF2B5EF4-FFF2-40B4-BE49-F238E27FC236}">
                      <a16:creationId xmlns:a16="http://schemas.microsoft.com/office/drawing/2014/main" id="{F50C7BD8-2BD2-480D-A2D9-BF28286D5162}"/>
                    </a:ext>
                  </a:extLst>
                </p14:cNvPr>
                <p14:cNvContentPartPr/>
                <p14:nvPr/>
              </p14:nvContentPartPr>
              <p14:xfrm>
                <a:off x="7593037" y="344131"/>
                <a:ext cx="64080" cy="133200"/>
              </p14:xfrm>
            </p:contentPart>
          </mc:Choice>
          <mc:Fallback>
            <p:pic>
              <p:nvPicPr>
                <p:cNvPr id="27" name="Freihand 26">
                  <a:extLst>
                    <a:ext uri="{FF2B5EF4-FFF2-40B4-BE49-F238E27FC236}">
                      <a16:creationId xmlns:a16="http://schemas.microsoft.com/office/drawing/2014/main" id="{F50C7BD8-2BD2-480D-A2D9-BF28286D5162}"/>
                    </a:ext>
                  </a:extLst>
                </p:cNvPr>
                <p:cNvPicPr/>
                <p:nvPr/>
              </p:nvPicPr>
              <p:blipFill>
                <a:blip r:embed="rId161"/>
                <a:stretch>
                  <a:fillRect/>
                </a:stretch>
              </p:blipFill>
              <p:spPr>
                <a:xfrm>
                  <a:off x="7588717" y="339811"/>
                  <a:ext cx="72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8" name="Freihand 27">
                  <a:extLst>
                    <a:ext uri="{FF2B5EF4-FFF2-40B4-BE49-F238E27FC236}">
                      <a16:creationId xmlns:a16="http://schemas.microsoft.com/office/drawing/2014/main" id="{1D02C3B3-1645-4BF4-AADE-4E17DED838F4}"/>
                    </a:ext>
                  </a:extLst>
                </p14:cNvPr>
                <p14:cNvContentPartPr/>
                <p14:nvPr/>
              </p14:nvContentPartPr>
              <p14:xfrm>
                <a:off x="7891117" y="274651"/>
                <a:ext cx="119520" cy="9720"/>
              </p14:xfrm>
            </p:contentPart>
          </mc:Choice>
          <mc:Fallback>
            <p:pic>
              <p:nvPicPr>
                <p:cNvPr id="28" name="Freihand 27">
                  <a:extLst>
                    <a:ext uri="{FF2B5EF4-FFF2-40B4-BE49-F238E27FC236}">
                      <a16:creationId xmlns:a16="http://schemas.microsoft.com/office/drawing/2014/main" id="{1D02C3B3-1645-4BF4-AADE-4E17DED838F4}"/>
                    </a:ext>
                  </a:extLst>
                </p:cNvPr>
                <p:cNvPicPr/>
                <p:nvPr/>
              </p:nvPicPr>
              <p:blipFill>
                <a:blip r:embed="rId163"/>
                <a:stretch>
                  <a:fillRect/>
                </a:stretch>
              </p:blipFill>
              <p:spPr>
                <a:xfrm>
                  <a:off x="7886797" y="270331"/>
                  <a:ext cx="128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 name="Freihand 28">
                  <a:extLst>
                    <a:ext uri="{FF2B5EF4-FFF2-40B4-BE49-F238E27FC236}">
                      <a16:creationId xmlns:a16="http://schemas.microsoft.com/office/drawing/2014/main" id="{E319C155-4060-4F0D-8D94-97815BEBEDE5}"/>
                    </a:ext>
                  </a:extLst>
                </p14:cNvPr>
                <p14:cNvContentPartPr/>
                <p14:nvPr/>
              </p14:nvContentPartPr>
              <p14:xfrm>
                <a:off x="7915957" y="213811"/>
                <a:ext cx="30240" cy="115560"/>
              </p14:xfrm>
            </p:contentPart>
          </mc:Choice>
          <mc:Fallback>
            <p:pic>
              <p:nvPicPr>
                <p:cNvPr id="29" name="Freihand 28">
                  <a:extLst>
                    <a:ext uri="{FF2B5EF4-FFF2-40B4-BE49-F238E27FC236}">
                      <a16:creationId xmlns:a16="http://schemas.microsoft.com/office/drawing/2014/main" id="{E319C155-4060-4F0D-8D94-97815BEBEDE5}"/>
                    </a:ext>
                  </a:extLst>
                </p:cNvPr>
                <p:cNvPicPr/>
                <p:nvPr/>
              </p:nvPicPr>
              <p:blipFill>
                <a:blip r:embed="rId165"/>
                <a:stretch>
                  <a:fillRect/>
                </a:stretch>
              </p:blipFill>
              <p:spPr>
                <a:xfrm>
                  <a:off x="7911637" y="209491"/>
                  <a:ext cx="38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 name="Freihand 29">
                  <a:extLst>
                    <a:ext uri="{FF2B5EF4-FFF2-40B4-BE49-F238E27FC236}">
                      <a16:creationId xmlns:a16="http://schemas.microsoft.com/office/drawing/2014/main" id="{F642D8D6-7CCD-42D1-A4A8-08B798C06812}"/>
                    </a:ext>
                  </a:extLst>
                </p14:cNvPr>
                <p14:cNvContentPartPr/>
                <p14:nvPr/>
              </p14:nvContentPartPr>
              <p14:xfrm>
                <a:off x="8097397" y="197971"/>
                <a:ext cx="83160" cy="96120"/>
              </p14:xfrm>
            </p:contentPart>
          </mc:Choice>
          <mc:Fallback>
            <p:pic>
              <p:nvPicPr>
                <p:cNvPr id="30" name="Freihand 29">
                  <a:extLst>
                    <a:ext uri="{FF2B5EF4-FFF2-40B4-BE49-F238E27FC236}">
                      <a16:creationId xmlns:a16="http://schemas.microsoft.com/office/drawing/2014/main" id="{F642D8D6-7CCD-42D1-A4A8-08B798C06812}"/>
                    </a:ext>
                  </a:extLst>
                </p:cNvPr>
                <p:cNvPicPr/>
                <p:nvPr/>
              </p:nvPicPr>
              <p:blipFill>
                <a:blip r:embed="rId167"/>
                <a:stretch>
                  <a:fillRect/>
                </a:stretch>
              </p:blipFill>
              <p:spPr>
                <a:xfrm>
                  <a:off x="8093077" y="193651"/>
                  <a:ext cx="91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1" name="Freihand 30">
                  <a:extLst>
                    <a:ext uri="{FF2B5EF4-FFF2-40B4-BE49-F238E27FC236}">
                      <a16:creationId xmlns:a16="http://schemas.microsoft.com/office/drawing/2014/main" id="{D805C761-CDB4-41FB-ACA3-62447683F6A2}"/>
                    </a:ext>
                  </a:extLst>
                </p14:cNvPr>
                <p14:cNvContentPartPr/>
                <p14:nvPr/>
              </p14:nvContentPartPr>
              <p14:xfrm>
                <a:off x="8197117" y="254131"/>
                <a:ext cx="17280" cy="73440"/>
              </p14:xfrm>
            </p:contentPart>
          </mc:Choice>
          <mc:Fallback>
            <p:pic>
              <p:nvPicPr>
                <p:cNvPr id="31" name="Freihand 30">
                  <a:extLst>
                    <a:ext uri="{FF2B5EF4-FFF2-40B4-BE49-F238E27FC236}">
                      <a16:creationId xmlns:a16="http://schemas.microsoft.com/office/drawing/2014/main" id="{D805C761-CDB4-41FB-ACA3-62447683F6A2}"/>
                    </a:ext>
                  </a:extLst>
                </p:cNvPr>
                <p:cNvPicPr/>
                <p:nvPr/>
              </p:nvPicPr>
              <p:blipFill>
                <a:blip r:embed="rId169"/>
                <a:stretch>
                  <a:fillRect/>
                </a:stretch>
              </p:blipFill>
              <p:spPr>
                <a:xfrm>
                  <a:off x="8192797" y="249811"/>
                  <a:ext cx="2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3" name="Freihand 32">
                  <a:extLst>
                    <a:ext uri="{FF2B5EF4-FFF2-40B4-BE49-F238E27FC236}">
                      <a16:creationId xmlns:a16="http://schemas.microsoft.com/office/drawing/2014/main" id="{37221C22-C8CF-4821-9175-3F9979CFAEA2}"/>
                    </a:ext>
                  </a:extLst>
                </p14:cNvPr>
                <p14:cNvContentPartPr/>
                <p14:nvPr/>
              </p14:nvContentPartPr>
              <p14:xfrm>
                <a:off x="8255077" y="165931"/>
                <a:ext cx="93240" cy="129960"/>
              </p14:xfrm>
            </p:contentPart>
          </mc:Choice>
          <mc:Fallback>
            <p:pic>
              <p:nvPicPr>
                <p:cNvPr id="33" name="Freihand 32">
                  <a:extLst>
                    <a:ext uri="{FF2B5EF4-FFF2-40B4-BE49-F238E27FC236}">
                      <a16:creationId xmlns:a16="http://schemas.microsoft.com/office/drawing/2014/main" id="{37221C22-C8CF-4821-9175-3F9979CFAEA2}"/>
                    </a:ext>
                  </a:extLst>
                </p:cNvPr>
                <p:cNvPicPr/>
                <p:nvPr/>
              </p:nvPicPr>
              <p:blipFill>
                <a:blip r:embed="rId171"/>
                <a:stretch>
                  <a:fillRect/>
                </a:stretch>
              </p:blipFill>
              <p:spPr>
                <a:xfrm>
                  <a:off x="8250757" y="161611"/>
                  <a:ext cx="101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4" name="Freihand 33">
                  <a:extLst>
                    <a:ext uri="{FF2B5EF4-FFF2-40B4-BE49-F238E27FC236}">
                      <a16:creationId xmlns:a16="http://schemas.microsoft.com/office/drawing/2014/main" id="{8EBFF071-8D26-481C-BA3E-6EA4832F22AE}"/>
                    </a:ext>
                  </a:extLst>
                </p14:cNvPr>
                <p14:cNvContentPartPr/>
                <p14:nvPr/>
              </p14:nvContentPartPr>
              <p14:xfrm>
                <a:off x="8366317" y="156571"/>
                <a:ext cx="110880" cy="138600"/>
              </p14:xfrm>
            </p:contentPart>
          </mc:Choice>
          <mc:Fallback>
            <p:pic>
              <p:nvPicPr>
                <p:cNvPr id="34" name="Freihand 33">
                  <a:extLst>
                    <a:ext uri="{FF2B5EF4-FFF2-40B4-BE49-F238E27FC236}">
                      <a16:creationId xmlns:a16="http://schemas.microsoft.com/office/drawing/2014/main" id="{8EBFF071-8D26-481C-BA3E-6EA4832F22AE}"/>
                    </a:ext>
                  </a:extLst>
                </p:cNvPr>
                <p:cNvPicPr/>
                <p:nvPr/>
              </p:nvPicPr>
              <p:blipFill>
                <a:blip r:embed="rId173"/>
                <a:stretch>
                  <a:fillRect/>
                </a:stretch>
              </p:blipFill>
              <p:spPr>
                <a:xfrm>
                  <a:off x="8361997" y="152251"/>
                  <a:ext cx="11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 name="Freihand 40">
                  <a:extLst>
                    <a:ext uri="{FF2B5EF4-FFF2-40B4-BE49-F238E27FC236}">
                      <a16:creationId xmlns:a16="http://schemas.microsoft.com/office/drawing/2014/main" id="{3F5EBC8D-0C72-4E07-A81D-A8F3F116EC2B}"/>
                    </a:ext>
                  </a:extLst>
                </p14:cNvPr>
                <p14:cNvContentPartPr/>
                <p14:nvPr/>
              </p14:nvContentPartPr>
              <p14:xfrm>
                <a:off x="8544157" y="145411"/>
                <a:ext cx="93600" cy="19440"/>
              </p14:xfrm>
            </p:contentPart>
          </mc:Choice>
          <mc:Fallback>
            <p:pic>
              <p:nvPicPr>
                <p:cNvPr id="41" name="Freihand 40">
                  <a:extLst>
                    <a:ext uri="{FF2B5EF4-FFF2-40B4-BE49-F238E27FC236}">
                      <a16:creationId xmlns:a16="http://schemas.microsoft.com/office/drawing/2014/main" id="{3F5EBC8D-0C72-4E07-A81D-A8F3F116EC2B}"/>
                    </a:ext>
                  </a:extLst>
                </p:cNvPr>
                <p:cNvPicPr/>
                <p:nvPr/>
              </p:nvPicPr>
              <p:blipFill>
                <a:blip r:embed="rId175"/>
                <a:stretch>
                  <a:fillRect/>
                </a:stretch>
              </p:blipFill>
              <p:spPr>
                <a:xfrm>
                  <a:off x="8539837" y="141091"/>
                  <a:ext cx="102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2" name="Freihand 41">
                  <a:extLst>
                    <a:ext uri="{FF2B5EF4-FFF2-40B4-BE49-F238E27FC236}">
                      <a16:creationId xmlns:a16="http://schemas.microsoft.com/office/drawing/2014/main" id="{548AAE36-F484-4CB6-BC8B-C53572B061D7}"/>
                    </a:ext>
                  </a:extLst>
                </p14:cNvPr>
                <p14:cNvContentPartPr/>
                <p14:nvPr/>
              </p14:nvContentPartPr>
              <p14:xfrm>
                <a:off x="8603197" y="132451"/>
                <a:ext cx="50400" cy="96840"/>
              </p14:xfrm>
            </p:contentPart>
          </mc:Choice>
          <mc:Fallback>
            <p:pic>
              <p:nvPicPr>
                <p:cNvPr id="42" name="Freihand 41">
                  <a:extLst>
                    <a:ext uri="{FF2B5EF4-FFF2-40B4-BE49-F238E27FC236}">
                      <a16:creationId xmlns:a16="http://schemas.microsoft.com/office/drawing/2014/main" id="{548AAE36-F484-4CB6-BC8B-C53572B061D7}"/>
                    </a:ext>
                  </a:extLst>
                </p:cNvPr>
                <p:cNvPicPr/>
                <p:nvPr/>
              </p:nvPicPr>
              <p:blipFill>
                <a:blip r:embed="rId177"/>
                <a:stretch>
                  <a:fillRect/>
                </a:stretch>
              </p:blipFill>
              <p:spPr>
                <a:xfrm>
                  <a:off x="8598877" y="128131"/>
                  <a:ext cx="59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3" name="Freihand 42">
                  <a:extLst>
                    <a:ext uri="{FF2B5EF4-FFF2-40B4-BE49-F238E27FC236}">
                      <a16:creationId xmlns:a16="http://schemas.microsoft.com/office/drawing/2014/main" id="{E779CE3A-5D84-4022-BAF7-F6F79AF6E60A}"/>
                    </a:ext>
                  </a:extLst>
                </p14:cNvPr>
                <p14:cNvContentPartPr/>
                <p14:nvPr/>
              </p14:nvContentPartPr>
              <p14:xfrm>
                <a:off x="8525437" y="240091"/>
                <a:ext cx="144360" cy="3600"/>
              </p14:xfrm>
            </p:contentPart>
          </mc:Choice>
          <mc:Fallback>
            <p:pic>
              <p:nvPicPr>
                <p:cNvPr id="43" name="Freihand 42">
                  <a:extLst>
                    <a:ext uri="{FF2B5EF4-FFF2-40B4-BE49-F238E27FC236}">
                      <a16:creationId xmlns:a16="http://schemas.microsoft.com/office/drawing/2014/main" id="{E779CE3A-5D84-4022-BAF7-F6F79AF6E60A}"/>
                    </a:ext>
                  </a:extLst>
                </p:cNvPr>
                <p:cNvPicPr/>
                <p:nvPr/>
              </p:nvPicPr>
              <p:blipFill>
                <a:blip r:embed="rId179"/>
                <a:stretch>
                  <a:fillRect/>
                </a:stretch>
              </p:blipFill>
              <p:spPr>
                <a:xfrm>
                  <a:off x="8521117" y="235771"/>
                  <a:ext cx="153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4" name="Freihand 43">
                  <a:extLst>
                    <a:ext uri="{FF2B5EF4-FFF2-40B4-BE49-F238E27FC236}">
                      <a16:creationId xmlns:a16="http://schemas.microsoft.com/office/drawing/2014/main" id="{061819F0-19B3-4B3D-A5E5-260F07D2E776}"/>
                    </a:ext>
                  </a:extLst>
                </p14:cNvPr>
                <p14:cNvContentPartPr/>
                <p14:nvPr/>
              </p14:nvContentPartPr>
              <p14:xfrm>
                <a:off x="8514997" y="311731"/>
                <a:ext cx="113040" cy="111960"/>
              </p14:xfrm>
            </p:contentPart>
          </mc:Choice>
          <mc:Fallback>
            <p:pic>
              <p:nvPicPr>
                <p:cNvPr id="44" name="Freihand 43">
                  <a:extLst>
                    <a:ext uri="{FF2B5EF4-FFF2-40B4-BE49-F238E27FC236}">
                      <a16:creationId xmlns:a16="http://schemas.microsoft.com/office/drawing/2014/main" id="{061819F0-19B3-4B3D-A5E5-260F07D2E776}"/>
                    </a:ext>
                  </a:extLst>
                </p:cNvPr>
                <p:cNvPicPr/>
                <p:nvPr/>
              </p:nvPicPr>
              <p:blipFill>
                <a:blip r:embed="rId181"/>
                <a:stretch>
                  <a:fillRect/>
                </a:stretch>
              </p:blipFill>
              <p:spPr>
                <a:xfrm>
                  <a:off x="8510677" y="307411"/>
                  <a:ext cx="121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5" name="Freihand 44">
                  <a:extLst>
                    <a:ext uri="{FF2B5EF4-FFF2-40B4-BE49-F238E27FC236}">
                      <a16:creationId xmlns:a16="http://schemas.microsoft.com/office/drawing/2014/main" id="{D095DB11-9378-4289-A307-103899D02241}"/>
                    </a:ext>
                  </a:extLst>
                </p14:cNvPr>
                <p14:cNvContentPartPr/>
                <p14:nvPr/>
              </p14:nvContentPartPr>
              <p14:xfrm>
                <a:off x="8542357" y="291211"/>
                <a:ext cx="160560" cy="105840"/>
              </p14:xfrm>
            </p:contentPart>
          </mc:Choice>
          <mc:Fallback>
            <p:pic>
              <p:nvPicPr>
                <p:cNvPr id="45" name="Freihand 44">
                  <a:extLst>
                    <a:ext uri="{FF2B5EF4-FFF2-40B4-BE49-F238E27FC236}">
                      <a16:creationId xmlns:a16="http://schemas.microsoft.com/office/drawing/2014/main" id="{D095DB11-9378-4289-A307-103899D02241}"/>
                    </a:ext>
                  </a:extLst>
                </p:cNvPr>
                <p:cNvPicPr/>
                <p:nvPr/>
              </p:nvPicPr>
              <p:blipFill>
                <a:blip r:embed="rId183"/>
                <a:stretch>
                  <a:fillRect/>
                </a:stretch>
              </p:blipFill>
              <p:spPr>
                <a:xfrm>
                  <a:off x="8538037" y="286891"/>
                  <a:ext cx="169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6" name="Freihand 45">
                  <a:extLst>
                    <a:ext uri="{FF2B5EF4-FFF2-40B4-BE49-F238E27FC236}">
                      <a16:creationId xmlns:a16="http://schemas.microsoft.com/office/drawing/2014/main" id="{7376496B-201C-4F4F-B082-5C26B62A47C6}"/>
                    </a:ext>
                  </a:extLst>
                </p14:cNvPr>
                <p14:cNvContentPartPr/>
                <p14:nvPr/>
              </p14:nvContentPartPr>
              <p14:xfrm>
                <a:off x="8549197" y="115531"/>
                <a:ext cx="125640" cy="101520"/>
              </p14:xfrm>
            </p:contentPart>
          </mc:Choice>
          <mc:Fallback>
            <p:pic>
              <p:nvPicPr>
                <p:cNvPr id="46" name="Freihand 45">
                  <a:extLst>
                    <a:ext uri="{FF2B5EF4-FFF2-40B4-BE49-F238E27FC236}">
                      <a16:creationId xmlns:a16="http://schemas.microsoft.com/office/drawing/2014/main" id="{7376496B-201C-4F4F-B082-5C26B62A47C6}"/>
                    </a:ext>
                  </a:extLst>
                </p:cNvPr>
                <p:cNvPicPr/>
                <p:nvPr/>
              </p:nvPicPr>
              <p:blipFill>
                <a:blip r:embed="rId185"/>
                <a:stretch>
                  <a:fillRect/>
                </a:stretch>
              </p:blipFill>
              <p:spPr>
                <a:xfrm>
                  <a:off x="8544877" y="111211"/>
                  <a:ext cx="134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7" name="Freihand 46">
                  <a:extLst>
                    <a:ext uri="{FF2B5EF4-FFF2-40B4-BE49-F238E27FC236}">
                      <a16:creationId xmlns:a16="http://schemas.microsoft.com/office/drawing/2014/main" id="{5175F2E6-5A84-44D6-A15D-FA6FFEC78ADB}"/>
                    </a:ext>
                  </a:extLst>
                </p14:cNvPr>
                <p14:cNvContentPartPr/>
                <p14:nvPr/>
              </p14:nvContentPartPr>
              <p14:xfrm>
                <a:off x="8863837" y="207691"/>
                <a:ext cx="172800" cy="11880"/>
              </p14:xfrm>
            </p:contentPart>
          </mc:Choice>
          <mc:Fallback>
            <p:pic>
              <p:nvPicPr>
                <p:cNvPr id="47" name="Freihand 46">
                  <a:extLst>
                    <a:ext uri="{FF2B5EF4-FFF2-40B4-BE49-F238E27FC236}">
                      <a16:creationId xmlns:a16="http://schemas.microsoft.com/office/drawing/2014/main" id="{5175F2E6-5A84-44D6-A15D-FA6FFEC78ADB}"/>
                    </a:ext>
                  </a:extLst>
                </p:cNvPr>
                <p:cNvPicPr/>
                <p:nvPr/>
              </p:nvPicPr>
              <p:blipFill>
                <a:blip r:embed="rId187"/>
                <a:stretch>
                  <a:fillRect/>
                </a:stretch>
              </p:blipFill>
              <p:spPr>
                <a:xfrm>
                  <a:off x="8859517" y="203371"/>
                  <a:ext cx="181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 name="Freihand 47">
                  <a:extLst>
                    <a:ext uri="{FF2B5EF4-FFF2-40B4-BE49-F238E27FC236}">
                      <a16:creationId xmlns:a16="http://schemas.microsoft.com/office/drawing/2014/main" id="{969836F1-7C37-4FDB-B4DC-E86BAD946C58}"/>
                    </a:ext>
                  </a:extLst>
                </p14:cNvPr>
                <p14:cNvContentPartPr/>
                <p14:nvPr/>
              </p14:nvContentPartPr>
              <p14:xfrm>
                <a:off x="8915677" y="276091"/>
                <a:ext cx="120960" cy="4320"/>
              </p14:xfrm>
            </p:contentPart>
          </mc:Choice>
          <mc:Fallback>
            <p:pic>
              <p:nvPicPr>
                <p:cNvPr id="48" name="Freihand 47">
                  <a:extLst>
                    <a:ext uri="{FF2B5EF4-FFF2-40B4-BE49-F238E27FC236}">
                      <a16:creationId xmlns:a16="http://schemas.microsoft.com/office/drawing/2014/main" id="{969836F1-7C37-4FDB-B4DC-E86BAD946C58}"/>
                    </a:ext>
                  </a:extLst>
                </p:cNvPr>
                <p:cNvPicPr/>
                <p:nvPr/>
              </p:nvPicPr>
              <p:blipFill>
                <a:blip r:embed="rId189"/>
                <a:stretch>
                  <a:fillRect/>
                </a:stretch>
              </p:blipFill>
              <p:spPr>
                <a:xfrm>
                  <a:off x="8911357" y="271771"/>
                  <a:ext cx="129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9" name="Freihand 48">
                  <a:extLst>
                    <a:ext uri="{FF2B5EF4-FFF2-40B4-BE49-F238E27FC236}">
                      <a16:creationId xmlns:a16="http://schemas.microsoft.com/office/drawing/2014/main" id="{90F5D806-BB61-421F-9FBD-7B8440DD2097}"/>
                    </a:ext>
                  </a:extLst>
                </p14:cNvPr>
                <p14:cNvContentPartPr/>
                <p14:nvPr/>
              </p14:nvContentPartPr>
              <p14:xfrm>
                <a:off x="9278197" y="113011"/>
                <a:ext cx="77400" cy="87480"/>
              </p14:xfrm>
            </p:contentPart>
          </mc:Choice>
          <mc:Fallback>
            <p:pic>
              <p:nvPicPr>
                <p:cNvPr id="49" name="Freihand 48">
                  <a:extLst>
                    <a:ext uri="{FF2B5EF4-FFF2-40B4-BE49-F238E27FC236}">
                      <a16:creationId xmlns:a16="http://schemas.microsoft.com/office/drawing/2014/main" id="{90F5D806-BB61-421F-9FBD-7B8440DD2097}"/>
                    </a:ext>
                  </a:extLst>
                </p:cNvPr>
                <p:cNvPicPr/>
                <p:nvPr/>
              </p:nvPicPr>
              <p:blipFill>
                <a:blip r:embed="rId191"/>
                <a:stretch>
                  <a:fillRect/>
                </a:stretch>
              </p:blipFill>
              <p:spPr>
                <a:xfrm>
                  <a:off x="9273877" y="108691"/>
                  <a:ext cx="86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1" name="Freihand 50">
                  <a:extLst>
                    <a:ext uri="{FF2B5EF4-FFF2-40B4-BE49-F238E27FC236}">
                      <a16:creationId xmlns:a16="http://schemas.microsoft.com/office/drawing/2014/main" id="{644FEC04-385E-4162-9F27-032F4178FAA0}"/>
                    </a:ext>
                  </a:extLst>
                </p14:cNvPr>
                <p14:cNvContentPartPr/>
                <p14:nvPr/>
              </p14:nvContentPartPr>
              <p14:xfrm>
                <a:off x="9290437" y="87811"/>
                <a:ext cx="104040" cy="25920"/>
              </p14:xfrm>
            </p:contentPart>
          </mc:Choice>
          <mc:Fallback>
            <p:pic>
              <p:nvPicPr>
                <p:cNvPr id="51" name="Freihand 50">
                  <a:extLst>
                    <a:ext uri="{FF2B5EF4-FFF2-40B4-BE49-F238E27FC236}">
                      <a16:creationId xmlns:a16="http://schemas.microsoft.com/office/drawing/2014/main" id="{644FEC04-385E-4162-9F27-032F4178FAA0}"/>
                    </a:ext>
                  </a:extLst>
                </p:cNvPr>
                <p:cNvPicPr/>
                <p:nvPr/>
              </p:nvPicPr>
              <p:blipFill>
                <a:blip r:embed="rId193"/>
                <a:stretch>
                  <a:fillRect/>
                </a:stretch>
              </p:blipFill>
              <p:spPr>
                <a:xfrm>
                  <a:off x="9286117" y="83491"/>
                  <a:ext cx="112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2" name="Freihand 51">
                  <a:extLst>
                    <a:ext uri="{FF2B5EF4-FFF2-40B4-BE49-F238E27FC236}">
                      <a16:creationId xmlns:a16="http://schemas.microsoft.com/office/drawing/2014/main" id="{4DBC52A3-3EE8-4BDD-9806-78CD059584CB}"/>
                    </a:ext>
                  </a:extLst>
                </p14:cNvPr>
                <p14:cNvContentPartPr/>
                <p14:nvPr/>
              </p14:nvContentPartPr>
              <p14:xfrm>
                <a:off x="9228877" y="227851"/>
                <a:ext cx="171000" cy="93240"/>
              </p14:xfrm>
            </p:contentPart>
          </mc:Choice>
          <mc:Fallback>
            <p:pic>
              <p:nvPicPr>
                <p:cNvPr id="52" name="Freihand 51">
                  <a:extLst>
                    <a:ext uri="{FF2B5EF4-FFF2-40B4-BE49-F238E27FC236}">
                      <a16:creationId xmlns:a16="http://schemas.microsoft.com/office/drawing/2014/main" id="{4DBC52A3-3EE8-4BDD-9806-78CD059584CB}"/>
                    </a:ext>
                  </a:extLst>
                </p:cNvPr>
                <p:cNvPicPr/>
                <p:nvPr/>
              </p:nvPicPr>
              <p:blipFill>
                <a:blip r:embed="rId195"/>
                <a:stretch>
                  <a:fillRect/>
                </a:stretch>
              </p:blipFill>
              <p:spPr>
                <a:xfrm>
                  <a:off x="9224557" y="223531"/>
                  <a:ext cx="179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3" name="Freihand 52">
                  <a:extLst>
                    <a:ext uri="{FF2B5EF4-FFF2-40B4-BE49-F238E27FC236}">
                      <a16:creationId xmlns:a16="http://schemas.microsoft.com/office/drawing/2014/main" id="{7C91D3C9-8BA5-4A00-A469-5767E10F8D45}"/>
                    </a:ext>
                  </a:extLst>
                </p14:cNvPr>
                <p14:cNvContentPartPr/>
                <p14:nvPr/>
              </p14:nvContentPartPr>
              <p14:xfrm>
                <a:off x="9314557" y="315331"/>
                <a:ext cx="41040" cy="91080"/>
              </p14:xfrm>
            </p:contentPart>
          </mc:Choice>
          <mc:Fallback>
            <p:pic>
              <p:nvPicPr>
                <p:cNvPr id="53" name="Freihand 52">
                  <a:extLst>
                    <a:ext uri="{FF2B5EF4-FFF2-40B4-BE49-F238E27FC236}">
                      <a16:creationId xmlns:a16="http://schemas.microsoft.com/office/drawing/2014/main" id="{7C91D3C9-8BA5-4A00-A469-5767E10F8D45}"/>
                    </a:ext>
                  </a:extLst>
                </p:cNvPr>
                <p:cNvPicPr/>
                <p:nvPr/>
              </p:nvPicPr>
              <p:blipFill>
                <a:blip r:embed="rId197"/>
                <a:stretch>
                  <a:fillRect/>
                </a:stretch>
              </p:blipFill>
              <p:spPr>
                <a:xfrm>
                  <a:off x="9310237" y="311011"/>
                  <a:ext cx="49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8" name="Freihand 57">
                  <a:extLst>
                    <a:ext uri="{FF2B5EF4-FFF2-40B4-BE49-F238E27FC236}">
                      <a16:creationId xmlns:a16="http://schemas.microsoft.com/office/drawing/2014/main" id="{2F64A2A5-2524-4C5C-81C7-D74DABFAA82A}"/>
                    </a:ext>
                  </a:extLst>
                </p14:cNvPr>
                <p14:cNvContentPartPr/>
                <p14:nvPr/>
              </p14:nvContentPartPr>
              <p14:xfrm>
                <a:off x="9589597" y="209491"/>
                <a:ext cx="25560" cy="80640"/>
              </p14:xfrm>
            </p:contentPart>
          </mc:Choice>
          <mc:Fallback>
            <p:pic>
              <p:nvPicPr>
                <p:cNvPr id="58" name="Freihand 57">
                  <a:extLst>
                    <a:ext uri="{FF2B5EF4-FFF2-40B4-BE49-F238E27FC236}">
                      <a16:creationId xmlns:a16="http://schemas.microsoft.com/office/drawing/2014/main" id="{2F64A2A5-2524-4C5C-81C7-D74DABFAA82A}"/>
                    </a:ext>
                  </a:extLst>
                </p:cNvPr>
                <p:cNvPicPr/>
                <p:nvPr/>
              </p:nvPicPr>
              <p:blipFill>
                <a:blip r:embed="rId199"/>
                <a:stretch>
                  <a:fillRect/>
                </a:stretch>
              </p:blipFill>
              <p:spPr>
                <a:xfrm>
                  <a:off x="9585277" y="205171"/>
                  <a:ext cx="34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9" name="Freihand 58">
                  <a:extLst>
                    <a:ext uri="{FF2B5EF4-FFF2-40B4-BE49-F238E27FC236}">
                      <a16:creationId xmlns:a16="http://schemas.microsoft.com/office/drawing/2014/main" id="{22747F12-DC10-4A75-BDD1-1CA0E958E240}"/>
                    </a:ext>
                  </a:extLst>
                </p14:cNvPr>
                <p14:cNvContentPartPr/>
                <p14:nvPr/>
              </p14:nvContentPartPr>
              <p14:xfrm>
                <a:off x="9544237" y="228931"/>
                <a:ext cx="127440" cy="5040"/>
              </p14:xfrm>
            </p:contentPart>
          </mc:Choice>
          <mc:Fallback>
            <p:pic>
              <p:nvPicPr>
                <p:cNvPr id="59" name="Freihand 58">
                  <a:extLst>
                    <a:ext uri="{FF2B5EF4-FFF2-40B4-BE49-F238E27FC236}">
                      <a16:creationId xmlns:a16="http://schemas.microsoft.com/office/drawing/2014/main" id="{22747F12-DC10-4A75-BDD1-1CA0E958E240}"/>
                    </a:ext>
                  </a:extLst>
                </p:cNvPr>
                <p:cNvPicPr/>
                <p:nvPr/>
              </p:nvPicPr>
              <p:blipFill>
                <a:blip r:embed="rId201"/>
                <a:stretch>
                  <a:fillRect/>
                </a:stretch>
              </p:blipFill>
              <p:spPr>
                <a:xfrm>
                  <a:off x="9539917" y="224611"/>
                  <a:ext cx="136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0" name="Freihand 59">
                  <a:extLst>
                    <a:ext uri="{FF2B5EF4-FFF2-40B4-BE49-F238E27FC236}">
                      <a16:creationId xmlns:a16="http://schemas.microsoft.com/office/drawing/2014/main" id="{231724D8-0228-4DC1-8A23-B5BE96B9BD36}"/>
                    </a:ext>
                  </a:extLst>
                </p14:cNvPr>
                <p14:cNvContentPartPr/>
                <p14:nvPr/>
              </p14:nvContentPartPr>
              <p14:xfrm>
                <a:off x="9753757" y="171331"/>
                <a:ext cx="108360" cy="77400"/>
              </p14:xfrm>
            </p:contentPart>
          </mc:Choice>
          <mc:Fallback>
            <p:pic>
              <p:nvPicPr>
                <p:cNvPr id="60" name="Freihand 59">
                  <a:extLst>
                    <a:ext uri="{FF2B5EF4-FFF2-40B4-BE49-F238E27FC236}">
                      <a16:creationId xmlns:a16="http://schemas.microsoft.com/office/drawing/2014/main" id="{231724D8-0228-4DC1-8A23-B5BE96B9BD36}"/>
                    </a:ext>
                  </a:extLst>
                </p:cNvPr>
                <p:cNvPicPr/>
                <p:nvPr/>
              </p:nvPicPr>
              <p:blipFill>
                <a:blip r:embed="rId203"/>
                <a:stretch>
                  <a:fillRect/>
                </a:stretch>
              </p:blipFill>
              <p:spPr>
                <a:xfrm>
                  <a:off x="9749437" y="167011"/>
                  <a:ext cx="117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1" name="Freihand 60">
                  <a:extLst>
                    <a:ext uri="{FF2B5EF4-FFF2-40B4-BE49-F238E27FC236}">
                      <a16:creationId xmlns:a16="http://schemas.microsoft.com/office/drawing/2014/main" id="{00CD076F-5AEA-42E4-8307-C158E7C9ED78}"/>
                    </a:ext>
                  </a:extLst>
                </p14:cNvPr>
                <p14:cNvContentPartPr/>
                <p14:nvPr/>
              </p14:nvContentPartPr>
              <p14:xfrm>
                <a:off x="9854557" y="260251"/>
                <a:ext cx="16560" cy="46800"/>
              </p14:xfrm>
            </p:contentPart>
          </mc:Choice>
          <mc:Fallback>
            <p:pic>
              <p:nvPicPr>
                <p:cNvPr id="61" name="Freihand 60">
                  <a:extLst>
                    <a:ext uri="{FF2B5EF4-FFF2-40B4-BE49-F238E27FC236}">
                      <a16:creationId xmlns:a16="http://schemas.microsoft.com/office/drawing/2014/main" id="{00CD076F-5AEA-42E4-8307-C158E7C9ED78}"/>
                    </a:ext>
                  </a:extLst>
                </p:cNvPr>
                <p:cNvPicPr/>
                <p:nvPr/>
              </p:nvPicPr>
              <p:blipFill>
                <a:blip r:embed="rId205"/>
                <a:stretch>
                  <a:fillRect/>
                </a:stretch>
              </p:blipFill>
              <p:spPr>
                <a:xfrm>
                  <a:off x="9850237" y="255931"/>
                  <a:ext cx="25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2" name="Freihand 61">
                  <a:extLst>
                    <a:ext uri="{FF2B5EF4-FFF2-40B4-BE49-F238E27FC236}">
                      <a16:creationId xmlns:a16="http://schemas.microsoft.com/office/drawing/2014/main" id="{4E814B0B-4B25-4293-AE53-B236A44E1FE5}"/>
                    </a:ext>
                  </a:extLst>
                </p14:cNvPr>
                <p14:cNvContentPartPr/>
                <p14:nvPr/>
              </p14:nvContentPartPr>
              <p14:xfrm>
                <a:off x="9938797" y="137851"/>
                <a:ext cx="161280" cy="128880"/>
              </p14:xfrm>
            </p:contentPart>
          </mc:Choice>
          <mc:Fallback>
            <p:pic>
              <p:nvPicPr>
                <p:cNvPr id="62" name="Freihand 61">
                  <a:extLst>
                    <a:ext uri="{FF2B5EF4-FFF2-40B4-BE49-F238E27FC236}">
                      <a16:creationId xmlns:a16="http://schemas.microsoft.com/office/drawing/2014/main" id="{4E814B0B-4B25-4293-AE53-B236A44E1FE5}"/>
                    </a:ext>
                  </a:extLst>
                </p:cNvPr>
                <p:cNvPicPr/>
                <p:nvPr/>
              </p:nvPicPr>
              <p:blipFill>
                <a:blip r:embed="rId207"/>
                <a:stretch>
                  <a:fillRect/>
                </a:stretch>
              </p:blipFill>
              <p:spPr>
                <a:xfrm>
                  <a:off x="9934477" y="133531"/>
                  <a:ext cx="169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3" name="Freihand 62">
                  <a:extLst>
                    <a:ext uri="{FF2B5EF4-FFF2-40B4-BE49-F238E27FC236}">
                      <a16:creationId xmlns:a16="http://schemas.microsoft.com/office/drawing/2014/main" id="{86174A92-FD10-4308-80FA-D795B6517FF8}"/>
                    </a:ext>
                  </a:extLst>
                </p14:cNvPr>
                <p14:cNvContentPartPr/>
                <p14:nvPr/>
              </p14:nvContentPartPr>
              <p14:xfrm>
                <a:off x="10106917" y="155851"/>
                <a:ext cx="106200" cy="113760"/>
              </p14:xfrm>
            </p:contentPart>
          </mc:Choice>
          <mc:Fallback>
            <p:pic>
              <p:nvPicPr>
                <p:cNvPr id="63" name="Freihand 62">
                  <a:extLst>
                    <a:ext uri="{FF2B5EF4-FFF2-40B4-BE49-F238E27FC236}">
                      <a16:creationId xmlns:a16="http://schemas.microsoft.com/office/drawing/2014/main" id="{86174A92-FD10-4308-80FA-D795B6517FF8}"/>
                    </a:ext>
                  </a:extLst>
                </p:cNvPr>
                <p:cNvPicPr/>
                <p:nvPr/>
              </p:nvPicPr>
              <p:blipFill>
                <a:blip r:embed="rId209"/>
                <a:stretch>
                  <a:fillRect/>
                </a:stretch>
              </p:blipFill>
              <p:spPr>
                <a:xfrm>
                  <a:off x="10102597" y="151531"/>
                  <a:ext cx="11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272" name="Freihand 174271">
                  <a:extLst>
                    <a:ext uri="{FF2B5EF4-FFF2-40B4-BE49-F238E27FC236}">
                      <a16:creationId xmlns:a16="http://schemas.microsoft.com/office/drawing/2014/main" id="{9373448C-E275-43F8-81D3-E77CB6E3C6BE}"/>
                    </a:ext>
                  </a:extLst>
                </p14:cNvPr>
                <p14:cNvContentPartPr/>
                <p14:nvPr/>
              </p14:nvContentPartPr>
              <p14:xfrm>
                <a:off x="10134637" y="141091"/>
                <a:ext cx="152640" cy="17280"/>
              </p14:xfrm>
            </p:contentPart>
          </mc:Choice>
          <mc:Fallback>
            <p:pic>
              <p:nvPicPr>
                <p:cNvPr id="174272" name="Freihand 174271">
                  <a:extLst>
                    <a:ext uri="{FF2B5EF4-FFF2-40B4-BE49-F238E27FC236}">
                      <a16:creationId xmlns:a16="http://schemas.microsoft.com/office/drawing/2014/main" id="{9373448C-E275-43F8-81D3-E77CB6E3C6BE}"/>
                    </a:ext>
                  </a:extLst>
                </p:cNvPr>
                <p:cNvPicPr/>
                <p:nvPr/>
              </p:nvPicPr>
              <p:blipFill>
                <a:blip r:embed="rId211"/>
                <a:stretch>
                  <a:fillRect/>
                </a:stretch>
              </p:blipFill>
              <p:spPr>
                <a:xfrm>
                  <a:off x="10130317" y="136771"/>
                  <a:ext cx="161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329" name="Freihand 174328">
                  <a:extLst>
                    <a:ext uri="{FF2B5EF4-FFF2-40B4-BE49-F238E27FC236}">
                      <a16:creationId xmlns:a16="http://schemas.microsoft.com/office/drawing/2014/main" id="{FE43232A-636B-4663-AFD0-7CE6ABDD541B}"/>
                    </a:ext>
                  </a:extLst>
                </p14:cNvPr>
                <p14:cNvContentPartPr/>
                <p14:nvPr/>
              </p14:nvContentPartPr>
              <p14:xfrm>
                <a:off x="4658317" y="1071331"/>
                <a:ext cx="189000" cy="75960"/>
              </p14:xfrm>
            </p:contentPart>
          </mc:Choice>
          <mc:Fallback>
            <p:pic>
              <p:nvPicPr>
                <p:cNvPr id="174329" name="Freihand 174328">
                  <a:extLst>
                    <a:ext uri="{FF2B5EF4-FFF2-40B4-BE49-F238E27FC236}">
                      <a16:creationId xmlns:a16="http://schemas.microsoft.com/office/drawing/2014/main" id="{FE43232A-636B-4663-AFD0-7CE6ABDD541B}"/>
                    </a:ext>
                  </a:extLst>
                </p:cNvPr>
                <p:cNvPicPr/>
                <p:nvPr/>
              </p:nvPicPr>
              <p:blipFill>
                <a:blip r:embed="rId213"/>
                <a:stretch>
                  <a:fillRect/>
                </a:stretch>
              </p:blipFill>
              <p:spPr>
                <a:xfrm>
                  <a:off x="4653997" y="1067011"/>
                  <a:ext cx="197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330" name="Freihand 174329">
                  <a:extLst>
                    <a:ext uri="{FF2B5EF4-FFF2-40B4-BE49-F238E27FC236}">
                      <a16:creationId xmlns:a16="http://schemas.microsoft.com/office/drawing/2014/main" id="{7026D4C3-860B-498A-8AC8-F2C23CDFB985}"/>
                    </a:ext>
                  </a:extLst>
                </p14:cNvPr>
                <p14:cNvContentPartPr/>
                <p14:nvPr/>
              </p14:nvContentPartPr>
              <p14:xfrm>
                <a:off x="4863517" y="1034971"/>
                <a:ext cx="135360" cy="105120"/>
              </p14:xfrm>
            </p:contentPart>
          </mc:Choice>
          <mc:Fallback>
            <p:pic>
              <p:nvPicPr>
                <p:cNvPr id="174330" name="Freihand 174329">
                  <a:extLst>
                    <a:ext uri="{FF2B5EF4-FFF2-40B4-BE49-F238E27FC236}">
                      <a16:creationId xmlns:a16="http://schemas.microsoft.com/office/drawing/2014/main" id="{7026D4C3-860B-498A-8AC8-F2C23CDFB985}"/>
                    </a:ext>
                  </a:extLst>
                </p:cNvPr>
                <p:cNvPicPr/>
                <p:nvPr/>
              </p:nvPicPr>
              <p:blipFill>
                <a:blip r:embed="rId215"/>
                <a:stretch>
                  <a:fillRect/>
                </a:stretch>
              </p:blipFill>
              <p:spPr>
                <a:xfrm>
                  <a:off x="4859197" y="1030651"/>
                  <a:ext cx="144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331" name="Freihand 174330">
                  <a:extLst>
                    <a:ext uri="{FF2B5EF4-FFF2-40B4-BE49-F238E27FC236}">
                      <a16:creationId xmlns:a16="http://schemas.microsoft.com/office/drawing/2014/main" id="{2B787F5A-31DE-4A9F-97DE-5B7F8CC8B4B3}"/>
                    </a:ext>
                  </a:extLst>
                </p14:cNvPr>
                <p14:cNvContentPartPr/>
                <p14:nvPr/>
              </p14:nvContentPartPr>
              <p14:xfrm>
                <a:off x="5017237" y="1033171"/>
                <a:ext cx="145440" cy="93960"/>
              </p14:xfrm>
            </p:contentPart>
          </mc:Choice>
          <mc:Fallback>
            <p:pic>
              <p:nvPicPr>
                <p:cNvPr id="174331" name="Freihand 174330">
                  <a:extLst>
                    <a:ext uri="{FF2B5EF4-FFF2-40B4-BE49-F238E27FC236}">
                      <a16:creationId xmlns:a16="http://schemas.microsoft.com/office/drawing/2014/main" id="{2B787F5A-31DE-4A9F-97DE-5B7F8CC8B4B3}"/>
                    </a:ext>
                  </a:extLst>
                </p:cNvPr>
                <p:cNvPicPr/>
                <p:nvPr/>
              </p:nvPicPr>
              <p:blipFill>
                <a:blip r:embed="rId217"/>
                <a:stretch>
                  <a:fillRect/>
                </a:stretch>
              </p:blipFill>
              <p:spPr>
                <a:xfrm>
                  <a:off x="5012917" y="1028851"/>
                  <a:ext cx="154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332" name="Freihand 174331">
                  <a:extLst>
                    <a:ext uri="{FF2B5EF4-FFF2-40B4-BE49-F238E27FC236}">
                      <a16:creationId xmlns:a16="http://schemas.microsoft.com/office/drawing/2014/main" id="{C777755B-E682-4B1B-9448-385701C3EAD0}"/>
                    </a:ext>
                  </a:extLst>
                </p14:cNvPr>
                <p14:cNvContentPartPr/>
                <p14:nvPr/>
              </p14:nvContentPartPr>
              <p14:xfrm>
                <a:off x="5186077" y="1038211"/>
                <a:ext cx="91440" cy="93240"/>
              </p14:xfrm>
            </p:contentPart>
          </mc:Choice>
          <mc:Fallback>
            <p:pic>
              <p:nvPicPr>
                <p:cNvPr id="174332" name="Freihand 174331">
                  <a:extLst>
                    <a:ext uri="{FF2B5EF4-FFF2-40B4-BE49-F238E27FC236}">
                      <a16:creationId xmlns:a16="http://schemas.microsoft.com/office/drawing/2014/main" id="{C777755B-E682-4B1B-9448-385701C3EAD0}"/>
                    </a:ext>
                  </a:extLst>
                </p:cNvPr>
                <p:cNvPicPr/>
                <p:nvPr/>
              </p:nvPicPr>
              <p:blipFill>
                <a:blip r:embed="rId219"/>
                <a:stretch>
                  <a:fillRect/>
                </a:stretch>
              </p:blipFill>
              <p:spPr>
                <a:xfrm>
                  <a:off x="5181757" y="1033891"/>
                  <a:ext cx="100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333" name="Freihand 174332">
                  <a:extLst>
                    <a:ext uri="{FF2B5EF4-FFF2-40B4-BE49-F238E27FC236}">
                      <a16:creationId xmlns:a16="http://schemas.microsoft.com/office/drawing/2014/main" id="{3A50698F-90B3-4FC5-9B15-E3C4E398A9C4}"/>
                    </a:ext>
                  </a:extLst>
                </p14:cNvPr>
                <p14:cNvContentPartPr/>
                <p14:nvPr/>
              </p14:nvContentPartPr>
              <p14:xfrm>
                <a:off x="5184637" y="1073851"/>
                <a:ext cx="108720" cy="34920"/>
              </p14:xfrm>
            </p:contentPart>
          </mc:Choice>
          <mc:Fallback>
            <p:pic>
              <p:nvPicPr>
                <p:cNvPr id="174333" name="Freihand 174332">
                  <a:extLst>
                    <a:ext uri="{FF2B5EF4-FFF2-40B4-BE49-F238E27FC236}">
                      <a16:creationId xmlns:a16="http://schemas.microsoft.com/office/drawing/2014/main" id="{3A50698F-90B3-4FC5-9B15-E3C4E398A9C4}"/>
                    </a:ext>
                  </a:extLst>
                </p:cNvPr>
                <p:cNvPicPr/>
                <p:nvPr/>
              </p:nvPicPr>
              <p:blipFill>
                <a:blip r:embed="rId221"/>
                <a:stretch>
                  <a:fillRect/>
                </a:stretch>
              </p:blipFill>
              <p:spPr>
                <a:xfrm>
                  <a:off x="5180317" y="1069531"/>
                  <a:ext cx="117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335" name="Freihand 174334">
                  <a:extLst>
                    <a:ext uri="{FF2B5EF4-FFF2-40B4-BE49-F238E27FC236}">
                      <a16:creationId xmlns:a16="http://schemas.microsoft.com/office/drawing/2014/main" id="{F18464FF-D02B-45A9-A1F1-FE2B728A835D}"/>
                    </a:ext>
                  </a:extLst>
                </p14:cNvPr>
                <p14:cNvContentPartPr/>
                <p14:nvPr/>
              </p14:nvContentPartPr>
              <p14:xfrm>
                <a:off x="5301277" y="1041811"/>
                <a:ext cx="90360" cy="135720"/>
              </p14:xfrm>
            </p:contentPart>
          </mc:Choice>
          <mc:Fallback>
            <p:pic>
              <p:nvPicPr>
                <p:cNvPr id="174335" name="Freihand 174334">
                  <a:extLst>
                    <a:ext uri="{FF2B5EF4-FFF2-40B4-BE49-F238E27FC236}">
                      <a16:creationId xmlns:a16="http://schemas.microsoft.com/office/drawing/2014/main" id="{F18464FF-D02B-45A9-A1F1-FE2B728A835D}"/>
                    </a:ext>
                  </a:extLst>
                </p:cNvPr>
                <p:cNvPicPr/>
                <p:nvPr/>
              </p:nvPicPr>
              <p:blipFill>
                <a:blip r:embed="rId223"/>
                <a:stretch>
                  <a:fillRect/>
                </a:stretch>
              </p:blipFill>
              <p:spPr>
                <a:xfrm>
                  <a:off x="5296957" y="1037491"/>
                  <a:ext cx="99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722" name="Freihand 174721">
                  <a:extLst>
                    <a:ext uri="{FF2B5EF4-FFF2-40B4-BE49-F238E27FC236}">
                      <a16:creationId xmlns:a16="http://schemas.microsoft.com/office/drawing/2014/main" id="{A5568F59-9C54-4B3A-8E4E-83F8A043E606}"/>
                    </a:ext>
                  </a:extLst>
                </p14:cNvPr>
                <p14:cNvContentPartPr/>
                <p14:nvPr/>
              </p14:nvContentPartPr>
              <p14:xfrm>
                <a:off x="5416117" y="949651"/>
                <a:ext cx="34200" cy="159840"/>
              </p14:xfrm>
            </p:contentPart>
          </mc:Choice>
          <mc:Fallback>
            <p:pic>
              <p:nvPicPr>
                <p:cNvPr id="174722" name="Freihand 174721">
                  <a:extLst>
                    <a:ext uri="{FF2B5EF4-FFF2-40B4-BE49-F238E27FC236}">
                      <a16:creationId xmlns:a16="http://schemas.microsoft.com/office/drawing/2014/main" id="{A5568F59-9C54-4B3A-8E4E-83F8A043E606}"/>
                    </a:ext>
                  </a:extLst>
                </p:cNvPr>
                <p:cNvPicPr/>
                <p:nvPr/>
              </p:nvPicPr>
              <p:blipFill>
                <a:blip r:embed="rId225"/>
                <a:stretch>
                  <a:fillRect/>
                </a:stretch>
              </p:blipFill>
              <p:spPr>
                <a:xfrm>
                  <a:off x="5411797" y="945331"/>
                  <a:ext cx="42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734" name="Freihand 174733">
                  <a:extLst>
                    <a:ext uri="{FF2B5EF4-FFF2-40B4-BE49-F238E27FC236}">
                      <a16:creationId xmlns:a16="http://schemas.microsoft.com/office/drawing/2014/main" id="{001E7EEC-C589-4FA1-9C36-3CDAD16518EC}"/>
                    </a:ext>
                  </a:extLst>
                </p14:cNvPr>
                <p14:cNvContentPartPr/>
                <p14:nvPr/>
              </p14:nvContentPartPr>
              <p14:xfrm>
                <a:off x="5465797" y="1031731"/>
                <a:ext cx="257400" cy="55440"/>
              </p14:xfrm>
            </p:contentPart>
          </mc:Choice>
          <mc:Fallback>
            <p:pic>
              <p:nvPicPr>
                <p:cNvPr id="174734" name="Freihand 174733">
                  <a:extLst>
                    <a:ext uri="{FF2B5EF4-FFF2-40B4-BE49-F238E27FC236}">
                      <a16:creationId xmlns:a16="http://schemas.microsoft.com/office/drawing/2014/main" id="{001E7EEC-C589-4FA1-9C36-3CDAD16518EC}"/>
                    </a:ext>
                  </a:extLst>
                </p:cNvPr>
                <p:cNvPicPr/>
                <p:nvPr/>
              </p:nvPicPr>
              <p:blipFill>
                <a:blip r:embed="rId227"/>
                <a:stretch>
                  <a:fillRect/>
                </a:stretch>
              </p:blipFill>
              <p:spPr>
                <a:xfrm>
                  <a:off x="5461477" y="1027411"/>
                  <a:ext cx="266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761" name="Freihand 174760">
                  <a:extLst>
                    <a:ext uri="{FF2B5EF4-FFF2-40B4-BE49-F238E27FC236}">
                      <a16:creationId xmlns:a16="http://schemas.microsoft.com/office/drawing/2014/main" id="{933EBE85-48DF-417B-99BB-C047066E078B}"/>
                    </a:ext>
                  </a:extLst>
                </p14:cNvPr>
                <p14:cNvContentPartPr/>
                <p14:nvPr/>
              </p14:nvContentPartPr>
              <p14:xfrm>
                <a:off x="5724277" y="961171"/>
                <a:ext cx="360" cy="360"/>
              </p14:xfrm>
            </p:contentPart>
          </mc:Choice>
          <mc:Fallback>
            <p:pic>
              <p:nvPicPr>
                <p:cNvPr id="174761" name="Freihand 174760">
                  <a:extLst>
                    <a:ext uri="{FF2B5EF4-FFF2-40B4-BE49-F238E27FC236}">
                      <a16:creationId xmlns:a16="http://schemas.microsoft.com/office/drawing/2014/main" id="{933EBE85-48DF-417B-99BB-C047066E078B}"/>
                    </a:ext>
                  </a:extLst>
                </p:cNvPr>
                <p:cNvPicPr/>
                <p:nvPr/>
              </p:nvPicPr>
              <p:blipFill>
                <a:blip r:embed="rId5"/>
                <a:stretch>
                  <a:fillRect/>
                </a:stretch>
              </p:blipFill>
              <p:spPr>
                <a:xfrm>
                  <a:off x="5719957" y="956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776" name="Freihand 174775">
                  <a:extLst>
                    <a:ext uri="{FF2B5EF4-FFF2-40B4-BE49-F238E27FC236}">
                      <a16:creationId xmlns:a16="http://schemas.microsoft.com/office/drawing/2014/main" id="{733E901D-5CAF-4E58-9758-5E2F2FCF6B5A}"/>
                    </a:ext>
                  </a:extLst>
                </p14:cNvPr>
                <p14:cNvContentPartPr/>
                <p14:nvPr/>
              </p14:nvContentPartPr>
              <p14:xfrm>
                <a:off x="5868277" y="1003651"/>
                <a:ext cx="102240" cy="100440"/>
              </p14:xfrm>
            </p:contentPart>
          </mc:Choice>
          <mc:Fallback>
            <p:pic>
              <p:nvPicPr>
                <p:cNvPr id="174776" name="Freihand 174775">
                  <a:extLst>
                    <a:ext uri="{FF2B5EF4-FFF2-40B4-BE49-F238E27FC236}">
                      <a16:creationId xmlns:a16="http://schemas.microsoft.com/office/drawing/2014/main" id="{733E901D-5CAF-4E58-9758-5E2F2FCF6B5A}"/>
                    </a:ext>
                  </a:extLst>
                </p:cNvPr>
                <p:cNvPicPr/>
                <p:nvPr/>
              </p:nvPicPr>
              <p:blipFill>
                <a:blip r:embed="rId230"/>
                <a:stretch>
                  <a:fillRect/>
                </a:stretch>
              </p:blipFill>
              <p:spPr>
                <a:xfrm>
                  <a:off x="5863957" y="999331"/>
                  <a:ext cx="110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779" name="Freihand 174778">
                  <a:extLst>
                    <a:ext uri="{FF2B5EF4-FFF2-40B4-BE49-F238E27FC236}">
                      <a16:creationId xmlns:a16="http://schemas.microsoft.com/office/drawing/2014/main" id="{B989ACD6-9025-4CC7-876A-074601784913}"/>
                    </a:ext>
                  </a:extLst>
                </p14:cNvPr>
                <p14:cNvContentPartPr/>
                <p14:nvPr/>
              </p14:nvContentPartPr>
              <p14:xfrm>
                <a:off x="6014077" y="1004731"/>
                <a:ext cx="111960" cy="73080"/>
              </p14:xfrm>
            </p:contentPart>
          </mc:Choice>
          <mc:Fallback>
            <p:pic>
              <p:nvPicPr>
                <p:cNvPr id="174779" name="Freihand 174778">
                  <a:extLst>
                    <a:ext uri="{FF2B5EF4-FFF2-40B4-BE49-F238E27FC236}">
                      <a16:creationId xmlns:a16="http://schemas.microsoft.com/office/drawing/2014/main" id="{B989ACD6-9025-4CC7-876A-074601784913}"/>
                    </a:ext>
                  </a:extLst>
                </p:cNvPr>
                <p:cNvPicPr/>
                <p:nvPr/>
              </p:nvPicPr>
              <p:blipFill>
                <a:blip r:embed="rId232"/>
                <a:stretch>
                  <a:fillRect/>
                </a:stretch>
              </p:blipFill>
              <p:spPr>
                <a:xfrm>
                  <a:off x="6009757" y="1000411"/>
                  <a:ext cx="120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780" name="Freihand 174779">
                  <a:extLst>
                    <a:ext uri="{FF2B5EF4-FFF2-40B4-BE49-F238E27FC236}">
                      <a16:creationId xmlns:a16="http://schemas.microsoft.com/office/drawing/2014/main" id="{58F0BF71-12D0-4BAC-A17F-09A36E054590}"/>
                    </a:ext>
                  </a:extLst>
                </p14:cNvPr>
                <p14:cNvContentPartPr/>
                <p14:nvPr/>
              </p14:nvContentPartPr>
              <p14:xfrm>
                <a:off x="6103717" y="1020571"/>
                <a:ext cx="296640" cy="50760"/>
              </p14:xfrm>
            </p:contentPart>
          </mc:Choice>
          <mc:Fallback>
            <p:pic>
              <p:nvPicPr>
                <p:cNvPr id="174780" name="Freihand 174779">
                  <a:extLst>
                    <a:ext uri="{FF2B5EF4-FFF2-40B4-BE49-F238E27FC236}">
                      <a16:creationId xmlns:a16="http://schemas.microsoft.com/office/drawing/2014/main" id="{58F0BF71-12D0-4BAC-A17F-09A36E054590}"/>
                    </a:ext>
                  </a:extLst>
                </p:cNvPr>
                <p:cNvPicPr/>
                <p:nvPr/>
              </p:nvPicPr>
              <p:blipFill>
                <a:blip r:embed="rId234"/>
                <a:stretch>
                  <a:fillRect/>
                </a:stretch>
              </p:blipFill>
              <p:spPr>
                <a:xfrm>
                  <a:off x="6099397" y="1016251"/>
                  <a:ext cx="305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781" name="Freihand 174780">
                  <a:extLst>
                    <a:ext uri="{FF2B5EF4-FFF2-40B4-BE49-F238E27FC236}">
                      <a16:creationId xmlns:a16="http://schemas.microsoft.com/office/drawing/2014/main" id="{3F36EE59-6075-486F-8920-927E5B02BAC4}"/>
                    </a:ext>
                  </a:extLst>
                </p14:cNvPr>
                <p14:cNvContentPartPr/>
                <p14:nvPr/>
              </p14:nvContentPartPr>
              <p14:xfrm>
                <a:off x="6376597" y="1012651"/>
                <a:ext cx="257040" cy="54000"/>
              </p14:xfrm>
            </p:contentPart>
          </mc:Choice>
          <mc:Fallback>
            <p:pic>
              <p:nvPicPr>
                <p:cNvPr id="174781" name="Freihand 174780">
                  <a:extLst>
                    <a:ext uri="{FF2B5EF4-FFF2-40B4-BE49-F238E27FC236}">
                      <a16:creationId xmlns:a16="http://schemas.microsoft.com/office/drawing/2014/main" id="{3F36EE59-6075-486F-8920-927E5B02BAC4}"/>
                    </a:ext>
                  </a:extLst>
                </p:cNvPr>
                <p:cNvPicPr/>
                <p:nvPr/>
              </p:nvPicPr>
              <p:blipFill>
                <a:blip r:embed="rId236"/>
                <a:stretch>
                  <a:fillRect/>
                </a:stretch>
              </p:blipFill>
              <p:spPr>
                <a:xfrm>
                  <a:off x="6372277" y="1008331"/>
                  <a:ext cx="265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782" name="Freihand 174781">
                  <a:extLst>
                    <a:ext uri="{FF2B5EF4-FFF2-40B4-BE49-F238E27FC236}">
                      <a16:creationId xmlns:a16="http://schemas.microsoft.com/office/drawing/2014/main" id="{91BA13E4-CB3F-43DE-8CF7-C70B544CE1DF}"/>
                    </a:ext>
                  </a:extLst>
                </p14:cNvPr>
                <p14:cNvContentPartPr/>
                <p14:nvPr/>
              </p14:nvContentPartPr>
              <p14:xfrm>
                <a:off x="6645517" y="961171"/>
                <a:ext cx="2160" cy="19080"/>
              </p14:xfrm>
            </p:contentPart>
          </mc:Choice>
          <mc:Fallback>
            <p:pic>
              <p:nvPicPr>
                <p:cNvPr id="174782" name="Freihand 174781">
                  <a:extLst>
                    <a:ext uri="{FF2B5EF4-FFF2-40B4-BE49-F238E27FC236}">
                      <a16:creationId xmlns:a16="http://schemas.microsoft.com/office/drawing/2014/main" id="{91BA13E4-CB3F-43DE-8CF7-C70B544CE1DF}"/>
                    </a:ext>
                  </a:extLst>
                </p:cNvPr>
                <p:cNvPicPr/>
                <p:nvPr/>
              </p:nvPicPr>
              <p:blipFill>
                <a:blip r:embed="rId238"/>
                <a:stretch>
                  <a:fillRect/>
                </a:stretch>
              </p:blipFill>
              <p:spPr>
                <a:xfrm>
                  <a:off x="6641197" y="956851"/>
                  <a:ext cx="10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783" name="Freihand 174782">
                  <a:extLst>
                    <a:ext uri="{FF2B5EF4-FFF2-40B4-BE49-F238E27FC236}">
                      <a16:creationId xmlns:a16="http://schemas.microsoft.com/office/drawing/2014/main" id="{F0047EE8-0028-4986-ACC9-1615176BD560}"/>
                    </a:ext>
                  </a:extLst>
                </p14:cNvPr>
                <p14:cNvContentPartPr/>
                <p14:nvPr/>
              </p14:nvContentPartPr>
              <p14:xfrm>
                <a:off x="6681157" y="1015171"/>
                <a:ext cx="134640" cy="46080"/>
              </p14:xfrm>
            </p:contentPart>
          </mc:Choice>
          <mc:Fallback>
            <p:pic>
              <p:nvPicPr>
                <p:cNvPr id="174783" name="Freihand 174782">
                  <a:extLst>
                    <a:ext uri="{FF2B5EF4-FFF2-40B4-BE49-F238E27FC236}">
                      <a16:creationId xmlns:a16="http://schemas.microsoft.com/office/drawing/2014/main" id="{F0047EE8-0028-4986-ACC9-1615176BD560}"/>
                    </a:ext>
                  </a:extLst>
                </p:cNvPr>
                <p:cNvPicPr/>
                <p:nvPr/>
              </p:nvPicPr>
              <p:blipFill>
                <a:blip r:embed="rId240"/>
                <a:stretch>
                  <a:fillRect/>
                </a:stretch>
              </p:blipFill>
              <p:spPr>
                <a:xfrm>
                  <a:off x="6676837" y="1010851"/>
                  <a:ext cx="143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336" name="Freihand 174335">
                  <a:extLst>
                    <a:ext uri="{FF2B5EF4-FFF2-40B4-BE49-F238E27FC236}">
                      <a16:creationId xmlns:a16="http://schemas.microsoft.com/office/drawing/2014/main" id="{1BF1EDF4-A0DD-4D69-9DD0-61DAA80A92AB}"/>
                    </a:ext>
                  </a:extLst>
                </p14:cNvPr>
                <p14:cNvContentPartPr/>
                <p14:nvPr/>
              </p14:nvContentPartPr>
              <p14:xfrm>
                <a:off x="6784837" y="1013371"/>
                <a:ext cx="76320" cy="52920"/>
              </p14:xfrm>
            </p:contentPart>
          </mc:Choice>
          <mc:Fallback>
            <p:pic>
              <p:nvPicPr>
                <p:cNvPr id="174336" name="Freihand 174335">
                  <a:extLst>
                    <a:ext uri="{FF2B5EF4-FFF2-40B4-BE49-F238E27FC236}">
                      <a16:creationId xmlns:a16="http://schemas.microsoft.com/office/drawing/2014/main" id="{1BF1EDF4-A0DD-4D69-9DD0-61DAA80A92AB}"/>
                    </a:ext>
                  </a:extLst>
                </p:cNvPr>
                <p:cNvPicPr/>
                <p:nvPr/>
              </p:nvPicPr>
              <p:blipFill>
                <a:blip r:embed="rId242"/>
                <a:stretch>
                  <a:fillRect/>
                </a:stretch>
              </p:blipFill>
              <p:spPr>
                <a:xfrm>
                  <a:off x="6780517" y="1009051"/>
                  <a:ext cx="84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337" name="Freihand 174336">
                  <a:extLst>
                    <a:ext uri="{FF2B5EF4-FFF2-40B4-BE49-F238E27FC236}">
                      <a16:creationId xmlns:a16="http://schemas.microsoft.com/office/drawing/2014/main" id="{DB9F0256-BA5F-491E-B235-8A9927E36D63}"/>
                    </a:ext>
                  </a:extLst>
                </p14:cNvPr>
                <p14:cNvContentPartPr/>
                <p14:nvPr/>
              </p14:nvContentPartPr>
              <p14:xfrm>
                <a:off x="6890317" y="919411"/>
                <a:ext cx="200160" cy="256680"/>
              </p14:xfrm>
            </p:contentPart>
          </mc:Choice>
          <mc:Fallback>
            <p:pic>
              <p:nvPicPr>
                <p:cNvPr id="174337" name="Freihand 174336">
                  <a:extLst>
                    <a:ext uri="{FF2B5EF4-FFF2-40B4-BE49-F238E27FC236}">
                      <a16:creationId xmlns:a16="http://schemas.microsoft.com/office/drawing/2014/main" id="{DB9F0256-BA5F-491E-B235-8A9927E36D63}"/>
                    </a:ext>
                  </a:extLst>
                </p:cNvPr>
                <p:cNvPicPr/>
                <p:nvPr/>
              </p:nvPicPr>
              <p:blipFill>
                <a:blip r:embed="rId244"/>
                <a:stretch>
                  <a:fillRect/>
                </a:stretch>
              </p:blipFill>
              <p:spPr>
                <a:xfrm>
                  <a:off x="6885997" y="915091"/>
                  <a:ext cx="208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338" name="Freihand 174337">
                  <a:extLst>
                    <a:ext uri="{FF2B5EF4-FFF2-40B4-BE49-F238E27FC236}">
                      <a16:creationId xmlns:a16="http://schemas.microsoft.com/office/drawing/2014/main" id="{1DC91CD2-66EC-46B8-959A-97C36AFAF856}"/>
                    </a:ext>
                  </a:extLst>
                </p14:cNvPr>
                <p14:cNvContentPartPr/>
                <p14:nvPr/>
              </p14:nvContentPartPr>
              <p14:xfrm>
                <a:off x="4631677" y="1111651"/>
                <a:ext cx="2550600" cy="175320"/>
              </p14:xfrm>
            </p:contentPart>
          </mc:Choice>
          <mc:Fallback>
            <p:pic>
              <p:nvPicPr>
                <p:cNvPr id="174338" name="Freihand 174337">
                  <a:extLst>
                    <a:ext uri="{FF2B5EF4-FFF2-40B4-BE49-F238E27FC236}">
                      <a16:creationId xmlns:a16="http://schemas.microsoft.com/office/drawing/2014/main" id="{1DC91CD2-66EC-46B8-959A-97C36AFAF856}"/>
                    </a:ext>
                  </a:extLst>
                </p:cNvPr>
                <p:cNvPicPr/>
                <p:nvPr/>
              </p:nvPicPr>
              <p:blipFill>
                <a:blip r:embed="rId246"/>
                <a:stretch>
                  <a:fillRect/>
                </a:stretch>
              </p:blipFill>
              <p:spPr>
                <a:xfrm>
                  <a:off x="4627357" y="1107331"/>
                  <a:ext cx="2559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364" name="Freihand 174363">
                  <a:extLst>
                    <a:ext uri="{FF2B5EF4-FFF2-40B4-BE49-F238E27FC236}">
                      <a16:creationId xmlns:a16="http://schemas.microsoft.com/office/drawing/2014/main" id="{A5013F89-FB28-442E-A7B1-BE737E610CB1}"/>
                    </a:ext>
                  </a:extLst>
                </p14:cNvPr>
                <p14:cNvContentPartPr/>
                <p14:nvPr/>
              </p14:nvContentPartPr>
              <p14:xfrm>
                <a:off x="6075637" y="1276171"/>
                <a:ext cx="88560" cy="159840"/>
              </p14:xfrm>
            </p:contentPart>
          </mc:Choice>
          <mc:Fallback>
            <p:pic>
              <p:nvPicPr>
                <p:cNvPr id="174364" name="Freihand 174363">
                  <a:extLst>
                    <a:ext uri="{FF2B5EF4-FFF2-40B4-BE49-F238E27FC236}">
                      <a16:creationId xmlns:a16="http://schemas.microsoft.com/office/drawing/2014/main" id="{A5013F89-FB28-442E-A7B1-BE737E610CB1}"/>
                    </a:ext>
                  </a:extLst>
                </p:cNvPr>
                <p:cNvPicPr/>
                <p:nvPr/>
              </p:nvPicPr>
              <p:blipFill>
                <a:blip r:embed="rId248"/>
                <a:stretch>
                  <a:fillRect/>
                </a:stretch>
              </p:blipFill>
              <p:spPr>
                <a:xfrm>
                  <a:off x="6071317" y="1271851"/>
                  <a:ext cx="97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365" name="Freihand 174364">
                  <a:extLst>
                    <a:ext uri="{FF2B5EF4-FFF2-40B4-BE49-F238E27FC236}">
                      <a16:creationId xmlns:a16="http://schemas.microsoft.com/office/drawing/2014/main" id="{379A2E2E-30D3-486F-BF53-C38B9174A8CE}"/>
                    </a:ext>
                  </a:extLst>
                </p14:cNvPr>
                <p14:cNvContentPartPr/>
                <p14:nvPr/>
              </p14:nvContentPartPr>
              <p14:xfrm>
                <a:off x="6119557" y="1267891"/>
                <a:ext cx="113400" cy="215280"/>
              </p14:xfrm>
            </p:contentPart>
          </mc:Choice>
          <mc:Fallback>
            <p:pic>
              <p:nvPicPr>
                <p:cNvPr id="174365" name="Freihand 174364">
                  <a:extLst>
                    <a:ext uri="{FF2B5EF4-FFF2-40B4-BE49-F238E27FC236}">
                      <a16:creationId xmlns:a16="http://schemas.microsoft.com/office/drawing/2014/main" id="{379A2E2E-30D3-486F-BF53-C38B9174A8CE}"/>
                    </a:ext>
                  </a:extLst>
                </p:cNvPr>
                <p:cNvPicPr/>
                <p:nvPr/>
              </p:nvPicPr>
              <p:blipFill>
                <a:blip r:embed="rId250"/>
                <a:stretch>
                  <a:fillRect/>
                </a:stretch>
              </p:blipFill>
              <p:spPr>
                <a:xfrm>
                  <a:off x="6115237" y="1263571"/>
                  <a:ext cx="122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367" name="Freihand 174366">
                  <a:extLst>
                    <a:ext uri="{FF2B5EF4-FFF2-40B4-BE49-F238E27FC236}">
                      <a16:creationId xmlns:a16="http://schemas.microsoft.com/office/drawing/2014/main" id="{256E7E53-A315-4E63-965E-8EB53EA54A31}"/>
                    </a:ext>
                  </a:extLst>
                </p14:cNvPr>
                <p14:cNvContentPartPr/>
                <p14:nvPr/>
              </p14:nvContentPartPr>
              <p14:xfrm>
                <a:off x="6417997" y="1300651"/>
                <a:ext cx="9000" cy="115200"/>
              </p14:xfrm>
            </p:contentPart>
          </mc:Choice>
          <mc:Fallback>
            <p:pic>
              <p:nvPicPr>
                <p:cNvPr id="174367" name="Freihand 174366">
                  <a:extLst>
                    <a:ext uri="{FF2B5EF4-FFF2-40B4-BE49-F238E27FC236}">
                      <a16:creationId xmlns:a16="http://schemas.microsoft.com/office/drawing/2014/main" id="{256E7E53-A315-4E63-965E-8EB53EA54A31}"/>
                    </a:ext>
                  </a:extLst>
                </p:cNvPr>
                <p:cNvPicPr/>
                <p:nvPr/>
              </p:nvPicPr>
              <p:blipFill>
                <a:blip r:embed="rId252"/>
                <a:stretch>
                  <a:fillRect/>
                </a:stretch>
              </p:blipFill>
              <p:spPr>
                <a:xfrm>
                  <a:off x="6413677" y="1296331"/>
                  <a:ext cx="17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368" name="Freihand 174367">
                  <a:extLst>
                    <a:ext uri="{FF2B5EF4-FFF2-40B4-BE49-F238E27FC236}">
                      <a16:creationId xmlns:a16="http://schemas.microsoft.com/office/drawing/2014/main" id="{B982C80F-9BF5-4F42-BC4F-DED1658676B2}"/>
                    </a:ext>
                  </a:extLst>
                </p14:cNvPr>
                <p14:cNvContentPartPr/>
                <p14:nvPr/>
              </p14:nvContentPartPr>
              <p14:xfrm>
                <a:off x="6498997" y="1295611"/>
                <a:ext cx="80640" cy="102960"/>
              </p14:xfrm>
            </p:contentPart>
          </mc:Choice>
          <mc:Fallback>
            <p:pic>
              <p:nvPicPr>
                <p:cNvPr id="174368" name="Freihand 174367">
                  <a:extLst>
                    <a:ext uri="{FF2B5EF4-FFF2-40B4-BE49-F238E27FC236}">
                      <a16:creationId xmlns:a16="http://schemas.microsoft.com/office/drawing/2014/main" id="{B982C80F-9BF5-4F42-BC4F-DED1658676B2}"/>
                    </a:ext>
                  </a:extLst>
                </p:cNvPr>
                <p:cNvPicPr/>
                <p:nvPr/>
              </p:nvPicPr>
              <p:blipFill>
                <a:blip r:embed="rId254"/>
                <a:stretch>
                  <a:fillRect/>
                </a:stretch>
              </p:blipFill>
              <p:spPr>
                <a:xfrm>
                  <a:off x="6494677" y="1291291"/>
                  <a:ext cx="89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370" name="Freihand 174369">
                  <a:extLst>
                    <a:ext uri="{FF2B5EF4-FFF2-40B4-BE49-F238E27FC236}">
                      <a16:creationId xmlns:a16="http://schemas.microsoft.com/office/drawing/2014/main" id="{9E1FA72F-328C-47EF-A518-C78340824633}"/>
                    </a:ext>
                  </a:extLst>
                </p14:cNvPr>
                <p14:cNvContentPartPr/>
                <p14:nvPr/>
              </p14:nvContentPartPr>
              <p14:xfrm>
                <a:off x="6890677" y="1260691"/>
                <a:ext cx="124200" cy="86760"/>
              </p14:xfrm>
            </p:contentPart>
          </mc:Choice>
          <mc:Fallback>
            <p:pic>
              <p:nvPicPr>
                <p:cNvPr id="174370" name="Freihand 174369">
                  <a:extLst>
                    <a:ext uri="{FF2B5EF4-FFF2-40B4-BE49-F238E27FC236}">
                      <a16:creationId xmlns:a16="http://schemas.microsoft.com/office/drawing/2014/main" id="{9E1FA72F-328C-47EF-A518-C78340824633}"/>
                    </a:ext>
                  </a:extLst>
                </p:cNvPr>
                <p:cNvPicPr/>
                <p:nvPr/>
              </p:nvPicPr>
              <p:blipFill>
                <a:blip r:embed="rId256"/>
                <a:stretch>
                  <a:fillRect/>
                </a:stretch>
              </p:blipFill>
              <p:spPr>
                <a:xfrm>
                  <a:off x="6886357" y="1256371"/>
                  <a:ext cx="132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371" name="Freihand 174370">
                  <a:extLst>
                    <a:ext uri="{FF2B5EF4-FFF2-40B4-BE49-F238E27FC236}">
                      <a16:creationId xmlns:a16="http://schemas.microsoft.com/office/drawing/2014/main" id="{80A1782F-B5B7-471C-8F01-E0A5670A6CA6}"/>
                    </a:ext>
                  </a:extLst>
                </p14:cNvPr>
                <p14:cNvContentPartPr/>
                <p14:nvPr/>
              </p14:nvContentPartPr>
              <p14:xfrm>
                <a:off x="7120357" y="1288051"/>
                <a:ext cx="17280" cy="84960"/>
              </p14:xfrm>
            </p:contentPart>
          </mc:Choice>
          <mc:Fallback>
            <p:pic>
              <p:nvPicPr>
                <p:cNvPr id="174371" name="Freihand 174370">
                  <a:extLst>
                    <a:ext uri="{FF2B5EF4-FFF2-40B4-BE49-F238E27FC236}">
                      <a16:creationId xmlns:a16="http://schemas.microsoft.com/office/drawing/2014/main" id="{80A1782F-B5B7-471C-8F01-E0A5670A6CA6}"/>
                    </a:ext>
                  </a:extLst>
                </p:cNvPr>
                <p:cNvPicPr/>
                <p:nvPr/>
              </p:nvPicPr>
              <p:blipFill>
                <a:blip r:embed="rId258"/>
                <a:stretch>
                  <a:fillRect/>
                </a:stretch>
              </p:blipFill>
              <p:spPr>
                <a:xfrm>
                  <a:off x="7116037" y="1283731"/>
                  <a:ext cx="25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372" name="Freihand 174371">
                  <a:extLst>
                    <a:ext uri="{FF2B5EF4-FFF2-40B4-BE49-F238E27FC236}">
                      <a16:creationId xmlns:a16="http://schemas.microsoft.com/office/drawing/2014/main" id="{66BEECFB-F63D-41BB-B9A1-01FC2AAF9A13}"/>
                    </a:ext>
                  </a:extLst>
                </p14:cNvPr>
                <p14:cNvContentPartPr/>
                <p14:nvPr/>
              </p14:nvContentPartPr>
              <p14:xfrm>
                <a:off x="7076077" y="1323331"/>
                <a:ext cx="113040" cy="4320"/>
              </p14:xfrm>
            </p:contentPart>
          </mc:Choice>
          <mc:Fallback>
            <p:pic>
              <p:nvPicPr>
                <p:cNvPr id="174372" name="Freihand 174371">
                  <a:extLst>
                    <a:ext uri="{FF2B5EF4-FFF2-40B4-BE49-F238E27FC236}">
                      <a16:creationId xmlns:a16="http://schemas.microsoft.com/office/drawing/2014/main" id="{66BEECFB-F63D-41BB-B9A1-01FC2AAF9A13}"/>
                    </a:ext>
                  </a:extLst>
                </p:cNvPr>
                <p:cNvPicPr/>
                <p:nvPr/>
              </p:nvPicPr>
              <p:blipFill>
                <a:blip r:embed="rId260"/>
                <a:stretch>
                  <a:fillRect/>
                </a:stretch>
              </p:blipFill>
              <p:spPr>
                <a:xfrm>
                  <a:off x="7071757" y="1319011"/>
                  <a:ext cx="121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373" name="Freihand 174372">
                  <a:extLst>
                    <a:ext uri="{FF2B5EF4-FFF2-40B4-BE49-F238E27FC236}">
                      <a16:creationId xmlns:a16="http://schemas.microsoft.com/office/drawing/2014/main" id="{2DD3DE21-B14D-4075-AF1E-4DED602BBCA0}"/>
                    </a:ext>
                  </a:extLst>
                </p14:cNvPr>
                <p14:cNvContentPartPr/>
                <p14:nvPr/>
              </p14:nvContentPartPr>
              <p14:xfrm>
                <a:off x="7361917" y="1251331"/>
                <a:ext cx="9360" cy="109080"/>
              </p14:xfrm>
            </p:contentPart>
          </mc:Choice>
          <mc:Fallback>
            <p:pic>
              <p:nvPicPr>
                <p:cNvPr id="174373" name="Freihand 174372">
                  <a:extLst>
                    <a:ext uri="{FF2B5EF4-FFF2-40B4-BE49-F238E27FC236}">
                      <a16:creationId xmlns:a16="http://schemas.microsoft.com/office/drawing/2014/main" id="{2DD3DE21-B14D-4075-AF1E-4DED602BBCA0}"/>
                    </a:ext>
                  </a:extLst>
                </p:cNvPr>
                <p:cNvPicPr/>
                <p:nvPr/>
              </p:nvPicPr>
              <p:blipFill>
                <a:blip r:embed="rId262"/>
                <a:stretch>
                  <a:fillRect/>
                </a:stretch>
              </p:blipFill>
              <p:spPr>
                <a:xfrm>
                  <a:off x="7357597" y="1247011"/>
                  <a:ext cx="18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374" name="Freihand 174373">
                  <a:extLst>
                    <a:ext uri="{FF2B5EF4-FFF2-40B4-BE49-F238E27FC236}">
                      <a16:creationId xmlns:a16="http://schemas.microsoft.com/office/drawing/2014/main" id="{86A68F45-6334-4055-8434-B4A9253378A2}"/>
                    </a:ext>
                  </a:extLst>
                </p14:cNvPr>
                <p14:cNvContentPartPr/>
                <p14:nvPr/>
              </p14:nvContentPartPr>
              <p14:xfrm>
                <a:off x="7293517" y="1330171"/>
                <a:ext cx="149400" cy="30960"/>
              </p14:xfrm>
            </p:contentPart>
          </mc:Choice>
          <mc:Fallback>
            <p:pic>
              <p:nvPicPr>
                <p:cNvPr id="174374" name="Freihand 174373">
                  <a:extLst>
                    <a:ext uri="{FF2B5EF4-FFF2-40B4-BE49-F238E27FC236}">
                      <a16:creationId xmlns:a16="http://schemas.microsoft.com/office/drawing/2014/main" id="{86A68F45-6334-4055-8434-B4A9253378A2}"/>
                    </a:ext>
                  </a:extLst>
                </p:cNvPr>
                <p:cNvPicPr/>
                <p:nvPr/>
              </p:nvPicPr>
              <p:blipFill>
                <a:blip r:embed="rId264"/>
                <a:stretch>
                  <a:fillRect/>
                </a:stretch>
              </p:blipFill>
              <p:spPr>
                <a:xfrm>
                  <a:off x="7289197" y="1325851"/>
                  <a:ext cx="158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375" name="Freihand 174374">
                  <a:extLst>
                    <a:ext uri="{FF2B5EF4-FFF2-40B4-BE49-F238E27FC236}">
                      <a16:creationId xmlns:a16="http://schemas.microsoft.com/office/drawing/2014/main" id="{F36BB123-59C9-44C1-A9BA-A15E89552850}"/>
                    </a:ext>
                  </a:extLst>
                </p14:cNvPr>
                <p14:cNvContentPartPr/>
                <p14:nvPr/>
              </p14:nvContentPartPr>
              <p14:xfrm>
                <a:off x="7283077" y="1223611"/>
                <a:ext cx="283680" cy="127080"/>
              </p14:xfrm>
            </p:contentPart>
          </mc:Choice>
          <mc:Fallback>
            <p:pic>
              <p:nvPicPr>
                <p:cNvPr id="174375" name="Freihand 174374">
                  <a:extLst>
                    <a:ext uri="{FF2B5EF4-FFF2-40B4-BE49-F238E27FC236}">
                      <a16:creationId xmlns:a16="http://schemas.microsoft.com/office/drawing/2014/main" id="{F36BB123-59C9-44C1-A9BA-A15E89552850}"/>
                    </a:ext>
                  </a:extLst>
                </p:cNvPr>
                <p:cNvPicPr/>
                <p:nvPr/>
              </p:nvPicPr>
              <p:blipFill>
                <a:blip r:embed="rId266"/>
                <a:stretch>
                  <a:fillRect/>
                </a:stretch>
              </p:blipFill>
              <p:spPr>
                <a:xfrm>
                  <a:off x="7278757" y="1219291"/>
                  <a:ext cx="292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376" name="Freihand 174375">
                  <a:extLst>
                    <a:ext uri="{FF2B5EF4-FFF2-40B4-BE49-F238E27FC236}">
                      <a16:creationId xmlns:a16="http://schemas.microsoft.com/office/drawing/2014/main" id="{048535D6-BB22-4279-B8DF-C4CAABD96062}"/>
                    </a:ext>
                  </a:extLst>
                </p14:cNvPr>
                <p14:cNvContentPartPr/>
                <p14:nvPr/>
              </p14:nvContentPartPr>
              <p14:xfrm>
                <a:off x="7502677" y="1302091"/>
                <a:ext cx="100800" cy="2160"/>
              </p14:xfrm>
            </p:contentPart>
          </mc:Choice>
          <mc:Fallback>
            <p:pic>
              <p:nvPicPr>
                <p:cNvPr id="174376" name="Freihand 174375">
                  <a:extLst>
                    <a:ext uri="{FF2B5EF4-FFF2-40B4-BE49-F238E27FC236}">
                      <a16:creationId xmlns:a16="http://schemas.microsoft.com/office/drawing/2014/main" id="{048535D6-BB22-4279-B8DF-C4CAABD96062}"/>
                    </a:ext>
                  </a:extLst>
                </p:cNvPr>
                <p:cNvPicPr/>
                <p:nvPr/>
              </p:nvPicPr>
              <p:blipFill>
                <a:blip r:embed="rId268"/>
                <a:stretch>
                  <a:fillRect/>
                </a:stretch>
              </p:blipFill>
              <p:spPr>
                <a:xfrm>
                  <a:off x="7498357" y="1297771"/>
                  <a:ext cx="109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377" name="Freihand 174376">
                  <a:extLst>
                    <a:ext uri="{FF2B5EF4-FFF2-40B4-BE49-F238E27FC236}">
                      <a16:creationId xmlns:a16="http://schemas.microsoft.com/office/drawing/2014/main" id="{A079F2B4-8036-4906-8340-0F1303FF7F4F}"/>
                    </a:ext>
                  </a:extLst>
                </p14:cNvPr>
                <p14:cNvContentPartPr/>
                <p14:nvPr/>
              </p14:nvContentPartPr>
              <p14:xfrm>
                <a:off x="7686277" y="1205251"/>
                <a:ext cx="123480" cy="178200"/>
              </p14:xfrm>
            </p:contentPart>
          </mc:Choice>
          <mc:Fallback>
            <p:pic>
              <p:nvPicPr>
                <p:cNvPr id="174377" name="Freihand 174376">
                  <a:extLst>
                    <a:ext uri="{FF2B5EF4-FFF2-40B4-BE49-F238E27FC236}">
                      <a16:creationId xmlns:a16="http://schemas.microsoft.com/office/drawing/2014/main" id="{A079F2B4-8036-4906-8340-0F1303FF7F4F}"/>
                    </a:ext>
                  </a:extLst>
                </p:cNvPr>
                <p:cNvPicPr/>
                <p:nvPr/>
              </p:nvPicPr>
              <p:blipFill>
                <a:blip r:embed="rId270"/>
                <a:stretch>
                  <a:fillRect/>
                </a:stretch>
              </p:blipFill>
              <p:spPr>
                <a:xfrm>
                  <a:off x="7681957" y="1200931"/>
                  <a:ext cx="132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378" name="Freihand 174377">
                  <a:extLst>
                    <a:ext uri="{FF2B5EF4-FFF2-40B4-BE49-F238E27FC236}">
                      <a16:creationId xmlns:a16="http://schemas.microsoft.com/office/drawing/2014/main" id="{4780EAC5-05EA-4545-8A1A-0B662EB96FCB}"/>
                    </a:ext>
                  </a:extLst>
                </p14:cNvPr>
                <p14:cNvContentPartPr/>
                <p14:nvPr/>
              </p14:nvContentPartPr>
              <p14:xfrm>
                <a:off x="7917757" y="1255291"/>
                <a:ext cx="165600" cy="11160"/>
              </p14:xfrm>
            </p:contentPart>
          </mc:Choice>
          <mc:Fallback>
            <p:pic>
              <p:nvPicPr>
                <p:cNvPr id="174378" name="Freihand 174377">
                  <a:extLst>
                    <a:ext uri="{FF2B5EF4-FFF2-40B4-BE49-F238E27FC236}">
                      <a16:creationId xmlns:a16="http://schemas.microsoft.com/office/drawing/2014/main" id="{4780EAC5-05EA-4545-8A1A-0B662EB96FCB}"/>
                    </a:ext>
                  </a:extLst>
                </p:cNvPr>
                <p:cNvPicPr/>
                <p:nvPr/>
              </p:nvPicPr>
              <p:blipFill>
                <a:blip r:embed="rId272"/>
                <a:stretch>
                  <a:fillRect/>
                </a:stretch>
              </p:blipFill>
              <p:spPr>
                <a:xfrm>
                  <a:off x="7913437" y="1250971"/>
                  <a:ext cx="174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379" name="Freihand 174378">
                  <a:extLst>
                    <a:ext uri="{FF2B5EF4-FFF2-40B4-BE49-F238E27FC236}">
                      <a16:creationId xmlns:a16="http://schemas.microsoft.com/office/drawing/2014/main" id="{2F4B92F3-D6E2-4769-895D-C44F4D76162C}"/>
                    </a:ext>
                  </a:extLst>
                </p14:cNvPr>
                <p14:cNvContentPartPr/>
                <p14:nvPr/>
              </p14:nvContentPartPr>
              <p14:xfrm>
                <a:off x="7935397" y="1306771"/>
                <a:ext cx="164520" cy="360"/>
              </p14:xfrm>
            </p:contentPart>
          </mc:Choice>
          <mc:Fallback>
            <p:pic>
              <p:nvPicPr>
                <p:cNvPr id="174379" name="Freihand 174378">
                  <a:extLst>
                    <a:ext uri="{FF2B5EF4-FFF2-40B4-BE49-F238E27FC236}">
                      <a16:creationId xmlns:a16="http://schemas.microsoft.com/office/drawing/2014/main" id="{2F4B92F3-D6E2-4769-895D-C44F4D76162C}"/>
                    </a:ext>
                  </a:extLst>
                </p:cNvPr>
                <p:cNvPicPr/>
                <p:nvPr/>
              </p:nvPicPr>
              <p:blipFill>
                <a:blip r:embed="rId274"/>
                <a:stretch>
                  <a:fillRect/>
                </a:stretch>
              </p:blipFill>
              <p:spPr>
                <a:xfrm>
                  <a:off x="7931077" y="1302451"/>
                  <a:ext cx="173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380" name="Freihand 174379">
                  <a:extLst>
                    <a:ext uri="{FF2B5EF4-FFF2-40B4-BE49-F238E27FC236}">
                      <a16:creationId xmlns:a16="http://schemas.microsoft.com/office/drawing/2014/main" id="{ACB8BD26-C7E1-47DB-B456-5BCCFA29EA74}"/>
                    </a:ext>
                  </a:extLst>
                </p14:cNvPr>
                <p14:cNvContentPartPr/>
                <p14:nvPr/>
              </p14:nvContentPartPr>
              <p14:xfrm>
                <a:off x="8127997" y="1224331"/>
                <a:ext cx="108720" cy="167400"/>
              </p14:xfrm>
            </p:contentPart>
          </mc:Choice>
          <mc:Fallback>
            <p:pic>
              <p:nvPicPr>
                <p:cNvPr id="174380" name="Freihand 174379">
                  <a:extLst>
                    <a:ext uri="{FF2B5EF4-FFF2-40B4-BE49-F238E27FC236}">
                      <a16:creationId xmlns:a16="http://schemas.microsoft.com/office/drawing/2014/main" id="{ACB8BD26-C7E1-47DB-B456-5BCCFA29EA74}"/>
                    </a:ext>
                  </a:extLst>
                </p:cNvPr>
                <p:cNvPicPr/>
                <p:nvPr/>
              </p:nvPicPr>
              <p:blipFill>
                <a:blip r:embed="rId276"/>
                <a:stretch>
                  <a:fillRect/>
                </a:stretch>
              </p:blipFill>
              <p:spPr>
                <a:xfrm>
                  <a:off x="8123677" y="1220011"/>
                  <a:ext cx="117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381" name="Freihand 174380">
                  <a:extLst>
                    <a:ext uri="{FF2B5EF4-FFF2-40B4-BE49-F238E27FC236}">
                      <a16:creationId xmlns:a16="http://schemas.microsoft.com/office/drawing/2014/main" id="{9A74CEB5-4E05-4827-8215-C7E468FB2AAF}"/>
                    </a:ext>
                  </a:extLst>
                </p14:cNvPr>
                <p14:cNvContentPartPr/>
                <p14:nvPr/>
              </p14:nvContentPartPr>
              <p14:xfrm>
                <a:off x="8302237" y="1134331"/>
                <a:ext cx="14760" cy="110880"/>
              </p14:xfrm>
            </p:contentPart>
          </mc:Choice>
          <mc:Fallback>
            <p:pic>
              <p:nvPicPr>
                <p:cNvPr id="174381" name="Freihand 174380">
                  <a:extLst>
                    <a:ext uri="{FF2B5EF4-FFF2-40B4-BE49-F238E27FC236}">
                      <a16:creationId xmlns:a16="http://schemas.microsoft.com/office/drawing/2014/main" id="{9A74CEB5-4E05-4827-8215-C7E468FB2AAF}"/>
                    </a:ext>
                  </a:extLst>
                </p:cNvPr>
                <p:cNvPicPr/>
                <p:nvPr/>
              </p:nvPicPr>
              <p:blipFill>
                <a:blip r:embed="rId278"/>
                <a:stretch>
                  <a:fillRect/>
                </a:stretch>
              </p:blipFill>
              <p:spPr>
                <a:xfrm>
                  <a:off x="8297917" y="1130011"/>
                  <a:ext cx="23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383" name="Freihand 174382">
                  <a:extLst>
                    <a:ext uri="{FF2B5EF4-FFF2-40B4-BE49-F238E27FC236}">
                      <a16:creationId xmlns:a16="http://schemas.microsoft.com/office/drawing/2014/main" id="{93674D31-7299-47C8-9A45-943D5FCB2317}"/>
                    </a:ext>
                  </a:extLst>
                </p14:cNvPr>
                <p14:cNvContentPartPr/>
                <p14:nvPr/>
              </p14:nvContentPartPr>
              <p14:xfrm>
                <a:off x="8236357" y="1145851"/>
                <a:ext cx="127080" cy="101160"/>
              </p14:xfrm>
            </p:contentPart>
          </mc:Choice>
          <mc:Fallback>
            <p:pic>
              <p:nvPicPr>
                <p:cNvPr id="174383" name="Freihand 174382">
                  <a:extLst>
                    <a:ext uri="{FF2B5EF4-FFF2-40B4-BE49-F238E27FC236}">
                      <a16:creationId xmlns:a16="http://schemas.microsoft.com/office/drawing/2014/main" id="{93674D31-7299-47C8-9A45-943D5FCB2317}"/>
                    </a:ext>
                  </a:extLst>
                </p:cNvPr>
                <p:cNvPicPr/>
                <p:nvPr/>
              </p:nvPicPr>
              <p:blipFill>
                <a:blip r:embed="rId280"/>
                <a:stretch>
                  <a:fillRect/>
                </a:stretch>
              </p:blipFill>
              <p:spPr>
                <a:xfrm>
                  <a:off x="8232037" y="1141531"/>
                  <a:ext cx="135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385" name="Freihand 174384">
                  <a:extLst>
                    <a:ext uri="{FF2B5EF4-FFF2-40B4-BE49-F238E27FC236}">
                      <a16:creationId xmlns:a16="http://schemas.microsoft.com/office/drawing/2014/main" id="{1BC42267-7291-47CA-9947-1A10F47F4452}"/>
                    </a:ext>
                  </a:extLst>
                </p14:cNvPr>
                <p14:cNvContentPartPr/>
                <p14:nvPr/>
              </p14:nvContentPartPr>
              <p14:xfrm>
                <a:off x="8404837" y="1263571"/>
                <a:ext cx="133560" cy="3240"/>
              </p14:xfrm>
            </p:contentPart>
          </mc:Choice>
          <mc:Fallback>
            <p:pic>
              <p:nvPicPr>
                <p:cNvPr id="174385" name="Freihand 174384">
                  <a:extLst>
                    <a:ext uri="{FF2B5EF4-FFF2-40B4-BE49-F238E27FC236}">
                      <a16:creationId xmlns:a16="http://schemas.microsoft.com/office/drawing/2014/main" id="{1BC42267-7291-47CA-9947-1A10F47F4452}"/>
                    </a:ext>
                  </a:extLst>
                </p:cNvPr>
                <p:cNvPicPr/>
                <p:nvPr/>
              </p:nvPicPr>
              <p:blipFill>
                <a:blip r:embed="rId282"/>
                <a:stretch>
                  <a:fillRect/>
                </a:stretch>
              </p:blipFill>
              <p:spPr>
                <a:xfrm>
                  <a:off x="8400517" y="1259251"/>
                  <a:ext cx="142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386" name="Freihand 174385">
                  <a:extLst>
                    <a:ext uri="{FF2B5EF4-FFF2-40B4-BE49-F238E27FC236}">
                      <a16:creationId xmlns:a16="http://schemas.microsoft.com/office/drawing/2014/main" id="{500C105D-F3BE-4ACD-94E7-1FD88BF28685}"/>
                    </a:ext>
                  </a:extLst>
                </p14:cNvPr>
                <p14:cNvContentPartPr/>
                <p14:nvPr/>
              </p14:nvContentPartPr>
              <p14:xfrm>
                <a:off x="8418877" y="1297411"/>
                <a:ext cx="161640" cy="11160"/>
              </p14:xfrm>
            </p:contentPart>
          </mc:Choice>
          <mc:Fallback>
            <p:pic>
              <p:nvPicPr>
                <p:cNvPr id="174386" name="Freihand 174385">
                  <a:extLst>
                    <a:ext uri="{FF2B5EF4-FFF2-40B4-BE49-F238E27FC236}">
                      <a16:creationId xmlns:a16="http://schemas.microsoft.com/office/drawing/2014/main" id="{500C105D-F3BE-4ACD-94E7-1FD88BF28685}"/>
                    </a:ext>
                  </a:extLst>
                </p:cNvPr>
                <p:cNvPicPr/>
                <p:nvPr/>
              </p:nvPicPr>
              <p:blipFill>
                <a:blip r:embed="rId284"/>
                <a:stretch>
                  <a:fillRect/>
                </a:stretch>
              </p:blipFill>
              <p:spPr>
                <a:xfrm>
                  <a:off x="8414557" y="1293091"/>
                  <a:ext cx="170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388" name="Freihand 174387">
                  <a:extLst>
                    <a:ext uri="{FF2B5EF4-FFF2-40B4-BE49-F238E27FC236}">
                      <a16:creationId xmlns:a16="http://schemas.microsoft.com/office/drawing/2014/main" id="{44FB1880-1964-478B-B08B-E5BCC030D7C7}"/>
                    </a:ext>
                  </a:extLst>
                </p14:cNvPr>
                <p14:cNvContentPartPr/>
                <p14:nvPr/>
              </p14:nvContentPartPr>
              <p14:xfrm>
                <a:off x="8646757" y="1244851"/>
                <a:ext cx="110520" cy="45000"/>
              </p14:xfrm>
            </p:contentPart>
          </mc:Choice>
          <mc:Fallback>
            <p:pic>
              <p:nvPicPr>
                <p:cNvPr id="174388" name="Freihand 174387">
                  <a:extLst>
                    <a:ext uri="{FF2B5EF4-FFF2-40B4-BE49-F238E27FC236}">
                      <a16:creationId xmlns:a16="http://schemas.microsoft.com/office/drawing/2014/main" id="{44FB1880-1964-478B-B08B-E5BCC030D7C7}"/>
                    </a:ext>
                  </a:extLst>
                </p:cNvPr>
                <p:cNvPicPr/>
                <p:nvPr/>
              </p:nvPicPr>
              <p:blipFill>
                <a:blip r:embed="rId286"/>
                <a:stretch>
                  <a:fillRect/>
                </a:stretch>
              </p:blipFill>
              <p:spPr>
                <a:xfrm>
                  <a:off x="8642437" y="1240531"/>
                  <a:ext cx="119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389" name="Freihand 174388">
                  <a:extLst>
                    <a:ext uri="{FF2B5EF4-FFF2-40B4-BE49-F238E27FC236}">
                      <a16:creationId xmlns:a16="http://schemas.microsoft.com/office/drawing/2014/main" id="{0B0756B0-6B03-4B8B-8122-E15A02A5F9F2}"/>
                    </a:ext>
                  </a:extLst>
                </p14:cNvPr>
                <p14:cNvContentPartPr/>
                <p14:nvPr/>
              </p14:nvContentPartPr>
              <p14:xfrm>
                <a:off x="8704357" y="1232611"/>
                <a:ext cx="80280" cy="155160"/>
              </p14:xfrm>
            </p:contentPart>
          </mc:Choice>
          <mc:Fallback>
            <p:pic>
              <p:nvPicPr>
                <p:cNvPr id="174389" name="Freihand 174388">
                  <a:extLst>
                    <a:ext uri="{FF2B5EF4-FFF2-40B4-BE49-F238E27FC236}">
                      <a16:creationId xmlns:a16="http://schemas.microsoft.com/office/drawing/2014/main" id="{0B0756B0-6B03-4B8B-8122-E15A02A5F9F2}"/>
                    </a:ext>
                  </a:extLst>
                </p:cNvPr>
                <p:cNvPicPr/>
                <p:nvPr/>
              </p:nvPicPr>
              <p:blipFill>
                <a:blip r:embed="rId288"/>
                <a:stretch>
                  <a:fillRect/>
                </a:stretch>
              </p:blipFill>
              <p:spPr>
                <a:xfrm>
                  <a:off x="8700037" y="1228291"/>
                  <a:ext cx="88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392" name="Freihand 174391">
                  <a:extLst>
                    <a:ext uri="{FF2B5EF4-FFF2-40B4-BE49-F238E27FC236}">
                      <a16:creationId xmlns:a16="http://schemas.microsoft.com/office/drawing/2014/main" id="{419B6762-9149-4E81-B93B-6BD46FA4F324}"/>
                    </a:ext>
                  </a:extLst>
                </p14:cNvPr>
                <p14:cNvContentPartPr/>
                <p14:nvPr/>
              </p14:nvContentPartPr>
              <p14:xfrm>
                <a:off x="6774397" y="1106251"/>
                <a:ext cx="1586160" cy="437400"/>
              </p14:xfrm>
            </p:contentPart>
          </mc:Choice>
          <mc:Fallback>
            <p:pic>
              <p:nvPicPr>
                <p:cNvPr id="174392" name="Freihand 174391">
                  <a:extLst>
                    <a:ext uri="{FF2B5EF4-FFF2-40B4-BE49-F238E27FC236}">
                      <a16:creationId xmlns:a16="http://schemas.microsoft.com/office/drawing/2014/main" id="{419B6762-9149-4E81-B93B-6BD46FA4F324}"/>
                    </a:ext>
                  </a:extLst>
                </p:cNvPr>
                <p:cNvPicPr/>
                <p:nvPr/>
              </p:nvPicPr>
              <p:blipFill>
                <a:blip r:embed="rId290"/>
                <a:stretch>
                  <a:fillRect/>
                </a:stretch>
              </p:blipFill>
              <p:spPr>
                <a:xfrm>
                  <a:off x="6770077" y="1101931"/>
                  <a:ext cx="159480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393" name="Freihand 174392">
                  <a:extLst>
                    <a:ext uri="{FF2B5EF4-FFF2-40B4-BE49-F238E27FC236}">
                      <a16:creationId xmlns:a16="http://schemas.microsoft.com/office/drawing/2014/main" id="{8137CC58-9111-42A2-9405-A2AE9FD43C61}"/>
                    </a:ext>
                  </a:extLst>
                </p14:cNvPr>
                <p14:cNvContentPartPr/>
                <p14:nvPr/>
              </p14:nvContentPartPr>
              <p14:xfrm>
                <a:off x="7945837" y="870811"/>
                <a:ext cx="9360" cy="139680"/>
              </p14:xfrm>
            </p:contentPart>
          </mc:Choice>
          <mc:Fallback>
            <p:pic>
              <p:nvPicPr>
                <p:cNvPr id="174393" name="Freihand 174392">
                  <a:extLst>
                    <a:ext uri="{FF2B5EF4-FFF2-40B4-BE49-F238E27FC236}">
                      <a16:creationId xmlns:a16="http://schemas.microsoft.com/office/drawing/2014/main" id="{8137CC58-9111-42A2-9405-A2AE9FD43C61}"/>
                    </a:ext>
                  </a:extLst>
                </p:cNvPr>
                <p:cNvPicPr/>
                <p:nvPr/>
              </p:nvPicPr>
              <p:blipFill>
                <a:blip r:embed="rId292"/>
                <a:stretch>
                  <a:fillRect/>
                </a:stretch>
              </p:blipFill>
              <p:spPr>
                <a:xfrm>
                  <a:off x="7941517" y="866491"/>
                  <a:ext cx="18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394" name="Freihand 174393">
                  <a:extLst>
                    <a:ext uri="{FF2B5EF4-FFF2-40B4-BE49-F238E27FC236}">
                      <a16:creationId xmlns:a16="http://schemas.microsoft.com/office/drawing/2014/main" id="{DE32876E-5C79-4BF7-A620-67600AF5D2A4}"/>
                    </a:ext>
                  </a:extLst>
                </p14:cNvPr>
                <p14:cNvContentPartPr/>
                <p14:nvPr/>
              </p14:nvContentPartPr>
              <p14:xfrm>
                <a:off x="7799677" y="839851"/>
                <a:ext cx="181800" cy="146520"/>
              </p14:xfrm>
            </p:contentPart>
          </mc:Choice>
          <mc:Fallback>
            <p:pic>
              <p:nvPicPr>
                <p:cNvPr id="174394" name="Freihand 174393">
                  <a:extLst>
                    <a:ext uri="{FF2B5EF4-FFF2-40B4-BE49-F238E27FC236}">
                      <a16:creationId xmlns:a16="http://schemas.microsoft.com/office/drawing/2014/main" id="{DE32876E-5C79-4BF7-A620-67600AF5D2A4}"/>
                    </a:ext>
                  </a:extLst>
                </p:cNvPr>
                <p:cNvPicPr/>
                <p:nvPr/>
              </p:nvPicPr>
              <p:blipFill>
                <a:blip r:embed="rId294"/>
                <a:stretch>
                  <a:fillRect/>
                </a:stretch>
              </p:blipFill>
              <p:spPr>
                <a:xfrm>
                  <a:off x="7795357" y="835531"/>
                  <a:ext cx="190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395" name="Freihand 174394">
                  <a:extLst>
                    <a:ext uri="{FF2B5EF4-FFF2-40B4-BE49-F238E27FC236}">
                      <a16:creationId xmlns:a16="http://schemas.microsoft.com/office/drawing/2014/main" id="{06B3C146-2A1D-4531-BC37-F01AD43262A2}"/>
                    </a:ext>
                  </a:extLst>
                </p14:cNvPr>
                <p14:cNvContentPartPr/>
                <p14:nvPr/>
              </p14:nvContentPartPr>
              <p14:xfrm>
                <a:off x="7981837" y="887011"/>
                <a:ext cx="309600" cy="72360"/>
              </p14:xfrm>
            </p:contentPart>
          </mc:Choice>
          <mc:Fallback>
            <p:pic>
              <p:nvPicPr>
                <p:cNvPr id="174395" name="Freihand 174394">
                  <a:extLst>
                    <a:ext uri="{FF2B5EF4-FFF2-40B4-BE49-F238E27FC236}">
                      <a16:creationId xmlns:a16="http://schemas.microsoft.com/office/drawing/2014/main" id="{06B3C146-2A1D-4531-BC37-F01AD43262A2}"/>
                    </a:ext>
                  </a:extLst>
                </p:cNvPr>
                <p:cNvPicPr/>
                <p:nvPr/>
              </p:nvPicPr>
              <p:blipFill>
                <a:blip r:embed="rId296"/>
                <a:stretch>
                  <a:fillRect/>
                </a:stretch>
              </p:blipFill>
              <p:spPr>
                <a:xfrm>
                  <a:off x="7977517" y="882691"/>
                  <a:ext cx="318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396" name="Freihand 174395">
                  <a:extLst>
                    <a:ext uri="{FF2B5EF4-FFF2-40B4-BE49-F238E27FC236}">
                      <a16:creationId xmlns:a16="http://schemas.microsoft.com/office/drawing/2014/main" id="{709580D8-DDEA-4F27-8DEF-01C627A4E806}"/>
                    </a:ext>
                  </a:extLst>
                </p14:cNvPr>
                <p14:cNvContentPartPr/>
                <p14:nvPr/>
              </p14:nvContentPartPr>
              <p14:xfrm>
                <a:off x="8282797" y="889531"/>
                <a:ext cx="223560" cy="39240"/>
              </p14:xfrm>
            </p:contentPart>
          </mc:Choice>
          <mc:Fallback>
            <p:pic>
              <p:nvPicPr>
                <p:cNvPr id="174396" name="Freihand 174395">
                  <a:extLst>
                    <a:ext uri="{FF2B5EF4-FFF2-40B4-BE49-F238E27FC236}">
                      <a16:creationId xmlns:a16="http://schemas.microsoft.com/office/drawing/2014/main" id="{709580D8-DDEA-4F27-8DEF-01C627A4E806}"/>
                    </a:ext>
                  </a:extLst>
                </p:cNvPr>
                <p:cNvPicPr/>
                <p:nvPr/>
              </p:nvPicPr>
              <p:blipFill>
                <a:blip r:embed="rId298"/>
                <a:stretch>
                  <a:fillRect/>
                </a:stretch>
              </p:blipFill>
              <p:spPr>
                <a:xfrm>
                  <a:off x="8278477" y="885211"/>
                  <a:ext cx="232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397" name="Freihand 174396">
                  <a:extLst>
                    <a:ext uri="{FF2B5EF4-FFF2-40B4-BE49-F238E27FC236}">
                      <a16:creationId xmlns:a16="http://schemas.microsoft.com/office/drawing/2014/main" id="{E49906F6-7001-43C7-BF33-1EA34D81F862}"/>
                    </a:ext>
                  </a:extLst>
                </p14:cNvPr>
                <p14:cNvContentPartPr/>
                <p14:nvPr/>
              </p14:nvContentPartPr>
              <p14:xfrm>
                <a:off x="8119357" y="1038931"/>
                <a:ext cx="860400" cy="456480"/>
              </p14:xfrm>
            </p:contentPart>
          </mc:Choice>
          <mc:Fallback>
            <p:pic>
              <p:nvPicPr>
                <p:cNvPr id="174397" name="Freihand 174396">
                  <a:extLst>
                    <a:ext uri="{FF2B5EF4-FFF2-40B4-BE49-F238E27FC236}">
                      <a16:creationId xmlns:a16="http://schemas.microsoft.com/office/drawing/2014/main" id="{E49906F6-7001-43C7-BF33-1EA34D81F862}"/>
                    </a:ext>
                  </a:extLst>
                </p:cNvPr>
                <p:cNvPicPr/>
                <p:nvPr/>
              </p:nvPicPr>
              <p:blipFill>
                <a:blip r:embed="rId300"/>
                <a:stretch>
                  <a:fillRect/>
                </a:stretch>
              </p:blipFill>
              <p:spPr>
                <a:xfrm>
                  <a:off x="8115037" y="1034611"/>
                  <a:ext cx="8690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398" name="Freihand 174397">
                  <a:extLst>
                    <a:ext uri="{FF2B5EF4-FFF2-40B4-BE49-F238E27FC236}">
                      <a16:creationId xmlns:a16="http://schemas.microsoft.com/office/drawing/2014/main" id="{24B4E64C-8929-4C62-A1D9-DBE14701FE4F}"/>
                    </a:ext>
                  </a:extLst>
                </p14:cNvPr>
                <p14:cNvContentPartPr/>
                <p14:nvPr/>
              </p14:nvContentPartPr>
              <p14:xfrm>
                <a:off x="8656477" y="845251"/>
                <a:ext cx="216720" cy="145080"/>
              </p14:xfrm>
            </p:contentPart>
          </mc:Choice>
          <mc:Fallback>
            <p:pic>
              <p:nvPicPr>
                <p:cNvPr id="174398" name="Freihand 174397">
                  <a:extLst>
                    <a:ext uri="{FF2B5EF4-FFF2-40B4-BE49-F238E27FC236}">
                      <a16:creationId xmlns:a16="http://schemas.microsoft.com/office/drawing/2014/main" id="{24B4E64C-8929-4C62-A1D9-DBE14701FE4F}"/>
                    </a:ext>
                  </a:extLst>
                </p:cNvPr>
                <p:cNvPicPr/>
                <p:nvPr/>
              </p:nvPicPr>
              <p:blipFill>
                <a:blip r:embed="rId302"/>
                <a:stretch>
                  <a:fillRect/>
                </a:stretch>
              </p:blipFill>
              <p:spPr>
                <a:xfrm>
                  <a:off x="8652157" y="840931"/>
                  <a:ext cx="225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399" name="Freihand 174398">
                  <a:extLst>
                    <a:ext uri="{FF2B5EF4-FFF2-40B4-BE49-F238E27FC236}">
                      <a16:creationId xmlns:a16="http://schemas.microsoft.com/office/drawing/2014/main" id="{D96F2DB6-D0DE-4B25-84ED-F4C28125C0CF}"/>
                    </a:ext>
                  </a:extLst>
                </p14:cNvPr>
                <p14:cNvContentPartPr/>
                <p14:nvPr/>
              </p14:nvContentPartPr>
              <p14:xfrm>
                <a:off x="8491237" y="792691"/>
                <a:ext cx="112320" cy="113400"/>
              </p14:xfrm>
            </p:contentPart>
          </mc:Choice>
          <mc:Fallback>
            <p:pic>
              <p:nvPicPr>
                <p:cNvPr id="174399" name="Freihand 174398">
                  <a:extLst>
                    <a:ext uri="{FF2B5EF4-FFF2-40B4-BE49-F238E27FC236}">
                      <a16:creationId xmlns:a16="http://schemas.microsoft.com/office/drawing/2014/main" id="{D96F2DB6-D0DE-4B25-84ED-F4C28125C0CF}"/>
                    </a:ext>
                  </a:extLst>
                </p:cNvPr>
                <p:cNvPicPr/>
                <p:nvPr/>
              </p:nvPicPr>
              <p:blipFill>
                <a:blip r:embed="rId304"/>
                <a:stretch>
                  <a:fillRect/>
                </a:stretch>
              </p:blipFill>
              <p:spPr>
                <a:xfrm>
                  <a:off x="8486917" y="788371"/>
                  <a:ext cx="120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401" name="Freihand 174400">
                  <a:extLst>
                    <a:ext uri="{FF2B5EF4-FFF2-40B4-BE49-F238E27FC236}">
                      <a16:creationId xmlns:a16="http://schemas.microsoft.com/office/drawing/2014/main" id="{320684AE-0667-44BB-A4B7-325F8D118CCB}"/>
                    </a:ext>
                  </a:extLst>
                </p14:cNvPr>
                <p14:cNvContentPartPr/>
                <p14:nvPr/>
              </p14:nvContentPartPr>
              <p14:xfrm>
                <a:off x="9050677" y="698731"/>
                <a:ext cx="116280" cy="95760"/>
              </p14:xfrm>
            </p:contentPart>
          </mc:Choice>
          <mc:Fallback>
            <p:pic>
              <p:nvPicPr>
                <p:cNvPr id="174401" name="Freihand 174400">
                  <a:extLst>
                    <a:ext uri="{FF2B5EF4-FFF2-40B4-BE49-F238E27FC236}">
                      <a16:creationId xmlns:a16="http://schemas.microsoft.com/office/drawing/2014/main" id="{320684AE-0667-44BB-A4B7-325F8D118CCB}"/>
                    </a:ext>
                  </a:extLst>
                </p:cNvPr>
                <p:cNvPicPr/>
                <p:nvPr/>
              </p:nvPicPr>
              <p:blipFill>
                <a:blip r:embed="rId306"/>
                <a:stretch>
                  <a:fillRect/>
                </a:stretch>
              </p:blipFill>
              <p:spPr>
                <a:xfrm>
                  <a:off x="9046357" y="694411"/>
                  <a:ext cx="124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402" name="Freihand 174401">
                  <a:extLst>
                    <a:ext uri="{FF2B5EF4-FFF2-40B4-BE49-F238E27FC236}">
                      <a16:creationId xmlns:a16="http://schemas.microsoft.com/office/drawing/2014/main" id="{20CC68E6-A4BE-4876-96E2-67949DE92AC7}"/>
                    </a:ext>
                  </a:extLst>
                </p14:cNvPr>
                <p14:cNvContentPartPr/>
                <p14:nvPr/>
              </p14:nvContentPartPr>
              <p14:xfrm>
                <a:off x="9150757" y="709891"/>
                <a:ext cx="208440" cy="150120"/>
              </p14:xfrm>
            </p:contentPart>
          </mc:Choice>
          <mc:Fallback>
            <p:pic>
              <p:nvPicPr>
                <p:cNvPr id="174402" name="Freihand 174401">
                  <a:extLst>
                    <a:ext uri="{FF2B5EF4-FFF2-40B4-BE49-F238E27FC236}">
                      <a16:creationId xmlns:a16="http://schemas.microsoft.com/office/drawing/2014/main" id="{20CC68E6-A4BE-4876-96E2-67949DE92AC7}"/>
                    </a:ext>
                  </a:extLst>
                </p:cNvPr>
                <p:cNvPicPr/>
                <p:nvPr/>
              </p:nvPicPr>
              <p:blipFill>
                <a:blip r:embed="rId308"/>
                <a:stretch>
                  <a:fillRect/>
                </a:stretch>
              </p:blipFill>
              <p:spPr>
                <a:xfrm>
                  <a:off x="9146437" y="705571"/>
                  <a:ext cx="217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403" name="Freihand 174402">
                  <a:extLst>
                    <a:ext uri="{FF2B5EF4-FFF2-40B4-BE49-F238E27FC236}">
                      <a16:creationId xmlns:a16="http://schemas.microsoft.com/office/drawing/2014/main" id="{FAF4B5C9-A499-4167-94EC-82E939BB2F4C}"/>
                    </a:ext>
                  </a:extLst>
                </p14:cNvPr>
                <p14:cNvContentPartPr/>
                <p14:nvPr/>
              </p14:nvContentPartPr>
              <p14:xfrm>
                <a:off x="9387277" y="674251"/>
                <a:ext cx="4320" cy="7920"/>
              </p14:xfrm>
            </p:contentPart>
          </mc:Choice>
          <mc:Fallback>
            <p:pic>
              <p:nvPicPr>
                <p:cNvPr id="174403" name="Freihand 174402">
                  <a:extLst>
                    <a:ext uri="{FF2B5EF4-FFF2-40B4-BE49-F238E27FC236}">
                      <a16:creationId xmlns:a16="http://schemas.microsoft.com/office/drawing/2014/main" id="{FAF4B5C9-A499-4167-94EC-82E939BB2F4C}"/>
                    </a:ext>
                  </a:extLst>
                </p:cNvPr>
                <p:cNvPicPr/>
                <p:nvPr/>
              </p:nvPicPr>
              <p:blipFill>
                <a:blip r:embed="rId310"/>
                <a:stretch>
                  <a:fillRect/>
                </a:stretch>
              </p:blipFill>
              <p:spPr>
                <a:xfrm>
                  <a:off x="9382957" y="669931"/>
                  <a:ext cx="12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404" name="Freihand 174403">
                  <a:extLst>
                    <a:ext uri="{FF2B5EF4-FFF2-40B4-BE49-F238E27FC236}">
                      <a16:creationId xmlns:a16="http://schemas.microsoft.com/office/drawing/2014/main" id="{A4C90537-02CB-4EC2-AA6A-D459735B7FB0}"/>
                    </a:ext>
                  </a:extLst>
                </p14:cNvPr>
                <p14:cNvContentPartPr/>
                <p14:nvPr/>
              </p14:nvContentPartPr>
              <p14:xfrm>
                <a:off x="9394837" y="637891"/>
                <a:ext cx="52560" cy="156600"/>
              </p14:xfrm>
            </p:contentPart>
          </mc:Choice>
          <mc:Fallback>
            <p:pic>
              <p:nvPicPr>
                <p:cNvPr id="174404" name="Freihand 174403">
                  <a:extLst>
                    <a:ext uri="{FF2B5EF4-FFF2-40B4-BE49-F238E27FC236}">
                      <a16:creationId xmlns:a16="http://schemas.microsoft.com/office/drawing/2014/main" id="{A4C90537-02CB-4EC2-AA6A-D459735B7FB0}"/>
                    </a:ext>
                  </a:extLst>
                </p:cNvPr>
                <p:cNvPicPr/>
                <p:nvPr/>
              </p:nvPicPr>
              <p:blipFill>
                <a:blip r:embed="rId312"/>
                <a:stretch>
                  <a:fillRect/>
                </a:stretch>
              </p:blipFill>
              <p:spPr>
                <a:xfrm>
                  <a:off x="9390517" y="633571"/>
                  <a:ext cx="61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405" name="Freihand 174404">
                  <a:extLst>
                    <a:ext uri="{FF2B5EF4-FFF2-40B4-BE49-F238E27FC236}">
                      <a16:creationId xmlns:a16="http://schemas.microsoft.com/office/drawing/2014/main" id="{4877C80F-4172-44DC-A337-C89733A05333}"/>
                    </a:ext>
                  </a:extLst>
                </p14:cNvPr>
                <p14:cNvContentPartPr/>
                <p14:nvPr/>
              </p14:nvContentPartPr>
              <p14:xfrm>
                <a:off x="9456037" y="731851"/>
                <a:ext cx="5400" cy="44640"/>
              </p14:xfrm>
            </p:contentPart>
          </mc:Choice>
          <mc:Fallback>
            <p:pic>
              <p:nvPicPr>
                <p:cNvPr id="174405" name="Freihand 174404">
                  <a:extLst>
                    <a:ext uri="{FF2B5EF4-FFF2-40B4-BE49-F238E27FC236}">
                      <a16:creationId xmlns:a16="http://schemas.microsoft.com/office/drawing/2014/main" id="{4877C80F-4172-44DC-A337-C89733A05333}"/>
                    </a:ext>
                  </a:extLst>
                </p:cNvPr>
                <p:cNvPicPr/>
                <p:nvPr/>
              </p:nvPicPr>
              <p:blipFill>
                <a:blip r:embed="rId314"/>
                <a:stretch>
                  <a:fillRect/>
                </a:stretch>
              </p:blipFill>
              <p:spPr>
                <a:xfrm>
                  <a:off x="9451717" y="727531"/>
                  <a:ext cx="14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406" name="Freihand 174405">
                  <a:extLst>
                    <a:ext uri="{FF2B5EF4-FFF2-40B4-BE49-F238E27FC236}">
                      <a16:creationId xmlns:a16="http://schemas.microsoft.com/office/drawing/2014/main" id="{EDC0B023-0659-4977-BDA2-E75B0E0D7D29}"/>
                    </a:ext>
                  </a:extLst>
                </p14:cNvPr>
                <p14:cNvContentPartPr/>
                <p14:nvPr/>
              </p14:nvContentPartPr>
              <p14:xfrm>
                <a:off x="9501397" y="622411"/>
                <a:ext cx="70560" cy="171360"/>
              </p14:xfrm>
            </p:contentPart>
          </mc:Choice>
          <mc:Fallback>
            <p:pic>
              <p:nvPicPr>
                <p:cNvPr id="174406" name="Freihand 174405">
                  <a:extLst>
                    <a:ext uri="{FF2B5EF4-FFF2-40B4-BE49-F238E27FC236}">
                      <a16:creationId xmlns:a16="http://schemas.microsoft.com/office/drawing/2014/main" id="{EDC0B023-0659-4977-BDA2-E75B0E0D7D29}"/>
                    </a:ext>
                  </a:extLst>
                </p:cNvPr>
                <p:cNvPicPr/>
                <p:nvPr/>
              </p:nvPicPr>
              <p:blipFill>
                <a:blip r:embed="rId316"/>
                <a:stretch>
                  <a:fillRect/>
                </a:stretch>
              </p:blipFill>
              <p:spPr>
                <a:xfrm>
                  <a:off x="9497077" y="618091"/>
                  <a:ext cx="79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407" name="Freihand 174406">
                  <a:extLst>
                    <a:ext uri="{FF2B5EF4-FFF2-40B4-BE49-F238E27FC236}">
                      <a16:creationId xmlns:a16="http://schemas.microsoft.com/office/drawing/2014/main" id="{747F4BE6-7654-4A0E-A655-A7E690543234}"/>
                    </a:ext>
                  </a:extLst>
                </p14:cNvPr>
                <p14:cNvContentPartPr/>
                <p14:nvPr/>
              </p14:nvContentPartPr>
              <p14:xfrm>
                <a:off x="9610117" y="708451"/>
                <a:ext cx="331200" cy="57240"/>
              </p14:xfrm>
            </p:contentPart>
          </mc:Choice>
          <mc:Fallback>
            <p:pic>
              <p:nvPicPr>
                <p:cNvPr id="174407" name="Freihand 174406">
                  <a:extLst>
                    <a:ext uri="{FF2B5EF4-FFF2-40B4-BE49-F238E27FC236}">
                      <a16:creationId xmlns:a16="http://schemas.microsoft.com/office/drawing/2014/main" id="{747F4BE6-7654-4A0E-A655-A7E690543234}"/>
                    </a:ext>
                  </a:extLst>
                </p:cNvPr>
                <p:cNvPicPr/>
                <p:nvPr/>
              </p:nvPicPr>
              <p:blipFill>
                <a:blip r:embed="rId318"/>
                <a:stretch>
                  <a:fillRect/>
                </a:stretch>
              </p:blipFill>
              <p:spPr>
                <a:xfrm>
                  <a:off x="9605797" y="704131"/>
                  <a:ext cx="339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4408" name="Freihand 174407">
                  <a:extLst>
                    <a:ext uri="{FF2B5EF4-FFF2-40B4-BE49-F238E27FC236}">
                      <a16:creationId xmlns:a16="http://schemas.microsoft.com/office/drawing/2014/main" id="{152B0A4F-1CB2-4775-A666-A3CBC0CF6FE9}"/>
                    </a:ext>
                  </a:extLst>
                </p14:cNvPr>
                <p14:cNvContentPartPr/>
                <p14:nvPr/>
              </p14:nvContentPartPr>
              <p14:xfrm>
                <a:off x="9894877" y="634291"/>
                <a:ext cx="360" cy="360"/>
              </p14:xfrm>
            </p:contentPart>
          </mc:Choice>
          <mc:Fallback>
            <p:pic>
              <p:nvPicPr>
                <p:cNvPr id="174408" name="Freihand 174407">
                  <a:extLst>
                    <a:ext uri="{FF2B5EF4-FFF2-40B4-BE49-F238E27FC236}">
                      <a16:creationId xmlns:a16="http://schemas.microsoft.com/office/drawing/2014/main" id="{152B0A4F-1CB2-4775-A666-A3CBC0CF6FE9}"/>
                    </a:ext>
                  </a:extLst>
                </p:cNvPr>
                <p:cNvPicPr/>
                <p:nvPr/>
              </p:nvPicPr>
              <p:blipFill>
                <a:blip r:embed="rId5"/>
                <a:stretch>
                  <a:fillRect/>
                </a:stretch>
              </p:blipFill>
              <p:spPr>
                <a:xfrm>
                  <a:off x="9890557" y="629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409" name="Freihand 174408">
                  <a:extLst>
                    <a:ext uri="{FF2B5EF4-FFF2-40B4-BE49-F238E27FC236}">
                      <a16:creationId xmlns:a16="http://schemas.microsoft.com/office/drawing/2014/main" id="{9DC05A60-AFBF-46D4-B206-2EF304F74664}"/>
                    </a:ext>
                  </a:extLst>
                </p14:cNvPr>
                <p14:cNvContentPartPr/>
                <p14:nvPr/>
              </p14:nvContentPartPr>
              <p14:xfrm>
                <a:off x="9165517" y="926251"/>
                <a:ext cx="110880" cy="57600"/>
              </p14:xfrm>
            </p:contentPart>
          </mc:Choice>
          <mc:Fallback>
            <p:pic>
              <p:nvPicPr>
                <p:cNvPr id="174409" name="Freihand 174408">
                  <a:extLst>
                    <a:ext uri="{FF2B5EF4-FFF2-40B4-BE49-F238E27FC236}">
                      <a16:creationId xmlns:a16="http://schemas.microsoft.com/office/drawing/2014/main" id="{9DC05A60-AFBF-46D4-B206-2EF304F74664}"/>
                    </a:ext>
                  </a:extLst>
                </p:cNvPr>
                <p:cNvPicPr/>
                <p:nvPr/>
              </p:nvPicPr>
              <p:blipFill>
                <a:blip r:embed="rId321"/>
                <a:stretch>
                  <a:fillRect/>
                </a:stretch>
              </p:blipFill>
              <p:spPr>
                <a:xfrm>
                  <a:off x="9161197" y="921931"/>
                  <a:ext cx="119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410" name="Freihand 174409">
                  <a:extLst>
                    <a:ext uri="{FF2B5EF4-FFF2-40B4-BE49-F238E27FC236}">
                      <a16:creationId xmlns:a16="http://schemas.microsoft.com/office/drawing/2014/main" id="{938754B9-B20B-48B4-85DD-8686D7F0F117}"/>
                    </a:ext>
                  </a:extLst>
                </p14:cNvPr>
                <p14:cNvContentPartPr/>
                <p14:nvPr/>
              </p14:nvContentPartPr>
              <p14:xfrm>
                <a:off x="9282877" y="934171"/>
                <a:ext cx="172080" cy="40320"/>
              </p14:xfrm>
            </p:contentPart>
          </mc:Choice>
          <mc:Fallback>
            <p:pic>
              <p:nvPicPr>
                <p:cNvPr id="174410" name="Freihand 174409">
                  <a:extLst>
                    <a:ext uri="{FF2B5EF4-FFF2-40B4-BE49-F238E27FC236}">
                      <a16:creationId xmlns:a16="http://schemas.microsoft.com/office/drawing/2014/main" id="{938754B9-B20B-48B4-85DD-8686D7F0F117}"/>
                    </a:ext>
                  </a:extLst>
                </p:cNvPr>
                <p:cNvPicPr/>
                <p:nvPr/>
              </p:nvPicPr>
              <p:blipFill>
                <a:blip r:embed="rId323"/>
                <a:stretch>
                  <a:fillRect/>
                </a:stretch>
              </p:blipFill>
              <p:spPr>
                <a:xfrm>
                  <a:off x="9278557" y="929851"/>
                  <a:ext cx="180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411" name="Freihand 174410">
                  <a:extLst>
                    <a:ext uri="{FF2B5EF4-FFF2-40B4-BE49-F238E27FC236}">
                      <a16:creationId xmlns:a16="http://schemas.microsoft.com/office/drawing/2014/main" id="{38C5A82A-881E-4B86-92B8-D4F70AC2420D}"/>
                    </a:ext>
                  </a:extLst>
                </p14:cNvPr>
                <p14:cNvContentPartPr/>
                <p14:nvPr/>
              </p14:nvContentPartPr>
              <p14:xfrm>
                <a:off x="9479437" y="897451"/>
                <a:ext cx="199440" cy="83520"/>
              </p14:xfrm>
            </p:contentPart>
          </mc:Choice>
          <mc:Fallback>
            <p:pic>
              <p:nvPicPr>
                <p:cNvPr id="174411" name="Freihand 174410">
                  <a:extLst>
                    <a:ext uri="{FF2B5EF4-FFF2-40B4-BE49-F238E27FC236}">
                      <a16:creationId xmlns:a16="http://schemas.microsoft.com/office/drawing/2014/main" id="{38C5A82A-881E-4B86-92B8-D4F70AC2420D}"/>
                    </a:ext>
                  </a:extLst>
                </p:cNvPr>
                <p:cNvPicPr/>
                <p:nvPr/>
              </p:nvPicPr>
              <p:blipFill>
                <a:blip r:embed="rId325"/>
                <a:stretch>
                  <a:fillRect/>
                </a:stretch>
              </p:blipFill>
              <p:spPr>
                <a:xfrm>
                  <a:off x="9475117" y="893131"/>
                  <a:ext cx="208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412" name="Freihand 174411">
                  <a:extLst>
                    <a:ext uri="{FF2B5EF4-FFF2-40B4-BE49-F238E27FC236}">
                      <a16:creationId xmlns:a16="http://schemas.microsoft.com/office/drawing/2014/main" id="{80E3274F-AC22-49D5-AF16-E7AA53FBEF38}"/>
                    </a:ext>
                  </a:extLst>
                </p14:cNvPr>
                <p14:cNvContentPartPr/>
                <p14:nvPr/>
              </p14:nvContentPartPr>
              <p14:xfrm>
                <a:off x="9688237" y="854971"/>
                <a:ext cx="152640" cy="109440"/>
              </p14:xfrm>
            </p:contentPart>
          </mc:Choice>
          <mc:Fallback>
            <p:pic>
              <p:nvPicPr>
                <p:cNvPr id="174412" name="Freihand 174411">
                  <a:extLst>
                    <a:ext uri="{FF2B5EF4-FFF2-40B4-BE49-F238E27FC236}">
                      <a16:creationId xmlns:a16="http://schemas.microsoft.com/office/drawing/2014/main" id="{80E3274F-AC22-49D5-AF16-E7AA53FBEF38}"/>
                    </a:ext>
                  </a:extLst>
                </p:cNvPr>
                <p:cNvPicPr/>
                <p:nvPr/>
              </p:nvPicPr>
              <p:blipFill>
                <a:blip r:embed="rId327"/>
                <a:stretch>
                  <a:fillRect/>
                </a:stretch>
              </p:blipFill>
              <p:spPr>
                <a:xfrm>
                  <a:off x="9683917" y="850651"/>
                  <a:ext cx="161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413" name="Freihand 174412">
                  <a:extLst>
                    <a:ext uri="{FF2B5EF4-FFF2-40B4-BE49-F238E27FC236}">
                      <a16:creationId xmlns:a16="http://schemas.microsoft.com/office/drawing/2014/main" id="{689CA0CD-6EEA-454B-A7A2-594E2D512F97}"/>
                    </a:ext>
                  </a:extLst>
                </p14:cNvPr>
                <p14:cNvContentPartPr/>
                <p14:nvPr/>
              </p14:nvContentPartPr>
              <p14:xfrm>
                <a:off x="9801637" y="852811"/>
                <a:ext cx="11880" cy="25920"/>
              </p14:xfrm>
            </p:contentPart>
          </mc:Choice>
          <mc:Fallback>
            <p:pic>
              <p:nvPicPr>
                <p:cNvPr id="174413" name="Freihand 174412">
                  <a:extLst>
                    <a:ext uri="{FF2B5EF4-FFF2-40B4-BE49-F238E27FC236}">
                      <a16:creationId xmlns:a16="http://schemas.microsoft.com/office/drawing/2014/main" id="{689CA0CD-6EEA-454B-A7A2-594E2D512F97}"/>
                    </a:ext>
                  </a:extLst>
                </p:cNvPr>
                <p:cNvPicPr/>
                <p:nvPr/>
              </p:nvPicPr>
              <p:blipFill>
                <a:blip r:embed="rId329"/>
                <a:stretch>
                  <a:fillRect/>
                </a:stretch>
              </p:blipFill>
              <p:spPr>
                <a:xfrm>
                  <a:off x="9797317" y="848491"/>
                  <a:ext cx="20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414" name="Freihand 174413">
                  <a:extLst>
                    <a:ext uri="{FF2B5EF4-FFF2-40B4-BE49-F238E27FC236}">
                      <a16:creationId xmlns:a16="http://schemas.microsoft.com/office/drawing/2014/main" id="{D517E277-D633-4A8A-A506-FD91EEF11A40}"/>
                    </a:ext>
                  </a:extLst>
                </p14:cNvPr>
                <p14:cNvContentPartPr/>
                <p14:nvPr/>
              </p14:nvContentPartPr>
              <p14:xfrm>
                <a:off x="9843037" y="912571"/>
                <a:ext cx="257040" cy="47520"/>
              </p14:xfrm>
            </p:contentPart>
          </mc:Choice>
          <mc:Fallback>
            <p:pic>
              <p:nvPicPr>
                <p:cNvPr id="174414" name="Freihand 174413">
                  <a:extLst>
                    <a:ext uri="{FF2B5EF4-FFF2-40B4-BE49-F238E27FC236}">
                      <a16:creationId xmlns:a16="http://schemas.microsoft.com/office/drawing/2014/main" id="{D517E277-D633-4A8A-A506-FD91EEF11A40}"/>
                    </a:ext>
                  </a:extLst>
                </p:cNvPr>
                <p:cNvPicPr/>
                <p:nvPr/>
              </p:nvPicPr>
              <p:blipFill>
                <a:blip r:embed="rId331"/>
                <a:stretch>
                  <a:fillRect/>
                </a:stretch>
              </p:blipFill>
              <p:spPr>
                <a:xfrm>
                  <a:off x="9838717" y="908251"/>
                  <a:ext cx="265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417" name="Freihand 174416">
                  <a:extLst>
                    <a:ext uri="{FF2B5EF4-FFF2-40B4-BE49-F238E27FC236}">
                      <a16:creationId xmlns:a16="http://schemas.microsoft.com/office/drawing/2014/main" id="{4B9D2841-94A5-4E36-B70A-22C15D8C115D}"/>
                    </a:ext>
                  </a:extLst>
                </p14:cNvPr>
                <p14:cNvContentPartPr/>
                <p14:nvPr/>
              </p14:nvContentPartPr>
              <p14:xfrm>
                <a:off x="6573517" y="1674331"/>
                <a:ext cx="87840" cy="92160"/>
              </p14:xfrm>
            </p:contentPart>
          </mc:Choice>
          <mc:Fallback>
            <p:pic>
              <p:nvPicPr>
                <p:cNvPr id="174417" name="Freihand 174416">
                  <a:extLst>
                    <a:ext uri="{FF2B5EF4-FFF2-40B4-BE49-F238E27FC236}">
                      <a16:creationId xmlns:a16="http://schemas.microsoft.com/office/drawing/2014/main" id="{4B9D2841-94A5-4E36-B70A-22C15D8C115D}"/>
                    </a:ext>
                  </a:extLst>
                </p:cNvPr>
                <p:cNvPicPr/>
                <p:nvPr/>
              </p:nvPicPr>
              <p:blipFill>
                <a:blip r:embed="rId333"/>
                <a:stretch>
                  <a:fillRect/>
                </a:stretch>
              </p:blipFill>
              <p:spPr>
                <a:xfrm>
                  <a:off x="6569197" y="1670011"/>
                  <a:ext cx="96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418" name="Freihand 174417">
                  <a:extLst>
                    <a:ext uri="{FF2B5EF4-FFF2-40B4-BE49-F238E27FC236}">
                      <a16:creationId xmlns:a16="http://schemas.microsoft.com/office/drawing/2014/main" id="{639A5AE3-8A17-4264-875D-74F372A55FEF}"/>
                    </a:ext>
                  </a:extLst>
                </p14:cNvPr>
                <p14:cNvContentPartPr/>
                <p14:nvPr/>
              </p14:nvContentPartPr>
              <p14:xfrm>
                <a:off x="6583237" y="1641571"/>
                <a:ext cx="156600" cy="10800"/>
              </p14:xfrm>
            </p:contentPart>
          </mc:Choice>
          <mc:Fallback>
            <p:pic>
              <p:nvPicPr>
                <p:cNvPr id="174418" name="Freihand 174417">
                  <a:extLst>
                    <a:ext uri="{FF2B5EF4-FFF2-40B4-BE49-F238E27FC236}">
                      <a16:creationId xmlns:a16="http://schemas.microsoft.com/office/drawing/2014/main" id="{639A5AE3-8A17-4264-875D-74F372A55FEF}"/>
                    </a:ext>
                  </a:extLst>
                </p:cNvPr>
                <p:cNvPicPr/>
                <p:nvPr/>
              </p:nvPicPr>
              <p:blipFill>
                <a:blip r:embed="rId335"/>
                <a:stretch>
                  <a:fillRect/>
                </a:stretch>
              </p:blipFill>
              <p:spPr>
                <a:xfrm>
                  <a:off x="6578917" y="1637251"/>
                  <a:ext cx="165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419" name="Freihand 174418">
                  <a:extLst>
                    <a:ext uri="{FF2B5EF4-FFF2-40B4-BE49-F238E27FC236}">
                      <a16:creationId xmlns:a16="http://schemas.microsoft.com/office/drawing/2014/main" id="{BC194186-A342-4D9E-AFF2-242E540EA43D}"/>
                    </a:ext>
                  </a:extLst>
                </p14:cNvPr>
                <p14:cNvContentPartPr/>
                <p14:nvPr/>
              </p14:nvContentPartPr>
              <p14:xfrm>
                <a:off x="6765397" y="1664971"/>
                <a:ext cx="117000" cy="94680"/>
              </p14:xfrm>
            </p:contentPart>
          </mc:Choice>
          <mc:Fallback>
            <p:pic>
              <p:nvPicPr>
                <p:cNvPr id="174419" name="Freihand 174418">
                  <a:extLst>
                    <a:ext uri="{FF2B5EF4-FFF2-40B4-BE49-F238E27FC236}">
                      <a16:creationId xmlns:a16="http://schemas.microsoft.com/office/drawing/2014/main" id="{BC194186-A342-4D9E-AFF2-242E540EA43D}"/>
                    </a:ext>
                  </a:extLst>
                </p:cNvPr>
                <p:cNvPicPr/>
                <p:nvPr/>
              </p:nvPicPr>
              <p:blipFill>
                <a:blip r:embed="rId337"/>
                <a:stretch>
                  <a:fillRect/>
                </a:stretch>
              </p:blipFill>
              <p:spPr>
                <a:xfrm>
                  <a:off x="6761077" y="1660651"/>
                  <a:ext cx="125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420" name="Freihand 174419">
                  <a:extLst>
                    <a:ext uri="{FF2B5EF4-FFF2-40B4-BE49-F238E27FC236}">
                      <a16:creationId xmlns:a16="http://schemas.microsoft.com/office/drawing/2014/main" id="{D7748D25-F8FB-4752-AB26-C2CB92EA5DDA}"/>
                    </a:ext>
                  </a:extLst>
                </p14:cNvPr>
                <p14:cNvContentPartPr/>
                <p14:nvPr/>
              </p14:nvContentPartPr>
              <p14:xfrm>
                <a:off x="6971677" y="1672891"/>
                <a:ext cx="106560" cy="65520"/>
              </p14:xfrm>
            </p:contentPart>
          </mc:Choice>
          <mc:Fallback>
            <p:pic>
              <p:nvPicPr>
                <p:cNvPr id="174420" name="Freihand 174419">
                  <a:extLst>
                    <a:ext uri="{FF2B5EF4-FFF2-40B4-BE49-F238E27FC236}">
                      <a16:creationId xmlns:a16="http://schemas.microsoft.com/office/drawing/2014/main" id="{D7748D25-F8FB-4752-AB26-C2CB92EA5DDA}"/>
                    </a:ext>
                  </a:extLst>
                </p:cNvPr>
                <p:cNvPicPr/>
                <p:nvPr/>
              </p:nvPicPr>
              <p:blipFill>
                <a:blip r:embed="rId339"/>
                <a:stretch>
                  <a:fillRect/>
                </a:stretch>
              </p:blipFill>
              <p:spPr>
                <a:xfrm>
                  <a:off x="6967357" y="1668571"/>
                  <a:ext cx="115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4421" name="Freihand 174420">
                  <a:extLst>
                    <a:ext uri="{FF2B5EF4-FFF2-40B4-BE49-F238E27FC236}">
                      <a16:creationId xmlns:a16="http://schemas.microsoft.com/office/drawing/2014/main" id="{802AAA38-DB87-4CE0-832B-8D024E4FB235}"/>
                    </a:ext>
                  </a:extLst>
                </p14:cNvPr>
                <p14:cNvContentPartPr/>
                <p14:nvPr/>
              </p14:nvContentPartPr>
              <p14:xfrm>
                <a:off x="7075357" y="1768651"/>
                <a:ext cx="24840" cy="48240"/>
              </p14:xfrm>
            </p:contentPart>
          </mc:Choice>
          <mc:Fallback>
            <p:pic>
              <p:nvPicPr>
                <p:cNvPr id="174421" name="Freihand 174420">
                  <a:extLst>
                    <a:ext uri="{FF2B5EF4-FFF2-40B4-BE49-F238E27FC236}">
                      <a16:creationId xmlns:a16="http://schemas.microsoft.com/office/drawing/2014/main" id="{802AAA38-DB87-4CE0-832B-8D024E4FB235}"/>
                    </a:ext>
                  </a:extLst>
                </p:cNvPr>
                <p:cNvPicPr/>
                <p:nvPr/>
              </p:nvPicPr>
              <p:blipFill>
                <a:blip r:embed="rId341"/>
                <a:stretch>
                  <a:fillRect/>
                </a:stretch>
              </p:blipFill>
              <p:spPr>
                <a:xfrm>
                  <a:off x="7071037" y="1764331"/>
                  <a:ext cx="33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4422" name="Freihand 174421">
                  <a:extLst>
                    <a:ext uri="{FF2B5EF4-FFF2-40B4-BE49-F238E27FC236}">
                      <a16:creationId xmlns:a16="http://schemas.microsoft.com/office/drawing/2014/main" id="{ECC2D894-F97B-4040-B939-AF2271B00561}"/>
                    </a:ext>
                  </a:extLst>
                </p14:cNvPr>
                <p14:cNvContentPartPr/>
                <p14:nvPr/>
              </p14:nvContentPartPr>
              <p14:xfrm>
                <a:off x="7164277" y="1637971"/>
                <a:ext cx="113040" cy="113760"/>
              </p14:xfrm>
            </p:contentPart>
          </mc:Choice>
          <mc:Fallback>
            <p:pic>
              <p:nvPicPr>
                <p:cNvPr id="174422" name="Freihand 174421">
                  <a:extLst>
                    <a:ext uri="{FF2B5EF4-FFF2-40B4-BE49-F238E27FC236}">
                      <a16:creationId xmlns:a16="http://schemas.microsoft.com/office/drawing/2014/main" id="{ECC2D894-F97B-4040-B939-AF2271B00561}"/>
                    </a:ext>
                  </a:extLst>
                </p:cNvPr>
                <p:cNvPicPr/>
                <p:nvPr/>
              </p:nvPicPr>
              <p:blipFill>
                <a:blip r:embed="rId343"/>
                <a:stretch>
                  <a:fillRect/>
                </a:stretch>
              </p:blipFill>
              <p:spPr>
                <a:xfrm>
                  <a:off x="7159957" y="1633651"/>
                  <a:ext cx="12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423" name="Freihand 174422">
                  <a:extLst>
                    <a:ext uri="{FF2B5EF4-FFF2-40B4-BE49-F238E27FC236}">
                      <a16:creationId xmlns:a16="http://schemas.microsoft.com/office/drawing/2014/main" id="{AF85DFB7-170D-44B7-BB3E-B06A7D6F2901}"/>
                    </a:ext>
                  </a:extLst>
                </p14:cNvPr>
                <p14:cNvContentPartPr/>
                <p14:nvPr/>
              </p14:nvContentPartPr>
              <p14:xfrm>
                <a:off x="7280917" y="1656691"/>
                <a:ext cx="69120" cy="92160"/>
              </p14:xfrm>
            </p:contentPart>
          </mc:Choice>
          <mc:Fallback>
            <p:pic>
              <p:nvPicPr>
                <p:cNvPr id="174423" name="Freihand 174422">
                  <a:extLst>
                    <a:ext uri="{FF2B5EF4-FFF2-40B4-BE49-F238E27FC236}">
                      <a16:creationId xmlns:a16="http://schemas.microsoft.com/office/drawing/2014/main" id="{AF85DFB7-170D-44B7-BB3E-B06A7D6F2901}"/>
                    </a:ext>
                  </a:extLst>
                </p:cNvPr>
                <p:cNvPicPr/>
                <p:nvPr/>
              </p:nvPicPr>
              <p:blipFill>
                <a:blip r:embed="rId345"/>
                <a:stretch>
                  <a:fillRect/>
                </a:stretch>
              </p:blipFill>
              <p:spPr>
                <a:xfrm>
                  <a:off x="7276597" y="1652371"/>
                  <a:ext cx="77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424" name="Freihand 174423">
                  <a:extLst>
                    <a:ext uri="{FF2B5EF4-FFF2-40B4-BE49-F238E27FC236}">
                      <a16:creationId xmlns:a16="http://schemas.microsoft.com/office/drawing/2014/main" id="{FC70EAC7-A038-4734-8009-6E809C80080D}"/>
                    </a:ext>
                  </a:extLst>
                </p14:cNvPr>
                <p14:cNvContentPartPr/>
                <p14:nvPr/>
              </p14:nvContentPartPr>
              <p14:xfrm>
                <a:off x="7291357" y="1637251"/>
                <a:ext cx="122760" cy="14760"/>
              </p14:xfrm>
            </p:contentPart>
          </mc:Choice>
          <mc:Fallback>
            <p:pic>
              <p:nvPicPr>
                <p:cNvPr id="174424" name="Freihand 174423">
                  <a:extLst>
                    <a:ext uri="{FF2B5EF4-FFF2-40B4-BE49-F238E27FC236}">
                      <a16:creationId xmlns:a16="http://schemas.microsoft.com/office/drawing/2014/main" id="{FC70EAC7-A038-4734-8009-6E809C80080D}"/>
                    </a:ext>
                  </a:extLst>
                </p:cNvPr>
                <p:cNvPicPr/>
                <p:nvPr/>
              </p:nvPicPr>
              <p:blipFill>
                <a:blip r:embed="rId347"/>
                <a:stretch>
                  <a:fillRect/>
                </a:stretch>
              </p:blipFill>
              <p:spPr>
                <a:xfrm>
                  <a:off x="7287037" y="1632931"/>
                  <a:ext cx="131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425" name="Freihand 174424">
                  <a:extLst>
                    <a:ext uri="{FF2B5EF4-FFF2-40B4-BE49-F238E27FC236}">
                      <a16:creationId xmlns:a16="http://schemas.microsoft.com/office/drawing/2014/main" id="{2537B96D-C22E-4522-81D2-8C9450DA4A79}"/>
                    </a:ext>
                  </a:extLst>
                </p14:cNvPr>
                <p14:cNvContentPartPr/>
                <p14:nvPr/>
              </p14:nvContentPartPr>
              <p14:xfrm>
                <a:off x="7425277" y="1682971"/>
                <a:ext cx="119520" cy="108720"/>
              </p14:xfrm>
            </p:contentPart>
          </mc:Choice>
          <mc:Fallback>
            <p:pic>
              <p:nvPicPr>
                <p:cNvPr id="174425" name="Freihand 174424">
                  <a:extLst>
                    <a:ext uri="{FF2B5EF4-FFF2-40B4-BE49-F238E27FC236}">
                      <a16:creationId xmlns:a16="http://schemas.microsoft.com/office/drawing/2014/main" id="{2537B96D-C22E-4522-81D2-8C9450DA4A79}"/>
                    </a:ext>
                  </a:extLst>
                </p:cNvPr>
                <p:cNvPicPr/>
                <p:nvPr/>
              </p:nvPicPr>
              <p:blipFill>
                <a:blip r:embed="rId349"/>
                <a:stretch>
                  <a:fillRect/>
                </a:stretch>
              </p:blipFill>
              <p:spPr>
                <a:xfrm>
                  <a:off x="7420957" y="1678651"/>
                  <a:ext cx="128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4427" name="Freihand 174426">
                  <a:extLst>
                    <a:ext uri="{FF2B5EF4-FFF2-40B4-BE49-F238E27FC236}">
                      <a16:creationId xmlns:a16="http://schemas.microsoft.com/office/drawing/2014/main" id="{82899E2E-E1C0-45DB-8CB5-21E4C957A43A}"/>
                    </a:ext>
                  </a:extLst>
                </p14:cNvPr>
                <p14:cNvContentPartPr/>
                <p14:nvPr/>
              </p14:nvContentPartPr>
              <p14:xfrm>
                <a:off x="7681237" y="1680091"/>
                <a:ext cx="14040" cy="98280"/>
              </p14:xfrm>
            </p:contentPart>
          </mc:Choice>
          <mc:Fallback>
            <p:pic>
              <p:nvPicPr>
                <p:cNvPr id="174427" name="Freihand 174426">
                  <a:extLst>
                    <a:ext uri="{FF2B5EF4-FFF2-40B4-BE49-F238E27FC236}">
                      <a16:creationId xmlns:a16="http://schemas.microsoft.com/office/drawing/2014/main" id="{82899E2E-E1C0-45DB-8CB5-21E4C957A43A}"/>
                    </a:ext>
                  </a:extLst>
                </p:cNvPr>
                <p:cNvPicPr/>
                <p:nvPr/>
              </p:nvPicPr>
              <p:blipFill>
                <a:blip r:embed="rId351"/>
                <a:stretch>
                  <a:fillRect/>
                </a:stretch>
              </p:blipFill>
              <p:spPr>
                <a:xfrm>
                  <a:off x="7676917" y="1675771"/>
                  <a:ext cx="22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429" name="Freihand 174428">
                  <a:extLst>
                    <a:ext uri="{FF2B5EF4-FFF2-40B4-BE49-F238E27FC236}">
                      <a16:creationId xmlns:a16="http://schemas.microsoft.com/office/drawing/2014/main" id="{22BE93BB-B82D-4DFD-A325-A1FF7424DA15}"/>
                    </a:ext>
                  </a:extLst>
                </p14:cNvPr>
                <p14:cNvContentPartPr/>
                <p14:nvPr/>
              </p14:nvContentPartPr>
              <p14:xfrm>
                <a:off x="7635877" y="1703131"/>
                <a:ext cx="130680" cy="11520"/>
              </p14:xfrm>
            </p:contentPart>
          </mc:Choice>
          <mc:Fallback>
            <p:pic>
              <p:nvPicPr>
                <p:cNvPr id="174429" name="Freihand 174428">
                  <a:extLst>
                    <a:ext uri="{FF2B5EF4-FFF2-40B4-BE49-F238E27FC236}">
                      <a16:creationId xmlns:a16="http://schemas.microsoft.com/office/drawing/2014/main" id="{22BE93BB-B82D-4DFD-A325-A1FF7424DA15}"/>
                    </a:ext>
                  </a:extLst>
                </p:cNvPr>
                <p:cNvPicPr/>
                <p:nvPr/>
              </p:nvPicPr>
              <p:blipFill>
                <a:blip r:embed="rId353"/>
                <a:stretch>
                  <a:fillRect/>
                </a:stretch>
              </p:blipFill>
              <p:spPr>
                <a:xfrm>
                  <a:off x="7631557" y="1698811"/>
                  <a:ext cx="139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74430" name="Freihand 174429">
                  <a:extLst>
                    <a:ext uri="{FF2B5EF4-FFF2-40B4-BE49-F238E27FC236}">
                      <a16:creationId xmlns:a16="http://schemas.microsoft.com/office/drawing/2014/main" id="{4C84B6A7-4EB9-4ED9-8825-6CB9A168803B}"/>
                    </a:ext>
                  </a:extLst>
                </p14:cNvPr>
                <p14:cNvContentPartPr/>
                <p14:nvPr/>
              </p14:nvContentPartPr>
              <p14:xfrm>
                <a:off x="7814077" y="1645171"/>
                <a:ext cx="126720" cy="100080"/>
              </p14:xfrm>
            </p:contentPart>
          </mc:Choice>
          <mc:Fallback>
            <p:pic>
              <p:nvPicPr>
                <p:cNvPr id="174430" name="Freihand 174429">
                  <a:extLst>
                    <a:ext uri="{FF2B5EF4-FFF2-40B4-BE49-F238E27FC236}">
                      <a16:creationId xmlns:a16="http://schemas.microsoft.com/office/drawing/2014/main" id="{4C84B6A7-4EB9-4ED9-8825-6CB9A168803B}"/>
                    </a:ext>
                  </a:extLst>
                </p:cNvPr>
                <p:cNvPicPr/>
                <p:nvPr/>
              </p:nvPicPr>
              <p:blipFill>
                <a:blip r:embed="rId355"/>
                <a:stretch>
                  <a:fillRect/>
                </a:stretch>
              </p:blipFill>
              <p:spPr>
                <a:xfrm>
                  <a:off x="7809757" y="1640851"/>
                  <a:ext cx="135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431" name="Freihand 174430">
                  <a:extLst>
                    <a:ext uri="{FF2B5EF4-FFF2-40B4-BE49-F238E27FC236}">
                      <a16:creationId xmlns:a16="http://schemas.microsoft.com/office/drawing/2014/main" id="{FBE12A35-34C9-47F8-A12C-3D8A848AD754}"/>
                    </a:ext>
                  </a:extLst>
                </p14:cNvPr>
                <p14:cNvContentPartPr/>
                <p14:nvPr/>
              </p14:nvContentPartPr>
              <p14:xfrm>
                <a:off x="8013157" y="1682251"/>
                <a:ext cx="82800" cy="5040"/>
              </p14:xfrm>
            </p:contentPart>
          </mc:Choice>
          <mc:Fallback>
            <p:pic>
              <p:nvPicPr>
                <p:cNvPr id="174431" name="Freihand 174430">
                  <a:extLst>
                    <a:ext uri="{FF2B5EF4-FFF2-40B4-BE49-F238E27FC236}">
                      <a16:creationId xmlns:a16="http://schemas.microsoft.com/office/drawing/2014/main" id="{FBE12A35-34C9-47F8-A12C-3D8A848AD754}"/>
                    </a:ext>
                  </a:extLst>
                </p:cNvPr>
                <p:cNvPicPr/>
                <p:nvPr/>
              </p:nvPicPr>
              <p:blipFill>
                <a:blip r:embed="rId357"/>
                <a:stretch>
                  <a:fillRect/>
                </a:stretch>
              </p:blipFill>
              <p:spPr>
                <a:xfrm>
                  <a:off x="8008837" y="1677931"/>
                  <a:ext cx="91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433" name="Freihand 174432">
                  <a:extLst>
                    <a:ext uri="{FF2B5EF4-FFF2-40B4-BE49-F238E27FC236}">
                      <a16:creationId xmlns:a16="http://schemas.microsoft.com/office/drawing/2014/main" id="{EBF121D2-55E2-48B2-8EF3-048A9E2A0750}"/>
                    </a:ext>
                  </a:extLst>
                </p14:cNvPr>
                <p14:cNvContentPartPr/>
                <p14:nvPr/>
              </p14:nvContentPartPr>
              <p14:xfrm>
                <a:off x="8183077" y="1620331"/>
                <a:ext cx="113040" cy="79560"/>
              </p14:xfrm>
            </p:contentPart>
          </mc:Choice>
          <mc:Fallback>
            <p:pic>
              <p:nvPicPr>
                <p:cNvPr id="174433" name="Freihand 174432">
                  <a:extLst>
                    <a:ext uri="{FF2B5EF4-FFF2-40B4-BE49-F238E27FC236}">
                      <a16:creationId xmlns:a16="http://schemas.microsoft.com/office/drawing/2014/main" id="{EBF121D2-55E2-48B2-8EF3-048A9E2A0750}"/>
                    </a:ext>
                  </a:extLst>
                </p:cNvPr>
                <p:cNvPicPr/>
                <p:nvPr/>
              </p:nvPicPr>
              <p:blipFill>
                <a:blip r:embed="rId359"/>
                <a:stretch>
                  <a:fillRect/>
                </a:stretch>
              </p:blipFill>
              <p:spPr>
                <a:xfrm>
                  <a:off x="8178757" y="1616011"/>
                  <a:ext cx="121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4434" name="Freihand 174433">
                  <a:extLst>
                    <a:ext uri="{FF2B5EF4-FFF2-40B4-BE49-F238E27FC236}">
                      <a16:creationId xmlns:a16="http://schemas.microsoft.com/office/drawing/2014/main" id="{80B7123C-46CA-4BF0-8C80-F2B1D3EDEC03}"/>
                    </a:ext>
                  </a:extLst>
                </p14:cNvPr>
                <p14:cNvContentPartPr/>
                <p14:nvPr/>
              </p14:nvContentPartPr>
              <p14:xfrm>
                <a:off x="8311237" y="1635451"/>
                <a:ext cx="111600" cy="56880"/>
              </p14:xfrm>
            </p:contentPart>
          </mc:Choice>
          <mc:Fallback>
            <p:pic>
              <p:nvPicPr>
                <p:cNvPr id="174434" name="Freihand 174433">
                  <a:extLst>
                    <a:ext uri="{FF2B5EF4-FFF2-40B4-BE49-F238E27FC236}">
                      <a16:creationId xmlns:a16="http://schemas.microsoft.com/office/drawing/2014/main" id="{80B7123C-46CA-4BF0-8C80-F2B1D3EDEC03}"/>
                    </a:ext>
                  </a:extLst>
                </p:cNvPr>
                <p:cNvPicPr/>
                <p:nvPr/>
              </p:nvPicPr>
              <p:blipFill>
                <a:blip r:embed="rId361"/>
                <a:stretch>
                  <a:fillRect/>
                </a:stretch>
              </p:blipFill>
              <p:spPr>
                <a:xfrm>
                  <a:off x="8306917" y="1631131"/>
                  <a:ext cx="12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435" name="Freihand 174434">
                  <a:extLst>
                    <a:ext uri="{FF2B5EF4-FFF2-40B4-BE49-F238E27FC236}">
                      <a16:creationId xmlns:a16="http://schemas.microsoft.com/office/drawing/2014/main" id="{80397B81-7FEA-495B-B1C2-C833B3B1A7FB}"/>
                    </a:ext>
                  </a:extLst>
                </p14:cNvPr>
                <p14:cNvContentPartPr/>
                <p14:nvPr/>
              </p14:nvContentPartPr>
              <p14:xfrm>
                <a:off x="8446957" y="1624291"/>
                <a:ext cx="85680" cy="55440"/>
              </p14:xfrm>
            </p:contentPart>
          </mc:Choice>
          <mc:Fallback>
            <p:pic>
              <p:nvPicPr>
                <p:cNvPr id="174435" name="Freihand 174434">
                  <a:extLst>
                    <a:ext uri="{FF2B5EF4-FFF2-40B4-BE49-F238E27FC236}">
                      <a16:creationId xmlns:a16="http://schemas.microsoft.com/office/drawing/2014/main" id="{80397B81-7FEA-495B-B1C2-C833B3B1A7FB}"/>
                    </a:ext>
                  </a:extLst>
                </p:cNvPr>
                <p:cNvPicPr/>
                <p:nvPr/>
              </p:nvPicPr>
              <p:blipFill>
                <a:blip r:embed="rId363"/>
                <a:stretch>
                  <a:fillRect/>
                </a:stretch>
              </p:blipFill>
              <p:spPr>
                <a:xfrm>
                  <a:off x="8442637" y="1619971"/>
                  <a:ext cx="94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4436" name="Freihand 174435">
                  <a:extLst>
                    <a:ext uri="{FF2B5EF4-FFF2-40B4-BE49-F238E27FC236}">
                      <a16:creationId xmlns:a16="http://schemas.microsoft.com/office/drawing/2014/main" id="{1C304439-A026-438A-BE73-4BC71BD831E1}"/>
                    </a:ext>
                  </a:extLst>
                </p14:cNvPr>
                <p14:cNvContentPartPr/>
                <p14:nvPr/>
              </p14:nvContentPartPr>
              <p14:xfrm>
                <a:off x="8585197" y="1554451"/>
                <a:ext cx="19080" cy="121320"/>
              </p14:xfrm>
            </p:contentPart>
          </mc:Choice>
          <mc:Fallback>
            <p:pic>
              <p:nvPicPr>
                <p:cNvPr id="174436" name="Freihand 174435">
                  <a:extLst>
                    <a:ext uri="{FF2B5EF4-FFF2-40B4-BE49-F238E27FC236}">
                      <a16:creationId xmlns:a16="http://schemas.microsoft.com/office/drawing/2014/main" id="{1C304439-A026-438A-BE73-4BC71BD831E1}"/>
                    </a:ext>
                  </a:extLst>
                </p:cNvPr>
                <p:cNvPicPr/>
                <p:nvPr/>
              </p:nvPicPr>
              <p:blipFill>
                <a:blip r:embed="rId365"/>
                <a:stretch>
                  <a:fillRect/>
                </a:stretch>
              </p:blipFill>
              <p:spPr>
                <a:xfrm>
                  <a:off x="8580877" y="1550131"/>
                  <a:ext cx="27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4437" name="Freihand 174436">
                  <a:extLst>
                    <a:ext uri="{FF2B5EF4-FFF2-40B4-BE49-F238E27FC236}">
                      <a16:creationId xmlns:a16="http://schemas.microsoft.com/office/drawing/2014/main" id="{DDB7C2F2-B7CC-4377-814A-E2CA9AF5A33F}"/>
                    </a:ext>
                  </a:extLst>
                </p14:cNvPr>
                <p14:cNvContentPartPr/>
                <p14:nvPr/>
              </p14:nvContentPartPr>
              <p14:xfrm>
                <a:off x="8765917" y="1638691"/>
                <a:ext cx="192960" cy="19080"/>
              </p14:xfrm>
            </p:contentPart>
          </mc:Choice>
          <mc:Fallback>
            <p:pic>
              <p:nvPicPr>
                <p:cNvPr id="174437" name="Freihand 174436">
                  <a:extLst>
                    <a:ext uri="{FF2B5EF4-FFF2-40B4-BE49-F238E27FC236}">
                      <a16:creationId xmlns:a16="http://schemas.microsoft.com/office/drawing/2014/main" id="{DDB7C2F2-B7CC-4377-814A-E2CA9AF5A33F}"/>
                    </a:ext>
                  </a:extLst>
                </p:cNvPr>
                <p:cNvPicPr/>
                <p:nvPr/>
              </p:nvPicPr>
              <p:blipFill>
                <a:blip r:embed="rId367"/>
                <a:stretch>
                  <a:fillRect/>
                </a:stretch>
              </p:blipFill>
              <p:spPr>
                <a:xfrm>
                  <a:off x="8761597" y="1634371"/>
                  <a:ext cx="201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4438" name="Freihand 174437">
                  <a:extLst>
                    <a:ext uri="{FF2B5EF4-FFF2-40B4-BE49-F238E27FC236}">
                      <a16:creationId xmlns:a16="http://schemas.microsoft.com/office/drawing/2014/main" id="{2EF3076F-ED22-4780-81ED-50A1471674C3}"/>
                    </a:ext>
                  </a:extLst>
                </p14:cNvPr>
                <p14:cNvContentPartPr/>
                <p14:nvPr/>
              </p14:nvContentPartPr>
              <p14:xfrm>
                <a:off x="8806237" y="1664611"/>
                <a:ext cx="155880" cy="5040"/>
              </p14:xfrm>
            </p:contentPart>
          </mc:Choice>
          <mc:Fallback>
            <p:pic>
              <p:nvPicPr>
                <p:cNvPr id="174438" name="Freihand 174437">
                  <a:extLst>
                    <a:ext uri="{FF2B5EF4-FFF2-40B4-BE49-F238E27FC236}">
                      <a16:creationId xmlns:a16="http://schemas.microsoft.com/office/drawing/2014/main" id="{2EF3076F-ED22-4780-81ED-50A1471674C3}"/>
                    </a:ext>
                  </a:extLst>
                </p:cNvPr>
                <p:cNvPicPr/>
                <p:nvPr/>
              </p:nvPicPr>
              <p:blipFill>
                <a:blip r:embed="rId369"/>
                <a:stretch>
                  <a:fillRect/>
                </a:stretch>
              </p:blipFill>
              <p:spPr>
                <a:xfrm>
                  <a:off x="8801917" y="1660291"/>
                  <a:ext cx="164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441" name="Freihand 174440">
                  <a:extLst>
                    <a:ext uri="{FF2B5EF4-FFF2-40B4-BE49-F238E27FC236}">
                      <a16:creationId xmlns:a16="http://schemas.microsoft.com/office/drawing/2014/main" id="{6D603E07-2632-411E-BD58-CECA8089B98E}"/>
                    </a:ext>
                  </a:extLst>
                </p14:cNvPr>
                <p14:cNvContentPartPr/>
                <p14:nvPr/>
              </p14:nvContentPartPr>
              <p14:xfrm>
                <a:off x="8829637" y="1600171"/>
                <a:ext cx="14400" cy="123480"/>
              </p14:xfrm>
            </p:contentPart>
          </mc:Choice>
          <mc:Fallback>
            <p:pic>
              <p:nvPicPr>
                <p:cNvPr id="174441" name="Freihand 174440">
                  <a:extLst>
                    <a:ext uri="{FF2B5EF4-FFF2-40B4-BE49-F238E27FC236}">
                      <a16:creationId xmlns:a16="http://schemas.microsoft.com/office/drawing/2014/main" id="{6D603E07-2632-411E-BD58-CECA8089B98E}"/>
                    </a:ext>
                  </a:extLst>
                </p:cNvPr>
                <p:cNvPicPr/>
                <p:nvPr/>
              </p:nvPicPr>
              <p:blipFill>
                <a:blip r:embed="rId371"/>
                <a:stretch>
                  <a:fillRect/>
                </a:stretch>
              </p:blipFill>
              <p:spPr>
                <a:xfrm>
                  <a:off x="8825317" y="1595851"/>
                  <a:ext cx="23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442" name="Freihand 174441">
                  <a:extLst>
                    <a:ext uri="{FF2B5EF4-FFF2-40B4-BE49-F238E27FC236}">
                      <a16:creationId xmlns:a16="http://schemas.microsoft.com/office/drawing/2014/main" id="{6A5AD06F-06D3-4BA1-8DE9-D70981479AEB}"/>
                    </a:ext>
                  </a:extLst>
                </p14:cNvPr>
                <p14:cNvContentPartPr/>
                <p14:nvPr/>
              </p14:nvContentPartPr>
              <p14:xfrm>
                <a:off x="8736397" y="1652731"/>
                <a:ext cx="190800" cy="30960"/>
              </p14:xfrm>
            </p:contentPart>
          </mc:Choice>
          <mc:Fallback>
            <p:pic>
              <p:nvPicPr>
                <p:cNvPr id="174442" name="Freihand 174441">
                  <a:extLst>
                    <a:ext uri="{FF2B5EF4-FFF2-40B4-BE49-F238E27FC236}">
                      <a16:creationId xmlns:a16="http://schemas.microsoft.com/office/drawing/2014/main" id="{6A5AD06F-06D3-4BA1-8DE9-D70981479AEB}"/>
                    </a:ext>
                  </a:extLst>
                </p:cNvPr>
                <p:cNvPicPr/>
                <p:nvPr/>
              </p:nvPicPr>
              <p:blipFill>
                <a:blip r:embed="rId373"/>
                <a:stretch>
                  <a:fillRect/>
                </a:stretch>
              </p:blipFill>
              <p:spPr>
                <a:xfrm>
                  <a:off x="8732077" y="1648411"/>
                  <a:ext cx="199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4443" name="Freihand 174442">
                  <a:extLst>
                    <a:ext uri="{FF2B5EF4-FFF2-40B4-BE49-F238E27FC236}">
                      <a16:creationId xmlns:a16="http://schemas.microsoft.com/office/drawing/2014/main" id="{AE4DF77A-DF0D-4B3B-9DED-3D70114F9106}"/>
                    </a:ext>
                  </a:extLst>
                </p14:cNvPr>
                <p14:cNvContentPartPr/>
                <p14:nvPr/>
              </p14:nvContentPartPr>
              <p14:xfrm>
                <a:off x="9011077" y="1600531"/>
                <a:ext cx="120600" cy="107640"/>
              </p14:xfrm>
            </p:contentPart>
          </mc:Choice>
          <mc:Fallback>
            <p:pic>
              <p:nvPicPr>
                <p:cNvPr id="174443" name="Freihand 174442">
                  <a:extLst>
                    <a:ext uri="{FF2B5EF4-FFF2-40B4-BE49-F238E27FC236}">
                      <a16:creationId xmlns:a16="http://schemas.microsoft.com/office/drawing/2014/main" id="{AE4DF77A-DF0D-4B3B-9DED-3D70114F9106}"/>
                    </a:ext>
                  </a:extLst>
                </p:cNvPr>
                <p:cNvPicPr/>
                <p:nvPr/>
              </p:nvPicPr>
              <p:blipFill>
                <a:blip r:embed="rId375"/>
                <a:stretch>
                  <a:fillRect/>
                </a:stretch>
              </p:blipFill>
              <p:spPr>
                <a:xfrm>
                  <a:off x="9006757" y="1596211"/>
                  <a:ext cx="129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4444" name="Freihand 174443">
                  <a:extLst>
                    <a:ext uri="{FF2B5EF4-FFF2-40B4-BE49-F238E27FC236}">
                      <a16:creationId xmlns:a16="http://schemas.microsoft.com/office/drawing/2014/main" id="{E5399951-68E0-4F6F-9266-C1583F1F8D4A}"/>
                    </a:ext>
                  </a:extLst>
                </p14:cNvPr>
                <p14:cNvContentPartPr/>
                <p14:nvPr/>
              </p14:nvContentPartPr>
              <p14:xfrm>
                <a:off x="9042757" y="1573171"/>
                <a:ext cx="133200" cy="28800"/>
              </p14:xfrm>
            </p:contentPart>
          </mc:Choice>
          <mc:Fallback>
            <p:pic>
              <p:nvPicPr>
                <p:cNvPr id="174444" name="Freihand 174443">
                  <a:extLst>
                    <a:ext uri="{FF2B5EF4-FFF2-40B4-BE49-F238E27FC236}">
                      <a16:creationId xmlns:a16="http://schemas.microsoft.com/office/drawing/2014/main" id="{E5399951-68E0-4F6F-9266-C1583F1F8D4A}"/>
                    </a:ext>
                  </a:extLst>
                </p:cNvPr>
                <p:cNvPicPr/>
                <p:nvPr/>
              </p:nvPicPr>
              <p:blipFill>
                <a:blip r:embed="rId377"/>
                <a:stretch>
                  <a:fillRect/>
                </a:stretch>
              </p:blipFill>
              <p:spPr>
                <a:xfrm>
                  <a:off x="9038437" y="1568851"/>
                  <a:ext cx="141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4446" name="Freihand 174445">
                  <a:extLst>
                    <a:ext uri="{FF2B5EF4-FFF2-40B4-BE49-F238E27FC236}">
                      <a16:creationId xmlns:a16="http://schemas.microsoft.com/office/drawing/2014/main" id="{7221D14D-C77B-485F-9439-8EF8942D8CF7}"/>
                    </a:ext>
                  </a:extLst>
                </p14:cNvPr>
                <p14:cNvContentPartPr/>
                <p14:nvPr/>
              </p14:nvContentPartPr>
              <p14:xfrm>
                <a:off x="9305917" y="1616731"/>
                <a:ext cx="179280" cy="26280"/>
              </p14:xfrm>
            </p:contentPart>
          </mc:Choice>
          <mc:Fallback>
            <p:pic>
              <p:nvPicPr>
                <p:cNvPr id="174446" name="Freihand 174445">
                  <a:extLst>
                    <a:ext uri="{FF2B5EF4-FFF2-40B4-BE49-F238E27FC236}">
                      <a16:creationId xmlns:a16="http://schemas.microsoft.com/office/drawing/2014/main" id="{7221D14D-C77B-485F-9439-8EF8942D8CF7}"/>
                    </a:ext>
                  </a:extLst>
                </p:cNvPr>
                <p:cNvPicPr/>
                <p:nvPr/>
              </p:nvPicPr>
              <p:blipFill>
                <a:blip r:embed="rId379"/>
                <a:stretch>
                  <a:fillRect/>
                </a:stretch>
              </p:blipFill>
              <p:spPr>
                <a:xfrm>
                  <a:off x="9301597" y="1612411"/>
                  <a:ext cx="187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4449" name="Freihand 174448">
                  <a:extLst>
                    <a:ext uri="{FF2B5EF4-FFF2-40B4-BE49-F238E27FC236}">
                      <a16:creationId xmlns:a16="http://schemas.microsoft.com/office/drawing/2014/main" id="{2A3C41B5-0973-4FC5-A7FF-32F71683D2F5}"/>
                    </a:ext>
                  </a:extLst>
                </p14:cNvPr>
                <p14:cNvContentPartPr/>
                <p14:nvPr/>
              </p14:nvContentPartPr>
              <p14:xfrm>
                <a:off x="9339037" y="1647691"/>
                <a:ext cx="117000" cy="5040"/>
              </p14:xfrm>
            </p:contentPart>
          </mc:Choice>
          <mc:Fallback>
            <p:pic>
              <p:nvPicPr>
                <p:cNvPr id="174449" name="Freihand 174448">
                  <a:extLst>
                    <a:ext uri="{FF2B5EF4-FFF2-40B4-BE49-F238E27FC236}">
                      <a16:creationId xmlns:a16="http://schemas.microsoft.com/office/drawing/2014/main" id="{2A3C41B5-0973-4FC5-A7FF-32F71683D2F5}"/>
                    </a:ext>
                  </a:extLst>
                </p:cNvPr>
                <p:cNvPicPr/>
                <p:nvPr/>
              </p:nvPicPr>
              <p:blipFill>
                <a:blip r:embed="rId381"/>
                <a:stretch>
                  <a:fillRect/>
                </a:stretch>
              </p:blipFill>
              <p:spPr>
                <a:xfrm>
                  <a:off x="9334717" y="1643371"/>
                  <a:ext cx="125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450" name="Freihand 174449">
                  <a:extLst>
                    <a:ext uri="{FF2B5EF4-FFF2-40B4-BE49-F238E27FC236}">
                      <a16:creationId xmlns:a16="http://schemas.microsoft.com/office/drawing/2014/main" id="{C83B871D-C3EB-4084-B4EA-686B3C1EE915}"/>
                    </a:ext>
                  </a:extLst>
                </p14:cNvPr>
                <p14:cNvContentPartPr/>
                <p14:nvPr/>
              </p14:nvContentPartPr>
              <p14:xfrm>
                <a:off x="9632077" y="1574251"/>
                <a:ext cx="113040" cy="39240"/>
              </p14:xfrm>
            </p:contentPart>
          </mc:Choice>
          <mc:Fallback>
            <p:pic>
              <p:nvPicPr>
                <p:cNvPr id="174450" name="Freihand 174449">
                  <a:extLst>
                    <a:ext uri="{FF2B5EF4-FFF2-40B4-BE49-F238E27FC236}">
                      <a16:creationId xmlns:a16="http://schemas.microsoft.com/office/drawing/2014/main" id="{C83B871D-C3EB-4084-B4EA-686B3C1EE915}"/>
                    </a:ext>
                  </a:extLst>
                </p:cNvPr>
                <p:cNvPicPr/>
                <p:nvPr/>
              </p:nvPicPr>
              <p:blipFill>
                <a:blip r:embed="rId383"/>
                <a:stretch>
                  <a:fillRect/>
                </a:stretch>
              </p:blipFill>
              <p:spPr>
                <a:xfrm>
                  <a:off x="9627757" y="1569931"/>
                  <a:ext cx="121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4451" name="Freihand 174450">
                  <a:extLst>
                    <a:ext uri="{FF2B5EF4-FFF2-40B4-BE49-F238E27FC236}">
                      <a16:creationId xmlns:a16="http://schemas.microsoft.com/office/drawing/2014/main" id="{03423D64-7B73-4CB9-9A48-766C7F2200EA}"/>
                    </a:ext>
                  </a:extLst>
                </p14:cNvPr>
                <p14:cNvContentPartPr/>
                <p14:nvPr/>
              </p14:nvContentPartPr>
              <p14:xfrm>
                <a:off x="9697597" y="1574971"/>
                <a:ext cx="56160" cy="158400"/>
              </p14:xfrm>
            </p:contentPart>
          </mc:Choice>
          <mc:Fallback>
            <p:pic>
              <p:nvPicPr>
                <p:cNvPr id="174451" name="Freihand 174450">
                  <a:extLst>
                    <a:ext uri="{FF2B5EF4-FFF2-40B4-BE49-F238E27FC236}">
                      <a16:creationId xmlns:a16="http://schemas.microsoft.com/office/drawing/2014/main" id="{03423D64-7B73-4CB9-9A48-766C7F2200EA}"/>
                    </a:ext>
                  </a:extLst>
                </p:cNvPr>
                <p:cNvPicPr/>
                <p:nvPr/>
              </p:nvPicPr>
              <p:blipFill>
                <a:blip r:embed="rId385"/>
                <a:stretch>
                  <a:fillRect/>
                </a:stretch>
              </p:blipFill>
              <p:spPr>
                <a:xfrm>
                  <a:off x="9693277" y="1570651"/>
                  <a:ext cx="64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4453" name="Freihand 174452">
                  <a:extLst>
                    <a:ext uri="{FF2B5EF4-FFF2-40B4-BE49-F238E27FC236}">
                      <a16:creationId xmlns:a16="http://schemas.microsoft.com/office/drawing/2014/main" id="{AC25944B-EF09-4120-8532-E0BE52ED874F}"/>
                    </a:ext>
                  </a:extLst>
                </p14:cNvPr>
                <p14:cNvContentPartPr/>
                <p14:nvPr/>
              </p14:nvContentPartPr>
              <p14:xfrm>
                <a:off x="6567757" y="1829491"/>
                <a:ext cx="168480" cy="10440"/>
              </p14:xfrm>
            </p:contentPart>
          </mc:Choice>
          <mc:Fallback>
            <p:pic>
              <p:nvPicPr>
                <p:cNvPr id="174453" name="Freihand 174452">
                  <a:extLst>
                    <a:ext uri="{FF2B5EF4-FFF2-40B4-BE49-F238E27FC236}">
                      <a16:creationId xmlns:a16="http://schemas.microsoft.com/office/drawing/2014/main" id="{AC25944B-EF09-4120-8532-E0BE52ED874F}"/>
                    </a:ext>
                  </a:extLst>
                </p:cNvPr>
                <p:cNvPicPr/>
                <p:nvPr/>
              </p:nvPicPr>
              <p:blipFill>
                <a:blip r:embed="rId387"/>
                <a:stretch>
                  <a:fillRect/>
                </a:stretch>
              </p:blipFill>
              <p:spPr>
                <a:xfrm>
                  <a:off x="6563437" y="1825171"/>
                  <a:ext cx="177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4455" name="Freihand 174454">
                  <a:extLst>
                    <a:ext uri="{FF2B5EF4-FFF2-40B4-BE49-F238E27FC236}">
                      <a16:creationId xmlns:a16="http://schemas.microsoft.com/office/drawing/2014/main" id="{4CED1302-408E-49FB-A3A2-14FFB91DDC1F}"/>
                    </a:ext>
                  </a:extLst>
                </p14:cNvPr>
                <p14:cNvContentPartPr/>
                <p14:nvPr/>
              </p14:nvContentPartPr>
              <p14:xfrm>
                <a:off x="7778437" y="1804651"/>
                <a:ext cx="155160" cy="12600"/>
              </p14:xfrm>
            </p:contentPart>
          </mc:Choice>
          <mc:Fallback>
            <p:pic>
              <p:nvPicPr>
                <p:cNvPr id="174455" name="Freihand 174454">
                  <a:extLst>
                    <a:ext uri="{FF2B5EF4-FFF2-40B4-BE49-F238E27FC236}">
                      <a16:creationId xmlns:a16="http://schemas.microsoft.com/office/drawing/2014/main" id="{4CED1302-408E-49FB-A3A2-14FFB91DDC1F}"/>
                    </a:ext>
                  </a:extLst>
                </p:cNvPr>
                <p:cNvPicPr/>
                <p:nvPr/>
              </p:nvPicPr>
              <p:blipFill>
                <a:blip r:embed="rId389"/>
                <a:stretch>
                  <a:fillRect/>
                </a:stretch>
              </p:blipFill>
              <p:spPr>
                <a:xfrm>
                  <a:off x="7774117" y="1800331"/>
                  <a:ext cx="163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456" name="Freihand 174455">
                  <a:extLst>
                    <a:ext uri="{FF2B5EF4-FFF2-40B4-BE49-F238E27FC236}">
                      <a16:creationId xmlns:a16="http://schemas.microsoft.com/office/drawing/2014/main" id="{7C487CC8-3A81-45DF-8D33-AE883C05EC28}"/>
                    </a:ext>
                  </a:extLst>
                </p14:cNvPr>
                <p14:cNvContentPartPr/>
                <p14:nvPr/>
              </p14:nvContentPartPr>
              <p14:xfrm>
                <a:off x="8990197" y="1743811"/>
                <a:ext cx="165240" cy="15840"/>
              </p14:xfrm>
            </p:contentPart>
          </mc:Choice>
          <mc:Fallback>
            <p:pic>
              <p:nvPicPr>
                <p:cNvPr id="174456" name="Freihand 174455">
                  <a:extLst>
                    <a:ext uri="{FF2B5EF4-FFF2-40B4-BE49-F238E27FC236}">
                      <a16:creationId xmlns:a16="http://schemas.microsoft.com/office/drawing/2014/main" id="{7C487CC8-3A81-45DF-8D33-AE883C05EC28}"/>
                    </a:ext>
                  </a:extLst>
                </p:cNvPr>
                <p:cNvPicPr/>
                <p:nvPr/>
              </p:nvPicPr>
              <p:blipFill>
                <a:blip r:embed="rId391"/>
                <a:stretch>
                  <a:fillRect/>
                </a:stretch>
              </p:blipFill>
              <p:spPr>
                <a:xfrm>
                  <a:off x="8985877" y="1739491"/>
                  <a:ext cx="173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4461" name="Freihand 174460">
                  <a:extLst>
                    <a:ext uri="{FF2B5EF4-FFF2-40B4-BE49-F238E27FC236}">
                      <a16:creationId xmlns:a16="http://schemas.microsoft.com/office/drawing/2014/main" id="{70E1304D-FCB3-46BC-995A-CA73CFF04779}"/>
                    </a:ext>
                  </a:extLst>
                </p14:cNvPr>
                <p14:cNvContentPartPr/>
                <p14:nvPr/>
              </p14:nvContentPartPr>
              <p14:xfrm>
                <a:off x="6784837" y="1977451"/>
                <a:ext cx="116640" cy="130680"/>
              </p14:xfrm>
            </p:contentPart>
          </mc:Choice>
          <mc:Fallback>
            <p:pic>
              <p:nvPicPr>
                <p:cNvPr id="174461" name="Freihand 174460">
                  <a:extLst>
                    <a:ext uri="{FF2B5EF4-FFF2-40B4-BE49-F238E27FC236}">
                      <a16:creationId xmlns:a16="http://schemas.microsoft.com/office/drawing/2014/main" id="{70E1304D-FCB3-46BC-995A-CA73CFF04779}"/>
                    </a:ext>
                  </a:extLst>
                </p:cNvPr>
                <p:cNvPicPr/>
                <p:nvPr/>
              </p:nvPicPr>
              <p:blipFill>
                <a:blip r:embed="rId393"/>
                <a:stretch>
                  <a:fillRect/>
                </a:stretch>
              </p:blipFill>
              <p:spPr>
                <a:xfrm>
                  <a:off x="6780517" y="1973131"/>
                  <a:ext cx="125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4462" name="Freihand 174461">
                  <a:extLst>
                    <a:ext uri="{FF2B5EF4-FFF2-40B4-BE49-F238E27FC236}">
                      <a16:creationId xmlns:a16="http://schemas.microsoft.com/office/drawing/2014/main" id="{ED6E6606-845A-4A23-BF8E-AA82F57B3713}"/>
                    </a:ext>
                  </a:extLst>
                </p14:cNvPr>
                <p14:cNvContentPartPr/>
                <p14:nvPr/>
              </p14:nvContentPartPr>
              <p14:xfrm>
                <a:off x="6957997" y="1997971"/>
                <a:ext cx="86400" cy="121320"/>
              </p14:xfrm>
            </p:contentPart>
          </mc:Choice>
          <mc:Fallback>
            <p:pic>
              <p:nvPicPr>
                <p:cNvPr id="174462" name="Freihand 174461">
                  <a:extLst>
                    <a:ext uri="{FF2B5EF4-FFF2-40B4-BE49-F238E27FC236}">
                      <a16:creationId xmlns:a16="http://schemas.microsoft.com/office/drawing/2014/main" id="{ED6E6606-845A-4A23-BF8E-AA82F57B3713}"/>
                    </a:ext>
                  </a:extLst>
                </p:cNvPr>
                <p:cNvPicPr/>
                <p:nvPr/>
              </p:nvPicPr>
              <p:blipFill>
                <a:blip r:embed="rId395"/>
                <a:stretch>
                  <a:fillRect/>
                </a:stretch>
              </p:blipFill>
              <p:spPr>
                <a:xfrm>
                  <a:off x="6953677" y="1993651"/>
                  <a:ext cx="9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4484" name="Freihand 174483">
                  <a:extLst>
                    <a:ext uri="{FF2B5EF4-FFF2-40B4-BE49-F238E27FC236}">
                      <a16:creationId xmlns:a16="http://schemas.microsoft.com/office/drawing/2014/main" id="{B5B2876A-90FA-4F16-9228-315337C74AF5}"/>
                    </a:ext>
                  </a:extLst>
                </p14:cNvPr>
                <p14:cNvContentPartPr/>
                <p14:nvPr/>
              </p14:nvContentPartPr>
              <p14:xfrm>
                <a:off x="6968437" y="2001571"/>
                <a:ext cx="130680" cy="11160"/>
              </p14:xfrm>
            </p:contentPart>
          </mc:Choice>
          <mc:Fallback>
            <p:pic>
              <p:nvPicPr>
                <p:cNvPr id="174484" name="Freihand 174483">
                  <a:extLst>
                    <a:ext uri="{FF2B5EF4-FFF2-40B4-BE49-F238E27FC236}">
                      <a16:creationId xmlns:a16="http://schemas.microsoft.com/office/drawing/2014/main" id="{B5B2876A-90FA-4F16-9228-315337C74AF5}"/>
                    </a:ext>
                  </a:extLst>
                </p:cNvPr>
                <p:cNvPicPr/>
                <p:nvPr/>
              </p:nvPicPr>
              <p:blipFill>
                <a:blip r:embed="rId397"/>
                <a:stretch>
                  <a:fillRect/>
                </a:stretch>
              </p:blipFill>
              <p:spPr>
                <a:xfrm>
                  <a:off x="6964117" y="1997251"/>
                  <a:ext cx="139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485" name="Freihand 174484">
                  <a:extLst>
                    <a:ext uri="{FF2B5EF4-FFF2-40B4-BE49-F238E27FC236}">
                      <a16:creationId xmlns:a16="http://schemas.microsoft.com/office/drawing/2014/main" id="{E485CB30-EA9A-4F66-85CB-16D17147BC3F}"/>
                    </a:ext>
                  </a:extLst>
                </p14:cNvPr>
                <p14:cNvContentPartPr/>
                <p14:nvPr/>
              </p14:nvContentPartPr>
              <p14:xfrm>
                <a:off x="7204597" y="2064571"/>
                <a:ext cx="170280" cy="13320"/>
              </p14:xfrm>
            </p:contentPart>
          </mc:Choice>
          <mc:Fallback>
            <p:pic>
              <p:nvPicPr>
                <p:cNvPr id="174485" name="Freihand 174484">
                  <a:extLst>
                    <a:ext uri="{FF2B5EF4-FFF2-40B4-BE49-F238E27FC236}">
                      <a16:creationId xmlns:a16="http://schemas.microsoft.com/office/drawing/2014/main" id="{E485CB30-EA9A-4F66-85CB-16D17147BC3F}"/>
                    </a:ext>
                  </a:extLst>
                </p:cNvPr>
                <p:cNvPicPr/>
                <p:nvPr/>
              </p:nvPicPr>
              <p:blipFill>
                <a:blip r:embed="rId399"/>
                <a:stretch>
                  <a:fillRect/>
                </a:stretch>
              </p:blipFill>
              <p:spPr>
                <a:xfrm>
                  <a:off x="7200277" y="2060251"/>
                  <a:ext cx="178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486" name="Freihand 174485">
                  <a:extLst>
                    <a:ext uri="{FF2B5EF4-FFF2-40B4-BE49-F238E27FC236}">
                      <a16:creationId xmlns:a16="http://schemas.microsoft.com/office/drawing/2014/main" id="{18D44630-9715-4E21-9629-2A8E5EAFA6BC}"/>
                    </a:ext>
                  </a:extLst>
                </p14:cNvPr>
                <p14:cNvContentPartPr/>
                <p14:nvPr/>
              </p14:nvContentPartPr>
              <p14:xfrm>
                <a:off x="7521037" y="2011651"/>
                <a:ext cx="122760" cy="83880"/>
              </p14:xfrm>
            </p:contentPart>
          </mc:Choice>
          <mc:Fallback>
            <p:pic>
              <p:nvPicPr>
                <p:cNvPr id="174486" name="Freihand 174485">
                  <a:extLst>
                    <a:ext uri="{FF2B5EF4-FFF2-40B4-BE49-F238E27FC236}">
                      <a16:creationId xmlns:a16="http://schemas.microsoft.com/office/drawing/2014/main" id="{18D44630-9715-4E21-9629-2A8E5EAFA6BC}"/>
                    </a:ext>
                  </a:extLst>
                </p:cNvPr>
                <p:cNvPicPr/>
                <p:nvPr/>
              </p:nvPicPr>
              <p:blipFill>
                <a:blip r:embed="rId401"/>
                <a:stretch>
                  <a:fillRect/>
                </a:stretch>
              </p:blipFill>
              <p:spPr>
                <a:xfrm>
                  <a:off x="7516717" y="2007331"/>
                  <a:ext cx="131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489" name="Freihand 174488">
                  <a:extLst>
                    <a:ext uri="{FF2B5EF4-FFF2-40B4-BE49-F238E27FC236}">
                      <a16:creationId xmlns:a16="http://schemas.microsoft.com/office/drawing/2014/main" id="{1DC6D6F2-897F-4472-9BFE-0DE1471C7D33}"/>
                    </a:ext>
                  </a:extLst>
                </p14:cNvPr>
                <p14:cNvContentPartPr/>
                <p14:nvPr/>
              </p14:nvContentPartPr>
              <p14:xfrm>
                <a:off x="7707157" y="2019571"/>
                <a:ext cx="71640" cy="63360"/>
              </p14:xfrm>
            </p:contentPart>
          </mc:Choice>
          <mc:Fallback>
            <p:pic>
              <p:nvPicPr>
                <p:cNvPr id="174489" name="Freihand 174488">
                  <a:extLst>
                    <a:ext uri="{FF2B5EF4-FFF2-40B4-BE49-F238E27FC236}">
                      <a16:creationId xmlns:a16="http://schemas.microsoft.com/office/drawing/2014/main" id="{1DC6D6F2-897F-4472-9BFE-0DE1471C7D33}"/>
                    </a:ext>
                  </a:extLst>
                </p:cNvPr>
                <p:cNvPicPr/>
                <p:nvPr/>
              </p:nvPicPr>
              <p:blipFill>
                <a:blip r:embed="rId403"/>
                <a:stretch>
                  <a:fillRect/>
                </a:stretch>
              </p:blipFill>
              <p:spPr>
                <a:xfrm>
                  <a:off x="7702837" y="2015251"/>
                  <a:ext cx="80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506" name="Freihand 174505">
                  <a:extLst>
                    <a:ext uri="{FF2B5EF4-FFF2-40B4-BE49-F238E27FC236}">
                      <a16:creationId xmlns:a16="http://schemas.microsoft.com/office/drawing/2014/main" id="{12CE823B-C242-4004-808F-01236B3D7949}"/>
                    </a:ext>
                  </a:extLst>
                </p14:cNvPr>
                <p14:cNvContentPartPr/>
                <p14:nvPr/>
              </p14:nvContentPartPr>
              <p14:xfrm>
                <a:off x="7843237" y="2012731"/>
                <a:ext cx="94320" cy="63720"/>
              </p14:xfrm>
            </p:contentPart>
          </mc:Choice>
          <mc:Fallback>
            <p:pic>
              <p:nvPicPr>
                <p:cNvPr id="174506" name="Freihand 174505">
                  <a:extLst>
                    <a:ext uri="{FF2B5EF4-FFF2-40B4-BE49-F238E27FC236}">
                      <a16:creationId xmlns:a16="http://schemas.microsoft.com/office/drawing/2014/main" id="{12CE823B-C242-4004-808F-01236B3D7949}"/>
                    </a:ext>
                  </a:extLst>
                </p:cNvPr>
                <p:cNvPicPr/>
                <p:nvPr/>
              </p:nvPicPr>
              <p:blipFill>
                <a:blip r:embed="rId405"/>
                <a:stretch>
                  <a:fillRect/>
                </a:stretch>
              </p:blipFill>
              <p:spPr>
                <a:xfrm>
                  <a:off x="7838917" y="2008411"/>
                  <a:ext cx="102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4522" name="Freihand 174521">
                  <a:extLst>
                    <a:ext uri="{FF2B5EF4-FFF2-40B4-BE49-F238E27FC236}">
                      <a16:creationId xmlns:a16="http://schemas.microsoft.com/office/drawing/2014/main" id="{F2F78D66-A5DB-4992-B046-A9F8AD5BA248}"/>
                    </a:ext>
                  </a:extLst>
                </p14:cNvPr>
                <p14:cNvContentPartPr/>
                <p14:nvPr/>
              </p14:nvContentPartPr>
              <p14:xfrm>
                <a:off x="7986517" y="1960531"/>
                <a:ext cx="45720" cy="121320"/>
              </p14:xfrm>
            </p:contentPart>
          </mc:Choice>
          <mc:Fallback>
            <p:pic>
              <p:nvPicPr>
                <p:cNvPr id="174522" name="Freihand 174521">
                  <a:extLst>
                    <a:ext uri="{FF2B5EF4-FFF2-40B4-BE49-F238E27FC236}">
                      <a16:creationId xmlns:a16="http://schemas.microsoft.com/office/drawing/2014/main" id="{F2F78D66-A5DB-4992-B046-A9F8AD5BA248}"/>
                    </a:ext>
                  </a:extLst>
                </p:cNvPr>
                <p:cNvPicPr/>
                <p:nvPr/>
              </p:nvPicPr>
              <p:blipFill>
                <a:blip r:embed="rId407"/>
                <a:stretch>
                  <a:fillRect/>
                </a:stretch>
              </p:blipFill>
              <p:spPr>
                <a:xfrm>
                  <a:off x="7982197" y="1956211"/>
                  <a:ext cx="54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527" name="Freihand 174526">
                  <a:extLst>
                    <a:ext uri="{FF2B5EF4-FFF2-40B4-BE49-F238E27FC236}">
                      <a16:creationId xmlns:a16="http://schemas.microsoft.com/office/drawing/2014/main" id="{C3224D3A-271C-402C-9184-455F0B54034C}"/>
                    </a:ext>
                  </a:extLst>
                </p14:cNvPr>
                <p14:cNvContentPartPr/>
                <p14:nvPr/>
              </p14:nvContentPartPr>
              <p14:xfrm>
                <a:off x="8199277" y="2025691"/>
                <a:ext cx="174960" cy="14760"/>
              </p14:xfrm>
            </p:contentPart>
          </mc:Choice>
          <mc:Fallback>
            <p:pic>
              <p:nvPicPr>
                <p:cNvPr id="174527" name="Freihand 174526">
                  <a:extLst>
                    <a:ext uri="{FF2B5EF4-FFF2-40B4-BE49-F238E27FC236}">
                      <a16:creationId xmlns:a16="http://schemas.microsoft.com/office/drawing/2014/main" id="{C3224D3A-271C-402C-9184-455F0B54034C}"/>
                    </a:ext>
                  </a:extLst>
                </p:cNvPr>
                <p:cNvPicPr/>
                <p:nvPr/>
              </p:nvPicPr>
              <p:blipFill>
                <a:blip r:embed="rId409"/>
                <a:stretch>
                  <a:fillRect/>
                </a:stretch>
              </p:blipFill>
              <p:spPr>
                <a:xfrm>
                  <a:off x="8194957" y="2021371"/>
                  <a:ext cx="183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080" name="Freihand 174079">
                  <a:extLst>
                    <a:ext uri="{FF2B5EF4-FFF2-40B4-BE49-F238E27FC236}">
                      <a16:creationId xmlns:a16="http://schemas.microsoft.com/office/drawing/2014/main" id="{C9FBC389-2B1F-4E33-9ED7-0AD12169A2C9}"/>
                    </a:ext>
                  </a:extLst>
                </p14:cNvPr>
                <p14:cNvContentPartPr/>
                <p14:nvPr/>
              </p14:nvContentPartPr>
              <p14:xfrm>
                <a:off x="8239957" y="2060251"/>
                <a:ext cx="138600" cy="8280"/>
              </p14:xfrm>
            </p:contentPart>
          </mc:Choice>
          <mc:Fallback>
            <p:pic>
              <p:nvPicPr>
                <p:cNvPr id="174080" name="Freihand 174079">
                  <a:extLst>
                    <a:ext uri="{FF2B5EF4-FFF2-40B4-BE49-F238E27FC236}">
                      <a16:creationId xmlns:a16="http://schemas.microsoft.com/office/drawing/2014/main" id="{C9FBC389-2B1F-4E33-9ED7-0AD12169A2C9}"/>
                    </a:ext>
                  </a:extLst>
                </p:cNvPr>
                <p:cNvPicPr/>
                <p:nvPr/>
              </p:nvPicPr>
              <p:blipFill>
                <a:blip r:embed="rId411"/>
                <a:stretch>
                  <a:fillRect/>
                </a:stretch>
              </p:blipFill>
              <p:spPr>
                <a:xfrm>
                  <a:off x="8235637" y="2055931"/>
                  <a:ext cx="147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081" name="Freihand 174080">
                  <a:extLst>
                    <a:ext uri="{FF2B5EF4-FFF2-40B4-BE49-F238E27FC236}">
                      <a16:creationId xmlns:a16="http://schemas.microsoft.com/office/drawing/2014/main" id="{E0F09833-56AA-46FB-9F27-131B874CAB4B}"/>
                    </a:ext>
                  </a:extLst>
                </p14:cNvPr>
                <p14:cNvContentPartPr/>
                <p14:nvPr/>
              </p14:nvContentPartPr>
              <p14:xfrm>
                <a:off x="8489077" y="1947571"/>
                <a:ext cx="136440" cy="111240"/>
              </p14:xfrm>
            </p:contentPart>
          </mc:Choice>
          <mc:Fallback>
            <p:pic>
              <p:nvPicPr>
                <p:cNvPr id="174081" name="Freihand 174080">
                  <a:extLst>
                    <a:ext uri="{FF2B5EF4-FFF2-40B4-BE49-F238E27FC236}">
                      <a16:creationId xmlns:a16="http://schemas.microsoft.com/office/drawing/2014/main" id="{E0F09833-56AA-46FB-9F27-131B874CAB4B}"/>
                    </a:ext>
                  </a:extLst>
                </p:cNvPr>
                <p:cNvPicPr/>
                <p:nvPr/>
              </p:nvPicPr>
              <p:blipFill>
                <a:blip r:embed="rId413"/>
                <a:stretch>
                  <a:fillRect/>
                </a:stretch>
              </p:blipFill>
              <p:spPr>
                <a:xfrm>
                  <a:off x="8484757" y="1943251"/>
                  <a:ext cx="145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082" name="Freihand 174081">
                  <a:extLst>
                    <a:ext uri="{FF2B5EF4-FFF2-40B4-BE49-F238E27FC236}">
                      <a16:creationId xmlns:a16="http://schemas.microsoft.com/office/drawing/2014/main" id="{71CDE15F-FF28-4892-9802-7B8CC4023235}"/>
                    </a:ext>
                  </a:extLst>
                </p14:cNvPr>
                <p14:cNvContentPartPr/>
                <p14:nvPr/>
              </p14:nvContentPartPr>
              <p14:xfrm>
                <a:off x="8693917" y="1993291"/>
                <a:ext cx="86760" cy="27720"/>
              </p14:xfrm>
            </p:contentPart>
          </mc:Choice>
          <mc:Fallback>
            <p:pic>
              <p:nvPicPr>
                <p:cNvPr id="174082" name="Freihand 174081">
                  <a:extLst>
                    <a:ext uri="{FF2B5EF4-FFF2-40B4-BE49-F238E27FC236}">
                      <a16:creationId xmlns:a16="http://schemas.microsoft.com/office/drawing/2014/main" id="{71CDE15F-FF28-4892-9802-7B8CC4023235}"/>
                    </a:ext>
                  </a:extLst>
                </p:cNvPr>
                <p:cNvPicPr/>
                <p:nvPr/>
              </p:nvPicPr>
              <p:blipFill>
                <a:blip r:embed="rId415"/>
                <a:stretch>
                  <a:fillRect/>
                </a:stretch>
              </p:blipFill>
              <p:spPr>
                <a:xfrm>
                  <a:off x="8689597" y="1988971"/>
                  <a:ext cx="95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083" name="Freihand 174082">
                  <a:extLst>
                    <a:ext uri="{FF2B5EF4-FFF2-40B4-BE49-F238E27FC236}">
                      <a16:creationId xmlns:a16="http://schemas.microsoft.com/office/drawing/2014/main" id="{B4AE9AA8-DC33-4B85-997F-8BD5C4E33027}"/>
                    </a:ext>
                  </a:extLst>
                </p14:cNvPr>
                <p14:cNvContentPartPr/>
                <p14:nvPr/>
              </p14:nvContentPartPr>
              <p14:xfrm>
                <a:off x="8957797" y="2041891"/>
                <a:ext cx="360" cy="360"/>
              </p14:xfrm>
            </p:contentPart>
          </mc:Choice>
          <mc:Fallback>
            <p:pic>
              <p:nvPicPr>
                <p:cNvPr id="174083" name="Freihand 174082">
                  <a:extLst>
                    <a:ext uri="{FF2B5EF4-FFF2-40B4-BE49-F238E27FC236}">
                      <a16:creationId xmlns:a16="http://schemas.microsoft.com/office/drawing/2014/main" id="{B4AE9AA8-DC33-4B85-997F-8BD5C4E33027}"/>
                    </a:ext>
                  </a:extLst>
                </p:cNvPr>
                <p:cNvPicPr/>
                <p:nvPr/>
              </p:nvPicPr>
              <p:blipFill>
                <a:blip r:embed="rId5"/>
                <a:stretch>
                  <a:fillRect/>
                </a:stretch>
              </p:blipFill>
              <p:spPr>
                <a:xfrm>
                  <a:off x="8953477" y="2037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4084" name="Freihand 174083">
                  <a:extLst>
                    <a:ext uri="{FF2B5EF4-FFF2-40B4-BE49-F238E27FC236}">
                      <a16:creationId xmlns:a16="http://schemas.microsoft.com/office/drawing/2014/main" id="{3A15A614-5982-4798-8BF6-C41D36627A15}"/>
                    </a:ext>
                  </a:extLst>
                </p14:cNvPr>
                <p14:cNvContentPartPr/>
                <p14:nvPr/>
              </p14:nvContentPartPr>
              <p14:xfrm>
                <a:off x="8848717" y="1978891"/>
                <a:ext cx="141840" cy="125280"/>
              </p14:xfrm>
            </p:contentPart>
          </mc:Choice>
          <mc:Fallback>
            <p:pic>
              <p:nvPicPr>
                <p:cNvPr id="174084" name="Freihand 174083">
                  <a:extLst>
                    <a:ext uri="{FF2B5EF4-FFF2-40B4-BE49-F238E27FC236}">
                      <a16:creationId xmlns:a16="http://schemas.microsoft.com/office/drawing/2014/main" id="{3A15A614-5982-4798-8BF6-C41D36627A15}"/>
                    </a:ext>
                  </a:extLst>
                </p:cNvPr>
                <p:cNvPicPr/>
                <p:nvPr/>
              </p:nvPicPr>
              <p:blipFill>
                <a:blip r:embed="rId418"/>
                <a:stretch>
                  <a:fillRect/>
                </a:stretch>
              </p:blipFill>
              <p:spPr>
                <a:xfrm>
                  <a:off x="8844397" y="1974571"/>
                  <a:ext cx="150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4085" name="Freihand 174084">
                  <a:extLst>
                    <a:ext uri="{FF2B5EF4-FFF2-40B4-BE49-F238E27FC236}">
                      <a16:creationId xmlns:a16="http://schemas.microsoft.com/office/drawing/2014/main" id="{D527B16B-FEF2-4F7E-A94F-A2ECF519A318}"/>
                    </a:ext>
                  </a:extLst>
                </p14:cNvPr>
                <p14:cNvContentPartPr/>
                <p14:nvPr/>
              </p14:nvContentPartPr>
              <p14:xfrm>
                <a:off x="9039517" y="1938571"/>
                <a:ext cx="98280" cy="106560"/>
              </p14:xfrm>
            </p:contentPart>
          </mc:Choice>
          <mc:Fallback>
            <p:pic>
              <p:nvPicPr>
                <p:cNvPr id="174085" name="Freihand 174084">
                  <a:extLst>
                    <a:ext uri="{FF2B5EF4-FFF2-40B4-BE49-F238E27FC236}">
                      <a16:creationId xmlns:a16="http://schemas.microsoft.com/office/drawing/2014/main" id="{D527B16B-FEF2-4F7E-A94F-A2ECF519A318}"/>
                    </a:ext>
                  </a:extLst>
                </p:cNvPr>
                <p:cNvPicPr/>
                <p:nvPr/>
              </p:nvPicPr>
              <p:blipFill>
                <a:blip r:embed="rId420"/>
                <a:stretch>
                  <a:fillRect/>
                </a:stretch>
              </p:blipFill>
              <p:spPr>
                <a:xfrm>
                  <a:off x="9035197" y="1934251"/>
                  <a:ext cx="10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086" name="Freihand 174085">
                  <a:extLst>
                    <a:ext uri="{FF2B5EF4-FFF2-40B4-BE49-F238E27FC236}">
                      <a16:creationId xmlns:a16="http://schemas.microsoft.com/office/drawing/2014/main" id="{91D43782-AE3C-4C5E-B33C-C8720E88874E}"/>
                    </a:ext>
                  </a:extLst>
                </p14:cNvPr>
                <p14:cNvContentPartPr/>
                <p14:nvPr/>
              </p14:nvContentPartPr>
              <p14:xfrm>
                <a:off x="9051757" y="1935691"/>
                <a:ext cx="206640" cy="100800"/>
              </p14:xfrm>
            </p:contentPart>
          </mc:Choice>
          <mc:Fallback>
            <p:pic>
              <p:nvPicPr>
                <p:cNvPr id="174086" name="Freihand 174085">
                  <a:extLst>
                    <a:ext uri="{FF2B5EF4-FFF2-40B4-BE49-F238E27FC236}">
                      <a16:creationId xmlns:a16="http://schemas.microsoft.com/office/drawing/2014/main" id="{91D43782-AE3C-4C5E-B33C-C8720E88874E}"/>
                    </a:ext>
                  </a:extLst>
                </p:cNvPr>
                <p:cNvPicPr/>
                <p:nvPr/>
              </p:nvPicPr>
              <p:blipFill>
                <a:blip r:embed="rId422"/>
                <a:stretch>
                  <a:fillRect/>
                </a:stretch>
              </p:blipFill>
              <p:spPr>
                <a:xfrm>
                  <a:off x="9047437" y="1931371"/>
                  <a:ext cx="215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4087" name="Freihand 174086">
                  <a:extLst>
                    <a:ext uri="{FF2B5EF4-FFF2-40B4-BE49-F238E27FC236}">
                      <a16:creationId xmlns:a16="http://schemas.microsoft.com/office/drawing/2014/main" id="{E849BB88-CF25-4FE1-AF25-388A2DB94595}"/>
                    </a:ext>
                  </a:extLst>
                </p14:cNvPr>
                <p14:cNvContentPartPr/>
                <p14:nvPr/>
              </p14:nvContentPartPr>
              <p14:xfrm>
                <a:off x="9218077" y="1877371"/>
                <a:ext cx="174960" cy="230040"/>
              </p14:xfrm>
            </p:contentPart>
          </mc:Choice>
          <mc:Fallback>
            <p:pic>
              <p:nvPicPr>
                <p:cNvPr id="174087" name="Freihand 174086">
                  <a:extLst>
                    <a:ext uri="{FF2B5EF4-FFF2-40B4-BE49-F238E27FC236}">
                      <a16:creationId xmlns:a16="http://schemas.microsoft.com/office/drawing/2014/main" id="{E849BB88-CF25-4FE1-AF25-388A2DB94595}"/>
                    </a:ext>
                  </a:extLst>
                </p:cNvPr>
                <p:cNvPicPr/>
                <p:nvPr/>
              </p:nvPicPr>
              <p:blipFill>
                <a:blip r:embed="rId424"/>
                <a:stretch>
                  <a:fillRect/>
                </a:stretch>
              </p:blipFill>
              <p:spPr>
                <a:xfrm>
                  <a:off x="9213757" y="1873051"/>
                  <a:ext cx="183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4088" name="Freihand 174087">
                  <a:extLst>
                    <a:ext uri="{FF2B5EF4-FFF2-40B4-BE49-F238E27FC236}">
                      <a16:creationId xmlns:a16="http://schemas.microsoft.com/office/drawing/2014/main" id="{E97AFEDB-F563-4754-B11C-00121B084F5C}"/>
                    </a:ext>
                  </a:extLst>
                </p14:cNvPr>
                <p14:cNvContentPartPr/>
                <p14:nvPr/>
              </p14:nvContentPartPr>
              <p14:xfrm>
                <a:off x="8417437" y="1891051"/>
                <a:ext cx="194400" cy="226440"/>
              </p14:xfrm>
            </p:contentPart>
          </mc:Choice>
          <mc:Fallback>
            <p:pic>
              <p:nvPicPr>
                <p:cNvPr id="174088" name="Freihand 174087">
                  <a:extLst>
                    <a:ext uri="{FF2B5EF4-FFF2-40B4-BE49-F238E27FC236}">
                      <a16:creationId xmlns:a16="http://schemas.microsoft.com/office/drawing/2014/main" id="{E97AFEDB-F563-4754-B11C-00121B084F5C}"/>
                    </a:ext>
                  </a:extLst>
                </p:cNvPr>
                <p:cNvPicPr/>
                <p:nvPr/>
              </p:nvPicPr>
              <p:blipFill>
                <a:blip r:embed="rId426"/>
                <a:stretch>
                  <a:fillRect/>
                </a:stretch>
              </p:blipFill>
              <p:spPr>
                <a:xfrm>
                  <a:off x="8413117" y="1886731"/>
                  <a:ext cx="203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4091" name="Freihand 174090">
                  <a:extLst>
                    <a:ext uri="{FF2B5EF4-FFF2-40B4-BE49-F238E27FC236}">
                      <a16:creationId xmlns:a16="http://schemas.microsoft.com/office/drawing/2014/main" id="{C9687B69-6F16-4D2E-8015-6AA244ECDF7A}"/>
                    </a:ext>
                  </a:extLst>
                </p14:cNvPr>
                <p14:cNvContentPartPr/>
                <p14:nvPr/>
              </p14:nvContentPartPr>
              <p14:xfrm>
                <a:off x="9436597" y="1938931"/>
                <a:ext cx="81360" cy="57240"/>
              </p14:xfrm>
            </p:contentPart>
          </mc:Choice>
          <mc:Fallback>
            <p:pic>
              <p:nvPicPr>
                <p:cNvPr id="174091" name="Freihand 174090">
                  <a:extLst>
                    <a:ext uri="{FF2B5EF4-FFF2-40B4-BE49-F238E27FC236}">
                      <a16:creationId xmlns:a16="http://schemas.microsoft.com/office/drawing/2014/main" id="{C9687B69-6F16-4D2E-8015-6AA244ECDF7A}"/>
                    </a:ext>
                  </a:extLst>
                </p:cNvPr>
                <p:cNvPicPr/>
                <p:nvPr/>
              </p:nvPicPr>
              <p:blipFill>
                <a:blip r:embed="rId428"/>
                <a:stretch>
                  <a:fillRect/>
                </a:stretch>
              </p:blipFill>
              <p:spPr>
                <a:xfrm>
                  <a:off x="9432277" y="1934611"/>
                  <a:ext cx="90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4092" name="Freihand 174091">
                  <a:extLst>
                    <a:ext uri="{FF2B5EF4-FFF2-40B4-BE49-F238E27FC236}">
                      <a16:creationId xmlns:a16="http://schemas.microsoft.com/office/drawing/2014/main" id="{5E04E898-A535-40AA-A368-B6770156B28F}"/>
                    </a:ext>
                  </a:extLst>
                </p14:cNvPr>
                <p14:cNvContentPartPr/>
                <p14:nvPr/>
              </p14:nvContentPartPr>
              <p14:xfrm>
                <a:off x="9466117" y="1964491"/>
                <a:ext cx="67680" cy="170280"/>
              </p14:xfrm>
            </p:contentPart>
          </mc:Choice>
          <mc:Fallback>
            <p:pic>
              <p:nvPicPr>
                <p:cNvPr id="174092" name="Freihand 174091">
                  <a:extLst>
                    <a:ext uri="{FF2B5EF4-FFF2-40B4-BE49-F238E27FC236}">
                      <a16:creationId xmlns:a16="http://schemas.microsoft.com/office/drawing/2014/main" id="{5E04E898-A535-40AA-A368-B6770156B28F}"/>
                    </a:ext>
                  </a:extLst>
                </p:cNvPr>
                <p:cNvPicPr/>
                <p:nvPr/>
              </p:nvPicPr>
              <p:blipFill>
                <a:blip r:embed="rId430"/>
                <a:stretch>
                  <a:fillRect/>
                </a:stretch>
              </p:blipFill>
              <p:spPr>
                <a:xfrm>
                  <a:off x="9461797" y="1960171"/>
                  <a:ext cx="76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4094" name="Freihand 174093">
                  <a:extLst>
                    <a:ext uri="{FF2B5EF4-FFF2-40B4-BE49-F238E27FC236}">
                      <a16:creationId xmlns:a16="http://schemas.microsoft.com/office/drawing/2014/main" id="{5E4E299E-3947-4CEB-8E1C-871E3886AB34}"/>
                    </a:ext>
                  </a:extLst>
                </p14:cNvPr>
                <p14:cNvContentPartPr/>
                <p14:nvPr/>
              </p14:nvContentPartPr>
              <p14:xfrm>
                <a:off x="8473957" y="2148451"/>
                <a:ext cx="366840" cy="69840"/>
              </p14:xfrm>
            </p:contentPart>
          </mc:Choice>
          <mc:Fallback>
            <p:pic>
              <p:nvPicPr>
                <p:cNvPr id="174094" name="Freihand 174093">
                  <a:extLst>
                    <a:ext uri="{FF2B5EF4-FFF2-40B4-BE49-F238E27FC236}">
                      <a16:creationId xmlns:a16="http://schemas.microsoft.com/office/drawing/2014/main" id="{5E4E299E-3947-4CEB-8E1C-871E3886AB34}"/>
                    </a:ext>
                  </a:extLst>
                </p:cNvPr>
                <p:cNvPicPr/>
                <p:nvPr/>
              </p:nvPicPr>
              <p:blipFill>
                <a:blip r:embed="rId432"/>
                <a:stretch>
                  <a:fillRect/>
                </a:stretch>
              </p:blipFill>
              <p:spPr>
                <a:xfrm>
                  <a:off x="8469637" y="2144131"/>
                  <a:ext cx="375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4095" name="Freihand 174094">
                  <a:extLst>
                    <a:ext uri="{FF2B5EF4-FFF2-40B4-BE49-F238E27FC236}">
                      <a16:creationId xmlns:a16="http://schemas.microsoft.com/office/drawing/2014/main" id="{A1470C47-DD2F-439B-94D8-94FACE877650}"/>
                    </a:ext>
                  </a:extLst>
                </p14:cNvPr>
                <p14:cNvContentPartPr/>
                <p14:nvPr/>
              </p14:nvContentPartPr>
              <p14:xfrm>
                <a:off x="8865277" y="2139451"/>
                <a:ext cx="318960" cy="45360"/>
              </p14:xfrm>
            </p:contentPart>
          </mc:Choice>
          <mc:Fallback>
            <p:pic>
              <p:nvPicPr>
                <p:cNvPr id="174095" name="Freihand 174094">
                  <a:extLst>
                    <a:ext uri="{FF2B5EF4-FFF2-40B4-BE49-F238E27FC236}">
                      <a16:creationId xmlns:a16="http://schemas.microsoft.com/office/drawing/2014/main" id="{A1470C47-DD2F-439B-94D8-94FACE877650}"/>
                    </a:ext>
                  </a:extLst>
                </p:cNvPr>
                <p:cNvPicPr/>
                <p:nvPr/>
              </p:nvPicPr>
              <p:blipFill>
                <a:blip r:embed="rId434"/>
                <a:stretch>
                  <a:fillRect/>
                </a:stretch>
              </p:blipFill>
              <p:spPr>
                <a:xfrm>
                  <a:off x="8860957" y="2135131"/>
                  <a:ext cx="327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4096" name="Freihand 174095">
                  <a:extLst>
                    <a:ext uri="{FF2B5EF4-FFF2-40B4-BE49-F238E27FC236}">
                      <a16:creationId xmlns:a16="http://schemas.microsoft.com/office/drawing/2014/main" id="{E6D35A37-4097-4BD8-A3B1-C6887172302E}"/>
                    </a:ext>
                  </a:extLst>
                </p14:cNvPr>
                <p14:cNvContentPartPr/>
                <p14:nvPr/>
              </p14:nvContentPartPr>
              <p14:xfrm>
                <a:off x="8694277" y="2253931"/>
                <a:ext cx="96840" cy="60480"/>
              </p14:xfrm>
            </p:contentPart>
          </mc:Choice>
          <mc:Fallback>
            <p:pic>
              <p:nvPicPr>
                <p:cNvPr id="174096" name="Freihand 174095">
                  <a:extLst>
                    <a:ext uri="{FF2B5EF4-FFF2-40B4-BE49-F238E27FC236}">
                      <a16:creationId xmlns:a16="http://schemas.microsoft.com/office/drawing/2014/main" id="{E6D35A37-4097-4BD8-A3B1-C6887172302E}"/>
                    </a:ext>
                  </a:extLst>
                </p:cNvPr>
                <p:cNvPicPr/>
                <p:nvPr/>
              </p:nvPicPr>
              <p:blipFill>
                <a:blip r:embed="rId436"/>
                <a:stretch>
                  <a:fillRect/>
                </a:stretch>
              </p:blipFill>
              <p:spPr>
                <a:xfrm>
                  <a:off x="8689957" y="2249611"/>
                  <a:ext cx="105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4097" name="Freihand 174096">
                  <a:extLst>
                    <a:ext uri="{FF2B5EF4-FFF2-40B4-BE49-F238E27FC236}">
                      <a16:creationId xmlns:a16="http://schemas.microsoft.com/office/drawing/2014/main" id="{1F29C47B-A26E-4DDD-A305-60515BBA5EA8}"/>
                    </a:ext>
                  </a:extLst>
                </p14:cNvPr>
                <p14:cNvContentPartPr/>
                <p14:nvPr/>
              </p14:nvContentPartPr>
              <p14:xfrm>
                <a:off x="8806237" y="2284531"/>
                <a:ext cx="15120" cy="55080"/>
              </p14:xfrm>
            </p:contentPart>
          </mc:Choice>
          <mc:Fallback>
            <p:pic>
              <p:nvPicPr>
                <p:cNvPr id="174097" name="Freihand 174096">
                  <a:extLst>
                    <a:ext uri="{FF2B5EF4-FFF2-40B4-BE49-F238E27FC236}">
                      <a16:creationId xmlns:a16="http://schemas.microsoft.com/office/drawing/2014/main" id="{1F29C47B-A26E-4DDD-A305-60515BBA5EA8}"/>
                    </a:ext>
                  </a:extLst>
                </p:cNvPr>
                <p:cNvPicPr/>
                <p:nvPr/>
              </p:nvPicPr>
              <p:blipFill>
                <a:blip r:embed="rId438"/>
                <a:stretch>
                  <a:fillRect/>
                </a:stretch>
              </p:blipFill>
              <p:spPr>
                <a:xfrm>
                  <a:off x="8801917" y="2280211"/>
                  <a:ext cx="23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4098" name="Freihand 174097">
                  <a:extLst>
                    <a:ext uri="{FF2B5EF4-FFF2-40B4-BE49-F238E27FC236}">
                      <a16:creationId xmlns:a16="http://schemas.microsoft.com/office/drawing/2014/main" id="{01BB2D2A-C9CA-4648-84DC-99A4000D4477}"/>
                    </a:ext>
                  </a:extLst>
                </p14:cNvPr>
                <p14:cNvContentPartPr/>
                <p14:nvPr/>
              </p14:nvContentPartPr>
              <p14:xfrm>
                <a:off x="8846917" y="2226931"/>
                <a:ext cx="103320" cy="80280"/>
              </p14:xfrm>
            </p:contentPart>
          </mc:Choice>
          <mc:Fallback>
            <p:pic>
              <p:nvPicPr>
                <p:cNvPr id="174098" name="Freihand 174097">
                  <a:extLst>
                    <a:ext uri="{FF2B5EF4-FFF2-40B4-BE49-F238E27FC236}">
                      <a16:creationId xmlns:a16="http://schemas.microsoft.com/office/drawing/2014/main" id="{01BB2D2A-C9CA-4648-84DC-99A4000D4477}"/>
                    </a:ext>
                  </a:extLst>
                </p:cNvPr>
                <p:cNvPicPr/>
                <p:nvPr/>
              </p:nvPicPr>
              <p:blipFill>
                <a:blip r:embed="rId440"/>
                <a:stretch>
                  <a:fillRect/>
                </a:stretch>
              </p:blipFill>
              <p:spPr>
                <a:xfrm>
                  <a:off x="8842597" y="2222611"/>
                  <a:ext cx="111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4099" name="Freihand 174098">
                  <a:extLst>
                    <a:ext uri="{FF2B5EF4-FFF2-40B4-BE49-F238E27FC236}">
                      <a16:creationId xmlns:a16="http://schemas.microsoft.com/office/drawing/2014/main" id="{F571B560-659C-40FB-8157-402D56C39405}"/>
                    </a:ext>
                  </a:extLst>
                </p14:cNvPr>
                <p14:cNvContentPartPr/>
                <p14:nvPr/>
              </p14:nvContentPartPr>
              <p14:xfrm>
                <a:off x="8960317" y="2198131"/>
                <a:ext cx="130680" cy="120600"/>
              </p14:xfrm>
            </p:contentPart>
          </mc:Choice>
          <mc:Fallback>
            <p:pic>
              <p:nvPicPr>
                <p:cNvPr id="174099" name="Freihand 174098">
                  <a:extLst>
                    <a:ext uri="{FF2B5EF4-FFF2-40B4-BE49-F238E27FC236}">
                      <a16:creationId xmlns:a16="http://schemas.microsoft.com/office/drawing/2014/main" id="{F571B560-659C-40FB-8157-402D56C39405}"/>
                    </a:ext>
                  </a:extLst>
                </p:cNvPr>
                <p:cNvPicPr/>
                <p:nvPr/>
              </p:nvPicPr>
              <p:blipFill>
                <a:blip r:embed="rId442"/>
                <a:stretch>
                  <a:fillRect/>
                </a:stretch>
              </p:blipFill>
              <p:spPr>
                <a:xfrm>
                  <a:off x="8955997" y="2193811"/>
                  <a:ext cx="139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4102" name="Freihand 174101">
                  <a:extLst>
                    <a:ext uri="{FF2B5EF4-FFF2-40B4-BE49-F238E27FC236}">
                      <a16:creationId xmlns:a16="http://schemas.microsoft.com/office/drawing/2014/main" id="{F2DE4B01-53EC-420E-AF6F-D5855306A355}"/>
                    </a:ext>
                  </a:extLst>
                </p14:cNvPr>
                <p14:cNvContentPartPr/>
                <p14:nvPr/>
              </p14:nvContentPartPr>
              <p14:xfrm>
                <a:off x="9736117" y="1992211"/>
                <a:ext cx="153360" cy="7560"/>
              </p14:xfrm>
            </p:contentPart>
          </mc:Choice>
          <mc:Fallback>
            <p:pic>
              <p:nvPicPr>
                <p:cNvPr id="174102" name="Freihand 174101">
                  <a:extLst>
                    <a:ext uri="{FF2B5EF4-FFF2-40B4-BE49-F238E27FC236}">
                      <a16:creationId xmlns:a16="http://schemas.microsoft.com/office/drawing/2014/main" id="{F2DE4B01-53EC-420E-AF6F-D5855306A355}"/>
                    </a:ext>
                  </a:extLst>
                </p:cNvPr>
                <p:cNvPicPr/>
                <p:nvPr/>
              </p:nvPicPr>
              <p:blipFill>
                <a:blip r:embed="rId444"/>
                <a:stretch>
                  <a:fillRect/>
                </a:stretch>
              </p:blipFill>
              <p:spPr>
                <a:xfrm>
                  <a:off x="9731797" y="1987891"/>
                  <a:ext cx="162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4103" name="Freihand 174102">
                  <a:extLst>
                    <a:ext uri="{FF2B5EF4-FFF2-40B4-BE49-F238E27FC236}">
                      <a16:creationId xmlns:a16="http://schemas.microsoft.com/office/drawing/2014/main" id="{5625FC50-C000-4FDE-B22C-3980FF707B9D}"/>
                    </a:ext>
                  </a:extLst>
                </p14:cNvPr>
                <p14:cNvContentPartPr/>
                <p14:nvPr/>
              </p14:nvContentPartPr>
              <p14:xfrm>
                <a:off x="9750157" y="2030731"/>
                <a:ext cx="141840" cy="11520"/>
              </p14:xfrm>
            </p:contentPart>
          </mc:Choice>
          <mc:Fallback>
            <p:pic>
              <p:nvPicPr>
                <p:cNvPr id="174103" name="Freihand 174102">
                  <a:extLst>
                    <a:ext uri="{FF2B5EF4-FFF2-40B4-BE49-F238E27FC236}">
                      <a16:creationId xmlns:a16="http://schemas.microsoft.com/office/drawing/2014/main" id="{5625FC50-C000-4FDE-B22C-3980FF707B9D}"/>
                    </a:ext>
                  </a:extLst>
                </p:cNvPr>
                <p:cNvPicPr/>
                <p:nvPr/>
              </p:nvPicPr>
              <p:blipFill>
                <a:blip r:embed="rId446"/>
                <a:stretch>
                  <a:fillRect/>
                </a:stretch>
              </p:blipFill>
              <p:spPr>
                <a:xfrm>
                  <a:off x="9745837" y="2026411"/>
                  <a:ext cx="150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4104" name="Freihand 174103">
                  <a:extLst>
                    <a:ext uri="{FF2B5EF4-FFF2-40B4-BE49-F238E27FC236}">
                      <a16:creationId xmlns:a16="http://schemas.microsoft.com/office/drawing/2014/main" id="{AA908505-9EC1-43A5-BA7F-E836A14D1E80}"/>
                    </a:ext>
                  </a:extLst>
                </p14:cNvPr>
                <p14:cNvContentPartPr/>
                <p14:nvPr/>
              </p14:nvContentPartPr>
              <p14:xfrm>
                <a:off x="9945997" y="1955851"/>
                <a:ext cx="65880" cy="93600"/>
              </p14:xfrm>
            </p:contentPart>
          </mc:Choice>
          <mc:Fallback>
            <p:pic>
              <p:nvPicPr>
                <p:cNvPr id="174104" name="Freihand 174103">
                  <a:extLst>
                    <a:ext uri="{FF2B5EF4-FFF2-40B4-BE49-F238E27FC236}">
                      <a16:creationId xmlns:a16="http://schemas.microsoft.com/office/drawing/2014/main" id="{AA908505-9EC1-43A5-BA7F-E836A14D1E80}"/>
                    </a:ext>
                  </a:extLst>
                </p:cNvPr>
                <p:cNvPicPr/>
                <p:nvPr/>
              </p:nvPicPr>
              <p:blipFill>
                <a:blip r:embed="rId448"/>
                <a:stretch>
                  <a:fillRect/>
                </a:stretch>
              </p:blipFill>
              <p:spPr>
                <a:xfrm>
                  <a:off x="9941677" y="1951531"/>
                  <a:ext cx="74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4108" name="Freihand 174107">
                  <a:extLst>
                    <a:ext uri="{FF2B5EF4-FFF2-40B4-BE49-F238E27FC236}">
                      <a16:creationId xmlns:a16="http://schemas.microsoft.com/office/drawing/2014/main" id="{74F78918-4DF8-47AF-AD1F-5E3DD5BAFACA}"/>
                    </a:ext>
                  </a:extLst>
                </p14:cNvPr>
                <p14:cNvContentPartPr/>
                <p14:nvPr/>
              </p14:nvContentPartPr>
              <p14:xfrm>
                <a:off x="10188637" y="1939291"/>
                <a:ext cx="127440" cy="68760"/>
              </p14:xfrm>
            </p:contentPart>
          </mc:Choice>
          <mc:Fallback>
            <p:pic>
              <p:nvPicPr>
                <p:cNvPr id="174108" name="Freihand 174107">
                  <a:extLst>
                    <a:ext uri="{FF2B5EF4-FFF2-40B4-BE49-F238E27FC236}">
                      <a16:creationId xmlns:a16="http://schemas.microsoft.com/office/drawing/2014/main" id="{74F78918-4DF8-47AF-AD1F-5E3DD5BAFACA}"/>
                    </a:ext>
                  </a:extLst>
                </p:cNvPr>
                <p:cNvPicPr/>
                <p:nvPr/>
              </p:nvPicPr>
              <p:blipFill>
                <a:blip r:embed="rId450"/>
                <a:stretch>
                  <a:fillRect/>
                </a:stretch>
              </p:blipFill>
              <p:spPr>
                <a:xfrm>
                  <a:off x="10184317" y="1934971"/>
                  <a:ext cx="136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4110" name="Freihand 174109">
                  <a:extLst>
                    <a:ext uri="{FF2B5EF4-FFF2-40B4-BE49-F238E27FC236}">
                      <a16:creationId xmlns:a16="http://schemas.microsoft.com/office/drawing/2014/main" id="{BD9C753D-B1E0-4426-92A9-5D44CFD8AC11}"/>
                    </a:ext>
                  </a:extLst>
                </p14:cNvPr>
                <p14:cNvContentPartPr/>
                <p14:nvPr/>
              </p14:nvContentPartPr>
              <p14:xfrm>
                <a:off x="10253437" y="1967371"/>
                <a:ext cx="60840" cy="163440"/>
              </p14:xfrm>
            </p:contentPart>
          </mc:Choice>
          <mc:Fallback>
            <p:pic>
              <p:nvPicPr>
                <p:cNvPr id="174110" name="Freihand 174109">
                  <a:extLst>
                    <a:ext uri="{FF2B5EF4-FFF2-40B4-BE49-F238E27FC236}">
                      <a16:creationId xmlns:a16="http://schemas.microsoft.com/office/drawing/2014/main" id="{BD9C753D-B1E0-4426-92A9-5D44CFD8AC11}"/>
                    </a:ext>
                  </a:extLst>
                </p:cNvPr>
                <p:cNvPicPr/>
                <p:nvPr/>
              </p:nvPicPr>
              <p:blipFill>
                <a:blip r:embed="rId452"/>
                <a:stretch>
                  <a:fillRect/>
                </a:stretch>
              </p:blipFill>
              <p:spPr>
                <a:xfrm>
                  <a:off x="10249117" y="1963051"/>
                  <a:ext cx="69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4111" name="Freihand 174110">
                  <a:extLst>
                    <a:ext uri="{FF2B5EF4-FFF2-40B4-BE49-F238E27FC236}">
                      <a16:creationId xmlns:a16="http://schemas.microsoft.com/office/drawing/2014/main" id="{6C0F15FD-DC9E-4635-A2D3-A896A73C7732}"/>
                    </a:ext>
                  </a:extLst>
                </p14:cNvPr>
                <p14:cNvContentPartPr/>
                <p14:nvPr/>
              </p14:nvContentPartPr>
              <p14:xfrm>
                <a:off x="10465477" y="1947211"/>
                <a:ext cx="126720" cy="37080"/>
              </p14:xfrm>
            </p:contentPart>
          </mc:Choice>
          <mc:Fallback>
            <p:pic>
              <p:nvPicPr>
                <p:cNvPr id="174111" name="Freihand 174110">
                  <a:extLst>
                    <a:ext uri="{FF2B5EF4-FFF2-40B4-BE49-F238E27FC236}">
                      <a16:creationId xmlns:a16="http://schemas.microsoft.com/office/drawing/2014/main" id="{6C0F15FD-DC9E-4635-A2D3-A896A73C7732}"/>
                    </a:ext>
                  </a:extLst>
                </p:cNvPr>
                <p:cNvPicPr/>
                <p:nvPr/>
              </p:nvPicPr>
              <p:blipFill>
                <a:blip r:embed="rId454"/>
                <a:stretch>
                  <a:fillRect/>
                </a:stretch>
              </p:blipFill>
              <p:spPr>
                <a:xfrm>
                  <a:off x="10461157" y="1942891"/>
                  <a:ext cx="135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4112" name="Freihand 174111">
                  <a:extLst>
                    <a:ext uri="{FF2B5EF4-FFF2-40B4-BE49-F238E27FC236}">
                      <a16:creationId xmlns:a16="http://schemas.microsoft.com/office/drawing/2014/main" id="{6FDD676E-0415-4634-BBB9-AD8C378E055A}"/>
                    </a:ext>
                  </a:extLst>
                </p14:cNvPr>
                <p14:cNvContentPartPr/>
                <p14:nvPr/>
              </p14:nvContentPartPr>
              <p14:xfrm>
                <a:off x="10749157" y="1867291"/>
                <a:ext cx="107640" cy="132840"/>
              </p14:xfrm>
            </p:contentPart>
          </mc:Choice>
          <mc:Fallback>
            <p:pic>
              <p:nvPicPr>
                <p:cNvPr id="174112" name="Freihand 174111">
                  <a:extLst>
                    <a:ext uri="{FF2B5EF4-FFF2-40B4-BE49-F238E27FC236}">
                      <a16:creationId xmlns:a16="http://schemas.microsoft.com/office/drawing/2014/main" id="{6FDD676E-0415-4634-BBB9-AD8C378E055A}"/>
                    </a:ext>
                  </a:extLst>
                </p:cNvPr>
                <p:cNvPicPr/>
                <p:nvPr/>
              </p:nvPicPr>
              <p:blipFill>
                <a:blip r:embed="rId456"/>
                <a:stretch>
                  <a:fillRect/>
                </a:stretch>
              </p:blipFill>
              <p:spPr>
                <a:xfrm>
                  <a:off x="10744837" y="1862971"/>
                  <a:ext cx="116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4113" name="Freihand 174112">
                  <a:extLst>
                    <a:ext uri="{FF2B5EF4-FFF2-40B4-BE49-F238E27FC236}">
                      <a16:creationId xmlns:a16="http://schemas.microsoft.com/office/drawing/2014/main" id="{CAE587D3-74F0-4C32-8962-513C2580481F}"/>
                    </a:ext>
                  </a:extLst>
                </p14:cNvPr>
                <p14:cNvContentPartPr/>
                <p14:nvPr/>
              </p14:nvContentPartPr>
              <p14:xfrm>
                <a:off x="10916917" y="1884211"/>
                <a:ext cx="114480" cy="93600"/>
              </p14:xfrm>
            </p:contentPart>
          </mc:Choice>
          <mc:Fallback>
            <p:pic>
              <p:nvPicPr>
                <p:cNvPr id="174113" name="Freihand 174112">
                  <a:extLst>
                    <a:ext uri="{FF2B5EF4-FFF2-40B4-BE49-F238E27FC236}">
                      <a16:creationId xmlns:a16="http://schemas.microsoft.com/office/drawing/2014/main" id="{CAE587D3-74F0-4C32-8962-513C2580481F}"/>
                    </a:ext>
                  </a:extLst>
                </p:cNvPr>
                <p:cNvPicPr/>
                <p:nvPr/>
              </p:nvPicPr>
              <p:blipFill>
                <a:blip r:embed="rId458"/>
                <a:stretch>
                  <a:fillRect/>
                </a:stretch>
              </p:blipFill>
              <p:spPr>
                <a:xfrm>
                  <a:off x="10912597" y="1879891"/>
                  <a:ext cx="123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4114" name="Freihand 174113">
                  <a:extLst>
                    <a:ext uri="{FF2B5EF4-FFF2-40B4-BE49-F238E27FC236}">
                      <a16:creationId xmlns:a16="http://schemas.microsoft.com/office/drawing/2014/main" id="{64D3FA12-1C83-47E1-9D9A-70101EF722D9}"/>
                    </a:ext>
                  </a:extLst>
                </p14:cNvPr>
                <p14:cNvContentPartPr/>
                <p14:nvPr/>
              </p14:nvContentPartPr>
              <p14:xfrm>
                <a:off x="11099797" y="1929571"/>
                <a:ext cx="188280" cy="23760"/>
              </p14:xfrm>
            </p:contentPart>
          </mc:Choice>
          <mc:Fallback>
            <p:pic>
              <p:nvPicPr>
                <p:cNvPr id="174114" name="Freihand 174113">
                  <a:extLst>
                    <a:ext uri="{FF2B5EF4-FFF2-40B4-BE49-F238E27FC236}">
                      <a16:creationId xmlns:a16="http://schemas.microsoft.com/office/drawing/2014/main" id="{64D3FA12-1C83-47E1-9D9A-70101EF722D9}"/>
                    </a:ext>
                  </a:extLst>
                </p:cNvPr>
                <p:cNvPicPr/>
                <p:nvPr/>
              </p:nvPicPr>
              <p:blipFill>
                <a:blip r:embed="rId460"/>
                <a:stretch>
                  <a:fillRect/>
                </a:stretch>
              </p:blipFill>
              <p:spPr>
                <a:xfrm>
                  <a:off x="11095477" y="1925251"/>
                  <a:ext cx="196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4115" name="Freihand 174114">
                  <a:extLst>
                    <a:ext uri="{FF2B5EF4-FFF2-40B4-BE49-F238E27FC236}">
                      <a16:creationId xmlns:a16="http://schemas.microsoft.com/office/drawing/2014/main" id="{0A417DD5-411B-487F-B9D0-22934888C867}"/>
                    </a:ext>
                  </a:extLst>
                </p14:cNvPr>
                <p14:cNvContentPartPr/>
                <p14:nvPr/>
              </p14:nvContentPartPr>
              <p14:xfrm>
                <a:off x="11367637" y="1830211"/>
                <a:ext cx="84960" cy="105840"/>
              </p14:xfrm>
            </p:contentPart>
          </mc:Choice>
          <mc:Fallback>
            <p:pic>
              <p:nvPicPr>
                <p:cNvPr id="174115" name="Freihand 174114">
                  <a:extLst>
                    <a:ext uri="{FF2B5EF4-FFF2-40B4-BE49-F238E27FC236}">
                      <a16:creationId xmlns:a16="http://schemas.microsoft.com/office/drawing/2014/main" id="{0A417DD5-411B-487F-B9D0-22934888C867}"/>
                    </a:ext>
                  </a:extLst>
                </p:cNvPr>
                <p:cNvPicPr/>
                <p:nvPr/>
              </p:nvPicPr>
              <p:blipFill>
                <a:blip r:embed="rId462"/>
                <a:stretch>
                  <a:fillRect/>
                </a:stretch>
              </p:blipFill>
              <p:spPr>
                <a:xfrm>
                  <a:off x="11363317" y="1825891"/>
                  <a:ext cx="93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4116" name="Freihand 174115">
                  <a:extLst>
                    <a:ext uri="{FF2B5EF4-FFF2-40B4-BE49-F238E27FC236}">
                      <a16:creationId xmlns:a16="http://schemas.microsoft.com/office/drawing/2014/main" id="{F7DA167F-6C6F-4F14-9443-4860B0CCD2E4}"/>
                    </a:ext>
                  </a:extLst>
                </p14:cNvPr>
                <p14:cNvContentPartPr/>
                <p14:nvPr/>
              </p14:nvContentPartPr>
              <p14:xfrm>
                <a:off x="11420557" y="1888171"/>
                <a:ext cx="62640" cy="85320"/>
              </p14:xfrm>
            </p:contentPart>
          </mc:Choice>
          <mc:Fallback>
            <p:pic>
              <p:nvPicPr>
                <p:cNvPr id="174116" name="Freihand 174115">
                  <a:extLst>
                    <a:ext uri="{FF2B5EF4-FFF2-40B4-BE49-F238E27FC236}">
                      <a16:creationId xmlns:a16="http://schemas.microsoft.com/office/drawing/2014/main" id="{F7DA167F-6C6F-4F14-9443-4860B0CCD2E4}"/>
                    </a:ext>
                  </a:extLst>
                </p:cNvPr>
                <p:cNvPicPr/>
                <p:nvPr/>
              </p:nvPicPr>
              <p:blipFill>
                <a:blip r:embed="rId464"/>
                <a:stretch>
                  <a:fillRect/>
                </a:stretch>
              </p:blipFill>
              <p:spPr>
                <a:xfrm>
                  <a:off x="11416237" y="1883851"/>
                  <a:ext cx="71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4118" name="Freihand 174117">
                  <a:extLst>
                    <a:ext uri="{FF2B5EF4-FFF2-40B4-BE49-F238E27FC236}">
                      <a16:creationId xmlns:a16="http://schemas.microsoft.com/office/drawing/2014/main" id="{5480E0DE-E324-48CF-94E2-A21981F441B7}"/>
                    </a:ext>
                  </a:extLst>
                </p14:cNvPr>
                <p14:cNvContentPartPr/>
                <p14:nvPr/>
              </p14:nvContentPartPr>
              <p14:xfrm>
                <a:off x="11517397" y="1863691"/>
                <a:ext cx="96480" cy="74160"/>
              </p14:xfrm>
            </p:contentPart>
          </mc:Choice>
          <mc:Fallback>
            <p:pic>
              <p:nvPicPr>
                <p:cNvPr id="174118" name="Freihand 174117">
                  <a:extLst>
                    <a:ext uri="{FF2B5EF4-FFF2-40B4-BE49-F238E27FC236}">
                      <a16:creationId xmlns:a16="http://schemas.microsoft.com/office/drawing/2014/main" id="{5480E0DE-E324-48CF-94E2-A21981F441B7}"/>
                    </a:ext>
                  </a:extLst>
                </p:cNvPr>
                <p:cNvPicPr/>
                <p:nvPr/>
              </p:nvPicPr>
              <p:blipFill>
                <a:blip r:embed="rId466"/>
                <a:stretch>
                  <a:fillRect/>
                </a:stretch>
              </p:blipFill>
              <p:spPr>
                <a:xfrm>
                  <a:off x="11513077" y="1859371"/>
                  <a:ext cx="10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4119" name="Freihand 174118">
                  <a:extLst>
                    <a:ext uri="{FF2B5EF4-FFF2-40B4-BE49-F238E27FC236}">
                      <a16:creationId xmlns:a16="http://schemas.microsoft.com/office/drawing/2014/main" id="{CFAF8FA6-E247-4658-B2FF-8E4830676480}"/>
                    </a:ext>
                  </a:extLst>
                </p14:cNvPr>
                <p14:cNvContentPartPr/>
                <p14:nvPr/>
              </p14:nvContentPartPr>
              <p14:xfrm>
                <a:off x="11632597" y="1853251"/>
                <a:ext cx="94320" cy="101160"/>
              </p14:xfrm>
            </p:contentPart>
          </mc:Choice>
          <mc:Fallback>
            <p:pic>
              <p:nvPicPr>
                <p:cNvPr id="174119" name="Freihand 174118">
                  <a:extLst>
                    <a:ext uri="{FF2B5EF4-FFF2-40B4-BE49-F238E27FC236}">
                      <a16:creationId xmlns:a16="http://schemas.microsoft.com/office/drawing/2014/main" id="{CFAF8FA6-E247-4658-B2FF-8E4830676480}"/>
                    </a:ext>
                  </a:extLst>
                </p:cNvPr>
                <p:cNvPicPr/>
                <p:nvPr/>
              </p:nvPicPr>
              <p:blipFill>
                <a:blip r:embed="rId468"/>
                <a:stretch>
                  <a:fillRect/>
                </a:stretch>
              </p:blipFill>
              <p:spPr>
                <a:xfrm>
                  <a:off x="11628277" y="1848931"/>
                  <a:ext cx="102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4120" name="Freihand 174119">
                  <a:extLst>
                    <a:ext uri="{FF2B5EF4-FFF2-40B4-BE49-F238E27FC236}">
                      <a16:creationId xmlns:a16="http://schemas.microsoft.com/office/drawing/2014/main" id="{C37FADD0-B5C7-460E-9A25-0041828CF981}"/>
                    </a:ext>
                  </a:extLst>
                </p14:cNvPr>
                <p14:cNvContentPartPr/>
                <p14:nvPr/>
              </p14:nvContentPartPr>
              <p14:xfrm>
                <a:off x="11823397" y="1781971"/>
                <a:ext cx="27000" cy="158040"/>
              </p14:xfrm>
            </p:contentPart>
          </mc:Choice>
          <mc:Fallback>
            <p:pic>
              <p:nvPicPr>
                <p:cNvPr id="174120" name="Freihand 174119">
                  <a:extLst>
                    <a:ext uri="{FF2B5EF4-FFF2-40B4-BE49-F238E27FC236}">
                      <a16:creationId xmlns:a16="http://schemas.microsoft.com/office/drawing/2014/main" id="{C37FADD0-B5C7-460E-9A25-0041828CF981}"/>
                    </a:ext>
                  </a:extLst>
                </p:cNvPr>
                <p:cNvPicPr/>
                <p:nvPr/>
              </p:nvPicPr>
              <p:blipFill>
                <a:blip r:embed="rId470"/>
                <a:stretch>
                  <a:fillRect/>
                </a:stretch>
              </p:blipFill>
              <p:spPr>
                <a:xfrm>
                  <a:off x="11819077" y="1777651"/>
                  <a:ext cx="35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4121" name="Freihand 174120">
                  <a:extLst>
                    <a:ext uri="{FF2B5EF4-FFF2-40B4-BE49-F238E27FC236}">
                      <a16:creationId xmlns:a16="http://schemas.microsoft.com/office/drawing/2014/main" id="{05B0C48A-2855-4ED6-BE3F-ED5CD9B9F02B}"/>
                    </a:ext>
                  </a:extLst>
                </p14:cNvPr>
                <p14:cNvContentPartPr/>
                <p14:nvPr/>
              </p14:nvContentPartPr>
              <p14:xfrm>
                <a:off x="10092517" y="1802491"/>
                <a:ext cx="43200" cy="382320"/>
              </p14:xfrm>
            </p:contentPart>
          </mc:Choice>
          <mc:Fallback>
            <p:pic>
              <p:nvPicPr>
                <p:cNvPr id="174121" name="Freihand 174120">
                  <a:extLst>
                    <a:ext uri="{FF2B5EF4-FFF2-40B4-BE49-F238E27FC236}">
                      <a16:creationId xmlns:a16="http://schemas.microsoft.com/office/drawing/2014/main" id="{05B0C48A-2855-4ED6-BE3F-ED5CD9B9F02B}"/>
                    </a:ext>
                  </a:extLst>
                </p:cNvPr>
                <p:cNvPicPr/>
                <p:nvPr/>
              </p:nvPicPr>
              <p:blipFill>
                <a:blip r:embed="rId472"/>
                <a:stretch>
                  <a:fillRect/>
                </a:stretch>
              </p:blipFill>
              <p:spPr>
                <a:xfrm>
                  <a:off x="10088197" y="1798171"/>
                  <a:ext cx="518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4122" name="Freihand 174121">
                  <a:extLst>
                    <a:ext uri="{FF2B5EF4-FFF2-40B4-BE49-F238E27FC236}">
                      <a16:creationId xmlns:a16="http://schemas.microsoft.com/office/drawing/2014/main" id="{7A1822D7-5D26-4B71-B64A-93F2917295E0}"/>
                    </a:ext>
                  </a:extLst>
                </p14:cNvPr>
                <p14:cNvContentPartPr/>
                <p14:nvPr/>
              </p14:nvContentPartPr>
              <p14:xfrm>
                <a:off x="10123117" y="2047291"/>
                <a:ext cx="1805040" cy="141840"/>
              </p14:xfrm>
            </p:contentPart>
          </mc:Choice>
          <mc:Fallback>
            <p:pic>
              <p:nvPicPr>
                <p:cNvPr id="174122" name="Freihand 174121">
                  <a:extLst>
                    <a:ext uri="{FF2B5EF4-FFF2-40B4-BE49-F238E27FC236}">
                      <a16:creationId xmlns:a16="http://schemas.microsoft.com/office/drawing/2014/main" id="{7A1822D7-5D26-4B71-B64A-93F2917295E0}"/>
                    </a:ext>
                  </a:extLst>
                </p:cNvPr>
                <p:cNvPicPr/>
                <p:nvPr/>
              </p:nvPicPr>
              <p:blipFill>
                <a:blip r:embed="rId474"/>
                <a:stretch>
                  <a:fillRect/>
                </a:stretch>
              </p:blipFill>
              <p:spPr>
                <a:xfrm>
                  <a:off x="10118797" y="2042971"/>
                  <a:ext cx="1813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4123" name="Freihand 174122">
                  <a:extLst>
                    <a:ext uri="{FF2B5EF4-FFF2-40B4-BE49-F238E27FC236}">
                      <a16:creationId xmlns:a16="http://schemas.microsoft.com/office/drawing/2014/main" id="{3EA48B5D-4B9B-4A86-ADE4-7468F57B1389}"/>
                    </a:ext>
                  </a:extLst>
                </p14:cNvPr>
                <p14:cNvContentPartPr/>
                <p14:nvPr/>
              </p14:nvContentPartPr>
              <p14:xfrm>
                <a:off x="11931037" y="1714651"/>
                <a:ext cx="46800" cy="294480"/>
              </p14:xfrm>
            </p:contentPart>
          </mc:Choice>
          <mc:Fallback>
            <p:pic>
              <p:nvPicPr>
                <p:cNvPr id="174123" name="Freihand 174122">
                  <a:extLst>
                    <a:ext uri="{FF2B5EF4-FFF2-40B4-BE49-F238E27FC236}">
                      <a16:creationId xmlns:a16="http://schemas.microsoft.com/office/drawing/2014/main" id="{3EA48B5D-4B9B-4A86-ADE4-7468F57B1389}"/>
                    </a:ext>
                  </a:extLst>
                </p:cNvPr>
                <p:cNvPicPr/>
                <p:nvPr/>
              </p:nvPicPr>
              <p:blipFill>
                <a:blip r:embed="rId476"/>
                <a:stretch>
                  <a:fillRect/>
                </a:stretch>
              </p:blipFill>
              <p:spPr>
                <a:xfrm>
                  <a:off x="11926717" y="1710331"/>
                  <a:ext cx="554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4125" name="Freihand 174124">
                  <a:extLst>
                    <a:ext uri="{FF2B5EF4-FFF2-40B4-BE49-F238E27FC236}">
                      <a16:creationId xmlns:a16="http://schemas.microsoft.com/office/drawing/2014/main" id="{6C51133C-71DB-4D32-940D-82F2EF13574B}"/>
                    </a:ext>
                  </a:extLst>
                </p14:cNvPr>
                <p14:cNvContentPartPr/>
                <p14:nvPr/>
              </p14:nvContentPartPr>
              <p14:xfrm>
                <a:off x="10110877" y="1738411"/>
                <a:ext cx="1824480" cy="97200"/>
              </p14:xfrm>
            </p:contentPart>
          </mc:Choice>
          <mc:Fallback>
            <p:pic>
              <p:nvPicPr>
                <p:cNvPr id="174125" name="Freihand 174124">
                  <a:extLst>
                    <a:ext uri="{FF2B5EF4-FFF2-40B4-BE49-F238E27FC236}">
                      <a16:creationId xmlns:a16="http://schemas.microsoft.com/office/drawing/2014/main" id="{6C51133C-71DB-4D32-940D-82F2EF13574B}"/>
                    </a:ext>
                  </a:extLst>
                </p:cNvPr>
                <p:cNvPicPr/>
                <p:nvPr/>
              </p:nvPicPr>
              <p:blipFill>
                <a:blip r:embed="rId478"/>
                <a:stretch>
                  <a:fillRect/>
                </a:stretch>
              </p:blipFill>
              <p:spPr>
                <a:xfrm>
                  <a:off x="10106557" y="1734091"/>
                  <a:ext cx="1833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4126" name="Freihand 174125">
                  <a:extLst>
                    <a:ext uri="{FF2B5EF4-FFF2-40B4-BE49-F238E27FC236}">
                      <a16:creationId xmlns:a16="http://schemas.microsoft.com/office/drawing/2014/main" id="{52E0303A-550A-40BA-A6E3-DFE27FC49F4C}"/>
                    </a:ext>
                  </a:extLst>
                </p14:cNvPr>
                <p14:cNvContentPartPr/>
                <p14:nvPr/>
              </p14:nvContentPartPr>
              <p14:xfrm>
                <a:off x="10612717" y="1536091"/>
                <a:ext cx="23760" cy="102960"/>
              </p14:xfrm>
            </p:contentPart>
          </mc:Choice>
          <mc:Fallback>
            <p:pic>
              <p:nvPicPr>
                <p:cNvPr id="174126" name="Freihand 174125">
                  <a:extLst>
                    <a:ext uri="{FF2B5EF4-FFF2-40B4-BE49-F238E27FC236}">
                      <a16:creationId xmlns:a16="http://schemas.microsoft.com/office/drawing/2014/main" id="{52E0303A-550A-40BA-A6E3-DFE27FC49F4C}"/>
                    </a:ext>
                  </a:extLst>
                </p:cNvPr>
                <p:cNvPicPr/>
                <p:nvPr/>
              </p:nvPicPr>
              <p:blipFill>
                <a:blip r:embed="rId480"/>
                <a:stretch>
                  <a:fillRect/>
                </a:stretch>
              </p:blipFill>
              <p:spPr>
                <a:xfrm>
                  <a:off x="10608397" y="1531771"/>
                  <a:ext cx="32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4127" name="Freihand 174126">
                  <a:extLst>
                    <a:ext uri="{FF2B5EF4-FFF2-40B4-BE49-F238E27FC236}">
                      <a16:creationId xmlns:a16="http://schemas.microsoft.com/office/drawing/2014/main" id="{D1978861-8AC6-4B31-9AFE-F25D00CC820A}"/>
                    </a:ext>
                  </a:extLst>
                </p14:cNvPr>
                <p14:cNvContentPartPr/>
                <p14:nvPr/>
              </p14:nvContentPartPr>
              <p14:xfrm>
                <a:off x="10669957" y="1510171"/>
                <a:ext cx="109080" cy="140040"/>
              </p14:xfrm>
            </p:contentPart>
          </mc:Choice>
          <mc:Fallback>
            <p:pic>
              <p:nvPicPr>
                <p:cNvPr id="174127" name="Freihand 174126">
                  <a:extLst>
                    <a:ext uri="{FF2B5EF4-FFF2-40B4-BE49-F238E27FC236}">
                      <a16:creationId xmlns:a16="http://schemas.microsoft.com/office/drawing/2014/main" id="{D1978861-8AC6-4B31-9AFE-F25D00CC820A}"/>
                    </a:ext>
                  </a:extLst>
                </p:cNvPr>
                <p:cNvPicPr/>
                <p:nvPr/>
              </p:nvPicPr>
              <p:blipFill>
                <a:blip r:embed="rId482"/>
                <a:stretch>
                  <a:fillRect/>
                </a:stretch>
              </p:blipFill>
              <p:spPr>
                <a:xfrm>
                  <a:off x="10665637" y="1505851"/>
                  <a:ext cx="117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4128" name="Freihand 174127">
                  <a:extLst>
                    <a:ext uri="{FF2B5EF4-FFF2-40B4-BE49-F238E27FC236}">
                      <a16:creationId xmlns:a16="http://schemas.microsoft.com/office/drawing/2014/main" id="{1CA2966D-2D42-4CE9-8A31-F08977302887}"/>
                    </a:ext>
                  </a:extLst>
                </p14:cNvPr>
                <p14:cNvContentPartPr/>
                <p14:nvPr/>
              </p14:nvContentPartPr>
              <p14:xfrm>
                <a:off x="10847437" y="1556611"/>
                <a:ext cx="111960" cy="31320"/>
              </p14:xfrm>
            </p:contentPart>
          </mc:Choice>
          <mc:Fallback>
            <p:pic>
              <p:nvPicPr>
                <p:cNvPr id="174128" name="Freihand 174127">
                  <a:extLst>
                    <a:ext uri="{FF2B5EF4-FFF2-40B4-BE49-F238E27FC236}">
                      <a16:creationId xmlns:a16="http://schemas.microsoft.com/office/drawing/2014/main" id="{1CA2966D-2D42-4CE9-8A31-F08977302887}"/>
                    </a:ext>
                  </a:extLst>
                </p:cNvPr>
                <p:cNvPicPr/>
                <p:nvPr/>
              </p:nvPicPr>
              <p:blipFill>
                <a:blip r:embed="rId484"/>
                <a:stretch>
                  <a:fillRect/>
                </a:stretch>
              </p:blipFill>
              <p:spPr>
                <a:xfrm>
                  <a:off x="10843117" y="1552291"/>
                  <a:ext cx="120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4129" name="Freihand 174128">
                  <a:extLst>
                    <a:ext uri="{FF2B5EF4-FFF2-40B4-BE49-F238E27FC236}">
                      <a16:creationId xmlns:a16="http://schemas.microsoft.com/office/drawing/2014/main" id="{55587E9F-EEE9-42A2-8D8B-945E3E791C1A}"/>
                    </a:ext>
                  </a:extLst>
                </p14:cNvPr>
                <p14:cNvContentPartPr/>
                <p14:nvPr/>
              </p14:nvContentPartPr>
              <p14:xfrm>
                <a:off x="11037517" y="1524931"/>
                <a:ext cx="92160" cy="90360"/>
              </p14:xfrm>
            </p:contentPart>
          </mc:Choice>
          <mc:Fallback>
            <p:pic>
              <p:nvPicPr>
                <p:cNvPr id="174129" name="Freihand 174128">
                  <a:extLst>
                    <a:ext uri="{FF2B5EF4-FFF2-40B4-BE49-F238E27FC236}">
                      <a16:creationId xmlns:a16="http://schemas.microsoft.com/office/drawing/2014/main" id="{55587E9F-EEE9-42A2-8D8B-945E3E791C1A}"/>
                    </a:ext>
                  </a:extLst>
                </p:cNvPr>
                <p:cNvPicPr/>
                <p:nvPr/>
              </p:nvPicPr>
              <p:blipFill>
                <a:blip r:embed="rId486"/>
                <a:stretch>
                  <a:fillRect/>
                </a:stretch>
              </p:blipFill>
              <p:spPr>
                <a:xfrm>
                  <a:off x="11033197" y="1520611"/>
                  <a:ext cx="100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4132" name="Freihand 174131">
                  <a:extLst>
                    <a:ext uri="{FF2B5EF4-FFF2-40B4-BE49-F238E27FC236}">
                      <a16:creationId xmlns:a16="http://schemas.microsoft.com/office/drawing/2014/main" id="{43AC7F98-E22D-495D-8B5C-B64E1390CEB9}"/>
                    </a:ext>
                  </a:extLst>
                </p14:cNvPr>
                <p14:cNvContentPartPr/>
                <p14:nvPr/>
              </p14:nvContentPartPr>
              <p14:xfrm>
                <a:off x="11166397" y="1520611"/>
                <a:ext cx="552240" cy="97560"/>
              </p14:xfrm>
            </p:contentPart>
          </mc:Choice>
          <mc:Fallback>
            <p:pic>
              <p:nvPicPr>
                <p:cNvPr id="174132" name="Freihand 174131">
                  <a:extLst>
                    <a:ext uri="{FF2B5EF4-FFF2-40B4-BE49-F238E27FC236}">
                      <a16:creationId xmlns:a16="http://schemas.microsoft.com/office/drawing/2014/main" id="{43AC7F98-E22D-495D-8B5C-B64E1390CEB9}"/>
                    </a:ext>
                  </a:extLst>
                </p:cNvPr>
                <p:cNvPicPr/>
                <p:nvPr/>
              </p:nvPicPr>
              <p:blipFill>
                <a:blip r:embed="rId488"/>
                <a:stretch>
                  <a:fillRect/>
                </a:stretch>
              </p:blipFill>
              <p:spPr>
                <a:xfrm>
                  <a:off x="11162077" y="1516291"/>
                  <a:ext cx="560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4135" name="Freihand 174134">
                  <a:extLst>
                    <a:ext uri="{FF2B5EF4-FFF2-40B4-BE49-F238E27FC236}">
                      <a16:creationId xmlns:a16="http://schemas.microsoft.com/office/drawing/2014/main" id="{5444104B-96D9-4ABF-B17A-B730F5061196}"/>
                    </a:ext>
                  </a:extLst>
                </p14:cNvPr>
                <p14:cNvContentPartPr/>
                <p14:nvPr/>
              </p14:nvContentPartPr>
              <p14:xfrm>
                <a:off x="6267517" y="1485331"/>
                <a:ext cx="487800" cy="28440"/>
              </p14:xfrm>
            </p:contentPart>
          </mc:Choice>
          <mc:Fallback>
            <p:pic>
              <p:nvPicPr>
                <p:cNvPr id="174135" name="Freihand 174134">
                  <a:extLst>
                    <a:ext uri="{FF2B5EF4-FFF2-40B4-BE49-F238E27FC236}">
                      <a16:creationId xmlns:a16="http://schemas.microsoft.com/office/drawing/2014/main" id="{5444104B-96D9-4ABF-B17A-B730F5061196}"/>
                    </a:ext>
                  </a:extLst>
                </p:cNvPr>
                <p:cNvPicPr/>
                <p:nvPr/>
              </p:nvPicPr>
              <p:blipFill>
                <a:blip r:embed="rId490"/>
                <a:stretch>
                  <a:fillRect/>
                </a:stretch>
              </p:blipFill>
              <p:spPr>
                <a:xfrm>
                  <a:off x="6263197" y="1481011"/>
                  <a:ext cx="496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4137" name="Freihand 174136">
                  <a:extLst>
                    <a:ext uri="{FF2B5EF4-FFF2-40B4-BE49-F238E27FC236}">
                      <a16:creationId xmlns:a16="http://schemas.microsoft.com/office/drawing/2014/main" id="{60412ACD-5DCE-4EE6-AFCE-2C17CC46252D}"/>
                    </a:ext>
                  </a:extLst>
                </p14:cNvPr>
                <p14:cNvContentPartPr/>
                <p14:nvPr/>
              </p14:nvContentPartPr>
              <p14:xfrm>
                <a:off x="6377677" y="2429251"/>
                <a:ext cx="150120" cy="145800"/>
              </p14:xfrm>
            </p:contentPart>
          </mc:Choice>
          <mc:Fallback>
            <p:pic>
              <p:nvPicPr>
                <p:cNvPr id="174137" name="Freihand 174136">
                  <a:extLst>
                    <a:ext uri="{FF2B5EF4-FFF2-40B4-BE49-F238E27FC236}">
                      <a16:creationId xmlns:a16="http://schemas.microsoft.com/office/drawing/2014/main" id="{60412ACD-5DCE-4EE6-AFCE-2C17CC46252D}"/>
                    </a:ext>
                  </a:extLst>
                </p:cNvPr>
                <p:cNvPicPr/>
                <p:nvPr/>
              </p:nvPicPr>
              <p:blipFill>
                <a:blip r:embed="rId492"/>
                <a:stretch>
                  <a:fillRect/>
                </a:stretch>
              </p:blipFill>
              <p:spPr>
                <a:xfrm>
                  <a:off x="6373357" y="2424931"/>
                  <a:ext cx="158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4138" name="Freihand 174137">
                  <a:extLst>
                    <a:ext uri="{FF2B5EF4-FFF2-40B4-BE49-F238E27FC236}">
                      <a16:creationId xmlns:a16="http://schemas.microsoft.com/office/drawing/2014/main" id="{299EFE2B-6B67-4A09-BE72-57BB0A27D486}"/>
                    </a:ext>
                  </a:extLst>
                </p14:cNvPr>
                <p14:cNvContentPartPr/>
                <p14:nvPr/>
              </p14:nvContentPartPr>
              <p14:xfrm>
                <a:off x="6567757" y="2393971"/>
                <a:ext cx="113760" cy="148320"/>
              </p14:xfrm>
            </p:contentPart>
          </mc:Choice>
          <mc:Fallback>
            <p:pic>
              <p:nvPicPr>
                <p:cNvPr id="174138" name="Freihand 174137">
                  <a:extLst>
                    <a:ext uri="{FF2B5EF4-FFF2-40B4-BE49-F238E27FC236}">
                      <a16:creationId xmlns:a16="http://schemas.microsoft.com/office/drawing/2014/main" id="{299EFE2B-6B67-4A09-BE72-57BB0A27D486}"/>
                    </a:ext>
                  </a:extLst>
                </p:cNvPr>
                <p:cNvPicPr/>
                <p:nvPr/>
              </p:nvPicPr>
              <p:blipFill>
                <a:blip r:embed="rId494"/>
                <a:stretch>
                  <a:fillRect/>
                </a:stretch>
              </p:blipFill>
              <p:spPr>
                <a:xfrm>
                  <a:off x="6563437" y="2389651"/>
                  <a:ext cx="122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139" name="Freihand 174138">
                  <a:extLst>
                    <a:ext uri="{FF2B5EF4-FFF2-40B4-BE49-F238E27FC236}">
                      <a16:creationId xmlns:a16="http://schemas.microsoft.com/office/drawing/2014/main" id="{F41DED5D-0B52-4B36-B93F-512A9B87A1AB}"/>
                    </a:ext>
                  </a:extLst>
                </p14:cNvPr>
                <p14:cNvContentPartPr/>
                <p14:nvPr/>
              </p14:nvContentPartPr>
              <p14:xfrm>
                <a:off x="6287677" y="2599171"/>
                <a:ext cx="431640" cy="38160"/>
              </p14:xfrm>
            </p:contentPart>
          </mc:Choice>
          <mc:Fallback>
            <p:pic>
              <p:nvPicPr>
                <p:cNvPr id="174139" name="Freihand 174138">
                  <a:extLst>
                    <a:ext uri="{FF2B5EF4-FFF2-40B4-BE49-F238E27FC236}">
                      <a16:creationId xmlns:a16="http://schemas.microsoft.com/office/drawing/2014/main" id="{F41DED5D-0B52-4B36-B93F-512A9B87A1AB}"/>
                    </a:ext>
                  </a:extLst>
                </p:cNvPr>
                <p:cNvPicPr/>
                <p:nvPr/>
              </p:nvPicPr>
              <p:blipFill>
                <a:blip r:embed="rId496"/>
                <a:stretch>
                  <a:fillRect/>
                </a:stretch>
              </p:blipFill>
              <p:spPr>
                <a:xfrm>
                  <a:off x="6283357" y="2594851"/>
                  <a:ext cx="440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4141" name="Freihand 174140">
                  <a:extLst>
                    <a:ext uri="{FF2B5EF4-FFF2-40B4-BE49-F238E27FC236}">
                      <a16:creationId xmlns:a16="http://schemas.microsoft.com/office/drawing/2014/main" id="{BC8AF464-588A-4FD0-B3D9-671FE3577F9B}"/>
                    </a:ext>
                  </a:extLst>
                </p14:cNvPr>
                <p14:cNvContentPartPr/>
                <p14:nvPr/>
              </p14:nvContentPartPr>
              <p14:xfrm>
                <a:off x="6932077" y="2397931"/>
                <a:ext cx="115920" cy="147240"/>
              </p14:xfrm>
            </p:contentPart>
          </mc:Choice>
          <mc:Fallback>
            <p:pic>
              <p:nvPicPr>
                <p:cNvPr id="174141" name="Freihand 174140">
                  <a:extLst>
                    <a:ext uri="{FF2B5EF4-FFF2-40B4-BE49-F238E27FC236}">
                      <a16:creationId xmlns:a16="http://schemas.microsoft.com/office/drawing/2014/main" id="{BC8AF464-588A-4FD0-B3D9-671FE3577F9B}"/>
                    </a:ext>
                  </a:extLst>
                </p:cNvPr>
                <p:cNvPicPr/>
                <p:nvPr/>
              </p:nvPicPr>
              <p:blipFill>
                <a:blip r:embed="rId498"/>
                <a:stretch>
                  <a:fillRect/>
                </a:stretch>
              </p:blipFill>
              <p:spPr>
                <a:xfrm>
                  <a:off x="6927757" y="2393611"/>
                  <a:ext cx="124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4142" name="Freihand 174141">
                  <a:extLst>
                    <a:ext uri="{FF2B5EF4-FFF2-40B4-BE49-F238E27FC236}">
                      <a16:creationId xmlns:a16="http://schemas.microsoft.com/office/drawing/2014/main" id="{274BDF00-872A-4C19-8A38-841E053F80B3}"/>
                    </a:ext>
                  </a:extLst>
                </p14:cNvPr>
                <p14:cNvContentPartPr/>
                <p14:nvPr/>
              </p14:nvContentPartPr>
              <p14:xfrm>
                <a:off x="7098037" y="2375251"/>
                <a:ext cx="51120" cy="155160"/>
              </p14:xfrm>
            </p:contentPart>
          </mc:Choice>
          <mc:Fallback>
            <p:pic>
              <p:nvPicPr>
                <p:cNvPr id="174142" name="Freihand 174141">
                  <a:extLst>
                    <a:ext uri="{FF2B5EF4-FFF2-40B4-BE49-F238E27FC236}">
                      <a16:creationId xmlns:a16="http://schemas.microsoft.com/office/drawing/2014/main" id="{274BDF00-872A-4C19-8A38-841E053F80B3}"/>
                    </a:ext>
                  </a:extLst>
                </p:cNvPr>
                <p:cNvPicPr/>
                <p:nvPr/>
              </p:nvPicPr>
              <p:blipFill>
                <a:blip r:embed="rId500"/>
                <a:stretch>
                  <a:fillRect/>
                </a:stretch>
              </p:blipFill>
              <p:spPr>
                <a:xfrm>
                  <a:off x="7093717" y="2370931"/>
                  <a:ext cx="59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4143" name="Freihand 174142">
                  <a:extLst>
                    <a:ext uri="{FF2B5EF4-FFF2-40B4-BE49-F238E27FC236}">
                      <a16:creationId xmlns:a16="http://schemas.microsoft.com/office/drawing/2014/main" id="{26FB46F8-B871-4302-8C3F-8F4FF670D769}"/>
                    </a:ext>
                  </a:extLst>
                </p14:cNvPr>
                <p14:cNvContentPartPr/>
                <p14:nvPr/>
              </p14:nvContentPartPr>
              <p14:xfrm>
                <a:off x="7180477" y="2445091"/>
                <a:ext cx="102960" cy="69120"/>
              </p14:xfrm>
            </p:contentPart>
          </mc:Choice>
          <mc:Fallback>
            <p:pic>
              <p:nvPicPr>
                <p:cNvPr id="174143" name="Freihand 174142">
                  <a:extLst>
                    <a:ext uri="{FF2B5EF4-FFF2-40B4-BE49-F238E27FC236}">
                      <a16:creationId xmlns:a16="http://schemas.microsoft.com/office/drawing/2014/main" id="{26FB46F8-B871-4302-8C3F-8F4FF670D769}"/>
                    </a:ext>
                  </a:extLst>
                </p:cNvPr>
                <p:cNvPicPr/>
                <p:nvPr/>
              </p:nvPicPr>
              <p:blipFill>
                <a:blip r:embed="rId502"/>
                <a:stretch>
                  <a:fillRect/>
                </a:stretch>
              </p:blipFill>
              <p:spPr>
                <a:xfrm>
                  <a:off x="7176157" y="2440771"/>
                  <a:ext cx="111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4536" name="Freihand 174535">
                  <a:extLst>
                    <a:ext uri="{FF2B5EF4-FFF2-40B4-BE49-F238E27FC236}">
                      <a16:creationId xmlns:a16="http://schemas.microsoft.com/office/drawing/2014/main" id="{2C0FB74E-E3AE-423E-B791-18951663F833}"/>
                    </a:ext>
                  </a:extLst>
                </p14:cNvPr>
                <p14:cNvContentPartPr/>
                <p14:nvPr/>
              </p14:nvContentPartPr>
              <p14:xfrm>
                <a:off x="7245997" y="2446531"/>
                <a:ext cx="45720" cy="129960"/>
              </p14:xfrm>
            </p:contentPart>
          </mc:Choice>
          <mc:Fallback>
            <p:pic>
              <p:nvPicPr>
                <p:cNvPr id="174536" name="Freihand 174535">
                  <a:extLst>
                    <a:ext uri="{FF2B5EF4-FFF2-40B4-BE49-F238E27FC236}">
                      <a16:creationId xmlns:a16="http://schemas.microsoft.com/office/drawing/2014/main" id="{2C0FB74E-E3AE-423E-B791-18951663F833}"/>
                    </a:ext>
                  </a:extLst>
                </p:cNvPr>
                <p:cNvPicPr/>
                <p:nvPr/>
              </p:nvPicPr>
              <p:blipFill>
                <a:blip r:embed="rId504"/>
                <a:stretch>
                  <a:fillRect/>
                </a:stretch>
              </p:blipFill>
              <p:spPr>
                <a:xfrm>
                  <a:off x="7241677" y="2442211"/>
                  <a:ext cx="54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4539" name="Freihand 174538">
                  <a:extLst>
                    <a:ext uri="{FF2B5EF4-FFF2-40B4-BE49-F238E27FC236}">
                      <a16:creationId xmlns:a16="http://schemas.microsoft.com/office/drawing/2014/main" id="{508682DD-7AD1-47E3-ADCC-E1CF1E51707E}"/>
                    </a:ext>
                  </a:extLst>
                </p14:cNvPr>
                <p14:cNvContentPartPr/>
                <p14:nvPr/>
              </p14:nvContentPartPr>
              <p14:xfrm>
                <a:off x="7342117" y="2503051"/>
                <a:ext cx="18360" cy="84960"/>
              </p14:xfrm>
            </p:contentPart>
          </mc:Choice>
          <mc:Fallback>
            <p:pic>
              <p:nvPicPr>
                <p:cNvPr id="174539" name="Freihand 174538">
                  <a:extLst>
                    <a:ext uri="{FF2B5EF4-FFF2-40B4-BE49-F238E27FC236}">
                      <a16:creationId xmlns:a16="http://schemas.microsoft.com/office/drawing/2014/main" id="{508682DD-7AD1-47E3-ADCC-E1CF1E51707E}"/>
                    </a:ext>
                  </a:extLst>
                </p:cNvPr>
                <p:cNvPicPr/>
                <p:nvPr/>
              </p:nvPicPr>
              <p:blipFill>
                <a:blip r:embed="rId506"/>
                <a:stretch>
                  <a:fillRect/>
                </a:stretch>
              </p:blipFill>
              <p:spPr>
                <a:xfrm>
                  <a:off x="7337797" y="2498731"/>
                  <a:ext cx="27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4542" name="Freihand 174541">
                  <a:extLst>
                    <a:ext uri="{FF2B5EF4-FFF2-40B4-BE49-F238E27FC236}">
                      <a16:creationId xmlns:a16="http://schemas.microsoft.com/office/drawing/2014/main" id="{C0F4BD22-2917-4E3C-8B3A-525DB32738B5}"/>
                    </a:ext>
                  </a:extLst>
                </p14:cNvPr>
                <p14:cNvContentPartPr/>
                <p14:nvPr/>
              </p14:nvContentPartPr>
              <p14:xfrm>
                <a:off x="7456597" y="2359411"/>
                <a:ext cx="14760" cy="145800"/>
              </p14:xfrm>
            </p:contentPart>
          </mc:Choice>
          <mc:Fallback>
            <p:pic>
              <p:nvPicPr>
                <p:cNvPr id="174542" name="Freihand 174541">
                  <a:extLst>
                    <a:ext uri="{FF2B5EF4-FFF2-40B4-BE49-F238E27FC236}">
                      <a16:creationId xmlns:a16="http://schemas.microsoft.com/office/drawing/2014/main" id="{C0F4BD22-2917-4E3C-8B3A-525DB32738B5}"/>
                    </a:ext>
                  </a:extLst>
                </p:cNvPr>
                <p:cNvPicPr/>
                <p:nvPr/>
              </p:nvPicPr>
              <p:blipFill>
                <a:blip r:embed="rId508"/>
                <a:stretch>
                  <a:fillRect/>
                </a:stretch>
              </p:blipFill>
              <p:spPr>
                <a:xfrm>
                  <a:off x="7452277" y="2355091"/>
                  <a:ext cx="23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4558" name="Freihand 174557">
                  <a:extLst>
                    <a:ext uri="{FF2B5EF4-FFF2-40B4-BE49-F238E27FC236}">
                      <a16:creationId xmlns:a16="http://schemas.microsoft.com/office/drawing/2014/main" id="{6918053A-267F-47A2-9589-3872F02AC252}"/>
                    </a:ext>
                  </a:extLst>
                </p14:cNvPr>
                <p14:cNvContentPartPr/>
                <p14:nvPr/>
              </p14:nvContentPartPr>
              <p14:xfrm>
                <a:off x="7467757" y="2329891"/>
                <a:ext cx="108360" cy="277560"/>
              </p14:xfrm>
            </p:contentPart>
          </mc:Choice>
          <mc:Fallback>
            <p:pic>
              <p:nvPicPr>
                <p:cNvPr id="174558" name="Freihand 174557">
                  <a:extLst>
                    <a:ext uri="{FF2B5EF4-FFF2-40B4-BE49-F238E27FC236}">
                      <a16:creationId xmlns:a16="http://schemas.microsoft.com/office/drawing/2014/main" id="{6918053A-267F-47A2-9589-3872F02AC252}"/>
                    </a:ext>
                  </a:extLst>
                </p:cNvPr>
                <p:cNvPicPr/>
                <p:nvPr/>
              </p:nvPicPr>
              <p:blipFill>
                <a:blip r:embed="rId510"/>
                <a:stretch>
                  <a:fillRect/>
                </a:stretch>
              </p:blipFill>
              <p:spPr>
                <a:xfrm>
                  <a:off x="7463437" y="2325571"/>
                  <a:ext cx="117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4564" name="Freihand 174563">
                  <a:extLst>
                    <a:ext uri="{FF2B5EF4-FFF2-40B4-BE49-F238E27FC236}">
                      <a16:creationId xmlns:a16="http://schemas.microsoft.com/office/drawing/2014/main" id="{E15634B6-018C-4DBF-AB61-6F06281DF78E}"/>
                    </a:ext>
                  </a:extLst>
                </p14:cNvPr>
                <p14:cNvContentPartPr/>
                <p14:nvPr/>
              </p14:nvContentPartPr>
              <p14:xfrm>
                <a:off x="7694917" y="2460571"/>
                <a:ext cx="194760" cy="12600"/>
              </p14:xfrm>
            </p:contentPart>
          </mc:Choice>
          <mc:Fallback>
            <p:pic>
              <p:nvPicPr>
                <p:cNvPr id="174564" name="Freihand 174563">
                  <a:extLst>
                    <a:ext uri="{FF2B5EF4-FFF2-40B4-BE49-F238E27FC236}">
                      <a16:creationId xmlns:a16="http://schemas.microsoft.com/office/drawing/2014/main" id="{E15634B6-018C-4DBF-AB61-6F06281DF78E}"/>
                    </a:ext>
                  </a:extLst>
                </p:cNvPr>
                <p:cNvPicPr/>
                <p:nvPr/>
              </p:nvPicPr>
              <p:blipFill>
                <a:blip r:embed="rId512"/>
                <a:stretch>
                  <a:fillRect/>
                </a:stretch>
              </p:blipFill>
              <p:spPr>
                <a:xfrm>
                  <a:off x="7690597" y="2456251"/>
                  <a:ext cx="20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579" name="Freihand 174578">
                  <a:extLst>
                    <a:ext uri="{FF2B5EF4-FFF2-40B4-BE49-F238E27FC236}">
                      <a16:creationId xmlns:a16="http://schemas.microsoft.com/office/drawing/2014/main" id="{4FF97C99-CCEE-4298-AB84-7AB30FC61B1B}"/>
                    </a:ext>
                  </a:extLst>
                </p14:cNvPr>
                <p14:cNvContentPartPr/>
                <p14:nvPr/>
              </p14:nvContentPartPr>
              <p14:xfrm>
                <a:off x="7720117" y="2505211"/>
                <a:ext cx="187200" cy="10080"/>
              </p14:xfrm>
            </p:contentPart>
          </mc:Choice>
          <mc:Fallback>
            <p:pic>
              <p:nvPicPr>
                <p:cNvPr id="174579" name="Freihand 174578">
                  <a:extLst>
                    <a:ext uri="{FF2B5EF4-FFF2-40B4-BE49-F238E27FC236}">
                      <a16:creationId xmlns:a16="http://schemas.microsoft.com/office/drawing/2014/main" id="{4FF97C99-CCEE-4298-AB84-7AB30FC61B1B}"/>
                    </a:ext>
                  </a:extLst>
                </p:cNvPr>
                <p:cNvPicPr/>
                <p:nvPr/>
              </p:nvPicPr>
              <p:blipFill>
                <a:blip r:embed="rId514"/>
                <a:stretch>
                  <a:fillRect/>
                </a:stretch>
              </p:blipFill>
              <p:spPr>
                <a:xfrm>
                  <a:off x="7715797" y="2500891"/>
                  <a:ext cx="195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4144" name="Freihand 174143">
                  <a:extLst>
                    <a:ext uri="{FF2B5EF4-FFF2-40B4-BE49-F238E27FC236}">
                      <a16:creationId xmlns:a16="http://schemas.microsoft.com/office/drawing/2014/main" id="{74DDBCC6-7E3F-4C03-B8BD-2C3D391EC5EB}"/>
                    </a:ext>
                  </a:extLst>
                </p14:cNvPr>
                <p14:cNvContentPartPr/>
                <p14:nvPr/>
              </p14:nvContentPartPr>
              <p14:xfrm>
                <a:off x="7998757" y="2286691"/>
                <a:ext cx="146880" cy="138240"/>
              </p14:xfrm>
            </p:contentPart>
          </mc:Choice>
          <mc:Fallback>
            <p:pic>
              <p:nvPicPr>
                <p:cNvPr id="174144" name="Freihand 174143">
                  <a:extLst>
                    <a:ext uri="{FF2B5EF4-FFF2-40B4-BE49-F238E27FC236}">
                      <a16:creationId xmlns:a16="http://schemas.microsoft.com/office/drawing/2014/main" id="{74DDBCC6-7E3F-4C03-B8BD-2C3D391EC5EB}"/>
                    </a:ext>
                  </a:extLst>
                </p:cNvPr>
                <p:cNvPicPr/>
                <p:nvPr/>
              </p:nvPicPr>
              <p:blipFill>
                <a:blip r:embed="rId516"/>
                <a:stretch>
                  <a:fillRect/>
                </a:stretch>
              </p:blipFill>
              <p:spPr>
                <a:xfrm>
                  <a:off x="7994437" y="2282371"/>
                  <a:ext cx="155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4145" name="Freihand 174144">
                  <a:extLst>
                    <a:ext uri="{FF2B5EF4-FFF2-40B4-BE49-F238E27FC236}">
                      <a16:creationId xmlns:a16="http://schemas.microsoft.com/office/drawing/2014/main" id="{056371E9-0780-4A87-93F5-D6D0057E29A0}"/>
                    </a:ext>
                  </a:extLst>
                </p14:cNvPr>
                <p14:cNvContentPartPr/>
                <p14:nvPr/>
              </p14:nvContentPartPr>
              <p14:xfrm>
                <a:off x="7947637" y="2449051"/>
                <a:ext cx="273960" cy="37080"/>
              </p14:xfrm>
            </p:contentPart>
          </mc:Choice>
          <mc:Fallback>
            <p:pic>
              <p:nvPicPr>
                <p:cNvPr id="174145" name="Freihand 174144">
                  <a:extLst>
                    <a:ext uri="{FF2B5EF4-FFF2-40B4-BE49-F238E27FC236}">
                      <a16:creationId xmlns:a16="http://schemas.microsoft.com/office/drawing/2014/main" id="{056371E9-0780-4A87-93F5-D6D0057E29A0}"/>
                    </a:ext>
                  </a:extLst>
                </p:cNvPr>
                <p:cNvPicPr/>
                <p:nvPr/>
              </p:nvPicPr>
              <p:blipFill>
                <a:blip r:embed="rId518"/>
                <a:stretch>
                  <a:fillRect/>
                </a:stretch>
              </p:blipFill>
              <p:spPr>
                <a:xfrm>
                  <a:off x="7943317" y="2444731"/>
                  <a:ext cx="282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4146" name="Freihand 174145">
                  <a:extLst>
                    <a:ext uri="{FF2B5EF4-FFF2-40B4-BE49-F238E27FC236}">
                      <a16:creationId xmlns:a16="http://schemas.microsoft.com/office/drawing/2014/main" id="{1CBD4601-3C28-4C71-BC4A-D328A4EC03F1}"/>
                    </a:ext>
                  </a:extLst>
                </p14:cNvPr>
                <p14:cNvContentPartPr/>
                <p14:nvPr/>
              </p14:nvContentPartPr>
              <p14:xfrm>
                <a:off x="8053477" y="2561371"/>
                <a:ext cx="4320" cy="137520"/>
              </p14:xfrm>
            </p:contentPart>
          </mc:Choice>
          <mc:Fallback>
            <p:pic>
              <p:nvPicPr>
                <p:cNvPr id="174146" name="Freihand 174145">
                  <a:extLst>
                    <a:ext uri="{FF2B5EF4-FFF2-40B4-BE49-F238E27FC236}">
                      <a16:creationId xmlns:a16="http://schemas.microsoft.com/office/drawing/2014/main" id="{1CBD4601-3C28-4C71-BC4A-D328A4EC03F1}"/>
                    </a:ext>
                  </a:extLst>
                </p:cNvPr>
                <p:cNvPicPr/>
                <p:nvPr/>
              </p:nvPicPr>
              <p:blipFill>
                <a:blip r:embed="rId520"/>
                <a:stretch>
                  <a:fillRect/>
                </a:stretch>
              </p:blipFill>
              <p:spPr>
                <a:xfrm>
                  <a:off x="8049157" y="2557051"/>
                  <a:ext cx="12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4147" name="Freihand 174146">
                  <a:extLst>
                    <a:ext uri="{FF2B5EF4-FFF2-40B4-BE49-F238E27FC236}">
                      <a16:creationId xmlns:a16="http://schemas.microsoft.com/office/drawing/2014/main" id="{3531A789-A515-46FA-9C03-D2FC5CE10424}"/>
                    </a:ext>
                  </a:extLst>
                </p14:cNvPr>
                <p14:cNvContentPartPr/>
                <p14:nvPr/>
              </p14:nvContentPartPr>
              <p14:xfrm>
                <a:off x="7959877" y="2535091"/>
                <a:ext cx="202320" cy="61200"/>
              </p14:xfrm>
            </p:contentPart>
          </mc:Choice>
          <mc:Fallback>
            <p:pic>
              <p:nvPicPr>
                <p:cNvPr id="174147" name="Freihand 174146">
                  <a:extLst>
                    <a:ext uri="{FF2B5EF4-FFF2-40B4-BE49-F238E27FC236}">
                      <a16:creationId xmlns:a16="http://schemas.microsoft.com/office/drawing/2014/main" id="{3531A789-A515-46FA-9C03-D2FC5CE10424}"/>
                    </a:ext>
                  </a:extLst>
                </p:cNvPr>
                <p:cNvPicPr/>
                <p:nvPr/>
              </p:nvPicPr>
              <p:blipFill>
                <a:blip r:embed="rId522"/>
                <a:stretch>
                  <a:fillRect/>
                </a:stretch>
              </p:blipFill>
              <p:spPr>
                <a:xfrm>
                  <a:off x="7955557" y="2530771"/>
                  <a:ext cx="210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4152" name="Freihand 174151">
                  <a:extLst>
                    <a:ext uri="{FF2B5EF4-FFF2-40B4-BE49-F238E27FC236}">
                      <a16:creationId xmlns:a16="http://schemas.microsoft.com/office/drawing/2014/main" id="{21C9569F-81F0-4E46-8A3F-4DFEFA148A0F}"/>
                    </a:ext>
                  </a:extLst>
                </p14:cNvPr>
                <p14:cNvContentPartPr/>
                <p14:nvPr/>
              </p14:nvContentPartPr>
              <p14:xfrm>
                <a:off x="8425357" y="2519971"/>
                <a:ext cx="166320" cy="11880"/>
              </p14:xfrm>
            </p:contentPart>
          </mc:Choice>
          <mc:Fallback>
            <p:pic>
              <p:nvPicPr>
                <p:cNvPr id="174152" name="Freihand 174151">
                  <a:extLst>
                    <a:ext uri="{FF2B5EF4-FFF2-40B4-BE49-F238E27FC236}">
                      <a16:creationId xmlns:a16="http://schemas.microsoft.com/office/drawing/2014/main" id="{21C9569F-81F0-4E46-8A3F-4DFEFA148A0F}"/>
                    </a:ext>
                  </a:extLst>
                </p:cNvPr>
                <p:cNvPicPr/>
                <p:nvPr/>
              </p:nvPicPr>
              <p:blipFill>
                <a:blip r:embed="rId524"/>
                <a:stretch>
                  <a:fillRect/>
                </a:stretch>
              </p:blipFill>
              <p:spPr>
                <a:xfrm>
                  <a:off x="8421037" y="2515651"/>
                  <a:ext cx="174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4153" name="Freihand 174152">
                  <a:extLst>
                    <a:ext uri="{FF2B5EF4-FFF2-40B4-BE49-F238E27FC236}">
                      <a16:creationId xmlns:a16="http://schemas.microsoft.com/office/drawing/2014/main" id="{327BCFFD-8F58-452B-BDD2-D149A26D4CA2}"/>
                    </a:ext>
                  </a:extLst>
                </p14:cNvPr>
                <p14:cNvContentPartPr/>
                <p14:nvPr/>
              </p14:nvContentPartPr>
              <p14:xfrm>
                <a:off x="8426797" y="2570371"/>
                <a:ext cx="160560" cy="22320"/>
              </p14:xfrm>
            </p:contentPart>
          </mc:Choice>
          <mc:Fallback>
            <p:pic>
              <p:nvPicPr>
                <p:cNvPr id="174153" name="Freihand 174152">
                  <a:extLst>
                    <a:ext uri="{FF2B5EF4-FFF2-40B4-BE49-F238E27FC236}">
                      <a16:creationId xmlns:a16="http://schemas.microsoft.com/office/drawing/2014/main" id="{327BCFFD-8F58-452B-BDD2-D149A26D4CA2}"/>
                    </a:ext>
                  </a:extLst>
                </p:cNvPr>
                <p:cNvPicPr/>
                <p:nvPr/>
              </p:nvPicPr>
              <p:blipFill>
                <a:blip r:embed="rId526"/>
                <a:stretch>
                  <a:fillRect/>
                </a:stretch>
              </p:blipFill>
              <p:spPr>
                <a:xfrm>
                  <a:off x="8422477" y="2566051"/>
                  <a:ext cx="169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4154" name="Freihand 174153">
                  <a:extLst>
                    <a:ext uri="{FF2B5EF4-FFF2-40B4-BE49-F238E27FC236}">
                      <a16:creationId xmlns:a16="http://schemas.microsoft.com/office/drawing/2014/main" id="{B27094EE-81B4-42BB-9D85-98378735FEB4}"/>
                    </a:ext>
                  </a:extLst>
                </p14:cNvPr>
                <p14:cNvContentPartPr/>
                <p14:nvPr/>
              </p14:nvContentPartPr>
              <p14:xfrm>
                <a:off x="8616157" y="2483611"/>
                <a:ext cx="103680" cy="119520"/>
              </p14:xfrm>
            </p:contentPart>
          </mc:Choice>
          <mc:Fallback>
            <p:pic>
              <p:nvPicPr>
                <p:cNvPr id="174154" name="Freihand 174153">
                  <a:extLst>
                    <a:ext uri="{FF2B5EF4-FFF2-40B4-BE49-F238E27FC236}">
                      <a16:creationId xmlns:a16="http://schemas.microsoft.com/office/drawing/2014/main" id="{B27094EE-81B4-42BB-9D85-98378735FEB4}"/>
                    </a:ext>
                  </a:extLst>
                </p:cNvPr>
                <p:cNvPicPr/>
                <p:nvPr/>
              </p:nvPicPr>
              <p:blipFill>
                <a:blip r:embed="rId528"/>
                <a:stretch>
                  <a:fillRect/>
                </a:stretch>
              </p:blipFill>
              <p:spPr>
                <a:xfrm>
                  <a:off x="8611837" y="2479291"/>
                  <a:ext cx="112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4156" name="Freihand 174155">
                  <a:extLst>
                    <a:ext uri="{FF2B5EF4-FFF2-40B4-BE49-F238E27FC236}">
                      <a16:creationId xmlns:a16="http://schemas.microsoft.com/office/drawing/2014/main" id="{29560ADB-B79D-46CE-AEE6-F9073B4AD548}"/>
                    </a:ext>
                  </a:extLst>
                </p14:cNvPr>
                <p14:cNvContentPartPr/>
                <p14:nvPr/>
              </p14:nvContentPartPr>
              <p14:xfrm>
                <a:off x="8986237" y="2456251"/>
                <a:ext cx="187920" cy="102960"/>
              </p14:xfrm>
            </p:contentPart>
          </mc:Choice>
          <mc:Fallback>
            <p:pic>
              <p:nvPicPr>
                <p:cNvPr id="174156" name="Freihand 174155">
                  <a:extLst>
                    <a:ext uri="{FF2B5EF4-FFF2-40B4-BE49-F238E27FC236}">
                      <a16:creationId xmlns:a16="http://schemas.microsoft.com/office/drawing/2014/main" id="{29560ADB-B79D-46CE-AEE6-F9073B4AD548}"/>
                    </a:ext>
                  </a:extLst>
                </p:cNvPr>
                <p:cNvPicPr/>
                <p:nvPr/>
              </p:nvPicPr>
              <p:blipFill>
                <a:blip r:embed="rId530"/>
                <a:stretch>
                  <a:fillRect/>
                </a:stretch>
              </p:blipFill>
              <p:spPr>
                <a:xfrm>
                  <a:off x="8981917" y="2451931"/>
                  <a:ext cx="196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4158" name="Freihand 174157">
                  <a:extLst>
                    <a:ext uri="{FF2B5EF4-FFF2-40B4-BE49-F238E27FC236}">
                      <a16:creationId xmlns:a16="http://schemas.microsoft.com/office/drawing/2014/main" id="{9695069A-B193-455A-BA1D-F25EB644A846}"/>
                    </a:ext>
                  </a:extLst>
                </p14:cNvPr>
                <p14:cNvContentPartPr/>
                <p14:nvPr/>
              </p14:nvContentPartPr>
              <p14:xfrm>
                <a:off x="9216997" y="2464531"/>
                <a:ext cx="91800" cy="137880"/>
              </p14:xfrm>
            </p:contentPart>
          </mc:Choice>
          <mc:Fallback>
            <p:pic>
              <p:nvPicPr>
                <p:cNvPr id="174158" name="Freihand 174157">
                  <a:extLst>
                    <a:ext uri="{FF2B5EF4-FFF2-40B4-BE49-F238E27FC236}">
                      <a16:creationId xmlns:a16="http://schemas.microsoft.com/office/drawing/2014/main" id="{9695069A-B193-455A-BA1D-F25EB644A846}"/>
                    </a:ext>
                  </a:extLst>
                </p:cNvPr>
                <p:cNvPicPr/>
                <p:nvPr/>
              </p:nvPicPr>
              <p:blipFill>
                <a:blip r:embed="rId532"/>
                <a:stretch>
                  <a:fillRect/>
                </a:stretch>
              </p:blipFill>
              <p:spPr>
                <a:xfrm>
                  <a:off x="9212677" y="2460211"/>
                  <a:ext cx="100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159" name="Freihand 174158">
                  <a:extLst>
                    <a:ext uri="{FF2B5EF4-FFF2-40B4-BE49-F238E27FC236}">
                      <a16:creationId xmlns:a16="http://schemas.microsoft.com/office/drawing/2014/main" id="{FABA489D-1C67-4EC8-A08B-7999E82A4CEF}"/>
                    </a:ext>
                  </a:extLst>
                </p14:cNvPr>
                <p14:cNvContentPartPr/>
                <p14:nvPr/>
              </p14:nvContentPartPr>
              <p14:xfrm>
                <a:off x="9380797" y="2488291"/>
                <a:ext cx="115920" cy="17280"/>
              </p14:xfrm>
            </p:contentPart>
          </mc:Choice>
          <mc:Fallback>
            <p:pic>
              <p:nvPicPr>
                <p:cNvPr id="174159" name="Freihand 174158">
                  <a:extLst>
                    <a:ext uri="{FF2B5EF4-FFF2-40B4-BE49-F238E27FC236}">
                      <a16:creationId xmlns:a16="http://schemas.microsoft.com/office/drawing/2014/main" id="{FABA489D-1C67-4EC8-A08B-7999E82A4CEF}"/>
                    </a:ext>
                  </a:extLst>
                </p:cNvPr>
                <p:cNvPicPr/>
                <p:nvPr/>
              </p:nvPicPr>
              <p:blipFill>
                <a:blip r:embed="rId534"/>
                <a:stretch>
                  <a:fillRect/>
                </a:stretch>
              </p:blipFill>
              <p:spPr>
                <a:xfrm>
                  <a:off x="9376477" y="2483971"/>
                  <a:ext cx="124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4161" name="Freihand 174160">
                  <a:extLst>
                    <a:ext uri="{FF2B5EF4-FFF2-40B4-BE49-F238E27FC236}">
                      <a16:creationId xmlns:a16="http://schemas.microsoft.com/office/drawing/2014/main" id="{B67CD8E1-58C6-4A6F-AE71-F253B4122DD2}"/>
                    </a:ext>
                  </a:extLst>
                </p14:cNvPr>
                <p14:cNvContentPartPr/>
                <p14:nvPr/>
              </p14:nvContentPartPr>
              <p14:xfrm>
                <a:off x="9573757" y="2417731"/>
                <a:ext cx="155160" cy="119880"/>
              </p14:xfrm>
            </p:contentPart>
          </mc:Choice>
          <mc:Fallback>
            <p:pic>
              <p:nvPicPr>
                <p:cNvPr id="174161" name="Freihand 174160">
                  <a:extLst>
                    <a:ext uri="{FF2B5EF4-FFF2-40B4-BE49-F238E27FC236}">
                      <a16:creationId xmlns:a16="http://schemas.microsoft.com/office/drawing/2014/main" id="{B67CD8E1-58C6-4A6F-AE71-F253B4122DD2}"/>
                    </a:ext>
                  </a:extLst>
                </p:cNvPr>
                <p:cNvPicPr/>
                <p:nvPr/>
              </p:nvPicPr>
              <p:blipFill>
                <a:blip r:embed="rId536"/>
                <a:stretch>
                  <a:fillRect/>
                </a:stretch>
              </p:blipFill>
              <p:spPr>
                <a:xfrm>
                  <a:off x="9569437" y="2413411"/>
                  <a:ext cx="163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4162" name="Freihand 174161">
                  <a:extLst>
                    <a:ext uri="{FF2B5EF4-FFF2-40B4-BE49-F238E27FC236}">
                      <a16:creationId xmlns:a16="http://schemas.microsoft.com/office/drawing/2014/main" id="{152C7A7B-729C-4678-A6A1-D0C1A30F4781}"/>
                    </a:ext>
                  </a:extLst>
                </p14:cNvPr>
                <p14:cNvContentPartPr/>
                <p14:nvPr/>
              </p14:nvContentPartPr>
              <p14:xfrm>
                <a:off x="9751237" y="2431411"/>
                <a:ext cx="96120" cy="63360"/>
              </p14:xfrm>
            </p:contentPart>
          </mc:Choice>
          <mc:Fallback>
            <p:pic>
              <p:nvPicPr>
                <p:cNvPr id="174162" name="Freihand 174161">
                  <a:extLst>
                    <a:ext uri="{FF2B5EF4-FFF2-40B4-BE49-F238E27FC236}">
                      <a16:creationId xmlns:a16="http://schemas.microsoft.com/office/drawing/2014/main" id="{152C7A7B-729C-4678-A6A1-D0C1A30F4781}"/>
                    </a:ext>
                  </a:extLst>
                </p:cNvPr>
                <p:cNvPicPr/>
                <p:nvPr/>
              </p:nvPicPr>
              <p:blipFill>
                <a:blip r:embed="rId538"/>
                <a:stretch>
                  <a:fillRect/>
                </a:stretch>
              </p:blipFill>
              <p:spPr>
                <a:xfrm>
                  <a:off x="9746917" y="2427091"/>
                  <a:ext cx="104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4163" name="Freihand 174162">
                  <a:extLst>
                    <a:ext uri="{FF2B5EF4-FFF2-40B4-BE49-F238E27FC236}">
                      <a16:creationId xmlns:a16="http://schemas.microsoft.com/office/drawing/2014/main" id="{5D06A674-A716-46EE-9C1F-FD3237B58AB2}"/>
                    </a:ext>
                  </a:extLst>
                </p14:cNvPr>
                <p14:cNvContentPartPr/>
                <p14:nvPr/>
              </p14:nvContentPartPr>
              <p14:xfrm>
                <a:off x="9892717" y="2412331"/>
                <a:ext cx="118800" cy="88920"/>
              </p14:xfrm>
            </p:contentPart>
          </mc:Choice>
          <mc:Fallback>
            <p:pic>
              <p:nvPicPr>
                <p:cNvPr id="174163" name="Freihand 174162">
                  <a:extLst>
                    <a:ext uri="{FF2B5EF4-FFF2-40B4-BE49-F238E27FC236}">
                      <a16:creationId xmlns:a16="http://schemas.microsoft.com/office/drawing/2014/main" id="{5D06A674-A716-46EE-9C1F-FD3237B58AB2}"/>
                    </a:ext>
                  </a:extLst>
                </p:cNvPr>
                <p:cNvPicPr/>
                <p:nvPr/>
              </p:nvPicPr>
              <p:blipFill>
                <a:blip r:embed="rId540"/>
                <a:stretch>
                  <a:fillRect/>
                </a:stretch>
              </p:blipFill>
              <p:spPr>
                <a:xfrm>
                  <a:off x="9888397" y="2408011"/>
                  <a:ext cx="127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4164" name="Freihand 174163">
                  <a:extLst>
                    <a:ext uri="{FF2B5EF4-FFF2-40B4-BE49-F238E27FC236}">
                      <a16:creationId xmlns:a16="http://schemas.microsoft.com/office/drawing/2014/main" id="{9A8CB684-F70E-457E-9E2A-1C97B582524F}"/>
                    </a:ext>
                  </a:extLst>
                </p14:cNvPr>
                <p14:cNvContentPartPr/>
                <p14:nvPr/>
              </p14:nvContentPartPr>
              <p14:xfrm>
                <a:off x="10038157" y="2351131"/>
                <a:ext cx="27720" cy="159840"/>
              </p14:xfrm>
            </p:contentPart>
          </mc:Choice>
          <mc:Fallback>
            <p:pic>
              <p:nvPicPr>
                <p:cNvPr id="174164" name="Freihand 174163">
                  <a:extLst>
                    <a:ext uri="{FF2B5EF4-FFF2-40B4-BE49-F238E27FC236}">
                      <a16:creationId xmlns:a16="http://schemas.microsoft.com/office/drawing/2014/main" id="{9A8CB684-F70E-457E-9E2A-1C97B582524F}"/>
                    </a:ext>
                  </a:extLst>
                </p:cNvPr>
                <p:cNvPicPr/>
                <p:nvPr/>
              </p:nvPicPr>
              <p:blipFill>
                <a:blip r:embed="rId542"/>
                <a:stretch>
                  <a:fillRect/>
                </a:stretch>
              </p:blipFill>
              <p:spPr>
                <a:xfrm>
                  <a:off x="10033837" y="2346811"/>
                  <a:ext cx="36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4165" name="Freihand 174164">
                  <a:extLst>
                    <a:ext uri="{FF2B5EF4-FFF2-40B4-BE49-F238E27FC236}">
                      <a16:creationId xmlns:a16="http://schemas.microsoft.com/office/drawing/2014/main" id="{9F69C77B-DC45-473B-9A38-1326847F893B}"/>
                    </a:ext>
                  </a:extLst>
                </p14:cNvPr>
                <p14:cNvContentPartPr/>
                <p14:nvPr/>
              </p14:nvContentPartPr>
              <p14:xfrm>
                <a:off x="10202317" y="2429611"/>
                <a:ext cx="173520" cy="7200"/>
              </p14:xfrm>
            </p:contentPart>
          </mc:Choice>
          <mc:Fallback>
            <p:pic>
              <p:nvPicPr>
                <p:cNvPr id="174165" name="Freihand 174164">
                  <a:extLst>
                    <a:ext uri="{FF2B5EF4-FFF2-40B4-BE49-F238E27FC236}">
                      <a16:creationId xmlns:a16="http://schemas.microsoft.com/office/drawing/2014/main" id="{9F69C77B-DC45-473B-9A38-1326847F893B}"/>
                    </a:ext>
                  </a:extLst>
                </p:cNvPr>
                <p:cNvPicPr/>
                <p:nvPr/>
              </p:nvPicPr>
              <p:blipFill>
                <a:blip r:embed="rId544"/>
                <a:stretch>
                  <a:fillRect/>
                </a:stretch>
              </p:blipFill>
              <p:spPr>
                <a:xfrm>
                  <a:off x="10197997" y="2425291"/>
                  <a:ext cx="182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4166" name="Freihand 174165">
                  <a:extLst>
                    <a:ext uri="{FF2B5EF4-FFF2-40B4-BE49-F238E27FC236}">
                      <a16:creationId xmlns:a16="http://schemas.microsoft.com/office/drawing/2014/main" id="{F0C62284-F84E-49DC-A606-E5F67578D5AB}"/>
                    </a:ext>
                  </a:extLst>
                </p14:cNvPr>
                <p14:cNvContentPartPr/>
                <p14:nvPr/>
              </p14:nvContentPartPr>
              <p14:xfrm>
                <a:off x="10226797" y="2469211"/>
                <a:ext cx="176760" cy="14760"/>
              </p14:xfrm>
            </p:contentPart>
          </mc:Choice>
          <mc:Fallback>
            <p:pic>
              <p:nvPicPr>
                <p:cNvPr id="174166" name="Freihand 174165">
                  <a:extLst>
                    <a:ext uri="{FF2B5EF4-FFF2-40B4-BE49-F238E27FC236}">
                      <a16:creationId xmlns:a16="http://schemas.microsoft.com/office/drawing/2014/main" id="{F0C62284-F84E-49DC-A606-E5F67578D5AB}"/>
                    </a:ext>
                  </a:extLst>
                </p:cNvPr>
                <p:cNvPicPr/>
                <p:nvPr/>
              </p:nvPicPr>
              <p:blipFill>
                <a:blip r:embed="rId546"/>
                <a:stretch>
                  <a:fillRect/>
                </a:stretch>
              </p:blipFill>
              <p:spPr>
                <a:xfrm>
                  <a:off x="10222477" y="2464891"/>
                  <a:ext cx="185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4167" name="Freihand 174166">
                  <a:extLst>
                    <a:ext uri="{FF2B5EF4-FFF2-40B4-BE49-F238E27FC236}">
                      <a16:creationId xmlns:a16="http://schemas.microsoft.com/office/drawing/2014/main" id="{CF242DDF-6560-4385-9DC0-C1281CD13254}"/>
                    </a:ext>
                  </a:extLst>
                </p14:cNvPr>
                <p14:cNvContentPartPr/>
                <p14:nvPr/>
              </p14:nvContentPartPr>
              <p14:xfrm>
                <a:off x="10527037" y="2360491"/>
                <a:ext cx="129600" cy="138960"/>
              </p14:xfrm>
            </p:contentPart>
          </mc:Choice>
          <mc:Fallback>
            <p:pic>
              <p:nvPicPr>
                <p:cNvPr id="174167" name="Freihand 174166">
                  <a:extLst>
                    <a:ext uri="{FF2B5EF4-FFF2-40B4-BE49-F238E27FC236}">
                      <a16:creationId xmlns:a16="http://schemas.microsoft.com/office/drawing/2014/main" id="{CF242DDF-6560-4385-9DC0-C1281CD13254}"/>
                    </a:ext>
                  </a:extLst>
                </p:cNvPr>
                <p:cNvPicPr/>
                <p:nvPr/>
              </p:nvPicPr>
              <p:blipFill>
                <a:blip r:embed="rId548"/>
                <a:stretch>
                  <a:fillRect/>
                </a:stretch>
              </p:blipFill>
              <p:spPr>
                <a:xfrm>
                  <a:off x="10522717" y="2356171"/>
                  <a:ext cx="138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4168" name="Freihand 174167">
                  <a:extLst>
                    <a:ext uri="{FF2B5EF4-FFF2-40B4-BE49-F238E27FC236}">
                      <a16:creationId xmlns:a16="http://schemas.microsoft.com/office/drawing/2014/main" id="{380A35D1-C006-48A8-A084-6BBB74FD7335}"/>
                    </a:ext>
                  </a:extLst>
                </p14:cNvPr>
                <p14:cNvContentPartPr/>
                <p14:nvPr/>
              </p14:nvContentPartPr>
              <p14:xfrm>
                <a:off x="10555117" y="2343931"/>
                <a:ext cx="313200" cy="111960"/>
              </p14:xfrm>
            </p:contentPart>
          </mc:Choice>
          <mc:Fallback>
            <p:pic>
              <p:nvPicPr>
                <p:cNvPr id="174168" name="Freihand 174167">
                  <a:extLst>
                    <a:ext uri="{FF2B5EF4-FFF2-40B4-BE49-F238E27FC236}">
                      <a16:creationId xmlns:a16="http://schemas.microsoft.com/office/drawing/2014/main" id="{380A35D1-C006-48A8-A084-6BBB74FD7335}"/>
                    </a:ext>
                  </a:extLst>
                </p:cNvPr>
                <p:cNvPicPr/>
                <p:nvPr/>
              </p:nvPicPr>
              <p:blipFill>
                <a:blip r:embed="rId550"/>
                <a:stretch>
                  <a:fillRect/>
                </a:stretch>
              </p:blipFill>
              <p:spPr>
                <a:xfrm>
                  <a:off x="10550797" y="2339611"/>
                  <a:ext cx="321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4170" name="Freihand 174169">
                  <a:extLst>
                    <a:ext uri="{FF2B5EF4-FFF2-40B4-BE49-F238E27FC236}">
                      <a16:creationId xmlns:a16="http://schemas.microsoft.com/office/drawing/2014/main" id="{ED559CED-DDC7-4361-A45D-7956019B78CE}"/>
                    </a:ext>
                  </a:extLst>
                </p14:cNvPr>
                <p14:cNvContentPartPr/>
                <p14:nvPr/>
              </p14:nvContentPartPr>
              <p14:xfrm>
                <a:off x="9453517" y="2684491"/>
                <a:ext cx="142200" cy="115920"/>
              </p14:xfrm>
            </p:contentPart>
          </mc:Choice>
          <mc:Fallback>
            <p:pic>
              <p:nvPicPr>
                <p:cNvPr id="174170" name="Freihand 174169">
                  <a:extLst>
                    <a:ext uri="{FF2B5EF4-FFF2-40B4-BE49-F238E27FC236}">
                      <a16:creationId xmlns:a16="http://schemas.microsoft.com/office/drawing/2014/main" id="{ED559CED-DDC7-4361-A45D-7956019B78CE}"/>
                    </a:ext>
                  </a:extLst>
                </p:cNvPr>
                <p:cNvPicPr/>
                <p:nvPr/>
              </p:nvPicPr>
              <p:blipFill>
                <a:blip r:embed="rId552"/>
                <a:stretch>
                  <a:fillRect/>
                </a:stretch>
              </p:blipFill>
              <p:spPr>
                <a:xfrm>
                  <a:off x="9449197" y="2680171"/>
                  <a:ext cx="150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4171" name="Freihand 174170">
                  <a:extLst>
                    <a:ext uri="{FF2B5EF4-FFF2-40B4-BE49-F238E27FC236}">
                      <a16:creationId xmlns:a16="http://schemas.microsoft.com/office/drawing/2014/main" id="{0FE6638E-EB17-48A5-84FF-26EAC647FDA9}"/>
                    </a:ext>
                  </a:extLst>
                </p14:cNvPr>
                <p14:cNvContentPartPr/>
                <p14:nvPr/>
              </p14:nvContentPartPr>
              <p14:xfrm>
                <a:off x="9639277" y="2715811"/>
                <a:ext cx="72360" cy="42120"/>
              </p14:xfrm>
            </p:contentPart>
          </mc:Choice>
          <mc:Fallback>
            <p:pic>
              <p:nvPicPr>
                <p:cNvPr id="174171" name="Freihand 174170">
                  <a:extLst>
                    <a:ext uri="{FF2B5EF4-FFF2-40B4-BE49-F238E27FC236}">
                      <a16:creationId xmlns:a16="http://schemas.microsoft.com/office/drawing/2014/main" id="{0FE6638E-EB17-48A5-84FF-26EAC647FDA9}"/>
                    </a:ext>
                  </a:extLst>
                </p:cNvPr>
                <p:cNvPicPr/>
                <p:nvPr/>
              </p:nvPicPr>
              <p:blipFill>
                <a:blip r:embed="rId554"/>
                <a:stretch>
                  <a:fillRect/>
                </a:stretch>
              </p:blipFill>
              <p:spPr>
                <a:xfrm>
                  <a:off x="9634957" y="2711491"/>
                  <a:ext cx="81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4172" name="Freihand 174171">
                  <a:extLst>
                    <a:ext uri="{FF2B5EF4-FFF2-40B4-BE49-F238E27FC236}">
                      <a16:creationId xmlns:a16="http://schemas.microsoft.com/office/drawing/2014/main" id="{B41F5B6F-C8EB-489D-AD22-961D11A1EF1A}"/>
                    </a:ext>
                  </a:extLst>
                </p14:cNvPr>
                <p14:cNvContentPartPr/>
                <p14:nvPr/>
              </p14:nvContentPartPr>
              <p14:xfrm>
                <a:off x="9676357" y="2725531"/>
                <a:ext cx="37440" cy="141480"/>
              </p14:xfrm>
            </p:contentPart>
          </mc:Choice>
          <mc:Fallback>
            <p:pic>
              <p:nvPicPr>
                <p:cNvPr id="174172" name="Freihand 174171">
                  <a:extLst>
                    <a:ext uri="{FF2B5EF4-FFF2-40B4-BE49-F238E27FC236}">
                      <a16:creationId xmlns:a16="http://schemas.microsoft.com/office/drawing/2014/main" id="{B41F5B6F-C8EB-489D-AD22-961D11A1EF1A}"/>
                    </a:ext>
                  </a:extLst>
                </p:cNvPr>
                <p:cNvPicPr/>
                <p:nvPr/>
              </p:nvPicPr>
              <p:blipFill>
                <a:blip r:embed="rId556"/>
                <a:stretch>
                  <a:fillRect/>
                </a:stretch>
              </p:blipFill>
              <p:spPr>
                <a:xfrm>
                  <a:off x="9672037" y="2721211"/>
                  <a:ext cx="46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4187" name="Freihand 174186">
                  <a:extLst>
                    <a:ext uri="{FF2B5EF4-FFF2-40B4-BE49-F238E27FC236}">
                      <a16:creationId xmlns:a16="http://schemas.microsoft.com/office/drawing/2014/main" id="{18B3902C-EE54-404D-A67F-012A5F1FAB8F}"/>
                    </a:ext>
                  </a:extLst>
                </p14:cNvPr>
                <p14:cNvContentPartPr/>
                <p14:nvPr/>
              </p14:nvContentPartPr>
              <p14:xfrm>
                <a:off x="11302477" y="2518891"/>
                <a:ext cx="360" cy="360"/>
              </p14:xfrm>
            </p:contentPart>
          </mc:Choice>
          <mc:Fallback>
            <p:pic>
              <p:nvPicPr>
                <p:cNvPr id="174187" name="Freihand 174186">
                  <a:extLst>
                    <a:ext uri="{FF2B5EF4-FFF2-40B4-BE49-F238E27FC236}">
                      <a16:creationId xmlns:a16="http://schemas.microsoft.com/office/drawing/2014/main" id="{18B3902C-EE54-404D-A67F-012A5F1FAB8F}"/>
                    </a:ext>
                  </a:extLst>
                </p:cNvPr>
                <p:cNvPicPr/>
                <p:nvPr/>
              </p:nvPicPr>
              <p:blipFill>
                <a:blip r:embed="rId5"/>
                <a:stretch>
                  <a:fillRect/>
                </a:stretch>
              </p:blipFill>
              <p:spPr>
                <a:xfrm>
                  <a:off x="11298157" y="2514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4190" name="Freihand 174189">
                  <a:extLst>
                    <a:ext uri="{FF2B5EF4-FFF2-40B4-BE49-F238E27FC236}">
                      <a16:creationId xmlns:a16="http://schemas.microsoft.com/office/drawing/2014/main" id="{DCC1BD10-202C-4C08-8D07-0ADC4ABA5D2B}"/>
                    </a:ext>
                  </a:extLst>
                </p14:cNvPr>
                <p14:cNvContentPartPr/>
                <p14:nvPr/>
              </p14:nvContentPartPr>
              <p14:xfrm>
                <a:off x="9610837" y="3070411"/>
                <a:ext cx="100800" cy="39960"/>
              </p14:xfrm>
            </p:contentPart>
          </mc:Choice>
          <mc:Fallback>
            <p:pic>
              <p:nvPicPr>
                <p:cNvPr id="174190" name="Freihand 174189">
                  <a:extLst>
                    <a:ext uri="{FF2B5EF4-FFF2-40B4-BE49-F238E27FC236}">
                      <a16:creationId xmlns:a16="http://schemas.microsoft.com/office/drawing/2014/main" id="{DCC1BD10-202C-4C08-8D07-0ADC4ABA5D2B}"/>
                    </a:ext>
                  </a:extLst>
                </p:cNvPr>
                <p:cNvPicPr/>
                <p:nvPr/>
              </p:nvPicPr>
              <p:blipFill>
                <a:blip r:embed="rId559"/>
                <a:stretch>
                  <a:fillRect/>
                </a:stretch>
              </p:blipFill>
              <p:spPr>
                <a:xfrm>
                  <a:off x="9606517" y="3066091"/>
                  <a:ext cx="109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74191" name="Freihand 174190">
                  <a:extLst>
                    <a:ext uri="{FF2B5EF4-FFF2-40B4-BE49-F238E27FC236}">
                      <a16:creationId xmlns:a16="http://schemas.microsoft.com/office/drawing/2014/main" id="{586B5094-B389-47AA-97B1-3C030158D876}"/>
                    </a:ext>
                  </a:extLst>
                </p14:cNvPr>
                <p14:cNvContentPartPr/>
                <p14:nvPr/>
              </p14:nvContentPartPr>
              <p14:xfrm>
                <a:off x="9661957" y="3084451"/>
                <a:ext cx="37440" cy="121320"/>
              </p14:xfrm>
            </p:contentPart>
          </mc:Choice>
          <mc:Fallback>
            <p:pic>
              <p:nvPicPr>
                <p:cNvPr id="174191" name="Freihand 174190">
                  <a:extLst>
                    <a:ext uri="{FF2B5EF4-FFF2-40B4-BE49-F238E27FC236}">
                      <a16:creationId xmlns:a16="http://schemas.microsoft.com/office/drawing/2014/main" id="{586B5094-B389-47AA-97B1-3C030158D876}"/>
                    </a:ext>
                  </a:extLst>
                </p:cNvPr>
                <p:cNvPicPr/>
                <p:nvPr/>
              </p:nvPicPr>
              <p:blipFill>
                <a:blip r:embed="rId561"/>
                <a:stretch>
                  <a:fillRect/>
                </a:stretch>
              </p:blipFill>
              <p:spPr>
                <a:xfrm>
                  <a:off x="9657637" y="3080131"/>
                  <a:ext cx="46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4173" name="Freihand 174172">
                  <a:extLst>
                    <a:ext uri="{FF2B5EF4-FFF2-40B4-BE49-F238E27FC236}">
                      <a16:creationId xmlns:a16="http://schemas.microsoft.com/office/drawing/2014/main" id="{CCC5B725-15F3-48D4-91D1-1C62C2BB502F}"/>
                    </a:ext>
                  </a:extLst>
                </p14:cNvPr>
                <p14:cNvContentPartPr/>
                <p14:nvPr/>
              </p14:nvContentPartPr>
              <p14:xfrm>
                <a:off x="9953197" y="2726971"/>
                <a:ext cx="158040" cy="7560"/>
              </p14:xfrm>
            </p:contentPart>
          </mc:Choice>
          <mc:Fallback>
            <p:pic>
              <p:nvPicPr>
                <p:cNvPr id="174173" name="Freihand 174172">
                  <a:extLst>
                    <a:ext uri="{FF2B5EF4-FFF2-40B4-BE49-F238E27FC236}">
                      <a16:creationId xmlns:a16="http://schemas.microsoft.com/office/drawing/2014/main" id="{CCC5B725-15F3-48D4-91D1-1C62C2BB502F}"/>
                    </a:ext>
                  </a:extLst>
                </p:cNvPr>
                <p:cNvPicPr/>
                <p:nvPr/>
              </p:nvPicPr>
              <p:blipFill>
                <a:blip r:embed="rId563"/>
                <a:stretch>
                  <a:fillRect/>
                </a:stretch>
              </p:blipFill>
              <p:spPr>
                <a:xfrm>
                  <a:off x="9948877" y="2722651"/>
                  <a:ext cx="166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4174" name="Freihand 174173">
                  <a:extLst>
                    <a:ext uri="{FF2B5EF4-FFF2-40B4-BE49-F238E27FC236}">
                      <a16:creationId xmlns:a16="http://schemas.microsoft.com/office/drawing/2014/main" id="{F8378E1F-AC27-4067-9EE0-64C4B07FD4D0}"/>
                    </a:ext>
                  </a:extLst>
                </p14:cNvPr>
                <p14:cNvContentPartPr/>
                <p14:nvPr/>
              </p14:nvContentPartPr>
              <p14:xfrm>
                <a:off x="10004317" y="2766571"/>
                <a:ext cx="143640" cy="5760"/>
              </p14:xfrm>
            </p:contentPart>
          </mc:Choice>
          <mc:Fallback>
            <p:pic>
              <p:nvPicPr>
                <p:cNvPr id="174174" name="Freihand 174173">
                  <a:extLst>
                    <a:ext uri="{FF2B5EF4-FFF2-40B4-BE49-F238E27FC236}">
                      <a16:creationId xmlns:a16="http://schemas.microsoft.com/office/drawing/2014/main" id="{F8378E1F-AC27-4067-9EE0-64C4B07FD4D0}"/>
                    </a:ext>
                  </a:extLst>
                </p:cNvPr>
                <p:cNvPicPr/>
                <p:nvPr/>
              </p:nvPicPr>
              <p:blipFill>
                <a:blip r:embed="rId565"/>
                <a:stretch>
                  <a:fillRect/>
                </a:stretch>
              </p:blipFill>
              <p:spPr>
                <a:xfrm>
                  <a:off x="9999997" y="2762251"/>
                  <a:ext cx="152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4176" name="Freihand 174175">
                  <a:extLst>
                    <a:ext uri="{FF2B5EF4-FFF2-40B4-BE49-F238E27FC236}">
                      <a16:creationId xmlns:a16="http://schemas.microsoft.com/office/drawing/2014/main" id="{42423BBE-E44B-40CA-8C97-3BA89EDDF4EC}"/>
                    </a:ext>
                  </a:extLst>
                </p14:cNvPr>
                <p14:cNvContentPartPr/>
                <p14:nvPr/>
              </p14:nvContentPartPr>
              <p14:xfrm>
                <a:off x="10268557" y="2665411"/>
                <a:ext cx="137880" cy="113760"/>
              </p14:xfrm>
            </p:contentPart>
          </mc:Choice>
          <mc:Fallback>
            <p:pic>
              <p:nvPicPr>
                <p:cNvPr id="174176" name="Freihand 174175">
                  <a:extLst>
                    <a:ext uri="{FF2B5EF4-FFF2-40B4-BE49-F238E27FC236}">
                      <a16:creationId xmlns:a16="http://schemas.microsoft.com/office/drawing/2014/main" id="{42423BBE-E44B-40CA-8C97-3BA89EDDF4EC}"/>
                    </a:ext>
                  </a:extLst>
                </p:cNvPr>
                <p:cNvPicPr/>
                <p:nvPr/>
              </p:nvPicPr>
              <p:blipFill>
                <a:blip r:embed="rId567"/>
                <a:stretch>
                  <a:fillRect/>
                </a:stretch>
              </p:blipFill>
              <p:spPr>
                <a:xfrm>
                  <a:off x="10264237" y="2661091"/>
                  <a:ext cx="146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4177" name="Freihand 174176">
                  <a:extLst>
                    <a:ext uri="{FF2B5EF4-FFF2-40B4-BE49-F238E27FC236}">
                      <a16:creationId xmlns:a16="http://schemas.microsoft.com/office/drawing/2014/main" id="{907F80E1-4DA2-46E6-B0D7-9A2FFA634DB1}"/>
                    </a:ext>
                  </a:extLst>
                </p14:cNvPr>
                <p14:cNvContentPartPr/>
                <p14:nvPr/>
              </p14:nvContentPartPr>
              <p14:xfrm>
                <a:off x="10420117" y="2662891"/>
                <a:ext cx="83520" cy="88920"/>
              </p14:xfrm>
            </p:contentPart>
          </mc:Choice>
          <mc:Fallback>
            <p:pic>
              <p:nvPicPr>
                <p:cNvPr id="174177" name="Freihand 174176">
                  <a:extLst>
                    <a:ext uri="{FF2B5EF4-FFF2-40B4-BE49-F238E27FC236}">
                      <a16:creationId xmlns:a16="http://schemas.microsoft.com/office/drawing/2014/main" id="{907F80E1-4DA2-46E6-B0D7-9A2FFA634DB1}"/>
                    </a:ext>
                  </a:extLst>
                </p:cNvPr>
                <p:cNvPicPr/>
                <p:nvPr/>
              </p:nvPicPr>
              <p:blipFill>
                <a:blip r:embed="rId569"/>
                <a:stretch>
                  <a:fillRect/>
                </a:stretch>
              </p:blipFill>
              <p:spPr>
                <a:xfrm>
                  <a:off x="10415797" y="2658571"/>
                  <a:ext cx="92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4178" name="Freihand 174177">
                  <a:extLst>
                    <a:ext uri="{FF2B5EF4-FFF2-40B4-BE49-F238E27FC236}">
                      <a16:creationId xmlns:a16="http://schemas.microsoft.com/office/drawing/2014/main" id="{2B153665-7DDF-4004-9C46-DD610FD73A52}"/>
                    </a:ext>
                  </a:extLst>
                </p14:cNvPr>
                <p14:cNvContentPartPr/>
                <p14:nvPr/>
              </p14:nvContentPartPr>
              <p14:xfrm>
                <a:off x="10590757" y="2652091"/>
                <a:ext cx="96840" cy="87840"/>
              </p14:xfrm>
            </p:contentPart>
          </mc:Choice>
          <mc:Fallback>
            <p:pic>
              <p:nvPicPr>
                <p:cNvPr id="174178" name="Freihand 174177">
                  <a:extLst>
                    <a:ext uri="{FF2B5EF4-FFF2-40B4-BE49-F238E27FC236}">
                      <a16:creationId xmlns:a16="http://schemas.microsoft.com/office/drawing/2014/main" id="{2B153665-7DDF-4004-9C46-DD610FD73A52}"/>
                    </a:ext>
                  </a:extLst>
                </p:cNvPr>
                <p:cNvPicPr/>
                <p:nvPr/>
              </p:nvPicPr>
              <p:blipFill>
                <a:blip r:embed="rId571"/>
                <a:stretch>
                  <a:fillRect/>
                </a:stretch>
              </p:blipFill>
              <p:spPr>
                <a:xfrm>
                  <a:off x="10586437" y="2647771"/>
                  <a:ext cx="105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4179" name="Freihand 174178">
                  <a:extLst>
                    <a:ext uri="{FF2B5EF4-FFF2-40B4-BE49-F238E27FC236}">
                      <a16:creationId xmlns:a16="http://schemas.microsoft.com/office/drawing/2014/main" id="{4A6DBE5A-A638-4750-B75F-B4CC050AFA9B}"/>
                    </a:ext>
                  </a:extLst>
                </p14:cNvPr>
                <p14:cNvContentPartPr/>
                <p14:nvPr/>
              </p14:nvContentPartPr>
              <p14:xfrm>
                <a:off x="10819357" y="2625451"/>
                <a:ext cx="134640" cy="93240"/>
              </p14:xfrm>
            </p:contentPart>
          </mc:Choice>
          <mc:Fallback>
            <p:pic>
              <p:nvPicPr>
                <p:cNvPr id="174179" name="Freihand 174178">
                  <a:extLst>
                    <a:ext uri="{FF2B5EF4-FFF2-40B4-BE49-F238E27FC236}">
                      <a16:creationId xmlns:a16="http://schemas.microsoft.com/office/drawing/2014/main" id="{4A6DBE5A-A638-4750-B75F-B4CC050AFA9B}"/>
                    </a:ext>
                  </a:extLst>
                </p:cNvPr>
                <p:cNvPicPr/>
                <p:nvPr/>
              </p:nvPicPr>
              <p:blipFill>
                <a:blip r:embed="rId573"/>
                <a:stretch>
                  <a:fillRect/>
                </a:stretch>
              </p:blipFill>
              <p:spPr>
                <a:xfrm>
                  <a:off x="10815037" y="2621131"/>
                  <a:ext cx="143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4182" name="Freihand 174181">
                  <a:extLst>
                    <a:ext uri="{FF2B5EF4-FFF2-40B4-BE49-F238E27FC236}">
                      <a16:creationId xmlns:a16="http://schemas.microsoft.com/office/drawing/2014/main" id="{84C0C0C0-3C82-483A-B513-C0511D806B3E}"/>
                    </a:ext>
                  </a:extLst>
                </p14:cNvPr>
                <p14:cNvContentPartPr/>
                <p14:nvPr/>
              </p14:nvContentPartPr>
              <p14:xfrm>
                <a:off x="10962277" y="2620051"/>
                <a:ext cx="99000" cy="66960"/>
              </p14:xfrm>
            </p:contentPart>
          </mc:Choice>
          <mc:Fallback>
            <p:pic>
              <p:nvPicPr>
                <p:cNvPr id="174182" name="Freihand 174181">
                  <a:extLst>
                    <a:ext uri="{FF2B5EF4-FFF2-40B4-BE49-F238E27FC236}">
                      <a16:creationId xmlns:a16="http://schemas.microsoft.com/office/drawing/2014/main" id="{84C0C0C0-3C82-483A-B513-C0511D806B3E}"/>
                    </a:ext>
                  </a:extLst>
                </p:cNvPr>
                <p:cNvPicPr/>
                <p:nvPr/>
              </p:nvPicPr>
              <p:blipFill>
                <a:blip r:embed="rId575"/>
                <a:stretch>
                  <a:fillRect/>
                </a:stretch>
              </p:blipFill>
              <p:spPr>
                <a:xfrm>
                  <a:off x="10957957" y="2615731"/>
                  <a:ext cx="107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4183" name="Freihand 174182">
                  <a:extLst>
                    <a:ext uri="{FF2B5EF4-FFF2-40B4-BE49-F238E27FC236}">
                      <a16:creationId xmlns:a16="http://schemas.microsoft.com/office/drawing/2014/main" id="{0DE83C8D-7319-4A49-BF2A-7D8519429382}"/>
                    </a:ext>
                  </a:extLst>
                </p14:cNvPr>
                <p14:cNvContentPartPr/>
                <p14:nvPr/>
              </p14:nvContentPartPr>
              <p14:xfrm>
                <a:off x="11121757" y="2601691"/>
                <a:ext cx="83160" cy="74880"/>
              </p14:xfrm>
            </p:contentPart>
          </mc:Choice>
          <mc:Fallback>
            <p:pic>
              <p:nvPicPr>
                <p:cNvPr id="174183" name="Freihand 174182">
                  <a:extLst>
                    <a:ext uri="{FF2B5EF4-FFF2-40B4-BE49-F238E27FC236}">
                      <a16:creationId xmlns:a16="http://schemas.microsoft.com/office/drawing/2014/main" id="{0DE83C8D-7319-4A49-BF2A-7D8519429382}"/>
                    </a:ext>
                  </a:extLst>
                </p:cNvPr>
                <p:cNvPicPr/>
                <p:nvPr/>
              </p:nvPicPr>
              <p:blipFill>
                <a:blip r:embed="rId577"/>
                <a:stretch>
                  <a:fillRect/>
                </a:stretch>
              </p:blipFill>
              <p:spPr>
                <a:xfrm>
                  <a:off x="11117437" y="2597371"/>
                  <a:ext cx="91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4186" name="Freihand 174185">
                  <a:extLst>
                    <a:ext uri="{FF2B5EF4-FFF2-40B4-BE49-F238E27FC236}">
                      <a16:creationId xmlns:a16="http://schemas.microsoft.com/office/drawing/2014/main" id="{C7768ED2-E291-4776-A925-111D84106757}"/>
                    </a:ext>
                  </a:extLst>
                </p14:cNvPr>
                <p14:cNvContentPartPr/>
                <p14:nvPr/>
              </p14:nvContentPartPr>
              <p14:xfrm>
                <a:off x="11274757" y="2609251"/>
                <a:ext cx="21240" cy="63000"/>
              </p14:xfrm>
            </p:contentPart>
          </mc:Choice>
          <mc:Fallback>
            <p:pic>
              <p:nvPicPr>
                <p:cNvPr id="174186" name="Freihand 174185">
                  <a:extLst>
                    <a:ext uri="{FF2B5EF4-FFF2-40B4-BE49-F238E27FC236}">
                      <a16:creationId xmlns:a16="http://schemas.microsoft.com/office/drawing/2014/main" id="{C7768ED2-E291-4776-A925-111D84106757}"/>
                    </a:ext>
                  </a:extLst>
                </p:cNvPr>
                <p:cNvPicPr/>
                <p:nvPr/>
              </p:nvPicPr>
              <p:blipFill>
                <a:blip r:embed="rId579"/>
                <a:stretch>
                  <a:fillRect/>
                </a:stretch>
              </p:blipFill>
              <p:spPr>
                <a:xfrm>
                  <a:off x="11270437" y="2604931"/>
                  <a:ext cx="29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4192" name="Freihand 174191">
                  <a:extLst>
                    <a:ext uri="{FF2B5EF4-FFF2-40B4-BE49-F238E27FC236}">
                      <a16:creationId xmlns:a16="http://schemas.microsoft.com/office/drawing/2014/main" id="{2F1C33E4-E220-4366-82A4-7CD626B31D6F}"/>
                    </a:ext>
                  </a:extLst>
                </p14:cNvPr>
                <p14:cNvContentPartPr/>
                <p14:nvPr/>
              </p14:nvContentPartPr>
              <p14:xfrm>
                <a:off x="10018717" y="3053491"/>
                <a:ext cx="119160" cy="56880"/>
              </p14:xfrm>
            </p:contentPart>
          </mc:Choice>
          <mc:Fallback>
            <p:pic>
              <p:nvPicPr>
                <p:cNvPr id="174192" name="Freihand 174191">
                  <a:extLst>
                    <a:ext uri="{FF2B5EF4-FFF2-40B4-BE49-F238E27FC236}">
                      <a16:creationId xmlns:a16="http://schemas.microsoft.com/office/drawing/2014/main" id="{2F1C33E4-E220-4366-82A4-7CD626B31D6F}"/>
                    </a:ext>
                  </a:extLst>
                </p:cNvPr>
                <p:cNvPicPr/>
                <p:nvPr/>
              </p:nvPicPr>
              <p:blipFill>
                <a:blip r:embed="rId581"/>
                <a:stretch>
                  <a:fillRect/>
                </a:stretch>
              </p:blipFill>
              <p:spPr>
                <a:xfrm>
                  <a:off x="10014397" y="3049171"/>
                  <a:ext cx="127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4193" name="Freihand 174192">
                  <a:extLst>
                    <a:ext uri="{FF2B5EF4-FFF2-40B4-BE49-F238E27FC236}">
                      <a16:creationId xmlns:a16="http://schemas.microsoft.com/office/drawing/2014/main" id="{E385097A-D8BF-4D7D-9D70-0344EFF16EBF}"/>
                    </a:ext>
                  </a:extLst>
                </p14:cNvPr>
                <p14:cNvContentPartPr/>
                <p14:nvPr/>
              </p14:nvContentPartPr>
              <p14:xfrm>
                <a:off x="10262437" y="2989411"/>
                <a:ext cx="183240" cy="108720"/>
              </p14:xfrm>
            </p:contentPart>
          </mc:Choice>
          <mc:Fallback>
            <p:pic>
              <p:nvPicPr>
                <p:cNvPr id="174193" name="Freihand 174192">
                  <a:extLst>
                    <a:ext uri="{FF2B5EF4-FFF2-40B4-BE49-F238E27FC236}">
                      <a16:creationId xmlns:a16="http://schemas.microsoft.com/office/drawing/2014/main" id="{E385097A-D8BF-4D7D-9D70-0344EFF16EBF}"/>
                    </a:ext>
                  </a:extLst>
                </p:cNvPr>
                <p:cNvPicPr/>
                <p:nvPr/>
              </p:nvPicPr>
              <p:blipFill>
                <a:blip r:embed="rId583"/>
                <a:stretch>
                  <a:fillRect/>
                </a:stretch>
              </p:blipFill>
              <p:spPr>
                <a:xfrm>
                  <a:off x="10258117" y="2985091"/>
                  <a:ext cx="191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4194" name="Freihand 174193">
                  <a:extLst>
                    <a:ext uri="{FF2B5EF4-FFF2-40B4-BE49-F238E27FC236}">
                      <a16:creationId xmlns:a16="http://schemas.microsoft.com/office/drawing/2014/main" id="{175F39F7-52B5-4FC6-B4BF-26AAD0AE3324}"/>
                    </a:ext>
                  </a:extLst>
                </p14:cNvPr>
                <p14:cNvContentPartPr/>
                <p14:nvPr/>
              </p14:nvContentPartPr>
              <p14:xfrm>
                <a:off x="10470157" y="2999131"/>
                <a:ext cx="71280" cy="89640"/>
              </p14:xfrm>
            </p:contentPart>
          </mc:Choice>
          <mc:Fallback>
            <p:pic>
              <p:nvPicPr>
                <p:cNvPr id="174194" name="Freihand 174193">
                  <a:extLst>
                    <a:ext uri="{FF2B5EF4-FFF2-40B4-BE49-F238E27FC236}">
                      <a16:creationId xmlns:a16="http://schemas.microsoft.com/office/drawing/2014/main" id="{175F39F7-52B5-4FC6-B4BF-26AAD0AE3324}"/>
                    </a:ext>
                  </a:extLst>
                </p:cNvPr>
                <p:cNvPicPr/>
                <p:nvPr/>
              </p:nvPicPr>
              <p:blipFill>
                <a:blip r:embed="rId585"/>
                <a:stretch>
                  <a:fillRect/>
                </a:stretch>
              </p:blipFill>
              <p:spPr>
                <a:xfrm>
                  <a:off x="10465837" y="2994811"/>
                  <a:ext cx="79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4195" name="Freihand 174194">
                  <a:extLst>
                    <a:ext uri="{FF2B5EF4-FFF2-40B4-BE49-F238E27FC236}">
                      <a16:creationId xmlns:a16="http://schemas.microsoft.com/office/drawing/2014/main" id="{780A26B6-16A8-43BD-84D9-AC12A9A34148}"/>
                    </a:ext>
                  </a:extLst>
                </p14:cNvPr>
                <p14:cNvContentPartPr/>
                <p14:nvPr/>
              </p14:nvContentPartPr>
              <p14:xfrm>
                <a:off x="10457557" y="2968891"/>
                <a:ext cx="132480" cy="29880"/>
              </p14:xfrm>
            </p:contentPart>
          </mc:Choice>
          <mc:Fallback>
            <p:pic>
              <p:nvPicPr>
                <p:cNvPr id="174195" name="Freihand 174194">
                  <a:extLst>
                    <a:ext uri="{FF2B5EF4-FFF2-40B4-BE49-F238E27FC236}">
                      <a16:creationId xmlns:a16="http://schemas.microsoft.com/office/drawing/2014/main" id="{780A26B6-16A8-43BD-84D9-AC12A9A34148}"/>
                    </a:ext>
                  </a:extLst>
                </p:cNvPr>
                <p:cNvPicPr/>
                <p:nvPr/>
              </p:nvPicPr>
              <p:blipFill>
                <a:blip r:embed="rId587"/>
                <a:stretch>
                  <a:fillRect/>
                </a:stretch>
              </p:blipFill>
              <p:spPr>
                <a:xfrm>
                  <a:off x="10453237" y="2964571"/>
                  <a:ext cx="141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4196" name="Freihand 174195">
                  <a:extLst>
                    <a:ext uri="{FF2B5EF4-FFF2-40B4-BE49-F238E27FC236}">
                      <a16:creationId xmlns:a16="http://schemas.microsoft.com/office/drawing/2014/main" id="{65E544BF-3FD0-40C5-99A0-104E4BFA7FF8}"/>
                    </a:ext>
                  </a:extLst>
                </p14:cNvPr>
                <p14:cNvContentPartPr/>
                <p14:nvPr/>
              </p14:nvContentPartPr>
              <p14:xfrm>
                <a:off x="10687237" y="2985451"/>
                <a:ext cx="100800" cy="73080"/>
              </p14:xfrm>
            </p:contentPart>
          </mc:Choice>
          <mc:Fallback>
            <p:pic>
              <p:nvPicPr>
                <p:cNvPr id="174196" name="Freihand 174195">
                  <a:extLst>
                    <a:ext uri="{FF2B5EF4-FFF2-40B4-BE49-F238E27FC236}">
                      <a16:creationId xmlns:a16="http://schemas.microsoft.com/office/drawing/2014/main" id="{65E544BF-3FD0-40C5-99A0-104E4BFA7FF8}"/>
                    </a:ext>
                  </a:extLst>
                </p:cNvPr>
                <p:cNvPicPr/>
                <p:nvPr/>
              </p:nvPicPr>
              <p:blipFill>
                <a:blip r:embed="rId589"/>
                <a:stretch>
                  <a:fillRect/>
                </a:stretch>
              </p:blipFill>
              <p:spPr>
                <a:xfrm>
                  <a:off x="10682917" y="2981131"/>
                  <a:ext cx="109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4198" name="Freihand 174197">
                  <a:extLst>
                    <a:ext uri="{FF2B5EF4-FFF2-40B4-BE49-F238E27FC236}">
                      <a16:creationId xmlns:a16="http://schemas.microsoft.com/office/drawing/2014/main" id="{1CF11692-DEA3-4F8D-AE5C-35DC0C5BFA83}"/>
                    </a:ext>
                  </a:extLst>
                </p14:cNvPr>
                <p14:cNvContentPartPr/>
                <p14:nvPr/>
              </p14:nvContentPartPr>
              <p14:xfrm>
                <a:off x="10855357" y="2914531"/>
                <a:ext cx="150120" cy="127800"/>
              </p14:xfrm>
            </p:contentPart>
          </mc:Choice>
          <mc:Fallback>
            <p:pic>
              <p:nvPicPr>
                <p:cNvPr id="174198" name="Freihand 174197">
                  <a:extLst>
                    <a:ext uri="{FF2B5EF4-FFF2-40B4-BE49-F238E27FC236}">
                      <a16:creationId xmlns:a16="http://schemas.microsoft.com/office/drawing/2014/main" id="{1CF11692-DEA3-4F8D-AE5C-35DC0C5BFA83}"/>
                    </a:ext>
                  </a:extLst>
                </p:cNvPr>
                <p:cNvPicPr/>
                <p:nvPr/>
              </p:nvPicPr>
              <p:blipFill>
                <a:blip r:embed="rId591"/>
                <a:stretch>
                  <a:fillRect/>
                </a:stretch>
              </p:blipFill>
              <p:spPr>
                <a:xfrm>
                  <a:off x="10851037" y="2910211"/>
                  <a:ext cx="158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4199" name="Freihand 174198">
                  <a:extLst>
                    <a:ext uri="{FF2B5EF4-FFF2-40B4-BE49-F238E27FC236}">
                      <a16:creationId xmlns:a16="http://schemas.microsoft.com/office/drawing/2014/main" id="{D4C3C2A9-221D-4EE8-9BC3-0E4E1F8C8E15}"/>
                    </a:ext>
                  </a:extLst>
                </p14:cNvPr>
                <p14:cNvContentPartPr/>
                <p14:nvPr/>
              </p14:nvContentPartPr>
              <p14:xfrm>
                <a:off x="11040037" y="2911291"/>
                <a:ext cx="74880" cy="81360"/>
              </p14:xfrm>
            </p:contentPart>
          </mc:Choice>
          <mc:Fallback>
            <p:pic>
              <p:nvPicPr>
                <p:cNvPr id="174199" name="Freihand 174198">
                  <a:extLst>
                    <a:ext uri="{FF2B5EF4-FFF2-40B4-BE49-F238E27FC236}">
                      <a16:creationId xmlns:a16="http://schemas.microsoft.com/office/drawing/2014/main" id="{D4C3C2A9-221D-4EE8-9BC3-0E4E1F8C8E15}"/>
                    </a:ext>
                  </a:extLst>
                </p:cNvPr>
                <p:cNvPicPr/>
                <p:nvPr/>
              </p:nvPicPr>
              <p:blipFill>
                <a:blip r:embed="rId593"/>
                <a:stretch>
                  <a:fillRect/>
                </a:stretch>
              </p:blipFill>
              <p:spPr>
                <a:xfrm>
                  <a:off x="11035717" y="2906971"/>
                  <a:ext cx="83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4200" name="Freihand 174199">
                  <a:extLst>
                    <a:ext uri="{FF2B5EF4-FFF2-40B4-BE49-F238E27FC236}">
                      <a16:creationId xmlns:a16="http://schemas.microsoft.com/office/drawing/2014/main" id="{199CDE09-F0A5-4FB6-B92B-0CAF36E4C1B8}"/>
                    </a:ext>
                  </a:extLst>
                </p14:cNvPr>
                <p14:cNvContentPartPr/>
                <p14:nvPr/>
              </p14:nvContentPartPr>
              <p14:xfrm>
                <a:off x="11162077" y="2907331"/>
                <a:ext cx="77040" cy="68760"/>
              </p14:xfrm>
            </p:contentPart>
          </mc:Choice>
          <mc:Fallback>
            <p:pic>
              <p:nvPicPr>
                <p:cNvPr id="174200" name="Freihand 174199">
                  <a:extLst>
                    <a:ext uri="{FF2B5EF4-FFF2-40B4-BE49-F238E27FC236}">
                      <a16:creationId xmlns:a16="http://schemas.microsoft.com/office/drawing/2014/main" id="{199CDE09-F0A5-4FB6-B92B-0CAF36E4C1B8}"/>
                    </a:ext>
                  </a:extLst>
                </p:cNvPr>
                <p:cNvPicPr/>
                <p:nvPr/>
              </p:nvPicPr>
              <p:blipFill>
                <a:blip r:embed="rId595"/>
                <a:stretch>
                  <a:fillRect/>
                </a:stretch>
              </p:blipFill>
              <p:spPr>
                <a:xfrm>
                  <a:off x="11157757" y="2903011"/>
                  <a:ext cx="85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4201" name="Freihand 174200">
                  <a:extLst>
                    <a:ext uri="{FF2B5EF4-FFF2-40B4-BE49-F238E27FC236}">
                      <a16:creationId xmlns:a16="http://schemas.microsoft.com/office/drawing/2014/main" id="{C64C83B2-AE54-4CC8-9652-B04FE8DE20E7}"/>
                    </a:ext>
                  </a:extLst>
                </p14:cNvPr>
                <p14:cNvContentPartPr/>
                <p14:nvPr/>
              </p14:nvContentPartPr>
              <p14:xfrm>
                <a:off x="11330557" y="2836411"/>
                <a:ext cx="27000" cy="132840"/>
              </p14:xfrm>
            </p:contentPart>
          </mc:Choice>
          <mc:Fallback>
            <p:pic>
              <p:nvPicPr>
                <p:cNvPr id="174201" name="Freihand 174200">
                  <a:extLst>
                    <a:ext uri="{FF2B5EF4-FFF2-40B4-BE49-F238E27FC236}">
                      <a16:creationId xmlns:a16="http://schemas.microsoft.com/office/drawing/2014/main" id="{C64C83B2-AE54-4CC8-9652-B04FE8DE20E7}"/>
                    </a:ext>
                  </a:extLst>
                </p:cNvPr>
                <p:cNvPicPr/>
                <p:nvPr/>
              </p:nvPicPr>
              <p:blipFill>
                <a:blip r:embed="rId597"/>
                <a:stretch>
                  <a:fillRect/>
                </a:stretch>
              </p:blipFill>
              <p:spPr>
                <a:xfrm>
                  <a:off x="11326237" y="2832091"/>
                  <a:ext cx="35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4204" name="Freihand 174203">
                  <a:extLst>
                    <a:ext uri="{FF2B5EF4-FFF2-40B4-BE49-F238E27FC236}">
                      <a16:creationId xmlns:a16="http://schemas.microsoft.com/office/drawing/2014/main" id="{D05C5B3F-EAF4-445D-8D29-A6AA65B7426C}"/>
                    </a:ext>
                  </a:extLst>
                </p14:cNvPr>
                <p14:cNvContentPartPr/>
                <p14:nvPr/>
              </p14:nvContentPartPr>
              <p14:xfrm>
                <a:off x="9458557" y="3002731"/>
                <a:ext cx="41760" cy="307440"/>
              </p14:xfrm>
            </p:contentPart>
          </mc:Choice>
          <mc:Fallback>
            <p:pic>
              <p:nvPicPr>
                <p:cNvPr id="174204" name="Freihand 174203">
                  <a:extLst>
                    <a:ext uri="{FF2B5EF4-FFF2-40B4-BE49-F238E27FC236}">
                      <a16:creationId xmlns:a16="http://schemas.microsoft.com/office/drawing/2014/main" id="{D05C5B3F-EAF4-445D-8D29-A6AA65B7426C}"/>
                    </a:ext>
                  </a:extLst>
                </p:cNvPr>
                <p:cNvPicPr/>
                <p:nvPr/>
              </p:nvPicPr>
              <p:blipFill>
                <a:blip r:embed="rId599"/>
                <a:stretch>
                  <a:fillRect/>
                </a:stretch>
              </p:blipFill>
              <p:spPr>
                <a:xfrm>
                  <a:off x="9454237" y="2998411"/>
                  <a:ext cx="50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4205" name="Freihand 174204">
                  <a:extLst>
                    <a:ext uri="{FF2B5EF4-FFF2-40B4-BE49-F238E27FC236}">
                      <a16:creationId xmlns:a16="http://schemas.microsoft.com/office/drawing/2014/main" id="{EAAD3EF3-B103-455A-A172-C3756D594A16}"/>
                    </a:ext>
                  </a:extLst>
                </p14:cNvPr>
                <p14:cNvContentPartPr/>
                <p14:nvPr/>
              </p14:nvContentPartPr>
              <p14:xfrm>
                <a:off x="9507157" y="3017131"/>
                <a:ext cx="2148480" cy="308520"/>
              </p14:xfrm>
            </p:contentPart>
          </mc:Choice>
          <mc:Fallback>
            <p:pic>
              <p:nvPicPr>
                <p:cNvPr id="174205" name="Freihand 174204">
                  <a:extLst>
                    <a:ext uri="{FF2B5EF4-FFF2-40B4-BE49-F238E27FC236}">
                      <a16:creationId xmlns:a16="http://schemas.microsoft.com/office/drawing/2014/main" id="{EAAD3EF3-B103-455A-A172-C3756D594A16}"/>
                    </a:ext>
                  </a:extLst>
                </p:cNvPr>
                <p:cNvPicPr/>
                <p:nvPr/>
              </p:nvPicPr>
              <p:blipFill>
                <a:blip r:embed="rId601"/>
                <a:stretch>
                  <a:fillRect/>
                </a:stretch>
              </p:blipFill>
              <p:spPr>
                <a:xfrm>
                  <a:off x="9502837" y="3012811"/>
                  <a:ext cx="21571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4206" name="Freihand 174205">
                  <a:extLst>
                    <a:ext uri="{FF2B5EF4-FFF2-40B4-BE49-F238E27FC236}">
                      <a16:creationId xmlns:a16="http://schemas.microsoft.com/office/drawing/2014/main" id="{796489F7-E5ED-4E23-A6DC-3D5DA1C23FA0}"/>
                    </a:ext>
                  </a:extLst>
                </p14:cNvPr>
                <p14:cNvContentPartPr/>
                <p14:nvPr/>
              </p14:nvContentPartPr>
              <p14:xfrm>
                <a:off x="9466837" y="2726611"/>
                <a:ext cx="1954800" cy="259920"/>
              </p14:xfrm>
            </p:contentPart>
          </mc:Choice>
          <mc:Fallback>
            <p:pic>
              <p:nvPicPr>
                <p:cNvPr id="174206" name="Freihand 174205">
                  <a:extLst>
                    <a:ext uri="{FF2B5EF4-FFF2-40B4-BE49-F238E27FC236}">
                      <a16:creationId xmlns:a16="http://schemas.microsoft.com/office/drawing/2014/main" id="{796489F7-E5ED-4E23-A6DC-3D5DA1C23FA0}"/>
                    </a:ext>
                  </a:extLst>
                </p:cNvPr>
                <p:cNvPicPr/>
                <p:nvPr/>
              </p:nvPicPr>
              <p:blipFill>
                <a:blip r:embed="rId603"/>
                <a:stretch>
                  <a:fillRect/>
                </a:stretch>
              </p:blipFill>
              <p:spPr>
                <a:xfrm>
                  <a:off x="9462517" y="2722291"/>
                  <a:ext cx="1963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4607" name="Freihand 174606">
                  <a:extLst>
                    <a:ext uri="{FF2B5EF4-FFF2-40B4-BE49-F238E27FC236}">
                      <a16:creationId xmlns:a16="http://schemas.microsoft.com/office/drawing/2014/main" id="{7FB2E84A-44D8-4717-BFDE-9EF920C1AC06}"/>
                    </a:ext>
                  </a:extLst>
                </p14:cNvPr>
                <p14:cNvContentPartPr/>
                <p14:nvPr/>
              </p14:nvContentPartPr>
              <p14:xfrm>
                <a:off x="11513437" y="2703931"/>
                <a:ext cx="24480" cy="322200"/>
              </p14:xfrm>
            </p:contentPart>
          </mc:Choice>
          <mc:Fallback>
            <p:pic>
              <p:nvPicPr>
                <p:cNvPr id="174607" name="Freihand 174606">
                  <a:extLst>
                    <a:ext uri="{FF2B5EF4-FFF2-40B4-BE49-F238E27FC236}">
                      <a16:creationId xmlns:a16="http://schemas.microsoft.com/office/drawing/2014/main" id="{7FB2E84A-44D8-4717-BFDE-9EF920C1AC06}"/>
                    </a:ext>
                  </a:extLst>
                </p:cNvPr>
                <p:cNvPicPr/>
                <p:nvPr/>
              </p:nvPicPr>
              <p:blipFill>
                <a:blip r:embed="rId605"/>
                <a:stretch>
                  <a:fillRect/>
                </a:stretch>
              </p:blipFill>
              <p:spPr>
                <a:xfrm>
                  <a:off x="11509117" y="2699611"/>
                  <a:ext cx="331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4624" name="Freihand 174623">
                  <a:extLst>
                    <a:ext uri="{FF2B5EF4-FFF2-40B4-BE49-F238E27FC236}">
                      <a16:creationId xmlns:a16="http://schemas.microsoft.com/office/drawing/2014/main" id="{15D48117-F176-4854-8307-5BF53F297E18}"/>
                    </a:ext>
                  </a:extLst>
                </p14:cNvPr>
                <p14:cNvContentPartPr/>
                <p14:nvPr/>
              </p14:nvContentPartPr>
              <p14:xfrm>
                <a:off x="10510477" y="3306211"/>
                <a:ext cx="140400" cy="157320"/>
              </p14:xfrm>
            </p:contentPart>
          </mc:Choice>
          <mc:Fallback>
            <p:pic>
              <p:nvPicPr>
                <p:cNvPr id="174624" name="Freihand 174623">
                  <a:extLst>
                    <a:ext uri="{FF2B5EF4-FFF2-40B4-BE49-F238E27FC236}">
                      <a16:creationId xmlns:a16="http://schemas.microsoft.com/office/drawing/2014/main" id="{15D48117-F176-4854-8307-5BF53F297E18}"/>
                    </a:ext>
                  </a:extLst>
                </p:cNvPr>
                <p:cNvPicPr/>
                <p:nvPr/>
              </p:nvPicPr>
              <p:blipFill>
                <a:blip r:embed="rId607"/>
                <a:stretch>
                  <a:fillRect/>
                </a:stretch>
              </p:blipFill>
              <p:spPr>
                <a:xfrm>
                  <a:off x="10506157" y="3301891"/>
                  <a:ext cx="149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4633" name="Freihand 174632">
                  <a:extLst>
                    <a:ext uri="{FF2B5EF4-FFF2-40B4-BE49-F238E27FC236}">
                      <a16:creationId xmlns:a16="http://schemas.microsoft.com/office/drawing/2014/main" id="{A47ACB63-AF5B-4DE1-B784-28C76BBAC7F3}"/>
                    </a:ext>
                  </a:extLst>
                </p14:cNvPr>
                <p14:cNvContentPartPr/>
                <p14:nvPr/>
              </p14:nvContentPartPr>
              <p14:xfrm>
                <a:off x="10688677" y="3283891"/>
                <a:ext cx="119160" cy="145800"/>
              </p14:xfrm>
            </p:contentPart>
          </mc:Choice>
          <mc:Fallback>
            <p:pic>
              <p:nvPicPr>
                <p:cNvPr id="174633" name="Freihand 174632">
                  <a:extLst>
                    <a:ext uri="{FF2B5EF4-FFF2-40B4-BE49-F238E27FC236}">
                      <a16:creationId xmlns:a16="http://schemas.microsoft.com/office/drawing/2014/main" id="{A47ACB63-AF5B-4DE1-B784-28C76BBAC7F3}"/>
                    </a:ext>
                  </a:extLst>
                </p:cNvPr>
                <p:cNvPicPr/>
                <p:nvPr/>
              </p:nvPicPr>
              <p:blipFill>
                <a:blip r:embed="rId609"/>
                <a:stretch>
                  <a:fillRect/>
                </a:stretch>
              </p:blipFill>
              <p:spPr>
                <a:xfrm>
                  <a:off x="10684357" y="3279571"/>
                  <a:ext cx="12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74638" name="Freihand 174637">
                  <a:extLst>
                    <a:ext uri="{FF2B5EF4-FFF2-40B4-BE49-F238E27FC236}">
                      <a16:creationId xmlns:a16="http://schemas.microsoft.com/office/drawing/2014/main" id="{57D18873-10C8-44BF-B8A2-6D042FDE7FD0}"/>
                    </a:ext>
                  </a:extLst>
                </p14:cNvPr>
                <p14:cNvContentPartPr/>
                <p14:nvPr/>
              </p14:nvContentPartPr>
              <p14:xfrm>
                <a:off x="10850677" y="3350131"/>
                <a:ext cx="129960" cy="16200"/>
              </p14:xfrm>
            </p:contentPart>
          </mc:Choice>
          <mc:Fallback>
            <p:pic>
              <p:nvPicPr>
                <p:cNvPr id="174638" name="Freihand 174637">
                  <a:extLst>
                    <a:ext uri="{FF2B5EF4-FFF2-40B4-BE49-F238E27FC236}">
                      <a16:creationId xmlns:a16="http://schemas.microsoft.com/office/drawing/2014/main" id="{57D18873-10C8-44BF-B8A2-6D042FDE7FD0}"/>
                    </a:ext>
                  </a:extLst>
                </p:cNvPr>
                <p:cNvPicPr/>
                <p:nvPr/>
              </p:nvPicPr>
              <p:blipFill>
                <a:blip r:embed="rId611"/>
                <a:stretch>
                  <a:fillRect/>
                </a:stretch>
              </p:blipFill>
              <p:spPr>
                <a:xfrm>
                  <a:off x="10846357" y="3345811"/>
                  <a:ext cx="138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74652" name="Freihand 174651">
                  <a:extLst>
                    <a:ext uri="{FF2B5EF4-FFF2-40B4-BE49-F238E27FC236}">
                      <a16:creationId xmlns:a16="http://schemas.microsoft.com/office/drawing/2014/main" id="{2E42E32E-F82C-408B-AE43-07BF5B5D23BA}"/>
                    </a:ext>
                  </a:extLst>
                </p14:cNvPr>
                <p14:cNvContentPartPr/>
                <p14:nvPr/>
              </p14:nvContentPartPr>
              <p14:xfrm>
                <a:off x="11029237" y="3298291"/>
                <a:ext cx="90000" cy="93600"/>
              </p14:xfrm>
            </p:contentPart>
          </mc:Choice>
          <mc:Fallback>
            <p:pic>
              <p:nvPicPr>
                <p:cNvPr id="174652" name="Freihand 174651">
                  <a:extLst>
                    <a:ext uri="{FF2B5EF4-FFF2-40B4-BE49-F238E27FC236}">
                      <a16:creationId xmlns:a16="http://schemas.microsoft.com/office/drawing/2014/main" id="{2E42E32E-F82C-408B-AE43-07BF5B5D23BA}"/>
                    </a:ext>
                  </a:extLst>
                </p:cNvPr>
                <p:cNvPicPr/>
                <p:nvPr/>
              </p:nvPicPr>
              <p:blipFill>
                <a:blip r:embed="rId613"/>
                <a:stretch>
                  <a:fillRect/>
                </a:stretch>
              </p:blipFill>
              <p:spPr>
                <a:xfrm>
                  <a:off x="11024917" y="3293971"/>
                  <a:ext cx="98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74659" name="Freihand 174658">
                  <a:extLst>
                    <a:ext uri="{FF2B5EF4-FFF2-40B4-BE49-F238E27FC236}">
                      <a16:creationId xmlns:a16="http://schemas.microsoft.com/office/drawing/2014/main" id="{1C5B5B4A-4640-437F-8E9E-3EC15EC9B634}"/>
                    </a:ext>
                  </a:extLst>
                </p14:cNvPr>
                <p14:cNvContentPartPr/>
                <p14:nvPr/>
              </p14:nvContentPartPr>
              <p14:xfrm>
                <a:off x="11146597" y="3249691"/>
                <a:ext cx="425160" cy="116640"/>
              </p14:xfrm>
            </p:contentPart>
          </mc:Choice>
          <mc:Fallback>
            <p:pic>
              <p:nvPicPr>
                <p:cNvPr id="174659" name="Freihand 174658">
                  <a:extLst>
                    <a:ext uri="{FF2B5EF4-FFF2-40B4-BE49-F238E27FC236}">
                      <a16:creationId xmlns:a16="http://schemas.microsoft.com/office/drawing/2014/main" id="{1C5B5B4A-4640-437F-8E9E-3EC15EC9B634}"/>
                    </a:ext>
                  </a:extLst>
                </p:cNvPr>
                <p:cNvPicPr/>
                <p:nvPr/>
              </p:nvPicPr>
              <p:blipFill>
                <a:blip r:embed="rId615"/>
                <a:stretch>
                  <a:fillRect/>
                </a:stretch>
              </p:blipFill>
              <p:spPr>
                <a:xfrm>
                  <a:off x="11142277" y="3245371"/>
                  <a:ext cx="433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74670" name="Freihand 174669">
                  <a:extLst>
                    <a:ext uri="{FF2B5EF4-FFF2-40B4-BE49-F238E27FC236}">
                      <a16:creationId xmlns:a16="http://schemas.microsoft.com/office/drawing/2014/main" id="{9694D535-0AB0-468B-BE81-CE1CA7A5CA9A}"/>
                    </a:ext>
                  </a:extLst>
                </p14:cNvPr>
                <p14:cNvContentPartPr/>
                <p14:nvPr/>
              </p14:nvContentPartPr>
              <p14:xfrm>
                <a:off x="10551877" y="3423931"/>
                <a:ext cx="1045800" cy="146520"/>
              </p14:xfrm>
            </p:contentPart>
          </mc:Choice>
          <mc:Fallback>
            <p:pic>
              <p:nvPicPr>
                <p:cNvPr id="174670" name="Freihand 174669">
                  <a:extLst>
                    <a:ext uri="{FF2B5EF4-FFF2-40B4-BE49-F238E27FC236}">
                      <a16:creationId xmlns:a16="http://schemas.microsoft.com/office/drawing/2014/main" id="{9694D535-0AB0-468B-BE81-CE1CA7A5CA9A}"/>
                    </a:ext>
                  </a:extLst>
                </p:cNvPr>
                <p:cNvPicPr/>
                <p:nvPr/>
              </p:nvPicPr>
              <p:blipFill>
                <a:blip r:embed="rId617"/>
                <a:stretch>
                  <a:fillRect/>
                </a:stretch>
              </p:blipFill>
              <p:spPr>
                <a:xfrm>
                  <a:off x="10547557" y="3419611"/>
                  <a:ext cx="1054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4683" name="Freihand 174682">
                  <a:extLst>
                    <a:ext uri="{FF2B5EF4-FFF2-40B4-BE49-F238E27FC236}">
                      <a16:creationId xmlns:a16="http://schemas.microsoft.com/office/drawing/2014/main" id="{C5C61DD6-4B4A-440E-B078-6FF850A1D5A2}"/>
                    </a:ext>
                  </a:extLst>
                </p14:cNvPr>
                <p14:cNvContentPartPr/>
                <p14:nvPr/>
              </p14:nvContentPartPr>
              <p14:xfrm>
                <a:off x="11611357" y="3177331"/>
                <a:ext cx="29520" cy="228600"/>
              </p14:xfrm>
            </p:contentPart>
          </mc:Choice>
          <mc:Fallback>
            <p:pic>
              <p:nvPicPr>
                <p:cNvPr id="174683" name="Freihand 174682">
                  <a:extLst>
                    <a:ext uri="{FF2B5EF4-FFF2-40B4-BE49-F238E27FC236}">
                      <a16:creationId xmlns:a16="http://schemas.microsoft.com/office/drawing/2014/main" id="{C5C61DD6-4B4A-440E-B078-6FF850A1D5A2}"/>
                    </a:ext>
                  </a:extLst>
                </p:cNvPr>
                <p:cNvPicPr/>
                <p:nvPr/>
              </p:nvPicPr>
              <p:blipFill>
                <a:blip r:embed="rId619"/>
                <a:stretch>
                  <a:fillRect/>
                </a:stretch>
              </p:blipFill>
              <p:spPr>
                <a:xfrm>
                  <a:off x="11607037" y="3173011"/>
                  <a:ext cx="38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4705" name="Freihand 174704">
                  <a:extLst>
                    <a:ext uri="{FF2B5EF4-FFF2-40B4-BE49-F238E27FC236}">
                      <a16:creationId xmlns:a16="http://schemas.microsoft.com/office/drawing/2014/main" id="{01BA4CE0-7078-4386-BAB1-1FF0DDB090AF}"/>
                    </a:ext>
                  </a:extLst>
                </p14:cNvPr>
                <p14:cNvContentPartPr/>
                <p14:nvPr/>
              </p14:nvContentPartPr>
              <p14:xfrm>
                <a:off x="10539997" y="3167611"/>
                <a:ext cx="1063800" cy="105120"/>
              </p14:xfrm>
            </p:contentPart>
          </mc:Choice>
          <mc:Fallback>
            <p:pic>
              <p:nvPicPr>
                <p:cNvPr id="174705" name="Freihand 174704">
                  <a:extLst>
                    <a:ext uri="{FF2B5EF4-FFF2-40B4-BE49-F238E27FC236}">
                      <a16:creationId xmlns:a16="http://schemas.microsoft.com/office/drawing/2014/main" id="{01BA4CE0-7078-4386-BAB1-1FF0DDB090AF}"/>
                    </a:ext>
                  </a:extLst>
                </p:cNvPr>
                <p:cNvPicPr/>
                <p:nvPr/>
              </p:nvPicPr>
              <p:blipFill>
                <a:blip r:embed="rId621"/>
                <a:stretch>
                  <a:fillRect/>
                </a:stretch>
              </p:blipFill>
              <p:spPr>
                <a:xfrm>
                  <a:off x="10535677" y="3163291"/>
                  <a:ext cx="1072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74707" name="Freihand 174706">
                  <a:extLst>
                    <a:ext uri="{FF2B5EF4-FFF2-40B4-BE49-F238E27FC236}">
                      <a16:creationId xmlns:a16="http://schemas.microsoft.com/office/drawing/2014/main" id="{7ABDC9F7-CB0D-4317-B8AB-42363479DF07}"/>
                    </a:ext>
                  </a:extLst>
                </p14:cNvPr>
                <p14:cNvContentPartPr/>
                <p14:nvPr/>
              </p14:nvContentPartPr>
              <p14:xfrm>
                <a:off x="10390957" y="3260491"/>
                <a:ext cx="111960" cy="328680"/>
              </p14:xfrm>
            </p:contentPart>
          </mc:Choice>
          <mc:Fallback>
            <p:pic>
              <p:nvPicPr>
                <p:cNvPr id="174707" name="Freihand 174706">
                  <a:extLst>
                    <a:ext uri="{FF2B5EF4-FFF2-40B4-BE49-F238E27FC236}">
                      <a16:creationId xmlns:a16="http://schemas.microsoft.com/office/drawing/2014/main" id="{7ABDC9F7-CB0D-4317-B8AB-42363479DF07}"/>
                    </a:ext>
                  </a:extLst>
                </p:cNvPr>
                <p:cNvPicPr/>
                <p:nvPr/>
              </p:nvPicPr>
              <p:blipFill>
                <a:blip r:embed="rId623"/>
                <a:stretch>
                  <a:fillRect/>
                </a:stretch>
              </p:blipFill>
              <p:spPr>
                <a:xfrm>
                  <a:off x="10386637" y="3256171"/>
                  <a:ext cx="12060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74208" name="Freihand 174207">
                  <a:extLst>
                    <a:ext uri="{FF2B5EF4-FFF2-40B4-BE49-F238E27FC236}">
                      <a16:creationId xmlns:a16="http://schemas.microsoft.com/office/drawing/2014/main" id="{801B585A-ECB4-422F-923C-445BDE3780CC}"/>
                    </a:ext>
                  </a:extLst>
                </p14:cNvPr>
                <p14:cNvContentPartPr/>
                <p14:nvPr/>
              </p14:nvContentPartPr>
              <p14:xfrm>
                <a:off x="5555797" y="2922451"/>
                <a:ext cx="152640" cy="136440"/>
              </p14:xfrm>
            </p:contentPart>
          </mc:Choice>
          <mc:Fallback>
            <p:pic>
              <p:nvPicPr>
                <p:cNvPr id="174208" name="Freihand 174207">
                  <a:extLst>
                    <a:ext uri="{FF2B5EF4-FFF2-40B4-BE49-F238E27FC236}">
                      <a16:creationId xmlns:a16="http://schemas.microsoft.com/office/drawing/2014/main" id="{801B585A-ECB4-422F-923C-445BDE3780CC}"/>
                    </a:ext>
                  </a:extLst>
                </p:cNvPr>
                <p:cNvPicPr/>
                <p:nvPr/>
              </p:nvPicPr>
              <p:blipFill>
                <a:blip r:embed="rId625"/>
                <a:stretch>
                  <a:fillRect/>
                </a:stretch>
              </p:blipFill>
              <p:spPr>
                <a:xfrm>
                  <a:off x="5551477" y="2918131"/>
                  <a:ext cx="161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74209" name="Freihand 174208">
                  <a:extLst>
                    <a:ext uri="{FF2B5EF4-FFF2-40B4-BE49-F238E27FC236}">
                      <a16:creationId xmlns:a16="http://schemas.microsoft.com/office/drawing/2014/main" id="{47E307FD-40A9-40E7-9108-D798BE707032}"/>
                    </a:ext>
                  </a:extLst>
                </p14:cNvPr>
                <p14:cNvContentPartPr/>
                <p14:nvPr/>
              </p14:nvContentPartPr>
              <p14:xfrm>
                <a:off x="5652277" y="2829571"/>
                <a:ext cx="192960" cy="333000"/>
              </p14:xfrm>
            </p:contentPart>
          </mc:Choice>
          <mc:Fallback>
            <p:pic>
              <p:nvPicPr>
                <p:cNvPr id="174209" name="Freihand 174208">
                  <a:extLst>
                    <a:ext uri="{FF2B5EF4-FFF2-40B4-BE49-F238E27FC236}">
                      <a16:creationId xmlns:a16="http://schemas.microsoft.com/office/drawing/2014/main" id="{47E307FD-40A9-40E7-9108-D798BE707032}"/>
                    </a:ext>
                  </a:extLst>
                </p:cNvPr>
                <p:cNvPicPr/>
                <p:nvPr/>
              </p:nvPicPr>
              <p:blipFill>
                <a:blip r:embed="rId627"/>
                <a:stretch>
                  <a:fillRect/>
                </a:stretch>
              </p:blipFill>
              <p:spPr>
                <a:xfrm>
                  <a:off x="5647957" y="2825251"/>
                  <a:ext cx="2016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74214" name="Freihand 174213">
                  <a:extLst>
                    <a:ext uri="{FF2B5EF4-FFF2-40B4-BE49-F238E27FC236}">
                      <a16:creationId xmlns:a16="http://schemas.microsoft.com/office/drawing/2014/main" id="{777ED83C-CC36-4D28-8733-428F166F7103}"/>
                    </a:ext>
                  </a:extLst>
                </p14:cNvPr>
                <p14:cNvContentPartPr/>
                <p14:nvPr/>
              </p14:nvContentPartPr>
              <p14:xfrm>
                <a:off x="6111997" y="2869891"/>
                <a:ext cx="8640" cy="151560"/>
              </p14:xfrm>
            </p:contentPart>
          </mc:Choice>
          <mc:Fallback>
            <p:pic>
              <p:nvPicPr>
                <p:cNvPr id="174214" name="Freihand 174213">
                  <a:extLst>
                    <a:ext uri="{FF2B5EF4-FFF2-40B4-BE49-F238E27FC236}">
                      <a16:creationId xmlns:a16="http://schemas.microsoft.com/office/drawing/2014/main" id="{777ED83C-CC36-4D28-8733-428F166F7103}"/>
                    </a:ext>
                  </a:extLst>
                </p:cNvPr>
                <p:cNvPicPr/>
                <p:nvPr/>
              </p:nvPicPr>
              <p:blipFill>
                <a:blip r:embed="rId629"/>
                <a:stretch>
                  <a:fillRect/>
                </a:stretch>
              </p:blipFill>
              <p:spPr>
                <a:xfrm>
                  <a:off x="6107677" y="2865571"/>
                  <a:ext cx="17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74215" name="Freihand 174214">
                  <a:extLst>
                    <a:ext uri="{FF2B5EF4-FFF2-40B4-BE49-F238E27FC236}">
                      <a16:creationId xmlns:a16="http://schemas.microsoft.com/office/drawing/2014/main" id="{D1CA482F-0CB3-46DC-8700-B7FAF6FFC56B}"/>
                    </a:ext>
                  </a:extLst>
                </p14:cNvPr>
                <p14:cNvContentPartPr/>
                <p14:nvPr/>
              </p14:nvContentPartPr>
              <p14:xfrm>
                <a:off x="6046477" y="3021811"/>
                <a:ext cx="137880" cy="11880"/>
              </p14:xfrm>
            </p:contentPart>
          </mc:Choice>
          <mc:Fallback>
            <p:pic>
              <p:nvPicPr>
                <p:cNvPr id="174215" name="Freihand 174214">
                  <a:extLst>
                    <a:ext uri="{FF2B5EF4-FFF2-40B4-BE49-F238E27FC236}">
                      <a16:creationId xmlns:a16="http://schemas.microsoft.com/office/drawing/2014/main" id="{D1CA482F-0CB3-46DC-8700-B7FAF6FFC56B}"/>
                    </a:ext>
                  </a:extLst>
                </p:cNvPr>
                <p:cNvPicPr/>
                <p:nvPr/>
              </p:nvPicPr>
              <p:blipFill>
                <a:blip r:embed="rId631"/>
                <a:stretch>
                  <a:fillRect/>
                </a:stretch>
              </p:blipFill>
              <p:spPr>
                <a:xfrm>
                  <a:off x="6042157" y="3017491"/>
                  <a:ext cx="146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74216" name="Freihand 174215">
                  <a:extLst>
                    <a:ext uri="{FF2B5EF4-FFF2-40B4-BE49-F238E27FC236}">
                      <a16:creationId xmlns:a16="http://schemas.microsoft.com/office/drawing/2014/main" id="{F1680934-0859-4D65-A8B6-519B6DC4C7E2}"/>
                    </a:ext>
                  </a:extLst>
                </p14:cNvPr>
                <p14:cNvContentPartPr/>
                <p14:nvPr/>
              </p14:nvContentPartPr>
              <p14:xfrm>
                <a:off x="5962237" y="2850811"/>
                <a:ext cx="207720" cy="42480"/>
              </p14:xfrm>
            </p:contentPart>
          </mc:Choice>
          <mc:Fallback>
            <p:pic>
              <p:nvPicPr>
                <p:cNvPr id="174216" name="Freihand 174215">
                  <a:extLst>
                    <a:ext uri="{FF2B5EF4-FFF2-40B4-BE49-F238E27FC236}">
                      <a16:creationId xmlns:a16="http://schemas.microsoft.com/office/drawing/2014/main" id="{F1680934-0859-4D65-A8B6-519B6DC4C7E2}"/>
                    </a:ext>
                  </a:extLst>
                </p:cNvPr>
                <p:cNvPicPr/>
                <p:nvPr/>
              </p:nvPicPr>
              <p:blipFill>
                <a:blip r:embed="rId633"/>
                <a:stretch>
                  <a:fillRect/>
                </a:stretch>
              </p:blipFill>
              <p:spPr>
                <a:xfrm>
                  <a:off x="5957917" y="2846491"/>
                  <a:ext cx="216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74217" name="Freihand 174216">
                  <a:extLst>
                    <a:ext uri="{FF2B5EF4-FFF2-40B4-BE49-F238E27FC236}">
                      <a16:creationId xmlns:a16="http://schemas.microsoft.com/office/drawing/2014/main" id="{EA4071F0-F0DF-4BC4-92FF-BA9C347F93BC}"/>
                    </a:ext>
                  </a:extLst>
                </p14:cNvPr>
                <p14:cNvContentPartPr/>
                <p14:nvPr/>
              </p14:nvContentPartPr>
              <p14:xfrm>
                <a:off x="6248077" y="2863771"/>
                <a:ext cx="111240" cy="161640"/>
              </p14:xfrm>
            </p:contentPart>
          </mc:Choice>
          <mc:Fallback>
            <p:pic>
              <p:nvPicPr>
                <p:cNvPr id="174217" name="Freihand 174216">
                  <a:extLst>
                    <a:ext uri="{FF2B5EF4-FFF2-40B4-BE49-F238E27FC236}">
                      <a16:creationId xmlns:a16="http://schemas.microsoft.com/office/drawing/2014/main" id="{EA4071F0-F0DF-4BC4-92FF-BA9C347F93BC}"/>
                    </a:ext>
                  </a:extLst>
                </p:cNvPr>
                <p:cNvPicPr/>
                <p:nvPr/>
              </p:nvPicPr>
              <p:blipFill>
                <a:blip r:embed="rId635"/>
                <a:stretch>
                  <a:fillRect/>
                </a:stretch>
              </p:blipFill>
              <p:spPr>
                <a:xfrm>
                  <a:off x="6243757" y="2859451"/>
                  <a:ext cx="119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74218" name="Freihand 174217">
                  <a:extLst>
                    <a:ext uri="{FF2B5EF4-FFF2-40B4-BE49-F238E27FC236}">
                      <a16:creationId xmlns:a16="http://schemas.microsoft.com/office/drawing/2014/main" id="{393CC11E-47D1-49D8-B5CA-905918BE8A38}"/>
                    </a:ext>
                  </a:extLst>
                </p14:cNvPr>
                <p14:cNvContentPartPr/>
                <p14:nvPr/>
              </p14:nvContentPartPr>
              <p14:xfrm>
                <a:off x="6473077" y="2917051"/>
                <a:ext cx="96840" cy="37800"/>
              </p14:xfrm>
            </p:contentPart>
          </mc:Choice>
          <mc:Fallback>
            <p:pic>
              <p:nvPicPr>
                <p:cNvPr id="174218" name="Freihand 174217">
                  <a:extLst>
                    <a:ext uri="{FF2B5EF4-FFF2-40B4-BE49-F238E27FC236}">
                      <a16:creationId xmlns:a16="http://schemas.microsoft.com/office/drawing/2014/main" id="{393CC11E-47D1-49D8-B5CA-905918BE8A38}"/>
                    </a:ext>
                  </a:extLst>
                </p:cNvPr>
                <p:cNvPicPr/>
                <p:nvPr/>
              </p:nvPicPr>
              <p:blipFill>
                <a:blip r:embed="rId637"/>
                <a:stretch>
                  <a:fillRect/>
                </a:stretch>
              </p:blipFill>
              <p:spPr>
                <a:xfrm>
                  <a:off x="6468757" y="2912731"/>
                  <a:ext cx="105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74219" name="Freihand 174218">
                  <a:extLst>
                    <a:ext uri="{FF2B5EF4-FFF2-40B4-BE49-F238E27FC236}">
                      <a16:creationId xmlns:a16="http://schemas.microsoft.com/office/drawing/2014/main" id="{4D092817-8653-48C4-B55A-33D84976ACF2}"/>
                    </a:ext>
                  </a:extLst>
                </p14:cNvPr>
                <p14:cNvContentPartPr/>
                <p14:nvPr/>
              </p14:nvContentPartPr>
              <p14:xfrm>
                <a:off x="6687637" y="2831731"/>
                <a:ext cx="187200" cy="165240"/>
              </p14:xfrm>
            </p:contentPart>
          </mc:Choice>
          <mc:Fallback>
            <p:pic>
              <p:nvPicPr>
                <p:cNvPr id="174219" name="Freihand 174218">
                  <a:extLst>
                    <a:ext uri="{FF2B5EF4-FFF2-40B4-BE49-F238E27FC236}">
                      <a16:creationId xmlns:a16="http://schemas.microsoft.com/office/drawing/2014/main" id="{4D092817-8653-48C4-B55A-33D84976ACF2}"/>
                    </a:ext>
                  </a:extLst>
                </p:cNvPr>
                <p:cNvPicPr/>
                <p:nvPr/>
              </p:nvPicPr>
              <p:blipFill>
                <a:blip r:embed="rId639"/>
                <a:stretch>
                  <a:fillRect/>
                </a:stretch>
              </p:blipFill>
              <p:spPr>
                <a:xfrm>
                  <a:off x="6683317" y="2827411"/>
                  <a:ext cx="195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74220" name="Freihand 174219">
                  <a:extLst>
                    <a:ext uri="{FF2B5EF4-FFF2-40B4-BE49-F238E27FC236}">
                      <a16:creationId xmlns:a16="http://schemas.microsoft.com/office/drawing/2014/main" id="{24111376-3336-4EDD-9DDE-E0B5C2079C7D}"/>
                    </a:ext>
                  </a:extLst>
                </p14:cNvPr>
                <p14:cNvContentPartPr/>
                <p14:nvPr/>
              </p14:nvContentPartPr>
              <p14:xfrm>
                <a:off x="6880957" y="2805811"/>
                <a:ext cx="119520" cy="147960"/>
              </p14:xfrm>
            </p:contentPart>
          </mc:Choice>
          <mc:Fallback>
            <p:pic>
              <p:nvPicPr>
                <p:cNvPr id="174220" name="Freihand 174219">
                  <a:extLst>
                    <a:ext uri="{FF2B5EF4-FFF2-40B4-BE49-F238E27FC236}">
                      <a16:creationId xmlns:a16="http://schemas.microsoft.com/office/drawing/2014/main" id="{24111376-3336-4EDD-9DDE-E0B5C2079C7D}"/>
                    </a:ext>
                  </a:extLst>
                </p:cNvPr>
                <p:cNvPicPr/>
                <p:nvPr/>
              </p:nvPicPr>
              <p:blipFill>
                <a:blip r:embed="rId641"/>
                <a:stretch>
                  <a:fillRect/>
                </a:stretch>
              </p:blipFill>
              <p:spPr>
                <a:xfrm>
                  <a:off x="6876637" y="2801491"/>
                  <a:ext cx="128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74222" name="Freihand 174221">
                  <a:extLst>
                    <a:ext uri="{FF2B5EF4-FFF2-40B4-BE49-F238E27FC236}">
                      <a16:creationId xmlns:a16="http://schemas.microsoft.com/office/drawing/2014/main" id="{2A40F481-D874-455E-A25B-76BD64440E07}"/>
                    </a:ext>
                  </a:extLst>
                </p14:cNvPr>
                <p14:cNvContentPartPr/>
                <p14:nvPr/>
              </p14:nvContentPartPr>
              <p14:xfrm>
                <a:off x="7042957" y="2695291"/>
                <a:ext cx="55440" cy="95400"/>
              </p14:xfrm>
            </p:contentPart>
          </mc:Choice>
          <mc:Fallback>
            <p:pic>
              <p:nvPicPr>
                <p:cNvPr id="174222" name="Freihand 174221">
                  <a:extLst>
                    <a:ext uri="{FF2B5EF4-FFF2-40B4-BE49-F238E27FC236}">
                      <a16:creationId xmlns:a16="http://schemas.microsoft.com/office/drawing/2014/main" id="{2A40F481-D874-455E-A25B-76BD64440E07}"/>
                    </a:ext>
                  </a:extLst>
                </p:cNvPr>
                <p:cNvPicPr/>
                <p:nvPr/>
              </p:nvPicPr>
              <p:blipFill>
                <a:blip r:embed="rId643"/>
                <a:stretch>
                  <a:fillRect/>
                </a:stretch>
              </p:blipFill>
              <p:spPr>
                <a:xfrm>
                  <a:off x="7038637" y="2690971"/>
                  <a:ext cx="64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4223" name="Freihand 174222">
                  <a:extLst>
                    <a:ext uri="{FF2B5EF4-FFF2-40B4-BE49-F238E27FC236}">
                      <a16:creationId xmlns:a16="http://schemas.microsoft.com/office/drawing/2014/main" id="{1C022046-9E1C-4C50-B057-65A0F0F33DC0}"/>
                    </a:ext>
                  </a:extLst>
                </p14:cNvPr>
                <p14:cNvContentPartPr/>
                <p14:nvPr/>
              </p14:nvContentPartPr>
              <p14:xfrm>
                <a:off x="5901037" y="2741011"/>
                <a:ext cx="102960" cy="68040"/>
              </p14:xfrm>
            </p:contentPart>
          </mc:Choice>
          <mc:Fallback>
            <p:pic>
              <p:nvPicPr>
                <p:cNvPr id="174223" name="Freihand 174222">
                  <a:extLst>
                    <a:ext uri="{FF2B5EF4-FFF2-40B4-BE49-F238E27FC236}">
                      <a16:creationId xmlns:a16="http://schemas.microsoft.com/office/drawing/2014/main" id="{1C022046-9E1C-4C50-B057-65A0F0F33DC0}"/>
                    </a:ext>
                  </a:extLst>
                </p:cNvPr>
                <p:cNvPicPr/>
                <p:nvPr/>
              </p:nvPicPr>
              <p:blipFill>
                <a:blip r:embed="rId645"/>
                <a:stretch>
                  <a:fillRect/>
                </a:stretch>
              </p:blipFill>
              <p:spPr>
                <a:xfrm>
                  <a:off x="5896717" y="2736691"/>
                  <a:ext cx="111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4225" name="Freihand 174224">
                  <a:extLst>
                    <a:ext uri="{FF2B5EF4-FFF2-40B4-BE49-F238E27FC236}">
                      <a16:creationId xmlns:a16="http://schemas.microsoft.com/office/drawing/2014/main" id="{11FB5395-D00B-4336-9D3C-218563E1482F}"/>
                    </a:ext>
                  </a:extLst>
                </p14:cNvPr>
                <p14:cNvContentPartPr/>
                <p14:nvPr/>
              </p14:nvContentPartPr>
              <p14:xfrm>
                <a:off x="6013357" y="3214051"/>
                <a:ext cx="100800" cy="110520"/>
              </p14:xfrm>
            </p:contentPart>
          </mc:Choice>
          <mc:Fallback>
            <p:pic>
              <p:nvPicPr>
                <p:cNvPr id="174225" name="Freihand 174224">
                  <a:extLst>
                    <a:ext uri="{FF2B5EF4-FFF2-40B4-BE49-F238E27FC236}">
                      <a16:creationId xmlns:a16="http://schemas.microsoft.com/office/drawing/2014/main" id="{11FB5395-D00B-4336-9D3C-218563E1482F}"/>
                    </a:ext>
                  </a:extLst>
                </p:cNvPr>
                <p:cNvPicPr/>
                <p:nvPr/>
              </p:nvPicPr>
              <p:blipFill>
                <a:blip r:embed="rId647"/>
                <a:stretch>
                  <a:fillRect/>
                </a:stretch>
              </p:blipFill>
              <p:spPr>
                <a:xfrm>
                  <a:off x="6009037" y="3209731"/>
                  <a:ext cx="109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74226" name="Freihand 174225">
                  <a:extLst>
                    <a:ext uri="{FF2B5EF4-FFF2-40B4-BE49-F238E27FC236}">
                      <a16:creationId xmlns:a16="http://schemas.microsoft.com/office/drawing/2014/main" id="{7192B390-E080-4C3F-9878-0C162767A14E}"/>
                    </a:ext>
                  </a:extLst>
                </p14:cNvPr>
                <p14:cNvContentPartPr/>
                <p14:nvPr/>
              </p14:nvContentPartPr>
              <p14:xfrm>
                <a:off x="6187597" y="3224851"/>
                <a:ext cx="90360" cy="69840"/>
              </p14:xfrm>
            </p:contentPart>
          </mc:Choice>
          <mc:Fallback>
            <p:pic>
              <p:nvPicPr>
                <p:cNvPr id="174226" name="Freihand 174225">
                  <a:extLst>
                    <a:ext uri="{FF2B5EF4-FFF2-40B4-BE49-F238E27FC236}">
                      <a16:creationId xmlns:a16="http://schemas.microsoft.com/office/drawing/2014/main" id="{7192B390-E080-4C3F-9878-0C162767A14E}"/>
                    </a:ext>
                  </a:extLst>
                </p:cNvPr>
                <p:cNvPicPr/>
                <p:nvPr/>
              </p:nvPicPr>
              <p:blipFill>
                <a:blip r:embed="rId649"/>
                <a:stretch>
                  <a:fillRect/>
                </a:stretch>
              </p:blipFill>
              <p:spPr>
                <a:xfrm>
                  <a:off x="6183277" y="3220531"/>
                  <a:ext cx="99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74228" name="Freihand 174227">
                  <a:extLst>
                    <a:ext uri="{FF2B5EF4-FFF2-40B4-BE49-F238E27FC236}">
                      <a16:creationId xmlns:a16="http://schemas.microsoft.com/office/drawing/2014/main" id="{E80909BA-61D1-41D9-81A1-5B9D231061F7}"/>
                    </a:ext>
                  </a:extLst>
                </p14:cNvPr>
                <p14:cNvContentPartPr/>
                <p14:nvPr/>
              </p14:nvContentPartPr>
              <p14:xfrm>
                <a:off x="6379117" y="3264091"/>
                <a:ext cx="102240" cy="8280"/>
              </p14:xfrm>
            </p:contentPart>
          </mc:Choice>
          <mc:Fallback>
            <p:pic>
              <p:nvPicPr>
                <p:cNvPr id="174228" name="Freihand 174227">
                  <a:extLst>
                    <a:ext uri="{FF2B5EF4-FFF2-40B4-BE49-F238E27FC236}">
                      <a16:creationId xmlns:a16="http://schemas.microsoft.com/office/drawing/2014/main" id="{E80909BA-61D1-41D9-81A1-5B9D231061F7}"/>
                    </a:ext>
                  </a:extLst>
                </p:cNvPr>
                <p:cNvPicPr/>
                <p:nvPr/>
              </p:nvPicPr>
              <p:blipFill>
                <a:blip r:embed="rId651"/>
                <a:stretch>
                  <a:fillRect/>
                </a:stretch>
              </p:blipFill>
              <p:spPr>
                <a:xfrm>
                  <a:off x="6374797" y="3259771"/>
                  <a:ext cx="110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74229" name="Freihand 174228">
                  <a:extLst>
                    <a:ext uri="{FF2B5EF4-FFF2-40B4-BE49-F238E27FC236}">
                      <a16:creationId xmlns:a16="http://schemas.microsoft.com/office/drawing/2014/main" id="{F60AF6D7-B233-46B0-B990-357E904AEF56}"/>
                    </a:ext>
                  </a:extLst>
                </p14:cNvPr>
                <p14:cNvContentPartPr/>
                <p14:nvPr/>
              </p14:nvContentPartPr>
              <p14:xfrm>
                <a:off x="6550117" y="3187411"/>
                <a:ext cx="95040" cy="110160"/>
              </p14:xfrm>
            </p:contentPart>
          </mc:Choice>
          <mc:Fallback>
            <p:pic>
              <p:nvPicPr>
                <p:cNvPr id="174229" name="Freihand 174228">
                  <a:extLst>
                    <a:ext uri="{FF2B5EF4-FFF2-40B4-BE49-F238E27FC236}">
                      <a16:creationId xmlns:a16="http://schemas.microsoft.com/office/drawing/2014/main" id="{F60AF6D7-B233-46B0-B990-357E904AEF56}"/>
                    </a:ext>
                  </a:extLst>
                </p:cNvPr>
                <p:cNvPicPr/>
                <p:nvPr/>
              </p:nvPicPr>
              <p:blipFill>
                <a:blip r:embed="rId653"/>
                <a:stretch>
                  <a:fillRect/>
                </a:stretch>
              </p:blipFill>
              <p:spPr>
                <a:xfrm>
                  <a:off x="6545797" y="3183091"/>
                  <a:ext cx="103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4230" name="Freihand 174229">
                  <a:extLst>
                    <a:ext uri="{FF2B5EF4-FFF2-40B4-BE49-F238E27FC236}">
                      <a16:creationId xmlns:a16="http://schemas.microsoft.com/office/drawing/2014/main" id="{F5596954-725B-48C1-AD15-38751EFD050E}"/>
                    </a:ext>
                  </a:extLst>
                </p14:cNvPr>
                <p14:cNvContentPartPr/>
                <p14:nvPr/>
              </p14:nvContentPartPr>
              <p14:xfrm>
                <a:off x="6685837" y="3198211"/>
                <a:ext cx="84600" cy="76680"/>
              </p14:xfrm>
            </p:contentPart>
          </mc:Choice>
          <mc:Fallback>
            <p:pic>
              <p:nvPicPr>
                <p:cNvPr id="174230" name="Freihand 174229">
                  <a:extLst>
                    <a:ext uri="{FF2B5EF4-FFF2-40B4-BE49-F238E27FC236}">
                      <a16:creationId xmlns:a16="http://schemas.microsoft.com/office/drawing/2014/main" id="{F5596954-725B-48C1-AD15-38751EFD050E}"/>
                    </a:ext>
                  </a:extLst>
                </p:cNvPr>
                <p:cNvPicPr/>
                <p:nvPr/>
              </p:nvPicPr>
              <p:blipFill>
                <a:blip r:embed="rId655"/>
                <a:stretch>
                  <a:fillRect/>
                </a:stretch>
              </p:blipFill>
              <p:spPr>
                <a:xfrm>
                  <a:off x="6681517" y="3193891"/>
                  <a:ext cx="93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74231" name="Freihand 174230">
                  <a:extLst>
                    <a:ext uri="{FF2B5EF4-FFF2-40B4-BE49-F238E27FC236}">
                      <a16:creationId xmlns:a16="http://schemas.microsoft.com/office/drawing/2014/main" id="{1B05F6E0-BCF4-4619-85B7-2F3A7777F206}"/>
                    </a:ext>
                  </a:extLst>
                </p14:cNvPr>
                <p14:cNvContentPartPr/>
                <p14:nvPr/>
              </p14:nvContentPartPr>
              <p14:xfrm>
                <a:off x="6822997" y="3185611"/>
                <a:ext cx="81360" cy="77040"/>
              </p14:xfrm>
            </p:contentPart>
          </mc:Choice>
          <mc:Fallback>
            <p:pic>
              <p:nvPicPr>
                <p:cNvPr id="174231" name="Freihand 174230">
                  <a:extLst>
                    <a:ext uri="{FF2B5EF4-FFF2-40B4-BE49-F238E27FC236}">
                      <a16:creationId xmlns:a16="http://schemas.microsoft.com/office/drawing/2014/main" id="{1B05F6E0-BCF4-4619-85B7-2F3A7777F206}"/>
                    </a:ext>
                  </a:extLst>
                </p:cNvPr>
                <p:cNvPicPr/>
                <p:nvPr/>
              </p:nvPicPr>
              <p:blipFill>
                <a:blip r:embed="rId657"/>
                <a:stretch>
                  <a:fillRect/>
                </a:stretch>
              </p:blipFill>
              <p:spPr>
                <a:xfrm>
                  <a:off x="6818677" y="3181291"/>
                  <a:ext cx="90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74232" name="Freihand 174231">
                  <a:extLst>
                    <a:ext uri="{FF2B5EF4-FFF2-40B4-BE49-F238E27FC236}">
                      <a16:creationId xmlns:a16="http://schemas.microsoft.com/office/drawing/2014/main" id="{D40547FE-690F-4B2F-B3ED-61F9AEDDE1B3}"/>
                    </a:ext>
                  </a:extLst>
                </p14:cNvPr>
                <p14:cNvContentPartPr/>
                <p14:nvPr/>
              </p14:nvContentPartPr>
              <p14:xfrm>
                <a:off x="6971677" y="3120811"/>
                <a:ext cx="18360" cy="154080"/>
              </p14:xfrm>
            </p:contentPart>
          </mc:Choice>
          <mc:Fallback>
            <p:pic>
              <p:nvPicPr>
                <p:cNvPr id="174232" name="Freihand 174231">
                  <a:extLst>
                    <a:ext uri="{FF2B5EF4-FFF2-40B4-BE49-F238E27FC236}">
                      <a16:creationId xmlns:a16="http://schemas.microsoft.com/office/drawing/2014/main" id="{D40547FE-690F-4B2F-B3ED-61F9AEDDE1B3}"/>
                    </a:ext>
                  </a:extLst>
                </p:cNvPr>
                <p:cNvPicPr/>
                <p:nvPr/>
              </p:nvPicPr>
              <p:blipFill>
                <a:blip r:embed="rId659"/>
                <a:stretch>
                  <a:fillRect/>
                </a:stretch>
              </p:blipFill>
              <p:spPr>
                <a:xfrm>
                  <a:off x="6967357" y="3116491"/>
                  <a:ext cx="27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74233" name="Freihand 174232">
                  <a:extLst>
                    <a:ext uri="{FF2B5EF4-FFF2-40B4-BE49-F238E27FC236}">
                      <a16:creationId xmlns:a16="http://schemas.microsoft.com/office/drawing/2014/main" id="{18AE24B4-FC51-4982-996D-584B735C7286}"/>
                    </a:ext>
                  </a:extLst>
                </p14:cNvPr>
                <p14:cNvContentPartPr/>
                <p14:nvPr/>
              </p14:nvContentPartPr>
              <p14:xfrm>
                <a:off x="7104157" y="3177691"/>
                <a:ext cx="189720" cy="13320"/>
              </p14:xfrm>
            </p:contentPart>
          </mc:Choice>
          <mc:Fallback>
            <p:pic>
              <p:nvPicPr>
                <p:cNvPr id="174233" name="Freihand 174232">
                  <a:extLst>
                    <a:ext uri="{FF2B5EF4-FFF2-40B4-BE49-F238E27FC236}">
                      <a16:creationId xmlns:a16="http://schemas.microsoft.com/office/drawing/2014/main" id="{18AE24B4-FC51-4982-996D-584B735C7286}"/>
                    </a:ext>
                  </a:extLst>
                </p:cNvPr>
                <p:cNvPicPr/>
                <p:nvPr/>
              </p:nvPicPr>
              <p:blipFill>
                <a:blip r:embed="rId661"/>
                <a:stretch>
                  <a:fillRect/>
                </a:stretch>
              </p:blipFill>
              <p:spPr>
                <a:xfrm>
                  <a:off x="7099837" y="3173371"/>
                  <a:ext cx="198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74234" name="Freihand 174233">
                  <a:extLst>
                    <a:ext uri="{FF2B5EF4-FFF2-40B4-BE49-F238E27FC236}">
                      <a16:creationId xmlns:a16="http://schemas.microsoft.com/office/drawing/2014/main" id="{A028BD63-EA1F-42F2-AE29-AE2C5EAFD785}"/>
                    </a:ext>
                  </a:extLst>
                </p14:cNvPr>
                <p14:cNvContentPartPr/>
                <p14:nvPr/>
              </p14:nvContentPartPr>
              <p14:xfrm>
                <a:off x="7152037" y="3216571"/>
                <a:ext cx="148320" cy="14400"/>
              </p14:xfrm>
            </p:contentPart>
          </mc:Choice>
          <mc:Fallback>
            <p:pic>
              <p:nvPicPr>
                <p:cNvPr id="174234" name="Freihand 174233">
                  <a:extLst>
                    <a:ext uri="{FF2B5EF4-FFF2-40B4-BE49-F238E27FC236}">
                      <a16:creationId xmlns:a16="http://schemas.microsoft.com/office/drawing/2014/main" id="{A028BD63-EA1F-42F2-AE29-AE2C5EAFD785}"/>
                    </a:ext>
                  </a:extLst>
                </p:cNvPr>
                <p:cNvPicPr/>
                <p:nvPr/>
              </p:nvPicPr>
              <p:blipFill>
                <a:blip r:embed="rId663"/>
                <a:stretch>
                  <a:fillRect/>
                </a:stretch>
              </p:blipFill>
              <p:spPr>
                <a:xfrm>
                  <a:off x="7147717" y="3212251"/>
                  <a:ext cx="156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74235" name="Freihand 174234">
                  <a:extLst>
                    <a:ext uri="{FF2B5EF4-FFF2-40B4-BE49-F238E27FC236}">
                      <a16:creationId xmlns:a16="http://schemas.microsoft.com/office/drawing/2014/main" id="{25EE1837-B165-441A-83FB-64B0F292E677}"/>
                    </a:ext>
                  </a:extLst>
                </p14:cNvPr>
                <p14:cNvContentPartPr/>
                <p14:nvPr/>
              </p14:nvContentPartPr>
              <p14:xfrm>
                <a:off x="7389997" y="3085171"/>
                <a:ext cx="139680" cy="123480"/>
              </p14:xfrm>
            </p:contentPart>
          </mc:Choice>
          <mc:Fallback>
            <p:pic>
              <p:nvPicPr>
                <p:cNvPr id="174235" name="Freihand 174234">
                  <a:extLst>
                    <a:ext uri="{FF2B5EF4-FFF2-40B4-BE49-F238E27FC236}">
                      <a16:creationId xmlns:a16="http://schemas.microsoft.com/office/drawing/2014/main" id="{25EE1837-B165-441A-83FB-64B0F292E677}"/>
                    </a:ext>
                  </a:extLst>
                </p:cNvPr>
                <p:cNvPicPr/>
                <p:nvPr/>
              </p:nvPicPr>
              <p:blipFill>
                <a:blip r:embed="rId665"/>
                <a:stretch>
                  <a:fillRect/>
                </a:stretch>
              </p:blipFill>
              <p:spPr>
                <a:xfrm>
                  <a:off x="7385677" y="3080851"/>
                  <a:ext cx="148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74236" name="Freihand 174235">
                  <a:extLst>
                    <a:ext uri="{FF2B5EF4-FFF2-40B4-BE49-F238E27FC236}">
                      <a16:creationId xmlns:a16="http://schemas.microsoft.com/office/drawing/2014/main" id="{D6898E42-696C-4E90-8FD8-BCCBD6AB2951}"/>
                    </a:ext>
                  </a:extLst>
                </p14:cNvPr>
                <p14:cNvContentPartPr/>
                <p14:nvPr/>
              </p14:nvContentPartPr>
              <p14:xfrm>
                <a:off x="7570357" y="3074371"/>
                <a:ext cx="93600" cy="128160"/>
              </p14:xfrm>
            </p:contentPart>
          </mc:Choice>
          <mc:Fallback>
            <p:pic>
              <p:nvPicPr>
                <p:cNvPr id="174236" name="Freihand 174235">
                  <a:extLst>
                    <a:ext uri="{FF2B5EF4-FFF2-40B4-BE49-F238E27FC236}">
                      <a16:creationId xmlns:a16="http://schemas.microsoft.com/office/drawing/2014/main" id="{D6898E42-696C-4E90-8FD8-BCCBD6AB2951}"/>
                    </a:ext>
                  </a:extLst>
                </p:cNvPr>
                <p:cNvPicPr/>
                <p:nvPr/>
              </p:nvPicPr>
              <p:blipFill>
                <a:blip r:embed="rId667"/>
                <a:stretch>
                  <a:fillRect/>
                </a:stretch>
              </p:blipFill>
              <p:spPr>
                <a:xfrm>
                  <a:off x="7566037" y="3070051"/>
                  <a:ext cx="102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74237" name="Freihand 174236">
                  <a:extLst>
                    <a:ext uri="{FF2B5EF4-FFF2-40B4-BE49-F238E27FC236}">
                      <a16:creationId xmlns:a16="http://schemas.microsoft.com/office/drawing/2014/main" id="{5BE0F64D-C923-4DEE-BBD0-D8D9A03A5DAB}"/>
                    </a:ext>
                  </a:extLst>
                </p14:cNvPr>
                <p14:cNvContentPartPr/>
                <p14:nvPr/>
              </p14:nvContentPartPr>
              <p14:xfrm>
                <a:off x="7600597" y="3062851"/>
                <a:ext cx="105480" cy="11160"/>
              </p14:xfrm>
            </p:contentPart>
          </mc:Choice>
          <mc:Fallback>
            <p:pic>
              <p:nvPicPr>
                <p:cNvPr id="174237" name="Freihand 174236">
                  <a:extLst>
                    <a:ext uri="{FF2B5EF4-FFF2-40B4-BE49-F238E27FC236}">
                      <a16:creationId xmlns:a16="http://schemas.microsoft.com/office/drawing/2014/main" id="{5BE0F64D-C923-4DEE-BBD0-D8D9A03A5DAB}"/>
                    </a:ext>
                  </a:extLst>
                </p:cNvPr>
                <p:cNvPicPr/>
                <p:nvPr/>
              </p:nvPicPr>
              <p:blipFill>
                <a:blip r:embed="rId669"/>
                <a:stretch>
                  <a:fillRect/>
                </a:stretch>
              </p:blipFill>
              <p:spPr>
                <a:xfrm>
                  <a:off x="7596277" y="3058531"/>
                  <a:ext cx="114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74239" name="Freihand 174238">
                  <a:extLst>
                    <a:ext uri="{FF2B5EF4-FFF2-40B4-BE49-F238E27FC236}">
                      <a16:creationId xmlns:a16="http://schemas.microsoft.com/office/drawing/2014/main" id="{3D03DC78-EB10-48A6-889E-0D1FEB497280}"/>
                    </a:ext>
                  </a:extLst>
                </p14:cNvPr>
                <p14:cNvContentPartPr/>
                <p14:nvPr/>
              </p14:nvContentPartPr>
              <p14:xfrm>
                <a:off x="7832077" y="3086611"/>
                <a:ext cx="35280" cy="109080"/>
              </p14:xfrm>
            </p:contentPart>
          </mc:Choice>
          <mc:Fallback>
            <p:pic>
              <p:nvPicPr>
                <p:cNvPr id="174239" name="Freihand 174238">
                  <a:extLst>
                    <a:ext uri="{FF2B5EF4-FFF2-40B4-BE49-F238E27FC236}">
                      <a16:creationId xmlns:a16="http://schemas.microsoft.com/office/drawing/2014/main" id="{3D03DC78-EB10-48A6-889E-0D1FEB497280}"/>
                    </a:ext>
                  </a:extLst>
                </p:cNvPr>
                <p:cNvPicPr/>
                <p:nvPr/>
              </p:nvPicPr>
              <p:blipFill>
                <a:blip r:embed="rId671"/>
                <a:stretch>
                  <a:fillRect/>
                </a:stretch>
              </p:blipFill>
              <p:spPr>
                <a:xfrm>
                  <a:off x="7827757" y="3082291"/>
                  <a:ext cx="43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74240" name="Freihand 174239">
                  <a:extLst>
                    <a:ext uri="{FF2B5EF4-FFF2-40B4-BE49-F238E27FC236}">
                      <a16:creationId xmlns:a16="http://schemas.microsoft.com/office/drawing/2014/main" id="{16A919DC-40E6-4281-BB55-AF46C1D9A665}"/>
                    </a:ext>
                  </a:extLst>
                </p14:cNvPr>
                <p14:cNvContentPartPr/>
                <p14:nvPr/>
              </p14:nvContentPartPr>
              <p14:xfrm>
                <a:off x="7802917" y="3142771"/>
                <a:ext cx="99000" cy="2520"/>
              </p14:xfrm>
            </p:contentPart>
          </mc:Choice>
          <mc:Fallback>
            <p:pic>
              <p:nvPicPr>
                <p:cNvPr id="174240" name="Freihand 174239">
                  <a:extLst>
                    <a:ext uri="{FF2B5EF4-FFF2-40B4-BE49-F238E27FC236}">
                      <a16:creationId xmlns:a16="http://schemas.microsoft.com/office/drawing/2014/main" id="{16A919DC-40E6-4281-BB55-AF46C1D9A665}"/>
                    </a:ext>
                  </a:extLst>
                </p:cNvPr>
                <p:cNvPicPr/>
                <p:nvPr/>
              </p:nvPicPr>
              <p:blipFill>
                <a:blip r:embed="rId673"/>
                <a:stretch>
                  <a:fillRect/>
                </a:stretch>
              </p:blipFill>
              <p:spPr>
                <a:xfrm>
                  <a:off x="7798597" y="3138451"/>
                  <a:ext cx="107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74241" name="Freihand 174240">
                  <a:extLst>
                    <a:ext uri="{FF2B5EF4-FFF2-40B4-BE49-F238E27FC236}">
                      <a16:creationId xmlns:a16="http://schemas.microsoft.com/office/drawing/2014/main" id="{1EE136BE-761F-4680-B2F6-887072A9BC23}"/>
                    </a:ext>
                  </a:extLst>
                </p14:cNvPr>
                <p14:cNvContentPartPr/>
                <p14:nvPr/>
              </p14:nvContentPartPr>
              <p14:xfrm>
                <a:off x="7954837" y="3070771"/>
                <a:ext cx="102960" cy="91800"/>
              </p14:xfrm>
            </p:contentPart>
          </mc:Choice>
          <mc:Fallback>
            <p:pic>
              <p:nvPicPr>
                <p:cNvPr id="174241" name="Freihand 174240">
                  <a:extLst>
                    <a:ext uri="{FF2B5EF4-FFF2-40B4-BE49-F238E27FC236}">
                      <a16:creationId xmlns:a16="http://schemas.microsoft.com/office/drawing/2014/main" id="{1EE136BE-761F-4680-B2F6-887072A9BC23}"/>
                    </a:ext>
                  </a:extLst>
                </p:cNvPr>
                <p:cNvPicPr/>
                <p:nvPr/>
              </p:nvPicPr>
              <p:blipFill>
                <a:blip r:embed="rId675"/>
                <a:stretch>
                  <a:fillRect/>
                </a:stretch>
              </p:blipFill>
              <p:spPr>
                <a:xfrm>
                  <a:off x="7950517" y="3066451"/>
                  <a:ext cx="111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74242" name="Freihand 174241">
                  <a:extLst>
                    <a:ext uri="{FF2B5EF4-FFF2-40B4-BE49-F238E27FC236}">
                      <a16:creationId xmlns:a16="http://schemas.microsoft.com/office/drawing/2014/main" id="{DA3CD9C7-6186-4C45-A570-358A3323C16C}"/>
                    </a:ext>
                  </a:extLst>
                </p14:cNvPr>
                <p14:cNvContentPartPr/>
                <p14:nvPr/>
              </p14:nvContentPartPr>
              <p14:xfrm>
                <a:off x="8118997" y="3072931"/>
                <a:ext cx="74880" cy="77040"/>
              </p14:xfrm>
            </p:contentPart>
          </mc:Choice>
          <mc:Fallback>
            <p:pic>
              <p:nvPicPr>
                <p:cNvPr id="174242" name="Freihand 174241">
                  <a:extLst>
                    <a:ext uri="{FF2B5EF4-FFF2-40B4-BE49-F238E27FC236}">
                      <a16:creationId xmlns:a16="http://schemas.microsoft.com/office/drawing/2014/main" id="{DA3CD9C7-6186-4C45-A570-358A3323C16C}"/>
                    </a:ext>
                  </a:extLst>
                </p:cNvPr>
                <p:cNvPicPr/>
                <p:nvPr/>
              </p:nvPicPr>
              <p:blipFill>
                <a:blip r:embed="rId677"/>
                <a:stretch>
                  <a:fillRect/>
                </a:stretch>
              </p:blipFill>
              <p:spPr>
                <a:xfrm>
                  <a:off x="8114677" y="3068611"/>
                  <a:ext cx="83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74243" name="Freihand 174242">
                  <a:extLst>
                    <a:ext uri="{FF2B5EF4-FFF2-40B4-BE49-F238E27FC236}">
                      <a16:creationId xmlns:a16="http://schemas.microsoft.com/office/drawing/2014/main" id="{43E5CA52-375A-44BA-910C-0DE5EC6F505D}"/>
                    </a:ext>
                  </a:extLst>
                </p14:cNvPr>
                <p14:cNvContentPartPr/>
                <p14:nvPr/>
              </p14:nvContentPartPr>
              <p14:xfrm>
                <a:off x="8229517" y="3041971"/>
                <a:ext cx="180720" cy="93960"/>
              </p14:xfrm>
            </p:contentPart>
          </mc:Choice>
          <mc:Fallback>
            <p:pic>
              <p:nvPicPr>
                <p:cNvPr id="174243" name="Freihand 174242">
                  <a:extLst>
                    <a:ext uri="{FF2B5EF4-FFF2-40B4-BE49-F238E27FC236}">
                      <a16:creationId xmlns:a16="http://schemas.microsoft.com/office/drawing/2014/main" id="{43E5CA52-375A-44BA-910C-0DE5EC6F505D}"/>
                    </a:ext>
                  </a:extLst>
                </p:cNvPr>
                <p:cNvPicPr/>
                <p:nvPr/>
              </p:nvPicPr>
              <p:blipFill>
                <a:blip r:embed="rId679"/>
                <a:stretch>
                  <a:fillRect/>
                </a:stretch>
              </p:blipFill>
              <p:spPr>
                <a:xfrm>
                  <a:off x="8225197" y="3037651"/>
                  <a:ext cx="189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74244" name="Freihand 174243">
                  <a:extLst>
                    <a:ext uri="{FF2B5EF4-FFF2-40B4-BE49-F238E27FC236}">
                      <a16:creationId xmlns:a16="http://schemas.microsoft.com/office/drawing/2014/main" id="{8C44E697-23A8-4E4D-B7A7-C64D5A879E60}"/>
                    </a:ext>
                  </a:extLst>
                </p14:cNvPr>
                <p14:cNvContentPartPr/>
                <p14:nvPr/>
              </p14:nvContentPartPr>
              <p14:xfrm>
                <a:off x="8387917" y="2965651"/>
                <a:ext cx="27720" cy="56880"/>
              </p14:xfrm>
            </p:contentPart>
          </mc:Choice>
          <mc:Fallback>
            <p:pic>
              <p:nvPicPr>
                <p:cNvPr id="174244" name="Freihand 174243">
                  <a:extLst>
                    <a:ext uri="{FF2B5EF4-FFF2-40B4-BE49-F238E27FC236}">
                      <a16:creationId xmlns:a16="http://schemas.microsoft.com/office/drawing/2014/main" id="{8C44E697-23A8-4E4D-B7A7-C64D5A879E60}"/>
                    </a:ext>
                  </a:extLst>
                </p:cNvPr>
                <p:cNvPicPr/>
                <p:nvPr/>
              </p:nvPicPr>
              <p:blipFill>
                <a:blip r:embed="rId681"/>
                <a:stretch>
                  <a:fillRect/>
                </a:stretch>
              </p:blipFill>
              <p:spPr>
                <a:xfrm>
                  <a:off x="8383597" y="2961331"/>
                  <a:ext cx="36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74246" name="Freihand 174245">
                  <a:extLst>
                    <a:ext uri="{FF2B5EF4-FFF2-40B4-BE49-F238E27FC236}">
                      <a16:creationId xmlns:a16="http://schemas.microsoft.com/office/drawing/2014/main" id="{ADF0F407-52C0-4754-8A97-0E7ABDE12685}"/>
                    </a:ext>
                  </a:extLst>
                </p14:cNvPr>
                <p14:cNvContentPartPr/>
                <p14:nvPr/>
              </p14:nvContentPartPr>
              <p14:xfrm>
                <a:off x="6442477" y="3509971"/>
                <a:ext cx="106200" cy="95400"/>
              </p14:xfrm>
            </p:contentPart>
          </mc:Choice>
          <mc:Fallback>
            <p:pic>
              <p:nvPicPr>
                <p:cNvPr id="174246" name="Freihand 174245">
                  <a:extLst>
                    <a:ext uri="{FF2B5EF4-FFF2-40B4-BE49-F238E27FC236}">
                      <a16:creationId xmlns:a16="http://schemas.microsoft.com/office/drawing/2014/main" id="{ADF0F407-52C0-4754-8A97-0E7ABDE12685}"/>
                    </a:ext>
                  </a:extLst>
                </p:cNvPr>
                <p:cNvPicPr/>
                <p:nvPr/>
              </p:nvPicPr>
              <p:blipFill>
                <a:blip r:embed="rId683"/>
                <a:stretch>
                  <a:fillRect/>
                </a:stretch>
              </p:blipFill>
              <p:spPr>
                <a:xfrm>
                  <a:off x="6438157" y="3505651"/>
                  <a:ext cx="114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74247" name="Freihand 174246">
                  <a:extLst>
                    <a:ext uri="{FF2B5EF4-FFF2-40B4-BE49-F238E27FC236}">
                      <a16:creationId xmlns:a16="http://schemas.microsoft.com/office/drawing/2014/main" id="{FCFF4F88-CE61-414F-9C41-9A95FB597144}"/>
                    </a:ext>
                  </a:extLst>
                </p14:cNvPr>
                <p14:cNvContentPartPr/>
                <p14:nvPr/>
              </p14:nvContentPartPr>
              <p14:xfrm>
                <a:off x="6640117" y="3470731"/>
                <a:ext cx="60840" cy="116640"/>
              </p14:xfrm>
            </p:contentPart>
          </mc:Choice>
          <mc:Fallback>
            <p:pic>
              <p:nvPicPr>
                <p:cNvPr id="174247" name="Freihand 174246">
                  <a:extLst>
                    <a:ext uri="{FF2B5EF4-FFF2-40B4-BE49-F238E27FC236}">
                      <a16:creationId xmlns:a16="http://schemas.microsoft.com/office/drawing/2014/main" id="{FCFF4F88-CE61-414F-9C41-9A95FB597144}"/>
                    </a:ext>
                  </a:extLst>
                </p:cNvPr>
                <p:cNvPicPr/>
                <p:nvPr/>
              </p:nvPicPr>
              <p:blipFill>
                <a:blip r:embed="rId685"/>
                <a:stretch>
                  <a:fillRect/>
                </a:stretch>
              </p:blipFill>
              <p:spPr>
                <a:xfrm>
                  <a:off x="6635797" y="3466411"/>
                  <a:ext cx="69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74248" name="Freihand 174247">
                  <a:extLst>
                    <a:ext uri="{FF2B5EF4-FFF2-40B4-BE49-F238E27FC236}">
                      <a16:creationId xmlns:a16="http://schemas.microsoft.com/office/drawing/2014/main" id="{E7BD30A1-CE7D-4F3D-8F96-40F5E9529DF0}"/>
                    </a:ext>
                  </a:extLst>
                </p14:cNvPr>
                <p14:cNvContentPartPr/>
                <p14:nvPr/>
              </p14:nvContentPartPr>
              <p14:xfrm>
                <a:off x="6646957" y="3457051"/>
                <a:ext cx="123480" cy="15840"/>
              </p14:xfrm>
            </p:contentPart>
          </mc:Choice>
          <mc:Fallback>
            <p:pic>
              <p:nvPicPr>
                <p:cNvPr id="174248" name="Freihand 174247">
                  <a:extLst>
                    <a:ext uri="{FF2B5EF4-FFF2-40B4-BE49-F238E27FC236}">
                      <a16:creationId xmlns:a16="http://schemas.microsoft.com/office/drawing/2014/main" id="{E7BD30A1-CE7D-4F3D-8F96-40F5E9529DF0}"/>
                    </a:ext>
                  </a:extLst>
                </p:cNvPr>
                <p:cNvPicPr/>
                <p:nvPr/>
              </p:nvPicPr>
              <p:blipFill>
                <a:blip r:embed="rId687"/>
                <a:stretch>
                  <a:fillRect/>
                </a:stretch>
              </p:blipFill>
              <p:spPr>
                <a:xfrm>
                  <a:off x="6642637" y="3452731"/>
                  <a:ext cx="132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74249" name="Freihand 174248">
                  <a:extLst>
                    <a:ext uri="{FF2B5EF4-FFF2-40B4-BE49-F238E27FC236}">
                      <a16:creationId xmlns:a16="http://schemas.microsoft.com/office/drawing/2014/main" id="{5CEA68AE-27BC-4BA9-AD56-1642DB06BA3A}"/>
                    </a:ext>
                  </a:extLst>
                </p14:cNvPr>
                <p14:cNvContentPartPr/>
                <p14:nvPr/>
              </p14:nvContentPartPr>
              <p14:xfrm>
                <a:off x="7171477" y="3441571"/>
                <a:ext cx="158400" cy="6480"/>
              </p14:xfrm>
            </p:contentPart>
          </mc:Choice>
          <mc:Fallback>
            <p:pic>
              <p:nvPicPr>
                <p:cNvPr id="174249" name="Freihand 174248">
                  <a:extLst>
                    <a:ext uri="{FF2B5EF4-FFF2-40B4-BE49-F238E27FC236}">
                      <a16:creationId xmlns:a16="http://schemas.microsoft.com/office/drawing/2014/main" id="{5CEA68AE-27BC-4BA9-AD56-1642DB06BA3A}"/>
                    </a:ext>
                  </a:extLst>
                </p:cNvPr>
                <p:cNvPicPr/>
                <p:nvPr/>
              </p:nvPicPr>
              <p:blipFill>
                <a:blip r:embed="rId689"/>
                <a:stretch>
                  <a:fillRect/>
                </a:stretch>
              </p:blipFill>
              <p:spPr>
                <a:xfrm>
                  <a:off x="7167157" y="3437251"/>
                  <a:ext cx="167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74250" name="Freihand 174249">
                  <a:extLst>
                    <a:ext uri="{FF2B5EF4-FFF2-40B4-BE49-F238E27FC236}">
                      <a16:creationId xmlns:a16="http://schemas.microsoft.com/office/drawing/2014/main" id="{55AEC7AF-FCD4-4517-B980-E0D3E19230AB}"/>
                    </a:ext>
                  </a:extLst>
                </p14:cNvPr>
                <p14:cNvContentPartPr/>
                <p14:nvPr/>
              </p14:nvContentPartPr>
              <p14:xfrm>
                <a:off x="7215397" y="3461371"/>
                <a:ext cx="172800" cy="38160"/>
              </p14:xfrm>
            </p:contentPart>
          </mc:Choice>
          <mc:Fallback>
            <p:pic>
              <p:nvPicPr>
                <p:cNvPr id="174250" name="Freihand 174249">
                  <a:extLst>
                    <a:ext uri="{FF2B5EF4-FFF2-40B4-BE49-F238E27FC236}">
                      <a16:creationId xmlns:a16="http://schemas.microsoft.com/office/drawing/2014/main" id="{55AEC7AF-FCD4-4517-B980-E0D3E19230AB}"/>
                    </a:ext>
                  </a:extLst>
                </p:cNvPr>
                <p:cNvPicPr/>
                <p:nvPr/>
              </p:nvPicPr>
              <p:blipFill>
                <a:blip r:embed="rId691"/>
                <a:stretch>
                  <a:fillRect/>
                </a:stretch>
              </p:blipFill>
              <p:spPr>
                <a:xfrm>
                  <a:off x="7211077" y="3457051"/>
                  <a:ext cx="181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74251" name="Freihand 174250">
                  <a:extLst>
                    <a:ext uri="{FF2B5EF4-FFF2-40B4-BE49-F238E27FC236}">
                      <a16:creationId xmlns:a16="http://schemas.microsoft.com/office/drawing/2014/main" id="{7A5BB665-3442-416E-A275-51EDCC0FBF45}"/>
                    </a:ext>
                  </a:extLst>
                </p14:cNvPr>
                <p14:cNvContentPartPr/>
                <p14:nvPr/>
              </p14:nvContentPartPr>
              <p14:xfrm>
                <a:off x="7672597" y="3376051"/>
                <a:ext cx="105480" cy="86400"/>
              </p14:xfrm>
            </p:contentPart>
          </mc:Choice>
          <mc:Fallback>
            <p:pic>
              <p:nvPicPr>
                <p:cNvPr id="174251" name="Freihand 174250">
                  <a:extLst>
                    <a:ext uri="{FF2B5EF4-FFF2-40B4-BE49-F238E27FC236}">
                      <a16:creationId xmlns:a16="http://schemas.microsoft.com/office/drawing/2014/main" id="{7A5BB665-3442-416E-A275-51EDCC0FBF45}"/>
                    </a:ext>
                  </a:extLst>
                </p:cNvPr>
                <p:cNvPicPr/>
                <p:nvPr/>
              </p:nvPicPr>
              <p:blipFill>
                <a:blip r:embed="rId693"/>
                <a:stretch>
                  <a:fillRect/>
                </a:stretch>
              </p:blipFill>
              <p:spPr>
                <a:xfrm>
                  <a:off x="7668277" y="3371731"/>
                  <a:ext cx="114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74252" name="Freihand 174251">
                  <a:extLst>
                    <a:ext uri="{FF2B5EF4-FFF2-40B4-BE49-F238E27FC236}">
                      <a16:creationId xmlns:a16="http://schemas.microsoft.com/office/drawing/2014/main" id="{4A8196E8-0150-4FBC-B125-C15D1E23486E}"/>
                    </a:ext>
                  </a:extLst>
                </p14:cNvPr>
                <p14:cNvContentPartPr/>
                <p14:nvPr/>
              </p14:nvContentPartPr>
              <p14:xfrm>
                <a:off x="7672597" y="3346171"/>
                <a:ext cx="166320" cy="30240"/>
              </p14:xfrm>
            </p:contentPart>
          </mc:Choice>
          <mc:Fallback>
            <p:pic>
              <p:nvPicPr>
                <p:cNvPr id="174252" name="Freihand 174251">
                  <a:extLst>
                    <a:ext uri="{FF2B5EF4-FFF2-40B4-BE49-F238E27FC236}">
                      <a16:creationId xmlns:a16="http://schemas.microsoft.com/office/drawing/2014/main" id="{4A8196E8-0150-4FBC-B125-C15D1E23486E}"/>
                    </a:ext>
                  </a:extLst>
                </p:cNvPr>
                <p:cNvPicPr/>
                <p:nvPr/>
              </p:nvPicPr>
              <p:blipFill>
                <a:blip r:embed="rId695"/>
                <a:stretch>
                  <a:fillRect/>
                </a:stretch>
              </p:blipFill>
              <p:spPr>
                <a:xfrm>
                  <a:off x="7668277" y="3341851"/>
                  <a:ext cx="174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74253" name="Freihand 174252">
                  <a:extLst>
                    <a:ext uri="{FF2B5EF4-FFF2-40B4-BE49-F238E27FC236}">
                      <a16:creationId xmlns:a16="http://schemas.microsoft.com/office/drawing/2014/main" id="{17E7A9CC-4527-4E2B-B8DF-C0DE812CF4BB}"/>
                    </a:ext>
                  </a:extLst>
                </p14:cNvPr>
                <p14:cNvContentPartPr/>
                <p14:nvPr/>
              </p14:nvContentPartPr>
              <p14:xfrm>
                <a:off x="7846477" y="3340051"/>
                <a:ext cx="97560" cy="81000"/>
              </p14:xfrm>
            </p:contentPart>
          </mc:Choice>
          <mc:Fallback>
            <p:pic>
              <p:nvPicPr>
                <p:cNvPr id="174253" name="Freihand 174252">
                  <a:extLst>
                    <a:ext uri="{FF2B5EF4-FFF2-40B4-BE49-F238E27FC236}">
                      <a16:creationId xmlns:a16="http://schemas.microsoft.com/office/drawing/2014/main" id="{17E7A9CC-4527-4E2B-B8DF-C0DE812CF4BB}"/>
                    </a:ext>
                  </a:extLst>
                </p:cNvPr>
                <p:cNvPicPr/>
                <p:nvPr/>
              </p:nvPicPr>
              <p:blipFill>
                <a:blip r:embed="rId697"/>
                <a:stretch>
                  <a:fillRect/>
                </a:stretch>
              </p:blipFill>
              <p:spPr>
                <a:xfrm>
                  <a:off x="7842157" y="3335731"/>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74254" name="Freihand 174253">
                  <a:extLst>
                    <a:ext uri="{FF2B5EF4-FFF2-40B4-BE49-F238E27FC236}">
                      <a16:creationId xmlns:a16="http://schemas.microsoft.com/office/drawing/2014/main" id="{DFCCFC7C-9420-4465-83DA-5129CA7DB831}"/>
                    </a:ext>
                  </a:extLst>
                </p14:cNvPr>
                <p14:cNvContentPartPr/>
                <p14:nvPr/>
              </p14:nvContentPartPr>
              <p14:xfrm>
                <a:off x="7997677" y="3335011"/>
                <a:ext cx="249480" cy="83160"/>
              </p14:xfrm>
            </p:contentPart>
          </mc:Choice>
          <mc:Fallback>
            <p:pic>
              <p:nvPicPr>
                <p:cNvPr id="174254" name="Freihand 174253">
                  <a:extLst>
                    <a:ext uri="{FF2B5EF4-FFF2-40B4-BE49-F238E27FC236}">
                      <a16:creationId xmlns:a16="http://schemas.microsoft.com/office/drawing/2014/main" id="{DFCCFC7C-9420-4465-83DA-5129CA7DB831}"/>
                    </a:ext>
                  </a:extLst>
                </p:cNvPr>
                <p:cNvPicPr/>
                <p:nvPr/>
              </p:nvPicPr>
              <p:blipFill>
                <a:blip r:embed="rId699"/>
                <a:stretch>
                  <a:fillRect/>
                </a:stretch>
              </p:blipFill>
              <p:spPr>
                <a:xfrm>
                  <a:off x="7993357" y="3330691"/>
                  <a:ext cx="258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74255" name="Freihand 174254">
                  <a:extLst>
                    <a:ext uri="{FF2B5EF4-FFF2-40B4-BE49-F238E27FC236}">
                      <a16:creationId xmlns:a16="http://schemas.microsoft.com/office/drawing/2014/main" id="{227DB1E8-3C8D-444D-A8F3-284C65A308D0}"/>
                    </a:ext>
                  </a:extLst>
                </p14:cNvPr>
                <p14:cNvContentPartPr/>
                <p14:nvPr/>
              </p14:nvContentPartPr>
              <p14:xfrm>
                <a:off x="8216197" y="3259771"/>
                <a:ext cx="3600" cy="16200"/>
              </p14:xfrm>
            </p:contentPart>
          </mc:Choice>
          <mc:Fallback>
            <p:pic>
              <p:nvPicPr>
                <p:cNvPr id="174255" name="Freihand 174254">
                  <a:extLst>
                    <a:ext uri="{FF2B5EF4-FFF2-40B4-BE49-F238E27FC236}">
                      <a16:creationId xmlns:a16="http://schemas.microsoft.com/office/drawing/2014/main" id="{227DB1E8-3C8D-444D-A8F3-284C65A308D0}"/>
                    </a:ext>
                  </a:extLst>
                </p:cNvPr>
                <p:cNvPicPr/>
                <p:nvPr/>
              </p:nvPicPr>
              <p:blipFill>
                <a:blip r:embed="rId701"/>
                <a:stretch>
                  <a:fillRect/>
                </a:stretch>
              </p:blipFill>
              <p:spPr>
                <a:xfrm>
                  <a:off x="8211877" y="3255451"/>
                  <a:ext cx="12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74258" name="Freihand 174257">
                  <a:extLst>
                    <a:ext uri="{FF2B5EF4-FFF2-40B4-BE49-F238E27FC236}">
                      <a16:creationId xmlns:a16="http://schemas.microsoft.com/office/drawing/2014/main" id="{B2E926C7-C346-40C2-A373-9DA47DA5CFD0}"/>
                    </a:ext>
                  </a:extLst>
                </p14:cNvPr>
                <p14:cNvContentPartPr/>
                <p14:nvPr/>
              </p14:nvContentPartPr>
              <p14:xfrm>
                <a:off x="6784477" y="3773851"/>
                <a:ext cx="73440" cy="100080"/>
              </p14:xfrm>
            </p:contentPart>
          </mc:Choice>
          <mc:Fallback>
            <p:pic>
              <p:nvPicPr>
                <p:cNvPr id="174258" name="Freihand 174257">
                  <a:extLst>
                    <a:ext uri="{FF2B5EF4-FFF2-40B4-BE49-F238E27FC236}">
                      <a16:creationId xmlns:a16="http://schemas.microsoft.com/office/drawing/2014/main" id="{B2E926C7-C346-40C2-A373-9DA47DA5CFD0}"/>
                    </a:ext>
                  </a:extLst>
                </p:cNvPr>
                <p:cNvPicPr/>
                <p:nvPr/>
              </p:nvPicPr>
              <p:blipFill>
                <a:blip r:embed="rId703"/>
                <a:stretch>
                  <a:fillRect/>
                </a:stretch>
              </p:blipFill>
              <p:spPr>
                <a:xfrm>
                  <a:off x="6780157" y="3769531"/>
                  <a:ext cx="82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74259" name="Freihand 174258">
                  <a:extLst>
                    <a:ext uri="{FF2B5EF4-FFF2-40B4-BE49-F238E27FC236}">
                      <a16:creationId xmlns:a16="http://schemas.microsoft.com/office/drawing/2014/main" id="{AEFC5576-BB85-45FB-B5C4-199EB17B07B3}"/>
                    </a:ext>
                  </a:extLst>
                </p14:cNvPr>
                <p14:cNvContentPartPr/>
                <p14:nvPr/>
              </p14:nvContentPartPr>
              <p14:xfrm>
                <a:off x="6774757" y="3706891"/>
                <a:ext cx="76320" cy="20880"/>
              </p14:xfrm>
            </p:contentPart>
          </mc:Choice>
          <mc:Fallback>
            <p:pic>
              <p:nvPicPr>
                <p:cNvPr id="174259" name="Freihand 174258">
                  <a:extLst>
                    <a:ext uri="{FF2B5EF4-FFF2-40B4-BE49-F238E27FC236}">
                      <a16:creationId xmlns:a16="http://schemas.microsoft.com/office/drawing/2014/main" id="{AEFC5576-BB85-45FB-B5C4-199EB17B07B3}"/>
                    </a:ext>
                  </a:extLst>
                </p:cNvPr>
                <p:cNvPicPr/>
                <p:nvPr/>
              </p:nvPicPr>
              <p:blipFill>
                <a:blip r:embed="rId705"/>
                <a:stretch>
                  <a:fillRect/>
                </a:stretch>
              </p:blipFill>
              <p:spPr>
                <a:xfrm>
                  <a:off x="6770437" y="3702571"/>
                  <a:ext cx="84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74261" name="Freihand 174260">
                  <a:extLst>
                    <a:ext uri="{FF2B5EF4-FFF2-40B4-BE49-F238E27FC236}">
                      <a16:creationId xmlns:a16="http://schemas.microsoft.com/office/drawing/2014/main" id="{BF88457E-9BEB-46C3-BCCE-E48DCAE18C6E}"/>
                    </a:ext>
                  </a:extLst>
                </p14:cNvPr>
                <p14:cNvContentPartPr/>
                <p14:nvPr/>
              </p14:nvContentPartPr>
              <p14:xfrm>
                <a:off x="6912277" y="3717691"/>
                <a:ext cx="109800" cy="93960"/>
              </p14:xfrm>
            </p:contentPart>
          </mc:Choice>
          <mc:Fallback>
            <p:pic>
              <p:nvPicPr>
                <p:cNvPr id="174261" name="Freihand 174260">
                  <a:extLst>
                    <a:ext uri="{FF2B5EF4-FFF2-40B4-BE49-F238E27FC236}">
                      <a16:creationId xmlns:a16="http://schemas.microsoft.com/office/drawing/2014/main" id="{BF88457E-9BEB-46C3-BCCE-E48DCAE18C6E}"/>
                    </a:ext>
                  </a:extLst>
                </p:cNvPr>
                <p:cNvPicPr/>
                <p:nvPr/>
              </p:nvPicPr>
              <p:blipFill>
                <a:blip r:embed="rId707"/>
                <a:stretch>
                  <a:fillRect/>
                </a:stretch>
              </p:blipFill>
              <p:spPr>
                <a:xfrm>
                  <a:off x="6907957" y="3713371"/>
                  <a:ext cx="118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74262" name="Freihand 174261">
                  <a:extLst>
                    <a:ext uri="{FF2B5EF4-FFF2-40B4-BE49-F238E27FC236}">
                      <a16:creationId xmlns:a16="http://schemas.microsoft.com/office/drawing/2014/main" id="{3C43368B-AA68-45EA-BAD0-A0C858AC4705}"/>
                    </a:ext>
                  </a:extLst>
                </p14:cNvPr>
                <p14:cNvContentPartPr/>
                <p14:nvPr/>
              </p14:nvContentPartPr>
              <p14:xfrm>
                <a:off x="7164277" y="3768811"/>
                <a:ext cx="135720" cy="57600"/>
              </p14:xfrm>
            </p:contentPart>
          </mc:Choice>
          <mc:Fallback>
            <p:pic>
              <p:nvPicPr>
                <p:cNvPr id="174262" name="Freihand 174261">
                  <a:extLst>
                    <a:ext uri="{FF2B5EF4-FFF2-40B4-BE49-F238E27FC236}">
                      <a16:creationId xmlns:a16="http://schemas.microsoft.com/office/drawing/2014/main" id="{3C43368B-AA68-45EA-BAD0-A0C858AC4705}"/>
                    </a:ext>
                  </a:extLst>
                </p:cNvPr>
                <p:cNvPicPr/>
                <p:nvPr/>
              </p:nvPicPr>
              <p:blipFill>
                <a:blip r:embed="rId709"/>
                <a:stretch>
                  <a:fillRect/>
                </a:stretch>
              </p:blipFill>
              <p:spPr>
                <a:xfrm>
                  <a:off x="7159957" y="3764491"/>
                  <a:ext cx="144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74263" name="Freihand 174262">
                  <a:extLst>
                    <a:ext uri="{FF2B5EF4-FFF2-40B4-BE49-F238E27FC236}">
                      <a16:creationId xmlns:a16="http://schemas.microsoft.com/office/drawing/2014/main" id="{91301321-9339-46D3-8F76-5D39F3DC2C46}"/>
                    </a:ext>
                  </a:extLst>
                </p14:cNvPr>
                <p14:cNvContentPartPr/>
                <p14:nvPr/>
              </p14:nvContentPartPr>
              <p14:xfrm>
                <a:off x="7337437" y="3642811"/>
                <a:ext cx="159120" cy="151560"/>
              </p14:xfrm>
            </p:contentPart>
          </mc:Choice>
          <mc:Fallback>
            <p:pic>
              <p:nvPicPr>
                <p:cNvPr id="174263" name="Freihand 174262">
                  <a:extLst>
                    <a:ext uri="{FF2B5EF4-FFF2-40B4-BE49-F238E27FC236}">
                      <a16:creationId xmlns:a16="http://schemas.microsoft.com/office/drawing/2014/main" id="{91301321-9339-46D3-8F76-5D39F3DC2C46}"/>
                    </a:ext>
                  </a:extLst>
                </p:cNvPr>
                <p:cNvPicPr/>
                <p:nvPr/>
              </p:nvPicPr>
              <p:blipFill>
                <a:blip r:embed="rId711"/>
                <a:stretch>
                  <a:fillRect/>
                </a:stretch>
              </p:blipFill>
              <p:spPr>
                <a:xfrm>
                  <a:off x="7333117" y="3638491"/>
                  <a:ext cx="167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74264" name="Freihand 174263">
                  <a:extLst>
                    <a:ext uri="{FF2B5EF4-FFF2-40B4-BE49-F238E27FC236}">
                      <a16:creationId xmlns:a16="http://schemas.microsoft.com/office/drawing/2014/main" id="{886B9394-367A-4078-AEBD-C55685F6A5DA}"/>
                    </a:ext>
                  </a:extLst>
                </p14:cNvPr>
                <p14:cNvContentPartPr/>
                <p14:nvPr/>
              </p14:nvContentPartPr>
              <p14:xfrm>
                <a:off x="7407997" y="3724891"/>
                <a:ext cx="169560" cy="14040"/>
              </p14:xfrm>
            </p:contentPart>
          </mc:Choice>
          <mc:Fallback>
            <p:pic>
              <p:nvPicPr>
                <p:cNvPr id="174264" name="Freihand 174263">
                  <a:extLst>
                    <a:ext uri="{FF2B5EF4-FFF2-40B4-BE49-F238E27FC236}">
                      <a16:creationId xmlns:a16="http://schemas.microsoft.com/office/drawing/2014/main" id="{886B9394-367A-4078-AEBD-C55685F6A5DA}"/>
                    </a:ext>
                  </a:extLst>
                </p:cNvPr>
                <p:cNvPicPr/>
                <p:nvPr/>
              </p:nvPicPr>
              <p:blipFill>
                <a:blip r:embed="rId713"/>
                <a:stretch>
                  <a:fillRect/>
                </a:stretch>
              </p:blipFill>
              <p:spPr>
                <a:xfrm>
                  <a:off x="7403677" y="3720571"/>
                  <a:ext cx="178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74265" name="Freihand 174264">
                  <a:extLst>
                    <a:ext uri="{FF2B5EF4-FFF2-40B4-BE49-F238E27FC236}">
                      <a16:creationId xmlns:a16="http://schemas.microsoft.com/office/drawing/2014/main" id="{8C1CD7B3-C32E-4EC6-9D61-ABE56DA497FC}"/>
                    </a:ext>
                  </a:extLst>
                </p14:cNvPr>
                <p14:cNvContentPartPr/>
                <p14:nvPr/>
              </p14:nvContentPartPr>
              <p14:xfrm>
                <a:off x="7602397" y="3610771"/>
                <a:ext cx="171000" cy="160920"/>
              </p14:xfrm>
            </p:contentPart>
          </mc:Choice>
          <mc:Fallback>
            <p:pic>
              <p:nvPicPr>
                <p:cNvPr id="174265" name="Freihand 174264">
                  <a:extLst>
                    <a:ext uri="{FF2B5EF4-FFF2-40B4-BE49-F238E27FC236}">
                      <a16:creationId xmlns:a16="http://schemas.microsoft.com/office/drawing/2014/main" id="{8C1CD7B3-C32E-4EC6-9D61-ABE56DA497FC}"/>
                    </a:ext>
                  </a:extLst>
                </p:cNvPr>
                <p:cNvPicPr/>
                <p:nvPr/>
              </p:nvPicPr>
              <p:blipFill>
                <a:blip r:embed="rId715"/>
                <a:stretch>
                  <a:fillRect/>
                </a:stretch>
              </p:blipFill>
              <p:spPr>
                <a:xfrm>
                  <a:off x="7598077" y="3606451"/>
                  <a:ext cx="179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74266" name="Freihand 174265">
                  <a:extLst>
                    <a:ext uri="{FF2B5EF4-FFF2-40B4-BE49-F238E27FC236}">
                      <a16:creationId xmlns:a16="http://schemas.microsoft.com/office/drawing/2014/main" id="{222A238F-0625-46AF-A9DE-57DE57EF0D73}"/>
                    </a:ext>
                  </a:extLst>
                </p14:cNvPr>
                <p14:cNvContentPartPr/>
                <p14:nvPr/>
              </p14:nvContentPartPr>
              <p14:xfrm>
                <a:off x="7787077" y="3710851"/>
                <a:ext cx="76320" cy="49680"/>
              </p14:xfrm>
            </p:contentPart>
          </mc:Choice>
          <mc:Fallback>
            <p:pic>
              <p:nvPicPr>
                <p:cNvPr id="174266" name="Freihand 174265">
                  <a:extLst>
                    <a:ext uri="{FF2B5EF4-FFF2-40B4-BE49-F238E27FC236}">
                      <a16:creationId xmlns:a16="http://schemas.microsoft.com/office/drawing/2014/main" id="{222A238F-0625-46AF-A9DE-57DE57EF0D73}"/>
                    </a:ext>
                  </a:extLst>
                </p:cNvPr>
                <p:cNvPicPr/>
                <p:nvPr/>
              </p:nvPicPr>
              <p:blipFill>
                <a:blip r:embed="rId717"/>
                <a:stretch>
                  <a:fillRect/>
                </a:stretch>
              </p:blipFill>
              <p:spPr>
                <a:xfrm>
                  <a:off x="7782757" y="3706531"/>
                  <a:ext cx="84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74269" name="Freihand 174268">
                  <a:extLst>
                    <a:ext uri="{FF2B5EF4-FFF2-40B4-BE49-F238E27FC236}">
                      <a16:creationId xmlns:a16="http://schemas.microsoft.com/office/drawing/2014/main" id="{7BDDA282-F6BC-4445-9E19-C8397B1CA681}"/>
                    </a:ext>
                  </a:extLst>
                </p14:cNvPr>
                <p14:cNvContentPartPr/>
                <p14:nvPr/>
              </p14:nvContentPartPr>
              <p14:xfrm>
                <a:off x="8373877" y="3387211"/>
                <a:ext cx="284760" cy="115560"/>
              </p14:xfrm>
            </p:contentPart>
          </mc:Choice>
          <mc:Fallback>
            <p:pic>
              <p:nvPicPr>
                <p:cNvPr id="174269" name="Freihand 174268">
                  <a:extLst>
                    <a:ext uri="{FF2B5EF4-FFF2-40B4-BE49-F238E27FC236}">
                      <a16:creationId xmlns:a16="http://schemas.microsoft.com/office/drawing/2014/main" id="{7BDDA282-F6BC-4445-9E19-C8397B1CA681}"/>
                    </a:ext>
                  </a:extLst>
                </p:cNvPr>
                <p:cNvPicPr/>
                <p:nvPr/>
              </p:nvPicPr>
              <p:blipFill>
                <a:blip r:embed="rId719"/>
                <a:stretch>
                  <a:fillRect/>
                </a:stretch>
              </p:blipFill>
              <p:spPr>
                <a:xfrm>
                  <a:off x="8369557" y="3382891"/>
                  <a:ext cx="293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74270" name="Freihand 174269">
                  <a:extLst>
                    <a:ext uri="{FF2B5EF4-FFF2-40B4-BE49-F238E27FC236}">
                      <a16:creationId xmlns:a16="http://schemas.microsoft.com/office/drawing/2014/main" id="{6547032C-C380-4E13-B460-C2E6D4BB0BEA}"/>
                    </a:ext>
                  </a:extLst>
                </p14:cNvPr>
                <p14:cNvContentPartPr/>
                <p14:nvPr/>
              </p14:nvContentPartPr>
              <p14:xfrm>
                <a:off x="8586637" y="3418891"/>
                <a:ext cx="89280" cy="162720"/>
              </p14:xfrm>
            </p:contentPart>
          </mc:Choice>
          <mc:Fallback>
            <p:pic>
              <p:nvPicPr>
                <p:cNvPr id="174270" name="Freihand 174269">
                  <a:extLst>
                    <a:ext uri="{FF2B5EF4-FFF2-40B4-BE49-F238E27FC236}">
                      <a16:creationId xmlns:a16="http://schemas.microsoft.com/office/drawing/2014/main" id="{6547032C-C380-4E13-B460-C2E6D4BB0BEA}"/>
                    </a:ext>
                  </a:extLst>
                </p:cNvPr>
                <p:cNvPicPr/>
                <p:nvPr/>
              </p:nvPicPr>
              <p:blipFill>
                <a:blip r:embed="rId721"/>
                <a:stretch>
                  <a:fillRect/>
                </a:stretch>
              </p:blipFill>
              <p:spPr>
                <a:xfrm>
                  <a:off x="8582317" y="3414571"/>
                  <a:ext cx="97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74784" name="Freihand 174783">
                  <a:extLst>
                    <a:ext uri="{FF2B5EF4-FFF2-40B4-BE49-F238E27FC236}">
                      <a16:creationId xmlns:a16="http://schemas.microsoft.com/office/drawing/2014/main" id="{776C5957-B28E-4DE9-A6C8-F61D4FB19790}"/>
                    </a:ext>
                  </a:extLst>
                </p14:cNvPr>
                <p14:cNvContentPartPr/>
                <p14:nvPr/>
              </p14:nvContentPartPr>
              <p14:xfrm>
                <a:off x="8948077" y="3446611"/>
                <a:ext cx="38520" cy="80280"/>
              </p14:xfrm>
            </p:contentPart>
          </mc:Choice>
          <mc:Fallback>
            <p:pic>
              <p:nvPicPr>
                <p:cNvPr id="174784" name="Freihand 174783">
                  <a:extLst>
                    <a:ext uri="{FF2B5EF4-FFF2-40B4-BE49-F238E27FC236}">
                      <a16:creationId xmlns:a16="http://schemas.microsoft.com/office/drawing/2014/main" id="{776C5957-B28E-4DE9-A6C8-F61D4FB19790}"/>
                    </a:ext>
                  </a:extLst>
                </p:cNvPr>
                <p:cNvPicPr/>
                <p:nvPr/>
              </p:nvPicPr>
              <p:blipFill>
                <a:blip r:embed="rId723"/>
                <a:stretch>
                  <a:fillRect/>
                </a:stretch>
              </p:blipFill>
              <p:spPr>
                <a:xfrm>
                  <a:off x="8943757" y="3442291"/>
                  <a:ext cx="47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74785" name="Freihand 174784">
                  <a:extLst>
                    <a:ext uri="{FF2B5EF4-FFF2-40B4-BE49-F238E27FC236}">
                      <a16:creationId xmlns:a16="http://schemas.microsoft.com/office/drawing/2014/main" id="{71E6F482-8F4C-4720-8E7F-F1F97C54089B}"/>
                    </a:ext>
                  </a:extLst>
                </p14:cNvPr>
                <p14:cNvContentPartPr/>
                <p14:nvPr/>
              </p14:nvContentPartPr>
              <p14:xfrm>
                <a:off x="8937637" y="3363811"/>
                <a:ext cx="28080" cy="1440"/>
              </p14:xfrm>
            </p:contentPart>
          </mc:Choice>
          <mc:Fallback>
            <p:pic>
              <p:nvPicPr>
                <p:cNvPr id="174785" name="Freihand 174784">
                  <a:extLst>
                    <a:ext uri="{FF2B5EF4-FFF2-40B4-BE49-F238E27FC236}">
                      <a16:creationId xmlns:a16="http://schemas.microsoft.com/office/drawing/2014/main" id="{71E6F482-8F4C-4720-8E7F-F1F97C54089B}"/>
                    </a:ext>
                  </a:extLst>
                </p:cNvPr>
                <p:cNvPicPr/>
                <p:nvPr/>
              </p:nvPicPr>
              <p:blipFill>
                <a:blip r:embed="rId725"/>
                <a:stretch>
                  <a:fillRect/>
                </a:stretch>
              </p:blipFill>
              <p:spPr>
                <a:xfrm>
                  <a:off x="8933317" y="3359491"/>
                  <a:ext cx="367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74786" name="Freihand 174785">
                  <a:extLst>
                    <a:ext uri="{FF2B5EF4-FFF2-40B4-BE49-F238E27FC236}">
                      <a16:creationId xmlns:a16="http://schemas.microsoft.com/office/drawing/2014/main" id="{95E529C9-D312-45DC-9789-C00F07F327A6}"/>
                    </a:ext>
                  </a:extLst>
                </p14:cNvPr>
                <p14:cNvContentPartPr/>
                <p14:nvPr/>
              </p14:nvContentPartPr>
              <p14:xfrm>
                <a:off x="9068677" y="3467851"/>
                <a:ext cx="91080" cy="7200"/>
              </p14:xfrm>
            </p:contentPart>
          </mc:Choice>
          <mc:Fallback>
            <p:pic>
              <p:nvPicPr>
                <p:cNvPr id="174786" name="Freihand 174785">
                  <a:extLst>
                    <a:ext uri="{FF2B5EF4-FFF2-40B4-BE49-F238E27FC236}">
                      <a16:creationId xmlns:a16="http://schemas.microsoft.com/office/drawing/2014/main" id="{95E529C9-D312-45DC-9789-C00F07F327A6}"/>
                    </a:ext>
                  </a:extLst>
                </p:cNvPr>
                <p:cNvPicPr/>
                <p:nvPr/>
              </p:nvPicPr>
              <p:blipFill>
                <a:blip r:embed="rId727"/>
                <a:stretch>
                  <a:fillRect/>
                </a:stretch>
              </p:blipFill>
              <p:spPr>
                <a:xfrm>
                  <a:off x="9064357" y="3463531"/>
                  <a:ext cx="99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74787" name="Freihand 174786">
                  <a:extLst>
                    <a:ext uri="{FF2B5EF4-FFF2-40B4-BE49-F238E27FC236}">
                      <a16:creationId xmlns:a16="http://schemas.microsoft.com/office/drawing/2014/main" id="{0178DD00-A657-4AE1-A911-5D34D201B4FE}"/>
                    </a:ext>
                  </a:extLst>
                </p14:cNvPr>
                <p14:cNvContentPartPr/>
                <p14:nvPr/>
              </p14:nvContentPartPr>
              <p14:xfrm>
                <a:off x="9067597" y="3500611"/>
                <a:ext cx="108720" cy="6840"/>
              </p14:xfrm>
            </p:contentPart>
          </mc:Choice>
          <mc:Fallback>
            <p:pic>
              <p:nvPicPr>
                <p:cNvPr id="174787" name="Freihand 174786">
                  <a:extLst>
                    <a:ext uri="{FF2B5EF4-FFF2-40B4-BE49-F238E27FC236}">
                      <a16:creationId xmlns:a16="http://schemas.microsoft.com/office/drawing/2014/main" id="{0178DD00-A657-4AE1-A911-5D34D201B4FE}"/>
                    </a:ext>
                  </a:extLst>
                </p:cNvPr>
                <p:cNvPicPr/>
                <p:nvPr/>
              </p:nvPicPr>
              <p:blipFill>
                <a:blip r:embed="rId729"/>
                <a:stretch>
                  <a:fillRect/>
                </a:stretch>
              </p:blipFill>
              <p:spPr>
                <a:xfrm>
                  <a:off x="9063277" y="3496291"/>
                  <a:ext cx="117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74788" name="Freihand 174787">
                  <a:extLst>
                    <a:ext uri="{FF2B5EF4-FFF2-40B4-BE49-F238E27FC236}">
                      <a16:creationId xmlns:a16="http://schemas.microsoft.com/office/drawing/2014/main" id="{633F923F-D5F1-40E7-BD36-4FB1435E6051}"/>
                    </a:ext>
                  </a:extLst>
                </p14:cNvPr>
                <p14:cNvContentPartPr/>
                <p14:nvPr/>
              </p14:nvContentPartPr>
              <p14:xfrm>
                <a:off x="9032317" y="3327811"/>
                <a:ext cx="87840" cy="99720"/>
              </p14:xfrm>
            </p:contentPart>
          </mc:Choice>
          <mc:Fallback>
            <p:pic>
              <p:nvPicPr>
                <p:cNvPr id="174788" name="Freihand 174787">
                  <a:extLst>
                    <a:ext uri="{FF2B5EF4-FFF2-40B4-BE49-F238E27FC236}">
                      <a16:creationId xmlns:a16="http://schemas.microsoft.com/office/drawing/2014/main" id="{633F923F-D5F1-40E7-BD36-4FB1435E6051}"/>
                    </a:ext>
                  </a:extLst>
                </p:cNvPr>
                <p:cNvPicPr/>
                <p:nvPr/>
              </p:nvPicPr>
              <p:blipFill>
                <a:blip r:embed="rId731"/>
                <a:stretch>
                  <a:fillRect/>
                </a:stretch>
              </p:blipFill>
              <p:spPr>
                <a:xfrm>
                  <a:off x="9027997" y="3323491"/>
                  <a:ext cx="9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74790" name="Freihand 174789">
                  <a:extLst>
                    <a:ext uri="{FF2B5EF4-FFF2-40B4-BE49-F238E27FC236}">
                      <a16:creationId xmlns:a16="http://schemas.microsoft.com/office/drawing/2014/main" id="{B4052E58-2C87-49C6-847A-E21CD72DDB63}"/>
                    </a:ext>
                  </a:extLst>
                </p14:cNvPr>
                <p14:cNvContentPartPr/>
                <p14:nvPr/>
              </p14:nvContentPartPr>
              <p14:xfrm>
                <a:off x="9356317" y="3365251"/>
                <a:ext cx="137160" cy="124560"/>
              </p14:xfrm>
            </p:contentPart>
          </mc:Choice>
          <mc:Fallback>
            <p:pic>
              <p:nvPicPr>
                <p:cNvPr id="174790" name="Freihand 174789">
                  <a:extLst>
                    <a:ext uri="{FF2B5EF4-FFF2-40B4-BE49-F238E27FC236}">
                      <a16:creationId xmlns:a16="http://schemas.microsoft.com/office/drawing/2014/main" id="{B4052E58-2C87-49C6-847A-E21CD72DDB63}"/>
                    </a:ext>
                  </a:extLst>
                </p:cNvPr>
                <p:cNvPicPr/>
                <p:nvPr/>
              </p:nvPicPr>
              <p:blipFill>
                <a:blip r:embed="rId733"/>
                <a:stretch>
                  <a:fillRect/>
                </a:stretch>
              </p:blipFill>
              <p:spPr>
                <a:xfrm>
                  <a:off x="9351997" y="3360931"/>
                  <a:ext cx="145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74791" name="Freihand 174790">
                  <a:extLst>
                    <a:ext uri="{FF2B5EF4-FFF2-40B4-BE49-F238E27FC236}">
                      <a16:creationId xmlns:a16="http://schemas.microsoft.com/office/drawing/2014/main" id="{C5A6F6B9-4940-4F1C-8D03-489A45B0EF23}"/>
                    </a:ext>
                  </a:extLst>
                </p14:cNvPr>
                <p14:cNvContentPartPr/>
                <p14:nvPr/>
              </p14:nvContentPartPr>
              <p14:xfrm>
                <a:off x="9493477" y="3378211"/>
                <a:ext cx="88560" cy="101880"/>
              </p14:xfrm>
            </p:contentPart>
          </mc:Choice>
          <mc:Fallback>
            <p:pic>
              <p:nvPicPr>
                <p:cNvPr id="174791" name="Freihand 174790">
                  <a:extLst>
                    <a:ext uri="{FF2B5EF4-FFF2-40B4-BE49-F238E27FC236}">
                      <a16:creationId xmlns:a16="http://schemas.microsoft.com/office/drawing/2014/main" id="{C5A6F6B9-4940-4F1C-8D03-489A45B0EF23}"/>
                    </a:ext>
                  </a:extLst>
                </p:cNvPr>
                <p:cNvPicPr/>
                <p:nvPr/>
              </p:nvPicPr>
              <p:blipFill>
                <a:blip r:embed="rId735"/>
                <a:stretch>
                  <a:fillRect/>
                </a:stretch>
              </p:blipFill>
              <p:spPr>
                <a:xfrm>
                  <a:off x="9489157" y="3373891"/>
                  <a:ext cx="97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74792" name="Freihand 174791">
                  <a:extLst>
                    <a:ext uri="{FF2B5EF4-FFF2-40B4-BE49-F238E27FC236}">
                      <a16:creationId xmlns:a16="http://schemas.microsoft.com/office/drawing/2014/main" id="{4A2AAC44-CF5A-43F0-9323-FD91193C2377}"/>
                    </a:ext>
                  </a:extLst>
                </p14:cNvPr>
                <p14:cNvContentPartPr/>
                <p14:nvPr/>
              </p14:nvContentPartPr>
              <p14:xfrm>
                <a:off x="9494917" y="3351571"/>
                <a:ext cx="142200" cy="11160"/>
              </p14:xfrm>
            </p:contentPart>
          </mc:Choice>
          <mc:Fallback>
            <p:pic>
              <p:nvPicPr>
                <p:cNvPr id="174792" name="Freihand 174791">
                  <a:extLst>
                    <a:ext uri="{FF2B5EF4-FFF2-40B4-BE49-F238E27FC236}">
                      <a16:creationId xmlns:a16="http://schemas.microsoft.com/office/drawing/2014/main" id="{4A2AAC44-CF5A-43F0-9323-FD91193C2377}"/>
                    </a:ext>
                  </a:extLst>
                </p:cNvPr>
                <p:cNvPicPr/>
                <p:nvPr/>
              </p:nvPicPr>
              <p:blipFill>
                <a:blip r:embed="rId737"/>
                <a:stretch>
                  <a:fillRect/>
                </a:stretch>
              </p:blipFill>
              <p:spPr>
                <a:xfrm>
                  <a:off x="9490597" y="3347251"/>
                  <a:ext cx="150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74793" name="Freihand 174792">
                  <a:extLst>
                    <a:ext uri="{FF2B5EF4-FFF2-40B4-BE49-F238E27FC236}">
                      <a16:creationId xmlns:a16="http://schemas.microsoft.com/office/drawing/2014/main" id="{21E1DEDB-4149-4884-A56D-1465A2B2E016}"/>
                    </a:ext>
                  </a:extLst>
                </p14:cNvPr>
                <p14:cNvContentPartPr/>
                <p14:nvPr/>
              </p14:nvContentPartPr>
              <p14:xfrm>
                <a:off x="9321757" y="3516091"/>
                <a:ext cx="264240" cy="20520"/>
              </p14:xfrm>
            </p:contentPart>
          </mc:Choice>
          <mc:Fallback>
            <p:pic>
              <p:nvPicPr>
                <p:cNvPr id="174793" name="Freihand 174792">
                  <a:extLst>
                    <a:ext uri="{FF2B5EF4-FFF2-40B4-BE49-F238E27FC236}">
                      <a16:creationId xmlns:a16="http://schemas.microsoft.com/office/drawing/2014/main" id="{21E1DEDB-4149-4884-A56D-1465A2B2E016}"/>
                    </a:ext>
                  </a:extLst>
                </p:cNvPr>
                <p:cNvPicPr/>
                <p:nvPr/>
              </p:nvPicPr>
              <p:blipFill>
                <a:blip r:embed="rId739"/>
                <a:stretch>
                  <a:fillRect/>
                </a:stretch>
              </p:blipFill>
              <p:spPr>
                <a:xfrm>
                  <a:off x="9317437" y="3511771"/>
                  <a:ext cx="272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74794" name="Freihand 174793">
                  <a:extLst>
                    <a:ext uri="{FF2B5EF4-FFF2-40B4-BE49-F238E27FC236}">
                      <a16:creationId xmlns:a16="http://schemas.microsoft.com/office/drawing/2014/main" id="{01BD30D9-B900-43C6-95A5-E881D28B5DF9}"/>
                    </a:ext>
                  </a:extLst>
                </p14:cNvPr>
                <p14:cNvContentPartPr/>
                <p14:nvPr/>
              </p14:nvContentPartPr>
              <p14:xfrm>
                <a:off x="9346237" y="3558931"/>
                <a:ext cx="131400" cy="93960"/>
              </p14:xfrm>
            </p:contentPart>
          </mc:Choice>
          <mc:Fallback>
            <p:pic>
              <p:nvPicPr>
                <p:cNvPr id="174794" name="Freihand 174793">
                  <a:extLst>
                    <a:ext uri="{FF2B5EF4-FFF2-40B4-BE49-F238E27FC236}">
                      <a16:creationId xmlns:a16="http://schemas.microsoft.com/office/drawing/2014/main" id="{01BD30D9-B900-43C6-95A5-E881D28B5DF9}"/>
                    </a:ext>
                  </a:extLst>
                </p:cNvPr>
                <p:cNvPicPr/>
                <p:nvPr/>
              </p:nvPicPr>
              <p:blipFill>
                <a:blip r:embed="rId741"/>
                <a:stretch>
                  <a:fillRect/>
                </a:stretch>
              </p:blipFill>
              <p:spPr>
                <a:xfrm>
                  <a:off x="9341917" y="3554611"/>
                  <a:ext cx="140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174795" name="Freihand 174794">
                  <a:extLst>
                    <a:ext uri="{FF2B5EF4-FFF2-40B4-BE49-F238E27FC236}">
                      <a16:creationId xmlns:a16="http://schemas.microsoft.com/office/drawing/2014/main" id="{3FEDFF40-BAC9-4B89-8F80-78C66C25CF9B}"/>
                    </a:ext>
                  </a:extLst>
                </p14:cNvPr>
                <p14:cNvContentPartPr/>
                <p14:nvPr/>
              </p14:nvContentPartPr>
              <p14:xfrm>
                <a:off x="9460357" y="3556771"/>
                <a:ext cx="79200" cy="62640"/>
              </p14:xfrm>
            </p:contentPart>
          </mc:Choice>
          <mc:Fallback>
            <p:pic>
              <p:nvPicPr>
                <p:cNvPr id="174795" name="Freihand 174794">
                  <a:extLst>
                    <a:ext uri="{FF2B5EF4-FFF2-40B4-BE49-F238E27FC236}">
                      <a16:creationId xmlns:a16="http://schemas.microsoft.com/office/drawing/2014/main" id="{3FEDFF40-BAC9-4B89-8F80-78C66C25CF9B}"/>
                    </a:ext>
                  </a:extLst>
                </p:cNvPr>
                <p:cNvPicPr/>
                <p:nvPr/>
              </p:nvPicPr>
              <p:blipFill>
                <a:blip r:embed="rId743"/>
                <a:stretch>
                  <a:fillRect/>
                </a:stretch>
              </p:blipFill>
              <p:spPr>
                <a:xfrm>
                  <a:off x="9456037" y="3552451"/>
                  <a:ext cx="87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74796" name="Freihand 174795">
                  <a:extLst>
                    <a:ext uri="{FF2B5EF4-FFF2-40B4-BE49-F238E27FC236}">
                      <a16:creationId xmlns:a16="http://schemas.microsoft.com/office/drawing/2014/main" id="{604FA727-689E-46F5-AA7A-5A2497F8DADD}"/>
                    </a:ext>
                  </a:extLst>
                </p14:cNvPr>
                <p14:cNvContentPartPr/>
                <p14:nvPr/>
              </p14:nvContentPartPr>
              <p14:xfrm>
                <a:off x="9547837" y="3557851"/>
                <a:ext cx="83160" cy="59400"/>
              </p14:xfrm>
            </p:contentPart>
          </mc:Choice>
          <mc:Fallback>
            <p:pic>
              <p:nvPicPr>
                <p:cNvPr id="174796" name="Freihand 174795">
                  <a:extLst>
                    <a:ext uri="{FF2B5EF4-FFF2-40B4-BE49-F238E27FC236}">
                      <a16:creationId xmlns:a16="http://schemas.microsoft.com/office/drawing/2014/main" id="{604FA727-689E-46F5-AA7A-5A2497F8DADD}"/>
                    </a:ext>
                  </a:extLst>
                </p:cNvPr>
                <p:cNvPicPr/>
                <p:nvPr/>
              </p:nvPicPr>
              <p:blipFill>
                <a:blip r:embed="rId745"/>
                <a:stretch>
                  <a:fillRect/>
                </a:stretch>
              </p:blipFill>
              <p:spPr>
                <a:xfrm>
                  <a:off x="9543517" y="3553531"/>
                  <a:ext cx="91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174799" name="Freihand 174798">
                  <a:extLst>
                    <a:ext uri="{FF2B5EF4-FFF2-40B4-BE49-F238E27FC236}">
                      <a16:creationId xmlns:a16="http://schemas.microsoft.com/office/drawing/2014/main" id="{4FEFB92D-E26E-45AD-A9BA-8CA1BBAA70B9}"/>
                    </a:ext>
                  </a:extLst>
                </p14:cNvPr>
                <p14:cNvContentPartPr/>
                <p14:nvPr/>
              </p14:nvContentPartPr>
              <p14:xfrm>
                <a:off x="8094157" y="3812011"/>
                <a:ext cx="138600" cy="51840"/>
              </p14:xfrm>
            </p:contentPart>
          </mc:Choice>
          <mc:Fallback>
            <p:pic>
              <p:nvPicPr>
                <p:cNvPr id="174799" name="Freihand 174798">
                  <a:extLst>
                    <a:ext uri="{FF2B5EF4-FFF2-40B4-BE49-F238E27FC236}">
                      <a16:creationId xmlns:a16="http://schemas.microsoft.com/office/drawing/2014/main" id="{4FEFB92D-E26E-45AD-A9BA-8CA1BBAA70B9}"/>
                    </a:ext>
                  </a:extLst>
                </p:cNvPr>
                <p:cNvPicPr/>
                <p:nvPr/>
              </p:nvPicPr>
              <p:blipFill>
                <a:blip r:embed="rId747"/>
                <a:stretch>
                  <a:fillRect/>
                </a:stretch>
              </p:blipFill>
              <p:spPr>
                <a:xfrm>
                  <a:off x="8089837" y="3807691"/>
                  <a:ext cx="147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74800" name="Freihand 174799">
                  <a:extLst>
                    <a:ext uri="{FF2B5EF4-FFF2-40B4-BE49-F238E27FC236}">
                      <a16:creationId xmlns:a16="http://schemas.microsoft.com/office/drawing/2014/main" id="{1142CA56-B6E3-4A2F-93DF-6F6BC38A841B}"/>
                    </a:ext>
                  </a:extLst>
                </p14:cNvPr>
                <p14:cNvContentPartPr/>
                <p14:nvPr/>
              </p14:nvContentPartPr>
              <p14:xfrm>
                <a:off x="8191357" y="3813811"/>
                <a:ext cx="51480" cy="139320"/>
              </p14:xfrm>
            </p:contentPart>
          </mc:Choice>
          <mc:Fallback>
            <p:pic>
              <p:nvPicPr>
                <p:cNvPr id="174800" name="Freihand 174799">
                  <a:extLst>
                    <a:ext uri="{FF2B5EF4-FFF2-40B4-BE49-F238E27FC236}">
                      <a16:creationId xmlns:a16="http://schemas.microsoft.com/office/drawing/2014/main" id="{1142CA56-B6E3-4A2F-93DF-6F6BC38A841B}"/>
                    </a:ext>
                  </a:extLst>
                </p:cNvPr>
                <p:cNvPicPr/>
                <p:nvPr/>
              </p:nvPicPr>
              <p:blipFill>
                <a:blip r:embed="rId749"/>
                <a:stretch>
                  <a:fillRect/>
                </a:stretch>
              </p:blipFill>
              <p:spPr>
                <a:xfrm>
                  <a:off x="8187037" y="3809491"/>
                  <a:ext cx="60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174801" name="Freihand 174800">
                  <a:extLst>
                    <a:ext uri="{FF2B5EF4-FFF2-40B4-BE49-F238E27FC236}">
                      <a16:creationId xmlns:a16="http://schemas.microsoft.com/office/drawing/2014/main" id="{B769D78D-CA3C-4F1C-8869-5DC6EEAE34FF}"/>
                    </a:ext>
                  </a:extLst>
                </p14:cNvPr>
                <p14:cNvContentPartPr/>
                <p14:nvPr/>
              </p14:nvContentPartPr>
              <p14:xfrm>
                <a:off x="8289277" y="3727051"/>
                <a:ext cx="106560" cy="121320"/>
              </p14:xfrm>
            </p:contentPart>
          </mc:Choice>
          <mc:Fallback>
            <p:pic>
              <p:nvPicPr>
                <p:cNvPr id="174801" name="Freihand 174800">
                  <a:extLst>
                    <a:ext uri="{FF2B5EF4-FFF2-40B4-BE49-F238E27FC236}">
                      <a16:creationId xmlns:a16="http://schemas.microsoft.com/office/drawing/2014/main" id="{B769D78D-CA3C-4F1C-8869-5DC6EEAE34FF}"/>
                    </a:ext>
                  </a:extLst>
                </p:cNvPr>
                <p:cNvPicPr/>
                <p:nvPr/>
              </p:nvPicPr>
              <p:blipFill>
                <a:blip r:embed="rId751"/>
                <a:stretch>
                  <a:fillRect/>
                </a:stretch>
              </p:blipFill>
              <p:spPr>
                <a:xfrm>
                  <a:off x="8284957" y="3722731"/>
                  <a:ext cx="11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74802" name="Freihand 174801">
                  <a:extLst>
                    <a:ext uri="{FF2B5EF4-FFF2-40B4-BE49-F238E27FC236}">
                      <a16:creationId xmlns:a16="http://schemas.microsoft.com/office/drawing/2014/main" id="{9AD1C423-EFE7-46F2-8010-5DFAB3DDF247}"/>
                    </a:ext>
                  </a:extLst>
                </p14:cNvPr>
                <p14:cNvContentPartPr/>
                <p14:nvPr/>
              </p14:nvContentPartPr>
              <p14:xfrm>
                <a:off x="8429317" y="3833251"/>
                <a:ext cx="158040" cy="15120"/>
              </p14:xfrm>
            </p:contentPart>
          </mc:Choice>
          <mc:Fallback>
            <p:pic>
              <p:nvPicPr>
                <p:cNvPr id="174802" name="Freihand 174801">
                  <a:extLst>
                    <a:ext uri="{FF2B5EF4-FFF2-40B4-BE49-F238E27FC236}">
                      <a16:creationId xmlns:a16="http://schemas.microsoft.com/office/drawing/2014/main" id="{9AD1C423-EFE7-46F2-8010-5DFAB3DDF247}"/>
                    </a:ext>
                  </a:extLst>
                </p:cNvPr>
                <p:cNvPicPr/>
                <p:nvPr/>
              </p:nvPicPr>
              <p:blipFill>
                <a:blip r:embed="rId753"/>
                <a:stretch>
                  <a:fillRect/>
                </a:stretch>
              </p:blipFill>
              <p:spPr>
                <a:xfrm>
                  <a:off x="8424997" y="3828931"/>
                  <a:ext cx="166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74803" name="Freihand 174802">
                  <a:extLst>
                    <a:ext uri="{FF2B5EF4-FFF2-40B4-BE49-F238E27FC236}">
                      <a16:creationId xmlns:a16="http://schemas.microsoft.com/office/drawing/2014/main" id="{03CA5C29-04BE-43B9-8BC4-65B4B3432B84}"/>
                    </a:ext>
                  </a:extLst>
                </p14:cNvPr>
                <p14:cNvContentPartPr/>
                <p14:nvPr/>
              </p14:nvContentPartPr>
              <p14:xfrm>
                <a:off x="8446957" y="3878971"/>
                <a:ext cx="176760" cy="21960"/>
              </p14:xfrm>
            </p:contentPart>
          </mc:Choice>
          <mc:Fallback>
            <p:pic>
              <p:nvPicPr>
                <p:cNvPr id="174803" name="Freihand 174802">
                  <a:extLst>
                    <a:ext uri="{FF2B5EF4-FFF2-40B4-BE49-F238E27FC236}">
                      <a16:creationId xmlns:a16="http://schemas.microsoft.com/office/drawing/2014/main" id="{03CA5C29-04BE-43B9-8BC4-65B4B3432B84}"/>
                    </a:ext>
                  </a:extLst>
                </p:cNvPr>
                <p:cNvPicPr/>
                <p:nvPr/>
              </p:nvPicPr>
              <p:blipFill>
                <a:blip r:embed="rId755"/>
                <a:stretch>
                  <a:fillRect/>
                </a:stretch>
              </p:blipFill>
              <p:spPr>
                <a:xfrm>
                  <a:off x="8442637" y="3874651"/>
                  <a:ext cx="185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74805" name="Freihand 174804">
                  <a:extLst>
                    <a:ext uri="{FF2B5EF4-FFF2-40B4-BE49-F238E27FC236}">
                      <a16:creationId xmlns:a16="http://schemas.microsoft.com/office/drawing/2014/main" id="{F13B08E1-673F-4F11-98C8-A6A8D335B2FF}"/>
                    </a:ext>
                  </a:extLst>
                </p14:cNvPr>
                <p14:cNvContentPartPr/>
                <p14:nvPr/>
              </p14:nvContentPartPr>
              <p14:xfrm>
                <a:off x="8701117" y="3785371"/>
                <a:ext cx="123480" cy="92880"/>
              </p14:xfrm>
            </p:contentPart>
          </mc:Choice>
          <mc:Fallback>
            <p:pic>
              <p:nvPicPr>
                <p:cNvPr id="174805" name="Freihand 174804">
                  <a:extLst>
                    <a:ext uri="{FF2B5EF4-FFF2-40B4-BE49-F238E27FC236}">
                      <a16:creationId xmlns:a16="http://schemas.microsoft.com/office/drawing/2014/main" id="{F13B08E1-673F-4F11-98C8-A6A8D335B2FF}"/>
                    </a:ext>
                  </a:extLst>
                </p:cNvPr>
                <p:cNvPicPr/>
                <p:nvPr/>
              </p:nvPicPr>
              <p:blipFill>
                <a:blip r:embed="rId757"/>
                <a:stretch>
                  <a:fillRect/>
                </a:stretch>
              </p:blipFill>
              <p:spPr>
                <a:xfrm>
                  <a:off x="8696797" y="3781051"/>
                  <a:ext cx="132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174806" name="Freihand 174805">
                  <a:extLst>
                    <a:ext uri="{FF2B5EF4-FFF2-40B4-BE49-F238E27FC236}">
                      <a16:creationId xmlns:a16="http://schemas.microsoft.com/office/drawing/2014/main" id="{F8234855-EFFD-4CF5-9D84-EC653BBEA5DE}"/>
                    </a:ext>
                  </a:extLst>
                </p14:cNvPr>
                <p14:cNvContentPartPr/>
                <p14:nvPr/>
              </p14:nvContentPartPr>
              <p14:xfrm>
                <a:off x="8878597" y="3774571"/>
                <a:ext cx="58320" cy="111600"/>
              </p14:xfrm>
            </p:contentPart>
          </mc:Choice>
          <mc:Fallback>
            <p:pic>
              <p:nvPicPr>
                <p:cNvPr id="174806" name="Freihand 174805">
                  <a:extLst>
                    <a:ext uri="{FF2B5EF4-FFF2-40B4-BE49-F238E27FC236}">
                      <a16:creationId xmlns:a16="http://schemas.microsoft.com/office/drawing/2014/main" id="{F8234855-EFFD-4CF5-9D84-EC653BBEA5DE}"/>
                    </a:ext>
                  </a:extLst>
                </p:cNvPr>
                <p:cNvPicPr/>
                <p:nvPr/>
              </p:nvPicPr>
              <p:blipFill>
                <a:blip r:embed="rId759"/>
                <a:stretch>
                  <a:fillRect/>
                </a:stretch>
              </p:blipFill>
              <p:spPr>
                <a:xfrm>
                  <a:off x="8874277" y="3770251"/>
                  <a:ext cx="66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74807" name="Freihand 174806">
                  <a:extLst>
                    <a:ext uri="{FF2B5EF4-FFF2-40B4-BE49-F238E27FC236}">
                      <a16:creationId xmlns:a16="http://schemas.microsoft.com/office/drawing/2014/main" id="{74723132-F28D-4FF0-ABF9-169C66AFD4B2}"/>
                    </a:ext>
                  </a:extLst>
                </p14:cNvPr>
                <p14:cNvContentPartPr/>
                <p14:nvPr/>
              </p14:nvContentPartPr>
              <p14:xfrm>
                <a:off x="8875357" y="3737131"/>
                <a:ext cx="132120" cy="13320"/>
              </p14:xfrm>
            </p:contentPart>
          </mc:Choice>
          <mc:Fallback>
            <p:pic>
              <p:nvPicPr>
                <p:cNvPr id="174807" name="Freihand 174806">
                  <a:extLst>
                    <a:ext uri="{FF2B5EF4-FFF2-40B4-BE49-F238E27FC236}">
                      <a16:creationId xmlns:a16="http://schemas.microsoft.com/office/drawing/2014/main" id="{74723132-F28D-4FF0-ABF9-169C66AFD4B2}"/>
                    </a:ext>
                  </a:extLst>
                </p:cNvPr>
                <p:cNvPicPr/>
                <p:nvPr/>
              </p:nvPicPr>
              <p:blipFill>
                <a:blip r:embed="rId761"/>
                <a:stretch>
                  <a:fillRect/>
                </a:stretch>
              </p:blipFill>
              <p:spPr>
                <a:xfrm>
                  <a:off x="8871037" y="3732811"/>
                  <a:ext cx="140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74808" name="Freihand 174807">
                  <a:extLst>
                    <a:ext uri="{FF2B5EF4-FFF2-40B4-BE49-F238E27FC236}">
                      <a16:creationId xmlns:a16="http://schemas.microsoft.com/office/drawing/2014/main" id="{B14DF19D-090D-48C6-BDB0-92970FA6F620}"/>
                    </a:ext>
                  </a:extLst>
                </p14:cNvPr>
                <p14:cNvContentPartPr/>
                <p14:nvPr/>
              </p14:nvContentPartPr>
              <p14:xfrm>
                <a:off x="9160837" y="3747211"/>
                <a:ext cx="6840" cy="109800"/>
              </p14:xfrm>
            </p:contentPart>
          </mc:Choice>
          <mc:Fallback>
            <p:pic>
              <p:nvPicPr>
                <p:cNvPr id="174808" name="Freihand 174807">
                  <a:extLst>
                    <a:ext uri="{FF2B5EF4-FFF2-40B4-BE49-F238E27FC236}">
                      <a16:creationId xmlns:a16="http://schemas.microsoft.com/office/drawing/2014/main" id="{B14DF19D-090D-48C6-BDB0-92970FA6F620}"/>
                    </a:ext>
                  </a:extLst>
                </p:cNvPr>
                <p:cNvPicPr/>
                <p:nvPr/>
              </p:nvPicPr>
              <p:blipFill>
                <a:blip r:embed="rId763"/>
                <a:stretch>
                  <a:fillRect/>
                </a:stretch>
              </p:blipFill>
              <p:spPr>
                <a:xfrm>
                  <a:off x="9156517" y="3742891"/>
                  <a:ext cx="15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74809" name="Freihand 174808">
                  <a:extLst>
                    <a:ext uri="{FF2B5EF4-FFF2-40B4-BE49-F238E27FC236}">
                      <a16:creationId xmlns:a16="http://schemas.microsoft.com/office/drawing/2014/main" id="{0A74B2A5-DE7D-46B1-9F39-F886FDE1F96C}"/>
                    </a:ext>
                  </a:extLst>
                </p14:cNvPr>
                <p14:cNvContentPartPr/>
                <p14:nvPr/>
              </p14:nvContentPartPr>
              <p14:xfrm>
                <a:off x="9117277" y="3801931"/>
                <a:ext cx="97560" cy="17640"/>
              </p14:xfrm>
            </p:contentPart>
          </mc:Choice>
          <mc:Fallback>
            <p:pic>
              <p:nvPicPr>
                <p:cNvPr id="174809" name="Freihand 174808">
                  <a:extLst>
                    <a:ext uri="{FF2B5EF4-FFF2-40B4-BE49-F238E27FC236}">
                      <a16:creationId xmlns:a16="http://schemas.microsoft.com/office/drawing/2014/main" id="{0A74B2A5-DE7D-46B1-9F39-F886FDE1F96C}"/>
                    </a:ext>
                  </a:extLst>
                </p:cNvPr>
                <p:cNvPicPr/>
                <p:nvPr/>
              </p:nvPicPr>
              <p:blipFill>
                <a:blip r:embed="rId765"/>
                <a:stretch>
                  <a:fillRect/>
                </a:stretch>
              </p:blipFill>
              <p:spPr>
                <a:xfrm>
                  <a:off x="9112957" y="3797611"/>
                  <a:ext cx="106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74810" name="Freihand 174809">
                  <a:extLst>
                    <a:ext uri="{FF2B5EF4-FFF2-40B4-BE49-F238E27FC236}">
                      <a16:creationId xmlns:a16="http://schemas.microsoft.com/office/drawing/2014/main" id="{7A065D50-C688-4951-B316-C4178E9FAC1C}"/>
                    </a:ext>
                  </a:extLst>
                </p14:cNvPr>
                <p14:cNvContentPartPr/>
                <p14:nvPr/>
              </p14:nvContentPartPr>
              <p14:xfrm>
                <a:off x="9300877" y="3746491"/>
                <a:ext cx="91080" cy="78840"/>
              </p14:xfrm>
            </p:contentPart>
          </mc:Choice>
          <mc:Fallback>
            <p:pic>
              <p:nvPicPr>
                <p:cNvPr id="174810" name="Freihand 174809">
                  <a:extLst>
                    <a:ext uri="{FF2B5EF4-FFF2-40B4-BE49-F238E27FC236}">
                      <a16:creationId xmlns:a16="http://schemas.microsoft.com/office/drawing/2014/main" id="{7A065D50-C688-4951-B316-C4178E9FAC1C}"/>
                    </a:ext>
                  </a:extLst>
                </p:cNvPr>
                <p:cNvPicPr/>
                <p:nvPr/>
              </p:nvPicPr>
              <p:blipFill>
                <a:blip r:embed="rId767"/>
                <a:stretch>
                  <a:fillRect/>
                </a:stretch>
              </p:blipFill>
              <p:spPr>
                <a:xfrm>
                  <a:off x="9296557" y="3742171"/>
                  <a:ext cx="99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74811" name="Freihand 174810">
                  <a:extLst>
                    <a:ext uri="{FF2B5EF4-FFF2-40B4-BE49-F238E27FC236}">
                      <a16:creationId xmlns:a16="http://schemas.microsoft.com/office/drawing/2014/main" id="{8CC5878C-7BBF-4379-A589-36A110D2BA44}"/>
                    </a:ext>
                  </a:extLst>
                </p14:cNvPr>
                <p14:cNvContentPartPr/>
                <p14:nvPr/>
              </p14:nvContentPartPr>
              <p14:xfrm>
                <a:off x="9445597" y="3742531"/>
                <a:ext cx="85320" cy="86400"/>
              </p14:xfrm>
            </p:contentPart>
          </mc:Choice>
          <mc:Fallback>
            <p:pic>
              <p:nvPicPr>
                <p:cNvPr id="174811" name="Freihand 174810">
                  <a:extLst>
                    <a:ext uri="{FF2B5EF4-FFF2-40B4-BE49-F238E27FC236}">
                      <a16:creationId xmlns:a16="http://schemas.microsoft.com/office/drawing/2014/main" id="{8CC5878C-7BBF-4379-A589-36A110D2BA44}"/>
                    </a:ext>
                  </a:extLst>
                </p:cNvPr>
                <p:cNvPicPr/>
                <p:nvPr/>
              </p:nvPicPr>
              <p:blipFill>
                <a:blip r:embed="rId769"/>
                <a:stretch>
                  <a:fillRect/>
                </a:stretch>
              </p:blipFill>
              <p:spPr>
                <a:xfrm>
                  <a:off x="9441277" y="3738211"/>
                  <a:ext cx="93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74812" name="Freihand 174811">
                  <a:extLst>
                    <a:ext uri="{FF2B5EF4-FFF2-40B4-BE49-F238E27FC236}">
                      <a16:creationId xmlns:a16="http://schemas.microsoft.com/office/drawing/2014/main" id="{47830682-67BC-4153-9E67-0CA2953BBC6F}"/>
                    </a:ext>
                  </a:extLst>
                </p14:cNvPr>
                <p14:cNvContentPartPr/>
                <p14:nvPr/>
              </p14:nvContentPartPr>
              <p14:xfrm>
                <a:off x="9559717" y="3756211"/>
                <a:ext cx="76680" cy="66240"/>
              </p14:xfrm>
            </p:contentPart>
          </mc:Choice>
          <mc:Fallback>
            <p:pic>
              <p:nvPicPr>
                <p:cNvPr id="174812" name="Freihand 174811">
                  <a:extLst>
                    <a:ext uri="{FF2B5EF4-FFF2-40B4-BE49-F238E27FC236}">
                      <a16:creationId xmlns:a16="http://schemas.microsoft.com/office/drawing/2014/main" id="{47830682-67BC-4153-9E67-0CA2953BBC6F}"/>
                    </a:ext>
                  </a:extLst>
                </p:cNvPr>
                <p:cNvPicPr/>
                <p:nvPr/>
              </p:nvPicPr>
              <p:blipFill>
                <a:blip r:embed="rId771"/>
                <a:stretch>
                  <a:fillRect/>
                </a:stretch>
              </p:blipFill>
              <p:spPr>
                <a:xfrm>
                  <a:off x="9555397" y="3751891"/>
                  <a:ext cx="85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74813" name="Freihand 174812">
                  <a:extLst>
                    <a:ext uri="{FF2B5EF4-FFF2-40B4-BE49-F238E27FC236}">
                      <a16:creationId xmlns:a16="http://schemas.microsoft.com/office/drawing/2014/main" id="{B08D7B58-B658-49BA-BF30-6CF136BA9DCE}"/>
                    </a:ext>
                  </a:extLst>
                </p14:cNvPr>
                <p14:cNvContentPartPr/>
                <p14:nvPr/>
              </p14:nvContentPartPr>
              <p14:xfrm>
                <a:off x="9680317" y="3780691"/>
                <a:ext cx="49680" cy="11520"/>
              </p14:xfrm>
            </p:contentPart>
          </mc:Choice>
          <mc:Fallback>
            <p:pic>
              <p:nvPicPr>
                <p:cNvPr id="174813" name="Freihand 174812">
                  <a:extLst>
                    <a:ext uri="{FF2B5EF4-FFF2-40B4-BE49-F238E27FC236}">
                      <a16:creationId xmlns:a16="http://schemas.microsoft.com/office/drawing/2014/main" id="{B08D7B58-B658-49BA-BF30-6CF136BA9DCE}"/>
                    </a:ext>
                  </a:extLst>
                </p:cNvPr>
                <p:cNvPicPr/>
                <p:nvPr/>
              </p:nvPicPr>
              <p:blipFill>
                <a:blip r:embed="rId773"/>
                <a:stretch>
                  <a:fillRect/>
                </a:stretch>
              </p:blipFill>
              <p:spPr>
                <a:xfrm>
                  <a:off x="9675997" y="3776371"/>
                  <a:ext cx="58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74814" name="Freihand 174813">
                  <a:extLst>
                    <a:ext uri="{FF2B5EF4-FFF2-40B4-BE49-F238E27FC236}">
                      <a16:creationId xmlns:a16="http://schemas.microsoft.com/office/drawing/2014/main" id="{833B0DDA-34E4-4E6B-A7B9-9F9D9ED36556}"/>
                    </a:ext>
                  </a:extLst>
                </p14:cNvPr>
                <p14:cNvContentPartPr/>
                <p14:nvPr/>
              </p14:nvContentPartPr>
              <p14:xfrm>
                <a:off x="9766357" y="3712651"/>
                <a:ext cx="132120" cy="119880"/>
              </p14:xfrm>
            </p:contentPart>
          </mc:Choice>
          <mc:Fallback>
            <p:pic>
              <p:nvPicPr>
                <p:cNvPr id="174814" name="Freihand 174813">
                  <a:extLst>
                    <a:ext uri="{FF2B5EF4-FFF2-40B4-BE49-F238E27FC236}">
                      <a16:creationId xmlns:a16="http://schemas.microsoft.com/office/drawing/2014/main" id="{833B0DDA-34E4-4E6B-A7B9-9F9D9ED36556}"/>
                    </a:ext>
                  </a:extLst>
                </p:cNvPr>
                <p:cNvPicPr/>
                <p:nvPr/>
              </p:nvPicPr>
              <p:blipFill>
                <a:blip r:embed="rId775"/>
                <a:stretch>
                  <a:fillRect/>
                </a:stretch>
              </p:blipFill>
              <p:spPr>
                <a:xfrm>
                  <a:off x="9762037" y="3708331"/>
                  <a:ext cx="140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74815" name="Freihand 174814">
                  <a:extLst>
                    <a:ext uri="{FF2B5EF4-FFF2-40B4-BE49-F238E27FC236}">
                      <a16:creationId xmlns:a16="http://schemas.microsoft.com/office/drawing/2014/main" id="{5D4A77F8-0829-446B-B563-0EC04904D1AC}"/>
                    </a:ext>
                  </a:extLst>
                </p14:cNvPr>
                <p14:cNvContentPartPr/>
                <p14:nvPr/>
              </p14:nvContentPartPr>
              <p14:xfrm>
                <a:off x="9770317" y="3778171"/>
                <a:ext cx="133920" cy="12960"/>
              </p14:xfrm>
            </p:contentPart>
          </mc:Choice>
          <mc:Fallback>
            <p:pic>
              <p:nvPicPr>
                <p:cNvPr id="174815" name="Freihand 174814">
                  <a:extLst>
                    <a:ext uri="{FF2B5EF4-FFF2-40B4-BE49-F238E27FC236}">
                      <a16:creationId xmlns:a16="http://schemas.microsoft.com/office/drawing/2014/main" id="{5D4A77F8-0829-446B-B563-0EC04904D1AC}"/>
                    </a:ext>
                  </a:extLst>
                </p:cNvPr>
                <p:cNvPicPr/>
                <p:nvPr/>
              </p:nvPicPr>
              <p:blipFill>
                <a:blip r:embed="rId777"/>
                <a:stretch>
                  <a:fillRect/>
                </a:stretch>
              </p:blipFill>
              <p:spPr>
                <a:xfrm>
                  <a:off x="9765997" y="3773851"/>
                  <a:ext cx="142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74816" name="Freihand 174815">
                  <a:extLst>
                    <a:ext uri="{FF2B5EF4-FFF2-40B4-BE49-F238E27FC236}">
                      <a16:creationId xmlns:a16="http://schemas.microsoft.com/office/drawing/2014/main" id="{FCD29994-FDE8-4637-826A-875C30732BD8}"/>
                    </a:ext>
                  </a:extLst>
                </p14:cNvPr>
                <p14:cNvContentPartPr/>
                <p14:nvPr/>
              </p14:nvContentPartPr>
              <p14:xfrm>
                <a:off x="9940237" y="3721651"/>
                <a:ext cx="93240" cy="111240"/>
              </p14:xfrm>
            </p:contentPart>
          </mc:Choice>
          <mc:Fallback>
            <p:pic>
              <p:nvPicPr>
                <p:cNvPr id="174816" name="Freihand 174815">
                  <a:extLst>
                    <a:ext uri="{FF2B5EF4-FFF2-40B4-BE49-F238E27FC236}">
                      <a16:creationId xmlns:a16="http://schemas.microsoft.com/office/drawing/2014/main" id="{FCD29994-FDE8-4637-826A-875C30732BD8}"/>
                    </a:ext>
                  </a:extLst>
                </p:cNvPr>
                <p:cNvPicPr/>
                <p:nvPr/>
              </p:nvPicPr>
              <p:blipFill>
                <a:blip r:embed="rId779"/>
                <a:stretch>
                  <a:fillRect/>
                </a:stretch>
              </p:blipFill>
              <p:spPr>
                <a:xfrm>
                  <a:off x="9935917" y="3717331"/>
                  <a:ext cx="101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174817" name="Freihand 174816">
                  <a:extLst>
                    <a:ext uri="{FF2B5EF4-FFF2-40B4-BE49-F238E27FC236}">
                      <a16:creationId xmlns:a16="http://schemas.microsoft.com/office/drawing/2014/main" id="{8DF66CCB-00D1-4B70-8B3B-C4FA7BFCCFE8}"/>
                    </a:ext>
                  </a:extLst>
                </p14:cNvPr>
                <p14:cNvContentPartPr/>
                <p14:nvPr/>
              </p14:nvContentPartPr>
              <p14:xfrm>
                <a:off x="9917557" y="3684931"/>
                <a:ext cx="58320" cy="48960"/>
              </p14:xfrm>
            </p:contentPart>
          </mc:Choice>
          <mc:Fallback>
            <p:pic>
              <p:nvPicPr>
                <p:cNvPr id="174817" name="Freihand 174816">
                  <a:extLst>
                    <a:ext uri="{FF2B5EF4-FFF2-40B4-BE49-F238E27FC236}">
                      <a16:creationId xmlns:a16="http://schemas.microsoft.com/office/drawing/2014/main" id="{8DF66CCB-00D1-4B70-8B3B-C4FA7BFCCFE8}"/>
                    </a:ext>
                  </a:extLst>
                </p:cNvPr>
                <p:cNvPicPr/>
                <p:nvPr/>
              </p:nvPicPr>
              <p:blipFill>
                <a:blip r:embed="rId781"/>
                <a:stretch>
                  <a:fillRect/>
                </a:stretch>
              </p:blipFill>
              <p:spPr>
                <a:xfrm>
                  <a:off x="9913237" y="3680611"/>
                  <a:ext cx="66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74818" name="Freihand 174817">
                  <a:extLst>
                    <a:ext uri="{FF2B5EF4-FFF2-40B4-BE49-F238E27FC236}">
                      <a16:creationId xmlns:a16="http://schemas.microsoft.com/office/drawing/2014/main" id="{ECC436FB-7BBD-4F3B-A9EC-26B804793905}"/>
                    </a:ext>
                  </a:extLst>
                </p14:cNvPr>
                <p14:cNvContentPartPr/>
                <p14:nvPr/>
              </p14:nvContentPartPr>
              <p14:xfrm>
                <a:off x="10007557" y="3785731"/>
                <a:ext cx="52560" cy="47880"/>
              </p14:xfrm>
            </p:contentPart>
          </mc:Choice>
          <mc:Fallback>
            <p:pic>
              <p:nvPicPr>
                <p:cNvPr id="174818" name="Freihand 174817">
                  <a:extLst>
                    <a:ext uri="{FF2B5EF4-FFF2-40B4-BE49-F238E27FC236}">
                      <a16:creationId xmlns:a16="http://schemas.microsoft.com/office/drawing/2014/main" id="{ECC436FB-7BBD-4F3B-A9EC-26B804793905}"/>
                    </a:ext>
                  </a:extLst>
                </p:cNvPr>
                <p:cNvPicPr/>
                <p:nvPr/>
              </p:nvPicPr>
              <p:blipFill>
                <a:blip r:embed="rId783"/>
                <a:stretch>
                  <a:fillRect/>
                </a:stretch>
              </p:blipFill>
              <p:spPr>
                <a:xfrm>
                  <a:off x="10003237" y="3781411"/>
                  <a:ext cx="61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74820" name="Freihand 174819">
                  <a:extLst>
                    <a:ext uri="{FF2B5EF4-FFF2-40B4-BE49-F238E27FC236}">
                      <a16:creationId xmlns:a16="http://schemas.microsoft.com/office/drawing/2014/main" id="{B38E611D-A5CC-4DAA-91E4-EB857C918677}"/>
                    </a:ext>
                  </a:extLst>
                </p14:cNvPr>
                <p14:cNvContentPartPr/>
                <p14:nvPr/>
              </p14:nvContentPartPr>
              <p14:xfrm>
                <a:off x="10170277" y="3750451"/>
                <a:ext cx="159120" cy="16920"/>
              </p14:xfrm>
            </p:contentPart>
          </mc:Choice>
          <mc:Fallback>
            <p:pic>
              <p:nvPicPr>
                <p:cNvPr id="174820" name="Freihand 174819">
                  <a:extLst>
                    <a:ext uri="{FF2B5EF4-FFF2-40B4-BE49-F238E27FC236}">
                      <a16:creationId xmlns:a16="http://schemas.microsoft.com/office/drawing/2014/main" id="{B38E611D-A5CC-4DAA-91E4-EB857C918677}"/>
                    </a:ext>
                  </a:extLst>
                </p:cNvPr>
                <p:cNvPicPr/>
                <p:nvPr/>
              </p:nvPicPr>
              <p:blipFill>
                <a:blip r:embed="rId785"/>
                <a:stretch>
                  <a:fillRect/>
                </a:stretch>
              </p:blipFill>
              <p:spPr>
                <a:xfrm>
                  <a:off x="10165957" y="3746131"/>
                  <a:ext cx="167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174821" name="Freihand 174820">
                  <a:extLst>
                    <a:ext uri="{FF2B5EF4-FFF2-40B4-BE49-F238E27FC236}">
                      <a16:creationId xmlns:a16="http://schemas.microsoft.com/office/drawing/2014/main" id="{99C27117-99B2-4DDA-911A-C5D06C2BA4D3}"/>
                    </a:ext>
                  </a:extLst>
                </p14:cNvPr>
                <p14:cNvContentPartPr/>
                <p14:nvPr/>
              </p14:nvContentPartPr>
              <p14:xfrm>
                <a:off x="10217077" y="3795811"/>
                <a:ext cx="112680" cy="18360"/>
              </p14:xfrm>
            </p:contentPart>
          </mc:Choice>
          <mc:Fallback>
            <p:pic>
              <p:nvPicPr>
                <p:cNvPr id="174821" name="Freihand 174820">
                  <a:extLst>
                    <a:ext uri="{FF2B5EF4-FFF2-40B4-BE49-F238E27FC236}">
                      <a16:creationId xmlns:a16="http://schemas.microsoft.com/office/drawing/2014/main" id="{99C27117-99B2-4DDA-911A-C5D06C2BA4D3}"/>
                    </a:ext>
                  </a:extLst>
                </p:cNvPr>
                <p:cNvPicPr/>
                <p:nvPr/>
              </p:nvPicPr>
              <p:blipFill>
                <a:blip r:embed="rId787"/>
                <a:stretch>
                  <a:fillRect/>
                </a:stretch>
              </p:blipFill>
              <p:spPr>
                <a:xfrm>
                  <a:off x="10212757" y="3791491"/>
                  <a:ext cx="121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174822" name="Freihand 174821">
                  <a:extLst>
                    <a:ext uri="{FF2B5EF4-FFF2-40B4-BE49-F238E27FC236}">
                      <a16:creationId xmlns:a16="http://schemas.microsoft.com/office/drawing/2014/main" id="{D7CEE509-E666-4407-BB08-9E195D5C25A7}"/>
                    </a:ext>
                  </a:extLst>
                </p14:cNvPr>
                <p14:cNvContentPartPr/>
                <p14:nvPr/>
              </p14:nvContentPartPr>
              <p14:xfrm>
                <a:off x="10388077" y="3697891"/>
                <a:ext cx="110880" cy="153360"/>
              </p14:xfrm>
            </p:contentPart>
          </mc:Choice>
          <mc:Fallback>
            <p:pic>
              <p:nvPicPr>
                <p:cNvPr id="174822" name="Freihand 174821">
                  <a:extLst>
                    <a:ext uri="{FF2B5EF4-FFF2-40B4-BE49-F238E27FC236}">
                      <a16:creationId xmlns:a16="http://schemas.microsoft.com/office/drawing/2014/main" id="{D7CEE509-E666-4407-BB08-9E195D5C25A7}"/>
                    </a:ext>
                  </a:extLst>
                </p:cNvPr>
                <p:cNvPicPr/>
                <p:nvPr/>
              </p:nvPicPr>
              <p:blipFill>
                <a:blip r:embed="rId789"/>
                <a:stretch>
                  <a:fillRect/>
                </a:stretch>
              </p:blipFill>
              <p:spPr>
                <a:xfrm>
                  <a:off x="10383757" y="3693571"/>
                  <a:ext cx="119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174823" name="Freihand 174822">
                  <a:extLst>
                    <a:ext uri="{FF2B5EF4-FFF2-40B4-BE49-F238E27FC236}">
                      <a16:creationId xmlns:a16="http://schemas.microsoft.com/office/drawing/2014/main" id="{1CB8CCA3-7343-41C3-902C-89AC83B9DC93}"/>
                    </a:ext>
                  </a:extLst>
                </p14:cNvPr>
                <p14:cNvContentPartPr/>
                <p14:nvPr/>
              </p14:nvContentPartPr>
              <p14:xfrm>
                <a:off x="10530997" y="3691411"/>
                <a:ext cx="188280" cy="133200"/>
              </p14:xfrm>
            </p:contentPart>
          </mc:Choice>
          <mc:Fallback>
            <p:pic>
              <p:nvPicPr>
                <p:cNvPr id="174823" name="Freihand 174822">
                  <a:extLst>
                    <a:ext uri="{FF2B5EF4-FFF2-40B4-BE49-F238E27FC236}">
                      <a16:creationId xmlns:a16="http://schemas.microsoft.com/office/drawing/2014/main" id="{1CB8CCA3-7343-41C3-902C-89AC83B9DC93}"/>
                    </a:ext>
                  </a:extLst>
                </p:cNvPr>
                <p:cNvPicPr/>
                <p:nvPr/>
              </p:nvPicPr>
              <p:blipFill>
                <a:blip r:embed="rId791"/>
                <a:stretch>
                  <a:fillRect/>
                </a:stretch>
              </p:blipFill>
              <p:spPr>
                <a:xfrm>
                  <a:off x="10526677" y="3687091"/>
                  <a:ext cx="196920" cy="141840"/>
                </a:xfrm>
                <a:prstGeom prst="rect">
                  <a:avLst/>
                </a:prstGeom>
              </p:spPr>
            </p:pic>
          </mc:Fallback>
        </mc:AlternateContent>
      </p:grpSp>
      <p:grpSp>
        <p:nvGrpSpPr>
          <p:cNvPr id="174839" name="Gruppieren 174838">
            <a:extLst>
              <a:ext uri="{FF2B5EF4-FFF2-40B4-BE49-F238E27FC236}">
                <a16:creationId xmlns:a16="http://schemas.microsoft.com/office/drawing/2014/main" id="{961ABB5D-6D47-439A-AD36-F69DE87C003B}"/>
              </a:ext>
            </a:extLst>
          </p:cNvPr>
          <p:cNvGrpSpPr/>
          <p:nvPr/>
        </p:nvGrpSpPr>
        <p:grpSpPr>
          <a:xfrm>
            <a:off x="10768957" y="3530131"/>
            <a:ext cx="1335240" cy="241560"/>
            <a:chOff x="10768957" y="3530131"/>
            <a:chExt cx="1335240" cy="241560"/>
          </a:xfrm>
        </p:grpSpPr>
        <mc:AlternateContent xmlns:mc="http://schemas.openxmlformats.org/markup-compatibility/2006">
          <mc:Choice xmlns:p14="http://schemas.microsoft.com/office/powerpoint/2010/main" Requires="p14">
            <p:contentPart p14:bwMode="auto" r:id="rId792">
              <p14:nvContentPartPr>
                <p14:cNvPr id="174825" name="Freihand 174824">
                  <a:extLst>
                    <a:ext uri="{FF2B5EF4-FFF2-40B4-BE49-F238E27FC236}">
                      <a16:creationId xmlns:a16="http://schemas.microsoft.com/office/drawing/2014/main" id="{A2294957-C9DF-47B2-BEE6-3EFB3DA561DC}"/>
                    </a:ext>
                  </a:extLst>
                </p14:cNvPr>
                <p14:cNvContentPartPr/>
                <p14:nvPr/>
              </p14:nvContentPartPr>
              <p14:xfrm>
                <a:off x="10768957" y="3703651"/>
                <a:ext cx="87840" cy="14040"/>
              </p14:xfrm>
            </p:contentPart>
          </mc:Choice>
          <mc:Fallback>
            <p:pic>
              <p:nvPicPr>
                <p:cNvPr id="174825" name="Freihand 174824">
                  <a:extLst>
                    <a:ext uri="{FF2B5EF4-FFF2-40B4-BE49-F238E27FC236}">
                      <a16:creationId xmlns:a16="http://schemas.microsoft.com/office/drawing/2014/main" id="{A2294957-C9DF-47B2-BEE6-3EFB3DA561DC}"/>
                    </a:ext>
                  </a:extLst>
                </p:cNvPr>
                <p:cNvPicPr/>
                <p:nvPr/>
              </p:nvPicPr>
              <p:blipFill>
                <a:blip r:embed="rId793"/>
                <a:stretch>
                  <a:fillRect/>
                </a:stretch>
              </p:blipFill>
              <p:spPr>
                <a:xfrm>
                  <a:off x="10764637" y="3699331"/>
                  <a:ext cx="96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174826" name="Freihand 174825">
                  <a:extLst>
                    <a:ext uri="{FF2B5EF4-FFF2-40B4-BE49-F238E27FC236}">
                      <a16:creationId xmlns:a16="http://schemas.microsoft.com/office/drawing/2014/main" id="{4B890E68-8709-4640-AA74-8FCA35C9F3F5}"/>
                    </a:ext>
                  </a:extLst>
                </p14:cNvPr>
                <p14:cNvContentPartPr/>
                <p14:nvPr/>
              </p14:nvContentPartPr>
              <p14:xfrm>
                <a:off x="10777237" y="3748651"/>
                <a:ext cx="96840" cy="14040"/>
              </p14:xfrm>
            </p:contentPart>
          </mc:Choice>
          <mc:Fallback>
            <p:pic>
              <p:nvPicPr>
                <p:cNvPr id="174826" name="Freihand 174825">
                  <a:extLst>
                    <a:ext uri="{FF2B5EF4-FFF2-40B4-BE49-F238E27FC236}">
                      <a16:creationId xmlns:a16="http://schemas.microsoft.com/office/drawing/2014/main" id="{4B890E68-8709-4640-AA74-8FCA35C9F3F5}"/>
                    </a:ext>
                  </a:extLst>
                </p:cNvPr>
                <p:cNvPicPr/>
                <p:nvPr/>
              </p:nvPicPr>
              <p:blipFill>
                <a:blip r:embed="rId795"/>
                <a:stretch>
                  <a:fillRect/>
                </a:stretch>
              </p:blipFill>
              <p:spPr>
                <a:xfrm>
                  <a:off x="10772917" y="3744331"/>
                  <a:ext cx="105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74827" name="Freihand 174826">
                  <a:extLst>
                    <a:ext uri="{FF2B5EF4-FFF2-40B4-BE49-F238E27FC236}">
                      <a16:creationId xmlns:a16="http://schemas.microsoft.com/office/drawing/2014/main" id="{FF1B921E-A6D7-4B44-BD21-4D5611C6BA8E}"/>
                    </a:ext>
                  </a:extLst>
                </p14:cNvPr>
                <p14:cNvContentPartPr/>
                <p14:nvPr/>
              </p14:nvContentPartPr>
              <p14:xfrm>
                <a:off x="10971277" y="3675211"/>
                <a:ext cx="78840" cy="96480"/>
              </p14:xfrm>
            </p:contentPart>
          </mc:Choice>
          <mc:Fallback>
            <p:pic>
              <p:nvPicPr>
                <p:cNvPr id="174827" name="Freihand 174826">
                  <a:extLst>
                    <a:ext uri="{FF2B5EF4-FFF2-40B4-BE49-F238E27FC236}">
                      <a16:creationId xmlns:a16="http://schemas.microsoft.com/office/drawing/2014/main" id="{FF1B921E-A6D7-4B44-BD21-4D5611C6BA8E}"/>
                    </a:ext>
                  </a:extLst>
                </p:cNvPr>
                <p:cNvPicPr/>
                <p:nvPr/>
              </p:nvPicPr>
              <p:blipFill>
                <a:blip r:embed="rId797"/>
                <a:stretch>
                  <a:fillRect/>
                </a:stretch>
              </p:blipFill>
              <p:spPr>
                <a:xfrm>
                  <a:off x="10966957" y="3670891"/>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74828" name="Freihand 174827">
                  <a:extLst>
                    <a:ext uri="{FF2B5EF4-FFF2-40B4-BE49-F238E27FC236}">
                      <a16:creationId xmlns:a16="http://schemas.microsoft.com/office/drawing/2014/main" id="{9726014E-15DE-4FDB-B537-FEE6BB751C83}"/>
                    </a:ext>
                  </a:extLst>
                </p14:cNvPr>
                <p14:cNvContentPartPr/>
                <p14:nvPr/>
              </p14:nvContentPartPr>
              <p14:xfrm>
                <a:off x="11087197" y="3666571"/>
                <a:ext cx="98280" cy="81000"/>
              </p14:xfrm>
            </p:contentPart>
          </mc:Choice>
          <mc:Fallback>
            <p:pic>
              <p:nvPicPr>
                <p:cNvPr id="174828" name="Freihand 174827">
                  <a:extLst>
                    <a:ext uri="{FF2B5EF4-FFF2-40B4-BE49-F238E27FC236}">
                      <a16:creationId xmlns:a16="http://schemas.microsoft.com/office/drawing/2014/main" id="{9726014E-15DE-4FDB-B537-FEE6BB751C83}"/>
                    </a:ext>
                  </a:extLst>
                </p:cNvPr>
                <p:cNvPicPr/>
                <p:nvPr/>
              </p:nvPicPr>
              <p:blipFill>
                <a:blip r:embed="rId799"/>
                <a:stretch>
                  <a:fillRect/>
                </a:stretch>
              </p:blipFill>
              <p:spPr>
                <a:xfrm>
                  <a:off x="11082877" y="3662251"/>
                  <a:ext cx="106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74829" name="Freihand 174828">
                  <a:extLst>
                    <a:ext uri="{FF2B5EF4-FFF2-40B4-BE49-F238E27FC236}">
                      <a16:creationId xmlns:a16="http://schemas.microsoft.com/office/drawing/2014/main" id="{1FE8E8A9-5254-4699-94E7-AC2C3C5FE4F7}"/>
                    </a:ext>
                  </a:extLst>
                </p14:cNvPr>
                <p14:cNvContentPartPr/>
                <p14:nvPr/>
              </p14:nvContentPartPr>
              <p14:xfrm>
                <a:off x="11262877" y="3704371"/>
                <a:ext cx="113040" cy="9720"/>
              </p14:xfrm>
            </p:contentPart>
          </mc:Choice>
          <mc:Fallback>
            <p:pic>
              <p:nvPicPr>
                <p:cNvPr id="174829" name="Freihand 174828">
                  <a:extLst>
                    <a:ext uri="{FF2B5EF4-FFF2-40B4-BE49-F238E27FC236}">
                      <a16:creationId xmlns:a16="http://schemas.microsoft.com/office/drawing/2014/main" id="{1FE8E8A9-5254-4699-94E7-AC2C3C5FE4F7}"/>
                    </a:ext>
                  </a:extLst>
                </p:cNvPr>
                <p:cNvPicPr/>
                <p:nvPr/>
              </p:nvPicPr>
              <p:blipFill>
                <a:blip r:embed="rId801"/>
                <a:stretch>
                  <a:fillRect/>
                </a:stretch>
              </p:blipFill>
              <p:spPr>
                <a:xfrm>
                  <a:off x="11258557" y="3700051"/>
                  <a:ext cx="121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74831" name="Freihand 174830">
                  <a:extLst>
                    <a:ext uri="{FF2B5EF4-FFF2-40B4-BE49-F238E27FC236}">
                      <a16:creationId xmlns:a16="http://schemas.microsoft.com/office/drawing/2014/main" id="{D5D48589-40F3-4FBE-8EC6-F4689A575E4A}"/>
                    </a:ext>
                  </a:extLst>
                </p14:cNvPr>
                <p14:cNvContentPartPr/>
                <p14:nvPr/>
              </p14:nvContentPartPr>
              <p14:xfrm>
                <a:off x="11492917" y="3581251"/>
                <a:ext cx="80640" cy="150840"/>
              </p14:xfrm>
            </p:contentPart>
          </mc:Choice>
          <mc:Fallback>
            <p:pic>
              <p:nvPicPr>
                <p:cNvPr id="174831" name="Freihand 174830">
                  <a:extLst>
                    <a:ext uri="{FF2B5EF4-FFF2-40B4-BE49-F238E27FC236}">
                      <a16:creationId xmlns:a16="http://schemas.microsoft.com/office/drawing/2014/main" id="{D5D48589-40F3-4FBE-8EC6-F4689A575E4A}"/>
                    </a:ext>
                  </a:extLst>
                </p:cNvPr>
                <p:cNvPicPr/>
                <p:nvPr/>
              </p:nvPicPr>
              <p:blipFill>
                <a:blip r:embed="rId803"/>
                <a:stretch>
                  <a:fillRect/>
                </a:stretch>
              </p:blipFill>
              <p:spPr>
                <a:xfrm>
                  <a:off x="11488597" y="3576931"/>
                  <a:ext cx="89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74832" name="Freihand 174831">
                  <a:extLst>
                    <a:ext uri="{FF2B5EF4-FFF2-40B4-BE49-F238E27FC236}">
                      <a16:creationId xmlns:a16="http://schemas.microsoft.com/office/drawing/2014/main" id="{D9EDE9E1-C16D-4087-963D-EB49936641D5}"/>
                    </a:ext>
                  </a:extLst>
                </p14:cNvPr>
                <p14:cNvContentPartPr/>
                <p14:nvPr/>
              </p14:nvContentPartPr>
              <p14:xfrm>
                <a:off x="11608477" y="3601051"/>
                <a:ext cx="75240" cy="90720"/>
              </p14:xfrm>
            </p:contentPart>
          </mc:Choice>
          <mc:Fallback>
            <p:pic>
              <p:nvPicPr>
                <p:cNvPr id="174832" name="Freihand 174831">
                  <a:extLst>
                    <a:ext uri="{FF2B5EF4-FFF2-40B4-BE49-F238E27FC236}">
                      <a16:creationId xmlns:a16="http://schemas.microsoft.com/office/drawing/2014/main" id="{D9EDE9E1-C16D-4087-963D-EB49936641D5}"/>
                    </a:ext>
                  </a:extLst>
                </p:cNvPr>
                <p:cNvPicPr/>
                <p:nvPr/>
              </p:nvPicPr>
              <p:blipFill>
                <a:blip r:embed="rId805"/>
                <a:stretch>
                  <a:fillRect/>
                </a:stretch>
              </p:blipFill>
              <p:spPr>
                <a:xfrm>
                  <a:off x="11604157" y="3596731"/>
                  <a:ext cx="83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74833" name="Freihand 174832">
                  <a:extLst>
                    <a:ext uri="{FF2B5EF4-FFF2-40B4-BE49-F238E27FC236}">
                      <a16:creationId xmlns:a16="http://schemas.microsoft.com/office/drawing/2014/main" id="{B0B843A5-50A9-486F-ADDD-5770CEF6FDE6}"/>
                    </a:ext>
                  </a:extLst>
                </p14:cNvPr>
                <p14:cNvContentPartPr/>
                <p14:nvPr/>
              </p14:nvContentPartPr>
              <p14:xfrm>
                <a:off x="11691637" y="3601051"/>
                <a:ext cx="56520" cy="84960"/>
              </p14:xfrm>
            </p:contentPart>
          </mc:Choice>
          <mc:Fallback>
            <p:pic>
              <p:nvPicPr>
                <p:cNvPr id="174833" name="Freihand 174832">
                  <a:extLst>
                    <a:ext uri="{FF2B5EF4-FFF2-40B4-BE49-F238E27FC236}">
                      <a16:creationId xmlns:a16="http://schemas.microsoft.com/office/drawing/2014/main" id="{B0B843A5-50A9-486F-ADDD-5770CEF6FDE6}"/>
                    </a:ext>
                  </a:extLst>
                </p:cNvPr>
                <p:cNvPicPr/>
                <p:nvPr/>
              </p:nvPicPr>
              <p:blipFill>
                <a:blip r:embed="rId807"/>
                <a:stretch>
                  <a:fillRect/>
                </a:stretch>
              </p:blipFill>
              <p:spPr>
                <a:xfrm>
                  <a:off x="11687317" y="3596731"/>
                  <a:ext cx="65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74834" name="Freihand 174833">
                  <a:extLst>
                    <a:ext uri="{FF2B5EF4-FFF2-40B4-BE49-F238E27FC236}">
                      <a16:creationId xmlns:a16="http://schemas.microsoft.com/office/drawing/2014/main" id="{F7BEF972-FAFD-4D4A-8644-5294E2E74B77}"/>
                    </a:ext>
                  </a:extLst>
                </p14:cNvPr>
                <p14:cNvContentPartPr/>
                <p14:nvPr/>
              </p14:nvContentPartPr>
              <p14:xfrm>
                <a:off x="11819437" y="3638851"/>
                <a:ext cx="20520" cy="5760"/>
              </p14:xfrm>
            </p:contentPart>
          </mc:Choice>
          <mc:Fallback>
            <p:pic>
              <p:nvPicPr>
                <p:cNvPr id="174834" name="Freihand 174833">
                  <a:extLst>
                    <a:ext uri="{FF2B5EF4-FFF2-40B4-BE49-F238E27FC236}">
                      <a16:creationId xmlns:a16="http://schemas.microsoft.com/office/drawing/2014/main" id="{F7BEF972-FAFD-4D4A-8644-5294E2E74B77}"/>
                    </a:ext>
                  </a:extLst>
                </p:cNvPr>
                <p:cNvPicPr/>
                <p:nvPr/>
              </p:nvPicPr>
              <p:blipFill>
                <a:blip r:embed="rId809"/>
                <a:stretch>
                  <a:fillRect/>
                </a:stretch>
              </p:blipFill>
              <p:spPr>
                <a:xfrm>
                  <a:off x="11815117" y="3634531"/>
                  <a:ext cx="29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74835" name="Freihand 174834">
                  <a:extLst>
                    <a:ext uri="{FF2B5EF4-FFF2-40B4-BE49-F238E27FC236}">
                      <a16:creationId xmlns:a16="http://schemas.microsoft.com/office/drawing/2014/main" id="{D26247A0-E278-4D87-A445-8D4637C2B85A}"/>
                    </a:ext>
                  </a:extLst>
                </p14:cNvPr>
                <p14:cNvContentPartPr/>
                <p14:nvPr/>
              </p14:nvContentPartPr>
              <p14:xfrm>
                <a:off x="11888917" y="3558931"/>
                <a:ext cx="93960" cy="133200"/>
              </p14:xfrm>
            </p:contentPart>
          </mc:Choice>
          <mc:Fallback>
            <p:pic>
              <p:nvPicPr>
                <p:cNvPr id="174835" name="Freihand 174834">
                  <a:extLst>
                    <a:ext uri="{FF2B5EF4-FFF2-40B4-BE49-F238E27FC236}">
                      <a16:creationId xmlns:a16="http://schemas.microsoft.com/office/drawing/2014/main" id="{D26247A0-E278-4D87-A445-8D4637C2B85A}"/>
                    </a:ext>
                  </a:extLst>
                </p:cNvPr>
                <p:cNvPicPr/>
                <p:nvPr/>
              </p:nvPicPr>
              <p:blipFill>
                <a:blip r:embed="rId811"/>
                <a:stretch>
                  <a:fillRect/>
                </a:stretch>
              </p:blipFill>
              <p:spPr>
                <a:xfrm>
                  <a:off x="11884597" y="3554611"/>
                  <a:ext cx="102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74836" name="Freihand 174835">
                  <a:extLst>
                    <a:ext uri="{FF2B5EF4-FFF2-40B4-BE49-F238E27FC236}">
                      <a16:creationId xmlns:a16="http://schemas.microsoft.com/office/drawing/2014/main" id="{EF0615B1-41DC-4E82-9380-087ECE5AB4F7}"/>
                    </a:ext>
                  </a:extLst>
                </p14:cNvPr>
                <p14:cNvContentPartPr/>
                <p14:nvPr/>
              </p14:nvContentPartPr>
              <p14:xfrm>
                <a:off x="11874517" y="3582331"/>
                <a:ext cx="174960" cy="96840"/>
              </p14:xfrm>
            </p:contentPart>
          </mc:Choice>
          <mc:Fallback>
            <p:pic>
              <p:nvPicPr>
                <p:cNvPr id="174836" name="Freihand 174835">
                  <a:extLst>
                    <a:ext uri="{FF2B5EF4-FFF2-40B4-BE49-F238E27FC236}">
                      <a16:creationId xmlns:a16="http://schemas.microsoft.com/office/drawing/2014/main" id="{EF0615B1-41DC-4E82-9380-087ECE5AB4F7}"/>
                    </a:ext>
                  </a:extLst>
                </p:cNvPr>
                <p:cNvPicPr/>
                <p:nvPr/>
              </p:nvPicPr>
              <p:blipFill>
                <a:blip r:embed="rId813"/>
                <a:stretch>
                  <a:fillRect/>
                </a:stretch>
              </p:blipFill>
              <p:spPr>
                <a:xfrm>
                  <a:off x="11870197" y="3578011"/>
                  <a:ext cx="183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74837" name="Freihand 174836">
                  <a:extLst>
                    <a:ext uri="{FF2B5EF4-FFF2-40B4-BE49-F238E27FC236}">
                      <a16:creationId xmlns:a16="http://schemas.microsoft.com/office/drawing/2014/main" id="{7CEF664D-BCF6-4FC7-A2D2-D5BFEC9B947F}"/>
                    </a:ext>
                  </a:extLst>
                </p14:cNvPr>
                <p14:cNvContentPartPr/>
                <p14:nvPr/>
              </p14:nvContentPartPr>
              <p14:xfrm>
                <a:off x="11982157" y="3530131"/>
                <a:ext cx="59760" cy="52920"/>
              </p14:xfrm>
            </p:contentPart>
          </mc:Choice>
          <mc:Fallback>
            <p:pic>
              <p:nvPicPr>
                <p:cNvPr id="174837" name="Freihand 174836">
                  <a:extLst>
                    <a:ext uri="{FF2B5EF4-FFF2-40B4-BE49-F238E27FC236}">
                      <a16:creationId xmlns:a16="http://schemas.microsoft.com/office/drawing/2014/main" id="{7CEF664D-BCF6-4FC7-A2D2-D5BFEC9B947F}"/>
                    </a:ext>
                  </a:extLst>
                </p:cNvPr>
                <p:cNvPicPr/>
                <p:nvPr/>
              </p:nvPicPr>
              <p:blipFill>
                <a:blip r:embed="rId815"/>
                <a:stretch>
                  <a:fillRect/>
                </a:stretch>
              </p:blipFill>
              <p:spPr>
                <a:xfrm>
                  <a:off x="11977837" y="3525811"/>
                  <a:ext cx="68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74838" name="Freihand 174837">
                  <a:extLst>
                    <a:ext uri="{FF2B5EF4-FFF2-40B4-BE49-F238E27FC236}">
                      <a16:creationId xmlns:a16="http://schemas.microsoft.com/office/drawing/2014/main" id="{36133D78-33F8-4E43-A680-F86023AB5E43}"/>
                    </a:ext>
                  </a:extLst>
                </p14:cNvPr>
                <p14:cNvContentPartPr/>
                <p14:nvPr/>
              </p14:nvContentPartPr>
              <p14:xfrm>
                <a:off x="12041917" y="3639571"/>
                <a:ext cx="62280" cy="59400"/>
              </p14:xfrm>
            </p:contentPart>
          </mc:Choice>
          <mc:Fallback>
            <p:pic>
              <p:nvPicPr>
                <p:cNvPr id="174838" name="Freihand 174837">
                  <a:extLst>
                    <a:ext uri="{FF2B5EF4-FFF2-40B4-BE49-F238E27FC236}">
                      <a16:creationId xmlns:a16="http://schemas.microsoft.com/office/drawing/2014/main" id="{36133D78-33F8-4E43-A680-F86023AB5E43}"/>
                    </a:ext>
                  </a:extLst>
                </p:cNvPr>
                <p:cNvPicPr/>
                <p:nvPr/>
              </p:nvPicPr>
              <p:blipFill>
                <a:blip r:embed="rId817"/>
                <a:stretch>
                  <a:fillRect/>
                </a:stretch>
              </p:blipFill>
              <p:spPr>
                <a:xfrm>
                  <a:off x="12037597" y="3635251"/>
                  <a:ext cx="7092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8">
            <p14:nvContentPartPr>
              <p14:cNvPr id="174840" name="Freihand 174839">
                <a:extLst>
                  <a:ext uri="{FF2B5EF4-FFF2-40B4-BE49-F238E27FC236}">
                    <a16:creationId xmlns:a16="http://schemas.microsoft.com/office/drawing/2014/main" id="{9E3759F9-C3B0-47CC-B2B8-50335BE6386D}"/>
                  </a:ext>
                </a:extLst>
              </p14:cNvPr>
              <p14:cNvContentPartPr/>
              <p14:nvPr/>
            </p14:nvContentPartPr>
            <p14:xfrm>
              <a:off x="5675677" y="1449691"/>
              <a:ext cx="44280" cy="29520"/>
            </p14:xfrm>
          </p:contentPart>
        </mc:Choice>
        <mc:Fallback>
          <p:pic>
            <p:nvPicPr>
              <p:cNvPr id="174840" name="Freihand 174839">
                <a:extLst>
                  <a:ext uri="{FF2B5EF4-FFF2-40B4-BE49-F238E27FC236}">
                    <a16:creationId xmlns:a16="http://schemas.microsoft.com/office/drawing/2014/main" id="{9E3759F9-C3B0-47CC-B2B8-50335BE6386D}"/>
                  </a:ext>
                </a:extLst>
              </p:cNvPr>
              <p:cNvPicPr/>
              <p:nvPr/>
            </p:nvPicPr>
            <p:blipFill>
              <a:blip r:embed="rId819"/>
              <a:stretch>
                <a:fillRect/>
              </a:stretch>
            </p:blipFill>
            <p:spPr>
              <a:xfrm>
                <a:off x="5671357" y="1445371"/>
                <a:ext cx="52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74841" name="Freihand 174840">
                <a:extLst>
                  <a:ext uri="{FF2B5EF4-FFF2-40B4-BE49-F238E27FC236}">
                    <a16:creationId xmlns:a16="http://schemas.microsoft.com/office/drawing/2014/main" id="{64861CBB-80A7-4A96-B167-78882972BD80}"/>
                  </a:ext>
                </a:extLst>
              </p14:cNvPr>
              <p14:cNvContentPartPr/>
              <p14:nvPr/>
            </p14:nvContentPartPr>
            <p14:xfrm>
              <a:off x="10142917" y="1697011"/>
              <a:ext cx="1865160" cy="495720"/>
            </p14:xfrm>
          </p:contentPart>
        </mc:Choice>
        <mc:Fallback>
          <p:pic>
            <p:nvPicPr>
              <p:cNvPr id="174841" name="Freihand 174840">
                <a:extLst>
                  <a:ext uri="{FF2B5EF4-FFF2-40B4-BE49-F238E27FC236}">
                    <a16:creationId xmlns:a16="http://schemas.microsoft.com/office/drawing/2014/main" id="{64861CBB-80A7-4A96-B167-78882972BD80}"/>
                  </a:ext>
                </a:extLst>
              </p:cNvPr>
              <p:cNvPicPr/>
              <p:nvPr/>
            </p:nvPicPr>
            <p:blipFill>
              <a:blip r:embed="rId821"/>
              <a:stretch>
                <a:fillRect/>
              </a:stretch>
            </p:blipFill>
            <p:spPr>
              <a:xfrm>
                <a:off x="10138597" y="1692691"/>
                <a:ext cx="187380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74842" name="Freihand 174841">
                <a:extLst>
                  <a:ext uri="{FF2B5EF4-FFF2-40B4-BE49-F238E27FC236}">
                    <a16:creationId xmlns:a16="http://schemas.microsoft.com/office/drawing/2014/main" id="{3A7FD15D-5027-440F-97FA-F2B9A8DBFDBD}"/>
                  </a:ext>
                </a:extLst>
              </p14:cNvPr>
              <p14:cNvContentPartPr/>
              <p14:nvPr/>
            </p14:nvContentPartPr>
            <p14:xfrm>
              <a:off x="9538477" y="2641291"/>
              <a:ext cx="2209320" cy="565920"/>
            </p14:xfrm>
          </p:contentPart>
        </mc:Choice>
        <mc:Fallback>
          <p:pic>
            <p:nvPicPr>
              <p:cNvPr id="174842" name="Freihand 174841">
                <a:extLst>
                  <a:ext uri="{FF2B5EF4-FFF2-40B4-BE49-F238E27FC236}">
                    <a16:creationId xmlns:a16="http://schemas.microsoft.com/office/drawing/2014/main" id="{3A7FD15D-5027-440F-97FA-F2B9A8DBFDBD}"/>
                  </a:ext>
                </a:extLst>
              </p:cNvPr>
              <p:cNvPicPr/>
              <p:nvPr/>
            </p:nvPicPr>
            <p:blipFill>
              <a:blip r:embed="rId823"/>
              <a:stretch>
                <a:fillRect/>
              </a:stretch>
            </p:blipFill>
            <p:spPr>
              <a:xfrm>
                <a:off x="9534157" y="2636971"/>
                <a:ext cx="221796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74843" name="Freihand 174842">
                <a:extLst>
                  <a:ext uri="{FF2B5EF4-FFF2-40B4-BE49-F238E27FC236}">
                    <a16:creationId xmlns:a16="http://schemas.microsoft.com/office/drawing/2014/main" id="{D9C75016-06C5-444A-B0D1-143BFFB4AC1B}"/>
                  </a:ext>
                </a:extLst>
              </p14:cNvPr>
              <p14:cNvContentPartPr/>
              <p14:nvPr/>
            </p14:nvContentPartPr>
            <p14:xfrm>
              <a:off x="10187917" y="1632571"/>
              <a:ext cx="1746360" cy="629640"/>
            </p14:xfrm>
          </p:contentPart>
        </mc:Choice>
        <mc:Fallback>
          <p:pic>
            <p:nvPicPr>
              <p:cNvPr id="174843" name="Freihand 174842">
                <a:extLst>
                  <a:ext uri="{FF2B5EF4-FFF2-40B4-BE49-F238E27FC236}">
                    <a16:creationId xmlns:a16="http://schemas.microsoft.com/office/drawing/2014/main" id="{D9C75016-06C5-444A-B0D1-143BFFB4AC1B}"/>
                  </a:ext>
                </a:extLst>
              </p:cNvPr>
              <p:cNvPicPr/>
              <p:nvPr/>
            </p:nvPicPr>
            <p:blipFill>
              <a:blip r:embed="rId825"/>
              <a:stretch>
                <a:fillRect/>
              </a:stretch>
            </p:blipFill>
            <p:spPr>
              <a:xfrm>
                <a:off x="10183597" y="1628251"/>
                <a:ext cx="175500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74844" name="Freihand 174843">
                <a:extLst>
                  <a:ext uri="{FF2B5EF4-FFF2-40B4-BE49-F238E27FC236}">
                    <a16:creationId xmlns:a16="http://schemas.microsoft.com/office/drawing/2014/main" id="{2B9CB30C-7816-4785-809B-D49FAB947224}"/>
                  </a:ext>
                </a:extLst>
              </p14:cNvPr>
              <p14:cNvContentPartPr/>
              <p14:nvPr/>
            </p14:nvContentPartPr>
            <p14:xfrm>
              <a:off x="9431557" y="2696731"/>
              <a:ext cx="2206440" cy="707040"/>
            </p14:xfrm>
          </p:contentPart>
        </mc:Choice>
        <mc:Fallback>
          <p:pic>
            <p:nvPicPr>
              <p:cNvPr id="174844" name="Freihand 174843">
                <a:extLst>
                  <a:ext uri="{FF2B5EF4-FFF2-40B4-BE49-F238E27FC236}">
                    <a16:creationId xmlns:a16="http://schemas.microsoft.com/office/drawing/2014/main" id="{2B9CB30C-7816-4785-809B-D49FAB947224}"/>
                  </a:ext>
                </a:extLst>
              </p:cNvPr>
              <p:cNvPicPr/>
              <p:nvPr/>
            </p:nvPicPr>
            <p:blipFill>
              <a:blip r:embed="rId827"/>
              <a:stretch>
                <a:fillRect/>
              </a:stretch>
            </p:blipFill>
            <p:spPr>
              <a:xfrm>
                <a:off x="9427237" y="2692411"/>
                <a:ext cx="221508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74845" name="Freihand 174844">
                <a:extLst>
                  <a:ext uri="{FF2B5EF4-FFF2-40B4-BE49-F238E27FC236}">
                    <a16:creationId xmlns:a16="http://schemas.microsoft.com/office/drawing/2014/main" id="{D44E748B-2A73-4734-92CB-C09B174CD912}"/>
                  </a:ext>
                </a:extLst>
              </p14:cNvPr>
              <p14:cNvContentPartPr/>
              <p14:nvPr/>
            </p14:nvContentPartPr>
            <p14:xfrm>
              <a:off x="511477" y="3308731"/>
              <a:ext cx="25560" cy="18360"/>
            </p14:xfrm>
          </p:contentPart>
        </mc:Choice>
        <mc:Fallback>
          <p:pic>
            <p:nvPicPr>
              <p:cNvPr id="174845" name="Freihand 174844">
                <a:extLst>
                  <a:ext uri="{FF2B5EF4-FFF2-40B4-BE49-F238E27FC236}">
                    <a16:creationId xmlns:a16="http://schemas.microsoft.com/office/drawing/2014/main" id="{D44E748B-2A73-4734-92CB-C09B174CD912}"/>
                  </a:ext>
                </a:extLst>
              </p:cNvPr>
              <p:cNvPicPr/>
              <p:nvPr/>
            </p:nvPicPr>
            <p:blipFill>
              <a:blip r:embed="rId829"/>
              <a:stretch>
                <a:fillRect/>
              </a:stretch>
            </p:blipFill>
            <p:spPr>
              <a:xfrm>
                <a:off x="507157" y="3304411"/>
                <a:ext cx="34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74846" name="Freihand 174845">
                <a:extLst>
                  <a:ext uri="{FF2B5EF4-FFF2-40B4-BE49-F238E27FC236}">
                    <a16:creationId xmlns:a16="http://schemas.microsoft.com/office/drawing/2014/main" id="{6319205D-CCE2-4D9C-9191-A57184777A1E}"/>
                  </a:ext>
                </a:extLst>
              </p14:cNvPr>
              <p14:cNvContentPartPr/>
              <p14:nvPr/>
            </p14:nvContentPartPr>
            <p14:xfrm>
              <a:off x="445957" y="1898251"/>
              <a:ext cx="649080" cy="46080"/>
            </p14:xfrm>
          </p:contentPart>
        </mc:Choice>
        <mc:Fallback>
          <p:pic>
            <p:nvPicPr>
              <p:cNvPr id="174846" name="Freihand 174845">
                <a:extLst>
                  <a:ext uri="{FF2B5EF4-FFF2-40B4-BE49-F238E27FC236}">
                    <a16:creationId xmlns:a16="http://schemas.microsoft.com/office/drawing/2014/main" id="{6319205D-CCE2-4D9C-9191-A57184777A1E}"/>
                  </a:ext>
                </a:extLst>
              </p:cNvPr>
              <p:cNvPicPr/>
              <p:nvPr/>
            </p:nvPicPr>
            <p:blipFill>
              <a:blip r:embed="rId831"/>
              <a:stretch>
                <a:fillRect/>
              </a:stretch>
            </p:blipFill>
            <p:spPr>
              <a:xfrm>
                <a:off x="441637" y="1893931"/>
                <a:ext cx="657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74850" name="Freihand 174849">
                <a:extLst>
                  <a:ext uri="{FF2B5EF4-FFF2-40B4-BE49-F238E27FC236}">
                    <a16:creationId xmlns:a16="http://schemas.microsoft.com/office/drawing/2014/main" id="{270089C8-BF79-41A7-AAA5-937EA179430C}"/>
                  </a:ext>
                </a:extLst>
              </p14:cNvPr>
              <p14:cNvContentPartPr/>
              <p14:nvPr/>
            </p14:nvContentPartPr>
            <p14:xfrm>
              <a:off x="2670037" y="362851"/>
              <a:ext cx="517680" cy="329040"/>
            </p14:xfrm>
          </p:contentPart>
        </mc:Choice>
        <mc:Fallback>
          <p:pic>
            <p:nvPicPr>
              <p:cNvPr id="174850" name="Freihand 174849">
                <a:extLst>
                  <a:ext uri="{FF2B5EF4-FFF2-40B4-BE49-F238E27FC236}">
                    <a16:creationId xmlns:a16="http://schemas.microsoft.com/office/drawing/2014/main" id="{270089C8-BF79-41A7-AAA5-937EA179430C}"/>
                  </a:ext>
                </a:extLst>
              </p:cNvPr>
              <p:cNvPicPr/>
              <p:nvPr/>
            </p:nvPicPr>
            <p:blipFill>
              <a:blip r:embed="rId833"/>
              <a:stretch>
                <a:fillRect/>
              </a:stretch>
            </p:blipFill>
            <p:spPr>
              <a:xfrm>
                <a:off x="2665717" y="358531"/>
                <a:ext cx="5263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74851" name="Freihand 174850">
                <a:extLst>
                  <a:ext uri="{FF2B5EF4-FFF2-40B4-BE49-F238E27FC236}">
                    <a16:creationId xmlns:a16="http://schemas.microsoft.com/office/drawing/2014/main" id="{6666B411-08F6-4259-B5A5-4B1FD9D3420F}"/>
                  </a:ext>
                </a:extLst>
              </p14:cNvPr>
              <p14:cNvContentPartPr/>
              <p14:nvPr/>
            </p14:nvContentPartPr>
            <p14:xfrm>
              <a:off x="8927917" y="1444291"/>
              <a:ext cx="270000" cy="342720"/>
            </p14:xfrm>
          </p:contentPart>
        </mc:Choice>
        <mc:Fallback>
          <p:pic>
            <p:nvPicPr>
              <p:cNvPr id="174851" name="Freihand 174850">
                <a:extLst>
                  <a:ext uri="{FF2B5EF4-FFF2-40B4-BE49-F238E27FC236}">
                    <a16:creationId xmlns:a16="http://schemas.microsoft.com/office/drawing/2014/main" id="{6666B411-08F6-4259-B5A5-4B1FD9D3420F}"/>
                  </a:ext>
                </a:extLst>
              </p:cNvPr>
              <p:cNvPicPr/>
              <p:nvPr/>
            </p:nvPicPr>
            <p:blipFill>
              <a:blip r:embed="rId835"/>
              <a:stretch>
                <a:fillRect/>
              </a:stretch>
            </p:blipFill>
            <p:spPr>
              <a:xfrm>
                <a:off x="8923597" y="1439971"/>
                <a:ext cx="2786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74852" name="Freihand 174851">
                <a:extLst>
                  <a:ext uri="{FF2B5EF4-FFF2-40B4-BE49-F238E27FC236}">
                    <a16:creationId xmlns:a16="http://schemas.microsoft.com/office/drawing/2014/main" id="{A4E3B795-26DF-49C5-8BE8-C1ED4CE264FA}"/>
                  </a:ext>
                </a:extLst>
              </p14:cNvPr>
              <p14:cNvContentPartPr/>
              <p14:nvPr/>
            </p14:nvContentPartPr>
            <p14:xfrm>
              <a:off x="9204397" y="1244851"/>
              <a:ext cx="93240" cy="133560"/>
            </p14:xfrm>
          </p:contentPart>
        </mc:Choice>
        <mc:Fallback>
          <p:pic>
            <p:nvPicPr>
              <p:cNvPr id="174852" name="Freihand 174851">
                <a:extLst>
                  <a:ext uri="{FF2B5EF4-FFF2-40B4-BE49-F238E27FC236}">
                    <a16:creationId xmlns:a16="http://schemas.microsoft.com/office/drawing/2014/main" id="{A4E3B795-26DF-49C5-8BE8-C1ED4CE264FA}"/>
                  </a:ext>
                </a:extLst>
              </p:cNvPr>
              <p:cNvPicPr/>
              <p:nvPr/>
            </p:nvPicPr>
            <p:blipFill>
              <a:blip r:embed="rId837"/>
              <a:stretch>
                <a:fillRect/>
              </a:stretch>
            </p:blipFill>
            <p:spPr>
              <a:xfrm>
                <a:off x="9200077" y="1240531"/>
                <a:ext cx="101880" cy="142200"/>
              </a:xfrm>
              <a:prstGeom prst="rect">
                <a:avLst/>
              </a:prstGeom>
            </p:spPr>
          </p:pic>
        </mc:Fallback>
      </mc:AlternateContent>
      <p:grpSp>
        <p:nvGrpSpPr>
          <p:cNvPr id="174856" name="Gruppieren 174855">
            <a:extLst>
              <a:ext uri="{FF2B5EF4-FFF2-40B4-BE49-F238E27FC236}">
                <a16:creationId xmlns:a16="http://schemas.microsoft.com/office/drawing/2014/main" id="{40DEB586-8290-4AED-A5F9-5AF5D6FA85E5}"/>
              </a:ext>
            </a:extLst>
          </p:cNvPr>
          <p:cNvGrpSpPr/>
          <p:nvPr/>
        </p:nvGrpSpPr>
        <p:grpSpPr>
          <a:xfrm>
            <a:off x="6417277" y="1891771"/>
            <a:ext cx="722520" cy="317880"/>
            <a:chOff x="6417277" y="1891771"/>
            <a:chExt cx="722520" cy="317880"/>
          </a:xfrm>
        </p:grpSpPr>
        <mc:AlternateContent xmlns:mc="http://schemas.openxmlformats.org/markup-compatibility/2006">
          <mc:Choice xmlns:p14="http://schemas.microsoft.com/office/powerpoint/2010/main" Requires="p14">
            <p:contentPart p14:bwMode="auto" r:id="rId838">
              <p14:nvContentPartPr>
                <p14:cNvPr id="174853" name="Freihand 174852">
                  <a:extLst>
                    <a:ext uri="{FF2B5EF4-FFF2-40B4-BE49-F238E27FC236}">
                      <a16:creationId xmlns:a16="http://schemas.microsoft.com/office/drawing/2014/main" id="{4024FD5C-AF09-4FE2-9D78-945D7F6F6F55}"/>
                    </a:ext>
                  </a:extLst>
                </p14:cNvPr>
                <p14:cNvContentPartPr/>
                <p14:nvPr/>
              </p14:nvContentPartPr>
              <p14:xfrm>
                <a:off x="6686917" y="1891771"/>
                <a:ext cx="452880" cy="317880"/>
              </p14:xfrm>
            </p:contentPart>
          </mc:Choice>
          <mc:Fallback>
            <p:pic>
              <p:nvPicPr>
                <p:cNvPr id="174853" name="Freihand 174852">
                  <a:extLst>
                    <a:ext uri="{FF2B5EF4-FFF2-40B4-BE49-F238E27FC236}">
                      <a16:creationId xmlns:a16="http://schemas.microsoft.com/office/drawing/2014/main" id="{4024FD5C-AF09-4FE2-9D78-945D7F6F6F55}"/>
                    </a:ext>
                  </a:extLst>
                </p:cNvPr>
                <p:cNvPicPr/>
                <p:nvPr/>
              </p:nvPicPr>
              <p:blipFill>
                <a:blip r:embed="rId839"/>
                <a:stretch>
                  <a:fillRect/>
                </a:stretch>
              </p:blipFill>
              <p:spPr>
                <a:xfrm>
                  <a:off x="6682597" y="1887451"/>
                  <a:ext cx="4615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74854" name="Freihand 174853">
                  <a:extLst>
                    <a:ext uri="{FF2B5EF4-FFF2-40B4-BE49-F238E27FC236}">
                      <a16:creationId xmlns:a16="http://schemas.microsoft.com/office/drawing/2014/main" id="{3794822A-242F-43C5-A591-76D3735D8A1E}"/>
                    </a:ext>
                  </a:extLst>
                </p14:cNvPr>
                <p14:cNvContentPartPr/>
                <p14:nvPr/>
              </p14:nvContentPartPr>
              <p14:xfrm>
                <a:off x="6417277" y="1961251"/>
                <a:ext cx="34560" cy="151560"/>
              </p14:xfrm>
            </p:contentPart>
          </mc:Choice>
          <mc:Fallback>
            <p:pic>
              <p:nvPicPr>
                <p:cNvPr id="174854" name="Freihand 174853">
                  <a:extLst>
                    <a:ext uri="{FF2B5EF4-FFF2-40B4-BE49-F238E27FC236}">
                      <a16:creationId xmlns:a16="http://schemas.microsoft.com/office/drawing/2014/main" id="{3794822A-242F-43C5-A591-76D3735D8A1E}"/>
                    </a:ext>
                  </a:extLst>
                </p:cNvPr>
                <p:cNvPicPr/>
                <p:nvPr/>
              </p:nvPicPr>
              <p:blipFill>
                <a:blip r:embed="rId841"/>
                <a:stretch>
                  <a:fillRect/>
                </a:stretch>
              </p:blipFill>
              <p:spPr>
                <a:xfrm>
                  <a:off x="6412957" y="1956931"/>
                  <a:ext cx="43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74855" name="Freihand 174854">
                  <a:extLst>
                    <a:ext uri="{FF2B5EF4-FFF2-40B4-BE49-F238E27FC236}">
                      <a16:creationId xmlns:a16="http://schemas.microsoft.com/office/drawing/2014/main" id="{8A0BD7DD-1F82-4C98-88C7-870C10C399A5}"/>
                    </a:ext>
                  </a:extLst>
                </p14:cNvPr>
                <p14:cNvContentPartPr/>
                <p14:nvPr/>
              </p14:nvContentPartPr>
              <p14:xfrm>
                <a:off x="6491437" y="1961611"/>
                <a:ext cx="82440" cy="114120"/>
              </p14:xfrm>
            </p:contentPart>
          </mc:Choice>
          <mc:Fallback>
            <p:pic>
              <p:nvPicPr>
                <p:cNvPr id="174855" name="Freihand 174854">
                  <a:extLst>
                    <a:ext uri="{FF2B5EF4-FFF2-40B4-BE49-F238E27FC236}">
                      <a16:creationId xmlns:a16="http://schemas.microsoft.com/office/drawing/2014/main" id="{8A0BD7DD-1F82-4C98-88C7-870C10C399A5}"/>
                    </a:ext>
                  </a:extLst>
                </p:cNvPr>
                <p:cNvPicPr/>
                <p:nvPr/>
              </p:nvPicPr>
              <p:blipFill>
                <a:blip r:embed="rId843"/>
                <a:stretch>
                  <a:fillRect/>
                </a:stretch>
              </p:blipFill>
              <p:spPr>
                <a:xfrm>
                  <a:off x="6487117" y="1957291"/>
                  <a:ext cx="91080" cy="122760"/>
                </a:xfrm>
                <a:prstGeom prst="rect">
                  <a:avLst/>
                </a:prstGeom>
              </p:spPr>
            </p:pic>
          </mc:Fallback>
        </mc:AlternateContent>
      </p:grpSp>
      <p:grpSp>
        <p:nvGrpSpPr>
          <p:cNvPr id="174861" name="Gruppieren 174860">
            <a:extLst>
              <a:ext uri="{FF2B5EF4-FFF2-40B4-BE49-F238E27FC236}">
                <a16:creationId xmlns:a16="http://schemas.microsoft.com/office/drawing/2014/main" id="{81AD9F32-5647-4AC6-B6E3-B60D02F47F2C}"/>
              </a:ext>
            </a:extLst>
          </p:cNvPr>
          <p:cNvGrpSpPr/>
          <p:nvPr/>
        </p:nvGrpSpPr>
        <p:grpSpPr>
          <a:xfrm>
            <a:off x="10695157" y="1777651"/>
            <a:ext cx="543960" cy="282600"/>
            <a:chOff x="10695157" y="1777651"/>
            <a:chExt cx="543960" cy="282600"/>
          </a:xfrm>
        </p:grpSpPr>
        <mc:AlternateContent xmlns:mc="http://schemas.openxmlformats.org/markup-compatibility/2006">
          <mc:Choice xmlns:p14="http://schemas.microsoft.com/office/powerpoint/2010/main" Requires="p14">
            <p:contentPart p14:bwMode="auto" r:id="rId844">
              <p14:nvContentPartPr>
                <p14:cNvPr id="174857" name="Freihand 174856">
                  <a:extLst>
                    <a:ext uri="{FF2B5EF4-FFF2-40B4-BE49-F238E27FC236}">
                      <a16:creationId xmlns:a16="http://schemas.microsoft.com/office/drawing/2014/main" id="{5E420C7E-B9AE-4B62-80F8-79BAC45CC5B0}"/>
                    </a:ext>
                  </a:extLst>
                </p14:cNvPr>
                <p14:cNvContentPartPr/>
                <p14:nvPr/>
              </p14:nvContentPartPr>
              <p14:xfrm>
                <a:off x="10695157" y="1777651"/>
                <a:ext cx="390960" cy="282600"/>
              </p14:xfrm>
            </p:contentPart>
          </mc:Choice>
          <mc:Fallback>
            <p:pic>
              <p:nvPicPr>
                <p:cNvPr id="174857" name="Freihand 174856">
                  <a:extLst>
                    <a:ext uri="{FF2B5EF4-FFF2-40B4-BE49-F238E27FC236}">
                      <a16:creationId xmlns:a16="http://schemas.microsoft.com/office/drawing/2014/main" id="{5E420C7E-B9AE-4B62-80F8-79BAC45CC5B0}"/>
                    </a:ext>
                  </a:extLst>
                </p:cNvPr>
                <p:cNvPicPr/>
                <p:nvPr/>
              </p:nvPicPr>
              <p:blipFill>
                <a:blip r:embed="rId845"/>
                <a:stretch>
                  <a:fillRect/>
                </a:stretch>
              </p:blipFill>
              <p:spPr>
                <a:xfrm>
                  <a:off x="10690837" y="1773331"/>
                  <a:ext cx="3996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74858" name="Freihand 174857">
                  <a:extLst>
                    <a:ext uri="{FF2B5EF4-FFF2-40B4-BE49-F238E27FC236}">
                      <a16:creationId xmlns:a16="http://schemas.microsoft.com/office/drawing/2014/main" id="{78DC6752-5AE0-496A-8E68-7D5DD1D02DA2}"/>
                    </a:ext>
                  </a:extLst>
                </p14:cNvPr>
                <p14:cNvContentPartPr/>
                <p14:nvPr/>
              </p14:nvContentPartPr>
              <p14:xfrm>
                <a:off x="11091157" y="1793851"/>
                <a:ext cx="87840" cy="86760"/>
              </p14:xfrm>
            </p:contentPart>
          </mc:Choice>
          <mc:Fallback>
            <p:pic>
              <p:nvPicPr>
                <p:cNvPr id="174858" name="Freihand 174857">
                  <a:extLst>
                    <a:ext uri="{FF2B5EF4-FFF2-40B4-BE49-F238E27FC236}">
                      <a16:creationId xmlns:a16="http://schemas.microsoft.com/office/drawing/2014/main" id="{78DC6752-5AE0-496A-8E68-7D5DD1D02DA2}"/>
                    </a:ext>
                  </a:extLst>
                </p:cNvPr>
                <p:cNvPicPr/>
                <p:nvPr/>
              </p:nvPicPr>
              <p:blipFill>
                <a:blip r:embed="rId847"/>
                <a:stretch>
                  <a:fillRect/>
                </a:stretch>
              </p:blipFill>
              <p:spPr>
                <a:xfrm>
                  <a:off x="11086837" y="1789531"/>
                  <a:ext cx="96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74859" name="Freihand 174858">
                  <a:extLst>
                    <a:ext uri="{FF2B5EF4-FFF2-40B4-BE49-F238E27FC236}">
                      <a16:creationId xmlns:a16="http://schemas.microsoft.com/office/drawing/2014/main" id="{7D26BDFF-832C-4ECE-9AA9-8147DF533C35}"/>
                    </a:ext>
                  </a:extLst>
                </p14:cNvPr>
                <p14:cNvContentPartPr/>
                <p14:nvPr/>
              </p14:nvContentPartPr>
              <p14:xfrm>
                <a:off x="11177557" y="1786291"/>
                <a:ext cx="60840" cy="83160"/>
              </p14:xfrm>
            </p:contentPart>
          </mc:Choice>
          <mc:Fallback>
            <p:pic>
              <p:nvPicPr>
                <p:cNvPr id="174859" name="Freihand 174858">
                  <a:extLst>
                    <a:ext uri="{FF2B5EF4-FFF2-40B4-BE49-F238E27FC236}">
                      <a16:creationId xmlns:a16="http://schemas.microsoft.com/office/drawing/2014/main" id="{7D26BDFF-832C-4ECE-9AA9-8147DF533C35}"/>
                    </a:ext>
                  </a:extLst>
                </p:cNvPr>
                <p:cNvPicPr/>
                <p:nvPr/>
              </p:nvPicPr>
              <p:blipFill>
                <a:blip r:embed="rId849"/>
                <a:stretch>
                  <a:fillRect/>
                </a:stretch>
              </p:blipFill>
              <p:spPr>
                <a:xfrm>
                  <a:off x="11173237" y="1781971"/>
                  <a:ext cx="69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74860" name="Freihand 174859">
                  <a:extLst>
                    <a:ext uri="{FF2B5EF4-FFF2-40B4-BE49-F238E27FC236}">
                      <a16:creationId xmlns:a16="http://schemas.microsoft.com/office/drawing/2014/main" id="{323E2B13-0837-463F-B0AF-D7D346523FCF}"/>
                    </a:ext>
                  </a:extLst>
                </p14:cNvPr>
                <p14:cNvContentPartPr/>
                <p14:nvPr/>
              </p14:nvContentPartPr>
              <p14:xfrm>
                <a:off x="11214277" y="1816531"/>
                <a:ext cx="24840" cy="73080"/>
              </p14:xfrm>
            </p:contentPart>
          </mc:Choice>
          <mc:Fallback>
            <p:pic>
              <p:nvPicPr>
                <p:cNvPr id="174860" name="Freihand 174859">
                  <a:extLst>
                    <a:ext uri="{FF2B5EF4-FFF2-40B4-BE49-F238E27FC236}">
                      <a16:creationId xmlns:a16="http://schemas.microsoft.com/office/drawing/2014/main" id="{323E2B13-0837-463F-B0AF-D7D346523FCF}"/>
                    </a:ext>
                  </a:extLst>
                </p:cNvPr>
                <p:cNvPicPr/>
                <p:nvPr/>
              </p:nvPicPr>
              <p:blipFill>
                <a:blip r:embed="rId851"/>
                <a:stretch>
                  <a:fillRect/>
                </a:stretch>
              </p:blipFill>
              <p:spPr>
                <a:xfrm>
                  <a:off x="11209957" y="1812211"/>
                  <a:ext cx="33480" cy="81720"/>
                </a:xfrm>
                <a:prstGeom prst="rect">
                  <a:avLst/>
                </a:prstGeom>
              </p:spPr>
            </p:pic>
          </mc:Fallback>
        </mc:AlternateContent>
      </p:grpSp>
      <p:grpSp>
        <p:nvGrpSpPr>
          <p:cNvPr id="174897" name="Gruppieren 174896">
            <a:extLst>
              <a:ext uri="{FF2B5EF4-FFF2-40B4-BE49-F238E27FC236}">
                <a16:creationId xmlns:a16="http://schemas.microsoft.com/office/drawing/2014/main" id="{052FC4E3-CF1C-4551-813F-10E7A9DB2A93}"/>
              </a:ext>
            </a:extLst>
          </p:cNvPr>
          <p:cNvGrpSpPr/>
          <p:nvPr/>
        </p:nvGrpSpPr>
        <p:grpSpPr>
          <a:xfrm>
            <a:off x="9702997" y="3397291"/>
            <a:ext cx="1011240" cy="742320"/>
            <a:chOff x="9702997" y="3397291"/>
            <a:chExt cx="1011240" cy="742320"/>
          </a:xfrm>
        </p:grpSpPr>
        <mc:AlternateContent xmlns:mc="http://schemas.openxmlformats.org/markup-compatibility/2006">
          <mc:Choice xmlns:p14="http://schemas.microsoft.com/office/powerpoint/2010/main" Requires="p14">
            <p:contentPart p14:bwMode="auto" r:id="rId852">
              <p14:nvContentPartPr>
                <p14:cNvPr id="174885" name="Freihand 174884">
                  <a:extLst>
                    <a:ext uri="{FF2B5EF4-FFF2-40B4-BE49-F238E27FC236}">
                      <a16:creationId xmlns:a16="http://schemas.microsoft.com/office/drawing/2014/main" id="{C57EC5ED-524B-4BD1-B5BE-24FEAFD1B94B}"/>
                    </a:ext>
                  </a:extLst>
                </p14:cNvPr>
                <p14:cNvContentPartPr/>
                <p14:nvPr/>
              </p14:nvContentPartPr>
              <p14:xfrm>
                <a:off x="9725317" y="3575131"/>
                <a:ext cx="328320" cy="398160"/>
              </p14:xfrm>
            </p:contentPart>
          </mc:Choice>
          <mc:Fallback>
            <p:pic>
              <p:nvPicPr>
                <p:cNvPr id="174885" name="Freihand 174884">
                  <a:extLst>
                    <a:ext uri="{FF2B5EF4-FFF2-40B4-BE49-F238E27FC236}">
                      <a16:creationId xmlns:a16="http://schemas.microsoft.com/office/drawing/2014/main" id="{C57EC5ED-524B-4BD1-B5BE-24FEAFD1B94B}"/>
                    </a:ext>
                  </a:extLst>
                </p:cNvPr>
                <p:cNvPicPr/>
                <p:nvPr/>
              </p:nvPicPr>
              <p:blipFill>
                <a:blip r:embed="rId853"/>
                <a:stretch>
                  <a:fillRect/>
                </a:stretch>
              </p:blipFill>
              <p:spPr>
                <a:xfrm>
                  <a:off x="9720997" y="3570811"/>
                  <a:ext cx="33696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74886" name="Freihand 174885">
                  <a:extLst>
                    <a:ext uri="{FF2B5EF4-FFF2-40B4-BE49-F238E27FC236}">
                      <a16:creationId xmlns:a16="http://schemas.microsoft.com/office/drawing/2014/main" id="{EC7A1345-CF53-4D04-9ABF-E0A30FFC0BF9}"/>
                    </a:ext>
                  </a:extLst>
                </p14:cNvPr>
                <p14:cNvContentPartPr/>
                <p14:nvPr/>
              </p14:nvContentPartPr>
              <p14:xfrm>
                <a:off x="9702997" y="3441571"/>
                <a:ext cx="151920" cy="119880"/>
              </p14:xfrm>
            </p:contentPart>
          </mc:Choice>
          <mc:Fallback>
            <p:pic>
              <p:nvPicPr>
                <p:cNvPr id="174886" name="Freihand 174885">
                  <a:extLst>
                    <a:ext uri="{FF2B5EF4-FFF2-40B4-BE49-F238E27FC236}">
                      <a16:creationId xmlns:a16="http://schemas.microsoft.com/office/drawing/2014/main" id="{EC7A1345-CF53-4D04-9ABF-E0A30FFC0BF9}"/>
                    </a:ext>
                  </a:extLst>
                </p:cNvPr>
                <p:cNvPicPr/>
                <p:nvPr/>
              </p:nvPicPr>
              <p:blipFill>
                <a:blip r:embed="rId855"/>
                <a:stretch>
                  <a:fillRect/>
                </a:stretch>
              </p:blipFill>
              <p:spPr>
                <a:xfrm>
                  <a:off x="9698677" y="3437251"/>
                  <a:ext cx="160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74887" name="Freihand 174886">
                  <a:extLst>
                    <a:ext uri="{FF2B5EF4-FFF2-40B4-BE49-F238E27FC236}">
                      <a16:creationId xmlns:a16="http://schemas.microsoft.com/office/drawing/2014/main" id="{A8DCCF72-9814-4476-B6F0-884A7F5E2950}"/>
                    </a:ext>
                  </a:extLst>
                </p14:cNvPr>
                <p14:cNvContentPartPr/>
                <p14:nvPr/>
              </p14:nvContentPartPr>
              <p14:xfrm>
                <a:off x="9750157" y="3517531"/>
                <a:ext cx="131400" cy="55440"/>
              </p14:xfrm>
            </p:contentPart>
          </mc:Choice>
          <mc:Fallback>
            <p:pic>
              <p:nvPicPr>
                <p:cNvPr id="174887" name="Freihand 174886">
                  <a:extLst>
                    <a:ext uri="{FF2B5EF4-FFF2-40B4-BE49-F238E27FC236}">
                      <a16:creationId xmlns:a16="http://schemas.microsoft.com/office/drawing/2014/main" id="{A8DCCF72-9814-4476-B6F0-884A7F5E2950}"/>
                    </a:ext>
                  </a:extLst>
                </p:cNvPr>
                <p:cNvPicPr/>
                <p:nvPr/>
              </p:nvPicPr>
              <p:blipFill>
                <a:blip r:embed="rId857"/>
                <a:stretch>
                  <a:fillRect/>
                </a:stretch>
              </p:blipFill>
              <p:spPr>
                <a:xfrm>
                  <a:off x="9745837" y="3513211"/>
                  <a:ext cx="140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74888" name="Freihand 174887">
                  <a:extLst>
                    <a:ext uri="{FF2B5EF4-FFF2-40B4-BE49-F238E27FC236}">
                      <a16:creationId xmlns:a16="http://schemas.microsoft.com/office/drawing/2014/main" id="{BB2BB5C1-BECF-4B6F-A7BD-B6682E6DA035}"/>
                    </a:ext>
                  </a:extLst>
                </p14:cNvPr>
                <p14:cNvContentPartPr/>
                <p14:nvPr/>
              </p14:nvContentPartPr>
              <p14:xfrm>
                <a:off x="9904597" y="3432571"/>
                <a:ext cx="78120" cy="120960"/>
              </p14:xfrm>
            </p:contentPart>
          </mc:Choice>
          <mc:Fallback>
            <p:pic>
              <p:nvPicPr>
                <p:cNvPr id="174888" name="Freihand 174887">
                  <a:extLst>
                    <a:ext uri="{FF2B5EF4-FFF2-40B4-BE49-F238E27FC236}">
                      <a16:creationId xmlns:a16="http://schemas.microsoft.com/office/drawing/2014/main" id="{BB2BB5C1-BECF-4B6F-A7BD-B6682E6DA035}"/>
                    </a:ext>
                  </a:extLst>
                </p:cNvPr>
                <p:cNvPicPr/>
                <p:nvPr/>
              </p:nvPicPr>
              <p:blipFill>
                <a:blip r:embed="rId859"/>
                <a:stretch>
                  <a:fillRect/>
                </a:stretch>
              </p:blipFill>
              <p:spPr>
                <a:xfrm>
                  <a:off x="9900277" y="3428251"/>
                  <a:ext cx="86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74889" name="Freihand 174888">
                  <a:extLst>
                    <a:ext uri="{FF2B5EF4-FFF2-40B4-BE49-F238E27FC236}">
                      <a16:creationId xmlns:a16="http://schemas.microsoft.com/office/drawing/2014/main" id="{7FF53886-57B7-45A5-B5AF-5AA1361A1F73}"/>
                    </a:ext>
                  </a:extLst>
                </p14:cNvPr>
                <p14:cNvContentPartPr/>
                <p14:nvPr/>
              </p14:nvContentPartPr>
              <p14:xfrm>
                <a:off x="10020517" y="3449491"/>
                <a:ext cx="47160" cy="93600"/>
              </p14:xfrm>
            </p:contentPart>
          </mc:Choice>
          <mc:Fallback>
            <p:pic>
              <p:nvPicPr>
                <p:cNvPr id="174889" name="Freihand 174888">
                  <a:extLst>
                    <a:ext uri="{FF2B5EF4-FFF2-40B4-BE49-F238E27FC236}">
                      <a16:creationId xmlns:a16="http://schemas.microsoft.com/office/drawing/2014/main" id="{7FF53886-57B7-45A5-B5AF-5AA1361A1F73}"/>
                    </a:ext>
                  </a:extLst>
                </p:cNvPr>
                <p:cNvPicPr/>
                <p:nvPr/>
              </p:nvPicPr>
              <p:blipFill>
                <a:blip r:embed="rId861"/>
                <a:stretch>
                  <a:fillRect/>
                </a:stretch>
              </p:blipFill>
              <p:spPr>
                <a:xfrm>
                  <a:off x="10016197" y="3445171"/>
                  <a:ext cx="55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74890" name="Freihand 174889">
                  <a:extLst>
                    <a:ext uri="{FF2B5EF4-FFF2-40B4-BE49-F238E27FC236}">
                      <a16:creationId xmlns:a16="http://schemas.microsoft.com/office/drawing/2014/main" id="{9F410B44-7FFA-47A8-AABE-C5B0EDDFF317}"/>
                    </a:ext>
                  </a:extLst>
                </p14:cNvPr>
                <p14:cNvContentPartPr/>
                <p14:nvPr/>
              </p14:nvContentPartPr>
              <p14:xfrm>
                <a:off x="9972997" y="3397291"/>
                <a:ext cx="97200" cy="68400"/>
              </p14:xfrm>
            </p:contentPart>
          </mc:Choice>
          <mc:Fallback>
            <p:pic>
              <p:nvPicPr>
                <p:cNvPr id="174890" name="Freihand 174889">
                  <a:extLst>
                    <a:ext uri="{FF2B5EF4-FFF2-40B4-BE49-F238E27FC236}">
                      <a16:creationId xmlns:a16="http://schemas.microsoft.com/office/drawing/2014/main" id="{9F410B44-7FFA-47A8-AABE-C5B0EDDFF317}"/>
                    </a:ext>
                  </a:extLst>
                </p:cNvPr>
                <p:cNvPicPr/>
                <p:nvPr/>
              </p:nvPicPr>
              <p:blipFill>
                <a:blip r:embed="rId863"/>
                <a:stretch>
                  <a:fillRect/>
                </a:stretch>
              </p:blipFill>
              <p:spPr>
                <a:xfrm>
                  <a:off x="9968677" y="3392971"/>
                  <a:ext cx="105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74891" name="Freihand 174890">
                  <a:extLst>
                    <a:ext uri="{FF2B5EF4-FFF2-40B4-BE49-F238E27FC236}">
                      <a16:creationId xmlns:a16="http://schemas.microsoft.com/office/drawing/2014/main" id="{55757E32-0B2E-4D43-8821-EB7000B8AC94}"/>
                    </a:ext>
                  </a:extLst>
                </p14:cNvPr>
                <p14:cNvContentPartPr/>
                <p14:nvPr/>
              </p14:nvContentPartPr>
              <p14:xfrm>
                <a:off x="10061197" y="3497731"/>
                <a:ext cx="86760" cy="39960"/>
              </p14:xfrm>
            </p:contentPart>
          </mc:Choice>
          <mc:Fallback>
            <p:pic>
              <p:nvPicPr>
                <p:cNvPr id="174891" name="Freihand 174890">
                  <a:extLst>
                    <a:ext uri="{FF2B5EF4-FFF2-40B4-BE49-F238E27FC236}">
                      <a16:creationId xmlns:a16="http://schemas.microsoft.com/office/drawing/2014/main" id="{55757E32-0B2E-4D43-8821-EB7000B8AC94}"/>
                    </a:ext>
                  </a:extLst>
                </p:cNvPr>
                <p:cNvPicPr/>
                <p:nvPr/>
              </p:nvPicPr>
              <p:blipFill>
                <a:blip r:embed="rId865"/>
                <a:stretch>
                  <a:fillRect/>
                </a:stretch>
              </p:blipFill>
              <p:spPr>
                <a:xfrm>
                  <a:off x="10056877" y="3493411"/>
                  <a:ext cx="95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74892" name="Freihand 174891">
                  <a:extLst>
                    <a:ext uri="{FF2B5EF4-FFF2-40B4-BE49-F238E27FC236}">
                      <a16:creationId xmlns:a16="http://schemas.microsoft.com/office/drawing/2014/main" id="{AD78875B-BAF9-4A92-A4D5-69A7828D1072}"/>
                    </a:ext>
                  </a:extLst>
                </p14:cNvPr>
                <p14:cNvContentPartPr/>
                <p14:nvPr/>
              </p14:nvContentPartPr>
              <p14:xfrm>
                <a:off x="10302397" y="3600691"/>
                <a:ext cx="411840" cy="356400"/>
              </p14:xfrm>
            </p:contentPart>
          </mc:Choice>
          <mc:Fallback>
            <p:pic>
              <p:nvPicPr>
                <p:cNvPr id="174892" name="Freihand 174891">
                  <a:extLst>
                    <a:ext uri="{FF2B5EF4-FFF2-40B4-BE49-F238E27FC236}">
                      <a16:creationId xmlns:a16="http://schemas.microsoft.com/office/drawing/2014/main" id="{AD78875B-BAF9-4A92-A4D5-69A7828D1072}"/>
                    </a:ext>
                  </a:extLst>
                </p:cNvPr>
                <p:cNvPicPr/>
                <p:nvPr/>
              </p:nvPicPr>
              <p:blipFill>
                <a:blip r:embed="rId867"/>
                <a:stretch>
                  <a:fillRect/>
                </a:stretch>
              </p:blipFill>
              <p:spPr>
                <a:xfrm>
                  <a:off x="10298077" y="3596371"/>
                  <a:ext cx="42048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74893" name="Freihand 174892">
                  <a:extLst>
                    <a:ext uri="{FF2B5EF4-FFF2-40B4-BE49-F238E27FC236}">
                      <a16:creationId xmlns:a16="http://schemas.microsoft.com/office/drawing/2014/main" id="{E768ACB6-6876-4284-B34D-306AB38FB9B8}"/>
                    </a:ext>
                  </a:extLst>
                </p14:cNvPr>
                <p14:cNvContentPartPr/>
                <p14:nvPr/>
              </p14:nvContentPartPr>
              <p14:xfrm>
                <a:off x="10320757" y="3962131"/>
                <a:ext cx="102960" cy="151560"/>
              </p14:xfrm>
            </p:contentPart>
          </mc:Choice>
          <mc:Fallback>
            <p:pic>
              <p:nvPicPr>
                <p:cNvPr id="174893" name="Freihand 174892">
                  <a:extLst>
                    <a:ext uri="{FF2B5EF4-FFF2-40B4-BE49-F238E27FC236}">
                      <a16:creationId xmlns:a16="http://schemas.microsoft.com/office/drawing/2014/main" id="{E768ACB6-6876-4284-B34D-306AB38FB9B8}"/>
                    </a:ext>
                  </a:extLst>
                </p:cNvPr>
                <p:cNvPicPr/>
                <p:nvPr/>
              </p:nvPicPr>
              <p:blipFill>
                <a:blip r:embed="rId869"/>
                <a:stretch>
                  <a:fillRect/>
                </a:stretch>
              </p:blipFill>
              <p:spPr>
                <a:xfrm>
                  <a:off x="10316437" y="3957811"/>
                  <a:ext cx="111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74894" name="Freihand 174893">
                  <a:extLst>
                    <a:ext uri="{FF2B5EF4-FFF2-40B4-BE49-F238E27FC236}">
                      <a16:creationId xmlns:a16="http://schemas.microsoft.com/office/drawing/2014/main" id="{7107F3FB-B7E6-4DD8-A0C1-F13C6935A87E}"/>
                    </a:ext>
                  </a:extLst>
                </p14:cNvPr>
                <p14:cNvContentPartPr/>
                <p14:nvPr/>
              </p14:nvContentPartPr>
              <p14:xfrm>
                <a:off x="10428037" y="3949531"/>
                <a:ext cx="99360" cy="129240"/>
              </p14:xfrm>
            </p:contentPart>
          </mc:Choice>
          <mc:Fallback>
            <p:pic>
              <p:nvPicPr>
                <p:cNvPr id="174894" name="Freihand 174893">
                  <a:extLst>
                    <a:ext uri="{FF2B5EF4-FFF2-40B4-BE49-F238E27FC236}">
                      <a16:creationId xmlns:a16="http://schemas.microsoft.com/office/drawing/2014/main" id="{7107F3FB-B7E6-4DD8-A0C1-F13C6935A87E}"/>
                    </a:ext>
                  </a:extLst>
                </p:cNvPr>
                <p:cNvPicPr/>
                <p:nvPr/>
              </p:nvPicPr>
              <p:blipFill>
                <a:blip r:embed="rId871"/>
                <a:stretch>
                  <a:fillRect/>
                </a:stretch>
              </p:blipFill>
              <p:spPr>
                <a:xfrm>
                  <a:off x="10423717" y="3945211"/>
                  <a:ext cx="108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74895" name="Freihand 174894">
                  <a:extLst>
                    <a:ext uri="{FF2B5EF4-FFF2-40B4-BE49-F238E27FC236}">
                      <a16:creationId xmlns:a16="http://schemas.microsoft.com/office/drawing/2014/main" id="{46D3BC92-02E1-4D31-AE48-FC10E9F50ADB}"/>
                    </a:ext>
                  </a:extLst>
                </p14:cNvPr>
                <p14:cNvContentPartPr/>
                <p14:nvPr/>
              </p14:nvContentPartPr>
              <p14:xfrm>
                <a:off x="10539277" y="4047091"/>
                <a:ext cx="14040" cy="92520"/>
              </p14:xfrm>
            </p:contentPart>
          </mc:Choice>
          <mc:Fallback>
            <p:pic>
              <p:nvPicPr>
                <p:cNvPr id="174895" name="Freihand 174894">
                  <a:extLst>
                    <a:ext uri="{FF2B5EF4-FFF2-40B4-BE49-F238E27FC236}">
                      <a16:creationId xmlns:a16="http://schemas.microsoft.com/office/drawing/2014/main" id="{46D3BC92-02E1-4D31-AE48-FC10E9F50ADB}"/>
                    </a:ext>
                  </a:extLst>
                </p:cNvPr>
                <p:cNvPicPr/>
                <p:nvPr/>
              </p:nvPicPr>
              <p:blipFill>
                <a:blip r:embed="rId873"/>
                <a:stretch>
                  <a:fillRect/>
                </a:stretch>
              </p:blipFill>
              <p:spPr>
                <a:xfrm>
                  <a:off x="10534957" y="4042771"/>
                  <a:ext cx="22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74896" name="Freihand 174895">
                  <a:extLst>
                    <a:ext uri="{FF2B5EF4-FFF2-40B4-BE49-F238E27FC236}">
                      <a16:creationId xmlns:a16="http://schemas.microsoft.com/office/drawing/2014/main" id="{6F920A54-D0C3-457E-9034-87CFAF423924}"/>
                    </a:ext>
                  </a:extLst>
                </p14:cNvPr>
                <p14:cNvContentPartPr/>
                <p14:nvPr/>
              </p14:nvContentPartPr>
              <p14:xfrm>
                <a:off x="10591477" y="3929011"/>
                <a:ext cx="96120" cy="152640"/>
              </p14:xfrm>
            </p:contentPart>
          </mc:Choice>
          <mc:Fallback>
            <p:pic>
              <p:nvPicPr>
                <p:cNvPr id="174896" name="Freihand 174895">
                  <a:extLst>
                    <a:ext uri="{FF2B5EF4-FFF2-40B4-BE49-F238E27FC236}">
                      <a16:creationId xmlns:a16="http://schemas.microsoft.com/office/drawing/2014/main" id="{6F920A54-D0C3-457E-9034-87CFAF423924}"/>
                    </a:ext>
                  </a:extLst>
                </p:cNvPr>
                <p:cNvPicPr/>
                <p:nvPr/>
              </p:nvPicPr>
              <p:blipFill>
                <a:blip r:embed="rId875"/>
                <a:stretch>
                  <a:fillRect/>
                </a:stretch>
              </p:blipFill>
              <p:spPr>
                <a:xfrm>
                  <a:off x="10587157" y="3924691"/>
                  <a:ext cx="104760" cy="161280"/>
                </a:xfrm>
                <a:prstGeom prst="rect">
                  <a:avLst/>
                </a:prstGeom>
              </p:spPr>
            </p:pic>
          </mc:Fallback>
        </mc:AlternateContent>
      </p:grpSp>
      <p:grpSp>
        <p:nvGrpSpPr>
          <p:cNvPr id="174905" name="Gruppieren 174904">
            <a:extLst>
              <a:ext uri="{FF2B5EF4-FFF2-40B4-BE49-F238E27FC236}">
                <a16:creationId xmlns:a16="http://schemas.microsoft.com/office/drawing/2014/main" id="{EFAFF3C3-0C1A-4F0B-A128-AC268558E616}"/>
              </a:ext>
            </a:extLst>
          </p:cNvPr>
          <p:cNvGrpSpPr/>
          <p:nvPr/>
        </p:nvGrpSpPr>
        <p:grpSpPr>
          <a:xfrm>
            <a:off x="11814757" y="3179851"/>
            <a:ext cx="304200" cy="659880"/>
            <a:chOff x="11814757" y="3179851"/>
            <a:chExt cx="304200" cy="659880"/>
          </a:xfrm>
        </p:grpSpPr>
        <mc:AlternateContent xmlns:mc="http://schemas.openxmlformats.org/markup-compatibility/2006">
          <mc:Choice xmlns:p14="http://schemas.microsoft.com/office/powerpoint/2010/main" Requires="p14">
            <p:contentPart p14:bwMode="auto" r:id="rId876">
              <p14:nvContentPartPr>
                <p14:cNvPr id="174898" name="Freihand 174897">
                  <a:extLst>
                    <a:ext uri="{FF2B5EF4-FFF2-40B4-BE49-F238E27FC236}">
                      <a16:creationId xmlns:a16="http://schemas.microsoft.com/office/drawing/2014/main" id="{99F710E8-0635-42DF-B15E-05B87A6996FE}"/>
                    </a:ext>
                  </a:extLst>
                </p14:cNvPr>
                <p14:cNvContentPartPr/>
                <p14:nvPr/>
              </p14:nvContentPartPr>
              <p14:xfrm>
                <a:off x="11827717" y="3457411"/>
                <a:ext cx="289440" cy="382320"/>
              </p14:xfrm>
            </p:contentPart>
          </mc:Choice>
          <mc:Fallback>
            <p:pic>
              <p:nvPicPr>
                <p:cNvPr id="174898" name="Freihand 174897">
                  <a:extLst>
                    <a:ext uri="{FF2B5EF4-FFF2-40B4-BE49-F238E27FC236}">
                      <a16:creationId xmlns:a16="http://schemas.microsoft.com/office/drawing/2014/main" id="{99F710E8-0635-42DF-B15E-05B87A6996FE}"/>
                    </a:ext>
                  </a:extLst>
                </p:cNvPr>
                <p:cNvPicPr/>
                <p:nvPr/>
              </p:nvPicPr>
              <p:blipFill>
                <a:blip r:embed="rId877"/>
                <a:stretch>
                  <a:fillRect/>
                </a:stretch>
              </p:blipFill>
              <p:spPr>
                <a:xfrm>
                  <a:off x="11823397" y="3453091"/>
                  <a:ext cx="29808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74899" name="Freihand 174898">
                  <a:extLst>
                    <a:ext uri="{FF2B5EF4-FFF2-40B4-BE49-F238E27FC236}">
                      <a16:creationId xmlns:a16="http://schemas.microsoft.com/office/drawing/2014/main" id="{E2FF33C9-13B6-4933-BACA-0594ABE3FE92}"/>
                    </a:ext>
                  </a:extLst>
                </p14:cNvPr>
                <p14:cNvContentPartPr/>
                <p14:nvPr/>
              </p14:nvContentPartPr>
              <p14:xfrm>
                <a:off x="11814757" y="3262651"/>
                <a:ext cx="90360" cy="125640"/>
              </p14:xfrm>
            </p:contentPart>
          </mc:Choice>
          <mc:Fallback>
            <p:pic>
              <p:nvPicPr>
                <p:cNvPr id="174899" name="Freihand 174898">
                  <a:extLst>
                    <a:ext uri="{FF2B5EF4-FFF2-40B4-BE49-F238E27FC236}">
                      <a16:creationId xmlns:a16="http://schemas.microsoft.com/office/drawing/2014/main" id="{E2FF33C9-13B6-4933-BACA-0594ABE3FE92}"/>
                    </a:ext>
                  </a:extLst>
                </p:cNvPr>
                <p:cNvPicPr/>
                <p:nvPr/>
              </p:nvPicPr>
              <p:blipFill>
                <a:blip r:embed="rId879"/>
                <a:stretch>
                  <a:fillRect/>
                </a:stretch>
              </p:blipFill>
              <p:spPr>
                <a:xfrm>
                  <a:off x="11810437" y="3258331"/>
                  <a:ext cx="99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174900" name="Freihand 174899">
                  <a:extLst>
                    <a:ext uri="{FF2B5EF4-FFF2-40B4-BE49-F238E27FC236}">
                      <a16:creationId xmlns:a16="http://schemas.microsoft.com/office/drawing/2014/main" id="{CF6310E1-7EF5-4925-96EE-C459BB145466}"/>
                    </a:ext>
                  </a:extLst>
                </p14:cNvPr>
                <p14:cNvContentPartPr/>
                <p14:nvPr/>
              </p14:nvContentPartPr>
              <p14:xfrm>
                <a:off x="11830597" y="3336091"/>
                <a:ext cx="111960" cy="70200"/>
              </p14:xfrm>
            </p:contentPart>
          </mc:Choice>
          <mc:Fallback>
            <p:pic>
              <p:nvPicPr>
                <p:cNvPr id="174900" name="Freihand 174899">
                  <a:extLst>
                    <a:ext uri="{FF2B5EF4-FFF2-40B4-BE49-F238E27FC236}">
                      <a16:creationId xmlns:a16="http://schemas.microsoft.com/office/drawing/2014/main" id="{CF6310E1-7EF5-4925-96EE-C459BB145466}"/>
                    </a:ext>
                  </a:extLst>
                </p:cNvPr>
                <p:cNvPicPr/>
                <p:nvPr/>
              </p:nvPicPr>
              <p:blipFill>
                <a:blip r:embed="rId881"/>
                <a:stretch>
                  <a:fillRect/>
                </a:stretch>
              </p:blipFill>
              <p:spPr>
                <a:xfrm>
                  <a:off x="11826277" y="3331771"/>
                  <a:ext cx="120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174901" name="Freihand 174900">
                  <a:extLst>
                    <a:ext uri="{FF2B5EF4-FFF2-40B4-BE49-F238E27FC236}">
                      <a16:creationId xmlns:a16="http://schemas.microsoft.com/office/drawing/2014/main" id="{C732FDAA-EA2F-45F9-89EF-56E4673FD567}"/>
                    </a:ext>
                  </a:extLst>
                </p14:cNvPr>
                <p14:cNvContentPartPr/>
                <p14:nvPr/>
              </p14:nvContentPartPr>
              <p14:xfrm>
                <a:off x="11949397" y="3241411"/>
                <a:ext cx="87120" cy="127440"/>
              </p14:xfrm>
            </p:contentPart>
          </mc:Choice>
          <mc:Fallback>
            <p:pic>
              <p:nvPicPr>
                <p:cNvPr id="174901" name="Freihand 174900">
                  <a:extLst>
                    <a:ext uri="{FF2B5EF4-FFF2-40B4-BE49-F238E27FC236}">
                      <a16:creationId xmlns:a16="http://schemas.microsoft.com/office/drawing/2014/main" id="{C732FDAA-EA2F-45F9-89EF-56E4673FD567}"/>
                    </a:ext>
                  </a:extLst>
                </p:cNvPr>
                <p:cNvPicPr/>
                <p:nvPr/>
              </p:nvPicPr>
              <p:blipFill>
                <a:blip r:embed="rId883"/>
                <a:stretch>
                  <a:fillRect/>
                </a:stretch>
              </p:blipFill>
              <p:spPr>
                <a:xfrm>
                  <a:off x="11945077" y="3237091"/>
                  <a:ext cx="95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174902" name="Freihand 174901">
                  <a:extLst>
                    <a:ext uri="{FF2B5EF4-FFF2-40B4-BE49-F238E27FC236}">
                      <a16:creationId xmlns:a16="http://schemas.microsoft.com/office/drawing/2014/main" id="{2E19AD70-1225-4F97-8382-A72BDD8F9BB4}"/>
                    </a:ext>
                  </a:extLst>
                </p14:cNvPr>
                <p14:cNvContentPartPr/>
                <p14:nvPr/>
              </p14:nvContentPartPr>
              <p14:xfrm>
                <a:off x="12038677" y="3224131"/>
                <a:ext cx="41040" cy="124200"/>
              </p14:xfrm>
            </p:contentPart>
          </mc:Choice>
          <mc:Fallback>
            <p:pic>
              <p:nvPicPr>
                <p:cNvPr id="174902" name="Freihand 174901">
                  <a:extLst>
                    <a:ext uri="{FF2B5EF4-FFF2-40B4-BE49-F238E27FC236}">
                      <a16:creationId xmlns:a16="http://schemas.microsoft.com/office/drawing/2014/main" id="{2E19AD70-1225-4F97-8382-A72BDD8F9BB4}"/>
                    </a:ext>
                  </a:extLst>
                </p:cNvPr>
                <p:cNvPicPr/>
                <p:nvPr/>
              </p:nvPicPr>
              <p:blipFill>
                <a:blip r:embed="rId885"/>
                <a:stretch>
                  <a:fillRect/>
                </a:stretch>
              </p:blipFill>
              <p:spPr>
                <a:xfrm>
                  <a:off x="12034357" y="3219811"/>
                  <a:ext cx="49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174903" name="Freihand 174902">
                  <a:extLst>
                    <a:ext uri="{FF2B5EF4-FFF2-40B4-BE49-F238E27FC236}">
                      <a16:creationId xmlns:a16="http://schemas.microsoft.com/office/drawing/2014/main" id="{80AF9128-40C1-4D96-A48A-F8D09FD6961F}"/>
                    </a:ext>
                  </a:extLst>
                </p14:cNvPr>
                <p14:cNvContentPartPr/>
                <p14:nvPr/>
              </p14:nvContentPartPr>
              <p14:xfrm>
                <a:off x="11970637" y="3179851"/>
                <a:ext cx="61200" cy="91440"/>
              </p14:xfrm>
            </p:contentPart>
          </mc:Choice>
          <mc:Fallback>
            <p:pic>
              <p:nvPicPr>
                <p:cNvPr id="174903" name="Freihand 174902">
                  <a:extLst>
                    <a:ext uri="{FF2B5EF4-FFF2-40B4-BE49-F238E27FC236}">
                      <a16:creationId xmlns:a16="http://schemas.microsoft.com/office/drawing/2014/main" id="{80AF9128-40C1-4D96-A48A-F8D09FD6961F}"/>
                    </a:ext>
                  </a:extLst>
                </p:cNvPr>
                <p:cNvPicPr/>
                <p:nvPr/>
              </p:nvPicPr>
              <p:blipFill>
                <a:blip r:embed="rId887"/>
                <a:stretch>
                  <a:fillRect/>
                </a:stretch>
              </p:blipFill>
              <p:spPr>
                <a:xfrm>
                  <a:off x="11966317" y="3175531"/>
                  <a:ext cx="69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74904" name="Freihand 174903">
                  <a:extLst>
                    <a:ext uri="{FF2B5EF4-FFF2-40B4-BE49-F238E27FC236}">
                      <a16:creationId xmlns:a16="http://schemas.microsoft.com/office/drawing/2014/main" id="{5C0FFCB7-EC12-4FE8-897B-D48A282C4D2D}"/>
                    </a:ext>
                  </a:extLst>
                </p14:cNvPr>
                <p14:cNvContentPartPr/>
                <p14:nvPr/>
              </p14:nvContentPartPr>
              <p14:xfrm>
                <a:off x="12068917" y="3292171"/>
                <a:ext cx="50040" cy="61920"/>
              </p14:xfrm>
            </p:contentPart>
          </mc:Choice>
          <mc:Fallback>
            <p:pic>
              <p:nvPicPr>
                <p:cNvPr id="174904" name="Freihand 174903">
                  <a:extLst>
                    <a:ext uri="{FF2B5EF4-FFF2-40B4-BE49-F238E27FC236}">
                      <a16:creationId xmlns:a16="http://schemas.microsoft.com/office/drawing/2014/main" id="{5C0FFCB7-EC12-4FE8-897B-D48A282C4D2D}"/>
                    </a:ext>
                  </a:extLst>
                </p:cNvPr>
                <p:cNvPicPr/>
                <p:nvPr/>
              </p:nvPicPr>
              <p:blipFill>
                <a:blip r:embed="rId889"/>
                <a:stretch>
                  <a:fillRect/>
                </a:stretch>
              </p:blipFill>
              <p:spPr>
                <a:xfrm>
                  <a:off x="12064597" y="3287851"/>
                  <a:ext cx="5868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0">
            <p14:nvContentPartPr>
              <p14:cNvPr id="174906" name="Freihand 174905">
                <a:extLst>
                  <a:ext uri="{FF2B5EF4-FFF2-40B4-BE49-F238E27FC236}">
                    <a16:creationId xmlns:a16="http://schemas.microsoft.com/office/drawing/2014/main" id="{110FA76C-CF5D-4DE9-8A2F-BBAC1ABD0635}"/>
                  </a:ext>
                </a:extLst>
              </p14:cNvPr>
              <p14:cNvContentPartPr/>
              <p14:nvPr/>
            </p14:nvContentPartPr>
            <p14:xfrm>
              <a:off x="10925917" y="3564331"/>
              <a:ext cx="266400" cy="250200"/>
            </p14:xfrm>
          </p:contentPart>
        </mc:Choice>
        <mc:Fallback>
          <p:pic>
            <p:nvPicPr>
              <p:cNvPr id="174906" name="Freihand 174905">
                <a:extLst>
                  <a:ext uri="{FF2B5EF4-FFF2-40B4-BE49-F238E27FC236}">
                    <a16:creationId xmlns:a16="http://schemas.microsoft.com/office/drawing/2014/main" id="{110FA76C-CF5D-4DE9-8A2F-BBAC1ABD0635}"/>
                  </a:ext>
                </a:extLst>
              </p:cNvPr>
              <p:cNvPicPr/>
              <p:nvPr/>
            </p:nvPicPr>
            <p:blipFill>
              <a:blip r:embed="rId891"/>
              <a:stretch>
                <a:fillRect/>
              </a:stretch>
            </p:blipFill>
            <p:spPr>
              <a:xfrm>
                <a:off x="10921597" y="3560011"/>
                <a:ext cx="275040" cy="258840"/>
              </a:xfrm>
              <a:prstGeom prst="rect">
                <a:avLst/>
              </a:prstGeom>
            </p:spPr>
          </p:pic>
        </mc:Fallback>
      </mc:AlternateContent>
      <p:grpSp>
        <p:nvGrpSpPr>
          <p:cNvPr id="174909" name="Gruppieren 174908">
            <a:extLst>
              <a:ext uri="{FF2B5EF4-FFF2-40B4-BE49-F238E27FC236}">
                <a16:creationId xmlns:a16="http://schemas.microsoft.com/office/drawing/2014/main" id="{6F1B9A59-4D42-4D00-A77A-6B4C0508F826}"/>
              </a:ext>
            </a:extLst>
          </p:cNvPr>
          <p:cNvGrpSpPr/>
          <p:nvPr/>
        </p:nvGrpSpPr>
        <p:grpSpPr>
          <a:xfrm>
            <a:off x="11203477" y="3500251"/>
            <a:ext cx="177480" cy="121320"/>
            <a:chOff x="11203477" y="3500251"/>
            <a:chExt cx="177480" cy="121320"/>
          </a:xfrm>
        </p:grpSpPr>
        <mc:AlternateContent xmlns:mc="http://schemas.openxmlformats.org/markup-compatibility/2006">
          <mc:Choice xmlns:p14="http://schemas.microsoft.com/office/powerpoint/2010/main" Requires="p14">
            <p:contentPart p14:bwMode="auto" r:id="rId892">
              <p14:nvContentPartPr>
                <p14:cNvPr id="174907" name="Freihand 174906">
                  <a:extLst>
                    <a:ext uri="{FF2B5EF4-FFF2-40B4-BE49-F238E27FC236}">
                      <a16:creationId xmlns:a16="http://schemas.microsoft.com/office/drawing/2014/main" id="{3CAF9FEC-B75B-4982-8BE5-C8A7E9572F24}"/>
                    </a:ext>
                  </a:extLst>
                </p14:cNvPr>
                <p14:cNvContentPartPr/>
                <p14:nvPr/>
              </p14:nvContentPartPr>
              <p14:xfrm>
                <a:off x="11203477" y="3520051"/>
                <a:ext cx="82440" cy="101520"/>
              </p14:xfrm>
            </p:contentPart>
          </mc:Choice>
          <mc:Fallback>
            <p:pic>
              <p:nvPicPr>
                <p:cNvPr id="174907" name="Freihand 174906">
                  <a:extLst>
                    <a:ext uri="{FF2B5EF4-FFF2-40B4-BE49-F238E27FC236}">
                      <a16:creationId xmlns:a16="http://schemas.microsoft.com/office/drawing/2014/main" id="{3CAF9FEC-B75B-4982-8BE5-C8A7E9572F24}"/>
                    </a:ext>
                  </a:extLst>
                </p:cNvPr>
                <p:cNvPicPr/>
                <p:nvPr/>
              </p:nvPicPr>
              <p:blipFill>
                <a:blip r:embed="rId893"/>
                <a:stretch>
                  <a:fillRect/>
                </a:stretch>
              </p:blipFill>
              <p:spPr>
                <a:xfrm>
                  <a:off x="11199157" y="3515731"/>
                  <a:ext cx="91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174908" name="Freihand 174907">
                  <a:extLst>
                    <a:ext uri="{FF2B5EF4-FFF2-40B4-BE49-F238E27FC236}">
                      <a16:creationId xmlns:a16="http://schemas.microsoft.com/office/drawing/2014/main" id="{D94DE9D2-41B3-4B01-9258-786F58D2D373}"/>
                    </a:ext>
                  </a:extLst>
                </p14:cNvPr>
                <p14:cNvContentPartPr/>
                <p14:nvPr/>
              </p14:nvContentPartPr>
              <p14:xfrm>
                <a:off x="11334877" y="3500251"/>
                <a:ext cx="46080" cy="106200"/>
              </p14:xfrm>
            </p:contentPart>
          </mc:Choice>
          <mc:Fallback>
            <p:pic>
              <p:nvPicPr>
                <p:cNvPr id="174908" name="Freihand 174907">
                  <a:extLst>
                    <a:ext uri="{FF2B5EF4-FFF2-40B4-BE49-F238E27FC236}">
                      <a16:creationId xmlns:a16="http://schemas.microsoft.com/office/drawing/2014/main" id="{D94DE9D2-41B3-4B01-9258-786F58D2D373}"/>
                    </a:ext>
                  </a:extLst>
                </p:cNvPr>
                <p:cNvPicPr/>
                <p:nvPr/>
              </p:nvPicPr>
              <p:blipFill>
                <a:blip r:embed="rId895"/>
                <a:stretch>
                  <a:fillRect/>
                </a:stretch>
              </p:blipFill>
              <p:spPr>
                <a:xfrm>
                  <a:off x="11330557" y="3495931"/>
                  <a:ext cx="5472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6">
            <p14:nvContentPartPr>
              <p14:cNvPr id="174982" name="Freihand 174981">
                <a:extLst>
                  <a:ext uri="{FF2B5EF4-FFF2-40B4-BE49-F238E27FC236}">
                    <a16:creationId xmlns:a16="http://schemas.microsoft.com/office/drawing/2014/main" id="{1AED0931-BB53-4B34-B9DD-4010432BFA04}"/>
                  </a:ext>
                </a:extLst>
              </p14:cNvPr>
              <p14:cNvContentPartPr/>
              <p14:nvPr/>
            </p14:nvContentPartPr>
            <p14:xfrm>
              <a:off x="5561917" y="3752971"/>
              <a:ext cx="300240" cy="71280"/>
            </p14:xfrm>
          </p:contentPart>
        </mc:Choice>
        <mc:Fallback>
          <p:pic>
            <p:nvPicPr>
              <p:cNvPr id="174982" name="Freihand 174981">
                <a:extLst>
                  <a:ext uri="{FF2B5EF4-FFF2-40B4-BE49-F238E27FC236}">
                    <a16:creationId xmlns:a16="http://schemas.microsoft.com/office/drawing/2014/main" id="{1AED0931-BB53-4B34-B9DD-4010432BFA04}"/>
                  </a:ext>
                </a:extLst>
              </p:cNvPr>
              <p:cNvPicPr/>
              <p:nvPr/>
            </p:nvPicPr>
            <p:blipFill>
              <a:blip r:embed="rId897"/>
              <a:stretch>
                <a:fillRect/>
              </a:stretch>
            </p:blipFill>
            <p:spPr>
              <a:xfrm>
                <a:off x="5557597" y="3748651"/>
                <a:ext cx="308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174984" name="Freihand 174983">
                <a:extLst>
                  <a:ext uri="{FF2B5EF4-FFF2-40B4-BE49-F238E27FC236}">
                    <a16:creationId xmlns:a16="http://schemas.microsoft.com/office/drawing/2014/main" id="{B7CE3463-5379-4A4D-AC92-EBE4B4349DDC}"/>
                  </a:ext>
                </a:extLst>
              </p14:cNvPr>
              <p14:cNvContentPartPr/>
              <p14:nvPr/>
            </p14:nvContentPartPr>
            <p14:xfrm>
              <a:off x="1065877" y="1907971"/>
              <a:ext cx="4646520" cy="100080"/>
            </p14:xfrm>
          </p:contentPart>
        </mc:Choice>
        <mc:Fallback>
          <p:pic>
            <p:nvPicPr>
              <p:cNvPr id="174984" name="Freihand 174983">
                <a:extLst>
                  <a:ext uri="{FF2B5EF4-FFF2-40B4-BE49-F238E27FC236}">
                    <a16:creationId xmlns:a16="http://schemas.microsoft.com/office/drawing/2014/main" id="{B7CE3463-5379-4A4D-AC92-EBE4B4349DDC}"/>
                  </a:ext>
                </a:extLst>
              </p:cNvPr>
              <p:cNvPicPr/>
              <p:nvPr/>
            </p:nvPicPr>
            <p:blipFill>
              <a:blip r:embed="rId899"/>
              <a:stretch>
                <a:fillRect/>
              </a:stretch>
            </p:blipFill>
            <p:spPr>
              <a:xfrm>
                <a:off x="1061557" y="1903651"/>
                <a:ext cx="4655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174985" name="Freihand 174984">
                <a:extLst>
                  <a:ext uri="{FF2B5EF4-FFF2-40B4-BE49-F238E27FC236}">
                    <a16:creationId xmlns:a16="http://schemas.microsoft.com/office/drawing/2014/main" id="{4481AEC6-8CD4-4001-A871-6B7D4D682DB8}"/>
                  </a:ext>
                </a:extLst>
              </p14:cNvPr>
              <p14:cNvContentPartPr/>
              <p14:nvPr/>
            </p14:nvContentPartPr>
            <p14:xfrm>
              <a:off x="2384917" y="524131"/>
              <a:ext cx="313560" cy="72720"/>
            </p14:xfrm>
          </p:contentPart>
        </mc:Choice>
        <mc:Fallback>
          <p:pic>
            <p:nvPicPr>
              <p:cNvPr id="174985" name="Freihand 174984">
                <a:extLst>
                  <a:ext uri="{FF2B5EF4-FFF2-40B4-BE49-F238E27FC236}">
                    <a16:creationId xmlns:a16="http://schemas.microsoft.com/office/drawing/2014/main" id="{4481AEC6-8CD4-4001-A871-6B7D4D682DB8}"/>
                  </a:ext>
                </a:extLst>
              </p:cNvPr>
              <p:cNvPicPr/>
              <p:nvPr/>
            </p:nvPicPr>
            <p:blipFill>
              <a:blip r:embed="rId901"/>
              <a:stretch>
                <a:fillRect/>
              </a:stretch>
            </p:blipFill>
            <p:spPr>
              <a:xfrm>
                <a:off x="2380597" y="519811"/>
                <a:ext cx="322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175035" name="Freihand 175034">
                <a:extLst>
                  <a:ext uri="{FF2B5EF4-FFF2-40B4-BE49-F238E27FC236}">
                    <a16:creationId xmlns:a16="http://schemas.microsoft.com/office/drawing/2014/main" id="{D2FFB9BE-F7A2-46DB-9F91-4770ED87D351}"/>
                  </a:ext>
                </a:extLst>
              </p14:cNvPr>
              <p14:cNvContentPartPr/>
              <p14:nvPr/>
            </p14:nvContentPartPr>
            <p14:xfrm>
              <a:off x="1262797" y="269251"/>
              <a:ext cx="466920" cy="378360"/>
            </p14:xfrm>
          </p:contentPart>
        </mc:Choice>
        <mc:Fallback>
          <p:pic>
            <p:nvPicPr>
              <p:cNvPr id="175035" name="Freihand 175034">
                <a:extLst>
                  <a:ext uri="{FF2B5EF4-FFF2-40B4-BE49-F238E27FC236}">
                    <a16:creationId xmlns:a16="http://schemas.microsoft.com/office/drawing/2014/main" id="{D2FFB9BE-F7A2-46DB-9F91-4770ED87D351}"/>
                  </a:ext>
                </a:extLst>
              </p:cNvPr>
              <p:cNvPicPr/>
              <p:nvPr/>
            </p:nvPicPr>
            <p:blipFill>
              <a:blip r:embed="rId903"/>
              <a:stretch>
                <a:fillRect/>
              </a:stretch>
            </p:blipFill>
            <p:spPr>
              <a:xfrm>
                <a:off x="1258477" y="264931"/>
                <a:ext cx="4755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175079" name="Freihand 175078">
                <a:extLst>
                  <a:ext uri="{FF2B5EF4-FFF2-40B4-BE49-F238E27FC236}">
                    <a16:creationId xmlns:a16="http://schemas.microsoft.com/office/drawing/2014/main" id="{385576C3-7417-49A3-BA00-D462A14BF990}"/>
                  </a:ext>
                </a:extLst>
              </p14:cNvPr>
              <p14:cNvContentPartPr/>
              <p14:nvPr/>
            </p14:nvContentPartPr>
            <p14:xfrm>
              <a:off x="7203157" y="4129891"/>
              <a:ext cx="778320" cy="133560"/>
            </p14:xfrm>
          </p:contentPart>
        </mc:Choice>
        <mc:Fallback>
          <p:pic>
            <p:nvPicPr>
              <p:cNvPr id="175079" name="Freihand 175078">
                <a:extLst>
                  <a:ext uri="{FF2B5EF4-FFF2-40B4-BE49-F238E27FC236}">
                    <a16:creationId xmlns:a16="http://schemas.microsoft.com/office/drawing/2014/main" id="{385576C3-7417-49A3-BA00-D462A14BF990}"/>
                  </a:ext>
                </a:extLst>
              </p:cNvPr>
              <p:cNvPicPr/>
              <p:nvPr/>
            </p:nvPicPr>
            <p:blipFill>
              <a:blip r:embed="rId905"/>
              <a:stretch>
                <a:fillRect/>
              </a:stretch>
            </p:blipFill>
            <p:spPr>
              <a:xfrm>
                <a:off x="7198837" y="4125571"/>
                <a:ext cx="786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175080" name="Freihand 175079">
                <a:extLst>
                  <a:ext uri="{FF2B5EF4-FFF2-40B4-BE49-F238E27FC236}">
                    <a16:creationId xmlns:a16="http://schemas.microsoft.com/office/drawing/2014/main" id="{D5072C1D-9460-41F5-BD95-3F80B1879417}"/>
                  </a:ext>
                </a:extLst>
              </p14:cNvPr>
              <p14:cNvContentPartPr/>
              <p14:nvPr/>
            </p14:nvContentPartPr>
            <p14:xfrm>
              <a:off x="1623517" y="225331"/>
              <a:ext cx="1173600" cy="483120"/>
            </p14:xfrm>
          </p:contentPart>
        </mc:Choice>
        <mc:Fallback>
          <p:pic>
            <p:nvPicPr>
              <p:cNvPr id="175080" name="Freihand 175079">
                <a:extLst>
                  <a:ext uri="{FF2B5EF4-FFF2-40B4-BE49-F238E27FC236}">
                    <a16:creationId xmlns:a16="http://schemas.microsoft.com/office/drawing/2014/main" id="{D5072C1D-9460-41F5-BD95-3F80B1879417}"/>
                  </a:ext>
                </a:extLst>
              </p:cNvPr>
              <p:cNvPicPr/>
              <p:nvPr/>
            </p:nvPicPr>
            <p:blipFill>
              <a:blip r:embed="rId907"/>
              <a:stretch>
                <a:fillRect/>
              </a:stretch>
            </p:blipFill>
            <p:spPr>
              <a:xfrm>
                <a:off x="1619197" y="221011"/>
                <a:ext cx="118224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175086" name="Freihand 175085">
                <a:extLst>
                  <a:ext uri="{FF2B5EF4-FFF2-40B4-BE49-F238E27FC236}">
                    <a16:creationId xmlns:a16="http://schemas.microsoft.com/office/drawing/2014/main" id="{F844D19A-6BF2-4DA4-B2E0-3D84CC5DFCD5}"/>
                  </a:ext>
                </a:extLst>
              </p14:cNvPr>
              <p14:cNvContentPartPr/>
              <p14:nvPr/>
            </p14:nvContentPartPr>
            <p14:xfrm>
              <a:off x="1796677" y="590371"/>
              <a:ext cx="911520" cy="53280"/>
            </p14:xfrm>
          </p:contentPart>
        </mc:Choice>
        <mc:Fallback>
          <p:pic>
            <p:nvPicPr>
              <p:cNvPr id="175086" name="Freihand 175085">
                <a:extLst>
                  <a:ext uri="{FF2B5EF4-FFF2-40B4-BE49-F238E27FC236}">
                    <a16:creationId xmlns:a16="http://schemas.microsoft.com/office/drawing/2014/main" id="{F844D19A-6BF2-4DA4-B2E0-3D84CC5DFCD5}"/>
                  </a:ext>
                </a:extLst>
              </p:cNvPr>
              <p:cNvPicPr/>
              <p:nvPr/>
            </p:nvPicPr>
            <p:blipFill>
              <a:blip r:embed="rId909"/>
              <a:stretch>
                <a:fillRect/>
              </a:stretch>
            </p:blipFill>
            <p:spPr>
              <a:xfrm>
                <a:off x="1792357" y="586051"/>
                <a:ext cx="920160" cy="61920"/>
              </a:xfrm>
              <a:prstGeom prst="rect">
                <a:avLst/>
              </a:prstGeom>
            </p:spPr>
          </p:pic>
        </mc:Fallback>
      </mc:AlternateContent>
      <p:grpSp>
        <p:nvGrpSpPr>
          <p:cNvPr id="175308" name="Gruppieren 175307">
            <a:extLst>
              <a:ext uri="{FF2B5EF4-FFF2-40B4-BE49-F238E27FC236}">
                <a16:creationId xmlns:a16="http://schemas.microsoft.com/office/drawing/2014/main" id="{0E90BD78-4BC3-4081-9975-E4208C45D931}"/>
              </a:ext>
            </a:extLst>
          </p:cNvPr>
          <p:cNvGrpSpPr/>
          <p:nvPr/>
        </p:nvGrpSpPr>
        <p:grpSpPr>
          <a:xfrm>
            <a:off x="46357" y="3020371"/>
            <a:ext cx="8590320" cy="2976120"/>
            <a:chOff x="46357" y="3020371"/>
            <a:chExt cx="8590320" cy="2976120"/>
          </a:xfrm>
        </p:grpSpPr>
        <mc:AlternateContent xmlns:mc="http://schemas.openxmlformats.org/markup-compatibility/2006">
          <mc:Choice xmlns:p14="http://schemas.microsoft.com/office/powerpoint/2010/main" Requires="p14">
            <p:contentPart p14:bwMode="auto" r:id="rId910">
              <p14:nvContentPartPr>
                <p14:cNvPr id="174872" name="Freihand 174871">
                  <a:extLst>
                    <a:ext uri="{FF2B5EF4-FFF2-40B4-BE49-F238E27FC236}">
                      <a16:creationId xmlns:a16="http://schemas.microsoft.com/office/drawing/2014/main" id="{E9626E6C-5A9E-4633-9928-BFE2186D27BB}"/>
                    </a:ext>
                  </a:extLst>
                </p14:cNvPr>
                <p14:cNvContentPartPr/>
                <p14:nvPr/>
              </p14:nvContentPartPr>
              <p14:xfrm>
                <a:off x="6759997" y="4052131"/>
                <a:ext cx="81720" cy="92880"/>
              </p14:xfrm>
            </p:contentPart>
          </mc:Choice>
          <mc:Fallback>
            <p:pic>
              <p:nvPicPr>
                <p:cNvPr id="174872" name="Freihand 174871">
                  <a:extLst>
                    <a:ext uri="{FF2B5EF4-FFF2-40B4-BE49-F238E27FC236}">
                      <a16:creationId xmlns:a16="http://schemas.microsoft.com/office/drawing/2014/main" id="{E9626E6C-5A9E-4633-9928-BFE2186D27BB}"/>
                    </a:ext>
                  </a:extLst>
                </p:cNvPr>
                <p:cNvPicPr/>
                <p:nvPr/>
              </p:nvPicPr>
              <p:blipFill>
                <a:blip r:embed="rId911"/>
                <a:stretch>
                  <a:fillRect/>
                </a:stretch>
              </p:blipFill>
              <p:spPr>
                <a:xfrm>
                  <a:off x="6755677" y="4047811"/>
                  <a:ext cx="90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74873" name="Freihand 174872">
                  <a:extLst>
                    <a:ext uri="{FF2B5EF4-FFF2-40B4-BE49-F238E27FC236}">
                      <a16:creationId xmlns:a16="http://schemas.microsoft.com/office/drawing/2014/main" id="{E7CA2E7F-5B27-48C8-B390-4BA3767CE472}"/>
                    </a:ext>
                  </a:extLst>
                </p14:cNvPr>
                <p14:cNvContentPartPr/>
                <p14:nvPr/>
              </p14:nvContentPartPr>
              <p14:xfrm>
                <a:off x="6772597" y="3950971"/>
                <a:ext cx="60840" cy="35640"/>
              </p14:xfrm>
            </p:contentPart>
          </mc:Choice>
          <mc:Fallback>
            <p:pic>
              <p:nvPicPr>
                <p:cNvPr id="174873" name="Freihand 174872">
                  <a:extLst>
                    <a:ext uri="{FF2B5EF4-FFF2-40B4-BE49-F238E27FC236}">
                      <a16:creationId xmlns:a16="http://schemas.microsoft.com/office/drawing/2014/main" id="{E7CA2E7F-5B27-48C8-B390-4BA3767CE472}"/>
                    </a:ext>
                  </a:extLst>
                </p:cNvPr>
                <p:cNvPicPr/>
                <p:nvPr/>
              </p:nvPicPr>
              <p:blipFill>
                <a:blip r:embed="rId913"/>
                <a:stretch>
                  <a:fillRect/>
                </a:stretch>
              </p:blipFill>
              <p:spPr>
                <a:xfrm>
                  <a:off x="6768277" y="3946651"/>
                  <a:ext cx="69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174874" name="Freihand 174873">
                  <a:extLst>
                    <a:ext uri="{FF2B5EF4-FFF2-40B4-BE49-F238E27FC236}">
                      <a16:creationId xmlns:a16="http://schemas.microsoft.com/office/drawing/2014/main" id="{6A89A156-0DC0-464C-9E32-0DCB85377AA3}"/>
                    </a:ext>
                  </a:extLst>
                </p14:cNvPr>
                <p14:cNvContentPartPr/>
                <p14:nvPr/>
              </p14:nvContentPartPr>
              <p14:xfrm>
                <a:off x="6936037" y="3961771"/>
                <a:ext cx="43920" cy="97200"/>
              </p14:xfrm>
            </p:contentPart>
          </mc:Choice>
          <mc:Fallback>
            <p:pic>
              <p:nvPicPr>
                <p:cNvPr id="174874" name="Freihand 174873">
                  <a:extLst>
                    <a:ext uri="{FF2B5EF4-FFF2-40B4-BE49-F238E27FC236}">
                      <a16:creationId xmlns:a16="http://schemas.microsoft.com/office/drawing/2014/main" id="{6A89A156-0DC0-464C-9E32-0DCB85377AA3}"/>
                    </a:ext>
                  </a:extLst>
                </p:cNvPr>
                <p:cNvPicPr/>
                <p:nvPr/>
              </p:nvPicPr>
              <p:blipFill>
                <a:blip r:embed="rId915"/>
                <a:stretch>
                  <a:fillRect/>
                </a:stretch>
              </p:blipFill>
              <p:spPr>
                <a:xfrm>
                  <a:off x="6931717" y="3957451"/>
                  <a:ext cx="52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174875" name="Freihand 174874">
                  <a:extLst>
                    <a:ext uri="{FF2B5EF4-FFF2-40B4-BE49-F238E27FC236}">
                      <a16:creationId xmlns:a16="http://schemas.microsoft.com/office/drawing/2014/main" id="{7C621E22-97D0-4291-A289-0BC43226D28C}"/>
                    </a:ext>
                  </a:extLst>
                </p14:cNvPr>
                <p14:cNvContentPartPr/>
                <p14:nvPr/>
              </p14:nvContentPartPr>
              <p14:xfrm>
                <a:off x="6892477" y="3987691"/>
                <a:ext cx="104760" cy="71280"/>
              </p14:xfrm>
            </p:contentPart>
          </mc:Choice>
          <mc:Fallback>
            <p:pic>
              <p:nvPicPr>
                <p:cNvPr id="174875" name="Freihand 174874">
                  <a:extLst>
                    <a:ext uri="{FF2B5EF4-FFF2-40B4-BE49-F238E27FC236}">
                      <a16:creationId xmlns:a16="http://schemas.microsoft.com/office/drawing/2014/main" id="{7C621E22-97D0-4291-A289-0BC43226D28C}"/>
                    </a:ext>
                  </a:extLst>
                </p:cNvPr>
                <p:cNvPicPr/>
                <p:nvPr/>
              </p:nvPicPr>
              <p:blipFill>
                <a:blip r:embed="rId917"/>
                <a:stretch>
                  <a:fillRect/>
                </a:stretch>
              </p:blipFill>
              <p:spPr>
                <a:xfrm>
                  <a:off x="6888157" y="3983371"/>
                  <a:ext cx="113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174876" name="Freihand 174875">
                  <a:extLst>
                    <a:ext uri="{FF2B5EF4-FFF2-40B4-BE49-F238E27FC236}">
                      <a16:creationId xmlns:a16="http://schemas.microsoft.com/office/drawing/2014/main" id="{E84500A8-7ACF-422F-A433-5B16929DBB64}"/>
                    </a:ext>
                  </a:extLst>
                </p14:cNvPr>
                <p14:cNvContentPartPr/>
                <p14:nvPr/>
              </p14:nvContentPartPr>
              <p14:xfrm>
                <a:off x="6913357" y="4010011"/>
                <a:ext cx="101520" cy="33120"/>
              </p14:xfrm>
            </p:contentPart>
          </mc:Choice>
          <mc:Fallback>
            <p:pic>
              <p:nvPicPr>
                <p:cNvPr id="174876" name="Freihand 174875">
                  <a:extLst>
                    <a:ext uri="{FF2B5EF4-FFF2-40B4-BE49-F238E27FC236}">
                      <a16:creationId xmlns:a16="http://schemas.microsoft.com/office/drawing/2014/main" id="{E84500A8-7ACF-422F-A433-5B16929DBB64}"/>
                    </a:ext>
                  </a:extLst>
                </p:cNvPr>
                <p:cNvPicPr/>
                <p:nvPr/>
              </p:nvPicPr>
              <p:blipFill>
                <a:blip r:embed="rId919"/>
                <a:stretch>
                  <a:fillRect/>
                </a:stretch>
              </p:blipFill>
              <p:spPr>
                <a:xfrm>
                  <a:off x="6909037" y="4005691"/>
                  <a:ext cx="110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174877" name="Freihand 174876">
                  <a:extLst>
                    <a:ext uri="{FF2B5EF4-FFF2-40B4-BE49-F238E27FC236}">
                      <a16:creationId xmlns:a16="http://schemas.microsoft.com/office/drawing/2014/main" id="{2FB15A39-3314-4D2F-B76F-A8AD2113893F}"/>
                    </a:ext>
                  </a:extLst>
                </p14:cNvPr>
                <p14:cNvContentPartPr/>
                <p14:nvPr/>
              </p14:nvContentPartPr>
              <p14:xfrm>
                <a:off x="7136917" y="4060051"/>
                <a:ext cx="161640" cy="56880"/>
              </p14:xfrm>
            </p:contentPart>
          </mc:Choice>
          <mc:Fallback>
            <p:pic>
              <p:nvPicPr>
                <p:cNvPr id="174877" name="Freihand 174876">
                  <a:extLst>
                    <a:ext uri="{FF2B5EF4-FFF2-40B4-BE49-F238E27FC236}">
                      <a16:creationId xmlns:a16="http://schemas.microsoft.com/office/drawing/2014/main" id="{2FB15A39-3314-4D2F-B76F-A8AD2113893F}"/>
                    </a:ext>
                  </a:extLst>
                </p:cNvPr>
                <p:cNvPicPr/>
                <p:nvPr/>
              </p:nvPicPr>
              <p:blipFill>
                <a:blip r:embed="rId921"/>
                <a:stretch>
                  <a:fillRect/>
                </a:stretch>
              </p:blipFill>
              <p:spPr>
                <a:xfrm>
                  <a:off x="7132597" y="4055731"/>
                  <a:ext cx="170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174878" name="Freihand 174877">
                  <a:extLst>
                    <a:ext uri="{FF2B5EF4-FFF2-40B4-BE49-F238E27FC236}">
                      <a16:creationId xmlns:a16="http://schemas.microsoft.com/office/drawing/2014/main" id="{50B005E0-476E-4F53-A2C4-1CE8D8567892}"/>
                    </a:ext>
                  </a:extLst>
                </p14:cNvPr>
                <p14:cNvContentPartPr/>
                <p14:nvPr/>
              </p14:nvContentPartPr>
              <p14:xfrm>
                <a:off x="7310797" y="3941611"/>
                <a:ext cx="139680" cy="150480"/>
              </p14:xfrm>
            </p:contentPart>
          </mc:Choice>
          <mc:Fallback>
            <p:pic>
              <p:nvPicPr>
                <p:cNvPr id="174878" name="Freihand 174877">
                  <a:extLst>
                    <a:ext uri="{FF2B5EF4-FFF2-40B4-BE49-F238E27FC236}">
                      <a16:creationId xmlns:a16="http://schemas.microsoft.com/office/drawing/2014/main" id="{50B005E0-476E-4F53-A2C4-1CE8D8567892}"/>
                    </a:ext>
                  </a:extLst>
                </p:cNvPr>
                <p:cNvPicPr/>
                <p:nvPr/>
              </p:nvPicPr>
              <p:blipFill>
                <a:blip r:embed="rId923"/>
                <a:stretch>
                  <a:fillRect/>
                </a:stretch>
              </p:blipFill>
              <p:spPr>
                <a:xfrm>
                  <a:off x="7306477" y="3937291"/>
                  <a:ext cx="148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174879" name="Freihand 174878">
                  <a:extLst>
                    <a:ext uri="{FF2B5EF4-FFF2-40B4-BE49-F238E27FC236}">
                      <a16:creationId xmlns:a16="http://schemas.microsoft.com/office/drawing/2014/main" id="{D03B231D-A519-494F-9395-B4D77EA6942E}"/>
                    </a:ext>
                  </a:extLst>
                </p14:cNvPr>
                <p14:cNvContentPartPr/>
                <p14:nvPr/>
              </p14:nvContentPartPr>
              <p14:xfrm>
                <a:off x="7373077" y="4036651"/>
                <a:ext cx="133920" cy="127440"/>
              </p14:xfrm>
            </p:contentPart>
          </mc:Choice>
          <mc:Fallback>
            <p:pic>
              <p:nvPicPr>
                <p:cNvPr id="174879" name="Freihand 174878">
                  <a:extLst>
                    <a:ext uri="{FF2B5EF4-FFF2-40B4-BE49-F238E27FC236}">
                      <a16:creationId xmlns:a16="http://schemas.microsoft.com/office/drawing/2014/main" id="{D03B231D-A519-494F-9395-B4D77EA6942E}"/>
                    </a:ext>
                  </a:extLst>
                </p:cNvPr>
                <p:cNvPicPr/>
                <p:nvPr/>
              </p:nvPicPr>
              <p:blipFill>
                <a:blip r:embed="rId925"/>
                <a:stretch>
                  <a:fillRect/>
                </a:stretch>
              </p:blipFill>
              <p:spPr>
                <a:xfrm>
                  <a:off x="7368757" y="4032331"/>
                  <a:ext cx="142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174880" name="Freihand 174879">
                  <a:extLst>
                    <a:ext uri="{FF2B5EF4-FFF2-40B4-BE49-F238E27FC236}">
                      <a16:creationId xmlns:a16="http://schemas.microsoft.com/office/drawing/2014/main" id="{5881E112-989A-4855-AB8D-B6EEE174EB8E}"/>
                    </a:ext>
                  </a:extLst>
                </p14:cNvPr>
                <p14:cNvContentPartPr/>
                <p14:nvPr/>
              </p14:nvContentPartPr>
              <p14:xfrm>
                <a:off x="7563157" y="3923611"/>
                <a:ext cx="115920" cy="204480"/>
              </p14:xfrm>
            </p:contentPart>
          </mc:Choice>
          <mc:Fallback>
            <p:pic>
              <p:nvPicPr>
                <p:cNvPr id="174880" name="Freihand 174879">
                  <a:extLst>
                    <a:ext uri="{FF2B5EF4-FFF2-40B4-BE49-F238E27FC236}">
                      <a16:creationId xmlns:a16="http://schemas.microsoft.com/office/drawing/2014/main" id="{5881E112-989A-4855-AB8D-B6EEE174EB8E}"/>
                    </a:ext>
                  </a:extLst>
                </p:cNvPr>
                <p:cNvPicPr/>
                <p:nvPr/>
              </p:nvPicPr>
              <p:blipFill>
                <a:blip r:embed="rId927"/>
                <a:stretch>
                  <a:fillRect/>
                </a:stretch>
              </p:blipFill>
              <p:spPr>
                <a:xfrm>
                  <a:off x="7558837" y="3919291"/>
                  <a:ext cx="124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174881" name="Freihand 174880">
                  <a:extLst>
                    <a:ext uri="{FF2B5EF4-FFF2-40B4-BE49-F238E27FC236}">
                      <a16:creationId xmlns:a16="http://schemas.microsoft.com/office/drawing/2014/main" id="{2F4F0EF3-9CEC-4861-89F3-0448D7E1122A}"/>
                    </a:ext>
                  </a:extLst>
                </p14:cNvPr>
                <p14:cNvContentPartPr/>
                <p14:nvPr/>
              </p14:nvContentPartPr>
              <p14:xfrm>
                <a:off x="7785637" y="3932971"/>
                <a:ext cx="82800" cy="168840"/>
              </p14:xfrm>
            </p:contentPart>
          </mc:Choice>
          <mc:Fallback>
            <p:pic>
              <p:nvPicPr>
                <p:cNvPr id="174881" name="Freihand 174880">
                  <a:extLst>
                    <a:ext uri="{FF2B5EF4-FFF2-40B4-BE49-F238E27FC236}">
                      <a16:creationId xmlns:a16="http://schemas.microsoft.com/office/drawing/2014/main" id="{2F4F0EF3-9CEC-4861-89F3-0448D7E1122A}"/>
                    </a:ext>
                  </a:extLst>
                </p:cNvPr>
                <p:cNvPicPr/>
                <p:nvPr/>
              </p:nvPicPr>
              <p:blipFill>
                <a:blip r:embed="rId929"/>
                <a:stretch>
                  <a:fillRect/>
                </a:stretch>
              </p:blipFill>
              <p:spPr>
                <a:xfrm>
                  <a:off x="7781317" y="3928651"/>
                  <a:ext cx="91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174882" name="Freihand 174881">
                  <a:extLst>
                    <a:ext uri="{FF2B5EF4-FFF2-40B4-BE49-F238E27FC236}">
                      <a16:creationId xmlns:a16="http://schemas.microsoft.com/office/drawing/2014/main" id="{EFB77D64-1B29-440D-9C6C-49F732945999}"/>
                    </a:ext>
                  </a:extLst>
                </p14:cNvPr>
                <p14:cNvContentPartPr/>
                <p14:nvPr/>
              </p14:nvContentPartPr>
              <p14:xfrm>
                <a:off x="7733437" y="3886891"/>
                <a:ext cx="109800" cy="77760"/>
              </p14:xfrm>
            </p:contentPart>
          </mc:Choice>
          <mc:Fallback>
            <p:pic>
              <p:nvPicPr>
                <p:cNvPr id="174882" name="Freihand 174881">
                  <a:extLst>
                    <a:ext uri="{FF2B5EF4-FFF2-40B4-BE49-F238E27FC236}">
                      <a16:creationId xmlns:a16="http://schemas.microsoft.com/office/drawing/2014/main" id="{EFB77D64-1B29-440D-9C6C-49F732945999}"/>
                    </a:ext>
                  </a:extLst>
                </p:cNvPr>
                <p:cNvPicPr/>
                <p:nvPr/>
              </p:nvPicPr>
              <p:blipFill>
                <a:blip r:embed="rId931"/>
                <a:stretch>
                  <a:fillRect/>
                </a:stretch>
              </p:blipFill>
              <p:spPr>
                <a:xfrm>
                  <a:off x="7729117" y="3882571"/>
                  <a:ext cx="118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174883" name="Freihand 174882">
                  <a:extLst>
                    <a:ext uri="{FF2B5EF4-FFF2-40B4-BE49-F238E27FC236}">
                      <a16:creationId xmlns:a16="http://schemas.microsoft.com/office/drawing/2014/main" id="{F0D858B1-C326-4CE7-813C-0BBE6562B971}"/>
                    </a:ext>
                  </a:extLst>
                </p14:cNvPr>
                <p14:cNvContentPartPr/>
                <p14:nvPr/>
              </p14:nvContentPartPr>
              <p14:xfrm>
                <a:off x="7883917" y="4012171"/>
                <a:ext cx="77400" cy="68040"/>
              </p14:xfrm>
            </p:contentPart>
          </mc:Choice>
          <mc:Fallback>
            <p:pic>
              <p:nvPicPr>
                <p:cNvPr id="174883" name="Freihand 174882">
                  <a:extLst>
                    <a:ext uri="{FF2B5EF4-FFF2-40B4-BE49-F238E27FC236}">
                      <a16:creationId xmlns:a16="http://schemas.microsoft.com/office/drawing/2014/main" id="{F0D858B1-C326-4CE7-813C-0BBE6562B971}"/>
                    </a:ext>
                  </a:extLst>
                </p:cNvPr>
                <p:cNvPicPr/>
                <p:nvPr/>
              </p:nvPicPr>
              <p:blipFill>
                <a:blip r:embed="rId933"/>
                <a:stretch>
                  <a:fillRect/>
                </a:stretch>
              </p:blipFill>
              <p:spPr>
                <a:xfrm>
                  <a:off x="7879597" y="4007851"/>
                  <a:ext cx="86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174847" name="Freihand 174846">
                  <a:extLst>
                    <a:ext uri="{FF2B5EF4-FFF2-40B4-BE49-F238E27FC236}">
                      <a16:creationId xmlns:a16="http://schemas.microsoft.com/office/drawing/2014/main" id="{D0E3DBC8-B6C1-4CA9-ACD3-C9FFF4BB5917}"/>
                    </a:ext>
                  </a:extLst>
                </p14:cNvPr>
                <p14:cNvContentPartPr/>
                <p14:nvPr/>
              </p14:nvContentPartPr>
              <p14:xfrm>
                <a:off x="155437" y="3317731"/>
                <a:ext cx="122760" cy="119880"/>
              </p14:xfrm>
            </p:contentPart>
          </mc:Choice>
          <mc:Fallback>
            <p:pic>
              <p:nvPicPr>
                <p:cNvPr id="174847" name="Freihand 174846">
                  <a:extLst>
                    <a:ext uri="{FF2B5EF4-FFF2-40B4-BE49-F238E27FC236}">
                      <a16:creationId xmlns:a16="http://schemas.microsoft.com/office/drawing/2014/main" id="{D0E3DBC8-B6C1-4CA9-ACD3-C9FFF4BB5917}"/>
                    </a:ext>
                  </a:extLst>
                </p:cNvPr>
                <p:cNvPicPr/>
                <p:nvPr/>
              </p:nvPicPr>
              <p:blipFill>
                <a:blip r:embed="rId935"/>
                <a:stretch>
                  <a:fillRect/>
                </a:stretch>
              </p:blipFill>
              <p:spPr>
                <a:xfrm>
                  <a:off x="151117" y="3313411"/>
                  <a:ext cx="131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174848" name="Freihand 174847">
                  <a:extLst>
                    <a:ext uri="{FF2B5EF4-FFF2-40B4-BE49-F238E27FC236}">
                      <a16:creationId xmlns:a16="http://schemas.microsoft.com/office/drawing/2014/main" id="{D268348B-B144-4C08-8E06-B474D4A1EBF5}"/>
                    </a:ext>
                  </a:extLst>
                </p14:cNvPr>
                <p14:cNvContentPartPr/>
                <p14:nvPr/>
              </p14:nvContentPartPr>
              <p14:xfrm>
                <a:off x="210517" y="3253651"/>
                <a:ext cx="120960" cy="339120"/>
              </p14:xfrm>
            </p:contentPart>
          </mc:Choice>
          <mc:Fallback>
            <p:pic>
              <p:nvPicPr>
                <p:cNvPr id="174848" name="Freihand 174847">
                  <a:extLst>
                    <a:ext uri="{FF2B5EF4-FFF2-40B4-BE49-F238E27FC236}">
                      <a16:creationId xmlns:a16="http://schemas.microsoft.com/office/drawing/2014/main" id="{D268348B-B144-4C08-8E06-B474D4A1EBF5}"/>
                    </a:ext>
                  </a:extLst>
                </p:cNvPr>
                <p:cNvPicPr/>
                <p:nvPr/>
              </p:nvPicPr>
              <p:blipFill>
                <a:blip r:embed="rId937"/>
                <a:stretch>
                  <a:fillRect/>
                </a:stretch>
              </p:blipFill>
              <p:spPr>
                <a:xfrm>
                  <a:off x="206197" y="3249331"/>
                  <a:ext cx="1296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174910" name="Freihand 174909">
                  <a:extLst>
                    <a:ext uri="{FF2B5EF4-FFF2-40B4-BE49-F238E27FC236}">
                      <a16:creationId xmlns:a16="http://schemas.microsoft.com/office/drawing/2014/main" id="{080056CC-D363-422B-AD46-1C8480CB3EB0}"/>
                    </a:ext>
                  </a:extLst>
                </p14:cNvPr>
                <p14:cNvContentPartPr/>
                <p14:nvPr/>
              </p14:nvContentPartPr>
              <p14:xfrm>
                <a:off x="404917" y="3346891"/>
                <a:ext cx="191160" cy="8280"/>
              </p14:xfrm>
            </p:contentPart>
          </mc:Choice>
          <mc:Fallback>
            <p:pic>
              <p:nvPicPr>
                <p:cNvPr id="174910" name="Freihand 174909">
                  <a:extLst>
                    <a:ext uri="{FF2B5EF4-FFF2-40B4-BE49-F238E27FC236}">
                      <a16:creationId xmlns:a16="http://schemas.microsoft.com/office/drawing/2014/main" id="{080056CC-D363-422B-AD46-1C8480CB3EB0}"/>
                    </a:ext>
                  </a:extLst>
                </p:cNvPr>
                <p:cNvPicPr/>
                <p:nvPr/>
              </p:nvPicPr>
              <p:blipFill>
                <a:blip r:embed="rId939"/>
                <a:stretch>
                  <a:fillRect/>
                </a:stretch>
              </p:blipFill>
              <p:spPr>
                <a:xfrm>
                  <a:off x="400597" y="3342571"/>
                  <a:ext cx="199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174911" name="Freihand 174910">
                  <a:extLst>
                    <a:ext uri="{FF2B5EF4-FFF2-40B4-BE49-F238E27FC236}">
                      <a16:creationId xmlns:a16="http://schemas.microsoft.com/office/drawing/2014/main" id="{F6FFDCB7-DD1D-425C-8C9B-5E1256644740}"/>
                    </a:ext>
                  </a:extLst>
                </p14:cNvPr>
                <p14:cNvContentPartPr/>
                <p14:nvPr/>
              </p14:nvContentPartPr>
              <p14:xfrm>
                <a:off x="403117" y="3291091"/>
                <a:ext cx="297360" cy="188640"/>
              </p14:xfrm>
            </p:contentPart>
          </mc:Choice>
          <mc:Fallback>
            <p:pic>
              <p:nvPicPr>
                <p:cNvPr id="174911" name="Freihand 174910">
                  <a:extLst>
                    <a:ext uri="{FF2B5EF4-FFF2-40B4-BE49-F238E27FC236}">
                      <a16:creationId xmlns:a16="http://schemas.microsoft.com/office/drawing/2014/main" id="{F6FFDCB7-DD1D-425C-8C9B-5E1256644740}"/>
                    </a:ext>
                  </a:extLst>
                </p:cNvPr>
                <p:cNvPicPr/>
                <p:nvPr/>
              </p:nvPicPr>
              <p:blipFill>
                <a:blip r:embed="rId941"/>
                <a:stretch>
                  <a:fillRect/>
                </a:stretch>
              </p:blipFill>
              <p:spPr>
                <a:xfrm>
                  <a:off x="398797" y="3286771"/>
                  <a:ext cx="306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174862" name="Freihand 174861">
                  <a:extLst>
                    <a:ext uri="{FF2B5EF4-FFF2-40B4-BE49-F238E27FC236}">
                      <a16:creationId xmlns:a16="http://schemas.microsoft.com/office/drawing/2014/main" id="{857ED80C-1D18-4AEC-83D8-AE633E0AAC2D}"/>
                    </a:ext>
                  </a:extLst>
                </p14:cNvPr>
                <p14:cNvContentPartPr/>
                <p14:nvPr/>
              </p14:nvContentPartPr>
              <p14:xfrm>
                <a:off x="5904997" y="3092371"/>
                <a:ext cx="432360" cy="312480"/>
              </p14:xfrm>
            </p:contentPart>
          </mc:Choice>
          <mc:Fallback>
            <p:pic>
              <p:nvPicPr>
                <p:cNvPr id="174862" name="Freihand 174861">
                  <a:extLst>
                    <a:ext uri="{FF2B5EF4-FFF2-40B4-BE49-F238E27FC236}">
                      <a16:creationId xmlns:a16="http://schemas.microsoft.com/office/drawing/2014/main" id="{857ED80C-1D18-4AEC-83D8-AE633E0AAC2D}"/>
                    </a:ext>
                  </a:extLst>
                </p:cNvPr>
                <p:cNvPicPr/>
                <p:nvPr/>
              </p:nvPicPr>
              <p:blipFill>
                <a:blip r:embed="rId943"/>
                <a:stretch>
                  <a:fillRect/>
                </a:stretch>
              </p:blipFill>
              <p:spPr>
                <a:xfrm>
                  <a:off x="5900677" y="3088051"/>
                  <a:ext cx="4410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174863" name="Freihand 174862">
                  <a:extLst>
                    <a:ext uri="{FF2B5EF4-FFF2-40B4-BE49-F238E27FC236}">
                      <a16:creationId xmlns:a16="http://schemas.microsoft.com/office/drawing/2014/main" id="{E5E05C4B-567F-45DC-B2F8-8F4FB93FA5A9}"/>
                    </a:ext>
                  </a:extLst>
                </p14:cNvPr>
                <p14:cNvContentPartPr/>
                <p14:nvPr/>
              </p14:nvContentPartPr>
              <p14:xfrm>
                <a:off x="5643637" y="3275971"/>
                <a:ext cx="95400" cy="169200"/>
              </p14:xfrm>
            </p:contentPart>
          </mc:Choice>
          <mc:Fallback>
            <p:pic>
              <p:nvPicPr>
                <p:cNvPr id="174863" name="Freihand 174862">
                  <a:extLst>
                    <a:ext uri="{FF2B5EF4-FFF2-40B4-BE49-F238E27FC236}">
                      <a16:creationId xmlns:a16="http://schemas.microsoft.com/office/drawing/2014/main" id="{E5E05C4B-567F-45DC-B2F8-8F4FB93FA5A9}"/>
                    </a:ext>
                  </a:extLst>
                </p:cNvPr>
                <p:cNvPicPr/>
                <p:nvPr/>
              </p:nvPicPr>
              <p:blipFill>
                <a:blip r:embed="rId945"/>
                <a:stretch>
                  <a:fillRect/>
                </a:stretch>
              </p:blipFill>
              <p:spPr>
                <a:xfrm>
                  <a:off x="5639317" y="3271651"/>
                  <a:ext cx="104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174864" name="Freihand 174863">
                  <a:extLst>
                    <a:ext uri="{FF2B5EF4-FFF2-40B4-BE49-F238E27FC236}">
                      <a16:creationId xmlns:a16="http://schemas.microsoft.com/office/drawing/2014/main" id="{0C42EF59-DDC9-402F-989E-2AFD81A8BE9A}"/>
                    </a:ext>
                  </a:extLst>
                </p14:cNvPr>
                <p14:cNvContentPartPr/>
                <p14:nvPr/>
              </p14:nvContentPartPr>
              <p14:xfrm>
                <a:off x="5760997" y="3288931"/>
                <a:ext cx="38160" cy="82440"/>
              </p14:xfrm>
            </p:contentPart>
          </mc:Choice>
          <mc:Fallback>
            <p:pic>
              <p:nvPicPr>
                <p:cNvPr id="174864" name="Freihand 174863">
                  <a:extLst>
                    <a:ext uri="{FF2B5EF4-FFF2-40B4-BE49-F238E27FC236}">
                      <a16:creationId xmlns:a16="http://schemas.microsoft.com/office/drawing/2014/main" id="{0C42EF59-DDC9-402F-989E-2AFD81A8BE9A}"/>
                    </a:ext>
                  </a:extLst>
                </p:cNvPr>
                <p:cNvPicPr/>
                <p:nvPr/>
              </p:nvPicPr>
              <p:blipFill>
                <a:blip r:embed="rId947"/>
                <a:stretch>
                  <a:fillRect/>
                </a:stretch>
              </p:blipFill>
              <p:spPr>
                <a:xfrm>
                  <a:off x="5756677" y="3284611"/>
                  <a:ext cx="46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174865" name="Freihand 174864">
                  <a:extLst>
                    <a:ext uri="{FF2B5EF4-FFF2-40B4-BE49-F238E27FC236}">
                      <a16:creationId xmlns:a16="http://schemas.microsoft.com/office/drawing/2014/main" id="{7AD6CBC0-4567-44A0-92CD-31AAC466D754}"/>
                    </a:ext>
                  </a:extLst>
                </p14:cNvPr>
                <p14:cNvContentPartPr/>
                <p14:nvPr/>
              </p14:nvContentPartPr>
              <p14:xfrm>
                <a:off x="5785837" y="3296851"/>
                <a:ext cx="55440" cy="111960"/>
              </p14:xfrm>
            </p:contentPart>
          </mc:Choice>
          <mc:Fallback>
            <p:pic>
              <p:nvPicPr>
                <p:cNvPr id="174865" name="Freihand 174864">
                  <a:extLst>
                    <a:ext uri="{FF2B5EF4-FFF2-40B4-BE49-F238E27FC236}">
                      <a16:creationId xmlns:a16="http://schemas.microsoft.com/office/drawing/2014/main" id="{7AD6CBC0-4567-44A0-92CD-31AAC466D754}"/>
                    </a:ext>
                  </a:extLst>
                </p:cNvPr>
                <p:cNvPicPr/>
                <p:nvPr/>
              </p:nvPicPr>
              <p:blipFill>
                <a:blip r:embed="rId949"/>
                <a:stretch>
                  <a:fillRect/>
                </a:stretch>
              </p:blipFill>
              <p:spPr>
                <a:xfrm>
                  <a:off x="5781517" y="3292531"/>
                  <a:ext cx="64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174867" name="Freihand 174866">
                  <a:extLst>
                    <a:ext uri="{FF2B5EF4-FFF2-40B4-BE49-F238E27FC236}">
                      <a16:creationId xmlns:a16="http://schemas.microsoft.com/office/drawing/2014/main" id="{0F493BAB-1558-46C5-B134-888C5BEE039B}"/>
                    </a:ext>
                  </a:extLst>
                </p14:cNvPr>
                <p14:cNvContentPartPr/>
                <p14:nvPr/>
              </p14:nvContentPartPr>
              <p14:xfrm>
                <a:off x="6338077" y="3353011"/>
                <a:ext cx="505800" cy="344880"/>
              </p14:xfrm>
            </p:contentPart>
          </mc:Choice>
          <mc:Fallback>
            <p:pic>
              <p:nvPicPr>
                <p:cNvPr id="174867" name="Freihand 174866">
                  <a:extLst>
                    <a:ext uri="{FF2B5EF4-FFF2-40B4-BE49-F238E27FC236}">
                      <a16:creationId xmlns:a16="http://schemas.microsoft.com/office/drawing/2014/main" id="{0F493BAB-1558-46C5-B134-888C5BEE039B}"/>
                    </a:ext>
                  </a:extLst>
                </p:cNvPr>
                <p:cNvPicPr/>
                <p:nvPr/>
              </p:nvPicPr>
              <p:blipFill>
                <a:blip r:embed="rId951"/>
                <a:stretch>
                  <a:fillRect/>
                </a:stretch>
              </p:blipFill>
              <p:spPr>
                <a:xfrm>
                  <a:off x="6333757" y="3348691"/>
                  <a:ext cx="5144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174868" name="Freihand 174867">
                  <a:extLst>
                    <a:ext uri="{FF2B5EF4-FFF2-40B4-BE49-F238E27FC236}">
                      <a16:creationId xmlns:a16="http://schemas.microsoft.com/office/drawing/2014/main" id="{FBF4835F-F50C-41C2-8CF4-6175C5D8AD8B}"/>
                    </a:ext>
                  </a:extLst>
                </p14:cNvPr>
                <p14:cNvContentPartPr/>
                <p14:nvPr/>
              </p14:nvContentPartPr>
              <p14:xfrm>
                <a:off x="6066637" y="3632731"/>
                <a:ext cx="94320" cy="131040"/>
              </p14:xfrm>
            </p:contentPart>
          </mc:Choice>
          <mc:Fallback>
            <p:pic>
              <p:nvPicPr>
                <p:cNvPr id="174868" name="Freihand 174867">
                  <a:extLst>
                    <a:ext uri="{FF2B5EF4-FFF2-40B4-BE49-F238E27FC236}">
                      <a16:creationId xmlns:a16="http://schemas.microsoft.com/office/drawing/2014/main" id="{FBF4835F-F50C-41C2-8CF4-6175C5D8AD8B}"/>
                    </a:ext>
                  </a:extLst>
                </p:cNvPr>
                <p:cNvPicPr/>
                <p:nvPr/>
              </p:nvPicPr>
              <p:blipFill>
                <a:blip r:embed="rId953"/>
                <a:stretch>
                  <a:fillRect/>
                </a:stretch>
              </p:blipFill>
              <p:spPr>
                <a:xfrm>
                  <a:off x="6062317" y="3628411"/>
                  <a:ext cx="102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174870" name="Freihand 174869">
                  <a:extLst>
                    <a:ext uri="{FF2B5EF4-FFF2-40B4-BE49-F238E27FC236}">
                      <a16:creationId xmlns:a16="http://schemas.microsoft.com/office/drawing/2014/main" id="{B870863C-17FE-495D-9B0C-17C4A5BF4472}"/>
                    </a:ext>
                  </a:extLst>
                </p14:cNvPr>
                <p14:cNvContentPartPr/>
                <p14:nvPr/>
              </p14:nvContentPartPr>
              <p14:xfrm>
                <a:off x="6160597" y="3594931"/>
                <a:ext cx="144360" cy="142920"/>
              </p14:xfrm>
            </p:contentPart>
          </mc:Choice>
          <mc:Fallback>
            <p:pic>
              <p:nvPicPr>
                <p:cNvPr id="174870" name="Freihand 174869">
                  <a:extLst>
                    <a:ext uri="{FF2B5EF4-FFF2-40B4-BE49-F238E27FC236}">
                      <a16:creationId xmlns:a16="http://schemas.microsoft.com/office/drawing/2014/main" id="{B870863C-17FE-495D-9B0C-17C4A5BF4472}"/>
                    </a:ext>
                  </a:extLst>
                </p:cNvPr>
                <p:cNvPicPr/>
                <p:nvPr/>
              </p:nvPicPr>
              <p:blipFill>
                <a:blip r:embed="rId955"/>
                <a:stretch>
                  <a:fillRect/>
                </a:stretch>
              </p:blipFill>
              <p:spPr>
                <a:xfrm>
                  <a:off x="6156277" y="3590611"/>
                  <a:ext cx="153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174913" name="Freihand 174912">
                  <a:extLst>
                    <a:ext uri="{FF2B5EF4-FFF2-40B4-BE49-F238E27FC236}">
                      <a16:creationId xmlns:a16="http://schemas.microsoft.com/office/drawing/2014/main" id="{BB3013D5-3D0D-4CA5-8288-EAB244E05F95}"/>
                    </a:ext>
                  </a:extLst>
                </p14:cNvPr>
                <p14:cNvContentPartPr/>
                <p14:nvPr/>
              </p14:nvContentPartPr>
              <p14:xfrm>
                <a:off x="840517" y="3274531"/>
                <a:ext cx="151200" cy="93600"/>
              </p14:xfrm>
            </p:contentPart>
          </mc:Choice>
          <mc:Fallback>
            <p:pic>
              <p:nvPicPr>
                <p:cNvPr id="174913" name="Freihand 174912">
                  <a:extLst>
                    <a:ext uri="{FF2B5EF4-FFF2-40B4-BE49-F238E27FC236}">
                      <a16:creationId xmlns:a16="http://schemas.microsoft.com/office/drawing/2014/main" id="{BB3013D5-3D0D-4CA5-8288-EAB244E05F95}"/>
                    </a:ext>
                  </a:extLst>
                </p:cNvPr>
                <p:cNvPicPr/>
                <p:nvPr/>
              </p:nvPicPr>
              <p:blipFill>
                <a:blip r:embed="rId957"/>
                <a:stretch>
                  <a:fillRect/>
                </a:stretch>
              </p:blipFill>
              <p:spPr>
                <a:xfrm>
                  <a:off x="836197" y="3270211"/>
                  <a:ext cx="159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174914" name="Freihand 174913">
                  <a:extLst>
                    <a:ext uri="{FF2B5EF4-FFF2-40B4-BE49-F238E27FC236}">
                      <a16:creationId xmlns:a16="http://schemas.microsoft.com/office/drawing/2014/main" id="{FE125278-9315-4B91-8803-222909B780A0}"/>
                    </a:ext>
                  </a:extLst>
                </p14:cNvPr>
                <p14:cNvContentPartPr/>
                <p14:nvPr/>
              </p14:nvContentPartPr>
              <p14:xfrm>
                <a:off x="1037797" y="3218371"/>
                <a:ext cx="201240" cy="129600"/>
              </p14:xfrm>
            </p:contentPart>
          </mc:Choice>
          <mc:Fallback>
            <p:pic>
              <p:nvPicPr>
                <p:cNvPr id="174914" name="Freihand 174913">
                  <a:extLst>
                    <a:ext uri="{FF2B5EF4-FFF2-40B4-BE49-F238E27FC236}">
                      <a16:creationId xmlns:a16="http://schemas.microsoft.com/office/drawing/2014/main" id="{FE125278-9315-4B91-8803-222909B780A0}"/>
                    </a:ext>
                  </a:extLst>
                </p:cNvPr>
                <p:cNvPicPr/>
                <p:nvPr/>
              </p:nvPicPr>
              <p:blipFill>
                <a:blip r:embed="rId959"/>
                <a:stretch>
                  <a:fillRect/>
                </a:stretch>
              </p:blipFill>
              <p:spPr>
                <a:xfrm>
                  <a:off x="1033477" y="3214051"/>
                  <a:ext cx="209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174915" name="Freihand 174914">
                  <a:extLst>
                    <a:ext uri="{FF2B5EF4-FFF2-40B4-BE49-F238E27FC236}">
                      <a16:creationId xmlns:a16="http://schemas.microsoft.com/office/drawing/2014/main" id="{27336EC0-3F02-436A-8D71-1E2681731B68}"/>
                    </a:ext>
                  </a:extLst>
                </p14:cNvPr>
                <p14:cNvContentPartPr/>
                <p14:nvPr/>
              </p14:nvContentPartPr>
              <p14:xfrm>
                <a:off x="1246237" y="3287491"/>
                <a:ext cx="360" cy="360"/>
              </p14:xfrm>
            </p:contentPart>
          </mc:Choice>
          <mc:Fallback>
            <p:pic>
              <p:nvPicPr>
                <p:cNvPr id="174915" name="Freihand 174914">
                  <a:extLst>
                    <a:ext uri="{FF2B5EF4-FFF2-40B4-BE49-F238E27FC236}">
                      <a16:creationId xmlns:a16="http://schemas.microsoft.com/office/drawing/2014/main" id="{27336EC0-3F02-436A-8D71-1E2681731B68}"/>
                    </a:ext>
                  </a:extLst>
                </p:cNvPr>
                <p:cNvPicPr/>
                <p:nvPr/>
              </p:nvPicPr>
              <p:blipFill>
                <a:blip r:embed="rId55"/>
                <a:stretch>
                  <a:fillRect/>
                </a:stretch>
              </p:blipFill>
              <p:spPr>
                <a:xfrm>
                  <a:off x="1241917" y="3283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74916" name="Freihand 174915">
                  <a:extLst>
                    <a:ext uri="{FF2B5EF4-FFF2-40B4-BE49-F238E27FC236}">
                      <a16:creationId xmlns:a16="http://schemas.microsoft.com/office/drawing/2014/main" id="{00BAF4B1-41E3-4EEE-BF6E-BB8337BE0CDD}"/>
                    </a:ext>
                  </a:extLst>
                </p14:cNvPr>
                <p14:cNvContentPartPr/>
                <p14:nvPr/>
              </p14:nvContentPartPr>
              <p14:xfrm>
                <a:off x="1219237" y="3269491"/>
                <a:ext cx="51840" cy="72360"/>
              </p14:xfrm>
            </p:contentPart>
          </mc:Choice>
          <mc:Fallback>
            <p:pic>
              <p:nvPicPr>
                <p:cNvPr id="174916" name="Freihand 174915">
                  <a:extLst>
                    <a:ext uri="{FF2B5EF4-FFF2-40B4-BE49-F238E27FC236}">
                      <a16:creationId xmlns:a16="http://schemas.microsoft.com/office/drawing/2014/main" id="{00BAF4B1-41E3-4EEE-BF6E-BB8337BE0CDD}"/>
                    </a:ext>
                  </a:extLst>
                </p:cNvPr>
                <p:cNvPicPr/>
                <p:nvPr/>
              </p:nvPicPr>
              <p:blipFill>
                <a:blip r:embed="rId962"/>
                <a:stretch>
                  <a:fillRect/>
                </a:stretch>
              </p:blipFill>
              <p:spPr>
                <a:xfrm>
                  <a:off x="1214917" y="3265171"/>
                  <a:ext cx="60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74917" name="Freihand 174916">
                  <a:extLst>
                    <a:ext uri="{FF2B5EF4-FFF2-40B4-BE49-F238E27FC236}">
                      <a16:creationId xmlns:a16="http://schemas.microsoft.com/office/drawing/2014/main" id="{5D5F66D4-C014-4449-9618-240B13B9461A}"/>
                    </a:ext>
                  </a:extLst>
                </p14:cNvPr>
                <p14:cNvContentPartPr/>
                <p14:nvPr/>
              </p14:nvContentPartPr>
              <p14:xfrm>
                <a:off x="1286917" y="3256531"/>
                <a:ext cx="73440" cy="114840"/>
              </p14:xfrm>
            </p:contentPart>
          </mc:Choice>
          <mc:Fallback>
            <p:pic>
              <p:nvPicPr>
                <p:cNvPr id="174917" name="Freihand 174916">
                  <a:extLst>
                    <a:ext uri="{FF2B5EF4-FFF2-40B4-BE49-F238E27FC236}">
                      <a16:creationId xmlns:a16="http://schemas.microsoft.com/office/drawing/2014/main" id="{5D5F66D4-C014-4449-9618-240B13B9461A}"/>
                    </a:ext>
                  </a:extLst>
                </p:cNvPr>
                <p:cNvPicPr/>
                <p:nvPr/>
              </p:nvPicPr>
              <p:blipFill>
                <a:blip r:embed="rId964"/>
                <a:stretch>
                  <a:fillRect/>
                </a:stretch>
              </p:blipFill>
              <p:spPr>
                <a:xfrm>
                  <a:off x="1282597" y="3252211"/>
                  <a:ext cx="82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74918" name="Freihand 174917">
                  <a:extLst>
                    <a:ext uri="{FF2B5EF4-FFF2-40B4-BE49-F238E27FC236}">
                      <a16:creationId xmlns:a16="http://schemas.microsoft.com/office/drawing/2014/main" id="{5A2DBED2-21DB-4B63-8CF5-700D6C52B61C}"/>
                    </a:ext>
                  </a:extLst>
                </p14:cNvPr>
                <p14:cNvContentPartPr/>
                <p14:nvPr/>
              </p14:nvContentPartPr>
              <p14:xfrm>
                <a:off x="1354597" y="3202891"/>
                <a:ext cx="77760" cy="154440"/>
              </p14:xfrm>
            </p:contentPart>
          </mc:Choice>
          <mc:Fallback>
            <p:pic>
              <p:nvPicPr>
                <p:cNvPr id="174918" name="Freihand 174917">
                  <a:extLst>
                    <a:ext uri="{FF2B5EF4-FFF2-40B4-BE49-F238E27FC236}">
                      <a16:creationId xmlns:a16="http://schemas.microsoft.com/office/drawing/2014/main" id="{5A2DBED2-21DB-4B63-8CF5-700D6C52B61C}"/>
                    </a:ext>
                  </a:extLst>
                </p:cNvPr>
                <p:cNvPicPr/>
                <p:nvPr/>
              </p:nvPicPr>
              <p:blipFill>
                <a:blip r:embed="rId966"/>
                <a:stretch>
                  <a:fillRect/>
                </a:stretch>
              </p:blipFill>
              <p:spPr>
                <a:xfrm>
                  <a:off x="1350277" y="3198571"/>
                  <a:ext cx="86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74919" name="Freihand 174918">
                  <a:extLst>
                    <a:ext uri="{FF2B5EF4-FFF2-40B4-BE49-F238E27FC236}">
                      <a16:creationId xmlns:a16="http://schemas.microsoft.com/office/drawing/2014/main" id="{6A991CE0-AB08-40FC-97B7-436A54CB0929}"/>
                    </a:ext>
                  </a:extLst>
                </p14:cNvPr>
                <p14:cNvContentPartPr/>
                <p14:nvPr/>
              </p14:nvContentPartPr>
              <p14:xfrm>
                <a:off x="1555477" y="3264091"/>
                <a:ext cx="66600" cy="30960"/>
              </p14:xfrm>
            </p:contentPart>
          </mc:Choice>
          <mc:Fallback>
            <p:pic>
              <p:nvPicPr>
                <p:cNvPr id="174919" name="Freihand 174918">
                  <a:extLst>
                    <a:ext uri="{FF2B5EF4-FFF2-40B4-BE49-F238E27FC236}">
                      <a16:creationId xmlns:a16="http://schemas.microsoft.com/office/drawing/2014/main" id="{6A991CE0-AB08-40FC-97B7-436A54CB0929}"/>
                    </a:ext>
                  </a:extLst>
                </p:cNvPr>
                <p:cNvPicPr/>
                <p:nvPr/>
              </p:nvPicPr>
              <p:blipFill>
                <a:blip r:embed="rId968"/>
                <a:stretch>
                  <a:fillRect/>
                </a:stretch>
              </p:blipFill>
              <p:spPr>
                <a:xfrm>
                  <a:off x="1551157" y="3259771"/>
                  <a:ext cx="75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74921" name="Freihand 174920">
                  <a:extLst>
                    <a:ext uri="{FF2B5EF4-FFF2-40B4-BE49-F238E27FC236}">
                      <a16:creationId xmlns:a16="http://schemas.microsoft.com/office/drawing/2014/main" id="{D0F8BD58-9471-494D-BD01-9587EBE23A2F}"/>
                    </a:ext>
                  </a:extLst>
                </p14:cNvPr>
                <p14:cNvContentPartPr/>
                <p14:nvPr/>
              </p14:nvContentPartPr>
              <p14:xfrm>
                <a:off x="1582117" y="3264091"/>
                <a:ext cx="108360" cy="92520"/>
              </p14:xfrm>
            </p:contentPart>
          </mc:Choice>
          <mc:Fallback>
            <p:pic>
              <p:nvPicPr>
                <p:cNvPr id="174921" name="Freihand 174920">
                  <a:extLst>
                    <a:ext uri="{FF2B5EF4-FFF2-40B4-BE49-F238E27FC236}">
                      <a16:creationId xmlns:a16="http://schemas.microsoft.com/office/drawing/2014/main" id="{D0F8BD58-9471-494D-BD01-9587EBE23A2F}"/>
                    </a:ext>
                  </a:extLst>
                </p:cNvPr>
                <p:cNvPicPr/>
                <p:nvPr/>
              </p:nvPicPr>
              <p:blipFill>
                <a:blip r:embed="rId970"/>
                <a:stretch>
                  <a:fillRect/>
                </a:stretch>
              </p:blipFill>
              <p:spPr>
                <a:xfrm>
                  <a:off x="1577797" y="3259771"/>
                  <a:ext cx="117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174922" name="Freihand 174921">
                  <a:extLst>
                    <a:ext uri="{FF2B5EF4-FFF2-40B4-BE49-F238E27FC236}">
                      <a16:creationId xmlns:a16="http://schemas.microsoft.com/office/drawing/2014/main" id="{5DB9F7AD-F0D0-42D6-B8ED-B89BFB924139}"/>
                    </a:ext>
                  </a:extLst>
                </p14:cNvPr>
                <p14:cNvContentPartPr/>
                <p14:nvPr/>
              </p14:nvContentPartPr>
              <p14:xfrm>
                <a:off x="1681837" y="3202891"/>
                <a:ext cx="231120" cy="137160"/>
              </p14:xfrm>
            </p:contentPart>
          </mc:Choice>
          <mc:Fallback>
            <p:pic>
              <p:nvPicPr>
                <p:cNvPr id="174922" name="Freihand 174921">
                  <a:extLst>
                    <a:ext uri="{FF2B5EF4-FFF2-40B4-BE49-F238E27FC236}">
                      <a16:creationId xmlns:a16="http://schemas.microsoft.com/office/drawing/2014/main" id="{5DB9F7AD-F0D0-42D6-B8ED-B89BFB924139}"/>
                    </a:ext>
                  </a:extLst>
                </p:cNvPr>
                <p:cNvPicPr/>
                <p:nvPr/>
              </p:nvPicPr>
              <p:blipFill>
                <a:blip r:embed="rId972"/>
                <a:stretch>
                  <a:fillRect/>
                </a:stretch>
              </p:blipFill>
              <p:spPr>
                <a:xfrm>
                  <a:off x="1677517" y="3198571"/>
                  <a:ext cx="239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74923" name="Freihand 174922">
                  <a:extLst>
                    <a:ext uri="{FF2B5EF4-FFF2-40B4-BE49-F238E27FC236}">
                      <a16:creationId xmlns:a16="http://schemas.microsoft.com/office/drawing/2014/main" id="{C8A260D3-600F-4489-824C-164FD935AB04}"/>
                    </a:ext>
                  </a:extLst>
                </p14:cNvPr>
                <p14:cNvContentPartPr/>
                <p14:nvPr/>
              </p14:nvContentPartPr>
              <p14:xfrm>
                <a:off x="2025277" y="3234931"/>
                <a:ext cx="300960" cy="74160"/>
              </p14:xfrm>
            </p:contentPart>
          </mc:Choice>
          <mc:Fallback>
            <p:pic>
              <p:nvPicPr>
                <p:cNvPr id="174923" name="Freihand 174922">
                  <a:extLst>
                    <a:ext uri="{FF2B5EF4-FFF2-40B4-BE49-F238E27FC236}">
                      <a16:creationId xmlns:a16="http://schemas.microsoft.com/office/drawing/2014/main" id="{C8A260D3-600F-4489-824C-164FD935AB04}"/>
                    </a:ext>
                  </a:extLst>
                </p:cNvPr>
                <p:cNvPicPr/>
                <p:nvPr/>
              </p:nvPicPr>
              <p:blipFill>
                <a:blip r:embed="rId974"/>
                <a:stretch>
                  <a:fillRect/>
                </a:stretch>
              </p:blipFill>
              <p:spPr>
                <a:xfrm>
                  <a:off x="2020957" y="3230611"/>
                  <a:ext cx="309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74924" name="Freihand 174923">
                  <a:extLst>
                    <a:ext uri="{FF2B5EF4-FFF2-40B4-BE49-F238E27FC236}">
                      <a16:creationId xmlns:a16="http://schemas.microsoft.com/office/drawing/2014/main" id="{369D0B4F-16BC-4109-928D-98FDBCDBD700}"/>
                    </a:ext>
                  </a:extLst>
                </p14:cNvPr>
                <p14:cNvContentPartPr/>
                <p14:nvPr/>
              </p14:nvContentPartPr>
              <p14:xfrm>
                <a:off x="2429557" y="3232411"/>
                <a:ext cx="178560" cy="64800"/>
              </p14:xfrm>
            </p:contentPart>
          </mc:Choice>
          <mc:Fallback>
            <p:pic>
              <p:nvPicPr>
                <p:cNvPr id="174924" name="Freihand 174923">
                  <a:extLst>
                    <a:ext uri="{FF2B5EF4-FFF2-40B4-BE49-F238E27FC236}">
                      <a16:creationId xmlns:a16="http://schemas.microsoft.com/office/drawing/2014/main" id="{369D0B4F-16BC-4109-928D-98FDBCDBD700}"/>
                    </a:ext>
                  </a:extLst>
                </p:cNvPr>
                <p:cNvPicPr/>
                <p:nvPr/>
              </p:nvPicPr>
              <p:blipFill>
                <a:blip r:embed="rId976"/>
                <a:stretch>
                  <a:fillRect/>
                </a:stretch>
              </p:blipFill>
              <p:spPr>
                <a:xfrm>
                  <a:off x="2425237" y="3228091"/>
                  <a:ext cx="187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174925" name="Freihand 174924">
                  <a:extLst>
                    <a:ext uri="{FF2B5EF4-FFF2-40B4-BE49-F238E27FC236}">
                      <a16:creationId xmlns:a16="http://schemas.microsoft.com/office/drawing/2014/main" id="{5C7F2BBA-2372-4B03-AEE4-564810F3F648}"/>
                    </a:ext>
                  </a:extLst>
                </p14:cNvPr>
                <p14:cNvContentPartPr/>
                <p14:nvPr/>
              </p14:nvContentPartPr>
              <p14:xfrm>
                <a:off x="2555917" y="3179851"/>
                <a:ext cx="29520" cy="24840"/>
              </p14:xfrm>
            </p:contentPart>
          </mc:Choice>
          <mc:Fallback>
            <p:pic>
              <p:nvPicPr>
                <p:cNvPr id="174925" name="Freihand 174924">
                  <a:extLst>
                    <a:ext uri="{FF2B5EF4-FFF2-40B4-BE49-F238E27FC236}">
                      <a16:creationId xmlns:a16="http://schemas.microsoft.com/office/drawing/2014/main" id="{5C7F2BBA-2372-4B03-AEE4-564810F3F648}"/>
                    </a:ext>
                  </a:extLst>
                </p:cNvPr>
                <p:cNvPicPr/>
                <p:nvPr/>
              </p:nvPicPr>
              <p:blipFill>
                <a:blip r:embed="rId978"/>
                <a:stretch>
                  <a:fillRect/>
                </a:stretch>
              </p:blipFill>
              <p:spPr>
                <a:xfrm>
                  <a:off x="2551597" y="3175531"/>
                  <a:ext cx="38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174926" name="Freihand 174925">
                  <a:extLst>
                    <a:ext uri="{FF2B5EF4-FFF2-40B4-BE49-F238E27FC236}">
                      <a16:creationId xmlns:a16="http://schemas.microsoft.com/office/drawing/2014/main" id="{1265DF1F-6D58-45DA-8E54-89AF9F17D7BE}"/>
                    </a:ext>
                  </a:extLst>
                </p14:cNvPr>
                <p14:cNvContentPartPr/>
                <p14:nvPr/>
              </p14:nvContentPartPr>
              <p14:xfrm>
                <a:off x="2673277" y="3220891"/>
                <a:ext cx="116280" cy="73440"/>
              </p14:xfrm>
            </p:contentPart>
          </mc:Choice>
          <mc:Fallback>
            <p:pic>
              <p:nvPicPr>
                <p:cNvPr id="174926" name="Freihand 174925">
                  <a:extLst>
                    <a:ext uri="{FF2B5EF4-FFF2-40B4-BE49-F238E27FC236}">
                      <a16:creationId xmlns:a16="http://schemas.microsoft.com/office/drawing/2014/main" id="{1265DF1F-6D58-45DA-8E54-89AF9F17D7BE}"/>
                    </a:ext>
                  </a:extLst>
                </p:cNvPr>
                <p:cNvPicPr/>
                <p:nvPr/>
              </p:nvPicPr>
              <p:blipFill>
                <a:blip r:embed="rId980"/>
                <a:stretch>
                  <a:fillRect/>
                </a:stretch>
              </p:blipFill>
              <p:spPr>
                <a:xfrm>
                  <a:off x="2668957" y="3216571"/>
                  <a:ext cx="124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74927" name="Freihand 174926">
                  <a:extLst>
                    <a:ext uri="{FF2B5EF4-FFF2-40B4-BE49-F238E27FC236}">
                      <a16:creationId xmlns:a16="http://schemas.microsoft.com/office/drawing/2014/main" id="{BDF4AC89-A0E7-4494-A846-FDC2ED54334E}"/>
                    </a:ext>
                  </a:extLst>
                </p14:cNvPr>
                <p14:cNvContentPartPr/>
                <p14:nvPr/>
              </p14:nvContentPartPr>
              <p14:xfrm>
                <a:off x="2805037" y="3205771"/>
                <a:ext cx="178560" cy="92880"/>
              </p14:xfrm>
            </p:contentPart>
          </mc:Choice>
          <mc:Fallback>
            <p:pic>
              <p:nvPicPr>
                <p:cNvPr id="174927" name="Freihand 174926">
                  <a:extLst>
                    <a:ext uri="{FF2B5EF4-FFF2-40B4-BE49-F238E27FC236}">
                      <a16:creationId xmlns:a16="http://schemas.microsoft.com/office/drawing/2014/main" id="{BDF4AC89-A0E7-4494-A846-FDC2ED54334E}"/>
                    </a:ext>
                  </a:extLst>
                </p:cNvPr>
                <p:cNvPicPr/>
                <p:nvPr/>
              </p:nvPicPr>
              <p:blipFill>
                <a:blip r:embed="rId982"/>
                <a:stretch>
                  <a:fillRect/>
                </a:stretch>
              </p:blipFill>
              <p:spPr>
                <a:xfrm>
                  <a:off x="2800717" y="3201451"/>
                  <a:ext cx="187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74928" name="Freihand 174927">
                  <a:extLst>
                    <a:ext uri="{FF2B5EF4-FFF2-40B4-BE49-F238E27FC236}">
                      <a16:creationId xmlns:a16="http://schemas.microsoft.com/office/drawing/2014/main" id="{3FDD9AE8-7797-486C-9EF7-E2F0B72F896E}"/>
                    </a:ext>
                  </a:extLst>
                </p14:cNvPr>
                <p14:cNvContentPartPr/>
                <p14:nvPr/>
              </p14:nvContentPartPr>
              <p14:xfrm>
                <a:off x="2999437" y="3211531"/>
                <a:ext cx="101160" cy="64440"/>
              </p14:xfrm>
            </p:contentPart>
          </mc:Choice>
          <mc:Fallback>
            <p:pic>
              <p:nvPicPr>
                <p:cNvPr id="174928" name="Freihand 174927">
                  <a:extLst>
                    <a:ext uri="{FF2B5EF4-FFF2-40B4-BE49-F238E27FC236}">
                      <a16:creationId xmlns:a16="http://schemas.microsoft.com/office/drawing/2014/main" id="{3FDD9AE8-7797-486C-9EF7-E2F0B72F896E}"/>
                    </a:ext>
                  </a:extLst>
                </p:cNvPr>
                <p:cNvPicPr/>
                <p:nvPr/>
              </p:nvPicPr>
              <p:blipFill>
                <a:blip r:embed="rId984"/>
                <a:stretch>
                  <a:fillRect/>
                </a:stretch>
              </p:blipFill>
              <p:spPr>
                <a:xfrm>
                  <a:off x="2995117" y="3207211"/>
                  <a:ext cx="109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174929" name="Freihand 174928">
                  <a:extLst>
                    <a:ext uri="{FF2B5EF4-FFF2-40B4-BE49-F238E27FC236}">
                      <a16:creationId xmlns:a16="http://schemas.microsoft.com/office/drawing/2014/main" id="{0746A50B-DE41-49CC-A8C8-9E60B468DEE5}"/>
                    </a:ext>
                  </a:extLst>
                </p14:cNvPr>
                <p14:cNvContentPartPr/>
                <p14:nvPr/>
              </p14:nvContentPartPr>
              <p14:xfrm>
                <a:off x="3145957" y="3190651"/>
                <a:ext cx="70200" cy="80640"/>
              </p14:xfrm>
            </p:contentPart>
          </mc:Choice>
          <mc:Fallback>
            <p:pic>
              <p:nvPicPr>
                <p:cNvPr id="174929" name="Freihand 174928">
                  <a:extLst>
                    <a:ext uri="{FF2B5EF4-FFF2-40B4-BE49-F238E27FC236}">
                      <a16:creationId xmlns:a16="http://schemas.microsoft.com/office/drawing/2014/main" id="{0746A50B-DE41-49CC-A8C8-9E60B468DEE5}"/>
                    </a:ext>
                  </a:extLst>
                </p:cNvPr>
                <p:cNvPicPr/>
                <p:nvPr/>
              </p:nvPicPr>
              <p:blipFill>
                <a:blip r:embed="rId986"/>
                <a:stretch>
                  <a:fillRect/>
                </a:stretch>
              </p:blipFill>
              <p:spPr>
                <a:xfrm>
                  <a:off x="3141637" y="3186331"/>
                  <a:ext cx="78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74930" name="Freihand 174929">
                  <a:extLst>
                    <a:ext uri="{FF2B5EF4-FFF2-40B4-BE49-F238E27FC236}">
                      <a16:creationId xmlns:a16="http://schemas.microsoft.com/office/drawing/2014/main" id="{F5EC1987-47C8-4E5A-8434-B7257ED4F0F6}"/>
                    </a:ext>
                  </a:extLst>
                </p14:cNvPr>
                <p14:cNvContentPartPr/>
                <p14:nvPr/>
              </p14:nvContentPartPr>
              <p14:xfrm>
                <a:off x="3245317" y="3223051"/>
                <a:ext cx="144360" cy="16920"/>
              </p14:xfrm>
            </p:contentPart>
          </mc:Choice>
          <mc:Fallback>
            <p:pic>
              <p:nvPicPr>
                <p:cNvPr id="174930" name="Freihand 174929">
                  <a:extLst>
                    <a:ext uri="{FF2B5EF4-FFF2-40B4-BE49-F238E27FC236}">
                      <a16:creationId xmlns:a16="http://schemas.microsoft.com/office/drawing/2014/main" id="{F5EC1987-47C8-4E5A-8434-B7257ED4F0F6}"/>
                    </a:ext>
                  </a:extLst>
                </p:cNvPr>
                <p:cNvPicPr/>
                <p:nvPr/>
              </p:nvPicPr>
              <p:blipFill>
                <a:blip r:embed="rId988"/>
                <a:stretch>
                  <a:fillRect/>
                </a:stretch>
              </p:blipFill>
              <p:spPr>
                <a:xfrm>
                  <a:off x="3240997" y="3218731"/>
                  <a:ext cx="153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74931" name="Freihand 174930">
                  <a:extLst>
                    <a:ext uri="{FF2B5EF4-FFF2-40B4-BE49-F238E27FC236}">
                      <a16:creationId xmlns:a16="http://schemas.microsoft.com/office/drawing/2014/main" id="{78DC455B-C6DC-46AC-A7B4-78DD126B3D0A}"/>
                    </a:ext>
                  </a:extLst>
                </p14:cNvPr>
                <p14:cNvContentPartPr/>
                <p14:nvPr/>
              </p14:nvContentPartPr>
              <p14:xfrm>
                <a:off x="3396157" y="3158971"/>
                <a:ext cx="21240" cy="28800"/>
              </p14:xfrm>
            </p:contentPart>
          </mc:Choice>
          <mc:Fallback>
            <p:pic>
              <p:nvPicPr>
                <p:cNvPr id="174931" name="Freihand 174930">
                  <a:extLst>
                    <a:ext uri="{FF2B5EF4-FFF2-40B4-BE49-F238E27FC236}">
                      <a16:creationId xmlns:a16="http://schemas.microsoft.com/office/drawing/2014/main" id="{78DC455B-C6DC-46AC-A7B4-78DD126B3D0A}"/>
                    </a:ext>
                  </a:extLst>
                </p:cNvPr>
                <p:cNvPicPr/>
                <p:nvPr/>
              </p:nvPicPr>
              <p:blipFill>
                <a:blip r:embed="rId990"/>
                <a:stretch>
                  <a:fillRect/>
                </a:stretch>
              </p:blipFill>
              <p:spPr>
                <a:xfrm>
                  <a:off x="3391837" y="3154651"/>
                  <a:ext cx="29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74932" name="Freihand 174931">
                  <a:extLst>
                    <a:ext uri="{FF2B5EF4-FFF2-40B4-BE49-F238E27FC236}">
                      <a16:creationId xmlns:a16="http://schemas.microsoft.com/office/drawing/2014/main" id="{2C251B0F-0332-4FEE-986A-366054EF7BD1}"/>
                    </a:ext>
                  </a:extLst>
                </p14:cNvPr>
                <p14:cNvContentPartPr/>
                <p14:nvPr/>
              </p14:nvContentPartPr>
              <p14:xfrm>
                <a:off x="3441877" y="3198211"/>
                <a:ext cx="128160" cy="147240"/>
              </p14:xfrm>
            </p:contentPart>
          </mc:Choice>
          <mc:Fallback>
            <p:pic>
              <p:nvPicPr>
                <p:cNvPr id="174932" name="Freihand 174931">
                  <a:extLst>
                    <a:ext uri="{FF2B5EF4-FFF2-40B4-BE49-F238E27FC236}">
                      <a16:creationId xmlns:a16="http://schemas.microsoft.com/office/drawing/2014/main" id="{2C251B0F-0332-4FEE-986A-366054EF7BD1}"/>
                    </a:ext>
                  </a:extLst>
                </p:cNvPr>
                <p:cNvPicPr/>
                <p:nvPr/>
              </p:nvPicPr>
              <p:blipFill>
                <a:blip r:embed="rId992"/>
                <a:stretch>
                  <a:fillRect/>
                </a:stretch>
              </p:blipFill>
              <p:spPr>
                <a:xfrm>
                  <a:off x="3437557" y="3193891"/>
                  <a:ext cx="136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74933" name="Freihand 174932">
                  <a:extLst>
                    <a:ext uri="{FF2B5EF4-FFF2-40B4-BE49-F238E27FC236}">
                      <a16:creationId xmlns:a16="http://schemas.microsoft.com/office/drawing/2014/main" id="{2BB377DE-FF33-4957-B078-77C31D305CD6}"/>
                    </a:ext>
                  </a:extLst>
                </p14:cNvPr>
                <p14:cNvContentPartPr/>
                <p14:nvPr/>
              </p14:nvContentPartPr>
              <p14:xfrm>
                <a:off x="3603877" y="3103891"/>
                <a:ext cx="83880" cy="153000"/>
              </p14:xfrm>
            </p:contentPart>
          </mc:Choice>
          <mc:Fallback>
            <p:pic>
              <p:nvPicPr>
                <p:cNvPr id="174933" name="Freihand 174932">
                  <a:extLst>
                    <a:ext uri="{FF2B5EF4-FFF2-40B4-BE49-F238E27FC236}">
                      <a16:creationId xmlns:a16="http://schemas.microsoft.com/office/drawing/2014/main" id="{2BB377DE-FF33-4957-B078-77C31D305CD6}"/>
                    </a:ext>
                  </a:extLst>
                </p:cNvPr>
                <p:cNvPicPr/>
                <p:nvPr/>
              </p:nvPicPr>
              <p:blipFill>
                <a:blip r:embed="rId994"/>
                <a:stretch>
                  <a:fillRect/>
                </a:stretch>
              </p:blipFill>
              <p:spPr>
                <a:xfrm>
                  <a:off x="3599557" y="3099571"/>
                  <a:ext cx="92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74934" name="Freihand 174933">
                  <a:extLst>
                    <a:ext uri="{FF2B5EF4-FFF2-40B4-BE49-F238E27FC236}">
                      <a16:creationId xmlns:a16="http://schemas.microsoft.com/office/drawing/2014/main" id="{42AB9AF3-CBAC-4B64-9481-C9B167D52692}"/>
                    </a:ext>
                  </a:extLst>
                </p14:cNvPr>
                <p14:cNvContentPartPr/>
                <p14:nvPr/>
              </p14:nvContentPartPr>
              <p14:xfrm>
                <a:off x="3729517" y="3190291"/>
                <a:ext cx="81360" cy="63360"/>
              </p14:xfrm>
            </p:contentPart>
          </mc:Choice>
          <mc:Fallback>
            <p:pic>
              <p:nvPicPr>
                <p:cNvPr id="174934" name="Freihand 174933">
                  <a:extLst>
                    <a:ext uri="{FF2B5EF4-FFF2-40B4-BE49-F238E27FC236}">
                      <a16:creationId xmlns:a16="http://schemas.microsoft.com/office/drawing/2014/main" id="{42AB9AF3-CBAC-4B64-9481-C9B167D52692}"/>
                    </a:ext>
                  </a:extLst>
                </p:cNvPr>
                <p:cNvPicPr/>
                <p:nvPr/>
              </p:nvPicPr>
              <p:blipFill>
                <a:blip r:embed="rId996"/>
                <a:stretch>
                  <a:fillRect/>
                </a:stretch>
              </p:blipFill>
              <p:spPr>
                <a:xfrm>
                  <a:off x="3725197" y="3185971"/>
                  <a:ext cx="90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74936" name="Freihand 174935">
                  <a:extLst>
                    <a:ext uri="{FF2B5EF4-FFF2-40B4-BE49-F238E27FC236}">
                      <a16:creationId xmlns:a16="http://schemas.microsoft.com/office/drawing/2014/main" id="{E4536053-965B-4E4E-B660-2B7FC34FD2BB}"/>
                    </a:ext>
                  </a:extLst>
                </p14:cNvPr>
                <p14:cNvContentPartPr/>
                <p14:nvPr/>
              </p14:nvContentPartPr>
              <p14:xfrm>
                <a:off x="3998077" y="3107851"/>
                <a:ext cx="124920" cy="161280"/>
              </p14:xfrm>
            </p:contentPart>
          </mc:Choice>
          <mc:Fallback>
            <p:pic>
              <p:nvPicPr>
                <p:cNvPr id="174936" name="Freihand 174935">
                  <a:extLst>
                    <a:ext uri="{FF2B5EF4-FFF2-40B4-BE49-F238E27FC236}">
                      <a16:creationId xmlns:a16="http://schemas.microsoft.com/office/drawing/2014/main" id="{E4536053-965B-4E4E-B660-2B7FC34FD2BB}"/>
                    </a:ext>
                  </a:extLst>
                </p:cNvPr>
                <p:cNvPicPr/>
                <p:nvPr/>
              </p:nvPicPr>
              <p:blipFill>
                <a:blip r:embed="rId998"/>
                <a:stretch>
                  <a:fillRect/>
                </a:stretch>
              </p:blipFill>
              <p:spPr>
                <a:xfrm>
                  <a:off x="3993757" y="3103531"/>
                  <a:ext cx="133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174937" name="Freihand 174936">
                  <a:extLst>
                    <a:ext uri="{FF2B5EF4-FFF2-40B4-BE49-F238E27FC236}">
                      <a16:creationId xmlns:a16="http://schemas.microsoft.com/office/drawing/2014/main" id="{1644ADA4-FEC6-4262-A4F3-686AAB71820F}"/>
                    </a:ext>
                  </a:extLst>
                </p14:cNvPr>
                <p14:cNvContentPartPr/>
                <p14:nvPr/>
              </p14:nvContentPartPr>
              <p14:xfrm>
                <a:off x="4036957" y="3202531"/>
                <a:ext cx="158040" cy="75240"/>
              </p14:xfrm>
            </p:contentPart>
          </mc:Choice>
          <mc:Fallback>
            <p:pic>
              <p:nvPicPr>
                <p:cNvPr id="174937" name="Freihand 174936">
                  <a:extLst>
                    <a:ext uri="{FF2B5EF4-FFF2-40B4-BE49-F238E27FC236}">
                      <a16:creationId xmlns:a16="http://schemas.microsoft.com/office/drawing/2014/main" id="{1644ADA4-FEC6-4262-A4F3-686AAB71820F}"/>
                    </a:ext>
                  </a:extLst>
                </p:cNvPr>
                <p:cNvPicPr/>
                <p:nvPr/>
              </p:nvPicPr>
              <p:blipFill>
                <a:blip r:embed="rId1000"/>
                <a:stretch>
                  <a:fillRect/>
                </a:stretch>
              </p:blipFill>
              <p:spPr>
                <a:xfrm>
                  <a:off x="4032637" y="3198211"/>
                  <a:ext cx="166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174938" name="Freihand 174937">
                  <a:extLst>
                    <a:ext uri="{FF2B5EF4-FFF2-40B4-BE49-F238E27FC236}">
                      <a16:creationId xmlns:a16="http://schemas.microsoft.com/office/drawing/2014/main" id="{60612417-DF8E-4F69-8BE5-1686A6B211FF}"/>
                    </a:ext>
                  </a:extLst>
                </p14:cNvPr>
                <p14:cNvContentPartPr/>
                <p14:nvPr/>
              </p14:nvContentPartPr>
              <p14:xfrm>
                <a:off x="4270237" y="3093811"/>
                <a:ext cx="118800" cy="163440"/>
              </p14:xfrm>
            </p:contentPart>
          </mc:Choice>
          <mc:Fallback>
            <p:pic>
              <p:nvPicPr>
                <p:cNvPr id="174938" name="Freihand 174937">
                  <a:extLst>
                    <a:ext uri="{FF2B5EF4-FFF2-40B4-BE49-F238E27FC236}">
                      <a16:creationId xmlns:a16="http://schemas.microsoft.com/office/drawing/2014/main" id="{60612417-DF8E-4F69-8BE5-1686A6B211FF}"/>
                    </a:ext>
                  </a:extLst>
                </p:cNvPr>
                <p:cNvPicPr/>
                <p:nvPr/>
              </p:nvPicPr>
              <p:blipFill>
                <a:blip r:embed="rId1002"/>
                <a:stretch>
                  <a:fillRect/>
                </a:stretch>
              </p:blipFill>
              <p:spPr>
                <a:xfrm>
                  <a:off x="4265917" y="3089491"/>
                  <a:ext cx="127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74940" name="Freihand 174939">
                  <a:extLst>
                    <a:ext uri="{FF2B5EF4-FFF2-40B4-BE49-F238E27FC236}">
                      <a16:creationId xmlns:a16="http://schemas.microsoft.com/office/drawing/2014/main" id="{CBACE40B-184C-4E1E-95FE-B2884ECCBC59}"/>
                    </a:ext>
                  </a:extLst>
                </p14:cNvPr>
                <p14:cNvContentPartPr/>
                <p14:nvPr/>
              </p14:nvContentPartPr>
              <p14:xfrm>
                <a:off x="4462837" y="3173731"/>
                <a:ext cx="140400" cy="4680"/>
              </p14:xfrm>
            </p:contentPart>
          </mc:Choice>
          <mc:Fallback>
            <p:pic>
              <p:nvPicPr>
                <p:cNvPr id="174940" name="Freihand 174939">
                  <a:extLst>
                    <a:ext uri="{FF2B5EF4-FFF2-40B4-BE49-F238E27FC236}">
                      <a16:creationId xmlns:a16="http://schemas.microsoft.com/office/drawing/2014/main" id="{CBACE40B-184C-4E1E-95FE-B2884ECCBC59}"/>
                    </a:ext>
                  </a:extLst>
                </p:cNvPr>
                <p:cNvPicPr/>
                <p:nvPr/>
              </p:nvPicPr>
              <p:blipFill>
                <a:blip r:embed="rId1004"/>
                <a:stretch>
                  <a:fillRect/>
                </a:stretch>
              </p:blipFill>
              <p:spPr>
                <a:xfrm>
                  <a:off x="4458517" y="3169411"/>
                  <a:ext cx="149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74941" name="Freihand 174940">
                  <a:extLst>
                    <a:ext uri="{FF2B5EF4-FFF2-40B4-BE49-F238E27FC236}">
                      <a16:creationId xmlns:a16="http://schemas.microsoft.com/office/drawing/2014/main" id="{FED5A1C9-1778-4090-9058-43238CC80376}"/>
                    </a:ext>
                  </a:extLst>
                </p14:cNvPr>
                <p14:cNvContentPartPr/>
                <p14:nvPr/>
              </p14:nvContentPartPr>
              <p14:xfrm>
                <a:off x="4485157" y="3195331"/>
                <a:ext cx="174960" cy="34200"/>
              </p14:xfrm>
            </p:contentPart>
          </mc:Choice>
          <mc:Fallback>
            <p:pic>
              <p:nvPicPr>
                <p:cNvPr id="174941" name="Freihand 174940">
                  <a:extLst>
                    <a:ext uri="{FF2B5EF4-FFF2-40B4-BE49-F238E27FC236}">
                      <a16:creationId xmlns:a16="http://schemas.microsoft.com/office/drawing/2014/main" id="{FED5A1C9-1778-4090-9058-43238CC80376}"/>
                    </a:ext>
                  </a:extLst>
                </p:cNvPr>
                <p:cNvPicPr/>
                <p:nvPr/>
              </p:nvPicPr>
              <p:blipFill>
                <a:blip r:embed="rId1006"/>
                <a:stretch>
                  <a:fillRect/>
                </a:stretch>
              </p:blipFill>
              <p:spPr>
                <a:xfrm>
                  <a:off x="4480837" y="3191011"/>
                  <a:ext cx="183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74942" name="Freihand 174941">
                  <a:extLst>
                    <a:ext uri="{FF2B5EF4-FFF2-40B4-BE49-F238E27FC236}">
                      <a16:creationId xmlns:a16="http://schemas.microsoft.com/office/drawing/2014/main" id="{9E8A78CB-0447-448C-BFB4-4748D6187811}"/>
                    </a:ext>
                  </a:extLst>
                </p14:cNvPr>
                <p14:cNvContentPartPr/>
                <p14:nvPr/>
              </p14:nvContentPartPr>
              <p14:xfrm>
                <a:off x="4742197" y="3029731"/>
                <a:ext cx="76680" cy="172440"/>
              </p14:xfrm>
            </p:contentPart>
          </mc:Choice>
          <mc:Fallback>
            <p:pic>
              <p:nvPicPr>
                <p:cNvPr id="174942" name="Freihand 174941">
                  <a:extLst>
                    <a:ext uri="{FF2B5EF4-FFF2-40B4-BE49-F238E27FC236}">
                      <a16:creationId xmlns:a16="http://schemas.microsoft.com/office/drawing/2014/main" id="{9E8A78CB-0447-448C-BFB4-4748D6187811}"/>
                    </a:ext>
                  </a:extLst>
                </p:cNvPr>
                <p:cNvPicPr/>
                <p:nvPr/>
              </p:nvPicPr>
              <p:blipFill>
                <a:blip r:embed="rId1008"/>
                <a:stretch>
                  <a:fillRect/>
                </a:stretch>
              </p:blipFill>
              <p:spPr>
                <a:xfrm>
                  <a:off x="4737877" y="3025411"/>
                  <a:ext cx="85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74943" name="Freihand 174942">
                  <a:extLst>
                    <a:ext uri="{FF2B5EF4-FFF2-40B4-BE49-F238E27FC236}">
                      <a16:creationId xmlns:a16="http://schemas.microsoft.com/office/drawing/2014/main" id="{BC568911-71DC-461D-8CBC-C6E5540DCAB5}"/>
                    </a:ext>
                  </a:extLst>
                </p14:cNvPr>
                <p14:cNvContentPartPr/>
                <p14:nvPr/>
              </p14:nvContentPartPr>
              <p14:xfrm>
                <a:off x="4895917" y="3020371"/>
                <a:ext cx="123840" cy="103320"/>
              </p14:xfrm>
            </p:contentPart>
          </mc:Choice>
          <mc:Fallback>
            <p:pic>
              <p:nvPicPr>
                <p:cNvPr id="174943" name="Freihand 174942">
                  <a:extLst>
                    <a:ext uri="{FF2B5EF4-FFF2-40B4-BE49-F238E27FC236}">
                      <a16:creationId xmlns:a16="http://schemas.microsoft.com/office/drawing/2014/main" id="{BC568911-71DC-461D-8CBC-C6E5540DCAB5}"/>
                    </a:ext>
                  </a:extLst>
                </p:cNvPr>
                <p:cNvPicPr/>
                <p:nvPr/>
              </p:nvPicPr>
              <p:blipFill>
                <a:blip r:embed="rId1010"/>
                <a:stretch>
                  <a:fillRect/>
                </a:stretch>
              </p:blipFill>
              <p:spPr>
                <a:xfrm>
                  <a:off x="4891597" y="3016051"/>
                  <a:ext cx="132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74945" name="Freihand 174944">
                  <a:extLst>
                    <a:ext uri="{FF2B5EF4-FFF2-40B4-BE49-F238E27FC236}">
                      <a16:creationId xmlns:a16="http://schemas.microsoft.com/office/drawing/2014/main" id="{CAAA5B37-1EDE-4B34-AFB1-8D37A3672E29}"/>
                    </a:ext>
                  </a:extLst>
                </p14:cNvPr>
                <p14:cNvContentPartPr/>
                <p14:nvPr/>
              </p14:nvContentPartPr>
              <p14:xfrm>
                <a:off x="976597" y="3519331"/>
                <a:ext cx="230760" cy="66600"/>
              </p14:xfrm>
            </p:contentPart>
          </mc:Choice>
          <mc:Fallback>
            <p:pic>
              <p:nvPicPr>
                <p:cNvPr id="174945" name="Freihand 174944">
                  <a:extLst>
                    <a:ext uri="{FF2B5EF4-FFF2-40B4-BE49-F238E27FC236}">
                      <a16:creationId xmlns:a16="http://schemas.microsoft.com/office/drawing/2014/main" id="{CAAA5B37-1EDE-4B34-AFB1-8D37A3672E29}"/>
                    </a:ext>
                  </a:extLst>
                </p:cNvPr>
                <p:cNvPicPr/>
                <p:nvPr/>
              </p:nvPicPr>
              <p:blipFill>
                <a:blip r:embed="rId1012"/>
                <a:stretch>
                  <a:fillRect/>
                </a:stretch>
              </p:blipFill>
              <p:spPr>
                <a:xfrm>
                  <a:off x="972277" y="3515011"/>
                  <a:ext cx="239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74946" name="Freihand 174945">
                  <a:extLst>
                    <a:ext uri="{FF2B5EF4-FFF2-40B4-BE49-F238E27FC236}">
                      <a16:creationId xmlns:a16="http://schemas.microsoft.com/office/drawing/2014/main" id="{F1F1BB57-C668-43FD-A3DE-943462F169A6}"/>
                    </a:ext>
                  </a:extLst>
                </p14:cNvPr>
                <p14:cNvContentPartPr/>
                <p14:nvPr/>
              </p14:nvContentPartPr>
              <p14:xfrm>
                <a:off x="1201957" y="3474331"/>
                <a:ext cx="15840" cy="24120"/>
              </p14:xfrm>
            </p:contentPart>
          </mc:Choice>
          <mc:Fallback>
            <p:pic>
              <p:nvPicPr>
                <p:cNvPr id="174946" name="Freihand 174945">
                  <a:extLst>
                    <a:ext uri="{FF2B5EF4-FFF2-40B4-BE49-F238E27FC236}">
                      <a16:creationId xmlns:a16="http://schemas.microsoft.com/office/drawing/2014/main" id="{F1F1BB57-C668-43FD-A3DE-943462F169A6}"/>
                    </a:ext>
                  </a:extLst>
                </p:cNvPr>
                <p:cNvPicPr/>
                <p:nvPr/>
              </p:nvPicPr>
              <p:blipFill>
                <a:blip r:embed="rId1014"/>
                <a:stretch>
                  <a:fillRect/>
                </a:stretch>
              </p:blipFill>
              <p:spPr>
                <a:xfrm>
                  <a:off x="1197637" y="3470011"/>
                  <a:ext cx="24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74947" name="Freihand 174946">
                  <a:extLst>
                    <a:ext uri="{FF2B5EF4-FFF2-40B4-BE49-F238E27FC236}">
                      <a16:creationId xmlns:a16="http://schemas.microsoft.com/office/drawing/2014/main" id="{A99B1909-6CB4-42A8-BDAC-6B9296297ED6}"/>
                    </a:ext>
                  </a:extLst>
                </p14:cNvPr>
                <p14:cNvContentPartPr/>
                <p14:nvPr/>
              </p14:nvContentPartPr>
              <p14:xfrm>
                <a:off x="1280077" y="3524731"/>
                <a:ext cx="101880" cy="68400"/>
              </p14:xfrm>
            </p:contentPart>
          </mc:Choice>
          <mc:Fallback>
            <p:pic>
              <p:nvPicPr>
                <p:cNvPr id="174947" name="Freihand 174946">
                  <a:extLst>
                    <a:ext uri="{FF2B5EF4-FFF2-40B4-BE49-F238E27FC236}">
                      <a16:creationId xmlns:a16="http://schemas.microsoft.com/office/drawing/2014/main" id="{A99B1909-6CB4-42A8-BDAC-6B9296297ED6}"/>
                    </a:ext>
                  </a:extLst>
                </p:cNvPr>
                <p:cNvPicPr/>
                <p:nvPr/>
              </p:nvPicPr>
              <p:blipFill>
                <a:blip r:embed="rId1016"/>
                <a:stretch>
                  <a:fillRect/>
                </a:stretch>
              </p:blipFill>
              <p:spPr>
                <a:xfrm>
                  <a:off x="1275757" y="3520411"/>
                  <a:ext cx="110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74948" name="Freihand 174947">
                  <a:extLst>
                    <a:ext uri="{FF2B5EF4-FFF2-40B4-BE49-F238E27FC236}">
                      <a16:creationId xmlns:a16="http://schemas.microsoft.com/office/drawing/2014/main" id="{EF527760-CA34-4B85-9C80-752158BBD3B3}"/>
                    </a:ext>
                  </a:extLst>
                </p14:cNvPr>
                <p14:cNvContentPartPr/>
                <p14:nvPr/>
              </p14:nvContentPartPr>
              <p14:xfrm>
                <a:off x="1410757" y="3481171"/>
                <a:ext cx="467280" cy="86760"/>
              </p14:xfrm>
            </p:contentPart>
          </mc:Choice>
          <mc:Fallback>
            <p:pic>
              <p:nvPicPr>
                <p:cNvPr id="174948" name="Freihand 174947">
                  <a:extLst>
                    <a:ext uri="{FF2B5EF4-FFF2-40B4-BE49-F238E27FC236}">
                      <a16:creationId xmlns:a16="http://schemas.microsoft.com/office/drawing/2014/main" id="{EF527760-CA34-4B85-9C80-752158BBD3B3}"/>
                    </a:ext>
                  </a:extLst>
                </p:cNvPr>
                <p:cNvPicPr/>
                <p:nvPr/>
              </p:nvPicPr>
              <p:blipFill>
                <a:blip r:embed="rId1018"/>
                <a:stretch>
                  <a:fillRect/>
                </a:stretch>
              </p:blipFill>
              <p:spPr>
                <a:xfrm>
                  <a:off x="1406437" y="3476851"/>
                  <a:ext cx="475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74950" name="Freihand 174949">
                  <a:extLst>
                    <a:ext uri="{FF2B5EF4-FFF2-40B4-BE49-F238E27FC236}">
                      <a16:creationId xmlns:a16="http://schemas.microsoft.com/office/drawing/2014/main" id="{C5DBF33A-9006-4DFE-A7BF-CEB2A2C460C4}"/>
                    </a:ext>
                  </a:extLst>
                </p14:cNvPr>
                <p14:cNvContentPartPr/>
                <p14:nvPr/>
              </p14:nvContentPartPr>
              <p14:xfrm>
                <a:off x="2176117" y="3491251"/>
                <a:ext cx="40680" cy="64080"/>
              </p14:xfrm>
            </p:contentPart>
          </mc:Choice>
          <mc:Fallback>
            <p:pic>
              <p:nvPicPr>
                <p:cNvPr id="174950" name="Freihand 174949">
                  <a:extLst>
                    <a:ext uri="{FF2B5EF4-FFF2-40B4-BE49-F238E27FC236}">
                      <a16:creationId xmlns:a16="http://schemas.microsoft.com/office/drawing/2014/main" id="{C5DBF33A-9006-4DFE-A7BF-CEB2A2C460C4}"/>
                    </a:ext>
                  </a:extLst>
                </p:cNvPr>
                <p:cNvPicPr/>
                <p:nvPr/>
              </p:nvPicPr>
              <p:blipFill>
                <a:blip r:embed="rId1020"/>
                <a:stretch>
                  <a:fillRect/>
                </a:stretch>
              </p:blipFill>
              <p:spPr>
                <a:xfrm>
                  <a:off x="2171797" y="3486931"/>
                  <a:ext cx="49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74951" name="Freihand 174950">
                  <a:extLst>
                    <a:ext uri="{FF2B5EF4-FFF2-40B4-BE49-F238E27FC236}">
                      <a16:creationId xmlns:a16="http://schemas.microsoft.com/office/drawing/2014/main" id="{C4D9E0E1-8AFD-4337-9776-15840A6B91EE}"/>
                    </a:ext>
                  </a:extLst>
                </p14:cNvPr>
                <p14:cNvContentPartPr/>
                <p14:nvPr/>
              </p14:nvContentPartPr>
              <p14:xfrm>
                <a:off x="2202397" y="3422131"/>
                <a:ext cx="149760" cy="140040"/>
              </p14:xfrm>
            </p:contentPart>
          </mc:Choice>
          <mc:Fallback>
            <p:pic>
              <p:nvPicPr>
                <p:cNvPr id="174951" name="Freihand 174950">
                  <a:extLst>
                    <a:ext uri="{FF2B5EF4-FFF2-40B4-BE49-F238E27FC236}">
                      <a16:creationId xmlns:a16="http://schemas.microsoft.com/office/drawing/2014/main" id="{C4D9E0E1-8AFD-4337-9776-15840A6B91EE}"/>
                    </a:ext>
                  </a:extLst>
                </p:cNvPr>
                <p:cNvPicPr/>
                <p:nvPr/>
              </p:nvPicPr>
              <p:blipFill>
                <a:blip r:embed="rId1022"/>
                <a:stretch>
                  <a:fillRect/>
                </a:stretch>
              </p:blipFill>
              <p:spPr>
                <a:xfrm>
                  <a:off x="2198077" y="3417811"/>
                  <a:ext cx="158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74952" name="Freihand 174951">
                  <a:extLst>
                    <a:ext uri="{FF2B5EF4-FFF2-40B4-BE49-F238E27FC236}">
                      <a16:creationId xmlns:a16="http://schemas.microsoft.com/office/drawing/2014/main" id="{E2CD2890-C7F2-43F1-9308-3F696F5923F5}"/>
                    </a:ext>
                  </a:extLst>
                </p14:cNvPr>
                <p14:cNvContentPartPr/>
                <p14:nvPr/>
              </p14:nvContentPartPr>
              <p14:xfrm>
                <a:off x="2946877" y="3449491"/>
                <a:ext cx="118440" cy="68400"/>
              </p14:xfrm>
            </p:contentPart>
          </mc:Choice>
          <mc:Fallback>
            <p:pic>
              <p:nvPicPr>
                <p:cNvPr id="174952" name="Freihand 174951">
                  <a:extLst>
                    <a:ext uri="{FF2B5EF4-FFF2-40B4-BE49-F238E27FC236}">
                      <a16:creationId xmlns:a16="http://schemas.microsoft.com/office/drawing/2014/main" id="{E2CD2890-C7F2-43F1-9308-3F696F5923F5}"/>
                    </a:ext>
                  </a:extLst>
                </p:cNvPr>
                <p:cNvPicPr/>
                <p:nvPr/>
              </p:nvPicPr>
              <p:blipFill>
                <a:blip r:embed="rId1024"/>
                <a:stretch>
                  <a:fillRect/>
                </a:stretch>
              </p:blipFill>
              <p:spPr>
                <a:xfrm>
                  <a:off x="2942557" y="3445171"/>
                  <a:ext cx="127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74954" name="Freihand 174953">
                  <a:extLst>
                    <a:ext uri="{FF2B5EF4-FFF2-40B4-BE49-F238E27FC236}">
                      <a16:creationId xmlns:a16="http://schemas.microsoft.com/office/drawing/2014/main" id="{2E30A339-D599-4B75-9FA2-56175C44399C}"/>
                    </a:ext>
                  </a:extLst>
                </p14:cNvPr>
                <p14:cNvContentPartPr/>
                <p14:nvPr/>
              </p14:nvContentPartPr>
              <p14:xfrm>
                <a:off x="3751837" y="3491251"/>
                <a:ext cx="78120" cy="44280"/>
              </p14:xfrm>
            </p:contentPart>
          </mc:Choice>
          <mc:Fallback>
            <p:pic>
              <p:nvPicPr>
                <p:cNvPr id="174954" name="Freihand 174953">
                  <a:extLst>
                    <a:ext uri="{FF2B5EF4-FFF2-40B4-BE49-F238E27FC236}">
                      <a16:creationId xmlns:a16="http://schemas.microsoft.com/office/drawing/2014/main" id="{2E30A339-D599-4B75-9FA2-56175C44399C}"/>
                    </a:ext>
                  </a:extLst>
                </p:cNvPr>
                <p:cNvPicPr/>
                <p:nvPr/>
              </p:nvPicPr>
              <p:blipFill>
                <a:blip r:embed="rId1026"/>
                <a:stretch>
                  <a:fillRect/>
                </a:stretch>
              </p:blipFill>
              <p:spPr>
                <a:xfrm>
                  <a:off x="3747517" y="3486931"/>
                  <a:ext cx="86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74955" name="Freihand 174954">
                  <a:extLst>
                    <a:ext uri="{FF2B5EF4-FFF2-40B4-BE49-F238E27FC236}">
                      <a16:creationId xmlns:a16="http://schemas.microsoft.com/office/drawing/2014/main" id="{10012FB9-A08F-48D1-B9E4-DACAEF1FAD14}"/>
                    </a:ext>
                  </a:extLst>
                </p14:cNvPr>
                <p14:cNvContentPartPr/>
                <p14:nvPr/>
              </p14:nvContentPartPr>
              <p14:xfrm>
                <a:off x="4073677" y="3436531"/>
                <a:ext cx="117360" cy="110880"/>
              </p14:xfrm>
            </p:contentPart>
          </mc:Choice>
          <mc:Fallback>
            <p:pic>
              <p:nvPicPr>
                <p:cNvPr id="174955" name="Freihand 174954">
                  <a:extLst>
                    <a:ext uri="{FF2B5EF4-FFF2-40B4-BE49-F238E27FC236}">
                      <a16:creationId xmlns:a16="http://schemas.microsoft.com/office/drawing/2014/main" id="{10012FB9-A08F-48D1-B9E4-DACAEF1FAD14}"/>
                    </a:ext>
                  </a:extLst>
                </p:cNvPr>
                <p:cNvPicPr/>
                <p:nvPr/>
              </p:nvPicPr>
              <p:blipFill>
                <a:blip r:embed="rId1028"/>
                <a:stretch>
                  <a:fillRect/>
                </a:stretch>
              </p:blipFill>
              <p:spPr>
                <a:xfrm>
                  <a:off x="4069357" y="3432211"/>
                  <a:ext cx="126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74956" name="Freihand 174955">
                  <a:extLst>
                    <a:ext uri="{FF2B5EF4-FFF2-40B4-BE49-F238E27FC236}">
                      <a16:creationId xmlns:a16="http://schemas.microsoft.com/office/drawing/2014/main" id="{BC6E59A1-C3C4-4F9C-9F84-4E905EFFA97B}"/>
                    </a:ext>
                  </a:extLst>
                </p14:cNvPr>
                <p14:cNvContentPartPr/>
                <p14:nvPr/>
              </p14:nvContentPartPr>
              <p14:xfrm>
                <a:off x="4235317" y="3428971"/>
                <a:ext cx="99000" cy="95400"/>
              </p14:xfrm>
            </p:contentPart>
          </mc:Choice>
          <mc:Fallback>
            <p:pic>
              <p:nvPicPr>
                <p:cNvPr id="174956" name="Freihand 174955">
                  <a:extLst>
                    <a:ext uri="{FF2B5EF4-FFF2-40B4-BE49-F238E27FC236}">
                      <a16:creationId xmlns:a16="http://schemas.microsoft.com/office/drawing/2014/main" id="{BC6E59A1-C3C4-4F9C-9F84-4E905EFFA97B}"/>
                    </a:ext>
                  </a:extLst>
                </p:cNvPr>
                <p:cNvPicPr/>
                <p:nvPr/>
              </p:nvPicPr>
              <p:blipFill>
                <a:blip r:embed="rId1030"/>
                <a:stretch>
                  <a:fillRect/>
                </a:stretch>
              </p:blipFill>
              <p:spPr>
                <a:xfrm>
                  <a:off x="4230997" y="3424651"/>
                  <a:ext cx="107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174957" name="Freihand 174956">
                  <a:extLst>
                    <a:ext uri="{FF2B5EF4-FFF2-40B4-BE49-F238E27FC236}">
                      <a16:creationId xmlns:a16="http://schemas.microsoft.com/office/drawing/2014/main" id="{AAB4BA84-9FAB-40CE-B71D-9C8824C212A4}"/>
                    </a:ext>
                  </a:extLst>
                </p14:cNvPr>
                <p14:cNvContentPartPr/>
                <p14:nvPr/>
              </p14:nvContentPartPr>
              <p14:xfrm>
                <a:off x="4350157" y="3518611"/>
                <a:ext cx="14760" cy="43920"/>
              </p14:xfrm>
            </p:contentPart>
          </mc:Choice>
          <mc:Fallback>
            <p:pic>
              <p:nvPicPr>
                <p:cNvPr id="174957" name="Freihand 174956">
                  <a:extLst>
                    <a:ext uri="{FF2B5EF4-FFF2-40B4-BE49-F238E27FC236}">
                      <a16:creationId xmlns:a16="http://schemas.microsoft.com/office/drawing/2014/main" id="{AAB4BA84-9FAB-40CE-B71D-9C8824C212A4}"/>
                    </a:ext>
                  </a:extLst>
                </p:cNvPr>
                <p:cNvPicPr/>
                <p:nvPr/>
              </p:nvPicPr>
              <p:blipFill>
                <a:blip r:embed="rId1032"/>
                <a:stretch>
                  <a:fillRect/>
                </a:stretch>
              </p:blipFill>
              <p:spPr>
                <a:xfrm>
                  <a:off x="4345837" y="3514291"/>
                  <a:ext cx="23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174958" name="Freihand 174957">
                  <a:extLst>
                    <a:ext uri="{FF2B5EF4-FFF2-40B4-BE49-F238E27FC236}">
                      <a16:creationId xmlns:a16="http://schemas.microsoft.com/office/drawing/2014/main" id="{604813B9-AE60-40D5-A80E-311C788A74A9}"/>
                    </a:ext>
                  </a:extLst>
                </p14:cNvPr>
                <p14:cNvContentPartPr/>
                <p14:nvPr/>
              </p14:nvContentPartPr>
              <p14:xfrm>
                <a:off x="4381837" y="3423211"/>
                <a:ext cx="77040" cy="132120"/>
              </p14:xfrm>
            </p:contentPart>
          </mc:Choice>
          <mc:Fallback>
            <p:pic>
              <p:nvPicPr>
                <p:cNvPr id="174958" name="Freihand 174957">
                  <a:extLst>
                    <a:ext uri="{FF2B5EF4-FFF2-40B4-BE49-F238E27FC236}">
                      <a16:creationId xmlns:a16="http://schemas.microsoft.com/office/drawing/2014/main" id="{604813B9-AE60-40D5-A80E-311C788A74A9}"/>
                    </a:ext>
                  </a:extLst>
                </p:cNvPr>
                <p:cNvPicPr/>
                <p:nvPr/>
              </p:nvPicPr>
              <p:blipFill>
                <a:blip r:embed="rId1034"/>
                <a:stretch>
                  <a:fillRect/>
                </a:stretch>
              </p:blipFill>
              <p:spPr>
                <a:xfrm>
                  <a:off x="4377517" y="3418891"/>
                  <a:ext cx="85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174960" name="Freihand 174959">
                  <a:extLst>
                    <a:ext uri="{FF2B5EF4-FFF2-40B4-BE49-F238E27FC236}">
                      <a16:creationId xmlns:a16="http://schemas.microsoft.com/office/drawing/2014/main" id="{8E723EBF-1C34-4894-AA72-71F2EA633A7F}"/>
                    </a:ext>
                  </a:extLst>
                </p14:cNvPr>
                <p14:cNvContentPartPr/>
                <p14:nvPr/>
              </p14:nvContentPartPr>
              <p14:xfrm>
                <a:off x="4551037" y="3480451"/>
                <a:ext cx="131400" cy="14040"/>
              </p14:xfrm>
            </p:contentPart>
          </mc:Choice>
          <mc:Fallback>
            <p:pic>
              <p:nvPicPr>
                <p:cNvPr id="174960" name="Freihand 174959">
                  <a:extLst>
                    <a:ext uri="{FF2B5EF4-FFF2-40B4-BE49-F238E27FC236}">
                      <a16:creationId xmlns:a16="http://schemas.microsoft.com/office/drawing/2014/main" id="{8E723EBF-1C34-4894-AA72-71F2EA633A7F}"/>
                    </a:ext>
                  </a:extLst>
                </p:cNvPr>
                <p:cNvPicPr/>
                <p:nvPr/>
              </p:nvPicPr>
              <p:blipFill>
                <a:blip r:embed="rId1036"/>
                <a:stretch>
                  <a:fillRect/>
                </a:stretch>
              </p:blipFill>
              <p:spPr>
                <a:xfrm>
                  <a:off x="4546717" y="3476131"/>
                  <a:ext cx="140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174961" name="Freihand 174960">
                  <a:extLst>
                    <a:ext uri="{FF2B5EF4-FFF2-40B4-BE49-F238E27FC236}">
                      <a16:creationId xmlns:a16="http://schemas.microsoft.com/office/drawing/2014/main" id="{F0D80706-C3AC-405B-BDCB-7C11EFCC02B8}"/>
                    </a:ext>
                  </a:extLst>
                </p14:cNvPr>
                <p14:cNvContentPartPr/>
                <p14:nvPr/>
              </p14:nvContentPartPr>
              <p14:xfrm>
                <a:off x="4666597" y="3421771"/>
                <a:ext cx="96120" cy="124200"/>
              </p14:xfrm>
            </p:contentPart>
          </mc:Choice>
          <mc:Fallback>
            <p:pic>
              <p:nvPicPr>
                <p:cNvPr id="174961" name="Freihand 174960">
                  <a:extLst>
                    <a:ext uri="{FF2B5EF4-FFF2-40B4-BE49-F238E27FC236}">
                      <a16:creationId xmlns:a16="http://schemas.microsoft.com/office/drawing/2014/main" id="{F0D80706-C3AC-405B-BDCB-7C11EFCC02B8}"/>
                    </a:ext>
                  </a:extLst>
                </p:cNvPr>
                <p:cNvPicPr/>
                <p:nvPr/>
              </p:nvPicPr>
              <p:blipFill>
                <a:blip r:embed="rId1038"/>
                <a:stretch>
                  <a:fillRect/>
                </a:stretch>
              </p:blipFill>
              <p:spPr>
                <a:xfrm>
                  <a:off x="4662277" y="3417451"/>
                  <a:ext cx="104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174962" name="Freihand 174961">
                  <a:extLst>
                    <a:ext uri="{FF2B5EF4-FFF2-40B4-BE49-F238E27FC236}">
                      <a16:creationId xmlns:a16="http://schemas.microsoft.com/office/drawing/2014/main" id="{2E11946E-0946-45B4-BC7E-80ED7E10C54A}"/>
                    </a:ext>
                  </a:extLst>
                </p14:cNvPr>
                <p14:cNvContentPartPr/>
                <p14:nvPr/>
              </p14:nvContentPartPr>
              <p14:xfrm>
                <a:off x="4801597" y="3384331"/>
                <a:ext cx="87840" cy="109800"/>
              </p14:xfrm>
            </p:contentPart>
          </mc:Choice>
          <mc:Fallback>
            <p:pic>
              <p:nvPicPr>
                <p:cNvPr id="174962" name="Freihand 174961">
                  <a:extLst>
                    <a:ext uri="{FF2B5EF4-FFF2-40B4-BE49-F238E27FC236}">
                      <a16:creationId xmlns:a16="http://schemas.microsoft.com/office/drawing/2014/main" id="{2E11946E-0946-45B4-BC7E-80ED7E10C54A}"/>
                    </a:ext>
                  </a:extLst>
                </p:cNvPr>
                <p:cNvPicPr/>
                <p:nvPr/>
              </p:nvPicPr>
              <p:blipFill>
                <a:blip r:embed="rId1040"/>
                <a:stretch>
                  <a:fillRect/>
                </a:stretch>
              </p:blipFill>
              <p:spPr>
                <a:xfrm>
                  <a:off x="4797277" y="3380011"/>
                  <a:ext cx="96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174963" name="Freihand 174962">
                  <a:extLst>
                    <a:ext uri="{FF2B5EF4-FFF2-40B4-BE49-F238E27FC236}">
                      <a16:creationId xmlns:a16="http://schemas.microsoft.com/office/drawing/2014/main" id="{8F06733B-2360-4D49-9CF2-6F0F05558C35}"/>
                    </a:ext>
                  </a:extLst>
                </p14:cNvPr>
                <p14:cNvContentPartPr/>
                <p14:nvPr/>
              </p14:nvContentPartPr>
              <p14:xfrm>
                <a:off x="4862437" y="3390451"/>
                <a:ext cx="37800" cy="127800"/>
              </p14:xfrm>
            </p:contentPart>
          </mc:Choice>
          <mc:Fallback>
            <p:pic>
              <p:nvPicPr>
                <p:cNvPr id="174963" name="Freihand 174962">
                  <a:extLst>
                    <a:ext uri="{FF2B5EF4-FFF2-40B4-BE49-F238E27FC236}">
                      <a16:creationId xmlns:a16="http://schemas.microsoft.com/office/drawing/2014/main" id="{8F06733B-2360-4D49-9CF2-6F0F05558C35}"/>
                    </a:ext>
                  </a:extLst>
                </p:cNvPr>
                <p:cNvPicPr/>
                <p:nvPr/>
              </p:nvPicPr>
              <p:blipFill>
                <a:blip r:embed="rId1042"/>
                <a:stretch>
                  <a:fillRect/>
                </a:stretch>
              </p:blipFill>
              <p:spPr>
                <a:xfrm>
                  <a:off x="4858117" y="3386131"/>
                  <a:ext cx="4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174964" name="Freihand 174963">
                  <a:extLst>
                    <a:ext uri="{FF2B5EF4-FFF2-40B4-BE49-F238E27FC236}">
                      <a16:creationId xmlns:a16="http://schemas.microsoft.com/office/drawing/2014/main" id="{B1793BAE-6C77-478B-9924-010AB7D04A2B}"/>
                    </a:ext>
                  </a:extLst>
                </p14:cNvPr>
                <p14:cNvContentPartPr/>
                <p14:nvPr/>
              </p14:nvContentPartPr>
              <p14:xfrm>
                <a:off x="4781437" y="3495571"/>
                <a:ext cx="133920" cy="11160"/>
              </p14:xfrm>
            </p:contentPart>
          </mc:Choice>
          <mc:Fallback>
            <p:pic>
              <p:nvPicPr>
                <p:cNvPr id="174964" name="Freihand 174963">
                  <a:extLst>
                    <a:ext uri="{FF2B5EF4-FFF2-40B4-BE49-F238E27FC236}">
                      <a16:creationId xmlns:a16="http://schemas.microsoft.com/office/drawing/2014/main" id="{B1793BAE-6C77-478B-9924-010AB7D04A2B}"/>
                    </a:ext>
                  </a:extLst>
                </p:cNvPr>
                <p:cNvPicPr/>
                <p:nvPr/>
              </p:nvPicPr>
              <p:blipFill>
                <a:blip r:embed="rId1044"/>
                <a:stretch>
                  <a:fillRect/>
                </a:stretch>
              </p:blipFill>
              <p:spPr>
                <a:xfrm>
                  <a:off x="4777117" y="3491251"/>
                  <a:ext cx="142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174965" name="Freihand 174964">
                  <a:extLst>
                    <a:ext uri="{FF2B5EF4-FFF2-40B4-BE49-F238E27FC236}">
                      <a16:creationId xmlns:a16="http://schemas.microsoft.com/office/drawing/2014/main" id="{D0BD05C7-0C19-44DC-BE2E-B66309E2CA5B}"/>
                    </a:ext>
                  </a:extLst>
                </p14:cNvPr>
                <p14:cNvContentPartPr/>
                <p14:nvPr/>
              </p14:nvContentPartPr>
              <p14:xfrm>
                <a:off x="4911757" y="3423211"/>
                <a:ext cx="88200" cy="158040"/>
              </p14:xfrm>
            </p:contentPart>
          </mc:Choice>
          <mc:Fallback>
            <p:pic>
              <p:nvPicPr>
                <p:cNvPr id="174965" name="Freihand 174964">
                  <a:extLst>
                    <a:ext uri="{FF2B5EF4-FFF2-40B4-BE49-F238E27FC236}">
                      <a16:creationId xmlns:a16="http://schemas.microsoft.com/office/drawing/2014/main" id="{D0BD05C7-0C19-44DC-BE2E-B66309E2CA5B}"/>
                    </a:ext>
                  </a:extLst>
                </p:cNvPr>
                <p:cNvPicPr/>
                <p:nvPr/>
              </p:nvPicPr>
              <p:blipFill>
                <a:blip r:embed="rId1046"/>
                <a:stretch>
                  <a:fillRect/>
                </a:stretch>
              </p:blipFill>
              <p:spPr>
                <a:xfrm>
                  <a:off x="4907437" y="3418891"/>
                  <a:ext cx="96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174966" name="Freihand 174965">
                  <a:extLst>
                    <a:ext uri="{FF2B5EF4-FFF2-40B4-BE49-F238E27FC236}">
                      <a16:creationId xmlns:a16="http://schemas.microsoft.com/office/drawing/2014/main" id="{CD626F0A-4B67-4877-A606-7565418904B8}"/>
                    </a:ext>
                  </a:extLst>
                </p14:cNvPr>
                <p14:cNvContentPartPr/>
                <p14:nvPr/>
              </p14:nvContentPartPr>
              <p14:xfrm>
                <a:off x="5090677" y="3426451"/>
                <a:ext cx="117000" cy="12600"/>
              </p14:xfrm>
            </p:contentPart>
          </mc:Choice>
          <mc:Fallback>
            <p:pic>
              <p:nvPicPr>
                <p:cNvPr id="174966" name="Freihand 174965">
                  <a:extLst>
                    <a:ext uri="{FF2B5EF4-FFF2-40B4-BE49-F238E27FC236}">
                      <a16:creationId xmlns:a16="http://schemas.microsoft.com/office/drawing/2014/main" id="{CD626F0A-4B67-4877-A606-7565418904B8}"/>
                    </a:ext>
                  </a:extLst>
                </p:cNvPr>
                <p:cNvPicPr/>
                <p:nvPr/>
              </p:nvPicPr>
              <p:blipFill>
                <a:blip r:embed="rId1048"/>
                <a:stretch>
                  <a:fillRect/>
                </a:stretch>
              </p:blipFill>
              <p:spPr>
                <a:xfrm>
                  <a:off x="5086357" y="3422131"/>
                  <a:ext cx="125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174967" name="Freihand 174966">
                  <a:extLst>
                    <a:ext uri="{FF2B5EF4-FFF2-40B4-BE49-F238E27FC236}">
                      <a16:creationId xmlns:a16="http://schemas.microsoft.com/office/drawing/2014/main" id="{D2C84CE7-20B5-4A19-BBE5-BACCF3679B15}"/>
                    </a:ext>
                  </a:extLst>
                </p14:cNvPr>
                <p14:cNvContentPartPr/>
                <p14:nvPr/>
              </p14:nvContentPartPr>
              <p14:xfrm>
                <a:off x="5130277" y="3471811"/>
                <a:ext cx="78120" cy="5760"/>
              </p14:xfrm>
            </p:contentPart>
          </mc:Choice>
          <mc:Fallback>
            <p:pic>
              <p:nvPicPr>
                <p:cNvPr id="174967" name="Freihand 174966">
                  <a:extLst>
                    <a:ext uri="{FF2B5EF4-FFF2-40B4-BE49-F238E27FC236}">
                      <a16:creationId xmlns:a16="http://schemas.microsoft.com/office/drawing/2014/main" id="{D2C84CE7-20B5-4A19-BBE5-BACCF3679B15}"/>
                    </a:ext>
                  </a:extLst>
                </p:cNvPr>
                <p:cNvPicPr/>
                <p:nvPr/>
              </p:nvPicPr>
              <p:blipFill>
                <a:blip r:embed="rId1050"/>
                <a:stretch>
                  <a:fillRect/>
                </a:stretch>
              </p:blipFill>
              <p:spPr>
                <a:xfrm>
                  <a:off x="5125957" y="3467491"/>
                  <a:ext cx="86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174969" name="Freihand 174968">
                  <a:extLst>
                    <a:ext uri="{FF2B5EF4-FFF2-40B4-BE49-F238E27FC236}">
                      <a16:creationId xmlns:a16="http://schemas.microsoft.com/office/drawing/2014/main" id="{7332BB5D-FD8A-46A1-ACDE-19A22307439C}"/>
                    </a:ext>
                  </a:extLst>
                </p14:cNvPr>
                <p14:cNvContentPartPr/>
                <p14:nvPr/>
              </p14:nvContentPartPr>
              <p14:xfrm>
                <a:off x="4666597" y="3659731"/>
                <a:ext cx="93600" cy="117360"/>
              </p14:xfrm>
            </p:contentPart>
          </mc:Choice>
          <mc:Fallback>
            <p:pic>
              <p:nvPicPr>
                <p:cNvPr id="174969" name="Freihand 174968">
                  <a:extLst>
                    <a:ext uri="{FF2B5EF4-FFF2-40B4-BE49-F238E27FC236}">
                      <a16:creationId xmlns:a16="http://schemas.microsoft.com/office/drawing/2014/main" id="{7332BB5D-FD8A-46A1-ACDE-19A22307439C}"/>
                    </a:ext>
                  </a:extLst>
                </p:cNvPr>
                <p:cNvPicPr/>
                <p:nvPr/>
              </p:nvPicPr>
              <p:blipFill>
                <a:blip r:embed="rId1052"/>
                <a:stretch>
                  <a:fillRect/>
                </a:stretch>
              </p:blipFill>
              <p:spPr>
                <a:xfrm>
                  <a:off x="4662277" y="3655411"/>
                  <a:ext cx="102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174970" name="Freihand 174969">
                  <a:extLst>
                    <a:ext uri="{FF2B5EF4-FFF2-40B4-BE49-F238E27FC236}">
                      <a16:creationId xmlns:a16="http://schemas.microsoft.com/office/drawing/2014/main" id="{1AD39454-DA0B-4DBC-8260-21EB432169A3}"/>
                    </a:ext>
                  </a:extLst>
                </p14:cNvPr>
                <p14:cNvContentPartPr/>
                <p14:nvPr/>
              </p14:nvContentPartPr>
              <p14:xfrm>
                <a:off x="4763437" y="3650371"/>
                <a:ext cx="81000" cy="112680"/>
              </p14:xfrm>
            </p:contentPart>
          </mc:Choice>
          <mc:Fallback>
            <p:pic>
              <p:nvPicPr>
                <p:cNvPr id="174970" name="Freihand 174969">
                  <a:extLst>
                    <a:ext uri="{FF2B5EF4-FFF2-40B4-BE49-F238E27FC236}">
                      <a16:creationId xmlns:a16="http://schemas.microsoft.com/office/drawing/2014/main" id="{1AD39454-DA0B-4DBC-8260-21EB432169A3}"/>
                    </a:ext>
                  </a:extLst>
                </p:cNvPr>
                <p:cNvPicPr/>
                <p:nvPr/>
              </p:nvPicPr>
              <p:blipFill>
                <a:blip r:embed="rId1054"/>
                <a:stretch>
                  <a:fillRect/>
                </a:stretch>
              </p:blipFill>
              <p:spPr>
                <a:xfrm>
                  <a:off x="4759117" y="3646051"/>
                  <a:ext cx="89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174971" name="Freihand 174970">
                  <a:extLst>
                    <a:ext uri="{FF2B5EF4-FFF2-40B4-BE49-F238E27FC236}">
                      <a16:creationId xmlns:a16="http://schemas.microsoft.com/office/drawing/2014/main" id="{4BDC4A22-1A29-445D-91FC-95A385AD5FEB}"/>
                    </a:ext>
                  </a:extLst>
                </p14:cNvPr>
                <p14:cNvContentPartPr/>
                <p14:nvPr/>
              </p14:nvContentPartPr>
              <p14:xfrm>
                <a:off x="4848037" y="3755491"/>
                <a:ext cx="15120" cy="52200"/>
              </p14:xfrm>
            </p:contentPart>
          </mc:Choice>
          <mc:Fallback>
            <p:pic>
              <p:nvPicPr>
                <p:cNvPr id="174971" name="Freihand 174970">
                  <a:extLst>
                    <a:ext uri="{FF2B5EF4-FFF2-40B4-BE49-F238E27FC236}">
                      <a16:creationId xmlns:a16="http://schemas.microsoft.com/office/drawing/2014/main" id="{4BDC4A22-1A29-445D-91FC-95A385AD5FEB}"/>
                    </a:ext>
                  </a:extLst>
                </p:cNvPr>
                <p:cNvPicPr/>
                <p:nvPr/>
              </p:nvPicPr>
              <p:blipFill>
                <a:blip r:embed="rId1056"/>
                <a:stretch>
                  <a:fillRect/>
                </a:stretch>
              </p:blipFill>
              <p:spPr>
                <a:xfrm>
                  <a:off x="4843717" y="3751171"/>
                  <a:ext cx="23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174972" name="Freihand 174971">
                  <a:extLst>
                    <a:ext uri="{FF2B5EF4-FFF2-40B4-BE49-F238E27FC236}">
                      <a16:creationId xmlns:a16="http://schemas.microsoft.com/office/drawing/2014/main" id="{B2AF2BBD-86DB-479E-91F3-04AE1B4A5D95}"/>
                    </a:ext>
                  </a:extLst>
                </p14:cNvPr>
                <p14:cNvContentPartPr/>
                <p14:nvPr/>
              </p14:nvContentPartPr>
              <p14:xfrm>
                <a:off x="4900597" y="3650011"/>
                <a:ext cx="102600" cy="139320"/>
              </p14:xfrm>
            </p:contentPart>
          </mc:Choice>
          <mc:Fallback>
            <p:pic>
              <p:nvPicPr>
                <p:cNvPr id="174972" name="Freihand 174971">
                  <a:extLst>
                    <a:ext uri="{FF2B5EF4-FFF2-40B4-BE49-F238E27FC236}">
                      <a16:creationId xmlns:a16="http://schemas.microsoft.com/office/drawing/2014/main" id="{B2AF2BBD-86DB-479E-91F3-04AE1B4A5D95}"/>
                    </a:ext>
                  </a:extLst>
                </p:cNvPr>
                <p:cNvPicPr/>
                <p:nvPr/>
              </p:nvPicPr>
              <p:blipFill>
                <a:blip r:embed="rId1058"/>
                <a:stretch>
                  <a:fillRect/>
                </a:stretch>
              </p:blipFill>
              <p:spPr>
                <a:xfrm>
                  <a:off x="4896277" y="3645691"/>
                  <a:ext cx="111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174973" name="Freihand 174972">
                  <a:extLst>
                    <a:ext uri="{FF2B5EF4-FFF2-40B4-BE49-F238E27FC236}">
                      <a16:creationId xmlns:a16="http://schemas.microsoft.com/office/drawing/2014/main" id="{198ECC64-7AED-4445-ADF1-9D4975A460CD}"/>
                    </a:ext>
                  </a:extLst>
                </p14:cNvPr>
                <p14:cNvContentPartPr/>
                <p14:nvPr/>
              </p14:nvContentPartPr>
              <p14:xfrm>
                <a:off x="5077717" y="3705451"/>
                <a:ext cx="33480" cy="7200"/>
              </p14:xfrm>
            </p:contentPart>
          </mc:Choice>
          <mc:Fallback>
            <p:pic>
              <p:nvPicPr>
                <p:cNvPr id="174973" name="Freihand 174972">
                  <a:extLst>
                    <a:ext uri="{FF2B5EF4-FFF2-40B4-BE49-F238E27FC236}">
                      <a16:creationId xmlns:a16="http://schemas.microsoft.com/office/drawing/2014/main" id="{198ECC64-7AED-4445-ADF1-9D4975A460CD}"/>
                    </a:ext>
                  </a:extLst>
                </p:cNvPr>
                <p:cNvPicPr/>
                <p:nvPr/>
              </p:nvPicPr>
              <p:blipFill>
                <a:blip r:embed="rId1060"/>
                <a:stretch>
                  <a:fillRect/>
                </a:stretch>
              </p:blipFill>
              <p:spPr>
                <a:xfrm>
                  <a:off x="5073397" y="3701131"/>
                  <a:ext cx="42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74974" name="Freihand 174973">
                  <a:extLst>
                    <a:ext uri="{FF2B5EF4-FFF2-40B4-BE49-F238E27FC236}">
                      <a16:creationId xmlns:a16="http://schemas.microsoft.com/office/drawing/2014/main" id="{403955AD-1298-42FF-9846-7984FF663FD2}"/>
                    </a:ext>
                  </a:extLst>
                </p14:cNvPr>
                <p14:cNvContentPartPr/>
                <p14:nvPr/>
              </p14:nvContentPartPr>
              <p14:xfrm>
                <a:off x="5133517" y="3630211"/>
                <a:ext cx="96120" cy="129960"/>
              </p14:xfrm>
            </p:contentPart>
          </mc:Choice>
          <mc:Fallback>
            <p:pic>
              <p:nvPicPr>
                <p:cNvPr id="174974" name="Freihand 174973">
                  <a:extLst>
                    <a:ext uri="{FF2B5EF4-FFF2-40B4-BE49-F238E27FC236}">
                      <a16:creationId xmlns:a16="http://schemas.microsoft.com/office/drawing/2014/main" id="{403955AD-1298-42FF-9846-7984FF663FD2}"/>
                    </a:ext>
                  </a:extLst>
                </p:cNvPr>
                <p:cNvPicPr/>
                <p:nvPr/>
              </p:nvPicPr>
              <p:blipFill>
                <a:blip r:embed="rId1062"/>
                <a:stretch>
                  <a:fillRect/>
                </a:stretch>
              </p:blipFill>
              <p:spPr>
                <a:xfrm>
                  <a:off x="5129197" y="3625891"/>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74975" name="Freihand 174974">
                  <a:extLst>
                    <a:ext uri="{FF2B5EF4-FFF2-40B4-BE49-F238E27FC236}">
                      <a16:creationId xmlns:a16="http://schemas.microsoft.com/office/drawing/2014/main" id="{318DA320-E8B9-4DDC-BD5F-8636247E567B}"/>
                    </a:ext>
                  </a:extLst>
                </p14:cNvPr>
                <p14:cNvContentPartPr/>
                <p14:nvPr/>
              </p14:nvContentPartPr>
              <p14:xfrm>
                <a:off x="5273197" y="3641011"/>
                <a:ext cx="118800" cy="84600"/>
              </p14:xfrm>
            </p:contentPart>
          </mc:Choice>
          <mc:Fallback>
            <p:pic>
              <p:nvPicPr>
                <p:cNvPr id="174975" name="Freihand 174974">
                  <a:extLst>
                    <a:ext uri="{FF2B5EF4-FFF2-40B4-BE49-F238E27FC236}">
                      <a16:creationId xmlns:a16="http://schemas.microsoft.com/office/drawing/2014/main" id="{318DA320-E8B9-4DDC-BD5F-8636247E567B}"/>
                    </a:ext>
                  </a:extLst>
                </p:cNvPr>
                <p:cNvPicPr/>
                <p:nvPr/>
              </p:nvPicPr>
              <p:blipFill>
                <a:blip r:embed="rId1064"/>
                <a:stretch>
                  <a:fillRect/>
                </a:stretch>
              </p:blipFill>
              <p:spPr>
                <a:xfrm>
                  <a:off x="5268877" y="3636691"/>
                  <a:ext cx="127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174976" name="Freihand 174975">
                  <a:extLst>
                    <a:ext uri="{FF2B5EF4-FFF2-40B4-BE49-F238E27FC236}">
                      <a16:creationId xmlns:a16="http://schemas.microsoft.com/office/drawing/2014/main" id="{01BA23F2-584C-4586-B5B6-BFA7C24600AF}"/>
                    </a:ext>
                  </a:extLst>
                </p14:cNvPr>
                <p14:cNvContentPartPr/>
                <p14:nvPr/>
              </p14:nvContentPartPr>
              <p14:xfrm>
                <a:off x="5391637" y="3639931"/>
                <a:ext cx="119520" cy="10080"/>
              </p14:xfrm>
            </p:contentPart>
          </mc:Choice>
          <mc:Fallback>
            <p:pic>
              <p:nvPicPr>
                <p:cNvPr id="174976" name="Freihand 174975">
                  <a:extLst>
                    <a:ext uri="{FF2B5EF4-FFF2-40B4-BE49-F238E27FC236}">
                      <a16:creationId xmlns:a16="http://schemas.microsoft.com/office/drawing/2014/main" id="{01BA23F2-584C-4586-B5B6-BFA7C24600AF}"/>
                    </a:ext>
                  </a:extLst>
                </p:cNvPr>
                <p:cNvPicPr/>
                <p:nvPr/>
              </p:nvPicPr>
              <p:blipFill>
                <a:blip r:embed="rId1066"/>
                <a:stretch>
                  <a:fillRect/>
                </a:stretch>
              </p:blipFill>
              <p:spPr>
                <a:xfrm>
                  <a:off x="5387317" y="3635611"/>
                  <a:ext cx="128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174977" name="Freihand 174976">
                  <a:extLst>
                    <a:ext uri="{FF2B5EF4-FFF2-40B4-BE49-F238E27FC236}">
                      <a16:creationId xmlns:a16="http://schemas.microsoft.com/office/drawing/2014/main" id="{99655778-0138-42B5-A8B4-F91E7CEEEAA0}"/>
                    </a:ext>
                  </a:extLst>
                </p14:cNvPr>
                <p14:cNvContentPartPr/>
                <p14:nvPr/>
              </p14:nvContentPartPr>
              <p14:xfrm>
                <a:off x="5423317" y="3666571"/>
                <a:ext cx="137880" cy="17280"/>
              </p14:xfrm>
            </p:contentPart>
          </mc:Choice>
          <mc:Fallback>
            <p:pic>
              <p:nvPicPr>
                <p:cNvPr id="174977" name="Freihand 174976">
                  <a:extLst>
                    <a:ext uri="{FF2B5EF4-FFF2-40B4-BE49-F238E27FC236}">
                      <a16:creationId xmlns:a16="http://schemas.microsoft.com/office/drawing/2014/main" id="{99655778-0138-42B5-A8B4-F91E7CEEEAA0}"/>
                    </a:ext>
                  </a:extLst>
                </p:cNvPr>
                <p:cNvPicPr/>
                <p:nvPr/>
              </p:nvPicPr>
              <p:blipFill>
                <a:blip r:embed="rId1068"/>
                <a:stretch>
                  <a:fillRect/>
                </a:stretch>
              </p:blipFill>
              <p:spPr>
                <a:xfrm>
                  <a:off x="5418997" y="3662251"/>
                  <a:ext cx="146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74978" name="Freihand 174977">
                  <a:extLst>
                    <a:ext uri="{FF2B5EF4-FFF2-40B4-BE49-F238E27FC236}">
                      <a16:creationId xmlns:a16="http://schemas.microsoft.com/office/drawing/2014/main" id="{B8EEF262-1397-46D9-8C65-5B0AB1855F94}"/>
                    </a:ext>
                  </a:extLst>
                </p14:cNvPr>
                <p14:cNvContentPartPr/>
                <p14:nvPr/>
              </p14:nvContentPartPr>
              <p14:xfrm>
                <a:off x="5586397" y="3604291"/>
                <a:ext cx="109080" cy="137880"/>
              </p14:xfrm>
            </p:contentPart>
          </mc:Choice>
          <mc:Fallback>
            <p:pic>
              <p:nvPicPr>
                <p:cNvPr id="174978" name="Freihand 174977">
                  <a:extLst>
                    <a:ext uri="{FF2B5EF4-FFF2-40B4-BE49-F238E27FC236}">
                      <a16:creationId xmlns:a16="http://schemas.microsoft.com/office/drawing/2014/main" id="{B8EEF262-1397-46D9-8C65-5B0AB1855F94}"/>
                    </a:ext>
                  </a:extLst>
                </p:cNvPr>
                <p:cNvPicPr/>
                <p:nvPr/>
              </p:nvPicPr>
              <p:blipFill>
                <a:blip r:embed="rId1070"/>
                <a:stretch>
                  <a:fillRect/>
                </a:stretch>
              </p:blipFill>
              <p:spPr>
                <a:xfrm>
                  <a:off x="5582077" y="3599971"/>
                  <a:ext cx="117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174979" name="Freihand 174978">
                  <a:extLst>
                    <a:ext uri="{FF2B5EF4-FFF2-40B4-BE49-F238E27FC236}">
                      <a16:creationId xmlns:a16="http://schemas.microsoft.com/office/drawing/2014/main" id="{0EDA23C3-822A-4CDC-89F3-D483FA8A545F}"/>
                    </a:ext>
                  </a:extLst>
                </p14:cNvPr>
                <p14:cNvContentPartPr/>
                <p14:nvPr/>
              </p14:nvContentPartPr>
              <p14:xfrm>
                <a:off x="5747317" y="3581251"/>
                <a:ext cx="102960" cy="119880"/>
              </p14:xfrm>
            </p:contentPart>
          </mc:Choice>
          <mc:Fallback>
            <p:pic>
              <p:nvPicPr>
                <p:cNvPr id="174979" name="Freihand 174978">
                  <a:extLst>
                    <a:ext uri="{FF2B5EF4-FFF2-40B4-BE49-F238E27FC236}">
                      <a16:creationId xmlns:a16="http://schemas.microsoft.com/office/drawing/2014/main" id="{0EDA23C3-822A-4CDC-89F3-D483FA8A545F}"/>
                    </a:ext>
                  </a:extLst>
                </p:cNvPr>
                <p:cNvPicPr/>
                <p:nvPr/>
              </p:nvPicPr>
              <p:blipFill>
                <a:blip r:embed="rId1072"/>
                <a:stretch>
                  <a:fillRect/>
                </a:stretch>
              </p:blipFill>
              <p:spPr>
                <a:xfrm>
                  <a:off x="5742997" y="3576931"/>
                  <a:ext cx="111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174980" name="Freihand 174979">
                  <a:extLst>
                    <a:ext uri="{FF2B5EF4-FFF2-40B4-BE49-F238E27FC236}">
                      <a16:creationId xmlns:a16="http://schemas.microsoft.com/office/drawing/2014/main" id="{ABBA52D7-1B6F-46CA-85C0-AA1A57C3C9DE}"/>
                    </a:ext>
                  </a:extLst>
                </p14:cNvPr>
                <p14:cNvContentPartPr/>
                <p14:nvPr/>
              </p14:nvContentPartPr>
              <p14:xfrm>
                <a:off x="5538877" y="3738571"/>
                <a:ext cx="386640" cy="61200"/>
              </p14:xfrm>
            </p:contentPart>
          </mc:Choice>
          <mc:Fallback>
            <p:pic>
              <p:nvPicPr>
                <p:cNvPr id="174980" name="Freihand 174979">
                  <a:extLst>
                    <a:ext uri="{FF2B5EF4-FFF2-40B4-BE49-F238E27FC236}">
                      <a16:creationId xmlns:a16="http://schemas.microsoft.com/office/drawing/2014/main" id="{ABBA52D7-1B6F-46CA-85C0-AA1A57C3C9DE}"/>
                    </a:ext>
                  </a:extLst>
                </p:cNvPr>
                <p:cNvPicPr/>
                <p:nvPr/>
              </p:nvPicPr>
              <p:blipFill>
                <a:blip r:embed="rId1074"/>
                <a:stretch>
                  <a:fillRect/>
                </a:stretch>
              </p:blipFill>
              <p:spPr>
                <a:xfrm>
                  <a:off x="5534557" y="3734251"/>
                  <a:ext cx="395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174986" name="Freihand 174985">
                  <a:extLst>
                    <a:ext uri="{FF2B5EF4-FFF2-40B4-BE49-F238E27FC236}">
                      <a16:creationId xmlns:a16="http://schemas.microsoft.com/office/drawing/2014/main" id="{886D874F-D6BD-44AA-BFEE-369B3A373CA9}"/>
                    </a:ext>
                  </a:extLst>
                </p14:cNvPr>
                <p14:cNvContentPartPr/>
                <p14:nvPr/>
              </p14:nvContentPartPr>
              <p14:xfrm>
                <a:off x="327157" y="3850171"/>
                <a:ext cx="126720" cy="121680"/>
              </p14:xfrm>
            </p:contentPart>
          </mc:Choice>
          <mc:Fallback>
            <p:pic>
              <p:nvPicPr>
                <p:cNvPr id="174986" name="Freihand 174985">
                  <a:extLst>
                    <a:ext uri="{FF2B5EF4-FFF2-40B4-BE49-F238E27FC236}">
                      <a16:creationId xmlns:a16="http://schemas.microsoft.com/office/drawing/2014/main" id="{886D874F-D6BD-44AA-BFEE-369B3A373CA9}"/>
                    </a:ext>
                  </a:extLst>
                </p:cNvPr>
                <p:cNvPicPr/>
                <p:nvPr/>
              </p:nvPicPr>
              <p:blipFill>
                <a:blip r:embed="rId1076"/>
                <a:stretch>
                  <a:fillRect/>
                </a:stretch>
              </p:blipFill>
              <p:spPr>
                <a:xfrm>
                  <a:off x="322837" y="3845851"/>
                  <a:ext cx="135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174987" name="Freihand 174986">
                  <a:extLst>
                    <a:ext uri="{FF2B5EF4-FFF2-40B4-BE49-F238E27FC236}">
                      <a16:creationId xmlns:a16="http://schemas.microsoft.com/office/drawing/2014/main" id="{D974F450-A2FF-43F8-A301-4716686C5134}"/>
                    </a:ext>
                  </a:extLst>
                </p14:cNvPr>
                <p14:cNvContentPartPr/>
                <p14:nvPr/>
              </p14:nvContentPartPr>
              <p14:xfrm>
                <a:off x="481597" y="3878251"/>
                <a:ext cx="419400" cy="59400"/>
              </p14:xfrm>
            </p:contentPart>
          </mc:Choice>
          <mc:Fallback>
            <p:pic>
              <p:nvPicPr>
                <p:cNvPr id="174987" name="Freihand 174986">
                  <a:extLst>
                    <a:ext uri="{FF2B5EF4-FFF2-40B4-BE49-F238E27FC236}">
                      <a16:creationId xmlns:a16="http://schemas.microsoft.com/office/drawing/2014/main" id="{D974F450-A2FF-43F8-A301-4716686C5134}"/>
                    </a:ext>
                  </a:extLst>
                </p:cNvPr>
                <p:cNvPicPr/>
                <p:nvPr/>
              </p:nvPicPr>
              <p:blipFill>
                <a:blip r:embed="rId1078"/>
                <a:stretch>
                  <a:fillRect/>
                </a:stretch>
              </p:blipFill>
              <p:spPr>
                <a:xfrm>
                  <a:off x="477277" y="3873931"/>
                  <a:ext cx="428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174988" name="Freihand 174987">
                  <a:extLst>
                    <a:ext uri="{FF2B5EF4-FFF2-40B4-BE49-F238E27FC236}">
                      <a16:creationId xmlns:a16="http://schemas.microsoft.com/office/drawing/2014/main" id="{947BEBC2-F8CA-4834-B6AE-6BA7EA91D66E}"/>
                    </a:ext>
                  </a:extLst>
                </p14:cNvPr>
                <p14:cNvContentPartPr/>
                <p14:nvPr/>
              </p14:nvContentPartPr>
              <p14:xfrm>
                <a:off x="940237" y="3887971"/>
                <a:ext cx="77040" cy="50040"/>
              </p14:xfrm>
            </p:contentPart>
          </mc:Choice>
          <mc:Fallback>
            <p:pic>
              <p:nvPicPr>
                <p:cNvPr id="174988" name="Freihand 174987">
                  <a:extLst>
                    <a:ext uri="{FF2B5EF4-FFF2-40B4-BE49-F238E27FC236}">
                      <a16:creationId xmlns:a16="http://schemas.microsoft.com/office/drawing/2014/main" id="{947BEBC2-F8CA-4834-B6AE-6BA7EA91D66E}"/>
                    </a:ext>
                  </a:extLst>
                </p:cNvPr>
                <p:cNvPicPr/>
                <p:nvPr/>
              </p:nvPicPr>
              <p:blipFill>
                <a:blip r:embed="rId1080"/>
                <a:stretch>
                  <a:fillRect/>
                </a:stretch>
              </p:blipFill>
              <p:spPr>
                <a:xfrm>
                  <a:off x="935917" y="3883651"/>
                  <a:ext cx="85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174989" name="Freihand 174988">
                  <a:extLst>
                    <a:ext uri="{FF2B5EF4-FFF2-40B4-BE49-F238E27FC236}">
                      <a16:creationId xmlns:a16="http://schemas.microsoft.com/office/drawing/2014/main" id="{906E7A35-99F5-4A68-B155-13AA4B37BBBF}"/>
                    </a:ext>
                  </a:extLst>
                </p14:cNvPr>
                <p14:cNvContentPartPr/>
                <p14:nvPr/>
              </p14:nvContentPartPr>
              <p14:xfrm>
                <a:off x="1088557" y="3886891"/>
                <a:ext cx="124200" cy="57240"/>
              </p14:xfrm>
            </p:contentPart>
          </mc:Choice>
          <mc:Fallback>
            <p:pic>
              <p:nvPicPr>
                <p:cNvPr id="174989" name="Freihand 174988">
                  <a:extLst>
                    <a:ext uri="{FF2B5EF4-FFF2-40B4-BE49-F238E27FC236}">
                      <a16:creationId xmlns:a16="http://schemas.microsoft.com/office/drawing/2014/main" id="{906E7A35-99F5-4A68-B155-13AA4B37BBBF}"/>
                    </a:ext>
                  </a:extLst>
                </p:cNvPr>
                <p:cNvPicPr/>
                <p:nvPr/>
              </p:nvPicPr>
              <p:blipFill>
                <a:blip r:embed="rId1082"/>
                <a:stretch>
                  <a:fillRect/>
                </a:stretch>
              </p:blipFill>
              <p:spPr>
                <a:xfrm>
                  <a:off x="1084237" y="3882571"/>
                  <a:ext cx="132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174990" name="Freihand 174989">
                  <a:extLst>
                    <a:ext uri="{FF2B5EF4-FFF2-40B4-BE49-F238E27FC236}">
                      <a16:creationId xmlns:a16="http://schemas.microsoft.com/office/drawing/2014/main" id="{9A878490-E696-4DBC-A17A-4022BD37E688}"/>
                    </a:ext>
                  </a:extLst>
                </p14:cNvPr>
                <p14:cNvContentPartPr/>
                <p14:nvPr/>
              </p14:nvContentPartPr>
              <p14:xfrm>
                <a:off x="1239037" y="3832171"/>
                <a:ext cx="226080" cy="100800"/>
              </p14:xfrm>
            </p:contentPart>
          </mc:Choice>
          <mc:Fallback>
            <p:pic>
              <p:nvPicPr>
                <p:cNvPr id="174990" name="Freihand 174989">
                  <a:extLst>
                    <a:ext uri="{FF2B5EF4-FFF2-40B4-BE49-F238E27FC236}">
                      <a16:creationId xmlns:a16="http://schemas.microsoft.com/office/drawing/2014/main" id="{9A878490-E696-4DBC-A17A-4022BD37E688}"/>
                    </a:ext>
                  </a:extLst>
                </p:cNvPr>
                <p:cNvPicPr/>
                <p:nvPr/>
              </p:nvPicPr>
              <p:blipFill>
                <a:blip r:embed="rId1084"/>
                <a:stretch>
                  <a:fillRect/>
                </a:stretch>
              </p:blipFill>
              <p:spPr>
                <a:xfrm>
                  <a:off x="1234717" y="3827851"/>
                  <a:ext cx="234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174991" name="Freihand 174990">
                  <a:extLst>
                    <a:ext uri="{FF2B5EF4-FFF2-40B4-BE49-F238E27FC236}">
                      <a16:creationId xmlns:a16="http://schemas.microsoft.com/office/drawing/2014/main" id="{81F35177-A5F9-4ED6-90E0-8A41F0490D34}"/>
                    </a:ext>
                  </a:extLst>
                </p14:cNvPr>
                <p14:cNvContentPartPr/>
                <p14:nvPr/>
              </p14:nvContentPartPr>
              <p14:xfrm>
                <a:off x="1446397" y="3786091"/>
                <a:ext cx="150480" cy="273240"/>
              </p14:xfrm>
            </p:contentPart>
          </mc:Choice>
          <mc:Fallback>
            <p:pic>
              <p:nvPicPr>
                <p:cNvPr id="174991" name="Freihand 174990">
                  <a:extLst>
                    <a:ext uri="{FF2B5EF4-FFF2-40B4-BE49-F238E27FC236}">
                      <a16:creationId xmlns:a16="http://schemas.microsoft.com/office/drawing/2014/main" id="{81F35177-A5F9-4ED6-90E0-8A41F0490D34}"/>
                    </a:ext>
                  </a:extLst>
                </p:cNvPr>
                <p:cNvPicPr/>
                <p:nvPr/>
              </p:nvPicPr>
              <p:blipFill>
                <a:blip r:embed="rId1086"/>
                <a:stretch>
                  <a:fillRect/>
                </a:stretch>
              </p:blipFill>
              <p:spPr>
                <a:xfrm>
                  <a:off x="1442077" y="3781771"/>
                  <a:ext cx="1591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174992" name="Freihand 174991">
                  <a:extLst>
                    <a:ext uri="{FF2B5EF4-FFF2-40B4-BE49-F238E27FC236}">
                      <a16:creationId xmlns:a16="http://schemas.microsoft.com/office/drawing/2014/main" id="{5765C0A9-0430-4E0C-B30A-9F11F3F78ED2}"/>
                    </a:ext>
                  </a:extLst>
                </p14:cNvPr>
                <p14:cNvContentPartPr/>
                <p14:nvPr/>
              </p14:nvContentPartPr>
              <p14:xfrm>
                <a:off x="1403557" y="3700771"/>
                <a:ext cx="29520" cy="29520"/>
              </p14:xfrm>
            </p:contentPart>
          </mc:Choice>
          <mc:Fallback>
            <p:pic>
              <p:nvPicPr>
                <p:cNvPr id="174992" name="Freihand 174991">
                  <a:extLst>
                    <a:ext uri="{FF2B5EF4-FFF2-40B4-BE49-F238E27FC236}">
                      <a16:creationId xmlns:a16="http://schemas.microsoft.com/office/drawing/2014/main" id="{5765C0A9-0430-4E0C-B30A-9F11F3F78ED2}"/>
                    </a:ext>
                  </a:extLst>
                </p:cNvPr>
                <p:cNvPicPr/>
                <p:nvPr/>
              </p:nvPicPr>
              <p:blipFill>
                <a:blip r:embed="rId1088"/>
                <a:stretch>
                  <a:fillRect/>
                </a:stretch>
              </p:blipFill>
              <p:spPr>
                <a:xfrm>
                  <a:off x="1399237" y="3696451"/>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174993" name="Freihand 174992">
                  <a:extLst>
                    <a:ext uri="{FF2B5EF4-FFF2-40B4-BE49-F238E27FC236}">
                      <a16:creationId xmlns:a16="http://schemas.microsoft.com/office/drawing/2014/main" id="{CE61A756-717B-4C8F-B2ED-8A8B0E9989B0}"/>
                    </a:ext>
                  </a:extLst>
                </p14:cNvPr>
                <p14:cNvContentPartPr/>
                <p14:nvPr/>
              </p14:nvContentPartPr>
              <p14:xfrm>
                <a:off x="1752037" y="3836131"/>
                <a:ext cx="168480" cy="81000"/>
              </p14:xfrm>
            </p:contentPart>
          </mc:Choice>
          <mc:Fallback>
            <p:pic>
              <p:nvPicPr>
                <p:cNvPr id="174993" name="Freihand 174992">
                  <a:extLst>
                    <a:ext uri="{FF2B5EF4-FFF2-40B4-BE49-F238E27FC236}">
                      <a16:creationId xmlns:a16="http://schemas.microsoft.com/office/drawing/2014/main" id="{CE61A756-717B-4C8F-B2ED-8A8B0E9989B0}"/>
                    </a:ext>
                  </a:extLst>
                </p:cNvPr>
                <p:cNvPicPr/>
                <p:nvPr/>
              </p:nvPicPr>
              <p:blipFill>
                <a:blip r:embed="rId1090"/>
                <a:stretch>
                  <a:fillRect/>
                </a:stretch>
              </p:blipFill>
              <p:spPr>
                <a:xfrm>
                  <a:off x="1747717" y="3831811"/>
                  <a:ext cx="177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174994" name="Freihand 174993">
                  <a:extLst>
                    <a:ext uri="{FF2B5EF4-FFF2-40B4-BE49-F238E27FC236}">
                      <a16:creationId xmlns:a16="http://schemas.microsoft.com/office/drawing/2014/main" id="{FDC6D782-86AB-42F5-AA1B-DF5E1962A079}"/>
                    </a:ext>
                  </a:extLst>
                </p14:cNvPr>
                <p14:cNvContentPartPr/>
                <p14:nvPr/>
              </p14:nvContentPartPr>
              <p14:xfrm>
                <a:off x="1969117" y="3839011"/>
                <a:ext cx="174960" cy="78120"/>
              </p14:xfrm>
            </p:contentPart>
          </mc:Choice>
          <mc:Fallback>
            <p:pic>
              <p:nvPicPr>
                <p:cNvPr id="174994" name="Freihand 174993">
                  <a:extLst>
                    <a:ext uri="{FF2B5EF4-FFF2-40B4-BE49-F238E27FC236}">
                      <a16:creationId xmlns:a16="http://schemas.microsoft.com/office/drawing/2014/main" id="{FDC6D782-86AB-42F5-AA1B-DF5E1962A079}"/>
                    </a:ext>
                  </a:extLst>
                </p:cNvPr>
                <p:cNvPicPr/>
                <p:nvPr/>
              </p:nvPicPr>
              <p:blipFill>
                <a:blip r:embed="rId1092"/>
                <a:stretch>
                  <a:fillRect/>
                </a:stretch>
              </p:blipFill>
              <p:spPr>
                <a:xfrm>
                  <a:off x="1964797" y="3834691"/>
                  <a:ext cx="183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174995" name="Freihand 174994">
                  <a:extLst>
                    <a:ext uri="{FF2B5EF4-FFF2-40B4-BE49-F238E27FC236}">
                      <a16:creationId xmlns:a16="http://schemas.microsoft.com/office/drawing/2014/main" id="{04671F21-5BBC-449D-A929-65A23144108B}"/>
                    </a:ext>
                  </a:extLst>
                </p14:cNvPr>
                <p14:cNvContentPartPr/>
                <p14:nvPr/>
              </p14:nvContentPartPr>
              <p14:xfrm>
                <a:off x="2155957" y="3746491"/>
                <a:ext cx="95040" cy="160200"/>
              </p14:xfrm>
            </p:contentPart>
          </mc:Choice>
          <mc:Fallback>
            <p:pic>
              <p:nvPicPr>
                <p:cNvPr id="174995" name="Freihand 174994">
                  <a:extLst>
                    <a:ext uri="{FF2B5EF4-FFF2-40B4-BE49-F238E27FC236}">
                      <a16:creationId xmlns:a16="http://schemas.microsoft.com/office/drawing/2014/main" id="{04671F21-5BBC-449D-A929-65A23144108B}"/>
                    </a:ext>
                  </a:extLst>
                </p:cNvPr>
                <p:cNvPicPr/>
                <p:nvPr/>
              </p:nvPicPr>
              <p:blipFill>
                <a:blip r:embed="rId1094"/>
                <a:stretch>
                  <a:fillRect/>
                </a:stretch>
              </p:blipFill>
              <p:spPr>
                <a:xfrm>
                  <a:off x="2151637" y="3742171"/>
                  <a:ext cx="103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174996" name="Freihand 174995">
                  <a:extLst>
                    <a:ext uri="{FF2B5EF4-FFF2-40B4-BE49-F238E27FC236}">
                      <a16:creationId xmlns:a16="http://schemas.microsoft.com/office/drawing/2014/main" id="{8B054F62-C64F-40A8-962B-C1D4868148BD}"/>
                    </a:ext>
                  </a:extLst>
                </p14:cNvPr>
                <p14:cNvContentPartPr/>
                <p14:nvPr/>
              </p14:nvContentPartPr>
              <p14:xfrm>
                <a:off x="2214277" y="3850891"/>
                <a:ext cx="40680" cy="53280"/>
              </p14:xfrm>
            </p:contentPart>
          </mc:Choice>
          <mc:Fallback>
            <p:pic>
              <p:nvPicPr>
                <p:cNvPr id="174996" name="Freihand 174995">
                  <a:extLst>
                    <a:ext uri="{FF2B5EF4-FFF2-40B4-BE49-F238E27FC236}">
                      <a16:creationId xmlns:a16="http://schemas.microsoft.com/office/drawing/2014/main" id="{8B054F62-C64F-40A8-962B-C1D4868148BD}"/>
                    </a:ext>
                  </a:extLst>
                </p:cNvPr>
                <p:cNvPicPr/>
                <p:nvPr/>
              </p:nvPicPr>
              <p:blipFill>
                <a:blip r:embed="rId1096"/>
                <a:stretch>
                  <a:fillRect/>
                </a:stretch>
              </p:blipFill>
              <p:spPr>
                <a:xfrm>
                  <a:off x="2209957" y="3846571"/>
                  <a:ext cx="49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174997" name="Freihand 174996">
                  <a:extLst>
                    <a:ext uri="{FF2B5EF4-FFF2-40B4-BE49-F238E27FC236}">
                      <a16:creationId xmlns:a16="http://schemas.microsoft.com/office/drawing/2014/main" id="{8BCB73C0-6F02-49BC-9657-9B574ACFD162}"/>
                    </a:ext>
                  </a:extLst>
                </p14:cNvPr>
                <p14:cNvContentPartPr/>
                <p14:nvPr/>
              </p14:nvContentPartPr>
              <p14:xfrm>
                <a:off x="2270797" y="3738571"/>
                <a:ext cx="246240" cy="180360"/>
              </p14:xfrm>
            </p:contentPart>
          </mc:Choice>
          <mc:Fallback>
            <p:pic>
              <p:nvPicPr>
                <p:cNvPr id="174997" name="Freihand 174996">
                  <a:extLst>
                    <a:ext uri="{FF2B5EF4-FFF2-40B4-BE49-F238E27FC236}">
                      <a16:creationId xmlns:a16="http://schemas.microsoft.com/office/drawing/2014/main" id="{8BCB73C0-6F02-49BC-9657-9B574ACFD162}"/>
                    </a:ext>
                  </a:extLst>
                </p:cNvPr>
                <p:cNvPicPr/>
                <p:nvPr/>
              </p:nvPicPr>
              <p:blipFill>
                <a:blip r:embed="rId1098"/>
                <a:stretch>
                  <a:fillRect/>
                </a:stretch>
              </p:blipFill>
              <p:spPr>
                <a:xfrm>
                  <a:off x="2266477" y="3734251"/>
                  <a:ext cx="254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174998" name="Freihand 174997">
                  <a:extLst>
                    <a:ext uri="{FF2B5EF4-FFF2-40B4-BE49-F238E27FC236}">
                      <a16:creationId xmlns:a16="http://schemas.microsoft.com/office/drawing/2014/main" id="{3A5CDFA3-76A5-4089-B962-8405387C1898}"/>
                    </a:ext>
                  </a:extLst>
                </p14:cNvPr>
                <p14:cNvContentPartPr/>
                <p14:nvPr/>
              </p14:nvContentPartPr>
              <p14:xfrm>
                <a:off x="92077" y="3711571"/>
                <a:ext cx="65880" cy="158760"/>
              </p14:xfrm>
            </p:contentPart>
          </mc:Choice>
          <mc:Fallback>
            <p:pic>
              <p:nvPicPr>
                <p:cNvPr id="174998" name="Freihand 174997">
                  <a:extLst>
                    <a:ext uri="{FF2B5EF4-FFF2-40B4-BE49-F238E27FC236}">
                      <a16:creationId xmlns:a16="http://schemas.microsoft.com/office/drawing/2014/main" id="{3A5CDFA3-76A5-4089-B962-8405387C1898}"/>
                    </a:ext>
                  </a:extLst>
                </p:cNvPr>
                <p:cNvPicPr/>
                <p:nvPr/>
              </p:nvPicPr>
              <p:blipFill>
                <a:blip r:embed="rId1100"/>
                <a:stretch>
                  <a:fillRect/>
                </a:stretch>
              </p:blipFill>
              <p:spPr>
                <a:xfrm>
                  <a:off x="87757" y="3707251"/>
                  <a:ext cx="74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174999" name="Freihand 174998">
                  <a:extLst>
                    <a:ext uri="{FF2B5EF4-FFF2-40B4-BE49-F238E27FC236}">
                      <a16:creationId xmlns:a16="http://schemas.microsoft.com/office/drawing/2014/main" id="{1BBAED4A-0809-4122-B7C3-66AE51936230}"/>
                    </a:ext>
                  </a:extLst>
                </p14:cNvPr>
                <p14:cNvContentPartPr/>
                <p14:nvPr/>
              </p14:nvContentPartPr>
              <p14:xfrm>
                <a:off x="210157" y="3679531"/>
                <a:ext cx="307440" cy="79560"/>
              </p14:xfrm>
            </p:contentPart>
          </mc:Choice>
          <mc:Fallback>
            <p:pic>
              <p:nvPicPr>
                <p:cNvPr id="174999" name="Freihand 174998">
                  <a:extLst>
                    <a:ext uri="{FF2B5EF4-FFF2-40B4-BE49-F238E27FC236}">
                      <a16:creationId xmlns:a16="http://schemas.microsoft.com/office/drawing/2014/main" id="{1BBAED4A-0809-4122-B7C3-66AE51936230}"/>
                    </a:ext>
                  </a:extLst>
                </p:cNvPr>
                <p:cNvPicPr/>
                <p:nvPr/>
              </p:nvPicPr>
              <p:blipFill>
                <a:blip r:embed="rId1102"/>
                <a:stretch>
                  <a:fillRect/>
                </a:stretch>
              </p:blipFill>
              <p:spPr>
                <a:xfrm>
                  <a:off x="205837" y="3675211"/>
                  <a:ext cx="316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175001" name="Freihand 175000">
                  <a:extLst>
                    <a:ext uri="{FF2B5EF4-FFF2-40B4-BE49-F238E27FC236}">
                      <a16:creationId xmlns:a16="http://schemas.microsoft.com/office/drawing/2014/main" id="{CA5400FC-7002-4150-B411-DD601D9571F7}"/>
                    </a:ext>
                  </a:extLst>
                </p14:cNvPr>
                <p14:cNvContentPartPr/>
                <p14:nvPr/>
              </p14:nvContentPartPr>
              <p14:xfrm>
                <a:off x="456037" y="4128091"/>
                <a:ext cx="58320" cy="109800"/>
              </p14:xfrm>
            </p:contentPart>
          </mc:Choice>
          <mc:Fallback>
            <p:pic>
              <p:nvPicPr>
                <p:cNvPr id="175001" name="Freihand 175000">
                  <a:extLst>
                    <a:ext uri="{FF2B5EF4-FFF2-40B4-BE49-F238E27FC236}">
                      <a16:creationId xmlns:a16="http://schemas.microsoft.com/office/drawing/2014/main" id="{CA5400FC-7002-4150-B411-DD601D9571F7}"/>
                    </a:ext>
                  </a:extLst>
                </p:cNvPr>
                <p:cNvPicPr/>
                <p:nvPr/>
              </p:nvPicPr>
              <p:blipFill>
                <a:blip r:embed="rId1104"/>
                <a:stretch>
                  <a:fillRect/>
                </a:stretch>
              </p:blipFill>
              <p:spPr>
                <a:xfrm>
                  <a:off x="451717" y="4123771"/>
                  <a:ext cx="66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175002" name="Freihand 175001">
                  <a:extLst>
                    <a:ext uri="{FF2B5EF4-FFF2-40B4-BE49-F238E27FC236}">
                      <a16:creationId xmlns:a16="http://schemas.microsoft.com/office/drawing/2014/main" id="{17AEB6C2-A461-4921-87A7-D268414481BE}"/>
                    </a:ext>
                  </a:extLst>
                </p14:cNvPr>
                <p14:cNvContentPartPr/>
                <p14:nvPr/>
              </p14:nvContentPartPr>
              <p14:xfrm>
                <a:off x="524437" y="4119451"/>
                <a:ext cx="48240" cy="121680"/>
              </p14:xfrm>
            </p:contentPart>
          </mc:Choice>
          <mc:Fallback>
            <p:pic>
              <p:nvPicPr>
                <p:cNvPr id="175002" name="Freihand 175001">
                  <a:extLst>
                    <a:ext uri="{FF2B5EF4-FFF2-40B4-BE49-F238E27FC236}">
                      <a16:creationId xmlns:a16="http://schemas.microsoft.com/office/drawing/2014/main" id="{17AEB6C2-A461-4921-87A7-D268414481BE}"/>
                    </a:ext>
                  </a:extLst>
                </p:cNvPr>
                <p:cNvPicPr/>
                <p:nvPr/>
              </p:nvPicPr>
              <p:blipFill>
                <a:blip r:embed="rId1106"/>
                <a:stretch>
                  <a:fillRect/>
                </a:stretch>
              </p:blipFill>
              <p:spPr>
                <a:xfrm>
                  <a:off x="520117" y="4115131"/>
                  <a:ext cx="5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175003" name="Freihand 175002">
                  <a:extLst>
                    <a:ext uri="{FF2B5EF4-FFF2-40B4-BE49-F238E27FC236}">
                      <a16:creationId xmlns:a16="http://schemas.microsoft.com/office/drawing/2014/main" id="{862AE169-CDC0-4D74-A038-BCF663825C28}"/>
                    </a:ext>
                  </a:extLst>
                </p14:cNvPr>
                <p14:cNvContentPartPr/>
                <p14:nvPr/>
              </p14:nvContentPartPr>
              <p14:xfrm>
                <a:off x="473317" y="4150411"/>
                <a:ext cx="270000" cy="93960"/>
              </p14:xfrm>
            </p:contentPart>
          </mc:Choice>
          <mc:Fallback>
            <p:pic>
              <p:nvPicPr>
                <p:cNvPr id="175003" name="Freihand 175002">
                  <a:extLst>
                    <a:ext uri="{FF2B5EF4-FFF2-40B4-BE49-F238E27FC236}">
                      <a16:creationId xmlns:a16="http://schemas.microsoft.com/office/drawing/2014/main" id="{862AE169-CDC0-4D74-A038-BCF663825C28}"/>
                    </a:ext>
                  </a:extLst>
                </p:cNvPr>
                <p:cNvPicPr/>
                <p:nvPr/>
              </p:nvPicPr>
              <p:blipFill>
                <a:blip r:embed="rId1108"/>
                <a:stretch>
                  <a:fillRect/>
                </a:stretch>
              </p:blipFill>
              <p:spPr>
                <a:xfrm>
                  <a:off x="468997" y="4146091"/>
                  <a:ext cx="278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175004" name="Freihand 175003">
                  <a:extLst>
                    <a:ext uri="{FF2B5EF4-FFF2-40B4-BE49-F238E27FC236}">
                      <a16:creationId xmlns:a16="http://schemas.microsoft.com/office/drawing/2014/main" id="{5AFB19B6-FC38-41A6-9AEB-2C44C34061BB}"/>
                    </a:ext>
                  </a:extLst>
                </p14:cNvPr>
                <p14:cNvContentPartPr/>
                <p14:nvPr/>
              </p14:nvContentPartPr>
              <p14:xfrm>
                <a:off x="448477" y="4150411"/>
                <a:ext cx="321480" cy="148680"/>
              </p14:xfrm>
            </p:contentPart>
          </mc:Choice>
          <mc:Fallback>
            <p:pic>
              <p:nvPicPr>
                <p:cNvPr id="175004" name="Freihand 175003">
                  <a:extLst>
                    <a:ext uri="{FF2B5EF4-FFF2-40B4-BE49-F238E27FC236}">
                      <a16:creationId xmlns:a16="http://schemas.microsoft.com/office/drawing/2014/main" id="{5AFB19B6-FC38-41A6-9AEB-2C44C34061BB}"/>
                    </a:ext>
                  </a:extLst>
                </p:cNvPr>
                <p:cNvPicPr/>
                <p:nvPr/>
              </p:nvPicPr>
              <p:blipFill>
                <a:blip r:embed="rId1110"/>
                <a:stretch>
                  <a:fillRect/>
                </a:stretch>
              </p:blipFill>
              <p:spPr>
                <a:xfrm>
                  <a:off x="444157" y="4146091"/>
                  <a:ext cx="330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175005" name="Freihand 175004">
                  <a:extLst>
                    <a:ext uri="{FF2B5EF4-FFF2-40B4-BE49-F238E27FC236}">
                      <a16:creationId xmlns:a16="http://schemas.microsoft.com/office/drawing/2014/main" id="{63E8750A-0ABA-4057-B630-DA98C2035F5D}"/>
                    </a:ext>
                  </a:extLst>
                </p14:cNvPr>
                <p14:cNvContentPartPr/>
                <p14:nvPr/>
              </p14:nvContentPartPr>
              <p14:xfrm>
                <a:off x="459637" y="4325011"/>
                <a:ext cx="99000" cy="113760"/>
              </p14:xfrm>
            </p:contentPart>
          </mc:Choice>
          <mc:Fallback>
            <p:pic>
              <p:nvPicPr>
                <p:cNvPr id="175005" name="Freihand 175004">
                  <a:extLst>
                    <a:ext uri="{FF2B5EF4-FFF2-40B4-BE49-F238E27FC236}">
                      <a16:creationId xmlns:a16="http://schemas.microsoft.com/office/drawing/2014/main" id="{63E8750A-0ABA-4057-B630-DA98C2035F5D}"/>
                    </a:ext>
                  </a:extLst>
                </p:cNvPr>
                <p:cNvPicPr/>
                <p:nvPr/>
              </p:nvPicPr>
              <p:blipFill>
                <a:blip r:embed="rId1112"/>
                <a:stretch>
                  <a:fillRect/>
                </a:stretch>
              </p:blipFill>
              <p:spPr>
                <a:xfrm>
                  <a:off x="455317" y="4320691"/>
                  <a:ext cx="107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175006" name="Freihand 175005">
                  <a:extLst>
                    <a:ext uri="{FF2B5EF4-FFF2-40B4-BE49-F238E27FC236}">
                      <a16:creationId xmlns:a16="http://schemas.microsoft.com/office/drawing/2014/main" id="{4C5191B3-3CBE-4A58-84C8-F5EEAB098B3A}"/>
                    </a:ext>
                  </a:extLst>
                </p14:cNvPr>
                <p14:cNvContentPartPr/>
                <p14:nvPr/>
              </p14:nvContentPartPr>
              <p14:xfrm>
                <a:off x="470077" y="4317811"/>
                <a:ext cx="153360" cy="139320"/>
              </p14:xfrm>
            </p:contentPart>
          </mc:Choice>
          <mc:Fallback>
            <p:pic>
              <p:nvPicPr>
                <p:cNvPr id="175006" name="Freihand 175005">
                  <a:extLst>
                    <a:ext uri="{FF2B5EF4-FFF2-40B4-BE49-F238E27FC236}">
                      <a16:creationId xmlns:a16="http://schemas.microsoft.com/office/drawing/2014/main" id="{4C5191B3-3CBE-4A58-84C8-F5EEAB098B3A}"/>
                    </a:ext>
                  </a:extLst>
                </p:cNvPr>
                <p:cNvPicPr/>
                <p:nvPr/>
              </p:nvPicPr>
              <p:blipFill>
                <a:blip r:embed="rId1114"/>
                <a:stretch>
                  <a:fillRect/>
                </a:stretch>
              </p:blipFill>
              <p:spPr>
                <a:xfrm>
                  <a:off x="465757" y="4313491"/>
                  <a:ext cx="162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175007" name="Freihand 175006">
                  <a:extLst>
                    <a:ext uri="{FF2B5EF4-FFF2-40B4-BE49-F238E27FC236}">
                      <a16:creationId xmlns:a16="http://schemas.microsoft.com/office/drawing/2014/main" id="{108C25F5-9422-4993-B9C5-EF30C3D5F603}"/>
                    </a:ext>
                  </a:extLst>
                </p14:cNvPr>
                <p14:cNvContentPartPr/>
                <p14:nvPr/>
              </p14:nvContentPartPr>
              <p14:xfrm>
                <a:off x="627037" y="4340491"/>
                <a:ext cx="133920" cy="139680"/>
              </p14:xfrm>
            </p:contentPart>
          </mc:Choice>
          <mc:Fallback>
            <p:pic>
              <p:nvPicPr>
                <p:cNvPr id="175007" name="Freihand 175006">
                  <a:extLst>
                    <a:ext uri="{FF2B5EF4-FFF2-40B4-BE49-F238E27FC236}">
                      <a16:creationId xmlns:a16="http://schemas.microsoft.com/office/drawing/2014/main" id="{108C25F5-9422-4993-B9C5-EF30C3D5F603}"/>
                    </a:ext>
                  </a:extLst>
                </p:cNvPr>
                <p:cNvPicPr/>
                <p:nvPr/>
              </p:nvPicPr>
              <p:blipFill>
                <a:blip r:embed="rId1116"/>
                <a:stretch>
                  <a:fillRect/>
                </a:stretch>
              </p:blipFill>
              <p:spPr>
                <a:xfrm>
                  <a:off x="622717" y="4336171"/>
                  <a:ext cx="142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175009" name="Freihand 175008">
                  <a:extLst>
                    <a:ext uri="{FF2B5EF4-FFF2-40B4-BE49-F238E27FC236}">
                      <a16:creationId xmlns:a16="http://schemas.microsoft.com/office/drawing/2014/main" id="{8E9D0A57-C104-4967-A29E-E85F593B542C}"/>
                    </a:ext>
                  </a:extLst>
                </p14:cNvPr>
                <p14:cNvContentPartPr/>
                <p14:nvPr/>
              </p14:nvContentPartPr>
              <p14:xfrm>
                <a:off x="874717" y="4274251"/>
                <a:ext cx="146160" cy="6120"/>
              </p14:xfrm>
            </p:contentPart>
          </mc:Choice>
          <mc:Fallback>
            <p:pic>
              <p:nvPicPr>
                <p:cNvPr id="175009" name="Freihand 175008">
                  <a:extLst>
                    <a:ext uri="{FF2B5EF4-FFF2-40B4-BE49-F238E27FC236}">
                      <a16:creationId xmlns:a16="http://schemas.microsoft.com/office/drawing/2014/main" id="{8E9D0A57-C104-4967-A29E-E85F593B542C}"/>
                    </a:ext>
                  </a:extLst>
                </p:cNvPr>
                <p:cNvPicPr/>
                <p:nvPr/>
              </p:nvPicPr>
              <p:blipFill>
                <a:blip r:embed="rId1118"/>
                <a:stretch>
                  <a:fillRect/>
                </a:stretch>
              </p:blipFill>
              <p:spPr>
                <a:xfrm>
                  <a:off x="870397" y="4269931"/>
                  <a:ext cx="154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175010" name="Freihand 175009">
                  <a:extLst>
                    <a:ext uri="{FF2B5EF4-FFF2-40B4-BE49-F238E27FC236}">
                      <a16:creationId xmlns:a16="http://schemas.microsoft.com/office/drawing/2014/main" id="{A9D0E695-E865-4D4E-8F81-BF0775B1671B}"/>
                    </a:ext>
                  </a:extLst>
                </p14:cNvPr>
                <p14:cNvContentPartPr/>
                <p14:nvPr/>
              </p14:nvContentPartPr>
              <p14:xfrm>
                <a:off x="901717" y="4319251"/>
                <a:ext cx="134640" cy="15840"/>
              </p14:xfrm>
            </p:contentPart>
          </mc:Choice>
          <mc:Fallback>
            <p:pic>
              <p:nvPicPr>
                <p:cNvPr id="175010" name="Freihand 175009">
                  <a:extLst>
                    <a:ext uri="{FF2B5EF4-FFF2-40B4-BE49-F238E27FC236}">
                      <a16:creationId xmlns:a16="http://schemas.microsoft.com/office/drawing/2014/main" id="{A9D0E695-E865-4D4E-8F81-BF0775B1671B}"/>
                    </a:ext>
                  </a:extLst>
                </p:cNvPr>
                <p:cNvPicPr/>
                <p:nvPr/>
              </p:nvPicPr>
              <p:blipFill>
                <a:blip r:embed="rId1120"/>
                <a:stretch>
                  <a:fillRect/>
                </a:stretch>
              </p:blipFill>
              <p:spPr>
                <a:xfrm>
                  <a:off x="897397" y="4314931"/>
                  <a:ext cx="143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175011" name="Freihand 175010">
                  <a:extLst>
                    <a:ext uri="{FF2B5EF4-FFF2-40B4-BE49-F238E27FC236}">
                      <a16:creationId xmlns:a16="http://schemas.microsoft.com/office/drawing/2014/main" id="{13B8DCF2-BC0A-466B-A29D-D07448C04045}"/>
                    </a:ext>
                  </a:extLst>
                </p14:cNvPr>
                <p14:cNvContentPartPr/>
                <p14:nvPr/>
              </p14:nvContentPartPr>
              <p14:xfrm>
                <a:off x="1326157" y="4100371"/>
                <a:ext cx="166320" cy="120600"/>
              </p14:xfrm>
            </p:contentPart>
          </mc:Choice>
          <mc:Fallback>
            <p:pic>
              <p:nvPicPr>
                <p:cNvPr id="175011" name="Freihand 175010">
                  <a:extLst>
                    <a:ext uri="{FF2B5EF4-FFF2-40B4-BE49-F238E27FC236}">
                      <a16:creationId xmlns:a16="http://schemas.microsoft.com/office/drawing/2014/main" id="{13B8DCF2-BC0A-466B-A29D-D07448C04045}"/>
                    </a:ext>
                  </a:extLst>
                </p:cNvPr>
                <p:cNvPicPr/>
                <p:nvPr/>
              </p:nvPicPr>
              <p:blipFill>
                <a:blip r:embed="rId1122"/>
                <a:stretch>
                  <a:fillRect/>
                </a:stretch>
              </p:blipFill>
              <p:spPr>
                <a:xfrm>
                  <a:off x="1321837" y="4096051"/>
                  <a:ext cx="174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175012" name="Freihand 175011">
                  <a:extLst>
                    <a:ext uri="{FF2B5EF4-FFF2-40B4-BE49-F238E27FC236}">
                      <a16:creationId xmlns:a16="http://schemas.microsoft.com/office/drawing/2014/main" id="{D1B9F389-01C4-4900-BB38-46DE670DB4E6}"/>
                    </a:ext>
                  </a:extLst>
                </p14:cNvPr>
                <p14:cNvContentPartPr/>
                <p14:nvPr/>
              </p14:nvContentPartPr>
              <p14:xfrm>
                <a:off x="1226797" y="4248691"/>
                <a:ext cx="444240" cy="34560"/>
              </p14:xfrm>
            </p:contentPart>
          </mc:Choice>
          <mc:Fallback>
            <p:pic>
              <p:nvPicPr>
                <p:cNvPr id="175012" name="Freihand 175011">
                  <a:extLst>
                    <a:ext uri="{FF2B5EF4-FFF2-40B4-BE49-F238E27FC236}">
                      <a16:creationId xmlns:a16="http://schemas.microsoft.com/office/drawing/2014/main" id="{D1B9F389-01C4-4900-BB38-46DE670DB4E6}"/>
                    </a:ext>
                  </a:extLst>
                </p:cNvPr>
                <p:cNvPicPr/>
                <p:nvPr/>
              </p:nvPicPr>
              <p:blipFill>
                <a:blip r:embed="rId1124"/>
                <a:stretch>
                  <a:fillRect/>
                </a:stretch>
              </p:blipFill>
              <p:spPr>
                <a:xfrm>
                  <a:off x="1222477" y="4244371"/>
                  <a:ext cx="452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175013" name="Freihand 175012">
                  <a:extLst>
                    <a:ext uri="{FF2B5EF4-FFF2-40B4-BE49-F238E27FC236}">
                      <a16:creationId xmlns:a16="http://schemas.microsoft.com/office/drawing/2014/main" id="{D6B4E565-F71B-4E04-A76B-EBE4CEFE6D14}"/>
                    </a:ext>
                  </a:extLst>
                </p14:cNvPr>
                <p14:cNvContentPartPr/>
                <p14:nvPr/>
              </p14:nvContentPartPr>
              <p14:xfrm>
                <a:off x="1147597" y="4364971"/>
                <a:ext cx="134280" cy="121320"/>
              </p14:xfrm>
            </p:contentPart>
          </mc:Choice>
          <mc:Fallback>
            <p:pic>
              <p:nvPicPr>
                <p:cNvPr id="175013" name="Freihand 175012">
                  <a:extLst>
                    <a:ext uri="{FF2B5EF4-FFF2-40B4-BE49-F238E27FC236}">
                      <a16:creationId xmlns:a16="http://schemas.microsoft.com/office/drawing/2014/main" id="{D6B4E565-F71B-4E04-A76B-EBE4CEFE6D14}"/>
                    </a:ext>
                  </a:extLst>
                </p:cNvPr>
                <p:cNvPicPr/>
                <p:nvPr/>
              </p:nvPicPr>
              <p:blipFill>
                <a:blip r:embed="rId1126"/>
                <a:stretch>
                  <a:fillRect/>
                </a:stretch>
              </p:blipFill>
              <p:spPr>
                <a:xfrm>
                  <a:off x="1143277" y="4360651"/>
                  <a:ext cx="142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175014" name="Freihand 175013">
                  <a:extLst>
                    <a:ext uri="{FF2B5EF4-FFF2-40B4-BE49-F238E27FC236}">
                      <a16:creationId xmlns:a16="http://schemas.microsoft.com/office/drawing/2014/main" id="{3C578B3D-F1AA-4AEE-B613-C9662067F440}"/>
                    </a:ext>
                  </a:extLst>
                </p14:cNvPr>
                <p14:cNvContentPartPr/>
                <p14:nvPr/>
              </p14:nvContentPartPr>
              <p14:xfrm>
                <a:off x="1351717" y="4400971"/>
                <a:ext cx="105480" cy="11160"/>
              </p14:xfrm>
            </p:contentPart>
          </mc:Choice>
          <mc:Fallback>
            <p:pic>
              <p:nvPicPr>
                <p:cNvPr id="175014" name="Freihand 175013">
                  <a:extLst>
                    <a:ext uri="{FF2B5EF4-FFF2-40B4-BE49-F238E27FC236}">
                      <a16:creationId xmlns:a16="http://schemas.microsoft.com/office/drawing/2014/main" id="{3C578B3D-F1AA-4AEE-B613-C9662067F440}"/>
                    </a:ext>
                  </a:extLst>
                </p:cNvPr>
                <p:cNvPicPr/>
                <p:nvPr/>
              </p:nvPicPr>
              <p:blipFill>
                <a:blip r:embed="rId1128"/>
                <a:stretch>
                  <a:fillRect/>
                </a:stretch>
              </p:blipFill>
              <p:spPr>
                <a:xfrm>
                  <a:off x="1347397" y="4396651"/>
                  <a:ext cx="114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175015" name="Freihand 175014">
                  <a:extLst>
                    <a:ext uri="{FF2B5EF4-FFF2-40B4-BE49-F238E27FC236}">
                      <a16:creationId xmlns:a16="http://schemas.microsoft.com/office/drawing/2014/main" id="{524D5E10-784E-4E84-A0BE-3DD6B9266BB0}"/>
                    </a:ext>
                  </a:extLst>
                </p14:cNvPr>
                <p14:cNvContentPartPr/>
                <p14:nvPr/>
              </p14:nvContentPartPr>
              <p14:xfrm>
                <a:off x="1492837" y="4368931"/>
                <a:ext cx="117000" cy="99360"/>
              </p14:xfrm>
            </p:contentPart>
          </mc:Choice>
          <mc:Fallback>
            <p:pic>
              <p:nvPicPr>
                <p:cNvPr id="175015" name="Freihand 175014">
                  <a:extLst>
                    <a:ext uri="{FF2B5EF4-FFF2-40B4-BE49-F238E27FC236}">
                      <a16:creationId xmlns:a16="http://schemas.microsoft.com/office/drawing/2014/main" id="{524D5E10-784E-4E84-A0BE-3DD6B9266BB0}"/>
                    </a:ext>
                  </a:extLst>
                </p:cNvPr>
                <p:cNvPicPr/>
                <p:nvPr/>
              </p:nvPicPr>
              <p:blipFill>
                <a:blip r:embed="rId1130"/>
                <a:stretch>
                  <a:fillRect/>
                </a:stretch>
              </p:blipFill>
              <p:spPr>
                <a:xfrm>
                  <a:off x="1488517" y="4364611"/>
                  <a:ext cx="125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175016" name="Freihand 175015">
                  <a:extLst>
                    <a:ext uri="{FF2B5EF4-FFF2-40B4-BE49-F238E27FC236}">
                      <a16:creationId xmlns:a16="http://schemas.microsoft.com/office/drawing/2014/main" id="{DAD0A76D-A3E5-4B2A-B6A6-B32A8AAEDDE0}"/>
                    </a:ext>
                  </a:extLst>
                </p14:cNvPr>
                <p14:cNvContentPartPr/>
                <p14:nvPr/>
              </p14:nvContentPartPr>
              <p14:xfrm>
                <a:off x="1632517" y="4420051"/>
                <a:ext cx="85320" cy="139680"/>
              </p14:xfrm>
            </p:contentPart>
          </mc:Choice>
          <mc:Fallback>
            <p:pic>
              <p:nvPicPr>
                <p:cNvPr id="175016" name="Freihand 175015">
                  <a:extLst>
                    <a:ext uri="{FF2B5EF4-FFF2-40B4-BE49-F238E27FC236}">
                      <a16:creationId xmlns:a16="http://schemas.microsoft.com/office/drawing/2014/main" id="{DAD0A76D-A3E5-4B2A-B6A6-B32A8AAEDDE0}"/>
                    </a:ext>
                  </a:extLst>
                </p:cNvPr>
                <p:cNvPicPr/>
                <p:nvPr/>
              </p:nvPicPr>
              <p:blipFill>
                <a:blip r:embed="rId1132"/>
                <a:stretch>
                  <a:fillRect/>
                </a:stretch>
              </p:blipFill>
              <p:spPr>
                <a:xfrm>
                  <a:off x="1628197" y="4415731"/>
                  <a:ext cx="93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175018" name="Freihand 175017">
                  <a:extLst>
                    <a:ext uri="{FF2B5EF4-FFF2-40B4-BE49-F238E27FC236}">
                      <a16:creationId xmlns:a16="http://schemas.microsoft.com/office/drawing/2014/main" id="{DB8324AE-6EB8-42FE-9015-488435C787C0}"/>
                    </a:ext>
                  </a:extLst>
                </p14:cNvPr>
                <p14:cNvContentPartPr/>
                <p14:nvPr/>
              </p14:nvContentPartPr>
              <p14:xfrm>
                <a:off x="171637" y="4400971"/>
                <a:ext cx="159120" cy="135720"/>
              </p14:xfrm>
            </p:contentPart>
          </mc:Choice>
          <mc:Fallback>
            <p:pic>
              <p:nvPicPr>
                <p:cNvPr id="175018" name="Freihand 175017">
                  <a:extLst>
                    <a:ext uri="{FF2B5EF4-FFF2-40B4-BE49-F238E27FC236}">
                      <a16:creationId xmlns:a16="http://schemas.microsoft.com/office/drawing/2014/main" id="{DB8324AE-6EB8-42FE-9015-488435C787C0}"/>
                    </a:ext>
                  </a:extLst>
                </p:cNvPr>
                <p:cNvPicPr/>
                <p:nvPr/>
              </p:nvPicPr>
              <p:blipFill>
                <a:blip r:embed="rId1134"/>
                <a:stretch>
                  <a:fillRect/>
                </a:stretch>
              </p:blipFill>
              <p:spPr>
                <a:xfrm>
                  <a:off x="167317" y="4396651"/>
                  <a:ext cx="167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175019" name="Freihand 175018">
                  <a:extLst>
                    <a:ext uri="{FF2B5EF4-FFF2-40B4-BE49-F238E27FC236}">
                      <a16:creationId xmlns:a16="http://schemas.microsoft.com/office/drawing/2014/main" id="{609BBF50-2574-4194-AA6E-A7F1C7785D49}"/>
                    </a:ext>
                  </a:extLst>
                </p14:cNvPr>
                <p14:cNvContentPartPr/>
                <p14:nvPr/>
              </p14:nvContentPartPr>
              <p14:xfrm>
                <a:off x="261277" y="4317091"/>
                <a:ext cx="125640" cy="163800"/>
              </p14:xfrm>
            </p:contentPart>
          </mc:Choice>
          <mc:Fallback>
            <p:pic>
              <p:nvPicPr>
                <p:cNvPr id="175019" name="Freihand 175018">
                  <a:extLst>
                    <a:ext uri="{FF2B5EF4-FFF2-40B4-BE49-F238E27FC236}">
                      <a16:creationId xmlns:a16="http://schemas.microsoft.com/office/drawing/2014/main" id="{609BBF50-2574-4194-AA6E-A7F1C7785D49}"/>
                    </a:ext>
                  </a:extLst>
                </p:cNvPr>
                <p:cNvPicPr/>
                <p:nvPr/>
              </p:nvPicPr>
              <p:blipFill>
                <a:blip r:embed="rId1136"/>
                <a:stretch>
                  <a:fillRect/>
                </a:stretch>
              </p:blipFill>
              <p:spPr>
                <a:xfrm>
                  <a:off x="256957" y="4312771"/>
                  <a:ext cx="134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175020" name="Freihand 175019">
                  <a:extLst>
                    <a:ext uri="{FF2B5EF4-FFF2-40B4-BE49-F238E27FC236}">
                      <a16:creationId xmlns:a16="http://schemas.microsoft.com/office/drawing/2014/main" id="{D74EF580-F156-4C30-B33E-E28BDF473DEE}"/>
                    </a:ext>
                  </a:extLst>
                </p14:cNvPr>
                <p14:cNvContentPartPr/>
                <p14:nvPr/>
              </p14:nvContentPartPr>
              <p14:xfrm>
                <a:off x="117277" y="4657291"/>
                <a:ext cx="12600" cy="95040"/>
              </p14:xfrm>
            </p:contentPart>
          </mc:Choice>
          <mc:Fallback>
            <p:pic>
              <p:nvPicPr>
                <p:cNvPr id="175020" name="Freihand 175019">
                  <a:extLst>
                    <a:ext uri="{FF2B5EF4-FFF2-40B4-BE49-F238E27FC236}">
                      <a16:creationId xmlns:a16="http://schemas.microsoft.com/office/drawing/2014/main" id="{D74EF580-F156-4C30-B33E-E28BDF473DEE}"/>
                    </a:ext>
                  </a:extLst>
                </p:cNvPr>
                <p:cNvPicPr/>
                <p:nvPr/>
              </p:nvPicPr>
              <p:blipFill>
                <a:blip r:embed="rId1138"/>
                <a:stretch>
                  <a:fillRect/>
                </a:stretch>
              </p:blipFill>
              <p:spPr>
                <a:xfrm>
                  <a:off x="112957" y="4652971"/>
                  <a:ext cx="21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175021" name="Freihand 175020">
                  <a:extLst>
                    <a:ext uri="{FF2B5EF4-FFF2-40B4-BE49-F238E27FC236}">
                      <a16:creationId xmlns:a16="http://schemas.microsoft.com/office/drawing/2014/main" id="{4BE369B5-6C77-40E7-AB9E-71D198566926}"/>
                    </a:ext>
                  </a:extLst>
                </p14:cNvPr>
                <p14:cNvContentPartPr/>
                <p14:nvPr/>
              </p14:nvContentPartPr>
              <p14:xfrm>
                <a:off x="46357" y="4636771"/>
                <a:ext cx="130680" cy="30600"/>
              </p14:xfrm>
            </p:contentPart>
          </mc:Choice>
          <mc:Fallback>
            <p:pic>
              <p:nvPicPr>
                <p:cNvPr id="175021" name="Freihand 175020">
                  <a:extLst>
                    <a:ext uri="{FF2B5EF4-FFF2-40B4-BE49-F238E27FC236}">
                      <a16:creationId xmlns:a16="http://schemas.microsoft.com/office/drawing/2014/main" id="{4BE369B5-6C77-40E7-AB9E-71D198566926}"/>
                    </a:ext>
                  </a:extLst>
                </p:cNvPr>
                <p:cNvPicPr/>
                <p:nvPr/>
              </p:nvPicPr>
              <p:blipFill>
                <a:blip r:embed="rId1140"/>
                <a:stretch>
                  <a:fillRect/>
                </a:stretch>
              </p:blipFill>
              <p:spPr>
                <a:xfrm>
                  <a:off x="42037" y="4632451"/>
                  <a:ext cx="13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175022" name="Freihand 175021">
                  <a:extLst>
                    <a:ext uri="{FF2B5EF4-FFF2-40B4-BE49-F238E27FC236}">
                      <a16:creationId xmlns:a16="http://schemas.microsoft.com/office/drawing/2014/main" id="{B32072A7-3F3A-4A75-95B1-1FBC190C79B9}"/>
                    </a:ext>
                  </a:extLst>
                </p14:cNvPr>
                <p14:cNvContentPartPr/>
                <p14:nvPr/>
              </p14:nvContentPartPr>
              <p14:xfrm>
                <a:off x="78397" y="4685011"/>
                <a:ext cx="134640" cy="57600"/>
              </p14:xfrm>
            </p:contentPart>
          </mc:Choice>
          <mc:Fallback>
            <p:pic>
              <p:nvPicPr>
                <p:cNvPr id="175022" name="Freihand 175021">
                  <a:extLst>
                    <a:ext uri="{FF2B5EF4-FFF2-40B4-BE49-F238E27FC236}">
                      <a16:creationId xmlns:a16="http://schemas.microsoft.com/office/drawing/2014/main" id="{B32072A7-3F3A-4A75-95B1-1FBC190C79B9}"/>
                    </a:ext>
                  </a:extLst>
                </p:cNvPr>
                <p:cNvPicPr/>
                <p:nvPr/>
              </p:nvPicPr>
              <p:blipFill>
                <a:blip r:embed="rId1142"/>
                <a:stretch>
                  <a:fillRect/>
                </a:stretch>
              </p:blipFill>
              <p:spPr>
                <a:xfrm>
                  <a:off x="74077" y="4680691"/>
                  <a:ext cx="143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175023" name="Freihand 175022">
                  <a:extLst>
                    <a:ext uri="{FF2B5EF4-FFF2-40B4-BE49-F238E27FC236}">
                      <a16:creationId xmlns:a16="http://schemas.microsoft.com/office/drawing/2014/main" id="{10ACFA3C-E488-47DE-A725-D0261B91AC36}"/>
                    </a:ext>
                  </a:extLst>
                </p14:cNvPr>
                <p14:cNvContentPartPr/>
                <p14:nvPr/>
              </p14:nvContentPartPr>
              <p14:xfrm>
                <a:off x="201517" y="4618771"/>
                <a:ext cx="110160" cy="116280"/>
              </p14:xfrm>
            </p:contentPart>
          </mc:Choice>
          <mc:Fallback>
            <p:pic>
              <p:nvPicPr>
                <p:cNvPr id="175023" name="Freihand 175022">
                  <a:extLst>
                    <a:ext uri="{FF2B5EF4-FFF2-40B4-BE49-F238E27FC236}">
                      <a16:creationId xmlns:a16="http://schemas.microsoft.com/office/drawing/2014/main" id="{10ACFA3C-E488-47DE-A725-D0261B91AC36}"/>
                    </a:ext>
                  </a:extLst>
                </p:cNvPr>
                <p:cNvPicPr/>
                <p:nvPr/>
              </p:nvPicPr>
              <p:blipFill>
                <a:blip r:embed="rId1144"/>
                <a:stretch>
                  <a:fillRect/>
                </a:stretch>
              </p:blipFill>
              <p:spPr>
                <a:xfrm>
                  <a:off x="197197" y="4614451"/>
                  <a:ext cx="118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175024" name="Freihand 175023">
                  <a:extLst>
                    <a:ext uri="{FF2B5EF4-FFF2-40B4-BE49-F238E27FC236}">
                      <a16:creationId xmlns:a16="http://schemas.microsoft.com/office/drawing/2014/main" id="{18EEE54D-6428-4763-BE6A-64D28C1D542E}"/>
                    </a:ext>
                  </a:extLst>
                </p14:cNvPr>
                <p14:cNvContentPartPr/>
                <p14:nvPr/>
              </p14:nvContentPartPr>
              <p14:xfrm>
                <a:off x="324637" y="4651171"/>
                <a:ext cx="89280" cy="66240"/>
              </p14:xfrm>
            </p:contentPart>
          </mc:Choice>
          <mc:Fallback>
            <p:pic>
              <p:nvPicPr>
                <p:cNvPr id="175024" name="Freihand 175023">
                  <a:extLst>
                    <a:ext uri="{FF2B5EF4-FFF2-40B4-BE49-F238E27FC236}">
                      <a16:creationId xmlns:a16="http://schemas.microsoft.com/office/drawing/2014/main" id="{18EEE54D-6428-4763-BE6A-64D28C1D542E}"/>
                    </a:ext>
                  </a:extLst>
                </p:cNvPr>
                <p:cNvPicPr/>
                <p:nvPr/>
              </p:nvPicPr>
              <p:blipFill>
                <a:blip r:embed="rId1146"/>
                <a:stretch>
                  <a:fillRect/>
                </a:stretch>
              </p:blipFill>
              <p:spPr>
                <a:xfrm>
                  <a:off x="320317" y="4646851"/>
                  <a:ext cx="97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75025" name="Freihand 175024">
                  <a:extLst>
                    <a:ext uri="{FF2B5EF4-FFF2-40B4-BE49-F238E27FC236}">
                      <a16:creationId xmlns:a16="http://schemas.microsoft.com/office/drawing/2014/main" id="{300F5FA7-4E66-46D2-BCC2-DBE745C1EBED}"/>
                    </a:ext>
                  </a:extLst>
                </p14:cNvPr>
                <p14:cNvContentPartPr/>
                <p14:nvPr/>
              </p14:nvContentPartPr>
              <p14:xfrm>
                <a:off x="416797" y="4585651"/>
                <a:ext cx="191520" cy="104400"/>
              </p14:xfrm>
            </p:contentPart>
          </mc:Choice>
          <mc:Fallback>
            <p:pic>
              <p:nvPicPr>
                <p:cNvPr id="175025" name="Freihand 175024">
                  <a:extLst>
                    <a:ext uri="{FF2B5EF4-FFF2-40B4-BE49-F238E27FC236}">
                      <a16:creationId xmlns:a16="http://schemas.microsoft.com/office/drawing/2014/main" id="{300F5FA7-4E66-46D2-BCC2-DBE745C1EBED}"/>
                    </a:ext>
                  </a:extLst>
                </p:cNvPr>
                <p:cNvPicPr/>
                <p:nvPr/>
              </p:nvPicPr>
              <p:blipFill>
                <a:blip r:embed="rId1148"/>
                <a:stretch>
                  <a:fillRect/>
                </a:stretch>
              </p:blipFill>
              <p:spPr>
                <a:xfrm>
                  <a:off x="412477" y="4581331"/>
                  <a:ext cx="200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75026" name="Freihand 175025">
                  <a:extLst>
                    <a:ext uri="{FF2B5EF4-FFF2-40B4-BE49-F238E27FC236}">
                      <a16:creationId xmlns:a16="http://schemas.microsoft.com/office/drawing/2014/main" id="{FF4500EF-87E2-4AFC-808B-649807F2C5CB}"/>
                    </a:ext>
                  </a:extLst>
                </p14:cNvPr>
                <p14:cNvContentPartPr/>
                <p14:nvPr/>
              </p14:nvContentPartPr>
              <p14:xfrm>
                <a:off x="255157" y="4727491"/>
                <a:ext cx="523800" cy="177120"/>
              </p14:xfrm>
            </p:contentPart>
          </mc:Choice>
          <mc:Fallback>
            <p:pic>
              <p:nvPicPr>
                <p:cNvPr id="175026" name="Freihand 175025">
                  <a:extLst>
                    <a:ext uri="{FF2B5EF4-FFF2-40B4-BE49-F238E27FC236}">
                      <a16:creationId xmlns:a16="http://schemas.microsoft.com/office/drawing/2014/main" id="{FF4500EF-87E2-4AFC-808B-649807F2C5CB}"/>
                    </a:ext>
                  </a:extLst>
                </p:cNvPr>
                <p:cNvPicPr/>
                <p:nvPr/>
              </p:nvPicPr>
              <p:blipFill>
                <a:blip r:embed="rId1150"/>
                <a:stretch>
                  <a:fillRect/>
                </a:stretch>
              </p:blipFill>
              <p:spPr>
                <a:xfrm>
                  <a:off x="250837" y="4723171"/>
                  <a:ext cx="532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175027" name="Freihand 175026">
                  <a:extLst>
                    <a:ext uri="{FF2B5EF4-FFF2-40B4-BE49-F238E27FC236}">
                      <a16:creationId xmlns:a16="http://schemas.microsoft.com/office/drawing/2014/main" id="{9239BF8E-4ECC-4E6B-BBE9-455A82693035}"/>
                    </a:ext>
                  </a:extLst>
                </p14:cNvPr>
                <p14:cNvContentPartPr/>
                <p14:nvPr/>
              </p14:nvContentPartPr>
              <p14:xfrm>
                <a:off x="783637" y="4773571"/>
                <a:ext cx="5400" cy="54720"/>
              </p14:xfrm>
            </p:contentPart>
          </mc:Choice>
          <mc:Fallback>
            <p:pic>
              <p:nvPicPr>
                <p:cNvPr id="175027" name="Freihand 175026">
                  <a:extLst>
                    <a:ext uri="{FF2B5EF4-FFF2-40B4-BE49-F238E27FC236}">
                      <a16:creationId xmlns:a16="http://schemas.microsoft.com/office/drawing/2014/main" id="{9239BF8E-4ECC-4E6B-BBE9-455A82693035}"/>
                    </a:ext>
                  </a:extLst>
                </p:cNvPr>
                <p:cNvPicPr/>
                <p:nvPr/>
              </p:nvPicPr>
              <p:blipFill>
                <a:blip r:embed="rId1152"/>
                <a:stretch>
                  <a:fillRect/>
                </a:stretch>
              </p:blipFill>
              <p:spPr>
                <a:xfrm>
                  <a:off x="779317" y="4769251"/>
                  <a:ext cx="14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175028" name="Freihand 175027">
                  <a:extLst>
                    <a:ext uri="{FF2B5EF4-FFF2-40B4-BE49-F238E27FC236}">
                      <a16:creationId xmlns:a16="http://schemas.microsoft.com/office/drawing/2014/main" id="{558EBDFA-5BFD-48C0-B3F9-A9C3C662476F}"/>
                    </a:ext>
                  </a:extLst>
                </p14:cNvPr>
                <p14:cNvContentPartPr/>
                <p14:nvPr/>
              </p14:nvContentPartPr>
              <p14:xfrm>
                <a:off x="798037" y="4734691"/>
                <a:ext cx="360" cy="360"/>
              </p14:xfrm>
            </p:contentPart>
          </mc:Choice>
          <mc:Fallback>
            <p:pic>
              <p:nvPicPr>
                <p:cNvPr id="175028" name="Freihand 175027">
                  <a:extLst>
                    <a:ext uri="{FF2B5EF4-FFF2-40B4-BE49-F238E27FC236}">
                      <a16:creationId xmlns:a16="http://schemas.microsoft.com/office/drawing/2014/main" id="{558EBDFA-5BFD-48C0-B3F9-A9C3C662476F}"/>
                    </a:ext>
                  </a:extLst>
                </p:cNvPr>
                <p:cNvPicPr/>
                <p:nvPr/>
              </p:nvPicPr>
              <p:blipFill>
                <a:blip r:embed="rId55"/>
                <a:stretch>
                  <a:fillRect/>
                </a:stretch>
              </p:blipFill>
              <p:spPr>
                <a:xfrm>
                  <a:off x="793717" y="4730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175029" name="Freihand 175028">
                  <a:extLst>
                    <a:ext uri="{FF2B5EF4-FFF2-40B4-BE49-F238E27FC236}">
                      <a16:creationId xmlns:a16="http://schemas.microsoft.com/office/drawing/2014/main" id="{F68801C5-B708-49FD-9712-C14730B65114}"/>
                    </a:ext>
                  </a:extLst>
                </p14:cNvPr>
                <p14:cNvContentPartPr/>
                <p14:nvPr/>
              </p14:nvContentPartPr>
              <p14:xfrm>
                <a:off x="809917" y="4741891"/>
                <a:ext cx="109080" cy="175680"/>
              </p14:xfrm>
            </p:contentPart>
          </mc:Choice>
          <mc:Fallback>
            <p:pic>
              <p:nvPicPr>
                <p:cNvPr id="175029" name="Freihand 175028">
                  <a:extLst>
                    <a:ext uri="{FF2B5EF4-FFF2-40B4-BE49-F238E27FC236}">
                      <a16:creationId xmlns:a16="http://schemas.microsoft.com/office/drawing/2014/main" id="{F68801C5-B708-49FD-9712-C14730B65114}"/>
                    </a:ext>
                  </a:extLst>
                </p:cNvPr>
                <p:cNvPicPr/>
                <p:nvPr/>
              </p:nvPicPr>
              <p:blipFill>
                <a:blip r:embed="rId1155"/>
                <a:stretch>
                  <a:fillRect/>
                </a:stretch>
              </p:blipFill>
              <p:spPr>
                <a:xfrm>
                  <a:off x="805597" y="4737571"/>
                  <a:ext cx="117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175030" name="Freihand 175029">
                  <a:extLst>
                    <a:ext uri="{FF2B5EF4-FFF2-40B4-BE49-F238E27FC236}">
                      <a16:creationId xmlns:a16="http://schemas.microsoft.com/office/drawing/2014/main" id="{5409B10E-C3C7-4953-818A-733BB68C69F0}"/>
                    </a:ext>
                  </a:extLst>
                </p14:cNvPr>
                <p14:cNvContentPartPr/>
                <p14:nvPr/>
              </p14:nvContentPartPr>
              <p14:xfrm>
                <a:off x="921877" y="4694371"/>
                <a:ext cx="91800" cy="115560"/>
              </p14:xfrm>
            </p:contentPart>
          </mc:Choice>
          <mc:Fallback>
            <p:pic>
              <p:nvPicPr>
                <p:cNvPr id="175030" name="Freihand 175029">
                  <a:extLst>
                    <a:ext uri="{FF2B5EF4-FFF2-40B4-BE49-F238E27FC236}">
                      <a16:creationId xmlns:a16="http://schemas.microsoft.com/office/drawing/2014/main" id="{5409B10E-C3C7-4953-818A-733BB68C69F0}"/>
                    </a:ext>
                  </a:extLst>
                </p:cNvPr>
                <p:cNvPicPr/>
                <p:nvPr/>
              </p:nvPicPr>
              <p:blipFill>
                <a:blip r:embed="rId1157"/>
                <a:stretch>
                  <a:fillRect/>
                </a:stretch>
              </p:blipFill>
              <p:spPr>
                <a:xfrm>
                  <a:off x="917557" y="4690051"/>
                  <a:ext cx="100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175031" name="Freihand 175030">
                  <a:extLst>
                    <a:ext uri="{FF2B5EF4-FFF2-40B4-BE49-F238E27FC236}">
                      <a16:creationId xmlns:a16="http://schemas.microsoft.com/office/drawing/2014/main" id="{90281B0D-0A59-447B-B881-730BF4010DA5}"/>
                    </a:ext>
                  </a:extLst>
                </p14:cNvPr>
                <p14:cNvContentPartPr/>
                <p14:nvPr/>
              </p14:nvContentPartPr>
              <p14:xfrm>
                <a:off x="1006117" y="4703371"/>
                <a:ext cx="18000" cy="3960"/>
              </p14:xfrm>
            </p:contentPart>
          </mc:Choice>
          <mc:Fallback>
            <p:pic>
              <p:nvPicPr>
                <p:cNvPr id="175031" name="Freihand 175030">
                  <a:extLst>
                    <a:ext uri="{FF2B5EF4-FFF2-40B4-BE49-F238E27FC236}">
                      <a16:creationId xmlns:a16="http://schemas.microsoft.com/office/drawing/2014/main" id="{90281B0D-0A59-447B-B881-730BF4010DA5}"/>
                    </a:ext>
                  </a:extLst>
                </p:cNvPr>
                <p:cNvPicPr/>
                <p:nvPr/>
              </p:nvPicPr>
              <p:blipFill>
                <a:blip r:embed="rId1159"/>
                <a:stretch>
                  <a:fillRect/>
                </a:stretch>
              </p:blipFill>
              <p:spPr>
                <a:xfrm>
                  <a:off x="1001797" y="4699051"/>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175032" name="Freihand 175031">
                  <a:extLst>
                    <a:ext uri="{FF2B5EF4-FFF2-40B4-BE49-F238E27FC236}">
                      <a16:creationId xmlns:a16="http://schemas.microsoft.com/office/drawing/2014/main" id="{38962389-F09F-46BF-A3FB-B33C51A82F00}"/>
                    </a:ext>
                  </a:extLst>
                </p14:cNvPr>
                <p14:cNvContentPartPr/>
                <p14:nvPr/>
              </p14:nvContentPartPr>
              <p14:xfrm>
                <a:off x="1057237" y="4723891"/>
                <a:ext cx="197640" cy="83160"/>
              </p14:xfrm>
            </p:contentPart>
          </mc:Choice>
          <mc:Fallback>
            <p:pic>
              <p:nvPicPr>
                <p:cNvPr id="175032" name="Freihand 175031">
                  <a:extLst>
                    <a:ext uri="{FF2B5EF4-FFF2-40B4-BE49-F238E27FC236}">
                      <a16:creationId xmlns:a16="http://schemas.microsoft.com/office/drawing/2014/main" id="{38962389-F09F-46BF-A3FB-B33C51A82F00}"/>
                    </a:ext>
                  </a:extLst>
                </p:cNvPr>
                <p:cNvPicPr/>
                <p:nvPr/>
              </p:nvPicPr>
              <p:blipFill>
                <a:blip r:embed="rId1161"/>
                <a:stretch>
                  <a:fillRect/>
                </a:stretch>
              </p:blipFill>
              <p:spPr>
                <a:xfrm>
                  <a:off x="1052917" y="4719571"/>
                  <a:ext cx="206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175033" name="Freihand 175032">
                  <a:extLst>
                    <a:ext uri="{FF2B5EF4-FFF2-40B4-BE49-F238E27FC236}">
                      <a16:creationId xmlns:a16="http://schemas.microsoft.com/office/drawing/2014/main" id="{0CB3D19F-2773-4803-9643-2770D767E5F9}"/>
                    </a:ext>
                  </a:extLst>
                </p14:cNvPr>
                <p14:cNvContentPartPr/>
                <p14:nvPr/>
              </p14:nvContentPartPr>
              <p14:xfrm>
                <a:off x="1934197" y="4244011"/>
                <a:ext cx="265680" cy="16560"/>
              </p14:xfrm>
            </p:contentPart>
          </mc:Choice>
          <mc:Fallback>
            <p:pic>
              <p:nvPicPr>
                <p:cNvPr id="175033" name="Freihand 175032">
                  <a:extLst>
                    <a:ext uri="{FF2B5EF4-FFF2-40B4-BE49-F238E27FC236}">
                      <a16:creationId xmlns:a16="http://schemas.microsoft.com/office/drawing/2014/main" id="{0CB3D19F-2773-4803-9643-2770D767E5F9}"/>
                    </a:ext>
                  </a:extLst>
                </p:cNvPr>
                <p:cNvPicPr/>
                <p:nvPr/>
              </p:nvPicPr>
              <p:blipFill>
                <a:blip r:embed="rId1163"/>
                <a:stretch>
                  <a:fillRect/>
                </a:stretch>
              </p:blipFill>
              <p:spPr>
                <a:xfrm>
                  <a:off x="1929877" y="4239691"/>
                  <a:ext cx="274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175034" name="Freihand 175033">
                  <a:extLst>
                    <a:ext uri="{FF2B5EF4-FFF2-40B4-BE49-F238E27FC236}">
                      <a16:creationId xmlns:a16="http://schemas.microsoft.com/office/drawing/2014/main" id="{154ADD30-3F99-4EFF-A777-866374251166}"/>
                    </a:ext>
                  </a:extLst>
                </p14:cNvPr>
                <p14:cNvContentPartPr/>
                <p14:nvPr/>
              </p14:nvContentPartPr>
              <p14:xfrm>
                <a:off x="1985317" y="4294411"/>
                <a:ext cx="204120" cy="14760"/>
              </p14:xfrm>
            </p:contentPart>
          </mc:Choice>
          <mc:Fallback>
            <p:pic>
              <p:nvPicPr>
                <p:cNvPr id="175034" name="Freihand 175033">
                  <a:extLst>
                    <a:ext uri="{FF2B5EF4-FFF2-40B4-BE49-F238E27FC236}">
                      <a16:creationId xmlns:a16="http://schemas.microsoft.com/office/drawing/2014/main" id="{154ADD30-3F99-4EFF-A777-866374251166}"/>
                    </a:ext>
                  </a:extLst>
                </p:cNvPr>
                <p:cNvPicPr/>
                <p:nvPr/>
              </p:nvPicPr>
              <p:blipFill>
                <a:blip r:embed="rId1165"/>
                <a:stretch>
                  <a:fillRect/>
                </a:stretch>
              </p:blipFill>
              <p:spPr>
                <a:xfrm>
                  <a:off x="1980997" y="4290091"/>
                  <a:ext cx="212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175049" name="Freihand 175048">
                  <a:extLst>
                    <a:ext uri="{FF2B5EF4-FFF2-40B4-BE49-F238E27FC236}">
                      <a16:creationId xmlns:a16="http://schemas.microsoft.com/office/drawing/2014/main" id="{CF2C53B3-C1A4-423A-A65C-D9985119B7E0}"/>
                    </a:ext>
                  </a:extLst>
                </p14:cNvPr>
                <p14:cNvContentPartPr/>
                <p14:nvPr/>
              </p14:nvContentPartPr>
              <p14:xfrm>
                <a:off x="3711517" y="4107931"/>
                <a:ext cx="133200" cy="142560"/>
              </p14:xfrm>
            </p:contentPart>
          </mc:Choice>
          <mc:Fallback>
            <p:pic>
              <p:nvPicPr>
                <p:cNvPr id="175049" name="Freihand 175048">
                  <a:extLst>
                    <a:ext uri="{FF2B5EF4-FFF2-40B4-BE49-F238E27FC236}">
                      <a16:creationId xmlns:a16="http://schemas.microsoft.com/office/drawing/2014/main" id="{CF2C53B3-C1A4-423A-A65C-D9985119B7E0}"/>
                    </a:ext>
                  </a:extLst>
                </p:cNvPr>
                <p:cNvPicPr/>
                <p:nvPr/>
              </p:nvPicPr>
              <p:blipFill>
                <a:blip r:embed="rId1167"/>
                <a:stretch>
                  <a:fillRect/>
                </a:stretch>
              </p:blipFill>
              <p:spPr>
                <a:xfrm>
                  <a:off x="3707197" y="4103611"/>
                  <a:ext cx="141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175050" name="Freihand 175049">
                  <a:extLst>
                    <a:ext uri="{FF2B5EF4-FFF2-40B4-BE49-F238E27FC236}">
                      <a16:creationId xmlns:a16="http://schemas.microsoft.com/office/drawing/2014/main" id="{0578CB64-5F6B-47D2-8F38-844AABBDEDF4}"/>
                    </a:ext>
                  </a:extLst>
                </p14:cNvPr>
                <p14:cNvContentPartPr/>
                <p14:nvPr/>
              </p14:nvContentPartPr>
              <p14:xfrm>
                <a:off x="3792517" y="4172011"/>
                <a:ext cx="43920" cy="155880"/>
              </p14:xfrm>
            </p:contentPart>
          </mc:Choice>
          <mc:Fallback>
            <p:pic>
              <p:nvPicPr>
                <p:cNvPr id="175050" name="Freihand 175049">
                  <a:extLst>
                    <a:ext uri="{FF2B5EF4-FFF2-40B4-BE49-F238E27FC236}">
                      <a16:creationId xmlns:a16="http://schemas.microsoft.com/office/drawing/2014/main" id="{0578CB64-5F6B-47D2-8F38-844AABBDEDF4}"/>
                    </a:ext>
                  </a:extLst>
                </p:cNvPr>
                <p:cNvPicPr/>
                <p:nvPr/>
              </p:nvPicPr>
              <p:blipFill>
                <a:blip r:embed="rId1169"/>
                <a:stretch>
                  <a:fillRect/>
                </a:stretch>
              </p:blipFill>
              <p:spPr>
                <a:xfrm>
                  <a:off x="3788197" y="4167691"/>
                  <a:ext cx="52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175052" name="Freihand 175051">
                  <a:extLst>
                    <a:ext uri="{FF2B5EF4-FFF2-40B4-BE49-F238E27FC236}">
                      <a16:creationId xmlns:a16="http://schemas.microsoft.com/office/drawing/2014/main" id="{5385FE8B-82B5-46C5-A346-A59CF022BD68}"/>
                    </a:ext>
                  </a:extLst>
                </p14:cNvPr>
                <p14:cNvContentPartPr/>
                <p14:nvPr/>
              </p14:nvContentPartPr>
              <p14:xfrm>
                <a:off x="4119397" y="4207291"/>
                <a:ext cx="128160" cy="7920"/>
              </p14:xfrm>
            </p:contentPart>
          </mc:Choice>
          <mc:Fallback>
            <p:pic>
              <p:nvPicPr>
                <p:cNvPr id="175052" name="Freihand 175051">
                  <a:extLst>
                    <a:ext uri="{FF2B5EF4-FFF2-40B4-BE49-F238E27FC236}">
                      <a16:creationId xmlns:a16="http://schemas.microsoft.com/office/drawing/2014/main" id="{5385FE8B-82B5-46C5-A346-A59CF022BD68}"/>
                    </a:ext>
                  </a:extLst>
                </p:cNvPr>
                <p:cNvPicPr/>
                <p:nvPr/>
              </p:nvPicPr>
              <p:blipFill>
                <a:blip r:embed="rId1171"/>
                <a:stretch>
                  <a:fillRect/>
                </a:stretch>
              </p:blipFill>
              <p:spPr>
                <a:xfrm>
                  <a:off x="4115077" y="4202971"/>
                  <a:ext cx="136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175053" name="Freihand 175052">
                  <a:extLst>
                    <a:ext uri="{FF2B5EF4-FFF2-40B4-BE49-F238E27FC236}">
                      <a16:creationId xmlns:a16="http://schemas.microsoft.com/office/drawing/2014/main" id="{11B5968C-F52E-4CE9-B4F2-DDCAC5FDDF3A}"/>
                    </a:ext>
                  </a:extLst>
                </p14:cNvPr>
                <p14:cNvContentPartPr/>
                <p14:nvPr/>
              </p14:nvContentPartPr>
              <p14:xfrm>
                <a:off x="4105717" y="4255891"/>
                <a:ext cx="139680" cy="17280"/>
              </p14:xfrm>
            </p:contentPart>
          </mc:Choice>
          <mc:Fallback>
            <p:pic>
              <p:nvPicPr>
                <p:cNvPr id="175053" name="Freihand 175052">
                  <a:extLst>
                    <a:ext uri="{FF2B5EF4-FFF2-40B4-BE49-F238E27FC236}">
                      <a16:creationId xmlns:a16="http://schemas.microsoft.com/office/drawing/2014/main" id="{11B5968C-F52E-4CE9-B4F2-DDCAC5FDDF3A}"/>
                    </a:ext>
                  </a:extLst>
                </p:cNvPr>
                <p:cNvPicPr/>
                <p:nvPr/>
              </p:nvPicPr>
              <p:blipFill>
                <a:blip r:embed="rId1173"/>
                <a:stretch>
                  <a:fillRect/>
                </a:stretch>
              </p:blipFill>
              <p:spPr>
                <a:xfrm>
                  <a:off x="4101397" y="4251571"/>
                  <a:ext cx="148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175054" name="Freihand 175053">
                  <a:extLst>
                    <a:ext uri="{FF2B5EF4-FFF2-40B4-BE49-F238E27FC236}">
                      <a16:creationId xmlns:a16="http://schemas.microsoft.com/office/drawing/2014/main" id="{1897628F-4232-434C-AFDF-B8C18532BCD2}"/>
                    </a:ext>
                  </a:extLst>
                </p14:cNvPr>
                <p14:cNvContentPartPr/>
                <p14:nvPr/>
              </p14:nvContentPartPr>
              <p14:xfrm>
                <a:off x="4291117" y="4178851"/>
                <a:ext cx="121320" cy="130680"/>
              </p14:xfrm>
            </p:contentPart>
          </mc:Choice>
          <mc:Fallback>
            <p:pic>
              <p:nvPicPr>
                <p:cNvPr id="175054" name="Freihand 175053">
                  <a:extLst>
                    <a:ext uri="{FF2B5EF4-FFF2-40B4-BE49-F238E27FC236}">
                      <a16:creationId xmlns:a16="http://schemas.microsoft.com/office/drawing/2014/main" id="{1897628F-4232-434C-AFDF-B8C18532BCD2}"/>
                    </a:ext>
                  </a:extLst>
                </p:cNvPr>
                <p:cNvPicPr/>
                <p:nvPr/>
              </p:nvPicPr>
              <p:blipFill>
                <a:blip r:embed="rId1175"/>
                <a:stretch>
                  <a:fillRect/>
                </a:stretch>
              </p:blipFill>
              <p:spPr>
                <a:xfrm>
                  <a:off x="4286797" y="4174531"/>
                  <a:ext cx="129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175055" name="Freihand 175054">
                  <a:extLst>
                    <a:ext uri="{FF2B5EF4-FFF2-40B4-BE49-F238E27FC236}">
                      <a16:creationId xmlns:a16="http://schemas.microsoft.com/office/drawing/2014/main" id="{B90BF3F6-D3A2-43BE-ADD6-A5C3236AFEC3}"/>
                    </a:ext>
                  </a:extLst>
                </p14:cNvPr>
                <p14:cNvContentPartPr/>
                <p14:nvPr/>
              </p14:nvContentPartPr>
              <p14:xfrm>
                <a:off x="4631677" y="4128811"/>
                <a:ext cx="93240" cy="142920"/>
              </p14:xfrm>
            </p:contentPart>
          </mc:Choice>
          <mc:Fallback>
            <p:pic>
              <p:nvPicPr>
                <p:cNvPr id="175055" name="Freihand 175054">
                  <a:extLst>
                    <a:ext uri="{FF2B5EF4-FFF2-40B4-BE49-F238E27FC236}">
                      <a16:creationId xmlns:a16="http://schemas.microsoft.com/office/drawing/2014/main" id="{B90BF3F6-D3A2-43BE-ADD6-A5C3236AFEC3}"/>
                    </a:ext>
                  </a:extLst>
                </p:cNvPr>
                <p:cNvPicPr/>
                <p:nvPr/>
              </p:nvPicPr>
              <p:blipFill>
                <a:blip r:embed="rId1177"/>
                <a:stretch>
                  <a:fillRect/>
                </a:stretch>
              </p:blipFill>
              <p:spPr>
                <a:xfrm>
                  <a:off x="4627357" y="4124491"/>
                  <a:ext cx="101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175056" name="Freihand 175055">
                  <a:extLst>
                    <a:ext uri="{FF2B5EF4-FFF2-40B4-BE49-F238E27FC236}">
                      <a16:creationId xmlns:a16="http://schemas.microsoft.com/office/drawing/2014/main" id="{AA770787-EA39-47E2-8E07-A88E9B669D59}"/>
                    </a:ext>
                  </a:extLst>
                </p14:cNvPr>
                <p14:cNvContentPartPr/>
                <p14:nvPr/>
              </p14:nvContentPartPr>
              <p14:xfrm>
                <a:off x="4682077" y="4136371"/>
                <a:ext cx="36000" cy="186120"/>
              </p14:xfrm>
            </p:contentPart>
          </mc:Choice>
          <mc:Fallback>
            <p:pic>
              <p:nvPicPr>
                <p:cNvPr id="175056" name="Freihand 175055">
                  <a:extLst>
                    <a:ext uri="{FF2B5EF4-FFF2-40B4-BE49-F238E27FC236}">
                      <a16:creationId xmlns:a16="http://schemas.microsoft.com/office/drawing/2014/main" id="{AA770787-EA39-47E2-8E07-A88E9B669D59}"/>
                    </a:ext>
                  </a:extLst>
                </p:cNvPr>
                <p:cNvPicPr/>
                <p:nvPr/>
              </p:nvPicPr>
              <p:blipFill>
                <a:blip r:embed="rId1179"/>
                <a:stretch>
                  <a:fillRect/>
                </a:stretch>
              </p:blipFill>
              <p:spPr>
                <a:xfrm>
                  <a:off x="4677757" y="4132051"/>
                  <a:ext cx="44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175057" name="Freihand 175056">
                  <a:extLst>
                    <a:ext uri="{FF2B5EF4-FFF2-40B4-BE49-F238E27FC236}">
                      <a16:creationId xmlns:a16="http://schemas.microsoft.com/office/drawing/2014/main" id="{ED578B20-7092-4CC6-BCCE-4C483F86F44C}"/>
                    </a:ext>
                  </a:extLst>
                </p14:cNvPr>
                <p14:cNvContentPartPr/>
                <p14:nvPr/>
              </p14:nvContentPartPr>
              <p14:xfrm>
                <a:off x="4610797" y="4273891"/>
                <a:ext cx="146160" cy="17640"/>
              </p14:xfrm>
            </p:contentPart>
          </mc:Choice>
          <mc:Fallback>
            <p:pic>
              <p:nvPicPr>
                <p:cNvPr id="175057" name="Freihand 175056">
                  <a:extLst>
                    <a:ext uri="{FF2B5EF4-FFF2-40B4-BE49-F238E27FC236}">
                      <a16:creationId xmlns:a16="http://schemas.microsoft.com/office/drawing/2014/main" id="{ED578B20-7092-4CC6-BCCE-4C483F86F44C}"/>
                    </a:ext>
                  </a:extLst>
                </p:cNvPr>
                <p:cNvPicPr/>
                <p:nvPr/>
              </p:nvPicPr>
              <p:blipFill>
                <a:blip r:embed="rId1181"/>
                <a:stretch>
                  <a:fillRect/>
                </a:stretch>
              </p:blipFill>
              <p:spPr>
                <a:xfrm>
                  <a:off x="4606477" y="4269571"/>
                  <a:ext cx="154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175058" name="Freihand 175057">
                  <a:extLst>
                    <a:ext uri="{FF2B5EF4-FFF2-40B4-BE49-F238E27FC236}">
                      <a16:creationId xmlns:a16="http://schemas.microsoft.com/office/drawing/2014/main" id="{CF2A611F-BB77-430E-ACF8-FB48F6776F60}"/>
                    </a:ext>
                  </a:extLst>
                </p14:cNvPr>
                <p14:cNvContentPartPr/>
                <p14:nvPr/>
              </p14:nvContentPartPr>
              <p14:xfrm>
                <a:off x="4763077" y="4188931"/>
                <a:ext cx="108720" cy="164520"/>
              </p14:xfrm>
            </p:contentPart>
          </mc:Choice>
          <mc:Fallback>
            <p:pic>
              <p:nvPicPr>
                <p:cNvPr id="175058" name="Freihand 175057">
                  <a:extLst>
                    <a:ext uri="{FF2B5EF4-FFF2-40B4-BE49-F238E27FC236}">
                      <a16:creationId xmlns:a16="http://schemas.microsoft.com/office/drawing/2014/main" id="{CF2A611F-BB77-430E-ACF8-FB48F6776F60}"/>
                    </a:ext>
                  </a:extLst>
                </p:cNvPr>
                <p:cNvPicPr/>
                <p:nvPr/>
              </p:nvPicPr>
              <p:blipFill>
                <a:blip r:embed="rId1183"/>
                <a:stretch>
                  <a:fillRect/>
                </a:stretch>
              </p:blipFill>
              <p:spPr>
                <a:xfrm>
                  <a:off x="4758757" y="4184611"/>
                  <a:ext cx="117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175059" name="Freihand 175058">
                  <a:extLst>
                    <a:ext uri="{FF2B5EF4-FFF2-40B4-BE49-F238E27FC236}">
                      <a16:creationId xmlns:a16="http://schemas.microsoft.com/office/drawing/2014/main" id="{912FD068-5534-44E2-BEBA-1D18DA1E5874}"/>
                    </a:ext>
                  </a:extLst>
                </p14:cNvPr>
                <p14:cNvContentPartPr/>
                <p14:nvPr/>
              </p14:nvContentPartPr>
              <p14:xfrm>
                <a:off x="4949197" y="4187491"/>
                <a:ext cx="166320" cy="12240"/>
              </p14:xfrm>
            </p:contentPart>
          </mc:Choice>
          <mc:Fallback>
            <p:pic>
              <p:nvPicPr>
                <p:cNvPr id="175059" name="Freihand 175058">
                  <a:extLst>
                    <a:ext uri="{FF2B5EF4-FFF2-40B4-BE49-F238E27FC236}">
                      <a16:creationId xmlns:a16="http://schemas.microsoft.com/office/drawing/2014/main" id="{912FD068-5534-44E2-BEBA-1D18DA1E5874}"/>
                    </a:ext>
                  </a:extLst>
                </p:cNvPr>
                <p:cNvPicPr/>
                <p:nvPr/>
              </p:nvPicPr>
              <p:blipFill>
                <a:blip r:embed="rId1185"/>
                <a:stretch>
                  <a:fillRect/>
                </a:stretch>
              </p:blipFill>
              <p:spPr>
                <a:xfrm>
                  <a:off x="4944877" y="4183171"/>
                  <a:ext cx="174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175060" name="Freihand 175059">
                  <a:extLst>
                    <a:ext uri="{FF2B5EF4-FFF2-40B4-BE49-F238E27FC236}">
                      <a16:creationId xmlns:a16="http://schemas.microsoft.com/office/drawing/2014/main" id="{093F0239-4F5A-4473-BC17-3F1F477FA273}"/>
                    </a:ext>
                  </a:extLst>
                </p14:cNvPr>
                <p14:cNvContentPartPr/>
                <p14:nvPr/>
              </p14:nvContentPartPr>
              <p14:xfrm>
                <a:off x="4977997" y="4219531"/>
                <a:ext cx="149400" cy="12960"/>
              </p14:xfrm>
            </p:contentPart>
          </mc:Choice>
          <mc:Fallback>
            <p:pic>
              <p:nvPicPr>
                <p:cNvPr id="175060" name="Freihand 175059">
                  <a:extLst>
                    <a:ext uri="{FF2B5EF4-FFF2-40B4-BE49-F238E27FC236}">
                      <a16:creationId xmlns:a16="http://schemas.microsoft.com/office/drawing/2014/main" id="{093F0239-4F5A-4473-BC17-3F1F477FA273}"/>
                    </a:ext>
                  </a:extLst>
                </p:cNvPr>
                <p:cNvPicPr/>
                <p:nvPr/>
              </p:nvPicPr>
              <p:blipFill>
                <a:blip r:embed="rId1187"/>
                <a:stretch>
                  <a:fillRect/>
                </a:stretch>
              </p:blipFill>
              <p:spPr>
                <a:xfrm>
                  <a:off x="4973677" y="4215211"/>
                  <a:ext cx="158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175063" name="Freihand 175062">
                  <a:extLst>
                    <a:ext uri="{FF2B5EF4-FFF2-40B4-BE49-F238E27FC236}">
                      <a16:creationId xmlns:a16="http://schemas.microsoft.com/office/drawing/2014/main" id="{BD9F3196-17B0-4C83-9E74-CD44DE19F671}"/>
                    </a:ext>
                  </a:extLst>
                </p14:cNvPr>
                <p14:cNvContentPartPr/>
                <p14:nvPr/>
              </p14:nvContentPartPr>
              <p14:xfrm>
                <a:off x="5242597" y="4070851"/>
                <a:ext cx="109080" cy="137160"/>
              </p14:xfrm>
            </p:contentPart>
          </mc:Choice>
          <mc:Fallback>
            <p:pic>
              <p:nvPicPr>
                <p:cNvPr id="175063" name="Freihand 175062">
                  <a:extLst>
                    <a:ext uri="{FF2B5EF4-FFF2-40B4-BE49-F238E27FC236}">
                      <a16:creationId xmlns:a16="http://schemas.microsoft.com/office/drawing/2014/main" id="{BD9F3196-17B0-4C83-9E74-CD44DE19F671}"/>
                    </a:ext>
                  </a:extLst>
                </p:cNvPr>
                <p:cNvPicPr/>
                <p:nvPr/>
              </p:nvPicPr>
              <p:blipFill>
                <a:blip r:embed="rId1189"/>
                <a:stretch>
                  <a:fillRect/>
                </a:stretch>
              </p:blipFill>
              <p:spPr>
                <a:xfrm>
                  <a:off x="5238277" y="4066531"/>
                  <a:ext cx="117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175064" name="Freihand 175063">
                  <a:extLst>
                    <a:ext uri="{FF2B5EF4-FFF2-40B4-BE49-F238E27FC236}">
                      <a16:creationId xmlns:a16="http://schemas.microsoft.com/office/drawing/2014/main" id="{FE59F0BE-233E-4973-8F29-258B2CD94A15}"/>
                    </a:ext>
                  </a:extLst>
                </p14:cNvPr>
                <p14:cNvContentPartPr/>
                <p14:nvPr/>
              </p14:nvContentPartPr>
              <p14:xfrm>
                <a:off x="5310637" y="4114411"/>
                <a:ext cx="23040" cy="170280"/>
              </p14:xfrm>
            </p:contentPart>
          </mc:Choice>
          <mc:Fallback>
            <p:pic>
              <p:nvPicPr>
                <p:cNvPr id="175064" name="Freihand 175063">
                  <a:extLst>
                    <a:ext uri="{FF2B5EF4-FFF2-40B4-BE49-F238E27FC236}">
                      <a16:creationId xmlns:a16="http://schemas.microsoft.com/office/drawing/2014/main" id="{FE59F0BE-233E-4973-8F29-258B2CD94A15}"/>
                    </a:ext>
                  </a:extLst>
                </p:cNvPr>
                <p:cNvPicPr/>
                <p:nvPr/>
              </p:nvPicPr>
              <p:blipFill>
                <a:blip r:embed="rId1191"/>
                <a:stretch>
                  <a:fillRect/>
                </a:stretch>
              </p:blipFill>
              <p:spPr>
                <a:xfrm>
                  <a:off x="5306317" y="4110091"/>
                  <a:ext cx="31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175065" name="Freihand 175064">
                  <a:extLst>
                    <a:ext uri="{FF2B5EF4-FFF2-40B4-BE49-F238E27FC236}">
                      <a16:creationId xmlns:a16="http://schemas.microsoft.com/office/drawing/2014/main" id="{83F167A6-8CE7-4BDA-AFFD-BA3510F228F1}"/>
                    </a:ext>
                  </a:extLst>
                </p14:cNvPr>
                <p14:cNvContentPartPr/>
                <p14:nvPr/>
              </p14:nvContentPartPr>
              <p14:xfrm>
                <a:off x="5451757" y="4182091"/>
                <a:ext cx="11880" cy="8280"/>
              </p14:xfrm>
            </p:contentPart>
          </mc:Choice>
          <mc:Fallback>
            <p:pic>
              <p:nvPicPr>
                <p:cNvPr id="175065" name="Freihand 175064">
                  <a:extLst>
                    <a:ext uri="{FF2B5EF4-FFF2-40B4-BE49-F238E27FC236}">
                      <a16:creationId xmlns:a16="http://schemas.microsoft.com/office/drawing/2014/main" id="{83F167A6-8CE7-4BDA-AFFD-BA3510F228F1}"/>
                    </a:ext>
                  </a:extLst>
                </p:cNvPr>
                <p:cNvPicPr/>
                <p:nvPr/>
              </p:nvPicPr>
              <p:blipFill>
                <a:blip r:embed="rId1193"/>
                <a:stretch>
                  <a:fillRect/>
                </a:stretch>
              </p:blipFill>
              <p:spPr>
                <a:xfrm>
                  <a:off x="5447437" y="4177771"/>
                  <a:ext cx="20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175066" name="Freihand 175065">
                  <a:extLst>
                    <a:ext uri="{FF2B5EF4-FFF2-40B4-BE49-F238E27FC236}">
                      <a16:creationId xmlns:a16="http://schemas.microsoft.com/office/drawing/2014/main" id="{04FD5B7E-4E17-4FFE-9C54-138E1DEAB4E3}"/>
                    </a:ext>
                  </a:extLst>
                </p14:cNvPr>
                <p14:cNvContentPartPr/>
                <p14:nvPr/>
              </p14:nvContentPartPr>
              <p14:xfrm>
                <a:off x="5498197" y="4096771"/>
                <a:ext cx="97200" cy="156600"/>
              </p14:xfrm>
            </p:contentPart>
          </mc:Choice>
          <mc:Fallback>
            <p:pic>
              <p:nvPicPr>
                <p:cNvPr id="175066" name="Freihand 175065">
                  <a:extLst>
                    <a:ext uri="{FF2B5EF4-FFF2-40B4-BE49-F238E27FC236}">
                      <a16:creationId xmlns:a16="http://schemas.microsoft.com/office/drawing/2014/main" id="{04FD5B7E-4E17-4FFE-9C54-138E1DEAB4E3}"/>
                    </a:ext>
                  </a:extLst>
                </p:cNvPr>
                <p:cNvPicPr/>
                <p:nvPr/>
              </p:nvPicPr>
              <p:blipFill>
                <a:blip r:embed="rId1195"/>
                <a:stretch>
                  <a:fillRect/>
                </a:stretch>
              </p:blipFill>
              <p:spPr>
                <a:xfrm>
                  <a:off x="5493877" y="4092451"/>
                  <a:ext cx="105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175067" name="Freihand 175066">
                  <a:extLst>
                    <a:ext uri="{FF2B5EF4-FFF2-40B4-BE49-F238E27FC236}">
                      <a16:creationId xmlns:a16="http://schemas.microsoft.com/office/drawing/2014/main" id="{45138375-7174-49E9-9566-68A210DF30D1}"/>
                    </a:ext>
                  </a:extLst>
                </p14:cNvPr>
                <p14:cNvContentPartPr/>
                <p14:nvPr/>
              </p14:nvContentPartPr>
              <p14:xfrm>
                <a:off x="5599717" y="4110091"/>
                <a:ext cx="24840" cy="153720"/>
              </p14:xfrm>
            </p:contentPart>
          </mc:Choice>
          <mc:Fallback>
            <p:pic>
              <p:nvPicPr>
                <p:cNvPr id="175067" name="Freihand 175066">
                  <a:extLst>
                    <a:ext uri="{FF2B5EF4-FFF2-40B4-BE49-F238E27FC236}">
                      <a16:creationId xmlns:a16="http://schemas.microsoft.com/office/drawing/2014/main" id="{45138375-7174-49E9-9566-68A210DF30D1}"/>
                    </a:ext>
                  </a:extLst>
                </p:cNvPr>
                <p:cNvPicPr/>
                <p:nvPr/>
              </p:nvPicPr>
              <p:blipFill>
                <a:blip r:embed="rId1197"/>
                <a:stretch>
                  <a:fillRect/>
                </a:stretch>
              </p:blipFill>
              <p:spPr>
                <a:xfrm>
                  <a:off x="5595397" y="4105771"/>
                  <a:ext cx="33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175068" name="Freihand 175067">
                  <a:extLst>
                    <a:ext uri="{FF2B5EF4-FFF2-40B4-BE49-F238E27FC236}">
                      <a16:creationId xmlns:a16="http://schemas.microsoft.com/office/drawing/2014/main" id="{F07C98F4-38F3-4C3A-979F-E207276B69D9}"/>
                    </a:ext>
                  </a:extLst>
                </p14:cNvPr>
                <p14:cNvContentPartPr/>
                <p14:nvPr/>
              </p14:nvContentPartPr>
              <p14:xfrm>
                <a:off x="5507557" y="4211971"/>
                <a:ext cx="166320" cy="34200"/>
              </p14:xfrm>
            </p:contentPart>
          </mc:Choice>
          <mc:Fallback>
            <p:pic>
              <p:nvPicPr>
                <p:cNvPr id="175068" name="Freihand 175067">
                  <a:extLst>
                    <a:ext uri="{FF2B5EF4-FFF2-40B4-BE49-F238E27FC236}">
                      <a16:creationId xmlns:a16="http://schemas.microsoft.com/office/drawing/2014/main" id="{F07C98F4-38F3-4C3A-979F-E207276B69D9}"/>
                    </a:ext>
                  </a:extLst>
                </p:cNvPr>
                <p:cNvPicPr/>
                <p:nvPr/>
              </p:nvPicPr>
              <p:blipFill>
                <a:blip r:embed="rId1199"/>
                <a:stretch>
                  <a:fillRect/>
                </a:stretch>
              </p:blipFill>
              <p:spPr>
                <a:xfrm>
                  <a:off x="5503237" y="4207651"/>
                  <a:ext cx="174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175069" name="Freihand 175068">
                  <a:extLst>
                    <a:ext uri="{FF2B5EF4-FFF2-40B4-BE49-F238E27FC236}">
                      <a16:creationId xmlns:a16="http://schemas.microsoft.com/office/drawing/2014/main" id="{B3435934-76D5-45E1-B109-C9107AD569B5}"/>
                    </a:ext>
                  </a:extLst>
                </p14:cNvPr>
                <p14:cNvContentPartPr/>
                <p14:nvPr/>
              </p14:nvContentPartPr>
              <p14:xfrm>
                <a:off x="5638957" y="4107931"/>
                <a:ext cx="288720" cy="186840"/>
              </p14:xfrm>
            </p:contentPart>
          </mc:Choice>
          <mc:Fallback>
            <p:pic>
              <p:nvPicPr>
                <p:cNvPr id="175069" name="Freihand 175068">
                  <a:extLst>
                    <a:ext uri="{FF2B5EF4-FFF2-40B4-BE49-F238E27FC236}">
                      <a16:creationId xmlns:a16="http://schemas.microsoft.com/office/drawing/2014/main" id="{B3435934-76D5-45E1-B109-C9107AD569B5}"/>
                    </a:ext>
                  </a:extLst>
                </p:cNvPr>
                <p:cNvPicPr/>
                <p:nvPr/>
              </p:nvPicPr>
              <p:blipFill>
                <a:blip r:embed="rId1201"/>
                <a:stretch>
                  <a:fillRect/>
                </a:stretch>
              </p:blipFill>
              <p:spPr>
                <a:xfrm>
                  <a:off x="5634637" y="4103611"/>
                  <a:ext cx="297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175070" name="Freihand 175069">
                  <a:extLst>
                    <a:ext uri="{FF2B5EF4-FFF2-40B4-BE49-F238E27FC236}">
                      <a16:creationId xmlns:a16="http://schemas.microsoft.com/office/drawing/2014/main" id="{4E644766-677D-43F3-B07C-EAD0D641FED5}"/>
                    </a:ext>
                  </a:extLst>
                </p14:cNvPr>
                <p14:cNvContentPartPr/>
                <p14:nvPr/>
              </p14:nvContentPartPr>
              <p14:xfrm>
                <a:off x="5838757" y="4187131"/>
                <a:ext cx="100800" cy="20520"/>
              </p14:xfrm>
            </p:contentPart>
          </mc:Choice>
          <mc:Fallback>
            <p:pic>
              <p:nvPicPr>
                <p:cNvPr id="175070" name="Freihand 175069">
                  <a:extLst>
                    <a:ext uri="{FF2B5EF4-FFF2-40B4-BE49-F238E27FC236}">
                      <a16:creationId xmlns:a16="http://schemas.microsoft.com/office/drawing/2014/main" id="{4E644766-677D-43F3-B07C-EAD0D641FED5}"/>
                    </a:ext>
                  </a:extLst>
                </p:cNvPr>
                <p:cNvPicPr/>
                <p:nvPr/>
              </p:nvPicPr>
              <p:blipFill>
                <a:blip r:embed="rId1203"/>
                <a:stretch>
                  <a:fillRect/>
                </a:stretch>
              </p:blipFill>
              <p:spPr>
                <a:xfrm>
                  <a:off x="5834437" y="4182811"/>
                  <a:ext cx="109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175072" name="Freihand 175071">
                  <a:extLst>
                    <a:ext uri="{FF2B5EF4-FFF2-40B4-BE49-F238E27FC236}">
                      <a16:creationId xmlns:a16="http://schemas.microsoft.com/office/drawing/2014/main" id="{45CD43DA-AB88-41EB-BC22-7D8EAC436F7E}"/>
                    </a:ext>
                  </a:extLst>
                </p14:cNvPr>
                <p14:cNvContentPartPr/>
                <p14:nvPr/>
              </p14:nvContentPartPr>
              <p14:xfrm>
                <a:off x="5558677" y="3846931"/>
                <a:ext cx="118440" cy="128880"/>
              </p14:xfrm>
            </p:contentPart>
          </mc:Choice>
          <mc:Fallback>
            <p:pic>
              <p:nvPicPr>
                <p:cNvPr id="175072" name="Freihand 175071">
                  <a:extLst>
                    <a:ext uri="{FF2B5EF4-FFF2-40B4-BE49-F238E27FC236}">
                      <a16:creationId xmlns:a16="http://schemas.microsoft.com/office/drawing/2014/main" id="{45CD43DA-AB88-41EB-BC22-7D8EAC436F7E}"/>
                    </a:ext>
                  </a:extLst>
                </p:cNvPr>
                <p:cNvPicPr/>
                <p:nvPr/>
              </p:nvPicPr>
              <p:blipFill>
                <a:blip r:embed="rId1205"/>
                <a:stretch>
                  <a:fillRect/>
                </a:stretch>
              </p:blipFill>
              <p:spPr>
                <a:xfrm>
                  <a:off x="5554357" y="3842611"/>
                  <a:ext cx="12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175073" name="Freihand 175072">
                  <a:extLst>
                    <a:ext uri="{FF2B5EF4-FFF2-40B4-BE49-F238E27FC236}">
                      <a16:creationId xmlns:a16="http://schemas.microsoft.com/office/drawing/2014/main" id="{9C9F1E4C-64E3-4ED0-8551-714D0296F02B}"/>
                    </a:ext>
                  </a:extLst>
                </p14:cNvPr>
                <p14:cNvContentPartPr/>
                <p14:nvPr/>
              </p14:nvContentPartPr>
              <p14:xfrm>
                <a:off x="5495317" y="3983731"/>
                <a:ext cx="282600" cy="53280"/>
              </p14:xfrm>
            </p:contentPart>
          </mc:Choice>
          <mc:Fallback>
            <p:pic>
              <p:nvPicPr>
                <p:cNvPr id="175073" name="Freihand 175072">
                  <a:extLst>
                    <a:ext uri="{FF2B5EF4-FFF2-40B4-BE49-F238E27FC236}">
                      <a16:creationId xmlns:a16="http://schemas.microsoft.com/office/drawing/2014/main" id="{9C9F1E4C-64E3-4ED0-8551-714D0296F02B}"/>
                    </a:ext>
                  </a:extLst>
                </p:cNvPr>
                <p:cNvPicPr/>
                <p:nvPr/>
              </p:nvPicPr>
              <p:blipFill>
                <a:blip r:embed="rId1207"/>
                <a:stretch>
                  <a:fillRect/>
                </a:stretch>
              </p:blipFill>
              <p:spPr>
                <a:xfrm>
                  <a:off x="5490997" y="3979411"/>
                  <a:ext cx="291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175075" name="Freihand 175074">
                  <a:extLst>
                    <a:ext uri="{FF2B5EF4-FFF2-40B4-BE49-F238E27FC236}">
                      <a16:creationId xmlns:a16="http://schemas.microsoft.com/office/drawing/2014/main" id="{A1B2FE11-3146-4B72-A6A4-AFAEE5B6BB6B}"/>
                    </a:ext>
                  </a:extLst>
                </p14:cNvPr>
                <p14:cNvContentPartPr/>
                <p14:nvPr/>
              </p14:nvContentPartPr>
              <p14:xfrm>
                <a:off x="6070597" y="4031611"/>
                <a:ext cx="119880" cy="159120"/>
              </p14:xfrm>
            </p:contentPart>
          </mc:Choice>
          <mc:Fallback>
            <p:pic>
              <p:nvPicPr>
                <p:cNvPr id="175075" name="Freihand 175074">
                  <a:extLst>
                    <a:ext uri="{FF2B5EF4-FFF2-40B4-BE49-F238E27FC236}">
                      <a16:creationId xmlns:a16="http://schemas.microsoft.com/office/drawing/2014/main" id="{A1B2FE11-3146-4B72-A6A4-AFAEE5B6BB6B}"/>
                    </a:ext>
                  </a:extLst>
                </p:cNvPr>
                <p:cNvPicPr/>
                <p:nvPr/>
              </p:nvPicPr>
              <p:blipFill>
                <a:blip r:embed="rId1209"/>
                <a:stretch>
                  <a:fillRect/>
                </a:stretch>
              </p:blipFill>
              <p:spPr>
                <a:xfrm>
                  <a:off x="6066277" y="4027291"/>
                  <a:ext cx="128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175076" name="Freihand 175075">
                  <a:extLst>
                    <a:ext uri="{FF2B5EF4-FFF2-40B4-BE49-F238E27FC236}">
                      <a16:creationId xmlns:a16="http://schemas.microsoft.com/office/drawing/2014/main" id="{818CDB38-AA5A-4D03-8054-7C4F7C60312A}"/>
                    </a:ext>
                  </a:extLst>
                </p14:cNvPr>
                <p14:cNvContentPartPr/>
                <p14:nvPr/>
              </p14:nvContentPartPr>
              <p14:xfrm>
                <a:off x="6136477" y="4079851"/>
                <a:ext cx="29520" cy="187920"/>
              </p14:xfrm>
            </p:contentPart>
          </mc:Choice>
          <mc:Fallback>
            <p:pic>
              <p:nvPicPr>
                <p:cNvPr id="175076" name="Freihand 175075">
                  <a:extLst>
                    <a:ext uri="{FF2B5EF4-FFF2-40B4-BE49-F238E27FC236}">
                      <a16:creationId xmlns:a16="http://schemas.microsoft.com/office/drawing/2014/main" id="{818CDB38-AA5A-4D03-8054-7C4F7C60312A}"/>
                    </a:ext>
                  </a:extLst>
                </p:cNvPr>
                <p:cNvPicPr/>
                <p:nvPr/>
              </p:nvPicPr>
              <p:blipFill>
                <a:blip r:embed="rId1211"/>
                <a:stretch>
                  <a:fillRect/>
                </a:stretch>
              </p:blipFill>
              <p:spPr>
                <a:xfrm>
                  <a:off x="6132157" y="4075531"/>
                  <a:ext cx="38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175077" name="Freihand 175076">
                  <a:extLst>
                    <a:ext uri="{FF2B5EF4-FFF2-40B4-BE49-F238E27FC236}">
                      <a16:creationId xmlns:a16="http://schemas.microsoft.com/office/drawing/2014/main" id="{0BE32E2D-F809-4915-8C12-5BFA28D8C88F}"/>
                    </a:ext>
                  </a:extLst>
                </p14:cNvPr>
                <p14:cNvContentPartPr/>
                <p14:nvPr/>
              </p14:nvContentPartPr>
              <p14:xfrm>
                <a:off x="5961517" y="4267771"/>
                <a:ext cx="417960" cy="82800"/>
              </p14:xfrm>
            </p:contentPart>
          </mc:Choice>
          <mc:Fallback>
            <p:pic>
              <p:nvPicPr>
                <p:cNvPr id="175077" name="Freihand 175076">
                  <a:extLst>
                    <a:ext uri="{FF2B5EF4-FFF2-40B4-BE49-F238E27FC236}">
                      <a16:creationId xmlns:a16="http://schemas.microsoft.com/office/drawing/2014/main" id="{0BE32E2D-F809-4915-8C12-5BFA28D8C88F}"/>
                    </a:ext>
                  </a:extLst>
                </p:cNvPr>
                <p:cNvPicPr/>
                <p:nvPr/>
              </p:nvPicPr>
              <p:blipFill>
                <a:blip r:embed="rId1213"/>
                <a:stretch>
                  <a:fillRect/>
                </a:stretch>
              </p:blipFill>
              <p:spPr>
                <a:xfrm>
                  <a:off x="5957197" y="4263451"/>
                  <a:ext cx="426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175038" name="Freihand 175037">
                  <a:extLst>
                    <a:ext uri="{FF2B5EF4-FFF2-40B4-BE49-F238E27FC236}">
                      <a16:creationId xmlns:a16="http://schemas.microsoft.com/office/drawing/2014/main" id="{622FAED0-2973-4EF6-B129-CA7F48C7E906}"/>
                    </a:ext>
                  </a:extLst>
                </p14:cNvPr>
                <p14:cNvContentPartPr/>
                <p14:nvPr/>
              </p14:nvContentPartPr>
              <p14:xfrm>
                <a:off x="2614957" y="4030891"/>
                <a:ext cx="179280" cy="132120"/>
              </p14:xfrm>
            </p:contentPart>
          </mc:Choice>
          <mc:Fallback>
            <p:pic>
              <p:nvPicPr>
                <p:cNvPr id="175038" name="Freihand 175037">
                  <a:extLst>
                    <a:ext uri="{FF2B5EF4-FFF2-40B4-BE49-F238E27FC236}">
                      <a16:creationId xmlns:a16="http://schemas.microsoft.com/office/drawing/2014/main" id="{622FAED0-2973-4EF6-B129-CA7F48C7E906}"/>
                    </a:ext>
                  </a:extLst>
                </p:cNvPr>
                <p:cNvPicPr/>
                <p:nvPr/>
              </p:nvPicPr>
              <p:blipFill>
                <a:blip r:embed="rId1215"/>
                <a:stretch>
                  <a:fillRect/>
                </a:stretch>
              </p:blipFill>
              <p:spPr>
                <a:xfrm>
                  <a:off x="2610637" y="4026571"/>
                  <a:ext cx="187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175039" name="Freihand 175038">
                  <a:extLst>
                    <a:ext uri="{FF2B5EF4-FFF2-40B4-BE49-F238E27FC236}">
                      <a16:creationId xmlns:a16="http://schemas.microsoft.com/office/drawing/2014/main" id="{EDF92ECF-A33E-4EC6-99AD-77BFA84BCB23}"/>
                    </a:ext>
                  </a:extLst>
                </p14:cNvPr>
                <p14:cNvContentPartPr/>
                <p14:nvPr/>
              </p14:nvContentPartPr>
              <p14:xfrm>
                <a:off x="2506597" y="4171651"/>
                <a:ext cx="553680" cy="29160"/>
              </p14:xfrm>
            </p:contentPart>
          </mc:Choice>
          <mc:Fallback>
            <p:pic>
              <p:nvPicPr>
                <p:cNvPr id="175039" name="Freihand 175038">
                  <a:extLst>
                    <a:ext uri="{FF2B5EF4-FFF2-40B4-BE49-F238E27FC236}">
                      <a16:creationId xmlns:a16="http://schemas.microsoft.com/office/drawing/2014/main" id="{EDF92ECF-A33E-4EC6-99AD-77BFA84BCB23}"/>
                    </a:ext>
                  </a:extLst>
                </p:cNvPr>
                <p:cNvPicPr/>
                <p:nvPr/>
              </p:nvPicPr>
              <p:blipFill>
                <a:blip r:embed="rId1217"/>
                <a:stretch>
                  <a:fillRect/>
                </a:stretch>
              </p:blipFill>
              <p:spPr>
                <a:xfrm>
                  <a:off x="2502277" y="4167331"/>
                  <a:ext cx="562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175040" name="Freihand 175039">
                  <a:extLst>
                    <a:ext uri="{FF2B5EF4-FFF2-40B4-BE49-F238E27FC236}">
                      <a16:creationId xmlns:a16="http://schemas.microsoft.com/office/drawing/2014/main" id="{3AE8D5B5-A515-45B1-A6B2-9005BB07ED7F}"/>
                    </a:ext>
                  </a:extLst>
                </p14:cNvPr>
                <p14:cNvContentPartPr/>
                <p14:nvPr/>
              </p14:nvContentPartPr>
              <p14:xfrm>
                <a:off x="2400397" y="4326451"/>
                <a:ext cx="158400" cy="95400"/>
              </p14:xfrm>
            </p:contentPart>
          </mc:Choice>
          <mc:Fallback>
            <p:pic>
              <p:nvPicPr>
                <p:cNvPr id="175040" name="Freihand 175039">
                  <a:extLst>
                    <a:ext uri="{FF2B5EF4-FFF2-40B4-BE49-F238E27FC236}">
                      <a16:creationId xmlns:a16="http://schemas.microsoft.com/office/drawing/2014/main" id="{3AE8D5B5-A515-45B1-A6B2-9005BB07ED7F}"/>
                    </a:ext>
                  </a:extLst>
                </p:cNvPr>
                <p:cNvPicPr/>
                <p:nvPr/>
              </p:nvPicPr>
              <p:blipFill>
                <a:blip r:embed="rId1219"/>
                <a:stretch>
                  <a:fillRect/>
                </a:stretch>
              </p:blipFill>
              <p:spPr>
                <a:xfrm>
                  <a:off x="2396077" y="4322131"/>
                  <a:ext cx="167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175041" name="Freihand 175040">
                  <a:extLst>
                    <a:ext uri="{FF2B5EF4-FFF2-40B4-BE49-F238E27FC236}">
                      <a16:creationId xmlns:a16="http://schemas.microsoft.com/office/drawing/2014/main" id="{C1EDEBA3-9ECA-486E-ACD3-F623D25DC138}"/>
                    </a:ext>
                  </a:extLst>
                </p14:cNvPr>
                <p14:cNvContentPartPr/>
                <p14:nvPr/>
              </p14:nvContentPartPr>
              <p14:xfrm>
                <a:off x="2649877" y="4361371"/>
                <a:ext cx="87120" cy="12600"/>
              </p14:xfrm>
            </p:contentPart>
          </mc:Choice>
          <mc:Fallback>
            <p:pic>
              <p:nvPicPr>
                <p:cNvPr id="175041" name="Freihand 175040">
                  <a:extLst>
                    <a:ext uri="{FF2B5EF4-FFF2-40B4-BE49-F238E27FC236}">
                      <a16:creationId xmlns:a16="http://schemas.microsoft.com/office/drawing/2014/main" id="{C1EDEBA3-9ECA-486E-ACD3-F623D25DC138}"/>
                    </a:ext>
                  </a:extLst>
                </p:cNvPr>
                <p:cNvPicPr/>
                <p:nvPr/>
              </p:nvPicPr>
              <p:blipFill>
                <a:blip r:embed="rId1221"/>
                <a:stretch>
                  <a:fillRect/>
                </a:stretch>
              </p:blipFill>
              <p:spPr>
                <a:xfrm>
                  <a:off x="2645557" y="4357051"/>
                  <a:ext cx="95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175042" name="Freihand 175041">
                  <a:extLst>
                    <a:ext uri="{FF2B5EF4-FFF2-40B4-BE49-F238E27FC236}">
                      <a16:creationId xmlns:a16="http://schemas.microsoft.com/office/drawing/2014/main" id="{2E92B225-F3E2-45CA-BDCC-B96899553339}"/>
                    </a:ext>
                  </a:extLst>
                </p14:cNvPr>
                <p14:cNvContentPartPr/>
                <p14:nvPr/>
              </p14:nvContentPartPr>
              <p14:xfrm>
                <a:off x="2785237" y="4311691"/>
                <a:ext cx="101880" cy="79200"/>
              </p14:xfrm>
            </p:contentPart>
          </mc:Choice>
          <mc:Fallback>
            <p:pic>
              <p:nvPicPr>
                <p:cNvPr id="175042" name="Freihand 175041">
                  <a:extLst>
                    <a:ext uri="{FF2B5EF4-FFF2-40B4-BE49-F238E27FC236}">
                      <a16:creationId xmlns:a16="http://schemas.microsoft.com/office/drawing/2014/main" id="{2E92B225-F3E2-45CA-BDCC-B96899553339}"/>
                    </a:ext>
                  </a:extLst>
                </p:cNvPr>
                <p:cNvPicPr/>
                <p:nvPr/>
              </p:nvPicPr>
              <p:blipFill>
                <a:blip r:embed="rId1223"/>
                <a:stretch>
                  <a:fillRect/>
                </a:stretch>
              </p:blipFill>
              <p:spPr>
                <a:xfrm>
                  <a:off x="2780917" y="4307371"/>
                  <a:ext cx="110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175043" name="Freihand 175042">
                  <a:extLst>
                    <a:ext uri="{FF2B5EF4-FFF2-40B4-BE49-F238E27FC236}">
                      <a16:creationId xmlns:a16="http://schemas.microsoft.com/office/drawing/2014/main" id="{38D0AA46-B0E0-4E65-8654-3A690675EAE4}"/>
                    </a:ext>
                  </a:extLst>
                </p14:cNvPr>
                <p14:cNvContentPartPr/>
                <p14:nvPr/>
              </p14:nvContentPartPr>
              <p14:xfrm>
                <a:off x="2879557" y="4391251"/>
                <a:ext cx="34200" cy="70560"/>
              </p14:xfrm>
            </p:contentPart>
          </mc:Choice>
          <mc:Fallback>
            <p:pic>
              <p:nvPicPr>
                <p:cNvPr id="175043" name="Freihand 175042">
                  <a:extLst>
                    <a:ext uri="{FF2B5EF4-FFF2-40B4-BE49-F238E27FC236}">
                      <a16:creationId xmlns:a16="http://schemas.microsoft.com/office/drawing/2014/main" id="{38D0AA46-B0E0-4E65-8654-3A690675EAE4}"/>
                    </a:ext>
                  </a:extLst>
                </p:cNvPr>
                <p:cNvPicPr/>
                <p:nvPr/>
              </p:nvPicPr>
              <p:blipFill>
                <a:blip r:embed="rId1225"/>
                <a:stretch>
                  <a:fillRect/>
                </a:stretch>
              </p:blipFill>
              <p:spPr>
                <a:xfrm>
                  <a:off x="2875237" y="4386931"/>
                  <a:ext cx="42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175047" name="Freihand 175046">
                  <a:extLst>
                    <a:ext uri="{FF2B5EF4-FFF2-40B4-BE49-F238E27FC236}">
                      <a16:creationId xmlns:a16="http://schemas.microsoft.com/office/drawing/2014/main" id="{EBD05FCC-5093-4F5B-9581-E60ECFE73C1D}"/>
                    </a:ext>
                  </a:extLst>
                </p14:cNvPr>
                <p14:cNvContentPartPr/>
                <p14:nvPr/>
              </p14:nvContentPartPr>
              <p14:xfrm>
                <a:off x="3389317" y="4214131"/>
                <a:ext cx="192960" cy="71640"/>
              </p14:xfrm>
            </p:contentPart>
          </mc:Choice>
          <mc:Fallback>
            <p:pic>
              <p:nvPicPr>
                <p:cNvPr id="175047" name="Freihand 175046">
                  <a:extLst>
                    <a:ext uri="{FF2B5EF4-FFF2-40B4-BE49-F238E27FC236}">
                      <a16:creationId xmlns:a16="http://schemas.microsoft.com/office/drawing/2014/main" id="{EBD05FCC-5093-4F5B-9581-E60ECFE73C1D}"/>
                    </a:ext>
                  </a:extLst>
                </p:cNvPr>
                <p:cNvPicPr/>
                <p:nvPr/>
              </p:nvPicPr>
              <p:blipFill>
                <a:blip r:embed="rId1227"/>
                <a:stretch>
                  <a:fillRect/>
                </a:stretch>
              </p:blipFill>
              <p:spPr>
                <a:xfrm>
                  <a:off x="3384997" y="4209811"/>
                  <a:ext cx="201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175081" name="Freihand 175080">
                  <a:extLst>
                    <a:ext uri="{FF2B5EF4-FFF2-40B4-BE49-F238E27FC236}">
                      <a16:creationId xmlns:a16="http://schemas.microsoft.com/office/drawing/2014/main" id="{6AF87942-747B-4087-9E8C-C425A8D5C031}"/>
                    </a:ext>
                  </a:extLst>
                </p14:cNvPr>
                <p14:cNvContentPartPr/>
                <p14:nvPr/>
              </p14:nvContentPartPr>
              <p14:xfrm>
                <a:off x="2952277" y="4268851"/>
                <a:ext cx="95760" cy="114840"/>
              </p14:xfrm>
            </p:contentPart>
          </mc:Choice>
          <mc:Fallback>
            <p:pic>
              <p:nvPicPr>
                <p:cNvPr id="175081" name="Freihand 175080">
                  <a:extLst>
                    <a:ext uri="{FF2B5EF4-FFF2-40B4-BE49-F238E27FC236}">
                      <a16:creationId xmlns:a16="http://schemas.microsoft.com/office/drawing/2014/main" id="{6AF87942-747B-4087-9E8C-C425A8D5C031}"/>
                    </a:ext>
                  </a:extLst>
                </p:cNvPr>
                <p:cNvPicPr/>
                <p:nvPr/>
              </p:nvPicPr>
              <p:blipFill>
                <a:blip r:embed="rId1229"/>
                <a:stretch>
                  <a:fillRect/>
                </a:stretch>
              </p:blipFill>
              <p:spPr>
                <a:xfrm>
                  <a:off x="2947957" y="4264531"/>
                  <a:ext cx="104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175082" name="Freihand 175081">
                  <a:extLst>
                    <a:ext uri="{FF2B5EF4-FFF2-40B4-BE49-F238E27FC236}">
                      <a16:creationId xmlns:a16="http://schemas.microsoft.com/office/drawing/2014/main" id="{4DFE0D72-67D6-4E29-B32B-EFB271BF4A09}"/>
                    </a:ext>
                  </a:extLst>
                </p14:cNvPr>
                <p14:cNvContentPartPr/>
                <p14:nvPr/>
              </p14:nvContentPartPr>
              <p14:xfrm>
                <a:off x="2976037" y="4340491"/>
                <a:ext cx="80280" cy="10080"/>
              </p14:xfrm>
            </p:contentPart>
          </mc:Choice>
          <mc:Fallback>
            <p:pic>
              <p:nvPicPr>
                <p:cNvPr id="175082" name="Freihand 175081">
                  <a:extLst>
                    <a:ext uri="{FF2B5EF4-FFF2-40B4-BE49-F238E27FC236}">
                      <a16:creationId xmlns:a16="http://schemas.microsoft.com/office/drawing/2014/main" id="{4DFE0D72-67D6-4E29-B32B-EFB271BF4A09}"/>
                    </a:ext>
                  </a:extLst>
                </p:cNvPr>
                <p:cNvPicPr/>
                <p:nvPr/>
              </p:nvPicPr>
              <p:blipFill>
                <a:blip r:embed="rId1231"/>
                <a:stretch>
                  <a:fillRect/>
                </a:stretch>
              </p:blipFill>
              <p:spPr>
                <a:xfrm>
                  <a:off x="2971717" y="4336171"/>
                  <a:ext cx="88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175083" name="Freihand 175082">
                  <a:extLst>
                    <a:ext uri="{FF2B5EF4-FFF2-40B4-BE49-F238E27FC236}">
                      <a16:creationId xmlns:a16="http://schemas.microsoft.com/office/drawing/2014/main" id="{36F8028F-5489-43F0-9B77-07B3D748C19B}"/>
                    </a:ext>
                  </a:extLst>
                </p14:cNvPr>
                <p14:cNvContentPartPr/>
                <p14:nvPr/>
              </p14:nvContentPartPr>
              <p14:xfrm>
                <a:off x="3107797" y="4273891"/>
                <a:ext cx="66600" cy="126000"/>
              </p14:xfrm>
            </p:contentPart>
          </mc:Choice>
          <mc:Fallback>
            <p:pic>
              <p:nvPicPr>
                <p:cNvPr id="175083" name="Freihand 175082">
                  <a:extLst>
                    <a:ext uri="{FF2B5EF4-FFF2-40B4-BE49-F238E27FC236}">
                      <a16:creationId xmlns:a16="http://schemas.microsoft.com/office/drawing/2014/main" id="{36F8028F-5489-43F0-9B77-07B3D748C19B}"/>
                    </a:ext>
                  </a:extLst>
                </p:cNvPr>
                <p:cNvPicPr/>
                <p:nvPr/>
              </p:nvPicPr>
              <p:blipFill>
                <a:blip r:embed="rId1233"/>
                <a:stretch>
                  <a:fillRect/>
                </a:stretch>
              </p:blipFill>
              <p:spPr>
                <a:xfrm>
                  <a:off x="3103477" y="4269571"/>
                  <a:ext cx="75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175084" name="Freihand 175083">
                  <a:extLst>
                    <a:ext uri="{FF2B5EF4-FFF2-40B4-BE49-F238E27FC236}">
                      <a16:creationId xmlns:a16="http://schemas.microsoft.com/office/drawing/2014/main" id="{A924ABAD-27E1-4DD8-B7A3-24A1E244D50F}"/>
                    </a:ext>
                  </a:extLst>
                </p14:cNvPr>
                <p14:cNvContentPartPr/>
                <p14:nvPr/>
              </p14:nvContentPartPr>
              <p14:xfrm>
                <a:off x="3103837" y="4255171"/>
                <a:ext cx="113040" cy="6120"/>
              </p14:xfrm>
            </p:contentPart>
          </mc:Choice>
          <mc:Fallback>
            <p:pic>
              <p:nvPicPr>
                <p:cNvPr id="175084" name="Freihand 175083">
                  <a:extLst>
                    <a:ext uri="{FF2B5EF4-FFF2-40B4-BE49-F238E27FC236}">
                      <a16:creationId xmlns:a16="http://schemas.microsoft.com/office/drawing/2014/main" id="{A924ABAD-27E1-4DD8-B7A3-24A1E244D50F}"/>
                    </a:ext>
                  </a:extLst>
                </p:cNvPr>
                <p:cNvPicPr/>
                <p:nvPr/>
              </p:nvPicPr>
              <p:blipFill>
                <a:blip r:embed="rId1235"/>
                <a:stretch>
                  <a:fillRect/>
                </a:stretch>
              </p:blipFill>
              <p:spPr>
                <a:xfrm>
                  <a:off x="3099517" y="4250851"/>
                  <a:ext cx="121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175087" name="Freihand 175086">
                  <a:extLst>
                    <a:ext uri="{FF2B5EF4-FFF2-40B4-BE49-F238E27FC236}">
                      <a16:creationId xmlns:a16="http://schemas.microsoft.com/office/drawing/2014/main" id="{A335290C-D4B5-4641-8754-8C459559AA71}"/>
                    </a:ext>
                  </a:extLst>
                </p14:cNvPr>
                <p14:cNvContentPartPr/>
                <p14:nvPr/>
              </p14:nvContentPartPr>
              <p14:xfrm>
                <a:off x="1467277" y="4651891"/>
                <a:ext cx="12240" cy="109080"/>
              </p14:xfrm>
            </p:contentPart>
          </mc:Choice>
          <mc:Fallback>
            <p:pic>
              <p:nvPicPr>
                <p:cNvPr id="175087" name="Freihand 175086">
                  <a:extLst>
                    <a:ext uri="{FF2B5EF4-FFF2-40B4-BE49-F238E27FC236}">
                      <a16:creationId xmlns:a16="http://schemas.microsoft.com/office/drawing/2014/main" id="{A335290C-D4B5-4641-8754-8C459559AA71}"/>
                    </a:ext>
                  </a:extLst>
                </p:cNvPr>
                <p:cNvPicPr/>
                <p:nvPr/>
              </p:nvPicPr>
              <p:blipFill>
                <a:blip r:embed="rId1237"/>
                <a:stretch>
                  <a:fillRect/>
                </a:stretch>
              </p:blipFill>
              <p:spPr>
                <a:xfrm>
                  <a:off x="1462957" y="4647571"/>
                  <a:ext cx="20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175088" name="Freihand 175087">
                  <a:extLst>
                    <a:ext uri="{FF2B5EF4-FFF2-40B4-BE49-F238E27FC236}">
                      <a16:creationId xmlns:a16="http://schemas.microsoft.com/office/drawing/2014/main" id="{6CC0D809-A624-4B25-8E3A-AED358214FBD}"/>
                    </a:ext>
                  </a:extLst>
                </p14:cNvPr>
                <p14:cNvContentPartPr/>
                <p14:nvPr/>
              </p14:nvContentPartPr>
              <p14:xfrm>
                <a:off x="1360357" y="4624171"/>
                <a:ext cx="148680" cy="12960"/>
              </p14:xfrm>
            </p:contentPart>
          </mc:Choice>
          <mc:Fallback>
            <p:pic>
              <p:nvPicPr>
                <p:cNvPr id="175088" name="Freihand 175087">
                  <a:extLst>
                    <a:ext uri="{FF2B5EF4-FFF2-40B4-BE49-F238E27FC236}">
                      <a16:creationId xmlns:a16="http://schemas.microsoft.com/office/drawing/2014/main" id="{6CC0D809-A624-4B25-8E3A-AED358214FBD}"/>
                    </a:ext>
                  </a:extLst>
                </p:cNvPr>
                <p:cNvPicPr/>
                <p:nvPr/>
              </p:nvPicPr>
              <p:blipFill>
                <a:blip r:embed="rId1239"/>
                <a:stretch>
                  <a:fillRect/>
                </a:stretch>
              </p:blipFill>
              <p:spPr>
                <a:xfrm>
                  <a:off x="1356037" y="4619851"/>
                  <a:ext cx="157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175089" name="Freihand 175088">
                  <a:extLst>
                    <a:ext uri="{FF2B5EF4-FFF2-40B4-BE49-F238E27FC236}">
                      <a16:creationId xmlns:a16="http://schemas.microsoft.com/office/drawing/2014/main" id="{9BC5D5C0-A5EC-40CF-A7F8-C363E1B61D64}"/>
                    </a:ext>
                  </a:extLst>
                </p14:cNvPr>
                <p14:cNvContentPartPr/>
                <p14:nvPr/>
              </p14:nvContentPartPr>
              <p14:xfrm>
                <a:off x="1546477" y="4595011"/>
                <a:ext cx="97200" cy="153000"/>
              </p14:xfrm>
            </p:contentPart>
          </mc:Choice>
          <mc:Fallback>
            <p:pic>
              <p:nvPicPr>
                <p:cNvPr id="175089" name="Freihand 175088">
                  <a:extLst>
                    <a:ext uri="{FF2B5EF4-FFF2-40B4-BE49-F238E27FC236}">
                      <a16:creationId xmlns:a16="http://schemas.microsoft.com/office/drawing/2014/main" id="{9BC5D5C0-A5EC-40CF-A7F8-C363E1B61D64}"/>
                    </a:ext>
                  </a:extLst>
                </p:cNvPr>
                <p:cNvPicPr/>
                <p:nvPr/>
              </p:nvPicPr>
              <p:blipFill>
                <a:blip r:embed="rId1241"/>
                <a:stretch>
                  <a:fillRect/>
                </a:stretch>
              </p:blipFill>
              <p:spPr>
                <a:xfrm>
                  <a:off x="1542157" y="4590691"/>
                  <a:ext cx="105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175090" name="Freihand 175089">
                  <a:extLst>
                    <a:ext uri="{FF2B5EF4-FFF2-40B4-BE49-F238E27FC236}">
                      <a16:creationId xmlns:a16="http://schemas.microsoft.com/office/drawing/2014/main" id="{E425A0BB-EEC3-4C5A-BEE5-F02868CCC09D}"/>
                    </a:ext>
                  </a:extLst>
                </p14:cNvPr>
                <p14:cNvContentPartPr/>
                <p14:nvPr/>
              </p14:nvContentPartPr>
              <p14:xfrm>
                <a:off x="1657357" y="4638211"/>
                <a:ext cx="119520" cy="94680"/>
              </p14:xfrm>
            </p:contentPart>
          </mc:Choice>
          <mc:Fallback>
            <p:pic>
              <p:nvPicPr>
                <p:cNvPr id="175090" name="Freihand 175089">
                  <a:extLst>
                    <a:ext uri="{FF2B5EF4-FFF2-40B4-BE49-F238E27FC236}">
                      <a16:creationId xmlns:a16="http://schemas.microsoft.com/office/drawing/2014/main" id="{E425A0BB-EEC3-4C5A-BEE5-F02868CCC09D}"/>
                    </a:ext>
                  </a:extLst>
                </p:cNvPr>
                <p:cNvPicPr/>
                <p:nvPr/>
              </p:nvPicPr>
              <p:blipFill>
                <a:blip r:embed="rId1243"/>
                <a:stretch>
                  <a:fillRect/>
                </a:stretch>
              </p:blipFill>
              <p:spPr>
                <a:xfrm>
                  <a:off x="1653037" y="4633891"/>
                  <a:ext cx="128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175091" name="Freihand 175090">
                  <a:extLst>
                    <a:ext uri="{FF2B5EF4-FFF2-40B4-BE49-F238E27FC236}">
                      <a16:creationId xmlns:a16="http://schemas.microsoft.com/office/drawing/2014/main" id="{0C0B23DC-AA2A-49F6-B522-1DA6983E75C7}"/>
                    </a:ext>
                  </a:extLst>
                </p14:cNvPr>
                <p14:cNvContentPartPr/>
                <p14:nvPr/>
              </p14:nvContentPartPr>
              <p14:xfrm>
                <a:off x="1961197" y="4623091"/>
                <a:ext cx="158760" cy="82080"/>
              </p14:xfrm>
            </p:contentPart>
          </mc:Choice>
          <mc:Fallback>
            <p:pic>
              <p:nvPicPr>
                <p:cNvPr id="175091" name="Freihand 175090">
                  <a:extLst>
                    <a:ext uri="{FF2B5EF4-FFF2-40B4-BE49-F238E27FC236}">
                      <a16:creationId xmlns:a16="http://schemas.microsoft.com/office/drawing/2014/main" id="{0C0B23DC-AA2A-49F6-B522-1DA6983E75C7}"/>
                    </a:ext>
                  </a:extLst>
                </p:cNvPr>
                <p:cNvPicPr/>
                <p:nvPr/>
              </p:nvPicPr>
              <p:blipFill>
                <a:blip r:embed="rId1245"/>
                <a:stretch>
                  <a:fillRect/>
                </a:stretch>
              </p:blipFill>
              <p:spPr>
                <a:xfrm>
                  <a:off x="1956877" y="4618771"/>
                  <a:ext cx="167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175092" name="Freihand 175091">
                  <a:extLst>
                    <a:ext uri="{FF2B5EF4-FFF2-40B4-BE49-F238E27FC236}">
                      <a16:creationId xmlns:a16="http://schemas.microsoft.com/office/drawing/2014/main" id="{7C5A436C-39CE-4970-8E9A-9D64D9A49076}"/>
                    </a:ext>
                  </a:extLst>
                </p14:cNvPr>
                <p14:cNvContentPartPr/>
                <p14:nvPr/>
              </p14:nvContentPartPr>
              <p14:xfrm>
                <a:off x="2140117" y="4627411"/>
                <a:ext cx="90000" cy="72720"/>
              </p14:xfrm>
            </p:contentPart>
          </mc:Choice>
          <mc:Fallback>
            <p:pic>
              <p:nvPicPr>
                <p:cNvPr id="175092" name="Freihand 175091">
                  <a:extLst>
                    <a:ext uri="{FF2B5EF4-FFF2-40B4-BE49-F238E27FC236}">
                      <a16:creationId xmlns:a16="http://schemas.microsoft.com/office/drawing/2014/main" id="{7C5A436C-39CE-4970-8E9A-9D64D9A49076}"/>
                    </a:ext>
                  </a:extLst>
                </p:cNvPr>
                <p:cNvPicPr/>
                <p:nvPr/>
              </p:nvPicPr>
              <p:blipFill>
                <a:blip r:embed="rId1247"/>
                <a:stretch>
                  <a:fillRect/>
                </a:stretch>
              </p:blipFill>
              <p:spPr>
                <a:xfrm>
                  <a:off x="2135797" y="4623091"/>
                  <a:ext cx="98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175093" name="Freihand 175092">
                  <a:extLst>
                    <a:ext uri="{FF2B5EF4-FFF2-40B4-BE49-F238E27FC236}">
                      <a16:creationId xmlns:a16="http://schemas.microsoft.com/office/drawing/2014/main" id="{82B1BF94-1B5C-46C1-9F9A-FD1BA9BB3111}"/>
                    </a:ext>
                  </a:extLst>
                </p14:cNvPr>
                <p14:cNvContentPartPr/>
                <p14:nvPr/>
              </p14:nvContentPartPr>
              <p14:xfrm>
                <a:off x="2248477" y="4610491"/>
                <a:ext cx="72360" cy="90720"/>
              </p14:xfrm>
            </p:contentPart>
          </mc:Choice>
          <mc:Fallback>
            <p:pic>
              <p:nvPicPr>
                <p:cNvPr id="175093" name="Freihand 175092">
                  <a:extLst>
                    <a:ext uri="{FF2B5EF4-FFF2-40B4-BE49-F238E27FC236}">
                      <a16:creationId xmlns:a16="http://schemas.microsoft.com/office/drawing/2014/main" id="{82B1BF94-1B5C-46C1-9F9A-FD1BA9BB3111}"/>
                    </a:ext>
                  </a:extLst>
                </p:cNvPr>
                <p:cNvPicPr/>
                <p:nvPr/>
              </p:nvPicPr>
              <p:blipFill>
                <a:blip r:embed="rId1249"/>
                <a:stretch>
                  <a:fillRect/>
                </a:stretch>
              </p:blipFill>
              <p:spPr>
                <a:xfrm>
                  <a:off x="2244157" y="4606171"/>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175094" name="Freihand 175093">
                  <a:extLst>
                    <a:ext uri="{FF2B5EF4-FFF2-40B4-BE49-F238E27FC236}">
                      <a16:creationId xmlns:a16="http://schemas.microsoft.com/office/drawing/2014/main" id="{0F38DA8A-6E2F-4603-A682-66489CD84953}"/>
                    </a:ext>
                  </a:extLst>
                </p14:cNvPr>
                <p14:cNvContentPartPr/>
                <p14:nvPr/>
              </p14:nvContentPartPr>
              <p14:xfrm>
                <a:off x="2373037" y="4614091"/>
                <a:ext cx="222120" cy="87120"/>
              </p14:xfrm>
            </p:contentPart>
          </mc:Choice>
          <mc:Fallback>
            <p:pic>
              <p:nvPicPr>
                <p:cNvPr id="175094" name="Freihand 175093">
                  <a:extLst>
                    <a:ext uri="{FF2B5EF4-FFF2-40B4-BE49-F238E27FC236}">
                      <a16:creationId xmlns:a16="http://schemas.microsoft.com/office/drawing/2014/main" id="{0F38DA8A-6E2F-4603-A682-66489CD84953}"/>
                    </a:ext>
                  </a:extLst>
                </p:cNvPr>
                <p:cNvPicPr/>
                <p:nvPr/>
              </p:nvPicPr>
              <p:blipFill>
                <a:blip r:embed="rId1251"/>
                <a:stretch>
                  <a:fillRect/>
                </a:stretch>
              </p:blipFill>
              <p:spPr>
                <a:xfrm>
                  <a:off x="2368717" y="4609771"/>
                  <a:ext cx="230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175096" name="Freihand 175095">
                  <a:extLst>
                    <a:ext uri="{FF2B5EF4-FFF2-40B4-BE49-F238E27FC236}">
                      <a16:creationId xmlns:a16="http://schemas.microsoft.com/office/drawing/2014/main" id="{DEB355D9-0103-45D4-A8BE-9F592E1EF6EB}"/>
                    </a:ext>
                  </a:extLst>
                </p14:cNvPr>
                <p14:cNvContentPartPr/>
                <p14:nvPr/>
              </p14:nvContentPartPr>
              <p14:xfrm>
                <a:off x="2789557" y="4549291"/>
                <a:ext cx="168120" cy="132120"/>
              </p14:xfrm>
            </p:contentPart>
          </mc:Choice>
          <mc:Fallback>
            <p:pic>
              <p:nvPicPr>
                <p:cNvPr id="175096" name="Freihand 175095">
                  <a:extLst>
                    <a:ext uri="{FF2B5EF4-FFF2-40B4-BE49-F238E27FC236}">
                      <a16:creationId xmlns:a16="http://schemas.microsoft.com/office/drawing/2014/main" id="{DEB355D9-0103-45D4-A8BE-9F592E1EF6EB}"/>
                    </a:ext>
                  </a:extLst>
                </p:cNvPr>
                <p:cNvPicPr/>
                <p:nvPr/>
              </p:nvPicPr>
              <p:blipFill>
                <a:blip r:embed="rId1253"/>
                <a:stretch>
                  <a:fillRect/>
                </a:stretch>
              </p:blipFill>
              <p:spPr>
                <a:xfrm>
                  <a:off x="2785237" y="4544971"/>
                  <a:ext cx="176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175097" name="Freihand 175096">
                  <a:extLst>
                    <a:ext uri="{FF2B5EF4-FFF2-40B4-BE49-F238E27FC236}">
                      <a16:creationId xmlns:a16="http://schemas.microsoft.com/office/drawing/2014/main" id="{62E1328B-4EDE-4DA1-A7AA-7ECBC035F692}"/>
                    </a:ext>
                  </a:extLst>
                </p14:cNvPr>
                <p14:cNvContentPartPr/>
                <p14:nvPr/>
              </p14:nvContentPartPr>
              <p14:xfrm>
                <a:off x="3017077" y="4627411"/>
                <a:ext cx="14760" cy="4680"/>
              </p14:xfrm>
            </p:contentPart>
          </mc:Choice>
          <mc:Fallback>
            <p:pic>
              <p:nvPicPr>
                <p:cNvPr id="175097" name="Freihand 175096">
                  <a:extLst>
                    <a:ext uri="{FF2B5EF4-FFF2-40B4-BE49-F238E27FC236}">
                      <a16:creationId xmlns:a16="http://schemas.microsoft.com/office/drawing/2014/main" id="{62E1328B-4EDE-4DA1-A7AA-7ECBC035F692}"/>
                    </a:ext>
                  </a:extLst>
                </p:cNvPr>
                <p:cNvPicPr/>
                <p:nvPr/>
              </p:nvPicPr>
              <p:blipFill>
                <a:blip r:embed="rId1255"/>
                <a:stretch>
                  <a:fillRect/>
                </a:stretch>
              </p:blipFill>
              <p:spPr>
                <a:xfrm>
                  <a:off x="3012757" y="4623091"/>
                  <a:ext cx="23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175098" name="Freihand 175097">
                  <a:extLst>
                    <a:ext uri="{FF2B5EF4-FFF2-40B4-BE49-F238E27FC236}">
                      <a16:creationId xmlns:a16="http://schemas.microsoft.com/office/drawing/2014/main" id="{2EFA2C92-45F5-427C-89B3-B98B251C6783}"/>
                    </a:ext>
                  </a:extLst>
                </p14:cNvPr>
                <p14:cNvContentPartPr/>
                <p14:nvPr/>
              </p14:nvContentPartPr>
              <p14:xfrm>
                <a:off x="3013837" y="4519411"/>
                <a:ext cx="206280" cy="143640"/>
              </p14:xfrm>
            </p:contentPart>
          </mc:Choice>
          <mc:Fallback>
            <p:pic>
              <p:nvPicPr>
                <p:cNvPr id="175098" name="Freihand 175097">
                  <a:extLst>
                    <a:ext uri="{FF2B5EF4-FFF2-40B4-BE49-F238E27FC236}">
                      <a16:creationId xmlns:a16="http://schemas.microsoft.com/office/drawing/2014/main" id="{2EFA2C92-45F5-427C-89B3-B98B251C6783}"/>
                    </a:ext>
                  </a:extLst>
                </p:cNvPr>
                <p:cNvPicPr/>
                <p:nvPr/>
              </p:nvPicPr>
              <p:blipFill>
                <a:blip r:embed="rId1257"/>
                <a:stretch>
                  <a:fillRect/>
                </a:stretch>
              </p:blipFill>
              <p:spPr>
                <a:xfrm>
                  <a:off x="3009517" y="4515091"/>
                  <a:ext cx="214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175099" name="Freihand 175098">
                  <a:extLst>
                    <a:ext uri="{FF2B5EF4-FFF2-40B4-BE49-F238E27FC236}">
                      <a16:creationId xmlns:a16="http://schemas.microsoft.com/office/drawing/2014/main" id="{6EF9C26C-6E6D-4A45-8A14-CFA7834CEA04}"/>
                    </a:ext>
                  </a:extLst>
                </p14:cNvPr>
                <p14:cNvContentPartPr/>
                <p14:nvPr/>
              </p14:nvContentPartPr>
              <p14:xfrm>
                <a:off x="3425317" y="4501771"/>
                <a:ext cx="272880" cy="115560"/>
              </p14:xfrm>
            </p:contentPart>
          </mc:Choice>
          <mc:Fallback>
            <p:pic>
              <p:nvPicPr>
                <p:cNvPr id="175099" name="Freihand 175098">
                  <a:extLst>
                    <a:ext uri="{FF2B5EF4-FFF2-40B4-BE49-F238E27FC236}">
                      <a16:creationId xmlns:a16="http://schemas.microsoft.com/office/drawing/2014/main" id="{6EF9C26C-6E6D-4A45-8A14-CFA7834CEA04}"/>
                    </a:ext>
                  </a:extLst>
                </p:cNvPr>
                <p:cNvPicPr/>
                <p:nvPr/>
              </p:nvPicPr>
              <p:blipFill>
                <a:blip r:embed="rId1259"/>
                <a:stretch>
                  <a:fillRect/>
                </a:stretch>
              </p:blipFill>
              <p:spPr>
                <a:xfrm>
                  <a:off x="3420997" y="4497451"/>
                  <a:ext cx="281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175101" name="Freihand 175100">
                  <a:extLst>
                    <a:ext uri="{FF2B5EF4-FFF2-40B4-BE49-F238E27FC236}">
                      <a16:creationId xmlns:a16="http://schemas.microsoft.com/office/drawing/2014/main" id="{DE3BD065-9C1D-4A7D-AE83-EA18C2AAB01C}"/>
                    </a:ext>
                  </a:extLst>
                </p14:cNvPr>
                <p14:cNvContentPartPr/>
                <p14:nvPr/>
              </p14:nvContentPartPr>
              <p14:xfrm>
                <a:off x="3811957" y="4514371"/>
                <a:ext cx="239760" cy="54720"/>
              </p14:xfrm>
            </p:contentPart>
          </mc:Choice>
          <mc:Fallback>
            <p:pic>
              <p:nvPicPr>
                <p:cNvPr id="175101" name="Freihand 175100">
                  <a:extLst>
                    <a:ext uri="{FF2B5EF4-FFF2-40B4-BE49-F238E27FC236}">
                      <a16:creationId xmlns:a16="http://schemas.microsoft.com/office/drawing/2014/main" id="{DE3BD065-9C1D-4A7D-AE83-EA18C2AAB01C}"/>
                    </a:ext>
                  </a:extLst>
                </p:cNvPr>
                <p:cNvPicPr/>
                <p:nvPr/>
              </p:nvPicPr>
              <p:blipFill>
                <a:blip r:embed="rId1261"/>
                <a:stretch>
                  <a:fillRect/>
                </a:stretch>
              </p:blipFill>
              <p:spPr>
                <a:xfrm>
                  <a:off x="3807637" y="4510051"/>
                  <a:ext cx="248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175102" name="Freihand 175101">
                  <a:extLst>
                    <a:ext uri="{FF2B5EF4-FFF2-40B4-BE49-F238E27FC236}">
                      <a16:creationId xmlns:a16="http://schemas.microsoft.com/office/drawing/2014/main" id="{B337E844-FD48-437E-AD3B-D185FA0194E3}"/>
                    </a:ext>
                  </a:extLst>
                </p14:cNvPr>
                <p14:cNvContentPartPr/>
                <p14:nvPr/>
              </p14:nvContentPartPr>
              <p14:xfrm>
                <a:off x="4041997" y="4453531"/>
                <a:ext cx="27000" cy="18000"/>
              </p14:xfrm>
            </p:contentPart>
          </mc:Choice>
          <mc:Fallback>
            <p:pic>
              <p:nvPicPr>
                <p:cNvPr id="175102" name="Freihand 175101">
                  <a:extLst>
                    <a:ext uri="{FF2B5EF4-FFF2-40B4-BE49-F238E27FC236}">
                      <a16:creationId xmlns:a16="http://schemas.microsoft.com/office/drawing/2014/main" id="{B337E844-FD48-437E-AD3B-D185FA0194E3}"/>
                    </a:ext>
                  </a:extLst>
                </p:cNvPr>
                <p:cNvPicPr/>
                <p:nvPr/>
              </p:nvPicPr>
              <p:blipFill>
                <a:blip r:embed="rId1263"/>
                <a:stretch>
                  <a:fillRect/>
                </a:stretch>
              </p:blipFill>
              <p:spPr>
                <a:xfrm>
                  <a:off x="4037677" y="4449211"/>
                  <a:ext cx="3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175103" name="Freihand 175102">
                  <a:extLst>
                    <a:ext uri="{FF2B5EF4-FFF2-40B4-BE49-F238E27FC236}">
                      <a16:creationId xmlns:a16="http://schemas.microsoft.com/office/drawing/2014/main" id="{374165A6-2EAF-4B52-BE69-18EF670D1D51}"/>
                    </a:ext>
                  </a:extLst>
                </p14:cNvPr>
                <p14:cNvContentPartPr/>
                <p14:nvPr/>
              </p14:nvContentPartPr>
              <p14:xfrm>
                <a:off x="4066837" y="4514731"/>
                <a:ext cx="96480" cy="201600"/>
              </p14:xfrm>
            </p:contentPart>
          </mc:Choice>
          <mc:Fallback>
            <p:pic>
              <p:nvPicPr>
                <p:cNvPr id="175103" name="Freihand 175102">
                  <a:extLst>
                    <a:ext uri="{FF2B5EF4-FFF2-40B4-BE49-F238E27FC236}">
                      <a16:creationId xmlns:a16="http://schemas.microsoft.com/office/drawing/2014/main" id="{374165A6-2EAF-4B52-BE69-18EF670D1D51}"/>
                    </a:ext>
                  </a:extLst>
                </p:cNvPr>
                <p:cNvPicPr/>
                <p:nvPr/>
              </p:nvPicPr>
              <p:blipFill>
                <a:blip r:embed="rId1265"/>
                <a:stretch>
                  <a:fillRect/>
                </a:stretch>
              </p:blipFill>
              <p:spPr>
                <a:xfrm>
                  <a:off x="4062517" y="4510411"/>
                  <a:ext cx="105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175104" name="Freihand 175103">
                  <a:extLst>
                    <a:ext uri="{FF2B5EF4-FFF2-40B4-BE49-F238E27FC236}">
                      <a16:creationId xmlns:a16="http://schemas.microsoft.com/office/drawing/2014/main" id="{25D5C2F3-2537-4682-828C-85ACB26CECCB}"/>
                    </a:ext>
                  </a:extLst>
                </p14:cNvPr>
                <p14:cNvContentPartPr/>
                <p14:nvPr/>
              </p14:nvContentPartPr>
              <p14:xfrm>
                <a:off x="4193557" y="4435171"/>
                <a:ext cx="183960" cy="135000"/>
              </p14:xfrm>
            </p:contentPart>
          </mc:Choice>
          <mc:Fallback>
            <p:pic>
              <p:nvPicPr>
                <p:cNvPr id="175104" name="Freihand 175103">
                  <a:extLst>
                    <a:ext uri="{FF2B5EF4-FFF2-40B4-BE49-F238E27FC236}">
                      <a16:creationId xmlns:a16="http://schemas.microsoft.com/office/drawing/2014/main" id="{25D5C2F3-2537-4682-828C-85ACB26CECCB}"/>
                    </a:ext>
                  </a:extLst>
                </p:cNvPr>
                <p:cNvPicPr/>
                <p:nvPr/>
              </p:nvPicPr>
              <p:blipFill>
                <a:blip r:embed="rId1267"/>
                <a:stretch>
                  <a:fillRect/>
                </a:stretch>
              </p:blipFill>
              <p:spPr>
                <a:xfrm>
                  <a:off x="4189237" y="4430851"/>
                  <a:ext cx="192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175105" name="Freihand 175104">
                  <a:extLst>
                    <a:ext uri="{FF2B5EF4-FFF2-40B4-BE49-F238E27FC236}">
                      <a16:creationId xmlns:a16="http://schemas.microsoft.com/office/drawing/2014/main" id="{89194580-3F2B-412D-8BF6-23CFCE0A34F8}"/>
                    </a:ext>
                  </a:extLst>
                </p14:cNvPr>
                <p14:cNvContentPartPr/>
                <p14:nvPr/>
              </p14:nvContentPartPr>
              <p14:xfrm>
                <a:off x="4375357" y="4485211"/>
                <a:ext cx="75960" cy="86760"/>
              </p14:xfrm>
            </p:contentPart>
          </mc:Choice>
          <mc:Fallback>
            <p:pic>
              <p:nvPicPr>
                <p:cNvPr id="175105" name="Freihand 175104">
                  <a:extLst>
                    <a:ext uri="{FF2B5EF4-FFF2-40B4-BE49-F238E27FC236}">
                      <a16:creationId xmlns:a16="http://schemas.microsoft.com/office/drawing/2014/main" id="{89194580-3F2B-412D-8BF6-23CFCE0A34F8}"/>
                    </a:ext>
                  </a:extLst>
                </p:cNvPr>
                <p:cNvPicPr/>
                <p:nvPr/>
              </p:nvPicPr>
              <p:blipFill>
                <a:blip r:embed="rId1269"/>
                <a:stretch>
                  <a:fillRect/>
                </a:stretch>
              </p:blipFill>
              <p:spPr>
                <a:xfrm>
                  <a:off x="4371037" y="4480891"/>
                  <a:ext cx="84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175106" name="Freihand 175105">
                  <a:extLst>
                    <a:ext uri="{FF2B5EF4-FFF2-40B4-BE49-F238E27FC236}">
                      <a16:creationId xmlns:a16="http://schemas.microsoft.com/office/drawing/2014/main" id="{A12406EB-19C5-4E33-A625-1800BA9706A9}"/>
                    </a:ext>
                  </a:extLst>
                </p14:cNvPr>
                <p14:cNvContentPartPr/>
                <p14:nvPr/>
              </p14:nvContentPartPr>
              <p14:xfrm>
                <a:off x="4622677" y="4506451"/>
                <a:ext cx="271440" cy="56880"/>
              </p14:xfrm>
            </p:contentPart>
          </mc:Choice>
          <mc:Fallback>
            <p:pic>
              <p:nvPicPr>
                <p:cNvPr id="175106" name="Freihand 175105">
                  <a:extLst>
                    <a:ext uri="{FF2B5EF4-FFF2-40B4-BE49-F238E27FC236}">
                      <a16:creationId xmlns:a16="http://schemas.microsoft.com/office/drawing/2014/main" id="{A12406EB-19C5-4E33-A625-1800BA9706A9}"/>
                    </a:ext>
                  </a:extLst>
                </p:cNvPr>
                <p:cNvPicPr/>
                <p:nvPr/>
              </p:nvPicPr>
              <p:blipFill>
                <a:blip r:embed="rId1271"/>
                <a:stretch>
                  <a:fillRect/>
                </a:stretch>
              </p:blipFill>
              <p:spPr>
                <a:xfrm>
                  <a:off x="4618357" y="4502131"/>
                  <a:ext cx="280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175107" name="Freihand 175106">
                  <a:extLst>
                    <a:ext uri="{FF2B5EF4-FFF2-40B4-BE49-F238E27FC236}">
                      <a16:creationId xmlns:a16="http://schemas.microsoft.com/office/drawing/2014/main" id="{8F7FD7A9-1AA8-49DE-B10D-022543FE588E}"/>
                    </a:ext>
                  </a:extLst>
                </p14:cNvPr>
                <p14:cNvContentPartPr/>
                <p14:nvPr/>
              </p14:nvContentPartPr>
              <p14:xfrm>
                <a:off x="5063317" y="4495651"/>
                <a:ext cx="117720" cy="129960"/>
              </p14:xfrm>
            </p:contentPart>
          </mc:Choice>
          <mc:Fallback>
            <p:pic>
              <p:nvPicPr>
                <p:cNvPr id="175107" name="Freihand 175106">
                  <a:extLst>
                    <a:ext uri="{FF2B5EF4-FFF2-40B4-BE49-F238E27FC236}">
                      <a16:creationId xmlns:a16="http://schemas.microsoft.com/office/drawing/2014/main" id="{8F7FD7A9-1AA8-49DE-B10D-022543FE588E}"/>
                    </a:ext>
                  </a:extLst>
                </p:cNvPr>
                <p:cNvPicPr/>
                <p:nvPr/>
              </p:nvPicPr>
              <p:blipFill>
                <a:blip r:embed="rId1273"/>
                <a:stretch>
                  <a:fillRect/>
                </a:stretch>
              </p:blipFill>
              <p:spPr>
                <a:xfrm>
                  <a:off x="5058997" y="4491331"/>
                  <a:ext cx="126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175109" name="Freihand 175108">
                  <a:extLst>
                    <a:ext uri="{FF2B5EF4-FFF2-40B4-BE49-F238E27FC236}">
                      <a16:creationId xmlns:a16="http://schemas.microsoft.com/office/drawing/2014/main" id="{873BC93B-27DD-4816-B35D-EDFC05381113}"/>
                    </a:ext>
                  </a:extLst>
                </p14:cNvPr>
                <p14:cNvContentPartPr/>
                <p14:nvPr/>
              </p14:nvContentPartPr>
              <p14:xfrm>
                <a:off x="5393437" y="4490971"/>
                <a:ext cx="14040" cy="61200"/>
              </p14:xfrm>
            </p:contentPart>
          </mc:Choice>
          <mc:Fallback>
            <p:pic>
              <p:nvPicPr>
                <p:cNvPr id="175109" name="Freihand 175108">
                  <a:extLst>
                    <a:ext uri="{FF2B5EF4-FFF2-40B4-BE49-F238E27FC236}">
                      <a16:creationId xmlns:a16="http://schemas.microsoft.com/office/drawing/2014/main" id="{873BC93B-27DD-4816-B35D-EDFC05381113}"/>
                    </a:ext>
                  </a:extLst>
                </p:cNvPr>
                <p:cNvPicPr/>
                <p:nvPr/>
              </p:nvPicPr>
              <p:blipFill>
                <a:blip r:embed="rId1275"/>
                <a:stretch>
                  <a:fillRect/>
                </a:stretch>
              </p:blipFill>
              <p:spPr>
                <a:xfrm>
                  <a:off x="5389117" y="4486651"/>
                  <a:ext cx="22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175110" name="Freihand 175109">
                  <a:extLst>
                    <a:ext uri="{FF2B5EF4-FFF2-40B4-BE49-F238E27FC236}">
                      <a16:creationId xmlns:a16="http://schemas.microsoft.com/office/drawing/2014/main" id="{21A19ECC-EA0D-495E-976A-D5C20F26F86B}"/>
                    </a:ext>
                  </a:extLst>
                </p14:cNvPr>
                <p14:cNvContentPartPr/>
                <p14:nvPr/>
              </p14:nvContentPartPr>
              <p14:xfrm>
                <a:off x="5386237" y="4444891"/>
                <a:ext cx="69120" cy="21600"/>
              </p14:xfrm>
            </p:contentPart>
          </mc:Choice>
          <mc:Fallback>
            <p:pic>
              <p:nvPicPr>
                <p:cNvPr id="175110" name="Freihand 175109">
                  <a:extLst>
                    <a:ext uri="{FF2B5EF4-FFF2-40B4-BE49-F238E27FC236}">
                      <a16:creationId xmlns:a16="http://schemas.microsoft.com/office/drawing/2014/main" id="{21A19ECC-EA0D-495E-976A-D5C20F26F86B}"/>
                    </a:ext>
                  </a:extLst>
                </p:cNvPr>
                <p:cNvPicPr/>
                <p:nvPr/>
              </p:nvPicPr>
              <p:blipFill>
                <a:blip r:embed="rId1277"/>
                <a:stretch>
                  <a:fillRect/>
                </a:stretch>
              </p:blipFill>
              <p:spPr>
                <a:xfrm>
                  <a:off x="5381917" y="4440571"/>
                  <a:ext cx="77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175111" name="Freihand 175110">
                  <a:extLst>
                    <a:ext uri="{FF2B5EF4-FFF2-40B4-BE49-F238E27FC236}">
                      <a16:creationId xmlns:a16="http://schemas.microsoft.com/office/drawing/2014/main" id="{7CA3EC30-A0E0-4461-88B9-EF4D4B687846}"/>
                    </a:ext>
                  </a:extLst>
                </p14:cNvPr>
                <p14:cNvContentPartPr/>
                <p14:nvPr/>
              </p14:nvContentPartPr>
              <p14:xfrm>
                <a:off x="5449237" y="4475851"/>
                <a:ext cx="69480" cy="82440"/>
              </p14:xfrm>
            </p:contentPart>
          </mc:Choice>
          <mc:Fallback>
            <p:pic>
              <p:nvPicPr>
                <p:cNvPr id="175111" name="Freihand 175110">
                  <a:extLst>
                    <a:ext uri="{FF2B5EF4-FFF2-40B4-BE49-F238E27FC236}">
                      <a16:creationId xmlns:a16="http://schemas.microsoft.com/office/drawing/2014/main" id="{7CA3EC30-A0E0-4461-88B9-EF4D4B687846}"/>
                    </a:ext>
                  </a:extLst>
                </p:cNvPr>
                <p:cNvPicPr/>
                <p:nvPr/>
              </p:nvPicPr>
              <p:blipFill>
                <a:blip r:embed="rId1279"/>
                <a:stretch>
                  <a:fillRect/>
                </a:stretch>
              </p:blipFill>
              <p:spPr>
                <a:xfrm>
                  <a:off x="5444917" y="4471531"/>
                  <a:ext cx="78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175112" name="Freihand 175111">
                  <a:extLst>
                    <a:ext uri="{FF2B5EF4-FFF2-40B4-BE49-F238E27FC236}">
                      <a16:creationId xmlns:a16="http://schemas.microsoft.com/office/drawing/2014/main" id="{43900AF3-FB26-4D56-A51C-1FD31F3BDDE8}"/>
                    </a:ext>
                  </a:extLst>
                </p14:cNvPr>
                <p14:cNvContentPartPr/>
                <p14:nvPr/>
              </p14:nvContentPartPr>
              <p14:xfrm>
                <a:off x="5679277" y="4427611"/>
                <a:ext cx="57960" cy="142560"/>
              </p14:xfrm>
            </p:contentPart>
          </mc:Choice>
          <mc:Fallback>
            <p:pic>
              <p:nvPicPr>
                <p:cNvPr id="175112" name="Freihand 175111">
                  <a:extLst>
                    <a:ext uri="{FF2B5EF4-FFF2-40B4-BE49-F238E27FC236}">
                      <a16:creationId xmlns:a16="http://schemas.microsoft.com/office/drawing/2014/main" id="{43900AF3-FB26-4D56-A51C-1FD31F3BDDE8}"/>
                    </a:ext>
                  </a:extLst>
                </p:cNvPr>
                <p:cNvPicPr/>
                <p:nvPr/>
              </p:nvPicPr>
              <p:blipFill>
                <a:blip r:embed="rId1281"/>
                <a:stretch>
                  <a:fillRect/>
                </a:stretch>
              </p:blipFill>
              <p:spPr>
                <a:xfrm>
                  <a:off x="5674957" y="4423291"/>
                  <a:ext cx="66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175113" name="Freihand 175112">
                  <a:extLst>
                    <a:ext uri="{FF2B5EF4-FFF2-40B4-BE49-F238E27FC236}">
                      <a16:creationId xmlns:a16="http://schemas.microsoft.com/office/drawing/2014/main" id="{1B7E188C-61CB-4614-90AD-4394997FB5EC}"/>
                    </a:ext>
                  </a:extLst>
                </p14:cNvPr>
                <p14:cNvContentPartPr/>
                <p14:nvPr/>
              </p14:nvContentPartPr>
              <p14:xfrm>
                <a:off x="5746957" y="4471531"/>
                <a:ext cx="146160" cy="92880"/>
              </p14:xfrm>
            </p:contentPart>
          </mc:Choice>
          <mc:Fallback>
            <p:pic>
              <p:nvPicPr>
                <p:cNvPr id="175113" name="Freihand 175112">
                  <a:extLst>
                    <a:ext uri="{FF2B5EF4-FFF2-40B4-BE49-F238E27FC236}">
                      <a16:creationId xmlns:a16="http://schemas.microsoft.com/office/drawing/2014/main" id="{1B7E188C-61CB-4614-90AD-4394997FB5EC}"/>
                    </a:ext>
                  </a:extLst>
                </p:cNvPr>
                <p:cNvPicPr/>
                <p:nvPr/>
              </p:nvPicPr>
              <p:blipFill>
                <a:blip r:embed="rId1283"/>
                <a:stretch>
                  <a:fillRect/>
                </a:stretch>
              </p:blipFill>
              <p:spPr>
                <a:xfrm>
                  <a:off x="5742637" y="4467211"/>
                  <a:ext cx="154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175114" name="Freihand 175113">
                  <a:extLst>
                    <a:ext uri="{FF2B5EF4-FFF2-40B4-BE49-F238E27FC236}">
                      <a16:creationId xmlns:a16="http://schemas.microsoft.com/office/drawing/2014/main" id="{243B2884-A30F-4135-975D-3B29A8B62091}"/>
                    </a:ext>
                  </a:extLst>
                </p14:cNvPr>
                <p14:cNvContentPartPr/>
                <p14:nvPr/>
              </p14:nvContentPartPr>
              <p14:xfrm>
                <a:off x="5913637" y="4478011"/>
                <a:ext cx="66960" cy="70560"/>
              </p14:xfrm>
            </p:contentPart>
          </mc:Choice>
          <mc:Fallback>
            <p:pic>
              <p:nvPicPr>
                <p:cNvPr id="175114" name="Freihand 175113">
                  <a:extLst>
                    <a:ext uri="{FF2B5EF4-FFF2-40B4-BE49-F238E27FC236}">
                      <a16:creationId xmlns:a16="http://schemas.microsoft.com/office/drawing/2014/main" id="{243B2884-A30F-4135-975D-3B29A8B62091}"/>
                    </a:ext>
                  </a:extLst>
                </p:cNvPr>
                <p:cNvPicPr/>
                <p:nvPr/>
              </p:nvPicPr>
              <p:blipFill>
                <a:blip r:embed="rId1285"/>
                <a:stretch>
                  <a:fillRect/>
                </a:stretch>
              </p:blipFill>
              <p:spPr>
                <a:xfrm>
                  <a:off x="5909317" y="4473691"/>
                  <a:ext cx="75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175115" name="Freihand 175114">
                  <a:extLst>
                    <a:ext uri="{FF2B5EF4-FFF2-40B4-BE49-F238E27FC236}">
                      <a16:creationId xmlns:a16="http://schemas.microsoft.com/office/drawing/2014/main" id="{0B69B942-7011-47A7-88E3-FC9F348A6E78}"/>
                    </a:ext>
                  </a:extLst>
                </p14:cNvPr>
                <p14:cNvContentPartPr/>
                <p14:nvPr/>
              </p14:nvContentPartPr>
              <p14:xfrm>
                <a:off x="6026677" y="4451371"/>
                <a:ext cx="77760" cy="90360"/>
              </p14:xfrm>
            </p:contentPart>
          </mc:Choice>
          <mc:Fallback>
            <p:pic>
              <p:nvPicPr>
                <p:cNvPr id="175115" name="Freihand 175114">
                  <a:extLst>
                    <a:ext uri="{FF2B5EF4-FFF2-40B4-BE49-F238E27FC236}">
                      <a16:creationId xmlns:a16="http://schemas.microsoft.com/office/drawing/2014/main" id="{0B69B942-7011-47A7-88E3-FC9F348A6E78}"/>
                    </a:ext>
                  </a:extLst>
                </p:cNvPr>
                <p:cNvPicPr/>
                <p:nvPr/>
              </p:nvPicPr>
              <p:blipFill>
                <a:blip r:embed="rId1287"/>
                <a:stretch>
                  <a:fillRect/>
                </a:stretch>
              </p:blipFill>
              <p:spPr>
                <a:xfrm>
                  <a:off x="6022357" y="4447051"/>
                  <a:ext cx="86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175116" name="Freihand 175115">
                  <a:extLst>
                    <a:ext uri="{FF2B5EF4-FFF2-40B4-BE49-F238E27FC236}">
                      <a16:creationId xmlns:a16="http://schemas.microsoft.com/office/drawing/2014/main" id="{84F32084-EAB5-480F-AAB8-074DD4C69B92}"/>
                    </a:ext>
                  </a:extLst>
                </p14:cNvPr>
                <p14:cNvContentPartPr/>
                <p14:nvPr/>
              </p14:nvContentPartPr>
              <p14:xfrm>
                <a:off x="6239797" y="4472251"/>
                <a:ext cx="190440" cy="42120"/>
              </p14:xfrm>
            </p:contentPart>
          </mc:Choice>
          <mc:Fallback>
            <p:pic>
              <p:nvPicPr>
                <p:cNvPr id="175116" name="Freihand 175115">
                  <a:extLst>
                    <a:ext uri="{FF2B5EF4-FFF2-40B4-BE49-F238E27FC236}">
                      <a16:creationId xmlns:a16="http://schemas.microsoft.com/office/drawing/2014/main" id="{84F32084-EAB5-480F-AAB8-074DD4C69B92}"/>
                    </a:ext>
                  </a:extLst>
                </p:cNvPr>
                <p:cNvPicPr/>
                <p:nvPr/>
              </p:nvPicPr>
              <p:blipFill>
                <a:blip r:embed="rId1289"/>
                <a:stretch>
                  <a:fillRect/>
                </a:stretch>
              </p:blipFill>
              <p:spPr>
                <a:xfrm>
                  <a:off x="6235477" y="4467931"/>
                  <a:ext cx="199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175117" name="Freihand 175116">
                  <a:extLst>
                    <a:ext uri="{FF2B5EF4-FFF2-40B4-BE49-F238E27FC236}">
                      <a16:creationId xmlns:a16="http://schemas.microsoft.com/office/drawing/2014/main" id="{74D69C9E-4256-4517-908A-A01969BE4CE3}"/>
                    </a:ext>
                  </a:extLst>
                </p14:cNvPr>
                <p14:cNvContentPartPr/>
                <p14:nvPr/>
              </p14:nvContentPartPr>
              <p14:xfrm>
                <a:off x="6411517" y="4392691"/>
                <a:ext cx="360" cy="360"/>
              </p14:xfrm>
            </p:contentPart>
          </mc:Choice>
          <mc:Fallback>
            <p:pic>
              <p:nvPicPr>
                <p:cNvPr id="175117" name="Freihand 175116">
                  <a:extLst>
                    <a:ext uri="{FF2B5EF4-FFF2-40B4-BE49-F238E27FC236}">
                      <a16:creationId xmlns:a16="http://schemas.microsoft.com/office/drawing/2014/main" id="{74D69C9E-4256-4517-908A-A01969BE4CE3}"/>
                    </a:ext>
                  </a:extLst>
                </p:cNvPr>
                <p:cNvPicPr/>
                <p:nvPr/>
              </p:nvPicPr>
              <p:blipFill>
                <a:blip r:embed="rId55"/>
                <a:stretch>
                  <a:fillRect/>
                </a:stretch>
              </p:blipFill>
              <p:spPr>
                <a:xfrm>
                  <a:off x="6407197" y="4388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175118" name="Freihand 175117">
                  <a:extLst>
                    <a:ext uri="{FF2B5EF4-FFF2-40B4-BE49-F238E27FC236}">
                      <a16:creationId xmlns:a16="http://schemas.microsoft.com/office/drawing/2014/main" id="{54ABEEF3-5073-48BB-8C98-546940783831}"/>
                    </a:ext>
                  </a:extLst>
                </p14:cNvPr>
                <p14:cNvContentPartPr/>
                <p14:nvPr/>
              </p14:nvContentPartPr>
              <p14:xfrm>
                <a:off x="6554077" y="4382251"/>
                <a:ext cx="253800" cy="109080"/>
              </p14:xfrm>
            </p:contentPart>
          </mc:Choice>
          <mc:Fallback>
            <p:pic>
              <p:nvPicPr>
                <p:cNvPr id="175118" name="Freihand 175117">
                  <a:extLst>
                    <a:ext uri="{FF2B5EF4-FFF2-40B4-BE49-F238E27FC236}">
                      <a16:creationId xmlns:a16="http://schemas.microsoft.com/office/drawing/2014/main" id="{54ABEEF3-5073-48BB-8C98-546940783831}"/>
                    </a:ext>
                  </a:extLst>
                </p:cNvPr>
                <p:cNvPicPr/>
                <p:nvPr/>
              </p:nvPicPr>
              <p:blipFill>
                <a:blip r:embed="rId1292"/>
                <a:stretch>
                  <a:fillRect/>
                </a:stretch>
              </p:blipFill>
              <p:spPr>
                <a:xfrm>
                  <a:off x="6549757" y="4377931"/>
                  <a:ext cx="262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175119" name="Freihand 175118">
                  <a:extLst>
                    <a:ext uri="{FF2B5EF4-FFF2-40B4-BE49-F238E27FC236}">
                      <a16:creationId xmlns:a16="http://schemas.microsoft.com/office/drawing/2014/main" id="{63109ED5-6333-485C-8480-6C5F7AA58F6D}"/>
                    </a:ext>
                  </a:extLst>
                </p14:cNvPr>
                <p14:cNvContentPartPr/>
                <p14:nvPr/>
              </p14:nvContentPartPr>
              <p14:xfrm>
                <a:off x="7002277" y="4410331"/>
                <a:ext cx="33480" cy="104760"/>
              </p14:xfrm>
            </p:contentPart>
          </mc:Choice>
          <mc:Fallback>
            <p:pic>
              <p:nvPicPr>
                <p:cNvPr id="175119" name="Freihand 175118">
                  <a:extLst>
                    <a:ext uri="{FF2B5EF4-FFF2-40B4-BE49-F238E27FC236}">
                      <a16:creationId xmlns:a16="http://schemas.microsoft.com/office/drawing/2014/main" id="{63109ED5-6333-485C-8480-6C5F7AA58F6D}"/>
                    </a:ext>
                  </a:extLst>
                </p:cNvPr>
                <p:cNvPicPr/>
                <p:nvPr/>
              </p:nvPicPr>
              <p:blipFill>
                <a:blip r:embed="rId1294"/>
                <a:stretch>
                  <a:fillRect/>
                </a:stretch>
              </p:blipFill>
              <p:spPr>
                <a:xfrm>
                  <a:off x="6997957" y="4406011"/>
                  <a:ext cx="42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175120" name="Freihand 175119">
                  <a:extLst>
                    <a:ext uri="{FF2B5EF4-FFF2-40B4-BE49-F238E27FC236}">
                      <a16:creationId xmlns:a16="http://schemas.microsoft.com/office/drawing/2014/main" id="{70D6E1AA-CBBF-4FE0-9025-2065F73D330E}"/>
                    </a:ext>
                  </a:extLst>
                </p14:cNvPr>
                <p14:cNvContentPartPr/>
                <p14:nvPr/>
              </p14:nvContentPartPr>
              <p14:xfrm>
                <a:off x="6931717" y="4478011"/>
                <a:ext cx="185040" cy="35640"/>
              </p14:xfrm>
            </p:contentPart>
          </mc:Choice>
          <mc:Fallback>
            <p:pic>
              <p:nvPicPr>
                <p:cNvPr id="175120" name="Freihand 175119">
                  <a:extLst>
                    <a:ext uri="{FF2B5EF4-FFF2-40B4-BE49-F238E27FC236}">
                      <a16:creationId xmlns:a16="http://schemas.microsoft.com/office/drawing/2014/main" id="{70D6E1AA-CBBF-4FE0-9025-2065F73D330E}"/>
                    </a:ext>
                  </a:extLst>
                </p:cNvPr>
                <p:cNvPicPr/>
                <p:nvPr/>
              </p:nvPicPr>
              <p:blipFill>
                <a:blip r:embed="rId1296"/>
                <a:stretch>
                  <a:fillRect/>
                </a:stretch>
              </p:blipFill>
              <p:spPr>
                <a:xfrm>
                  <a:off x="6927397" y="4473691"/>
                  <a:ext cx="193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175121" name="Freihand 175120">
                  <a:extLst>
                    <a:ext uri="{FF2B5EF4-FFF2-40B4-BE49-F238E27FC236}">
                      <a16:creationId xmlns:a16="http://schemas.microsoft.com/office/drawing/2014/main" id="{DC0D19DD-E8C5-4ABA-B3ED-388924BFAAC7}"/>
                    </a:ext>
                  </a:extLst>
                </p14:cNvPr>
                <p14:cNvContentPartPr/>
                <p14:nvPr/>
              </p14:nvContentPartPr>
              <p14:xfrm>
                <a:off x="6926317" y="4379731"/>
                <a:ext cx="188280" cy="3600"/>
              </p14:xfrm>
            </p:contentPart>
          </mc:Choice>
          <mc:Fallback>
            <p:pic>
              <p:nvPicPr>
                <p:cNvPr id="175121" name="Freihand 175120">
                  <a:extLst>
                    <a:ext uri="{FF2B5EF4-FFF2-40B4-BE49-F238E27FC236}">
                      <a16:creationId xmlns:a16="http://schemas.microsoft.com/office/drawing/2014/main" id="{DC0D19DD-E8C5-4ABA-B3ED-388924BFAAC7}"/>
                    </a:ext>
                  </a:extLst>
                </p:cNvPr>
                <p:cNvPicPr/>
                <p:nvPr/>
              </p:nvPicPr>
              <p:blipFill>
                <a:blip r:embed="rId1298"/>
                <a:stretch>
                  <a:fillRect/>
                </a:stretch>
              </p:blipFill>
              <p:spPr>
                <a:xfrm>
                  <a:off x="6921997" y="4375411"/>
                  <a:ext cx="196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175122" name="Freihand 175121">
                  <a:extLst>
                    <a:ext uri="{FF2B5EF4-FFF2-40B4-BE49-F238E27FC236}">
                      <a16:creationId xmlns:a16="http://schemas.microsoft.com/office/drawing/2014/main" id="{FE3C97DC-E009-4C08-8EFD-7321F77FDC0F}"/>
                    </a:ext>
                  </a:extLst>
                </p14:cNvPr>
                <p14:cNvContentPartPr/>
                <p14:nvPr/>
              </p14:nvContentPartPr>
              <p14:xfrm>
                <a:off x="7099837" y="4319251"/>
                <a:ext cx="151200" cy="182520"/>
              </p14:xfrm>
            </p:contentPart>
          </mc:Choice>
          <mc:Fallback>
            <p:pic>
              <p:nvPicPr>
                <p:cNvPr id="175122" name="Freihand 175121">
                  <a:extLst>
                    <a:ext uri="{FF2B5EF4-FFF2-40B4-BE49-F238E27FC236}">
                      <a16:creationId xmlns:a16="http://schemas.microsoft.com/office/drawing/2014/main" id="{FE3C97DC-E009-4C08-8EFD-7321F77FDC0F}"/>
                    </a:ext>
                  </a:extLst>
                </p:cNvPr>
                <p:cNvPicPr/>
                <p:nvPr/>
              </p:nvPicPr>
              <p:blipFill>
                <a:blip r:embed="rId1300"/>
                <a:stretch>
                  <a:fillRect/>
                </a:stretch>
              </p:blipFill>
              <p:spPr>
                <a:xfrm>
                  <a:off x="7095517" y="4314931"/>
                  <a:ext cx="159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175123" name="Freihand 175122">
                  <a:extLst>
                    <a:ext uri="{FF2B5EF4-FFF2-40B4-BE49-F238E27FC236}">
                      <a16:creationId xmlns:a16="http://schemas.microsoft.com/office/drawing/2014/main" id="{B2EA9E6D-57A5-40BE-8126-3DE23D087FE2}"/>
                    </a:ext>
                  </a:extLst>
                </p14:cNvPr>
                <p14:cNvContentPartPr/>
                <p14:nvPr/>
              </p14:nvContentPartPr>
              <p14:xfrm>
                <a:off x="7315477" y="4321771"/>
                <a:ext cx="120960" cy="148680"/>
              </p14:xfrm>
            </p:contentPart>
          </mc:Choice>
          <mc:Fallback>
            <p:pic>
              <p:nvPicPr>
                <p:cNvPr id="175123" name="Freihand 175122">
                  <a:extLst>
                    <a:ext uri="{FF2B5EF4-FFF2-40B4-BE49-F238E27FC236}">
                      <a16:creationId xmlns:a16="http://schemas.microsoft.com/office/drawing/2014/main" id="{B2EA9E6D-57A5-40BE-8126-3DE23D087FE2}"/>
                    </a:ext>
                  </a:extLst>
                </p:cNvPr>
                <p:cNvPicPr/>
                <p:nvPr/>
              </p:nvPicPr>
              <p:blipFill>
                <a:blip r:embed="rId1302"/>
                <a:stretch>
                  <a:fillRect/>
                </a:stretch>
              </p:blipFill>
              <p:spPr>
                <a:xfrm>
                  <a:off x="7311157" y="4317451"/>
                  <a:ext cx="129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175124" name="Freihand 175123">
                  <a:extLst>
                    <a:ext uri="{FF2B5EF4-FFF2-40B4-BE49-F238E27FC236}">
                      <a16:creationId xmlns:a16="http://schemas.microsoft.com/office/drawing/2014/main" id="{21B361A9-4D93-4E03-A3AD-70E026A117F8}"/>
                    </a:ext>
                  </a:extLst>
                </p14:cNvPr>
                <p14:cNvContentPartPr/>
                <p14:nvPr/>
              </p14:nvContentPartPr>
              <p14:xfrm>
                <a:off x="7466677" y="4322851"/>
                <a:ext cx="101880" cy="126360"/>
              </p14:xfrm>
            </p:contentPart>
          </mc:Choice>
          <mc:Fallback>
            <p:pic>
              <p:nvPicPr>
                <p:cNvPr id="175124" name="Freihand 175123">
                  <a:extLst>
                    <a:ext uri="{FF2B5EF4-FFF2-40B4-BE49-F238E27FC236}">
                      <a16:creationId xmlns:a16="http://schemas.microsoft.com/office/drawing/2014/main" id="{21B361A9-4D93-4E03-A3AD-70E026A117F8}"/>
                    </a:ext>
                  </a:extLst>
                </p:cNvPr>
                <p:cNvPicPr/>
                <p:nvPr/>
              </p:nvPicPr>
              <p:blipFill>
                <a:blip r:embed="rId1304"/>
                <a:stretch>
                  <a:fillRect/>
                </a:stretch>
              </p:blipFill>
              <p:spPr>
                <a:xfrm>
                  <a:off x="7462357" y="4318531"/>
                  <a:ext cx="11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175125" name="Freihand 175124">
                  <a:extLst>
                    <a:ext uri="{FF2B5EF4-FFF2-40B4-BE49-F238E27FC236}">
                      <a16:creationId xmlns:a16="http://schemas.microsoft.com/office/drawing/2014/main" id="{92D3BF2F-28D7-4E35-8B92-6F210BC0B207}"/>
                    </a:ext>
                  </a:extLst>
                </p14:cNvPr>
                <p14:cNvContentPartPr/>
                <p14:nvPr/>
              </p14:nvContentPartPr>
              <p14:xfrm>
                <a:off x="7654597" y="4403131"/>
                <a:ext cx="130680" cy="15840"/>
              </p14:xfrm>
            </p:contentPart>
          </mc:Choice>
          <mc:Fallback>
            <p:pic>
              <p:nvPicPr>
                <p:cNvPr id="175125" name="Freihand 175124">
                  <a:extLst>
                    <a:ext uri="{FF2B5EF4-FFF2-40B4-BE49-F238E27FC236}">
                      <a16:creationId xmlns:a16="http://schemas.microsoft.com/office/drawing/2014/main" id="{92D3BF2F-28D7-4E35-8B92-6F210BC0B207}"/>
                    </a:ext>
                  </a:extLst>
                </p:cNvPr>
                <p:cNvPicPr/>
                <p:nvPr/>
              </p:nvPicPr>
              <p:blipFill>
                <a:blip r:embed="rId1306"/>
                <a:stretch>
                  <a:fillRect/>
                </a:stretch>
              </p:blipFill>
              <p:spPr>
                <a:xfrm>
                  <a:off x="7650277" y="4398811"/>
                  <a:ext cx="139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175126" name="Freihand 175125">
                  <a:extLst>
                    <a:ext uri="{FF2B5EF4-FFF2-40B4-BE49-F238E27FC236}">
                      <a16:creationId xmlns:a16="http://schemas.microsoft.com/office/drawing/2014/main" id="{B7D621C4-55C2-4B2C-B5DE-14412237F04C}"/>
                    </a:ext>
                  </a:extLst>
                </p14:cNvPr>
                <p14:cNvContentPartPr/>
                <p14:nvPr/>
              </p14:nvContentPartPr>
              <p14:xfrm>
                <a:off x="7826677" y="4350211"/>
                <a:ext cx="175680" cy="81360"/>
              </p14:xfrm>
            </p:contentPart>
          </mc:Choice>
          <mc:Fallback>
            <p:pic>
              <p:nvPicPr>
                <p:cNvPr id="175126" name="Freihand 175125">
                  <a:extLst>
                    <a:ext uri="{FF2B5EF4-FFF2-40B4-BE49-F238E27FC236}">
                      <a16:creationId xmlns:a16="http://schemas.microsoft.com/office/drawing/2014/main" id="{B7D621C4-55C2-4B2C-B5DE-14412237F04C}"/>
                    </a:ext>
                  </a:extLst>
                </p:cNvPr>
                <p:cNvPicPr/>
                <p:nvPr/>
              </p:nvPicPr>
              <p:blipFill>
                <a:blip r:embed="rId1308"/>
                <a:stretch>
                  <a:fillRect/>
                </a:stretch>
              </p:blipFill>
              <p:spPr>
                <a:xfrm>
                  <a:off x="7822357" y="4345891"/>
                  <a:ext cx="184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175127" name="Freihand 175126">
                  <a:extLst>
                    <a:ext uri="{FF2B5EF4-FFF2-40B4-BE49-F238E27FC236}">
                      <a16:creationId xmlns:a16="http://schemas.microsoft.com/office/drawing/2014/main" id="{D435FB3A-7840-40A4-B4C7-A678B593A4A4}"/>
                    </a:ext>
                  </a:extLst>
                </p14:cNvPr>
                <p14:cNvContentPartPr/>
                <p14:nvPr/>
              </p14:nvContentPartPr>
              <p14:xfrm>
                <a:off x="8030437" y="4377211"/>
                <a:ext cx="81720" cy="47880"/>
              </p14:xfrm>
            </p:contentPart>
          </mc:Choice>
          <mc:Fallback>
            <p:pic>
              <p:nvPicPr>
                <p:cNvPr id="175127" name="Freihand 175126">
                  <a:extLst>
                    <a:ext uri="{FF2B5EF4-FFF2-40B4-BE49-F238E27FC236}">
                      <a16:creationId xmlns:a16="http://schemas.microsoft.com/office/drawing/2014/main" id="{D435FB3A-7840-40A4-B4C7-A678B593A4A4}"/>
                    </a:ext>
                  </a:extLst>
                </p:cNvPr>
                <p:cNvPicPr/>
                <p:nvPr/>
              </p:nvPicPr>
              <p:blipFill>
                <a:blip r:embed="rId1310"/>
                <a:stretch>
                  <a:fillRect/>
                </a:stretch>
              </p:blipFill>
              <p:spPr>
                <a:xfrm>
                  <a:off x="8026117" y="4372891"/>
                  <a:ext cx="90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175128" name="Freihand 175127">
                  <a:extLst>
                    <a:ext uri="{FF2B5EF4-FFF2-40B4-BE49-F238E27FC236}">
                      <a16:creationId xmlns:a16="http://schemas.microsoft.com/office/drawing/2014/main" id="{598336B8-6C7D-44A0-AA7B-30DF8C67E7C1}"/>
                    </a:ext>
                  </a:extLst>
                </p14:cNvPr>
                <p14:cNvContentPartPr/>
                <p14:nvPr/>
              </p14:nvContentPartPr>
              <p14:xfrm>
                <a:off x="8133397" y="4309891"/>
                <a:ext cx="343080" cy="130680"/>
              </p14:xfrm>
            </p:contentPart>
          </mc:Choice>
          <mc:Fallback>
            <p:pic>
              <p:nvPicPr>
                <p:cNvPr id="175128" name="Freihand 175127">
                  <a:extLst>
                    <a:ext uri="{FF2B5EF4-FFF2-40B4-BE49-F238E27FC236}">
                      <a16:creationId xmlns:a16="http://schemas.microsoft.com/office/drawing/2014/main" id="{598336B8-6C7D-44A0-AA7B-30DF8C67E7C1}"/>
                    </a:ext>
                  </a:extLst>
                </p:cNvPr>
                <p:cNvPicPr/>
                <p:nvPr/>
              </p:nvPicPr>
              <p:blipFill>
                <a:blip r:embed="rId1312"/>
                <a:stretch>
                  <a:fillRect/>
                </a:stretch>
              </p:blipFill>
              <p:spPr>
                <a:xfrm>
                  <a:off x="8129077" y="4305571"/>
                  <a:ext cx="351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175129" name="Freihand 175128">
                  <a:extLst>
                    <a:ext uri="{FF2B5EF4-FFF2-40B4-BE49-F238E27FC236}">
                      <a16:creationId xmlns:a16="http://schemas.microsoft.com/office/drawing/2014/main" id="{1DCF3FC4-F1EE-4994-8A7C-52BDB7A6CAA4}"/>
                    </a:ext>
                  </a:extLst>
                </p14:cNvPr>
                <p14:cNvContentPartPr/>
                <p14:nvPr/>
              </p14:nvContentPartPr>
              <p14:xfrm>
                <a:off x="355597" y="5012251"/>
                <a:ext cx="123840" cy="79920"/>
              </p14:xfrm>
            </p:contentPart>
          </mc:Choice>
          <mc:Fallback>
            <p:pic>
              <p:nvPicPr>
                <p:cNvPr id="175129" name="Freihand 175128">
                  <a:extLst>
                    <a:ext uri="{FF2B5EF4-FFF2-40B4-BE49-F238E27FC236}">
                      <a16:creationId xmlns:a16="http://schemas.microsoft.com/office/drawing/2014/main" id="{1DCF3FC4-F1EE-4994-8A7C-52BDB7A6CAA4}"/>
                    </a:ext>
                  </a:extLst>
                </p:cNvPr>
                <p:cNvPicPr/>
                <p:nvPr/>
              </p:nvPicPr>
              <p:blipFill>
                <a:blip r:embed="rId1314"/>
                <a:stretch>
                  <a:fillRect/>
                </a:stretch>
              </p:blipFill>
              <p:spPr>
                <a:xfrm>
                  <a:off x="351277" y="5007931"/>
                  <a:ext cx="132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175130" name="Freihand 175129">
                  <a:extLst>
                    <a:ext uri="{FF2B5EF4-FFF2-40B4-BE49-F238E27FC236}">
                      <a16:creationId xmlns:a16="http://schemas.microsoft.com/office/drawing/2014/main" id="{EBDC192A-BA0E-4990-90AC-268C7FDBB3B3}"/>
                    </a:ext>
                  </a:extLst>
                </p14:cNvPr>
                <p14:cNvContentPartPr/>
                <p14:nvPr/>
              </p14:nvContentPartPr>
              <p14:xfrm>
                <a:off x="479797" y="5016931"/>
                <a:ext cx="321120" cy="59400"/>
              </p14:xfrm>
            </p:contentPart>
          </mc:Choice>
          <mc:Fallback>
            <p:pic>
              <p:nvPicPr>
                <p:cNvPr id="175130" name="Freihand 175129">
                  <a:extLst>
                    <a:ext uri="{FF2B5EF4-FFF2-40B4-BE49-F238E27FC236}">
                      <a16:creationId xmlns:a16="http://schemas.microsoft.com/office/drawing/2014/main" id="{EBDC192A-BA0E-4990-90AC-268C7FDBB3B3}"/>
                    </a:ext>
                  </a:extLst>
                </p:cNvPr>
                <p:cNvPicPr/>
                <p:nvPr/>
              </p:nvPicPr>
              <p:blipFill>
                <a:blip r:embed="rId1316"/>
                <a:stretch>
                  <a:fillRect/>
                </a:stretch>
              </p:blipFill>
              <p:spPr>
                <a:xfrm>
                  <a:off x="475477" y="5012611"/>
                  <a:ext cx="329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175131" name="Freihand 175130">
                  <a:extLst>
                    <a:ext uri="{FF2B5EF4-FFF2-40B4-BE49-F238E27FC236}">
                      <a16:creationId xmlns:a16="http://schemas.microsoft.com/office/drawing/2014/main" id="{7859A6DB-14FD-4095-8FFD-44EAF46B386E}"/>
                    </a:ext>
                  </a:extLst>
                </p14:cNvPr>
                <p14:cNvContentPartPr/>
                <p14:nvPr/>
              </p14:nvContentPartPr>
              <p14:xfrm>
                <a:off x="833317" y="4976611"/>
                <a:ext cx="105480" cy="181440"/>
              </p14:xfrm>
            </p:contentPart>
          </mc:Choice>
          <mc:Fallback>
            <p:pic>
              <p:nvPicPr>
                <p:cNvPr id="175131" name="Freihand 175130">
                  <a:extLst>
                    <a:ext uri="{FF2B5EF4-FFF2-40B4-BE49-F238E27FC236}">
                      <a16:creationId xmlns:a16="http://schemas.microsoft.com/office/drawing/2014/main" id="{7859A6DB-14FD-4095-8FFD-44EAF46B386E}"/>
                    </a:ext>
                  </a:extLst>
                </p:cNvPr>
                <p:cNvPicPr/>
                <p:nvPr/>
              </p:nvPicPr>
              <p:blipFill>
                <a:blip r:embed="rId1318"/>
                <a:stretch>
                  <a:fillRect/>
                </a:stretch>
              </p:blipFill>
              <p:spPr>
                <a:xfrm>
                  <a:off x="828997" y="4972291"/>
                  <a:ext cx="114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175132" name="Freihand 175131">
                  <a:extLst>
                    <a:ext uri="{FF2B5EF4-FFF2-40B4-BE49-F238E27FC236}">
                      <a16:creationId xmlns:a16="http://schemas.microsoft.com/office/drawing/2014/main" id="{F8ECA661-E714-4EA9-B6C4-50D8DF38781A}"/>
                    </a:ext>
                  </a:extLst>
                </p14:cNvPr>
                <p14:cNvContentPartPr/>
                <p14:nvPr/>
              </p14:nvContentPartPr>
              <p14:xfrm>
                <a:off x="988477" y="4933771"/>
                <a:ext cx="245880" cy="74160"/>
              </p14:xfrm>
            </p:contentPart>
          </mc:Choice>
          <mc:Fallback>
            <p:pic>
              <p:nvPicPr>
                <p:cNvPr id="175132" name="Freihand 175131">
                  <a:extLst>
                    <a:ext uri="{FF2B5EF4-FFF2-40B4-BE49-F238E27FC236}">
                      <a16:creationId xmlns:a16="http://schemas.microsoft.com/office/drawing/2014/main" id="{F8ECA661-E714-4EA9-B6C4-50D8DF38781A}"/>
                    </a:ext>
                  </a:extLst>
                </p:cNvPr>
                <p:cNvPicPr/>
                <p:nvPr/>
              </p:nvPicPr>
              <p:blipFill>
                <a:blip r:embed="rId1320"/>
                <a:stretch>
                  <a:fillRect/>
                </a:stretch>
              </p:blipFill>
              <p:spPr>
                <a:xfrm>
                  <a:off x="984157" y="4929451"/>
                  <a:ext cx="254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175133" name="Freihand 175132">
                  <a:extLst>
                    <a:ext uri="{FF2B5EF4-FFF2-40B4-BE49-F238E27FC236}">
                      <a16:creationId xmlns:a16="http://schemas.microsoft.com/office/drawing/2014/main" id="{D945C49C-7155-4BB5-B861-2257E0C0298A}"/>
                    </a:ext>
                  </a:extLst>
                </p14:cNvPr>
                <p14:cNvContentPartPr/>
                <p14:nvPr/>
              </p14:nvContentPartPr>
              <p14:xfrm>
                <a:off x="1230757" y="4883011"/>
                <a:ext cx="148320" cy="94680"/>
              </p14:xfrm>
            </p:contentPart>
          </mc:Choice>
          <mc:Fallback>
            <p:pic>
              <p:nvPicPr>
                <p:cNvPr id="175133" name="Freihand 175132">
                  <a:extLst>
                    <a:ext uri="{FF2B5EF4-FFF2-40B4-BE49-F238E27FC236}">
                      <a16:creationId xmlns:a16="http://schemas.microsoft.com/office/drawing/2014/main" id="{D945C49C-7155-4BB5-B861-2257E0C0298A}"/>
                    </a:ext>
                  </a:extLst>
                </p:cNvPr>
                <p:cNvPicPr/>
                <p:nvPr/>
              </p:nvPicPr>
              <p:blipFill>
                <a:blip r:embed="rId1322"/>
                <a:stretch>
                  <a:fillRect/>
                </a:stretch>
              </p:blipFill>
              <p:spPr>
                <a:xfrm>
                  <a:off x="1226437" y="4878691"/>
                  <a:ext cx="156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175134" name="Freihand 175133">
                  <a:extLst>
                    <a:ext uri="{FF2B5EF4-FFF2-40B4-BE49-F238E27FC236}">
                      <a16:creationId xmlns:a16="http://schemas.microsoft.com/office/drawing/2014/main" id="{4D96C758-57BE-470B-A42F-3ED068915962}"/>
                    </a:ext>
                  </a:extLst>
                </p14:cNvPr>
                <p14:cNvContentPartPr/>
                <p14:nvPr/>
              </p14:nvContentPartPr>
              <p14:xfrm>
                <a:off x="1559077" y="4849531"/>
                <a:ext cx="154440" cy="160920"/>
              </p14:xfrm>
            </p:contentPart>
          </mc:Choice>
          <mc:Fallback>
            <p:pic>
              <p:nvPicPr>
                <p:cNvPr id="175134" name="Freihand 175133">
                  <a:extLst>
                    <a:ext uri="{FF2B5EF4-FFF2-40B4-BE49-F238E27FC236}">
                      <a16:creationId xmlns:a16="http://schemas.microsoft.com/office/drawing/2014/main" id="{4D96C758-57BE-470B-A42F-3ED068915962}"/>
                    </a:ext>
                  </a:extLst>
                </p:cNvPr>
                <p:cNvPicPr/>
                <p:nvPr/>
              </p:nvPicPr>
              <p:blipFill>
                <a:blip r:embed="rId1324"/>
                <a:stretch>
                  <a:fillRect/>
                </a:stretch>
              </p:blipFill>
              <p:spPr>
                <a:xfrm>
                  <a:off x="1554757" y="4845211"/>
                  <a:ext cx="163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175135" name="Freihand 175134">
                  <a:extLst>
                    <a:ext uri="{FF2B5EF4-FFF2-40B4-BE49-F238E27FC236}">
                      <a16:creationId xmlns:a16="http://schemas.microsoft.com/office/drawing/2014/main" id="{BD224065-FBC5-4C61-BCAF-CFC3C32E4C8C}"/>
                    </a:ext>
                  </a:extLst>
                </p14:cNvPr>
                <p14:cNvContentPartPr/>
                <p14:nvPr/>
              </p14:nvContentPartPr>
              <p14:xfrm>
                <a:off x="1728997" y="4908211"/>
                <a:ext cx="87840" cy="59400"/>
              </p14:xfrm>
            </p:contentPart>
          </mc:Choice>
          <mc:Fallback>
            <p:pic>
              <p:nvPicPr>
                <p:cNvPr id="175135" name="Freihand 175134">
                  <a:extLst>
                    <a:ext uri="{FF2B5EF4-FFF2-40B4-BE49-F238E27FC236}">
                      <a16:creationId xmlns:a16="http://schemas.microsoft.com/office/drawing/2014/main" id="{BD224065-FBC5-4C61-BCAF-CFC3C32E4C8C}"/>
                    </a:ext>
                  </a:extLst>
                </p:cNvPr>
                <p:cNvPicPr/>
                <p:nvPr/>
              </p:nvPicPr>
              <p:blipFill>
                <a:blip r:embed="rId1326"/>
                <a:stretch>
                  <a:fillRect/>
                </a:stretch>
              </p:blipFill>
              <p:spPr>
                <a:xfrm>
                  <a:off x="1724677" y="4903891"/>
                  <a:ext cx="96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175136" name="Freihand 175135">
                  <a:extLst>
                    <a:ext uri="{FF2B5EF4-FFF2-40B4-BE49-F238E27FC236}">
                      <a16:creationId xmlns:a16="http://schemas.microsoft.com/office/drawing/2014/main" id="{711E774F-17E6-4B65-9686-376E7B79CAD8}"/>
                    </a:ext>
                  </a:extLst>
                </p14:cNvPr>
                <p14:cNvContentPartPr/>
                <p14:nvPr/>
              </p14:nvContentPartPr>
              <p14:xfrm>
                <a:off x="2032477" y="4857091"/>
                <a:ext cx="261720" cy="99000"/>
              </p14:xfrm>
            </p:contentPart>
          </mc:Choice>
          <mc:Fallback>
            <p:pic>
              <p:nvPicPr>
                <p:cNvPr id="175136" name="Freihand 175135">
                  <a:extLst>
                    <a:ext uri="{FF2B5EF4-FFF2-40B4-BE49-F238E27FC236}">
                      <a16:creationId xmlns:a16="http://schemas.microsoft.com/office/drawing/2014/main" id="{711E774F-17E6-4B65-9686-376E7B79CAD8}"/>
                    </a:ext>
                  </a:extLst>
                </p:cNvPr>
                <p:cNvPicPr/>
                <p:nvPr/>
              </p:nvPicPr>
              <p:blipFill>
                <a:blip r:embed="rId1328"/>
                <a:stretch>
                  <a:fillRect/>
                </a:stretch>
              </p:blipFill>
              <p:spPr>
                <a:xfrm>
                  <a:off x="2028157" y="4852771"/>
                  <a:ext cx="270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175139" name="Freihand 175138">
                  <a:extLst>
                    <a:ext uri="{FF2B5EF4-FFF2-40B4-BE49-F238E27FC236}">
                      <a16:creationId xmlns:a16="http://schemas.microsoft.com/office/drawing/2014/main" id="{6F295253-E7D8-4C02-9D83-574C1CC3E5EC}"/>
                    </a:ext>
                  </a:extLst>
                </p14:cNvPr>
                <p14:cNvContentPartPr/>
                <p14:nvPr/>
              </p14:nvContentPartPr>
              <p14:xfrm>
                <a:off x="2487877" y="4829371"/>
                <a:ext cx="102240" cy="178560"/>
              </p14:xfrm>
            </p:contentPart>
          </mc:Choice>
          <mc:Fallback>
            <p:pic>
              <p:nvPicPr>
                <p:cNvPr id="175139" name="Freihand 175138">
                  <a:extLst>
                    <a:ext uri="{FF2B5EF4-FFF2-40B4-BE49-F238E27FC236}">
                      <a16:creationId xmlns:a16="http://schemas.microsoft.com/office/drawing/2014/main" id="{6F295253-E7D8-4C02-9D83-574C1CC3E5EC}"/>
                    </a:ext>
                  </a:extLst>
                </p:cNvPr>
                <p:cNvPicPr/>
                <p:nvPr/>
              </p:nvPicPr>
              <p:blipFill>
                <a:blip r:embed="rId1330"/>
                <a:stretch>
                  <a:fillRect/>
                </a:stretch>
              </p:blipFill>
              <p:spPr>
                <a:xfrm>
                  <a:off x="2483557" y="4825051"/>
                  <a:ext cx="110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175140" name="Freihand 175139">
                  <a:extLst>
                    <a:ext uri="{FF2B5EF4-FFF2-40B4-BE49-F238E27FC236}">
                      <a16:creationId xmlns:a16="http://schemas.microsoft.com/office/drawing/2014/main" id="{07FC7B86-D869-44D8-B3BB-EA98B2F29617}"/>
                    </a:ext>
                  </a:extLst>
                </p14:cNvPr>
                <p14:cNvContentPartPr/>
                <p14:nvPr/>
              </p14:nvContentPartPr>
              <p14:xfrm>
                <a:off x="2615677" y="4837651"/>
                <a:ext cx="272520" cy="62280"/>
              </p14:xfrm>
            </p:contentPart>
          </mc:Choice>
          <mc:Fallback>
            <p:pic>
              <p:nvPicPr>
                <p:cNvPr id="175140" name="Freihand 175139">
                  <a:extLst>
                    <a:ext uri="{FF2B5EF4-FFF2-40B4-BE49-F238E27FC236}">
                      <a16:creationId xmlns:a16="http://schemas.microsoft.com/office/drawing/2014/main" id="{07FC7B86-D869-44D8-B3BB-EA98B2F29617}"/>
                    </a:ext>
                  </a:extLst>
                </p:cNvPr>
                <p:cNvPicPr/>
                <p:nvPr/>
              </p:nvPicPr>
              <p:blipFill>
                <a:blip r:embed="rId1332"/>
                <a:stretch>
                  <a:fillRect/>
                </a:stretch>
              </p:blipFill>
              <p:spPr>
                <a:xfrm>
                  <a:off x="2611357" y="4833331"/>
                  <a:ext cx="28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175141" name="Freihand 175140">
                  <a:extLst>
                    <a:ext uri="{FF2B5EF4-FFF2-40B4-BE49-F238E27FC236}">
                      <a16:creationId xmlns:a16="http://schemas.microsoft.com/office/drawing/2014/main" id="{40C0CAEC-F6F8-44BF-A2E7-11528C2B7CB6}"/>
                    </a:ext>
                  </a:extLst>
                </p14:cNvPr>
                <p14:cNvContentPartPr/>
                <p14:nvPr/>
              </p14:nvContentPartPr>
              <p14:xfrm>
                <a:off x="3049117" y="4819651"/>
                <a:ext cx="103680" cy="47520"/>
              </p14:xfrm>
            </p:contentPart>
          </mc:Choice>
          <mc:Fallback>
            <p:pic>
              <p:nvPicPr>
                <p:cNvPr id="175141" name="Freihand 175140">
                  <a:extLst>
                    <a:ext uri="{FF2B5EF4-FFF2-40B4-BE49-F238E27FC236}">
                      <a16:creationId xmlns:a16="http://schemas.microsoft.com/office/drawing/2014/main" id="{40C0CAEC-F6F8-44BF-A2E7-11528C2B7CB6}"/>
                    </a:ext>
                  </a:extLst>
                </p:cNvPr>
                <p:cNvPicPr/>
                <p:nvPr/>
              </p:nvPicPr>
              <p:blipFill>
                <a:blip r:embed="rId1334"/>
                <a:stretch>
                  <a:fillRect/>
                </a:stretch>
              </p:blipFill>
              <p:spPr>
                <a:xfrm>
                  <a:off x="3044797" y="4815331"/>
                  <a:ext cx="112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175142" name="Freihand 175141">
                  <a:extLst>
                    <a:ext uri="{FF2B5EF4-FFF2-40B4-BE49-F238E27FC236}">
                      <a16:creationId xmlns:a16="http://schemas.microsoft.com/office/drawing/2014/main" id="{6CD05CB3-D5E5-45FC-8672-A2BA9451829E}"/>
                    </a:ext>
                  </a:extLst>
                </p14:cNvPr>
                <p14:cNvContentPartPr/>
                <p14:nvPr/>
              </p14:nvContentPartPr>
              <p14:xfrm>
                <a:off x="3134077" y="4820011"/>
                <a:ext cx="392760" cy="59040"/>
              </p14:xfrm>
            </p:contentPart>
          </mc:Choice>
          <mc:Fallback>
            <p:pic>
              <p:nvPicPr>
                <p:cNvPr id="175142" name="Freihand 175141">
                  <a:extLst>
                    <a:ext uri="{FF2B5EF4-FFF2-40B4-BE49-F238E27FC236}">
                      <a16:creationId xmlns:a16="http://schemas.microsoft.com/office/drawing/2014/main" id="{6CD05CB3-D5E5-45FC-8672-A2BA9451829E}"/>
                    </a:ext>
                  </a:extLst>
                </p:cNvPr>
                <p:cNvPicPr/>
                <p:nvPr/>
              </p:nvPicPr>
              <p:blipFill>
                <a:blip r:embed="rId1336"/>
                <a:stretch>
                  <a:fillRect/>
                </a:stretch>
              </p:blipFill>
              <p:spPr>
                <a:xfrm>
                  <a:off x="3129757" y="4815691"/>
                  <a:ext cx="401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175143" name="Freihand 175142">
                  <a:extLst>
                    <a:ext uri="{FF2B5EF4-FFF2-40B4-BE49-F238E27FC236}">
                      <a16:creationId xmlns:a16="http://schemas.microsoft.com/office/drawing/2014/main" id="{C9F60D1C-8E44-4061-A747-0F67EB82EEF2}"/>
                    </a:ext>
                  </a:extLst>
                </p14:cNvPr>
                <p14:cNvContentPartPr/>
                <p14:nvPr/>
              </p14:nvContentPartPr>
              <p14:xfrm>
                <a:off x="3536197" y="4827571"/>
                <a:ext cx="105480" cy="41040"/>
              </p14:xfrm>
            </p:contentPart>
          </mc:Choice>
          <mc:Fallback>
            <p:pic>
              <p:nvPicPr>
                <p:cNvPr id="175143" name="Freihand 175142">
                  <a:extLst>
                    <a:ext uri="{FF2B5EF4-FFF2-40B4-BE49-F238E27FC236}">
                      <a16:creationId xmlns:a16="http://schemas.microsoft.com/office/drawing/2014/main" id="{C9F60D1C-8E44-4061-A747-0F67EB82EEF2}"/>
                    </a:ext>
                  </a:extLst>
                </p:cNvPr>
                <p:cNvPicPr/>
                <p:nvPr/>
              </p:nvPicPr>
              <p:blipFill>
                <a:blip r:embed="rId1338"/>
                <a:stretch>
                  <a:fillRect/>
                </a:stretch>
              </p:blipFill>
              <p:spPr>
                <a:xfrm>
                  <a:off x="3531877" y="4823251"/>
                  <a:ext cx="114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175144" name="Freihand 175143">
                  <a:extLst>
                    <a:ext uri="{FF2B5EF4-FFF2-40B4-BE49-F238E27FC236}">
                      <a16:creationId xmlns:a16="http://schemas.microsoft.com/office/drawing/2014/main" id="{FB999DA3-AE98-4DED-A9AD-E0BCEAA1FE0A}"/>
                    </a:ext>
                  </a:extLst>
                </p14:cNvPr>
                <p14:cNvContentPartPr/>
                <p14:nvPr/>
              </p14:nvContentPartPr>
              <p14:xfrm>
                <a:off x="3690277" y="4818211"/>
                <a:ext cx="106920" cy="58680"/>
              </p14:xfrm>
            </p:contentPart>
          </mc:Choice>
          <mc:Fallback>
            <p:pic>
              <p:nvPicPr>
                <p:cNvPr id="175144" name="Freihand 175143">
                  <a:extLst>
                    <a:ext uri="{FF2B5EF4-FFF2-40B4-BE49-F238E27FC236}">
                      <a16:creationId xmlns:a16="http://schemas.microsoft.com/office/drawing/2014/main" id="{FB999DA3-AE98-4DED-A9AD-E0BCEAA1FE0A}"/>
                    </a:ext>
                  </a:extLst>
                </p:cNvPr>
                <p:cNvPicPr/>
                <p:nvPr/>
              </p:nvPicPr>
              <p:blipFill>
                <a:blip r:embed="rId1340"/>
                <a:stretch>
                  <a:fillRect/>
                </a:stretch>
              </p:blipFill>
              <p:spPr>
                <a:xfrm>
                  <a:off x="3685957" y="4813891"/>
                  <a:ext cx="115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175145" name="Freihand 175144">
                  <a:extLst>
                    <a:ext uri="{FF2B5EF4-FFF2-40B4-BE49-F238E27FC236}">
                      <a16:creationId xmlns:a16="http://schemas.microsoft.com/office/drawing/2014/main" id="{F4C5010E-85A0-45CE-A589-0EFA4F4009C2}"/>
                    </a:ext>
                  </a:extLst>
                </p14:cNvPr>
                <p14:cNvContentPartPr/>
                <p14:nvPr/>
              </p14:nvContentPartPr>
              <p14:xfrm>
                <a:off x="3817717" y="4764571"/>
                <a:ext cx="137160" cy="99360"/>
              </p14:xfrm>
            </p:contentPart>
          </mc:Choice>
          <mc:Fallback>
            <p:pic>
              <p:nvPicPr>
                <p:cNvPr id="175145" name="Freihand 175144">
                  <a:extLst>
                    <a:ext uri="{FF2B5EF4-FFF2-40B4-BE49-F238E27FC236}">
                      <a16:creationId xmlns:a16="http://schemas.microsoft.com/office/drawing/2014/main" id="{F4C5010E-85A0-45CE-A589-0EFA4F4009C2}"/>
                    </a:ext>
                  </a:extLst>
                </p:cNvPr>
                <p:cNvPicPr/>
                <p:nvPr/>
              </p:nvPicPr>
              <p:blipFill>
                <a:blip r:embed="rId1342"/>
                <a:stretch>
                  <a:fillRect/>
                </a:stretch>
              </p:blipFill>
              <p:spPr>
                <a:xfrm>
                  <a:off x="3813397" y="4760251"/>
                  <a:ext cx="145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175146" name="Freihand 175145">
                  <a:extLst>
                    <a:ext uri="{FF2B5EF4-FFF2-40B4-BE49-F238E27FC236}">
                      <a16:creationId xmlns:a16="http://schemas.microsoft.com/office/drawing/2014/main" id="{9F9FAB05-6E57-4DFF-9B48-1A4E6FE40DA3}"/>
                    </a:ext>
                  </a:extLst>
                </p14:cNvPr>
                <p14:cNvContentPartPr/>
                <p14:nvPr/>
              </p14:nvContentPartPr>
              <p14:xfrm>
                <a:off x="4000237" y="4741531"/>
                <a:ext cx="140400" cy="208800"/>
              </p14:xfrm>
            </p:contentPart>
          </mc:Choice>
          <mc:Fallback>
            <p:pic>
              <p:nvPicPr>
                <p:cNvPr id="175146" name="Freihand 175145">
                  <a:extLst>
                    <a:ext uri="{FF2B5EF4-FFF2-40B4-BE49-F238E27FC236}">
                      <a16:creationId xmlns:a16="http://schemas.microsoft.com/office/drawing/2014/main" id="{9F9FAB05-6E57-4DFF-9B48-1A4E6FE40DA3}"/>
                    </a:ext>
                  </a:extLst>
                </p:cNvPr>
                <p:cNvPicPr/>
                <p:nvPr/>
              </p:nvPicPr>
              <p:blipFill>
                <a:blip r:embed="rId1344"/>
                <a:stretch>
                  <a:fillRect/>
                </a:stretch>
              </p:blipFill>
              <p:spPr>
                <a:xfrm>
                  <a:off x="3995917" y="4737211"/>
                  <a:ext cx="149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175147" name="Freihand 175146">
                  <a:extLst>
                    <a:ext uri="{FF2B5EF4-FFF2-40B4-BE49-F238E27FC236}">
                      <a16:creationId xmlns:a16="http://schemas.microsoft.com/office/drawing/2014/main" id="{6E753EB1-EF1B-430D-BEE2-6A1A36CCDD4C}"/>
                    </a:ext>
                  </a:extLst>
                </p14:cNvPr>
                <p14:cNvContentPartPr/>
                <p14:nvPr/>
              </p14:nvContentPartPr>
              <p14:xfrm>
                <a:off x="3929317" y="4633531"/>
                <a:ext cx="39240" cy="17280"/>
              </p14:xfrm>
            </p:contentPart>
          </mc:Choice>
          <mc:Fallback>
            <p:pic>
              <p:nvPicPr>
                <p:cNvPr id="175147" name="Freihand 175146">
                  <a:extLst>
                    <a:ext uri="{FF2B5EF4-FFF2-40B4-BE49-F238E27FC236}">
                      <a16:creationId xmlns:a16="http://schemas.microsoft.com/office/drawing/2014/main" id="{6E753EB1-EF1B-430D-BEE2-6A1A36CCDD4C}"/>
                    </a:ext>
                  </a:extLst>
                </p:cNvPr>
                <p:cNvPicPr/>
                <p:nvPr/>
              </p:nvPicPr>
              <p:blipFill>
                <a:blip r:embed="rId1346"/>
                <a:stretch>
                  <a:fillRect/>
                </a:stretch>
              </p:blipFill>
              <p:spPr>
                <a:xfrm>
                  <a:off x="3924997" y="4629211"/>
                  <a:ext cx="47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175148" name="Freihand 175147">
                  <a:extLst>
                    <a:ext uri="{FF2B5EF4-FFF2-40B4-BE49-F238E27FC236}">
                      <a16:creationId xmlns:a16="http://schemas.microsoft.com/office/drawing/2014/main" id="{9B3A3CA2-6859-45F9-A246-B813C3CB4548}"/>
                    </a:ext>
                  </a:extLst>
                </p14:cNvPr>
                <p14:cNvContentPartPr/>
                <p14:nvPr/>
              </p14:nvContentPartPr>
              <p14:xfrm>
                <a:off x="4287877" y="4784011"/>
                <a:ext cx="151560" cy="67320"/>
              </p14:xfrm>
            </p:contentPart>
          </mc:Choice>
          <mc:Fallback>
            <p:pic>
              <p:nvPicPr>
                <p:cNvPr id="175148" name="Freihand 175147">
                  <a:extLst>
                    <a:ext uri="{FF2B5EF4-FFF2-40B4-BE49-F238E27FC236}">
                      <a16:creationId xmlns:a16="http://schemas.microsoft.com/office/drawing/2014/main" id="{9B3A3CA2-6859-45F9-A246-B813C3CB4548}"/>
                    </a:ext>
                  </a:extLst>
                </p:cNvPr>
                <p:cNvPicPr/>
                <p:nvPr/>
              </p:nvPicPr>
              <p:blipFill>
                <a:blip r:embed="rId1348"/>
                <a:stretch>
                  <a:fillRect/>
                </a:stretch>
              </p:blipFill>
              <p:spPr>
                <a:xfrm>
                  <a:off x="4283557" y="4779691"/>
                  <a:ext cx="160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175149" name="Freihand 175148">
                  <a:extLst>
                    <a:ext uri="{FF2B5EF4-FFF2-40B4-BE49-F238E27FC236}">
                      <a16:creationId xmlns:a16="http://schemas.microsoft.com/office/drawing/2014/main" id="{2A375A74-6A59-49A4-820D-C043F1FBECB0}"/>
                    </a:ext>
                  </a:extLst>
                </p14:cNvPr>
                <p14:cNvContentPartPr/>
                <p14:nvPr/>
              </p14:nvContentPartPr>
              <p14:xfrm>
                <a:off x="4456357" y="4775011"/>
                <a:ext cx="150120" cy="58320"/>
              </p14:xfrm>
            </p:contentPart>
          </mc:Choice>
          <mc:Fallback>
            <p:pic>
              <p:nvPicPr>
                <p:cNvPr id="175149" name="Freihand 175148">
                  <a:extLst>
                    <a:ext uri="{FF2B5EF4-FFF2-40B4-BE49-F238E27FC236}">
                      <a16:creationId xmlns:a16="http://schemas.microsoft.com/office/drawing/2014/main" id="{2A375A74-6A59-49A4-820D-C043F1FBECB0}"/>
                    </a:ext>
                  </a:extLst>
                </p:cNvPr>
                <p:cNvPicPr/>
                <p:nvPr/>
              </p:nvPicPr>
              <p:blipFill>
                <a:blip r:embed="rId1350"/>
                <a:stretch>
                  <a:fillRect/>
                </a:stretch>
              </p:blipFill>
              <p:spPr>
                <a:xfrm>
                  <a:off x="4452037" y="4770691"/>
                  <a:ext cx="158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175150" name="Freihand 175149">
                  <a:extLst>
                    <a:ext uri="{FF2B5EF4-FFF2-40B4-BE49-F238E27FC236}">
                      <a16:creationId xmlns:a16="http://schemas.microsoft.com/office/drawing/2014/main" id="{843D946D-1DF5-4B41-BFAC-8049BB098463}"/>
                    </a:ext>
                  </a:extLst>
                </p14:cNvPr>
                <p14:cNvContentPartPr/>
                <p14:nvPr/>
              </p14:nvContentPartPr>
              <p14:xfrm>
                <a:off x="4620877" y="4722091"/>
                <a:ext cx="96480" cy="100080"/>
              </p14:xfrm>
            </p:contentPart>
          </mc:Choice>
          <mc:Fallback>
            <p:pic>
              <p:nvPicPr>
                <p:cNvPr id="175150" name="Freihand 175149">
                  <a:extLst>
                    <a:ext uri="{FF2B5EF4-FFF2-40B4-BE49-F238E27FC236}">
                      <a16:creationId xmlns:a16="http://schemas.microsoft.com/office/drawing/2014/main" id="{843D946D-1DF5-4B41-BFAC-8049BB098463}"/>
                    </a:ext>
                  </a:extLst>
                </p:cNvPr>
                <p:cNvPicPr/>
                <p:nvPr/>
              </p:nvPicPr>
              <p:blipFill>
                <a:blip r:embed="rId1352"/>
                <a:stretch>
                  <a:fillRect/>
                </a:stretch>
              </p:blipFill>
              <p:spPr>
                <a:xfrm>
                  <a:off x="4616557" y="4717771"/>
                  <a:ext cx="105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175151" name="Freihand 175150">
                  <a:extLst>
                    <a:ext uri="{FF2B5EF4-FFF2-40B4-BE49-F238E27FC236}">
                      <a16:creationId xmlns:a16="http://schemas.microsoft.com/office/drawing/2014/main" id="{EB746169-D3F2-4DEF-96D9-96F4572BFA02}"/>
                    </a:ext>
                  </a:extLst>
                </p14:cNvPr>
                <p14:cNvContentPartPr/>
                <p14:nvPr/>
              </p14:nvContentPartPr>
              <p14:xfrm>
                <a:off x="4686757" y="4787251"/>
                <a:ext cx="39240" cy="47520"/>
              </p14:xfrm>
            </p:contentPart>
          </mc:Choice>
          <mc:Fallback>
            <p:pic>
              <p:nvPicPr>
                <p:cNvPr id="175151" name="Freihand 175150">
                  <a:extLst>
                    <a:ext uri="{FF2B5EF4-FFF2-40B4-BE49-F238E27FC236}">
                      <a16:creationId xmlns:a16="http://schemas.microsoft.com/office/drawing/2014/main" id="{EB746169-D3F2-4DEF-96D9-96F4572BFA02}"/>
                    </a:ext>
                  </a:extLst>
                </p:cNvPr>
                <p:cNvPicPr/>
                <p:nvPr/>
              </p:nvPicPr>
              <p:blipFill>
                <a:blip r:embed="rId1354"/>
                <a:stretch>
                  <a:fillRect/>
                </a:stretch>
              </p:blipFill>
              <p:spPr>
                <a:xfrm>
                  <a:off x="4682437" y="4782931"/>
                  <a:ext cx="47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175152" name="Freihand 175151">
                  <a:extLst>
                    <a:ext uri="{FF2B5EF4-FFF2-40B4-BE49-F238E27FC236}">
                      <a16:creationId xmlns:a16="http://schemas.microsoft.com/office/drawing/2014/main" id="{90E40946-6EF1-429D-A4AB-5A8440659048}"/>
                    </a:ext>
                  </a:extLst>
                </p14:cNvPr>
                <p14:cNvContentPartPr/>
                <p14:nvPr/>
              </p14:nvContentPartPr>
              <p14:xfrm>
                <a:off x="4744357" y="4717411"/>
                <a:ext cx="217440" cy="124920"/>
              </p14:xfrm>
            </p:contentPart>
          </mc:Choice>
          <mc:Fallback>
            <p:pic>
              <p:nvPicPr>
                <p:cNvPr id="175152" name="Freihand 175151">
                  <a:extLst>
                    <a:ext uri="{FF2B5EF4-FFF2-40B4-BE49-F238E27FC236}">
                      <a16:creationId xmlns:a16="http://schemas.microsoft.com/office/drawing/2014/main" id="{90E40946-6EF1-429D-A4AB-5A8440659048}"/>
                    </a:ext>
                  </a:extLst>
                </p:cNvPr>
                <p:cNvPicPr/>
                <p:nvPr/>
              </p:nvPicPr>
              <p:blipFill>
                <a:blip r:embed="rId1356"/>
                <a:stretch>
                  <a:fillRect/>
                </a:stretch>
              </p:blipFill>
              <p:spPr>
                <a:xfrm>
                  <a:off x="4740037" y="4713091"/>
                  <a:ext cx="226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175153" name="Freihand 175152">
                  <a:extLst>
                    <a:ext uri="{FF2B5EF4-FFF2-40B4-BE49-F238E27FC236}">
                      <a16:creationId xmlns:a16="http://schemas.microsoft.com/office/drawing/2014/main" id="{999E3FE0-E5E9-40DF-97A3-381EEF49BD0E}"/>
                    </a:ext>
                  </a:extLst>
                </p14:cNvPr>
                <p14:cNvContentPartPr/>
                <p14:nvPr/>
              </p14:nvContentPartPr>
              <p14:xfrm>
                <a:off x="5098957" y="4764211"/>
                <a:ext cx="160560" cy="43560"/>
              </p14:xfrm>
            </p:contentPart>
          </mc:Choice>
          <mc:Fallback>
            <p:pic>
              <p:nvPicPr>
                <p:cNvPr id="175153" name="Freihand 175152">
                  <a:extLst>
                    <a:ext uri="{FF2B5EF4-FFF2-40B4-BE49-F238E27FC236}">
                      <a16:creationId xmlns:a16="http://schemas.microsoft.com/office/drawing/2014/main" id="{999E3FE0-E5E9-40DF-97A3-381EEF49BD0E}"/>
                    </a:ext>
                  </a:extLst>
                </p:cNvPr>
                <p:cNvPicPr/>
                <p:nvPr/>
              </p:nvPicPr>
              <p:blipFill>
                <a:blip r:embed="rId1358"/>
                <a:stretch>
                  <a:fillRect/>
                </a:stretch>
              </p:blipFill>
              <p:spPr>
                <a:xfrm>
                  <a:off x="5094637" y="4759891"/>
                  <a:ext cx="169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175154" name="Freihand 175153">
                  <a:extLst>
                    <a:ext uri="{FF2B5EF4-FFF2-40B4-BE49-F238E27FC236}">
                      <a16:creationId xmlns:a16="http://schemas.microsoft.com/office/drawing/2014/main" id="{8E974DBA-D534-4A99-9C86-995767B9D98F}"/>
                    </a:ext>
                  </a:extLst>
                </p14:cNvPr>
                <p14:cNvContentPartPr/>
                <p14:nvPr/>
              </p14:nvContentPartPr>
              <p14:xfrm>
                <a:off x="5273197" y="4752331"/>
                <a:ext cx="143280" cy="44280"/>
              </p14:xfrm>
            </p:contentPart>
          </mc:Choice>
          <mc:Fallback>
            <p:pic>
              <p:nvPicPr>
                <p:cNvPr id="175154" name="Freihand 175153">
                  <a:extLst>
                    <a:ext uri="{FF2B5EF4-FFF2-40B4-BE49-F238E27FC236}">
                      <a16:creationId xmlns:a16="http://schemas.microsoft.com/office/drawing/2014/main" id="{8E974DBA-D534-4A99-9C86-995767B9D98F}"/>
                    </a:ext>
                  </a:extLst>
                </p:cNvPr>
                <p:cNvPicPr/>
                <p:nvPr/>
              </p:nvPicPr>
              <p:blipFill>
                <a:blip r:embed="rId1360"/>
                <a:stretch>
                  <a:fillRect/>
                </a:stretch>
              </p:blipFill>
              <p:spPr>
                <a:xfrm>
                  <a:off x="5268877" y="4748011"/>
                  <a:ext cx="151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175155" name="Freihand 175154">
                  <a:extLst>
                    <a:ext uri="{FF2B5EF4-FFF2-40B4-BE49-F238E27FC236}">
                      <a16:creationId xmlns:a16="http://schemas.microsoft.com/office/drawing/2014/main" id="{4C09A67D-49E3-44A6-A960-EDBD64F78DF2}"/>
                    </a:ext>
                  </a:extLst>
                </p14:cNvPr>
                <p14:cNvContentPartPr/>
                <p14:nvPr/>
              </p14:nvContentPartPr>
              <p14:xfrm>
                <a:off x="5394877" y="4716691"/>
                <a:ext cx="270000" cy="94320"/>
              </p14:xfrm>
            </p:contentPart>
          </mc:Choice>
          <mc:Fallback>
            <p:pic>
              <p:nvPicPr>
                <p:cNvPr id="175155" name="Freihand 175154">
                  <a:extLst>
                    <a:ext uri="{FF2B5EF4-FFF2-40B4-BE49-F238E27FC236}">
                      <a16:creationId xmlns:a16="http://schemas.microsoft.com/office/drawing/2014/main" id="{4C09A67D-49E3-44A6-A960-EDBD64F78DF2}"/>
                    </a:ext>
                  </a:extLst>
                </p:cNvPr>
                <p:cNvPicPr/>
                <p:nvPr/>
              </p:nvPicPr>
              <p:blipFill>
                <a:blip r:embed="rId1362"/>
                <a:stretch>
                  <a:fillRect/>
                </a:stretch>
              </p:blipFill>
              <p:spPr>
                <a:xfrm>
                  <a:off x="5390557" y="4712371"/>
                  <a:ext cx="27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175156" name="Freihand 175155">
                  <a:extLst>
                    <a:ext uri="{FF2B5EF4-FFF2-40B4-BE49-F238E27FC236}">
                      <a16:creationId xmlns:a16="http://schemas.microsoft.com/office/drawing/2014/main" id="{A2C012F1-20EA-41A8-B7C9-590619D9D7B4}"/>
                    </a:ext>
                  </a:extLst>
                </p14:cNvPr>
                <p14:cNvContentPartPr/>
                <p14:nvPr/>
              </p14:nvContentPartPr>
              <p14:xfrm>
                <a:off x="5696917" y="4676011"/>
                <a:ext cx="37440" cy="123480"/>
              </p14:xfrm>
            </p:contentPart>
          </mc:Choice>
          <mc:Fallback>
            <p:pic>
              <p:nvPicPr>
                <p:cNvPr id="175156" name="Freihand 175155">
                  <a:extLst>
                    <a:ext uri="{FF2B5EF4-FFF2-40B4-BE49-F238E27FC236}">
                      <a16:creationId xmlns:a16="http://schemas.microsoft.com/office/drawing/2014/main" id="{A2C012F1-20EA-41A8-B7C9-590619D9D7B4}"/>
                    </a:ext>
                  </a:extLst>
                </p:cNvPr>
                <p:cNvPicPr/>
                <p:nvPr/>
              </p:nvPicPr>
              <p:blipFill>
                <a:blip r:embed="rId1364"/>
                <a:stretch>
                  <a:fillRect/>
                </a:stretch>
              </p:blipFill>
              <p:spPr>
                <a:xfrm>
                  <a:off x="5692597" y="4671691"/>
                  <a:ext cx="46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175158" name="Freihand 175157">
                  <a:extLst>
                    <a:ext uri="{FF2B5EF4-FFF2-40B4-BE49-F238E27FC236}">
                      <a16:creationId xmlns:a16="http://schemas.microsoft.com/office/drawing/2014/main" id="{E5B6701E-8C70-429A-8946-20DAF84CB59A}"/>
                    </a:ext>
                  </a:extLst>
                </p14:cNvPr>
                <p14:cNvContentPartPr/>
                <p14:nvPr/>
              </p14:nvContentPartPr>
              <p14:xfrm>
                <a:off x="5841637" y="4717771"/>
                <a:ext cx="36720" cy="107280"/>
              </p14:xfrm>
            </p:contentPart>
          </mc:Choice>
          <mc:Fallback>
            <p:pic>
              <p:nvPicPr>
                <p:cNvPr id="175158" name="Freihand 175157">
                  <a:extLst>
                    <a:ext uri="{FF2B5EF4-FFF2-40B4-BE49-F238E27FC236}">
                      <a16:creationId xmlns:a16="http://schemas.microsoft.com/office/drawing/2014/main" id="{E5B6701E-8C70-429A-8946-20DAF84CB59A}"/>
                    </a:ext>
                  </a:extLst>
                </p:cNvPr>
                <p:cNvPicPr/>
                <p:nvPr/>
              </p:nvPicPr>
              <p:blipFill>
                <a:blip r:embed="rId1366"/>
                <a:stretch>
                  <a:fillRect/>
                </a:stretch>
              </p:blipFill>
              <p:spPr>
                <a:xfrm>
                  <a:off x="5837317" y="4713451"/>
                  <a:ext cx="45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175159" name="Freihand 175158">
                  <a:extLst>
                    <a:ext uri="{FF2B5EF4-FFF2-40B4-BE49-F238E27FC236}">
                      <a16:creationId xmlns:a16="http://schemas.microsoft.com/office/drawing/2014/main" id="{CBD11CB8-9484-4E56-A68B-29DCDAE24863}"/>
                    </a:ext>
                  </a:extLst>
                </p14:cNvPr>
                <p14:cNvContentPartPr/>
                <p14:nvPr/>
              </p14:nvContentPartPr>
              <p14:xfrm>
                <a:off x="5861077" y="4688971"/>
                <a:ext cx="40680" cy="23040"/>
              </p14:xfrm>
            </p:contentPart>
          </mc:Choice>
          <mc:Fallback>
            <p:pic>
              <p:nvPicPr>
                <p:cNvPr id="175159" name="Freihand 175158">
                  <a:extLst>
                    <a:ext uri="{FF2B5EF4-FFF2-40B4-BE49-F238E27FC236}">
                      <a16:creationId xmlns:a16="http://schemas.microsoft.com/office/drawing/2014/main" id="{CBD11CB8-9484-4E56-A68B-29DCDAE24863}"/>
                    </a:ext>
                  </a:extLst>
                </p:cNvPr>
                <p:cNvPicPr/>
                <p:nvPr/>
              </p:nvPicPr>
              <p:blipFill>
                <a:blip r:embed="rId1368"/>
                <a:stretch>
                  <a:fillRect/>
                </a:stretch>
              </p:blipFill>
              <p:spPr>
                <a:xfrm>
                  <a:off x="5856757" y="4684651"/>
                  <a:ext cx="49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175160" name="Freihand 175159">
                  <a:extLst>
                    <a:ext uri="{FF2B5EF4-FFF2-40B4-BE49-F238E27FC236}">
                      <a16:creationId xmlns:a16="http://schemas.microsoft.com/office/drawing/2014/main" id="{2ADDFD58-5A66-4BAC-A386-EE82AB657E55}"/>
                    </a:ext>
                  </a:extLst>
                </p14:cNvPr>
                <p14:cNvContentPartPr/>
                <p14:nvPr/>
              </p14:nvContentPartPr>
              <p14:xfrm>
                <a:off x="5927317" y="4643971"/>
                <a:ext cx="123480" cy="169920"/>
              </p14:xfrm>
            </p:contentPart>
          </mc:Choice>
          <mc:Fallback>
            <p:pic>
              <p:nvPicPr>
                <p:cNvPr id="175160" name="Freihand 175159">
                  <a:extLst>
                    <a:ext uri="{FF2B5EF4-FFF2-40B4-BE49-F238E27FC236}">
                      <a16:creationId xmlns:a16="http://schemas.microsoft.com/office/drawing/2014/main" id="{2ADDFD58-5A66-4BAC-A386-EE82AB657E55}"/>
                    </a:ext>
                  </a:extLst>
                </p:cNvPr>
                <p:cNvPicPr/>
                <p:nvPr/>
              </p:nvPicPr>
              <p:blipFill>
                <a:blip r:embed="rId1370"/>
                <a:stretch>
                  <a:fillRect/>
                </a:stretch>
              </p:blipFill>
              <p:spPr>
                <a:xfrm>
                  <a:off x="5922997" y="4639651"/>
                  <a:ext cx="132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175161" name="Freihand 175160">
                  <a:extLst>
                    <a:ext uri="{FF2B5EF4-FFF2-40B4-BE49-F238E27FC236}">
                      <a16:creationId xmlns:a16="http://schemas.microsoft.com/office/drawing/2014/main" id="{6F9F6AFD-6EB9-46DE-8B39-71CDDCADE424}"/>
                    </a:ext>
                  </a:extLst>
                </p14:cNvPr>
                <p14:cNvContentPartPr/>
                <p14:nvPr/>
              </p14:nvContentPartPr>
              <p14:xfrm>
                <a:off x="5984197" y="4700491"/>
                <a:ext cx="78840" cy="18360"/>
              </p14:xfrm>
            </p:contentPart>
          </mc:Choice>
          <mc:Fallback>
            <p:pic>
              <p:nvPicPr>
                <p:cNvPr id="175161" name="Freihand 175160">
                  <a:extLst>
                    <a:ext uri="{FF2B5EF4-FFF2-40B4-BE49-F238E27FC236}">
                      <a16:creationId xmlns:a16="http://schemas.microsoft.com/office/drawing/2014/main" id="{6F9F6AFD-6EB9-46DE-8B39-71CDDCADE424}"/>
                    </a:ext>
                  </a:extLst>
                </p:cNvPr>
                <p:cNvPicPr/>
                <p:nvPr/>
              </p:nvPicPr>
              <p:blipFill>
                <a:blip r:embed="rId1372"/>
                <a:stretch>
                  <a:fillRect/>
                </a:stretch>
              </p:blipFill>
              <p:spPr>
                <a:xfrm>
                  <a:off x="5979877" y="4696171"/>
                  <a:ext cx="87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175163" name="Freihand 175162">
                  <a:extLst>
                    <a:ext uri="{FF2B5EF4-FFF2-40B4-BE49-F238E27FC236}">
                      <a16:creationId xmlns:a16="http://schemas.microsoft.com/office/drawing/2014/main" id="{044B92D9-5165-4AB1-8C6B-5A25CBF7D5A9}"/>
                    </a:ext>
                  </a:extLst>
                </p14:cNvPr>
                <p14:cNvContentPartPr/>
                <p14:nvPr/>
              </p14:nvContentPartPr>
              <p14:xfrm>
                <a:off x="5997877" y="4778971"/>
                <a:ext cx="27360" cy="87840"/>
              </p14:xfrm>
            </p:contentPart>
          </mc:Choice>
          <mc:Fallback>
            <p:pic>
              <p:nvPicPr>
                <p:cNvPr id="175163" name="Freihand 175162">
                  <a:extLst>
                    <a:ext uri="{FF2B5EF4-FFF2-40B4-BE49-F238E27FC236}">
                      <a16:creationId xmlns:a16="http://schemas.microsoft.com/office/drawing/2014/main" id="{044B92D9-5165-4AB1-8C6B-5A25CBF7D5A9}"/>
                    </a:ext>
                  </a:extLst>
                </p:cNvPr>
                <p:cNvPicPr/>
                <p:nvPr/>
              </p:nvPicPr>
              <p:blipFill>
                <a:blip r:embed="rId1374"/>
                <a:stretch>
                  <a:fillRect/>
                </a:stretch>
              </p:blipFill>
              <p:spPr>
                <a:xfrm>
                  <a:off x="5993557" y="4774651"/>
                  <a:ext cx="36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175164" name="Freihand 175163">
                  <a:extLst>
                    <a:ext uri="{FF2B5EF4-FFF2-40B4-BE49-F238E27FC236}">
                      <a16:creationId xmlns:a16="http://schemas.microsoft.com/office/drawing/2014/main" id="{F2794BED-4CDD-495A-B899-10E90FC5BFC3}"/>
                    </a:ext>
                  </a:extLst>
                </p14:cNvPr>
                <p14:cNvContentPartPr/>
                <p14:nvPr/>
              </p14:nvContentPartPr>
              <p14:xfrm>
                <a:off x="6066637" y="4609411"/>
                <a:ext cx="97560" cy="173160"/>
              </p14:xfrm>
            </p:contentPart>
          </mc:Choice>
          <mc:Fallback>
            <p:pic>
              <p:nvPicPr>
                <p:cNvPr id="175164" name="Freihand 175163">
                  <a:extLst>
                    <a:ext uri="{FF2B5EF4-FFF2-40B4-BE49-F238E27FC236}">
                      <a16:creationId xmlns:a16="http://schemas.microsoft.com/office/drawing/2014/main" id="{F2794BED-4CDD-495A-B899-10E90FC5BFC3}"/>
                    </a:ext>
                  </a:extLst>
                </p:cNvPr>
                <p:cNvPicPr/>
                <p:nvPr/>
              </p:nvPicPr>
              <p:blipFill>
                <a:blip r:embed="rId1376"/>
                <a:stretch>
                  <a:fillRect/>
                </a:stretch>
              </p:blipFill>
              <p:spPr>
                <a:xfrm>
                  <a:off x="6062317" y="4605091"/>
                  <a:ext cx="106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175166" name="Freihand 175165">
                  <a:extLst>
                    <a:ext uri="{FF2B5EF4-FFF2-40B4-BE49-F238E27FC236}">
                      <a16:creationId xmlns:a16="http://schemas.microsoft.com/office/drawing/2014/main" id="{5B8B1629-1CDA-4B05-A3CD-6D0191D2F422}"/>
                    </a:ext>
                  </a:extLst>
                </p14:cNvPr>
                <p14:cNvContentPartPr/>
                <p14:nvPr/>
              </p14:nvContentPartPr>
              <p14:xfrm>
                <a:off x="6162757" y="4638571"/>
                <a:ext cx="206280" cy="135720"/>
              </p14:xfrm>
            </p:contentPart>
          </mc:Choice>
          <mc:Fallback>
            <p:pic>
              <p:nvPicPr>
                <p:cNvPr id="175166" name="Freihand 175165">
                  <a:extLst>
                    <a:ext uri="{FF2B5EF4-FFF2-40B4-BE49-F238E27FC236}">
                      <a16:creationId xmlns:a16="http://schemas.microsoft.com/office/drawing/2014/main" id="{5B8B1629-1CDA-4B05-A3CD-6D0191D2F422}"/>
                    </a:ext>
                  </a:extLst>
                </p:cNvPr>
                <p:cNvPicPr/>
                <p:nvPr/>
              </p:nvPicPr>
              <p:blipFill>
                <a:blip r:embed="rId1378"/>
                <a:stretch>
                  <a:fillRect/>
                </a:stretch>
              </p:blipFill>
              <p:spPr>
                <a:xfrm>
                  <a:off x="6158437" y="4634251"/>
                  <a:ext cx="214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175168" name="Freihand 175167">
                  <a:extLst>
                    <a:ext uri="{FF2B5EF4-FFF2-40B4-BE49-F238E27FC236}">
                      <a16:creationId xmlns:a16="http://schemas.microsoft.com/office/drawing/2014/main" id="{40A66EB6-D9EF-4A45-B607-13E5843A754D}"/>
                    </a:ext>
                  </a:extLst>
                </p14:cNvPr>
                <p14:cNvContentPartPr/>
                <p14:nvPr/>
              </p14:nvContentPartPr>
              <p14:xfrm>
                <a:off x="6483517" y="4665931"/>
                <a:ext cx="238320" cy="95400"/>
              </p14:xfrm>
            </p:contentPart>
          </mc:Choice>
          <mc:Fallback>
            <p:pic>
              <p:nvPicPr>
                <p:cNvPr id="175168" name="Freihand 175167">
                  <a:extLst>
                    <a:ext uri="{FF2B5EF4-FFF2-40B4-BE49-F238E27FC236}">
                      <a16:creationId xmlns:a16="http://schemas.microsoft.com/office/drawing/2014/main" id="{40A66EB6-D9EF-4A45-B607-13E5843A754D}"/>
                    </a:ext>
                  </a:extLst>
                </p:cNvPr>
                <p:cNvPicPr/>
                <p:nvPr/>
              </p:nvPicPr>
              <p:blipFill>
                <a:blip r:embed="rId1380"/>
                <a:stretch>
                  <a:fillRect/>
                </a:stretch>
              </p:blipFill>
              <p:spPr>
                <a:xfrm>
                  <a:off x="6479197" y="4661611"/>
                  <a:ext cx="246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175169" name="Freihand 175168">
                  <a:extLst>
                    <a:ext uri="{FF2B5EF4-FFF2-40B4-BE49-F238E27FC236}">
                      <a16:creationId xmlns:a16="http://schemas.microsoft.com/office/drawing/2014/main" id="{54181599-BEDC-4ECD-BD0A-9028C3402A1D}"/>
                    </a:ext>
                  </a:extLst>
                </p14:cNvPr>
                <p14:cNvContentPartPr/>
                <p14:nvPr/>
              </p14:nvContentPartPr>
              <p14:xfrm>
                <a:off x="6707077" y="4685371"/>
                <a:ext cx="111960" cy="72360"/>
              </p14:xfrm>
            </p:contentPart>
          </mc:Choice>
          <mc:Fallback>
            <p:pic>
              <p:nvPicPr>
                <p:cNvPr id="175169" name="Freihand 175168">
                  <a:extLst>
                    <a:ext uri="{FF2B5EF4-FFF2-40B4-BE49-F238E27FC236}">
                      <a16:creationId xmlns:a16="http://schemas.microsoft.com/office/drawing/2014/main" id="{54181599-BEDC-4ECD-BD0A-9028C3402A1D}"/>
                    </a:ext>
                  </a:extLst>
                </p:cNvPr>
                <p:cNvPicPr/>
                <p:nvPr/>
              </p:nvPicPr>
              <p:blipFill>
                <a:blip r:embed="rId1382"/>
                <a:stretch>
                  <a:fillRect/>
                </a:stretch>
              </p:blipFill>
              <p:spPr>
                <a:xfrm>
                  <a:off x="6702757" y="4681051"/>
                  <a:ext cx="120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175170" name="Freihand 175169">
                  <a:extLst>
                    <a:ext uri="{FF2B5EF4-FFF2-40B4-BE49-F238E27FC236}">
                      <a16:creationId xmlns:a16="http://schemas.microsoft.com/office/drawing/2014/main" id="{387424FE-FC86-4F05-9DCD-91B76DBCE3E8}"/>
                    </a:ext>
                  </a:extLst>
                </p14:cNvPr>
                <p14:cNvContentPartPr/>
                <p14:nvPr/>
              </p14:nvContentPartPr>
              <p14:xfrm>
                <a:off x="6871597" y="4622371"/>
                <a:ext cx="103680" cy="120600"/>
              </p14:xfrm>
            </p:contentPart>
          </mc:Choice>
          <mc:Fallback>
            <p:pic>
              <p:nvPicPr>
                <p:cNvPr id="175170" name="Freihand 175169">
                  <a:extLst>
                    <a:ext uri="{FF2B5EF4-FFF2-40B4-BE49-F238E27FC236}">
                      <a16:creationId xmlns:a16="http://schemas.microsoft.com/office/drawing/2014/main" id="{387424FE-FC86-4F05-9DCD-91B76DBCE3E8}"/>
                    </a:ext>
                  </a:extLst>
                </p:cNvPr>
                <p:cNvPicPr/>
                <p:nvPr/>
              </p:nvPicPr>
              <p:blipFill>
                <a:blip r:embed="rId1384"/>
                <a:stretch>
                  <a:fillRect/>
                </a:stretch>
              </p:blipFill>
              <p:spPr>
                <a:xfrm>
                  <a:off x="6867277" y="4618051"/>
                  <a:ext cx="112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175171" name="Freihand 175170">
                  <a:extLst>
                    <a:ext uri="{FF2B5EF4-FFF2-40B4-BE49-F238E27FC236}">
                      <a16:creationId xmlns:a16="http://schemas.microsoft.com/office/drawing/2014/main" id="{17AEE31E-8830-4EF2-B55C-8F7E4062DCF0}"/>
                    </a:ext>
                  </a:extLst>
                </p14:cNvPr>
                <p14:cNvContentPartPr/>
                <p14:nvPr/>
              </p14:nvContentPartPr>
              <p14:xfrm>
                <a:off x="6968077" y="4687531"/>
                <a:ext cx="66960" cy="50400"/>
              </p14:xfrm>
            </p:contentPart>
          </mc:Choice>
          <mc:Fallback>
            <p:pic>
              <p:nvPicPr>
                <p:cNvPr id="175171" name="Freihand 175170">
                  <a:extLst>
                    <a:ext uri="{FF2B5EF4-FFF2-40B4-BE49-F238E27FC236}">
                      <a16:creationId xmlns:a16="http://schemas.microsoft.com/office/drawing/2014/main" id="{17AEE31E-8830-4EF2-B55C-8F7E4062DCF0}"/>
                    </a:ext>
                  </a:extLst>
                </p:cNvPr>
                <p:cNvPicPr/>
                <p:nvPr/>
              </p:nvPicPr>
              <p:blipFill>
                <a:blip r:embed="rId1386"/>
                <a:stretch>
                  <a:fillRect/>
                </a:stretch>
              </p:blipFill>
              <p:spPr>
                <a:xfrm>
                  <a:off x="6963757" y="4683211"/>
                  <a:ext cx="75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175172" name="Freihand 175171">
                  <a:extLst>
                    <a:ext uri="{FF2B5EF4-FFF2-40B4-BE49-F238E27FC236}">
                      <a16:creationId xmlns:a16="http://schemas.microsoft.com/office/drawing/2014/main" id="{CC5D9465-E53F-4BAF-B785-05E43537F124}"/>
                    </a:ext>
                  </a:extLst>
                </p14:cNvPr>
                <p14:cNvContentPartPr/>
                <p14:nvPr/>
              </p14:nvContentPartPr>
              <p14:xfrm>
                <a:off x="7170037" y="4628131"/>
                <a:ext cx="182520" cy="115920"/>
              </p14:xfrm>
            </p:contentPart>
          </mc:Choice>
          <mc:Fallback>
            <p:pic>
              <p:nvPicPr>
                <p:cNvPr id="175172" name="Freihand 175171">
                  <a:extLst>
                    <a:ext uri="{FF2B5EF4-FFF2-40B4-BE49-F238E27FC236}">
                      <a16:creationId xmlns:a16="http://schemas.microsoft.com/office/drawing/2014/main" id="{CC5D9465-E53F-4BAF-B785-05E43537F124}"/>
                    </a:ext>
                  </a:extLst>
                </p:cNvPr>
                <p:cNvPicPr/>
                <p:nvPr/>
              </p:nvPicPr>
              <p:blipFill>
                <a:blip r:embed="rId1388"/>
                <a:stretch>
                  <a:fillRect/>
                </a:stretch>
              </p:blipFill>
              <p:spPr>
                <a:xfrm>
                  <a:off x="7165717" y="4623811"/>
                  <a:ext cx="191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175173" name="Freihand 175172">
                  <a:extLst>
                    <a:ext uri="{FF2B5EF4-FFF2-40B4-BE49-F238E27FC236}">
                      <a16:creationId xmlns:a16="http://schemas.microsoft.com/office/drawing/2014/main" id="{36F3367C-258B-41C7-862E-E9C505AE08D4}"/>
                    </a:ext>
                  </a:extLst>
                </p14:cNvPr>
                <p14:cNvContentPartPr/>
                <p14:nvPr/>
              </p14:nvContentPartPr>
              <p14:xfrm>
                <a:off x="7474957" y="4673131"/>
                <a:ext cx="199800" cy="47160"/>
              </p14:xfrm>
            </p:contentPart>
          </mc:Choice>
          <mc:Fallback>
            <p:pic>
              <p:nvPicPr>
                <p:cNvPr id="175173" name="Freihand 175172">
                  <a:extLst>
                    <a:ext uri="{FF2B5EF4-FFF2-40B4-BE49-F238E27FC236}">
                      <a16:creationId xmlns:a16="http://schemas.microsoft.com/office/drawing/2014/main" id="{36F3367C-258B-41C7-862E-E9C505AE08D4}"/>
                    </a:ext>
                  </a:extLst>
                </p:cNvPr>
                <p:cNvPicPr/>
                <p:nvPr/>
              </p:nvPicPr>
              <p:blipFill>
                <a:blip r:embed="rId1390"/>
                <a:stretch>
                  <a:fillRect/>
                </a:stretch>
              </p:blipFill>
              <p:spPr>
                <a:xfrm>
                  <a:off x="7470637" y="4668811"/>
                  <a:ext cx="208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175174" name="Freihand 175173">
                  <a:extLst>
                    <a:ext uri="{FF2B5EF4-FFF2-40B4-BE49-F238E27FC236}">
                      <a16:creationId xmlns:a16="http://schemas.microsoft.com/office/drawing/2014/main" id="{91B15E50-3BE9-4864-9C59-1A64C6AE88A4}"/>
                    </a:ext>
                  </a:extLst>
                </p14:cNvPr>
                <p14:cNvContentPartPr/>
                <p14:nvPr/>
              </p14:nvContentPartPr>
              <p14:xfrm>
                <a:off x="7702837" y="4652611"/>
                <a:ext cx="63360" cy="54720"/>
              </p14:xfrm>
            </p:contentPart>
          </mc:Choice>
          <mc:Fallback>
            <p:pic>
              <p:nvPicPr>
                <p:cNvPr id="175174" name="Freihand 175173">
                  <a:extLst>
                    <a:ext uri="{FF2B5EF4-FFF2-40B4-BE49-F238E27FC236}">
                      <a16:creationId xmlns:a16="http://schemas.microsoft.com/office/drawing/2014/main" id="{91B15E50-3BE9-4864-9C59-1A64C6AE88A4}"/>
                    </a:ext>
                  </a:extLst>
                </p:cNvPr>
                <p:cNvPicPr/>
                <p:nvPr/>
              </p:nvPicPr>
              <p:blipFill>
                <a:blip r:embed="rId1392"/>
                <a:stretch>
                  <a:fillRect/>
                </a:stretch>
              </p:blipFill>
              <p:spPr>
                <a:xfrm>
                  <a:off x="7698517" y="4648291"/>
                  <a:ext cx="72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175175" name="Freihand 175174">
                  <a:extLst>
                    <a:ext uri="{FF2B5EF4-FFF2-40B4-BE49-F238E27FC236}">
                      <a16:creationId xmlns:a16="http://schemas.microsoft.com/office/drawing/2014/main" id="{FDEAE8D1-957D-43A1-B75B-753C5CCD2BB2}"/>
                    </a:ext>
                  </a:extLst>
                </p14:cNvPr>
                <p14:cNvContentPartPr/>
                <p14:nvPr/>
              </p14:nvContentPartPr>
              <p14:xfrm>
                <a:off x="7809397" y="4655491"/>
                <a:ext cx="158040" cy="47880"/>
              </p14:xfrm>
            </p:contentPart>
          </mc:Choice>
          <mc:Fallback>
            <p:pic>
              <p:nvPicPr>
                <p:cNvPr id="175175" name="Freihand 175174">
                  <a:extLst>
                    <a:ext uri="{FF2B5EF4-FFF2-40B4-BE49-F238E27FC236}">
                      <a16:creationId xmlns:a16="http://schemas.microsoft.com/office/drawing/2014/main" id="{FDEAE8D1-957D-43A1-B75B-753C5CCD2BB2}"/>
                    </a:ext>
                  </a:extLst>
                </p:cNvPr>
                <p:cNvPicPr/>
                <p:nvPr/>
              </p:nvPicPr>
              <p:blipFill>
                <a:blip r:embed="rId1394"/>
                <a:stretch>
                  <a:fillRect/>
                </a:stretch>
              </p:blipFill>
              <p:spPr>
                <a:xfrm>
                  <a:off x="7805077" y="4651171"/>
                  <a:ext cx="166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175176" name="Freihand 175175">
                  <a:extLst>
                    <a:ext uri="{FF2B5EF4-FFF2-40B4-BE49-F238E27FC236}">
                      <a16:creationId xmlns:a16="http://schemas.microsoft.com/office/drawing/2014/main" id="{3A676F9A-D763-4BFF-A215-ECC47EEC74E4}"/>
                    </a:ext>
                  </a:extLst>
                </p14:cNvPr>
                <p14:cNvContentPartPr/>
                <p14:nvPr/>
              </p14:nvContentPartPr>
              <p14:xfrm>
                <a:off x="7982557" y="4638211"/>
                <a:ext cx="165600" cy="191160"/>
              </p14:xfrm>
            </p:contentPart>
          </mc:Choice>
          <mc:Fallback>
            <p:pic>
              <p:nvPicPr>
                <p:cNvPr id="175176" name="Freihand 175175">
                  <a:extLst>
                    <a:ext uri="{FF2B5EF4-FFF2-40B4-BE49-F238E27FC236}">
                      <a16:creationId xmlns:a16="http://schemas.microsoft.com/office/drawing/2014/main" id="{3A676F9A-D763-4BFF-A215-ECC47EEC74E4}"/>
                    </a:ext>
                  </a:extLst>
                </p:cNvPr>
                <p:cNvPicPr/>
                <p:nvPr/>
              </p:nvPicPr>
              <p:blipFill>
                <a:blip r:embed="rId1396"/>
                <a:stretch>
                  <a:fillRect/>
                </a:stretch>
              </p:blipFill>
              <p:spPr>
                <a:xfrm>
                  <a:off x="7978237" y="4633891"/>
                  <a:ext cx="174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175177" name="Freihand 175176">
                  <a:extLst>
                    <a:ext uri="{FF2B5EF4-FFF2-40B4-BE49-F238E27FC236}">
                      <a16:creationId xmlns:a16="http://schemas.microsoft.com/office/drawing/2014/main" id="{0A225625-3F8B-4C9C-8205-1E4DFDC55DB5}"/>
                    </a:ext>
                  </a:extLst>
                </p14:cNvPr>
                <p14:cNvContentPartPr/>
                <p14:nvPr/>
              </p14:nvContentPartPr>
              <p14:xfrm>
                <a:off x="371437" y="5238331"/>
                <a:ext cx="172800" cy="49680"/>
              </p14:xfrm>
            </p:contentPart>
          </mc:Choice>
          <mc:Fallback>
            <p:pic>
              <p:nvPicPr>
                <p:cNvPr id="175177" name="Freihand 175176">
                  <a:extLst>
                    <a:ext uri="{FF2B5EF4-FFF2-40B4-BE49-F238E27FC236}">
                      <a16:creationId xmlns:a16="http://schemas.microsoft.com/office/drawing/2014/main" id="{0A225625-3F8B-4C9C-8205-1E4DFDC55DB5}"/>
                    </a:ext>
                  </a:extLst>
                </p:cNvPr>
                <p:cNvPicPr/>
                <p:nvPr/>
              </p:nvPicPr>
              <p:blipFill>
                <a:blip r:embed="rId1398"/>
                <a:stretch>
                  <a:fillRect/>
                </a:stretch>
              </p:blipFill>
              <p:spPr>
                <a:xfrm>
                  <a:off x="367117" y="5234011"/>
                  <a:ext cx="181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175179" name="Freihand 175178">
                  <a:extLst>
                    <a:ext uri="{FF2B5EF4-FFF2-40B4-BE49-F238E27FC236}">
                      <a16:creationId xmlns:a16="http://schemas.microsoft.com/office/drawing/2014/main" id="{BA68CE6D-465D-4019-B0B6-50A1DC78575D}"/>
                    </a:ext>
                  </a:extLst>
                </p14:cNvPr>
                <p14:cNvContentPartPr/>
                <p14:nvPr/>
              </p14:nvContentPartPr>
              <p14:xfrm>
                <a:off x="549997" y="5138251"/>
                <a:ext cx="204480" cy="144000"/>
              </p14:xfrm>
            </p:contentPart>
          </mc:Choice>
          <mc:Fallback>
            <p:pic>
              <p:nvPicPr>
                <p:cNvPr id="175179" name="Freihand 175178">
                  <a:extLst>
                    <a:ext uri="{FF2B5EF4-FFF2-40B4-BE49-F238E27FC236}">
                      <a16:creationId xmlns:a16="http://schemas.microsoft.com/office/drawing/2014/main" id="{BA68CE6D-465D-4019-B0B6-50A1DC78575D}"/>
                    </a:ext>
                  </a:extLst>
                </p:cNvPr>
                <p:cNvPicPr/>
                <p:nvPr/>
              </p:nvPicPr>
              <p:blipFill>
                <a:blip r:embed="rId1400"/>
                <a:stretch>
                  <a:fillRect/>
                </a:stretch>
              </p:blipFill>
              <p:spPr>
                <a:xfrm>
                  <a:off x="545677" y="5133931"/>
                  <a:ext cx="213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175180" name="Freihand 175179">
                  <a:extLst>
                    <a:ext uri="{FF2B5EF4-FFF2-40B4-BE49-F238E27FC236}">
                      <a16:creationId xmlns:a16="http://schemas.microsoft.com/office/drawing/2014/main" id="{35E5C412-D8C1-4252-B5B3-422BF6F06E9D}"/>
                    </a:ext>
                  </a:extLst>
                </p14:cNvPr>
                <p14:cNvContentPartPr/>
                <p14:nvPr/>
              </p14:nvContentPartPr>
              <p14:xfrm>
                <a:off x="783637" y="5126731"/>
                <a:ext cx="179280" cy="133200"/>
              </p14:xfrm>
            </p:contentPart>
          </mc:Choice>
          <mc:Fallback>
            <p:pic>
              <p:nvPicPr>
                <p:cNvPr id="175180" name="Freihand 175179">
                  <a:extLst>
                    <a:ext uri="{FF2B5EF4-FFF2-40B4-BE49-F238E27FC236}">
                      <a16:creationId xmlns:a16="http://schemas.microsoft.com/office/drawing/2014/main" id="{35E5C412-D8C1-4252-B5B3-422BF6F06E9D}"/>
                    </a:ext>
                  </a:extLst>
                </p:cNvPr>
                <p:cNvPicPr/>
                <p:nvPr/>
              </p:nvPicPr>
              <p:blipFill>
                <a:blip r:embed="rId1402"/>
                <a:stretch>
                  <a:fillRect/>
                </a:stretch>
              </p:blipFill>
              <p:spPr>
                <a:xfrm>
                  <a:off x="779317" y="5122411"/>
                  <a:ext cx="187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175181" name="Freihand 175180">
                  <a:extLst>
                    <a:ext uri="{FF2B5EF4-FFF2-40B4-BE49-F238E27FC236}">
                      <a16:creationId xmlns:a16="http://schemas.microsoft.com/office/drawing/2014/main" id="{478AC0F0-6FD7-4CA8-A659-C647156997E6}"/>
                    </a:ext>
                  </a:extLst>
                </p14:cNvPr>
                <p14:cNvContentPartPr/>
                <p14:nvPr/>
              </p14:nvContentPartPr>
              <p14:xfrm>
                <a:off x="1095757" y="5182891"/>
                <a:ext cx="205200" cy="39240"/>
              </p14:xfrm>
            </p:contentPart>
          </mc:Choice>
          <mc:Fallback>
            <p:pic>
              <p:nvPicPr>
                <p:cNvPr id="175181" name="Freihand 175180">
                  <a:extLst>
                    <a:ext uri="{FF2B5EF4-FFF2-40B4-BE49-F238E27FC236}">
                      <a16:creationId xmlns:a16="http://schemas.microsoft.com/office/drawing/2014/main" id="{478AC0F0-6FD7-4CA8-A659-C647156997E6}"/>
                    </a:ext>
                  </a:extLst>
                </p:cNvPr>
                <p:cNvPicPr/>
                <p:nvPr/>
              </p:nvPicPr>
              <p:blipFill>
                <a:blip r:embed="rId1404"/>
                <a:stretch>
                  <a:fillRect/>
                </a:stretch>
              </p:blipFill>
              <p:spPr>
                <a:xfrm>
                  <a:off x="1091437" y="5178571"/>
                  <a:ext cx="213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175182" name="Freihand 175181">
                  <a:extLst>
                    <a:ext uri="{FF2B5EF4-FFF2-40B4-BE49-F238E27FC236}">
                      <a16:creationId xmlns:a16="http://schemas.microsoft.com/office/drawing/2014/main" id="{8F1849C8-A124-4044-B9BF-F1BAF45FBCEC}"/>
                    </a:ext>
                  </a:extLst>
                </p14:cNvPr>
                <p14:cNvContentPartPr/>
                <p14:nvPr/>
              </p14:nvContentPartPr>
              <p14:xfrm>
                <a:off x="1342717" y="5117371"/>
                <a:ext cx="116640" cy="90000"/>
              </p14:xfrm>
            </p:contentPart>
          </mc:Choice>
          <mc:Fallback>
            <p:pic>
              <p:nvPicPr>
                <p:cNvPr id="175182" name="Freihand 175181">
                  <a:extLst>
                    <a:ext uri="{FF2B5EF4-FFF2-40B4-BE49-F238E27FC236}">
                      <a16:creationId xmlns:a16="http://schemas.microsoft.com/office/drawing/2014/main" id="{8F1849C8-A124-4044-B9BF-F1BAF45FBCEC}"/>
                    </a:ext>
                  </a:extLst>
                </p:cNvPr>
                <p:cNvPicPr/>
                <p:nvPr/>
              </p:nvPicPr>
              <p:blipFill>
                <a:blip r:embed="rId1406"/>
                <a:stretch>
                  <a:fillRect/>
                </a:stretch>
              </p:blipFill>
              <p:spPr>
                <a:xfrm>
                  <a:off x="1338397" y="5113051"/>
                  <a:ext cx="125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175183" name="Freihand 175182">
                  <a:extLst>
                    <a:ext uri="{FF2B5EF4-FFF2-40B4-BE49-F238E27FC236}">
                      <a16:creationId xmlns:a16="http://schemas.microsoft.com/office/drawing/2014/main" id="{E219C250-04FB-40B2-B96F-40878203C5A6}"/>
                    </a:ext>
                  </a:extLst>
                </p14:cNvPr>
                <p14:cNvContentPartPr/>
                <p14:nvPr/>
              </p14:nvContentPartPr>
              <p14:xfrm>
                <a:off x="1597597" y="5086411"/>
                <a:ext cx="239760" cy="122760"/>
              </p14:xfrm>
            </p:contentPart>
          </mc:Choice>
          <mc:Fallback>
            <p:pic>
              <p:nvPicPr>
                <p:cNvPr id="175183" name="Freihand 175182">
                  <a:extLst>
                    <a:ext uri="{FF2B5EF4-FFF2-40B4-BE49-F238E27FC236}">
                      <a16:creationId xmlns:a16="http://schemas.microsoft.com/office/drawing/2014/main" id="{E219C250-04FB-40B2-B96F-40878203C5A6}"/>
                    </a:ext>
                  </a:extLst>
                </p:cNvPr>
                <p:cNvPicPr/>
                <p:nvPr/>
              </p:nvPicPr>
              <p:blipFill>
                <a:blip r:embed="rId1408"/>
                <a:stretch>
                  <a:fillRect/>
                </a:stretch>
              </p:blipFill>
              <p:spPr>
                <a:xfrm>
                  <a:off x="1593277" y="5082091"/>
                  <a:ext cx="248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175184" name="Freihand 175183">
                  <a:extLst>
                    <a:ext uri="{FF2B5EF4-FFF2-40B4-BE49-F238E27FC236}">
                      <a16:creationId xmlns:a16="http://schemas.microsoft.com/office/drawing/2014/main" id="{8E4CDE36-5289-41FD-926B-DAD966A91584}"/>
                    </a:ext>
                  </a:extLst>
                </p14:cNvPr>
                <p14:cNvContentPartPr/>
                <p14:nvPr/>
              </p14:nvContentPartPr>
              <p14:xfrm>
                <a:off x="2010517" y="5064811"/>
                <a:ext cx="114480" cy="123840"/>
              </p14:xfrm>
            </p:contentPart>
          </mc:Choice>
          <mc:Fallback>
            <p:pic>
              <p:nvPicPr>
                <p:cNvPr id="175184" name="Freihand 175183">
                  <a:extLst>
                    <a:ext uri="{FF2B5EF4-FFF2-40B4-BE49-F238E27FC236}">
                      <a16:creationId xmlns:a16="http://schemas.microsoft.com/office/drawing/2014/main" id="{8E4CDE36-5289-41FD-926B-DAD966A91584}"/>
                    </a:ext>
                  </a:extLst>
                </p:cNvPr>
                <p:cNvPicPr/>
                <p:nvPr/>
              </p:nvPicPr>
              <p:blipFill>
                <a:blip r:embed="rId1410"/>
                <a:stretch>
                  <a:fillRect/>
                </a:stretch>
              </p:blipFill>
              <p:spPr>
                <a:xfrm>
                  <a:off x="2006197" y="5060491"/>
                  <a:ext cx="123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175185" name="Freihand 175184">
                  <a:extLst>
                    <a:ext uri="{FF2B5EF4-FFF2-40B4-BE49-F238E27FC236}">
                      <a16:creationId xmlns:a16="http://schemas.microsoft.com/office/drawing/2014/main" id="{6B5D3A9A-398B-4116-BB71-F518B6777177}"/>
                    </a:ext>
                  </a:extLst>
                </p14:cNvPr>
                <p14:cNvContentPartPr/>
                <p14:nvPr/>
              </p14:nvContentPartPr>
              <p14:xfrm>
                <a:off x="2129677" y="5046811"/>
                <a:ext cx="106920" cy="112680"/>
              </p14:xfrm>
            </p:contentPart>
          </mc:Choice>
          <mc:Fallback>
            <p:pic>
              <p:nvPicPr>
                <p:cNvPr id="175185" name="Freihand 175184">
                  <a:extLst>
                    <a:ext uri="{FF2B5EF4-FFF2-40B4-BE49-F238E27FC236}">
                      <a16:creationId xmlns:a16="http://schemas.microsoft.com/office/drawing/2014/main" id="{6B5D3A9A-398B-4116-BB71-F518B6777177}"/>
                    </a:ext>
                  </a:extLst>
                </p:cNvPr>
                <p:cNvPicPr/>
                <p:nvPr/>
              </p:nvPicPr>
              <p:blipFill>
                <a:blip r:embed="rId1412"/>
                <a:stretch>
                  <a:fillRect/>
                </a:stretch>
              </p:blipFill>
              <p:spPr>
                <a:xfrm>
                  <a:off x="2125357" y="5042491"/>
                  <a:ext cx="115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175186" name="Freihand 175185">
                  <a:extLst>
                    <a:ext uri="{FF2B5EF4-FFF2-40B4-BE49-F238E27FC236}">
                      <a16:creationId xmlns:a16="http://schemas.microsoft.com/office/drawing/2014/main" id="{B49FF1C2-FDA0-46F7-85F6-F6900D842AED}"/>
                    </a:ext>
                  </a:extLst>
                </p14:cNvPr>
                <p14:cNvContentPartPr/>
                <p14:nvPr/>
              </p14:nvContentPartPr>
              <p14:xfrm>
                <a:off x="2335957" y="5108371"/>
                <a:ext cx="106200" cy="23400"/>
              </p14:xfrm>
            </p:contentPart>
          </mc:Choice>
          <mc:Fallback>
            <p:pic>
              <p:nvPicPr>
                <p:cNvPr id="175186" name="Freihand 175185">
                  <a:extLst>
                    <a:ext uri="{FF2B5EF4-FFF2-40B4-BE49-F238E27FC236}">
                      <a16:creationId xmlns:a16="http://schemas.microsoft.com/office/drawing/2014/main" id="{B49FF1C2-FDA0-46F7-85F6-F6900D842AED}"/>
                    </a:ext>
                  </a:extLst>
                </p:cNvPr>
                <p:cNvPicPr/>
                <p:nvPr/>
              </p:nvPicPr>
              <p:blipFill>
                <a:blip r:embed="rId1414"/>
                <a:stretch>
                  <a:fillRect/>
                </a:stretch>
              </p:blipFill>
              <p:spPr>
                <a:xfrm>
                  <a:off x="2331637" y="5104051"/>
                  <a:ext cx="114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175187" name="Freihand 175186">
                  <a:extLst>
                    <a:ext uri="{FF2B5EF4-FFF2-40B4-BE49-F238E27FC236}">
                      <a16:creationId xmlns:a16="http://schemas.microsoft.com/office/drawing/2014/main" id="{8AF96487-5690-42F7-8D93-0A465913DA20}"/>
                    </a:ext>
                  </a:extLst>
                </p14:cNvPr>
                <p14:cNvContentPartPr/>
                <p14:nvPr/>
              </p14:nvContentPartPr>
              <p14:xfrm>
                <a:off x="2484277" y="5043211"/>
                <a:ext cx="424080" cy="94320"/>
              </p14:xfrm>
            </p:contentPart>
          </mc:Choice>
          <mc:Fallback>
            <p:pic>
              <p:nvPicPr>
                <p:cNvPr id="175187" name="Freihand 175186">
                  <a:extLst>
                    <a:ext uri="{FF2B5EF4-FFF2-40B4-BE49-F238E27FC236}">
                      <a16:creationId xmlns:a16="http://schemas.microsoft.com/office/drawing/2014/main" id="{8AF96487-5690-42F7-8D93-0A465913DA20}"/>
                    </a:ext>
                  </a:extLst>
                </p:cNvPr>
                <p:cNvPicPr/>
                <p:nvPr/>
              </p:nvPicPr>
              <p:blipFill>
                <a:blip r:embed="rId1416"/>
                <a:stretch>
                  <a:fillRect/>
                </a:stretch>
              </p:blipFill>
              <p:spPr>
                <a:xfrm>
                  <a:off x="2479957" y="5038891"/>
                  <a:ext cx="432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175189" name="Freihand 175188">
                  <a:extLst>
                    <a:ext uri="{FF2B5EF4-FFF2-40B4-BE49-F238E27FC236}">
                      <a16:creationId xmlns:a16="http://schemas.microsoft.com/office/drawing/2014/main" id="{CBBA1D5E-07A7-4AAA-AD89-13A4E598EE91}"/>
                    </a:ext>
                  </a:extLst>
                </p14:cNvPr>
                <p14:cNvContentPartPr/>
                <p14:nvPr/>
              </p14:nvContentPartPr>
              <p14:xfrm>
                <a:off x="3038317" y="4989931"/>
                <a:ext cx="135360" cy="143640"/>
              </p14:xfrm>
            </p:contentPart>
          </mc:Choice>
          <mc:Fallback>
            <p:pic>
              <p:nvPicPr>
                <p:cNvPr id="175189" name="Freihand 175188">
                  <a:extLst>
                    <a:ext uri="{FF2B5EF4-FFF2-40B4-BE49-F238E27FC236}">
                      <a16:creationId xmlns:a16="http://schemas.microsoft.com/office/drawing/2014/main" id="{CBBA1D5E-07A7-4AAA-AD89-13A4E598EE91}"/>
                    </a:ext>
                  </a:extLst>
                </p:cNvPr>
                <p:cNvPicPr/>
                <p:nvPr/>
              </p:nvPicPr>
              <p:blipFill>
                <a:blip r:embed="rId1418"/>
                <a:stretch>
                  <a:fillRect/>
                </a:stretch>
              </p:blipFill>
              <p:spPr>
                <a:xfrm>
                  <a:off x="3033997" y="4985611"/>
                  <a:ext cx="144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175190" name="Freihand 175189">
                  <a:extLst>
                    <a:ext uri="{FF2B5EF4-FFF2-40B4-BE49-F238E27FC236}">
                      <a16:creationId xmlns:a16="http://schemas.microsoft.com/office/drawing/2014/main" id="{D202181A-82E0-49B0-9CC2-BA05317536A9}"/>
                    </a:ext>
                  </a:extLst>
                </p14:cNvPr>
                <p14:cNvContentPartPr/>
                <p14:nvPr/>
              </p14:nvContentPartPr>
              <p14:xfrm>
                <a:off x="3048757" y="5116291"/>
                <a:ext cx="132480" cy="9360"/>
              </p14:xfrm>
            </p:contentPart>
          </mc:Choice>
          <mc:Fallback>
            <p:pic>
              <p:nvPicPr>
                <p:cNvPr id="175190" name="Freihand 175189">
                  <a:extLst>
                    <a:ext uri="{FF2B5EF4-FFF2-40B4-BE49-F238E27FC236}">
                      <a16:creationId xmlns:a16="http://schemas.microsoft.com/office/drawing/2014/main" id="{D202181A-82E0-49B0-9CC2-BA05317536A9}"/>
                    </a:ext>
                  </a:extLst>
                </p:cNvPr>
                <p:cNvPicPr/>
                <p:nvPr/>
              </p:nvPicPr>
              <p:blipFill>
                <a:blip r:embed="rId1420"/>
                <a:stretch>
                  <a:fillRect/>
                </a:stretch>
              </p:blipFill>
              <p:spPr>
                <a:xfrm>
                  <a:off x="3044437" y="5111971"/>
                  <a:ext cx="141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175191" name="Freihand 175190">
                  <a:extLst>
                    <a:ext uri="{FF2B5EF4-FFF2-40B4-BE49-F238E27FC236}">
                      <a16:creationId xmlns:a16="http://schemas.microsoft.com/office/drawing/2014/main" id="{6950EF88-10DA-44F4-9527-EDD153717256}"/>
                    </a:ext>
                  </a:extLst>
                </p14:cNvPr>
                <p14:cNvContentPartPr/>
                <p14:nvPr/>
              </p14:nvContentPartPr>
              <p14:xfrm>
                <a:off x="3243157" y="5000731"/>
                <a:ext cx="116640" cy="146160"/>
              </p14:xfrm>
            </p:contentPart>
          </mc:Choice>
          <mc:Fallback>
            <p:pic>
              <p:nvPicPr>
                <p:cNvPr id="175191" name="Freihand 175190">
                  <a:extLst>
                    <a:ext uri="{FF2B5EF4-FFF2-40B4-BE49-F238E27FC236}">
                      <a16:creationId xmlns:a16="http://schemas.microsoft.com/office/drawing/2014/main" id="{6950EF88-10DA-44F4-9527-EDD153717256}"/>
                    </a:ext>
                  </a:extLst>
                </p:cNvPr>
                <p:cNvPicPr/>
                <p:nvPr/>
              </p:nvPicPr>
              <p:blipFill>
                <a:blip r:embed="rId1422"/>
                <a:stretch>
                  <a:fillRect/>
                </a:stretch>
              </p:blipFill>
              <p:spPr>
                <a:xfrm>
                  <a:off x="3238837" y="4996411"/>
                  <a:ext cx="125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175192" name="Freihand 175191">
                  <a:extLst>
                    <a:ext uri="{FF2B5EF4-FFF2-40B4-BE49-F238E27FC236}">
                      <a16:creationId xmlns:a16="http://schemas.microsoft.com/office/drawing/2014/main" id="{993416D7-E749-42BA-8887-8264F9E53679}"/>
                    </a:ext>
                  </a:extLst>
                </p14:cNvPr>
                <p14:cNvContentPartPr/>
                <p14:nvPr/>
              </p14:nvContentPartPr>
              <p14:xfrm>
                <a:off x="3456637" y="5027731"/>
                <a:ext cx="8640" cy="74160"/>
              </p14:xfrm>
            </p:contentPart>
          </mc:Choice>
          <mc:Fallback>
            <p:pic>
              <p:nvPicPr>
                <p:cNvPr id="175192" name="Freihand 175191">
                  <a:extLst>
                    <a:ext uri="{FF2B5EF4-FFF2-40B4-BE49-F238E27FC236}">
                      <a16:creationId xmlns:a16="http://schemas.microsoft.com/office/drawing/2014/main" id="{993416D7-E749-42BA-8887-8264F9E53679}"/>
                    </a:ext>
                  </a:extLst>
                </p:cNvPr>
                <p:cNvPicPr/>
                <p:nvPr/>
              </p:nvPicPr>
              <p:blipFill>
                <a:blip r:embed="rId1424"/>
                <a:stretch>
                  <a:fillRect/>
                </a:stretch>
              </p:blipFill>
              <p:spPr>
                <a:xfrm>
                  <a:off x="3452317" y="5023411"/>
                  <a:ext cx="17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175193" name="Freihand 175192">
                  <a:extLst>
                    <a:ext uri="{FF2B5EF4-FFF2-40B4-BE49-F238E27FC236}">
                      <a16:creationId xmlns:a16="http://schemas.microsoft.com/office/drawing/2014/main" id="{14F3BDB4-75B2-4A6A-A3F7-F9C67843722B}"/>
                    </a:ext>
                  </a:extLst>
                </p14:cNvPr>
                <p14:cNvContentPartPr/>
                <p14:nvPr/>
              </p14:nvContentPartPr>
              <p14:xfrm>
                <a:off x="3406597" y="4952851"/>
                <a:ext cx="106560" cy="74520"/>
              </p14:xfrm>
            </p:contentPart>
          </mc:Choice>
          <mc:Fallback>
            <p:pic>
              <p:nvPicPr>
                <p:cNvPr id="175193" name="Freihand 175192">
                  <a:extLst>
                    <a:ext uri="{FF2B5EF4-FFF2-40B4-BE49-F238E27FC236}">
                      <a16:creationId xmlns:a16="http://schemas.microsoft.com/office/drawing/2014/main" id="{14F3BDB4-75B2-4A6A-A3F7-F9C67843722B}"/>
                    </a:ext>
                  </a:extLst>
                </p:cNvPr>
                <p:cNvPicPr/>
                <p:nvPr/>
              </p:nvPicPr>
              <p:blipFill>
                <a:blip r:embed="rId1426"/>
                <a:stretch>
                  <a:fillRect/>
                </a:stretch>
              </p:blipFill>
              <p:spPr>
                <a:xfrm>
                  <a:off x="3402277" y="4948531"/>
                  <a:ext cx="115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175195" name="Freihand 175194">
                  <a:extLst>
                    <a:ext uri="{FF2B5EF4-FFF2-40B4-BE49-F238E27FC236}">
                      <a16:creationId xmlns:a16="http://schemas.microsoft.com/office/drawing/2014/main" id="{FC75B819-217B-4B31-8F4C-A0B5A1634B36}"/>
                    </a:ext>
                  </a:extLst>
                </p14:cNvPr>
                <p14:cNvContentPartPr/>
                <p14:nvPr/>
              </p14:nvContentPartPr>
              <p14:xfrm>
                <a:off x="3618637" y="5037811"/>
                <a:ext cx="183960" cy="65520"/>
              </p14:xfrm>
            </p:contentPart>
          </mc:Choice>
          <mc:Fallback>
            <p:pic>
              <p:nvPicPr>
                <p:cNvPr id="175195" name="Freihand 175194">
                  <a:extLst>
                    <a:ext uri="{FF2B5EF4-FFF2-40B4-BE49-F238E27FC236}">
                      <a16:creationId xmlns:a16="http://schemas.microsoft.com/office/drawing/2014/main" id="{FC75B819-217B-4B31-8F4C-A0B5A1634B36}"/>
                    </a:ext>
                  </a:extLst>
                </p:cNvPr>
                <p:cNvPicPr/>
                <p:nvPr/>
              </p:nvPicPr>
              <p:blipFill>
                <a:blip r:embed="rId1428"/>
                <a:stretch>
                  <a:fillRect/>
                </a:stretch>
              </p:blipFill>
              <p:spPr>
                <a:xfrm>
                  <a:off x="3614317" y="5033491"/>
                  <a:ext cx="192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175196" name="Freihand 175195">
                  <a:extLst>
                    <a:ext uri="{FF2B5EF4-FFF2-40B4-BE49-F238E27FC236}">
                      <a16:creationId xmlns:a16="http://schemas.microsoft.com/office/drawing/2014/main" id="{59702637-95F0-4C80-9456-907554EB6596}"/>
                    </a:ext>
                  </a:extLst>
                </p14:cNvPr>
                <p14:cNvContentPartPr/>
                <p14:nvPr/>
              </p14:nvContentPartPr>
              <p14:xfrm>
                <a:off x="3842557" y="5017291"/>
                <a:ext cx="83880" cy="78120"/>
              </p14:xfrm>
            </p:contentPart>
          </mc:Choice>
          <mc:Fallback>
            <p:pic>
              <p:nvPicPr>
                <p:cNvPr id="175196" name="Freihand 175195">
                  <a:extLst>
                    <a:ext uri="{FF2B5EF4-FFF2-40B4-BE49-F238E27FC236}">
                      <a16:creationId xmlns:a16="http://schemas.microsoft.com/office/drawing/2014/main" id="{59702637-95F0-4C80-9456-907554EB6596}"/>
                    </a:ext>
                  </a:extLst>
                </p:cNvPr>
                <p:cNvPicPr/>
                <p:nvPr/>
              </p:nvPicPr>
              <p:blipFill>
                <a:blip r:embed="rId1430"/>
                <a:stretch>
                  <a:fillRect/>
                </a:stretch>
              </p:blipFill>
              <p:spPr>
                <a:xfrm>
                  <a:off x="3838237" y="5012971"/>
                  <a:ext cx="92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175197" name="Freihand 175196">
                  <a:extLst>
                    <a:ext uri="{FF2B5EF4-FFF2-40B4-BE49-F238E27FC236}">
                      <a16:creationId xmlns:a16="http://schemas.microsoft.com/office/drawing/2014/main" id="{002C369F-0A1C-4825-A695-E3AD4F8ACF3C}"/>
                    </a:ext>
                  </a:extLst>
                </p14:cNvPr>
                <p14:cNvContentPartPr/>
                <p14:nvPr/>
              </p14:nvContentPartPr>
              <p14:xfrm>
                <a:off x="3957757" y="5013331"/>
                <a:ext cx="87120" cy="77400"/>
              </p14:xfrm>
            </p:contentPart>
          </mc:Choice>
          <mc:Fallback>
            <p:pic>
              <p:nvPicPr>
                <p:cNvPr id="175197" name="Freihand 175196">
                  <a:extLst>
                    <a:ext uri="{FF2B5EF4-FFF2-40B4-BE49-F238E27FC236}">
                      <a16:creationId xmlns:a16="http://schemas.microsoft.com/office/drawing/2014/main" id="{002C369F-0A1C-4825-A695-E3AD4F8ACF3C}"/>
                    </a:ext>
                  </a:extLst>
                </p:cNvPr>
                <p:cNvPicPr/>
                <p:nvPr/>
              </p:nvPicPr>
              <p:blipFill>
                <a:blip r:embed="rId1432"/>
                <a:stretch>
                  <a:fillRect/>
                </a:stretch>
              </p:blipFill>
              <p:spPr>
                <a:xfrm>
                  <a:off x="3953437" y="5009011"/>
                  <a:ext cx="95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175198" name="Freihand 175197">
                  <a:extLst>
                    <a:ext uri="{FF2B5EF4-FFF2-40B4-BE49-F238E27FC236}">
                      <a16:creationId xmlns:a16="http://schemas.microsoft.com/office/drawing/2014/main" id="{5BF78682-2E6D-4F5F-88FA-64171882200E}"/>
                    </a:ext>
                  </a:extLst>
                </p14:cNvPr>
                <p14:cNvContentPartPr/>
                <p14:nvPr/>
              </p14:nvContentPartPr>
              <p14:xfrm>
                <a:off x="4094557" y="5012251"/>
                <a:ext cx="106200" cy="71280"/>
              </p14:xfrm>
            </p:contentPart>
          </mc:Choice>
          <mc:Fallback>
            <p:pic>
              <p:nvPicPr>
                <p:cNvPr id="175198" name="Freihand 175197">
                  <a:extLst>
                    <a:ext uri="{FF2B5EF4-FFF2-40B4-BE49-F238E27FC236}">
                      <a16:creationId xmlns:a16="http://schemas.microsoft.com/office/drawing/2014/main" id="{5BF78682-2E6D-4F5F-88FA-64171882200E}"/>
                    </a:ext>
                  </a:extLst>
                </p:cNvPr>
                <p:cNvPicPr/>
                <p:nvPr/>
              </p:nvPicPr>
              <p:blipFill>
                <a:blip r:embed="rId1434"/>
                <a:stretch>
                  <a:fillRect/>
                </a:stretch>
              </p:blipFill>
              <p:spPr>
                <a:xfrm>
                  <a:off x="4090237" y="5007931"/>
                  <a:ext cx="114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175199" name="Freihand 175198">
                  <a:extLst>
                    <a:ext uri="{FF2B5EF4-FFF2-40B4-BE49-F238E27FC236}">
                      <a16:creationId xmlns:a16="http://schemas.microsoft.com/office/drawing/2014/main" id="{DD59644C-A859-4A4B-8702-8C60D253F5A7}"/>
                    </a:ext>
                  </a:extLst>
                </p14:cNvPr>
                <p14:cNvContentPartPr/>
                <p14:nvPr/>
              </p14:nvContentPartPr>
              <p14:xfrm>
                <a:off x="4239277" y="5004691"/>
                <a:ext cx="55440" cy="79560"/>
              </p14:xfrm>
            </p:contentPart>
          </mc:Choice>
          <mc:Fallback>
            <p:pic>
              <p:nvPicPr>
                <p:cNvPr id="175199" name="Freihand 175198">
                  <a:extLst>
                    <a:ext uri="{FF2B5EF4-FFF2-40B4-BE49-F238E27FC236}">
                      <a16:creationId xmlns:a16="http://schemas.microsoft.com/office/drawing/2014/main" id="{DD59644C-A859-4A4B-8702-8C60D253F5A7}"/>
                    </a:ext>
                  </a:extLst>
                </p:cNvPr>
                <p:cNvPicPr/>
                <p:nvPr/>
              </p:nvPicPr>
              <p:blipFill>
                <a:blip r:embed="rId1436"/>
                <a:stretch>
                  <a:fillRect/>
                </a:stretch>
              </p:blipFill>
              <p:spPr>
                <a:xfrm>
                  <a:off x="4234957" y="5000371"/>
                  <a:ext cx="64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175200" name="Freihand 175199">
                  <a:extLst>
                    <a:ext uri="{FF2B5EF4-FFF2-40B4-BE49-F238E27FC236}">
                      <a16:creationId xmlns:a16="http://schemas.microsoft.com/office/drawing/2014/main" id="{7D31CAFC-9014-4FB7-B28B-1C3083DD0AED}"/>
                    </a:ext>
                  </a:extLst>
                </p14:cNvPr>
                <p14:cNvContentPartPr/>
                <p14:nvPr/>
              </p14:nvContentPartPr>
              <p14:xfrm>
                <a:off x="4447357" y="5018011"/>
                <a:ext cx="135360" cy="61560"/>
              </p14:xfrm>
            </p:contentPart>
          </mc:Choice>
          <mc:Fallback>
            <p:pic>
              <p:nvPicPr>
                <p:cNvPr id="175200" name="Freihand 175199">
                  <a:extLst>
                    <a:ext uri="{FF2B5EF4-FFF2-40B4-BE49-F238E27FC236}">
                      <a16:creationId xmlns:a16="http://schemas.microsoft.com/office/drawing/2014/main" id="{7D31CAFC-9014-4FB7-B28B-1C3083DD0AED}"/>
                    </a:ext>
                  </a:extLst>
                </p:cNvPr>
                <p:cNvPicPr/>
                <p:nvPr/>
              </p:nvPicPr>
              <p:blipFill>
                <a:blip r:embed="rId1438"/>
                <a:stretch>
                  <a:fillRect/>
                </a:stretch>
              </p:blipFill>
              <p:spPr>
                <a:xfrm>
                  <a:off x="4443037" y="5013691"/>
                  <a:ext cx="144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175202" name="Freihand 175201">
                  <a:extLst>
                    <a:ext uri="{FF2B5EF4-FFF2-40B4-BE49-F238E27FC236}">
                      <a16:creationId xmlns:a16="http://schemas.microsoft.com/office/drawing/2014/main" id="{6D46D9AD-6128-4A45-806A-8D1FCB50EFB5}"/>
                    </a:ext>
                  </a:extLst>
                </p14:cNvPr>
                <p14:cNvContentPartPr/>
                <p14:nvPr/>
              </p14:nvContentPartPr>
              <p14:xfrm>
                <a:off x="4179517" y="5025211"/>
                <a:ext cx="51480" cy="70920"/>
              </p14:xfrm>
            </p:contentPart>
          </mc:Choice>
          <mc:Fallback>
            <p:pic>
              <p:nvPicPr>
                <p:cNvPr id="175202" name="Freihand 175201">
                  <a:extLst>
                    <a:ext uri="{FF2B5EF4-FFF2-40B4-BE49-F238E27FC236}">
                      <a16:creationId xmlns:a16="http://schemas.microsoft.com/office/drawing/2014/main" id="{6D46D9AD-6128-4A45-806A-8D1FCB50EFB5}"/>
                    </a:ext>
                  </a:extLst>
                </p:cNvPr>
                <p:cNvPicPr/>
                <p:nvPr/>
              </p:nvPicPr>
              <p:blipFill>
                <a:blip r:embed="rId1440"/>
                <a:stretch>
                  <a:fillRect/>
                </a:stretch>
              </p:blipFill>
              <p:spPr>
                <a:xfrm>
                  <a:off x="4175197" y="5020891"/>
                  <a:ext cx="60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175204" name="Freihand 175203">
                  <a:extLst>
                    <a:ext uri="{FF2B5EF4-FFF2-40B4-BE49-F238E27FC236}">
                      <a16:creationId xmlns:a16="http://schemas.microsoft.com/office/drawing/2014/main" id="{9542E775-C4D9-443E-BE2B-F0967FFB01FB}"/>
                    </a:ext>
                  </a:extLst>
                </p14:cNvPr>
                <p14:cNvContentPartPr/>
                <p14:nvPr/>
              </p14:nvContentPartPr>
              <p14:xfrm>
                <a:off x="4623037" y="4949971"/>
                <a:ext cx="12240" cy="114480"/>
              </p14:xfrm>
            </p:contentPart>
          </mc:Choice>
          <mc:Fallback>
            <p:pic>
              <p:nvPicPr>
                <p:cNvPr id="175204" name="Freihand 175203">
                  <a:extLst>
                    <a:ext uri="{FF2B5EF4-FFF2-40B4-BE49-F238E27FC236}">
                      <a16:creationId xmlns:a16="http://schemas.microsoft.com/office/drawing/2014/main" id="{9542E775-C4D9-443E-BE2B-F0967FFB01FB}"/>
                    </a:ext>
                  </a:extLst>
                </p:cNvPr>
                <p:cNvPicPr/>
                <p:nvPr/>
              </p:nvPicPr>
              <p:blipFill>
                <a:blip r:embed="rId1442"/>
                <a:stretch>
                  <a:fillRect/>
                </a:stretch>
              </p:blipFill>
              <p:spPr>
                <a:xfrm>
                  <a:off x="4618717" y="4945651"/>
                  <a:ext cx="20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175205" name="Freihand 175204">
                  <a:extLst>
                    <a:ext uri="{FF2B5EF4-FFF2-40B4-BE49-F238E27FC236}">
                      <a16:creationId xmlns:a16="http://schemas.microsoft.com/office/drawing/2014/main" id="{1ADA8918-ED7E-423A-9DB0-93C7E000CA84}"/>
                    </a:ext>
                  </a:extLst>
                </p14:cNvPr>
                <p14:cNvContentPartPr/>
                <p14:nvPr/>
              </p14:nvContentPartPr>
              <p14:xfrm>
                <a:off x="4662997" y="4993531"/>
                <a:ext cx="96480" cy="87480"/>
              </p14:xfrm>
            </p:contentPart>
          </mc:Choice>
          <mc:Fallback>
            <p:pic>
              <p:nvPicPr>
                <p:cNvPr id="175205" name="Freihand 175204">
                  <a:extLst>
                    <a:ext uri="{FF2B5EF4-FFF2-40B4-BE49-F238E27FC236}">
                      <a16:creationId xmlns:a16="http://schemas.microsoft.com/office/drawing/2014/main" id="{1ADA8918-ED7E-423A-9DB0-93C7E000CA84}"/>
                    </a:ext>
                  </a:extLst>
                </p:cNvPr>
                <p:cNvPicPr/>
                <p:nvPr/>
              </p:nvPicPr>
              <p:blipFill>
                <a:blip r:embed="rId1444"/>
                <a:stretch>
                  <a:fillRect/>
                </a:stretch>
              </p:blipFill>
              <p:spPr>
                <a:xfrm>
                  <a:off x="4658677" y="4989211"/>
                  <a:ext cx="105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175206" name="Freihand 175205">
                  <a:extLst>
                    <a:ext uri="{FF2B5EF4-FFF2-40B4-BE49-F238E27FC236}">
                      <a16:creationId xmlns:a16="http://schemas.microsoft.com/office/drawing/2014/main" id="{D313592C-1173-491A-A630-E4038D1468CF}"/>
                    </a:ext>
                  </a:extLst>
                </p14:cNvPr>
                <p14:cNvContentPartPr/>
                <p14:nvPr/>
              </p14:nvContentPartPr>
              <p14:xfrm>
                <a:off x="4784677" y="4993531"/>
                <a:ext cx="87480" cy="72360"/>
              </p14:xfrm>
            </p:contentPart>
          </mc:Choice>
          <mc:Fallback>
            <p:pic>
              <p:nvPicPr>
                <p:cNvPr id="175206" name="Freihand 175205">
                  <a:extLst>
                    <a:ext uri="{FF2B5EF4-FFF2-40B4-BE49-F238E27FC236}">
                      <a16:creationId xmlns:a16="http://schemas.microsoft.com/office/drawing/2014/main" id="{D313592C-1173-491A-A630-E4038D1468CF}"/>
                    </a:ext>
                  </a:extLst>
                </p:cNvPr>
                <p:cNvPicPr/>
                <p:nvPr/>
              </p:nvPicPr>
              <p:blipFill>
                <a:blip r:embed="rId1446"/>
                <a:stretch>
                  <a:fillRect/>
                </a:stretch>
              </p:blipFill>
              <p:spPr>
                <a:xfrm>
                  <a:off x="4780357" y="4989211"/>
                  <a:ext cx="96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175207" name="Freihand 175206">
                  <a:extLst>
                    <a:ext uri="{FF2B5EF4-FFF2-40B4-BE49-F238E27FC236}">
                      <a16:creationId xmlns:a16="http://schemas.microsoft.com/office/drawing/2014/main" id="{F36FED48-6D13-42FD-88EB-435529C64EAA}"/>
                    </a:ext>
                  </a:extLst>
                </p14:cNvPr>
                <p14:cNvContentPartPr/>
                <p14:nvPr/>
              </p14:nvContentPartPr>
              <p14:xfrm>
                <a:off x="5084917" y="4984171"/>
                <a:ext cx="100800" cy="77040"/>
              </p14:xfrm>
            </p:contentPart>
          </mc:Choice>
          <mc:Fallback>
            <p:pic>
              <p:nvPicPr>
                <p:cNvPr id="175207" name="Freihand 175206">
                  <a:extLst>
                    <a:ext uri="{FF2B5EF4-FFF2-40B4-BE49-F238E27FC236}">
                      <a16:creationId xmlns:a16="http://schemas.microsoft.com/office/drawing/2014/main" id="{F36FED48-6D13-42FD-88EB-435529C64EAA}"/>
                    </a:ext>
                  </a:extLst>
                </p:cNvPr>
                <p:cNvPicPr/>
                <p:nvPr/>
              </p:nvPicPr>
              <p:blipFill>
                <a:blip r:embed="rId1448"/>
                <a:stretch>
                  <a:fillRect/>
                </a:stretch>
              </p:blipFill>
              <p:spPr>
                <a:xfrm>
                  <a:off x="5080597" y="4979851"/>
                  <a:ext cx="109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175208" name="Freihand 175207">
                  <a:extLst>
                    <a:ext uri="{FF2B5EF4-FFF2-40B4-BE49-F238E27FC236}">
                      <a16:creationId xmlns:a16="http://schemas.microsoft.com/office/drawing/2014/main" id="{C4376E69-636D-4C17-B915-0F110E8FC54F}"/>
                    </a:ext>
                  </a:extLst>
                </p14:cNvPr>
                <p14:cNvContentPartPr/>
                <p14:nvPr/>
              </p14:nvContentPartPr>
              <p14:xfrm>
                <a:off x="5116597" y="4912891"/>
                <a:ext cx="18000" cy="1800"/>
              </p14:xfrm>
            </p:contentPart>
          </mc:Choice>
          <mc:Fallback>
            <p:pic>
              <p:nvPicPr>
                <p:cNvPr id="175208" name="Freihand 175207">
                  <a:extLst>
                    <a:ext uri="{FF2B5EF4-FFF2-40B4-BE49-F238E27FC236}">
                      <a16:creationId xmlns:a16="http://schemas.microsoft.com/office/drawing/2014/main" id="{C4376E69-636D-4C17-B915-0F110E8FC54F}"/>
                    </a:ext>
                  </a:extLst>
                </p:cNvPr>
                <p:cNvPicPr/>
                <p:nvPr/>
              </p:nvPicPr>
              <p:blipFill>
                <a:blip r:embed="rId1450"/>
                <a:stretch>
                  <a:fillRect/>
                </a:stretch>
              </p:blipFill>
              <p:spPr>
                <a:xfrm>
                  <a:off x="5112277" y="4908571"/>
                  <a:ext cx="26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175209" name="Freihand 175208">
                  <a:extLst>
                    <a:ext uri="{FF2B5EF4-FFF2-40B4-BE49-F238E27FC236}">
                      <a16:creationId xmlns:a16="http://schemas.microsoft.com/office/drawing/2014/main" id="{FCE23FA3-3C0C-41AF-860A-14BE893C3AAA}"/>
                    </a:ext>
                  </a:extLst>
                </p14:cNvPr>
                <p14:cNvContentPartPr/>
                <p14:nvPr/>
              </p14:nvContentPartPr>
              <p14:xfrm>
                <a:off x="5250877" y="4952131"/>
                <a:ext cx="3600" cy="118080"/>
              </p14:xfrm>
            </p:contentPart>
          </mc:Choice>
          <mc:Fallback>
            <p:pic>
              <p:nvPicPr>
                <p:cNvPr id="175209" name="Freihand 175208">
                  <a:extLst>
                    <a:ext uri="{FF2B5EF4-FFF2-40B4-BE49-F238E27FC236}">
                      <a16:creationId xmlns:a16="http://schemas.microsoft.com/office/drawing/2014/main" id="{FCE23FA3-3C0C-41AF-860A-14BE893C3AAA}"/>
                    </a:ext>
                  </a:extLst>
                </p:cNvPr>
                <p:cNvPicPr/>
                <p:nvPr/>
              </p:nvPicPr>
              <p:blipFill>
                <a:blip r:embed="rId1452"/>
                <a:stretch>
                  <a:fillRect/>
                </a:stretch>
              </p:blipFill>
              <p:spPr>
                <a:xfrm>
                  <a:off x="5246557" y="4947811"/>
                  <a:ext cx="12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175210" name="Freihand 175209">
                  <a:extLst>
                    <a:ext uri="{FF2B5EF4-FFF2-40B4-BE49-F238E27FC236}">
                      <a16:creationId xmlns:a16="http://schemas.microsoft.com/office/drawing/2014/main" id="{C55E6E58-E685-4366-A744-8D27CB946547}"/>
                    </a:ext>
                  </a:extLst>
                </p14:cNvPr>
                <p14:cNvContentPartPr/>
                <p14:nvPr/>
              </p14:nvContentPartPr>
              <p14:xfrm>
                <a:off x="5160157" y="4879411"/>
                <a:ext cx="197640" cy="106560"/>
              </p14:xfrm>
            </p:contentPart>
          </mc:Choice>
          <mc:Fallback>
            <p:pic>
              <p:nvPicPr>
                <p:cNvPr id="175210" name="Freihand 175209">
                  <a:extLst>
                    <a:ext uri="{FF2B5EF4-FFF2-40B4-BE49-F238E27FC236}">
                      <a16:creationId xmlns:a16="http://schemas.microsoft.com/office/drawing/2014/main" id="{C55E6E58-E685-4366-A744-8D27CB946547}"/>
                    </a:ext>
                  </a:extLst>
                </p:cNvPr>
                <p:cNvPicPr/>
                <p:nvPr/>
              </p:nvPicPr>
              <p:blipFill>
                <a:blip r:embed="rId1454"/>
                <a:stretch>
                  <a:fillRect/>
                </a:stretch>
              </p:blipFill>
              <p:spPr>
                <a:xfrm>
                  <a:off x="5155837" y="4875091"/>
                  <a:ext cx="206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175212" name="Freihand 175211">
                  <a:extLst>
                    <a:ext uri="{FF2B5EF4-FFF2-40B4-BE49-F238E27FC236}">
                      <a16:creationId xmlns:a16="http://schemas.microsoft.com/office/drawing/2014/main" id="{DF25DC26-AE5F-4E67-896A-AE4A7E895190}"/>
                    </a:ext>
                  </a:extLst>
                </p14:cNvPr>
                <p14:cNvContentPartPr/>
                <p14:nvPr/>
              </p14:nvContentPartPr>
              <p14:xfrm>
                <a:off x="5439517" y="5022691"/>
                <a:ext cx="176040" cy="11520"/>
              </p14:xfrm>
            </p:contentPart>
          </mc:Choice>
          <mc:Fallback>
            <p:pic>
              <p:nvPicPr>
                <p:cNvPr id="175212" name="Freihand 175211">
                  <a:extLst>
                    <a:ext uri="{FF2B5EF4-FFF2-40B4-BE49-F238E27FC236}">
                      <a16:creationId xmlns:a16="http://schemas.microsoft.com/office/drawing/2014/main" id="{DF25DC26-AE5F-4E67-896A-AE4A7E895190}"/>
                    </a:ext>
                  </a:extLst>
                </p:cNvPr>
                <p:cNvPicPr/>
                <p:nvPr/>
              </p:nvPicPr>
              <p:blipFill>
                <a:blip r:embed="rId1456"/>
                <a:stretch>
                  <a:fillRect/>
                </a:stretch>
              </p:blipFill>
              <p:spPr>
                <a:xfrm>
                  <a:off x="5435197" y="5018371"/>
                  <a:ext cx="184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175213" name="Freihand 175212">
                  <a:extLst>
                    <a:ext uri="{FF2B5EF4-FFF2-40B4-BE49-F238E27FC236}">
                      <a16:creationId xmlns:a16="http://schemas.microsoft.com/office/drawing/2014/main" id="{1793E2D3-A238-4980-BE30-16276C78D67F}"/>
                    </a:ext>
                  </a:extLst>
                </p14:cNvPr>
                <p14:cNvContentPartPr/>
                <p14:nvPr/>
              </p14:nvContentPartPr>
              <p14:xfrm>
                <a:off x="5582797" y="4958251"/>
                <a:ext cx="61200" cy="142560"/>
              </p14:xfrm>
            </p:contentPart>
          </mc:Choice>
          <mc:Fallback>
            <p:pic>
              <p:nvPicPr>
                <p:cNvPr id="175213" name="Freihand 175212">
                  <a:extLst>
                    <a:ext uri="{FF2B5EF4-FFF2-40B4-BE49-F238E27FC236}">
                      <a16:creationId xmlns:a16="http://schemas.microsoft.com/office/drawing/2014/main" id="{1793E2D3-A238-4980-BE30-16276C78D67F}"/>
                    </a:ext>
                  </a:extLst>
                </p:cNvPr>
                <p:cNvPicPr/>
                <p:nvPr/>
              </p:nvPicPr>
              <p:blipFill>
                <a:blip r:embed="rId1458"/>
                <a:stretch>
                  <a:fillRect/>
                </a:stretch>
              </p:blipFill>
              <p:spPr>
                <a:xfrm>
                  <a:off x="5578477" y="4953931"/>
                  <a:ext cx="69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175215" name="Freihand 175214">
                  <a:extLst>
                    <a:ext uri="{FF2B5EF4-FFF2-40B4-BE49-F238E27FC236}">
                      <a16:creationId xmlns:a16="http://schemas.microsoft.com/office/drawing/2014/main" id="{9A0DD917-1CB6-4B44-B958-FC999FDA0CC2}"/>
                    </a:ext>
                  </a:extLst>
                </p14:cNvPr>
                <p14:cNvContentPartPr/>
                <p14:nvPr/>
              </p14:nvContentPartPr>
              <p14:xfrm>
                <a:off x="5753077" y="4975171"/>
                <a:ext cx="192600" cy="65520"/>
              </p14:xfrm>
            </p:contentPart>
          </mc:Choice>
          <mc:Fallback>
            <p:pic>
              <p:nvPicPr>
                <p:cNvPr id="175215" name="Freihand 175214">
                  <a:extLst>
                    <a:ext uri="{FF2B5EF4-FFF2-40B4-BE49-F238E27FC236}">
                      <a16:creationId xmlns:a16="http://schemas.microsoft.com/office/drawing/2014/main" id="{9A0DD917-1CB6-4B44-B958-FC999FDA0CC2}"/>
                    </a:ext>
                  </a:extLst>
                </p:cNvPr>
                <p:cNvPicPr/>
                <p:nvPr/>
              </p:nvPicPr>
              <p:blipFill>
                <a:blip r:embed="rId1460"/>
                <a:stretch>
                  <a:fillRect/>
                </a:stretch>
              </p:blipFill>
              <p:spPr>
                <a:xfrm>
                  <a:off x="5748757" y="4970851"/>
                  <a:ext cx="201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175216" name="Freihand 175215">
                  <a:extLst>
                    <a:ext uri="{FF2B5EF4-FFF2-40B4-BE49-F238E27FC236}">
                      <a16:creationId xmlns:a16="http://schemas.microsoft.com/office/drawing/2014/main" id="{F3A169DD-422C-4D5F-8D40-06CC16F90FF4}"/>
                    </a:ext>
                  </a:extLst>
                </p14:cNvPr>
                <p14:cNvContentPartPr/>
                <p14:nvPr/>
              </p14:nvContentPartPr>
              <p14:xfrm>
                <a:off x="6071677" y="4908211"/>
                <a:ext cx="176040" cy="111240"/>
              </p14:xfrm>
            </p:contentPart>
          </mc:Choice>
          <mc:Fallback>
            <p:pic>
              <p:nvPicPr>
                <p:cNvPr id="175216" name="Freihand 175215">
                  <a:extLst>
                    <a:ext uri="{FF2B5EF4-FFF2-40B4-BE49-F238E27FC236}">
                      <a16:creationId xmlns:a16="http://schemas.microsoft.com/office/drawing/2014/main" id="{F3A169DD-422C-4D5F-8D40-06CC16F90FF4}"/>
                    </a:ext>
                  </a:extLst>
                </p:cNvPr>
                <p:cNvPicPr/>
                <p:nvPr/>
              </p:nvPicPr>
              <p:blipFill>
                <a:blip r:embed="rId1462"/>
                <a:stretch>
                  <a:fillRect/>
                </a:stretch>
              </p:blipFill>
              <p:spPr>
                <a:xfrm>
                  <a:off x="6067357" y="4903891"/>
                  <a:ext cx="184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175217" name="Freihand 175216">
                  <a:extLst>
                    <a:ext uri="{FF2B5EF4-FFF2-40B4-BE49-F238E27FC236}">
                      <a16:creationId xmlns:a16="http://schemas.microsoft.com/office/drawing/2014/main" id="{05D2DF81-6A41-4287-93D0-B1C85322A02D}"/>
                    </a:ext>
                  </a:extLst>
                </p14:cNvPr>
                <p14:cNvContentPartPr/>
                <p14:nvPr/>
              </p14:nvContentPartPr>
              <p14:xfrm>
                <a:off x="6268237" y="4943131"/>
                <a:ext cx="90360" cy="53280"/>
              </p14:xfrm>
            </p:contentPart>
          </mc:Choice>
          <mc:Fallback>
            <p:pic>
              <p:nvPicPr>
                <p:cNvPr id="175217" name="Freihand 175216">
                  <a:extLst>
                    <a:ext uri="{FF2B5EF4-FFF2-40B4-BE49-F238E27FC236}">
                      <a16:creationId xmlns:a16="http://schemas.microsoft.com/office/drawing/2014/main" id="{05D2DF81-6A41-4287-93D0-B1C85322A02D}"/>
                    </a:ext>
                  </a:extLst>
                </p:cNvPr>
                <p:cNvPicPr/>
                <p:nvPr/>
              </p:nvPicPr>
              <p:blipFill>
                <a:blip r:embed="rId1464"/>
                <a:stretch>
                  <a:fillRect/>
                </a:stretch>
              </p:blipFill>
              <p:spPr>
                <a:xfrm>
                  <a:off x="6263917" y="4938811"/>
                  <a:ext cx="99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175218" name="Freihand 175217">
                  <a:extLst>
                    <a:ext uri="{FF2B5EF4-FFF2-40B4-BE49-F238E27FC236}">
                      <a16:creationId xmlns:a16="http://schemas.microsoft.com/office/drawing/2014/main" id="{91916734-3806-4389-A7B7-98AE61FD6D04}"/>
                    </a:ext>
                  </a:extLst>
                </p14:cNvPr>
                <p14:cNvContentPartPr/>
                <p14:nvPr/>
              </p14:nvContentPartPr>
              <p14:xfrm>
                <a:off x="6453637" y="4922611"/>
                <a:ext cx="93600" cy="59400"/>
              </p14:xfrm>
            </p:contentPart>
          </mc:Choice>
          <mc:Fallback>
            <p:pic>
              <p:nvPicPr>
                <p:cNvPr id="175218" name="Freihand 175217">
                  <a:extLst>
                    <a:ext uri="{FF2B5EF4-FFF2-40B4-BE49-F238E27FC236}">
                      <a16:creationId xmlns:a16="http://schemas.microsoft.com/office/drawing/2014/main" id="{91916734-3806-4389-A7B7-98AE61FD6D04}"/>
                    </a:ext>
                  </a:extLst>
                </p:cNvPr>
                <p:cNvPicPr/>
                <p:nvPr/>
              </p:nvPicPr>
              <p:blipFill>
                <a:blip r:embed="rId1466"/>
                <a:stretch>
                  <a:fillRect/>
                </a:stretch>
              </p:blipFill>
              <p:spPr>
                <a:xfrm>
                  <a:off x="6449317" y="4918291"/>
                  <a:ext cx="102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175219" name="Freihand 175218">
                  <a:extLst>
                    <a:ext uri="{FF2B5EF4-FFF2-40B4-BE49-F238E27FC236}">
                      <a16:creationId xmlns:a16="http://schemas.microsoft.com/office/drawing/2014/main" id="{0F3D773D-1FFF-4933-9C0D-AAD7E7CB1D9A}"/>
                    </a:ext>
                  </a:extLst>
                </p14:cNvPr>
                <p14:cNvContentPartPr/>
                <p14:nvPr/>
              </p14:nvContentPartPr>
              <p14:xfrm>
                <a:off x="6543277" y="4936291"/>
                <a:ext cx="456840" cy="43560"/>
              </p14:xfrm>
            </p:contentPart>
          </mc:Choice>
          <mc:Fallback>
            <p:pic>
              <p:nvPicPr>
                <p:cNvPr id="175219" name="Freihand 175218">
                  <a:extLst>
                    <a:ext uri="{FF2B5EF4-FFF2-40B4-BE49-F238E27FC236}">
                      <a16:creationId xmlns:a16="http://schemas.microsoft.com/office/drawing/2014/main" id="{0F3D773D-1FFF-4933-9C0D-AAD7E7CB1D9A}"/>
                    </a:ext>
                  </a:extLst>
                </p:cNvPr>
                <p:cNvPicPr/>
                <p:nvPr/>
              </p:nvPicPr>
              <p:blipFill>
                <a:blip r:embed="rId1468"/>
                <a:stretch>
                  <a:fillRect/>
                </a:stretch>
              </p:blipFill>
              <p:spPr>
                <a:xfrm>
                  <a:off x="6538957" y="4931971"/>
                  <a:ext cx="465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175220" name="Freihand 175219">
                  <a:extLst>
                    <a:ext uri="{FF2B5EF4-FFF2-40B4-BE49-F238E27FC236}">
                      <a16:creationId xmlns:a16="http://schemas.microsoft.com/office/drawing/2014/main" id="{BBFC97CE-1EFA-497B-8375-A8A748A2BF3A}"/>
                    </a:ext>
                  </a:extLst>
                </p14:cNvPr>
                <p14:cNvContentPartPr/>
                <p14:nvPr/>
              </p14:nvContentPartPr>
              <p14:xfrm>
                <a:off x="7153837" y="4991371"/>
                <a:ext cx="360" cy="360"/>
              </p14:xfrm>
            </p:contentPart>
          </mc:Choice>
          <mc:Fallback>
            <p:pic>
              <p:nvPicPr>
                <p:cNvPr id="175220" name="Freihand 175219">
                  <a:extLst>
                    <a:ext uri="{FF2B5EF4-FFF2-40B4-BE49-F238E27FC236}">
                      <a16:creationId xmlns:a16="http://schemas.microsoft.com/office/drawing/2014/main" id="{BBFC97CE-1EFA-497B-8375-A8A748A2BF3A}"/>
                    </a:ext>
                  </a:extLst>
                </p:cNvPr>
                <p:cNvPicPr/>
                <p:nvPr/>
              </p:nvPicPr>
              <p:blipFill>
                <a:blip r:embed="rId55"/>
                <a:stretch>
                  <a:fillRect/>
                </a:stretch>
              </p:blipFill>
              <p:spPr>
                <a:xfrm>
                  <a:off x="7149517" y="4987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175221" name="Freihand 175220">
                  <a:extLst>
                    <a:ext uri="{FF2B5EF4-FFF2-40B4-BE49-F238E27FC236}">
                      <a16:creationId xmlns:a16="http://schemas.microsoft.com/office/drawing/2014/main" id="{78606172-ACD2-40B1-A618-3D3EBBD1644E}"/>
                    </a:ext>
                  </a:extLst>
                </p14:cNvPr>
                <p14:cNvContentPartPr/>
                <p14:nvPr/>
              </p14:nvContentPartPr>
              <p14:xfrm>
                <a:off x="7046557" y="4949251"/>
                <a:ext cx="95040" cy="44280"/>
              </p14:xfrm>
            </p:contentPart>
          </mc:Choice>
          <mc:Fallback>
            <p:pic>
              <p:nvPicPr>
                <p:cNvPr id="175221" name="Freihand 175220">
                  <a:extLst>
                    <a:ext uri="{FF2B5EF4-FFF2-40B4-BE49-F238E27FC236}">
                      <a16:creationId xmlns:a16="http://schemas.microsoft.com/office/drawing/2014/main" id="{78606172-ACD2-40B1-A618-3D3EBBD1644E}"/>
                    </a:ext>
                  </a:extLst>
                </p:cNvPr>
                <p:cNvPicPr/>
                <p:nvPr/>
              </p:nvPicPr>
              <p:blipFill>
                <a:blip r:embed="rId1471"/>
                <a:stretch>
                  <a:fillRect/>
                </a:stretch>
              </p:blipFill>
              <p:spPr>
                <a:xfrm>
                  <a:off x="7042237" y="4944931"/>
                  <a:ext cx="103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175222" name="Freihand 175221">
                  <a:extLst>
                    <a:ext uri="{FF2B5EF4-FFF2-40B4-BE49-F238E27FC236}">
                      <a16:creationId xmlns:a16="http://schemas.microsoft.com/office/drawing/2014/main" id="{ADDE847B-E1C8-465C-92F6-414168C5344E}"/>
                    </a:ext>
                  </a:extLst>
                </p14:cNvPr>
                <p14:cNvContentPartPr/>
                <p14:nvPr/>
              </p14:nvContentPartPr>
              <p14:xfrm>
                <a:off x="7149877" y="4903171"/>
                <a:ext cx="144000" cy="97920"/>
              </p14:xfrm>
            </p:contentPart>
          </mc:Choice>
          <mc:Fallback>
            <p:pic>
              <p:nvPicPr>
                <p:cNvPr id="175222" name="Freihand 175221">
                  <a:extLst>
                    <a:ext uri="{FF2B5EF4-FFF2-40B4-BE49-F238E27FC236}">
                      <a16:creationId xmlns:a16="http://schemas.microsoft.com/office/drawing/2014/main" id="{ADDE847B-E1C8-465C-92F6-414168C5344E}"/>
                    </a:ext>
                  </a:extLst>
                </p:cNvPr>
                <p:cNvPicPr/>
                <p:nvPr/>
              </p:nvPicPr>
              <p:blipFill>
                <a:blip r:embed="rId1473"/>
                <a:stretch>
                  <a:fillRect/>
                </a:stretch>
              </p:blipFill>
              <p:spPr>
                <a:xfrm>
                  <a:off x="7145557" y="4898851"/>
                  <a:ext cx="152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175223" name="Freihand 175222">
                  <a:extLst>
                    <a:ext uri="{FF2B5EF4-FFF2-40B4-BE49-F238E27FC236}">
                      <a16:creationId xmlns:a16="http://schemas.microsoft.com/office/drawing/2014/main" id="{DF8118F3-4F52-4AC1-B057-1C9B5E77A0F3}"/>
                    </a:ext>
                  </a:extLst>
                </p14:cNvPr>
                <p14:cNvContentPartPr/>
                <p14:nvPr/>
              </p14:nvContentPartPr>
              <p14:xfrm>
                <a:off x="7330597" y="4843051"/>
                <a:ext cx="127080" cy="253440"/>
              </p14:xfrm>
            </p:contentPart>
          </mc:Choice>
          <mc:Fallback>
            <p:pic>
              <p:nvPicPr>
                <p:cNvPr id="175223" name="Freihand 175222">
                  <a:extLst>
                    <a:ext uri="{FF2B5EF4-FFF2-40B4-BE49-F238E27FC236}">
                      <a16:creationId xmlns:a16="http://schemas.microsoft.com/office/drawing/2014/main" id="{DF8118F3-4F52-4AC1-B057-1C9B5E77A0F3}"/>
                    </a:ext>
                  </a:extLst>
                </p:cNvPr>
                <p:cNvPicPr/>
                <p:nvPr/>
              </p:nvPicPr>
              <p:blipFill>
                <a:blip r:embed="rId1475"/>
                <a:stretch>
                  <a:fillRect/>
                </a:stretch>
              </p:blipFill>
              <p:spPr>
                <a:xfrm>
                  <a:off x="7326277" y="4838731"/>
                  <a:ext cx="135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175224" name="Freihand 175223">
                  <a:extLst>
                    <a:ext uri="{FF2B5EF4-FFF2-40B4-BE49-F238E27FC236}">
                      <a16:creationId xmlns:a16="http://schemas.microsoft.com/office/drawing/2014/main" id="{2F8E9391-F3DC-4ADA-A7AB-6C83BA744425}"/>
                    </a:ext>
                  </a:extLst>
                </p14:cNvPr>
                <p14:cNvContentPartPr/>
                <p14:nvPr/>
              </p14:nvContentPartPr>
              <p14:xfrm>
                <a:off x="7305037" y="4821091"/>
                <a:ext cx="360" cy="360"/>
              </p14:xfrm>
            </p:contentPart>
          </mc:Choice>
          <mc:Fallback>
            <p:pic>
              <p:nvPicPr>
                <p:cNvPr id="175224" name="Freihand 175223">
                  <a:extLst>
                    <a:ext uri="{FF2B5EF4-FFF2-40B4-BE49-F238E27FC236}">
                      <a16:creationId xmlns:a16="http://schemas.microsoft.com/office/drawing/2014/main" id="{2F8E9391-F3DC-4ADA-A7AB-6C83BA744425}"/>
                    </a:ext>
                  </a:extLst>
                </p:cNvPr>
                <p:cNvPicPr/>
                <p:nvPr/>
              </p:nvPicPr>
              <p:blipFill>
                <a:blip r:embed="rId55"/>
                <a:stretch>
                  <a:fillRect/>
                </a:stretch>
              </p:blipFill>
              <p:spPr>
                <a:xfrm>
                  <a:off x="7300717" y="4816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175225" name="Freihand 175224">
                  <a:extLst>
                    <a:ext uri="{FF2B5EF4-FFF2-40B4-BE49-F238E27FC236}">
                      <a16:creationId xmlns:a16="http://schemas.microsoft.com/office/drawing/2014/main" id="{2E0532B2-F97B-4961-9554-CE4E7EA30C31}"/>
                    </a:ext>
                  </a:extLst>
                </p14:cNvPr>
                <p14:cNvContentPartPr/>
                <p14:nvPr/>
              </p14:nvContentPartPr>
              <p14:xfrm>
                <a:off x="7580437" y="4911451"/>
                <a:ext cx="138960" cy="48960"/>
              </p14:xfrm>
            </p:contentPart>
          </mc:Choice>
          <mc:Fallback>
            <p:pic>
              <p:nvPicPr>
                <p:cNvPr id="175225" name="Freihand 175224">
                  <a:extLst>
                    <a:ext uri="{FF2B5EF4-FFF2-40B4-BE49-F238E27FC236}">
                      <a16:creationId xmlns:a16="http://schemas.microsoft.com/office/drawing/2014/main" id="{2E0532B2-F97B-4961-9554-CE4E7EA30C31}"/>
                    </a:ext>
                  </a:extLst>
                </p:cNvPr>
                <p:cNvPicPr/>
                <p:nvPr/>
              </p:nvPicPr>
              <p:blipFill>
                <a:blip r:embed="rId1478"/>
                <a:stretch>
                  <a:fillRect/>
                </a:stretch>
              </p:blipFill>
              <p:spPr>
                <a:xfrm>
                  <a:off x="7576117" y="4907131"/>
                  <a:ext cx="147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175226" name="Freihand 175225">
                  <a:extLst>
                    <a:ext uri="{FF2B5EF4-FFF2-40B4-BE49-F238E27FC236}">
                      <a16:creationId xmlns:a16="http://schemas.microsoft.com/office/drawing/2014/main" id="{9C204340-0386-4CC6-8879-F267944DD764}"/>
                    </a:ext>
                  </a:extLst>
                </p14:cNvPr>
                <p14:cNvContentPartPr/>
                <p14:nvPr/>
              </p14:nvContentPartPr>
              <p14:xfrm>
                <a:off x="7714357" y="4912891"/>
                <a:ext cx="122760" cy="41400"/>
              </p14:xfrm>
            </p:contentPart>
          </mc:Choice>
          <mc:Fallback>
            <p:pic>
              <p:nvPicPr>
                <p:cNvPr id="175226" name="Freihand 175225">
                  <a:extLst>
                    <a:ext uri="{FF2B5EF4-FFF2-40B4-BE49-F238E27FC236}">
                      <a16:creationId xmlns:a16="http://schemas.microsoft.com/office/drawing/2014/main" id="{9C204340-0386-4CC6-8879-F267944DD764}"/>
                    </a:ext>
                  </a:extLst>
                </p:cNvPr>
                <p:cNvPicPr/>
                <p:nvPr/>
              </p:nvPicPr>
              <p:blipFill>
                <a:blip r:embed="rId1480"/>
                <a:stretch>
                  <a:fillRect/>
                </a:stretch>
              </p:blipFill>
              <p:spPr>
                <a:xfrm>
                  <a:off x="7710037" y="4908211"/>
                  <a:ext cx="13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175227" name="Freihand 175226">
                  <a:extLst>
                    <a:ext uri="{FF2B5EF4-FFF2-40B4-BE49-F238E27FC236}">
                      <a16:creationId xmlns:a16="http://schemas.microsoft.com/office/drawing/2014/main" id="{09197E45-1445-4215-B35D-AFE9DC3681F7}"/>
                    </a:ext>
                  </a:extLst>
                </p14:cNvPr>
                <p14:cNvContentPartPr/>
                <p14:nvPr/>
              </p14:nvContentPartPr>
              <p14:xfrm>
                <a:off x="7833877" y="4842331"/>
                <a:ext cx="151920" cy="112320"/>
              </p14:xfrm>
            </p:contentPart>
          </mc:Choice>
          <mc:Fallback>
            <p:pic>
              <p:nvPicPr>
                <p:cNvPr id="175227" name="Freihand 175226">
                  <a:extLst>
                    <a:ext uri="{FF2B5EF4-FFF2-40B4-BE49-F238E27FC236}">
                      <a16:creationId xmlns:a16="http://schemas.microsoft.com/office/drawing/2014/main" id="{09197E45-1445-4215-B35D-AFE9DC3681F7}"/>
                    </a:ext>
                  </a:extLst>
                </p:cNvPr>
                <p:cNvPicPr/>
                <p:nvPr/>
              </p:nvPicPr>
              <p:blipFill>
                <a:blip r:embed="rId1482"/>
                <a:stretch>
                  <a:fillRect/>
                </a:stretch>
              </p:blipFill>
              <p:spPr>
                <a:xfrm>
                  <a:off x="7829557" y="4838011"/>
                  <a:ext cx="160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175229" name="Freihand 175228">
                  <a:extLst>
                    <a:ext uri="{FF2B5EF4-FFF2-40B4-BE49-F238E27FC236}">
                      <a16:creationId xmlns:a16="http://schemas.microsoft.com/office/drawing/2014/main" id="{D55DAB07-F445-4E16-8120-B910BCA452F2}"/>
                    </a:ext>
                  </a:extLst>
                </p14:cNvPr>
                <p14:cNvContentPartPr/>
                <p14:nvPr/>
              </p14:nvContentPartPr>
              <p14:xfrm>
                <a:off x="7764397" y="4799131"/>
                <a:ext cx="303840" cy="173880"/>
              </p14:xfrm>
            </p:contentPart>
          </mc:Choice>
          <mc:Fallback>
            <p:pic>
              <p:nvPicPr>
                <p:cNvPr id="175229" name="Freihand 175228">
                  <a:extLst>
                    <a:ext uri="{FF2B5EF4-FFF2-40B4-BE49-F238E27FC236}">
                      <a16:creationId xmlns:a16="http://schemas.microsoft.com/office/drawing/2014/main" id="{D55DAB07-F445-4E16-8120-B910BCA452F2}"/>
                    </a:ext>
                  </a:extLst>
                </p:cNvPr>
                <p:cNvPicPr/>
                <p:nvPr/>
              </p:nvPicPr>
              <p:blipFill>
                <a:blip r:embed="rId1484"/>
                <a:stretch>
                  <a:fillRect/>
                </a:stretch>
              </p:blipFill>
              <p:spPr>
                <a:xfrm>
                  <a:off x="7760077" y="4794811"/>
                  <a:ext cx="312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175230" name="Freihand 175229">
                  <a:extLst>
                    <a:ext uri="{FF2B5EF4-FFF2-40B4-BE49-F238E27FC236}">
                      <a16:creationId xmlns:a16="http://schemas.microsoft.com/office/drawing/2014/main" id="{33650064-E929-4685-A241-AC4806697D06}"/>
                    </a:ext>
                  </a:extLst>
                </p14:cNvPr>
                <p14:cNvContentPartPr/>
                <p14:nvPr/>
              </p14:nvContentPartPr>
              <p14:xfrm>
                <a:off x="8048437" y="4811731"/>
                <a:ext cx="174240" cy="162720"/>
              </p14:xfrm>
            </p:contentPart>
          </mc:Choice>
          <mc:Fallback>
            <p:pic>
              <p:nvPicPr>
                <p:cNvPr id="175230" name="Freihand 175229">
                  <a:extLst>
                    <a:ext uri="{FF2B5EF4-FFF2-40B4-BE49-F238E27FC236}">
                      <a16:creationId xmlns:a16="http://schemas.microsoft.com/office/drawing/2014/main" id="{33650064-E929-4685-A241-AC4806697D06}"/>
                    </a:ext>
                  </a:extLst>
                </p:cNvPr>
                <p:cNvPicPr/>
                <p:nvPr/>
              </p:nvPicPr>
              <p:blipFill>
                <a:blip r:embed="rId1486"/>
                <a:stretch>
                  <a:fillRect/>
                </a:stretch>
              </p:blipFill>
              <p:spPr>
                <a:xfrm>
                  <a:off x="8044117" y="4807411"/>
                  <a:ext cx="182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175231" name="Freihand 175230">
                  <a:extLst>
                    <a:ext uri="{FF2B5EF4-FFF2-40B4-BE49-F238E27FC236}">
                      <a16:creationId xmlns:a16="http://schemas.microsoft.com/office/drawing/2014/main" id="{5FBBD243-3F8C-4226-B7E3-C52CB6B1F4ED}"/>
                    </a:ext>
                  </a:extLst>
                </p14:cNvPr>
                <p14:cNvContentPartPr/>
                <p14:nvPr/>
              </p14:nvContentPartPr>
              <p14:xfrm>
                <a:off x="8288917" y="4827571"/>
                <a:ext cx="13320" cy="130680"/>
              </p14:xfrm>
            </p:contentPart>
          </mc:Choice>
          <mc:Fallback>
            <p:pic>
              <p:nvPicPr>
                <p:cNvPr id="175231" name="Freihand 175230">
                  <a:extLst>
                    <a:ext uri="{FF2B5EF4-FFF2-40B4-BE49-F238E27FC236}">
                      <a16:creationId xmlns:a16="http://schemas.microsoft.com/office/drawing/2014/main" id="{5FBBD243-3F8C-4226-B7E3-C52CB6B1F4ED}"/>
                    </a:ext>
                  </a:extLst>
                </p:cNvPr>
                <p:cNvPicPr/>
                <p:nvPr/>
              </p:nvPicPr>
              <p:blipFill>
                <a:blip r:embed="rId1488"/>
                <a:stretch>
                  <a:fillRect/>
                </a:stretch>
              </p:blipFill>
              <p:spPr>
                <a:xfrm>
                  <a:off x="8284597" y="4823251"/>
                  <a:ext cx="21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175232" name="Freihand 175231">
                  <a:extLst>
                    <a:ext uri="{FF2B5EF4-FFF2-40B4-BE49-F238E27FC236}">
                      <a16:creationId xmlns:a16="http://schemas.microsoft.com/office/drawing/2014/main" id="{39971E1B-C40E-4198-A16C-F43EA101D4EC}"/>
                    </a:ext>
                  </a:extLst>
                </p14:cNvPr>
                <p14:cNvContentPartPr/>
                <p14:nvPr/>
              </p14:nvContentPartPr>
              <p14:xfrm>
                <a:off x="8232397" y="4922251"/>
                <a:ext cx="168480" cy="41040"/>
              </p14:xfrm>
            </p:contentPart>
          </mc:Choice>
          <mc:Fallback>
            <p:pic>
              <p:nvPicPr>
                <p:cNvPr id="175232" name="Freihand 175231">
                  <a:extLst>
                    <a:ext uri="{FF2B5EF4-FFF2-40B4-BE49-F238E27FC236}">
                      <a16:creationId xmlns:a16="http://schemas.microsoft.com/office/drawing/2014/main" id="{39971E1B-C40E-4198-A16C-F43EA101D4EC}"/>
                    </a:ext>
                  </a:extLst>
                </p:cNvPr>
                <p:cNvPicPr/>
                <p:nvPr/>
              </p:nvPicPr>
              <p:blipFill>
                <a:blip r:embed="rId1490"/>
                <a:stretch>
                  <a:fillRect/>
                </a:stretch>
              </p:blipFill>
              <p:spPr>
                <a:xfrm>
                  <a:off x="8228077" y="4917931"/>
                  <a:ext cx="177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175233" name="Freihand 175232">
                  <a:extLst>
                    <a:ext uri="{FF2B5EF4-FFF2-40B4-BE49-F238E27FC236}">
                      <a16:creationId xmlns:a16="http://schemas.microsoft.com/office/drawing/2014/main" id="{F50E325E-CB37-41DB-A456-D0D039DB8942}"/>
                    </a:ext>
                  </a:extLst>
                </p14:cNvPr>
                <p14:cNvContentPartPr/>
                <p14:nvPr/>
              </p14:nvContentPartPr>
              <p14:xfrm>
                <a:off x="8234197" y="4728931"/>
                <a:ext cx="235800" cy="162720"/>
              </p14:xfrm>
            </p:contentPart>
          </mc:Choice>
          <mc:Fallback>
            <p:pic>
              <p:nvPicPr>
                <p:cNvPr id="175233" name="Freihand 175232">
                  <a:extLst>
                    <a:ext uri="{FF2B5EF4-FFF2-40B4-BE49-F238E27FC236}">
                      <a16:creationId xmlns:a16="http://schemas.microsoft.com/office/drawing/2014/main" id="{F50E325E-CB37-41DB-A456-D0D039DB8942}"/>
                    </a:ext>
                  </a:extLst>
                </p:cNvPr>
                <p:cNvPicPr/>
                <p:nvPr/>
              </p:nvPicPr>
              <p:blipFill>
                <a:blip r:embed="rId1492"/>
                <a:stretch>
                  <a:fillRect/>
                </a:stretch>
              </p:blipFill>
              <p:spPr>
                <a:xfrm>
                  <a:off x="8229877" y="4724611"/>
                  <a:ext cx="244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175234" name="Freihand 175233">
                  <a:extLst>
                    <a:ext uri="{FF2B5EF4-FFF2-40B4-BE49-F238E27FC236}">
                      <a16:creationId xmlns:a16="http://schemas.microsoft.com/office/drawing/2014/main" id="{7ED26090-0A1C-41DB-BC80-9AE416753AD2}"/>
                    </a:ext>
                  </a:extLst>
                </p14:cNvPr>
                <p14:cNvContentPartPr/>
                <p14:nvPr/>
              </p14:nvContentPartPr>
              <p14:xfrm>
                <a:off x="8399077" y="4829011"/>
                <a:ext cx="184320" cy="140040"/>
              </p14:xfrm>
            </p:contentPart>
          </mc:Choice>
          <mc:Fallback>
            <p:pic>
              <p:nvPicPr>
                <p:cNvPr id="175234" name="Freihand 175233">
                  <a:extLst>
                    <a:ext uri="{FF2B5EF4-FFF2-40B4-BE49-F238E27FC236}">
                      <a16:creationId xmlns:a16="http://schemas.microsoft.com/office/drawing/2014/main" id="{7ED26090-0A1C-41DB-BC80-9AE416753AD2}"/>
                    </a:ext>
                  </a:extLst>
                </p:cNvPr>
                <p:cNvPicPr/>
                <p:nvPr/>
              </p:nvPicPr>
              <p:blipFill>
                <a:blip r:embed="rId1494"/>
                <a:stretch>
                  <a:fillRect/>
                </a:stretch>
              </p:blipFill>
              <p:spPr>
                <a:xfrm>
                  <a:off x="8394757" y="4824691"/>
                  <a:ext cx="192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175236" name="Freihand 175235">
                  <a:extLst>
                    <a:ext uri="{FF2B5EF4-FFF2-40B4-BE49-F238E27FC236}">
                      <a16:creationId xmlns:a16="http://schemas.microsoft.com/office/drawing/2014/main" id="{E2D38E34-C992-4BF2-8AC2-2F98469B41B8}"/>
                    </a:ext>
                  </a:extLst>
                </p14:cNvPr>
                <p14:cNvContentPartPr/>
                <p14:nvPr/>
              </p14:nvContentPartPr>
              <p14:xfrm>
                <a:off x="362437" y="5464411"/>
                <a:ext cx="167760" cy="10800"/>
              </p14:xfrm>
            </p:contentPart>
          </mc:Choice>
          <mc:Fallback>
            <p:pic>
              <p:nvPicPr>
                <p:cNvPr id="175236" name="Freihand 175235">
                  <a:extLst>
                    <a:ext uri="{FF2B5EF4-FFF2-40B4-BE49-F238E27FC236}">
                      <a16:creationId xmlns:a16="http://schemas.microsoft.com/office/drawing/2014/main" id="{E2D38E34-C992-4BF2-8AC2-2F98469B41B8}"/>
                    </a:ext>
                  </a:extLst>
                </p:cNvPr>
                <p:cNvPicPr/>
                <p:nvPr/>
              </p:nvPicPr>
              <p:blipFill>
                <a:blip r:embed="rId1496"/>
                <a:stretch>
                  <a:fillRect/>
                </a:stretch>
              </p:blipFill>
              <p:spPr>
                <a:xfrm>
                  <a:off x="358117" y="5460091"/>
                  <a:ext cx="176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175237" name="Freihand 175236">
                  <a:extLst>
                    <a:ext uri="{FF2B5EF4-FFF2-40B4-BE49-F238E27FC236}">
                      <a16:creationId xmlns:a16="http://schemas.microsoft.com/office/drawing/2014/main" id="{4F88B486-9FAD-4B22-BBE0-92C57A9C313A}"/>
                    </a:ext>
                  </a:extLst>
                </p14:cNvPr>
                <p14:cNvContentPartPr/>
                <p14:nvPr/>
              </p14:nvContentPartPr>
              <p14:xfrm>
                <a:off x="525877" y="5399251"/>
                <a:ext cx="43920" cy="132120"/>
              </p14:xfrm>
            </p:contentPart>
          </mc:Choice>
          <mc:Fallback>
            <p:pic>
              <p:nvPicPr>
                <p:cNvPr id="175237" name="Freihand 175236">
                  <a:extLst>
                    <a:ext uri="{FF2B5EF4-FFF2-40B4-BE49-F238E27FC236}">
                      <a16:creationId xmlns:a16="http://schemas.microsoft.com/office/drawing/2014/main" id="{4F88B486-9FAD-4B22-BBE0-92C57A9C313A}"/>
                    </a:ext>
                  </a:extLst>
                </p:cNvPr>
                <p:cNvPicPr/>
                <p:nvPr/>
              </p:nvPicPr>
              <p:blipFill>
                <a:blip r:embed="rId1498"/>
                <a:stretch>
                  <a:fillRect/>
                </a:stretch>
              </p:blipFill>
              <p:spPr>
                <a:xfrm>
                  <a:off x="521557" y="5394931"/>
                  <a:ext cx="52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175238" name="Freihand 175237">
                  <a:extLst>
                    <a:ext uri="{FF2B5EF4-FFF2-40B4-BE49-F238E27FC236}">
                      <a16:creationId xmlns:a16="http://schemas.microsoft.com/office/drawing/2014/main" id="{5AF5BE67-1A17-4D3A-B8D5-972E5463F0A1}"/>
                    </a:ext>
                  </a:extLst>
                </p14:cNvPr>
                <p14:cNvContentPartPr/>
                <p14:nvPr/>
              </p14:nvContentPartPr>
              <p14:xfrm>
                <a:off x="688237" y="5415091"/>
                <a:ext cx="120600" cy="76320"/>
              </p14:xfrm>
            </p:contentPart>
          </mc:Choice>
          <mc:Fallback>
            <p:pic>
              <p:nvPicPr>
                <p:cNvPr id="175238" name="Freihand 175237">
                  <a:extLst>
                    <a:ext uri="{FF2B5EF4-FFF2-40B4-BE49-F238E27FC236}">
                      <a16:creationId xmlns:a16="http://schemas.microsoft.com/office/drawing/2014/main" id="{5AF5BE67-1A17-4D3A-B8D5-972E5463F0A1}"/>
                    </a:ext>
                  </a:extLst>
                </p:cNvPr>
                <p:cNvPicPr/>
                <p:nvPr/>
              </p:nvPicPr>
              <p:blipFill>
                <a:blip r:embed="rId1500"/>
                <a:stretch>
                  <a:fillRect/>
                </a:stretch>
              </p:blipFill>
              <p:spPr>
                <a:xfrm>
                  <a:off x="683917" y="5410771"/>
                  <a:ext cx="129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175239" name="Freihand 175238">
                  <a:extLst>
                    <a:ext uri="{FF2B5EF4-FFF2-40B4-BE49-F238E27FC236}">
                      <a16:creationId xmlns:a16="http://schemas.microsoft.com/office/drawing/2014/main" id="{53D83589-0CA5-4BA7-981E-50A130B3F69A}"/>
                    </a:ext>
                  </a:extLst>
                </p14:cNvPr>
                <p14:cNvContentPartPr/>
                <p14:nvPr/>
              </p14:nvContentPartPr>
              <p14:xfrm>
                <a:off x="753397" y="5438851"/>
                <a:ext cx="60840" cy="154800"/>
              </p14:xfrm>
            </p:contentPart>
          </mc:Choice>
          <mc:Fallback>
            <p:pic>
              <p:nvPicPr>
                <p:cNvPr id="175239" name="Freihand 175238">
                  <a:extLst>
                    <a:ext uri="{FF2B5EF4-FFF2-40B4-BE49-F238E27FC236}">
                      <a16:creationId xmlns:a16="http://schemas.microsoft.com/office/drawing/2014/main" id="{53D83589-0CA5-4BA7-981E-50A130B3F69A}"/>
                    </a:ext>
                  </a:extLst>
                </p:cNvPr>
                <p:cNvPicPr/>
                <p:nvPr/>
              </p:nvPicPr>
              <p:blipFill>
                <a:blip r:embed="rId1502"/>
                <a:stretch>
                  <a:fillRect/>
                </a:stretch>
              </p:blipFill>
              <p:spPr>
                <a:xfrm>
                  <a:off x="749077" y="5434531"/>
                  <a:ext cx="69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175240" name="Freihand 175239">
                  <a:extLst>
                    <a:ext uri="{FF2B5EF4-FFF2-40B4-BE49-F238E27FC236}">
                      <a16:creationId xmlns:a16="http://schemas.microsoft.com/office/drawing/2014/main" id="{2CABFD0E-365E-429E-A7E5-2835B2CFF183}"/>
                    </a:ext>
                  </a:extLst>
                </p14:cNvPr>
                <p14:cNvContentPartPr/>
                <p14:nvPr/>
              </p14:nvContentPartPr>
              <p14:xfrm>
                <a:off x="946357" y="5369371"/>
                <a:ext cx="8640" cy="106200"/>
              </p14:xfrm>
            </p:contentPart>
          </mc:Choice>
          <mc:Fallback>
            <p:pic>
              <p:nvPicPr>
                <p:cNvPr id="175240" name="Freihand 175239">
                  <a:extLst>
                    <a:ext uri="{FF2B5EF4-FFF2-40B4-BE49-F238E27FC236}">
                      <a16:creationId xmlns:a16="http://schemas.microsoft.com/office/drawing/2014/main" id="{2CABFD0E-365E-429E-A7E5-2835B2CFF183}"/>
                    </a:ext>
                  </a:extLst>
                </p:cNvPr>
                <p:cNvPicPr/>
                <p:nvPr/>
              </p:nvPicPr>
              <p:blipFill>
                <a:blip r:embed="rId1504"/>
                <a:stretch>
                  <a:fillRect/>
                </a:stretch>
              </p:blipFill>
              <p:spPr>
                <a:xfrm>
                  <a:off x="942037" y="5365051"/>
                  <a:ext cx="1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175241" name="Freihand 175240">
                  <a:extLst>
                    <a:ext uri="{FF2B5EF4-FFF2-40B4-BE49-F238E27FC236}">
                      <a16:creationId xmlns:a16="http://schemas.microsoft.com/office/drawing/2014/main" id="{B8B74677-335A-49D0-9A5C-359D16D0CF2F}"/>
                    </a:ext>
                  </a:extLst>
                </p14:cNvPr>
                <p14:cNvContentPartPr/>
                <p14:nvPr/>
              </p14:nvContentPartPr>
              <p14:xfrm>
                <a:off x="898477" y="5418331"/>
                <a:ext cx="148320" cy="111600"/>
              </p14:xfrm>
            </p:contentPart>
          </mc:Choice>
          <mc:Fallback>
            <p:pic>
              <p:nvPicPr>
                <p:cNvPr id="175241" name="Freihand 175240">
                  <a:extLst>
                    <a:ext uri="{FF2B5EF4-FFF2-40B4-BE49-F238E27FC236}">
                      <a16:creationId xmlns:a16="http://schemas.microsoft.com/office/drawing/2014/main" id="{B8B74677-335A-49D0-9A5C-359D16D0CF2F}"/>
                    </a:ext>
                  </a:extLst>
                </p:cNvPr>
                <p:cNvPicPr/>
                <p:nvPr/>
              </p:nvPicPr>
              <p:blipFill>
                <a:blip r:embed="rId1506"/>
                <a:stretch>
                  <a:fillRect/>
                </a:stretch>
              </p:blipFill>
              <p:spPr>
                <a:xfrm>
                  <a:off x="894157" y="5414011"/>
                  <a:ext cx="156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175243" name="Freihand 175242">
                  <a:extLst>
                    <a:ext uri="{FF2B5EF4-FFF2-40B4-BE49-F238E27FC236}">
                      <a16:creationId xmlns:a16="http://schemas.microsoft.com/office/drawing/2014/main" id="{BDCFE871-AF0D-4B55-9BBE-12F9DC4DF7AE}"/>
                    </a:ext>
                  </a:extLst>
                </p14:cNvPr>
                <p14:cNvContentPartPr/>
                <p14:nvPr/>
              </p14:nvContentPartPr>
              <p14:xfrm>
                <a:off x="1206277" y="5396371"/>
                <a:ext cx="156960" cy="25920"/>
              </p14:xfrm>
            </p:contentPart>
          </mc:Choice>
          <mc:Fallback>
            <p:pic>
              <p:nvPicPr>
                <p:cNvPr id="175243" name="Freihand 175242">
                  <a:extLst>
                    <a:ext uri="{FF2B5EF4-FFF2-40B4-BE49-F238E27FC236}">
                      <a16:creationId xmlns:a16="http://schemas.microsoft.com/office/drawing/2014/main" id="{BDCFE871-AF0D-4B55-9BBE-12F9DC4DF7AE}"/>
                    </a:ext>
                  </a:extLst>
                </p:cNvPr>
                <p:cNvPicPr/>
                <p:nvPr/>
              </p:nvPicPr>
              <p:blipFill>
                <a:blip r:embed="rId1508"/>
                <a:stretch>
                  <a:fillRect/>
                </a:stretch>
              </p:blipFill>
              <p:spPr>
                <a:xfrm>
                  <a:off x="1201957" y="5392051"/>
                  <a:ext cx="165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175244" name="Freihand 175243">
                  <a:extLst>
                    <a:ext uri="{FF2B5EF4-FFF2-40B4-BE49-F238E27FC236}">
                      <a16:creationId xmlns:a16="http://schemas.microsoft.com/office/drawing/2014/main" id="{ADE518CA-2AFF-4E0F-82C9-E00360E0F69D}"/>
                    </a:ext>
                  </a:extLst>
                </p14:cNvPr>
                <p14:cNvContentPartPr/>
                <p14:nvPr/>
              </p14:nvContentPartPr>
              <p14:xfrm>
                <a:off x="1344517" y="5371531"/>
                <a:ext cx="61920" cy="112320"/>
              </p14:xfrm>
            </p:contentPart>
          </mc:Choice>
          <mc:Fallback>
            <p:pic>
              <p:nvPicPr>
                <p:cNvPr id="175244" name="Freihand 175243">
                  <a:extLst>
                    <a:ext uri="{FF2B5EF4-FFF2-40B4-BE49-F238E27FC236}">
                      <a16:creationId xmlns:a16="http://schemas.microsoft.com/office/drawing/2014/main" id="{ADE518CA-2AFF-4E0F-82C9-E00360E0F69D}"/>
                    </a:ext>
                  </a:extLst>
                </p:cNvPr>
                <p:cNvPicPr/>
                <p:nvPr/>
              </p:nvPicPr>
              <p:blipFill>
                <a:blip r:embed="rId1510"/>
                <a:stretch>
                  <a:fillRect/>
                </a:stretch>
              </p:blipFill>
              <p:spPr>
                <a:xfrm>
                  <a:off x="1340197" y="5367211"/>
                  <a:ext cx="70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175245" name="Freihand 175244">
                  <a:extLst>
                    <a:ext uri="{FF2B5EF4-FFF2-40B4-BE49-F238E27FC236}">
                      <a16:creationId xmlns:a16="http://schemas.microsoft.com/office/drawing/2014/main" id="{1F1FBC57-7261-42B5-91C4-40E45F97781E}"/>
                    </a:ext>
                  </a:extLst>
                </p14:cNvPr>
                <p14:cNvContentPartPr/>
                <p14:nvPr/>
              </p14:nvContentPartPr>
              <p14:xfrm>
                <a:off x="1667437" y="5295571"/>
                <a:ext cx="128160" cy="159480"/>
              </p14:xfrm>
            </p:contentPart>
          </mc:Choice>
          <mc:Fallback>
            <p:pic>
              <p:nvPicPr>
                <p:cNvPr id="175245" name="Freihand 175244">
                  <a:extLst>
                    <a:ext uri="{FF2B5EF4-FFF2-40B4-BE49-F238E27FC236}">
                      <a16:creationId xmlns:a16="http://schemas.microsoft.com/office/drawing/2014/main" id="{1F1FBC57-7261-42B5-91C4-40E45F97781E}"/>
                    </a:ext>
                  </a:extLst>
                </p:cNvPr>
                <p:cNvPicPr/>
                <p:nvPr/>
              </p:nvPicPr>
              <p:blipFill>
                <a:blip r:embed="rId1512"/>
                <a:stretch>
                  <a:fillRect/>
                </a:stretch>
              </p:blipFill>
              <p:spPr>
                <a:xfrm>
                  <a:off x="1663117" y="5291251"/>
                  <a:ext cx="136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175246" name="Freihand 175245">
                  <a:extLst>
                    <a:ext uri="{FF2B5EF4-FFF2-40B4-BE49-F238E27FC236}">
                      <a16:creationId xmlns:a16="http://schemas.microsoft.com/office/drawing/2014/main" id="{9AA28990-9AE1-4C72-810D-E4DE59D1FAD7}"/>
                    </a:ext>
                  </a:extLst>
                </p14:cNvPr>
                <p14:cNvContentPartPr/>
                <p14:nvPr/>
              </p14:nvContentPartPr>
              <p14:xfrm>
                <a:off x="1828357" y="5342011"/>
                <a:ext cx="108000" cy="101520"/>
              </p14:xfrm>
            </p:contentPart>
          </mc:Choice>
          <mc:Fallback>
            <p:pic>
              <p:nvPicPr>
                <p:cNvPr id="175246" name="Freihand 175245">
                  <a:extLst>
                    <a:ext uri="{FF2B5EF4-FFF2-40B4-BE49-F238E27FC236}">
                      <a16:creationId xmlns:a16="http://schemas.microsoft.com/office/drawing/2014/main" id="{9AA28990-9AE1-4C72-810D-E4DE59D1FAD7}"/>
                    </a:ext>
                  </a:extLst>
                </p:cNvPr>
                <p:cNvPicPr/>
                <p:nvPr/>
              </p:nvPicPr>
              <p:blipFill>
                <a:blip r:embed="rId1514"/>
                <a:stretch>
                  <a:fillRect/>
                </a:stretch>
              </p:blipFill>
              <p:spPr>
                <a:xfrm>
                  <a:off x="1824037" y="5337691"/>
                  <a:ext cx="116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175247" name="Freihand 175246">
                  <a:extLst>
                    <a:ext uri="{FF2B5EF4-FFF2-40B4-BE49-F238E27FC236}">
                      <a16:creationId xmlns:a16="http://schemas.microsoft.com/office/drawing/2014/main" id="{C01FCFE7-9F94-47ED-A412-2A6EDF6EA668}"/>
                    </a:ext>
                  </a:extLst>
                </p14:cNvPr>
                <p14:cNvContentPartPr/>
                <p14:nvPr/>
              </p14:nvContentPartPr>
              <p14:xfrm>
                <a:off x="1926997" y="5369011"/>
                <a:ext cx="288720" cy="88560"/>
              </p14:xfrm>
            </p:contentPart>
          </mc:Choice>
          <mc:Fallback>
            <p:pic>
              <p:nvPicPr>
                <p:cNvPr id="175247" name="Freihand 175246">
                  <a:extLst>
                    <a:ext uri="{FF2B5EF4-FFF2-40B4-BE49-F238E27FC236}">
                      <a16:creationId xmlns:a16="http://schemas.microsoft.com/office/drawing/2014/main" id="{C01FCFE7-9F94-47ED-A412-2A6EDF6EA668}"/>
                    </a:ext>
                  </a:extLst>
                </p:cNvPr>
                <p:cNvPicPr/>
                <p:nvPr/>
              </p:nvPicPr>
              <p:blipFill>
                <a:blip r:embed="rId1516"/>
                <a:stretch>
                  <a:fillRect/>
                </a:stretch>
              </p:blipFill>
              <p:spPr>
                <a:xfrm>
                  <a:off x="1922677" y="5364691"/>
                  <a:ext cx="297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175250" name="Freihand 175249">
                  <a:extLst>
                    <a:ext uri="{FF2B5EF4-FFF2-40B4-BE49-F238E27FC236}">
                      <a16:creationId xmlns:a16="http://schemas.microsoft.com/office/drawing/2014/main" id="{DB13A8FC-19DD-4A62-90DD-DF66020F37EB}"/>
                    </a:ext>
                  </a:extLst>
                </p14:cNvPr>
                <p14:cNvContentPartPr/>
                <p14:nvPr/>
              </p14:nvContentPartPr>
              <p14:xfrm>
                <a:off x="2253157" y="5306371"/>
                <a:ext cx="358920" cy="108720"/>
              </p14:xfrm>
            </p:contentPart>
          </mc:Choice>
          <mc:Fallback>
            <p:pic>
              <p:nvPicPr>
                <p:cNvPr id="175250" name="Freihand 175249">
                  <a:extLst>
                    <a:ext uri="{FF2B5EF4-FFF2-40B4-BE49-F238E27FC236}">
                      <a16:creationId xmlns:a16="http://schemas.microsoft.com/office/drawing/2014/main" id="{DB13A8FC-19DD-4A62-90DD-DF66020F37EB}"/>
                    </a:ext>
                  </a:extLst>
                </p:cNvPr>
                <p:cNvPicPr/>
                <p:nvPr/>
              </p:nvPicPr>
              <p:blipFill>
                <a:blip r:embed="rId1518"/>
                <a:stretch>
                  <a:fillRect/>
                </a:stretch>
              </p:blipFill>
              <p:spPr>
                <a:xfrm>
                  <a:off x="2248837" y="5302051"/>
                  <a:ext cx="36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175251" name="Freihand 175250">
                  <a:extLst>
                    <a:ext uri="{FF2B5EF4-FFF2-40B4-BE49-F238E27FC236}">
                      <a16:creationId xmlns:a16="http://schemas.microsoft.com/office/drawing/2014/main" id="{6DAEDB5D-C3DD-455B-8757-AE5E999BADEB}"/>
                    </a:ext>
                  </a:extLst>
                </p14:cNvPr>
                <p14:cNvContentPartPr/>
                <p14:nvPr/>
              </p14:nvContentPartPr>
              <p14:xfrm>
                <a:off x="2597317" y="5331571"/>
                <a:ext cx="360" cy="360"/>
              </p14:xfrm>
            </p:contentPart>
          </mc:Choice>
          <mc:Fallback>
            <p:pic>
              <p:nvPicPr>
                <p:cNvPr id="175251" name="Freihand 175250">
                  <a:extLst>
                    <a:ext uri="{FF2B5EF4-FFF2-40B4-BE49-F238E27FC236}">
                      <a16:creationId xmlns:a16="http://schemas.microsoft.com/office/drawing/2014/main" id="{6DAEDB5D-C3DD-455B-8757-AE5E999BADEB}"/>
                    </a:ext>
                  </a:extLst>
                </p:cNvPr>
                <p:cNvPicPr/>
                <p:nvPr/>
              </p:nvPicPr>
              <p:blipFill>
                <a:blip r:embed="rId55"/>
                <a:stretch>
                  <a:fillRect/>
                </a:stretch>
              </p:blipFill>
              <p:spPr>
                <a:xfrm>
                  <a:off x="2592997" y="5327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175252" name="Freihand 175251">
                  <a:extLst>
                    <a:ext uri="{FF2B5EF4-FFF2-40B4-BE49-F238E27FC236}">
                      <a16:creationId xmlns:a16="http://schemas.microsoft.com/office/drawing/2014/main" id="{B419E268-F911-484E-9A8F-E72D314EC5C6}"/>
                    </a:ext>
                  </a:extLst>
                </p14:cNvPr>
                <p14:cNvContentPartPr/>
                <p14:nvPr/>
              </p14:nvContentPartPr>
              <p14:xfrm>
                <a:off x="2662117" y="5339131"/>
                <a:ext cx="133920" cy="173160"/>
              </p14:xfrm>
            </p:contentPart>
          </mc:Choice>
          <mc:Fallback>
            <p:pic>
              <p:nvPicPr>
                <p:cNvPr id="175252" name="Freihand 175251">
                  <a:extLst>
                    <a:ext uri="{FF2B5EF4-FFF2-40B4-BE49-F238E27FC236}">
                      <a16:creationId xmlns:a16="http://schemas.microsoft.com/office/drawing/2014/main" id="{B419E268-F911-484E-9A8F-E72D314EC5C6}"/>
                    </a:ext>
                  </a:extLst>
                </p:cNvPr>
                <p:cNvPicPr/>
                <p:nvPr/>
              </p:nvPicPr>
              <p:blipFill>
                <a:blip r:embed="rId1521"/>
                <a:stretch>
                  <a:fillRect/>
                </a:stretch>
              </p:blipFill>
              <p:spPr>
                <a:xfrm>
                  <a:off x="2657797" y="5334811"/>
                  <a:ext cx="142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175253" name="Freihand 175252">
                  <a:extLst>
                    <a:ext uri="{FF2B5EF4-FFF2-40B4-BE49-F238E27FC236}">
                      <a16:creationId xmlns:a16="http://schemas.microsoft.com/office/drawing/2014/main" id="{81098CD1-F410-49D2-B100-30A227FA168F}"/>
                    </a:ext>
                  </a:extLst>
                </p14:cNvPr>
                <p14:cNvContentPartPr/>
                <p14:nvPr/>
              </p14:nvContentPartPr>
              <p14:xfrm>
                <a:off x="2959477" y="5272171"/>
                <a:ext cx="343800" cy="131760"/>
              </p14:xfrm>
            </p:contentPart>
          </mc:Choice>
          <mc:Fallback>
            <p:pic>
              <p:nvPicPr>
                <p:cNvPr id="175253" name="Freihand 175252">
                  <a:extLst>
                    <a:ext uri="{FF2B5EF4-FFF2-40B4-BE49-F238E27FC236}">
                      <a16:creationId xmlns:a16="http://schemas.microsoft.com/office/drawing/2014/main" id="{81098CD1-F410-49D2-B100-30A227FA168F}"/>
                    </a:ext>
                  </a:extLst>
                </p:cNvPr>
                <p:cNvPicPr/>
                <p:nvPr/>
              </p:nvPicPr>
              <p:blipFill>
                <a:blip r:embed="rId1523"/>
                <a:stretch>
                  <a:fillRect/>
                </a:stretch>
              </p:blipFill>
              <p:spPr>
                <a:xfrm>
                  <a:off x="2955157" y="5267851"/>
                  <a:ext cx="352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175254" name="Freihand 175253">
                  <a:extLst>
                    <a:ext uri="{FF2B5EF4-FFF2-40B4-BE49-F238E27FC236}">
                      <a16:creationId xmlns:a16="http://schemas.microsoft.com/office/drawing/2014/main" id="{3B32A500-EAC3-48BB-9D68-C152709CE0B4}"/>
                    </a:ext>
                  </a:extLst>
                </p14:cNvPr>
                <p14:cNvContentPartPr/>
                <p14:nvPr/>
              </p14:nvContentPartPr>
              <p14:xfrm>
                <a:off x="3423157" y="5248771"/>
                <a:ext cx="218880" cy="250920"/>
              </p14:xfrm>
            </p:contentPart>
          </mc:Choice>
          <mc:Fallback>
            <p:pic>
              <p:nvPicPr>
                <p:cNvPr id="175254" name="Freihand 175253">
                  <a:extLst>
                    <a:ext uri="{FF2B5EF4-FFF2-40B4-BE49-F238E27FC236}">
                      <a16:creationId xmlns:a16="http://schemas.microsoft.com/office/drawing/2014/main" id="{3B32A500-EAC3-48BB-9D68-C152709CE0B4}"/>
                    </a:ext>
                  </a:extLst>
                </p:cNvPr>
                <p:cNvPicPr/>
                <p:nvPr/>
              </p:nvPicPr>
              <p:blipFill>
                <a:blip r:embed="rId1525"/>
                <a:stretch>
                  <a:fillRect/>
                </a:stretch>
              </p:blipFill>
              <p:spPr>
                <a:xfrm>
                  <a:off x="3418837" y="5244451"/>
                  <a:ext cx="2275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175255" name="Freihand 175254">
                  <a:extLst>
                    <a:ext uri="{FF2B5EF4-FFF2-40B4-BE49-F238E27FC236}">
                      <a16:creationId xmlns:a16="http://schemas.microsoft.com/office/drawing/2014/main" id="{84CDABCD-98A3-4585-87DB-8969419D65C3}"/>
                    </a:ext>
                  </a:extLst>
                </p14:cNvPr>
                <p14:cNvContentPartPr/>
                <p14:nvPr/>
              </p14:nvContentPartPr>
              <p14:xfrm>
                <a:off x="3573277" y="5239051"/>
                <a:ext cx="146880" cy="256320"/>
              </p14:xfrm>
            </p:contentPart>
          </mc:Choice>
          <mc:Fallback>
            <p:pic>
              <p:nvPicPr>
                <p:cNvPr id="175255" name="Freihand 175254">
                  <a:extLst>
                    <a:ext uri="{FF2B5EF4-FFF2-40B4-BE49-F238E27FC236}">
                      <a16:creationId xmlns:a16="http://schemas.microsoft.com/office/drawing/2014/main" id="{84CDABCD-98A3-4585-87DB-8969419D65C3}"/>
                    </a:ext>
                  </a:extLst>
                </p:cNvPr>
                <p:cNvPicPr/>
                <p:nvPr/>
              </p:nvPicPr>
              <p:blipFill>
                <a:blip r:embed="rId1527"/>
                <a:stretch>
                  <a:fillRect/>
                </a:stretch>
              </p:blipFill>
              <p:spPr>
                <a:xfrm>
                  <a:off x="3568957" y="5234731"/>
                  <a:ext cx="155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175256" name="Freihand 175255">
                  <a:extLst>
                    <a:ext uri="{FF2B5EF4-FFF2-40B4-BE49-F238E27FC236}">
                      <a16:creationId xmlns:a16="http://schemas.microsoft.com/office/drawing/2014/main" id="{CA65DB4C-52C9-4927-90EF-F7CCAD473D56}"/>
                    </a:ext>
                  </a:extLst>
                </p14:cNvPr>
                <p14:cNvContentPartPr/>
                <p14:nvPr/>
              </p14:nvContentPartPr>
              <p14:xfrm>
                <a:off x="3684157" y="5283331"/>
                <a:ext cx="176040" cy="109440"/>
              </p14:xfrm>
            </p:contentPart>
          </mc:Choice>
          <mc:Fallback>
            <p:pic>
              <p:nvPicPr>
                <p:cNvPr id="175256" name="Freihand 175255">
                  <a:extLst>
                    <a:ext uri="{FF2B5EF4-FFF2-40B4-BE49-F238E27FC236}">
                      <a16:creationId xmlns:a16="http://schemas.microsoft.com/office/drawing/2014/main" id="{CA65DB4C-52C9-4927-90EF-F7CCAD473D56}"/>
                    </a:ext>
                  </a:extLst>
                </p:cNvPr>
                <p:cNvPicPr/>
                <p:nvPr/>
              </p:nvPicPr>
              <p:blipFill>
                <a:blip r:embed="rId1529"/>
                <a:stretch>
                  <a:fillRect/>
                </a:stretch>
              </p:blipFill>
              <p:spPr>
                <a:xfrm>
                  <a:off x="3679837" y="5279011"/>
                  <a:ext cx="184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175257" name="Freihand 175256">
                  <a:extLst>
                    <a:ext uri="{FF2B5EF4-FFF2-40B4-BE49-F238E27FC236}">
                      <a16:creationId xmlns:a16="http://schemas.microsoft.com/office/drawing/2014/main" id="{0B02CC65-8C1D-4EA0-9D83-CEAAED7008F2}"/>
                    </a:ext>
                  </a:extLst>
                </p14:cNvPr>
                <p14:cNvContentPartPr/>
                <p14:nvPr/>
              </p14:nvContentPartPr>
              <p14:xfrm>
                <a:off x="3870277" y="5208811"/>
                <a:ext cx="212400" cy="176040"/>
              </p14:xfrm>
            </p:contentPart>
          </mc:Choice>
          <mc:Fallback>
            <p:pic>
              <p:nvPicPr>
                <p:cNvPr id="175257" name="Freihand 175256">
                  <a:extLst>
                    <a:ext uri="{FF2B5EF4-FFF2-40B4-BE49-F238E27FC236}">
                      <a16:creationId xmlns:a16="http://schemas.microsoft.com/office/drawing/2014/main" id="{0B02CC65-8C1D-4EA0-9D83-CEAAED7008F2}"/>
                    </a:ext>
                  </a:extLst>
                </p:cNvPr>
                <p:cNvPicPr/>
                <p:nvPr/>
              </p:nvPicPr>
              <p:blipFill>
                <a:blip r:embed="rId1531"/>
                <a:stretch>
                  <a:fillRect/>
                </a:stretch>
              </p:blipFill>
              <p:spPr>
                <a:xfrm>
                  <a:off x="3865957" y="5204491"/>
                  <a:ext cx="221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175258" name="Freihand 175257">
                  <a:extLst>
                    <a:ext uri="{FF2B5EF4-FFF2-40B4-BE49-F238E27FC236}">
                      <a16:creationId xmlns:a16="http://schemas.microsoft.com/office/drawing/2014/main" id="{EA5E23F0-8585-4526-8ECC-976D4E86A5E7}"/>
                    </a:ext>
                  </a:extLst>
                </p14:cNvPr>
                <p14:cNvContentPartPr/>
                <p14:nvPr/>
              </p14:nvContentPartPr>
              <p14:xfrm>
                <a:off x="4160077" y="5347051"/>
                <a:ext cx="24840" cy="12240"/>
              </p14:xfrm>
            </p:contentPart>
          </mc:Choice>
          <mc:Fallback>
            <p:pic>
              <p:nvPicPr>
                <p:cNvPr id="175258" name="Freihand 175257">
                  <a:extLst>
                    <a:ext uri="{FF2B5EF4-FFF2-40B4-BE49-F238E27FC236}">
                      <a16:creationId xmlns:a16="http://schemas.microsoft.com/office/drawing/2014/main" id="{EA5E23F0-8585-4526-8ECC-976D4E86A5E7}"/>
                    </a:ext>
                  </a:extLst>
                </p:cNvPr>
                <p:cNvPicPr/>
                <p:nvPr/>
              </p:nvPicPr>
              <p:blipFill>
                <a:blip r:embed="rId1533"/>
                <a:stretch>
                  <a:fillRect/>
                </a:stretch>
              </p:blipFill>
              <p:spPr>
                <a:xfrm>
                  <a:off x="4155757" y="5342731"/>
                  <a:ext cx="3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175260" name="Freihand 175259">
                  <a:extLst>
                    <a:ext uri="{FF2B5EF4-FFF2-40B4-BE49-F238E27FC236}">
                      <a16:creationId xmlns:a16="http://schemas.microsoft.com/office/drawing/2014/main" id="{687DD1DB-2282-4762-8618-DD6FAAEF1C10}"/>
                    </a:ext>
                  </a:extLst>
                </p14:cNvPr>
                <p14:cNvContentPartPr/>
                <p14:nvPr/>
              </p14:nvContentPartPr>
              <p14:xfrm>
                <a:off x="4394797" y="5240131"/>
                <a:ext cx="2160" cy="114840"/>
              </p14:xfrm>
            </p:contentPart>
          </mc:Choice>
          <mc:Fallback>
            <p:pic>
              <p:nvPicPr>
                <p:cNvPr id="175260" name="Freihand 175259">
                  <a:extLst>
                    <a:ext uri="{FF2B5EF4-FFF2-40B4-BE49-F238E27FC236}">
                      <a16:creationId xmlns:a16="http://schemas.microsoft.com/office/drawing/2014/main" id="{687DD1DB-2282-4762-8618-DD6FAAEF1C10}"/>
                    </a:ext>
                  </a:extLst>
                </p:cNvPr>
                <p:cNvPicPr/>
                <p:nvPr/>
              </p:nvPicPr>
              <p:blipFill>
                <a:blip r:embed="rId1535"/>
                <a:stretch>
                  <a:fillRect/>
                </a:stretch>
              </p:blipFill>
              <p:spPr>
                <a:xfrm>
                  <a:off x="4390477" y="5235811"/>
                  <a:ext cx="10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175261" name="Freihand 175260">
                  <a:extLst>
                    <a:ext uri="{FF2B5EF4-FFF2-40B4-BE49-F238E27FC236}">
                      <a16:creationId xmlns:a16="http://schemas.microsoft.com/office/drawing/2014/main" id="{56D18C21-585B-45E6-AA10-F1A9EB1763F3}"/>
                    </a:ext>
                  </a:extLst>
                </p14:cNvPr>
                <p14:cNvContentPartPr/>
                <p14:nvPr/>
              </p14:nvContentPartPr>
              <p14:xfrm>
                <a:off x="4297597" y="5179651"/>
                <a:ext cx="172080" cy="104400"/>
              </p14:xfrm>
            </p:contentPart>
          </mc:Choice>
          <mc:Fallback>
            <p:pic>
              <p:nvPicPr>
                <p:cNvPr id="175261" name="Freihand 175260">
                  <a:extLst>
                    <a:ext uri="{FF2B5EF4-FFF2-40B4-BE49-F238E27FC236}">
                      <a16:creationId xmlns:a16="http://schemas.microsoft.com/office/drawing/2014/main" id="{56D18C21-585B-45E6-AA10-F1A9EB1763F3}"/>
                    </a:ext>
                  </a:extLst>
                </p:cNvPr>
                <p:cNvPicPr/>
                <p:nvPr/>
              </p:nvPicPr>
              <p:blipFill>
                <a:blip r:embed="rId1537"/>
                <a:stretch>
                  <a:fillRect/>
                </a:stretch>
              </p:blipFill>
              <p:spPr>
                <a:xfrm>
                  <a:off x="4293277" y="5175331"/>
                  <a:ext cx="180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175262" name="Freihand 175261">
                  <a:extLst>
                    <a:ext uri="{FF2B5EF4-FFF2-40B4-BE49-F238E27FC236}">
                      <a16:creationId xmlns:a16="http://schemas.microsoft.com/office/drawing/2014/main" id="{5C1FC041-2764-4275-A57A-C7422CE4CD18}"/>
                    </a:ext>
                  </a:extLst>
                </p14:cNvPr>
                <p14:cNvContentPartPr/>
                <p14:nvPr/>
              </p14:nvContentPartPr>
              <p14:xfrm>
                <a:off x="4486237" y="5278291"/>
                <a:ext cx="113040" cy="66960"/>
              </p14:xfrm>
            </p:contentPart>
          </mc:Choice>
          <mc:Fallback>
            <p:pic>
              <p:nvPicPr>
                <p:cNvPr id="175262" name="Freihand 175261">
                  <a:extLst>
                    <a:ext uri="{FF2B5EF4-FFF2-40B4-BE49-F238E27FC236}">
                      <a16:creationId xmlns:a16="http://schemas.microsoft.com/office/drawing/2014/main" id="{5C1FC041-2764-4275-A57A-C7422CE4CD18}"/>
                    </a:ext>
                  </a:extLst>
                </p:cNvPr>
                <p:cNvPicPr/>
                <p:nvPr/>
              </p:nvPicPr>
              <p:blipFill>
                <a:blip r:embed="rId1539"/>
                <a:stretch>
                  <a:fillRect/>
                </a:stretch>
              </p:blipFill>
              <p:spPr>
                <a:xfrm>
                  <a:off x="4481917" y="5273971"/>
                  <a:ext cx="121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175263" name="Freihand 175262">
                  <a:extLst>
                    <a:ext uri="{FF2B5EF4-FFF2-40B4-BE49-F238E27FC236}">
                      <a16:creationId xmlns:a16="http://schemas.microsoft.com/office/drawing/2014/main" id="{3FC196B4-B79A-4790-9011-69E6CB73F39D}"/>
                    </a:ext>
                  </a:extLst>
                </p14:cNvPr>
                <p14:cNvContentPartPr/>
                <p14:nvPr/>
              </p14:nvContentPartPr>
              <p14:xfrm>
                <a:off x="4627717" y="5219251"/>
                <a:ext cx="96480" cy="106200"/>
              </p14:xfrm>
            </p:contentPart>
          </mc:Choice>
          <mc:Fallback>
            <p:pic>
              <p:nvPicPr>
                <p:cNvPr id="175263" name="Freihand 175262">
                  <a:extLst>
                    <a:ext uri="{FF2B5EF4-FFF2-40B4-BE49-F238E27FC236}">
                      <a16:creationId xmlns:a16="http://schemas.microsoft.com/office/drawing/2014/main" id="{3FC196B4-B79A-4790-9011-69E6CB73F39D}"/>
                    </a:ext>
                  </a:extLst>
                </p:cNvPr>
                <p:cNvPicPr/>
                <p:nvPr/>
              </p:nvPicPr>
              <p:blipFill>
                <a:blip r:embed="rId1541"/>
                <a:stretch>
                  <a:fillRect/>
                </a:stretch>
              </p:blipFill>
              <p:spPr>
                <a:xfrm>
                  <a:off x="4623397" y="5214931"/>
                  <a:ext cx="105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175264" name="Freihand 175263">
                  <a:extLst>
                    <a:ext uri="{FF2B5EF4-FFF2-40B4-BE49-F238E27FC236}">
                      <a16:creationId xmlns:a16="http://schemas.microsoft.com/office/drawing/2014/main" id="{1C78E3EA-FF8C-4C78-A24B-1D687010FF04}"/>
                    </a:ext>
                  </a:extLst>
                </p14:cNvPr>
                <p14:cNvContentPartPr/>
                <p14:nvPr/>
              </p14:nvContentPartPr>
              <p14:xfrm>
                <a:off x="4146037" y="5272891"/>
                <a:ext cx="126000" cy="21600"/>
              </p14:xfrm>
            </p:contentPart>
          </mc:Choice>
          <mc:Fallback>
            <p:pic>
              <p:nvPicPr>
                <p:cNvPr id="175264" name="Freihand 175263">
                  <a:extLst>
                    <a:ext uri="{FF2B5EF4-FFF2-40B4-BE49-F238E27FC236}">
                      <a16:creationId xmlns:a16="http://schemas.microsoft.com/office/drawing/2014/main" id="{1C78E3EA-FF8C-4C78-A24B-1D687010FF04}"/>
                    </a:ext>
                  </a:extLst>
                </p:cNvPr>
                <p:cNvPicPr/>
                <p:nvPr/>
              </p:nvPicPr>
              <p:blipFill>
                <a:blip r:embed="rId1543"/>
                <a:stretch>
                  <a:fillRect/>
                </a:stretch>
              </p:blipFill>
              <p:spPr>
                <a:xfrm>
                  <a:off x="4141717" y="5268571"/>
                  <a:ext cx="134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175265" name="Freihand 175264">
                  <a:extLst>
                    <a:ext uri="{FF2B5EF4-FFF2-40B4-BE49-F238E27FC236}">
                      <a16:creationId xmlns:a16="http://schemas.microsoft.com/office/drawing/2014/main" id="{E5E8BD50-7F88-4D2C-ABF1-D1C1BB8928B0}"/>
                    </a:ext>
                  </a:extLst>
                </p14:cNvPr>
                <p14:cNvContentPartPr/>
                <p14:nvPr/>
              </p14:nvContentPartPr>
              <p14:xfrm>
                <a:off x="4177717" y="5301331"/>
                <a:ext cx="64080" cy="27720"/>
              </p14:xfrm>
            </p:contentPart>
          </mc:Choice>
          <mc:Fallback>
            <p:pic>
              <p:nvPicPr>
                <p:cNvPr id="175265" name="Freihand 175264">
                  <a:extLst>
                    <a:ext uri="{FF2B5EF4-FFF2-40B4-BE49-F238E27FC236}">
                      <a16:creationId xmlns:a16="http://schemas.microsoft.com/office/drawing/2014/main" id="{E5E8BD50-7F88-4D2C-ABF1-D1C1BB8928B0}"/>
                    </a:ext>
                  </a:extLst>
                </p:cNvPr>
                <p:cNvPicPr/>
                <p:nvPr/>
              </p:nvPicPr>
              <p:blipFill>
                <a:blip r:embed="rId1545"/>
                <a:stretch>
                  <a:fillRect/>
                </a:stretch>
              </p:blipFill>
              <p:spPr>
                <a:xfrm>
                  <a:off x="4173397" y="5297011"/>
                  <a:ext cx="72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175266" name="Freihand 175265">
                  <a:extLst>
                    <a:ext uri="{FF2B5EF4-FFF2-40B4-BE49-F238E27FC236}">
                      <a16:creationId xmlns:a16="http://schemas.microsoft.com/office/drawing/2014/main" id="{70D3A95E-477E-41E4-97AA-7775D4DBF884}"/>
                    </a:ext>
                  </a:extLst>
                </p14:cNvPr>
                <p14:cNvContentPartPr/>
                <p14:nvPr/>
              </p14:nvContentPartPr>
              <p14:xfrm>
                <a:off x="4251517" y="5238331"/>
                <a:ext cx="65520" cy="125280"/>
              </p14:xfrm>
            </p:contentPart>
          </mc:Choice>
          <mc:Fallback>
            <p:pic>
              <p:nvPicPr>
                <p:cNvPr id="175266" name="Freihand 175265">
                  <a:extLst>
                    <a:ext uri="{FF2B5EF4-FFF2-40B4-BE49-F238E27FC236}">
                      <a16:creationId xmlns:a16="http://schemas.microsoft.com/office/drawing/2014/main" id="{70D3A95E-477E-41E4-97AA-7775D4DBF884}"/>
                    </a:ext>
                  </a:extLst>
                </p:cNvPr>
                <p:cNvPicPr/>
                <p:nvPr/>
              </p:nvPicPr>
              <p:blipFill>
                <a:blip r:embed="rId1547"/>
                <a:stretch>
                  <a:fillRect/>
                </a:stretch>
              </p:blipFill>
              <p:spPr>
                <a:xfrm>
                  <a:off x="4247197" y="5234011"/>
                  <a:ext cx="74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175267" name="Freihand 175266">
                  <a:extLst>
                    <a:ext uri="{FF2B5EF4-FFF2-40B4-BE49-F238E27FC236}">
                      <a16:creationId xmlns:a16="http://schemas.microsoft.com/office/drawing/2014/main" id="{4C00E6EA-95E3-4B0F-B21E-9FAA602999B3}"/>
                    </a:ext>
                  </a:extLst>
                </p14:cNvPr>
                <p14:cNvContentPartPr/>
                <p14:nvPr/>
              </p14:nvContentPartPr>
              <p14:xfrm>
                <a:off x="4756237" y="5196931"/>
                <a:ext cx="115200" cy="133920"/>
              </p14:xfrm>
            </p:contentPart>
          </mc:Choice>
          <mc:Fallback>
            <p:pic>
              <p:nvPicPr>
                <p:cNvPr id="175267" name="Freihand 175266">
                  <a:extLst>
                    <a:ext uri="{FF2B5EF4-FFF2-40B4-BE49-F238E27FC236}">
                      <a16:creationId xmlns:a16="http://schemas.microsoft.com/office/drawing/2014/main" id="{4C00E6EA-95E3-4B0F-B21E-9FAA602999B3}"/>
                    </a:ext>
                  </a:extLst>
                </p:cNvPr>
                <p:cNvPicPr/>
                <p:nvPr/>
              </p:nvPicPr>
              <p:blipFill>
                <a:blip r:embed="rId1549"/>
                <a:stretch>
                  <a:fillRect/>
                </a:stretch>
              </p:blipFill>
              <p:spPr>
                <a:xfrm>
                  <a:off x="4751917" y="5192611"/>
                  <a:ext cx="123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175268" name="Freihand 175267">
                  <a:extLst>
                    <a:ext uri="{FF2B5EF4-FFF2-40B4-BE49-F238E27FC236}">
                      <a16:creationId xmlns:a16="http://schemas.microsoft.com/office/drawing/2014/main" id="{D5AC9390-5139-4751-A173-BA3A8D0E3FFF}"/>
                    </a:ext>
                  </a:extLst>
                </p14:cNvPr>
                <p14:cNvContentPartPr/>
                <p14:nvPr/>
              </p14:nvContentPartPr>
              <p14:xfrm>
                <a:off x="4850557" y="5205931"/>
                <a:ext cx="37440" cy="49680"/>
              </p14:xfrm>
            </p:contentPart>
          </mc:Choice>
          <mc:Fallback>
            <p:pic>
              <p:nvPicPr>
                <p:cNvPr id="175268" name="Freihand 175267">
                  <a:extLst>
                    <a:ext uri="{FF2B5EF4-FFF2-40B4-BE49-F238E27FC236}">
                      <a16:creationId xmlns:a16="http://schemas.microsoft.com/office/drawing/2014/main" id="{D5AC9390-5139-4751-A173-BA3A8D0E3FFF}"/>
                    </a:ext>
                  </a:extLst>
                </p:cNvPr>
                <p:cNvPicPr/>
                <p:nvPr/>
              </p:nvPicPr>
              <p:blipFill>
                <a:blip r:embed="rId1551"/>
                <a:stretch>
                  <a:fillRect/>
                </a:stretch>
              </p:blipFill>
              <p:spPr>
                <a:xfrm>
                  <a:off x="4846237" y="5201611"/>
                  <a:ext cx="46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175269" name="Freihand 175268">
                  <a:extLst>
                    <a:ext uri="{FF2B5EF4-FFF2-40B4-BE49-F238E27FC236}">
                      <a16:creationId xmlns:a16="http://schemas.microsoft.com/office/drawing/2014/main" id="{23B261E0-3573-431F-9910-D56941DE9C42}"/>
                    </a:ext>
                  </a:extLst>
                </p14:cNvPr>
                <p14:cNvContentPartPr/>
                <p14:nvPr/>
              </p14:nvContentPartPr>
              <p14:xfrm>
                <a:off x="4896277" y="5263891"/>
                <a:ext cx="119520" cy="80640"/>
              </p14:xfrm>
            </p:contentPart>
          </mc:Choice>
          <mc:Fallback>
            <p:pic>
              <p:nvPicPr>
                <p:cNvPr id="175269" name="Freihand 175268">
                  <a:extLst>
                    <a:ext uri="{FF2B5EF4-FFF2-40B4-BE49-F238E27FC236}">
                      <a16:creationId xmlns:a16="http://schemas.microsoft.com/office/drawing/2014/main" id="{23B261E0-3573-431F-9910-D56941DE9C42}"/>
                    </a:ext>
                  </a:extLst>
                </p:cNvPr>
                <p:cNvPicPr/>
                <p:nvPr/>
              </p:nvPicPr>
              <p:blipFill>
                <a:blip r:embed="rId1553"/>
                <a:stretch>
                  <a:fillRect/>
                </a:stretch>
              </p:blipFill>
              <p:spPr>
                <a:xfrm>
                  <a:off x="4891957" y="5259571"/>
                  <a:ext cx="128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175270" name="Freihand 175269">
                  <a:extLst>
                    <a:ext uri="{FF2B5EF4-FFF2-40B4-BE49-F238E27FC236}">
                      <a16:creationId xmlns:a16="http://schemas.microsoft.com/office/drawing/2014/main" id="{C3AEA5AC-ADED-4432-8383-BF6007711A05}"/>
                    </a:ext>
                  </a:extLst>
                </p14:cNvPr>
                <p14:cNvContentPartPr/>
                <p14:nvPr/>
              </p14:nvContentPartPr>
              <p14:xfrm>
                <a:off x="5154397" y="5214571"/>
                <a:ext cx="145440" cy="117360"/>
              </p14:xfrm>
            </p:contentPart>
          </mc:Choice>
          <mc:Fallback>
            <p:pic>
              <p:nvPicPr>
                <p:cNvPr id="175270" name="Freihand 175269">
                  <a:extLst>
                    <a:ext uri="{FF2B5EF4-FFF2-40B4-BE49-F238E27FC236}">
                      <a16:creationId xmlns:a16="http://schemas.microsoft.com/office/drawing/2014/main" id="{C3AEA5AC-ADED-4432-8383-BF6007711A05}"/>
                    </a:ext>
                  </a:extLst>
                </p:cNvPr>
                <p:cNvPicPr/>
                <p:nvPr/>
              </p:nvPicPr>
              <p:blipFill>
                <a:blip r:embed="rId1555"/>
                <a:stretch>
                  <a:fillRect/>
                </a:stretch>
              </p:blipFill>
              <p:spPr>
                <a:xfrm>
                  <a:off x="5150077" y="5210251"/>
                  <a:ext cx="154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175271" name="Freihand 175270">
                  <a:extLst>
                    <a:ext uri="{FF2B5EF4-FFF2-40B4-BE49-F238E27FC236}">
                      <a16:creationId xmlns:a16="http://schemas.microsoft.com/office/drawing/2014/main" id="{3B04E6A2-C691-4E3D-9C2C-A3FE7097CE77}"/>
                    </a:ext>
                  </a:extLst>
                </p14:cNvPr>
                <p14:cNvContentPartPr/>
                <p14:nvPr/>
              </p14:nvContentPartPr>
              <p14:xfrm>
                <a:off x="5330797" y="5231131"/>
                <a:ext cx="295200" cy="80640"/>
              </p14:xfrm>
            </p:contentPart>
          </mc:Choice>
          <mc:Fallback>
            <p:pic>
              <p:nvPicPr>
                <p:cNvPr id="175271" name="Freihand 175270">
                  <a:extLst>
                    <a:ext uri="{FF2B5EF4-FFF2-40B4-BE49-F238E27FC236}">
                      <a16:creationId xmlns:a16="http://schemas.microsoft.com/office/drawing/2014/main" id="{3B04E6A2-C691-4E3D-9C2C-A3FE7097CE77}"/>
                    </a:ext>
                  </a:extLst>
                </p:cNvPr>
                <p:cNvPicPr/>
                <p:nvPr/>
              </p:nvPicPr>
              <p:blipFill>
                <a:blip r:embed="rId1557"/>
                <a:stretch>
                  <a:fillRect/>
                </a:stretch>
              </p:blipFill>
              <p:spPr>
                <a:xfrm>
                  <a:off x="5326477" y="5226811"/>
                  <a:ext cx="303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175272" name="Freihand 175271">
                  <a:extLst>
                    <a:ext uri="{FF2B5EF4-FFF2-40B4-BE49-F238E27FC236}">
                      <a16:creationId xmlns:a16="http://schemas.microsoft.com/office/drawing/2014/main" id="{F35A521E-D17E-4F97-A988-47AE30FC9DF7}"/>
                    </a:ext>
                  </a:extLst>
                </p14:cNvPr>
                <p14:cNvContentPartPr/>
                <p14:nvPr/>
              </p14:nvContentPartPr>
              <p14:xfrm>
                <a:off x="5646877" y="5258131"/>
                <a:ext cx="236880" cy="55800"/>
              </p14:xfrm>
            </p:contentPart>
          </mc:Choice>
          <mc:Fallback>
            <p:pic>
              <p:nvPicPr>
                <p:cNvPr id="175272" name="Freihand 175271">
                  <a:extLst>
                    <a:ext uri="{FF2B5EF4-FFF2-40B4-BE49-F238E27FC236}">
                      <a16:creationId xmlns:a16="http://schemas.microsoft.com/office/drawing/2014/main" id="{F35A521E-D17E-4F97-A988-47AE30FC9DF7}"/>
                    </a:ext>
                  </a:extLst>
                </p:cNvPr>
                <p:cNvPicPr/>
                <p:nvPr/>
              </p:nvPicPr>
              <p:blipFill>
                <a:blip r:embed="rId1559"/>
                <a:stretch>
                  <a:fillRect/>
                </a:stretch>
              </p:blipFill>
              <p:spPr>
                <a:xfrm>
                  <a:off x="5642557" y="5253811"/>
                  <a:ext cx="245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175273" name="Freihand 175272">
                  <a:extLst>
                    <a:ext uri="{FF2B5EF4-FFF2-40B4-BE49-F238E27FC236}">
                      <a16:creationId xmlns:a16="http://schemas.microsoft.com/office/drawing/2014/main" id="{9B85BC05-C0D8-41D2-94EA-139159445EC8}"/>
                    </a:ext>
                  </a:extLst>
                </p14:cNvPr>
                <p14:cNvContentPartPr/>
                <p14:nvPr/>
              </p14:nvContentPartPr>
              <p14:xfrm>
                <a:off x="5904997" y="5200891"/>
                <a:ext cx="135360" cy="101880"/>
              </p14:xfrm>
            </p:contentPart>
          </mc:Choice>
          <mc:Fallback>
            <p:pic>
              <p:nvPicPr>
                <p:cNvPr id="175273" name="Freihand 175272">
                  <a:extLst>
                    <a:ext uri="{FF2B5EF4-FFF2-40B4-BE49-F238E27FC236}">
                      <a16:creationId xmlns:a16="http://schemas.microsoft.com/office/drawing/2014/main" id="{9B85BC05-C0D8-41D2-94EA-139159445EC8}"/>
                    </a:ext>
                  </a:extLst>
                </p:cNvPr>
                <p:cNvPicPr/>
                <p:nvPr/>
              </p:nvPicPr>
              <p:blipFill>
                <a:blip r:embed="rId1561"/>
                <a:stretch>
                  <a:fillRect/>
                </a:stretch>
              </p:blipFill>
              <p:spPr>
                <a:xfrm>
                  <a:off x="5900677" y="5196571"/>
                  <a:ext cx="144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175274" name="Freihand 175273">
                  <a:extLst>
                    <a:ext uri="{FF2B5EF4-FFF2-40B4-BE49-F238E27FC236}">
                      <a16:creationId xmlns:a16="http://schemas.microsoft.com/office/drawing/2014/main" id="{BC6F51E1-EC19-489E-B08D-54A7E70620B8}"/>
                    </a:ext>
                  </a:extLst>
                </p14:cNvPr>
                <p14:cNvContentPartPr/>
                <p14:nvPr/>
              </p14:nvContentPartPr>
              <p14:xfrm>
                <a:off x="6214957" y="5207371"/>
                <a:ext cx="9360" cy="63360"/>
              </p14:xfrm>
            </p:contentPart>
          </mc:Choice>
          <mc:Fallback>
            <p:pic>
              <p:nvPicPr>
                <p:cNvPr id="175274" name="Freihand 175273">
                  <a:extLst>
                    <a:ext uri="{FF2B5EF4-FFF2-40B4-BE49-F238E27FC236}">
                      <a16:creationId xmlns:a16="http://schemas.microsoft.com/office/drawing/2014/main" id="{BC6F51E1-EC19-489E-B08D-54A7E70620B8}"/>
                    </a:ext>
                  </a:extLst>
                </p:cNvPr>
                <p:cNvPicPr/>
                <p:nvPr/>
              </p:nvPicPr>
              <p:blipFill>
                <a:blip r:embed="rId1563"/>
                <a:stretch>
                  <a:fillRect/>
                </a:stretch>
              </p:blipFill>
              <p:spPr>
                <a:xfrm>
                  <a:off x="6210637" y="5203051"/>
                  <a:ext cx="18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175275" name="Freihand 175274">
                  <a:extLst>
                    <a:ext uri="{FF2B5EF4-FFF2-40B4-BE49-F238E27FC236}">
                      <a16:creationId xmlns:a16="http://schemas.microsoft.com/office/drawing/2014/main" id="{C9098E21-F26F-4EC0-A6E8-766C0294C64E}"/>
                    </a:ext>
                  </a:extLst>
                </p14:cNvPr>
                <p14:cNvContentPartPr/>
                <p14:nvPr/>
              </p14:nvContentPartPr>
              <p14:xfrm>
                <a:off x="6238357" y="5166691"/>
                <a:ext cx="49680" cy="39240"/>
              </p14:xfrm>
            </p:contentPart>
          </mc:Choice>
          <mc:Fallback>
            <p:pic>
              <p:nvPicPr>
                <p:cNvPr id="175275" name="Freihand 175274">
                  <a:extLst>
                    <a:ext uri="{FF2B5EF4-FFF2-40B4-BE49-F238E27FC236}">
                      <a16:creationId xmlns:a16="http://schemas.microsoft.com/office/drawing/2014/main" id="{C9098E21-F26F-4EC0-A6E8-766C0294C64E}"/>
                    </a:ext>
                  </a:extLst>
                </p:cNvPr>
                <p:cNvPicPr/>
                <p:nvPr/>
              </p:nvPicPr>
              <p:blipFill>
                <a:blip r:embed="rId1565"/>
                <a:stretch>
                  <a:fillRect/>
                </a:stretch>
              </p:blipFill>
              <p:spPr>
                <a:xfrm>
                  <a:off x="6234037" y="5162371"/>
                  <a:ext cx="58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175276" name="Freihand 175275">
                  <a:extLst>
                    <a:ext uri="{FF2B5EF4-FFF2-40B4-BE49-F238E27FC236}">
                      <a16:creationId xmlns:a16="http://schemas.microsoft.com/office/drawing/2014/main" id="{D2FAFE74-7B40-4618-8B31-EFEDE8334E01}"/>
                    </a:ext>
                  </a:extLst>
                </p14:cNvPr>
                <p14:cNvContentPartPr/>
                <p14:nvPr/>
              </p14:nvContentPartPr>
              <p14:xfrm>
                <a:off x="6296317" y="5217451"/>
                <a:ext cx="74880" cy="84240"/>
              </p14:xfrm>
            </p:contentPart>
          </mc:Choice>
          <mc:Fallback>
            <p:pic>
              <p:nvPicPr>
                <p:cNvPr id="175276" name="Freihand 175275">
                  <a:extLst>
                    <a:ext uri="{FF2B5EF4-FFF2-40B4-BE49-F238E27FC236}">
                      <a16:creationId xmlns:a16="http://schemas.microsoft.com/office/drawing/2014/main" id="{D2FAFE74-7B40-4618-8B31-EFEDE8334E01}"/>
                    </a:ext>
                  </a:extLst>
                </p:cNvPr>
                <p:cNvPicPr/>
                <p:nvPr/>
              </p:nvPicPr>
              <p:blipFill>
                <a:blip r:embed="rId1567"/>
                <a:stretch>
                  <a:fillRect/>
                </a:stretch>
              </p:blipFill>
              <p:spPr>
                <a:xfrm>
                  <a:off x="6291997" y="5213131"/>
                  <a:ext cx="83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175277" name="Freihand 175276">
                  <a:extLst>
                    <a:ext uri="{FF2B5EF4-FFF2-40B4-BE49-F238E27FC236}">
                      <a16:creationId xmlns:a16="http://schemas.microsoft.com/office/drawing/2014/main" id="{EBA81FA2-88CC-484D-A881-A3421DDB1F2B}"/>
                    </a:ext>
                  </a:extLst>
                </p14:cNvPr>
                <p14:cNvContentPartPr/>
                <p14:nvPr/>
              </p14:nvContentPartPr>
              <p14:xfrm>
                <a:off x="6497917" y="5127091"/>
                <a:ext cx="37080" cy="149040"/>
              </p14:xfrm>
            </p:contentPart>
          </mc:Choice>
          <mc:Fallback>
            <p:pic>
              <p:nvPicPr>
                <p:cNvPr id="175277" name="Freihand 175276">
                  <a:extLst>
                    <a:ext uri="{FF2B5EF4-FFF2-40B4-BE49-F238E27FC236}">
                      <a16:creationId xmlns:a16="http://schemas.microsoft.com/office/drawing/2014/main" id="{EBA81FA2-88CC-484D-A881-A3421DDB1F2B}"/>
                    </a:ext>
                  </a:extLst>
                </p:cNvPr>
                <p:cNvPicPr/>
                <p:nvPr/>
              </p:nvPicPr>
              <p:blipFill>
                <a:blip r:embed="rId1569"/>
                <a:stretch>
                  <a:fillRect/>
                </a:stretch>
              </p:blipFill>
              <p:spPr>
                <a:xfrm>
                  <a:off x="6493597" y="5122771"/>
                  <a:ext cx="45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175278" name="Freihand 175277">
                  <a:extLst>
                    <a:ext uri="{FF2B5EF4-FFF2-40B4-BE49-F238E27FC236}">
                      <a16:creationId xmlns:a16="http://schemas.microsoft.com/office/drawing/2014/main" id="{01ED49F6-EE1D-40BE-AD88-C18FE07C3D5F}"/>
                    </a:ext>
                  </a:extLst>
                </p14:cNvPr>
                <p14:cNvContentPartPr/>
                <p14:nvPr/>
              </p14:nvContentPartPr>
              <p14:xfrm>
                <a:off x="6546517" y="5192251"/>
                <a:ext cx="302400" cy="85320"/>
              </p14:xfrm>
            </p:contentPart>
          </mc:Choice>
          <mc:Fallback>
            <p:pic>
              <p:nvPicPr>
                <p:cNvPr id="175278" name="Freihand 175277">
                  <a:extLst>
                    <a:ext uri="{FF2B5EF4-FFF2-40B4-BE49-F238E27FC236}">
                      <a16:creationId xmlns:a16="http://schemas.microsoft.com/office/drawing/2014/main" id="{01ED49F6-EE1D-40BE-AD88-C18FE07C3D5F}"/>
                    </a:ext>
                  </a:extLst>
                </p:cNvPr>
                <p:cNvPicPr/>
                <p:nvPr/>
              </p:nvPicPr>
              <p:blipFill>
                <a:blip r:embed="rId1571"/>
                <a:stretch>
                  <a:fillRect/>
                </a:stretch>
              </p:blipFill>
              <p:spPr>
                <a:xfrm>
                  <a:off x="6542197" y="5187931"/>
                  <a:ext cx="311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175279" name="Freihand 175278">
                  <a:extLst>
                    <a:ext uri="{FF2B5EF4-FFF2-40B4-BE49-F238E27FC236}">
                      <a16:creationId xmlns:a16="http://schemas.microsoft.com/office/drawing/2014/main" id="{5BF6FCDF-41AC-4BA8-9E1E-126B968BB6AB}"/>
                    </a:ext>
                  </a:extLst>
                </p14:cNvPr>
                <p14:cNvContentPartPr/>
                <p14:nvPr/>
              </p14:nvContentPartPr>
              <p14:xfrm>
                <a:off x="6829477" y="5174971"/>
                <a:ext cx="437400" cy="92880"/>
              </p14:xfrm>
            </p:contentPart>
          </mc:Choice>
          <mc:Fallback>
            <p:pic>
              <p:nvPicPr>
                <p:cNvPr id="175279" name="Freihand 175278">
                  <a:extLst>
                    <a:ext uri="{FF2B5EF4-FFF2-40B4-BE49-F238E27FC236}">
                      <a16:creationId xmlns:a16="http://schemas.microsoft.com/office/drawing/2014/main" id="{5BF6FCDF-41AC-4BA8-9E1E-126B968BB6AB}"/>
                    </a:ext>
                  </a:extLst>
                </p:cNvPr>
                <p:cNvPicPr/>
                <p:nvPr/>
              </p:nvPicPr>
              <p:blipFill>
                <a:blip r:embed="rId1573"/>
                <a:stretch>
                  <a:fillRect/>
                </a:stretch>
              </p:blipFill>
              <p:spPr>
                <a:xfrm>
                  <a:off x="6825157" y="5170651"/>
                  <a:ext cx="446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175280" name="Freihand 175279">
                  <a:extLst>
                    <a:ext uri="{FF2B5EF4-FFF2-40B4-BE49-F238E27FC236}">
                      <a16:creationId xmlns:a16="http://schemas.microsoft.com/office/drawing/2014/main" id="{DDF9DF17-00BD-4160-AB49-880AA2049A71}"/>
                    </a:ext>
                  </a:extLst>
                </p14:cNvPr>
                <p14:cNvContentPartPr/>
                <p14:nvPr/>
              </p14:nvContentPartPr>
              <p14:xfrm>
                <a:off x="7206397" y="5154811"/>
                <a:ext cx="23760" cy="26640"/>
              </p14:xfrm>
            </p:contentPart>
          </mc:Choice>
          <mc:Fallback>
            <p:pic>
              <p:nvPicPr>
                <p:cNvPr id="175280" name="Freihand 175279">
                  <a:extLst>
                    <a:ext uri="{FF2B5EF4-FFF2-40B4-BE49-F238E27FC236}">
                      <a16:creationId xmlns:a16="http://schemas.microsoft.com/office/drawing/2014/main" id="{DDF9DF17-00BD-4160-AB49-880AA2049A71}"/>
                    </a:ext>
                  </a:extLst>
                </p:cNvPr>
                <p:cNvPicPr/>
                <p:nvPr/>
              </p:nvPicPr>
              <p:blipFill>
                <a:blip r:embed="rId1575"/>
                <a:stretch>
                  <a:fillRect/>
                </a:stretch>
              </p:blipFill>
              <p:spPr>
                <a:xfrm>
                  <a:off x="7202077" y="5150491"/>
                  <a:ext cx="32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175281" name="Freihand 175280">
                  <a:extLst>
                    <a:ext uri="{FF2B5EF4-FFF2-40B4-BE49-F238E27FC236}">
                      <a16:creationId xmlns:a16="http://schemas.microsoft.com/office/drawing/2014/main" id="{4E4A4718-6921-4CB3-B52B-D942184980DF}"/>
                    </a:ext>
                  </a:extLst>
                </p14:cNvPr>
                <p14:cNvContentPartPr/>
                <p14:nvPr/>
              </p14:nvContentPartPr>
              <p14:xfrm>
                <a:off x="7254997" y="5210611"/>
                <a:ext cx="65520" cy="193320"/>
              </p14:xfrm>
            </p:contentPart>
          </mc:Choice>
          <mc:Fallback>
            <p:pic>
              <p:nvPicPr>
                <p:cNvPr id="175281" name="Freihand 175280">
                  <a:extLst>
                    <a:ext uri="{FF2B5EF4-FFF2-40B4-BE49-F238E27FC236}">
                      <a16:creationId xmlns:a16="http://schemas.microsoft.com/office/drawing/2014/main" id="{4E4A4718-6921-4CB3-B52B-D942184980DF}"/>
                    </a:ext>
                  </a:extLst>
                </p:cNvPr>
                <p:cNvPicPr/>
                <p:nvPr/>
              </p:nvPicPr>
              <p:blipFill>
                <a:blip r:embed="rId1577"/>
                <a:stretch>
                  <a:fillRect/>
                </a:stretch>
              </p:blipFill>
              <p:spPr>
                <a:xfrm>
                  <a:off x="7250677" y="5206291"/>
                  <a:ext cx="74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175282" name="Freihand 175281">
                  <a:extLst>
                    <a:ext uri="{FF2B5EF4-FFF2-40B4-BE49-F238E27FC236}">
                      <a16:creationId xmlns:a16="http://schemas.microsoft.com/office/drawing/2014/main" id="{96B74606-B011-4CD2-B27D-AADD9E34BC4E}"/>
                    </a:ext>
                  </a:extLst>
                </p14:cNvPr>
                <p14:cNvContentPartPr/>
                <p14:nvPr/>
              </p14:nvContentPartPr>
              <p14:xfrm>
                <a:off x="7460557" y="5161291"/>
                <a:ext cx="260640" cy="108360"/>
              </p14:xfrm>
            </p:contentPart>
          </mc:Choice>
          <mc:Fallback>
            <p:pic>
              <p:nvPicPr>
                <p:cNvPr id="175282" name="Freihand 175281">
                  <a:extLst>
                    <a:ext uri="{FF2B5EF4-FFF2-40B4-BE49-F238E27FC236}">
                      <a16:creationId xmlns:a16="http://schemas.microsoft.com/office/drawing/2014/main" id="{96B74606-B011-4CD2-B27D-AADD9E34BC4E}"/>
                    </a:ext>
                  </a:extLst>
                </p:cNvPr>
                <p:cNvPicPr/>
                <p:nvPr/>
              </p:nvPicPr>
              <p:blipFill>
                <a:blip r:embed="rId1579"/>
                <a:stretch>
                  <a:fillRect/>
                </a:stretch>
              </p:blipFill>
              <p:spPr>
                <a:xfrm>
                  <a:off x="7456237" y="5156971"/>
                  <a:ext cx="269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175283" name="Freihand 175282">
                  <a:extLst>
                    <a:ext uri="{FF2B5EF4-FFF2-40B4-BE49-F238E27FC236}">
                      <a16:creationId xmlns:a16="http://schemas.microsoft.com/office/drawing/2014/main" id="{B239CB76-FCB6-4600-894B-42D51AF67E79}"/>
                    </a:ext>
                  </a:extLst>
                </p14:cNvPr>
                <p14:cNvContentPartPr/>
                <p14:nvPr/>
              </p14:nvContentPartPr>
              <p14:xfrm>
                <a:off x="7720117" y="5110531"/>
                <a:ext cx="18000" cy="9000"/>
              </p14:xfrm>
            </p:contentPart>
          </mc:Choice>
          <mc:Fallback>
            <p:pic>
              <p:nvPicPr>
                <p:cNvPr id="175283" name="Freihand 175282">
                  <a:extLst>
                    <a:ext uri="{FF2B5EF4-FFF2-40B4-BE49-F238E27FC236}">
                      <a16:creationId xmlns:a16="http://schemas.microsoft.com/office/drawing/2014/main" id="{B239CB76-FCB6-4600-894B-42D51AF67E79}"/>
                    </a:ext>
                  </a:extLst>
                </p:cNvPr>
                <p:cNvPicPr/>
                <p:nvPr/>
              </p:nvPicPr>
              <p:blipFill>
                <a:blip r:embed="rId1581"/>
                <a:stretch>
                  <a:fillRect/>
                </a:stretch>
              </p:blipFill>
              <p:spPr>
                <a:xfrm>
                  <a:off x="7715797" y="5106211"/>
                  <a:ext cx="26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175284" name="Freihand 175283">
                  <a:extLst>
                    <a:ext uri="{FF2B5EF4-FFF2-40B4-BE49-F238E27FC236}">
                      <a16:creationId xmlns:a16="http://schemas.microsoft.com/office/drawing/2014/main" id="{BFEC9832-8719-4B28-85BF-FD4477019F6F}"/>
                    </a:ext>
                  </a:extLst>
                </p14:cNvPr>
                <p14:cNvContentPartPr/>
                <p14:nvPr/>
              </p14:nvContentPartPr>
              <p14:xfrm>
                <a:off x="7755037" y="5167411"/>
                <a:ext cx="164160" cy="85320"/>
              </p14:xfrm>
            </p:contentPart>
          </mc:Choice>
          <mc:Fallback>
            <p:pic>
              <p:nvPicPr>
                <p:cNvPr id="175284" name="Freihand 175283">
                  <a:extLst>
                    <a:ext uri="{FF2B5EF4-FFF2-40B4-BE49-F238E27FC236}">
                      <a16:creationId xmlns:a16="http://schemas.microsoft.com/office/drawing/2014/main" id="{BFEC9832-8719-4B28-85BF-FD4477019F6F}"/>
                    </a:ext>
                  </a:extLst>
                </p:cNvPr>
                <p:cNvPicPr/>
                <p:nvPr/>
              </p:nvPicPr>
              <p:blipFill>
                <a:blip r:embed="rId1583"/>
                <a:stretch>
                  <a:fillRect/>
                </a:stretch>
              </p:blipFill>
              <p:spPr>
                <a:xfrm>
                  <a:off x="7750717" y="5163091"/>
                  <a:ext cx="172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175285" name="Freihand 175284">
                  <a:extLst>
                    <a:ext uri="{FF2B5EF4-FFF2-40B4-BE49-F238E27FC236}">
                      <a16:creationId xmlns:a16="http://schemas.microsoft.com/office/drawing/2014/main" id="{B22B74F1-12CC-4278-85D2-0A1860E92EA5}"/>
                    </a:ext>
                  </a:extLst>
                </p14:cNvPr>
                <p14:cNvContentPartPr/>
                <p14:nvPr/>
              </p14:nvContentPartPr>
              <p14:xfrm>
                <a:off x="6537877" y="5370451"/>
                <a:ext cx="187920" cy="128880"/>
              </p14:xfrm>
            </p:contentPart>
          </mc:Choice>
          <mc:Fallback>
            <p:pic>
              <p:nvPicPr>
                <p:cNvPr id="175285" name="Freihand 175284">
                  <a:extLst>
                    <a:ext uri="{FF2B5EF4-FFF2-40B4-BE49-F238E27FC236}">
                      <a16:creationId xmlns:a16="http://schemas.microsoft.com/office/drawing/2014/main" id="{B22B74F1-12CC-4278-85D2-0A1860E92EA5}"/>
                    </a:ext>
                  </a:extLst>
                </p:cNvPr>
                <p:cNvPicPr/>
                <p:nvPr/>
              </p:nvPicPr>
              <p:blipFill>
                <a:blip r:embed="rId1585"/>
                <a:stretch>
                  <a:fillRect/>
                </a:stretch>
              </p:blipFill>
              <p:spPr>
                <a:xfrm>
                  <a:off x="6533557" y="5366131"/>
                  <a:ext cx="196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175286" name="Freihand 175285">
                  <a:extLst>
                    <a:ext uri="{FF2B5EF4-FFF2-40B4-BE49-F238E27FC236}">
                      <a16:creationId xmlns:a16="http://schemas.microsoft.com/office/drawing/2014/main" id="{6235CF1C-1CB8-49AE-8D36-D536FB61DD74}"/>
                    </a:ext>
                  </a:extLst>
                </p14:cNvPr>
                <p14:cNvContentPartPr/>
                <p14:nvPr/>
              </p14:nvContentPartPr>
              <p14:xfrm>
                <a:off x="6735157" y="5347771"/>
                <a:ext cx="290160" cy="151560"/>
              </p14:xfrm>
            </p:contentPart>
          </mc:Choice>
          <mc:Fallback>
            <p:pic>
              <p:nvPicPr>
                <p:cNvPr id="175286" name="Freihand 175285">
                  <a:extLst>
                    <a:ext uri="{FF2B5EF4-FFF2-40B4-BE49-F238E27FC236}">
                      <a16:creationId xmlns:a16="http://schemas.microsoft.com/office/drawing/2014/main" id="{6235CF1C-1CB8-49AE-8D36-D536FB61DD74}"/>
                    </a:ext>
                  </a:extLst>
                </p:cNvPr>
                <p:cNvPicPr/>
                <p:nvPr/>
              </p:nvPicPr>
              <p:blipFill>
                <a:blip r:embed="rId1587"/>
                <a:stretch>
                  <a:fillRect/>
                </a:stretch>
              </p:blipFill>
              <p:spPr>
                <a:xfrm>
                  <a:off x="6730837" y="5343451"/>
                  <a:ext cx="298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175287" name="Freihand 175286">
                  <a:extLst>
                    <a:ext uri="{FF2B5EF4-FFF2-40B4-BE49-F238E27FC236}">
                      <a16:creationId xmlns:a16="http://schemas.microsoft.com/office/drawing/2014/main" id="{7CCDBB13-A732-4FC1-A894-7CEEB114A331}"/>
                    </a:ext>
                  </a:extLst>
                </p14:cNvPr>
                <p14:cNvContentPartPr/>
                <p14:nvPr/>
              </p14:nvContentPartPr>
              <p14:xfrm>
                <a:off x="6995077" y="5407891"/>
                <a:ext cx="101160" cy="92520"/>
              </p14:xfrm>
            </p:contentPart>
          </mc:Choice>
          <mc:Fallback>
            <p:pic>
              <p:nvPicPr>
                <p:cNvPr id="175287" name="Freihand 175286">
                  <a:extLst>
                    <a:ext uri="{FF2B5EF4-FFF2-40B4-BE49-F238E27FC236}">
                      <a16:creationId xmlns:a16="http://schemas.microsoft.com/office/drawing/2014/main" id="{7CCDBB13-A732-4FC1-A894-7CEEB114A331}"/>
                    </a:ext>
                  </a:extLst>
                </p:cNvPr>
                <p:cNvPicPr/>
                <p:nvPr/>
              </p:nvPicPr>
              <p:blipFill>
                <a:blip r:embed="rId1589"/>
                <a:stretch>
                  <a:fillRect/>
                </a:stretch>
              </p:blipFill>
              <p:spPr>
                <a:xfrm>
                  <a:off x="6990757" y="5403571"/>
                  <a:ext cx="109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175288" name="Freihand 175287">
                  <a:extLst>
                    <a:ext uri="{FF2B5EF4-FFF2-40B4-BE49-F238E27FC236}">
                      <a16:creationId xmlns:a16="http://schemas.microsoft.com/office/drawing/2014/main" id="{14355BAA-BF6D-4562-A1F2-24112205BE1A}"/>
                    </a:ext>
                  </a:extLst>
                </p14:cNvPr>
                <p14:cNvContentPartPr/>
                <p14:nvPr/>
              </p14:nvContentPartPr>
              <p14:xfrm>
                <a:off x="7069237" y="5337691"/>
                <a:ext cx="116640" cy="150120"/>
              </p14:xfrm>
            </p:contentPart>
          </mc:Choice>
          <mc:Fallback>
            <p:pic>
              <p:nvPicPr>
                <p:cNvPr id="175288" name="Freihand 175287">
                  <a:extLst>
                    <a:ext uri="{FF2B5EF4-FFF2-40B4-BE49-F238E27FC236}">
                      <a16:creationId xmlns:a16="http://schemas.microsoft.com/office/drawing/2014/main" id="{14355BAA-BF6D-4562-A1F2-24112205BE1A}"/>
                    </a:ext>
                  </a:extLst>
                </p:cNvPr>
                <p:cNvPicPr/>
                <p:nvPr/>
              </p:nvPicPr>
              <p:blipFill>
                <a:blip r:embed="rId1591"/>
                <a:stretch>
                  <a:fillRect/>
                </a:stretch>
              </p:blipFill>
              <p:spPr>
                <a:xfrm>
                  <a:off x="7064917" y="5333371"/>
                  <a:ext cx="125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175289" name="Freihand 175288">
                  <a:extLst>
                    <a:ext uri="{FF2B5EF4-FFF2-40B4-BE49-F238E27FC236}">
                      <a16:creationId xmlns:a16="http://schemas.microsoft.com/office/drawing/2014/main" id="{9F56F9A0-4020-484B-8547-25A18AF4B5A6}"/>
                    </a:ext>
                  </a:extLst>
                </p14:cNvPr>
                <p14:cNvContentPartPr/>
                <p14:nvPr/>
              </p14:nvContentPartPr>
              <p14:xfrm>
                <a:off x="7272277" y="5432371"/>
                <a:ext cx="90000" cy="82800"/>
              </p14:xfrm>
            </p:contentPart>
          </mc:Choice>
          <mc:Fallback>
            <p:pic>
              <p:nvPicPr>
                <p:cNvPr id="175289" name="Freihand 175288">
                  <a:extLst>
                    <a:ext uri="{FF2B5EF4-FFF2-40B4-BE49-F238E27FC236}">
                      <a16:creationId xmlns:a16="http://schemas.microsoft.com/office/drawing/2014/main" id="{9F56F9A0-4020-484B-8547-25A18AF4B5A6}"/>
                    </a:ext>
                  </a:extLst>
                </p:cNvPr>
                <p:cNvPicPr/>
                <p:nvPr/>
              </p:nvPicPr>
              <p:blipFill>
                <a:blip r:embed="rId1593"/>
                <a:stretch>
                  <a:fillRect/>
                </a:stretch>
              </p:blipFill>
              <p:spPr>
                <a:xfrm>
                  <a:off x="7267957" y="5428051"/>
                  <a:ext cx="98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175290" name="Freihand 175289">
                  <a:extLst>
                    <a:ext uri="{FF2B5EF4-FFF2-40B4-BE49-F238E27FC236}">
                      <a16:creationId xmlns:a16="http://schemas.microsoft.com/office/drawing/2014/main" id="{DF9CF774-02FE-430C-B1D4-615A9F6DA5EE}"/>
                    </a:ext>
                  </a:extLst>
                </p14:cNvPr>
                <p14:cNvContentPartPr/>
                <p14:nvPr/>
              </p14:nvContentPartPr>
              <p14:xfrm>
                <a:off x="7372717" y="5367931"/>
                <a:ext cx="258840" cy="127800"/>
              </p14:xfrm>
            </p:contentPart>
          </mc:Choice>
          <mc:Fallback>
            <p:pic>
              <p:nvPicPr>
                <p:cNvPr id="175290" name="Freihand 175289">
                  <a:extLst>
                    <a:ext uri="{FF2B5EF4-FFF2-40B4-BE49-F238E27FC236}">
                      <a16:creationId xmlns:a16="http://schemas.microsoft.com/office/drawing/2014/main" id="{DF9CF774-02FE-430C-B1D4-615A9F6DA5EE}"/>
                    </a:ext>
                  </a:extLst>
                </p:cNvPr>
                <p:cNvPicPr/>
                <p:nvPr/>
              </p:nvPicPr>
              <p:blipFill>
                <a:blip r:embed="rId1595"/>
                <a:stretch>
                  <a:fillRect/>
                </a:stretch>
              </p:blipFill>
              <p:spPr>
                <a:xfrm>
                  <a:off x="7368397" y="5363611"/>
                  <a:ext cx="267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175291" name="Freihand 175290">
                  <a:extLst>
                    <a:ext uri="{FF2B5EF4-FFF2-40B4-BE49-F238E27FC236}">
                      <a16:creationId xmlns:a16="http://schemas.microsoft.com/office/drawing/2014/main" id="{82B2C44F-D3B6-4AD1-BE66-A002BDEEDE09}"/>
                    </a:ext>
                  </a:extLst>
                </p14:cNvPr>
                <p14:cNvContentPartPr/>
                <p14:nvPr/>
              </p14:nvContentPartPr>
              <p14:xfrm>
                <a:off x="7647397" y="5408611"/>
                <a:ext cx="88200" cy="95040"/>
              </p14:xfrm>
            </p:contentPart>
          </mc:Choice>
          <mc:Fallback>
            <p:pic>
              <p:nvPicPr>
                <p:cNvPr id="175291" name="Freihand 175290">
                  <a:extLst>
                    <a:ext uri="{FF2B5EF4-FFF2-40B4-BE49-F238E27FC236}">
                      <a16:creationId xmlns:a16="http://schemas.microsoft.com/office/drawing/2014/main" id="{82B2C44F-D3B6-4AD1-BE66-A002BDEEDE09}"/>
                    </a:ext>
                  </a:extLst>
                </p:cNvPr>
                <p:cNvPicPr/>
                <p:nvPr/>
              </p:nvPicPr>
              <p:blipFill>
                <a:blip r:embed="rId1597"/>
                <a:stretch>
                  <a:fillRect/>
                </a:stretch>
              </p:blipFill>
              <p:spPr>
                <a:xfrm>
                  <a:off x="7643077" y="5404291"/>
                  <a:ext cx="96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175292" name="Freihand 175291">
                  <a:extLst>
                    <a:ext uri="{FF2B5EF4-FFF2-40B4-BE49-F238E27FC236}">
                      <a16:creationId xmlns:a16="http://schemas.microsoft.com/office/drawing/2014/main" id="{E13ABD5A-798C-4B47-83E7-EDA9E8D811AA}"/>
                    </a:ext>
                  </a:extLst>
                </p14:cNvPr>
                <p14:cNvContentPartPr/>
                <p14:nvPr/>
              </p14:nvContentPartPr>
              <p14:xfrm>
                <a:off x="7076077" y="5630731"/>
                <a:ext cx="90360" cy="150480"/>
              </p14:xfrm>
            </p:contentPart>
          </mc:Choice>
          <mc:Fallback>
            <p:pic>
              <p:nvPicPr>
                <p:cNvPr id="175292" name="Freihand 175291">
                  <a:extLst>
                    <a:ext uri="{FF2B5EF4-FFF2-40B4-BE49-F238E27FC236}">
                      <a16:creationId xmlns:a16="http://schemas.microsoft.com/office/drawing/2014/main" id="{E13ABD5A-798C-4B47-83E7-EDA9E8D811AA}"/>
                    </a:ext>
                  </a:extLst>
                </p:cNvPr>
                <p:cNvPicPr/>
                <p:nvPr/>
              </p:nvPicPr>
              <p:blipFill>
                <a:blip r:embed="rId1599"/>
                <a:stretch>
                  <a:fillRect/>
                </a:stretch>
              </p:blipFill>
              <p:spPr>
                <a:xfrm>
                  <a:off x="7071757" y="5626411"/>
                  <a:ext cx="99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175293" name="Freihand 175292">
                  <a:extLst>
                    <a:ext uri="{FF2B5EF4-FFF2-40B4-BE49-F238E27FC236}">
                      <a16:creationId xmlns:a16="http://schemas.microsoft.com/office/drawing/2014/main" id="{10D7775A-8567-4C8A-9A30-F2D41132BC40}"/>
                    </a:ext>
                  </a:extLst>
                </p14:cNvPr>
                <p14:cNvContentPartPr/>
                <p14:nvPr/>
              </p14:nvContentPartPr>
              <p14:xfrm>
                <a:off x="7194877" y="5638291"/>
                <a:ext cx="282960" cy="96480"/>
              </p14:xfrm>
            </p:contentPart>
          </mc:Choice>
          <mc:Fallback>
            <p:pic>
              <p:nvPicPr>
                <p:cNvPr id="175293" name="Freihand 175292">
                  <a:extLst>
                    <a:ext uri="{FF2B5EF4-FFF2-40B4-BE49-F238E27FC236}">
                      <a16:creationId xmlns:a16="http://schemas.microsoft.com/office/drawing/2014/main" id="{10D7775A-8567-4C8A-9A30-F2D41132BC40}"/>
                    </a:ext>
                  </a:extLst>
                </p:cNvPr>
                <p:cNvPicPr/>
                <p:nvPr/>
              </p:nvPicPr>
              <p:blipFill>
                <a:blip r:embed="rId1601"/>
                <a:stretch>
                  <a:fillRect/>
                </a:stretch>
              </p:blipFill>
              <p:spPr>
                <a:xfrm>
                  <a:off x="7190557" y="5633971"/>
                  <a:ext cx="291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175294" name="Freihand 175293">
                  <a:extLst>
                    <a:ext uri="{FF2B5EF4-FFF2-40B4-BE49-F238E27FC236}">
                      <a16:creationId xmlns:a16="http://schemas.microsoft.com/office/drawing/2014/main" id="{E73DA40B-80F6-42F2-9C29-E05CE686B22A}"/>
                    </a:ext>
                  </a:extLst>
                </p14:cNvPr>
                <p14:cNvContentPartPr/>
                <p14:nvPr/>
              </p14:nvContentPartPr>
              <p14:xfrm>
                <a:off x="7430677" y="5567731"/>
                <a:ext cx="74160" cy="68040"/>
              </p14:xfrm>
            </p:contentPart>
          </mc:Choice>
          <mc:Fallback>
            <p:pic>
              <p:nvPicPr>
                <p:cNvPr id="175294" name="Freihand 175293">
                  <a:extLst>
                    <a:ext uri="{FF2B5EF4-FFF2-40B4-BE49-F238E27FC236}">
                      <a16:creationId xmlns:a16="http://schemas.microsoft.com/office/drawing/2014/main" id="{E73DA40B-80F6-42F2-9C29-E05CE686B22A}"/>
                    </a:ext>
                  </a:extLst>
                </p:cNvPr>
                <p:cNvPicPr/>
                <p:nvPr/>
              </p:nvPicPr>
              <p:blipFill>
                <a:blip r:embed="rId1603"/>
                <a:stretch>
                  <a:fillRect/>
                </a:stretch>
              </p:blipFill>
              <p:spPr>
                <a:xfrm>
                  <a:off x="7426357" y="5563411"/>
                  <a:ext cx="82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175295" name="Freihand 175294">
                  <a:extLst>
                    <a:ext uri="{FF2B5EF4-FFF2-40B4-BE49-F238E27FC236}">
                      <a16:creationId xmlns:a16="http://schemas.microsoft.com/office/drawing/2014/main" id="{72A47DC0-E8A7-40BA-A05B-8A6F5FFD6DFE}"/>
                    </a:ext>
                  </a:extLst>
                </p14:cNvPr>
                <p14:cNvContentPartPr/>
                <p14:nvPr/>
              </p14:nvContentPartPr>
              <p14:xfrm>
                <a:off x="7496557" y="5571691"/>
                <a:ext cx="126360" cy="114120"/>
              </p14:xfrm>
            </p:contentPart>
          </mc:Choice>
          <mc:Fallback>
            <p:pic>
              <p:nvPicPr>
                <p:cNvPr id="175295" name="Freihand 175294">
                  <a:extLst>
                    <a:ext uri="{FF2B5EF4-FFF2-40B4-BE49-F238E27FC236}">
                      <a16:creationId xmlns:a16="http://schemas.microsoft.com/office/drawing/2014/main" id="{72A47DC0-E8A7-40BA-A05B-8A6F5FFD6DFE}"/>
                    </a:ext>
                  </a:extLst>
                </p:cNvPr>
                <p:cNvPicPr/>
                <p:nvPr/>
              </p:nvPicPr>
              <p:blipFill>
                <a:blip r:embed="rId1605"/>
                <a:stretch>
                  <a:fillRect/>
                </a:stretch>
              </p:blipFill>
              <p:spPr>
                <a:xfrm>
                  <a:off x="7492237" y="5567371"/>
                  <a:ext cx="135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175296" name="Freihand 175295">
                  <a:extLst>
                    <a:ext uri="{FF2B5EF4-FFF2-40B4-BE49-F238E27FC236}">
                      <a16:creationId xmlns:a16="http://schemas.microsoft.com/office/drawing/2014/main" id="{0B9A54F0-CCDB-474B-AAE7-FCFA2FEBD9DF}"/>
                    </a:ext>
                  </a:extLst>
                </p14:cNvPr>
                <p14:cNvContentPartPr/>
                <p14:nvPr/>
              </p14:nvContentPartPr>
              <p14:xfrm>
                <a:off x="7600957" y="5576731"/>
                <a:ext cx="8280" cy="84600"/>
              </p14:xfrm>
            </p:contentPart>
          </mc:Choice>
          <mc:Fallback>
            <p:pic>
              <p:nvPicPr>
                <p:cNvPr id="175296" name="Freihand 175295">
                  <a:extLst>
                    <a:ext uri="{FF2B5EF4-FFF2-40B4-BE49-F238E27FC236}">
                      <a16:creationId xmlns:a16="http://schemas.microsoft.com/office/drawing/2014/main" id="{0B9A54F0-CCDB-474B-AAE7-FCFA2FEBD9DF}"/>
                    </a:ext>
                  </a:extLst>
                </p:cNvPr>
                <p:cNvPicPr/>
                <p:nvPr/>
              </p:nvPicPr>
              <p:blipFill>
                <a:blip r:embed="rId1607"/>
                <a:stretch>
                  <a:fillRect/>
                </a:stretch>
              </p:blipFill>
              <p:spPr>
                <a:xfrm>
                  <a:off x="7596637" y="5572411"/>
                  <a:ext cx="16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175297" name="Freihand 175296">
                  <a:extLst>
                    <a:ext uri="{FF2B5EF4-FFF2-40B4-BE49-F238E27FC236}">
                      <a16:creationId xmlns:a16="http://schemas.microsoft.com/office/drawing/2014/main" id="{2A7F2475-F1E5-466C-BF89-CA383C7B2A05}"/>
                    </a:ext>
                  </a:extLst>
                </p14:cNvPr>
                <p14:cNvContentPartPr/>
                <p14:nvPr/>
              </p14:nvContentPartPr>
              <p14:xfrm>
                <a:off x="7573237" y="5627491"/>
                <a:ext cx="123840" cy="34920"/>
              </p14:xfrm>
            </p:contentPart>
          </mc:Choice>
          <mc:Fallback>
            <p:pic>
              <p:nvPicPr>
                <p:cNvPr id="175297" name="Freihand 175296">
                  <a:extLst>
                    <a:ext uri="{FF2B5EF4-FFF2-40B4-BE49-F238E27FC236}">
                      <a16:creationId xmlns:a16="http://schemas.microsoft.com/office/drawing/2014/main" id="{2A7F2475-F1E5-466C-BF89-CA383C7B2A05}"/>
                    </a:ext>
                  </a:extLst>
                </p:cNvPr>
                <p:cNvPicPr/>
                <p:nvPr/>
              </p:nvPicPr>
              <p:blipFill>
                <a:blip r:embed="rId1609"/>
                <a:stretch>
                  <a:fillRect/>
                </a:stretch>
              </p:blipFill>
              <p:spPr>
                <a:xfrm>
                  <a:off x="7568917" y="5623171"/>
                  <a:ext cx="132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175298" name="Freihand 175297">
                  <a:extLst>
                    <a:ext uri="{FF2B5EF4-FFF2-40B4-BE49-F238E27FC236}">
                      <a16:creationId xmlns:a16="http://schemas.microsoft.com/office/drawing/2014/main" id="{D2326AD0-0FF8-434A-B333-A165662D5535}"/>
                    </a:ext>
                  </a:extLst>
                </p14:cNvPr>
                <p14:cNvContentPartPr/>
                <p14:nvPr/>
              </p14:nvContentPartPr>
              <p14:xfrm>
                <a:off x="7703197" y="5607331"/>
                <a:ext cx="103320" cy="69840"/>
              </p14:xfrm>
            </p:contentPart>
          </mc:Choice>
          <mc:Fallback>
            <p:pic>
              <p:nvPicPr>
                <p:cNvPr id="175298" name="Freihand 175297">
                  <a:extLst>
                    <a:ext uri="{FF2B5EF4-FFF2-40B4-BE49-F238E27FC236}">
                      <a16:creationId xmlns:a16="http://schemas.microsoft.com/office/drawing/2014/main" id="{D2326AD0-0FF8-434A-B333-A165662D5535}"/>
                    </a:ext>
                  </a:extLst>
                </p:cNvPr>
                <p:cNvPicPr/>
                <p:nvPr/>
              </p:nvPicPr>
              <p:blipFill>
                <a:blip r:embed="rId1611"/>
                <a:stretch>
                  <a:fillRect/>
                </a:stretch>
              </p:blipFill>
              <p:spPr>
                <a:xfrm>
                  <a:off x="7698877" y="5603011"/>
                  <a:ext cx="111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175299" name="Freihand 175298">
                  <a:extLst>
                    <a:ext uri="{FF2B5EF4-FFF2-40B4-BE49-F238E27FC236}">
                      <a16:creationId xmlns:a16="http://schemas.microsoft.com/office/drawing/2014/main" id="{C7DB3027-00E5-4EDA-A6C4-D54B7FC11D0F}"/>
                    </a:ext>
                  </a:extLst>
                </p14:cNvPr>
                <p14:cNvContentPartPr/>
                <p14:nvPr/>
              </p14:nvContentPartPr>
              <p14:xfrm>
                <a:off x="7896877" y="5596891"/>
                <a:ext cx="193680" cy="68760"/>
              </p14:xfrm>
            </p:contentPart>
          </mc:Choice>
          <mc:Fallback>
            <p:pic>
              <p:nvPicPr>
                <p:cNvPr id="175299" name="Freihand 175298">
                  <a:extLst>
                    <a:ext uri="{FF2B5EF4-FFF2-40B4-BE49-F238E27FC236}">
                      <a16:creationId xmlns:a16="http://schemas.microsoft.com/office/drawing/2014/main" id="{C7DB3027-00E5-4EDA-A6C4-D54B7FC11D0F}"/>
                    </a:ext>
                  </a:extLst>
                </p:cNvPr>
                <p:cNvPicPr/>
                <p:nvPr/>
              </p:nvPicPr>
              <p:blipFill>
                <a:blip r:embed="rId1613"/>
                <a:stretch>
                  <a:fillRect/>
                </a:stretch>
              </p:blipFill>
              <p:spPr>
                <a:xfrm>
                  <a:off x="7892557" y="5592571"/>
                  <a:ext cx="20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175300" name="Freihand 175299">
                  <a:extLst>
                    <a:ext uri="{FF2B5EF4-FFF2-40B4-BE49-F238E27FC236}">
                      <a16:creationId xmlns:a16="http://schemas.microsoft.com/office/drawing/2014/main" id="{A36AE1A4-F7EA-4156-8D9B-A457020ED61B}"/>
                    </a:ext>
                  </a:extLst>
                </p14:cNvPr>
                <p14:cNvContentPartPr/>
                <p14:nvPr/>
              </p14:nvContentPartPr>
              <p14:xfrm>
                <a:off x="8051317" y="5542171"/>
                <a:ext cx="360" cy="360"/>
              </p14:xfrm>
            </p:contentPart>
          </mc:Choice>
          <mc:Fallback>
            <p:pic>
              <p:nvPicPr>
                <p:cNvPr id="175300" name="Freihand 175299">
                  <a:extLst>
                    <a:ext uri="{FF2B5EF4-FFF2-40B4-BE49-F238E27FC236}">
                      <a16:creationId xmlns:a16="http://schemas.microsoft.com/office/drawing/2014/main" id="{A36AE1A4-F7EA-4156-8D9B-A457020ED61B}"/>
                    </a:ext>
                  </a:extLst>
                </p:cNvPr>
                <p:cNvPicPr/>
                <p:nvPr/>
              </p:nvPicPr>
              <p:blipFill>
                <a:blip r:embed="rId55"/>
                <a:stretch>
                  <a:fillRect/>
                </a:stretch>
              </p:blipFill>
              <p:spPr>
                <a:xfrm>
                  <a:off x="8046997" y="5537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5">
              <p14:nvContentPartPr>
                <p14:cNvPr id="175301" name="Freihand 175300">
                  <a:extLst>
                    <a:ext uri="{FF2B5EF4-FFF2-40B4-BE49-F238E27FC236}">
                      <a16:creationId xmlns:a16="http://schemas.microsoft.com/office/drawing/2014/main" id="{F1EBDDE4-E32D-4D5A-A0CE-8CD1E498ADEE}"/>
                    </a:ext>
                  </a:extLst>
                </p14:cNvPr>
                <p14:cNvContentPartPr/>
                <p14:nvPr/>
              </p14:nvContentPartPr>
              <p14:xfrm>
                <a:off x="8090917" y="5584291"/>
                <a:ext cx="204480" cy="85320"/>
              </p14:xfrm>
            </p:contentPart>
          </mc:Choice>
          <mc:Fallback>
            <p:pic>
              <p:nvPicPr>
                <p:cNvPr id="175301" name="Freihand 175300">
                  <a:extLst>
                    <a:ext uri="{FF2B5EF4-FFF2-40B4-BE49-F238E27FC236}">
                      <a16:creationId xmlns:a16="http://schemas.microsoft.com/office/drawing/2014/main" id="{F1EBDDE4-E32D-4D5A-A0CE-8CD1E498ADEE}"/>
                    </a:ext>
                  </a:extLst>
                </p:cNvPr>
                <p:cNvPicPr/>
                <p:nvPr/>
              </p:nvPicPr>
              <p:blipFill>
                <a:blip r:embed="rId1616"/>
                <a:stretch>
                  <a:fillRect/>
                </a:stretch>
              </p:blipFill>
              <p:spPr>
                <a:xfrm>
                  <a:off x="8086597" y="5579971"/>
                  <a:ext cx="213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17">
              <p14:nvContentPartPr>
                <p14:cNvPr id="175302" name="Freihand 175301">
                  <a:extLst>
                    <a:ext uri="{FF2B5EF4-FFF2-40B4-BE49-F238E27FC236}">
                      <a16:creationId xmlns:a16="http://schemas.microsoft.com/office/drawing/2014/main" id="{473991F3-F432-412C-9860-0237601FD30C}"/>
                    </a:ext>
                  </a:extLst>
                </p14:cNvPr>
                <p14:cNvContentPartPr/>
                <p14:nvPr/>
              </p14:nvContentPartPr>
              <p14:xfrm>
                <a:off x="8306557" y="5580691"/>
                <a:ext cx="54000" cy="95040"/>
              </p14:xfrm>
            </p:contentPart>
          </mc:Choice>
          <mc:Fallback>
            <p:pic>
              <p:nvPicPr>
                <p:cNvPr id="175302" name="Freihand 175301">
                  <a:extLst>
                    <a:ext uri="{FF2B5EF4-FFF2-40B4-BE49-F238E27FC236}">
                      <a16:creationId xmlns:a16="http://schemas.microsoft.com/office/drawing/2014/main" id="{473991F3-F432-412C-9860-0237601FD30C}"/>
                    </a:ext>
                  </a:extLst>
                </p:cNvPr>
                <p:cNvPicPr/>
                <p:nvPr/>
              </p:nvPicPr>
              <p:blipFill>
                <a:blip r:embed="rId1618"/>
                <a:stretch>
                  <a:fillRect/>
                </a:stretch>
              </p:blipFill>
              <p:spPr>
                <a:xfrm>
                  <a:off x="8302237" y="5576371"/>
                  <a:ext cx="62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19">
              <p14:nvContentPartPr>
                <p14:cNvPr id="175303" name="Freihand 175302">
                  <a:extLst>
                    <a:ext uri="{FF2B5EF4-FFF2-40B4-BE49-F238E27FC236}">
                      <a16:creationId xmlns:a16="http://schemas.microsoft.com/office/drawing/2014/main" id="{F0555518-BD91-4756-8E48-A25A42A8677C}"/>
                    </a:ext>
                  </a:extLst>
                </p14:cNvPr>
                <p14:cNvContentPartPr/>
                <p14:nvPr/>
              </p14:nvContentPartPr>
              <p14:xfrm>
                <a:off x="8354797" y="5482051"/>
                <a:ext cx="95760" cy="182520"/>
              </p14:xfrm>
            </p:contentPart>
          </mc:Choice>
          <mc:Fallback>
            <p:pic>
              <p:nvPicPr>
                <p:cNvPr id="175303" name="Freihand 175302">
                  <a:extLst>
                    <a:ext uri="{FF2B5EF4-FFF2-40B4-BE49-F238E27FC236}">
                      <a16:creationId xmlns:a16="http://schemas.microsoft.com/office/drawing/2014/main" id="{F0555518-BD91-4756-8E48-A25A42A8677C}"/>
                    </a:ext>
                  </a:extLst>
                </p:cNvPr>
                <p:cNvPicPr/>
                <p:nvPr/>
              </p:nvPicPr>
              <p:blipFill>
                <a:blip r:embed="rId1620"/>
                <a:stretch>
                  <a:fillRect/>
                </a:stretch>
              </p:blipFill>
              <p:spPr>
                <a:xfrm>
                  <a:off x="8350477" y="5477731"/>
                  <a:ext cx="104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21">
              <p14:nvContentPartPr>
                <p14:cNvPr id="175304" name="Freihand 175303">
                  <a:extLst>
                    <a:ext uri="{FF2B5EF4-FFF2-40B4-BE49-F238E27FC236}">
                      <a16:creationId xmlns:a16="http://schemas.microsoft.com/office/drawing/2014/main" id="{944B56A5-A973-4105-82E8-572014C3B79E}"/>
                    </a:ext>
                  </a:extLst>
                </p14:cNvPr>
                <p14:cNvContentPartPr/>
                <p14:nvPr/>
              </p14:nvContentPartPr>
              <p14:xfrm>
                <a:off x="8471437" y="5604451"/>
                <a:ext cx="65880" cy="7920"/>
              </p14:xfrm>
            </p:contentPart>
          </mc:Choice>
          <mc:Fallback>
            <p:pic>
              <p:nvPicPr>
                <p:cNvPr id="175304" name="Freihand 175303">
                  <a:extLst>
                    <a:ext uri="{FF2B5EF4-FFF2-40B4-BE49-F238E27FC236}">
                      <a16:creationId xmlns:a16="http://schemas.microsoft.com/office/drawing/2014/main" id="{944B56A5-A973-4105-82E8-572014C3B79E}"/>
                    </a:ext>
                  </a:extLst>
                </p:cNvPr>
                <p:cNvPicPr/>
                <p:nvPr/>
              </p:nvPicPr>
              <p:blipFill>
                <a:blip r:embed="rId1622"/>
                <a:stretch>
                  <a:fillRect/>
                </a:stretch>
              </p:blipFill>
              <p:spPr>
                <a:xfrm>
                  <a:off x="8467117" y="5600131"/>
                  <a:ext cx="74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23">
              <p14:nvContentPartPr>
                <p14:cNvPr id="175305" name="Freihand 175304">
                  <a:extLst>
                    <a:ext uri="{FF2B5EF4-FFF2-40B4-BE49-F238E27FC236}">
                      <a16:creationId xmlns:a16="http://schemas.microsoft.com/office/drawing/2014/main" id="{E6353126-ADDA-4EAA-A894-E91B479790D8}"/>
                    </a:ext>
                  </a:extLst>
                </p14:cNvPr>
                <p14:cNvContentPartPr/>
                <p14:nvPr/>
              </p14:nvContentPartPr>
              <p14:xfrm>
                <a:off x="7954837" y="5796331"/>
                <a:ext cx="229320" cy="78840"/>
              </p14:xfrm>
            </p:contentPart>
          </mc:Choice>
          <mc:Fallback>
            <p:pic>
              <p:nvPicPr>
                <p:cNvPr id="175305" name="Freihand 175304">
                  <a:extLst>
                    <a:ext uri="{FF2B5EF4-FFF2-40B4-BE49-F238E27FC236}">
                      <a16:creationId xmlns:a16="http://schemas.microsoft.com/office/drawing/2014/main" id="{E6353126-ADDA-4EAA-A894-E91B479790D8}"/>
                    </a:ext>
                  </a:extLst>
                </p:cNvPr>
                <p:cNvPicPr/>
                <p:nvPr/>
              </p:nvPicPr>
              <p:blipFill>
                <a:blip r:embed="rId1624"/>
                <a:stretch>
                  <a:fillRect/>
                </a:stretch>
              </p:blipFill>
              <p:spPr>
                <a:xfrm>
                  <a:off x="7950517" y="5792011"/>
                  <a:ext cx="237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25">
              <p14:nvContentPartPr>
                <p14:cNvPr id="175306" name="Freihand 175305">
                  <a:extLst>
                    <a:ext uri="{FF2B5EF4-FFF2-40B4-BE49-F238E27FC236}">
                      <a16:creationId xmlns:a16="http://schemas.microsoft.com/office/drawing/2014/main" id="{3F2B6FA5-D783-4AAB-807D-EC6BC37F004F}"/>
                    </a:ext>
                  </a:extLst>
                </p14:cNvPr>
                <p14:cNvContentPartPr/>
                <p14:nvPr/>
              </p14:nvContentPartPr>
              <p14:xfrm>
                <a:off x="8198197" y="5716051"/>
                <a:ext cx="331560" cy="155520"/>
              </p14:xfrm>
            </p:contentPart>
          </mc:Choice>
          <mc:Fallback>
            <p:pic>
              <p:nvPicPr>
                <p:cNvPr id="175306" name="Freihand 175305">
                  <a:extLst>
                    <a:ext uri="{FF2B5EF4-FFF2-40B4-BE49-F238E27FC236}">
                      <a16:creationId xmlns:a16="http://schemas.microsoft.com/office/drawing/2014/main" id="{3F2B6FA5-D783-4AAB-807D-EC6BC37F004F}"/>
                    </a:ext>
                  </a:extLst>
                </p:cNvPr>
                <p:cNvPicPr/>
                <p:nvPr/>
              </p:nvPicPr>
              <p:blipFill>
                <a:blip r:embed="rId1626"/>
                <a:stretch>
                  <a:fillRect/>
                </a:stretch>
              </p:blipFill>
              <p:spPr>
                <a:xfrm>
                  <a:off x="8193877" y="5711731"/>
                  <a:ext cx="340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175307" name="Freihand 175306">
                  <a:extLst>
                    <a:ext uri="{FF2B5EF4-FFF2-40B4-BE49-F238E27FC236}">
                      <a16:creationId xmlns:a16="http://schemas.microsoft.com/office/drawing/2014/main" id="{5CF4643C-5D8D-4E9B-8893-4193D7202097}"/>
                    </a:ext>
                  </a:extLst>
                </p14:cNvPr>
                <p14:cNvContentPartPr/>
                <p14:nvPr/>
              </p14:nvContentPartPr>
              <p14:xfrm>
                <a:off x="7905157" y="5882731"/>
                <a:ext cx="731520" cy="113760"/>
              </p14:xfrm>
            </p:contentPart>
          </mc:Choice>
          <mc:Fallback>
            <p:pic>
              <p:nvPicPr>
                <p:cNvPr id="175307" name="Freihand 175306">
                  <a:extLst>
                    <a:ext uri="{FF2B5EF4-FFF2-40B4-BE49-F238E27FC236}">
                      <a16:creationId xmlns:a16="http://schemas.microsoft.com/office/drawing/2014/main" id="{5CF4643C-5D8D-4E9B-8893-4193D7202097}"/>
                    </a:ext>
                  </a:extLst>
                </p:cNvPr>
                <p:cNvPicPr/>
                <p:nvPr/>
              </p:nvPicPr>
              <p:blipFill>
                <a:blip r:embed="rId1628"/>
                <a:stretch>
                  <a:fillRect/>
                </a:stretch>
              </p:blipFill>
              <p:spPr>
                <a:xfrm>
                  <a:off x="7900837" y="5878411"/>
                  <a:ext cx="740160" cy="122400"/>
                </a:xfrm>
                <a:prstGeom prst="rect">
                  <a:avLst/>
                </a:prstGeom>
              </p:spPr>
            </p:pic>
          </mc:Fallback>
        </mc:AlternateContent>
      </p:grpSp>
      <p:grpSp>
        <p:nvGrpSpPr>
          <p:cNvPr id="175311" name="Gruppieren 175310">
            <a:extLst>
              <a:ext uri="{FF2B5EF4-FFF2-40B4-BE49-F238E27FC236}">
                <a16:creationId xmlns:a16="http://schemas.microsoft.com/office/drawing/2014/main" id="{BB96FE7D-AD5B-4D3A-B83C-3F160E50D04D}"/>
              </a:ext>
            </a:extLst>
          </p:cNvPr>
          <p:cNvGrpSpPr/>
          <p:nvPr/>
        </p:nvGrpSpPr>
        <p:grpSpPr>
          <a:xfrm>
            <a:off x="291157" y="5802811"/>
            <a:ext cx="186480" cy="400320"/>
            <a:chOff x="291157" y="5802811"/>
            <a:chExt cx="186480" cy="400320"/>
          </a:xfrm>
        </p:grpSpPr>
        <mc:AlternateContent xmlns:mc="http://schemas.openxmlformats.org/markup-compatibility/2006">
          <mc:Choice xmlns:p14="http://schemas.microsoft.com/office/powerpoint/2010/main" Requires="p14">
            <p:contentPart p14:bwMode="auto" r:id="rId1629">
              <p14:nvContentPartPr>
                <p14:cNvPr id="175309" name="Freihand 175308">
                  <a:extLst>
                    <a:ext uri="{FF2B5EF4-FFF2-40B4-BE49-F238E27FC236}">
                      <a16:creationId xmlns:a16="http://schemas.microsoft.com/office/drawing/2014/main" id="{0E62DCE9-0A96-423D-B2B1-C5E713100379}"/>
                    </a:ext>
                  </a:extLst>
                </p14:cNvPr>
                <p14:cNvContentPartPr/>
                <p14:nvPr/>
              </p14:nvContentPartPr>
              <p14:xfrm>
                <a:off x="291157" y="5877331"/>
                <a:ext cx="110520" cy="184680"/>
              </p14:xfrm>
            </p:contentPart>
          </mc:Choice>
          <mc:Fallback>
            <p:pic>
              <p:nvPicPr>
                <p:cNvPr id="175309" name="Freihand 175308">
                  <a:extLst>
                    <a:ext uri="{FF2B5EF4-FFF2-40B4-BE49-F238E27FC236}">
                      <a16:creationId xmlns:a16="http://schemas.microsoft.com/office/drawing/2014/main" id="{0E62DCE9-0A96-423D-B2B1-C5E713100379}"/>
                    </a:ext>
                  </a:extLst>
                </p:cNvPr>
                <p:cNvPicPr/>
                <p:nvPr/>
              </p:nvPicPr>
              <p:blipFill>
                <a:blip r:embed="rId1630"/>
                <a:stretch>
                  <a:fillRect/>
                </a:stretch>
              </p:blipFill>
              <p:spPr>
                <a:xfrm>
                  <a:off x="286837" y="5873011"/>
                  <a:ext cx="119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175310" name="Freihand 175309">
                  <a:extLst>
                    <a:ext uri="{FF2B5EF4-FFF2-40B4-BE49-F238E27FC236}">
                      <a16:creationId xmlns:a16="http://schemas.microsoft.com/office/drawing/2014/main" id="{CE922143-88FF-424A-8827-D48C66808F13}"/>
                    </a:ext>
                  </a:extLst>
                </p14:cNvPr>
                <p14:cNvContentPartPr/>
                <p14:nvPr/>
              </p14:nvContentPartPr>
              <p14:xfrm>
                <a:off x="353077" y="5802811"/>
                <a:ext cx="124560" cy="400320"/>
              </p14:xfrm>
            </p:contentPart>
          </mc:Choice>
          <mc:Fallback>
            <p:pic>
              <p:nvPicPr>
                <p:cNvPr id="175310" name="Freihand 175309">
                  <a:extLst>
                    <a:ext uri="{FF2B5EF4-FFF2-40B4-BE49-F238E27FC236}">
                      <a16:creationId xmlns:a16="http://schemas.microsoft.com/office/drawing/2014/main" id="{CE922143-88FF-424A-8827-D48C66808F13}"/>
                    </a:ext>
                  </a:extLst>
                </p:cNvPr>
                <p:cNvPicPr/>
                <p:nvPr/>
              </p:nvPicPr>
              <p:blipFill>
                <a:blip r:embed="rId1632"/>
                <a:stretch>
                  <a:fillRect/>
                </a:stretch>
              </p:blipFill>
              <p:spPr>
                <a:xfrm>
                  <a:off x="348757" y="5798491"/>
                  <a:ext cx="133200" cy="40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33">
            <p14:nvContentPartPr>
              <p14:cNvPr id="175312" name="Freihand 175311">
                <a:extLst>
                  <a:ext uri="{FF2B5EF4-FFF2-40B4-BE49-F238E27FC236}">
                    <a16:creationId xmlns:a16="http://schemas.microsoft.com/office/drawing/2014/main" id="{9EA5D704-29F9-4E0F-8D74-6778033ED64A}"/>
                  </a:ext>
                </a:extLst>
              </p14:cNvPr>
              <p14:cNvContentPartPr/>
              <p14:nvPr/>
            </p14:nvContentPartPr>
            <p14:xfrm>
              <a:off x="4170517" y="2338891"/>
              <a:ext cx="754920" cy="20520"/>
            </p14:xfrm>
          </p:contentPart>
        </mc:Choice>
        <mc:Fallback>
          <p:pic>
            <p:nvPicPr>
              <p:cNvPr id="175312" name="Freihand 175311">
                <a:extLst>
                  <a:ext uri="{FF2B5EF4-FFF2-40B4-BE49-F238E27FC236}">
                    <a16:creationId xmlns:a16="http://schemas.microsoft.com/office/drawing/2014/main" id="{9EA5D704-29F9-4E0F-8D74-6778033ED64A}"/>
                  </a:ext>
                </a:extLst>
              </p:cNvPr>
              <p:cNvPicPr/>
              <p:nvPr/>
            </p:nvPicPr>
            <p:blipFill>
              <a:blip r:embed="rId1634"/>
              <a:stretch>
                <a:fillRect/>
              </a:stretch>
            </p:blipFill>
            <p:spPr>
              <a:xfrm>
                <a:off x="4166197" y="2334571"/>
                <a:ext cx="763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35">
            <p14:nvContentPartPr>
              <p14:cNvPr id="175313" name="Freihand 175312">
                <a:extLst>
                  <a:ext uri="{FF2B5EF4-FFF2-40B4-BE49-F238E27FC236}">
                    <a16:creationId xmlns:a16="http://schemas.microsoft.com/office/drawing/2014/main" id="{D7CF74A0-D2BA-4FE6-A2AF-CB4DA9E86AA1}"/>
                  </a:ext>
                </a:extLst>
              </p14:cNvPr>
              <p14:cNvContentPartPr/>
              <p14:nvPr/>
            </p14:nvContentPartPr>
            <p14:xfrm>
              <a:off x="4638157" y="176011"/>
              <a:ext cx="479160" cy="48240"/>
            </p14:xfrm>
          </p:contentPart>
        </mc:Choice>
        <mc:Fallback>
          <p:pic>
            <p:nvPicPr>
              <p:cNvPr id="175313" name="Freihand 175312">
                <a:extLst>
                  <a:ext uri="{FF2B5EF4-FFF2-40B4-BE49-F238E27FC236}">
                    <a16:creationId xmlns:a16="http://schemas.microsoft.com/office/drawing/2014/main" id="{D7CF74A0-D2BA-4FE6-A2AF-CB4DA9E86AA1}"/>
                  </a:ext>
                </a:extLst>
              </p:cNvPr>
              <p:cNvPicPr/>
              <p:nvPr/>
            </p:nvPicPr>
            <p:blipFill>
              <a:blip r:embed="rId1636"/>
              <a:stretch>
                <a:fillRect/>
              </a:stretch>
            </p:blipFill>
            <p:spPr>
              <a:xfrm>
                <a:off x="4633837" y="171691"/>
                <a:ext cx="487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37">
            <p14:nvContentPartPr>
              <p14:cNvPr id="175314" name="Freihand 175313">
                <a:extLst>
                  <a:ext uri="{FF2B5EF4-FFF2-40B4-BE49-F238E27FC236}">
                    <a16:creationId xmlns:a16="http://schemas.microsoft.com/office/drawing/2014/main" id="{65A4B68F-58AD-4D37-A197-3D061DFB54CF}"/>
                  </a:ext>
                </a:extLst>
              </p14:cNvPr>
              <p14:cNvContentPartPr/>
              <p14:nvPr/>
            </p14:nvContentPartPr>
            <p14:xfrm>
              <a:off x="4697197" y="460411"/>
              <a:ext cx="373680" cy="223560"/>
            </p14:xfrm>
          </p:contentPart>
        </mc:Choice>
        <mc:Fallback>
          <p:pic>
            <p:nvPicPr>
              <p:cNvPr id="175314" name="Freihand 175313">
                <a:extLst>
                  <a:ext uri="{FF2B5EF4-FFF2-40B4-BE49-F238E27FC236}">
                    <a16:creationId xmlns:a16="http://schemas.microsoft.com/office/drawing/2014/main" id="{65A4B68F-58AD-4D37-A197-3D061DFB54CF}"/>
                  </a:ext>
                </a:extLst>
              </p:cNvPr>
              <p:cNvPicPr/>
              <p:nvPr/>
            </p:nvPicPr>
            <p:blipFill>
              <a:blip r:embed="rId1638"/>
              <a:stretch>
                <a:fillRect/>
              </a:stretch>
            </p:blipFill>
            <p:spPr>
              <a:xfrm>
                <a:off x="4692877" y="456091"/>
                <a:ext cx="382320" cy="232200"/>
              </a:xfrm>
              <a:prstGeom prst="rect">
                <a:avLst/>
              </a:prstGeom>
            </p:spPr>
          </p:pic>
        </mc:Fallback>
      </mc:AlternateContent>
      <p:grpSp>
        <p:nvGrpSpPr>
          <p:cNvPr id="175317" name="Gruppieren 175316">
            <a:extLst>
              <a:ext uri="{FF2B5EF4-FFF2-40B4-BE49-F238E27FC236}">
                <a16:creationId xmlns:a16="http://schemas.microsoft.com/office/drawing/2014/main" id="{BB352C4C-5A56-4E6A-B90C-0B32587A000A}"/>
              </a:ext>
            </a:extLst>
          </p:cNvPr>
          <p:cNvGrpSpPr/>
          <p:nvPr/>
        </p:nvGrpSpPr>
        <p:grpSpPr>
          <a:xfrm>
            <a:off x="4943437" y="244411"/>
            <a:ext cx="247320" cy="159480"/>
            <a:chOff x="4943437" y="244411"/>
            <a:chExt cx="247320" cy="159480"/>
          </a:xfrm>
        </p:grpSpPr>
        <mc:AlternateContent xmlns:mc="http://schemas.openxmlformats.org/markup-compatibility/2006">
          <mc:Choice xmlns:p14="http://schemas.microsoft.com/office/powerpoint/2010/main" Requires="p14">
            <p:contentPart p14:bwMode="auto" r:id="rId1639">
              <p14:nvContentPartPr>
                <p14:cNvPr id="175315" name="Freihand 175314">
                  <a:extLst>
                    <a:ext uri="{FF2B5EF4-FFF2-40B4-BE49-F238E27FC236}">
                      <a16:creationId xmlns:a16="http://schemas.microsoft.com/office/drawing/2014/main" id="{137C8575-137F-426E-89EF-DB29F5BC7A73}"/>
                    </a:ext>
                  </a:extLst>
                </p14:cNvPr>
                <p14:cNvContentPartPr/>
                <p14:nvPr/>
              </p14:nvContentPartPr>
              <p14:xfrm>
                <a:off x="4943437" y="251611"/>
                <a:ext cx="95400" cy="152280"/>
              </p14:xfrm>
            </p:contentPart>
          </mc:Choice>
          <mc:Fallback>
            <p:pic>
              <p:nvPicPr>
                <p:cNvPr id="175315" name="Freihand 175314">
                  <a:extLst>
                    <a:ext uri="{FF2B5EF4-FFF2-40B4-BE49-F238E27FC236}">
                      <a16:creationId xmlns:a16="http://schemas.microsoft.com/office/drawing/2014/main" id="{137C8575-137F-426E-89EF-DB29F5BC7A73}"/>
                    </a:ext>
                  </a:extLst>
                </p:cNvPr>
                <p:cNvPicPr/>
                <p:nvPr/>
              </p:nvPicPr>
              <p:blipFill>
                <a:blip r:embed="rId1640"/>
                <a:stretch>
                  <a:fillRect/>
                </a:stretch>
              </p:blipFill>
              <p:spPr>
                <a:xfrm>
                  <a:off x="4939117" y="247291"/>
                  <a:ext cx="104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41">
              <p14:nvContentPartPr>
                <p14:cNvPr id="175316" name="Freihand 175315">
                  <a:extLst>
                    <a:ext uri="{FF2B5EF4-FFF2-40B4-BE49-F238E27FC236}">
                      <a16:creationId xmlns:a16="http://schemas.microsoft.com/office/drawing/2014/main" id="{5032B286-AA0D-45AE-BCC0-8B163C5C64B1}"/>
                    </a:ext>
                  </a:extLst>
                </p14:cNvPr>
                <p14:cNvContentPartPr/>
                <p14:nvPr/>
              </p14:nvContentPartPr>
              <p14:xfrm>
                <a:off x="5070877" y="244411"/>
                <a:ext cx="119880" cy="93240"/>
              </p14:xfrm>
            </p:contentPart>
          </mc:Choice>
          <mc:Fallback>
            <p:pic>
              <p:nvPicPr>
                <p:cNvPr id="175316" name="Freihand 175315">
                  <a:extLst>
                    <a:ext uri="{FF2B5EF4-FFF2-40B4-BE49-F238E27FC236}">
                      <a16:creationId xmlns:a16="http://schemas.microsoft.com/office/drawing/2014/main" id="{5032B286-AA0D-45AE-BCC0-8B163C5C64B1}"/>
                    </a:ext>
                  </a:extLst>
                </p:cNvPr>
                <p:cNvPicPr/>
                <p:nvPr/>
              </p:nvPicPr>
              <p:blipFill>
                <a:blip r:embed="rId1642"/>
                <a:stretch>
                  <a:fillRect/>
                </a:stretch>
              </p:blipFill>
              <p:spPr>
                <a:xfrm>
                  <a:off x="5066557" y="240091"/>
                  <a:ext cx="12852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3">
            <p14:nvContentPartPr>
              <p14:cNvPr id="175318" name="Freihand 175317">
                <a:extLst>
                  <a:ext uri="{FF2B5EF4-FFF2-40B4-BE49-F238E27FC236}">
                    <a16:creationId xmlns:a16="http://schemas.microsoft.com/office/drawing/2014/main" id="{27090499-21A3-4BE6-92F1-BD7CEFAA8DCD}"/>
                  </a:ext>
                </a:extLst>
              </p14:cNvPr>
              <p14:cNvContentPartPr/>
              <p14:nvPr/>
            </p14:nvContentPartPr>
            <p14:xfrm>
              <a:off x="10291237" y="2230891"/>
              <a:ext cx="750600" cy="380880"/>
            </p14:xfrm>
          </p:contentPart>
        </mc:Choice>
        <mc:Fallback>
          <p:pic>
            <p:nvPicPr>
              <p:cNvPr id="175318" name="Freihand 175317">
                <a:extLst>
                  <a:ext uri="{FF2B5EF4-FFF2-40B4-BE49-F238E27FC236}">
                    <a16:creationId xmlns:a16="http://schemas.microsoft.com/office/drawing/2014/main" id="{27090499-21A3-4BE6-92F1-BD7CEFAA8DCD}"/>
                  </a:ext>
                </a:extLst>
              </p:cNvPr>
              <p:cNvPicPr/>
              <p:nvPr/>
            </p:nvPicPr>
            <p:blipFill>
              <a:blip r:embed="rId1644"/>
              <a:stretch>
                <a:fillRect/>
              </a:stretch>
            </p:blipFill>
            <p:spPr>
              <a:xfrm>
                <a:off x="10286917" y="2226571"/>
                <a:ext cx="759240" cy="389520"/>
              </a:xfrm>
              <a:prstGeom prst="rect">
                <a:avLst/>
              </a:prstGeom>
            </p:spPr>
          </p:pic>
        </mc:Fallback>
      </mc:AlternateContent>
      <p:grpSp>
        <p:nvGrpSpPr>
          <p:cNvPr id="175321" name="Gruppieren 175320">
            <a:extLst>
              <a:ext uri="{FF2B5EF4-FFF2-40B4-BE49-F238E27FC236}">
                <a16:creationId xmlns:a16="http://schemas.microsoft.com/office/drawing/2014/main" id="{A49A3468-9580-47D5-A92A-FAA31253AB6E}"/>
              </a:ext>
            </a:extLst>
          </p:cNvPr>
          <p:cNvGrpSpPr/>
          <p:nvPr/>
        </p:nvGrpSpPr>
        <p:grpSpPr>
          <a:xfrm>
            <a:off x="11135437" y="2207491"/>
            <a:ext cx="255600" cy="165600"/>
            <a:chOff x="11135437" y="2207491"/>
            <a:chExt cx="255600" cy="165600"/>
          </a:xfrm>
        </p:grpSpPr>
        <mc:AlternateContent xmlns:mc="http://schemas.openxmlformats.org/markup-compatibility/2006">
          <mc:Choice xmlns:p14="http://schemas.microsoft.com/office/powerpoint/2010/main" Requires="p14">
            <p:contentPart p14:bwMode="auto" r:id="rId1645">
              <p14:nvContentPartPr>
                <p14:cNvPr id="175319" name="Freihand 175318">
                  <a:extLst>
                    <a:ext uri="{FF2B5EF4-FFF2-40B4-BE49-F238E27FC236}">
                      <a16:creationId xmlns:a16="http://schemas.microsoft.com/office/drawing/2014/main" id="{F422E910-C3EF-4136-A056-6E59A9ABFE74}"/>
                    </a:ext>
                  </a:extLst>
                </p14:cNvPr>
                <p14:cNvContentPartPr/>
                <p14:nvPr/>
              </p14:nvContentPartPr>
              <p14:xfrm>
                <a:off x="11135437" y="2207491"/>
                <a:ext cx="89640" cy="165600"/>
              </p14:xfrm>
            </p:contentPart>
          </mc:Choice>
          <mc:Fallback>
            <p:pic>
              <p:nvPicPr>
                <p:cNvPr id="175319" name="Freihand 175318">
                  <a:extLst>
                    <a:ext uri="{FF2B5EF4-FFF2-40B4-BE49-F238E27FC236}">
                      <a16:creationId xmlns:a16="http://schemas.microsoft.com/office/drawing/2014/main" id="{F422E910-C3EF-4136-A056-6E59A9ABFE74}"/>
                    </a:ext>
                  </a:extLst>
                </p:cNvPr>
                <p:cNvPicPr/>
                <p:nvPr/>
              </p:nvPicPr>
              <p:blipFill>
                <a:blip r:embed="rId1646"/>
                <a:stretch>
                  <a:fillRect/>
                </a:stretch>
              </p:blipFill>
              <p:spPr>
                <a:xfrm>
                  <a:off x="11131117" y="2203171"/>
                  <a:ext cx="98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647">
              <p14:nvContentPartPr>
                <p14:cNvPr id="175320" name="Freihand 175319">
                  <a:extLst>
                    <a:ext uri="{FF2B5EF4-FFF2-40B4-BE49-F238E27FC236}">
                      <a16:creationId xmlns:a16="http://schemas.microsoft.com/office/drawing/2014/main" id="{AE9B74EC-349D-4385-A412-F801415B352B}"/>
                    </a:ext>
                  </a:extLst>
                </p14:cNvPr>
                <p14:cNvContentPartPr/>
                <p14:nvPr/>
              </p14:nvContentPartPr>
              <p14:xfrm>
                <a:off x="11270437" y="2240611"/>
                <a:ext cx="120600" cy="109440"/>
              </p14:xfrm>
            </p:contentPart>
          </mc:Choice>
          <mc:Fallback>
            <p:pic>
              <p:nvPicPr>
                <p:cNvPr id="175320" name="Freihand 175319">
                  <a:extLst>
                    <a:ext uri="{FF2B5EF4-FFF2-40B4-BE49-F238E27FC236}">
                      <a16:creationId xmlns:a16="http://schemas.microsoft.com/office/drawing/2014/main" id="{AE9B74EC-349D-4385-A412-F801415B352B}"/>
                    </a:ext>
                  </a:extLst>
                </p:cNvPr>
                <p:cNvPicPr/>
                <p:nvPr/>
              </p:nvPicPr>
              <p:blipFill>
                <a:blip r:embed="rId1648"/>
                <a:stretch>
                  <a:fillRect/>
                </a:stretch>
              </p:blipFill>
              <p:spPr>
                <a:xfrm>
                  <a:off x="11266117" y="2236291"/>
                  <a:ext cx="12924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9">
            <p14:nvContentPartPr>
              <p14:cNvPr id="175322" name="Freihand 175321">
                <a:extLst>
                  <a:ext uri="{FF2B5EF4-FFF2-40B4-BE49-F238E27FC236}">
                    <a16:creationId xmlns:a16="http://schemas.microsoft.com/office/drawing/2014/main" id="{DC6E4092-F4A0-423B-A107-618E07D5F154}"/>
                  </a:ext>
                </a:extLst>
              </p14:cNvPr>
              <p14:cNvContentPartPr/>
              <p14:nvPr/>
            </p14:nvContentPartPr>
            <p14:xfrm>
              <a:off x="6964477" y="2676931"/>
              <a:ext cx="1245240" cy="19440"/>
            </p14:xfrm>
          </p:contentPart>
        </mc:Choice>
        <mc:Fallback>
          <p:pic>
            <p:nvPicPr>
              <p:cNvPr id="175322" name="Freihand 175321">
                <a:extLst>
                  <a:ext uri="{FF2B5EF4-FFF2-40B4-BE49-F238E27FC236}">
                    <a16:creationId xmlns:a16="http://schemas.microsoft.com/office/drawing/2014/main" id="{DC6E4092-F4A0-423B-A107-618E07D5F154}"/>
                  </a:ext>
                </a:extLst>
              </p:cNvPr>
              <p:cNvPicPr/>
              <p:nvPr/>
            </p:nvPicPr>
            <p:blipFill>
              <a:blip r:embed="rId1650"/>
              <a:stretch>
                <a:fillRect/>
              </a:stretch>
            </p:blipFill>
            <p:spPr>
              <a:xfrm>
                <a:off x="6960157" y="2672611"/>
                <a:ext cx="1253880" cy="28080"/>
              </a:xfrm>
              <a:prstGeom prst="rect">
                <a:avLst/>
              </a:prstGeom>
            </p:spPr>
          </p:pic>
        </mc:Fallback>
      </mc:AlternateContent>
      <p:grpSp>
        <p:nvGrpSpPr>
          <p:cNvPr id="175326" name="Gruppieren 175325">
            <a:extLst>
              <a:ext uri="{FF2B5EF4-FFF2-40B4-BE49-F238E27FC236}">
                <a16:creationId xmlns:a16="http://schemas.microsoft.com/office/drawing/2014/main" id="{774EB388-F1CB-49C0-940A-B925DDD6B0AF}"/>
              </a:ext>
            </a:extLst>
          </p:cNvPr>
          <p:cNvGrpSpPr/>
          <p:nvPr/>
        </p:nvGrpSpPr>
        <p:grpSpPr>
          <a:xfrm>
            <a:off x="10053277" y="2534731"/>
            <a:ext cx="503280" cy="321120"/>
            <a:chOff x="10053277" y="2534731"/>
            <a:chExt cx="503280" cy="321120"/>
          </a:xfrm>
        </p:grpSpPr>
        <mc:AlternateContent xmlns:mc="http://schemas.openxmlformats.org/markup-compatibility/2006">
          <mc:Choice xmlns:p14="http://schemas.microsoft.com/office/powerpoint/2010/main" Requires="p14">
            <p:contentPart p14:bwMode="auto" r:id="rId1651">
              <p14:nvContentPartPr>
                <p14:cNvPr id="175323" name="Freihand 175322">
                  <a:extLst>
                    <a:ext uri="{FF2B5EF4-FFF2-40B4-BE49-F238E27FC236}">
                      <a16:creationId xmlns:a16="http://schemas.microsoft.com/office/drawing/2014/main" id="{30A852F7-00A5-4636-93EF-4744857F5549}"/>
                    </a:ext>
                  </a:extLst>
                </p14:cNvPr>
                <p14:cNvContentPartPr/>
                <p14:nvPr/>
              </p14:nvContentPartPr>
              <p14:xfrm>
                <a:off x="10233277" y="2606371"/>
                <a:ext cx="323280" cy="249480"/>
              </p14:xfrm>
            </p:contentPart>
          </mc:Choice>
          <mc:Fallback>
            <p:pic>
              <p:nvPicPr>
                <p:cNvPr id="175323" name="Freihand 175322">
                  <a:extLst>
                    <a:ext uri="{FF2B5EF4-FFF2-40B4-BE49-F238E27FC236}">
                      <a16:creationId xmlns:a16="http://schemas.microsoft.com/office/drawing/2014/main" id="{30A852F7-00A5-4636-93EF-4744857F5549}"/>
                    </a:ext>
                  </a:extLst>
                </p:cNvPr>
                <p:cNvPicPr/>
                <p:nvPr/>
              </p:nvPicPr>
              <p:blipFill>
                <a:blip r:embed="rId1652"/>
                <a:stretch>
                  <a:fillRect/>
                </a:stretch>
              </p:blipFill>
              <p:spPr>
                <a:xfrm>
                  <a:off x="10228957" y="2602051"/>
                  <a:ext cx="3319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653">
              <p14:nvContentPartPr>
                <p14:cNvPr id="175324" name="Freihand 175323">
                  <a:extLst>
                    <a:ext uri="{FF2B5EF4-FFF2-40B4-BE49-F238E27FC236}">
                      <a16:creationId xmlns:a16="http://schemas.microsoft.com/office/drawing/2014/main" id="{6EE95579-3620-4F61-A8DF-3161913B3527}"/>
                    </a:ext>
                  </a:extLst>
                </p14:cNvPr>
                <p14:cNvContentPartPr/>
                <p14:nvPr/>
              </p14:nvContentPartPr>
              <p14:xfrm>
                <a:off x="10053277" y="2538691"/>
                <a:ext cx="98280" cy="103320"/>
              </p14:xfrm>
            </p:contentPart>
          </mc:Choice>
          <mc:Fallback>
            <p:pic>
              <p:nvPicPr>
                <p:cNvPr id="175324" name="Freihand 175323">
                  <a:extLst>
                    <a:ext uri="{FF2B5EF4-FFF2-40B4-BE49-F238E27FC236}">
                      <a16:creationId xmlns:a16="http://schemas.microsoft.com/office/drawing/2014/main" id="{6EE95579-3620-4F61-A8DF-3161913B3527}"/>
                    </a:ext>
                  </a:extLst>
                </p:cNvPr>
                <p:cNvPicPr/>
                <p:nvPr/>
              </p:nvPicPr>
              <p:blipFill>
                <a:blip r:embed="rId1654"/>
                <a:stretch>
                  <a:fillRect/>
                </a:stretch>
              </p:blipFill>
              <p:spPr>
                <a:xfrm>
                  <a:off x="10048957" y="2534371"/>
                  <a:ext cx="106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175325" name="Freihand 175324">
                  <a:extLst>
                    <a:ext uri="{FF2B5EF4-FFF2-40B4-BE49-F238E27FC236}">
                      <a16:creationId xmlns:a16="http://schemas.microsoft.com/office/drawing/2014/main" id="{FE4CBA05-F5F7-4E97-B919-51B8C9E7F1A0}"/>
                    </a:ext>
                  </a:extLst>
                </p14:cNvPr>
                <p14:cNvContentPartPr/>
                <p14:nvPr/>
              </p14:nvContentPartPr>
              <p14:xfrm>
                <a:off x="10138957" y="2534731"/>
                <a:ext cx="97560" cy="88560"/>
              </p14:xfrm>
            </p:contentPart>
          </mc:Choice>
          <mc:Fallback>
            <p:pic>
              <p:nvPicPr>
                <p:cNvPr id="175325" name="Freihand 175324">
                  <a:extLst>
                    <a:ext uri="{FF2B5EF4-FFF2-40B4-BE49-F238E27FC236}">
                      <a16:creationId xmlns:a16="http://schemas.microsoft.com/office/drawing/2014/main" id="{FE4CBA05-F5F7-4E97-B919-51B8C9E7F1A0}"/>
                    </a:ext>
                  </a:extLst>
                </p:cNvPr>
                <p:cNvPicPr/>
                <p:nvPr/>
              </p:nvPicPr>
              <p:blipFill>
                <a:blip r:embed="rId1656"/>
                <a:stretch>
                  <a:fillRect/>
                </a:stretch>
              </p:blipFill>
              <p:spPr>
                <a:xfrm>
                  <a:off x="10134637" y="2530411"/>
                  <a:ext cx="106200" cy="97200"/>
                </a:xfrm>
                <a:prstGeom prst="rect">
                  <a:avLst/>
                </a:prstGeom>
              </p:spPr>
            </p:pic>
          </mc:Fallback>
        </mc:AlternateContent>
      </p:grpSp>
      <p:grpSp>
        <p:nvGrpSpPr>
          <p:cNvPr id="175330" name="Gruppieren 175329">
            <a:extLst>
              <a:ext uri="{FF2B5EF4-FFF2-40B4-BE49-F238E27FC236}">
                <a16:creationId xmlns:a16="http://schemas.microsoft.com/office/drawing/2014/main" id="{F60BD4A0-C47B-47EE-AA91-7C719280C701}"/>
              </a:ext>
            </a:extLst>
          </p:cNvPr>
          <p:cNvGrpSpPr/>
          <p:nvPr/>
        </p:nvGrpSpPr>
        <p:grpSpPr>
          <a:xfrm>
            <a:off x="9997477" y="2869171"/>
            <a:ext cx="606240" cy="356040"/>
            <a:chOff x="9997477" y="2869171"/>
            <a:chExt cx="606240" cy="356040"/>
          </a:xfrm>
        </p:grpSpPr>
        <mc:AlternateContent xmlns:mc="http://schemas.openxmlformats.org/markup-compatibility/2006">
          <mc:Choice xmlns:p14="http://schemas.microsoft.com/office/powerpoint/2010/main" Requires="p14">
            <p:contentPart p14:bwMode="auto" r:id="rId1657">
              <p14:nvContentPartPr>
                <p14:cNvPr id="175327" name="Freihand 175326">
                  <a:extLst>
                    <a:ext uri="{FF2B5EF4-FFF2-40B4-BE49-F238E27FC236}">
                      <a16:creationId xmlns:a16="http://schemas.microsoft.com/office/drawing/2014/main" id="{21C4ACEC-878B-41C1-81D5-F23803856C74}"/>
                    </a:ext>
                  </a:extLst>
                </p14:cNvPr>
                <p14:cNvContentPartPr/>
                <p14:nvPr/>
              </p14:nvContentPartPr>
              <p14:xfrm>
                <a:off x="10213837" y="2899771"/>
                <a:ext cx="389880" cy="325440"/>
              </p14:xfrm>
            </p:contentPart>
          </mc:Choice>
          <mc:Fallback>
            <p:pic>
              <p:nvPicPr>
                <p:cNvPr id="175327" name="Freihand 175326">
                  <a:extLst>
                    <a:ext uri="{FF2B5EF4-FFF2-40B4-BE49-F238E27FC236}">
                      <a16:creationId xmlns:a16="http://schemas.microsoft.com/office/drawing/2014/main" id="{21C4ACEC-878B-41C1-81D5-F23803856C74}"/>
                    </a:ext>
                  </a:extLst>
                </p:cNvPr>
                <p:cNvPicPr/>
                <p:nvPr/>
              </p:nvPicPr>
              <p:blipFill>
                <a:blip r:embed="rId1658"/>
                <a:stretch>
                  <a:fillRect/>
                </a:stretch>
              </p:blipFill>
              <p:spPr>
                <a:xfrm>
                  <a:off x="10209517" y="2895451"/>
                  <a:ext cx="3985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175328" name="Freihand 175327">
                  <a:extLst>
                    <a:ext uri="{FF2B5EF4-FFF2-40B4-BE49-F238E27FC236}">
                      <a16:creationId xmlns:a16="http://schemas.microsoft.com/office/drawing/2014/main" id="{769C8507-2E31-47EA-9F6A-2F90C7A121A3}"/>
                    </a:ext>
                  </a:extLst>
                </p14:cNvPr>
                <p14:cNvContentPartPr/>
                <p14:nvPr/>
              </p14:nvContentPartPr>
              <p14:xfrm>
                <a:off x="9997477" y="2880331"/>
                <a:ext cx="90000" cy="97200"/>
              </p14:xfrm>
            </p:contentPart>
          </mc:Choice>
          <mc:Fallback>
            <p:pic>
              <p:nvPicPr>
                <p:cNvPr id="175328" name="Freihand 175327">
                  <a:extLst>
                    <a:ext uri="{FF2B5EF4-FFF2-40B4-BE49-F238E27FC236}">
                      <a16:creationId xmlns:a16="http://schemas.microsoft.com/office/drawing/2014/main" id="{769C8507-2E31-47EA-9F6A-2F90C7A121A3}"/>
                    </a:ext>
                  </a:extLst>
                </p:cNvPr>
                <p:cNvPicPr/>
                <p:nvPr/>
              </p:nvPicPr>
              <p:blipFill>
                <a:blip r:embed="rId1660"/>
                <a:stretch>
                  <a:fillRect/>
                </a:stretch>
              </p:blipFill>
              <p:spPr>
                <a:xfrm>
                  <a:off x="9993157" y="2876011"/>
                  <a:ext cx="98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175329" name="Freihand 175328">
                  <a:extLst>
                    <a:ext uri="{FF2B5EF4-FFF2-40B4-BE49-F238E27FC236}">
                      <a16:creationId xmlns:a16="http://schemas.microsoft.com/office/drawing/2014/main" id="{9ED03272-884C-4E82-96F4-A1AE804E077F}"/>
                    </a:ext>
                  </a:extLst>
                </p14:cNvPr>
                <p14:cNvContentPartPr/>
                <p14:nvPr/>
              </p14:nvContentPartPr>
              <p14:xfrm>
                <a:off x="10108717" y="2869171"/>
                <a:ext cx="113040" cy="65520"/>
              </p14:xfrm>
            </p:contentPart>
          </mc:Choice>
          <mc:Fallback>
            <p:pic>
              <p:nvPicPr>
                <p:cNvPr id="175329" name="Freihand 175328">
                  <a:extLst>
                    <a:ext uri="{FF2B5EF4-FFF2-40B4-BE49-F238E27FC236}">
                      <a16:creationId xmlns:a16="http://schemas.microsoft.com/office/drawing/2014/main" id="{9ED03272-884C-4E82-96F4-A1AE804E077F}"/>
                    </a:ext>
                  </a:extLst>
                </p:cNvPr>
                <p:cNvPicPr/>
                <p:nvPr/>
              </p:nvPicPr>
              <p:blipFill>
                <a:blip r:embed="rId1662"/>
                <a:stretch>
                  <a:fillRect/>
                </a:stretch>
              </p:blipFill>
              <p:spPr>
                <a:xfrm>
                  <a:off x="10104397" y="2864851"/>
                  <a:ext cx="121680" cy="74160"/>
                </a:xfrm>
                <a:prstGeom prst="rect">
                  <a:avLst/>
                </a:prstGeom>
              </p:spPr>
            </p:pic>
          </mc:Fallback>
        </mc:AlternateContent>
      </p:grpSp>
      <p:grpSp>
        <p:nvGrpSpPr>
          <p:cNvPr id="175334" name="Gruppieren 175333">
            <a:extLst>
              <a:ext uri="{FF2B5EF4-FFF2-40B4-BE49-F238E27FC236}">
                <a16:creationId xmlns:a16="http://schemas.microsoft.com/office/drawing/2014/main" id="{D0206F5B-C7FA-4C38-99F3-6C9ECFEBF67F}"/>
              </a:ext>
            </a:extLst>
          </p:cNvPr>
          <p:cNvGrpSpPr/>
          <p:nvPr/>
        </p:nvGrpSpPr>
        <p:grpSpPr>
          <a:xfrm>
            <a:off x="7347517" y="2765131"/>
            <a:ext cx="539280" cy="555480"/>
            <a:chOff x="7347517" y="2765131"/>
            <a:chExt cx="539280" cy="555480"/>
          </a:xfrm>
        </p:grpSpPr>
        <mc:AlternateContent xmlns:mc="http://schemas.openxmlformats.org/markup-compatibility/2006">
          <mc:Choice xmlns:p14="http://schemas.microsoft.com/office/powerpoint/2010/main" Requires="p14">
            <p:contentPart p14:bwMode="auto" r:id="rId1663">
              <p14:nvContentPartPr>
                <p14:cNvPr id="175331" name="Freihand 175330">
                  <a:extLst>
                    <a:ext uri="{FF2B5EF4-FFF2-40B4-BE49-F238E27FC236}">
                      <a16:creationId xmlns:a16="http://schemas.microsoft.com/office/drawing/2014/main" id="{7E4717C8-4B36-40E3-8BCC-52574A90A8A8}"/>
                    </a:ext>
                  </a:extLst>
                </p14:cNvPr>
                <p14:cNvContentPartPr/>
                <p14:nvPr/>
              </p14:nvContentPartPr>
              <p14:xfrm>
                <a:off x="7347517" y="2966371"/>
                <a:ext cx="429120" cy="354240"/>
              </p14:xfrm>
            </p:contentPart>
          </mc:Choice>
          <mc:Fallback>
            <p:pic>
              <p:nvPicPr>
                <p:cNvPr id="175331" name="Freihand 175330">
                  <a:extLst>
                    <a:ext uri="{FF2B5EF4-FFF2-40B4-BE49-F238E27FC236}">
                      <a16:creationId xmlns:a16="http://schemas.microsoft.com/office/drawing/2014/main" id="{7E4717C8-4B36-40E3-8BCC-52574A90A8A8}"/>
                    </a:ext>
                  </a:extLst>
                </p:cNvPr>
                <p:cNvPicPr/>
                <p:nvPr/>
              </p:nvPicPr>
              <p:blipFill>
                <a:blip r:embed="rId1664"/>
                <a:stretch>
                  <a:fillRect/>
                </a:stretch>
              </p:blipFill>
              <p:spPr>
                <a:xfrm>
                  <a:off x="7343197" y="2962051"/>
                  <a:ext cx="4377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665">
              <p14:nvContentPartPr>
                <p14:cNvPr id="175332" name="Freihand 175331">
                  <a:extLst>
                    <a:ext uri="{FF2B5EF4-FFF2-40B4-BE49-F238E27FC236}">
                      <a16:creationId xmlns:a16="http://schemas.microsoft.com/office/drawing/2014/main" id="{0CD3F185-19B5-4024-86CD-2319247C9BFC}"/>
                    </a:ext>
                  </a:extLst>
                </p14:cNvPr>
                <p14:cNvContentPartPr/>
                <p14:nvPr/>
              </p14:nvContentPartPr>
              <p14:xfrm>
                <a:off x="7609237" y="2776291"/>
                <a:ext cx="130680" cy="120960"/>
              </p14:xfrm>
            </p:contentPart>
          </mc:Choice>
          <mc:Fallback>
            <p:pic>
              <p:nvPicPr>
                <p:cNvPr id="175332" name="Freihand 175331">
                  <a:extLst>
                    <a:ext uri="{FF2B5EF4-FFF2-40B4-BE49-F238E27FC236}">
                      <a16:creationId xmlns:a16="http://schemas.microsoft.com/office/drawing/2014/main" id="{0CD3F185-19B5-4024-86CD-2319247C9BFC}"/>
                    </a:ext>
                  </a:extLst>
                </p:cNvPr>
                <p:cNvPicPr/>
                <p:nvPr/>
              </p:nvPicPr>
              <p:blipFill>
                <a:blip r:embed="rId1666"/>
                <a:stretch>
                  <a:fillRect/>
                </a:stretch>
              </p:blipFill>
              <p:spPr>
                <a:xfrm>
                  <a:off x="7604917" y="2771971"/>
                  <a:ext cx="139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67">
              <p14:nvContentPartPr>
                <p14:cNvPr id="175333" name="Freihand 175332">
                  <a:extLst>
                    <a:ext uri="{FF2B5EF4-FFF2-40B4-BE49-F238E27FC236}">
                      <a16:creationId xmlns:a16="http://schemas.microsoft.com/office/drawing/2014/main" id="{53AB202D-D13F-4767-A104-DDBECC740652}"/>
                    </a:ext>
                  </a:extLst>
                </p14:cNvPr>
                <p14:cNvContentPartPr/>
                <p14:nvPr/>
              </p14:nvContentPartPr>
              <p14:xfrm>
                <a:off x="7762957" y="2765131"/>
                <a:ext cx="123840" cy="102600"/>
              </p14:xfrm>
            </p:contentPart>
          </mc:Choice>
          <mc:Fallback>
            <p:pic>
              <p:nvPicPr>
                <p:cNvPr id="175333" name="Freihand 175332">
                  <a:extLst>
                    <a:ext uri="{FF2B5EF4-FFF2-40B4-BE49-F238E27FC236}">
                      <a16:creationId xmlns:a16="http://schemas.microsoft.com/office/drawing/2014/main" id="{53AB202D-D13F-4767-A104-DDBECC740652}"/>
                    </a:ext>
                  </a:extLst>
                </p:cNvPr>
                <p:cNvPicPr/>
                <p:nvPr/>
              </p:nvPicPr>
              <p:blipFill>
                <a:blip r:embed="rId1668"/>
                <a:stretch>
                  <a:fillRect/>
                </a:stretch>
              </p:blipFill>
              <p:spPr>
                <a:xfrm>
                  <a:off x="7758637" y="2760811"/>
                  <a:ext cx="132480" cy="111240"/>
                </a:xfrm>
                <a:prstGeom prst="rect">
                  <a:avLst/>
                </a:prstGeom>
              </p:spPr>
            </p:pic>
          </mc:Fallback>
        </mc:AlternateContent>
      </p:grpSp>
      <p:grpSp>
        <p:nvGrpSpPr>
          <p:cNvPr id="175356" name="Gruppieren 175355">
            <a:extLst>
              <a:ext uri="{FF2B5EF4-FFF2-40B4-BE49-F238E27FC236}">
                <a16:creationId xmlns:a16="http://schemas.microsoft.com/office/drawing/2014/main" id="{6F142DDA-8E36-459F-A23F-39294E1166B9}"/>
              </a:ext>
            </a:extLst>
          </p:cNvPr>
          <p:cNvGrpSpPr/>
          <p:nvPr/>
        </p:nvGrpSpPr>
        <p:grpSpPr>
          <a:xfrm>
            <a:off x="7326637" y="3469651"/>
            <a:ext cx="986400" cy="383400"/>
            <a:chOff x="7326637" y="3469651"/>
            <a:chExt cx="986400" cy="383400"/>
          </a:xfrm>
        </p:grpSpPr>
        <mc:AlternateContent xmlns:mc="http://schemas.openxmlformats.org/markup-compatibility/2006">
          <mc:Choice xmlns:p14="http://schemas.microsoft.com/office/powerpoint/2010/main" Requires="p14">
            <p:contentPart p14:bwMode="auto" r:id="rId1669">
              <p14:nvContentPartPr>
                <p14:cNvPr id="175351" name="Freihand 175350">
                  <a:extLst>
                    <a:ext uri="{FF2B5EF4-FFF2-40B4-BE49-F238E27FC236}">
                      <a16:creationId xmlns:a16="http://schemas.microsoft.com/office/drawing/2014/main" id="{C9A67D09-8CF7-4C36-AAFE-A1256E891421}"/>
                    </a:ext>
                  </a:extLst>
                </p14:cNvPr>
                <p14:cNvContentPartPr/>
                <p14:nvPr/>
              </p14:nvContentPartPr>
              <p14:xfrm>
                <a:off x="7326637" y="3535531"/>
                <a:ext cx="563400" cy="317520"/>
              </p14:xfrm>
            </p:contentPart>
          </mc:Choice>
          <mc:Fallback>
            <p:pic>
              <p:nvPicPr>
                <p:cNvPr id="175351" name="Freihand 175350">
                  <a:extLst>
                    <a:ext uri="{FF2B5EF4-FFF2-40B4-BE49-F238E27FC236}">
                      <a16:creationId xmlns:a16="http://schemas.microsoft.com/office/drawing/2014/main" id="{C9A67D09-8CF7-4C36-AAFE-A1256E891421}"/>
                    </a:ext>
                  </a:extLst>
                </p:cNvPr>
                <p:cNvPicPr/>
                <p:nvPr/>
              </p:nvPicPr>
              <p:blipFill>
                <a:blip r:embed="rId1670"/>
                <a:stretch>
                  <a:fillRect/>
                </a:stretch>
              </p:blipFill>
              <p:spPr>
                <a:xfrm>
                  <a:off x="7322317" y="3531211"/>
                  <a:ext cx="5720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671">
              <p14:nvContentPartPr>
                <p14:cNvPr id="175352" name="Freihand 175351">
                  <a:extLst>
                    <a:ext uri="{FF2B5EF4-FFF2-40B4-BE49-F238E27FC236}">
                      <a16:creationId xmlns:a16="http://schemas.microsoft.com/office/drawing/2014/main" id="{9019D704-B3D7-44DF-948F-A6BC03FBAF45}"/>
                    </a:ext>
                  </a:extLst>
                </p14:cNvPr>
                <p14:cNvContentPartPr/>
                <p14:nvPr/>
              </p14:nvContentPartPr>
              <p14:xfrm>
                <a:off x="7976077" y="3509251"/>
                <a:ext cx="99000" cy="128160"/>
              </p14:xfrm>
            </p:contentPart>
          </mc:Choice>
          <mc:Fallback>
            <p:pic>
              <p:nvPicPr>
                <p:cNvPr id="175352" name="Freihand 175351">
                  <a:extLst>
                    <a:ext uri="{FF2B5EF4-FFF2-40B4-BE49-F238E27FC236}">
                      <a16:creationId xmlns:a16="http://schemas.microsoft.com/office/drawing/2014/main" id="{9019D704-B3D7-44DF-948F-A6BC03FBAF45}"/>
                    </a:ext>
                  </a:extLst>
                </p:cNvPr>
                <p:cNvPicPr/>
                <p:nvPr/>
              </p:nvPicPr>
              <p:blipFill>
                <a:blip r:embed="rId1672"/>
                <a:stretch>
                  <a:fillRect/>
                </a:stretch>
              </p:blipFill>
              <p:spPr>
                <a:xfrm>
                  <a:off x="7971757" y="3504931"/>
                  <a:ext cx="107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73">
              <p14:nvContentPartPr>
                <p14:cNvPr id="175353" name="Freihand 175352">
                  <a:extLst>
                    <a:ext uri="{FF2B5EF4-FFF2-40B4-BE49-F238E27FC236}">
                      <a16:creationId xmlns:a16="http://schemas.microsoft.com/office/drawing/2014/main" id="{79C1F13D-5E3B-4143-8039-AAF759BE21ED}"/>
                    </a:ext>
                  </a:extLst>
                </p14:cNvPr>
                <p14:cNvContentPartPr/>
                <p14:nvPr/>
              </p14:nvContentPartPr>
              <p14:xfrm>
                <a:off x="8178397" y="3499891"/>
                <a:ext cx="48960" cy="107640"/>
              </p14:xfrm>
            </p:contentPart>
          </mc:Choice>
          <mc:Fallback>
            <p:pic>
              <p:nvPicPr>
                <p:cNvPr id="175353" name="Freihand 175352">
                  <a:extLst>
                    <a:ext uri="{FF2B5EF4-FFF2-40B4-BE49-F238E27FC236}">
                      <a16:creationId xmlns:a16="http://schemas.microsoft.com/office/drawing/2014/main" id="{79C1F13D-5E3B-4143-8039-AAF759BE21ED}"/>
                    </a:ext>
                  </a:extLst>
                </p:cNvPr>
                <p:cNvPicPr/>
                <p:nvPr/>
              </p:nvPicPr>
              <p:blipFill>
                <a:blip r:embed="rId1674"/>
                <a:stretch>
                  <a:fillRect/>
                </a:stretch>
              </p:blipFill>
              <p:spPr>
                <a:xfrm>
                  <a:off x="8174077" y="3495571"/>
                  <a:ext cx="57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75">
              <p14:nvContentPartPr>
                <p14:cNvPr id="175354" name="Freihand 175353">
                  <a:extLst>
                    <a:ext uri="{FF2B5EF4-FFF2-40B4-BE49-F238E27FC236}">
                      <a16:creationId xmlns:a16="http://schemas.microsoft.com/office/drawing/2014/main" id="{9BE12295-57E3-428E-817C-DEF7A4096F8D}"/>
                    </a:ext>
                  </a:extLst>
                </p14:cNvPr>
                <p14:cNvContentPartPr/>
                <p14:nvPr/>
              </p14:nvContentPartPr>
              <p14:xfrm>
                <a:off x="8092717" y="3469651"/>
                <a:ext cx="88200" cy="65880"/>
              </p14:xfrm>
            </p:contentPart>
          </mc:Choice>
          <mc:Fallback>
            <p:pic>
              <p:nvPicPr>
                <p:cNvPr id="175354" name="Freihand 175353">
                  <a:extLst>
                    <a:ext uri="{FF2B5EF4-FFF2-40B4-BE49-F238E27FC236}">
                      <a16:creationId xmlns:a16="http://schemas.microsoft.com/office/drawing/2014/main" id="{9BE12295-57E3-428E-817C-DEF7A4096F8D}"/>
                    </a:ext>
                  </a:extLst>
                </p:cNvPr>
                <p:cNvPicPr/>
                <p:nvPr/>
              </p:nvPicPr>
              <p:blipFill>
                <a:blip r:embed="rId1676"/>
                <a:stretch>
                  <a:fillRect/>
                </a:stretch>
              </p:blipFill>
              <p:spPr>
                <a:xfrm>
                  <a:off x="8088397" y="3465331"/>
                  <a:ext cx="96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77">
              <p14:nvContentPartPr>
                <p14:cNvPr id="175355" name="Freihand 175354">
                  <a:extLst>
                    <a:ext uri="{FF2B5EF4-FFF2-40B4-BE49-F238E27FC236}">
                      <a16:creationId xmlns:a16="http://schemas.microsoft.com/office/drawing/2014/main" id="{FC88206B-47E9-4AFC-8847-07A5247C77B3}"/>
                    </a:ext>
                  </a:extLst>
                </p14:cNvPr>
                <p14:cNvContentPartPr/>
                <p14:nvPr/>
              </p14:nvContentPartPr>
              <p14:xfrm>
                <a:off x="8226277" y="3536251"/>
                <a:ext cx="86760" cy="86760"/>
              </p14:xfrm>
            </p:contentPart>
          </mc:Choice>
          <mc:Fallback>
            <p:pic>
              <p:nvPicPr>
                <p:cNvPr id="175355" name="Freihand 175354">
                  <a:extLst>
                    <a:ext uri="{FF2B5EF4-FFF2-40B4-BE49-F238E27FC236}">
                      <a16:creationId xmlns:a16="http://schemas.microsoft.com/office/drawing/2014/main" id="{FC88206B-47E9-4AFC-8847-07A5247C77B3}"/>
                    </a:ext>
                  </a:extLst>
                </p:cNvPr>
                <p:cNvPicPr/>
                <p:nvPr/>
              </p:nvPicPr>
              <p:blipFill>
                <a:blip r:embed="rId1678"/>
                <a:stretch>
                  <a:fillRect/>
                </a:stretch>
              </p:blipFill>
              <p:spPr>
                <a:xfrm>
                  <a:off x="8221957" y="3531931"/>
                  <a:ext cx="95400" cy="95400"/>
                </a:xfrm>
                <a:prstGeom prst="rect">
                  <a:avLst/>
                </a:prstGeom>
              </p:spPr>
            </p:pic>
          </mc:Fallback>
        </mc:AlternateContent>
      </p:grpSp>
      <p:grpSp>
        <p:nvGrpSpPr>
          <p:cNvPr id="175360" name="Gruppieren 175359">
            <a:extLst>
              <a:ext uri="{FF2B5EF4-FFF2-40B4-BE49-F238E27FC236}">
                <a16:creationId xmlns:a16="http://schemas.microsoft.com/office/drawing/2014/main" id="{535F08E0-EC8C-4897-A62B-DC551AD125C9}"/>
              </a:ext>
            </a:extLst>
          </p:cNvPr>
          <p:cNvGrpSpPr/>
          <p:nvPr/>
        </p:nvGrpSpPr>
        <p:grpSpPr>
          <a:xfrm>
            <a:off x="8580157" y="3628411"/>
            <a:ext cx="442800" cy="480240"/>
            <a:chOff x="8580157" y="3628411"/>
            <a:chExt cx="442800" cy="480240"/>
          </a:xfrm>
        </p:grpSpPr>
        <mc:AlternateContent xmlns:mc="http://schemas.openxmlformats.org/markup-compatibility/2006">
          <mc:Choice xmlns:p14="http://schemas.microsoft.com/office/powerpoint/2010/main" Requires="p14">
            <p:contentPart p14:bwMode="auto" r:id="rId1679">
              <p14:nvContentPartPr>
                <p14:cNvPr id="175357" name="Freihand 175356">
                  <a:extLst>
                    <a:ext uri="{FF2B5EF4-FFF2-40B4-BE49-F238E27FC236}">
                      <a16:creationId xmlns:a16="http://schemas.microsoft.com/office/drawing/2014/main" id="{8DEE4C9F-8712-4AC4-837F-B5A3B6F9F010}"/>
                    </a:ext>
                  </a:extLst>
                </p14:cNvPr>
                <p14:cNvContentPartPr/>
                <p14:nvPr/>
              </p14:nvContentPartPr>
              <p14:xfrm>
                <a:off x="8580157" y="3628411"/>
                <a:ext cx="430560" cy="377280"/>
              </p14:xfrm>
            </p:contentPart>
          </mc:Choice>
          <mc:Fallback>
            <p:pic>
              <p:nvPicPr>
                <p:cNvPr id="175357" name="Freihand 175356">
                  <a:extLst>
                    <a:ext uri="{FF2B5EF4-FFF2-40B4-BE49-F238E27FC236}">
                      <a16:creationId xmlns:a16="http://schemas.microsoft.com/office/drawing/2014/main" id="{8DEE4C9F-8712-4AC4-837F-B5A3B6F9F010}"/>
                    </a:ext>
                  </a:extLst>
                </p:cNvPr>
                <p:cNvPicPr/>
                <p:nvPr/>
              </p:nvPicPr>
              <p:blipFill>
                <a:blip r:embed="rId1680"/>
                <a:stretch>
                  <a:fillRect/>
                </a:stretch>
              </p:blipFill>
              <p:spPr>
                <a:xfrm>
                  <a:off x="8575837" y="3624091"/>
                  <a:ext cx="4392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681">
              <p14:nvContentPartPr>
                <p14:cNvPr id="175358" name="Freihand 175357">
                  <a:extLst>
                    <a:ext uri="{FF2B5EF4-FFF2-40B4-BE49-F238E27FC236}">
                      <a16:creationId xmlns:a16="http://schemas.microsoft.com/office/drawing/2014/main" id="{2D5F02BE-0A3A-4A2C-A42D-7A0A40726459}"/>
                    </a:ext>
                  </a:extLst>
                </p14:cNvPr>
                <p14:cNvContentPartPr/>
                <p14:nvPr/>
              </p14:nvContentPartPr>
              <p14:xfrm>
                <a:off x="8761237" y="3995611"/>
                <a:ext cx="107640" cy="113040"/>
              </p14:xfrm>
            </p:contentPart>
          </mc:Choice>
          <mc:Fallback>
            <p:pic>
              <p:nvPicPr>
                <p:cNvPr id="175358" name="Freihand 175357">
                  <a:extLst>
                    <a:ext uri="{FF2B5EF4-FFF2-40B4-BE49-F238E27FC236}">
                      <a16:creationId xmlns:a16="http://schemas.microsoft.com/office/drawing/2014/main" id="{2D5F02BE-0A3A-4A2C-A42D-7A0A40726459}"/>
                    </a:ext>
                  </a:extLst>
                </p:cNvPr>
                <p:cNvPicPr/>
                <p:nvPr/>
              </p:nvPicPr>
              <p:blipFill>
                <a:blip r:embed="rId1682"/>
                <a:stretch>
                  <a:fillRect/>
                </a:stretch>
              </p:blipFill>
              <p:spPr>
                <a:xfrm>
                  <a:off x="8756917" y="3991291"/>
                  <a:ext cx="116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83">
              <p14:nvContentPartPr>
                <p14:cNvPr id="175359" name="Freihand 175358">
                  <a:extLst>
                    <a:ext uri="{FF2B5EF4-FFF2-40B4-BE49-F238E27FC236}">
                      <a16:creationId xmlns:a16="http://schemas.microsoft.com/office/drawing/2014/main" id="{8E33B569-8E40-48B3-9375-8DA01C58D60D}"/>
                    </a:ext>
                  </a:extLst>
                </p14:cNvPr>
                <p14:cNvContentPartPr/>
                <p14:nvPr/>
              </p14:nvContentPartPr>
              <p14:xfrm>
                <a:off x="8903437" y="3971131"/>
                <a:ext cx="119520" cy="105120"/>
              </p14:xfrm>
            </p:contentPart>
          </mc:Choice>
          <mc:Fallback>
            <p:pic>
              <p:nvPicPr>
                <p:cNvPr id="175359" name="Freihand 175358">
                  <a:extLst>
                    <a:ext uri="{FF2B5EF4-FFF2-40B4-BE49-F238E27FC236}">
                      <a16:creationId xmlns:a16="http://schemas.microsoft.com/office/drawing/2014/main" id="{8E33B569-8E40-48B3-9375-8DA01C58D60D}"/>
                    </a:ext>
                  </a:extLst>
                </p:cNvPr>
                <p:cNvPicPr/>
                <p:nvPr/>
              </p:nvPicPr>
              <p:blipFill>
                <a:blip r:embed="rId1684"/>
                <a:stretch>
                  <a:fillRect/>
                </a:stretch>
              </p:blipFill>
              <p:spPr>
                <a:xfrm>
                  <a:off x="8899117" y="3966811"/>
                  <a:ext cx="128160" cy="113760"/>
                </a:xfrm>
                <a:prstGeom prst="rect">
                  <a:avLst/>
                </a:prstGeom>
              </p:spPr>
            </p:pic>
          </mc:Fallback>
        </mc:AlternateContent>
      </p:grpSp>
      <p:grpSp>
        <p:nvGrpSpPr>
          <p:cNvPr id="175365" name="Gruppieren 175364">
            <a:extLst>
              <a:ext uri="{FF2B5EF4-FFF2-40B4-BE49-F238E27FC236}">
                <a16:creationId xmlns:a16="http://schemas.microsoft.com/office/drawing/2014/main" id="{F165558C-2F06-40E1-AF87-0C472CA03EF4}"/>
              </a:ext>
            </a:extLst>
          </p:cNvPr>
          <p:cNvGrpSpPr/>
          <p:nvPr/>
        </p:nvGrpSpPr>
        <p:grpSpPr>
          <a:xfrm>
            <a:off x="9740437" y="3955651"/>
            <a:ext cx="244800" cy="189360"/>
            <a:chOff x="9740437" y="3955651"/>
            <a:chExt cx="244800" cy="189360"/>
          </a:xfrm>
        </p:grpSpPr>
        <mc:AlternateContent xmlns:mc="http://schemas.openxmlformats.org/markup-compatibility/2006">
          <mc:Choice xmlns:p14="http://schemas.microsoft.com/office/powerpoint/2010/main" Requires="p14">
            <p:contentPart p14:bwMode="auto" r:id="rId1685">
              <p14:nvContentPartPr>
                <p14:cNvPr id="175361" name="Freihand 175360">
                  <a:extLst>
                    <a:ext uri="{FF2B5EF4-FFF2-40B4-BE49-F238E27FC236}">
                      <a16:creationId xmlns:a16="http://schemas.microsoft.com/office/drawing/2014/main" id="{C370519F-E45B-4257-9032-1A0F3BE9A708}"/>
                    </a:ext>
                  </a:extLst>
                </p14:cNvPr>
                <p14:cNvContentPartPr/>
                <p14:nvPr/>
              </p14:nvContentPartPr>
              <p14:xfrm>
                <a:off x="9740437" y="3959251"/>
                <a:ext cx="91080" cy="185760"/>
              </p14:xfrm>
            </p:contentPart>
          </mc:Choice>
          <mc:Fallback>
            <p:pic>
              <p:nvPicPr>
                <p:cNvPr id="175361" name="Freihand 175360">
                  <a:extLst>
                    <a:ext uri="{FF2B5EF4-FFF2-40B4-BE49-F238E27FC236}">
                      <a16:creationId xmlns:a16="http://schemas.microsoft.com/office/drawing/2014/main" id="{C370519F-E45B-4257-9032-1A0F3BE9A708}"/>
                    </a:ext>
                  </a:extLst>
                </p:cNvPr>
                <p:cNvPicPr/>
                <p:nvPr/>
              </p:nvPicPr>
              <p:blipFill>
                <a:blip r:embed="rId1686"/>
                <a:stretch>
                  <a:fillRect/>
                </a:stretch>
              </p:blipFill>
              <p:spPr>
                <a:xfrm>
                  <a:off x="9736117" y="3954931"/>
                  <a:ext cx="99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87">
              <p14:nvContentPartPr>
                <p14:cNvPr id="175362" name="Freihand 175361">
                  <a:extLst>
                    <a:ext uri="{FF2B5EF4-FFF2-40B4-BE49-F238E27FC236}">
                      <a16:creationId xmlns:a16="http://schemas.microsoft.com/office/drawing/2014/main" id="{892972FB-7AE9-4BA6-A8C7-FF1F33497473}"/>
                    </a:ext>
                  </a:extLst>
                </p14:cNvPr>
                <p14:cNvContentPartPr/>
                <p14:nvPr/>
              </p14:nvContentPartPr>
              <p14:xfrm>
                <a:off x="9872917" y="3994891"/>
                <a:ext cx="56520" cy="123480"/>
              </p14:xfrm>
            </p:contentPart>
          </mc:Choice>
          <mc:Fallback>
            <p:pic>
              <p:nvPicPr>
                <p:cNvPr id="175362" name="Freihand 175361">
                  <a:extLst>
                    <a:ext uri="{FF2B5EF4-FFF2-40B4-BE49-F238E27FC236}">
                      <a16:creationId xmlns:a16="http://schemas.microsoft.com/office/drawing/2014/main" id="{892972FB-7AE9-4BA6-A8C7-FF1F33497473}"/>
                    </a:ext>
                  </a:extLst>
                </p:cNvPr>
                <p:cNvPicPr/>
                <p:nvPr/>
              </p:nvPicPr>
              <p:blipFill>
                <a:blip r:embed="rId1688"/>
                <a:stretch>
                  <a:fillRect/>
                </a:stretch>
              </p:blipFill>
              <p:spPr>
                <a:xfrm>
                  <a:off x="9868597" y="3990571"/>
                  <a:ext cx="65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89">
              <p14:nvContentPartPr>
                <p14:cNvPr id="175363" name="Freihand 175362">
                  <a:extLst>
                    <a:ext uri="{FF2B5EF4-FFF2-40B4-BE49-F238E27FC236}">
                      <a16:creationId xmlns:a16="http://schemas.microsoft.com/office/drawing/2014/main" id="{0F1FBB76-AE37-47A8-A7C5-DB8FC77F82EF}"/>
                    </a:ext>
                  </a:extLst>
                </p14:cNvPr>
                <p14:cNvContentPartPr/>
                <p14:nvPr/>
              </p14:nvContentPartPr>
              <p14:xfrm>
                <a:off x="9815677" y="3955651"/>
                <a:ext cx="55800" cy="88920"/>
              </p14:xfrm>
            </p:contentPart>
          </mc:Choice>
          <mc:Fallback>
            <p:pic>
              <p:nvPicPr>
                <p:cNvPr id="175363" name="Freihand 175362">
                  <a:extLst>
                    <a:ext uri="{FF2B5EF4-FFF2-40B4-BE49-F238E27FC236}">
                      <a16:creationId xmlns:a16="http://schemas.microsoft.com/office/drawing/2014/main" id="{0F1FBB76-AE37-47A8-A7C5-DB8FC77F82EF}"/>
                    </a:ext>
                  </a:extLst>
                </p:cNvPr>
                <p:cNvPicPr/>
                <p:nvPr/>
              </p:nvPicPr>
              <p:blipFill>
                <a:blip r:embed="rId1690"/>
                <a:stretch>
                  <a:fillRect/>
                </a:stretch>
              </p:blipFill>
              <p:spPr>
                <a:xfrm>
                  <a:off x="9811357" y="3951331"/>
                  <a:ext cx="64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91">
              <p14:nvContentPartPr>
                <p14:cNvPr id="175364" name="Freihand 175363">
                  <a:extLst>
                    <a:ext uri="{FF2B5EF4-FFF2-40B4-BE49-F238E27FC236}">
                      <a16:creationId xmlns:a16="http://schemas.microsoft.com/office/drawing/2014/main" id="{40BF1A43-D9B0-4045-B973-147B818D096E}"/>
                    </a:ext>
                  </a:extLst>
                </p14:cNvPr>
                <p14:cNvContentPartPr/>
                <p14:nvPr/>
              </p14:nvContentPartPr>
              <p14:xfrm>
                <a:off x="9899557" y="4031611"/>
                <a:ext cx="85680" cy="91800"/>
              </p14:xfrm>
            </p:contentPart>
          </mc:Choice>
          <mc:Fallback>
            <p:pic>
              <p:nvPicPr>
                <p:cNvPr id="175364" name="Freihand 175363">
                  <a:extLst>
                    <a:ext uri="{FF2B5EF4-FFF2-40B4-BE49-F238E27FC236}">
                      <a16:creationId xmlns:a16="http://schemas.microsoft.com/office/drawing/2014/main" id="{40BF1A43-D9B0-4045-B973-147B818D096E}"/>
                    </a:ext>
                  </a:extLst>
                </p:cNvPr>
                <p:cNvPicPr/>
                <p:nvPr/>
              </p:nvPicPr>
              <p:blipFill>
                <a:blip r:embed="rId1692"/>
                <a:stretch>
                  <a:fillRect/>
                </a:stretch>
              </p:blipFill>
              <p:spPr>
                <a:xfrm>
                  <a:off x="9895237" y="4027291"/>
                  <a:ext cx="94320" cy="100440"/>
                </a:xfrm>
                <a:prstGeom prst="rect">
                  <a:avLst/>
                </a:prstGeom>
              </p:spPr>
            </p:pic>
          </mc:Fallback>
        </mc:AlternateContent>
      </p:grpSp>
      <p:grpSp>
        <p:nvGrpSpPr>
          <p:cNvPr id="175368" name="Gruppieren 175367">
            <a:extLst>
              <a:ext uri="{FF2B5EF4-FFF2-40B4-BE49-F238E27FC236}">
                <a16:creationId xmlns:a16="http://schemas.microsoft.com/office/drawing/2014/main" id="{96424A1F-683E-4285-8CD3-95E5A04C9D53}"/>
              </a:ext>
            </a:extLst>
          </p:cNvPr>
          <p:cNvGrpSpPr/>
          <p:nvPr/>
        </p:nvGrpSpPr>
        <p:grpSpPr>
          <a:xfrm>
            <a:off x="10748797" y="4046011"/>
            <a:ext cx="199080" cy="97560"/>
            <a:chOff x="10748797" y="4046011"/>
            <a:chExt cx="199080" cy="97560"/>
          </a:xfrm>
        </p:grpSpPr>
        <mc:AlternateContent xmlns:mc="http://schemas.openxmlformats.org/markup-compatibility/2006">
          <mc:Choice xmlns:p14="http://schemas.microsoft.com/office/powerpoint/2010/main" Requires="p14">
            <p:contentPart p14:bwMode="auto" r:id="rId1693">
              <p14:nvContentPartPr>
                <p14:cNvPr id="175366" name="Freihand 175365">
                  <a:extLst>
                    <a:ext uri="{FF2B5EF4-FFF2-40B4-BE49-F238E27FC236}">
                      <a16:creationId xmlns:a16="http://schemas.microsoft.com/office/drawing/2014/main" id="{DB8FD8A8-BED7-47A5-9783-F5230591240C}"/>
                    </a:ext>
                  </a:extLst>
                </p14:cNvPr>
                <p14:cNvContentPartPr/>
                <p14:nvPr/>
              </p14:nvContentPartPr>
              <p14:xfrm>
                <a:off x="10748797" y="4059331"/>
                <a:ext cx="74160" cy="84240"/>
              </p14:xfrm>
            </p:contentPart>
          </mc:Choice>
          <mc:Fallback>
            <p:pic>
              <p:nvPicPr>
                <p:cNvPr id="175366" name="Freihand 175365">
                  <a:extLst>
                    <a:ext uri="{FF2B5EF4-FFF2-40B4-BE49-F238E27FC236}">
                      <a16:creationId xmlns:a16="http://schemas.microsoft.com/office/drawing/2014/main" id="{DB8FD8A8-BED7-47A5-9783-F5230591240C}"/>
                    </a:ext>
                  </a:extLst>
                </p:cNvPr>
                <p:cNvPicPr/>
                <p:nvPr/>
              </p:nvPicPr>
              <p:blipFill>
                <a:blip r:embed="rId1694"/>
                <a:stretch>
                  <a:fillRect/>
                </a:stretch>
              </p:blipFill>
              <p:spPr>
                <a:xfrm>
                  <a:off x="10744477" y="4055011"/>
                  <a:ext cx="82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95">
              <p14:nvContentPartPr>
                <p14:cNvPr id="175367" name="Freihand 175366">
                  <a:extLst>
                    <a:ext uri="{FF2B5EF4-FFF2-40B4-BE49-F238E27FC236}">
                      <a16:creationId xmlns:a16="http://schemas.microsoft.com/office/drawing/2014/main" id="{A8C0BF4A-83BF-4489-A141-D61354E2F963}"/>
                    </a:ext>
                  </a:extLst>
                </p14:cNvPr>
                <p14:cNvContentPartPr/>
                <p14:nvPr/>
              </p14:nvContentPartPr>
              <p14:xfrm>
                <a:off x="10873717" y="4046011"/>
                <a:ext cx="74160" cy="83880"/>
              </p14:xfrm>
            </p:contentPart>
          </mc:Choice>
          <mc:Fallback>
            <p:pic>
              <p:nvPicPr>
                <p:cNvPr id="175367" name="Freihand 175366">
                  <a:extLst>
                    <a:ext uri="{FF2B5EF4-FFF2-40B4-BE49-F238E27FC236}">
                      <a16:creationId xmlns:a16="http://schemas.microsoft.com/office/drawing/2014/main" id="{A8C0BF4A-83BF-4489-A141-D61354E2F963}"/>
                    </a:ext>
                  </a:extLst>
                </p:cNvPr>
                <p:cNvPicPr/>
                <p:nvPr/>
              </p:nvPicPr>
              <p:blipFill>
                <a:blip r:embed="rId1696"/>
                <a:stretch>
                  <a:fillRect/>
                </a:stretch>
              </p:blipFill>
              <p:spPr>
                <a:xfrm>
                  <a:off x="10869397" y="4041691"/>
                  <a:ext cx="82800" cy="92520"/>
                </a:xfrm>
                <a:prstGeom prst="rect">
                  <a:avLst/>
                </a:prstGeom>
              </p:spPr>
            </p:pic>
          </mc:Fallback>
        </mc:AlternateContent>
      </p:grpSp>
      <p:grpSp>
        <p:nvGrpSpPr>
          <p:cNvPr id="175373" name="Gruppieren 175372">
            <a:extLst>
              <a:ext uri="{FF2B5EF4-FFF2-40B4-BE49-F238E27FC236}">
                <a16:creationId xmlns:a16="http://schemas.microsoft.com/office/drawing/2014/main" id="{35DFF7DF-E32F-4FFE-A705-B9F9956C33F1}"/>
              </a:ext>
            </a:extLst>
          </p:cNvPr>
          <p:cNvGrpSpPr/>
          <p:nvPr/>
        </p:nvGrpSpPr>
        <p:grpSpPr>
          <a:xfrm>
            <a:off x="11876317" y="3868171"/>
            <a:ext cx="263520" cy="153360"/>
            <a:chOff x="11876317" y="3868171"/>
            <a:chExt cx="263520" cy="153360"/>
          </a:xfrm>
        </p:grpSpPr>
        <mc:AlternateContent xmlns:mc="http://schemas.openxmlformats.org/markup-compatibility/2006">
          <mc:Choice xmlns:p14="http://schemas.microsoft.com/office/powerpoint/2010/main" Requires="p14">
            <p:contentPart p14:bwMode="auto" r:id="rId1697">
              <p14:nvContentPartPr>
                <p14:cNvPr id="175369" name="Freihand 175368">
                  <a:extLst>
                    <a:ext uri="{FF2B5EF4-FFF2-40B4-BE49-F238E27FC236}">
                      <a16:creationId xmlns:a16="http://schemas.microsoft.com/office/drawing/2014/main" id="{8968F0C3-1B23-492C-A327-E05882889A86}"/>
                    </a:ext>
                  </a:extLst>
                </p14:cNvPr>
                <p14:cNvContentPartPr/>
                <p14:nvPr/>
              </p14:nvContentPartPr>
              <p14:xfrm>
                <a:off x="11876317" y="3900931"/>
                <a:ext cx="81720" cy="120600"/>
              </p14:xfrm>
            </p:contentPart>
          </mc:Choice>
          <mc:Fallback>
            <p:pic>
              <p:nvPicPr>
                <p:cNvPr id="175369" name="Freihand 175368">
                  <a:extLst>
                    <a:ext uri="{FF2B5EF4-FFF2-40B4-BE49-F238E27FC236}">
                      <a16:creationId xmlns:a16="http://schemas.microsoft.com/office/drawing/2014/main" id="{8968F0C3-1B23-492C-A327-E05882889A86}"/>
                    </a:ext>
                  </a:extLst>
                </p:cNvPr>
                <p:cNvPicPr/>
                <p:nvPr/>
              </p:nvPicPr>
              <p:blipFill>
                <a:blip r:embed="rId1698"/>
                <a:stretch>
                  <a:fillRect/>
                </a:stretch>
              </p:blipFill>
              <p:spPr>
                <a:xfrm>
                  <a:off x="11871997" y="3896611"/>
                  <a:ext cx="90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99">
              <p14:nvContentPartPr>
                <p14:cNvPr id="175370" name="Freihand 175369">
                  <a:extLst>
                    <a:ext uri="{FF2B5EF4-FFF2-40B4-BE49-F238E27FC236}">
                      <a16:creationId xmlns:a16="http://schemas.microsoft.com/office/drawing/2014/main" id="{BFCA659E-DE37-4414-9285-ED1BB71A1923}"/>
                    </a:ext>
                  </a:extLst>
                </p14:cNvPr>
                <p14:cNvContentPartPr/>
                <p14:nvPr/>
              </p14:nvContentPartPr>
              <p14:xfrm>
                <a:off x="12007717" y="3913171"/>
                <a:ext cx="66240" cy="94320"/>
              </p14:xfrm>
            </p:contentPart>
          </mc:Choice>
          <mc:Fallback>
            <p:pic>
              <p:nvPicPr>
                <p:cNvPr id="175370" name="Freihand 175369">
                  <a:extLst>
                    <a:ext uri="{FF2B5EF4-FFF2-40B4-BE49-F238E27FC236}">
                      <a16:creationId xmlns:a16="http://schemas.microsoft.com/office/drawing/2014/main" id="{BFCA659E-DE37-4414-9285-ED1BB71A1923}"/>
                    </a:ext>
                  </a:extLst>
                </p:cNvPr>
                <p:cNvPicPr/>
                <p:nvPr/>
              </p:nvPicPr>
              <p:blipFill>
                <a:blip r:embed="rId1700"/>
                <a:stretch>
                  <a:fillRect/>
                </a:stretch>
              </p:blipFill>
              <p:spPr>
                <a:xfrm>
                  <a:off x="12003397" y="3908851"/>
                  <a:ext cx="74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01">
              <p14:nvContentPartPr>
                <p14:cNvPr id="175371" name="Freihand 175370">
                  <a:extLst>
                    <a:ext uri="{FF2B5EF4-FFF2-40B4-BE49-F238E27FC236}">
                      <a16:creationId xmlns:a16="http://schemas.microsoft.com/office/drawing/2014/main" id="{5BF31255-7436-4CA9-B4D8-82AAA1D64C97}"/>
                    </a:ext>
                  </a:extLst>
                </p14:cNvPr>
                <p14:cNvContentPartPr/>
                <p14:nvPr/>
              </p14:nvContentPartPr>
              <p14:xfrm>
                <a:off x="11975317" y="3868171"/>
                <a:ext cx="57240" cy="61200"/>
              </p14:xfrm>
            </p:contentPart>
          </mc:Choice>
          <mc:Fallback>
            <p:pic>
              <p:nvPicPr>
                <p:cNvPr id="175371" name="Freihand 175370">
                  <a:extLst>
                    <a:ext uri="{FF2B5EF4-FFF2-40B4-BE49-F238E27FC236}">
                      <a16:creationId xmlns:a16="http://schemas.microsoft.com/office/drawing/2014/main" id="{5BF31255-7436-4CA9-B4D8-82AAA1D64C97}"/>
                    </a:ext>
                  </a:extLst>
                </p:cNvPr>
                <p:cNvPicPr/>
                <p:nvPr/>
              </p:nvPicPr>
              <p:blipFill>
                <a:blip r:embed="rId1702"/>
                <a:stretch>
                  <a:fillRect/>
                </a:stretch>
              </p:blipFill>
              <p:spPr>
                <a:xfrm>
                  <a:off x="11970997" y="3863851"/>
                  <a:ext cx="65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03">
              <p14:nvContentPartPr>
                <p14:cNvPr id="175372" name="Freihand 175371">
                  <a:extLst>
                    <a:ext uri="{FF2B5EF4-FFF2-40B4-BE49-F238E27FC236}">
                      <a16:creationId xmlns:a16="http://schemas.microsoft.com/office/drawing/2014/main" id="{0D5F0F1F-CC20-4F45-B7A1-CBF2F6002736}"/>
                    </a:ext>
                  </a:extLst>
                </p14:cNvPr>
                <p14:cNvContentPartPr/>
                <p14:nvPr/>
              </p14:nvContentPartPr>
              <p14:xfrm>
                <a:off x="12070357" y="3945211"/>
                <a:ext cx="69480" cy="75240"/>
              </p14:xfrm>
            </p:contentPart>
          </mc:Choice>
          <mc:Fallback>
            <p:pic>
              <p:nvPicPr>
                <p:cNvPr id="175372" name="Freihand 175371">
                  <a:extLst>
                    <a:ext uri="{FF2B5EF4-FFF2-40B4-BE49-F238E27FC236}">
                      <a16:creationId xmlns:a16="http://schemas.microsoft.com/office/drawing/2014/main" id="{0D5F0F1F-CC20-4F45-B7A1-CBF2F6002736}"/>
                    </a:ext>
                  </a:extLst>
                </p:cNvPr>
                <p:cNvPicPr/>
                <p:nvPr/>
              </p:nvPicPr>
              <p:blipFill>
                <a:blip r:embed="rId1704"/>
                <a:stretch>
                  <a:fillRect/>
                </a:stretch>
              </p:blipFill>
              <p:spPr>
                <a:xfrm>
                  <a:off x="12066037" y="3940891"/>
                  <a:ext cx="78120" cy="83880"/>
                </a:xfrm>
                <a:prstGeom prst="rect">
                  <a:avLst/>
                </a:prstGeom>
              </p:spPr>
            </p:pic>
          </mc:Fallback>
        </mc:AlternateContent>
      </p:grpSp>
      <p:grpSp>
        <p:nvGrpSpPr>
          <p:cNvPr id="175399" name="Gruppieren 175398">
            <a:extLst>
              <a:ext uri="{FF2B5EF4-FFF2-40B4-BE49-F238E27FC236}">
                <a16:creationId xmlns:a16="http://schemas.microsoft.com/office/drawing/2014/main" id="{1A174E9D-A102-40D3-93DC-89F9CE0FA8BF}"/>
              </a:ext>
            </a:extLst>
          </p:cNvPr>
          <p:cNvGrpSpPr/>
          <p:nvPr/>
        </p:nvGrpSpPr>
        <p:grpSpPr>
          <a:xfrm>
            <a:off x="599677" y="5782291"/>
            <a:ext cx="2223360" cy="267840"/>
            <a:chOff x="599677" y="5782291"/>
            <a:chExt cx="2223360" cy="267840"/>
          </a:xfrm>
        </p:grpSpPr>
        <mc:AlternateContent xmlns:mc="http://schemas.openxmlformats.org/markup-compatibility/2006">
          <mc:Choice xmlns:p14="http://schemas.microsoft.com/office/powerpoint/2010/main" Requires="p14">
            <p:contentPart p14:bwMode="auto" r:id="rId1705">
              <p14:nvContentPartPr>
                <p14:cNvPr id="175374" name="Freihand 175373">
                  <a:extLst>
                    <a:ext uri="{FF2B5EF4-FFF2-40B4-BE49-F238E27FC236}">
                      <a16:creationId xmlns:a16="http://schemas.microsoft.com/office/drawing/2014/main" id="{135D57B8-347F-424D-8911-3DA5793F5BA8}"/>
                    </a:ext>
                  </a:extLst>
                </p14:cNvPr>
                <p14:cNvContentPartPr/>
                <p14:nvPr/>
              </p14:nvContentPartPr>
              <p14:xfrm>
                <a:off x="599677" y="5941051"/>
                <a:ext cx="163080" cy="11160"/>
              </p14:xfrm>
            </p:contentPart>
          </mc:Choice>
          <mc:Fallback>
            <p:pic>
              <p:nvPicPr>
                <p:cNvPr id="175374" name="Freihand 175373">
                  <a:extLst>
                    <a:ext uri="{FF2B5EF4-FFF2-40B4-BE49-F238E27FC236}">
                      <a16:creationId xmlns:a16="http://schemas.microsoft.com/office/drawing/2014/main" id="{135D57B8-347F-424D-8911-3DA5793F5BA8}"/>
                    </a:ext>
                  </a:extLst>
                </p:cNvPr>
                <p:cNvPicPr/>
                <p:nvPr/>
              </p:nvPicPr>
              <p:blipFill>
                <a:blip r:embed="rId1706"/>
                <a:stretch>
                  <a:fillRect/>
                </a:stretch>
              </p:blipFill>
              <p:spPr>
                <a:xfrm>
                  <a:off x="595357" y="5936731"/>
                  <a:ext cx="171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707">
              <p14:nvContentPartPr>
                <p14:cNvPr id="175375" name="Freihand 175374">
                  <a:extLst>
                    <a:ext uri="{FF2B5EF4-FFF2-40B4-BE49-F238E27FC236}">
                      <a16:creationId xmlns:a16="http://schemas.microsoft.com/office/drawing/2014/main" id="{CCE69C24-43E1-4BC8-B57B-F9944222964C}"/>
                    </a:ext>
                  </a:extLst>
                </p14:cNvPr>
                <p14:cNvContentPartPr/>
                <p14:nvPr/>
              </p14:nvContentPartPr>
              <p14:xfrm>
                <a:off x="603997" y="5974891"/>
                <a:ext cx="167760" cy="15480"/>
              </p14:xfrm>
            </p:contentPart>
          </mc:Choice>
          <mc:Fallback>
            <p:pic>
              <p:nvPicPr>
                <p:cNvPr id="175375" name="Freihand 175374">
                  <a:extLst>
                    <a:ext uri="{FF2B5EF4-FFF2-40B4-BE49-F238E27FC236}">
                      <a16:creationId xmlns:a16="http://schemas.microsoft.com/office/drawing/2014/main" id="{CCE69C24-43E1-4BC8-B57B-F9944222964C}"/>
                    </a:ext>
                  </a:extLst>
                </p:cNvPr>
                <p:cNvPicPr/>
                <p:nvPr/>
              </p:nvPicPr>
              <p:blipFill>
                <a:blip r:embed="rId1708"/>
                <a:stretch>
                  <a:fillRect/>
                </a:stretch>
              </p:blipFill>
              <p:spPr>
                <a:xfrm>
                  <a:off x="599677" y="5970571"/>
                  <a:ext cx="176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09">
              <p14:nvContentPartPr>
                <p14:cNvPr id="175376" name="Freihand 175375">
                  <a:extLst>
                    <a:ext uri="{FF2B5EF4-FFF2-40B4-BE49-F238E27FC236}">
                      <a16:creationId xmlns:a16="http://schemas.microsoft.com/office/drawing/2014/main" id="{393CFDA8-A8D9-493F-AC9C-ED6955BE48C7}"/>
                    </a:ext>
                  </a:extLst>
                </p14:cNvPr>
                <p14:cNvContentPartPr/>
                <p14:nvPr/>
              </p14:nvContentPartPr>
              <p14:xfrm>
                <a:off x="792997" y="5881291"/>
                <a:ext cx="93600" cy="168840"/>
              </p14:xfrm>
            </p:contentPart>
          </mc:Choice>
          <mc:Fallback>
            <p:pic>
              <p:nvPicPr>
                <p:cNvPr id="175376" name="Freihand 175375">
                  <a:extLst>
                    <a:ext uri="{FF2B5EF4-FFF2-40B4-BE49-F238E27FC236}">
                      <a16:creationId xmlns:a16="http://schemas.microsoft.com/office/drawing/2014/main" id="{393CFDA8-A8D9-493F-AC9C-ED6955BE48C7}"/>
                    </a:ext>
                  </a:extLst>
                </p:cNvPr>
                <p:cNvPicPr/>
                <p:nvPr/>
              </p:nvPicPr>
              <p:blipFill>
                <a:blip r:embed="rId1710"/>
                <a:stretch>
                  <a:fillRect/>
                </a:stretch>
              </p:blipFill>
              <p:spPr>
                <a:xfrm>
                  <a:off x="788677" y="5876971"/>
                  <a:ext cx="102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11">
              <p14:nvContentPartPr>
                <p14:cNvPr id="175378" name="Freihand 175377">
                  <a:extLst>
                    <a:ext uri="{FF2B5EF4-FFF2-40B4-BE49-F238E27FC236}">
                      <a16:creationId xmlns:a16="http://schemas.microsoft.com/office/drawing/2014/main" id="{201786BE-F770-4DF0-8625-621EC6279211}"/>
                    </a:ext>
                  </a:extLst>
                </p14:cNvPr>
                <p14:cNvContentPartPr/>
                <p14:nvPr/>
              </p14:nvContentPartPr>
              <p14:xfrm>
                <a:off x="1057597" y="5902171"/>
                <a:ext cx="190800" cy="60840"/>
              </p14:xfrm>
            </p:contentPart>
          </mc:Choice>
          <mc:Fallback>
            <p:pic>
              <p:nvPicPr>
                <p:cNvPr id="175378" name="Freihand 175377">
                  <a:extLst>
                    <a:ext uri="{FF2B5EF4-FFF2-40B4-BE49-F238E27FC236}">
                      <a16:creationId xmlns:a16="http://schemas.microsoft.com/office/drawing/2014/main" id="{201786BE-F770-4DF0-8625-621EC6279211}"/>
                    </a:ext>
                  </a:extLst>
                </p:cNvPr>
                <p:cNvPicPr/>
                <p:nvPr/>
              </p:nvPicPr>
              <p:blipFill>
                <a:blip r:embed="rId1712"/>
                <a:stretch>
                  <a:fillRect/>
                </a:stretch>
              </p:blipFill>
              <p:spPr>
                <a:xfrm>
                  <a:off x="1053277" y="5897851"/>
                  <a:ext cx="199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13">
              <p14:nvContentPartPr>
                <p14:cNvPr id="175379" name="Freihand 175378">
                  <a:extLst>
                    <a:ext uri="{FF2B5EF4-FFF2-40B4-BE49-F238E27FC236}">
                      <a16:creationId xmlns:a16="http://schemas.microsoft.com/office/drawing/2014/main" id="{691D297C-558E-4ECE-9578-32E363D94AF3}"/>
                    </a:ext>
                  </a:extLst>
                </p14:cNvPr>
                <p14:cNvContentPartPr/>
                <p14:nvPr/>
              </p14:nvContentPartPr>
              <p14:xfrm>
                <a:off x="1291237" y="5800291"/>
                <a:ext cx="226800" cy="151920"/>
              </p14:xfrm>
            </p:contentPart>
          </mc:Choice>
          <mc:Fallback>
            <p:pic>
              <p:nvPicPr>
                <p:cNvPr id="175379" name="Freihand 175378">
                  <a:extLst>
                    <a:ext uri="{FF2B5EF4-FFF2-40B4-BE49-F238E27FC236}">
                      <a16:creationId xmlns:a16="http://schemas.microsoft.com/office/drawing/2014/main" id="{691D297C-558E-4ECE-9578-32E363D94AF3}"/>
                    </a:ext>
                  </a:extLst>
                </p:cNvPr>
                <p:cNvPicPr/>
                <p:nvPr/>
              </p:nvPicPr>
              <p:blipFill>
                <a:blip r:embed="rId1714"/>
                <a:stretch>
                  <a:fillRect/>
                </a:stretch>
              </p:blipFill>
              <p:spPr>
                <a:xfrm>
                  <a:off x="1286917" y="5795971"/>
                  <a:ext cx="235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15">
              <p14:nvContentPartPr>
                <p14:cNvPr id="175380" name="Freihand 175379">
                  <a:extLst>
                    <a:ext uri="{FF2B5EF4-FFF2-40B4-BE49-F238E27FC236}">
                      <a16:creationId xmlns:a16="http://schemas.microsoft.com/office/drawing/2014/main" id="{61440F4F-D4A9-4FAA-B377-0556E8F8FDE4}"/>
                    </a:ext>
                  </a:extLst>
                </p14:cNvPr>
                <p14:cNvContentPartPr/>
                <p14:nvPr/>
              </p14:nvContentPartPr>
              <p14:xfrm>
                <a:off x="1512637" y="5876611"/>
                <a:ext cx="81360" cy="69840"/>
              </p14:xfrm>
            </p:contentPart>
          </mc:Choice>
          <mc:Fallback>
            <p:pic>
              <p:nvPicPr>
                <p:cNvPr id="175380" name="Freihand 175379">
                  <a:extLst>
                    <a:ext uri="{FF2B5EF4-FFF2-40B4-BE49-F238E27FC236}">
                      <a16:creationId xmlns:a16="http://schemas.microsoft.com/office/drawing/2014/main" id="{61440F4F-D4A9-4FAA-B377-0556E8F8FDE4}"/>
                    </a:ext>
                  </a:extLst>
                </p:cNvPr>
                <p:cNvPicPr/>
                <p:nvPr/>
              </p:nvPicPr>
              <p:blipFill>
                <a:blip r:embed="rId1716"/>
                <a:stretch>
                  <a:fillRect/>
                </a:stretch>
              </p:blipFill>
              <p:spPr>
                <a:xfrm>
                  <a:off x="1508317" y="5872291"/>
                  <a:ext cx="90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17">
              <p14:nvContentPartPr>
                <p14:cNvPr id="175381" name="Freihand 175380">
                  <a:extLst>
                    <a:ext uri="{FF2B5EF4-FFF2-40B4-BE49-F238E27FC236}">
                      <a16:creationId xmlns:a16="http://schemas.microsoft.com/office/drawing/2014/main" id="{2DC6BD58-E046-4F5A-91DA-FD3BD7F8070A}"/>
                    </a:ext>
                  </a:extLst>
                </p14:cNvPr>
                <p14:cNvContentPartPr/>
                <p14:nvPr/>
              </p14:nvContentPartPr>
              <p14:xfrm>
                <a:off x="1584637" y="5874091"/>
                <a:ext cx="73080" cy="92160"/>
              </p14:xfrm>
            </p:contentPart>
          </mc:Choice>
          <mc:Fallback>
            <p:pic>
              <p:nvPicPr>
                <p:cNvPr id="175381" name="Freihand 175380">
                  <a:extLst>
                    <a:ext uri="{FF2B5EF4-FFF2-40B4-BE49-F238E27FC236}">
                      <a16:creationId xmlns:a16="http://schemas.microsoft.com/office/drawing/2014/main" id="{2DC6BD58-E046-4F5A-91DA-FD3BD7F8070A}"/>
                    </a:ext>
                  </a:extLst>
                </p:cNvPr>
                <p:cNvPicPr/>
                <p:nvPr/>
              </p:nvPicPr>
              <p:blipFill>
                <a:blip r:embed="rId1718"/>
                <a:stretch>
                  <a:fillRect/>
                </a:stretch>
              </p:blipFill>
              <p:spPr>
                <a:xfrm>
                  <a:off x="1580317" y="5869771"/>
                  <a:ext cx="8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19">
              <p14:nvContentPartPr>
                <p14:cNvPr id="175382" name="Freihand 175381">
                  <a:extLst>
                    <a:ext uri="{FF2B5EF4-FFF2-40B4-BE49-F238E27FC236}">
                      <a16:creationId xmlns:a16="http://schemas.microsoft.com/office/drawing/2014/main" id="{D22DC9AA-E252-43BE-B814-DF1CB4AB9196}"/>
                    </a:ext>
                  </a:extLst>
                </p14:cNvPr>
                <p14:cNvContentPartPr/>
                <p14:nvPr/>
              </p14:nvContentPartPr>
              <p14:xfrm>
                <a:off x="1663837" y="5796691"/>
                <a:ext cx="99360" cy="185040"/>
              </p14:xfrm>
            </p:contentPart>
          </mc:Choice>
          <mc:Fallback>
            <p:pic>
              <p:nvPicPr>
                <p:cNvPr id="175382" name="Freihand 175381">
                  <a:extLst>
                    <a:ext uri="{FF2B5EF4-FFF2-40B4-BE49-F238E27FC236}">
                      <a16:creationId xmlns:a16="http://schemas.microsoft.com/office/drawing/2014/main" id="{D22DC9AA-E252-43BE-B814-DF1CB4AB9196}"/>
                    </a:ext>
                  </a:extLst>
                </p:cNvPr>
                <p:cNvPicPr/>
                <p:nvPr/>
              </p:nvPicPr>
              <p:blipFill>
                <a:blip r:embed="rId1720"/>
                <a:stretch>
                  <a:fillRect/>
                </a:stretch>
              </p:blipFill>
              <p:spPr>
                <a:xfrm>
                  <a:off x="1659517" y="5792371"/>
                  <a:ext cx="108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21">
              <p14:nvContentPartPr>
                <p14:cNvPr id="175383" name="Freihand 175382">
                  <a:extLst>
                    <a:ext uri="{FF2B5EF4-FFF2-40B4-BE49-F238E27FC236}">
                      <a16:creationId xmlns:a16="http://schemas.microsoft.com/office/drawing/2014/main" id="{B75A5991-82AC-4A3A-9709-3AC5076E3B4D}"/>
                    </a:ext>
                  </a:extLst>
                </p14:cNvPr>
                <p14:cNvContentPartPr/>
                <p14:nvPr/>
              </p14:nvContentPartPr>
              <p14:xfrm>
                <a:off x="1915837" y="5782291"/>
                <a:ext cx="388800" cy="152280"/>
              </p14:xfrm>
            </p:contentPart>
          </mc:Choice>
          <mc:Fallback>
            <p:pic>
              <p:nvPicPr>
                <p:cNvPr id="175383" name="Freihand 175382">
                  <a:extLst>
                    <a:ext uri="{FF2B5EF4-FFF2-40B4-BE49-F238E27FC236}">
                      <a16:creationId xmlns:a16="http://schemas.microsoft.com/office/drawing/2014/main" id="{B75A5991-82AC-4A3A-9709-3AC5076E3B4D}"/>
                    </a:ext>
                  </a:extLst>
                </p:cNvPr>
                <p:cNvPicPr/>
                <p:nvPr/>
              </p:nvPicPr>
              <p:blipFill>
                <a:blip r:embed="rId1722"/>
                <a:stretch>
                  <a:fillRect/>
                </a:stretch>
              </p:blipFill>
              <p:spPr>
                <a:xfrm>
                  <a:off x="1911517" y="5777971"/>
                  <a:ext cx="397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23">
              <p14:nvContentPartPr>
                <p14:cNvPr id="175384" name="Freihand 175383">
                  <a:extLst>
                    <a:ext uri="{FF2B5EF4-FFF2-40B4-BE49-F238E27FC236}">
                      <a16:creationId xmlns:a16="http://schemas.microsoft.com/office/drawing/2014/main" id="{76227584-2F10-41DB-A67B-09522369E7AC}"/>
                    </a:ext>
                  </a:extLst>
                </p14:cNvPr>
                <p14:cNvContentPartPr/>
                <p14:nvPr/>
              </p14:nvContentPartPr>
              <p14:xfrm>
                <a:off x="2343157" y="5813611"/>
                <a:ext cx="82080" cy="97920"/>
              </p14:xfrm>
            </p:contentPart>
          </mc:Choice>
          <mc:Fallback>
            <p:pic>
              <p:nvPicPr>
                <p:cNvPr id="175384" name="Freihand 175383">
                  <a:extLst>
                    <a:ext uri="{FF2B5EF4-FFF2-40B4-BE49-F238E27FC236}">
                      <a16:creationId xmlns:a16="http://schemas.microsoft.com/office/drawing/2014/main" id="{76227584-2F10-41DB-A67B-09522369E7AC}"/>
                    </a:ext>
                  </a:extLst>
                </p:cNvPr>
                <p:cNvPicPr/>
                <p:nvPr/>
              </p:nvPicPr>
              <p:blipFill>
                <a:blip r:embed="rId1724"/>
                <a:stretch>
                  <a:fillRect/>
                </a:stretch>
              </p:blipFill>
              <p:spPr>
                <a:xfrm>
                  <a:off x="2338837" y="5809291"/>
                  <a:ext cx="90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25">
              <p14:nvContentPartPr>
                <p14:cNvPr id="175386" name="Freihand 175385">
                  <a:extLst>
                    <a:ext uri="{FF2B5EF4-FFF2-40B4-BE49-F238E27FC236}">
                      <a16:creationId xmlns:a16="http://schemas.microsoft.com/office/drawing/2014/main" id="{DCB24805-2A37-47D5-9D1C-3BF2A4614C5F}"/>
                    </a:ext>
                  </a:extLst>
                </p14:cNvPr>
                <p14:cNvContentPartPr/>
                <p14:nvPr/>
              </p14:nvContentPartPr>
              <p14:xfrm>
                <a:off x="2548357" y="5828011"/>
                <a:ext cx="81000" cy="180000"/>
              </p14:xfrm>
            </p:contentPart>
          </mc:Choice>
          <mc:Fallback>
            <p:pic>
              <p:nvPicPr>
                <p:cNvPr id="175386" name="Freihand 175385">
                  <a:extLst>
                    <a:ext uri="{FF2B5EF4-FFF2-40B4-BE49-F238E27FC236}">
                      <a16:creationId xmlns:a16="http://schemas.microsoft.com/office/drawing/2014/main" id="{DCB24805-2A37-47D5-9D1C-3BF2A4614C5F}"/>
                    </a:ext>
                  </a:extLst>
                </p:cNvPr>
                <p:cNvPicPr/>
                <p:nvPr/>
              </p:nvPicPr>
              <p:blipFill>
                <a:blip r:embed="rId1726"/>
                <a:stretch>
                  <a:fillRect/>
                </a:stretch>
              </p:blipFill>
              <p:spPr>
                <a:xfrm>
                  <a:off x="2544037" y="5823691"/>
                  <a:ext cx="89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27">
              <p14:nvContentPartPr>
                <p14:cNvPr id="175387" name="Freihand 175386">
                  <a:extLst>
                    <a:ext uri="{FF2B5EF4-FFF2-40B4-BE49-F238E27FC236}">
                      <a16:creationId xmlns:a16="http://schemas.microsoft.com/office/drawing/2014/main" id="{E68B2CAA-D1AE-44C0-B273-A98F42D7723E}"/>
                    </a:ext>
                  </a:extLst>
                </p14:cNvPr>
                <p14:cNvContentPartPr/>
                <p14:nvPr/>
              </p14:nvContentPartPr>
              <p14:xfrm>
                <a:off x="2658517" y="5816491"/>
                <a:ext cx="164520" cy="65160"/>
              </p14:xfrm>
            </p:contentPart>
          </mc:Choice>
          <mc:Fallback>
            <p:pic>
              <p:nvPicPr>
                <p:cNvPr id="175387" name="Freihand 175386">
                  <a:extLst>
                    <a:ext uri="{FF2B5EF4-FFF2-40B4-BE49-F238E27FC236}">
                      <a16:creationId xmlns:a16="http://schemas.microsoft.com/office/drawing/2014/main" id="{E68B2CAA-D1AE-44C0-B273-A98F42D7723E}"/>
                    </a:ext>
                  </a:extLst>
                </p:cNvPr>
                <p:cNvPicPr/>
                <p:nvPr/>
              </p:nvPicPr>
              <p:blipFill>
                <a:blip r:embed="rId1728"/>
                <a:stretch>
                  <a:fillRect/>
                </a:stretch>
              </p:blipFill>
              <p:spPr>
                <a:xfrm>
                  <a:off x="2654197" y="5812171"/>
                  <a:ext cx="17316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9">
            <p14:nvContentPartPr>
              <p14:cNvPr id="175400" name="Freihand 175399">
                <a:extLst>
                  <a:ext uri="{FF2B5EF4-FFF2-40B4-BE49-F238E27FC236}">
                    <a16:creationId xmlns:a16="http://schemas.microsoft.com/office/drawing/2014/main" id="{5DE77E2E-FAED-4E0E-A998-1B6E10BED708}"/>
                  </a:ext>
                </a:extLst>
              </p14:cNvPr>
              <p14:cNvContentPartPr/>
              <p14:nvPr/>
            </p14:nvContentPartPr>
            <p14:xfrm>
              <a:off x="4756597" y="5756011"/>
              <a:ext cx="303120" cy="67680"/>
            </p14:xfrm>
          </p:contentPart>
        </mc:Choice>
        <mc:Fallback>
          <p:pic>
            <p:nvPicPr>
              <p:cNvPr id="175400" name="Freihand 175399">
                <a:extLst>
                  <a:ext uri="{FF2B5EF4-FFF2-40B4-BE49-F238E27FC236}">
                    <a16:creationId xmlns:a16="http://schemas.microsoft.com/office/drawing/2014/main" id="{5DE77E2E-FAED-4E0E-A998-1B6E10BED708}"/>
                  </a:ext>
                </a:extLst>
              </p:cNvPr>
              <p:cNvPicPr/>
              <p:nvPr/>
            </p:nvPicPr>
            <p:blipFill>
              <a:blip r:embed="rId1730"/>
              <a:stretch>
                <a:fillRect/>
              </a:stretch>
            </p:blipFill>
            <p:spPr>
              <a:xfrm>
                <a:off x="4752277" y="5751691"/>
                <a:ext cx="311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31">
            <p14:nvContentPartPr>
              <p14:cNvPr id="175401" name="Freihand 175400">
                <a:extLst>
                  <a:ext uri="{FF2B5EF4-FFF2-40B4-BE49-F238E27FC236}">
                    <a16:creationId xmlns:a16="http://schemas.microsoft.com/office/drawing/2014/main" id="{C52C00DD-64C9-4B0F-A247-3011DEB6C8DD}"/>
                  </a:ext>
                </a:extLst>
              </p14:cNvPr>
              <p14:cNvContentPartPr/>
              <p14:nvPr/>
            </p14:nvContentPartPr>
            <p14:xfrm>
              <a:off x="5094637" y="5719291"/>
              <a:ext cx="117000" cy="107280"/>
            </p14:xfrm>
          </p:contentPart>
        </mc:Choice>
        <mc:Fallback>
          <p:pic>
            <p:nvPicPr>
              <p:cNvPr id="175401" name="Freihand 175400">
                <a:extLst>
                  <a:ext uri="{FF2B5EF4-FFF2-40B4-BE49-F238E27FC236}">
                    <a16:creationId xmlns:a16="http://schemas.microsoft.com/office/drawing/2014/main" id="{C52C00DD-64C9-4B0F-A247-3011DEB6C8DD}"/>
                  </a:ext>
                </a:extLst>
              </p:cNvPr>
              <p:cNvPicPr/>
              <p:nvPr/>
            </p:nvPicPr>
            <p:blipFill>
              <a:blip r:embed="rId1732"/>
              <a:stretch>
                <a:fillRect/>
              </a:stretch>
            </p:blipFill>
            <p:spPr>
              <a:xfrm>
                <a:off x="5090317" y="5714971"/>
                <a:ext cx="125640" cy="115920"/>
              </a:xfrm>
              <a:prstGeom prst="rect">
                <a:avLst/>
              </a:prstGeom>
            </p:spPr>
          </p:pic>
        </mc:Fallback>
      </mc:AlternateContent>
      <p:grpSp>
        <p:nvGrpSpPr>
          <p:cNvPr id="175430" name="Gruppieren 175429">
            <a:extLst>
              <a:ext uri="{FF2B5EF4-FFF2-40B4-BE49-F238E27FC236}">
                <a16:creationId xmlns:a16="http://schemas.microsoft.com/office/drawing/2014/main" id="{D59E2A1F-07D5-4520-A089-8AACC044DD7B}"/>
              </a:ext>
            </a:extLst>
          </p:cNvPr>
          <p:cNvGrpSpPr/>
          <p:nvPr/>
        </p:nvGrpSpPr>
        <p:grpSpPr>
          <a:xfrm>
            <a:off x="5418277" y="5708491"/>
            <a:ext cx="1704240" cy="559800"/>
            <a:chOff x="5418277" y="5708491"/>
            <a:chExt cx="1704240" cy="559800"/>
          </a:xfrm>
        </p:grpSpPr>
        <mc:AlternateContent xmlns:mc="http://schemas.openxmlformats.org/markup-compatibility/2006">
          <mc:Choice xmlns:p14="http://schemas.microsoft.com/office/powerpoint/2010/main" Requires="p14">
            <p:contentPart p14:bwMode="auto" r:id="rId1733">
              <p14:nvContentPartPr>
                <p14:cNvPr id="175402" name="Freihand 175401">
                  <a:extLst>
                    <a:ext uri="{FF2B5EF4-FFF2-40B4-BE49-F238E27FC236}">
                      <a16:creationId xmlns:a16="http://schemas.microsoft.com/office/drawing/2014/main" id="{53A07EF9-AE90-4B8E-B30E-A2C46BBEF7D8}"/>
                    </a:ext>
                  </a:extLst>
                </p14:cNvPr>
                <p14:cNvContentPartPr/>
                <p14:nvPr/>
              </p14:nvContentPartPr>
              <p14:xfrm>
                <a:off x="5418277" y="5765731"/>
                <a:ext cx="144360" cy="146880"/>
              </p14:xfrm>
            </p:contentPart>
          </mc:Choice>
          <mc:Fallback>
            <p:pic>
              <p:nvPicPr>
                <p:cNvPr id="175402" name="Freihand 175401">
                  <a:extLst>
                    <a:ext uri="{FF2B5EF4-FFF2-40B4-BE49-F238E27FC236}">
                      <a16:creationId xmlns:a16="http://schemas.microsoft.com/office/drawing/2014/main" id="{53A07EF9-AE90-4B8E-B30E-A2C46BBEF7D8}"/>
                    </a:ext>
                  </a:extLst>
                </p:cNvPr>
                <p:cNvPicPr/>
                <p:nvPr/>
              </p:nvPicPr>
              <p:blipFill>
                <a:blip r:embed="rId1734"/>
                <a:stretch>
                  <a:fillRect/>
                </a:stretch>
              </p:blipFill>
              <p:spPr>
                <a:xfrm>
                  <a:off x="5413957" y="5761411"/>
                  <a:ext cx="153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35">
              <p14:nvContentPartPr>
                <p14:cNvPr id="175403" name="Freihand 175402">
                  <a:extLst>
                    <a:ext uri="{FF2B5EF4-FFF2-40B4-BE49-F238E27FC236}">
                      <a16:creationId xmlns:a16="http://schemas.microsoft.com/office/drawing/2014/main" id="{41348F61-10BD-40B6-91A5-958D41058B48}"/>
                    </a:ext>
                  </a:extLst>
                </p14:cNvPr>
                <p14:cNvContentPartPr/>
                <p14:nvPr/>
              </p14:nvContentPartPr>
              <p14:xfrm>
                <a:off x="5691877" y="5776531"/>
                <a:ext cx="16560" cy="60480"/>
              </p14:xfrm>
            </p:contentPart>
          </mc:Choice>
          <mc:Fallback>
            <p:pic>
              <p:nvPicPr>
                <p:cNvPr id="175403" name="Freihand 175402">
                  <a:extLst>
                    <a:ext uri="{FF2B5EF4-FFF2-40B4-BE49-F238E27FC236}">
                      <a16:creationId xmlns:a16="http://schemas.microsoft.com/office/drawing/2014/main" id="{41348F61-10BD-40B6-91A5-958D41058B48}"/>
                    </a:ext>
                  </a:extLst>
                </p:cNvPr>
                <p:cNvPicPr/>
                <p:nvPr/>
              </p:nvPicPr>
              <p:blipFill>
                <a:blip r:embed="rId1736"/>
                <a:stretch>
                  <a:fillRect/>
                </a:stretch>
              </p:blipFill>
              <p:spPr>
                <a:xfrm>
                  <a:off x="5687557" y="5772211"/>
                  <a:ext cx="25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737">
              <p14:nvContentPartPr>
                <p14:cNvPr id="175404" name="Freihand 175403">
                  <a:extLst>
                    <a:ext uri="{FF2B5EF4-FFF2-40B4-BE49-F238E27FC236}">
                      <a16:creationId xmlns:a16="http://schemas.microsoft.com/office/drawing/2014/main" id="{5001FB7C-A40E-4043-B7D4-9B190521E4C2}"/>
                    </a:ext>
                  </a:extLst>
                </p14:cNvPr>
                <p14:cNvContentPartPr/>
                <p14:nvPr/>
              </p14:nvContentPartPr>
              <p14:xfrm>
                <a:off x="5704117" y="5708491"/>
                <a:ext cx="43920" cy="28440"/>
              </p14:xfrm>
            </p:contentPart>
          </mc:Choice>
          <mc:Fallback>
            <p:pic>
              <p:nvPicPr>
                <p:cNvPr id="175404" name="Freihand 175403">
                  <a:extLst>
                    <a:ext uri="{FF2B5EF4-FFF2-40B4-BE49-F238E27FC236}">
                      <a16:creationId xmlns:a16="http://schemas.microsoft.com/office/drawing/2014/main" id="{5001FB7C-A40E-4043-B7D4-9B190521E4C2}"/>
                    </a:ext>
                  </a:extLst>
                </p:cNvPr>
                <p:cNvPicPr/>
                <p:nvPr/>
              </p:nvPicPr>
              <p:blipFill>
                <a:blip r:embed="rId1738"/>
                <a:stretch>
                  <a:fillRect/>
                </a:stretch>
              </p:blipFill>
              <p:spPr>
                <a:xfrm>
                  <a:off x="5699797" y="5704171"/>
                  <a:ext cx="52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39">
              <p14:nvContentPartPr>
                <p14:cNvPr id="175405" name="Freihand 175404">
                  <a:extLst>
                    <a:ext uri="{FF2B5EF4-FFF2-40B4-BE49-F238E27FC236}">
                      <a16:creationId xmlns:a16="http://schemas.microsoft.com/office/drawing/2014/main" id="{E4635284-97DF-4BC2-9940-20FE76F56BD8}"/>
                    </a:ext>
                  </a:extLst>
                </p14:cNvPr>
                <p14:cNvContentPartPr/>
                <p14:nvPr/>
              </p14:nvContentPartPr>
              <p14:xfrm>
                <a:off x="5763517" y="5754571"/>
                <a:ext cx="92520" cy="97920"/>
              </p14:xfrm>
            </p:contentPart>
          </mc:Choice>
          <mc:Fallback>
            <p:pic>
              <p:nvPicPr>
                <p:cNvPr id="175405" name="Freihand 175404">
                  <a:extLst>
                    <a:ext uri="{FF2B5EF4-FFF2-40B4-BE49-F238E27FC236}">
                      <a16:creationId xmlns:a16="http://schemas.microsoft.com/office/drawing/2014/main" id="{E4635284-97DF-4BC2-9940-20FE76F56BD8}"/>
                    </a:ext>
                  </a:extLst>
                </p:cNvPr>
                <p:cNvPicPr/>
                <p:nvPr/>
              </p:nvPicPr>
              <p:blipFill>
                <a:blip r:embed="rId1740"/>
                <a:stretch>
                  <a:fillRect/>
                </a:stretch>
              </p:blipFill>
              <p:spPr>
                <a:xfrm>
                  <a:off x="5759197" y="5750251"/>
                  <a:ext cx="101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41">
              <p14:nvContentPartPr>
                <p14:cNvPr id="175406" name="Freihand 175405">
                  <a:extLst>
                    <a:ext uri="{FF2B5EF4-FFF2-40B4-BE49-F238E27FC236}">
                      <a16:creationId xmlns:a16="http://schemas.microsoft.com/office/drawing/2014/main" id="{77F0EDCB-874E-4694-BB48-2C3B4F49B4AF}"/>
                    </a:ext>
                  </a:extLst>
                </p14:cNvPr>
                <p14:cNvContentPartPr/>
                <p14:nvPr/>
              </p14:nvContentPartPr>
              <p14:xfrm>
                <a:off x="5969077" y="5751691"/>
                <a:ext cx="189720" cy="79560"/>
              </p14:xfrm>
            </p:contentPart>
          </mc:Choice>
          <mc:Fallback>
            <p:pic>
              <p:nvPicPr>
                <p:cNvPr id="175406" name="Freihand 175405">
                  <a:extLst>
                    <a:ext uri="{FF2B5EF4-FFF2-40B4-BE49-F238E27FC236}">
                      <a16:creationId xmlns:a16="http://schemas.microsoft.com/office/drawing/2014/main" id="{77F0EDCB-874E-4694-BB48-2C3B4F49B4AF}"/>
                    </a:ext>
                  </a:extLst>
                </p:cNvPr>
                <p:cNvPicPr/>
                <p:nvPr/>
              </p:nvPicPr>
              <p:blipFill>
                <a:blip r:embed="rId1742"/>
                <a:stretch>
                  <a:fillRect/>
                </a:stretch>
              </p:blipFill>
              <p:spPr>
                <a:xfrm>
                  <a:off x="5964757" y="5747371"/>
                  <a:ext cx="198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43">
              <p14:nvContentPartPr>
                <p14:cNvPr id="175407" name="Freihand 175406">
                  <a:extLst>
                    <a:ext uri="{FF2B5EF4-FFF2-40B4-BE49-F238E27FC236}">
                      <a16:creationId xmlns:a16="http://schemas.microsoft.com/office/drawing/2014/main" id="{1A3292C0-09D4-4864-B01D-0E4C0F18E936}"/>
                    </a:ext>
                  </a:extLst>
                </p14:cNvPr>
                <p14:cNvContentPartPr/>
                <p14:nvPr/>
              </p14:nvContentPartPr>
              <p14:xfrm>
                <a:off x="6150157" y="5742331"/>
                <a:ext cx="15840" cy="20160"/>
              </p14:xfrm>
            </p:contentPart>
          </mc:Choice>
          <mc:Fallback>
            <p:pic>
              <p:nvPicPr>
                <p:cNvPr id="175407" name="Freihand 175406">
                  <a:extLst>
                    <a:ext uri="{FF2B5EF4-FFF2-40B4-BE49-F238E27FC236}">
                      <a16:creationId xmlns:a16="http://schemas.microsoft.com/office/drawing/2014/main" id="{1A3292C0-09D4-4864-B01D-0E4C0F18E936}"/>
                    </a:ext>
                  </a:extLst>
                </p:cNvPr>
                <p:cNvPicPr/>
                <p:nvPr/>
              </p:nvPicPr>
              <p:blipFill>
                <a:blip r:embed="rId1744"/>
                <a:stretch>
                  <a:fillRect/>
                </a:stretch>
              </p:blipFill>
              <p:spPr>
                <a:xfrm>
                  <a:off x="6145837" y="5738011"/>
                  <a:ext cx="24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45">
              <p14:nvContentPartPr>
                <p14:cNvPr id="175408" name="Freihand 175407">
                  <a:extLst>
                    <a:ext uri="{FF2B5EF4-FFF2-40B4-BE49-F238E27FC236}">
                      <a16:creationId xmlns:a16="http://schemas.microsoft.com/office/drawing/2014/main" id="{8F64275F-360A-4586-90C8-0DB6BA2340D1}"/>
                    </a:ext>
                  </a:extLst>
                </p14:cNvPr>
                <p14:cNvContentPartPr/>
                <p14:nvPr/>
              </p14:nvContentPartPr>
              <p14:xfrm>
                <a:off x="6188317" y="5779771"/>
                <a:ext cx="64440" cy="59760"/>
              </p14:xfrm>
            </p:contentPart>
          </mc:Choice>
          <mc:Fallback>
            <p:pic>
              <p:nvPicPr>
                <p:cNvPr id="175408" name="Freihand 175407">
                  <a:extLst>
                    <a:ext uri="{FF2B5EF4-FFF2-40B4-BE49-F238E27FC236}">
                      <a16:creationId xmlns:a16="http://schemas.microsoft.com/office/drawing/2014/main" id="{8F64275F-360A-4586-90C8-0DB6BA2340D1}"/>
                    </a:ext>
                  </a:extLst>
                </p:cNvPr>
                <p:cNvPicPr/>
                <p:nvPr/>
              </p:nvPicPr>
              <p:blipFill>
                <a:blip r:embed="rId1746"/>
                <a:stretch>
                  <a:fillRect/>
                </a:stretch>
              </p:blipFill>
              <p:spPr>
                <a:xfrm>
                  <a:off x="6183997" y="5775451"/>
                  <a:ext cx="73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47">
              <p14:nvContentPartPr>
                <p14:cNvPr id="175409" name="Freihand 175408">
                  <a:extLst>
                    <a:ext uri="{FF2B5EF4-FFF2-40B4-BE49-F238E27FC236}">
                      <a16:creationId xmlns:a16="http://schemas.microsoft.com/office/drawing/2014/main" id="{C84FEFC1-9724-46B7-BF5F-9B8ED61B2F13}"/>
                    </a:ext>
                  </a:extLst>
                </p14:cNvPr>
                <p14:cNvContentPartPr/>
                <p14:nvPr/>
              </p14:nvContentPartPr>
              <p14:xfrm>
                <a:off x="6282997" y="5756371"/>
                <a:ext cx="147960" cy="74520"/>
              </p14:xfrm>
            </p:contentPart>
          </mc:Choice>
          <mc:Fallback>
            <p:pic>
              <p:nvPicPr>
                <p:cNvPr id="175409" name="Freihand 175408">
                  <a:extLst>
                    <a:ext uri="{FF2B5EF4-FFF2-40B4-BE49-F238E27FC236}">
                      <a16:creationId xmlns:a16="http://schemas.microsoft.com/office/drawing/2014/main" id="{C84FEFC1-9724-46B7-BF5F-9B8ED61B2F13}"/>
                    </a:ext>
                  </a:extLst>
                </p:cNvPr>
                <p:cNvPicPr/>
                <p:nvPr/>
              </p:nvPicPr>
              <p:blipFill>
                <a:blip r:embed="rId1748"/>
                <a:stretch>
                  <a:fillRect/>
                </a:stretch>
              </p:blipFill>
              <p:spPr>
                <a:xfrm>
                  <a:off x="6278677" y="5752051"/>
                  <a:ext cx="156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49">
              <p14:nvContentPartPr>
                <p14:cNvPr id="175410" name="Freihand 175409">
                  <a:extLst>
                    <a:ext uri="{FF2B5EF4-FFF2-40B4-BE49-F238E27FC236}">
                      <a16:creationId xmlns:a16="http://schemas.microsoft.com/office/drawing/2014/main" id="{1A267E8A-FFE6-40FD-A344-86449AB7895A}"/>
                    </a:ext>
                  </a:extLst>
                </p14:cNvPr>
                <p14:cNvContentPartPr/>
                <p14:nvPr/>
              </p14:nvContentPartPr>
              <p14:xfrm>
                <a:off x="6441757" y="5751691"/>
                <a:ext cx="165600" cy="81720"/>
              </p14:xfrm>
            </p:contentPart>
          </mc:Choice>
          <mc:Fallback>
            <p:pic>
              <p:nvPicPr>
                <p:cNvPr id="175410" name="Freihand 175409">
                  <a:extLst>
                    <a:ext uri="{FF2B5EF4-FFF2-40B4-BE49-F238E27FC236}">
                      <a16:creationId xmlns:a16="http://schemas.microsoft.com/office/drawing/2014/main" id="{1A267E8A-FFE6-40FD-A344-86449AB7895A}"/>
                    </a:ext>
                  </a:extLst>
                </p:cNvPr>
                <p:cNvPicPr/>
                <p:nvPr/>
              </p:nvPicPr>
              <p:blipFill>
                <a:blip r:embed="rId1750"/>
                <a:stretch>
                  <a:fillRect/>
                </a:stretch>
              </p:blipFill>
              <p:spPr>
                <a:xfrm>
                  <a:off x="6437437" y="5747371"/>
                  <a:ext cx="174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51">
              <p14:nvContentPartPr>
                <p14:cNvPr id="175411" name="Freihand 175410">
                  <a:extLst>
                    <a:ext uri="{FF2B5EF4-FFF2-40B4-BE49-F238E27FC236}">
                      <a16:creationId xmlns:a16="http://schemas.microsoft.com/office/drawing/2014/main" id="{F5D8AFE8-1CEB-4089-A2BF-497EEF55E774}"/>
                    </a:ext>
                  </a:extLst>
                </p14:cNvPr>
                <p14:cNvContentPartPr/>
                <p14:nvPr/>
              </p14:nvContentPartPr>
              <p14:xfrm>
                <a:off x="6648757" y="5788051"/>
                <a:ext cx="148680" cy="20520"/>
              </p14:xfrm>
            </p:contentPart>
          </mc:Choice>
          <mc:Fallback>
            <p:pic>
              <p:nvPicPr>
                <p:cNvPr id="175411" name="Freihand 175410">
                  <a:extLst>
                    <a:ext uri="{FF2B5EF4-FFF2-40B4-BE49-F238E27FC236}">
                      <a16:creationId xmlns:a16="http://schemas.microsoft.com/office/drawing/2014/main" id="{F5D8AFE8-1CEB-4089-A2BF-497EEF55E774}"/>
                    </a:ext>
                  </a:extLst>
                </p:cNvPr>
                <p:cNvPicPr/>
                <p:nvPr/>
              </p:nvPicPr>
              <p:blipFill>
                <a:blip r:embed="rId1752"/>
                <a:stretch>
                  <a:fillRect/>
                </a:stretch>
              </p:blipFill>
              <p:spPr>
                <a:xfrm>
                  <a:off x="6644437" y="5783731"/>
                  <a:ext cx="157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53">
              <p14:nvContentPartPr>
                <p14:cNvPr id="175412" name="Freihand 175411">
                  <a:extLst>
                    <a:ext uri="{FF2B5EF4-FFF2-40B4-BE49-F238E27FC236}">
                      <a16:creationId xmlns:a16="http://schemas.microsoft.com/office/drawing/2014/main" id="{2378395E-C811-4908-8859-4E74F38217DC}"/>
                    </a:ext>
                  </a:extLst>
                </p14:cNvPr>
                <p14:cNvContentPartPr/>
                <p14:nvPr/>
              </p14:nvContentPartPr>
              <p14:xfrm>
                <a:off x="6742717" y="5749171"/>
                <a:ext cx="102600" cy="217800"/>
              </p14:xfrm>
            </p:contentPart>
          </mc:Choice>
          <mc:Fallback>
            <p:pic>
              <p:nvPicPr>
                <p:cNvPr id="175412" name="Freihand 175411">
                  <a:extLst>
                    <a:ext uri="{FF2B5EF4-FFF2-40B4-BE49-F238E27FC236}">
                      <a16:creationId xmlns:a16="http://schemas.microsoft.com/office/drawing/2014/main" id="{2378395E-C811-4908-8859-4E74F38217DC}"/>
                    </a:ext>
                  </a:extLst>
                </p:cNvPr>
                <p:cNvPicPr/>
                <p:nvPr/>
              </p:nvPicPr>
              <p:blipFill>
                <a:blip r:embed="rId1754"/>
                <a:stretch>
                  <a:fillRect/>
                </a:stretch>
              </p:blipFill>
              <p:spPr>
                <a:xfrm>
                  <a:off x="6738397" y="5744851"/>
                  <a:ext cx="111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55">
              <p14:nvContentPartPr>
                <p14:cNvPr id="175413" name="Freihand 175412">
                  <a:extLst>
                    <a:ext uri="{FF2B5EF4-FFF2-40B4-BE49-F238E27FC236}">
                      <a16:creationId xmlns:a16="http://schemas.microsoft.com/office/drawing/2014/main" id="{A3FAF094-C779-4368-85E7-036C9137CE69}"/>
                    </a:ext>
                  </a:extLst>
                </p14:cNvPr>
                <p14:cNvContentPartPr/>
                <p14:nvPr/>
              </p14:nvContentPartPr>
              <p14:xfrm>
                <a:off x="5963317" y="5987131"/>
                <a:ext cx="93960" cy="160560"/>
              </p14:xfrm>
            </p:contentPart>
          </mc:Choice>
          <mc:Fallback>
            <p:pic>
              <p:nvPicPr>
                <p:cNvPr id="175413" name="Freihand 175412">
                  <a:extLst>
                    <a:ext uri="{FF2B5EF4-FFF2-40B4-BE49-F238E27FC236}">
                      <a16:creationId xmlns:a16="http://schemas.microsoft.com/office/drawing/2014/main" id="{A3FAF094-C779-4368-85E7-036C9137CE69}"/>
                    </a:ext>
                  </a:extLst>
                </p:cNvPr>
                <p:cNvPicPr/>
                <p:nvPr/>
              </p:nvPicPr>
              <p:blipFill>
                <a:blip r:embed="rId1756"/>
                <a:stretch>
                  <a:fillRect/>
                </a:stretch>
              </p:blipFill>
              <p:spPr>
                <a:xfrm>
                  <a:off x="5958997" y="5982811"/>
                  <a:ext cx="102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57">
              <p14:nvContentPartPr>
                <p14:cNvPr id="175414" name="Freihand 175413">
                  <a:extLst>
                    <a:ext uri="{FF2B5EF4-FFF2-40B4-BE49-F238E27FC236}">
                      <a16:creationId xmlns:a16="http://schemas.microsoft.com/office/drawing/2014/main" id="{8C3F0C57-0A96-470E-ADB3-C8601532A7A7}"/>
                    </a:ext>
                  </a:extLst>
                </p14:cNvPr>
                <p14:cNvContentPartPr/>
                <p14:nvPr/>
              </p14:nvContentPartPr>
              <p14:xfrm>
                <a:off x="6074197" y="6043651"/>
                <a:ext cx="100080" cy="81360"/>
              </p14:xfrm>
            </p:contentPart>
          </mc:Choice>
          <mc:Fallback>
            <p:pic>
              <p:nvPicPr>
                <p:cNvPr id="175414" name="Freihand 175413">
                  <a:extLst>
                    <a:ext uri="{FF2B5EF4-FFF2-40B4-BE49-F238E27FC236}">
                      <a16:creationId xmlns:a16="http://schemas.microsoft.com/office/drawing/2014/main" id="{8C3F0C57-0A96-470E-ADB3-C8601532A7A7}"/>
                    </a:ext>
                  </a:extLst>
                </p:cNvPr>
                <p:cNvPicPr/>
                <p:nvPr/>
              </p:nvPicPr>
              <p:blipFill>
                <a:blip r:embed="rId1758"/>
                <a:stretch>
                  <a:fillRect/>
                </a:stretch>
              </p:blipFill>
              <p:spPr>
                <a:xfrm>
                  <a:off x="6069877" y="6039331"/>
                  <a:ext cx="108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59">
              <p14:nvContentPartPr>
                <p14:cNvPr id="175415" name="Freihand 175414">
                  <a:extLst>
                    <a:ext uri="{FF2B5EF4-FFF2-40B4-BE49-F238E27FC236}">
                      <a16:creationId xmlns:a16="http://schemas.microsoft.com/office/drawing/2014/main" id="{574DFC04-9FE0-465F-A268-84EDA590D5ED}"/>
                    </a:ext>
                  </a:extLst>
                </p14:cNvPr>
                <p14:cNvContentPartPr/>
                <p14:nvPr/>
              </p14:nvContentPartPr>
              <p14:xfrm>
                <a:off x="6232597" y="5995051"/>
                <a:ext cx="136080" cy="149400"/>
              </p14:xfrm>
            </p:contentPart>
          </mc:Choice>
          <mc:Fallback>
            <p:pic>
              <p:nvPicPr>
                <p:cNvPr id="175415" name="Freihand 175414">
                  <a:extLst>
                    <a:ext uri="{FF2B5EF4-FFF2-40B4-BE49-F238E27FC236}">
                      <a16:creationId xmlns:a16="http://schemas.microsoft.com/office/drawing/2014/main" id="{574DFC04-9FE0-465F-A268-84EDA590D5ED}"/>
                    </a:ext>
                  </a:extLst>
                </p:cNvPr>
                <p:cNvPicPr/>
                <p:nvPr/>
              </p:nvPicPr>
              <p:blipFill>
                <a:blip r:embed="rId1760"/>
                <a:stretch>
                  <a:fillRect/>
                </a:stretch>
              </p:blipFill>
              <p:spPr>
                <a:xfrm>
                  <a:off x="6228277" y="5990731"/>
                  <a:ext cx="144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761">
              <p14:nvContentPartPr>
                <p14:cNvPr id="175416" name="Freihand 175415">
                  <a:extLst>
                    <a:ext uri="{FF2B5EF4-FFF2-40B4-BE49-F238E27FC236}">
                      <a16:creationId xmlns:a16="http://schemas.microsoft.com/office/drawing/2014/main" id="{5AB65110-B83B-4B21-B689-F940FFF9D908}"/>
                    </a:ext>
                  </a:extLst>
                </p14:cNvPr>
                <p14:cNvContentPartPr/>
                <p14:nvPr/>
              </p14:nvContentPartPr>
              <p14:xfrm>
                <a:off x="6423037" y="5997211"/>
                <a:ext cx="104040" cy="152640"/>
              </p14:xfrm>
            </p:contentPart>
          </mc:Choice>
          <mc:Fallback>
            <p:pic>
              <p:nvPicPr>
                <p:cNvPr id="175416" name="Freihand 175415">
                  <a:extLst>
                    <a:ext uri="{FF2B5EF4-FFF2-40B4-BE49-F238E27FC236}">
                      <a16:creationId xmlns:a16="http://schemas.microsoft.com/office/drawing/2014/main" id="{5AB65110-B83B-4B21-B689-F940FFF9D908}"/>
                    </a:ext>
                  </a:extLst>
                </p:cNvPr>
                <p:cNvPicPr/>
                <p:nvPr/>
              </p:nvPicPr>
              <p:blipFill>
                <a:blip r:embed="rId1762"/>
                <a:stretch>
                  <a:fillRect/>
                </a:stretch>
              </p:blipFill>
              <p:spPr>
                <a:xfrm>
                  <a:off x="6418717" y="5992891"/>
                  <a:ext cx="112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63">
              <p14:nvContentPartPr>
                <p14:cNvPr id="175417" name="Freihand 175416">
                  <a:extLst>
                    <a:ext uri="{FF2B5EF4-FFF2-40B4-BE49-F238E27FC236}">
                      <a16:creationId xmlns:a16="http://schemas.microsoft.com/office/drawing/2014/main" id="{BFED5AC1-C250-4176-9EA7-66BAD37B8F59}"/>
                    </a:ext>
                  </a:extLst>
                </p14:cNvPr>
                <p14:cNvContentPartPr/>
                <p14:nvPr/>
              </p14:nvContentPartPr>
              <p14:xfrm>
                <a:off x="6133237" y="6215371"/>
                <a:ext cx="607320" cy="52920"/>
              </p14:xfrm>
            </p:contentPart>
          </mc:Choice>
          <mc:Fallback>
            <p:pic>
              <p:nvPicPr>
                <p:cNvPr id="175417" name="Freihand 175416">
                  <a:extLst>
                    <a:ext uri="{FF2B5EF4-FFF2-40B4-BE49-F238E27FC236}">
                      <a16:creationId xmlns:a16="http://schemas.microsoft.com/office/drawing/2014/main" id="{BFED5AC1-C250-4176-9EA7-66BAD37B8F59}"/>
                    </a:ext>
                  </a:extLst>
                </p:cNvPr>
                <p:cNvPicPr/>
                <p:nvPr/>
              </p:nvPicPr>
              <p:blipFill>
                <a:blip r:embed="rId1764"/>
                <a:stretch>
                  <a:fillRect/>
                </a:stretch>
              </p:blipFill>
              <p:spPr>
                <a:xfrm>
                  <a:off x="6128917" y="6211051"/>
                  <a:ext cx="615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65">
              <p14:nvContentPartPr>
                <p14:cNvPr id="175420" name="Freihand 175419">
                  <a:extLst>
                    <a:ext uri="{FF2B5EF4-FFF2-40B4-BE49-F238E27FC236}">
                      <a16:creationId xmlns:a16="http://schemas.microsoft.com/office/drawing/2014/main" id="{644DA758-2E60-4869-9EDB-03F6B70F6676}"/>
                    </a:ext>
                  </a:extLst>
                </p14:cNvPr>
                <p14:cNvContentPartPr/>
                <p14:nvPr/>
              </p14:nvContentPartPr>
              <p14:xfrm>
                <a:off x="6591157" y="6058051"/>
                <a:ext cx="139680" cy="19080"/>
              </p14:xfrm>
            </p:contentPart>
          </mc:Choice>
          <mc:Fallback>
            <p:pic>
              <p:nvPicPr>
                <p:cNvPr id="175420" name="Freihand 175419">
                  <a:extLst>
                    <a:ext uri="{FF2B5EF4-FFF2-40B4-BE49-F238E27FC236}">
                      <a16:creationId xmlns:a16="http://schemas.microsoft.com/office/drawing/2014/main" id="{644DA758-2E60-4869-9EDB-03F6B70F6676}"/>
                    </a:ext>
                  </a:extLst>
                </p:cNvPr>
                <p:cNvPicPr/>
                <p:nvPr/>
              </p:nvPicPr>
              <p:blipFill>
                <a:blip r:embed="rId1766"/>
                <a:stretch>
                  <a:fillRect/>
                </a:stretch>
              </p:blipFill>
              <p:spPr>
                <a:xfrm>
                  <a:off x="6586837" y="6053731"/>
                  <a:ext cx="148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67">
              <p14:nvContentPartPr>
                <p14:cNvPr id="175421" name="Freihand 175420">
                  <a:extLst>
                    <a:ext uri="{FF2B5EF4-FFF2-40B4-BE49-F238E27FC236}">
                      <a16:creationId xmlns:a16="http://schemas.microsoft.com/office/drawing/2014/main" id="{9B034767-779F-4C6C-9688-CD736DE85756}"/>
                    </a:ext>
                  </a:extLst>
                </p14:cNvPr>
                <p14:cNvContentPartPr/>
                <p14:nvPr/>
              </p14:nvContentPartPr>
              <p14:xfrm>
                <a:off x="6600157" y="6082171"/>
                <a:ext cx="157320" cy="18000"/>
              </p14:xfrm>
            </p:contentPart>
          </mc:Choice>
          <mc:Fallback>
            <p:pic>
              <p:nvPicPr>
                <p:cNvPr id="175421" name="Freihand 175420">
                  <a:extLst>
                    <a:ext uri="{FF2B5EF4-FFF2-40B4-BE49-F238E27FC236}">
                      <a16:creationId xmlns:a16="http://schemas.microsoft.com/office/drawing/2014/main" id="{9B034767-779F-4C6C-9688-CD736DE85756}"/>
                    </a:ext>
                  </a:extLst>
                </p:cNvPr>
                <p:cNvPicPr/>
                <p:nvPr/>
              </p:nvPicPr>
              <p:blipFill>
                <a:blip r:embed="rId1768"/>
                <a:stretch>
                  <a:fillRect/>
                </a:stretch>
              </p:blipFill>
              <p:spPr>
                <a:xfrm>
                  <a:off x="6595837" y="6077851"/>
                  <a:ext cx="165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69">
              <p14:nvContentPartPr>
                <p14:cNvPr id="175422" name="Freihand 175421">
                  <a:extLst>
                    <a:ext uri="{FF2B5EF4-FFF2-40B4-BE49-F238E27FC236}">
                      <a16:creationId xmlns:a16="http://schemas.microsoft.com/office/drawing/2014/main" id="{7ACE5795-CB15-4BE4-AAFA-6182F204EE9E}"/>
                    </a:ext>
                  </a:extLst>
                </p14:cNvPr>
                <p14:cNvContentPartPr/>
                <p14:nvPr/>
              </p14:nvContentPartPr>
              <p14:xfrm>
                <a:off x="6823357" y="6028531"/>
                <a:ext cx="101160" cy="155520"/>
              </p14:xfrm>
            </p:contentPart>
          </mc:Choice>
          <mc:Fallback>
            <p:pic>
              <p:nvPicPr>
                <p:cNvPr id="175422" name="Freihand 175421">
                  <a:extLst>
                    <a:ext uri="{FF2B5EF4-FFF2-40B4-BE49-F238E27FC236}">
                      <a16:creationId xmlns:a16="http://schemas.microsoft.com/office/drawing/2014/main" id="{7ACE5795-CB15-4BE4-AAFA-6182F204EE9E}"/>
                    </a:ext>
                  </a:extLst>
                </p:cNvPr>
                <p:cNvPicPr/>
                <p:nvPr/>
              </p:nvPicPr>
              <p:blipFill>
                <a:blip r:embed="rId1770"/>
                <a:stretch>
                  <a:fillRect/>
                </a:stretch>
              </p:blipFill>
              <p:spPr>
                <a:xfrm>
                  <a:off x="6819037" y="6024211"/>
                  <a:ext cx="109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71">
              <p14:nvContentPartPr>
                <p14:cNvPr id="175423" name="Freihand 175422">
                  <a:extLst>
                    <a:ext uri="{FF2B5EF4-FFF2-40B4-BE49-F238E27FC236}">
                      <a16:creationId xmlns:a16="http://schemas.microsoft.com/office/drawing/2014/main" id="{76198C33-AA29-417E-BC2D-12CCB8387EE9}"/>
                    </a:ext>
                  </a:extLst>
                </p14:cNvPr>
                <p14:cNvContentPartPr/>
                <p14:nvPr/>
              </p14:nvContentPartPr>
              <p14:xfrm>
                <a:off x="6996157" y="5959771"/>
                <a:ext cx="126360" cy="123840"/>
              </p14:xfrm>
            </p:contentPart>
          </mc:Choice>
          <mc:Fallback>
            <p:pic>
              <p:nvPicPr>
                <p:cNvPr id="175423" name="Freihand 175422">
                  <a:extLst>
                    <a:ext uri="{FF2B5EF4-FFF2-40B4-BE49-F238E27FC236}">
                      <a16:creationId xmlns:a16="http://schemas.microsoft.com/office/drawing/2014/main" id="{76198C33-AA29-417E-BC2D-12CCB8387EE9}"/>
                    </a:ext>
                  </a:extLst>
                </p:cNvPr>
                <p:cNvPicPr/>
                <p:nvPr/>
              </p:nvPicPr>
              <p:blipFill>
                <a:blip r:embed="rId1772"/>
                <a:stretch>
                  <a:fillRect/>
                </a:stretch>
              </p:blipFill>
              <p:spPr>
                <a:xfrm>
                  <a:off x="6991837" y="5955451"/>
                  <a:ext cx="135000" cy="132480"/>
                </a:xfrm>
                <a:prstGeom prst="rect">
                  <a:avLst/>
                </a:prstGeom>
              </p:spPr>
            </p:pic>
          </mc:Fallback>
        </mc:AlternateContent>
      </p:grpSp>
      <p:grpSp>
        <p:nvGrpSpPr>
          <p:cNvPr id="175429" name="Gruppieren 175428">
            <a:extLst>
              <a:ext uri="{FF2B5EF4-FFF2-40B4-BE49-F238E27FC236}">
                <a16:creationId xmlns:a16="http://schemas.microsoft.com/office/drawing/2014/main" id="{EFC20E70-32BB-4A13-9D45-07ABB1917159}"/>
              </a:ext>
            </a:extLst>
          </p:cNvPr>
          <p:cNvGrpSpPr/>
          <p:nvPr/>
        </p:nvGrpSpPr>
        <p:grpSpPr>
          <a:xfrm>
            <a:off x="3025717" y="5612011"/>
            <a:ext cx="1558440" cy="262800"/>
            <a:chOff x="3025717" y="5612011"/>
            <a:chExt cx="1558440" cy="262800"/>
          </a:xfrm>
        </p:grpSpPr>
        <mc:AlternateContent xmlns:mc="http://schemas.openxmlformats.org/markup-compatibility/2006">
          <mc:Choice xmlns:p14="http://schemas.microsoft.com/office/powerpoint/2010/main" Requires="p14">
            <p:contentPart p14:bwMode="auto" r:id="rId1773">
              <p14:nvContentPartPr>
                <p14:cNvPr id="175388" name="Freihand 175387">
                  <a:extLst>
                    <a:ext uri="{FF2B5EF4-FFF2-40B4-BE49-F238E27FC236}">
                      <a16:creationId xmlns:a16="http://schemas.microsoft.com/office/drawing/2014/main" id="{5BC370B3-00DB-4CA4-868D-3B1F2298CE72}"/>
                    </a:ext>
                  </a:extLst>
                </p14:cNvPr>
                <p14:cNvContentPartPr/>
                <p14:nvPr/>
              </p14:nvContentPartPr>
              <p14:xfrm>
                <a:off x="3025717" y="5752051"/>
                <a:ext cx="133560" cy="106920"/>
              </p14:xfrm>
            </p:contentPart>
          </mc:Choice>
          <mc:Fallback>
            <p:pic>
              <p:nvPicPr>
                <p:cNvPr id="175388" name="Freihand 175387">
                  <a:extLst>
                    <a:ext uri="{FF2B5EF4-FFF2-40B4-BE49-F238E27FC236}">
                      <a16:creationId xmlns:a16="http://schemas.microsoft.com/office/drawing/2014/main" id="{5BC370B3-00DB-4CA4-868D-3B1F2298CE72}"/>
                    </a:ext>
                  </a:extLst>
                </p:cNvPr>
                <p:cNvPicPr/>
                <p:nvPr/>
              </p:nvPicPr>
              <p:blipFill>
                <a:blip r:embed="rId1774"/>
                <a:stretch>
                  <a:fillRect/>
                </a:stretch>
              </p:blipFill>
              <p:spPr>
                <a:xfrm>
                  <a:off x="3021397" y="5747731"/>
                  <a:ext cx="142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75">
              <p14:nvContentPartPr>
                <p14:cNvPr id="175389" name="Freihand 175388">
                  <a:extLst>
                    <a:ext uri="{FF2B5EF4-FFF2-40B4-BE49-F238E27FC236}">
                      <a16:creationId xmlns:a16="http://schemas.microsoft.com/office/drawing/2014/main" id="{EAE3C8A6-E0A5-495F-A9FF-49F6039D958F}"/>
                    </a:ext>
                  </a:extLst>
                </p14:cNvPr>
                <p14:cNvContentPartPr/>
                <p14:nvPr/>
              </p14:nvContentPartPr>
              <p14:xfrm>
                <a:off x="3172597" y="5794891"/>
                <a:ext cx="340920" cy="73080"/>
              </p14:xfrm>
            </p:contentPart>
          </mc:Choice>
          <mc:Fallback>
            <p:pic>
              <p:nvPicPr>
                <p:cNvPr id="175389" name="Freihand 175388">
                  <a:extLst>
                    <a:ext uri="{FF2B5EF4-FFF2-40B4-BE49-F238E27FC236}">
                      <a16:creationId xmlns:a16="http://schemas.microsoft.com/office/drawing/2014/main" id="{EAE3C8A6-E0A5-495F-A9FF-49F6039D958F}"/>
                    </a:ext>
                  </a:extLst>
                </p:cNvPr>
                <p:cNvPicPr/>
                <p:nvPr/>
              </p:nvPicPr>
              <p:blipFill>
                <a:blip r:embed="rId1776"/>
                <a:stretch>
                  <a:fillRect/>
                </a:stretch>
              </p:blipFill>
              <p:spPr>
                <a:xfrm>
                  <a:off x="3168277" y="5790571"/>
                  <a:ext cx="349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77">
              <p14:nvContentPartPr>
                <p14:cNvPr id="175390" name="Freihand 175389">
                  <a:extLst>
                    <a:ext uri="{FF2B5EF4-FFF2-40B4-BE49-F238E27FC236}">
                      <a16:creationId xmlns:a16="http://schemas.microsoft.com/office/drawing/2014/main" id="{B7CE4FB4-172E-48CC-B197-40CCD28BFD80}"/>
                    </a:ext>
                  </a:extLst>
                </p14:cNvPr>
                <p14:cNvContentPartPr/>
                <p14:nvPr/>
              </p14:nvContentPartPr>
              <p14:xfrm>
                <a:off x="3514597" y="5818651"/>
                <a:ext cx="128520" cy="45360"/>
              </p14:xfrm>
            </p:contentPart>
          </mc:Choice>
          <mc:Fallback>
            <p:pic>
              <p:nvPicPr>
                <p:cNvPr id="175390" name="Freihand 175389">
                  <a:extLst>
                    <a:ext uri="{FF2B5EF4-FFF2-40B4-BE49-F238E27FC236}">
                      <a16:creationId xmlns:a16="http://schemas.microsoft.com/office/drawing/2014/main" id="{B7CE4FB4-172E-48CC-B197-40CCD28BFD80}"/>
                    </a:ext>
                  </a:extLst>
                </p:cNvPr>
                <p:cNvPicPr/>
                <p:nvPr/>
              </p:nvPicPr>
              <p:blipFill>
                <a:blip r:embed="rId1778"/>
                <a:stretch>
                  <a:fillRect/>
                </a:stretch>
              </p:blipFill>
              <p:spPr>
                <a:xfrm>
                  <a:off x="3510277" y="5814331"/>
                  <a:ext cx="137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779">
              <p14:nvContentPartPr>
                <p14:cNvPr id="175391" name="Freihand 175390">
                  <a:extLst>
                    <a:ext uri="{FF2B5EF4-FFF2-40B4-BE49-F238E27FC236}">
                      <a16:creationId xmlns:a16="http://schemas.microsoft.com/office/drawing/2014/main" id="{6CEFDAC1-42A3-4A95-ACA4-E76AE05FF691}"/>
                    </a:ext>
                  </a:extLst>
                </p14:cNvPr>
                <p14:cNvContentPartPr/>
                <p14:nvPr/>
              </p14:nvContentPartPr>
              <p14:xfrm>
                <a:off x="3739597" y="5728651"/>
                <a:ext cx="64440" cy="138960"/>
              </p14:xfrm>
            </p:contentPart>
          </mc:Choice>
          <mc:Fallback>
            <p:pic>
              <p:nvPicPr>
                <p:cNvPr id="175391" name="Freihand 175390">
                  <a:extLst>
                    <a:ext uri="{FF2B5EF4-FFF2-40B4-BE49-F238E27FC236}">
                      <a16:creationId xmlns:a16="http://schemas.microsoft.com/office/drawing/2014/main" id="{6CEFDAC1-42A3-4A95-ACA4-E76AE05FF691}"/>
                    </a:ext>
                  </a:extLst>
                </p:cNvPr>
                <p:cNvPicPr/>
                <p:nvPr/>
              </p:nvPicPr>
              <p:blipFill>
                <a:blip r:embed="rId1780"/>
                <a:stretch>
                  <a:fillRect/>
                </a:stretch>
              </p:blipFill>
              <p:spPr>
                <a:xfrm>
                  <a:off x="3735277" y="5724331"/>
                  <a:ext cx="73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81">
              <p14:nvContentPartPr>
                <p14:cNvPr id="175392" name="Freihand 175391">
                  <a:extLst>
                    <a:ext uri="{FF2B5EF4-FFF2-40B4-BE49-F238E27FC236}">
                      <a16:creationId xmlns:a16="http://schemas.microsoft.com/office/drawing/2014/main" id="{79065FF7-7FCD-4DA7-AEE1-10362C845F1E}"/>
                    </a:ext>
                  </a:extLst>
                </p14:cNvPr>
                <p14:cNvContentPartPr/>
                <p14:nvPr/>
              </p14:nvContentPartPr>
              <p14:xfrm>
                <a:off x="3834997" y="5809651"/>
                <a:ext cx="87120" cy="65160"/>
              </p14:xfrm>
            </p:contentPart>
          </mc:Choice>
          <mc:Fallback>
            <p:pic>
              <p:nvPicPr>
                <p:cNvPr id="175392" name="Freihand 175391">
                  <a:extLst>
                    <a:ext uri="{FF2B5EF4-FFF2-40B4-BE49-F238E27FC236}">
                      <a16:creationId xmlns:a16="http://schemas.microsoft.com/office/drawing/2014/main" id="{79065FF7-7FCD-4DA7-AEE1-10362C845F1E}"/>
                    </a:ext>
                  </a:extLst>
                </p:cNvPr>
                <p:cNvPicPr/>
                <p:nvPr/>
              </p:nvPicPr>
              <p:blipFill>
                <a:blip r:embed="rId1782"/>
                <a:stretch>
                  <a:fillRect/>
                </a:stretch>
              </p:blipFill>
              <p:spPr>
                <a:xfrm>
                  <a:off x="3830677" y="5805331"/>
                  <a:ext cx="95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83">
              <p14:nvContentPartPr>
                <p14:cNvPr id="175393" name="Freihand 175392">
                  <a:extLst>
                    <a:ext uri="{FF2B5EF4-FFF2-40B4-BE49-F238E27FC236}">
                      <a16:creationId xmlns:a16="http://schemas.microsoft.com/office/drawing/2014/main" id="{EF86186B-BB7C-4D2A-B30A-A19C5E2D40A6}"/>
                    </a:ext>
                  </a:extLst>
                </p14:cNvPr>
                <p14:cNvContentPartPr/>
                <p14:nvPr/>
              </p14:nvContentPartPr>
              <p14:xfrm>
                <a:off x="4155757" y="5716771"/>
                <a:ext cx="125280" cy="133200"/>
              </p14:xfrm>
            </p:contentPart>
          </mc:Choice>
          <mc:Fallback>
            <p:pic>
              <p:nvPicPr>
                <p:cNvPr id="175393" name="Freihand 175392">
                  <a:extLst>
                    <a:ext uri="{FF2B5EF4-FFF2-40B4-BE49-F238E27FC236}">
                      <a16:creationId xmlns:a16="http://schemas.microsoft.com/office/drawing/2014/main" id="{EF86186B-BB7C-4D2A-B30A-A19C5E2D40A6}"/>
                    </a:ext>
                  </a:extLst>
                </p:cNvPr>
                <p:cNvPicPr/>
                <p:nvPr/>
              </p:nvPicPr>
              <p:blipFill>
                <a:blip r:embed="rId1784"/>
                <a:stretch>
                  <a:fillRect/>
                </a:stretch>
              </p:blipFill>
              <p:spPr>
                <a:xfrm>
                  <a:off x="4151437" y="5712451"/>
                  <a:ext cx="133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85">
              <p14:nvContentPartPr>
                <p14:cNvPr id="175394" name="Freihand 175393">
                  <a:extLst>
                    <a:ext uri="{FF2B5EF4-FFF2-40B4-BE49-F238E27FC236}">
                      <a16:creationId xmlns:a16="http://schemas.microsoft.com/office/drawing/2014/main" id="{44EC0C06-E8CC-47C6-804B-6AF805B2EC60}"/>
                    </a:ext>
                  </a:extLst>
                </p14:cNvPr>
                <p14:cNvContentPartPr/>
                <p14:nvPr/>
              </p14:nvContentPartPr>
              <p14:xfrm>
                <a:off x="4387957" y="5728651"/>
                <a:ext cx="96120" cy="111960"/>
              </p14:xfrm>
            </p:contentPart>
          </mc:Choice>
          <mc:Fallback>
            <p:pic>
              <p:nvPicPr>
                <p:cNvPr id="175394" name="Freihand 175393">
                  <a:extLst>
                    <a:ext uri="{FF2B5EF4-FFF2-40B4-BE49-F238E27FC236}">
                      <a16:creationId xmlns:a16="http://schemas.microsoft.com/office/drawing/2014/main" id="{44EC0C06-E8CC-47C6-804B-6AF805B2EC60}"/>
                    </a:ext>
                  </a:extLst>
                </p:cNvPr>
                <p:cNvPicPr/>
                <p:nvPr/>
              </p:nvPicPr>
              <p:blipFill>
                <a:blip r:embed="rId1786"/>
                <a:stretch>
                  <a:fillRect/>
                </a:stretch>
              </p:blipFill>
              <p:spPr>
                <a:xfrm>
                  <a:off x="4383637" y="5724331"/>
                  <a:ext cx="104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87">
              <p14:nvContentPartPr>
                <p14:cNvPr id="175395" name="Freihand 175394">
                  <a:extLst>
                    <a:ext uri="{FF2B5EF4-FFF2-40B4-BE49-F238E27FC236}">
                      <a16:creationId xmlns:a16="http://schemas.microsoft.com/office/drawing/2014/main" id="{B7CA4816-CD32-4AD4-B8DF-12284C458499}"/>
                    </a:ext>
                  </a:extLst>
                </p14:cNvPr>
                <p14:cNvContentPartPr/>
                <p14:nvPr/>
              </p14:nvContentPartPr>
              <p14:xfrm>
                <a:off x="4333237" y="5703811"/>
                <a:ext cx="134640" cy="68400"/>
              </p14:xfrm>
            </p:contentPart>
          </mc:Choice>
          <mc:Fallback>
            <p:pic>
              <p:nvPicPr>
                <p:cNvPr id="175395" name="Freihand 175394">
                  <a:extLst>
                    <a:ext uri="{FF2B5EF4-FFF2-40B4-BE49-F238E27FC236}">
                      <a16:creationId xmlns:a16="http://schemas.microsoft.com/office/drawing/2014/main" id="{B7CA4816-CD32-4AD4-B8DF-12284C458499}"/>
                    </a:ext>
                  </a:extLst>
                </p:cNvPr>
                <p:cNvPicPr/>
                <p:nvPr/>
              </p:nvPicPr>
              <p:blipFill>
                <a:blip r:embed="rId1788"/>
                <a:stretch>
                  <a:fillRect/>
                </a:stretch>
              </p:blipFill>
              <p:spPr>
                <a:xfrm>
                  <a:off x="4328917" y="5699491"/>
                  <a:ext cx="143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89">
              <p14:nvContentPartPr>
                <p14:cNvPr id="175396" name="Freihand 175395">
                  <a:extLst>
                    <a:ext uri="{FF2B5EF4-FFF2-40B4-BE49-F238E27FC236}">
                      <a16:creationId xmlns:a16="http://schemas.microsoft.com/office/drawing/2014/main" id="{18B5970F-C959-4DE7-85C5-635DC386EFDF}"/>
                    </a:ext>
                  </a:extLst>
                </p14:cNvPr>
                <p14:cNvContentPartPr/>
                <p14:nvPr/>
              </p14:nvContentPartPr>
              <p14:xfrm>
                <a:off x="4491997" y="5822971"/>
                <a:ext cx="92160" cy="48960"/>
              </p14:xfrm>
            </p:contentPart>
          </mc:Choice>
          <mc:Fallback>
            <p:pic>
              <p:nvPicPr>
                <p:cNvPr id="175396" name="Freihand 175395">
                  <a:extLst>
                    <a:ext uri="{FF2B5EF4-FFF2-40B4-BE49-F238E27FC236}">
                      <a16:creationId xmlns:a16="http://schemas.microsoft.com/office/drawing/2014/main" id="{18B5970F-C959-4DE7-85C5-635DC386EFDF}"/>
                    </a:ext>
                  </a:extLst>
                </p:cNvPr>
                <p:cNvPicPr/>
                <p:nvPr/>
              </p:nvPicPr>
              <p:blipFill>
                <a:blip r:embed="rId1790"/>
                <a:stretch>
                  <a:fillRect/>
                </a:stretch>
              </p:blipFill>
              <p:spPr>
                <a:xfrm>
                  <a:off x="4487677" y="5818651"/>
                  <a:ext cx="100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91">
              <p14:nvContentPartPr>
                <p14:cNvPr id="175424" name="Freihand 175423">
                  <a:extLst>
                    <a:ext uri="{FF2B5EF4-FFF2-40B4-BE49-F238E27FC236}">
                      <a16:creationId xmlns:a16="http://schemas.microsoft.com/office/drawing/2014/main" id="{9363CF8C-703D-49C5-ADEF-5D5561F8D7D7}"/>
                    </a:ext>
                  </a:extLst>
                </p14:cNvPr>
                <p14:cNvContentPartPr/>
                <p14:nvPr/>
              </p14:nvContentPartPr>
              <p14:xfrm>
                <a:off x="3995917" y="5751691"/>
                <a:ext cx="102960" cy="5400"/>
              </p14:xfrm>
            </p:contentPart>
          </mc:Choice>
          <mc:Fallback>
            <p:pic>
              <p:nvPicPr>
                <p:cNvPr id="175424" name="Freihand 175423">
                  <a:extLst>
                    <a:ext uri="{FF2B5EF4-FFF2-40B4-BE49-F238E27FC236}">
                      <a16:creationId xmlns:a16="http://schemas.microsoft.com/office/drawing/2014/main" id="{9363CF8C-703D-49C5-ADEF-5D5561F8D7D7}"/>
                    </a:ext>
                  </a:extLst>
                </p:cNvPr>
                <p:cNvPicPr/>
                <p:nvPr/>
              </p:nvPicPr>
              <p:blipFill>
                <a:blip r:embed="rId1792"/>
                <a:stretch>
                  <a:fillRect/>
                </a:stretch>
              </p:blipFill>
              <p:spPr>
                <a:xfrm>
                  <a:off x="3991597" y="5747371"/>
                  <a:ext cx="111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93">
              <p14:nvContentPartPr>
                <p14:cNvPr id="175425" name="Freihand 175424">
                  <a:extLst>
                    <a:ext uri="{FF2B5EF4-FFF2-40B4-BE49-F238E27FC236}">
                      <a16:creationId xmlns:a16="http://schemas.microsoft.com/office/drawing/2014/main" id="{9848AE7B-723A-4FF5-848E-728C5489A428}"/>
                    </a:ext>
                  </a:extLst>
                </p14:cNvPr>
                <p14:cNvContentPartPr/>
                <p14:nvPr/>
              </p14:nvContentPartPr>
              <p14:xfrm>
                <a:off x="4006357" y="5781211"/>
                <a:ext cx="73080" cy="6840"/>
              </p14:xfrm>
            </p:contentPart>
          </mc:Choice>
          <mc:Fallback>
            <p:pic>
              <p:nvPicPr>
                <p:cNvPr id="175425" name="Freihand 175424">
                  <a:extLst>
                    <a:ext uri="{FF2B5EF4-FFF2-40B4-BE49-F238E27FC236}">
                      <a16:creationId xmlns:a16="http://schemas.microsoft.com/office/drawing/2014/main" id="{9848AE7B-723A-4FF5-848E-728C5489A428}"/>
                    </a:ext>
                  </a:extLst>
                </p:cNvPr>
                <p:cNvPicPr/>
                <p:nvPr/>
              </p:nvPicPr>
              <p:blipFill>
                <a:blip r:embed="rId1794"/>
                <a:stretch>
                  <a:fillRect/>
                </a:stretch>
              </p:blipFill>
              <p:spPr>
                <a:xfrm>
                  <a:off x="4002037" y="5776891"/>
                  <a:ext cx="81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95">
              <p14:nvContentPartPr>
                <p14:cNvPr id="175426" name="Freihand 175425">
                  <a:extLst>
                    <a:ext uri="{FF2B5EF4-FFF2-40B4-BE49-F238E27FC236}">
                      <a16:creationId xmlns:a16="http://schemas.microsoft.com/office/drawing/2014/main" id="{4F5FC05F-822E-41D2-827E-81DC5569F581}"/>
                    </a:ext>
                  </a:extLst>
                </p14:cNvPr>
                <p14:cNvContentPartPr/>
                <p14:nvPr/>
              </p14:nvContentPartPr>
              <p14:xfrm>
                <a:off x="3934717" y="5720731"/>
                <a:ext cx="70920" cy="90360"/>
              </p14:xfrm>
            </p:contentPart>
          </mc:Choice>
          <mc:Fallback>
            <p:pic>
              <p:nvPicPr>
                <p:cNvPr id="175426" name="Freihand 175425">
                  <a:extLst>
                    <a:ext uri="{FF2B5EF4-FFF2-40B4-BE49-F238E27FC236}">
                      <a16:creationId xmlns:a16="http://schemas.microsoft.com/office/drawing/2014/main" id="{4F5FC05F-822E-41D2-827E-81DC5569F581}"/>
                    </a:ext>
                  </a:extLst>
                </p:cNvPr>
                <p:cNvPicPr/>
                <p:nvPr/>
              </p:nvPicPr>
              <p:blipFill>
                <a:blip r:embed="rId1796"/>
                <a:stretch>
                  <a:fillRect/>
                </a:stretch>
              </p:blipFill>
              <p:spPr>
                <a:xfrm>
                  <a:off x="3930397" y="5716411"/>
                  <a:ext cx="79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97">
              <p14:nvContentPartPr>
                <p14:cNvPr id="175427" name="Freihand 175426">
                  <a:extLst>
                    <a:ext uri="{FF2B5EF4-FFF2-40B4-BE49-F238E27FC236}">
                      <a16:creationId xmlns:a16="http://schemas.microsoft.com/office/drawing/2014/main" id="{503CE2B4-7D4A-475B-BEB5-7DE114AC3878}"/>
                    </a:ext>
                  </a:extLst>
                </p14:cNvPr>
                <p14:cNvContentPartPr/>
                <p14:nvPr/>
              </p14:nvContentPartPr>
              <p14:xfrm>
                <a:off x="3959197" y="5640811"/>
                <a:ext cx="7560" cy="15480"/>
              </p14:xfrm>
            </p:contentPart>
          </mc:Choice>
          <mc:Fallback>
            <p:pic>
              <p:nvPicPr>
                <p:cNvPr id="175427" name="Freihand 175426">
                  <a:extLst>
                    <a:ext uri="{FF2B5EF4-FFF2-40B4-BE49-F238E27FC236}">
                      <a16:creationId xmlns:a16="http://schemas.microsoft.com/office/drawing/2014/main" id="{503CE2B4-7D4A-475B-BEB5-7DE114AC3878}"/>
                    </a:ext>
                  </a:extLst>
                </p:cNvPr>
                <p:cNvPicPr/>
                <p:nvPr/>
              </p:nvPicPr>
              <p:blipFill>
                <a:blip r:embed="rId1798"/>
                <a:stretch>
                  <a:fillRect/>
                </a:stretch>
              </p:blipFill>
              <p:spPr>
                <a:xfrm>
                  <a:off x="3954877" y="5636491"/>
                  <a:ext cx="16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99">
              <p14:nvContentPartPr>
                <p14:cNvPr id="175428" name="Freihand 175427">
                  <a:extLst>
                    <a:ext uri="{FF2B5EF4-FFF2-40B4-BE49-F238E27FC236}">
                      <a16:creationId xmlns:a16="http://schemas.microsoft.com/office/drawing/2014/main" id="{E23013F0-B321-4380-9200-B574F50B63D8}"/>
                    </a:ext>
                  </a:extLst>
                </p14:cNvPr>
                <p14:cNvContentPartPr/>
                <p14:nvPr/>
              </p14:nvContentPartPr>
              <p14:xfrm>
                <a:off x="4012117" y="5612011"/>
                <a:ext cx="128880" cy="91080"/>
              </p14:xfrm>
            </p:contentPart>
          </mc:Choice>
          <mc:Fallback>
            <p:pic>
              <p:nvPicPr>
                <p:cNvPr id="175428" name="Freihand 175427">
                  <a:extLst>
                    <a:ext uri="{FF2B5EF4-FFF2-40B4-BE49-F238E27FC236}">
                      <a16:creationId xmlns:a16="http://schemas.microsoft.com/office/drawing/2014/main" id="{E23013F0-B321-4380-9200-B574F50B63D8}"/>
                    </a:ext>
                  </a:extLst>
                </p:cNvPr>
                <p:cNvPicPr/>
                <p:nvPr/>
              </p:nvPicPr>
              <p:blipFill>
                <a:blip r:embed="rId1800"/>
                <a:stretch>
                  <a:fillRect/>
                </a:stretch>
              </p:blipFill>
              <p:spPr>
                <a:xfrm>
                  <a:off x="4007797" y="5607691"/>
                  <a:ext cx="137520" cy="99720"/>
                </a:xfrm>
                <a:prstGeom prst="rect">
                  <a:avLst/>
                </a:prstGeom>
              </p:spPr>
            </p:pic>
          </mc:Fallback>
        </mc:AlternateContent>
      </p:grpSp>
      <p:grpSp>
        <p:nvGrpSpPr>
          <p:cNvPr id="175432" name="Gruppieren 175431">
            <a:extLst>
              <a:ext uri="{FF2B5EF4-FFF2-40B4-BE49-F238E27FC236}">
                <a16:creationId xmlns:a16="http://schemas.microsoft.com/office/drawing/2014/main" id="{85FDA08D-2F9F-4717-88C2-543B2A1FF046}"/>
              </a:ext>
            </a:extLst>
          </p:cNvPr>
          <p:cNvGrpSpPr/>
          <p:nvPr/>
        </p:nvGrpSpPr>
        <p:grpSpPr>
          <a:xfrm>
            <a:off x="191077" y="2283451"/>
            <a:ext cx="5344560" cy="733320"/>
            <a:chOff x="191077" y="2283451"/>
            <a:chExt cx="5344560" cy="733320"/>
          </a:xfrm>
        </p:grpSpPr>
        <mc:AlternateContent xmlns:mc="http://schemas.openxmlformats.org/markup-compatibility/2006">
          <mc:Choice xmlns:p14="http://schemas.microsoft.com/office/powerpoint/2010/main" Requires="p14">
            <p:contentPart p14:bwMode="auto" r:id="rId1801">
              <p14:nvContentPartPr>
                <p14:cNvPr id="175335" name="Freihand 175334">
                  <a:extLst>
                    <a:ext uri="{FF2B5EF4-FFF2-40B4-BE49-F238E27FC236}">
                      <a16:creationId xmlns:a16="http://schemas.microsoft.com/office/drawing/2014/main" id="{9F49801E-C2E0-4851-9E9A-B2084D0EFD23}"/>
                    </a:ext>
                  </a:extLst>
                </p14:cNvPr>
                <p14:cNvContentPartPr/>
                <p14:nvPr/>
              </p14:nvContentPartPr>
              <p14:xfrm>
                <a:off x="3697837" y="2341411"/>
                <a:ext cx="89280" cy="50400"/>
              </p14:xfrm>
            </p:contentPart>
          </mc:Choice>
          <mc:Fallback>
            <p:pic>
              <p:nvPicPr>
                <p:cNvPr id="175335" name="Freihand 175334">
                  <a:extLst>
                    <a:ext uri="{FF2B5EF4-FFF2-40B4-BE49-F238E27FC236}">
                      <a16:creationId xmlns:a16="http://schemas.microsoft.com/office/drawing/2014/main" id="{9F49801E-C2E0-4851-9E9A-B2084D0EFD23}"/>
                    </a:ext>
                  </a:extLst>
                </p:cNvPr>
                <p:cNvPicPr/>
                <p:nvPr/>
              </p:nvPicPr>
              <p:blipFill>
                <a:blip r:embed="rId1802"/>
                <a:stretch>
                  <a:fillRect/>
                </a:stretch>
              </p:blipFill>
              <p:spPr>
                <a:xfrm>
                  <a:off x="3693517" y="2337091"/>
                  <a:ext cx="97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03">
              <p14:nvContentPartPr>
                <p14:cNvPr id="175336" name="Freihand 175335">
                  <a:extLst>
                    <a:ext uri="{FF2B5EF4-FFF2-40B4-BE49-F238E27FC236}">
                      <a16:creationId xmlns:a16="http://schemas.microsoft.com/office/drawing/2014/main" id="{C58ADF82-B7EC-4672-AEBD-ECBB7A54ACA4}"/>
                    </a:ext>
                  </a:extLst>
                </p14:cNvPr>
                <p14:cNvContentPartPr/>
                <p14:nvPr/>
              </p14:nvContentPartPr>
              <p14:xfrm>
                <a:off x="3775597" y="2332051"/>
                <a:ext cx="61200" cy="71280"/>
              </p14:xfrm>
            </p:contentPart>
          </mc:Choice>
          <mc:Fallback>
            <p:pic>
              <p:nvPicPr>
                <p:cNvPr id="175336" name="Freihand 175335">
                  <a:extLst>
                    <a:ext uri="{FF2B5EF4-FFF2-40B4-BE49-F238E27FC236}">
                      <a16:creationId xmlns:a16="http://schemas.microsoft.com/office/drawing/2014/main" id="{C58ADF82-B7EC-4672-AEBD-ECBB7A54ACA4}"/>
                    </a:ext>
                  </a:extLst>
                </p:cNvPr>
                <p:cNvPicPr/>
                <p:nvPr/>
              </p:nvPicPr>
              <p:blipFill>
                <a:blip r:embed="rId1804"/>
                <a:stretch>
                  <a:fillRect/>
                </a:stretch>
              </p:blipFill>
              <p:spPr>
                <a:xfrm>
                  <a:off x="3771277" y="2327731"/>
                  <a:ext cx="69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05">
              <p14:nvContentPartPr>
                <p14:cNvPr id="175337" name="Freihand 175336">
                  <a:extLst>
                    <a:ext uri="{FF2B5EF4-FFF2-40B4-BE49-F238E27FC236}">
                      <a16:creationId xmlns:a16="http://schemas.microsoft.com/office/drawing/2014/main" id="{B7ADD46E-A227-4A60-A14E-8F211078A3DB}"/>
                    </a:ext>
                  </a:extLst>
                </p14:cNvPr>
                <p14:cNvContentPartPr/>
                <p14:nvPr/>
              </p14:nvContentPartPr>
              <p14:xfrm>
                <a:off x="3845797" y="2349691"/>
                <a:ext cx="77040" cy="56880"/>
              </p14:xfrm>
            </p:contentPart>
          </mc:Choice>
          <mc:Fallback>
            <p:pic>
              <p:nvPicPr>
                <p:cNvPr id="175337" name="Freihand 175336">
                  <a:extLst>
                    <a:ext uri="{FF2B5EF4-FFF2-40B4-BE49-F238E27FC236}">
                      <a16:creationId xmlns:a16="http://schemas.microsoft.com/office/drawing/2014/main" id="{B7ADD46E-A227-4A60-A14E-8F211078A3DB}"/>
                    </a:ext>
                  </a:extLst>
                </p:cNvPr>
                <p:cNvPicPr/>
                <p:nvPr/>
              </p:nvPicPr>
              <p:blipFill>
                <a:blip r:embed="rId1806"/>
                <a:stretch>
                  <a:fillRect/>
                </a:stretch>
              </p:blipFill>
              <p:spPr>
                <a:xfrm>
                  <a:off x="3841477" y="2345371"/>
                  <a:ext cx="85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07">
              <p14:nvContentPartPr>
                <p14:cNvPr id="175338" name="Freihand 175337">
                  <a:extLst>
                    <a:ext uri="{FF2B5EF4-FFF2-40B4-BE49-F238E27FC236}">
                      <a16:creationId xmlns:a16="http://schemas.microsoft.com/office/drawing/2014/main" id="{7C38D4A7-E8F5-4C88-B577-FE4D3FAFAC83}"/>
                    </a:ext>
                  </a:extLst>
                </p14:cNvPr>
                <p14:cNvContentPartPr/>
                <p14:nvPr/>
              </p14:nvContentPartPr>
              <p14:xfrm>
                <a:off x="3972877" y="2322691"/>
                <a:ext cx="151920" cy="92160"/>
              </p14:xfrm>
            </p:contentPart>
          </mc:Choice>
          <mc:Fallback>
            <p:pic>
              <p:nvPicPr>
                <p:cNvPr id="175338" name="Freihand 175337">
                  <a:extLst>
                    <a:ext uri="{FF2B5EF4-FFF2-40B4-BE49-F238E27FC236}">
                      <a16:creationId xmlns:a16="http://schemas.microsoft.com/office/drawing/2014/main" id="{7C38D4A7-E8F5-4C88-B577-FE4D3FAFAC83}"/>
                    </a:ext>
                  </a:extLst>
                </p:cNvPr>
                <p:cNvPicPr/>
                <p:nvPr/>
              </p:nvPicPr>
              <p:blipFill>
                <a:blip r:embed="rId1808"/>
                <a:stretch>
                  <a:fillRect/>
                </a:stretch>
              </p:blipFill>
              <p:spPr>
                <a:xfrm>
                  <a:off x="3968557" y="2318371"/>
                  <a:ext cx="160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09">
              <p14:nvContentPartPr>
                <p14:cNvPr id="175339" name="Freihand 175338">
                  <a:extLst>
                    <a:ext uri="{FF2B5EF4-FFF2-40B4-BE49-F238E27FC236}">
                      <a16:creationId xmlns:a16="http://schemas.microsoft.com/office/drawing/2014/main" id="{F5242D79-2777-4B62-A2BE-99012A9D713C}"/>
                    </a:ext>
                  </a:extLst>
                </p14:cNvPr>
                <p14:cNvContentPartPr/>
                <p14:nvPr/>
              </p14:nvContentPartPr>
              <p14:xfrm>
                <a:off x="4176637" y="2362651"/>
                <a:ext cx="98280" cy="71640"/>
              </p14:xfrm>
            </p:contentPart>
          </mc:Choice>
          <mc:Fallback>
            <p:pic>
              <p:nvPicPr>
                <p:cNvPr id="175339" name="Freihand 175338">
                  <a:extLst>
                    <a:ext uri="{FF2B5EF4-FFF2-40B4-BE49-F238E27FC236}">
                      <a16:creationId xmlns:a16="http://schemas.microsoft.com/office/drawing/2014/main" id="{F5242D79-2777-4B62-A2BE-99012A9D713C}"/>
                    </a:ext>
                  </a:extLst>
                </p:cNvPr>
                <p:cNvPicPr/>
                <p:nvPr/>
              </p:nvPicPr>
              <p:blipFill>
                <a:blip r:embed="rId1810"/>
                <a:stretch>
                  <a:fillRect/>
                </a:stretch>
              </p:blipFill>
              <p:spPr>
                <a:xfrm>
                  <a:off x="4172317" y="2358331"/>
                  <a:ext cx="106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11">
              <p14:nvContentPartPr>
                <p14:cNvPr id="175340" name="Freihand 175339">
                  <a:extLst>
                    <a:ext uri="{FF2B5EF4-FFF2-40B4-BE49-F238E27FC236}">
                      <a16:creationId xmlns:a16="http://schemas.microsoft.com/office/drawing/2014/main" id="{43BA3756-6C42-4D32-A8F5-E8F7208CE0E0}"/>
                    </a:ext>
                  </a:extLst>
                </p14:cNvPr>
                <p14:cNvContentPartPr/>
                <p14:nvPr/>
              </p14:nvContentPartPr>
              <p14:xfrm>
                <a:off x="4268077" y="2308651"/>
                <a:ext cx="63720" cy="117360"/>
              </p14:xfrm>
            </p:contentPart>
          </mc:Choice>
          <mc:Fallback>
            <p:pic>
              <p:nvPicPr>
                <p:cNvPr id="175340" name="Freihand 175339">
                  <a:extLst>
                    <a:ext uri="{FF2B5EF4-FFF2-40B4-BE49-F238E27FC236}">
                      <a16:creationId xmlns:a16="http://schemas.microsoft.com/office/drawing/2014/main" id="{43BA3756-6C42-4D32-A8F5-E8F7208CE0E0}"/>
                    </a:ext>
                  </a:extLst>
                </p:cNvPr>
                <p:cNvPicPr/>
                <p:nvPr/>
              </p:nvPicPr>
              <p:blipFill>
                <a:blip r:embed="rId1812"/>
                <a:stretch>
                  <a:fillRect/>
                </a:stretch>
              </p:blipFill>
              <p:spPr>
                <a:xfrm>
                  <a:off x="4263757" y="2304331"/>
                  <a:ext cx="72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13">
              <p14:nvContentPartPr>
                <p14:cNvPr id="175341" name="Freihand 175340">
                  <a:extLst>
                    <a:ext uri="{FF2B5EF4-FFF2-40B4-BE49-F238E27FC236}">
                      <a16:creationId xmlns:a16="http://schemas.microsoft.com/office/drawing/2014/main" id="{AC670FF8-E24F-478F-8BDC-1A6D9E98D382}"/>
                    </a:ext>
                  </a:extLst>
                </p14:cNvPr>
                <p14:cNvContentPartPr/>
                <p14:nvPr/>
              </p14:nvContentPartPr>
              <p14:xfrm>
                <a:off x="4346917" y="2329891"/>
                <a:ext cx="385560" cy="84960"/>
              </p14:xfrm>
            </p:contentPart>
          </mc:Choice>
          <mc:Fallback>
            <p:pic>
              <p:nvPicPr>
                <p:cNvPr id="175341" name="Freihand 175340">
                  <a:extLst>
                    <a:ext uri="{FF2B5EF4-FFF2-40B4-BE49-F238E27FC236}">
                      <a16:creationId xmlns:a16="http://schemas.microsoft.com/office/drawing/2014/main" id="{AC670FF8-E24F-478F-8BDC-1A6D9E98D382}"/>
                    </a:ext>
                  </a:extLst>
                </p:cNvPr>
                <p:cNvPicPr/>
                <p:nvPr/>
              </p:nvPicPr>
              <p:blipFill>
                <a:blip r:embed="rId1814"/>
                <a:stretch>
                  <a:fillRect/>
                </a:stretch>
              </p:blipFill>
              <p:spPr>
                <a:xfrm>
                  <a:off x="4342597" y="2325571"/>
                  <a:ext cx="394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15">
              <p14:nvContentPartPr>
                <p14:cNvPr id="175342" name="Freihand 175341">
                  <a:extLst>
                    <a:ext uri="{FF2B5EF4-FFF2-40B4-BE49-F238E27FC236}">
                      <a16:creationId xmlns:a16="http://schemas.microsoft.com/office/drawing/2014/main" id="{DE6C50E7-7BB0-4020-A379-7B6FE2EC7AE2}"/>
                    </a:ext>
                  </a:extLst>
                </p14:cNvPr>
                <p14:cNvContentPartPr/>
                <p14:nvPr/>
              </p14:nvContentPartPr>
              <p14:xfrm>
                <a:off x="4656517" y="2387131"/>
                <a:ext cx="109080" cy="94320"/>
              </p14:xfrm>
            </p:contentPart>
          </mc:Choice>
          <mc:Fallback>
            <p:pic>
              <p:nvPicPr>
                <p:cNvPr id="175342" name="Freihand 175341">
                  <a:extLst>
                    <a:ext uri="{FF2B5EF4-FFF2-40B4-BE49-F238E27FC236}">
                      <a16:creationId xmlns:a16="http://schemas.microsoft.com/office/drawing/2014/main" id="{DE6C50E7-7BB0-4020-A379-7B6FE2EC7AE2}"/>
                    </a:ext>
                  </a:extLst>
                </p:cNvPr>
                <p:cNvPicPr/>
                <p:nvPr/>
              </p:nvPicPr>
              <p:blipFill>
                <a:blip r:embed="rId1816"/>
                <a:stretch>
                  <a:fillRect/>
                </a:stretch>
              </p:blipFill>
              <p:spPr>
                <a:xfrm>
                  <a:off x="4652197" y="2382811"/>
                  <a:ext cx="117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17">
              <p14:nvContentPartPr>
                <p14:cNvPr id="175343" name="Freihand 175342">
                  <a:extLst>
                    <a:ext uri="{FF2B5EF4-FFF2-40B4-BE49-F238E27FC236}">
                      <a16:creationId xmlns:a16="http://schemas.microsoft.com/office/drawing/2014/main" id="{3C44D643-8303-48C6-94C0-6B8340A00FC3}"/>
                    </a:ext>
                  </a:extLst>
                </p14:cNvPr>
                <p14:cNvContentPartPr/>
                <p14:nvPr/>
              </p14:nvContentPartPr>
              <p14:xfrm>
                <a:off x="4574437" y="2311531"/>
                <a:ext cx="360" cy="360"/>
              </p14:xfrm>
            </p:contentPart>
          </mc:Choice>
          <mc:Fallback>
            <p:pic>
              <p:nvPicPr>
                <p:cNvPr id="175343" name="Freihand 175342">
                  <a:extLst>
                    <a:ext uri="{FF2B5EF4-FFF2-40B4-BE49-F238E27FC236}">
                      <a16:creationId xmlns:a16="http://schemas.microsoft.com/office/drawing/2014/main" id="{3C44D643-8303-48C6-94C0-6B8340A00FC3}"/>
                    </a:ext>
                  </a:extLst>
                </p:cNvPr>
                <p:cNvPicPr/>
                <p:nvPr/>
              </p:nvPicPr>
              <p:blipFill>
                <a:blip r:embed="rId1818"/>
                <a:stretch>
                  <a:fillRect/>
                </a:stretch>
              </p:blipFill>
              <p:spPr>
                <a:xfrm>
                  <a:off x="4570117" y="2307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9">
              <p14:nvContentPartPr>
                <p14:cNvPr id="175345" name="Freihand 175344">
                  <a:extLst>
                    <a:ext uri="{FF2B5EF4-FFF2-40B4-BE49-F238E27FC236}">
                      <a16:creationId xmlns:a16="http://schemas.microsoft.com/office/drawing/2014/main" id="{0F24035A-5229-4933-B474-A703A3749F20}"/>
                    </a:ext>
                  </a:extLst>
                </p14:cNvPr>
                <p14:cNvContentPartPr/>
                <p14:nvPr/>
              </p14:nvContentPartPr>
              <p14:xfrm>
                <a:off x="4842997" y="2383891"/>
                <a:ext cx="360" cy="360"/>
              </p14:xfrm>
            </p:contentPart>
          </mc:Choice>
          <mc:Fallback>
            <p:pic>
              <p:nvPicPr>
                <p:cNvPr id="175345" name="Freihand 175344">
                  <a:extLst>
                    <a:ext uri="{FF2B5EF4-FFF2-40B4-BE49-F238E27FC236}">
                      <a16:creationId xmlns:a16="http://schemas.microsoft.com/office/drawing/2014/main" id="{0F24035A-5229-4933-B474-A703A3749F20}"/>
                    </a:ext>
                  </a:extLst>
                </p:cNvPr>
                <p:cNvPicPr/>
                <p:nvPr/>
              </p:nvPicPr>
              <p:blipFill>
                <a:blip r:embed="rId1818"/>
                <a:stretch>
                  <a:fillRect/>
                </a:stretch>
              </p:blipFill>
              <p:spPr>
                <a:xfrm>
                  <a:off x="4838677" y="2379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0">
              <p14:nvContentPartPr>
                <p14:cNvPr id="175346" name="Freihand 175345">
                  <a:extLst>
                    <a:ext uri="{FF2B5EF4-FFF2-40B4-BE49-F238E27FC236}">
                      <a16:creationId xmlns:a16="http://schemas.microsoft.com/office/drawing/2014/main" id="{45EF0269-A51B-49F5-B287-AD4ECAA8C8B7}"/>
                    </a:ext>
                  </a:extLst>
                </p14:cNvPr>
                <p14:cNvContentPartPr/>
                <p14:nvPr/>
              </p14:nvContentPartPr>
              <p14:xfrm>
                <a:off x="4826077" y="2283451"/>
                <a:ext cx="428040" cy="123840"/>
              </p14:xfrm>
            </p:contentPart>
          </mc:Choice>
          <mc:Fallback>
            <p:pic>
              <p:nvPicPr>
                <p:cNvPr id="175346" name="Freihand 175345">
                  <a:extLst>
                    <a:ext uri="{FF2B5EF4-FFF2-40B4-BE49-F238E27FC236}">
                      <a16:creationId xmlns:a16="http://schemas.microsoft.com/office/drawing/2014/main" id="{45EF0269-A51B-49F5-B287-AD4ECAA8C8B7}"/>
                    </a:ext>
                  </a:extLst>
                </p:cNvPr>
                <p:cNvPicPr/>
                <p:nvPr/>
              </p:nvPicPr>
              <p:blipFill>
                <a:blip r:embed="rId1821"/>
                <a:stretch>
                  <a:fillRect/>
                </a:stretch>
              </p:blipFill>
              <p:spPr>
                <a:xfrm>
                  <a:off x="4821757" y="2279131"/>
                  <a:ext cx="436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22">
              <p14:nvContentPartPr>
                <p14:cNvPr id="175347" name="Freihand 175346">
                  <a:extLst>
                    <a:ext uri="{FF2B5EF4-FFF2-40B4-BE49-F238E27FC236}">
                      <a16:creationId xmlns:a16="http://schemas.microsoft.com/office/drawing/2014/main" id="{35607F0A-7CE8-4D49-969F-B4041A924664}"/>
                    </a:ext>
                  </a:extLst>
                </p14:cNvPr>
                <p14:cNvContentPartPr/>
                <p14:nvPr/>
              </p14:nvContentPartPr>
              <p14:xfrm>
                <a:off x="5250157" y="2324491"/>
                <a:ext cx="169560" cy="45000"/>
              </p14:xfrm>
            </p:contentPart>
          </mc:Choice>
          <mc:Fallback>
            <p:pic>
              <p:nvPicPr>
                <p:cNvPr id="175347" name="Freihand 175346">
                  <a:extLst>
                    <a:ext uri="{FF2B5EF4-FFF2-40B4-BE49-F238E27FC236}">
                      <a16:creationId xmlns:a16="http://schemas.microsoft.com/office/drawing/2014/main" id="{35607F0A-7CE8-4D49-969F-B4041A924664}"/>
                    </a:ext>
                  </a:extLst>
                </p:cNvPr>
                <p:cNvPicPr/>
                <p:nvPr/>
              </p:nvPicPr>
              <p:blipFill>
                <a:blip r:embed="rId1823"/>
                <a:stretch>
                  <a:fillRect/>
                </a:stretch>
              </p:blipFill>
              <p:spPr>
                <a:xfrm>
                  <a:off x="5245837" y="2320171"/>
                  <a:ext cx="178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24">
              <p14:nvContentPartPr>
                <p14:cNvPr id="175348" name="Freihand 175347">
                  <a:extLst>
                    <a:ext uri="{FF2B5EF4-FFF2-40B4-BE49-F238E27FC236}">
                      <a16:creationId xmlns:a16="http://schemas.microsoft.com/office/drawing/2014/main" id="{2EC6CD1D-4B4A-45CB-A8BF-D4287E7A5F8D}"/>
                    </a:ext>
                  </a:extLst>
                </p14:cNvPr>
                <p14:cNvContentPartPr/>
                <p14:nvPr/>
              </p14:nvContentPartPr>
              <p14:xfrm>
                <a:off x="5353117" y="2314771"/>
                <a:ext cx="104760" cy="65520"/>
              </p14:xfrm>
            </p:contentPart>
          </mc:Choice>
          <mc:Fallback>
            <p:pic>
              <p:nvPicPr>
                <p:cNvPr id="175348" name="Freihand 175347">
                  <a:extLst>
                    <a:ext uri="{FF2B5EF4-FFF2-40B4-BE49-F238E27FC236}">
                      <a16:creationId xmlns:a16="http://schemas.microsoft.com/office/drawing/2014/main" id="{2EC6CD1D-4B4A-45CB-A8BF-D4287E7A5F8D}"/>
                    </a:ext>
                  </a:extLst>
                </p:cNvPr>
                <p:cNvPicPr/>
                <p:nvPr/>
              </p:nvPicPr>
              <p:blipFill>
                <a:blip r:embed="rId1825"/>
                <a:stretch>
                  <a:fillRect/>
                </a:stretch>
              </p:blipFill>
              <p:spPr>
                <a:xfrm>
                  <a:off x="5348797" y="2310451"/>
                  <a:ext cx="113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26">
              <p14:nvContentPartPr>
                <p14:cNvPr id="175349" name="Freihand 175348">
                  <a:extLst>
                    <a:ext uri="{FF2B5EF4-FFF2-40B4-BE49-F238E27FC236}">
                      <a16:creationId xmlns:a16="http://schemas.microsoft.com/office/drawing/2014/main" id="{66A49BC4-D1ED-4D7F-98C2-13BADD06AF2F}"/>
                    </a:ext>
                  </a:extLst>
                </p14:cNvPr>
                <p14:cNvContentPartPr/>
                <p14:nvPr/>
              </p14:nvContentPartPr>
              <p14:xfrm>
                <a:off x="4803397" y="2421691"/>
                <a:ext cx="727920" cy="23040"/>
              </p14:xfrm>
            </p:contentPart>
          </mc:Choice>
          <mc:Fallback>
            <p:pic>
              <p:nvPicPr>
                <p:cNvPr id="175349" name="Freihand 175348">
                  <a:extLst>
                    <a:ext uri="{FF2B5EF4-FFF2-40B4-BE49-F238E27FC236}">
                      <a16:creationId xmlns:a16="http://schemas.microsoft.com/office/drawing/2014/main" id="{66A49BC4-D1ED-4D7F-98C2-13BADD06AF2F}"/>
                    </a:ext>
                  </a:extLst>
                </p:cNvPr>
                <p:cNvPicPr/>
                <p:nvPr/>
              </p:nvPicPr>
              <p:blipFill>
                <a:blip r:embed="rId1827"/>
                <a:stretch>
                  <a:fillRect/>
                </a:stretch>
              </p:blipFill>
              <p:spPr>
                <a:xfrm>
                  <a:off x="4799077" y="2417371"/>
                  <a:ext cx="736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28">
              <p14:nvContentPartPr>
                <p14:cNvPr id="175431" name="Freihand 175430">
                  <a:extLst>
                    <a:ext uri="{FF2B5EF4-FFF2-40B4-BE49-F238E27FC236}">
                      <a16:creationId xmlns:a16="http://schemas.microsoft.com/office/drawing/2014/main" id="{C111DFC6-F67C-4625-A6FF-6833799E5127}"/>
                    </a:ext>
                  </a:extLst>
                </p14:cNvPr>
                <p14:cNvContentPartPr/>
                <p14:nvPr/>
              </p14:nvContentPartPr>
              <p14:xfrm>
                <a:off x="191077" y="2419891"/>
                <a:ext cx="5344560" cy="596880"/>
              </p14:xfrm>
            </p:contentPart>
          </mc:Choice>
          <mc:Fallback>
            <p:pic>
              <p:nvPicPr>
                <p:cNvPr id="175431" name="Freihand 175430">
                  <a:extLst>
                    <a:ext uri="{FF2B5EF4-FFF2-40B4-BE49-F238E27FC236}">
                      <a16:creationId xmlns:a16="http://schemas.microsoft.com/office/drawing/2014/main" id="{C111DFC6-F67C-4625-A6FF-6833799E5127}"/>
                    </a:ext>
                  </a:extLst>
                </p:cNvPr>
                <p:cNvPicPr/>
                <p:nvPr/>
              </p:nvPicPr>
              <p:blipFill>
                <a:blip r:embed="rId1829"/>
                <a:stretch>
                  <a:fillRect/>
                </a:stretch>
              </p:blipFill>
              <p:spPr>
                <a:xfrm>
                  <a:off x="186757" y="2415571"/>
                  <a:ext cx="5353200" cy="605520"/>
                </a:xfrm>
                <a:prstGeom prst="rect">
                  <a:avLst/>
                </a:prstGeom>
              </p:spPr>
            </p:pic>
          </mc:Fallback>
        </mc:AlternateContent>
      </p:grpSp>
    </p:spTree>
    <p:extLst>
      <p:ext uri="{BB962C8B-B14F-4D97-AF65-F5344CB8AC3E}">
        <p14:creationId xmlns:p14="http://schemas.microsoft.com/office/powerpoint/2010/main" val="19246202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ACC7F79-EB12-4D35-BA07-CB6D7C5FD88F}"/>
                  </a:ext>
                </a:extLst>
              </p14:cNvPr>
              <p14:cNvContentPartPr/>
              <p14:nvPr/>
            </p14:nvContentPartPr>
            <p14:xfrm>
              <a:off x="597517" y="1289131"/>
              <a:ext cx="360" cy="360"/>
            </p14:xfrm>
          </p:contentPart>
        </mc:Choice>
        <mc:Fallback>
          <p:pic>
            <p:nvPicPr>
              <p:cNvPr id="2" name="Freihand 1">
                <a:extLst>
                  <a:ext uri="{FF2B5EF4-FFF2-40B4-BE49-F238E27FC236}">
                    <a16:creationId xmlns:a16="http://schemas.microsoft.com/office/drawing/2014/main" id="{AACC7F79-EB12-4D35-BA07-CB6D7C5FD88F}"/>
                  </a:ext>
                </a:extLst>
              </p:cNvPr>
              <p:cNvPicPr/>
              <p:nvPr/>
            </p:nvPicPr>
            <p:blipFill>
              <a:blip r:embed="rId4"/>
              <a:stretch>
                <a:fillRect/>
              </a:stretch>
            </p:blipFill>
            <p:spPr>
              <a:xfrm>
                <a:off x="593197" y="1284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89A1A4B-55C1-470E-9570-5E8936C0C5A8}"/>
                  </a:ext>
                </a:extLst>
              </p14:cNvPr>
              <p14:cNvContentPartPr/>
              <p14:nvPr/>
            </p14:nvContentPartPr>
            <p14:xfrm>
              <a:off x="556837" y="777211"/>
              <a:ext cx="360" cy="360"/>
            </p14:xfrm>
          </p:contentPart>
        </mc:Choice>
        <mc:Fallback>
          <p:pic>
            <p:nvPicPr>
              <p:cNvPr id="3" name="Freihand 2">
                <a:extLst>
                  <a:ext uri="{FF2B5EF4-FFF2-40B4-BE49-F238E27FC236}">
                    <a16:creationId xmlns:a16="http://schemas.microsoft.com/office/drawing/2014/main" id="{289A1A4B-55C1-470E-9570-5E8936C0C5A8}"/>
                  </a:ext>
                </a:extLst>
              </p:cNvPr>
              <p:cNvPicPr/>
              <p:nvPr/>
            </p:nvPicPr>
            <p:blipFill>
              <a:blip r:embed="rId6"/>
              <a:stretch>
                <a:fillRect/>
              </a:stretch>
            </p:blipFill>
            <p:spPr>
              <a:xfrm>
                <a:off x="552517" y="772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0443C61-5B62-4A72-878D-1831D4E5E210}"/>
                  </a:ext>
                </a:extLst>
              </p14:cNvPr>
              <p14:cNvContentPartPr/>
              <p14:nvPr/>
            </p14:nvContentPartPr>
            <p14:xfrm>
              <a:off x="628117" y="421171"/>
              <a:ext cx="30960" cy="1752120"/>
            </p14:xfrm>
          </p:contentPart>
        </mc:Choice>
        <mc:Fallback>
          <p:pic>
            <p:nvPicPr>
              <p:cNvPr id="5" name="Freihand 4">
                <a:extLst>
                  <a:ext uri="{FF2B5EF4-FFF2-40B4-BE49-F238E27FC236}">
                    <a16:creationId xmlns:a16="http://schemas.microsoft.com/office/drawing/2014/main" id="{70443C61-5B62-4A72-878D-1831D4E5E210}"/>
                  </a:ext>
                </a:extLst>
              </p:cNvPr>
              <p:cNvPicPr/>
              <p:nvPr/>
            </p:nvPicPr>
            <p:blipFill>
              <a:blip r:embed="rId8"/>
              <a:stretch>
                <a:fillRect/>
              </a:stretch>
            </p:blipFill>
            <p:spPr>
              <a:xfrm>
                <a:off x="623797" y="416851"/>
                <a:ext cx="39600" cy="176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73965CC-6C86-475B-9047-372D36A525E4}"/>
                  </a:ext>
                </a:extLst>
              </p14:cNvPr>
              <p14:cNvContentPartPr/>
              <p14:nvPr/>
            </p14:nvContentPartPr>
            <p14:xfrm>
              <a:off x="506797" y="2175451"/>
              <a:ext cx="2724120" cy="83880"/>
            </p14:xfrm>
          </p:contentPart>
        </mc:Choice>
        <mc:Fallback>
          <p:pic>
            <p:nvPicPr>
              <p:cNvPr id="6" name="Freihand 5">
                <a:extLst>
                  <a:ext uri="{FF2B5EF4-FFF2-40B4-BE49-F238E27FC236}">
                    <a16:creationId xmlns:a16="http://schemas.microsoft.com/office/drawing/2014/main" id="{573965CC-6C86-475B-9047-372D36A525E4}"/>
                  </a:ext>
                </a:extLst>
              </p:cNvPr>
              <p:cNvPicPr/>
              <p:nvPr/>
            </p:nvPicPr>
            <p:blipFill>
              <a:blip r:embed="rId10"/>
              <a:stretch>
                <a:fillRect/>
              </a:stretch>
            </p:blipFill>
            <p:spPr>
              <a:xfrm>
                <a:off x="502477" y="2171131"/>
                <a:ext cx="2732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B743DA8-0CBA-4647-B6F8-CB23CB66111F}"/>
                  </a:ext>
                </a:extLst>
              </p14:cNvPr>
              <p14:cNvContentPartPr/>
              <p14:nvPr/>
            </p14:nvContentPartPr>
            <p14:xfrm>
              <a:off x="3212917" y="2165731"/>
              <a:ext cx="128520" cy="164520"/>
            </p14:xfrm>
          </p:contentPart>
        </mc:Choice>
        <mc:Fallback>
          <p:pic>
            <p:nvPicPr>
              <p:cNvPr id="7" name="Freihand 6">
                <a:extLst>
                  <a:ext uri="{FF2B5EF4-FFF2-40B4-BE49-F238E27FC236}">
                    <a16:creationId xmlns:a16="http://schemas.microsoft.com/office/drawing/2014/main" id="{7B743DA8-0CBA-4647-B6F8-CB23CB66111F}"/>
                  </a:ext>
                </a:extLst>
              </p:cNvPr>
              <p:cNvPicPr/>
              <p:nvPr/>
            </p:nvPicPr>
            <p:blipFill>
              <a:blip r:embed="rId12"/>
              <a:stretch>
                <a:fillRect/>
              </a:stretch>
            </p:blipFill>
            <p:spPr>
              <a:xfrm>
                <a:off x="3208597" y="2161411"/>
                <a:ext cx="137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DEF090F1-FB57-4550-92EC-0BAD56AA54EB}"/>
                  </a:ext>
                </a:extLst>
              </p14:cNvPr>
              <p14:cNvContentPartPr/>
              <p14:nvPr/>
            </p14:nvContentPartPr>
            <p14:xfrm>
              <a:off x="528037" y="288331"/>
              <a:ext cx="189360" cy="163440"/>
            </p14:xfrm>
          </p:contentPart>
        </mc:Choice>
        <mc:Fallback>
          <p:pic>
            <p:nvPicPr>
              <p:cNvPr id="8" name="Freihand 7">
                <a:extLst>
                  <a:ext uri="{FF2B5EF4-FFF2-40B4-BE49-F238E27FC236}">
                    <a16:creationId xmlns:a16="http://schemas.microsoft.com/office/drawing/2014/main" id="{DEF090F1-FB57-4550-92EC-0BAD56AA54EB}"/>
                  </a:ext>
                </a:extLst>
              </p:cNvPr>
              <p:cNvPicPr/>
              <p:nvPr/>
            </p:nvPicPr>
            <p:blipFill>
              <a:blip r:embed="rId14"/>
              <a:stretch>
                <a:fillRect/>
              </a:stretch>
            </p:blipFill>
            <p:spPr>
              <a:xfrm>
                <a:off x="523717" y="284011"/>
                <a:ext cx="198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B97E1CF-C7B9-4252-8BAC-201876625D28}"/>
                  </a:ext>
                </a:extLst>
              </p14:cNvPr>
              <p14:cNvContentPartPr/>
              <p14:nvPr/>
            </p14:nvContentPartPr>
            <p14:xfrm>
              <a:off x="1012957" y="53251"/>
              <a:ext cx="109440" cy="126720"/>
            </p14:xfrm>
          </p:contentPart>
        </mc:Choice>
        <mc:Fallback>
          <p:pic>
            <p:nvPicPr>
              <p:cNvPr id="10" name="Freihand 9">
                <a:extLst>
                  <a:ext uri="{FF2B5EF4-FFF2-40B4-BE49-F238E27FC236}">
                    <a16:creationId xmlns:a16="http://schemas.microsoft.com/office/drawing/2014/main" id="{5B97E1CF-C7B9-4252-8BAC-201876625D28}"/>
                  </a:ext>
                </a:extLst>
              </p:cNvPr>
              <p:cNvPicPr/>
              <p:nvPr/>
            </p:nvPicPr>
            <p:blipFill>
              <a:blip r:embed="rId16"/>
              <a:stretch>
                <a:fillRect/>
              </a:stretch>
            </p:blipFill>
            <p:spPr>
              <a:xfrm>
                <a:off x="1008637" y="48931"/>
                <a:ext cx="118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69244489-BBB5-4C72-AECE-4046C0CAB9CB}"/>
                  </a:ext>
                </a:extLst>
              </p14:cNvPr>
              <p14:cNvContentPartPr/>
              <p14:nvPr/>
            </p14:nvContentPartPr>
            <p14:xfrm>
              <a:off x="1155877" y="89971"/>
              <a:ext cx="288360" cy="34200"/>
            </p14:xfrm>
          </p:contentPart>
        </mc:Choice>
        <mc:Fallback>
          <p:pic>
            <p:nvPicPr>
              <p:cNvPr id="11" name="Freihand 10">
                <a:extLst>
                  <a:ext uri="{FF2B5EF4-FFF2-40B4-BE49-F238E27FC236}">
                    <a16:creationId xmlns:a16="http://schemas.microsoft.com/office/drawing/2014/main" id="{69244489-BBB5-4C72-AECE-4046C0CAB9CB}"/>
                  </a:ext>
                </a:extLst>
              </p:cNvPr>
              <p:cNvPicPr/>
              <p:nvPr/>
            </p:nvPicPr>
            <p:blipFill>
              <a:blip r:embed="rId18"/>
              <a:stretch>
                <a:fillRect/>
              </a:stretch>
            </p:blipFill>
            <p:spPr>
              <a:xfrm>
                <a:off x="1151557" y="85651"/>
                <a:ext cx="297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29119C7-F5A9-444E-9970-38E195B7A331}"/>
                  </a:ext>
                </a:extLst>
              </p14:cNvPr>
              <p14:cNvContentPartPr/>
              <p14:nvPr/>
            </p14:nvContentPartPr>
            <p14:xfrm>
              <a:off x="1534237" y="83131"/>
              <a:ext cx="177840" cy="36360"/>
            </p14:xfrm>
          </p:contentPart>
        </mc:Choice>
        <mc:Fallback>
          <p:pic>
            <p:nvPicPr>
              <p:cNvPr id="12" name="Freihand 11">
                <a:extLst>
                  <a:ext uri="{FF2B5EF4-FFF2-40B4-BE49-F238E27FC236}">
                    <a16:creationId xmlns:a16="http://schemas.microsoft.com/office/drawing/2014/main" id="{929119C7-F5A9-444E-9970-38E195B7A331}"/>
                  </a:ext>
                </a:extLst>
              </p:cNvPr>
              <p:cNvPicPr/>
              <p:nvPr/>
            </p:nvPicPr>
            <p:blipFill>
              <a:blip r:embed="rId20"/>
              <a:stretch>
                <a:fillRect/>
              </a:stretch>
            </p:blipFill>
            <p:spPr>
              <a:xfrm>
                <a:off x="1529917" y="78811"/>
                <a:ext cx="186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C7159B7E-C980-4338-A403-E67ECD253028}"/>
                  </a:ext>
                </a:extLst>
              </p14:cNvPr>
              <p14:cNvContentPartPr/>
              <p14:nvPr/>
            </p14:nvContentPartPr>
            <p14:xfrm>
              <a:off x="1741957" y="94291"/>
              <a:ext cx="57960" cy="37080"/>
            </p14:xfrm>
          </p:contentPart>
        </mc:Choice>
        <mc:Fallback>
          <p:pic>
            <p:nvPicPr>
              <p:cNvPr id="13" name="Freihand 12">
                <a:extLst>
                  <a:ext uri="{FF2B5EF4-FFF2-40B4-BE49-F238E27FC236}">
                    <a16:creationId xmlns:a16="http://schemas.microsoft.com/office/drawing/2014/main" id="{C7159B7E-C980-4338-A403-E67ECD253028}"/>
                  </a:ext>
                </a:extLst>
              </p:cNvPr>
              <p:cNvPicPr/>
              <p:nvPr/>
            </p:nvPicPr>
            <p:blipFill>
              <a:blip r:embed="rId22"/>
              <a:stretch>
                <a:fillRect/>
              </a:stretch>
            </p:blipFill>
            <p:spPr>
              <a:xfrm>
                <a:off x="1737637" y="89971"/>
                <a:ext cx="66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47CB6C16-0A75-49B6-AAE2-3C999F90133B}"/>
                  </a:ext>
                </a:extLst>
              </p14:cNvPr>
              <p14:cNvContentPartPr/>
              <p14:nvPr/>
            </p14:nvContentPartPr>
            <p14:xfrm>
              <a:off x="1858957" y="36691"/>
              <a:ext cx="225360" cy="91080"/>
            </p14:xfrm>
          </p:contentPart>
        </mc:Choice>
        <mc:Fallback>
          <p:pic>
            <p:nvPicPr>
              <p:cNvPr id="14" name="Freihand 13">
                <a:extLst>
                  <a:ext uri="{FF2B5EF4-FFF2-40B4-BE49-F238E27FC236}">
                    <a16:creationId xmlns:a16="http://schemas.microsoft.com/office/drawing/2014/main" id="{47CB6C16-0A75-49B6-AAE2-3C999F90133B}"/>
                  </a:ext>
                </a:extLst>
              </p:cNvPr>
              <p:cNvPicPr/>
              <p:nvPr/>
            </p:nvPicPr>
            <p:blipFill>
              <a:blip r:embed="rId24"/>
              <a:stretch>
                <a:fillRect/>
              </a:stretch>
            </p:blipFill>
            <p:spPr>
              <a:xfrm>
                <a:off x="1854637" y="32371"/>
                <a:ext cx="234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68955E84-BF7C-45AA-91D0-A9DAEB6B24B2}"/>
                  </a:ext>
                </a:extLst>
              </p14:cNvPr>
              <p14:cNvContentPartPr/>
              <p14:nvPr/>
            </p14:nvContentPartPr>
            <p14:xfrm>
              <a:off x="2104477" y="34171"/>
              <a:ext cx="101160" cy="215280"/>
            </p14:xfrm>
          </p:contentPart>
        </mc:Choice>
        <mc:Fallback>
          <p:pic>
            <p:nvPicPr>
              <p:cNvPr id="15" name="Freihand 14">
                <a:extLst>
                  <a:ext uri="{FF2B5EF4-FFF2-40B4-BE49-F238E27FC236}">
                    <a16:creationId xmlns:a16="http://schemas.microsoft.com/office/drawing/2014/main" id="{68955E84-BF7C-45AA-91D0-A9DAEB6B24B2}"/>
                  </a:ext>
                </a:extLst>
              </p:cNvPr>
              <p:cNvPicPr/>
              <p:nvPr/>
            </p:nvPicPr>
            <p:blipFill>
              <a:blip r:embed="rId26"/>
              <a:stretch>
                <a:fillRect/>
              </a:stretch>
            </p:blipFill>
            <p:spPr>
              <a:xfrm>
                <a:off x="2100157" y="29851"/>
                <a:ext cx="109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B8BCF91-57F5-4386-9D28-0FD41C03F967}"/>
                  </a:ext>
                </a:extLst>
              </p14:cNvPr>
              <p14:cNvContentPartPr/>
              <p14:nvPr/>
            </p14:nvContentPartPr>
            <p14:xfrm>
              <a:off x="2013037" y="-1829"/>
              <a:ext cx="21600" cy="5040"/>
            </p14:xfrm>
          </p:contentPart>
        </mc:Choice>
        <mc:Fallback>
          <p:pic>
            <p:nvPicPr>
              <p:cNvPr id="16" name="Freihand 15">
                <a:extLst>
                  <a:ext uri="{FF2B5EF4-FFF2-40B4-BE49-F238E27FC236}">
                    <a16:creationId xmlns:a16="http://schemas.microsoft.com/office/drawing/2014/main" id="{4B8BCF91-57F5-4386-9D28-0FD41C03F967}"/>
                  </a:ext>
                </a:extLst>
              </p:cNvPr>
              <p:cNvPicPr/>
              <p:nvPr/>
            </p:nvPicPr>
            <p:blipFill>
              <a:blip r:embed="rId28"/>
              <a:stretch>
                <a:fillRect/>
              </a:stretch>
            </p:blipFill>
            <p:spPr>
              <a:xfrm>
                <a:off x="2008717" y="-6149"/>
                <a:ext cx="30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33C6AD86-FB5D-4A8F-BDB2-90A41FB837C2}"/>
                  </a:ext>
                </a:extLst>
              </p14:cNvPr>
              <p14:cNvContentPartPr/>
              <p14:nvPr/>
            </p14:nvContentPartPr>
            <p14:xfrm>
              <a:off x="2355037" y="46411"/>
              <a:ext cx="163080" cy="82080"/>
            </p14:xfrm>
          </p:contentPart>
        </mc:Choice>
        <mc:Fallback>
          <p:pic>
            <p:nvPicPr>
              <p:cNvPr id="17" name="Freihand 16">
                <a:extLst>
                  <a:ext uri="{FF2B5EF4-FFF2-40B4-BE49-F238E27FC236}">
                    <a16:creationId xmlns:a16="http://schemas.microsoft.com/office/drawing/2014/main" id="{33C6AD86-FB5D-4A8F-BDB2-90A41FB837C2}"/>
                  </a:ext>
                </a:extLst>
              </p:cNvPr>
              <p:cNvPicPr/>
              <p:nvPr/>
            </p:nvPicPr>
            <p:blipFill>
              <a:blip r:embed="rId30"/>
              <a:stretch>
                <a:fillRect/>
              </a:stretch>
            </p:blipFill>
            <p:spPr>
              <a:xfrm>
                <a:off x="2350717" y="42091"/>
                <a:ext cx="171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F0BC1CB2-81D5-402D-8240-70574D92B4C6}"/>
                  </a:ext>
                </a:extLst>
              </p14:cNvPr>
              <p14:cNvContentPartPr/>
              <p14:nvPr/>
            </p14:nvContentPartPr>
            <p14:xfrm>
              <a:off x="2509117" y="68011"/>
              <a:ext cx="138960" cy="57240"/>
            </p14:xfrm>
          </p:contentPart>
        </mc:Choice>
        <mc:Fallback>
          <p:pic>
            <p:nvPicPr>
              <p:cNvPr id="18" name="Freihand 17">
                <a:extLst>
                  <a:ext uri="{FF2B5EF4-FFF2-40B4-BE49-F238E27FC236}">
                    <a16:creationId xmlns:a16="http://schemas.microsoft.com/office/drawing/2014/main" id="{F0BC1CB2-81D5-402D-8240-70574D92B4C6}"/>
                  </a:ext>
                </a:extLst>
              </p:cNvPr>
              <p:cNvPicPr/>
              <p:nvPr/>
            </p:nvPicPr>
            <p:blipFill>
              <a:blip r:embed="rId32"/>
              <a:stretch>
                <a:fillRect/>
              </a:stretch>
            </p:blipFill>
            <p:spPr>
              <a:xfrm>
                <a:off x="2504797" y="63691"/>
                <a:ext cx="147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8FBDE050-23D8-4516-887D-C711FBDAC4B2}"/>
                  </a:ext>
                </a:extLst>
              </p14:cNvPr>
              <p14:cNvContentPartPr/>
              <p14:nvPr/>
            </p14:nvContentPartPr>
            <p14:xfrm>
              <a:off x="2648797" y="39211"/>
              <a:ext cx="98280" cy="99000"/>
            </p14:xfrm>
          </p:contentPart>
        </mc:Choice>
        <mc:Fallback>
          <p:pic>
            <p:nvPicPr>
              <p:cNvPr id="19" name="Freihand 18">
                <a:extLst>
                  <a:ext uri="{FF2B5EF4-FFF2-40B4-BE49-F238E27FC236}">
                    <a16:creationId xmlns:a16="http://schemas.microsoft.com/office/drawing/2014/main" id="{8FBDE050-23D8-4516-887D-C711FBDAC4B2}"/>
                  </a:ext>
                </a:extLst>
              </p:cNvPr>
              <p:cNvPicPr/>
              <p:nvPr/>
            </p:nvPicPr>
            <p:blipFill>
              <a:blip r:embed="rId34"/>
              <a:stretch>
                <a:fillRect/>
              </a:stretch>
            </p:blipFill>
            <p:spPr>
              <a:xfrm>
                <a:off x="2644477" y="34891"/>
                <a:ext cx="106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B7CCBE94-8A06-4B27-9A07-F41894404D5A}"/>
                  </a:ext>
                </a:extLst>
              </p14:cNvPr>
              <p14:cNvContentPartPr/>
              <p14:nvPr/>
            </p14:nvContentPartPr>
            <p14:xfrm>
              <a:off x="2701357" y="113011"/>
              <a:ext cx="28800" cy="36720"/>
            </p14:xfrm>
          </p:contentPart>
        </mc:Choice>
        <mc:Fallback>
          <p:pic>
            <p:nvPicPr>
              <p:cNvPr id="20" name="Freihand 19">
                <a:extLst>
                  <a:ext uri="{FF2B5EF4-FFF2-40B4-BE49-F238E27FC236}">
                    <a16:creationId xmlns:a16="http://schemas.microsoft.com/office/drawing/2014/main" id="{B7CCBE94-8A06-4B27-9A07-F41894404D5A}"/>
                  </a:ext>
                </a:extLst>
              </p:cNvPr>
              <p:cNvPicPr/>
              <p:nvPr/>
            </p:nvPicPr>
            <p:blipFill>
              <a:blip r:embed="rId36"/>
              <a:stretch>
                <a:fillRect/>
              </a:stretch>
            </p:blipFill>
            <p:spPr>
              <a:xfrm>
                <a:off x="2697037" y="108691"/>
                <a:ext cx="37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F3898D8E-713B-4C65-9118-E4D2670DEC95}"/>
                  </a:ext>
                </a:extLst>
              </p14:cNvPr>
              <p14:cNvContentPartPr/>
              <p14:nvPr/>
            </p14:nvContentPartPr>
            <p14:xfrm>
              <a:off x="2754277" y="20491"/>
              <a:ext cx="248760" cy="153000"/>
            </p14:xfrm>
          </p:contentPart>
        </mc:Choice>
        <mc:Fallback>
          <p:pic>
            <p:nvPicPr>
              <p:cNvPr id="21" name="Freihand 20">
                <a:extLst>
                  <a:ext uri="{FF2B5EF4-FFF2-40B4-BE49-F238E27FC236}">
                    <a16:creationId xmlns:a16="http://schemas.microsoft.com/office/drawing/2014/main" id="{F3898D8E-713B-4C65-9118-E4D2670DEC95}"/>
                  </a:ext>
                </a:extLst>
              </p:cNvPr>
              <p:cNvPicPr/>
              <p:nvPr/>
            </p:nvPicPr>
            <p:blipFill>
              <a:blip r:embed="rId38"/>
              <a:stretch>
                <a:fillRect/>
              </a:stretch>
            </p:blipFill>
            <p:spPr>
              <a:xfrm>
                <a:off x="2749957" y="16171"/>
                <a:ext cx="257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EDDC2C12-9C8C-441A-B799-EB3CFA65184D}"/>
                  </a:ext>
                </a:extLst>
              </p14:cNvPr>
              <p14:cNvContentPartPr/>
              <p14:nvPr/>
            </p14:nvContentPartPr>
            <p14:xfrm>
              <a:off x="277837" y="261331"/>
              <a:ext cx="132120" cy="78840"/>
            </p14:xfrm>
          </p:contentPart>
        </mc:Choice>
        <mc:Fallback>
          <p:pic>
            <p:nvPicPr>
              <p:cNvPr id="23" name="Freihand 22">
                <a:extLst>
                  <a:ext uri="{FF2B5EF4-FFF2-40B4-BE49-F238E27FC236}">
                    <a16:creationId xmlns:a16="http://schemas.microsoft.com/office/drawing/2014/main" id="{EDDC2C12-9C8C-441A-B799-EB3CFA65184D}"/>
                  </a:ext>
                </a:extLst>
              </p:cNvPr>
              <p:cNvPicPr/>
              <p:nvPr/>
            </p:nvPicPr>
            <p:blipFill>
              <a:blip r:embed="rId40"/>
              <a:stretch>
                <a:fillRect/>
              </a:stretch>
            </p:blipFill>
            <p:spPr>
              <a:xfrm>
                <a:off x="273517" y="257011"/>
                <a:ext cx="140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4FB0BE9-9C24-405A-A097-D8182AAE61CA}"/>
                  </a:ext>
                </a:extLst>
              </p14:cNvPr>
              <p14:cNvContentPartPr/>
              <p14:nvPr/>
            </p14:nvContentPartPr>
            <p14:xfrm>
              <a:off x="333637" y="266371"/>
              <a:ext cx="85320" cy="210600"/>
            </p14:xfrm>
          </p:contentPart>
        </mc:Choice>
        <mc:Fallback>
          <p:pic>
            <p:nvPicPr>
              <p:cNvPr id="24" name="Freihand 23">
                <a:extLst>
                  <a:ext uri="{FF2B5EF4-FFF2-40B4-BE49-F238E27FC236}">
                    <a16:creationId xmlns:a16="http://schemas.microsoft.com/office/drawing/2014/main" id="{E4FB0BE9-9C24-405A-A097-D8182AAE61CA}"/>
                  </a:ext>
                </a:extLst>
              </p:cNvPr>
              <p:cNvPicPr/>
              <p:nvPr/>
            </p:nvPicPr>
            <p:blipFill>
              <a:blip r:embed="rId42"/>
              <a:stretch>
                <a:fillRect/>
              </a:stretch>
            </p:blipFill>
            <p:spPr>
              <a:xfrm>
                <a:off x="329317" y="262051"/>
                <a:ext cx="93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43DCDDF8-EF67-433A-AFC2-1CEAE440F027}"/>
                  </a:ext>
                </a:extLst>
              </p14:cNvPr>
              <p14:cNvContentPartPr/>
              <p14:nvPr/>
            </p14:nvContentPartPr>
            <p14:xfrm>
              <a:off x="468637" y="158011"/>
              <a:ext cx="30960" cy="176040"/>
            </p14:xfrm>
          </p:contentPart>
        </mc:Choice>
        <mc:Fallback>
          <p:pic>
            <p:nvPicPr>
              <p:cNvPr id="25" name="Freihand 24">
                <a:extLst>
                  <a:ext uri="{FF2B5EF4-FFF2-40B4-BE49-F238E27FC236}">
                    <a16:creationId xmlns:a16="http://schemas.microsoft.com/office/drawing/2014/main" id="{43DCDDF8-EF67-433A-AFC2-1CEAE440F027}"/>
                  </a:ext>
                </a:extLst>
              </p:cNvPr>
              <p:cNvPicPr/>
              <p:nvPr/>
            </p:nvPicPr>
            <p:blipFill>
              <a:blip r:embed="rId44"/>
              <a:stretch>
                <a:fillRect/>
              </a:stretch>
            </p:blipFill>
            <p:spPr>
              <a:xfrm>
                <a:off x="464317" y="153691"/>
                <a:ext cx="39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BE852CA3-F293-42D9-99C6-23FA3988AE3C}"/>
                  </a:ext>
                </a:extLst>
              </p14:cNvPr>
              <p14:cNvContentPartPr/>
              <p14:nvPr/>
            </p14:nvContentPartPr>
            <p14:xfrm>
              <a:off x="386917" y="163411"/>
              <a:ext cx="165600" cy="177120"/>
            </p14:xfrm>
          </p:contentPart>
        </mc:Choice>
        <mc:Fallback>
          <p:pic>
            <p:nvPicPr>
              <p:cNvPr id="26" name="Freihand 25">
                <a:extLst>
                  <a:ext uri="{FF2B5EF4-FFF2-40B4-BE49-F238E27FC236}">
                    <a16:creationId xmlns:a16="http://schemas.microsoft.com/office/drawing/2014/main" id="{BE852CA3-F293-42D9-99C6-23FA3988AE3C}"/>
                  </a:ext>
                </a:extLst>
              </p:cNvPr>
              <p:cNvPicPr/>
              <p:nvPr/>
            </p:nvPicPr>
            <p:blipFill>
              <a:blip r:embed="rId46"/>
              <a:stretch>
                <a:fillRect/>
              </a:stretch>
            </p:blipFill>
            <p:spPr>
              <a:xfrm>
                <a:off x="382597" y="159091"/>
                <a:ext cx="174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2999B466-F336-4A80-A60F-F6D53804BA83}"/>
                  </a:ext>
                </a:extLst>
              </p14:cNvPr>
              <p14:cNvContentPartPr/>
              <p14:nvPr/>
            </p14:nvContentPartPr>
            <p14:xfrm>
              <a:off x="3150637" y="2422411"/>
              <a:ext cx="93240" cy="78480"/>
            </p14:xfrm>
          </p:contentPart>
        </mc:Choice>
        <mc:Fallback>
          <p:pic>
            <p:nvPicPr>
              <p:cNvPr id="28" name="Freihand 27">
                <a:extLst>
                  <a:ext uri="{FF2B5EF4-FFF2-40B4-BE49-F238E27FC236}">
                    <a16:creationId xmlns:a16="http://schemas.microsoft.com/office/drawing/2014/main" id="{2999B466-F336-4A80-A60F-F6D53804BA83}"/>
                  </a:ext>
                </a:extLst>
              </p:cNvPr>
              <p:cNvPicPr/>
              <p:nvPr/>
            </p:nvPicPr>
            <p:blipFill>
              <a:blip r:embed="rId48"/>
              <a:stretch>
                <a:fillRect/>
              </a:stretch>
            </p:blipFill>
            <p:spPr>
              <a:xfrm>
                <a:off x="3146317" y="2418091"/>
                <a:ext cx="101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FF02591B-8002-4C83-9F1C-41C8020BE68F}"/>
                  </a:ext>
                </a:extLst>
              </p14:cNvPr>
              <p14:cNvContentPartPr/>
              <p14:nvPr/>
            </p14:nvContentPartPr>
            <p14:xfrm>
              <a:off x="3198517" y="2447971"/>
              <a:ext cx="99720" cy="214200"/>
            </p14:xfrm>
          </p:contentPart>
        </mc:Choice>
        <mc:Fallback>
          <p:pic>
            <p:nvPicPr>
              <p:cNvPr id="29" name="Freihand 28">
                <a:extLst>
                  <a:ext uri="{FF2B5EF4-FFF2-40B4-BE49-F238E27FC236}">
                    <a16:creationId xmlns:a16="http://schemas.microsoft.com/office/drawing/2014/main" id="{FF02591B-8002-4C83-9F1C-41C8020BE68F}"/>
                  </a:ext>
                </a:extLst>
              </p:cNvPr>
              <p:cNvPicPr/>
              <p:nvPr/>
            </p:nvPicPr>
            <p:blipFill>
              <a:blip r:embed="rId50"/>
              <a:stretch>
                <a:fillRect/>
              </a:stretch>
            </p:blipFill>
            <p:spPr>
              <a:xfrm>
                <a:off x="3194197" y="2443651"/>
                <a:ext cx="108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29540FA0-9F29-4EF6-B9D0-1D220261FA82}"/>
                  </a:ext>
                </a:extLst>
              </p14:cNvPr>
              <p14:cNvContentPartPr/>
              <p14:nvPr/>
            </p14:nvContentPartPr>
            <p14:xfrm>
              <a:off x="383677" y="463651"/>
              <a:ext cx="2586600" cy="1890000"/>
            </p14:xfrm>
          </p:contentPart>
        </mc:Choice>
        <mc:Fallback>
          <p:pic>
            <p:nvPicPr>
              <p:cNvPr id="31" name="Freihand 30">
                <a:extLst>
                  <a:ext uri="{FF2B5EF4-FFF2-40B4-BE49-F238E27FC236}">
                    <a16:creationId xmlns:a16="http://schemas.microsoft.com/office/drawing/2014/main" id="{29540FA0-9F29-4EF6-B9D0-1D220261FA82}"/>
                  </a:ext>
                </a:extLst>
              </p:cNvPr>
              <p:cNvPicPr/>
              <p:nvPr/>
            </p:nvPicPr>
            <p:blipFill>
              <a:blip r:embed="rId52"/>
              <a:stretch>
                <a:fillRect/>
              </a:stretch>
            </p:blipFill>
            <p:spPr>
              <a:xfrm>
                <a:off x="379357" y="459331"/>
                <a:ext cx="2595240" cy="189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A235382-CBB1-4FFF-94F3-78A8678DC19E}"/>
                  </a:ext>
                </a:extLst>
              </p14:cNvPr>
              <p14:cNvContentPartPr/>
              <p14:nvPr/>
            </p14:nvContentPartPr>
            <p14:xfrm>
              <a:off x="3021757" y="277171"/>
              <a:ext cx="124560" cy="191880"/>
            </p14:xfrm>
          </p:contentPart>
        </mc:Choice>
        <mc:Fallback>
          <p:pic>
            <p:nvPicPr>
              <p:cNvPr id="32" name="Freihand 31">
                <a:extLst>
                  <a:ext uri="{FF2B5EF4-FFF2-40B4-BE49-F238E27FC236}">
                    <a16:creationId xmlns:a16="http://schemas.microsoft.com/office/drawing/2014/main" id="{6A235382-CBB1-4FFF-94F3-78A8678DC19E}"/>
                  </a:ext>
                </a:extLst>
              </p:cNvPr>
              <p:cNvPicPr/>
              <p:nvPr/>
            </p:nvPicPr>
            <p:blipFill>
              <a:blip r:embed="rId54"/>
              <a:stretch>
                <a:fillRect/>
              </a:stretch>
            </p:blipFill>
            <p:spPr>
              <a:xfrm>
                <a:off x="3017437" y="272851"/>
                <a:ext cx="133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A6FBDA66-82FD-43EA-9158-BA3F618F87F4}"/>
                  </a:ext>
                </a:extLst>
              </p14:cNvPr>
              <p14:cNvContentPartPr/>
              <p14:nvPr/>
            </p14:nvContentPartPr>
            <p14:xfrm>
              <a:off x="3232357" y="266371"/>
              <a:ext cx="155160" cy="34920"/>
            </p14:xfrm>
          </p:contentPart>
        </mc:Choice>
        <mc:Fallback>
          <p:pic>
            <p:nvPicPr>
              <p:cNvPr id="33" name="Freihand 32">
                <a:extLst>
                  <a:ext uri="{FF2B5EF4-FFF2-40B4-BE49-F238E27FC236}">
                    <a16:creationId xmlns:a16="http://schemas.microsoft.com/office/drawing/2014/main" id="{A6FBDA66-82FD-43EA-9158-BA3F618F87F4}"/>
                  </a:ext>
                </a:extLst>
              </p:cNvPr>
              <p:cNvPicPr/>
              <p:nvPr/>
            </p:nvPicPr>
            <p:blipFill>
              <a:blip r:embed="rId56"/>
              <a:stretch>
                <a:fillRect/>
              </a:stretch>
            </p:blipFill>
            <p:spPr>
              <a:xfrm>
                <a:off x="3228037" y="262051"/>
                <a:ext cx="163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5DCA503-16C3-42BF-A34C-A76E0A78C282}"/>
                  </a:ext>
                </a:extLst>
              </p14:cNvPr>
              <p14:cNvContentPartPr/>
              <p14:nvPr/>
            </p14:nvContentPartPr>
            <p14:xfrm>
              <a:off x="3253597" y="324691"/>
              <a:ext cx="132480" cy="19800"/>
            </p14:xfrm>
          </p:contentPart>
        </mc:Choice>
        <mc:Fallback>
          <p:pic>
            <p:nvPicPr>
              <p:cNvPr id="34" name="Freihand 33">
                <a:extLst>
                  <a:ext uri="{FF2B5EF4-FFF2-40B4-BE49-F238E27FC236}">
                    <a16:creationId xmlns:a16="http://schemas.microsoft.com/office/drawing/2014/main" id="{B5DCA503-16C3-42BF-A34C-A76E0A78C282}"/>
                  </a:ext>
                </a:extLst>
              </p:cNvPr>
              <p:cNvPicPr/>
              <p:nvPr/>
            </p:nvPicPr>
            <p:blipFill>
              <a:blip r:embed="rId58"/>
              <a:stretch>
                <a:fillRect/>
              </a:stretch>
            </p:blipFill>
            <p:spPr>
              <a:xfrm>
                <a:off x="3249277" y="320371"/>
                <a:ext cx="141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EB55B329-4758-4883-BD9E-4406695DE04A}"/>
                  </a:ext>
                </a:extLst>
              </p14:cNvPr>
              <p14:cNvContentPartPr/>
              <p14:nvPr/>
            </p14:nvContentPartPr>
            <p14:xfrm>
              <a:off x="3444037" y="232171"/>
              <a:ext cx="99360" cy="156960"/>
            </p14:xfrm>
          </p:contentPart>
        </mc:Choice>
        <mc:Fallback>
          <p:pic>
            <p:nvPicPr>
              <p:cNvPr id="35" name="Freihand 34">
                <a:extLst>
                  <a:ext uri="{FF2B5EF4-FFF2-40B4-BE49-F238E27FC236}">
                    <a16:creationId xmlns:a16="http://schemas.microsoft.com/office/drawing/2014/main" id="{EB55B329-4758-4883-BD9E-4406695DE04A}"/>
                  </a:ext>
                </a:extLst>
              </p:cNvPr>
              <p:cNvPicPr/>
              <p:nvPr/>
            </p:nvPicPr>
            <p:blipFill>
              <a:blip r:embed="rId60"/>
              <a:stretch>
                <a:fillRect/>
              </a:stretch>
            </p:blipFill>
            <p:spPr>
              <a:xfrm>
                <a:off x="3439717" y="227851"/>
                <a:ext cx="108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E7331558-17F7-48B5-84AA-6C9683ACC431}"/>
                  </a:ext>
                </a:extLst>
              </p14:cNvPr>
              <p14:cNvContentPartPr/>
              <p14:nvPr/>
            </p14:nvContentPartPr>
            <p14:xfrm>
              <a:off x="3594157" y="124171"/>
              <a:ext cx="44280" cy="115920"/>
            </p14:xfrm>
          </p:contentPart>
        </mc:Choice>
        <mc:Fallback>
          <p:pic>
            <p:nvPicPr>
              <p:cNvPr id="36" name="Freihand 35">
                <a:extLst>
                  <a:ext uri="{FF2B5EF4-FFF2-40B4-BE49-F238E27FC236}">
                    <a16:creationId xmlns:a16="http://schemas.microsoft.com/office/drawing/2014/main" id="{E7331558-17F7-48B5-84AA-6C9683ACC431}"/>
                  </a:ext>
                </a:extLst>
              </p:cNvPr>
              <p:cNvPicPr/>
              <p:nvPr/>
            </p:nvPicPr>
            <p:blipFill>
              <a:blip r:embed="rId62"/>
              <a:stretch>
                <a:fillRect/>
              </a:stretch>
            </p:blipFill>
            <p:spPr>
              <a:xfrm>
                <a:off x="3589837" y="119851"/>
                <a:ext cx="5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8731C922-4C7B-4CA0-AA62-4DC273373120}"/>
                  </a:ext>
                </a:extLst>
              </p14:cNvPr>
              <p14:cNvContentPartPr/>
              <p14:nvPr/>
            </p14:nvContentPartPr>
            <p14:xfrm>
              <a:off x="3552397" y="118051"/>
              <a:ext cx="158400" cy="133920"/>
            </p14:xfrm>
          </p:contentPart>
        </mc:Choice>
        <mc:Fallback>
          <p:pic>
            <p:nvPicPr>
              <p:cNvPr id="37" name="Freihand 36">
                <a:extLst>
                  <a:ext uri="{FF2B5EF4-FFF2-40B4-BE49-F238E27FC236}">
                    <a16:creationId xmlns:a16="http://schemas.microsoft.com/office/drawing/2014/main" id="{8731C922-4C7B-4CA0-AA62-4DC273373120}"/>
                  </a:ext>
                </a:extLst>
              </p:cNvPr>
              <p:cNvPicPr/>
              <p:nvPr/>
            </p:nvPicPr>
            <p:blipFill>
              <a:blip r:embed="rId64"/>
              <a:stretch>
                <a:fillRect/>
              </a:stretch>
            </p:blipFill>
            <p:spPr>
              <a:xfrm>
                <a:off x="3548077" y="113731"/>
                <a:ext cx="167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2193BB8B-061E-414D-99D4-77A4273D3E8A}"/>
                  </a:ext>
                </a:extLst>
              </p14:cNvPr>
              <p14:cNvContentPartPr/>
              <p14:nvPr/>
            </p14:nvContentPartPr>
            <p14:xfrm>
              <a:off x="629197" y="1113451"/>
              <a:ext cx="2598840" cy="701640"/>
            </p14:xfrm>
          </p:contentPart>
        </mc:Choice>
        <mc:Fallback>
          <p:pic>
            <p:nvPicPr>
              <p:cNvPr id="39" name="Freihand 38">
                <a:extLst>
                  <a:ext uri="{FF2B5EF4-FFF2-40B4-BE49-F238E27FC236}">
                    <a16:creationId xmlns:a16="http://schemas.microsoft.com/office/drawing/2014/main" id="{2193BB8B-061E-414D-99D4-77A4273D3E8A}"/>
                  </a:ext>
                </a:extLst>
              </p:cNvPr>
              <p:cNvPicPr/>
              <p:nvPr/>
            </p:nvPicPr>
            <p:blipFill>
              <a:blip r:embed="rId66"/>
              <a:stretch>
                <a:fillRect/>
              </a:stretch>
            </p:blipFill>
            <p:spPr>
              <a:xfrm>
                <a:off x="624877" y="1109131"/>
                <a:ext cx="260748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0846B622-DF5C-4E01-8396-2F6EFF58536C}"/>
                  </a:ext>
                </a:extLst>
              </p14:cNvPr>
              <p14:cNvContentPartPr/>
              <p14:nvPr/>
            </p14:nvContentPartPr>
            <p14:xfrm>
              <a:off x="3273757" y="1014811"/>
              <a:ext cx="117000" cy="47520"/>
            </p14:xfrm>
          </p:contentPart>
        </mc:Choice>
        <mc:Fallback>
          <p:pic>
            <p:nvPicPr>
              <p:cNvPr id="40" name="Freihand 39">
                <a:extLst>
                  <a:ext uri="{FF2B5EF4-FFF2-40B4-BE49-F238E27FC236}">
                    <a16:creationId xmlns:a16="http://schemas.microsoft.com/office/drawing/2014/main" id="{0846B622-DF5C-4E01-8396-2F6EFF58536C}"/>
                  </a:ext>
                </a:extLst>
              </p:cNvPr>
              <p:cNvPicPr/>
              <p:nvPr/>
            </p:nvPicPr>
            <p:blipFill>
              <a:blip r:embed="rId68"/>
              <a:stretch>
                <a:fillRect/>
              </a:stretch>
            </p:blipFill>
            <p:spPr>
              <a:xfrm>
                <a:off x="3269437" y="1010491"/>
                <a:ext cx="125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F104DCC0-9CB7-4319-872D-F00A0B8A6CEC}"/>
                  </a:ext>
                </a:extLst>
              </p14:cNvPr>
              <p14:cNvContentPartPr/>
              <p14:nvPr/>
            </p14:nvContentPartPr>
            <p14:xfrm>
              <a:off x="3361237" y="973411"/>
              <a:ext cx="56880" cy="170280"/>
            </p14:xfrm>
          </p:contentPart>
        </mc:Choice>
        <mc:Fallback>
          <p:pic>
            <p:nvPicPr>
              <p:cNvPr id="41" name="Freihand 40">
                <a:extLst>
                  <a:ext uri="{FF2B5EF4-FFF2-40B4-BE49-F238E27FC236}">
                    <a16:creationId xmlns:a16="http://schemas.microsoft.com/office/drawing/2014/main" id="{F104DCC0-9CB7-4319-872D-F00A0B8A6CEC}"/>
                  </a:ext>
                </a:extLst>
              </p:cNvPr>
              <p:cNvPicPr/>
              <p:nvPr/>
            </p:nvPicPr>
            <p:blipFill>
              <a:blip r:embed="rId70"/>
              <a:stretch>
                <a:fillRect/>
              </a:stretch>
            </p:blipFill>
            <p:spPr>
              <a:xfrm>
                <a:off x="3356917" y="969091"/>
                <a:ext cx="65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91C10E39-DA60-4DE4-9DAB-BAED1CF79B59}"/>
                  </a:ext>
                </a:extLst>
              </p14:cNvPr>
              <p14:cNvContentPartPr/>
              <p14:nvPr/>
            </p14:nvContentPartPr>
            <p14:xfrm>
              <a:off x="3503797" y="866491"/>
              <a:ext cx="9360" cy="123840"/>
            </p14:xfrm>
          </p:contentPart>
        </mc:Choice>
        <mc:Fallback>
          <p:pic>
            <p:nvPicPr>
              <p:cNvPr id="42" name="Freihand 41">
                <a:extLst>
                  <a:ext uri="{FF2B5EF4-FFF2-40B4-BE49-F238E27FC236}">
                    <a16:creationId xmlns:a16="http://schemas.microsoft.com/office/drawing/2014/main" id="{91C10E39-DA60-4DE4-9DAB-BAED1CF79B59}"/>
                  </a:ext>
                </a:extLst>
              </p:cNvPr>
              <p:cNvPicPr/>
              <p:nvPr/>
            </p:nvPicPr>
            <p:blipFill>
              <a:blip r:embed="rId72"/>
              <a:stretch>
                <a:fillRect/>
              </a:stretch>
            </p:blipFill>
            <p:spPr>
              <a:xfrm>
                <a:off x="3499477" y="862171"/>
                <a:ext cx="18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E7DC817A-8215-4EB8-88E2-C3A029A9F6D4}"/>
                  </a:ext>
                </a:extLst>
              </p14:cNvPr>
              <p14:cNvContentPartPr/>
              <p14:nvPr/>
            </p14:nvContentPartPr>
            <p14:xfrm>
              <a:off x="3413797" y="834451"/>
              <a:ext cx="199440" cy="143640"/>
            </p14:xfrm>
          </p:contentPart>
        </mc:Choice>
        <mc:Fallback>
          <p:pic>
            <p:nvPicPr>
              <p:cNvPr id="43" name="Freihand 42">
                <a:extLst>
                  <a:ext uri="{FF2B5EF4-FFF2-40B4-BE49-F238E27FC236}">
                    <a16:creationId xmlns:a16="http://schemas.microsoft.com/office/drawing/2014/main" id="{E7DC817A-8215-4EB8-88E2-C3A029A9F6D4}"/>
                  </a:ext>
                </a:extLst>
              </p:cNvPr>
              <p:cNvPicPr/>
              <p:nvPr/>
            </p:nvPicPr>
            <p:blipFill>
              <a:blip r:embed="rId74"/>
              <a:stretch>
                <a:fillRect/>
              </a:stretch>
            </p:blipFill>
            <p:spPr>
              <a:xfrm>
                <a:off x="3409477" y="830131"/>
                <a:ext cx="208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F7E8ABB4-7155-4F44-B322-A4F5AA90AAAF}"/>
                  </a:ext>
                </a:extLst>
              </p14:cNvPr>
              <p14:cNvContentPartPr/>
              <p14:nvPr/>
            </p14:nvContentPartPr>
            <p14:xfrm>
              <a:off x="813517" y="268531"/>
              <a:ext cx="69840" cy="81000"/>
            </p14:xfrm>
          </p:contentPart>
        </mc:Choice>
        <mc:Fallback>
          <p:pic>
            <p:nvPicPr>
              <p:cNvPr id="45" name="Freihand 44">
                <a:extLst>
                  <a:ext uri="{FF2B5EF4-FFF2-40B4-BE49-F238E27FC236}">
                    <a16:creationId xmlns:a16="http://schemas.microsoft.com/office/drawing/2014/main" id="{F7E8ABB4-7155-4F44-B322-A4F5AA90AAAF}"/>
                  </a:ext>
                </a:extLst>
              </p:cNvPr>
              <p:cNvPicPr/>
              <p:nvPr/>
            </p:nvPicPr>
            <p:blipFill>
              <a:blip r:embed="rId76"/>
              <a:stretch>
                <a:fillRect/>
              </a:stretch>
            </p:blipFill>
            <p:spPr>
              <a:xfrm>
                <a:off x="809197" y="264211"/>
                <a:ext cx="78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1E65C823-B4B2-4D55-95C2-7F6A4CBA88C8}"/>
                  </a:ext>
                </a:extLst>
              </p14:cNvPr>
              <p14:cNvContentPartPr/>
              <p14:nvPr/>
            </p14:nvContentPartPr>
            <p14:xfrm>
              <a:off x="862837" y="259171"/>
              <a:ext cx="11520" cy="100800"/>
            </p14:xfrm>
          </p:contentPart>
        </mc:Choice>
        <mc:Fallback>
          <p:pic>
            <p:nvPicPr>
              <p:cNvPr id="46" name="Freihand 45">
                <a:extLst>
                  <a:ext uri="{FF2B5EF4-FFF2-40B4-BE49-F238E27FC236}">
                    <a16:creationId xmlns:a16="http://schemas.microsoft.com/office/drawing/2014/main" id="{1E65C823-B4B2-4D55-95C2-7F6A4CBA88C8}"/>
                  </a:ext>
                </a:extLst>
              </p:cNvPr>
              <p:cNvPicPr/>
              <p:nvPr/>
            </p:nvPicPr>
            <p:blipFill>
              <a:blip r:embed="rId78"/>
              <a:stretch>
                <a:fillRect/>
              </a:stretch>
            </p:blipFill>
            <p:spPr>
              <a:xfrm>
                <a:off x="858517" y="254851"/>
                <a:ext cx="20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51D6FB4A-E9C2-433C-BDD4-0439D229D749}"/>
                  </a:ext>
                </a:extLst>
              </p14:cNvPr>
              <p14:cNvContentPartPr/>
              <p14:nvPr/>
            </p14:nvContentPartPr>
            <p14:xfrm>
              <a:off x="794797" y="338011"/>
              <a:ext cx="132120" cy="24480"/>
            </p14:xfrm>
          </p:contentPart>
        </mc:Choice>
        <mc:Fallback>
          <p:pic>
            <p:nvPicPr>
              <p:cNvPr id="47" name="Freihand 46">
                <a:extLst>
                  <a:ext uri="{FF2B5EF4-FFF2-40B4-BE49-F238E27FC236}">
                    <a16:creationId xmlns:a16="http://schemas.microsoft.com/office/drawing/2014/main" id="{51D6FB4A-E9C2-433C-BDD4-0439D229D749}"/>
                  </a:ext>
                </a:extLst>
              </p:cNvPr>
              <p:cNvPicPr/>
              <p:nvPr/>
            </p:nvPicPr>
            <p:blipFill>
              <a:blip r:embed="rId80"/>
              <a:stretch>
                <a:fillRect/>
              </a:stretch>
            </p:blipFill>
            <p:spPr>
              <a:xfrm>
                <a:off x="790477" y="333691"/>
                <a:ext cx="140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0A749D44-163C-48AC-AA5B-1CDF869FD58F}"/>
                  </a:ext>
                </a:extLst>
              </p14:cNvPr>
              <p14:cNvContentPartPr/>
              <p14:nvPr/>
            </p14:nvContentPartPr>
            <p14:xfrm>
              <a:off x="951397" y="227491"/>
              <a:ext cx="107280" cy="148320"/>
            </p14:xfrm>
          </p:contentPart>
        </mc:Choice>
        <mc:Fallback>
          <p:pic>
            <p:nvPicPr>
              <p:cNvPr id="48" name="Freihand 47">
                <a:extLst>
                  <a:ext uri="{FF2B5EF4-FFF2-40B4-BE49-F238E27FC236}">
                    <a16:creationId xmlns:a16="http://schemas.microsoft.com/office/drawing/2014/main" id="{0A749D44-163C-48AC-AA5B-1CDF869FD58F}"/>
                  </a:ext>
                </a:extLst>
              </p:cNvPr>
              <p:cNvPicPr/>
              <p:nvPr/>
            </p:nvPicPr>
            <p:blipFill>
              <a:blip r:embed="rId82"/>
              <a:stretch>
                <a:fillRect/>
              </a:stretch>
            </p:blipFill>
            <p:spPr>
              <a:xfrm>
                <a:off x="947077" y="223171"/>
                <a:ext cx="115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F03C2BC3-4DDF-4E04-8AB0-B37A4EC6410A}"/>
                  </a:ext>
                </a:extLst>
              </p14:cNvPr>
              <p14:cNvContentPartPr/>
              <p14:nvPr/>
            </p14:nvContentPartPr>
            <p14:xfrm>
              <a:off x="733237" y="254131"/>
              <a:ext cx="12600" cy="85680"/>
            </p14:xfrm>
          </p:contentPart>
        </mc:Choice>
        <mc:Fallback>
          <p:pic>
            <p:nvPicPr>
              <p:cNvPr id="50" name="Freihand 49">
                <a:extLst>
                  <a:ext uri="{FF2B5EF4-FFF2-40B4-BE49-F238E27FC236}">
                    <a16:creationId xmlns:a16="http://schemas.microsoft.com/office/drawing/2014/main" id="{F03C2BC3-4DDF-4E04-8AB0-B37A4EC6410A}"/>
                  </a:ext>
                </a:extLst>
              </p:cNvPr>
              <p:cNvPicPr/>
              <p:nvPr/>
            </p:nvPicPr>
            <p:blipFill>
              <a:blip r:embed="rId84"/>
              <a:stretch>
                <a:fillRect/>
              </a:stretch>
            </p:blipFill>
            <p:spPr>
              <a:xfrm>
                <a:off x="728917" y="249811"/>
                <a:ext cx="2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C9A72147-723F-461D-BB41-9F015D386012}"/>
                  </a:ext>
                </a:extLst>
              </p14:cNvPr>
              <p14:cNvContentPartPr/>
              <p14:nvPr/>
            </p14:nvContentPartPr>
            <p14:xfrm>
              <a:off x="661237" y="271411"/>
              <a:ext cx="144360" cy="15840"/>
            </p14:xfrm>
          </p:contentPart>
        </mc:Choice>
        <mc:Fallback>
          <p:pic>
            <p:nvPicPr>
              <p:cNvPr id="51" name="Freihand 50">
                <a:extLst>
                  <a:ext uri="{FF2B5EF4-FFF2-40B4-BE49-F238E27FC236}">
                    <a16:creationId xmlns:a16="http://schemas.microsoft.com/office/drawing/2014/main" id="{C9A72147-723F-461D-BB41-9F015D386012}"/>
                  </a:ext>
                </a:extLst>
              </p:cNvPr>
              <p:cNvPicPr/>
              <p:nvPr/>
            </p:nvPicPr>
            <p:blipFill>
              <a:blip r:embed="rId86"/>
              <a:stretch>
                <a:fillRect/>
              </a:stretch>
            </p:blipFill>
            <p:spPr>
              <a:xfrm>
                <a:off x="656917" y="267091"/>
                <a:ext cx="153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7BD06031-90A1-47AF-BC70-7D9FA663B148}"/>
                  </a:ext>
                </a:extLst>
              </p14:cNvPr>
              <p14:cNvContentPartPr/>
              <p14:nvPr/>
            </p14:nvContentPartPr>
            <p14:xfrm>
              <a:off x="3013837" y="948931"/>
              <a:ext cx="8280" cy="127440"/>
            </p14:xfrm>
          </p:contentPart>
        </mc:Choice>
        <mc:Fallback>
          <p:pic>
            <p:nvPicPr>
              <p:cNvPr id="53" name="Freihand 52">
                <a:extLst>
                  <a:ext uri="{FF2B5EF4-FFF2-40B4-BE49-F238E27FC236}">
                    <a16:creationId xmlns:a16="http://schemas.microsoft.com/office/drawing/2014/main" id="{7BD06031-90A1-47AF-BC70-7D9FA663B148}"/>
                  </a:ext>
                </a:extLst>
              </p:cNvPr>
              <p:cNvPicPr/>
              <p:nvPr/>
            </p:nvPicPr>
            <p:blipFill>
              <a:blip r:embed="rId88"/>
              <a:stretch>
                <a:fillRect/>
              </a:stretch>
            </p:blipFill>
            <p:spPr>
              <a:xfrm>
                <a:off x="3009517" y="944611"/>
                <a:ext cx="16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9A8F5478-39D0-4B8C-A551-91EA2C58F248}"/>
                  </a:ext>
                </a:extLst>
              </p14:cNvPr>
              <p14:cNvContentPartPr/>
              <p14:nvPr/>
            </p14:nvContentPartPr>
            <p14:xfrm>
              <a:off x="2936077" y="847771"/>
              <a:ext cx="130680" cy="106920"/>
            </p14:xfrm>
          </p:contentPart>
        </mc:Choice>
        <mc:Fallback>
          <p:pic>
            <p:nvPicPr>
              <p:cNvPr id="54" name="Freihand 53">
                <a:extLst>
                  <a:ext uri="{FF2B5EF4-FFF2-40B4-BE49-F238E27FC236}">
                    <a16:creationId xmlns:a16="http://schemas.microsoft.com/office/drawing/2014/main" id="{9A8F5478-39D0-4B8C-A551-91EA2C58F248}"/>
                  </a:ext>
                </a:extLst>
              </p:cNvPr>
              <p:cNvPicPr/>
              <p:nvPr/>
            </p:nvPicPr>
            <p:blipFill>
              <a:blip r:embed="rId90"/>
              <a:stretch>
                <a:fillRect/>
              </a:stretch>
            </p:blipFill>
            <p:spPr>
              <a:xfrm>
                <a:off x="2931757" y="843451"/>
                <a:ext cx="139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95FA19B1-D509-43F7-AAA0-055CF7311DE4}"/>
                  </a:ext>
                </a:extLst>
              </p14:cNvPr>
              <p14:cNvContentPartPr/>
              <p14:nvPr/>
            </p14:nvContentPartPr>
            <p14:xfrm>
              <a:off x="686437" y="721051"/>
              <a:ext cx="2474280" cy="733320"/>
            </p14:xfrm>
          </p:contentPart>
        </mc:Choice>
        <mc:Fallback>
          <p:pic>
            <p:nvPicPr>
              <p:cNvPr id="56" name="Freihand 55">
                <a:extLst>
                  <a:ext uri="{FF2B5EF4-FFF2-40B4-BE49-F238E27FC236}">
                    <a16:creationId xmlns:a16="http://schemas.microsoft.com/office/drawing/2014/main" id="{95FA19B1-D509-43F7-AAA0-055CF7311DE4}"/>
                  </a:ext>
                </a:extLst>
              </p:cNvPr>
              <p:cNvPicPr/>
              <p:nvPr/>
            </p:nvPicPr>
            <p:blipFill>
              <a:blip r:embed="rId92"/>
              <a:stretch>
                <a:fillRect/>
              </a:stretch>
            </p:blipFill>
            <p:spPr>
              <a:xfrm>
                <a:off x="682117" y="716731"/>
                <a:ext cx="2482920" cy="741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576390BE-2215-4CF5-85CE-2B14B4A0EB8E}"/>
                  </a:ext>
                </a:extLst>
              </p14:cNvPr>
              <p14:cNvContentPartPr/>
              <p14:nvPr/>
            </p14:nvContentPartPr>
            <p14:xfrm>
              <a:off x="3325597" y="583171"/>
              <a:ext cx="129240" cy="43200"/>
            </p14:xfrm>
          </p:contentPart>
        </mc:Choice>
        <mc:Fallback>
          <p:pic>
            <p:nvPicPr>
              <p:cNvPr id="57" name="Freihand 56">
                <a:extLst>
                  <a:ext uri="{FF2B5EF4-FFF2-40B4-BE49-F238E27FC236}">
                    <a16:creationId xmlns:a16="http://schemas.microsoft.com/office/drawing/2014/main" id="{576390BE-2215-4CF5-85CE-2B14B4A0EB8E}"/>
                  </a:ext>
                </a:extLst>
              </p:cNvPr>
              <p:cNvPicPr/>
              <p:nvPr/>
            </p:nvPicPr>
            <p:blipFill>
              <a:blip r:embed="rId94"/>
              <a:stretch>
                <a:fillRect/>
              </a:stretch>
            </p:blipFill>
            <p:spPr>
              <a:xfrm>
                <a:off x="3321277" y="578851"/>
                <a:ext cx="137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2E92DEE2-F4EB-4487-B53F-4175B28A7C0A}"/>
                  </a:ext>
                </a:extLst>
              </p14:cNvPr>
              <p14:cNvContentPartPr/>
              <p14:nvPr/>
            </p14:nvContentPartPr>
            <p14:xfrm>
              <a:off x="3426037" y="504691"/>
              <a:ext cx="118440" cy="169920"/>
            </p14:xfrm>
          </p:contentPart>
        </mc:Choice>
        <mc:Fallback>
          <p:pic>
            <p:nvPicPr>
              <p:cNvPr id="58" name="Freihand 57">
                <a:extLst>
                  <a:ext uri="{FF2B5EF4-FFF2-40B4-BE49-F238E27FC236}">
                    <a16:creationId xmlns:a16="http://schemas.microsoft.com/office/drawing/2014/main" id="{2E92DEE2-F4EB-4487-B53F-4175B28A7C0A}"/>
                  </a:ext>
                </a:extLst>
              </p:cNvPr>
              <p:cNvPicPr/>
              <p:nvPr/>
            </p:nvPicPr>
            <p:blipFill>
              <a:blip r:embed="rId96"/>
              <a:stretch>
                <a:fillRect/>
              </a:stretch>
            </p:blipFill>
            <p:spPr>
              <a:xfrm>
                <a:off x="3421717" y="500371"/>
                <a:ext cx="127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B3A1AF90-E3ED-4992-94A7-BC83ACE01F77}"/>
                  </a:ext>
                </a:extLst>
              </p14:cNvPr>
              <p14:cNvContentPartPr/>
              <p14:nvPr/>
            </p14:nvContentPartPr>
            <p14:xfrm>
              <a:off x="3445477" y="465091"/>
              <a:ext cx="164160" cy="109080"/>
            </p14:xfrm>
          </p:contentPart>
        </mc:Choice>
        <mc:Fallback>
          <p:pic>
            <p:nvPicPr>
              <p:cNvPr id="59" name="Freihand 58">
                <a:extLst>
                  <a:ext uri="{FF2B5EF4-FFF2-40B4-BE49-F238E27FC236}">
                    <a16:creationId xmlns:a16="http://schemas.microsoft.com/office/drawing/2014/main" id="{B3A1AF90-E3ED-4992-94A7-BC83ACE01F77}"/>
                  </a:ext>
                </a:extLst>
              </p:cNvPr>
              <p:cNvPicPr/>
              <p:nvPr/>
            </p:nvPicPr>
            <p:blipFill>
              <a:blip r:embed="rId98"/>
              <a:stretch>
                <a:fillRect/>
              </a:stretch>
            </p:blipFill>
            <p:spPr>
              <a:xfrm>
                <a:off x="3441157" y="460771"/>
                <a:ext cx="172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A97E7956-37AC-4376-B28F-71989C742E2B}"/>
                  </a:ext>
                </a:extLst>
              </p14:cNvPr>
              <p14:cNvContentPartPr/>
              <p14:nvPr/>
            </p14:nvContentPartPr>
            <p14:xfrm>
              <a:off x="3640597" y="356731"/>
              <a:ext cx="25560" cy="119160"/>
            </p14:xfrm>
          </p:contentPart>
        </mc:Choice>
        <mc:Fallback>
          <p:pic>
            <p:nvPicPr>
              <p:cNvPr id="60" name="Freihand 59">
                <a:extLst>
                  <a:ext uri="{FF2B5EF4-FFF2-40B4-BE49-F238E27FC236}">
                    <a16:creationId xmlns:a16="http://schemas.microsoft.com/office/drawing/2014/main" id="{A97E7956-37AC-4376-B28F-71989C742E2B}"/>
                  </a:ext>
                </a:extLst>
              </p:cNvPr>
              <p:cNvPicPr/>
              <p:nvPr/>
            </p:nvPicPr>
            <p:blipFill>
              <a:blip r:embed="rId100"/>
              <a:stretch>
                <a:fillRect/>
              </a:stretch>
            </p:blipFill>
            <p:spPr>
              <a:xfrm>
                <a:off x="3636277" y="352411"/>
                <a:ext cx="34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AB68921B-B963-497C-8755-CE30B00DEAB1}"/>
                  </a:ext>
                </a:extLst>
              </p14:cNvPr>
              <p14:cNvContentPartPr/>
              <p14:nvPr/>
            </p14:nvContentPartPr>
            <p14:xfrm>
              <a:off x="1354957" y="1581091"/>
              <a:ext cx="18360" cy="295560"/>
            </p14:xfrm>
          </p:contentPart>
        </mc:Choice>
        <mc:Fallback>
          <p:pic>
            <p:nvPicPr>
              <p:cNvPr id="62" name="Freihand 61">
                <a:extLst>
                  <a:ext uri="{FF2B5EF4-FFF2-40B4-BE49-F238E27FC236}">
                    <a16:creationId xmlns:a16="http://schemas.microsoft.com/office/drawing/2014/main" id="{AB68921B-B963-497C-8755-CE30B00DEAB1}"/>
                  </a:ext>
                </a:extLst>
              </p:cNvPr>
              <p:cNvPicPr/>
              <p:nvPr/>
            </p:nvPicPr>
            <p:blipFill>
              <a:blip r:embed="rId102"/>
              <a:stretch>
                <a:fillRect/>
              </a:stretch>
            </p:blipFill>
            <p:spPr>
              <a:xfrm>
                <a:off x="1350637" y="1576771"/>
                <a:ext cx="270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F1DFF400-5F67-4FA7-BD8F-FA68D1C114F1}"/>
                  </a:ext>
                </a:extLst>
              </p14:cNvPr>
              <p14:cNvContentPartPr/>
              <p14:nvPr/>
            </p14:nvContentPartPr>
            <p14:xfrm>
              <a:off x="2186197" y="962611"/>
              <a:ext cx="70920" cy="146160"/>
            </p14:xfrm>
          </p:contentPart>
        </mc:Choice>
        <mc:Fallback>
          <p:pic>
            <p:nvPicPr>
              <p:cNvPr id="64" name="Freihand 63">
                <a:extLst>
                  <a:ext uri="{FF2B5EF4-FFF2-40B4-BE49-F238E27FC236}">
                    <a16:creationId xmlns:a16="http://schemas.microsoft.com/office/drawing/2014/main" id="{F1DFF400-5F67-4FA7-BD8F-FA68D1C114F1}"/>
                  </a:ext>
                </a:extLst>
              </p:cNvPr>
              <p:cNvPicPr/>
              <p:nvPr/>
            </p:nvPicPr>
            <p:blipFill>
              <a:blip r:embed="rId104"/>
              <a:stretch>
                <a:fillRect/>
              </a:stretch>
            </p:blipFill>
            <p:spPr>
              <a:xfrm>
                <a:off x="2181877" y="958291"/>
                <a:ext cx="79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5470FA86-AB49-45D1-8A7A-1BB0B0520E9E}"/>
                  </a:ext>
                </a:extLst>
              </p14:cNvPr>
              <p14:cNvContentPartPr/>
              <p14:nvPr/>
            </p14:nvContentPartPr>
            <p14:xfrm>
              <a:off x="2279797" y="1330531"/>
              <a:ext cx="30960" cy="402480"/>
            </p14:xfrm>
          </p:contentPart>
        </mc:Choice>
        <mc:Fallback>
          <p:pic>
            <p:nvPicPr>
              <p:cNvPr id="65" name="Freihand 64">
                <a:extLst>
                  <a:ext uri="{FF2B5EF4-FFF2-40B4-BE49-F238E27FC236}">
                    <a16:creationId xmlns:a16="http://schemas.microsoft.com/office/drawing/2014/main" id="{5470FA86-AB49-45D1-8A7A-1BB0B0520E9E}"/>
                  </a:ext>
                </a:extLst>
              </p:cNvPr>
              <p:cNvPicPr/>
              <p:nvPr/>
            </p:nvPicPr>
            <p:blipFill>
              <a:blip r:embed="rId106"/>
              <a:stretch>
                <a:fillRect/>
              </a:stretch>
            </p:blipFill>
            <p:spPr>
              <a:xfrm>
                <a:off x="2275477" y="1326211"/>
                <a:ext cx="3960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B7A12552-DE4D-4B90-919B-F7D89C26E9AF}"/>
                  </a:ext>
                </a:extLst>
              </p14:cNvPr>
              <p14:cNvContentPartPr/>
              <p14:nvPr/>
            </p14:nvContentPartPr>
            <p14:xfrm>
              <a:off x="2283397" y="1845691"/>
              <a:ext cx="33840" cy="282600"/>
            </p14:xfrm>
          </p:contentPart>
        </mc:Choice>
        <mc:Fallback>
          <p:pic>
            <p:nvPicPr>
              <p:cNvPr id="66" name="Freihand 65">
                <a:extLst>
                  <a:ext uri="{FF2B5EF4-FFF2-40B4-BE49-F238E27FC236}">
                    <a16:creationId xmlns:a16="http://schemas.microsoft.com/office/drawing/2014/main" id="{B7A12552-DE4D-4B90-919B-F7D89C26E9AF}"/>
                  </a:ext>
                </a:extLst>
              </p:cNvPr>
              <p:cNvPicPr/>
              <p:nvPr/>
            </p:nvPicPr>
            <p:blipFill>
              <a:blip r:embed="rId108"/>
              <a:stretch>
                <a:fillRect/>
              </a:stretch>
            </p:blipFill>
            <p:spPr>
              <a:xfrm>
                <a:off x="2279077" y="1841371"/>
                <a:ext cx="424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7" name="Freihand 96">
                <a:extLst>
                  <a:ext uri="{FF2B5EF4-FFF2-40B4-BE49-F238E27FC236}">
                    <a16:creationId xmlns:a16="http://schemas.microsoft.com/office/drawing/2014/main" id="{1F838A7F-82B9-4E9D-B58A-5EDEDC01105F}"/>
                  </a:ext>
                </a:extLst>
              </p14:cNvPr>
              <p14:cNvContentPartPr/>
              <p14:nvPr/>
            </p14:nvContentPartPr>
            <p14:xfrm>
              <a:off x="712357" y="397771"/>
              <a:ext cx="517320" cy="101880"/>
            </p14:xfrm>
          </p:contentPart>
        </mc:Choice>
        <mc:Fallback>
          <p:pic>
            <p:nvPicPr>
              <p:cNvPr id="97" name="Freihand 96">
                <a:extLst>
                  <a:ext uri="{FF2B5EF4-FFF2-40B4-BE49-F238E27FC236}">
                    <a16:creationId xmlns:a16="http://schemas.microsoft.com/office/drawing/2014/main" id="{1F838A7F-82B9-4E9D-B58A-5EDEDC01105F}"/>
                  </a:ext>
                </a:extLst>
              </p:cNvPr>
              <p:cNvPicPr/>
              <p:nvPr/>
            </p:nvPicPr>
            <p:blipFill>
              <a:blip r:embed="rId110"/>
              <a:stretch>
                <a:fillRect/>
              </a:stretch>
            </p:blipFill>
            <p:spPr>
              <a:xfrm>
                <a:off x="708037" y="393451"/>
                <a:ext cx="525960" cy="110520"/>
              </a:xfrm>
              <a:prstGeom prst="rect">
                <a:avLst/>
              </a:prstGeom>
            </p:spPr>
          </p:pic>
        </mc:Fallback>
      </mc:AlternateContent>
      <p:grpSp>
        <p:nvGrpSpPr>
          <p:cNvPr id="124" name="Gruppieren 123">
            <a:extLst>
              <a:ext uri="{FF2B5EF4-FFF2-40B4-BE49-F238E27FC236}">
                <a16:creationId xmlns:a16="http://schemas.microsoft.com/office/drawing/2014/main" id="{9AC78939-B3C9-4224-AF74-09ABA5180903}"/>
              </a:ext>
            </a:extLst>
          </p:cNvPr>
          <p:cNvGrpSpPr/>
          <p:nvPr/>
        </p:nvGrpSpPr>
        <p:grpSpPr>
          <a:xfrm>
            <a:off x="1326517" y="2065651"/>
            <a:ext cx="632520" cy="588960"/>
            <a:chOff x="1326517" y="2065651"/>
            <a:chExt cx="632520" cy="588960"/>
          </a:xfrm>
        </p:grpSpPr>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B2CA9B5A-C6C6-4923-A0AD-E4201E3B88F8}"/>
                    </a:ext>
                  </a:extLst>
                </p14:cNvPr>
                <p14:cNvContentPartPr/>
                <p14:nvPr/>
              </p14:nvContentPartPr>
              <p14:xfrm>
                <a:off x="1339477" y="2065651"/>
                <a:ext cx="62640" cy="200520"/>
              </p14:xfrm>
            </p:contentPart>
          </mc:Choice>
          <mc:Fallback>
            <p:pic>
              <p:nvPicPr>
                <p:cNvPr id="63" name="Freihand 62">
                  <a:extLst>
                    <a:ext uri="{FF2B5EF4-FFF2-40B4-BE49-F238E27FC236}">
                      <a16:creationId xmlns:a16="http://schemas.microsoft.com/office/drawing/2014/main" id="{B2CA9B5A-C6C6-4923-A0AD-E4201E3B88F8}"/>
                    </a:ext>
                  </a:extLst>
                </p:cNvPr>
                <p:cNvPicPr/>
                <p:nvPr/>
              </p:nvPicPr>
              <p:blipFill>
                <a:blip r:embed="rId112"/>
                <a:stretch>
                  <a:fillRect/>
                </a:stretch>
              </p:blipFill>
              <p:spPr>
                <a:xfrm>
                  <a:off x="1335157" y="2061331"/>
                  <a:ext cx="71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4E6A87AD-27B2-4D54-B294-CEC98E8FAB50}"/>
                    </a:ext>
                  </a:extLst>
                </p14:cNvPr>
                <p14:cNvContentPartPr/>
                <p14:nvPr/>
              </p14:nvContentPartPr>
              <p14:xfrm>
                <a:off x="1577077" y="2270851"/>
                <a:ext cx="127080" cy="172080"/>
              </p14:xfrm>
            </p:contentPart>
          </mc:Choice>
          <mc:Fallback>
            <p:pic>
              <p:nvPicPr>
                <p:cNvPr id="67" name="Freihand 66">
                  <a:extLst>
                    <a:ext uri="{FF2B5EF4-FFF2-40B4-BE49-F238E27FC236}">
                      <a16:creationId xmlns:a16="http://schemas.microsoft.com/office/drawing/2014/main" id="{4E6A87AD-27B2-4D54-B294-CEC98E8FAB50}"/>
                    </a:ext>
                  </a:extLst>
                </p:cNvPr>
                <p:cNvPicPr/>
                <p:nvPr/>
              </p:nvPicPr>
              <p:blipFill>
                <a:blip r:embed="rId114"/>
                <a:stretch>
                  <a:fillRect/>
                </a:stretch>
              </p:blipFill>
              <p:spPr>
                <a:xfrm>
                  <a:off x="1572757" y="2266531"/>
                  <a:ext cx="135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C3BF9314-AD6B-4C61-A0C9-4E7523F4F326}"/>
                    </a:ext>
                  </a:extLst>
                </p14:cNvPr>
                <p14:cNvContentPartPr/>
                <p14:nvPr/>
              </p14:nvContentPartPr>
              <p14:xfrm>
                <a:off x="1692997" y="2293891"/>
                <a:ext cx="25560" cy="173160"/>
              </p14:xfrm>
            </p:contentPart>
          </mc:Choice>
          <mc:Fallback>
            <p:pic>
              <p:nvPicPr>
                <p:cNvPr id="68" name="Freihand 67">
                  <a:extLst>
                    <a:ext uri="{FF2B5EF4-FFF2-40B4-BE49-F238E27FC236}">
                      <a16:creationId xmlns:a16="http://schemas.microsoft.com/office/drawing/2014/main" id="{C3BF9314-AD6B-4C61-A0C9-4E7523F4F326}"/>
                    </a:ext>
                  </a:extLst>
                </p:cNvPr>
                <p:cNvPicPr/>
                <p:nvPr/>
              </p:nvPicPr>
              <p:blipFill>
                <a:blip r:embed="rId116"/>
                <a:stretch>
                  <a:fillRect/>
                </a:stretch>
              </p:blipFill>
              <p:spPr>
                <a:xfrm>
                  <a:off x="1688677" y="2289571"/>
                  <a:ext cx="34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711BFAC2-6E53-471D-911D-3CA94F8B28DF}"/>
                    </a:ext>
                  </a:extLst>
                </p14:cNvPr>
                <p14:cNvContentPartPr/>
                <p14:nvPr/>
              </p14:nvContentPartPr>
              <p14:xfrm>
                <a:off x="1588597" y="2359771"/>
                <a:ext cx="350640" cy="98280"/>
              </p14:xfrm>
            </p:contentPart>
          </mc:Choice>
          <mc:Fallback>
            <p:pic>
              <p:nvPicPr>
                <p:cNvPr id="69" name="Freihand 68">
                  <a:extLst>
                    <a:ext uri="{FF2B5EF4-FFF2-40B4-BE49-F238E27FC236}">
                      <a16:creationId xmlns:a16="http://schemas.microsoft.com/office/drawing/2014/main" id="{711BFAC2-6E53-471D-911D-3CA94F8B28DF}"/>
                    </a:ext>
                  </a:extLst>
                </p:cNvPr>
                <p:cNvPicPr/>
                <p:nvPr/>
              </p:nvPicPr>
              <p:blipFill>
                <a:blip r:embed="rId118"/>
                <a:stretch>
                  <a:fillRect/>
                </a:stretch>
              </p:blipFill>
              <p:spPr>
                <a:xfrm>
                  <a:off x="1584277" y="2355451"/>
                  <a:ext cx="35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E1EBF654-150A-4B0D-B767-24A26734387E}"/>
                    </a:ext>
                  </a:extLst>
                </p14:cNvPr>
                <p14:cNvContentPartPr/>
                <p14:nvPr/>
              </p14:nvContentPartPr>
              <p14:xfrm>
                <a:off x="1807117" y="2365171"/>
                <a:ext cx="151920" cy="289440"/>
              </p14:xfrm>
            </p:contentPart>
          </mc:Choice>
          <mc:Fallback>
            <p:pic>
              <p:nvPicPr>
                <p:cNvPr id="70" name="Freihand 69">
                  <a:extLst>
                    <a:ext uri="{FF2B5EF4-FFF2-40B4-BE49-F238E27FC236}">
                      <a16:creationId xmlns:a16="http://schemas.microsoft.com/office/drawing/2014/main" id="{E1EBF654-150A-4B0D-B767-24A26734387E}"/>
                    </a:ext>
                  </a:extLst>
                </p:cNvPr>
                <p:cNvPicPr/>
                <p:nvPr/>
              </p:nvPicPr>
              <p:blipFill>
                <a:blip r:embed="rId120"/>
                <a:stretch>
                  <a:fillRect/>
                </a:stretch>
              </p:blipFill>
              <p:spPr>
                <a:xfrm>
                  <a:off x="1802797" y="2360851"/>
                  <a:ext cx="1605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2" name="Freihand 121">
                  <a:extLst>
                    <a:ext uri="{FF2B5EF4-FFF2-40B4-BE49-F238E27FC236}">
                      <a16:creationId xmlns:a16="http://schemas.microsoft.com/office/drawing/2014/main" id="{166C16C4-5995-4C0E-B770-D64A0204BBC1}"/>
                    </a:ext>
                  </a:extLst>
                </p14:cNvPr>
                <p14:cNvContentPartPr/>
                <p14:nvPr/>
              </p14:nvContentPartPr>
              <p14:xfrm>
                <a:off x="1326517" y="2087251"/>
                <a:ext cx="56880" cy="241560"/>
              </p14:xfrm>
            </p:contentPart>
          </mc:Choice>
          <mc:Fallback>
            <p:pic>
              <p:nvPicPr>
                <p:cNvPr id="122" name="Freihand 121">
                  <a:extLst>
                    <a:ext uri="{FF2B5EF4-FFF2-40B4-BE49-F238E27FC236}">
                      <a16:creationId xmlns:a16="http://schemas.microsoft.com/office/drawing/2014/main" id="{166C16C4-5995-4C0E-B770-D64A0204BBC1}"/>
                    </a:ext>
                  </a:extLst>
                </p:cNvPr>
                <p:cNvPicPr/>
                <p:nvPr/>
              </p:nvPicPr>
              <p:blipFill>
                <a:blip r:embed="rId122"/>
                <a:stretch>
                  <a:fillRect/>
                </a:stretch>
              </p:blipFill>
              <p:spPr>
                <a:xfrm>
                  <a:off x="1322197" y="2082931"/>
                  <a:ext cx="65520" cy="2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123" name="Freihand 122">
                <a:extLst>
                  <a:ext uri="{FF2B5EF4-FFF2-40B4-BE49-F238E27FC236}">
                    <a16:creationId xmlns:a16="http://schemas.microsoft.com/office/drawing/2014/main" id="{0FFCA41E-B805-42B4-B4D8-69538DD29A21}"/>
                  </a:ext>
                </a:extLst>
              </p14:cNvPr>
              <p14:cNvContentPartPr/>
              <p14:nvPr/>
            </p14:nvContentPartPr>
            <p14:xfrm>
              <a:off x="2260717" y="2094091"/>
              <a:ext cx="68040" cy="319680"/>
            </p14:xfrm>
          </p:contentPart>
        </mc:Choice>
        <mc:Fallback>
          <p:pic>
            <p:nvPicPr>
              <p:cNvPr id="123" name="Freihand 122">
                <a:extLst>
                  <a:ext uri="{FF2B5EF4-FFF2-40B4-BE49-F238E27FC236}">
                    <a16:creationId xmlns:a16="http://schemas.microsoft.com/office/drawing/2014/main" id="{0FFCA41E-B805-42B4-B4D8-69538DD29A21}"/>
                  </a:ext>
                </a:extLst>
              </p:cNvPr>
              <p:cNvPicPr/>
              <p:nvPr/>
            </p:nvPicPr>
            <p:blipFill>
              <a:blip r:embed="rId124"/>
              <a:stretch>
                <a:fillRect/>
              </a:stretch>
            </p:blipFill>
            <p:spPr>
              <a:xfrm>
                <a:off x="2256397" y="2089771"/>
                <a:ext cx="76680" cy="328320"/>
              </a:xfrm>
              <a:prstGeom prst="rect">
                <a:avLst/>
              </a:prstGeom>
            </p:spPr>
          </p:pic>
        </mc:Fallback>
      </mc:AlternateContent>
      <p:grpSp>
        <p:nvGrpSpPr>
          <p:cNvPr id="129" name="Gruppieren 128">
            <a:extLst>
              <a:ext uri="{FF2B5EF4-FFF2-40B4-BE49-F238E27FC236}">
                <a16:creationId xmlns:a16="http://schemas.microsoft.com/office/drawing/2014/main" id="{78A5BBAB-D153-4A32-B1D7-70F2E2BA1EFB}"/>
              </a:ext>
            </a:extLst>
          </p:cNvPr>
          <p:cNvGrpSpPr/>
          <p:nvPr/>
        </p:nvGrpSpPr>
        <p:grpSpPr>
          <a:xfrm>
            <a:off x="4562197" y="69091"/>
            <a:ext cx="3244320" cy="2444040"/>
            <a:chOff x="4562197" y="69091"/>
            <a:chExt cx="3244320" cy="2444040"/>
          </a:xfrm>
        </p:grpSpPr>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5CF495D9-0754-447C-BD96-C0F0AE181DFC}"/>
                    </a:ext>
                  </a:extLst>
                </p14:cNvPr>
                <p14:cNvContentPartPr/>
                <p14:nvPr/>
              </p14:nvContentPartPr>
              <p14:xfrm>
                <a:off x="4815637" y="327211"/>
                <a:ext cx="62640" cy="2103840"/>
              </p14:xfrm>
            </p:contentPart>
          </mc:Choice>
          <mc:Fallback>
            <p:pic>
              <p:nvPicPr>
                <p:cNvPr id="73" name="Freihand 72">
                  <a:extLst>
                    <a:ext uri="{FF2B5EF4-FFF2-40B4-BE49-F238E27FC236}">
                      <a16:creationId xmlns:a16="http://schemas.microsoft.com/office/drawing/2014/main" id="{5CF495D9-0754-447C-BD96-C0F0AE181DFC}"/>
                    </a:ext>
                  </a:extLst>
                </p:cNvPr>
                <p:cNvPicPr/>
                <p:nvPr/>
              </p:nvPicPr>
              <p:blipFill>
                <a:blip r:embed="rId126"/>
                <a:stretch>
                  <a:fillRect/>
                </a:stretch>
              </p:blipFill>
              <p:spPr>
                <a:xfrm>
                  <a:off x="4811317" y="322891"/>
                  <a:ext cx="71280" cy="2112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0F4B1CBB-D705-4882-B061-319ACFA53DC0}"/>
                    </a:ext>
                  </a:extLst>
                </p14:cNvPr>
                <p14:cNvContentPartPr/>
                <p14:nvPr/>
              </p14:nvContentPartPr>
              <p14:xfrm>
                <a:off x="4599277" y="2204251"/>
                <a:ext cx="2741400" cy="128880"/>
              </p14:xfrm>
            </p:contentPart>
          </mc:Choice>
          <mc:Fallback>
            <p:pic>
              <p:nvPicPr>
                <p:cNvPr id="74" name="Freihand 73">
                  <a:extLst>
                    <a:ext uri="{FF2B5EF4-FFF2-40B4-BE49-F238E27FC236}">
                      <a16:creationId xmlns:a16="http://schemas.microsoft.com/office/drawing/2014/main" id="{0F4B1CBB-D705-4882-B061-319ACFA53DC0}"/>
                    </a:ext>
                  </a:extLst>
                </p:cNvPr>
                <p:cNvPicPr/>
                <p:nvPr/>
              </p:nvPicPr>
              <p:blipFill>
                <a:blip r:embed="rId128"/>
                <a:stretch>
                  <a:fillRect/>
                </a:stretch>
              </p:blipFill>
              <p:spPr>
                <a:xfrm>
                  <a:off x="4594957" y="2199931"/>
                  <a:ext cx="2750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014E1619-0440-4E59-AB88-FE158FFC69A5}"/>
                    </a:ext>
                  </a:extLst>
                </p14:cNvPr>
                <p14:cNvContentPartPr/>
                <p14:nvPr/>
              </p14:nvContentPartPr>
              <p14:xfrm>
                <a:off x="7299277" y="2153491"/>
                <a:ext cx="138960" cy="138600"/>
              </p14:xfrm>
            </p:contentPart>
          </mc:Choice>
          <mc:Fallback>
            <p:pic>
              <p:nvPicPr>
                <p:cNvPr id="75" name="Freihand 74">
                  <a:extLst>
                    <a:ext uri="{FF2B5EF4-FFF2-40B4-BE49-F238E27FC236}">
                      <a16:creationId xmlns:a16="http://schemas.microsoft.com/office/drawing/2014/main" id="{014E1619-0440-4E59-AB88-FE158FFC69A5}"/>
                    </a:ext>
                  </a:extLst>
                </p:cNvPr>
                <p:cNvPicPr/>
                <p:nvPr/>
              </p:nvPicPr>
              <p:blipFill>
                <a:blip r:embed="rId130"/>
                <a:stretch>
                  <a:fillRect/>
                </a:stretch>
              </p:blipFill>
              <p:spPr>
                <a:xfrm>
                  <a:off x="7294957" y="2149171"/>
                  <a:ext cx="147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46278A69-1056-4BE4-8CBD-F08D49AD3B15}"/>
                    </a:ext>
                  </a:extLst>
                </p14:cNvPr>
                <p14:cNvContentPartPr/>
                <p14:nvPr/>
              </p14:nvContentPartPr>
              <p14:xfrm>
                <a:off x="4696477" y="242971"/>
                <a:ext cx="252360" cy="158400"/>
              </p14:xfrm>
            </p:contentPart>
          </mc:Choice>
          <mc:Fallback>
            <p:pic>
              <p:nvPicPr>
                <p:cNvPr id="76" name="Freihand 75">
                  <a:extLst>
                    <a:ext uri="{FF2B5EF4-FFF2-40B4-BE49-F238E27FC236}">
                      <a16:creationId xmlns:a16="http://schemas.microsoft.com/office/drawing/2014/main" id="{46278A69-1056-4BE4-8CBD-F08D49AD3B15}"/>
                    </a:ext>
                  </a:extLst>
                </p:cNvPr>
                <p:cNvPicPr/>
                <p:nvPr/>
              </p:nvPicPr>
              <p:blipFill>
                <a:blip r:embed="rId132"/>
                <a:stretch>
                  <a:fillRect/>
                </a:stretch>
              </p:blipFill>
              <p:spPr>
                <a:xfrm>
                  <a:off x="4692157" y="238651"/>
                  <a:ext cx="261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B0A0EE11-C6B3-470A-B2C9-C0F4DDEBF9D6}"/>
                    </a:ext>
                  </a:extLst>
                </p14:cNvPr>
                <p14:cNvContentPartPr/>
                <p14:nvPr/>
              </p14:nvContentPartPr>
              <p14:xfrm>
                <a:off x="4562197" y="266731"/>
                <a:ext cx="64080" cy="83520"/>
              </p14:xfrm>
            </p:contentPart>
          </mc:Choice>
          <mc:Fallback>
            <p:pic>
              <p:nvPicPr>
                <p:cNvPr id="78" name="Freihand 77">
                  <a:extLst>
                    <a:ext uri="{FF2B5EF4-FFF2-40B4-BE49-F238E27FC236}">
                      <a16:creationId xmlns:a16="http://schemas.microsoft.com/office/drawing/2014/main" id="{B0A0EE11-C6B3-470A-B2C9-C0F4DDEBF9D6}"/>
                    </a:ext>
                  </a:extLst>
                </p:cNvPr>
                <p:cNvPicPr/>
                <p:nvPr/>
              </p:nvPicPr>
              <p:blipFill>
                <a:blip r:embed="rId134"/>
                <a:stretch>
                  <a:fillRect/>
                </a:stretch>
              </p:blipFill>
              <p:spPr>
                <a:xfrm>
                  <a:off x="4557877" y="262411"/>
                  <a:ext cx="72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800678FC-CAF7-4B7C-B331-AC1FE107B6CE}"/>
                    </a:ext>
                  </a:extLst>
                </p14:cNvPr>
                <p14:cNvContentPartPr/>
                <p14:nvPr/>
              </p14:nvContentPartPr>
              <p14:xfrm>
                <a:off x="4570117" y="154771"/>
                <a:ext cx="23040" cy="29520"/>
              </p14:xfrm>
            </p:contentPart>
          </mc:Choice>
          <mc:Fallback>
            <p:pic>
              <p:nvPicPr>
                <p:cNvPr id="79" name="Freihand 78">
                  <a:extLst>
                    <a:ext uri="{FF2B5EF4-FFF2-40B4-BE49-F238E27FC236}">
                      <a16:creationId xmlns:a16="http://schemas.microsoft.com/office/drawing/2014/main" id="{800678FC-CAF7-4B7C-B331-AC1FE107B6CE}"/>
                    </a:ext>
                  </a:extLst>
                </p:cNvPr>
                <p:cNvPicPr/>
                <p:nvPr/>
              </p:nvPicPr>
              <p:blipFill>
                <a:blip r:embed="rId136"/>
                <a:stretch>
                  <a:fillRect/>
                </a:stretch>
              </p:blipFill>
              <p:spPr>
                <a:xfrm>
                  <a:off x="4565797" y="150451"/>
                  <a:ext cx="31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20F61132-2F26-4D49-B0EE-3C5D0AB9E108}"/>
                    </a:ext>
                  </a:extLst>
                </p14:cNvPr>
                <p14:cNvContentPartPr/>
                <p14:nvPr/>
              </p14:nvContentPartPr>
              <p14:xfrm>
                <a:off x="7171477" y="2368771"/>
                <a:ext cx="99000" cy="48240"/>
              </p14:xfrm>
            </p:contentPart>
          </mc:Choice>
          <mc:Fallback>
            <p:pic>
              <p:nvPicPr>
                <p:cNvPr id="80" name="Freihand 79">
                  <a:extLst>
                    <a:ext uri="{FF2B5EF4-FFF2-40B4-BE49-F238E27FC236}">
                      <a16:creationId xmlns:a16="http://schemas.microsoft.com/office/drawing/2014/main" id="{20F61132-2F26-4D49-B0EE-3C5D0AB9E108}"/>
                    </a:ext>
                  </a:extLst>
                </p:cNvPr>
                <p:cNvPicPr/>
                <p:nvPr/>
              </p:nvPicPr>
              <p:blipFill>
                <a:blip r:embed="rId138"/>
                <a:stretch>
                  <a:fillRect/>
                </a:stretch>
              </p:blipFill>
              <p:spPr>
                <a:xfrm>
                  <a:off x="7167157" y="2364451"/>
                  <a:ext cx="107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E236D69D-D186-46D5-A58E-F0DDEC4ECDA1}"/>
                    </a:ext>
                  </a:extLst>
                </p14:cNvPr>
                <p14:cNvContentPartPr/>
                <p14:nvPr/>
              </p14:nvContentPartPr>
              <p14:xfrm>
                <a:off x="7231237" y="2378131"/>
                <a:ext cx="51480" cy="135000"/>
              </p14:xfrm>
            </p:contentPart>
          </mc:Choice>
          <mc:Fallback>
            <p:pic>
              <p:nvPicPr>
                <p:cNvPr id="81" name="Freihand 80">
                  <a:extLst>
                    <a:ext uri="{FF2B5EF4-FFF2-40B4-BE49-F238E27FC236}">
                      <a16:creationId xmlns:a16="http://schemas.microsoft.com/office/drawing/2014/main" id="{E236D69D-D186-46D5-A58E-F0DDEC4ECDA1}"/>
                    </a:ext>
                  </a:extLst>
                </p:cNvPr>
                <p:cNvPicPr/>
                <p:nvPr/>
              </p:nvPicPr>
              <p:blipFill>
                <a:blip r:embed="rId140"/>
                <a:stretch>
                  <a:fillRect/>
                </a:stretch>
              </p:blipFill>
              <p:spPr>
                <a:xfrm>
                  <a:off x="7226917" y="2373811"/>
                  <a:ext cx="60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FA6941A3-C605-4EB1-8D31-1312D55F65ED}"/>
                    </a:ext>
                  </a:extLst>
                </p14:cNvPr>
                <p14:cNvContentPartPr/>
                <p14:nvPr/>
              </p14:nvContentPartPr>
              <p14:xfrm>
                <a:off x="5537437" y="109411"/>
                <a:ext cx="18360" cy="111960"/>
              </p14:xfrm>
            </p:contentPart>
          </mc:Choice>
          <mc:Fallback>
            <p:pic>
              <p:nvPicPr>
                <p:cNvPr id="82" name="Freihand 81">
                  <a:extLst>
                    <a:ext uri="{FF2B5EF4-FFF2-40B4-BE49-F238E27FC236}">
                      <a16:creationId xmlns:a16="http://schemas.microsoft.com/office/drawing/2014/main" id="{FA6941A3-C605-4EB1-8D31-1312D55F65ED}"/>
                    </a:ext>
                  </a:extLst>
                </p:cNvPr>
                <p:cNvPicPr/>
                <p:nvPr/>
              </p:nvPicPr>
              <p:blipFill>
                <a:blip r:embed="rId142"/>
                <a:stretch>
                  <a:fillRect/>
                </a:stretch>
              </p:blipFill>
              <p:spPr>
                <a:xfrm>
                  <a:off x="5533117" y="105091"/>
                  <a:ext cx="27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27DB3D49-FB86-4AB1-AF89-5C79F111CB08}"/>
                    </a:ext>
                  </a:extLst>
                </p14:cNvPr>
                <p14:cNvContentPartPr/>
                <p14:nvPr/>
              </p14:nvContentPartPr>
              <p14:xfrm>
                <a:off x="5580997" y="106891"/>
                <a:ext cx="90000" cy="102960"/>
              </p14:xfrm>
            </p:contentPart>
          </mc:Choice>
          <mc:Fallback>
            <p:pic>
              <p:nvPicPr>
                <p:cNvPr id="83" name="Freihand 82">
                  <a:extLst>
                    <a:ext uri="{FF2B5EF4-FFF2-40B4-BE49-F238E27FC236}">
                      <a16:creationId xmlns:a16="http://schemas.microsoft.com/office/drawing/2014/main" id="{27DB3D49-FB86-4AB1-AF89-5C79F111CB08}"/>
                    </a:ext>
                  </a:extLst>
                </p:cNvPr>
                <p:cNvPicPr/>
                <p:nvPr/>
              </p:nvPicPr>
              <p:blipFill>
                <a:blip r:embed="rId144"/>
                <a:stretch>
                  <a:fillRect/>
                </a:stretch>
              </p:blipFill>
              <p:spPr>
                <a:xfrm>
                  <a:off x="5576677" y="102571"/>
                  <a:ext cx="98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B1B408FE-8D75-480D-A7B3-119BF1006EC1}"/>
                    </a:ext>
                  </a:extLst>
                </p14:cNvPr>
                <p14:cNvContentPartPr/>
                <p14:nvPr/>
              </p14:nvContentPartPr>
              <p14:xfrm>
                <a:off x="5709157" y="69091"/>
                <a:ext cx="42120" cy="204120"/>
              </p14:xfrm>
            </p:contentPart>
          </mc:Choice>
          <mc:Fallback>
            <p:pic>
              <p:nvPicPr>
                <p:cNvPr id="84" name="Freihand 83">
                  <a:extLst>
                    <a:ext uri="{FF2B5EF4-FFF2-40B4-BE49-F238E27FC236}">
                      <a16:creationId xmlns:a16="http://schemas.microsoft.com/office/drawing/2014/main" id="{B1B408FE-8D75-480D-A7B3-119BF1006EC1}"/>
                    </a:ext>
                  </a:extLst>
                </p:cNvPr>
                <p:cNvPicPr/>
                <p:nvPr/>
              </p:nvPicPr>
              <p:blipFill>
                <a:blip r:embed="rId146"/>
                <a:stretch>
                  <a:fillRect/>
                </a:stretch>
              </p:blipFill>
              <p:spPr>
                <a:xfrm>
                  <a:off x="5704837" y="64771"/>
                  <a:ext cx="50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8FDA75F1-CF35-4FBC-9B02-99AC07D7650F}"/>
                    </a:ext>
                  </a:extLst>
                </p14:cNvPr>
                <p14:cNvContentPartPr/>
                <p14:nvPr/>
              </p14:nvContentPartPr>
              <p14:xfrm>
                <a:off x="5808877" y="115531"/>
                <a:ext cx="151200" cy="96840"/>
              </p14:xfrm>
            </p:contentPart>
          </mc:Choice>
          <mc:Fallback>
            <p:pic>
              <p:nvPicPr>
                <p:cNvPr id="85" name="Freihand 84">
                  <a:extLst>
                    <a:ext uri="{FF2B5EF4-FFF2-40B4-BE49-F238E27FC236}">
                      <a16:creationId xmlns:a16="http://schemas.microsoft.com/office/drawing/2014/main" id="{8FDA75F1-CF35-4FBC-9B02-99AC07D7650F}"/>
                    </a:ext>
                  </a:extLst>
                </p:cNvPr>
                <p:cNvPicPr/>
                <p:nvPr/>
              </p:nvPicPr>
              <p:blipFill>
                <a:blip r:embed="rId148"/>
                <a:stretch>
                  <a:fillRect/>
                </a:stretch>
              </p:blipFill>
              <p:spPr>
                <a:xfrm>
                  <a:off x="5804557" y="111211"/>
                  <a:ext cx="15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331A677B-C4FB-4879-8C51-585F61917779}"/>
                    </a:ext>
                  </a:extLst>
                </p14:cNvPr>
                <p14:cNvContentPartPr/>
                <p14:nvPr/>
              </p14:nvContentPartPr>
              <p14:xfrm>
                <a:off x="5982757" y="94291"/>
                <a:ext cx="130680" cy="115200"/>
              </p14:xfrm>
            </p:contentPart>
          </mc:Choice>
          <mc:Fallback>
            <p:pic>
              <p:nvPicPr>
                <p:cNvPr id="86" name="Freihand 85">
                  <a:extLst>
                    <a:ext uri="{FF2B5EF4-FFF2-40B4-BE49-F238E27FC236}">
                      <a16:creationId xmlns:a16="http://schemas.microsoft.com/office/drawing/2014/main" id="{331A677B-C4FB-4879-8C51-585F61917779}"/>
                    </a:ext>
                  </a:extLst>
                </p:cNvPr>
                <p:cNvPicPr/>
                <p:nvPr/>
              </p:nvPicPr>
              <p:blipFill>
                <a:blip r:embed="rId150"/>
                <a:stretch>
                  <a:fillRect/>
                </a:stretch>
              </p:blipFill>
              <p:spPr>
                <a:xfrm>
                  <a:off x="5978437" y="89971"/>
                  <a:ext cx="139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A7EDBACC-442F-43F2-8DAD-C034C3F8CBB1}"/>
                    </a:ext>
                  </a:extLst>
                </p14:cNvPr>
                <p14:cNvContentPartPr/>
                <p14:nvPr/>
              </p14:nvContentPartPr>
              <p14:xfrm>
                <a:off x="5419357" y="596491"/>
                <a:ext cx="1593360" cy="1252800"/>
              </p14:xfrm>
            </p:contentPart>
          </mc:Choice>
          <mc:Fallback>
            <p:pic>
              <p:nvPicPr>
                <p:cNvPr id="89" name="Freihand 88">
                  <a:extLst>
                    <a:ext uri="{FF2B5EF4-FFF2-40B4-BE49-F238E27FC236}">
                      <a16:creationId xmlns:a16="http://schemas.microsoft.com/office/drawing/2014/main" id="{A7EDBACC-442F-43F2-8DAD-C034C3F8CBB1}"/>
                    </a:ext>
                  </a:extLst>
                </p:cNvPr>
                <p:cNvPicPr/>
                <p:nvPr/>
              </p:nvPicPr>
              <p:blipFill>
                <a:blip r:embed="rId152"/>
                <a:stretch>
                  <a:fillRect/>
                </a:stretch>
              </p:blipFill>
              <p:spPr>
                <a:xfrm>
                  <a:off x="5415037" y="592171"/>
                  <a:ext cx="1602000" cy="1261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30B9B884-5187-43B6-BE1E-20F064BBB5B6}"/>
                    </a:ext>
                  </a:extLst>
                </p14:cNvPr>
                <p14:cNvContentPartPr/>
                <p14:nvPr/>
              </p14:nvContentPartPr>
              <p14:xfrm>
                <a:off x="5486677" y="617011"/>
                <a:ext cx="1594800" cy="1143000"/>
              </p14:xfrm>
            </p:contentPart>
          </mc:Choice>
          <mc:Fallback>
            <p:pic>
              <p:nvPicPr>
                <p:cNvPr id="90" name="Freihand 89">
                  <a:extLst>
                    <a:ext uri="{FF2B5EF4-FFF2-40B4-BE49-F238E27FC236}">
                      <a16:creationId xmlns:a16="http://schemas.microsoft.com/office/drawing/2014/main" id="{30B9B884-5187-43B6-BE1E-20F064BBB5B6}"/>
                    </a:ext>
                  </a:extLst>
                </p:cNvPr>
                <p:cNvPicPr/>
                <p:nvPr/>
              </p:nvPicPr>
              <p:blipFill>
                <a:blip r:embed="rId154"/>
                <a:stretch>
                  <a:fillRect/>
                </a:stretch>
              </p:blipFill>
              <p:spPr>
                <a:xfrm>
                  <a:off x="5482357" y="612691"/>
                  <a:ext cx="1603440" cy="1151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33780919-B8E6-47B2-8331-4686E4B5283E}"/>
                    </a:ext>
                  </a:extLst>
                </p14:cNvPr>
                <p14:cNvContentPartPr/>
                <p14:nvPr/>
              </p14:nvContentPartPr>
              <p14:xfrm>
                <a:off x="7209997" y="411811"/>
                <a:ext cx="118800" cy="136440"/>
              </p14:xfrm>
            </p:contentPart>
          </mc:Choice>
          <mc:Fallback>
            <p:pic>
              <p:nvPicPr>
                <p:cNvPr id="92" name="Freihand 91">
                  <a:extLst>
                    <a:ext uri="{FF2B5EF4-FFF2-40B4-BE49-F238E27FC236}">
                      <a16:creationId xmlns:a16="http://schemas.microsoft.com/office/drawing/2014/main" id="{33780919-B8E6-47B2-8331-4686E4B5283E}"/>
                    </a:ext>
                  </a:extLst>
                </p:cNvPr>
                <p:cNvPicPr/>
                <p:nvPr/>
              </p:nvPicPr>
              <p:blipFill>
                <a:blip r:embed="rId156"/>
                <a:stretch>
                  <a:fillRect/>
                </a:stretch>
              </p:blipFill>
              <p:spPr>
                <a:xfrm>
                  <a:off x="7205677" y="407491"/>
                  <a:ext cx="12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65622511-EC3F-4E4F-9F71-842FA5D6EEB8}"/>
                    </a:ext>
                  </a:extLst>
                </p14:cNvPr>
                <p14:cNvContentPartPr/>
                <p14:nvPr/>
              </p14:nvContentPartPr>
              <p14:xfrm>
                <a:off x="7380997" y="382651"/>
                <a:ext cx="97560" cy="131040"/>
              </p14:xfrm>
            </p:contentPart>
          </mc:Choice>
          <mc:Fallback>
            <p:pic>
              <p:nvPicPr>
                <p:cNvPr id="93" name="Freihand 92">
                  <a:extLst>
                    <a:ext uri="{FF2B5EF4-FFF2-40B4-BE49-F238E27FC236}">
                      <a16:creationId xmlns:a16="http://schemas.microsoft.com/office/drawing/2014/main" id="{65622511-EC3F-4E4F-9F71-842FA5D6EEB8}"/>
                    </a:ext>
                  </a:extLst>
                </p:cNvPr>
                <p:cNvPicPr/>
                <p:nvPr/>
              </p:nvPicPr>
              <p:blipFill>
                <a:blip r:embed="rId158"/>
                <a:stretch>
                  <a:fillRect/>
                </a:stretch>
              </p:blipFill>
              <p:spPr>
                <a:xfrm>
                  <a:off x="7376677" y="378331"/>
                  <a:ext cx="106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5D7E3A99-1822-4975-8042-14FF31EA1C81}"/>
                    </a:ext>
                  </a:extLst>
                </p14:cNvPr>
                <p14:cNvContentPartPr/>
                <p14:nvPr/>
              </p14:nvContentPartPr>
              <p14:xfrm>
                <a:off x="7266877" y="1622851"/>
                <a:ext cx="19800" cy="158760"/>
              </p14:xfrm>
            </p:contentPart>
          </mc:Choice>
          <mc:Fallback>
            <p:pic>
              <p:nvPicPr>
                <p:cNvPr id="94" name="Freihand 93">
                  <a:extLst>
                    <a:ext uri="{FF2B5EF4-FFF2-40B4-BE49-F238E27FC236}">
                      <a16:creationId xmlns:a16="http://schemas.microsoft.com/office/drawing/2014/main" id="{5D7E3A99-1822-4975-8042-14FF31EA1C81}"/>
                    </a:ext>
                  </a:extLst>
                </p:cNvPr>
                <p:cNvPicPr/>
                <p:nvPr/>
              </p:nvPicPr>
              <p:blipFill>
                <a:blip r:embed="rId160"/>
                <a:stretch>
                  <a:fillRect/>
                </a:stretch>
              </p:blipFill>
              <p:spPr>
                <a:xfrm>
                  <a:off x="7262557" y="1618531"/>
                  <a:ext cx="28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8EC0AAD4-832F-4288-8F22-91F989DE1E35}"/>
                    </a:ext>
                  </a:extLst>
                </p14:cNvPr>
                <p14:cNvContentPartPr/>
                <p14:nvPr/>
              </p14:nvContentPartPr>
              <p14:xfrm>
                <a:off x="7326277" y="1631131"/>
                <a:ext cx="123840" cy="144360"/>
              </p14:xfrm>
            </p:contentPart>
          </mc:Choice>
          <mc:Fallback>
            <p:pic>
              <p:nvPicPr>
                <p:cNvPr id="95" name="Freihand 94">
                  <a:extLst>
                    <a:ext uri="{FF2B5EF4-FFF2-40B4-BE49-F238E27FC236}">
                      <a16:creationId xmlns:a16="http://schemas.microsoft.com/office/drawing/2014/main" id="{8EC0AAD4-832F-4288-8F22-91F989DE1E35}"/>
                    </a:ext>
                  </a:extLst>
                </p:cNvPr>
                <p:cNvPicPr/>
                <p:nvPr/>
              </p:nvPicPr>
              <p:blipFill>
                <a:blip r:embed="rId162"/>
                <a:stretch>
                  <a:fillRect/>
                </a:stretch>
              </p:blipFill>
              <p:spPr>
                <a:xfrm>
                  <a:off x="7321957" y="1626811"/>
                  <a:ext cx="132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77C472EB-C150-4D49-861D-861CC3B812AB}"/>
                    </a:ext>
                  </a:extLst>
                </p14:cNvPr>
                <p14:cNvContentPartPr/>
                <p14:nvPr/>
              </p14:nvContentPartPr>
              <p14:xfrm>
                <a:off x="7085077" y="1537891"/>
                <a:ext cx="141120" cy="104400"/>
              </p14:xfrm>
            </p:contentPart>
          </mc:Choice>
          <mc:Fallback>
            <p:pic>
              <p:nvPicPr>
                <p:cNvPr id="99" name="Freihand 98">
                  <a:extLst>
                    <a:ext uri="{FF2B5EF4-FFF2-40B4-BE49-F238E27FC236}">
                      <a16:creationId xmlns:a16="http://schemas.microsoft.com/office/drawing/2014/main" id="{77C472EB-C150-4D49-861D-861CC3B812AB}"/>
                    </a:ext>
                  </a:extLst>
                </p:cNvPr>
                <p:cNvPicPr/>
                <p:nvPr/>
              </p:nvPicPr>
              <p:blipFill>
                <a:blip r:embed="rId164"/>
                <a:stretch>
                  <a:fillRect/>
                </a:stretch>
              </p:blipFill>
              <p:spPr>
                <a:xfrm>
                  <a:off x="7080757" y="1533571"/>
                  <a:ext cx="149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E1738BAF-FD96-43D7-AC1B-EB9BFA53A559}"/>
                    </a:ext>
                  </a:extLst>
                </p14:cNvPr>
                <p14:cNvContentPartPr/>
                <p14:nvPr/>
              </p14:nvContentPartPr>
              <p14:xfrm>
                <a:off x="7211077" y="1442131"/>
                <a:ext cx="83160" cy="105480"/>
              </p14:xfrm>
            </p:contentPart>
          </mc:Choice>
          <mc:Fallback>
            <p:pic>
              <p:nvPicPr>
                <p:cNvPr id="100" name="Freihand 99">
                  <a:extLst>
                    <a:ext uri="{FF2B5EF4-FFF2-40B4-BE49-F238E27FC236}">
                      <a16:creationId xmlns:a16="http://schemas.microsoft.com/office/drawing/2014/main" id="{E1738BAF-FD96-43D7-AC1B-EB9BFA53A559}"/>
                    </a:ext>
                  </a:extLst>
                </p:cNvPr>
                <p:cNvPicPr/>
                <p:nvPr/>
              </p:nvPicPr>
              <p:blipFill>
                <a:blip r:embed="rId166"/>
                <a:stretch>
                  <a:fillRect/>
                </a:stretch>
              </p:blipFill>
              <p:spPr>
                <a:xfrm>
                  <a:off x="7206757" y="1437811"/>
                  <a:ext cx="91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41990951-3164-4DE1-AEF8-067EAE5BBCDC}"/>
                    </a:ext>
                  </a:extLst>
                </p14:cNvPr>
                <p14:cNvContentPartPr/>
                <p14:nvPr/>
              </p14:nvContentPartPr>
              <p14:xfrm>
                <a:off x="6196237" y="362851"/>
                <a:ext cx="1437840" cy="1156320"/>
              </p14:xfrm>
            </p:contentPart>
          </mc:Choice>
          <mc:Fallback>
            <p:pic>
              <p:nvPicPr>
                <p:cNvPr id="102" name="Freihand 101">
                  <a:extLst>
                    <a:ext uri="{FF2B5EF4-FFF2-40B4-BE49-F238E27FC236}">
                      <a16:creationId xmlns:a16="http://schemas.microsoft.com/office/drawing/2014/main" id="{41990951-3164-4DE1-AEF8-067EAE5BBCDC}"/>
                    </a:ext>
                  </a:extLst>
                </p:cNvPr>
                <p:cNvPicPr/>
                <p:nvPr/>
              </p:nvPicPr>
              <p:blipFill>
                <a:blip r:embed="rId168"/>
                <a:stretch>
                  <a:fillRect/>
                </a:stretch>
              </p:blipFill>
              <p:spPr>
                <a:xfrm>
                  <a:off x="6191917" y="358531"/>
                  <a:ext cx="1446480" cy="1164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E5E72D45-DCF8-48AF-BE44-C8B856DF7C10}"/>
                    </a:ext>
                  </a:extLst>
                </p14:cNvPr>
                <p14:cNvContentPartPr/>
                <p14:nvPr/>
              </p14:nvContentPartPr>
              <p14:xfrm>
                <a:off x="7644157" y="1196611"/>
                <a:ext cx="14760" cy="124200"/>
              </p14:xfrm>
            </p:contentPart>
          </mc:Choice>
          <mc:Fallback>
            <p:pic>
              <p:nvPicPr>
                <p:cNvPr id="104" name="Freihand 103">
                  <a:extLst>
                    <a:ext uri="{FF2B5EF4-FFF2-40B4-BE49-F238E27FC236}">
                      <a16:creationId xmlns:a16="http://schemas.microsoft.com/office/drawing/2014/main" id="{E5E72D45-DCF8-48AF-BE44-C8B856DF7C10}"/>
                    </a:ext>
                  </a:extLst>
                </p:cNvPr>
                <p:cNvPicPr/>
                <p:nvPr/>
              </p:nvPicPr>
              <p:blipFill>
                <a:blip r:embed="rId170"/>
                <a:stretch>
                  <a:fillRect/>
                </a:stretch>
              </p:blipFill>
              <p:spPr>
                <a:xfrm>
                  <a:off x="7639837" y="1192291"/>
                  <a:ext cx="2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EE5218A9-F8CA-4070-989C-48A44172EC68}"/>
                    </a:ext>
                  </a:extLst>
                </p14:cNvPr>
                <p14:cNvContentPartPr/>
                <p14:nvPr/>
              </p14:nvContentPartPr>
              <p14:xfrm>
                <a:off x="7706437" y="1179691"/>
                <a:ext cx="73800" cy="119520"/>
              </p14:xfrm>
            </p:contentPart>
          </mc:Choice>
          <mc:Fallback>
            <p:pic>
              <p:nvPicPr>
                <p:cNvPr id="105" name="Freihand 104">
                  <a:extLst>
                    <a:ext uri="{FF2B5EF4-FFF2-40B4-BE49-F238E27FC236}">
                      <a16:creationId xmlns:a16="http://schemas.microsoft.com/office/drawing/2014/main" id="{EE5218A9-F8CA-4070-989C-48A44172EC68}"/>
                    </a:ext>
                  </a:extLst>
                </p:cNvPr>
                <p:cNvPicPr/>
                <p:nvPr/>
              </p:nvPicPr>
              <p:blipFill>
                <a:blip r:embed="rId172"/>
                <a:stretch>
                  <a:fillRect/>
                </a:stretch>
              </p:blipFill>
              <p:spPr>
                <a:xfrm>
                  <a:off x="7702117" y="1175371"/>
                  <a:ext cx="82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04F4FAAC-EE08-4806-9542-DFB850164A2E}"/>
                    </a:ext>
                  </a:extLst>
                </p14:cNvPr>
                <p14:cNvContentPartPr/>
                <p14:nvPr/>
              </p14:nvContentPartPr>
              <p14:xfrm>
                <a:off x="7790677" y="1113091"/>
                <a:ext cx="15840" cy="85320"/>
              </p14:xfrm>
            </p:contentPart>
          </mc:Choice>
          <mc:Fallback>
            <p:pic>
              <p:nvPicPr>
                <p:cNvPr id="106" name="Freihand 105">
                  <a:extLst>
                    <a:ext uri="{FF2B5EF4-FFF2-40B4-BE49-F238E27FC236}">
                      <a16:creationId xmlns:a16="http://schemas.microsoft.com/office/drawing/2014/main" id="{04F4FAAC-EE08-4806-9542-DFB850164A2E}"/>
                    </a:ext>
                  </a:extLst>
                </p:cNvPr>
                <p:cNvPicPr/>
                <p:nvPr/>
              </p:nvPicPr>
              <p:blipFill>
                <a:blip r:embed="rId174"/>
                <a:stretch>
                  <a:fillRect/>
                </a:stretch>
              </p:blipFill>
              <p:spPr>
                <a:xfrm>
                  <a:off x="7786357" y="1108771"/>
                  <a:ext cx="24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737F6F04-B515-494B-9AE2-9263D4A0ED98}"/>
                    </a:ext>
                  </a:extLst>
                </p14:cNvPr>
                <p14:cNvContentPartPr/>
                <p14:nvPr/>
              </p14:nvContentPartPr>
              <p14:xfrm>
                <a:off x="4987717" y="390571"/>
                <a:ext cx="7560" cy="101160"/>
              </p14:xfrm>
            </p:contentPart>
          </mc:Choice>
          <mc:Fallback>
            <p:pic>
              <p:nvPicPr>
                <p:cNvPr id="107" name="Freihand 106">
                  <a:extLst>
                    <a:ext uri="{FF2B5EF4-FFF2-40B4-BE49-F238E27FC236}">
                      <a16:creationId xmlns:a16="http://schemas.microsoft.com/office/drawing/2014/main" id="{737F6F04-B515-494B-9AE2-9263D4A0ED98}"/>
                    </a:ext>
                  </a:extLst>
                </p:cNvPr>
                <p:cNvPicPr/>
                <p:nvPr/>
              </p:nvPicPr>
              <p:blipFill>
                <a:blip r:embed="rId176"/>
                <a:stretch>
                  <a:fillRect/>
                </a:stretch>
              </p:blipFill>
              <p:spPr>
                <a:xfrm>
                  <a:off x="4983397" y="386251"/>
                  <a:ext cx="16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8F8AF986-04B0-4141-873D-9B49A5EDFF9D}"/>
                    </a:ext>
                  </a:extLst>
                </p14:cNvPr>
                <p14:cNvContentPartPr/>
                <p14:nvPr/>
              </p14:nvContentPartPr>
              <p14:xfrm>
                <a:off x="4943437" y="431251"/>
                <a:ext cx="109800" cy="26280"/>
              </p14:xfrm>
            </p:contentPart>
          </mc:Choice>
          <mc:Fallback>
            <p:pic>
              <p:nvPicPr>
                <p:cNvPr id="108" name="Freihand 107">
                  <a:extLst>
                    <a:ext uri="{FF2B5EF4-FFF2-40B4-BE49-F238E27FC236}">
                      <a16:creationId xmlns:a16="http://schemas.microsoft.com/office/drawing/2014/main" id="{8F8AF986-04B0-4141-873D-9B49A5EDFF9D}"/>
                    </a:ext>
                  </a:extLst>
                </p:cNvPr>
                <p:cNvPicPr/>
                <p:nvPr/>
              </p:nvPicPr>
              <p:blipFill>
                <a:blip r:embed="rId178"/>
                <a:stretch>
                  <a:fillRect/>
                </a:stretch>
              </p:blipFill>
              <p:spPr>
                <a:xfrm>
                  <a:off x="4939117" y="426931"/>
                  <a:ext cx="11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E218963F-D6D0-4157-8FF5-5FB68AB5D0B8}"/>
                    </a:ext>
                  </a:extLst>
                </p14:cNvPr>
                <p14:cNvContentPartPr/>
                <p14:nvPr/>
              </p14:nvContentPartPr>
              <p14:xfrm>
                <a:off x="5080957" y="316051"/>
                <a:ext cx="86760" cy="116280"/>
              </p14:xfrm>
            </p:contentPart>
          </mc:Choice>
          <mc:Fallback>
            <p:pic>
              <p:nvPicPr>
                <p:cNvPr id="109" name="Freihand 108">
                  <a:extLst>
                    <a:ext uri="{FF2B5EF4-FFF2-40B4-BE49-F238E27FC236}">
                      <a16:creationId xmlns:a16="http://schemas.microsoft.com/office/drawing/2014/main" id="{E218963F-D6D0-4157-8FF5-5FB68AB5D0B8}"/>
                    </a:ext>
                  </a:extLst>
                </p:cNvPr>
                <p:cNvPicPr/>
                <p:nvPr/>
              </p:nvPicPr>
              <p:blipFill>
                <a:blip r:embed="rId180"/>
                <a:stretch>
                  <a:fillRect/>
                </a:stretch>
              </p:blipFill>
              <p:spPr>
                <a:xfrm>
                  <a:off x="5076637" y="311731"/>
                  <a:ext cx="95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D48CD50D-9403-4255-A0A5-6BCCFF76B5C7}"/>
                    </a:ext>
                  </a:extLst>
                </p14:cNvPr>
                <p14:cNvContentPartPr/>
                <p14:nvPr/>
              </p14:nvContentPartPr>
              <p14:xfrm>
                <a:off x="5068717" y="402811"/>
                <a:ext cx="128880" cy="31320"/>
              </p14:xfrm>
            </p:contentPart>
          </mc:Choice>
          <mc:Fallback>
            <p:pic>
              <p:nvPicPr>
                <p:cNvPr id="110" name="Freihand 109">
                  <a:extLst>
                    <a:ext uri="{FF2B5EF4-FFF2-40B4-BE49-F238E27FC236}">
                      <a16:creationId xmlns:a16="http://schemas.microsoft.com/office/drawing/2014/main" id="{D48CD50D-9403-4255-A0A5-6BCCFF76B5C7}"/>
                    </a:ext>
                  </a:extLst>
                </p:cNvPr>
                <p:cNvPicPr/>
                <p:nvPr/>
              </p:nvPicPr>
              <p:blipFill>
                <a:blip r:embed="rId182"/>
                <a:stretch>
                  <a:fillRect/>
                </a:stretch>
              </p:blipFill>
              <p:spPr>
                <a:xfrm>
                  <a:off x="5064397" y="398491"/>
                  <a:ext cx="137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EB0430DF-23C1-4C15-A005-25B32668037C}"/>
                    </a:ext>
                  </a:extLst>
                </p14:cNvPr>
                <p14:cNvContentPartPr/>
                <p14:nvPr/>
              </p14:nvContentPartPr>
              <p14:xfrm>
                <a:off x="5199757" y="307411"/>
                <a:ext cx="81360" cy="139680"/>
              </p14:xfrm>
            </p:contentPart>
          </mc:Choice>
          <mc:Fallback>
            <p:pic>
              <p:nvPicPr>
                <p:cNvPr id="111" name="Freihand 110">
                  <a:extLst>
                    <a:ext uri="{FF2B5EF4-FFF2-40B4-BE49-F238E27FC236}">
                      <a16:creationId xmlns:a16="http://schemas.microsoft.com/office/drawing/2014/main" id="{EB0430DF-23C1-4C15-A005-25B32668037C}"/>
                    </a:ext>
                  </a:extLst>
                </p:cNvPr>
                <p:cNvPicPr/>
                <p:nvPr/>
              </p:nvPicPr>
              <p:blipFill>
                <a:blip r:embed="rId184"/>
                <a:stretch>
                  <a:fillRect/>
                </a:stretch>
              </p:blipFill>
              <p:spPr>
                <a:xfrm>
                  <a:off x="5195437" y="303091"/>
                  <a:ext cx="90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06E25B2F-59F2-4737-93CC-B07B12775D0E}"/>
                    </a:ext>
                  </a:extLst>
                </p14:cNvPr>
                <p14:cNvContentPartPr/>
                <p14:nvPr/>
              </p14:nvContentPartPr>
              <p14:xfrm>
                <a:off x="6270037" y="1223251"/>
                <a:ext cx="14760" cy="197640"/>
              </p14:xfrm>
            </p:contentPart>
          </mc:Choice>
          <mc:Fallback>
            <p:pic>
              <p:nvPicPr>
                <p:cNvPr id="113" name="Freihand 112">
                  <a:extLst>
                    <a:ext uri="{FF2B5EF4-FFF2-40B4-BE49-F238E27FC236}">
                      <a16:creationId xmlns:a16="http://schemas.microsoft.com/office/drawing/2014/main" id="{06E25B2F-59F2-4737-93CC-B07B12775D0E}"/>
                    </a:ext>
                  </a:extLst>
                </p:cNvPr>
                <p:cNvPicPr/>
                <p:nvPr/>
              </p:nvPicPr>
              <p:blipFill>
                <a:blip r:embed="rId186"/>
                <a:stretch>
                  <a:fillRect/>
                </a:stretch>
              </p:blipFill>
              <p:spPr>
                <a:xfrm>
                  <a:off x="6265717" y="1218931"/>
                  <a:ext cx="23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D9617616-0897-4148-B2CD-FE3E898697F8}"/>
                    </a:ext>
                  </a:extLst>
                </p14:cNvPr>
                <p14:cNvContentPartPr/>
                <p14:nvPr/>
              </p14:nvContentPartPr>
              <p14:xfrm>
                <a:off x="6261037" y="1631491"/>
                <a:ext cx="7560" cy="232200"/>
              </p14:xfrm>
            </p:contentPart>
          </mc:Choice>
          <mc:Fallback>
            <p:pic>
              <p:nvPicPr>
                <p:cNvPr id="114" name="Freihand 113">
                  <a:extLst>
                    <a:ext uri="{FF2B5EF4-FFF2-40B4-BE49-F238E27FC236}">
                      <a16:creationId xmlns:a16="http://schemas.microsoft.com/office/drawing/2014/main" id="{D9617616-0897-4148-B2CD-FE3E898697F8}"/>
                    </a:ext>
                  </a:extLst>
                </p:cNvPr>
                <p:cNvPicPr/>
                <p:nvPr/>
              </p:nvPicPr>
              <p:blipFill>
                <a:blip r:embed="rId188"/>
                <a:stretch>
                  <a:fillRect/>
                </a:stretch>
              </p:blipFill>
              <p:spPr>
                <a:xfrm>
                  <a:off x="6256717" y="1627171"/>
                  <a:ext cx="162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ED7A36E6-5C0A-4B90-AC0B-5F5AF76E8624}"/>
                    </a:ext>
                  </a:extLst>
                </p14:cNvPr>
                <p14:cNvContentPartPr/>
                <p14:nvPr/>
              </p14:nvContentPartPr>
              <p14:xfrm>
                <a:off x="6228637" y="2062771"/>
                <a:ext cx="34560" cy="245880"/>
              </p14:xfrm>
            </p:contentPart>
          </mc:Choice>
          <mc:Fallback>
            <p:pic>
              <p:nvPicPr>
                <p:cNvPr id="115" name="Freihand 114">
                  <a:extLst>
                    <a:ext uri="{FF2B5EF4-FFF2-40B4-BE49-F238E27FC236}">
                      <a16:creationId xmlns:a16="http://schemas.microsoft.com/office/drawing/2014/main" id="{ED7A36E6-5C0A-4B90-AC0B-5F5AF76E8624}"/>
                    </a:ext>
                  </a:extLst>
                </p:cNvPr>
                <p:cNvPicPr/>
                <p:nvPr/>
              </p:nvPicPr>
              <p:blipFill>
                <a:blip r:embed="rId190"/>
                <a:stretch>
                  <a:fillRect/>
                </a:stretch>
              </p:blipFill>
              <p:spPr>
                <a:xfrm>
                  <a:off x="6224317" y="2058451"/>
                  <a:ext cx="43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5A45CC3E-12D0-40C5-9D6E-1DB4D7A6C835}"/>
                    </a:ext>
                  </a:extLst>
                </p14:cNvPr>
                <p14:cNvContentPartPr/>
                <p14:nvPr/>
              </p14:nvContentPartPr>
              <p14:xfrm>
                <a:off x="7072477" y="1182931"/>
                <a:ext cx="34560" cy="274320"/>
              </p14:xfrm>
            </p:contentPart>
          </mc:Choice>
          <mc:Fallback>
            <p:pic>
              <p:nvPicPr>
                <p:cNvPr id="116" name="Freihand 115">
                  <a:extLst>
                    <a:ext uri="{FF2B5EF4-FFF2-40B4-BE49-F238E27FC236}">
                      <a16:creationId xmlns:a16="http://schemas.microsoft.com/office/drawing/2014/main" id="{5A45CC3E-12D0-40C5-9D6E-1DB4D7A6C835}"/>
                    </a:ext>
                  </a:extLst>
                </p:cNvPr>
                <p:cNvPicPr/>
                <p:nvPr/>
              </p:nvPicPr>
              <p:blipFill>
                <a:blip r:embed="rId192"/>
                <a:stretch>
                  <a:fillRect/>
                </a:stretch>
              </p:blipFill>
              <p:spPr>
                <a:xfrm>
                  <a:off x="7068157" y="1178611"/>
                  <a:ext cx="432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45742321-A5F0-4975-9B5F-C3AA26B739D3}"/>
                    </a:ext>
                  </a:extLst>
                </p14:cNvPr>
                <p14:cNvContentPartPr/>
                <p14:nvPr/>
              </p14:nvContentPartPr>
              <p14:xfrm>
                <a:off x="7077517" y="1818331"/>
                <a:ext cx="21240" cy="456120"/>
              </p14:xfrm>
            </p:contentPart>
          </mc:Choice>
          <mc:Fallback>
            <p:pic>
              <p:nvPicPr>
                <p:cNvPr id="117" name="Freihand 116">
                  <a:extLst>
                    <a:ext uri="{FF2B5EF4-FFF2-40B4-BE49-F238E27FC236}">
                      <a16:creationId xmlns:a16="http://schemas.microsoft.com/office/drawing/2014/main" id="{45742321-A5F0-4975-9B5F-C3AA26B739D3}"/>
                    </a:ext>
                  </a:extLst>
                </p:cNvPr>
                <p:cNvPicPr/>
                <p:nvPr/>
              </p:nvPicPr>
              <p:blipFill>
                <a:blip r:embed="rId194"/>
                <a:stretch>
                  <a:fillRect/>
                </a:stretch>
              </p:blipFill>
              <p:spPr>
                <a:xfrm>
                  <a:off x="7073197" y="1814011"/>
                  <a:ext cx="2988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065CB6F9-7B59-4328-A354-7A10B6F0B381}"/>
                    </a:ext>
                  </a:extLst>
                </p14:cNvPr>
                <p14:cNvContentPartPr/>
                <p14:nvPr/>
              </p14:nvContentPartPr>
              <p14:xfrm>
                <a:off x="6275437" y="1154851"/>
                <a:ext cx="834840" cy="62640"/>
              </p14:xfrm>
            </p:contentPart>
          </mc:Choice>
          <mc:Fallback>
            <p:pic>
              <p:nvPicPr>
                <p:cNvPr id="118" name="Freihand 117">
                  <a:extLst>
                    <a:ext uri="{FF2B5EF4-FFF2-40B4-BE49-F238E27FC236}">
                      <a16:creationId xmlns:a16="http://schemas.microsoft.com/office/drawing/2014/main" id="{065CB6F9-7B59-4328-A354-7A10B6F0B381}"/>
                    </a:ext>
                  </a:extLst>
                </p:cNvPr>
                <p:cNvPicPr/>
                <p:nvPr/>
              </p:nvPicPr>
              <p:blipFill>
                <a:blip r:embed="rId196"/>
                <a:stretch>
                  <a:fillRect/>
                </a:stretch>
              </p:blipFill>
              <p:spPr>
                <a:xfrm>
                  <a:off x="6271117" y="1150531"/>
                  <a:ext cx="843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76D0EF4D-6B24-43BB-9922-A46DDF9997CB}"/>
                    </a:ext>
                  </a:extLst>
                </p14:cNvPr>
                <p14:cNvContentPartPr/>
                <p14:nvPr/>
              </p14:nvContentPartPr>
              <p14:xfrm>
                <a:off x="7055557" y="1073131"/>
                <a:ext cx="86040" cy="197280"/>
              </p14:xfrm>
            </p:contentPart>
          </mc:Choice>
          <mc:Fallback>
            <p:pic>
              <p:nvPicPr>
                <p:cNvPr id="119" name="Freihand 118">
                  <a:extLst>
                    <a:ext uri="{FF2B5EF4-FFF2-40B4-BE49-F238E27FC236}">
                      <a16:creationId xmlns:a16="http://schemas.microsoft.com/office/drawing/2014/main" id="{76D0EF4D-6B24-43BB-9922-A46DDF9997CB}"/>
                    </a:ext>
                  </a:extLst>
                </p:cNvPr>
                <p:cNvPicPr/>
                <p:nvPr/>
              </p:nvPicPr>
              <p:blipFill>
                <a:blip r:embed="rId198"/>
                <a:stretch>
                  <a:fillRect/>
                </a:stretch>
              </p:blipFill>
              <p:spPr>
                <a:xfrm>
                  <a:off x="7051237" y="1068811"/>
                  <a:ext cx="94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B8145FCF-C030-460C-9B1E-106F25E18013}"/>
                    </a:ext>
                  </a:extLst>
                </p14:cNvPr>
                <p14:cNvContentPartPr/>
                <p14:nvPr/>
              </p14:nvContentPartPr>
              <p14:xfrm>
                <a:off x="6255997" y="1123171"/>
                <a:ext cx="42480" cy="183600"/>
              </p14:xfrm>
            </p:contentPart>
          </mc:Choice>
          <mc:Fallback>
            <p:pic>
              <p:nvPicPr>
                <p:cNvPr id="120" name="Freihand 119">
                  <a:extLst>
                    <a:ext uri="{FF2B5EF4-FFF2-40B4-BE49-F238E27FC236}">
                      <a16:creationId xmlns:a16="http://schemas.microsoft.com/office/drawing/2014/main" id="{B8145FCF-C030-460C-9B1E-106F25E18013}"/>
                    </a:ext>
                  </a:extLst>
                </p:cNvPr>
                <p:cNvPicPr/>
                <p:nvPr/>
              </p:nvPicPr>
              <p:blipFill>
                <a:blip r:embed="rId200"/>
                <a:stretch>
                  <a:fillRect/>
                </a:stretch>
              </p:blipFill>
              <p:spPr>
                <a:xfrm>
                  <a:off x="6251677" y="1118851"/>
                  <a:ext cx="51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5961CA7A-A419-462F-845C-F97A1E14BC36}"/>
                    </a:ext>
                  </a:extLst>
                </p14:cNvPr>
                <p14:cNvContentPartPr/>
                <p14:nvPr/>
              </p14:nvContentPartPr>
              <p14:xfrm>
                <a:off x="6292717" y="1015171"/>
                <a:ext cx="200520" cy="178920"/>
              </p14:xfrm>
            </p:contentPart>
          </mc:Choice>
          <mc:Fallback>
            <p:pic>
              <p:nvPicPr>
                <p:cNvPr id="125" name="Freihand 124">
                  <a:extLst>
                    <a:ext uri="{FF2B5EF4-FFF2-40B4-BE49-F238E27FC236}">
                      <a16:creationId xmlns:a16="http://schemas.microsoft.com/office/drawing/2014/main" id="{5961CA7A-A419-462F-845C-F97A1E14BC36}"/>
                    </a:ext>
                  </a:extLst>
                </p:cNvPr>
                <p:cNvPicPr/>
                <p:nvPr/>
              </p:nvPicPr>
              <p:blipFill>
                <a:blip r:embed="rId202"/>
                <a:stretch>
                  <a:fillRect/>
                </a:stretch>
              </p:blipFill>
              <p:spPr>
                <a:xfrm>
                  <a:off x="6288397" y="1010851"/>
                  <a:ext cx="209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EB0BD4E7-CFD8-4E68-91A1-DEB64357B596}"/>
                    </a:ext>
                  </a:extLst>
                </p14:cNvPr>
                <p14:cNvContentPartPr/>
                <p14:nvPr/>
              </p14:nvContentPartPr>
              <p14:xfrm>
                <a:off x="6416197" y="967291"/>
                <a:ext cx="106920" cy="169200"/>
              </p14:xfrm>
            </p:contentPart>
          </mc:Choice>
          <mc:Fallback>
            <p:pic>
              <p:nvPicPr>
                <p:cNvPr id="126" name="Freihand 125">
                  <a:extLst>
                    <a:ext uri="{FF2B5EF4-FFF2-40B4-BE49-F238E27FC236}">
                      <a16:creationId xmlns:a16="http://schemas.microsoft.com/office/drawing/2014/main" id="{EB0BD4E7-CFD8-4E68-91A1-DEB64357B596}"/>
                    </a:ext>
                  </a:extLst>
                </p:cNvPr>
                <p:cNvPicPr/>
                <p:nvPr/>
              </p:nvPicPr>
              <p:blipFill>
                <a:blip r:embed="rId204"/>
                <a:stretch>
                  <a:fillRect/>
                </a:stretch>
              </p:blipFill>
              <p:spPr>
                <a:xfrm>
                  <a:off x="6411877" y="962971"/>
                  <a:ext cx="115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Freihand 127">
                  <a:extLst>
                    <a:ext uri="{FF2B5EF4-FFF2-40B4-BE49-F238E27FC236}">
                      <a16:creationId xmlns:a16="http://schemas.microsoft.com/office/drawing/2014/main" id="{70772E13-6A8B-41DE-884D-1530339BF58B}"/>
                    </a:ext>
                  </a:extLst>
                </p14:cNvPr>
                <p14:cNvContentPartPr/>
                <p14:nvPr/>
              </p14:nvContentPartPr>
              <p14:xfrm>
                <a:off x="6673597" y="847411"/>
                <a:ext cx="58680" cy="1462320"/>
              </p14:xfrm>
            </p:contentPart>
          </mc:Choice>
          <mc:Fallback>
            <p:pic>
              <p:nvPicPr>
                <p:cNvPr id="128" name="Freihand 127">
                  <a:extLst>
                    <a:ext uri="{FF2B5EF4-FFF2-40B4-BE49-F238E27FC236}">
                      <a16:creationId xmlns:a16="http://schemas.microsoft.com/office/drawing/2014/main" id="{70772E13-6A8B-41DE-884D-1530339BF58B}"/>
                    </a:ext>
                  </a:extLst>
                </p:cNvPr>
                <p:cNvPicPr/>
                <p:nvPr/>
              </p:nvPicPr>
              <p:blipFill>
                <a:blip r:embed="rId206"/>
                <a:stretch>
                  <a:fillRect/>
                </a:stretch>
              </p:blipFill>
              <p:spPr>
                <a:xfrm>
                  <a:off x="6669277" y="843091"/>
                  <a:ext cx="67320" cy="1470960"/>
                </a:xfrm>
                <a:prstGeom prst="rect">
                  <a:avLst/>
                </a:prstGeom>
              </p:spPr>
            </p:pic>
          </mc:Fallback>
        </mc:AlternateContent>
      </p:grpSp>
      <p:grpSp>
        <p:nvGrpSpPr>
          <p:cNvPr id="133" name="Gruppieren 132">
            <a:extLst>
              <a:ext uri="{FF2B5EF4-FFF2-40B4-BE49-F238E27FC236}">
                <a16:creationId xmlns:a16="http://schemas.microsoft.com/office/drawing/2014/main" id="{2900C36A-8050-4CD5-A96F-42AB4000E497}"/>
              </a:ext>
            </a:extLst>
          </p:cNvPr>
          <p:cNvGrpSpPr/>
          <p:nvPr/>
        </p:nvGrpSpPr>
        <p:grpSpPr>
          <a:xfrm>
            <a:off x="6268237" y="1063771"/>
            <a:ext cx="477360" cy="271080"/>
            <a:chOff x="6268237" y="1063771"/>
            <a:chExt cx="477360" cy="271080"/>
          </a:xfrm>
        </p:grpSpPr>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26C4FA34-7C18-4B37-97D4-2032B2D5F59C}"/>
                    </a:ext>
                  </a:extLst>
                </p14:cNvPr>
                <p14:cNvContentPartPr/>
                <p14:nvPr/>
              </p14:nvContentPartPr>
              <p14:xfrm>
                <a:off x="6268237" y="1074211"/>
                <a:ext cx="64080" cy="260640"/>
              </p14:xfrm>
            </p:contentPart>
          </mc:Choice>
          <mc:Fallback>
            <p:pic>
              <p:nvPicPr>
                <p:cNvPr id="130" name="Freihand 129">
                  <a:extLst>
                    <a:ext uri="{FF2B5EF4-FFF2-40B4-BE49-F238E27FC236}">
                      <a16:creationId xmlns:a16="http://schemas.microsoft.com/office/drawing/2014/main" id="{26C4FA34-7C18-4B37-97D4-2032B2D5F59C}"/>
                    </a:ext>
                  </a:extLst>
                </p:cNvPr>
                <p:cNvPicPr/>
                <p:nvPr/>
              </p:nvPicPr>
              <p:blipFill>
                <a:blip r:embed="rId208"/>
                <a:stretch>
                  <a:fillRect/>
                </a:stretch>
              </p:blipFill>
              <p:spPr>
                <a:xfrm>
                  <a:off x="6263917" y="1069891"/>
                  <a:ext cx="727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82CD2ACC-B256-434E-8B3C-86199DD0B53E}"/>
                    </a:ext>
                  </a:extLst>
                </p14:cNvPr>
                <p14:cNvContentPartPr/>
                <p14:nvPr/>
              </p14:nvContentPartPr>
              <p14:xfrm>
                <a:off x="6694477" y="1063771"/>
                <a:ext cx="51120" cy="221760"/>
              </p14:xfrm>
            </p:contentPart>
          </mc:Choice>
          <mc:Fallback>
            <p:pic>
              <p:nvPicPr>
                <p:cNvPr id="131" name="Freihand 130">
                  <a:extLst>
                    <a:ext uri="{FF2B5EF4-FFF2-40B4-BE49-F238E27FC236}">
                      <a16:creationId xmlns:a16="http://schemas.microsoft.com/office/drawing/2014/main" id="{82CD2ACC-B256-434E-8B3C-86199DD0B53E}"/>
                    </a:ext>
                  </a:extLst>
                </p:cNvPr>
                <p:cNvPicPr/>
                <p:nvPr/>
              </p:nvPicPr>
              <p:blipFill>
                <a:blip r:embed="rId210"/>
                <a:stretch>
                  <a:fillRect/>
                </a:stretch>
              </p:blipFill>
              <p:spPr>
                <a:xfrm>
                  <a:off x="6690157" y="1059451"/>
                  <a:ext cx="597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Freihand 131">
                  <a:extLst>
                    <a:ext uri="{FF2B5EF4-FFF2-40B4-BE49-F238E27FC236}">
                      <a16:creationId xmlns:a16="http://schemas.microsoft.com/office/drawing/2014/main" id="{55BADDD4-DA51-44FF-944D-D574995F3A24}"/>
                    </a:ext>
                  </a:extLst>
                </p14:cNvPr>
                <p14:cNvContentPartPr/>
                <p14:nvPr/>
              </p14:nvContentPartPr>
              <p14:xfrm>
                <a:off x="6274717" y="1195531"/>
                <a:ext cx="453960" cy="40680"/>
              </p14:xfrm>
            </p:contentPart>
          </mc:Choice>
          <mc:Fallback>
            <p:pic>
              <p:nvPicPr>
                <p:cNvPr id="132" name="Freihand 131">
                  <a:extLst>
                    <a:ext uri="{FF2B5EF4-FFF2-40B4-BE49-F238E27FC236}">
                      <a16:creationId xmlns:a16="http://schemas.microsoft.com/office/drawing/2014/main" id="{55BADDD4-DA51-44FF-944D-D574995F3A24}"/>
                    </a:ext>
                  </a:extLst>
                </p:cNvPr>
                <p:cNvPicPr/>
                <p:nvPr/>
              </p:nvPicPr>
              <p:blipFill>
                <a:blip r:embed="rId212"/>
                <a:stretch>
                  <a:fillRect/>
                </a:stretch>
              </p:blipFill>
              <p:spPr>
                <a:xfrm>
                  <a:off x="6270397" y="1191211"/>
                  <a:ext cx="462600" cy="49320"/>
                </a:xfrm>
                <a:prstGeom prst="rect">
                  <a:avLst/>
                </a:prstGeom>
              </p:spPr>
            </p:pic>
          </mc:Fallback>
        </mc:AlternateContent>
      </p:grpSp>
      <p:grpSp>
        <p:nvGrpSpPr>
          <p:cNvPr id="166" name="Gruppieren 165">
            <a:extLst>
              <a:ext uri="{FF2B5EF4-FFF2-40B4-BE49-F238E27FC236}">
                <a16:creationId xmlns:a16="http://schemas.microsoft.com/office/drawing/2014/main" id="{314CBA0C-64F4-44CF-892E-C5FF27BED537}"/>
              </a:ext>
            </a:extLst>
          </p:cNvPr>
          <p:cNvGrpSpPr/>
          <p:nvPr/>
        </p:nvGrpSpPr>
        <p:grpSpPr>
          <a:xfrm>
            <a:off x="4511077" y="2353291"/>
            <a:ext cx="2451960" cy="742320"/>
            <a:chOff x="4511077" y="2353291"/>
            <a:chExt cx="2451960" cy="742320"/>
          </a:xfrm>
        </p:grpSpPr>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7F582FA8-8897-427D-94CB-AEF08179074F}"/>
                    </a:ext>
                  </a:extLst>
                </p14:cNvPr>
                <p14:cNvContentPartPr/>
                <p14:nvPr/>
              </p14:nvContentPartPr>
              <p14:xfrm>
                <a:off x="6256357" y="2356531"/>
                <a:ext cx="70560" cy="106560"/>
              </p14:xfrm>
            </p:contentPart>
          </mc:Choice>
          <mc:Fallback>
            <p:pic>
              <p:nvPicPr>
                <p:cNvPr id="134" name="Freihand 133">
                  <a:extLst>
                    <a:ext uri="{FF2B5EF4-FFF2-40B4-BE49-F238E27FC236}">
                      <a16:creationId xmlns:a16="http://schemas.microsoft.com/office/drawing/2014/main" id="{7F582FA8-8897-427D-94CB-AEF08179074F}"/>
                    </a:ext>
                  </a:extLst>
                </p:cNvPr>
                <p:cNvPicPr/>
                <p:nvPr/>
              </p:nvPicPr>
              <p:blipFill>
                <a:blip r:embed="rId214"/>
                <a:stretch>
                  <a:fillRect/>
                </a:stretch>
              </p:blipFill>
              <p:spPr>
                <a:xfrm>
                  <a:off x="6252037" y="2352211"/>
                  <a:ext cx="79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E150D6D2-78FF-4BF8-8251-EA53727585E9}"/>
                    </a:ext>
                  </a:extLst>
                </p14:cNvPr>
                <p14:cNvContentPartPr/>
                <p14:nvPr/>
              </p14:nvContentPartPr>
              <p14:xfrm>
                <a:off x="6290197" y="2353291"/>
                <a:ext cx="50760" cy="150840"/>
              </p14:xfrm>
            </p:contentPart>
          </mc:Choice>
          <mc:Fallback>
            <p:pic>
              <p:nvPicPr>
                <p:cNvPr id="135" name="Freihand 134">
                  <a:extLst>
                    <a:ext uri="{FF2B5EF4-FFF2-40B4-BE49-F238E27FC236}">
                      <a16:creationId xmlns:a16="http://schemas.microsoft.com/office/drawing/2014/main" id="{E150D6D2-78FF-4BF8-8251-EA53727585E9}"/>
                    </a:ext>
                  </a:extLst>
                </p:cNvPr>
                <p:cNvPicPr/>
                <p:nvPr/>
              </p:nvPicPr>
              <p:blipFill>
                <a:blip r:embed="rId216"/>
                <a:stretch>
                  <a:fillRect/>
                </a:stretch>
              </p:blipFill>
              <p:spPr>
                <a:xfrm>
                  <a:off x="6285877" y="2348971"/>
                  <a:ext cx="59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87A1AF48-4E2D-4B89-98A9-E4E4E6A04CB5}"/>
                    </a:ext>
                  </a:extLst>
                </p14:cNvPr>
                <p14:cNvContentPartPr/>
                <p14:nvPr/>
              </p14:nvContentPartPr>
              <p14:xfrm>
                <a:off x="6218917" y="2408731"/>
                <a:ext cx="287640" cy="71640"/>
              </p14:xfrm>
            </p:contentPart>
          </mc:Choice>
          <mc:Fallback>
            <p:pic>
              <p:nvPicPr>
                <p:cNvPr id="136" name="Freihand 135">
                  <a:extLst>
                    <a:ext uri="{FF2B5EF4-FFF2-40B4-BE49-F238E27FC236}">
                      <a16:creationId xmlns:a16="http://schemas.microsoft.com/office/drawing/2014/main" id="{87A1AF48-4E2D-4B89-98A9-E4E4E6A04CB5}"/>
                    </a:ext>
                  </a:extLst>
                </p:cNvPr>
                <p:cNvPicPr/>
                <p:nvPr/>
              </p:nvPicPr>
              <p:blipFill>
                <a:blip r:embed="rId218"/>
                <a:stretch>
                  <a:fillRect/>
                </a:stretch>
              </p:blipFill>
              <p:spPr>
                <a:xfrm>
                  <a:off x="6214597" y="2404411"/>
                  <a:ext cx="296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66301511-607A-4B86-A4E6-7003B254493F}"/>
                    </a:ext>
                  </a:extLst>
                </p14:cNvPr>
                <p14:cNvContentPartPr/>
                <p14:nvPr/>
              </p14:nvContentPartPr>
              <p14:xfrm>
                <a:off x="6432397" y="2414851"/>
                <a:ext cx="82080" cy="180720"/>
              </p14:xfrm>
            </p:contentPart>
          </mc:Choice>
          <mc:Fallback>
            <p:pic>
              <p:nvPicPr>
                <p:cNvPr id="137" name="Freihand 136">
                  <a:extLst>
                    <a:ext uri="{FF2B5EF4-FFF2-40B4-BE49-F238E27FC236}">
                      <a16:creationId xmlns:a16="http://schemas.microsoft.com/office/drawing/2014/main" id="{66301511-607A-4B86-A4E6-7003B254493F}"/>
                    </a:ext>
                  </a:extLst>
                </p:cNvPr>
                <p:cNvPicPr/>
                <p:nvPr/>
              </p:nvPicPr>
              <p:blipFill>
                <a:blip r:embed="rId220"/>
                <a:stretch>
                  <a:fillRect/>
                </a:stretch>
              </p:blipFill>
              <p:spPr>
                <a:xfrm>
                  <a:off x="6428077" y="2410531"/>
                  <a:ext cx="90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11DCB2ED-1470-4452-8FC2-AF6A4EEA45F8}"/>
                    </a:ext>
                  </a:extLst>
                </p14:cNvPr>
                <p14:cNvContentPartPr/>
                <p14:nvPr/>
              </p14:nvContentPartPr>
              <p14:xfrm>
                <a:off x="4515397" y="2641291"/>
                <a:ext cx="180360" cy="88560"/>
              </p14:xfrm>
            </p:contentPart>
          </mc:Choice>
          <mc:Fallback>
            <p:pic>
              <p:nvPicPr>
                <p:cNvPr id="139" name="Freihand 138">
                  <a:extLst>
                    <a:ext uri="{FF2B5EF4-FFF2-40B4-BE49-F238E27FC236}">
                      <a16:creationId xmlns:a16="http://schemas.microsoft.com/office/drawing/2014/main" id="{11DCB2ED-1470-4452-8FC2-AF6A4EEA45F8}"/>
                    </a:ext>
                  </a:extLst>
                </p:cNvPr>
                <p:cNvPicPr/>
                <p:nvPr/>
              </p:nvPicPr>
              <p:blipFill>
                <a:blip r:embed="rId222"/>
                <a:stretch>
                  <a:fillRect/>
                </a:stretch>
              </p:blipFill>
              <p:spPr>
                <a:xfrm>
                  <a:off x="4511077" y="2636971"/>
                  <a:ext cx="189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E4FCD639-FDEA-43A0-82F6-963419BACA1A}"/>
                    </a:ext>
                  </a:extLst>
                </p14:cNvPr>
                <p14:cNvContentPartPr/>
                <p14:nvPr/>
              </p14:nvContentPartPr>
              <p14:xfrm>
                <a:off x="4674877" y="2604571"/>
                <a:ext cx="39240" cy="25200"/>
              </p14:xfrm>
            </p:contentPart>
          </mc:Choice>
          <mc:Fallback>
            <p:pic>
              <p:nvPicPr>
                <p:cNvPr id="140" name="Freihand 139">
                  <a:extLst>
                    <a:ext uri="{FF2B5EF4-FFF2-40B4-BE49-F238E27FC236}">
                      <a16:creationId xmlns:a16="http://schemas.microsoft.com/office/drawing/2014/main" id="{E4FCD639-FDEA-43A0-82F6-963419BACA1A}"/>
                    </a:ext>
                  </a:extLst>
                </p:cNvPr>
                <p:cNvPicPr/>
                <p:nvPr/>
              </p:nvPicPr>
              <p:blipFill>
                <a:blip r:embed="rId224"/>
                <a:stretch>
                  <a:fillRect/>
                </a:stretch>
              </p:blipFill>
              <p:spPr>
                <a:xfrm>
                  <a:off x="4670557" y="2600251"/>
                  <a:ext cx="47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82B3D182-0560-4139-9AA9-19BC6792F471}"/>
                    </a:ext>
                  </a:extLst>
                </p14:cNvPr>
                <p14:cNvContentPartPr/>
                <p14:nvPr/>
              </p14:nvContentPartPr>
              <p14:xfrm>
                <a:off x="4747597" y="2655331"/>
                <a:ext cx="81000" cy="69840"/>
              </p14:xfrm>
            </p:contentPart>
          </mc:Choice>
          <mc:Fallback>
            <p:pic>
              <p:nvPicPr>
                <p:cNvPr id="141" name="Freihand 140">
                  <a:extLst>
                    <a:ext uri="{FF2B5EF4-FFF2-40B4-BE49-F238E27FC236}">
                      <a16:creationId xmlns:a16="http://schemas.microsoft.com/office/drawing/2014/main" id="{82B3D182-0560-4139-9AA9-19BC6792F471}"/>
                    </a:ext>
                  </a:extLst>
                </p:cNvPr>
                <p:cNvPicPr/>
                <p:nvPr/>
              </p:nvPicPr>
              <p:blipFill>
                <a:blip r:embed="rId226"/>
                <a:stretch>
                  <a:fillRect/>
                </a:stretch>
              </p:blipFill>
              <p:spPr>
                <a:xfrm>
                  <a:off x="4743277" y="2651011"/>
                  <a:ext cx="89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D8632CD3-27E4-40CD-8D77-2B1C6FD4A502}"/>
                    </a:ext>
                  </a:extLst>
                </p14:cNvPr>
                <p14:cNvContentPartPr/>
                <p14:nvPr/>
              </p14:nvContentPartPr>
              <p14:xfrm>
                <a:off x="4848037" y="2640931"/>
                <a:ext cx="167760" cy="73800"/>
              </p14:xfrm>
            </p:contentPart>
          </mc:Choice>
          <mc:Fallback>
            <p:pic>
              <p:nvPicPr>
                <p:cNvPr id="142" name="Freihand 141">
                  <a:extLst>
                    <a:ext uri="{FF2B5EF4-FFF2-40B4-BE49-F238E27FC236}">
                      <a16:creationId xmlns:a16="http://schemas.microsoft.com/office/drawing/2014/main" id="{D8632CD3-27E4-40CD-8D77-2B1C6FD4A502}"/>
                    </a:ext>
                  </a:extLst>
                </p:cNvPr>
                <p:cNvPicPr/>
                <p:nvPr/>
              </p:nvPicPr>
              <p:blipFill>
                <a:blip r:embed="rId228"/>
                <a:stretch>
                  <a:fillRect/>
                </a:stretch>
              </p:blipFill>
              <p:spPr>
                <a:xfrm>
                  <a:off x="4843717" y="2636611"/>
                  <a:ext cx="176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C5CBAF7D-2B18-4280-814A-3B5234F4C807}"/>
                    </a:ext>
                  </a:extLst>
                </p14:cNvPr>
                <p14:cNvContentPartPr/>
                <p14:nvPr/>
              </p14:nvContentPartPr>
              <p14:xfrm>
                <a:off x="4997797" y="2667571"/>
                <a:ext cx="84960" cy="57240"/>
              </p14:xfrm>
            </p:contentPart>
          </mc:Choice>
          <mc:Fallback>
            <p:pic>
              <p:nvPicPr>
                <p:cNvPr id="143" name="Freihand 142">
                  <a:extLst>
                    <a:ext uri="{FF2B5EF4-FFF2-40B4-BE49-F238E27FC236}">
                      <a16:creationId xmlns:a16="http://schemas.microsoft.com/office/drawing/2014/main" id="{C5CBAF7D-2B18-4280-814A-3B5234F4C807}"/>
                    </a:ext>
                  </a:extLst>
                </p:cNvPr>
                <p:cNvPicPr/>
                <p:nvPr/>
              </p:nvPicPr>
              <p:blipFill>
                <a:blip r:embed="rId230"/>
                <a:stretch>
                  <a:fillRect/>
                </a:stretch>
              </p:blipFill>
              <p:spPr>
                <a:xfrm>
                  <a:off x="4993477" y="2663251"/>
                  <a:ext cx="93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Freihand 143">
                  <a:extLst>
                    <a:ext uri="{FF2B5EF4-FFF2-40B4-BE49-F238E27FC236}">
                      <a16:creationId xmlns:a16="http://schemas.microsoft.com/office/drawing/2014/main" id="{64D2F3CF-59C6-465B-879D-7C1FB8F801DE}"/>
                    </a:ext>
                  </a:extLst>
                </p14:cNvPr>
                <p14:cNvContentPartPr/>
                <p14:nvPr/>
              </p14:nvContentPartPr>
              <p14:xfrm>
                <a:off x="5096077" y="2653891"/>
                <a:ext cx="54000" cy="67320"/>
              </p14:xfrm>
            </p:contentPart>
          </mc:Choice>
          <mc:Fallback>
            <p:pic>
              <p:nvPicPr>
                <p:cNvPr id="144" name="Freihand 143">
                  <a:extLst>
                    <a:ext uri="{FF2B5EF4-FFF2-40B4-BE49-F238E27FC236}">
                      <a16:creationId xmlns:a16="http://schemas.microsoft.com/office/drawing/2014/main" id="{64D2F3CF-59C6-465B-879D-7C1FB8F801DE}"/>
                    </a:ext>
                  </a:extLst>
                </p:cNvPr>
                <p:cNvPicPr/>
                <p:nvPr/>
              </p:nvPicPr>
              <p:blipFill>
                <a:blip r:embed="rId232"/>
                <a:stretch>
                  <a:fillRect/>
                </a:stretch>
              </p:blipFill>
              <p:spPr>
                <a:xfrm>
                  <a:off x="5091757" y="2649571"/>
                  <a:ext cx="62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Freihand 144">
                  <a:extLst>
                    <a:ext uri="{FF2B5EF4-FFF2-40B4-BE49-F238E27FC236}">
                      <a16:creationId xmlns:a16="http://schemas.microsoft.com/office/drawing/2014/main" id="{9F6A910A-078F-4D78-BB0D-264E5C5D8071}"/>
                    </a:ext>
                  </a:extLst>
                </p14:cNvPr>
                <p14:cNvContentPartPr/>
                <p14:nvPr/>
              </p14:nvContentPartPr>
              <p14:xfrm>
                <a:off x="5164477" y="2654611"/>
                <a:ext cx="99000" cy="56160"/>
              </p14:xfrm>
            </p:contentPart>
          </mc:Choice>
          <mc:Fallback>
            <p:pic>
              <p:nvPicPr>
                <p:cNvPr id="145" name="Freihand 144">
                  <a:extLst>
                    <a:ext uri="{FF2B5EF4-FFF2-40B4-BE49-F238E27FC236}">
                      <a16:creationId xmlns:a16="http://schemas.microsoft.com/office/drawing/2014/main" id="{9F6A910A-078F-4D78-BB0D-264E5C5D8071}"/>
                    </a:ext>
                  </a:extLst>
                </p:cNvPr>
                <p:cNvPicPr/>
                <p:nvPr/>
              </p:nvPicPr>
              <p:blipFill>
                <a:blip r:embed="rId234"/>
                <a:stretch>
                  <a:fillRect/>
                </a:stretch>
              </p:blipFill>
              <p:spPr>
                <a:xfrm>
                  <a:off x="5160157" y="2650291"/>
                  <a:ext cx="107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Freihand 145">
                  <a:extLst>
                    <a:ext uri="{FF2B5EF4-FFF2-40B4-BE49-F238E27FC236}">
                      <a16:creationId xmlns:a16="http://schemas.microsoft.com/office/drawing/2014/main" id="{9C357544-BDE9-45C8-BA63-8FED5090B359}"/>
                    </a:ext>
                  </a:extLst>
                </p14:cNvPr>
                <p14:cNvContentPartPr/>
                <p14:nvPr/>
              </p14:nvContentPartPr>
              <p14:xfrm>
                <a:off x="5379037" y="2591251"/>
                <a:ext cx="208440" cy="234720"/>
              </p14:xfrm>
            </p:contentPart>
          </mc:Choice>
          <mc:Fallback>
            <p:pic>
              <p:nvPicPr>
                <p:cNvPr id="146" name="Freihand 145">
                  <a:extLst>
                    <a:ext uri="{FF2B5EF4-FFF2-40B4-BE49-F238E27FC236}">
                      <a16:creationId xmlns:a16="http://schemas.microsoft.com/office/drawing/2014/main" id="{9C357544-BDE9-45C8-BA63-8FED5090B359}"/>
                    </a:ext>
                  </a:extLst>
                </p:cNvPr>
                <p:cNvPicPr/>
                <p:nvPr/>
              </p:nvPicPr>
              <p:blipFill>
                <a:blip r:embed="rId236"/>
                <a:stretch>
                  <a:fillRect/>
                </a:stretch>
              </p:blipFill>
              <p:spPr>
                <a:xfrm>
                  <a:off x="5374717" y="2586931"/>
                  <a:ext cx="217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71E0D64B-74B7-4A41-8831-44184070ABDD}"/>
                    </a:ext>
                  </a:extLst>
                </p14:cNvPr>
                <p14:cNvContentPartPr/>
                <p14:nvPr/>
              </p14:nvContentPartPr>
              <p14:xfrm>
                <a:off x="5711317" y="2607451"/>
                <a:ext cx="84240" cy="86400"/>
              </p14:xfrm>
            </p:contentPart>
          </mc:Choice>
          <mc:Fallback>
            <p:pic>
              <p:nvPicPr>
                <p:cNvPr id="147" name="Freihand 146">
                  <a:extLst>
                    <a:ext uri="{FF2B5EF4-FFF2-40B4-BE49-F238E27FC236}">
                      <a16:creationId xmlns:a16="http://schemas.microsoft.com/office/drawing/2014/main" id="{71E0D64B-74B7-4A41-8831-44184070ABDD}"/>
                    </a:ext>
                  </a:extLst>
                </p:cNvPr>
                <p:cNvPicPr/>
                <p:nvPr/>
              </p:nvPicPr>
              <p:blipFill>
                <a:blip r:embed="rId238"/>
                <a:stretch>
                  <a:fillRect/>
                </a:stretch>
              </p:blipFill>
              <p:spPr>
                <a:xfrm>
                  <a:off x="5706997" y="2603131"/>
                  <a:ext cx="92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77154729-606C-4910-AE3B-0D8A59D4C746}"/>
                    </a:ext>
                  </a:extLst>
                </p14:cNvPr>
                <p14:cNvContentPartPr/>
                <p14:nvPr/>
              </p14:nvContentPartPr>
              <p14:xfrm>
                <a:off x="5733997" y="2507011"/>
                <a:ext cx="31320" cy="1800"/>
              </p14:xfrm>
            </p:contentPart>
          </mc:Choice>
          <mc:Fallback>
            <p:pic>
              <p:nvPicPr>
                <p:cNvPr id="148" name="Freihand 147">
                  <a:extLst>
                    <a:ext uri="{FF2B5EF4-FFF2-40B4-BE49-F238E27FC236}">
                      <a16:creationId xmlns:a16="http://schemas.microsoft.com/office/drawing/2014/main" id="{77154729-606C-4910-AE3B-0D8A59D4C746}"/>
                    </a:ext>
                  </a:extLst>
                </p:cNvPr>
                <p:cNvPicPr/>
                <p:nvPr/>
              </p:nvPicPr>
              <p:blipFill>
                <a:blip r:embed="rId240"/>
                <a:stretch>
                  <a:fillRect/>
                </a:stretch>
              </p:blipFill>
              <p:spPr>
                <a:xfrm>
                  <a:off x="5729677" y="2502691"/>
                  <a:ext cx="39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3E56BC9E-909B-4A92-B56C-9E99C542C506}"/>
                    </a:ext>
                  </a:extLst>
                </p14:cNvPr>
                <p14:cNvContentPartPr/>
                <p14:nvPr/>
              </p14:nvContentPartPr>
              <p14:xfrm>
                <a:off x="5937757" y="2580451"/>
                <a:ext cx="137160" cy="114120"/>
              </p14:xfrm>
            </p:contentPart>
          </mc:Choice>
          <mc:Fallback>
            <p:pic>
              <p:nvPicPr>
                <p:cNvPr id="149" name="Freihand 148">
                  <a:extLst>
                    <a:ext uri="{FF2B5EF4-FFF2-40B4-BE49-F238E27FC236}">
                      <a16:creationId xmlns:a16="http://schemas.microsoft.com/office/drawing/2014/main" id="{3E56BC9E-909B-4A92-B56C-9E99C542C506}"/>
                    </a:ext>
                  </a:extLst>
                </p:cNvPr>
                <p:cNvPicPr/>
                <p:nvPr/>
              </p:nvPicPr>
              <p:blipFill>
                <a:blip r:embed="rId242"/>
                <a:stretch>
                  <a:fillRect/>
                </a:stretch>
              </p:blipFill>
              <p:spPr>
                <a:xfrm>
                  <a:off x="5933437" y="2576131"/>
                  <a:ext cx="145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B8727A66-A7D2-48E0-962D-BBF78286AD37}"/>
                    </a:ext>
                  </a:extLst>
                </p14:cNvPr>
                <p14:cNvContentPartPr/>
                <p14:nvPr/>
              </p14:nvContentPartPr>
              <p14:xfrm>
                <a:off x="6066637" y="2622931"/>
                <a:ext cx="360720" cy="87480"/>
              </p14:xfrm>
            </p:contentPart>
          </mc:Choice>
          <mc:Fallback>
            <p:pic>
              <p:nvPicPr>
                <p:cNvPr id="150" name="Freihand 149">
                  <a:extLst>
                    <a:ext uri="{FF2B5EF4-FFF2-40B4-BE49-F238E27FC236}">
                      <a16:creationId xmlns:a16="http://schemas.microsoft.com/office/drawing/2014/main" id="{B8727A66-A7D2-48E0-962D-BBF78286AD37}"/>
                    </a:ext>
                  </a:extLst>
                </p:cNvPr>
                <p:cNvPicPr/>
                <p:nvPr/>
              </p:nvPicPr>
              <p:blipFill>
                <a:blip r:embed="rId244"/>
                <a:stretch>
                  <a:fillRect/>
                </a:stretch>
              </p:blipFill>
              <p:spPr>
                <a:xfrm>
                  <a:off x="6062317" y="2618611"/>
                  <a:ext cx="369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A7BF6CCB-06E1-4D3B-BC22-A3847FBC1B28}"/>
                    </a:ext>
                  </a:extLst>
                </p14:cNvPr>
                <p14:cNvContentPartPr/>
                <p14:nvPr/>
              </p14:nvContentPartPr>
              <p14:xfrm>
                <a:off x="6427357" y="2626171"/>
                <a:ext cx="144360" cy="179280"/>
              </p14:xfrm>
            </p:contentPart>
          </mc:Choice>
          <mc:Fallback>
            <p:pic>
              <p:nvPicPr>
                <p:cNvPr id="151" name="Freihand 150">
                  <a:extLst>
                    <a:ext uri="{FF2B5EF4-FFF2-40B4-BE49-F238E27FC236}">
                      <a16:creationId xmlns:a16="http://schemas.microsoft.com/office/drawing/2014/main" id="{A7BF6CCB-06E1-4D3B-BC22-A3847FBC1B28}"/>
                    </a:ext>
                  </a:extLst>
                </p:cNvPr>
                <p:cNvPicPr/>
                <p:nvPr/>
              </p:nvPicPr>
              <p:blipFill>
                <a:blip r:embed="rId246"/>
                <a:stretch>
                  <a:fillRect/>
                </a:stretch>
              </p:blipFill>
              <p:spPr>
                <a:xfrm>
                  <a:off x="6423037" y="2621851"/>
                  <a:ext cx="153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4E910DF9-91BE-4B05-A1D2-4AD3ED2CC183}"/>
                    </a:ext>
                  </a:extLst>
                </p14:cNvPr>
                <p14:cNvContentPartPr/>
                <p14:nvPr/>
              </p14:nvContentPartPr>
              <p14:xfrm>
                <a:off x="6608797" y="2593411"/>
                <a:ext cx="254520" cy="88920"/>
              </p14:xfrm>
            </p:contentPart>
          </mc:Choice>
          <mc:Fallback>
            <p:pic>
              <p:nvPicPr>
                <p:cNvPr id="152" name="Freihand 151">
                  <a:extLst>
                    <a:ext uri="{FF2B5EF4-FFF2-40B4-BE49-F238E27FC236}">
                      <a16:creationId xmlns:a16="http://schemas.microsoft.com/office/drawing/2014/main" id="{4E910DF9-91BE-4B05-A1D2-4AD3ED2CC183}"/>
                    </a:ext>
                  </a:extLst>
                </p:cNvPr>
                <p:cNvPicPr/>
                <p:nvPr/>
              </p:nvPicPr>
              <p:blipFill>
                <a:blip r:embed="rId248"/>
                <a:stretch>
                  <a:fillRect/>
                </a:stretch>
              </p:blipFill>
              <p:spPr>
                <a:xfrm>
                  <a:off x="6604477" y="2589091"/>
                  <a:ext cx="263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4B58E0D0-750F-4F98-B12C-DA7B6345063F}"/>
                    </a:ext>
                  </a:extLst>
                </p14:cNvPr>
                <p14:cNvContentPartPr/>
                <p14:nvPr/>
              </p14:nvContentPartPr>
              <p14:xfrm>
                <a:off x="6880957" y="2604211"/>
                <a:ext cx="82080" cy="82800"/>
              </p14:xfrm>
            </p:contentPart>
          </mc:Choice>
          <mc:Fallback>
            <p:pic>
              <p:nvPicPr>
                <p:cNvPr id="153" name="Freihand 152">
                  <a:extLst>
                    <a:ext uri="{FF2B5EF4-FFF2-40B4-BE49-F238E27FC236}">
                      <a16:creationId xmlns:a16="http://schemas.microsoft.com/office/drawing/2014/main" id="{4B58E0D0-750F-4F98-B12C-DA7B6345063F}"/>
                    </a:ext>
                  </a:extLst>
                </p:cNvPr>
                <p:cNvPicPr/>
                <p:nvPr/>
              </p:nvPicPr>
              <p:blipFill>
                <a:blip r:embed="rId250"/>
                <a:stretch>
                  <a:fillRect/>
                </a:stretch>
              </p:blipFill>
              <p:spPr>
                <a:xfrm>
                  <a:off x="6876637" y="2599891"/>
                  <a:ext cx="90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Freihand 154">
                  <a:extLst>
                    <a:ext uri="{FF2B5EF4-FFF2-40B4-BE49-F238E27FC236}">
                      <a16:creationId xmlns:a16="http://schemas.microsoft.com/office/drawing/2014/main" id="{31FEA9B8-0D88-4A63-94CA-CB0E59671D35}"/>
                    </a:ext>
                  </a:extLst>
                </p14:cNvPr>
                <p14:cNvContentPartPr/>
                <p14:nvPr/>
              </p14:nvContentPartPr>
              <p14:xfrm>
                <a:off x="4511077" y="2817691"/>
                <a:ext cx="118440" cy="135720"/>
              </p14:xfrm>
            </p:contentPart>
          </mc:Choice>
          <mc:Fallback>
            <p:pic>
              <p:nvPicPr>
                <p:cNvPr id="155" name="Freihand 154">
                  <a:extLst>
                    <a:ext uri="{FF2B5EF4-FFF2-40B4-BE49-F238E27FC236}">
                      <a16:creationId xmlns:a16="http://schemas.microsoft.com/office/drawing/2014/main" id="{31FEA9B8-0D88-4A63-94CA-CB0E59671D35}"/>
                    </a:ext>
                  </a:extLst>
                </p:cNvPr>
                <p:cNvPicPr/>
                <p:nvPr/>
              </p:nvPicPr>
              <p:blipFill>
                <a:blip r:embed="rId252"/>
                <a:stretch>
                  <a:fillRect/>
                </a:stretch>
              </p:blipFill>
              <p:spPr>
                <a:xfrm>
                  <a:off x="4506757" y="2813371"/>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Freihand 155">
                  <a:extLst>
                    <a:ext uri="{FF2B5EF4-FFF2-40B4-BE49-F238E27FC236}">
                      <a16:creationId xmlns:a16="http://schemas.microsoft.com/office/drawing/2014/main" id="{77A9A3FF-48B7-4896-97D8-CF5441E4BBD3}"/>
                    </a:ext>
                  </a:extLst>
                </p14:cNvPr>
                <p14:cNvContentPartPr/>
                <p14:nvPr/>
              </p14:nvContentPartPr>
              <p14:xfrm>
                <a:off x="4668037" y="2862331"/>
                <a:ext cx="95760" cy="86760"/>
              </p14:xfrm>
            </p:contentPart>
          </mc:Choice>
          <mc:Fallback>
            <p:pic>
              <p:nvPicPr>
                <p:cNvPr id="156" name="Freihand 155">
                  <a:extLst>
                    <a:ext uri="{FF2B5EF4-FFF2-40B4-BE49-F238E27FC236}">
                      <a16:creationId xmlns:a16="http://schemas.microsoft.com/office/drawing/2014/main" id="{77A9A3FF-48B7-4896-97D8-CF5441E4BBD3}"/>
                    </a:ext>
                  </a:extLst>
                </p:cNvPr>
                <p:cNvPicPr/>
                <p:nvPr/>
              </p:nvPicPr>
              <p:blipFill>
                <a:blip r:embed="rId254"/>
                <a:stretch>
                  <a:fillRect/>
                </a:stretch>
              </p:blipFill>
              <p:spPr>
                <a:xfrm>
                  <a:off x="4663717" y="2858011"/>
                  <a:ext cx="104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Freihand 156">
                  <a:extLst>
                    <a:ext uri="{FF2B5EF4-FFF2-40B4-BE49-F238E27FC236}">
                      <a16:creationId xmlns:a16="http://schemas.microsoft.com/office/drawing/2014/main" id="{85557E24-5A1B-4648-A492-F08AE100B4BB}"/>
                    </a:ext>
                  </a:extLst>
                </p14:cNvPr>
                <p14:cNvContentPartPr/>
                <p14:nvPr/>
              </p14:nvContentPartPr>
              <p14:xfrm>
                <a:off x="4879357" y="2879971"/>
                <a:ext cx="249840" cy="46440"/>
              </p14:xfrm>
            </p:contentPart>
          </mc:Choice>
          <mc:Fallback>
            <p:pic>
              <p:nvPicPr>
                <p:cNvPr id="157" name="Freihand 156">
                  <a:extLst>
                    <a:ext uri="{FF2B5EF4-FFF2-40B4-BE49-F238E27FC236}">
                      <a16:creationId xmlns:a16="http://schemas.microsoft.com/office/drawing/2014/main" id="{85557E24-5A1B-4648-A492-F08AE100B4BB}"/>
                    </a:ext>
                  </a:extLst>
                </p:cNvPr>
                <p:cNvPicPr/>
                <p:nvPr/>
              </p:nvPicPr>
              <p:blipFill>
                <a:blip r:embed="rId256"/>
                <a:stretch>
                  <a:fillRect/>
                </a:stretch>
              </p:blipFill>
              <p:spPr>
                <a:xfrm>
                  <a:off x="4875037" y="2875651"/>
                  <a:ext cx="258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Freihand 157">
                  <a:extLst>
                    <a:ext uri="{FF2B5EF4-FFF2-40B4-BE49-F238E27FC236}">
                      <a16:creationId xmlns:a16="http://schemas.microsoft.com/office/drawing/2014/main" id="{CDEC8A06-BFC5-4C6E-8970-44156A90FB11}"/>
                    </a:ext>
                  </a:extLst>
                </p14:cNvPr>
                <p14:cNvContentPartPr/>
                <p14:nvPr/>
              </p14:nvContentPartPr>
              <p14:xfrm>
                <a:off x="5082757" y="2815531"/>
                <a:ext cx="86760" cy="26640"/>
              </p14:xfrm>
            </p:contentPart>
          </mc:Choice>
          <mc:Fallback>
            <p:pic>
              <p:nvPicPr>
                <p:cNvPr id="158" name="Freihand 157">
                  <a:extLst>
                    <a:ext uri="{FF2B5EF4-FFF2-40B4-BE49-F238E27FC236}">
                      <a16:creationId xmlns:a16="http://schemas.microsoft.com/office/drawing/2014/main" id="{CDEC8A06-BFC5-4C6E-8970-44156A90FB11}"/>
                    </a:ext>
                  </a:extLst>
                </p:cNvPr>
                <p:cNvPicPr/>
                <p:nvPr/>
              </p:nvPicPr>
              <p:blipFill>
                <a:blip r:embed="rId258"/>
                <a:stretch>
                  <a:fillRect/>
                </a:stretch>
              </p:blipFill>
              <p:spPr>
                <a:xfrm>
                  <a:off x="5078437" y="2811211"/>
                  <a:ext cx="95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Freihand 158">
                  <a:extLst>
                    <a:ext uri="{FF2B5EF4-FFF2-40B4-BE49-F238E27FC236}">
                      <a16:creationId xmlns:a16="http://schemas.microsoft.com/office/drawing/2014/main" id="{530C4A65-442C-45C9-8D99-F636C6938206}"/>
                    </a:ext>
                  </a:extLst>
                </p14:cNvPr>
                <p14:cNvContentPartPr/>
                <p14:nvPr/>
              </p14:nvContentPartPr>
              <p14:xfrm>
                <a:off x="5176357" y="2867731"/>
                <a:ext cx="84960" cy="159840"/>
              </p14:xfrm>
            </p:contentPart>
          </mc:Choice>
          <mc:Fallback>
            <p:pic>
              <p:nvPicPr>
                <p:cNvPr id="159" name="Freihand 158">
                  <a:extLst>
                    <a:ext uri="{FF2B5EF4-FFF2-40B4-BE49-F238E27FC236}">
                      <a16:creationId xmlns:a16="http://schemas.microsoft.com/office/drawing/2014/main" id="{530C4A65-442C-45C9-8D99-F636C6938206}"/>
                    </a:ext>
                  </a:extLst>
                </p:cNvPr>
                <p:cNvPicPr/>
                <p:nvPr/>
              </p:nvPicPr>
              <p:blipFill>
                <a:blip r:embed="rId260"/>
                <a:stretch>
                  <a:fillRect/>
                </a:stretch>
              </p:blipFill>
              <p:spPr>
                <a:xfrm>
                  <a:off x="5172037" y="2863411"/>
                  <a:ext cx="93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Freihand 159">
                  <a:extLst>
                    <a:ext uri="{FF2B5EF4-FFF2-40B4-BE49-F238E27FC236}">
                      <a16:creationId xmlns:a16="http://schemas.microsoft.com/office/drawing/2014/main" id="{69615051-54F4-4D83-BAC1-A94D7D209E78}"/>
                    </a:ext>
                  </a:extLst>
                </p14:cNvPr>
                <p14:cNvContentPartPr/>
                <p14:nvPr/>
              </p14:nvContentPartPr>
              <p14:xfrm>
                <a:off x="5311717" y="2801131"/>
                <a:ext cx="182520" cy="115560"/>
              </p14:xfrm>
            </p:contentPart>
          </mc:Choice>
          <mc:Fallback>
            <p:pic>
              <p:nvPicPr>
                <p:cNvPr id="160" name="Freihand 159">
                  <a:extLst>
                    <a:ext uri="{FF2B5EF4-FFF2-40B4-BE49-F238E27FC236}">
                      <a16:creationId xmlns:a16="http://schemas.microsoft.com/office/drawing/2014/main" id="{69615051-54F4-4D83-BAC1-A94D7D209E78}"/>
                    </a:ext>
                  </a:extLst>
                </p:cNvPr>
                <p:cNvPicPr/>
                <p:nvPr/>
              </p:nvPicPr>
              <p:blipFill>
                <a:blip r:embed="rId262"/>
                <a:stretch>
                  <a:fillRect/>
                </a:stretch>
              </p:blipFill>
              <p:spPr>
                <a:xfrm>
                  <a:off x="5307397" y="2796811"/>
                  <a:ext cx="19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F78A153D-9BFD-40D4-B68D-8A498B5B1F06}"/>
                    </a:ext>
                  </a:extLst>
                </p14:cNvPr>
                <p14:cNvContentPartPr/>
                <p14:nvPr/>
              </p14:nvContentPartPr>
              <p14:xfrm>
                <a:off x="5507557" y="2860531"/>
                <a:ext cx="74160" cy="77400"/>
              </p14:xfrm>
            </p:contentPart>
          </mc:Choice>
          <mc:Fallback>
            <p:pic>
              <p:nvPicPr>
                <p:cNvPr id="161" name="Freihand 160">
                  <a:extLst>
                    <a:ext uri="{FF2B5EF4-FFF2-40B4-BE49-F238E27FC236}">
                      <a16:creationId xmlns:a16="http://schemas.microsoft.com/office/drawing/2014/main" id="{F78A153D-9BFD-40D4-B68D-8A498B5B1F06}"/>
                    </a:ext>
                  </a:extLst>
                </p:cNvPr>
                <p:cNvPicPr/>
                <p:nvPr/>
              </p:nvPicPr>
              <p:blipFill>
                <a:blip r:embed="rId264"/>
                <a:stretch>
                  <a:fillRect/>
                </a:stretch>
              </p:blipFill>
              <p:spPr>
                <a:xfrm>
                  <a:off x="5503237" y="2856211"/>
                  <a:ext cx="82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Freihand 162">
                  <a:extLst>
                    <a:ext uri="{FF2B5EF4-FFF2-40B4-BE49-F238E27FC236}">
                      <a16:creationId xmlns:a16="http://schemas.microsoft.com/office/drawing/2014/main" id="{C78A4D6A-AA61-4B1A-9F8E-5CDB7F453585}"/>
                    </a:ext>
                  </a:extLst>
                </p14:cNvPr>
                <p14:cNvContentPartPr/>
                <p14:nvPr/>
              </p14:nvContentPartPr>
              <p14:xfrm>
                <a:off x="5740837" y="2868091"/>
                <a:ext cx="257760" cy="54000"/>
              </p14:xfrm>
            </p:contentPart>
          </mc:Choice>
          <mc:Fallback>
            <p:pic>
              <p:nvPicPr>
                <p:cNvPr id="163" name="Freihand 162">
                  <a:extLst>
                    <a:ext uri="{FF2B5EF4-FFF2-40B4-BE49-F238E27FC236}">
                      <a16:creationId xmlns:a16="http://schemas.microsoft.com/office/drawing/2014/main" id="{C78A4D6A-AA61-4B1A-9F8E-5CDB7F453585}"/>
                    </a:ext>
                  </a:extLst>
                </p:cNvPr>
                <p:cNvPicPr/>
                <p:nvPr/>
              </p:nvPicPr>
              <p:blipFill>
                <a:blip r:embed="rId266"/>
                <a:stretch>
                  <a:fillRect/>
                </a:stretch>
              </p:blipFill>
              <p:spPr>
                <a:xfrm>
                  <a:off x="5736517" y="2863771"/>
                  <a:ext cx="266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Freihand 163">
                  <a:extLst>
                    <a:ext uri="{FF2B5EF4-FFF2-40B4-BE49-F238E27FC236}">
                      <a16:creationId xmlns:a16="http://schemas.microsoft.com/office/drawing/2014/main" id="{A1C090B7-1AC7-43C7-8B69-C9BFE41ABFE7}"/>
                    </a:ext>
                  </a:extLst>
                </p14:cNvPr>
                <p14:cNvContentPartPr/>
                <p14:nvPr/>
              </p14:nvContentPartPr>
              <p14:xfrm>
                <a:off x="6163837" y="2871331"/>
                <a:ext cx="115200" cy="60120"/>
              </p14:xfrm>
            </p:contentPart>
          </mc:Choice>
          <mc:Fallback>
            <p:pic>
              <p:nvPicPr>
                <p:cNvPr id="164" name="Freihand 163">
                  <a:extLst>
                    <a:ext uri="{FF2B5EF4-FFF2-40B4-BE49-F238E27FC236}">
                      <a16:creationId xmlns:a16="http://schemas.microsoft.com/office/drawing/2014/main" id="{A1C090B7-1AC7-43C7-8B69-C9BFE41ABFE7}"/>
                    </a:ext>
                  </a:extLst>
                </p:cNvPr>
                <p:cNvPicPr/>
                <p:nvPr/>
              </p:nvPicPr>
              <p:blipFill>
                <a:blip r:embed="rId268"/>
                <a:stretch>
                  <a:fillRect/>
                </a:stretch>
              </p:blipFill>
              <p:spPr>
                <a:xfrm>
                  <a:off x="6159517" y="2867011"/>
                  <a:ext cx="123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Freihand 164">
                  <a:extLst>
                    <a:ext uri="{FF2B5EF4-FFF2-40B4-BE49-F238E27FC236}">
                      <a16:creationId xmlns:a16="http://schemas.microsoft.com/office/drawing/2014/main" id="{2851AF7C-33CE-43D9-9B17-E74318201726}"/>
                    </a:ext>
                  </a:extLst>
                </p14:cNvPr>
                <p14:cNvContentPartPr/>
                <p14:nvPr/>
              </p14:nvContentPartPr>
              <p14:xfrm>
                <a:off x="6183277" y="2874211"/>
                <a:ext cx="113760" cy="221400"/>
              </p14:xfrm>
            </p:contentPart>
          </mc:Choice>
          <mc:Fallback>
            <p:pic>
              <p:nvPicPr>
                <p:cNvPr id="165" name="Freihand 164">
                  <a:extLst>
                    <a:ext uri="{FF2B5EF4-FFF2-40B4-BE49-F238E27FC236}">
                      <a16:creationId xmlns:a16="http://schemas.microsoft.com/office/drawing/2014/main" id="{2851AF7C-33CE-43D9-9B17-E74318201726}"/>
                    </a:ext>
                  </a:extLst>
                </p:cNvPr>
                <p:cNvPicPr/>
                <p:nvPr/>
              </p:nvPicPr>
              <p:blipFill>
                <a:blip r:embed="rId270"/>
                <a:stretch>
                  <a:fillRect/>
                </a:stretch>
              </p:blipFill>
              <p:spPr>
                <a:xfrm>
                  <a:off x="6178957" y="2869891"/>
                  <a:ext cx="122400" cy="230040"/>
                </a:xfrm>
                <a:prstGeom prst="rect">
                  <a:avLst/>
                </a:prstGeom>
              </p:spPr>
            </p:pic>
          </mc:Fallback>
        </mc:AlternateContent>
      </p:grpSp>
      <p:grpSp>
        <p:nvGrpSpPr>
          <p:cNvPr id="215" name="Gruppieren 214">
            <a:extLst>
              <a:ext uri="{FF2B5EF4-FFF2-40B4-BE49-F238E27FC236}">
                <a16:creationId xmlns:a16="http://schemas.microsoft.com/office/drawing/2014/main" id="{F9D7B33A-8A85-4C26-821A-3F42C775CF34}"/>
              </a:ext>
            </a:extLst>
          </p:cNvPr>
          <p:cNvGrpSpPr/>
          <p:nvPr/>
        </p:nvGrpSpPr>
        <p:grpSpPr>
          <a:xfrm>
            <a:off x="10482757" y="979531"/>
            <a:ext cx="900720" cy="270720"/>
            <a:chOff x="10482757" y="979531"/>
            <a:chExt cx="900720" cy="270720"/>
          </a:xfrm>
        </p:grpSpPr>
        <mc:AlternateContent xmlns:mc="http://schemas.openxmlformats.org/markup-compatibility/2006">
          <mc:Choice xmlns:p14="http://schemas.microsoft.com/office/powerpoint/2010/main" Requires="p14">
            <p:contentPart p14:bwMode="auto" r:id="rId271">
              <p14:nvContentPartPr>
                <p14:cNvPr id="212" name="Freihand 211">
                  <a:extLst>
                    <a:ext uri="{FF2B5EF4-FFF2-40B4-BE49-F238E27FC236}">
                      <a16:creationId xmlns:a16="http://schemas.microsoft.com/office/drawing/2014/main" id="{E53266E8-63C2-4CCB-9946-058AB64A7180}"/>
                    </a:ext>
                  </a:extLst>
                </p14:cNvPr>
                <p14:cNvContentPartPr/>
                <p14:nvPr/>
              </p14:nvContentPartPr>
              <p14:xfrm>
                <a:off x="10518397" y="1019131"/>
                <a:ext cx="70560" cy="231120"/>
              </p14:xfrm>
            </p:contentPart>
          </mc:Choice>
          <mc:Fallback>
            <p:pic>
              <p:nvPicPr>
                <p:cNvPr id="212" name="Freihand 211">
                  <a:extLst>
                    <a:ext uri="{FF2B5EF4-FFF2-40B4-BE49-F238E27FC236}">
                      <a16:creationId xmlns:a16="http://schemas.microsoft.com/office/drawing/2014/main" id="{E53266E8-63C2-4CCB-9946-058AB64A7180}"/>
                    </a:ext>
                  </a:extLst>
                </p:cNvPr>
                <p:cNvPicPr/>
                <p:nvPr/>
              </p:nvPicPr>
              <p:blipFill>
                <a:blip r:embed="rId272"/>
                <a:stretch>
                  <a:fillRect/>
                </a:stretch>
              </p:blipFill>
              <p:spPr>
                <a:xfrm>
                  <a:off x="10514077" y="1014811"/>
                  <a:ext cx="792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3" name="Freihand 212">
                  <a:extLst>
                    <a:ext uri="{FF2B5EF4-FFF2-40B4-BE49-F238E27FC236}">
                      <a16:creationId xmlns:a16="http://schemas.microsoft.com/office/drawing/2014/main" id="{53150FDF-BC8B-44DE-830B-E47C3200D72B}"/>
                    </a:ext>
                  </a:extLst>
                </p14:cNvPr>
                <p14:cNvContentPartPr/>
                <p14:nvPr/>
              </p14:nvContentPartPr>
              <p14:xfrm>
                <a:off x="11358997" y="979531"/>
                <a:ext cx="15120" cy="214920"/>
              </p14:xfrm>
            </p:contentPart>
          </mc:Choice>
          <mc:Fallback>
            <p:pic>
              <p:nvPicPr>
                <p:cNvPr id="213" name="Freihand 212">
                  <a:extLst>
                    <a:ext uri="{FF2B5EF4-FFF2-40B4-BE49-F238E27FC236}">
                      <a16:creationId xmlns:a16="http://schemas.microsoft.com/office/drawing/2014/main" id="{53150FDF-BC8B-44DE-830B-E47C3200D72B}"/>
                    </a:ext>
                  </a:extLst>
                </p:cNvPr>
                <p:cNvPicPr/>
                <p:nvPr/>
              </p:nvPicPr>
              <p:blipFill>
                <a:blip r:embed="rId274"/>
                <a:stretch>
                  <a:fillRect/>
                </a:stretch>
              </p:blipFill>
              <p:spPr>
                <a:xfrm>
                  <a:off x="11354677" y="975211"/>
                  <a:ext cx="23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4" name="Freihand 213">
                  <a:extLst>
                    <a:ext uri="{FF2B5EF4-FFF2-40B4-BE49-F238E27FC236}">
                      <a16:creationId xmlns:a16="http://schemas.microsoft.com/office/drawing/2014/main" id="{DBEC7024-B4B7-4698-AECB-303344081A05}"/>
                    </a:ext>
                  </a:extLst>
                </p14:cNvPr>
                <p14:cNvContentPartPr/>
                <p14:nvPr/>
              </p14:nvContentPartPr>
              <p14:xfrm>
                <a:off x="10482757" y="1120291"/>
                <a:ext cx="900720" cy="42120"/>
              </p14:xfrm>
            </p:contentPart>
          </mc:Choice>
          <mc:Fallback>
            <p:pic>
              <p:nvPicPr>
                <p:cNvPr id="214" name="Freihand 213">
                  <a:extLst>
                    <a:ext uri="{FF2B5EF4-FFF2-40B4-BE49-F238E27FC236}">
                      <a16:creationId xmlns:a16="http://schemas.microsoft.com/office/drawing/2014/main" id="{DBEC7024-B4B7-4698-AECB-303344081A05}"/>
                    </a:ext>
                  </a:extLst>
                </p:cNvPr>
                <p:cNvPicPr/>
                <p:nvPr/>
              </p:nvPicPr>
              <p:blipFill>
                <a:blip r:embed="rId276"/>
                <a:stretch>
                  <a:fillRect/>
                </a:stretch>
              </p:blipFill>
              <p:spPr>
                <a:xfrm>
                  <a:off x="10478437" y="1115971"/>
                  <a:ext cx="90936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216" name="Freihand 215">
                <a:extLst>
                  <a:ext uri="{FF2B5EF4-FFF2-40B4-BE49-F238E27FC236}">
                    <a16:creationId xmlns:a16="http://schemas.microsoft.com/office/drawing/2014/main" id="{44C77A5B-D849-45EC-8D3A-5109F667B3ED}"/>
                  </a:ext>
                </a:extLst>
              </p14:cNvPr>
              <p14:cNvContentPartPr/>
              <p14:nvPr/>
            </p14:nvContentPartPr>
            <p14:xfrm>
              <a:off x="12003397" y="925891"/>
              <a:ext cx="360" cy="360"/>
            </p14:xfrm>
          </p:contentPart>
        </mc:Choice>
        <mc:Fallback>
          <p:pic>
            <p:nvPicPr>
              <p:cNvPr id="216" name="Freihand 215">
                <a:extLst>
                  <a:ext uri="{FF2B5EF4-FFF2-40B4-BE49-F238E27FC236}">
                    <a16:creationId xmlns:a16="http://schemas.microsoft.com/office/drawing/2014/main" id="{44C77A5B-D849-45EC-8D3A-5109F667B3ED}"/>
                  </a:ext>
                </a:extLst>
              </p:cNvPr>
              <p:cNvPicPr/>
              <p:nvPr/>
            </p:nvPicPr>
            <p:blipFill>
              <a:blip r:embed="rId278"/>
              <a:stretch>
                <a:fillRect/>
              </a:stretch>
            </p:blipFill>
            <p:spPr>
              <a:xfrm>
                <a:off x="11999077" y="921571"/>
                <a:ext cx="9000" cy="9000"/>
              </a:xfrm>
              <a:prstGeom prst="rect">
                <a:avLst/>
              </a:prstGeom>
            </p:spPr>
          </p:pic>
        </mc:Fallback>
      </mc:AlternateContent>
      <p:grpSp>
        <p:nvGrpSpPr>
          <p:cNvPr id="232" name="Gruppieren 231">
            <a:extLst>
              <a:ext uri="{FF2B5EF4-FFF2-40B4-BE49-F238E27FC236}">
                <a16:creationId xmlns:a16="http://schemas.microsoft.com/office/drawing/2014/main" id="{74C2EFA1-69F4-4632-97E7-6832491ECFD1}"/>
              </a:ext>
            </a:extLst>
          </p:cNvPr>
          <p:cNvGrpSpPr/>
          <p:nvPr/>
        </p:nvGrpSpPr>
        <p:grpSpPr>
          <a:xfrm>
            <a:off x="8736757" y="35611"/>
            <a:ext cx="3366000" cy="2665080"/>
            <a:chOff x="8736757" y="35611"/>
            <a:chExt cx="3366000" cy="2665080"/>
          </a:xfrm>
        </p:grpSpPr>
        <mc:AlternateContent xmlns:mc="http://schemas.openxmlformats.org/markup-compatibility/2006">
          <mc:Choice xmlns:p14="http://schemas.microsoft.com/office/powerpoint/2010/main" Requires="p14">
            <p:contentPart p14:bwMode="auto" r:id="rId279">
              <p14:nvContentPartPr>
                <p14:cNvPr id="167" name="Freihand 166">
                  <a:extLst>
                    <a:ext uri="{FF2B5EF4-FFF2-40B4-BE49-F238E27FC236}">
                      <a16:creationId xmlns:a16="http://schemas.microsoft.com/office/drawing/2014/main" id="{45DA05AA-54FD-413C-8123-269E3553553D}"/>
                    </a:ext>
                  </a:extLst>
                </p14:cNvPr>
                <p14:cNvContentPartPr/>
                <p14:nvPr/>
              </p14:nvContentPartPr>
              <p14:xfrm>
                <a:off x="8976157" y="986011"/>
                <a:ext cx="25560" cy="21960"/>
              </p14:xfrm>
            </p:contentPart>
          </mc:Choice>
          <mc:Fallback>
            <p:pic>
              <p:nvPicPr>
                <p:cNvPr id="167" name="Freihand 166">
                  <a:extLst>
                    <a:ext uri="{FF2B5EF4-FFF2-40B4-BE49-F238E27FC236}">
                      <a16:creationId xmlns:a16="http://schemas.microsoft.com/office/drawing/2014/main" id="{45DA05AA-54FD-413C-8123-269E3553553D}"/>
                    </a:ext>
                  </a:extLst>
                </p:cNvPr>
                <p:cNvPicPr/>
                <p:nvPr/>
              </p:nvPicPr>
              <p:blipFill>
                <a:blip r:embed="rId280"/>
                <a:stretch>
                  <a:fillRect/>
                </a:stretch>
              </p:blipFill>
              <p:spPr>
                <a:xfrm>
                  <a:off x="8971837" y="981691"/>
                  <a:ext cx="34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8" name="Freihand 167">
                  <a:extLst>
                    <a:ext uri="{FF2B5EF4-FFF2-40B4-BE49-F238E27FC236}">
                      <a16:creationId xmlns:a16="http://schemas.microsoft.com/office/drawing/2014/main" id="{2E6DDFBB-DA59-4A27-8BC7-353ABD928F01}"/>
                    </a:ext>
                  </a:extLst>
                </p14:cNvPr>
                <p14:cNvContentPartPr/>
                <p14:nvPr/>
              </p14:nvContentPartPr>
              <p14:xfrm>
                <a:off x="9131317" y="296251"/>
                <a:ext cx="64800" cy="2240640"/>
              </p14:xfrm>
            </p:contentPart>
          </mc:Choice>
          <mc:Fallback>
            <p:pic>
              <p:nvPicPr>
                <p:cNvPr id="168" name="Freihand 167">
                  <a:extLst>
                    <a:ext uri="{FF2B5EF4-FFF2-40B4-BE49-F238E27FC236}">
                      <a16:creationId xmlns:a16="http://schemas.microsoft.com/office/drawing/2014/main" id="{2E6DDFBB-DA59-4A27-8BC7-353ABD928F01}"/>
                    </a:ext>
                  </a:extLst>
                </p:cNvPr>
                <p:cNvPicPr/>
                <p:nvPr/>
              </p:nvPicPr>
              <p:blipFill>
                <a:blip r:embed="rId282"/>
                <a:stretch>
                  <a:fillRect/>
                </a:stretch>
              </p:blipFill>
              <p:spPr>
                <a:xfrm>
                  <a:off x="9126997" y="291931"/>
                  <a:ext cx="73440" cy="2249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9" name="Freihand 168">
                  <a:extLst>
                    <a:ext uri="{FF2B5EF4-FFF2-40B4-BE49-F238E27FC236}">
                      <a16:creationId xmlns:a16="http://schemas.microsoft.com/office/drawing/2014/main" id="{A226AECE-49B5-4960-BDE3-9A7B52B89730}"/>
                    </a:ext>
                  </a:extLst>
                </p14:cNvPr>
                <p14:cNvContentPartPr/>
                <p14:nvPr/>
              </p14:nvContentPartPr>
              <p14:xfrm>
                <a:off x="8917837" y="2255731"/>
                <a:ext cx="2664000" cy="113040"/>
              </p14:xfrm>
            </p:contentPart>
          </mc:Choice>
          <mc:Fallback>
            <p:pic>
              <p:nvPicPr>
                <p:cNvPr id="169" name="Freihand 168">
                  <a:extLst>
                    <a:ext uri="{FF2B5EF4-FFF2-40B4-BE49-F238E27FC236}">
                      <a16:creationId xmlns:a16="http://schemas.microsoft.com/office/drawing/2014/main" id="{A226AECE-49B5-4960-BDE3-9A7B52B89730}"/>
                    </a:ext>
                  </a:extLst>
                </p:cNvPr>
                <p:cNvPicPr/>
                <p:nvPr/>
              </p:nvPicPr>
              <p:blipFill>
                <a:blip r:embed="rId284"/>
                <a:stretch>
                  <a:fillRect/>
                </a:stretch>
              </p:blipFill>
              <p:spPr>
                <a:xfrm>
                  <a:off x="8913517" y="2251411"/>
                  <a:ext cx="2672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0" name="Freihand 169">
                  <a:extLst>
                    <a:ext uri="{FF2B5EF4-FFF2-40B4-BE49-F238E27FC236}">
                      <a16:creationId xmlns:a16="http://schemas.microsoft.com/office/drawing/2014/main" id="{6F3E63F0-9890-4FDC-BC1F-019CE2452A66}"/>
                    </a:ext>
                  </a:extLst>
                </p14:cNvPr>
                <p14:cNvContentPartPr/>
                <p14:nvPr/>
              </p14:nvContentPartPr>
              <p14:xfrm>
                <a:off x="11569237" y="2176171"/>
                <a:ext cx="192600" cy="189360"/>
              </p14:xfrm>
            </p:contentPart>
          </mc:Choice>
          <mc:Fallback>
            <p:pic>
              <p:nvPicPr>
                <p:cNvPr id="170" name="Freihand 169">
                  <a:extLst>
                    <a:ext uri="{FF2B5EF4-FFF2-40B4-BE49-F238E27FC236}">
                      <a16:creationId xmlns:a16="http://schemas.microsoft.com/office/drawing/2014/main" id="{6F3E63F0-9890-4FDC-BC1F-019CE2452A66}"/>
                    </a:ext>
                  </a:extLst>
                </p:cNvPr>
                <p:cNvPicPr/>
                <p:nvPr/>
              </p:nvPicPr>
              <p:blipFill>
                <a:blip r:embed="rId286"/>
                <a:stretch>
                  <a:fillRect/>
                </a:stretch>
              </p:blipFill>
              <p:spPr>
                <a:xfrm>
                  <a:off x="11564917" y="2171851"/>
                  <a:ext cx="201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1" name="Freihand 170">
                  <a:extLst>
                    <a:ext uri="{FF2B5EF4-FFF2-40B4-BE49-F238E27FC236}">
                      <a16:creationId xmlns:a16="http://schemas.microsoft.com/office/drawing/2014/main" id="{3D5A24AF-60D9-4554-9D89-C996471CE06E}"/>
                    </a:ext>
                  </a:extLst>
                </p14:cNvPr>
                <p14:cNvContentPartPr/>
                <p14:nvPr/>
              </p14:nvContentPartPr>
              <p14:xfrm>
                <a:off x="8985157" y="149371"/>
                <a:ext cx="296640" cy="235440"/>
              </p14:xfrm>
            </p:contentPart>
          </mc:Choice>
          <mc:Fallback>
            <p:pic>
              <p:nvPicPr>
                <p:cNvPr id="171" name="Freihand 170">
                  <a:extLst>
                    <a:ext uri="{FF2B5EF4-FFF2-40B4-BE49-F238E27FC236}">
                      <a16:creationId xmlns:a16="http://schemas.microsoft.com/office/drawing/2014/main" id="{3D5A24AF-60D9-4554-9D89-C996471CE06E}"/>
                    </a:ext>
                  </a:extLst>
                </p:cNvPr>
                <p:cNvPicPr/>
                <p:nvPr/>
              </p:nvPicPr>
              <p:blipFill>
                <a:blip r:embed="rId288"/>
                <a:stretch>
                  <a:fillRect/>
                </a:stretch>
              </p:blipFill>
              <p:spPr>
                <a:xfrm>
                  <a:off x="8980837" y="145051"/>
                  <a:ext cx="305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Freihand 172">
                  <a:extLst>
                    <a:ext uri="{FF2B5EF4-FFF2-40B4-BE49-F238E27FC236}">
                      <a16:creationId xmlns:a16="http://schemas.microsoft.com/office/drawing/2014/main" id="{AC846D05-1CA1-468C-952C-09B77EFDCF86}"/>
                    </a:ext>
                  </a:extLst>
                </p14:cNvPr>
                <p14:cNvContentPartPr/>
                <p14:nvPr/>
              </p14:nvContentPartPr>
              <p14:xfrm>
                <a:off x="8767717" y="160531"/>
                <a:ext cx="24840" cy="142200"/>
              </p14:xfrm>
            </p:contentPart>
          </mc:Choice>
          <mc:Fallback>
            <p:pic>
              <p:nvPicPr>
                <p:cNvPr id="173" name="Freihand 172">
                  <a:extLst>
                    <a:ext uri="{FF2B5EF4-FFF2-40B4-BE49-F238E27FC236}">
                      <a16:creationId xmlns:a16="http://schemas.microsoft.com/office/drawing/2014/main" id="{AC846D05-1CA1-468C-952C-09B77EFDCF86}"/>
                    </a:ext>
                  </a:extLst>
                </p:cNvPr>
                <p:cNvPicPr/>
                <p:nvPr/>
              </p:nvPicPr>
              <p:blipFill>
                <a:blip r:embed="rId290"/>
                <a:stretch>
                  <a:fillRect/>
                </a:stretch>
              </p:blipFill>
              <p:spPr>
                <a:xfrm>
                  <a:off x="8763397" y="156211"/>
                  <a:ext cx="33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 name="Freihand 173">
                  <a:extLst>
                    <a:ext uri="{FF2B5EF4-FFF2-40B4-BE49-F238E27FC236}">
                      <a16:creationId xmlns:a16="http://schemas.microsoft.com/office/drawing/2014/main" id="{B57A83DC-D69E-4783-8900-47C5DB734AB3}"/>
                    </a:ext>
                  </a:extLst>
                </p14:cNvPr>
                <p14:cNvContentPartPr/>
                <p14:nvPr/>
              </p14:nvContentPartPr>
              <p14:xfrm>
                <a:off x="8736757" y="145771"/>
                <a:ext cx="170280" cy="73440"/>
              </p14:xfrm>
            </p:contentPart>
          </mc:Choice>
          <mc:Fallback>
            <p:pic>
              <p:nvPicPr>
                <p:cNvPr id="174" name="Freihand 173">
                  <a:extLst>
                    <a:ext uri="{FF2B5EF4-FFF2-40B4-BE49-F238E27FC236}">
                      <a16:creationId xmlns:a16="http://schemas.microsoft.com/office/drawing/2014/main" id="{B57A83DC-D69E-4783-8900-47C5DB734AB3}"/>
                    </a:ext>
                  </a:extLst>
                </p:cNvPr>
                <p:cNvPicPr/>
                <p:nvPr/>
              </p:nvPicPr>
              <p:blipFill>
                <a:blip r:embed="rId292"/>
                <a:stretch>
                  <a:fillRect/>
                </a:stretch>
              </p:blipFill>
              <p:spPr>
                <a:xfrm>
                  <a:off x="8732437" y="141451"/>
                  <a:ext cx="178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BDD30EAD-54B2-468B-A339-DD236FE3A896}"/>
                    </a:ext>
                  </a:extLst>
                </p14:cNvPr>
                <p14:cNvContentPartPr/>
                <p14:nvPr/>
              </p14:nvContentPartPr>
              <p14:xfrm>
                <a:off x="11637997" y="2452291"/>
                <a:ext cx="360" cy="360"/>
              </p14:xfrm>
            </p:contentPart>
          </mc:Choice>
          <mc:Fallback>
            <p:pic>
              <p:nvPicPr>
                <p:cNvPr id="176" name="Freihand 175">
                  <a:extLst>
                    <a:ext uri="{FF2B5EF4-FFF2-40B4-BE49-F238E27FC236}">
                      <a16:creationId xmlns:a16="http://schemas.microsoft.com/office/drawing/2014/main" id="{BDD30EAD-54B2-468B-A339-DD236FE3A896}"/>
                    </a:ext>
                  </a:extLst>
                </p:cNvPr>
                <p:cNvPicPr/>
                <p:nvPr/>
              </p:nvPicPr>
              <p:blipFill>
                <a:blip r:embed="rId6"/>
                <a:stretch>
                  <a:fillRect/>
                </a:stretch>
              </p:blipFill>
              <p:spPr>
                <a:xfrm>
                  <a:off x="11633677" y="2447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7" name="Freihand 176">
                  <a:extLst>
                    <a:ext uri="{FF2B5EF4-FFF2-40B4-BE49-F238E27FC236}">
                      <a16:creationId xmlns:a16="http://schemas.microsoft.com/office/drawing/2014/main" id="{E840C54B-69EC-4964-8AF8-3CF77B1C432E}"/>
                    </a:ext>
                  </a:extLst>
                </p14:cNvPr>
                <p14:cNvContentPartPr/>
                <p14:nvPr/>
              </p14:nvContentPartPr>
              <p14:xfrm>
                <a:off x="11537917" y="2458411"/>
                <a:ext cx="151920" cy="73440"/>
              </p14:xfrm>
            </p:contentPart>
          </mc:Choice>
          <mc:Fallback>
            <p:pic>
              <p:nvPicPr>
                <p:cNvPr id="177" name="Freihand 176">
                  <a:extLst>
                    <a:ext uri="{FF2B5EF4-FFF2-40B4-BE49-F238E27FC236}">
                      <a16:creationId xmlns:a16="http://schemas.microsoft.com/office/drawing/2014/main" id="{E840C54B-69EC-4964-8AF8-3CF77B1C432E}"/>
                    </a:ext>
                  </a:extLst>
                </p:cNvPr>
                <p:cNvPicPr/>
                <p:nvPr/>
              </p:nvPicPr>
              <p:blipFill>
                <a:blip r:embed="rId295"/>
                <a:stretch>
                  <a:fillRect/>
                </a:stretch>
              </p:blipFill>
              <p:spPr>
                <a:xfrm>
                  <a:off x="11533597" y="2454091"/>
                  <a:ext cx="160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8" name="Freihand 177">
                  <a:extLst>
                    <a:ext uri="{FF2B5EF4-FFF2-40B4-BE49-F238E27FC236}">
                      <a16:creationId xmlns:a16="http://schemas.microsoft.com/office/drawing/2014/main" id="{4DB31160-EA4D-4AAD-A61B-441DE2691197}"/>
                    </a:ext>
                  </a:extLst>
                </p14:cNvPr>
                <p14:cNvContentPartPr/>
                <p14:nvPr/>
              </p14:nvContentPartPr>
              <p14:xfrm>
                <a:off x="11613877" y="2478931"/>
                <a:ext cx="70560" cy="221760"/>
              </p14:xfrm>
            </p:contentPart>
          </mc:Choice>
          <mc:Fallback>
            <p:pic>
              <p:nvPicPr>
                <p:cNvPr id="178" name="Freihand 177">
                  <a:extLst>
                    <a:ext uri="{FF2B5EF4-FFF2-40B4-BE49-F238E27FC236}">
                      <a16:creationId xmlns:a16="http://schemas.microsoft.com/office/drawing/2014/main" id="{4DB31160-EA4D-4AAD-A61B-441DE2691197}"/>
                    </a:ext>
                  </a:extLst>
                </p:cNvPr>
                <p:cNvPicPr/>
                <p:nvPr/>
              </p:nvPicPr>
              <p:blipFill>
                <a:blip r:embed="rId297"/>
                <a:stretch>
                  <a:fillRect/>
                </a:stretch>
              </p:blipFill>
              <p:spPr>
                <a:xfrm>
                  <a:off x="11609557" y="2474611"/>
                  <a:ext cx="79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9" name="Freihand 178">
                  <a:extLst>
                    <a:ext uri="{FF2B5EF4-FFF2-40B4-BE49-F238E27FC236}">
                      <a16:creationId xmlns:a16="http://schemas.microsoft.com/office/drawing/2014/main" id="{399E0158-0EEA-4270-9DEB-8E9A69E837AF}"/>
                    </a:ext>
                  </a:extLst>
                </p14:cNvPr>
                <p14:cNvContentPartPr/>
                <p14:nvPr/>
              </p14:nvContentPartPr>
              <p14:xfrm>
                <a:off x="9542077" y="438091"/>
                <a:ext cx="1740600" cy="1581480"/>
              </p14:xfrm>
            </p:contentPart>
          </mc:Choice>
          <mc:Fallback>
            <p:pic>
              <p:nvPicPr>
                <p:cNvPr id="179" name="Freihand 178">
                  <a:extLst>
                    <a:ext uri="{FF2B5EF4-FFF2-40B4-BE49-F238E27FC236}">
                      <a16:creationId xmlns:a16="http://schemas.microsoft.com/office/drawing/2014/main" id="{399E0158-0EEA-4270-9DEB-8E9A69E837AF}"/>
                    </a:ext>
                  </a:extLst>
                </p:cNvPr>
                <p:cNvPicPr/>
                <p:nvPr/>
              </p:nvPicPr>
              <p:blipFill>
                <a:blip r:embed="rId299"/>
                <a:stretch>
                  <a:fillRect/>
                </a:stretch>
              </p:blipFill>
              <p:spPr>
                <a:xfrm>
                  <a:off x="9537757" y="433771"/>
                  <a:ext cx="1749240" cy="1590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0" name="Freihand 179">
                  <a:extLst>
                    <a:ext uri="{FF2B5EF4-FFF2-40B4-BE49-F238E27FC236}">
                      <a16:creationId xmlns:a16="http://schemas.microsoft.com/office/drawing/2014/main" id="{D0FA43B9-AE2D-47C4-BBFA-F4F0BFDF1621}"/>
                    </a:ext>
                  </a:extLst>
                </p14:cNvPr>
                <p14:cNvContentPartPr/>
                <p14:nvPr/>
              </p14:nvContentPartPr>
              <p14:xfrm>
                <a:off x="9731437" y="474091"/>
                <a:ext cx="1887120" cy="1427040"/>
              </p14:xfrm>
            </p:contentPart>
          </mc:Choice>
          <mc:Fallback>
            <p:pic>
              <p:nvPicPr>
                <p:cNvPr id="180" name="Freihand 179">
                  <a:extLst>
                    <a:ext uri="{FF2B5EF4-FFF2-40B4-BE49-F238E27FC236}">
                      <a16:creationId xmlns:a16="http://schemas.microsoft.com/office/drawing/2014/main" id="{D0FA43B9-AE2D-47C4-BBFA-F4F0BFDF1621}"/>
                    </a:ext>
                  </a:extLst>
                </p:cNvPr>
                <p:cNvPicPr/>
                <p:nvPr/>
              </p:nvPicPr>
              <p:blipFill>
                <a:blip r:embed="rId301"/>
                <a:stretch>
                  <a:fillRect/>
                </a:stretch>
              </p:blipFill>
              <p:spPr>
                <a:xfrm>
                  <a:off x="9727117" y="469771"/>
                  <a:ext cx="1895760" cy="1435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0117206A-7D46-4BFC-97CB-0E5C0FE2374D}"/>
                    </a:ext>
                  </a:extLst>
                </p14:cNvPr>
                <p14:cNvContentPartPr/>
                <p14:nvPr/>
              </p14:nvContentPartPr>
              <p14:xfrm>
                <a:off x="11605957" y="300211"/>
                <a:ext cx="76320" cy="124200"/>
              </p14:xfrm>
            </p:contentPart>
          </mc:Choice>
          <mc:Fallback>
            <p:pic>
              <p:nvPicPr>
                <p:cNvPr id="182" name="Freihand 181">
                  <a:extLst>
                    <a:ext uri="{FF2B5EF4-FFF2-40B4-BE49-F238E27FC236}">
                      <a16:creationId xmlns:a16="http://schemas.microsoft.com/office/drawing/2014/main" id="{0117206A-7D46-4BFC-97CB-0E5C0FE2374D}"/>
                    </a:ext>
                  </a:extLst>
                </p:cNvPr>
                <p:cNvPicPr/>
                <p:nvPr/>
              </p:nvPicPr>
              <p:blipFill>
                <a:blip r:embed="rId303"/>
                <a:stretch>
                  <a:fillRect/>
                </a:stretch>
              </p:blipFill>
              <p:spPr>
                <a:xfrm>
                  <a:off x="11601637" y="295891"/>
                  <a:ext cx="84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9A88793F-AF97-4AAD-A290-19297F71DB02}"/>
                    </a:ext>
                  </a:extLst>
                </p14:cNvPr>
                <p14:cNvContentPartPr/>
                <p14:nvPr/>
              </p14:nvContentPartPr>
              <p14:xfrm>
                <a:off x="11596957" y="303451"/>
                <a:ext cx="119520" cy="136800"/>
              </p14:xfrm>
            </p:contentPart>
          </mc:Choice>
          <mc:Fallback>
            <p:pic>
              <p:nvPicPr>
                <p:cNvPr id="183" name="Freihand 182">
                  <a:extLst>
                    <a:ext uri="{FF2B5EF4-FFF2-40B4-BE49-F238E27FC236}">
                      <a16:creationId xmlns:a16="http://schemas.microsoft.com/office/drawing/2014/main" id="{9A88793F-AF97-4AAD-A290-19297F71DB02}"/>
                    </a:ext>
                  </a:extLst>
                </p:cNvPr>
                <p:cNvPicPr/>
                <p:nvPr/>
              </p:nvPicPr>
              <p:blipFill>
                <a:blip r:embed="rId305"/>
                <a:stretch>
                  <a:fillRect/>
                </a:stretch>
              </p:blipFill>
              <p:spPr>
                <a:xfrm>
                  <a:off x="11592637" y="299131"/>
                  <a:ext cx="128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3313E5A4-4DF5-47BE-BBAD-338811B45CDD}"/>
                    </a:ext>
                  </a:extLst>
                </p14:cNvPr>
                <p14:cNvContentPartPr/>
                <p14:nvPr/>
              </p14:nvContentPartPr>
              <p14:xfrm>
                <a:off x="11747437" y="320371"/>
                <a:ext cx="73800" cy="118800"/>
              </p14:xfrm>
            </p:contentPart>
          </mc:Choice>
          <mc:Fallback>
            <p:pic>
              <p:nvPicPr>
                <p:cNvPr id="184" name="Freihand 183">
                  <a:extLst>
                    <a:ext uri="{FF2B5EF4-FFF2-40B4-BE49-F238E27FC236}">
                      <a16:creationId xmlns:a16="http://schemas.microsoft.com/office/drawing/2014/main" id="{3313E5A4-4DF5-47BE-BBAD-338811B45CDD}"/>
                    </a:ext>
                  </a:extLst>
                </p:cNvPr>
                <p:cNvPicPr/>
                <p:nvPr/>
              </p:nvPicPr>
              <p:blipFill>
                <a:blip r:embed="rId307"/>
                <a:stretch>
                  <a:fillRect/>
                </a:stretch>
              </p:blipFill>
              <p:spPr>
                <a:xfrm>
                  <a:off x="11743117" y="316051"/>
                  <a:ext cx="82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37AFFBC6-F910-464E-8278-59E2905336C8}"/>
                    </a:ext>
                  </a:extLst>
                </p14:cNvPr>
                <p14:cNvContentPartPr/>
                <p14:nvPr/>
              </p14:nvContentPartPr>
              <p14:xfrm>
                <a:off x="11745637" y="1819411"/>
                <a:ext cx="73080" cy="95040"/>
              </p14:xfrm>
            </p:contentPart>
          </mc:Choice>
          <mc:Fallback>
            <p:pic>
              <p:nvPicPr>
                <p:cNvPr id="185" name="Freihand 184">
                  <a:extLst>
                    <a:ext uri="{FF2B5EF4-FFF2-40B4-BE49-F238E27FC236}">
                      <a16:creationId xmlns:a16="http://schemas.microsoft.com/office/drawing/2014/main" id="{37AFFBC6-F910-464E-8278-59E2905336C8}"/>
                    </a:ext>
                  </a:extLst>
                </p:cNvPr>
                <p:cNvPicPr/>
                <p:nvPr/>
              </p:nvPicPr>
              <p:blipFill>
                <a:blip r:embed="rId309"/>
                <a:stretch>
                  <a:fillRect/>
                </a:stretch>
              </p:blipFill>
              <p:spPr>
                <a:xfrm>
                  <a:off x="11741317" y="1815091"/>
                  <a:ext cx="81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9333A2CF-9CA3-44AF-B804-344E846A8E36}"/>
                    </a:ext>
                  </a:extLst>
                </p14:cNvPr>
                <p14:cNvContentPartPr/>
                <p14:nvPr/>
              </p14:nvContentPartPr>
              <p14:xfrm>
                <a:off x="11796757" y="1829131"/>
                <a:ext cx="51480" cy="98280"/>
              </p14:xfrm>
            </p:contentPart>
          </mc:Choice>
          <mc:Fallback>
            <p:pic>
              <p:nvPicPr>
                <p:cNvPr id="186" name="Freihand 185">
                  <a:extLst>
                    <a:ext uri="{FF2B5EF4-FFF2-40B4-BE49-F238E27FC236}">
                      <a16:creationId xmlns:a16="http://schemas.microsoft.com/office/drawing/2014/main" id="{9333A2CF-9CA3-44AF-B804-344E846A8E36}"/>
                    </a:ext>
                  </a:extLst>
                </p:cNvPr>
                <p:cNvPicPr/>
                <p:nvPr/>
              </p:nvPicPr>
              <p:blipFill>
                <a:blip r:embed="rId311"/>
                <a:stretch>
                  <a:fillRect/>
                </a:stretch>
              </p:blipFill>
              <p:spPr>
                <a:xfrm>
                  <a:off x="11792437" y="1824811"/>
                  <a:ext cx="60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0EC538E2-466D-4375-A85A-90900A5C0AC6}"/>
                    </a:ext>
                  </a:extLst>
                </p14:cNvPr>
                <p14:cNvContentPartPr/>
                <p14:nvPr/>
              </p14:nvContentPartPr>
              <p14:xfrm>
                <a:off x="11736997" y="1817971"/>
                <a:ext cx="195480" cy="124920"/>
              </p14:xfrm>
            </p:contentPart>
          </mc:Choice>
          <mc:Fallback>
            <p:pic>
              <p:nvPicPr>
                <p:cNvPr id="187" name="Freihand 186">
                  <a:extLst>
                    <a:ext uri="{FF2B5EF4-FFF2-40B4-BE49-F238E27FC236}">
                      <a16:creationId xmlns:a16="http://schemas.microsoft.com/office/drawing/2014/main" id="{0EC538E2-466D-4375-A85A-90900A5C0AC6}"/>
                    </a:ext>
                  </a:extLst>
                </p:cNvPr>
                <p:cNvPicPr/>
                <p:nvPr/>
              </p:nvPicPr>
              <p:blipFill>
                <a:blip r:embed="rId313"/>
                <a:stretch>
                  <a:fillRect/>
                </a:stretch>
              </p:blipFill>
              <p:spPr>
                <a:xfrm>
                  <a:off x="11732677" y="1813651"/>
                  <a:ext cx="204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Freihand 187">
                  <a:extLst>
                    <a:ext uri="{FF2B5EF4-FFF2-40B4-BE49-F238E27FC236}">
                      <a16:creationId xmlns:a16="http://schemas.microsoft.com/office/drawing/2014/main" id="{C8A8BBF7-4742-4674-B339-C8C850B26A4A}"/>
                    </a:ext>
                  </a:extLst>
                </p14:cNvPr>
                <p14:cNvContentPartPr/>
                <p14:nvPr/>
              </p14:nvContentPartPr>
              <p14:xfrm>
                <a:off x="11851117" y="1822651"/>
                <a:ext cx="167400" cy="133920"/>
              </p14:xfrm>
            </p:contentPart>
          </mc:Choice>
          <mc:Fallback>
            <p:pic>
              <p:nvPicPr>
                <p:cNvPr id="188" name="Freihand 187">
                  <a:extLst>
                    <a:ext uri="{FF2B5EF4-FFF2-40B4-BE49-F238E27FC236}">
                      <a16:creationId xmlns:a16="http://schemas.microsoft.com/office/drawing/2014/main" id="{C8A8BBF7-4742-4674-B339-C8C850B26A4A}"/>
                    </a:ext>
                  </a:extLst>
                </p:cNvPr>
                <p:cNvPicPr/>
                <p:nvPr/>
              </p:nvPicPr>
              <p:blipFill>
                <a:blip r:embed="rId315"/>
                <a:stretch>
                  <a:fillRect/>
                </a:stretch>
              </p:blipFill>
              <p:spPr>
                <a:xfrm>
                  <a:off x="11846797" y="1818331"/>
                  <a:ext cx="176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A7766363-85D1-4071-9927-D68DAA0B5292}"/>
                    </a:ext>
                  </a:extLst>
                </p14:cNvPr>
                <p14:cNvContentPartPr/>
                <p14:nvPr/>
              </p14:nvContentPartPr>
              <p14:xfrm>
                <a:off x="9285757" y="100411"/>
                <a:ext cx="68760" cy="146520"/>
              </p14:xfrm>
            </p:contentPart>
          </mc:Choice>
          <mc:Fallback>
            <p:pic>
              <p:nvPicPr>
                <p:cNvPr id="190" name="Freihand 189">
                  <a:extLst>
                    <a:ext uri="{FF2B5EF4-FFF2-40B4-BE49-F238E27FC236}">
                      <a16:creationId xmlns:a16="http://schemas.microsoft.com/office/drawing/2014/main" id="{A7766363-85D1-4071-9927-D68DAA0B5292}"/>
                    </a:ext>
                  </a:extLst>
                </p:cNvPr>
                <p:cNvPicPr/>
                <p:nvPr/>
              </p:nvPicPr>
              <p:blipFill>
                <a:blip r:embed="rId317"/>
                <a:stretch>
                  <a:fillRect/>
                </a:stretch>
              </p:blipFill>
              <p:spPr>
                <a:xfrm>
                  <a:off x="9281437" y="96091"/>
                  <a:ext cx="77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FE218F7A-4D3A-4F27-9918-18C20FAF01C8}"/>
                    </a:ext>
                  </a:extLst>
                </p14:cNvPr>
                <p14:cNvContentPartPr/>
                <p14:nvPr/>
              </p14:nvContentPartPr>
              <p14:xfrm>
                <a:off x="9282877" y="104731"/>
                <a:ext cx="110520" cy="148320"/>
              </p14:xfrm>
            </p:contentPart>
          </mc:Choice>
          <mc:Fallback>
            <p:pic>
              <p:nvPicPr>
                <p:cNvPr id="191" name="Freihand 190">
                  <a:extLst>
                    <a:ext uri="{FF2B5EF4-FFF2-40B4-BE49-F238E27FC236}">
                      <a16:creationId xmlns:a16="http://schemas.microsoft.com/office/drawing/2014/main" id="{FE218F7A-4D3A-4F27-9918-18C20FAF01C8}"/>
                    </a:ext>
                  </a:extLst>
                </p:cNvPr>
                <p:cNvPicPr/>
                <p:nvPr/>
              </p:nvPicPr>
              <p:blipFill>
                <a:blip r:embed="rId319"/>
                <a:stretch>
                  <a:fillRect/>
                </a:stretch>
              </p:blipFill>
              <p:spPr>
                <a:xfrm>
                  <a:off x="9278557" y="100411"/>
                  <a:ext cx="119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Freihand 191">
                  <a:extLst>
                    <a:ext uri="{FF2B5EF4-FFF2-40B4-BE49-F238E27FC236}">
                      <a16:creationId xmlns:a16="http://schemas.microsoft.com/office/drawing/2014/main" id="{3E95ED85-92E3-4E02-B5E3-878E06F29BA4}"/>
                    </a:ext>
                  </a:extLst>
                </p14:cNvPr>
                <p14:cNvContentPartPr/>
                <p14:nvPr/>
              </p14:nvContentPartPr>
              <p14:xfrm>
                <a:off x="9418957" y="90691"/>
                <a:ext cx="135360" cy="163440"/>
              </p14:xfrm>
            </p:contentPart>
          </mc:Choice>
          <mc:Fallback>
            <p:pic>
              <p:nvPicPr>
                <p:cNvPr id="192" name="Freihand 191">
                  <a:extLst>
                    <a:ext uri="{FF2B5EF4-FFF2-40B4-BE49-F238E27FC236}">
                      <a16:creationId xmlns:a16="http://schemas.microsoft.com/office/drawing/2014/main" id="{3E95ED85-92E3-4E02-B5E3-878E06F29BA4}"/>
                    </a:ext>
                  </a:extLst>
                </p:cNvPr>
                <p:cNvPicPr/>
                <p:nvPr/>
              </p:nvPicPr>
              <p:blipFill>
                <a:blip r:embed="rId321"/>
                <a:stretch>
                  <a:fillRect/>
                </a:stretch>
              </p:blipFill>
              <p:spPr>
                <a:xfrm>
                  <a:off x="9414637" y="86371"/>
                  <a:ext cx="144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Freihand 192">
                  <a:extLst>
                    <a:ext uri="{FF2B5EF4-FFF2-40B4-BE49-F238E27FC236}">
                      <a16:creationId xmlns:a16="http://schemas.microsoft.com/office/drawing/2014/main" id="{A851ACED-D747-4384-9A72-9AC763FBED54}"/>
                    </a:ext>
                  </a:extLst>
                </p14:cNvPr>
                <p14:cNvContentPartPr/>
                <p14:nvPr/>
              </p14:nvContentPartPr>
              <p14:xfrm>
                <a:off x="9211957" y="122011"/>
                <a:ext cx="7560" cy="83160"/>
              </p14:xfrm>
            </p:contentPart>
          </mc:Choice>
          <mc:Fallback>
            <p:pic>
              <p:nvPicPr>
                <p:cNvPr id="193" name="Freihand 192">
                  <a:extLst>
                    <a:ext uri="{FF2B5EF4-FFF2-40B4-BE49-F238E27FC236}">
                      <a16:creationId xmlns:a16="http://schemas.microsoft.com/office/drawing/2014/main" id="{A851ACED-D747-4384-9A72-9AC763FBED54}"/>
                    </a:ext>
                  </a:extLst>
                </p:cNvPr>
                <p:cNvPicPr/>
                <p:nvPr/>
              </p:nvPicPr>
              <p:blipFill>
                <a:blip r:embed="rId323"/>
                <a:stretch>
                  <a:fillRect/>
                </a:stretch>
              </p:blipFill>
              <p:spPr>
                <a:xfrm>
                  <a:off x="9207637" y="117691"/>
                  <a:ext cx="16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A9A280F0-32B9-4FFC-BB86-EC1E4A53DAE8}"/>
                    </a:ext>
                  </a:extLst>
                </p14:cNvPr>
                <p14:cNvContentPartPr/>
                <p14:nvPr/>
              </p14:nvContentPartPr>
              <p14:xfrm>
                <a:off x="9179557" y="155491"/>
                <a:ext cx="126720" cy="21600"/>
              </p14:xfrm>
            </p:contentPart>
          </mc:Choice>
          <mc:Fallback>
            <p:pic>
              <p:nvPicPr>
                <p:cNvPr id="194" name="Freihand 193">
                  <a:extLst>
                    <a:ext uri="{FF2B5EF4-FFF2-40B4-BE49-F238E27FC236}">
                      <a16:creationId xmlns:a16="http://schemas.microsoft.com/office/drawing/2014/main" id="{A9A280F0-32B9-4FFC-BB86-EC1E4A53DAE8}"/>
                    </a:ext>
                  </a:extLst>
                </p:cNvPr>
                <p:cNvPicPr/>
                <p:nvPr/>
              </p:nvPicPr>
              <p:blipFill>
                <a:blip r:embed="rId325"/>
                <a:stretch>
                  <a:fillRect/>
                </a:stretch>
              </p:blipFill>
              <p:spPr>
                <a:xfrm>
                  <a:off x="9175237" y="151171"/>
                  <a:ext cx="135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6" name="Freihand 195">
                  <a:extLst>
                    <a:ext uri="{FF2B5EF4-FFF2-40B4-BE49-F238E27FC236}">
                      <a16:creationId xmlns:a16="http://schemas.microsoft.com/office/drawing/2014/main" id="{F80A0230-FF3F-44BC-AC75-E65CE104368A}"/>
                    </a:ext>
                  </a:extLst>
                </p14:cNvPr>
                <p14:cNvContentPartPr/>
                <p14:nvPr/>
              </p14:nvContentPartPr>
              <p14:xfrm>
                <a:off x="11434957" y="1532491"/>
                <a:ext cx="207360" cy="126360"/>
              </p14:xfrm>
            </p:contentPart>
          </mc:Choice>
          <mc:Fallback>
            <p:pic>
              <p:nvPicPr>
                <p:cNvPr id="196" name="Freihand 195">
                  <a:extLst>
                    <a:ext uri="{FF2B5EF4-FFF2-40B4-BE49-F238E27FC236}">
                      <a16:creationId xmlns:a16="http://schemas.microsoft.com/office/drawing/2014/main" id="{F80A0230-FF3F-44BC-AC75-E65CE104368A}"/>
                    </a:ext>
                  </a:extLst>
                </p:cNvPr>
                <p:cNvPicPr/>
                <p:nvPr/>
              </p:nvPicPr>
              <p:blipFill>
                <a:blip r:embed="rId327"/>
                <a:stretch>
                  <a:fillRect/>
                </a:stretch>
              </p:blipFill>
              <p:spPr>
                <a:xfrm>
                  <a:off x="11430637" y="1528171"/>
                  <a:ext cx="216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7" name="Freihand 196">
                  <a:extLst>
                    <a:ext uri="{FF2B5EF4-FFF2-40B4-BE49-F238E27FC236}">
                      <a16:creationId xmlns:a16="http://schemas.microsoft.com/office/drawing/2014/main" id="{D8DF04D6-8C4C-4572-B7D5-F10C1916F226}"/>
                    </a:ext>
                  </a:extLst>
                </p14:cNvPr>
                <p14:cNvContentPartPr/>
                <p14:nvPr/>
              </p14:nvContentPartPr>
              <p14:xfrm>
                <a:off x="11604157" y="1477771"/>
                <a:ext cx="129600" cy="132840"/>
              </p14:xfrm>
            </p:contentPart>
          </mc:Choice>
          <mc:Fallback>
            <p:pic>
              <p:nvPicPr>
                <p:cNvPr id="197" name="Freihand 196">
                  <a:extLst>
                    <a:ext uri="{FF2B5EF4-FFF2-40B4-BE49-F238E27FC236}">
                      <a16:creationId xmlns:a16="http://schemas.microsoft.com/office/drawing/2014/main" id="{D8DF04D6-8C4C-4572-B7D5-F10C1916F226}"/>
                    </a:ext>
                  </a:extLst>
                </p:cNvPr>
                <p:cNvPicPr/>
                <p:nvPr/>
              </p:nvPicPr>
              <p:blipFill>
                <a:blip r:embed="rId329"/>
                <a:stretch>
                  <a:fillRect/>
                </a:stretch>
              </p:blipFill>
              <p:spPr>
                <a:xfrm>
                  <a:off x="11599837" y="1473451"/>
                  <a:ext cx="138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9" name="Freihand 198">
                  <a:extLst>
                    <a:ext uri="{FF2B5EF4-FFF2-40B4-BE49-F238E27FC236}">
                      <a16:creationId xmlns:a16="http://schemas.microsoft.com/office/drawing/2014/main" id="{DDCBB431-F159-4DB3-9C6B-8B4DD05D03C1}"/>
                    </a:ext>
                  </a:extLst>
                </p14:cNvPr>
                <p14:cNvContentPartPr/>
                <p14:nvPr/>
              </p14:nvContentPartPr>
              <p14:xfrm>
                <a:off x="10281157" y="277171"/>
                <a:ext cx="1821600" cy="1275840"/>
              </p14:xfrm>
            </p:contentPart>
          </mc:Choice>
          <mc:Fallback>
            <p:pic>
              <p:nvPicPr>
                <p:cNvPr id="199" name="Freihand 198">
                  <a:extLst>
                    <a:ext uri="{FF2B5EF4-FFF2-40B4-BE49-F238E27FC236}">
                      <a16:creationId xmlns:a16="http://schemas.microsoft.com/office/drawing/2014/main" id="{DDCBB431-F159-4DB3-9C6B-8B4DD05D03C1}"/>
                    </a:ext>
                  </a:extLst>
                </p:cNvPr>
                <p:cNvPicPr/>
                <p:nvPr/>
              </p:nvPicPr>
              <p:blipFill>
                <a:blip r:embed="rId331"/>
                <a:stretch>
                  <a:fillRect/>
                </a:stretch>
              </p:blipFill>
              <p:spPr>
                <a:xfrm>
                  <a:off x="10276837" y="272851"/>
                  <a:ext cx="1830240" cy="1284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1" name="Freihand 200">
                  <a:extLst>
                    <a:ext uri="{FF2B5EF4-FFF2-40B4-BE49-F238E27FC236}">
                      <a16:creationId xmlns:a16="http://schemas.microsoft.com/office/drawing/2014/main" id="{DC9A23C5-553E-419E-84D7-AB63F55376B6}"/>
                    </a:ext>
                  </a:extLst>
                </p14:cNvPr>
                <p14:cNvContentPartPr/>
                <p14:nvPr/>
              </p14:nvContentPartPr>
              <p14:xfrm>
                <a:off x="11829517" y="1527811"/>
                <a:ext cx="74160" cy="96120"/>
              </p14:xfrm>
            </p:contentPart>
          </mc:Choice>
          <mc:Fallback>
            <p:pic>
              <p:nvPicPr>
                <p:cNvPr id="201" name="Freihand 200">
                  <a:extLst>
                    <a:ext uri="{FF2B5EF4-FFF2-40B4-BE49-F238E27FC236}">
                      <a16:creationId xmlns:a16="http://schemas.microsoft.com/office/drawing/2014/main" id="{DC9A23C5-553E-419E-84D7-AB63F55376B6}"/>
                    </a:ext>
                  </a:extLst>
                </p:cNvPr>
                <p:cNvPicPr/>
                <p:nvPr/>
              </p:nvPicPr>
              <p:blipFill>
                <a:blip r:embed="rId333"/>
                <a:stretch>
                  <a:fillRect/>
                </a:stretch>
              </p:blipFill>
              <p:spPr>
                <a:xfrm>
                  <a:off x="11825197" y="1523491"/>
                  <a:ext cx="82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95857557-ED2F-4119-B813-0993F2F99D62}"/>
                    </a:ext>
                  </a:extLst>
                </p14:cNvPr>
                <p14:cNvContentPartPr/>
                <p14:nvPr/>
              </p14:nvContentPartPr>
              <p14:xfrm>
                <a:off x="11881717" y="1531771"/>
                <a:ext cx="40680" cy="102600"/>
              </p14:xfrm>
            </p:contentPart>
          </mc:Choice>
          <mc:Fallback>
            <p:pic>
              <p:nvPicPr>
                <p:cNvPr id="202" name="Freihand 201">
                  <a:extLst>
                    <a:ext uri="{FF2B5EF4-FFF2-40B4-BE49-F238E27FC236}">
                      <a16:creationId xmlns:a16="http://schemas.microsoft.com/office/drawing/2014/main" id="{95857557-ED2F-4119-B813-0993F2F99D62}"/>
                    </a:ext>
                  </a:extLst>
                </p:cNvPr>
                <p:cNvPicPr/>
                <p:nvPr/>
              </p:nvPicPr>
              <p:blipFill>
                <a:blip r:embed="rId335"/>
                <a:stretch>
                  <a:fillRect/>
                </a:stretch>
              </p:blipFill>
              <p:spPr>
                <a:xfrm>
                  <a:off x="11877397" y="1527451"/>
                  <a:ext cx="49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3" name="Freihand 202">
                  <a:extLst>
                    <a:ext uri="{FF2B5EF4-FFF2-40B4-BE49-F238E27FC236}">
                      <a16:creationId xmlns:a16="http://schemas.microsoft.com/office/drawing/2014/main" id="{27E073CF-D8DA-4C7F-B3F9-9FDB58DBB16C}"/>
                    </a:ext>
                  </a:extLst>
                </p14:cNvPr>
                <p14:cNvContentPartPr/>
                <p14:nvPr/>
              </p14:nvContentPartPr>
              <p14:xfrm>
                <a:off x="11816197" y="1579291"/>
                <a:ext cx="118440" cy="8640"/>
              </p14:xfrm>
            </p:contentPart>
          </mc:Choice>
          <mc:Fallback>
            <p:pic>
              <p:nvPicPr>
                <p:cNvPr id="203" name="Freihand 202">
                  <a:extLst>
                    <a:ext uri="{FF2B5EF4-FFF2-40B4-BE49-F238E27FC236}">
                      <a16:creationId xmlns:a16="http://schemas.microsoft.com/office/drawing/2014/main" id="{27E073CF-D8DA-4C7F-B3F9-9FDB58DBB16C}"/>
                    </a:ext>
                  </a:extLst>
                </p:cNvPr>
                <p:cNvPicPr/>
                <p:nvPr/>
              </p:nvPicPr>
              <p:blipFill>
                <a:blip r:embed="rId337"/>
                <a:stretch>
                  <a:fillRect/>
                </a:stretch>
              </p:blipFill>
              <p:spPr>
                <a:xfrm>
                  <a:off x="11811877" y="1574971"/>
                  <a:ext cx="127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4" name="Freihand 203">
                  <a:extLst>
                    <a:ext uri="{FF2B5EF4-FFF2-40B4-BE49-F238E27FC236}">
                      <a16:creationId xmlns:a16="http://schemas.microsoft.com/office/drawing/2014/main" id="{DE433290-4E04-47D4-B065-CA9454252CA3}"/>
                    </a:ext>
                  </a:extLst>
                </p14:cNvPr>
                <p14:cNvContentPartPr/>
                <p14:nvPr/>
              </p14:nvContentPartPr>
              <p14:xfrm>
                <a:off x="11913397" y="1535011"/>
                <a:ext cx="102240" cy="92880"/>
              </p14:xfrm>
            </p:contentPart>
          </mc:Choice>
          <mc:Fallback>
            <p:pic>
              <p:nvPicPr>
                <p:cNvPr id="204" name="Freihand 203">
                  <a:extLst>
                    <a:ext uri="{FF2B5EF4-FFF2-40B4-BE49-F238E27FC236}">
                      <a16:creationId xmlns:a16="http://schemas.microsoft.com/office/drawing/2014/main" id="{DE433290-4E04-47D4-B065-CA9454252CA3}"/>
                    </a:ext>
                  </a:extLst>
                </p:cNvPr>
                <p:cNvPicPr/>
                <p:nvPr/>
              </p:nvPicPr>
              <p:blipFill>
                <a:blip r:embed="rId339"/>
                <a:stretch>
                  <a:fillRect/>
                </a:stretch>
              </p:blipFill>
              <p:spPr>
                <a:xfrm>
                  <a:off x="11909077" y="1530691"/>
                  <a:ext cx="110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5" name="Freihand 204">
                  <a:extLst>
                    <a:ext uri="{FF2B5EF4-FFF2-40B4-BE49-F238E27FC236}">
                      <a16:creationId xmlns:a16="http://schemas.microsoft.com/office/drawing/2014/main" id="{CC09A49F-1675-4C29-A3BF-80FF55C60048}"/>
                    </a:ext>
                  </a:extLst>
                </p14:cNvPr>
                <p14:cNvContentPartPr/>
                <p14:nvPr/>
              </p14:nvContentPartPr>
              <p14:xfrm>
                <a:off x="12019237" y="1483891"/>
                <a:ext cx="23760" cy="68760"/>
              </p14:xfrm>
            </p:contentPart>
          </mc:Choice>
          <mc:Fallback>
            <p:pic>
              <p:nvPicPr>
                <p:cNvPr id="205" name="Freihand 204">
                  <a:extLst>
                    <a:ext uri="{FF2B5EF4-FFF2-40B4-BE49-F238E27FC236}">
                      <a16:creationId xmlns:a16="http://schemas.microsoft.com/office/drawing/2014/main" id="{CC09A49F-1675-4C29-A3BF-80FF55C60048}"/>
                    </a:ext>
                  </a:extLst>
                </p:cNvPr>
                <p:cNvPicPr/>
                <p:nvPr/>
              </p:nvPicPr>
              <p:blipFill>
                <a:blip r:embed="rId341"/>
                <a:stretch>
                  <a:fillRect/>
                </a:stretch>
              </p:blipFill>
              <p:spPr>
                <a:xfrm>
                  <a:off x="12014917" y="1479571"/>
                  <a:ext cx="32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7" name="Freihand 206">
                  <a:extLst>
                    <a:ext uri="{FF2B5EF4-FFF2-40B4-BE49-F238E27FC236}">
                      <a16:creationId xmlns:a16="http://schemas.microsoft.com/office/drawing/2014/main" id="{86C73C93-E387-4AF5-87B5-F397CB9938EA}"/>
                    </a:ext>
                  </a:extLst>
                </p14:cNvPr>
                <p14:cNvContentPartPr/>
                <p14:nvPr/>
              </p14:nvContentPartPr>
              <p14:xfrm>
                <a:off x="10522357" y="1087891"/>
                <a:ext cx="28080" cy="1218960"/>
              </p14:xfrm>
            </p:contentPart>
          </mc:Choice>
          <mc:Fallback>
            <p:pic>
              <p:nvPicPr>
                <p:cNvPr id="207" name="Freihand 206">
                  <a:extLst>
                    <a:ext uri="{FF2B5EF4-FFF2-40B4-BE49-F238E27FC236}">
                      <a16:creationId xmlns:a16="http://schemas.microsoft.com/office/drawing/2014/main" id="{86C73C93-E387-4AF5-87B5-F397CB9938EA}"/>
                    </a:ext>
                  </a:extLst>
                </p:cNvPr>
                <p:cNvPicPr/>
                <p:nvPr/>
              </p:nvPicPr>
              <p:blipFill>
                <a:blip r:embed="rId343"/>
                <a:stretch>
                  <a:fillRect/>
                </a:stretch>
              </p:blipFill>
              <p:spPr>
                <a:xfrm>
                  <a:off x="10518037" y="1083571"/>
                  <a:ext cx="36720" cy="1227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8" name="Freihand 207">
                  <a:extLst>
                    <a:ext uri="{FF2B5EF4-FFF2-40B4-BE49-F238E27FC236}">
                      <a16:creationId xmlns:a16="http://schemas.microsoft.com/office/drawing/2014/main" id="{3146D38B-C550-48F4-B3ED-E0DA0ADF2A30}"/>
                    </a:ext>
                  </a:extLst>
                </p14:cNvPr>
                <p14:cNvContentPartPr/>
                <p14:nvPr/>
              </p14:nvContentPartPr>
              <p14:xfrm>
                <a:off x="11311837" y="1091851"/>
                <a:ext cx="67320" cy="1230120"/>
              </p14:xfrm>
            </p:contentPart>
          </mc:Choice>
          <mc:Fallback>
            <p:pic>
              <p:nvPicPr>
                <p:cNvPr id="208" name="Freihand 207">
                  <a:extLst>
                    <a:ext uri="{FF2B5EF4-FFF2-40B4-BE49-F238E27FC236}">
                      <a16:creationId xmlns:a16="http://schemas.microsoft.com/office/drawing/2014/main" id="{3146D38B-C550-48F4-B3ED-E0DA0ADF2A30}"/>
                    </a:ext>
                  </a:extLst>
                </p:cNvPr>
                <p:cNvPicPr/>
                <p:nvPr/>
              </p:nvPicPr>
              <p:blipFill>
                <a:blip r:embed="rId345"/>
                <a:stretch>
                  <a:fillRect/>
                </a:stretch>
              </p:blipFill>
              <p:spPr>
                <a:xfrm>
                  <a:off x="11307517" y="1087531"/>
                  <a:ext cx="75960" cy="1238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0" name="Freihand 209">
                  <a:extLst>
                    <a:ext uri="{FF2B5EF4-FFF2-40B4-BE49-F238E27FC236}">
                      <a16:creationId xmlns:a16="http://schemas.microsoft.com/office/drawing/2014/main" id="{06192A5A-C9C2-402C-AE4C-684CD3BEB009}"/>
                    </a:ext>
                  </a:extLst>
                </p14:cNvPr>
                <p14:cNvContentPartPr/>
                <p14:nvPr/>
              </p14:nvContentPartPr>
              <p14:xfrm>
                <a:off x="10502557" y="1110571"/>
                <a:ext cx="841320" cy="67680"/>
              </p14:xfrm>
            </p:contentPart>
          </mc:Choice>
          <mc:Fallback>
            <p:pic>
              <p:nvPicPr>
                <p:cNvPr id="210" name="Freihand 209">
                  <a:extLst>
                    <a:ext uri="{FF2B5EF4-FFF2-40B4-BE49-F238E27FC236}">
                      <a16:creationId xmlns:a16="http://schemas.microsoft.com/office/drawing/2014/main" id="{06192A5A-C9C2-402C-AE4C-684CD3BEB009}"/>
                    </a:ext>
                  </a:extLst>
                </p:cNvPr>
                <p:cNvPicPr/>
                <p:nvPr/>
              </p:nvPicPr>
              <p:blipFill>
                <a:blip r:embed="rId347"/>
                <a:stretch>
                  <a:fillRect/>
                </a:stretch>
              </p:blipFill>
              <p:spPr>
                <a:xfrm>
                  <a:off x="10498237" y="1106251"/>
                  <a:ext cx="849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BC9CBA31-091F-4BC3-A5A8-E8D795094E5C}"/>
                    </a:ext>
                  </a:extLst>
                </p14:cNvPr>
                <p14:cNvContentPartPr/>
                <p14:nvPr/>
              </p14:nvContentPartPr>
              <p14:xfrm>
                <a:off x="11931037" y="824371"/>
                <a:ext cx="360" cy="360"/>
              </p14:xfrm>
            </p:contentPart>
          </mc:Choice>
          <mc:Fallback>
            <p:pic>
              <p:nvPicPr>
                <p:cNvPr id="217" name="Freihand 216">
                  <a:extLst>
                    <a:ext uri="{FF2B5EF4-FFF2-40B4-BE49-F238E27FC236}">
                      <a16:creationId xmlns:a16="http://schemas.microsoft.com/office/drawing/2014/main" id="{BC9CBA31-091F-4BC3-A5A8-E8D795094E5C}"/>
                    </a:ext>
                  </a:extLst>
                </p:cNvPr>
                <p:cNvPicPr/>
                <p:nvPr/>
              </p:nvPicPr>
              <p:blipFill>
                <a:blip r:embed="rId6"/>
                <a:stretch>
                  <a:fillRect/>
                </a:stretch>
              </p:blipFill>
              <p:spPr>
                <a:xfrm>
                  <a:off x="11926717" y="820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8" name="Freihand 217">
                  <a:extLst>
                    <a:ext uri="{FF2B5EF4-FFF2-40B4-BE49-F238E27FC236}">
                      <a16:creationId xmlns:a16="http://schemas.microsoft.com/office/drawing/2014/main" id="{A246672B-4F31-4CB3-8094-27629EF07B46}"/>
                    </a:ext>
                  </a:extLst>
                </p14:cNvPr>
                <p14:cNvContentPartPr/>
                <p14:nvPr/>
              </p14:nvContentPartPr>
              <p14:xfrm>
                <a:off x="10754917" y="47491"/>
                <a:ext cx="106200" cy="113760"/>
              </p14:xfrm>
            </p:contentPart>
          </mc:Choice>
          <mc:Fallback>
            <p:pic>
              <p:nvPicPr>
                <p:cNvPr id="218" name="Freihand 217">
                  <a:extLst>
                    <a:ext uri="{FF2B5EF4-FFF2-40B4-BE49-F238E27FC236}">
                      <a16:creationId xmlns:a16="http://schemas.microsoft.com/office/drawing/2014/main" id="{A246672B-4F31-4CB3-8094-27629EF07B46}"/>
                    </a:ext>
                  </a:extLst>
                </p:cNvPr>
                <p:cNvPicPr/>
                <p:nvPr/>
              </p:nvPicPr>
              <p:blipFill>
                <a:blip r:embed="rId350"/>
                <a:stretch>
                  <a:fillRect/>
                </a:stretch>
              </p:blipFill>
              <p:spPr>
                <a:xfrm>
                  <a:off x="10750597" y="43171"/>
                  <a:ext cx="11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9" name="Freihand 218">
                  <a:extLst>
                    <a:ext uri="{FF2B5EF4-FFF2-40B4-BE49-F238E27FC236}">
                      <a16:creationId xmlns:a16="http://schemas.microsoft.com/office/drawing/2014/main" id="{05D7172F-68DB-4913-84C9-C69926C4525A}"/>
                    </a:ext>
                  </a:extLst>
                </p14:cNvPr>
                <p14:cNvContentPartPr/>
                <p14:nvPr/>
              </p14:nvContentPartPr>
              <p14:xfrm>
                <a:off x="10835557" y="35611"/>
                <a:ext cx="41040" cy="133920"/>
              </p14:xfrm>
            </p:contentPart>
          </mc:Choice>
          <mc:Fallback>
            <p:pic>
              <p:nvPicPr>
                <p:cNvPr id="219" name="Freihand 218">
                  <a:extLst>
                    <a:ext uri="{FF2B5EF4-FFF2-40B4-BE49-F238E27FC236}">
                      <a16:creationId xmlns:a16="http://schemas.microsoft.com/office/drawing/2014/main" id="{05D7172F-68DB-4913-84C9-C69926C4525A}"/>
                    </a:ext>
                  </a:extLst>
                </p:cNvPr>
                <p:cNvPicPr/>
                <p:nvPr/>
              </p:nvPicPr>
              <p:blipFill>
                <a:blip r:embed="rId352"/>
                <a:stretch>
                  <a:fillRect/>
                </a:stretch>
              </p:blipFill>
              <p:spPr>
                <a:xfrm>
                  <a:off x="10831237" y="31291"/>
                  <a:ext cx="49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0" name="Freihand 219">
                  <a:extLst>
                    <a:ext uri="{FF2B5EF4-FFF2-40B4-BE49-F238E27FC236}">
                      <a16:creationId xmlns:a16="http://schemas.microsoft.com/office/drawing/2014/main" id="{E6BEB8A6-4538-4CB3-90AD-149054A67409}"/>
                    </a:ext>
                  </a:extLst>
                </p14:cNvPr>
                <p14:cNvContentPartPr/>
                <p14:nvPr/>
              </p14:nvContentPartPr>
              <p14:xfrm>
                <a:off x="10768237" y="109771"/>
                <a:ext cx="140400" cy="23760"/>
              </p14:xfrm>
            </p:contentPart>
          </mc:Choice>
          <mc:Fallback>
            <p:pic>
              <p:nvPicPr>
                <p:cNvPr id="220" name="Freihand 219">
                  <a:extLst>
                    <a:ext uri="{FF2B5EF4-FFF2-40B4-BE49-F238E27FC236}">
                      <a16:creationId xmlns:a16="http://schemas.microsoft.com/office/drawing/2014/main" id="{E6BEB8A6-4538-4CB3-90AD-149054A67409}"/>
                    </a:ext>
                  </a:extLst>
                </p:cNvPr>
                <p:cNvPicPr/>
                <p:nvPr/>
              </p:nvPicPr>
              <p:blipFill>
                <a:blip r:embed="rId354"/>
                <a:stretch>
                  <a:fillRect/>
                </a:stretch>
              </p:blipFill>
              <p:spPr>
                <a:xfrm>
                  <a:off x="10763917" y="105451"/>
                  <a:ext cx="149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Freihand 220">
                  <a:extLst>
                    <a:ext uri="{FF2B5EF4-FFF2-40B4-BE49-F238E27FC236}">
                      <a16:creationId xmlns:a16="http://schemas.microsoft.com/office/drawing/2014/main" id="{5EB086F0-DECE-4FED-A9A9-4365070ECD65}"/>
                    </a:ext>
                  </a:extLst>
                </p14:cNvPr>
                <p14:cNvContentPartPr/>
                <p14:nvPr/>
              </p14:nvContentPartPr>
              <p14:xfrm>
                <a:off x="10892437" y="41371"/>
                <a:ext cx="149040" cy="149400"/>
              </p14:xfrm>
            </p:contentPart>
          </mc:Choice>
          <mc:Fallback>
            <p:pic>
              <p:nvPicPr>
                <p:cNvPr id="221" name="Freihand 220">
                  <a:extLst>
                    <a:ext uri="{FF2B5EF4-FFF2-40B4-BE49-F238E27FC236}">
                      <a16:creationId xmlns:a16="http://schemas.microsoft.com/office/drawing/2014/main" id="{5EB086F0-DECE-4FED-A9A9-4365070ECD65}"/>
                    </a:ext>
                  </a:extLst>
                </p:cNvPr>
                <p:cNvPicPr/>
                <p:nvPr/>
              </p:nvPicPr>
              <p:blipFill>
                <a:blip r:embed="rId356"/>
                <a:stretch>
                  <a:fillRect/>
                </a:stretch>
              </p:blipFill>
              <p:spPr>
                <a:xfrm>
                  <a:off x="10888117" y="37051"/>
                  <a:ext cx="157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Freihand 221">
                  <a:extLst>
                    <a:ext uri="{FF2B5EF4-FFF2-40B4-BE49-F238E27FC236}">
                      <a16:creationId xmlns:a16="http://schemas.microsoft.com/office/drawing/2014/main" id="{0C682379-DF7D-47E5-A30C-F199C0A6BE09}"/>
                    </a:ext>
                  </a:extLst>
                </p14:cNvPr>
                <p14:cNvContentPartPr/>
                <p14:nvPr/>
              </p14:nvContentPartPr>
              <p14:xfrm>
                <a:off x="11090797" y="66571"/>
                <a:ext cx="70200" cy="81720"/>
              </p14:xfrm>
            </p:contentPart>
          </mc:Choice>
          <mc:Fallback>
            <p:pic>
              <p:nvPicPr>
                <p:cNvPr id="222" name="Freihand 221">
                  <a:extLst>
                    <a:ext uri="{FF2B5EF4-FFF2-40B4-BE49-F238E27FC236}">
                      <a16:creationId xmlns:a16="http://schemas.microsoft.com/office/drawing/2014/main" id="{0C682379-DF7D-47E5-A30C-F199C0A6BE09}"/>
                    </a:ext>
                  </a:extLst>
                </p:cNvPr>
                <p:cNvPicPr/>
                <p:nvPr/>
              </p:nvPicPr>
              <p:blipFill>
                <a:blip r:embed="rId358"/>
                <a:stretch>
                  <a:fillRect/>
                </a:stretch>
              </p:blipFill>
              <p:spPr>
                <a:xfrm>
                  <a:off x="11086477" y="62251"/>
                  <a:ext cx="78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Freihand 222">
                  <a:extLst>
                    <a:ext uri="{FF2B5EF4-FFF2-40B4-BE49-F238E27FC236}">
                      <a16:creationId xmlns:a16="http://schemas.microsoft.com/office/drawing/2014/main" id="{A7124852-AC7B-49A9-9F9D-D71B57D119AB}"/>
                    </a:ext>
                  </a:extLst>
                </p14:cNvPr>
                <p14:cNvContentPartPr/>
                <p14:nvPr/>
              </p14:nvContentPartPr>
              <p14:xfrm>
                <a:off x="11080717" y="58291"/>
                <a:ext cx="88560" cy="108000"/>
              </p14:xfrm>
            </p:contentPart>
          </mc:Choice>
          <mc:Fallback>
            <p:pic>
              <p:nvPicPr>
                <p:cNvPr id="223" name="Freihand 222">
                  <a:extLst>
                    <a:ext uri="{FF2B5EF4-FFF2-40B4-BE49-F238E27FC236}">
                      <a16:creationId xmlns:a16="http://schemas.microsoft.com/office/drawing/2014/main" id="{A7124852-AC7B-49A9-9F9D-D71B57D119AB}"/>
                    </a:ext>
                  </a:extLst>
                </p:cNvPr>
                <p:cNvPicPr/>
                <p:nvPr/>
              </p:nvPicPr>
              <p:blipFill>
                <a:blip r:embed="rId360"/>
                <a:stretch>
                  <a:fillRect/>
                </a:stretch>
              </p:blipFill>
              <p:spPr>
                <a:xfrm>
                  <a:off x="11076397" y="53971"/>
                  <a:ext cx="97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Freihand 223">
                  <a:extLst>
                    <a:ext uri="{FF2B5EF4-FFF2-40B4-BE49-F238E27FC236}">
                      <a16:creationId xmlns:a16="http://schemas.microsoft.com/office/drawing/2014/main" id="{CC9CE07F-591E-4F94-AD53-009575EF5171}"/>
                    </a:ext>
                  </a:extLst>
                </p14:cNvPr>
                <p14:cNvContentPartPr/>
                <p14:nvPr/>
              </p14:nvContentPartPr>
              <p14:xfrm>
                <a:off x="11197717" y="50371"/>
                <a:ext cx="135720" cy="112680"/>
              </p14:xfrm>
            </p:contentPart>
          </mc:Choice>
          <mc:Fallback>
            <p:pic>
              <p:nvPicPr>
                <p:cNvPr id="224" name="Freihand 223">
                  <a:extLst>
                    <a:ext uri="{FF2B5EF4-FFF2-40B4-BE49-F238E27FC236}">
                      <a16:creationId xmlns:a16="http://schemas.microsoft.com/office/drawing/2014/main" id="{CC9CE07F-591E-4F94-AD53-009575EF5171}"/>
                    </a:ext>
                  </a:extLst>
                </p:cNvPr>
                <p:cNvPicPr/>
                <p:nvPr/>
              </p:nvPicPr>
              <p:blipFill>
                <a:blip r:embed="rId362"/>
                <a:stretch>
                  <a:fillRect/>
                </a:stretch>
              </p:blipFill>
              <p:spPr>
                <a:xfrm>
                  <a:off x="11193397" y="46051"/>
                  <a:ext cx="144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Freihand 224">
                  <a:extLst>
                    <a:ext uri="{FF2B5EF4-FFF2-40B4-BE49-F238E27FC236}">
                      <a16:creationId xmlns:a16="http://schemas.microsoft.com/office/drawing/2014/main" id="{5856DF47-B798-4BAD-BBE0-AB458E8803BA}"/>
                    </a:ext>
                  </a:extLst>
                </p14:cNvPr>
                <p14:cNvContentPartPr/>
                <p14:nvPr/>
              </p14:nvContentPartPr>
              <p14:xfrm>
                <a:off x="10735117" y="179251"/>
                <a:ext cx="792720" cy="14040"/>
              </p14:xfrm>
            </p:contentPart>
          </mc:Choice>
          <mc:Fallback>
            <p:pic>
              <p:nvPicPr>
                <p:cNvPr id="225" name="Freihand 224">
                  <a:extLst>
                    <a:ext uri="{FF2B5EF4-FFF2-40B4-BE49-F238E27FC236}">
                      <a16:creationId xmlns:a16="http://schemas.microsoft.com/office/drawing/2014/main" id="{5856DF47-B798-4BAD-BBE0-AB458E8803BA}"/>
                    </a:ext>
                  </a:extLst>
                </p:cNvPr>
                <p:cNvPicPr/>
                <p:nvPr/>
              </p:nvPicPr>
              <p:blipFill>
                <a:blip r:embed="rId364"/>
                <a:stretch>
                  <a:fillRect/>
                </a:stretch>
              </p:blipFill>
              <p:spPr>
                <a:xfrm>
                  <a:off x="10730797" y="174931"/>
                  <a:ext cx="801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7" name="Freihand 226">
                  <a:extLst>
                    <a:ext uri="{FF2B5EF4-FFF2-40B4-BE49-F238E27FC236}">
                      <a16:creationId xmlns:a16="http://schemas.microsoft.com/office/drawing/2014/main" id="{7690D2F1-07BB-4307-8F39-41BE2A13F50E}"/>
                    </a:ext>
                  </a:extLst>
                </p14:cNvPr>
                <p14:cNvContentPartPr/>
                <p14:nvPr/>
              </p14:nvContentPartPr>
              <p14:xfrm>
                <a:off x="10547197" y="928051"/>
                <a:ext cx="171360" cy="150480"/>
              </p14:xfrm>
            </p:contentPart>
          </mc:Choice>
          <mc:Fallback>
            <p:pic>
              <p:nvPicPr>
                <p:cNvPr id="227" name="Freihand 226">
                  <a:extLst>
                    <a:ext uri="{FF2B5EF4-FFF2-40B4-BE49-F238E27FC236}">
                      <a16:creationId xmlns:a16="http://schemas.microsoft.com/office/drawing/2014/main" id="{7690D2F1-07BB-4307-8F39-41BE2A13F50E}"/>
                    </a:ext>
                  </a:extLst>
                </p:cNvPr>
                <p:cNvPicPr/>
                <p:nvPr/>
              </p:nvPicPr>
              <p:blipFill>
                <a:blip r:embed="rId366"/>
                <a:stretch>
                  <a:fillRect/>
                </a:stretch>
              </p:blipFill>
              <p:spPr>
                <a:xfrm>
                  <a:off x="10542877" y="923731"/>
                  <a:ext cx="180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8" name="Freihand 227">
                  <a:extLst>
                    <a:ext uri="{FF2B5EF4-FFF2-40B4-BE49-F238E27FC236}">
                      <a16:creationId xmlns:a16="http://schemas.microsoft.com/office/drawing/2014/main" id="{1F1FEF6F-4386-4F7D-85E2-D40121FDB909}"/>
                    </a:ext>
                  </a:extLst>
                </p14:cNvPr>
                <p14:cNvContentPartPr/>
                <p14:nvPr/>
              </p14:nvContentPartPr>
              <p14:xfrm>
                <a:off x="10611637" y="889891"/>
                <a:ext cx="118800" cy="124560"/>
              </p14:xfrm>
            </p:contentPart>
          </mc:Choice>
          <mc:Fallback>
            <p:pic>
              <p:nvPicPr>
                <p:cNvPr id="228" name="Freihand 227">
                  <a:extLst>
                    <a:ext uri="{FF2B5EF4-FFF2-40B4-BE49-F238E27FC236}">
                      <a16:creationId xmlns:a16="http://schemas.microsoft.com/office/drawing/2014/main" id="{1F1FEF6F-4386-4F7D-85E2-D40121FDB909}"/>
                    </a:ext>
                  </a:extLst>
                </p:cNvPr>
                <p:cNvPicPr/>
                <p:nvPr/>
              </p:nvPicPr>
              <p:blipFill>
                <a:blip r:embed="rId368"/>
                <a:stretch>
                  <a:fillRect/>
                </a:stretch>
              </p:blipFill>
              <p:spPr>
                <a:xfrm>
                  <a:off x="10607317" y="885571"/>
                  <a:ext cx="127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Freihand 229">
                  <a:extLst>
                    <a:ext uri="{FF2B5EF4-FFF2-40B4-BE49-F238E27FC236}">
                      <a16:creationId xmlns:a16="http://schemas.microsoft.com/office/drawing/2014/main" id="{3AD6F6A1-879D-4517-818C-0B7AECB0D58E}"/>
                    </a:ext>
                  </a:extLst>
                </p14:cNvPr>
                <p14:cNvContentPartPr/>
                <p14:nvPr/>
              </p14:nvContentPartPr>
              <p14:xfrm>
                <a:off x="10524517" y="896011"/>
                <a:ext cx="181440" cy="155160"/>
              </p14:xfrm>
            </p:contentPart>
          </mc:Choice>
          <mc:Fallback>
            <p:pic>
              <p:nvPicPr>
                <p:cNvPr id="230" name="Freihand 229">
                  <a:extLst>
                    <a:ext uri="{FF2B5EF4-FFF2-40B4-BE49-F238E27FC236}">
                      <a16:creationId xmlns:a16="http://schemas.microsoft.com/office/drawing/2014/main" id="{3AD6F6A1-879D-4517-818C-0B7AECB0D58E}"/>
                    </a:ext>
                  </a:extLst>
                </p:cNvPr>
                <p:cNvPicPr/>
                <p:nvPr/>
              </p:nvPicPr>
              <p:blipFill>
                <a:blip r:embed="rId370"/>
                <a:stretch>
                  <a:fillRect/>
                </a:stretch>
              </p:blipFill>
              <p:spPr>
                <a:xfrm>
                  <a:off x="10520197" y="891691"/>
                  <a:ext cx="190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1" name="Freihand 230">
                  <a:extLst>
                    <a:ext uri="{FF2B5EF4-FFF2-40B4-BE49-F238E27FC236}">
                      <a16:creationId xmlns:a16="http://schemas.microsoft.com/office/drawing/2014/main" id="{3CBF1559-31E2-4C80-9D04-D5CA97399B79}"/>
                    </a:ext>
                  </a:extLst>
                </p14:cNvPr>
                <p14:cNvContentPartPr/>
                <p14:nvPr/>
              </p14:nvContentPartPr>
              <p14:xfrm>
                <a:off x="10633957" y="838771"/>
                <a:ext cx="101880" cy="187200"/>
              </p14:xfrm>
            </p:contentPart>
          </mc:Choice>
          <mc:Fallback>
            <p:pic>
              <p:nvPicPr>
                <p:cNvPr id="231" name="Freihand 230">
                  <a:extLst>
                    <a:ext uri="{FF2B5EF4-FFF2-40B4-BE49-F238E27FC236}">
                      <a16:creationId xmlns:a16="http://schemas.microsoft.com/office/drawing/2014/main" id="{3CBF1559-31E2-4C80-9D04-D5CA97399B79}"/>
                    </a:ext>
                  </a:extLst>
                </p:cNvPr>
                <p:cNvPicPr/>
                <p:nvPr/>
              </p:nvPicPr>
              <p:blipFill>
                <a:blip r:embed="rId372"/>
                <a:stretch>
                  <a:fillRect/>
                </a:stretch>
              </p:blipFill>
              <p:spPr>
                <a:xfrm>
                  <a:off x="10629637" y="834451"/>
                  <a:ext cx="11052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3">
            <p14:nvContentPartPr>
              <p14:cNvPr id="234" name="Freihand 233">
                <a:extLst>
                  <a:ext uri="{FF2B5EF4-FFF2-40B4-BE49-F238E27FC236}">
                    <a16:creationId xmlns:a16="http://schemas.microsoft.com/office/drawing/2014/main" id="{576B7E6E-4A6C-4D10-A0A2-AD49F36A49C7}"/>
                  </a:ext>
                </a:extLst>
              </p14:cNvPr>
              <p14:cNvContentPartPr/>
              <p14:nvPr/>
            </p14:nvContentPartPr>
            <p14:xfrm>
              <a:off x="10507957" y="986371"/>
              <a:ext cx="73800" cy="316800"/>
            </p14:xfrm>
          </p:contentPart>
        </mc:Choice>
        <mc:Fallback>
          <p:pic>
            <p:nvPicPr>
              <p:cNvPr id="234" name="Freihand 233">
                <a:extLst>
                  <a:ext uri="{FF2B5EF4-FFF2-40B4-BE49-F238E27FC236}">
                    <a16:creationId xmlns:a16="http://schemas.microsoft.com/office/drawing/2014/main" id="{576B7E6E-4A6C-4D10-A0A2-AD49F36A49C7}"/>
                  </a:ext>
                </a:extLst>
              </p:cNvPr>
              <p:cNvPicPr/>
              <p:nvPr/>
            </p:nvPicPr>
            <p:blipFill>
              <a:blip r:embed="rId374"/>
              <a:stretch>
                <a:fillRect/>
              </a:stretch>
            </p:blipFill>
            <p:spPr>
              <a:xfrm>
                <a:off x="10503637" y="982051"/>
                <a:ext cx="82440" cy="325440"/>
              </a:xfrm>
              <a:prstGeom prst="rect">
                <a:avLst/>
              </a:prstGeom>
            </p:spPr>
          </p:pic>
        </mc:Fallback>
      </mc:AlternateContent>
      <p:grpSp>
        <p:nvGrpSpPr>
          <p:cNvPr id="236" name="Gruppieren 235">
            <a:extLst>
              <a:ext uri="{FF2B5EF4-FFF2-40B4-BE49-F238E27FC236}">
                <a16:creationId xmlns:a16="http://schemas.microsoft.com/office/drawing/2014/main" id="{F72AE4F3-0F40-4107-BC31-2C43D0F2A405}"/>
              </a:ext>
            </a:extLst>
          </p:cNvPr>
          <p:cNvGrpSpPr/>
          <p:nvPr/>
        </p:nvGrpSpPr>
        <p:grpSpPr>
          <a:xfrm>
            <a:off x="10892077" y="754891"/>
            <a:ext cx="38160" cy="1436040"/>
            <a:chOff x="10892077" y="754891"/>
            <a:chExt cx="38160" cy="1436040"/>
          </a:xfrm>
        </p:grpSpPr>
        <mc:AlternateContent xmlns:mc="http://schemas.openxmlformats.org/markup-compatibility/2006">
          <mc:Choice xmlns:p14="http://schemas.microsoft.com/office/powerpoint/2010/main" Requires="p14">
            <p:contentPart p14:bwMode="auto" r:id="rId375">
              <p14:nvContentPartPr>
                <p14:cNvPr id="233" name="Freihand 232">
                  <a:extLst>
                    <a:ext uri="{FF2B5EF4-FFF2-40B4-BE49-F238E27FC236}">
                      <a16:creationId xmlns:a16="http://schemas.microsoft.com/office/drawing/2014/main" id="{E8134CFD-BEBF-4F3F-BFF9-E3386E15961D}"/>
                    </a:ext>
                  </a:extLst>
                </p14:cNvPr>
                <p14:cNvContentPartPr/>
                <p14:nvPr/>
              </p14:nvContentPartPr>
              <p14:xfrm>
                <a:off x="10898557" y="754891"/>
                <a:ext cx="31680" cy="1436040"/>
              </p14:xfrm>
            </p:contentPart>
          </mc:Choice>
          <mc:Fallback>
            <p:pic>
              <p:nvPicPr>
                <p:cNvPr id="233" name="Freihand 232">
                  <a:extLst>
                    <a:ext uri="{FF2B5EF4-FFF2-40B4-BE49-F238E27FC236}">
                      <a16:creationId xmlns:a16="http://schemas.microsoft.com/office/drawing/2014/main" id="{E8134CFD-BEBF-4F3F-BFF9-E3386E15961D}"/>
                    </a:ext>
                  </a:extLst>
                </p:cNvPr>
                <p:cNvPicPr/>
                <p:nvPr/>
              </p:nvPicPr>
              <p:blipFill>
                <a:blip r:embed="rId376"/>
                <a:stretch>
                  <a:fillRect/>
                </a:stretch>
              </p:blipFill>
              <p:spPr>
                <a:xfrm>
                  <a:off x="10894237" y="750571"/>
                  <a:ext cx="40320" cy="1444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5" name="Freihand 234">
                  <a:extLst>
                    <a:ext uri="{FF2B5EF4-FFF2-40B4-BE49-F238E27FC236}">
                      <a16:creationId xmlns:a16="http://schemas.microsoft.com/office/drawing/2014/main" id="{97F1C38E-49DE-4F64-9712-AC2F04658417}"/>
                    </a:ext>
                  </a:extLst>
                </p14:cNvPr>
                <p14:cNvContentPartPr/>
                <p14:nvPr/>
              </p14:nvContentPartPr>
              <p14:xfrm>
                <a:off x="10892077" y="1000771"/>
                <a:ext cx="30960" cy="242280"/>
              </p14:xfrm>
            </p:contentPart>
          </mc:Choice>
          <mc:Fallback>
            <p:pic>
              <p:nvPicPr>
                <p:cNvPr id="235" name="Freihand 234">
                  <a:extLst>
                    <a:ext uri="{FF2B5EF4-FFF2-40B4-BE49-F238E27FC236}">
                      <a16:creationId xmlns:a16="http://schemas.microsoft.com/office/drawing/2014/main" id="{97F1C38E-49DE-4F64-9712-AC2F04658417}"/>
                    </a:ext>
                  </a:extLst>
                </p:cNvPr>
                <p:cNvPicPr/>
                <p:nvPr/>
              </p:nvPicPr>
              <p:blipFill>
                <a:blip r:embed="rId378"/>
                <a:stretch>
                  <a:fillRect/>
                </a:stretch>
              </p:blipFill>
              <p:spPr>
                <a:xfrm>
                  <a:off x="10887757" y="996451"/>
                  <a:ext cx="39600" cy="250920"/>
                </a:xfrm>
                <a:prstGeom prst="rect">
                  <a:avLst/>
                </a:prstGeom>
              </p:spPr>
            </p:pic>
          </mc:Fallback>
        </mc:AlternateContent>
      </p:grpSp>
      <p:grpSp>
        <p:nvGrpSpPr>
          <p:cNvPr id="286" name="Gruppieren 285">
            <a:extLst>
              <a:ext uri="{FF2B5EF4-FFF2-40B4-BE49-F238E27FC236}">
                <a16:creationId xmlns:a16="http://schemas.microsoft.com/office/drawing/2014/main" id="{54DC82E3-C12E-4A7F-9E41-F8AAAAFEE8DF}"/>
              </a:ext>
            </a:extLst>
          </p:cNvPr>
          <p:cNvGrpSpPr/>
          <p:nvPr/>
        </p:nvGrpSpPr>
        <p:grpSpPr>
          <a:xfrm>
            <a:off x="8995597" y="2384251"/>
            <a:ext cx="2899800" cy="901800"/>
            <a:chOff x="8995597" y="2384251"/>
            <a:chExt cx="2899800" cy="901800"/>
          </a:xfrm>
        </p:grpSpPr>
        <mc:AlternateContent xmlns:mc="http://schemas.openxmlformats.org/markup-compatibility/2006">
          <mc:Choice xmlns:p14="http://schemas.microsoft.com/office/powerpoint/2010/main" Requires="p14">
            <p:contentPart p14:bwMode="auto" r:id="rId379">
              <p14:nvContentPartPr>
                <p14:cNvPr id="237" name="Freihand 236">
                  <a:extLst>
                    <a:ext uri="{FF2B5EF4-FFF2-40B4-BE49-F238E27FC236}">
                      <a16:creationId xmlns:a16="http://schemas.microsoft.com/office/drawing/2014/main" id="{8FD8CC95-6428-45F7-A9A1-49DD053E5615}"/>
                    </a:ext>
                  </a:extLst>
                </p14:cNvPr>
                <p14:cNvContentPartPr/>
                <p14:nvPr/>
              </p14:nvContentPartPr>
              <p14:xfrm>
                <a:off x="9018277" y="2509531"/>
                <a:ext cx="18000" cy="194760"/>
              </p14:xfrm>
            </p:contentPart>
          </mc:Choice>
          <mc:Fallback>
            <p:pic>
              <p:nvPicPr>
                <p:cNvPr id="237" name="Freihand 236">
                  <a:extLst>
                    <a:ext uri="{FF2B5EF4-FFF2-40B4-BE49-F238E27FC236}">
                      <a16:creationId xmlns:a16="http://schemas.microsoft.com/office/drawing/2014/main" id="{8FD8CC95-6428-45F7-A9A1-49DD053E5615}"/>
                    </a:ext>
                  </a:extLst>
                </p:cNvPr>
                <p:cNvPicPr/>
                <p:nvPr/>
              </p:nvPicPr>
              <p:blipFill>
                <a:blip r:embed="rId380"/>
                <a:stretch>
                  <a:fillRect/>
                </a:stretch>
              </p:blipFill>
              <p:spPr>
                <a:xfrm>
                  <a:off x="9013957" y="2505211"/>
                  <a:ext cx="26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8" name="Freihand 237">
                  <a:extLst>
                    <a:ext uri="{FF2B5EF4-FFF2-40B4-BE49-F238E27FC236}">
                      <a16:creationId xmlns:a16="http://schemas.microsoft.com/office/drawing/2014/main" id="{66D6CF13-7BC1-475F-B5E6-B5730F316845}"/>
                    </a:ext>
                  </a:extLst>
                </p14:cNvPr>
                <p14:cNvContentPartPr/>
                <p14:nvPr/>
              </p14:nvContentPartPr>
              <p14:xfrm>
                <a:off x="8995597" y="2507731"/>
                <a:ext cx="204480" cy="156600"/>
              </p14:xfrm>
            </p:contentPart>
          </mc:Choice>
          <mc:Fallback>
            <p:pic>
              <p:nvPicPr>
                <p:cNvPr id="238" name="Freihand 237">
                  <a:extLst>
                    <a:ext uri="{FF2B5EF4-FFF2-40B4-BE49-F238E27FC236}">
                      <a16:creationId xmlns:a16="http://schemas.microsoft.com/office/drawing/2014/main" id="{66D6CF13-7BC1-475F-B5E6-B5730F316845}"/>
                    </a:ext>
                  </a:extLst>
                </p:cNvPr>
                <p:cNvPicPr/>
                <p:nvPr/>
              </p:nvPicPr>
              <p:blipFill>
                <a:blip r:embed="rId382"/>
                <a:stretch>
                  <a:fillRect/>
                </a:stretch>
              </p:blipFill>
              <p:spPr>
                <a:xfrm>
                  <a:off x="8991277" y="2503411"/>
                  <a:ext cx="213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9" name="Freihand 238">
                  <a:extLst>
                    <a:ext uri="{FF2B5EF4-FFF2-40B4-BE49-F238E27FC236}">
                      <a16:creationId xmlns:a16="http://schemas.microsoft.com/office/drawing/2014/main" id="{47543787-0DC5-4D7C-B8B3-3ACB0AD144BE}"/>
                    </a:ext>
                  </a:extLst>
                </p14:cNvPr>
                <p14:cNvContentPartPr/>
                <p14:nvPr/>
              </p14:nvContentPartPr>
              <p14:xfrm>
                <a:off x="9214117" y="2567491"/>
                <a:ext cx="119520" cy="92520"/>
              </p14:xfrm>
            </p:contentPart>
          </mc:Choice>
          <mc:Fallback>
            <p:pic>
              <p:nvPicPr>
                <p:cNvPr id="239" name="Freihand 238">
                  <a:extLst>
                    <a:ext uri="{FF2B5EF4-FFF2-40B4-BE49-F238E27FC236}">
                      <a16:creationId xmlns:a16="http://schemas.microsoft.com/office/drawing/2014/main" id="{47543787-0DC5-4D7C-B8B3-3ACB0AD144BE}"/>
                    </a:ext>
                  </a:extLst>
                </p:cNvPr>
                <p:cNvPicPr/>
                <p:nvPr/>
              </p:nvPicPr>
              <p:blipFill>
                <a:blip r:embed="rId384"/>
                <a:stretch>
                  <a:fillRect/>
                </a:stretch>
              </p:blipFill>
              <p:spPr>
                <a:xfrm>
                  <a:off x="9209797" y="2563171"/>
                  <a:ext cx="128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1" name="Freihand 240">
                  <a:extLst>
                    <a:ext uri="{FF2B5EF4-FFF2-40B4-BE49-F238E27FC236}">
                      <a16:creationId xmlns:a16="http://schemas.microsoft.com/office/drawing/2014/main" id="{70FA347D-C204-4A86-A155-ED184ADBFFD7}"/>
                    </a:ext>
                  </a:extLst>
                </p14:cNvPr>
                <p14:cNvContentPartPr/>
                <p14:nvPr/>
              </p14:nvContentPartPr>
              <p14:xfrm>
                <a:off x="9485197" y="2465251"/>
                <a:ext cx="129600" cy="180000"/>
              </p14:xfrm>
            </p:contentPart>
          </mc:Choice>
          <mc:Fallback>
            <p:pic>
              <p:nvPicPr>
                <p:cNvPr id="241" name="Freihand 240">
                  <a:extLst>
                    <a:ext uri="{FF2B5EF4-FFF2-40B4-BE49-F238E27FC236}">
                      <a16:creationId xmlns:a16="http://schemas.microsoft.com/office/drawing/2014/main" id="{70FA347D-C204-4A86-A155-ED184ADBFFD7}"/>
                    </a:ext>
                  </a:extLst>
                </p:cNvPr>
                <p:cNvPicPr/>
                <p:nvPr/>
              </p:nvPicPr>
              <p:blipFill>
                <a:blip r:embed="rId386"/>
                <a:stretch>
                  <a:fillRect/>
                </a:stretch>
              </p:blipFill>
              <p:spPr>
                <a:xfrm>
                  <a:off x="9480877" y="2460931"/>
                  <a:ext cx="138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2" name="Freihand 241">
                  <a:extLst>
                    <a:ext uri="{FF2B5EF4-FFF2-40B4-BE49-F238E27FC236}">
                      <a16:creationId xmlns:a16="http://schemas.microsoft.com/office/drawing/2014/main" id="{EA3F1C7D-29CD-4AD7-9FC1-FAB52401CB5A}"/>
                    </a:ext>
                  </a:extLst>
                </p14:cNvPr>
                <p14:cNvContentPartPr/>
                <p14:nvPr/>
              </p14:nvContentPartPr>
              <p14:xfrm>
                <a:off x="9598597" y="2480371"/>
                <a:ext cx="42480" cy="18720"/>
              </p14:xfrm>
            </p:contentPart>
          </mc:Choice>
          <mc:Fallback>
            <p:pic>
              <p:nvPicPr>
                <p:cNvPr id="242" name="Freihand 241">
                  <a:extLst>
                    <a:ext uri="{FF2B5EF4-FFF2-40B4-BE49-F238E27FC236}">
                      <a16:creationId xmlns:a16="http://schemas.microsoft.com/office/drawing/2014/main" id="{EA3F1C7D-29CD-4AD7-9FC1-FAB52401CB5A}"/>
                    </a:ext>
                  </a:extLst>
                </p:cNvPr>
                <p:cNvPicPr/>
                <p:nvPr/>
              </p:nvPicPr>
              <p:blipFill>
                <a:blip r:embed="rId388"/>
                <a:stretch>
                  <a:fillRect/>
                </a:stretch>
              </p:blipFill>
              <p:spPr>
                <a:xfrm>
                  <a:off x="9594277" y="2476051"/>
                  <a:ext cx="51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3" name="Freihand 242">
                  <a:extLst>
                    <a:ext uri="{FF2B5EF4-FFF2-40B4-BE49-F238E27FC236}">
                      <a16:creationId xmlns:a16="http://schemas.microsoft.com/office/drawing/2014/main" id="{4B06885D-41E9-4F2F-96A8-78373F5626D4}"/>
                    </a:ext>
                  </a:extLst>
                </p14:cNvPr>
                <p14:cNvContentPartPr/>
                <p14:nvPr/>
              </p14:nvContentPartPr>
              <p14:xfrm>
                <a:off x="9661597" y="2510611"/>
                <a:ext cx="52200" cy="69480"/>
              </p14:xfrm>
            </p:contentPart>
          </mc:Choice>
          <mc:Fallback>
            <p:pic>
              <p:nvPicPr>
                <p:cNvPr id="243" name="Freihand 242">
                  <a:extLst>
                    <a:ext uri="{FF2B5EF4-FFF2-40B4-BE49-F238E27FC236}">
                      <a16:creationId xmlns:a16="http://schemas.microsoft.com/office/drawing/2014/main" id="{4B06885D-41E9-4F2F-96A8-78373F5626D4}"/>
                    </a:ext>
                  </a:extLst>
                </p:cNvPr>
                <p:cNvPicPr/>
                <p:nvPr/>
              </p:nvPicPr>
              <p:blipFill>
                <a:blip r:embed="rId390"/>
                <a:stretch>
                  <a:fillRect/>
                </a:stretch>
              </p:blipFill>
              <p:spPr>
                <a:xfrm>
                  <a:off x="9657277" y="2506291"/>
                  <a:ext cx="60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4" name="Freihand 243">
                  <a:extLst>
                    <a:ext uri="{FF2B5EF4-FFF2-40B4-BE49-F238E27FC236}">
                      <a16:creationId xmlns:a16="http://schemas.microsoft.com/office/drawing/2014/main" id="{D59C1DC3-B26C-4BE2-AEE5-B45DA0C13FA9}"/>
                    </a:ext>
                  </a:extLst>
                </p14:cNvPr>
                <p14:cNvContentPartPr/>
                <p14:nvPr/>
              </p14:nvContentPartPr>
              <p14:xfrm>
                <a:off x="9728917" y="2504851"/>
                <a:ext cx="92160" cy="81360"/>
              </p14:xfrm>
            </p:contentPart>
          </mc:Choice>
          <mc:Fallback>
            <p:pic>
              <p:nvPicPr>
                <p:cNvPr id="244" name="Freihand 243">
                  <a:extLst>
                    <a:ext uri="{FF2B5EF4-FFF2-40B4-BE49-F238E27FC236}">
                      <a16:creationId xmlns:a16="http://schemas.microsoft.com/office/drawing/2014/main" id="{D59C1DC3-B26C-4BE2-AEE5-B45DA0C13FA9}"/>
                    </a:ext>
                  </a:extLst>
                </p:cNvPr>
                <p:cNvPicPr/>
                <p:nvPr/>
              </p:nvPicPr>
              <p:blipFill>
                <a:blip r:embed="rId392"/>
                <a:stretch>
                  <a:fillRect/>
                </a:stretch>
              </p:blipFill>
              <p:spPr>
                <a:xfrm>
                  <a:off x="9724597" y="2500531"/>
                  <a:ext cx="100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5" name="Freihand 244">
                  <a:extLst>
                    <a:ext uri="{FF2B5EF4-FFF2-40B4-BE49-F238E27FC236}">
                      <a16:creationId xmlns:a16="http://schemas.microsoft.com/office/drawing/2014/main" id="{AEA38E09-3EE4-411C-BA10-E67D4A2615D1}"/>
                    </a:ext>
                  </a:extLst>
                </p14:cNvPr>
                <p14:cNvContentPartPr/>
                <p14:nvPr/>
              </p14:nvContentPartPr>
              <p14:xfrm>
                <a:off x="9842317" y="2449411"/>
                <a:ext cx="174960" cy="129240"/>
              </p14:xfrm>
            </p:contentPart>
          </mc:Choice>
          <mc:Fallback>
            <p:pic>
              <p:nvPicPr>
                <p:cNvPr id="245" name="Freihand 244">
                  <a:extLst>
                    <a:ext uri="{FF2B5EF4-FFF2-40B4-BE49-F238E27FC236}">
                      <a16:creationId xmlns:a16="http://schemas.microsoft.com/office/drawing/2014/main" id="{AEA38E09-3EE4-411C-BA10-E67D4A2615D1}"/>
                    </a:ext>
                  </a:extLst>
                </p:cNvPr>
                <p:cNvPicPr/>
                <p:nvPr/>
              </p:nvPicPr>
              <p:blipFill>
                <a:blip r:embed="rId394"/>
                <a:stretch>
                  <a:fillRect/>
                </a:stretch>
              </p:blipFill>
              <p:spPr>
                <a:xfrm>
                  <a:off x="9837997" y="2445091"/>
                  <a:ext cx="183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6" name="Freihand 245">
                  <a:extLst>
                    <a:ext uri="{FF2B5EF4-FFF2-40B4-BE49-F238E27FC236}">
                      <a16:creationId xmlns:a16="http://schemas.microsoft.com/office/drawing/2014/main" id="{7E85096E-D148-4D0D-92C9-BCA0A7D9D298}"/>
                    </a:ext>
                  </a:extLst>
                </p14:cNvPr>
                <p14:cNvContentPartPr/>
                <p14:nvPr/>
              </p14:nvContentPartPr>
              <p14:xfrm>
                <a:off x="10151557" y="2505931"/>
                <a:ext cx="266040" cy="67680"/>
              </p14:xfrm>
            </p:contentPart>
          </mc:Choice>
          <mc:Fallback>
            <p:pic>
              <p:nvPicPr>
                <p:cNvPr id="246" name="Freihand 245">
                  <a:extLst>
                    <a:ext uri="{FF2B5EF4-FFF2-40B4-BE49-F238E27FC236}">
                      <a16:creationId xmlns:a16="http://schemas.microsoft.com/office/drawing/2014/main" id="{7E85096E-D148-4D0D-92C9-BCA0A7D9D298}"/>
                    </a:ext>
                  </a:extLst>
                </p:cNvPr>
                <p:cNvPicPr/>
                <p:nvPr/>
              </p:nvPicPr>
              <p:blipFill>
                <a:blip r:embed="rId396"/>
                <a:stretch>
                  <a:fillRect/>
                </a:stretch>
              </p:blipFill>
              <p:spPr>
                <a:xfrm>
                  <a:off x="10147237" y="2501611"/>
                  <a:ext cx="274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7" name="Freihand 246">
                  <a:extLst>
                    <a:ext uri="{FF2B5EF4-FFF2-40B4-BE49-F238E27FC236}">
                      <a16:creationId xmlns:a16="http://schemas.microsoft.com/office/drawing/2014/main" id="{D9C62EE3-94F0-4CBE-BE01-7134696F1740}"/>
                    </a:ext>
                  </a:extLst>
                </p14:cNvPr>
                <p14:cNvContentPartPr/>
                <p14:nvPr/>
              </p14:nvContentPartPr>
              <p14:xfrm>
                <a:off x="10385557" y="2447251"/>
                <a:ext cx="23040" cy="10080"/>
              </p14:xfrm>
            </p:contentPart>
          </mc:Choice>
          <mc:Fallback>
            <p:pic>
              <p:nvPicPr>
                <p:cNvPr id="247" name="Freihand 246">
                  <a:extLst>
                    <a:ext uri="{FF2B5EF4-FFF2-40B4-BE49-F238E27FC236}">
                      <a16:creationId xmlns:a16="http://schemas.microsoft.com/office/drawing/2014/main" id="{D9C62EE3-94F0-4CBE-BE01-7134696F1740}"/>
                    </a:ext>
                  </a:extLst>
                </p:cNvPr>
                <p:cNvPicPr/>
                <p:nvPr/>
              </p:nvPicPr>
              <p:blipFill>
                <a:blip r:embed="rId398"/>
                <a:stretch>
                  <a:fillRect/>
                </a:stretch>
              </p:blipFill>
              <p:spPr>
                <a:xfrm>
                  <a:off x="10381237" y="2442931"/>
                  <a:ext cx="31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8" name="Freihand 247">
                  <a:extLst>
                    <a:ext uri="{FF2B5EF4-FFF2-40B4-BE49-F238E27FC236}">
                      <a16:creationId xmlns:a16="http://schemas.microsoft.com/office/drawing/2014/main" id="{D8DF563D-23AC-4F6C-A8AD-328B8ED2470F}"/>
                    </a:ext>
                  </a:extLst>
                </p14:cNvPr>
                <p14:cNvContentPartPr/>
                <p14:nvPr/>
              </p14:nvContentPartPr>
              <p14:xfrm>
                <a:off x="10483837" y="2485051"/>
                <a:ext cx="128160" cy="128880"/>
              </p14:xfrm>
            </p:contentPart>
          </mc:Choice>
          <mc:Fallback>
            <p:pic>
              <p:nvPicPr>
                <p:cNvPr id="248" name="Freihand 247">
                  <a:extLst>
                    <a:ext uri="{FF2B5EF4-FFF2-40B4-BE49-F238E27FC236}">
                      <a16:creationId xmlns:a16="http://schemas.microsoft.com/office/drawing/2014/main" id="{D8DF563D-23AC-4F6C-A8AD-328B8ED2470F}"/>
                    </a:ext>
                  </a:extLst>
                </p:cNvPr>
                <p:cNvPicPr/>
                <p:nvPr/>
              </p:nvPicPr>
              <p:blipFill>
                <a:blip r:embed="rId400"/>
                <a:stretch>
                  <a:fillRect/>
                </a:stretch>
              </p:blipFill>
              <p:spPr>
                <a:xfrm>
                  <a:off x="10479517" y="2480731"/>
                  <a:ext cx="136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9" name="Freihand 248">
                  <a:extLst>
                    <a:ext uri="{FF2B5EF4-FFF2-40B4-BE49-F238E27FC236}">
                      <a16:creationId xmlns:a16="http://schemas.microsoft.com/office/drawing/2014/main" id="{6548DEF9-A2F7-442A-A60B-047098C8E6BA}"/>
                    </a:ext>
                  </a:extLst>
                </p14:cNvPr>
                <p14:cNvContentPartPr/>
                <p14:nvPr/>
              </p14:nvContentPartPr>
              <p14:xfrm>
                <a:off x="10654837" y="2420251"/>
                <a:ext cx="163080" cy="135000"/>
              </p14:xfrm>
            </p:contentPart>
          </mc:Choice>
          <mc:Fallback>
            <p:pic>
              <p:nvPicPr>
                <p:cNvPr id="249" name="Freihand 248">
                  <a:extLst>
                    <a:ext uri="{FF2B5EF4-FFF2-40B4-BE49-F238E27FC236}">
                      <a16:creationId xmlns:a16="http://schemas.microsoft.com/office/drawing/2014/main" id="{6548DEF9-A2F7-442A-A60B-047098C8E6BA}"/>
                    </a:ext>
                  </a:extLst>
                </p:cNvPr>
                <p:cNvPicPr/>
                <p:nvPr/>
              </p:nvPicPr>
              <p:blipFill>
                <a:blip r:embed="rId402"/>
                <a:stretch>
                  <a:fillRect/>
                </a:stretch>
              </p:blipFill>
              <p:spPr>
                <a:xfrm>
                  <a:off x="10650517" y="2415931"/>
                  <a:ext cx="171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0" name="Freihand 249">
                  <a:extLst>
                    <a:ext uri="{FF2B5EF4-FFF2-40B4-BE49-F238E27FC236}">
                      <a16:creationId xmlns:a16="http://schemas.microsoft.com/office/drawing/2014/main" id="{99DA5B81-5E6D-4ED0-8813-8B470F6CA898}"/>
                    </a:ext>
                  </a:extLst>
                </p14:cNvPr>
                <p14:cNvContentPartPr/>
                <p14:nvPr/>
              </p14:nvContentPartPr>
              <p14:xfrm>
                <a:off x="10851397" y="2462731"/>
                <a:ext cx="66600" cy="80640"/>
              </p14:xfrm>
            </p:contentPart>
          </mc:Choice>
          <mc:Fallback>
            <p:pic>
              <p:nvPicPr>
                <p:cNvPr id="250" name="Freihand 249">
                  <a:extLst>
                    <a:ext uri="{FF2B5EF4-FFF2-40B4-BE49-F238E27FC236}">
                      <a16:creationId xmlns:a16="http://schemas.microsoft.com/office/drawing/2014/main" id="{99DA5B81-5E6D-4ED0-8813-8B470F6CA898}"/>
                    </a:ext>
                  </a:extLst>
                </p:cNvPr>
                <p:cNvPicPr/>
                <p:nvPr/>
              </p:nvPicPr>
              <p:blipFill>
                <a:blip r:embed="rId404"/>
                <a:stretch>
                  <a:fillRect/>
                </a:stretch>
              </p:blipFill>
              <p:spPr>
                <a:xfrm>
                  <a:off x="10847077" y="2458411"/>
                  <a:ext cx="75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1" name="Freihand 250">
                  <a:extLst>
                    <a:ext uri="{FF2B5EF4-FFF2-40B4-BE49-F238E27FC236}">
                      <a16:creationId xmlns:a16="http://schemas.microsoft.com/office/drawing/2014/main" id="{4539CB44-9803-4020-A8D1-CC01383DB652}"/>
                    </a:ext>
                  </a:extLst>
                </p14:cNvPr>
                <p14:cNvContentPartPr/>
                <p14:nvPr/>
              </p14:nvContentPartPr>
              <p14:xfrm>
                <a:off x="11070637" y="2466691"/>
                <a:ext cx="8280" cy="60120"/>
              </p14:xfrm>
            </p:contentPart>
          </mc:Choice>
          <mc:Fallback>
            <p:pic>
              <p:nvPicPr>
                <p:cNvPr id="251" name="Freihand 250">
                  <a:extLst>
                    <a:ext uri="{FF2B5EF4-FFF2-40B4-BE49-F238E27FC236}">
                      <a16:creationId xmlns:a16="http://schemas.microsoft.com/office/drawing/2014/main" id="{4539CB44-9803-4020-A8D1-CC01383DB652}"/>
                    </a:ext>
                  </a:extLst>
                </p:cNvPr>
                <p:cNvPicPr/>
                <p:nvPr/>
              </p:nvPicPr>
              <p:blipFill>
                <a:blip r:embed="rId406"/>
                <a:stretch>
                  <a:fillRect/>
                </a:stretch>
              </p:blipFill>
              <p:spPr>
                <a:xfrm>
                  <a:off x="11066317" y="2462371"/>
                  <a:ext cx="16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2" name="Freihand 251">
                  <a:extLst>
                    <a:ext uri="{FF2B5EF4-FFF2-40B4-BE49-F238E27FC236}">
                      <a16:creationId xmlns:a16="http://schemas.microsoft.com/office/drawing/2014/main" id="{B0C95844-75D0-46EC-BD0F-CEE128A0163B}"/>
                    </a:ext>
                  </a:extLst>
                </p14:cNvPr>
                <p14:cNvContentPartPr/>
                <p14:nvPr/>
              </p14:nvContentPartPr>
              <p14:xfrm>
                <a:off x="11080357" y="2384251"/>
                <a:ext cx="15120" cy="51480"/>
              </p14:xfrm>
            </p:contentPart>
          </mc:Choice>
          <mc:Fallback>
            <p:pic>
              <p:nvPicPr>
                <p:cNvPr id="252" name="Freihand 251">
                  <a:extLst>
                    <a:ext uri="{FF2B5EF4-FFF2-40B4-BE49-F238E27FC236}">
                      <a16:creationId xmlns:a16="http://schemas.microsoft.com/office/drawing/2014/main" id="{B0C95844-75D0-46EC-BD0F-CEE128A0163B}"/>
                    </a:ext>
                  </a:extLst>
                </p:cNvPr>
                <p:cNvPicPr/>
                <p:nvPr/>
              </p:nvPicPr>
              <p:blipFill>
                <a:blip r:embed="rId408"/>
                <a:stretch>
                  <a:fillRect/>
                </a:stretch>
              </p:blipFill>
              <p:spPr>
                <a:xfrm>
                  <a:off x="11076037" y="2379931"/>
                  <a:ext cx="23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3" name="Freihand 252">
                  <a:extLst>
                    <a:ext uri="{FF2B5EF4-FFF2-40B4-BE49-F238E27FC236}">
                      <a16:creationId xmlns:a16="http://schemas.microsoft.com/office/drawing/2014/main" id="{15CE9E40-986D-43C0-AE25-C0FBC9A21BDF}"/>
                    </a:ext>
                  </a:extLst>
                </p14:cNvPr>
                <p14:cNvContentPartPr/>
                <p14:nvPr/>
              </p14:nvContentPartPr>
              <p14:xfrm>
                <a:off x="11149477" y="2451931"/>
                <a:ext cx="75960" cy="67320"/>
              </p14:xfrm>
            </p:contentPart>
          </mc:Choice>
          <mc:Fallback>
            <p:pic>
              <p:nvPicPr>
                <p:cNvPr id="253" name="Freihand 252">
                  <a:extLst>
                    <a:ext uri="{FF2B5EF4-FFF2-40B4-BE49-F238E27FC236}">
                      <a16:creationId xmlns:a16="http://schemas.microsoft.com/office/drawing/2014/main" id="{15CE9E40-986D-43C0-AE25-C0FBC9A21BDF}"/>
                    </a:ext>
                  </a:extLst>
                </p:cNvPr>
                <p:cNvPicPr/>
                <p:nvPr/>
              </p:nvPicPr>
              <p:blipFill>
                <a:blip r:embed="rId410"/>
                <a:stretch>
                  <a:fillRect/>
                </a:stretch>
              </p:blipFill>
              <p:spPr>
                <a:xfrm>
                  <a:off x="11145157" y="2447611"/>
                  <a:ext cx="84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4" name="Freihand 253">
                  <a:extLst>
                    <a:ext uri="{FF2B5EF4-FFF2-40B4-BE49-F238E27FC236}">
                      <a16:creationId xmlns:a16="http://schemas.microsoft.com/office/drawing/2014/main" id="{B7375F38-FCB3-472D-BDDF-A8BA4461198E}"/>
                    </a:ext>
                  </a:extLst>
                </p14:cNvPr>
                <p14:cNvContentPartPr/>
                <p14:nvPr/>
              </p14:nvContentPartPr>
              <p14:xfrm>
                <a:off x="9091357" y="2756851"/>
                <a:ext cx="99720" cy="141840"/>
              </p14:xfrm>
            </p:contentPart>
          </mc:Choice>
          <mc:Fallback>
            <p:pic>
              <p:nvPicPr>
                <p:cNvPr id="254" name="Freihand 253">
                  <a:extLst>
                    <a:ext uri="{FF2B5EF4-FFF2-40B4-BE49-F238E27FC236}">
                      <a16:creationId xmlns:a16="http://schemas.microsoft.com/office/drawing/2014/main" id="{B7375F38-FCB3-472D-BDDF-A8BA4461198E}"/>
                    </a:ext>
                  </a:extLst>
                </p:cNvPr>
                <p:cNvPicPr/>
                <p:nvPr/>
              </p:nvPicPr>
              <p:blipFill>
                <a:blip r:embed="rId412"/>
                <a:stretch>
                  <a:fillRect/>
                </a:stretch>
              </p:blipFill>
              <p:spPr>
                <a:xfrm>
                  <a:off x="9087037" y="2752531"/>
                  <a:ext cx="108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5" name="Freihand 254">
                  <a:extLst>
                    <a:ext uri="{FF2B5EF4-FFF2-40B4-BE49-F238E27FC236}">
                      <a16:creationId xmlns:a16="http://schemas.microsoft.com/office/drawing/2014/main" id="{B1906A8C-541F-42A1-8ECA-05BE32A1D904}"/>
                    </a:ext>
                  </a:extLst>
                </p14:cNvPr>
                <p14:cNvContentPartPr/>
                <p14:nvPr/>
              </p14:nvContentPartPr>
              <p14:xfrm>
                <a:off x="9203317" y="2807611"/>
                <a:ext cx="290520" cy="90000"/>
              </p14:xfrm>
            </p:contentPart>
          </mc:Choice>
          <mc:Fallback>
            <p:pic>
              <p:nvPicPr>
                <p:cNvPr id="255" name="Freihand 254">
                  <a:extLst>
                    <a:ext uri="{FF2B5EF4-FFF2-40B4-BE49-F238E27FC236}">
                      <a16:creationId xmlns:a16="http://schemas.microsoft.com/office/drawing/2014/main" id="{B1906A8C-541F-42A1-8ECA-05BE32A1D904}"/>
                    </a:ext>
                  </a:extLst>
                </p:cNvPr>
                <p:cNvPicPr/>
                <p:nvPr/>
              </p:nvPicPr>
              <p:blipFill>
                <a:blip r:embed="rId414"/>
                <a:stretch>
                  <a:fillRect/>
                </a:stretch>
              </p:blipFill>
              <p:spPr>
                <a:xfrm>
                  <a:off x="9198997" y="2803291"/>
                  <a:ext cx="299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6" name="Freihand 255">
                  <a:extLst>
                    <a:ext uri="{FF2B5EF4-FFF2-40B4-BE49-F238E27FC236}">
                      <a16:creationId xmlns:a16="http://schemas.microsoft.com/office/drawing/2014/main" id="{D95093E9-175F-4A7F-A80F-6AAF34D4410C}"/>
                    </a:ext>
                  </a:extLst>
                </p14:cNvPr>
                <p14:cNvContentPartPr/>
                <p14:nvPr/>
              </p14:nvContentPartPr>
              <p14:xfrm>
                <a:off x="9669877" y="2830291"/>
                <a:ext cx="111240" cy="48600"/>
              </p14:xfrm>
            </p:contentPart>
          </mc:Choice>
          <mc:Fallback>
            <p:pic>
              <p:nvPicPr>
                <p:cNvPr id="256" name="Freihand 255">
                  <a:extLst>
                    <a:ext uri="{FF2B5EF4-FFF2-40B4-BE49-F238E27FC236}">
                      <a16:creationId xmlns:a16="http://schemas.microsoft.com/office/drawing/2014/main" id="{D95093E9-175F-4A7F-A80F-6AAF34D4410C}"/>
                    </a:ext>
                  </a:extLst>
                </p:cNvPr>
                <p:cNvPicPr/>
                <p:nvPr/>
              </p:nvPicPr>
              <p:blipFill>
                <a:blip r:embed="rId416"/>
                <a:stretch>
                  <a:fillRect/>
                </a:stretch>
              </p:blipFill>
              <p:spPr>
                <a:xfrm>
                  <a:off x="9665557" y="2825971"/>
                  <a:ext cx="119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7" name="Freihand 256">
                  <a:extLst>
                    <a:ext uri="{FF2B5EF4-FFF2-40B4-BE49-F238E27FC236}">
                      <a16:creationId xmlns:a16="http://schemas.microsoft.com/office/drawing/2014/main" id="{B62FDD87-67E0-4230-94CF-E1FDB27F48A4}"/>
                    </a:ext>
                  </a:extLst>
                </p14:cNvPr>
                <p14:cNvContentPartPr/>
                <p14:nvPr/>
              </p14:nvContentPartPr>
              <p14:xfrm>
                <a:off x="9789397" y="2751451"/>
                <a:ext cx="131040" cy="111240"/>
              </p14:xfrm>
            </p:contentPart>
          </mc:Choice>
          <mc:Fallback>
            <p:pic>
              <p:nvPicPr>
                <p:cNvPr id="257" name="Freihand 256">
                  <a:extLst>
                    <a:ext uri="{FF2B5EF4-FFF2-40B4-BE49-F238E27FC236}">
                      <a16:creationId xmlns:a16="http://schemas.microsoft.com/office/drawing/2014/main" id="{B62FDD87-67E0-4230-94CF-E1FDB27F48A4}"/>
                    </a:ext>
                  </a:extLst>
                </p:cNvPr>
                <p:cNvPicPr/>
                <p:nvPr/>
              </p:nvPicPr>
              <p:blipFill>
                <a:blip r:embed="rId418"/>
                <a:stretch>
                  <a:fillRect/>
                </a:stretch>
              </p:blipFill>
              <p:spPr>
                <a:xfrm>
                  <a:off x="9785077" y="2747131"/>
                  <a:ext cx="139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8" name="Freihand 257">
                  <a:extLst>
                    <a:ext uri="{FF2B5EF4-FFF2-40B4-BE49-F238E27FC236}">
                      <a16:creationId xmlns:a16="http://schemas.microsoft.com/office/drawing/2014/main" id="{DEF3D5A8-4ABC-41EE-B895-C08A81AD1603}"/>
                    </a:ext>
                  </a:extLst>
                </p14:cNvPr>
                <p14:cNvContentPartPr/>
                <p14:nvPr/>
              </p14:nvContentPartPr>
              <p14:xfrm>
                <a:off x="9947077" y="2751091"/>
                <a:ext cx="199080" cy="109440"/>
              </p14:xfrm>
            </p:contentPart>
          </mc:Choice>
          <mc:Fallback>
            <p:pic>
              <p:nvPicPr>
                <p:cNvPr id="258" name="Freihand 257">
                  <a:extLst>
                    <a:ext uri="{FF2B5EF4-FFF2-40B4-BE49-F238E27FC236}">
                      <a16:creationId xmlns:a16="http://schemas.microsoft.com/office/drawing/2014/main" id="{DEF3D5A8-4ABC-41EE-B895-C08A81AD1603}"/>
                    </a:ext>
                  </a:extLst>
                </p:cNvPr>
                <p:cNvPicPr/>
                <p:nvPr/>
              </p:nvPicPr>
              <p:blipFill>
                <a:blip r:embed="rId420"/>
                <a:stretch>
                  <a:fillRect/>
                </a:stretch>
              </p:blipFill>
              <p:spPr>
                <a:xfrm>
                  <a:off x="9942757" y="2746771"/>
                  <a:ext cx="207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9" name="Freihand 258">
                  <a:extLst>
                    <a:ext uri="{FF2B5EF4-FFF2-40B4-BE49-F238E27FC236}">
                      <a16:creationId xmlns:a16="http://schemas.microsoft.com/office/drawing/2014/main" id="{0339EB9E-D1C9-42AD-8841-FCE7496A66A1}"/>
                    </a:ext>
                  </a:extLst>
                </p14:cNvPr>
                <p14:cNvContentPartPr/>
                <p14:nvPr/>
              </p14:nvContentPartPr>
              <p14:xfrm>
                <a:off x="10150837" y="2688091"/>
                <a:ext cx="155160" cy="158040"/>
              </p14:xfrm>
            </p:contentPart>
          </mc:Choice>
          <mc:Fallback>
            <p:pic>
              <p:nvPicPr>
                <p:cNvPr id="259" name="Freihand 258">
                  <a:extLst>
                    <a:ext uri="{FF2B5EF4-FFF2-40B4-BE49-F238E27FC236}">
                      <a16:creationId xmlns:a16="http://schemas.microsoft.com/office/drawing/2014/main" id="{0339EB9E-D1C9-42AD-8841-FCE7496A66A1}"/>
                    </a:ext>
                  </a:extLst>
                </p:cNvPr>
                <p:cNvPicPr/>
                <p:nvPr/>
              </p:nvPicPr>
              <p:blipFill>
                <a:blip r:embed="rId422"/>
                <a:stretch>
                  <a:fillRect/>
                </a:stretch>
              </p:blipFill>
              <p:spPr>
                <a:xfrm>
                  <a:off x="10146517" y="2683771"/>
                  <a:ext cx="163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0" name="Freihand 259">
                  <a:extLst>
                    <a:ext uri="{FF2B5EF4-FFF2-40B4-BE49-F238E27FC236}">
                      <a16:creationId xmlns:a16="http://schemas.microsoft.com/office/drawing/2014/main" id="{DBE75919-BB88-4A7E-A0D6-C650EE5A232A}"/>
                    </a:ext>
                  </a:extLst>
                </p14:cNvPr>
                <p14:cNvContentPartPr/>
                <p14:nvPr/>
              </p14:nvContentPartPr>
              <p14:xfrm>
                <a:off x="10304197" y="2751091"/>
                <a:ext cx="253800" cy="70560"/>
              </p14:xfrm>
            </p:contentPart>
          </mc:Choice>
          <mc:Fallback>
            <p:pic>
              <p:nvPicPr>
                <p:cNvPr id="260" name="Freihand 259">
                  <a:extLst>
                    <a:ext uri="{FF2B5EF4-FFF2-40B4-BE49-F238E27FC236}">
                      <a16:creationId xmlns:a16="http://schemas.microsoft.com/office/drawing/2014/main" id="{DBE75919-BB88-4A7E-A0D6-C650EE5A232A}"/>
                    </a:ext>
                  </a:extLst>
                </p:cNvPr>
                <p:cNvPicPr/>
                <p:nvPr/>
              </p:nvPicPr>
              <p:blipFill>
                <a:blip r:embed="rId424"/>
                <a:stretch>
                  <a:fillRect/>
                </a:stretch>
              </p:blipFill>
              <p:spPr>
                <a:xfrm>
                  <a:off x="10299877" y="2746771"/>
                  <a:ext cx="262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1" name="Freihand 260">
                  <a:extLst>
                    <a:ext uri="{FF2B5EF4-FFF2-40B4-BE49-F238E27FC236}">
                      <a16:creationId xmlns:a16="http://schemas.microsoft.com/office/drawing/2014/main" id="{33C7B9B6-5B48-40F1-86A7-FAC5C5A8DAB0}"/>
                    </a:ext>
                  </a:extLst>
                </p14:cNvPr>
                <p14:cNvContentPartPr/>
                <p14:nvPr/>
              </p14:nvContentPartPr>
              <p14:xfrm>
                <a:off x="10568797" y="2762611"/>
                <a:ext cx="110520" cy="64440"/>
              </p14:xfrm>
            </p:contentPart>
          </mc:Choice>
          <mc:Fallback>
            <p:pic>
              <p:nvPicPr>
                <p:cNvPr id="261" name="Freihand 260">
                  <a:extLst>
                    <a:ext uri="{FF2B5EF4-FFF2-40B4-BE49-F238E27FC236}">
                      <a16:creationId xmlns:a16="http://schemas.microsoft.com/office/drawing/2014/main" id="{33C7B9B6-5B48-40F1-86A7-FAC5C5A8DAB0}"/>
                    </a:ext>
                  </a:extLst>
                </p:cNvPr>
                <p:cNvPicPr/>
                <p:nvPr/>
              </p:nvPicPr>
              <p:blipFill>
                <a:blip r:embed="rId426"/>
                <a:stretch>
                  <a:fillRect/>
                </a:stretch>
              </p:blipFill>
              <p:spPr>
                <a:xfrm>
                  <a:off x="10564477" y="2758291"/>
                  <a:ext cx="119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2" name="Freihand 261">
                  <a:extLst>
                    <a:ext uri="{FF2B5EF4-FFF2-40B4-BE49-F238E27FC236}">
                      <a16:creationId xmlns:a16="http://schemas.microsoft.com/office/drawing/2014/main" id="{31052750-8A3E-432A-B8AE-DB637B1D02BB}"/>
                    </a:ext>
                  </a:extLst>
                </p14:cNvPr>
                <p14:cNvContentPartPr/>
                <p14:nvPr/>
              </p14:nvContentPartPr>
              <p14:xfrm>
                <a:off x="10684717" y="2677651"/>
                <a:ext cx="190800" cy="271080"/>
              </p14:xfrm>
            </p:contentPart>
          </mc:Choice>
          <mc:Fallback>
            <p:pic>
              <p:nvPicPr>
                <p:cNvPr id="262" name="Freihand 261">
                  <a:extLst>
                    <a:ext uri="{FF2B5EF4-FFF2-40B4-BE49-F238E27FC236}">
                      <a16:creationId xmlns:a16="http://schemas.microsoft.com/office/drawing/2014/main" id="{31052750-8A3E-432A-B8AE-DB637B1D02BB}"/>
                    </a:ext>
                  </a:extLst>
                </p:cNvPr>
                <p:cNvPicPr/>
                <p:nvPr/>
              </p:nvPicPr>
              <p:blipFill>
                <a:blip r:embed="rId428"/>
                <a:stretch>
                  <a:fillRect/>
                </a:stretch>
              </p:blipFill>
              <p:spPr>
                <a:xfrm>
                  <a:off x="10680397" y="2673331"/>
                  <a:ext cx="1994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3" name="Freihand 262">
                  <a:extLst>
                    <a:ext uri="{FF2B5EF4-FFF2-40B4-BE49-F238E27FC236}">
                      <a16:creationId xmlns:a16="http://schemas.microsoft.com/office/drawing/2014/main" id="{1DFC1157-71AF-4996-9B0E-550EE2A9DA32}"/>
                    </a:ext>
                  </a:extLst>
                </p14:cNvPr>
                <p14:cNvContentPartPr/>
                <p14:nvPr/>
              </p14:nvContentPartPr>
              <p14:xfrm>
                <a:off x="10089997" y="2645971"/>
                <a:ext cx="48960" cy="24120"/>
              </p14:xfrm>
            </p:contentPart>
          </mc:Choice>
          <mc:Fallback>
            <p:pic>
              <p:nvPicPr>
                <p:cNvPr id="263" name="Freihand 262">
                  <a:extLst>
                    <a:ext uri="{FF2B5EF4-FFF2-40B4-BE49-F238E27FC236}">
                      <a16:creationId xmlns:a16="http://schemas.microsoft.com/office/drawing/2014/main" id="{1DFC1157-71AF-4996-9B0E-550EE2A9DA32}"/>
                    </a:ext>
                  </a:extLst>
                </p:cNvPr>
                <p:cNvPicPr/>
                <p:nvPr/>
              </p:nvPicPr>
              <p:blipFill>
                <a:blip r:embed="rId430"/>
                <a:stretch>
                  <a:fillRect/>
                </a:stretch>
              </p:blipFill>
              <p:spPr>
                <a:xfrm>
                  <a:off x="10085677" y="2641651"/>
                  <a:ext cx="57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4" name="Freihand 263">
                  <a:extLst>
                    <a:ext uri="{FF2B5EF4-FFF2-40B4-BE49-F238E27FC236}">
                      <a16:creationId xmlns:a16="http://schemas.microsoft.com/office/drawing/2014/main" id="{453D1606-F15B-4AD9-B2C3-01354A091EE8}"/>
                    </a:ext>
                  </a:extLst>
                </p14:cNvPr>
                <p14:cNvContentPartPr/>
                <p14:nvPr/>
              </p14:nvContentPartPr>
              <p14:xfrm>
                <a:off x="11070277" y="2681251"/>
                <a:ext cx="111600" cy="128880"/>
              </p14:xfrm>
            </p:contentPart>
          </mc:Choice>
          <mc:Fallback>
            <p:pic>
              <p:nvPicPr>
                <p:cNvPr id="264" name="Freihand 263">
                  <a:extLst>
                    <a:ext uri="{FF2B5EF4-FFF2-40B4-BE49-F238E27FC236}">
                      <a16:creationId xmlns:a16="http://schemas.microsoft.com/office/drawing/2014/main" id="{453D1606-F15B-4AD9-B2C3-01354A091EE8}"/>
                    </a:ext>
                  </a:extLst>
                </p:cNvPr>
                <p:cNvPicPr/>
                <p:nvPr/>
              </p:nvPicPr>
              <p:blipFill>
                <a:blip r:embed="rId432"/>
                <a:stretch>
                  <a:fillRect/>
                </a:stretch>
              </p:blipFill>
              <p:spPr>
                <a:xfrm>
                  <a:off x="11065957" y="2676931"/>
                  <a:ext cx="120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5" name="Freihand 264">
                  <a:extLst>
                    <a:ext uri="{FF2B5EF4-FFF2-40B4-BE49-F238E27FC236}">
                      <a16:creationId xmlns:a16="http://schemas.microsoft.com/office/drawing/2014/main" id="{00E8F559-F258-4347-BDB5-93159832D9D2}"/>
                    </a:ext>
                  </a:extLst>
                </p14:cNvPr>
                <p14:cNvContentPartPr/>
                <p14:nvPr/>
              </p14:nvContentPartPr>
              <p14:xfrm>
                <a:off x="11200597" y="2721571"/>
                <a:ext cx="298080" cy="61920"/>
              </p14:xfrm>
            </p:contentPart>
          </mc:Choice>
          <mc:Fallback>
            <p:pic>
              <p:nvPicPr>
                <p:cNvPr id="265" name="Freihand 264">
                  <a:extLst>
                    <a:ext uri="{FF2B5EF4-FFF2-40B4-BE49-F238E27FC236}">
                      <a16:creationId xmlns:a16="http://schemas.microsoft.com/office/drawing/2014/main" id="{00E8F559-F258-4347-BDB5-93159832D9D2}"/>
                    </a:ext>
                  </a:extLst>
                </p:cNvPr>
                <p:cNvPicPr/>
                <p:nvPr/>
              </p:nvPicPr>
              <p:blipFill>
                <a:blip r:embed="rId434"/>
                <a:stretch>
                  <a:fillRect/>
                </a:stretch>
              </p:blipFill>
              <p:spPr>
                <a:xfrm>
                  <a:off x="11196277" y="2717251"/>
                  <a:ext cx="306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6" name="Freihand 265">
                  <a:extLst>
                    <a:ext uri="{FF2B5EF4-FFF2-40B4-BE49-F238E27FC236}">
                      <a16:creationId xmlns:a16="http://schemas.microsoft.com/office/drawing/2014/main" id="{2EA78F5D-593C-4536-AC9E-C3CA0691D0BC}"/>
                    </a:ext>
                  </a:extLst>
                </p14:cNvPr>
                <p14:cNvContentPartPr/>
                <p14:nvPr/>
              </p14:nvContentPartPr>
              <p14:xfrm>
                <a:off x="11505517" y="2749651"/>
                <a:ext cx="14760" cy="24120"/>
              </p14:xfrm>
            </p:contentPart>
          </mc:Choice>
          <mc:Fallback>
            <p:pic>
              <p:nvPicPr>
                <p:cNvPr id="266" name="Freihand 265">
                  <a:extLst>
                    <a:ext uri="{FF2B5EF4-FFF2-40B4-BE49-F238E27FC236}">
                      <a16:creationId xmlns:a16="http://schemas.microsoft.com/office/drawing/2014/main" id="{2EA78F5D-593C-4536-AC9E-C3CA0691D0BC}"/>
                    </a:ext>
                  </a:extLst>
                </p:cNvPr>
                <p:cNvPicPr/>
                <p:nvPr/>
              </p:nvPicPr>
              <p:blipFill>
                <a:blip r:embed="rId436"/>
                <a:stretch>
                  <a:fillRect/>
                </a:stretch>
              </p:blipFill>
              <p:spPr>
                <a:xfrm>
                  <a:off x="11501197" y="2745331"/>
                  <a:ext cx="23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7" name="Freihand 266">
                  <a:extLst>
                    <a:ext uri="{FF2B5EF4-FFF2-40B4-BE49-F238E27FC236}">
                      <a16:creationId xmlns:a16="http://schemas.microsoft.com/office/drawing/2014/main" id="{09B8A5D4-B67F-4CCA-8B50-78CA781A7E85}"/>
                    </a:ext>
                  </a:extLst>
                </p14:cNvPr>
                <p14:cNvContentPartPr/>
                <p14:nvPr/>
              </p14:nvContentPartPr>
              <p14:xfrm>
                <a:off x="11488957" y="2705371"/>
                <a:ext cx="120600" cy="165600"/>
              </p14:xfrm>
            </p:contentPart>
          </mc:Choice>
          <mc:Fallback>
            <p:pic>
              <p:nvPicPr>
                <p:cNvPr id="267" name="Freihand 266">
                  <a:extLst>
                    <a:ext uri="{FF2B5EF4-FFF2-40B4-BE49-F238E27FC236}">
                      <a16:creationId xmlns:a16="http://schemas.microsoft.com/office/drawing/2014/main" id="{09B8A5D4-B67F-4CCA-8B50-78CA781A7E85}"/>
                    </a:ext>
                  </a:extLst>
                </p:cNvPr>
                <p:cNvPicPr/>
                <p:nvPr/>
              </p:nvPicPr>
              <p:blipFill>
                <a:blip r:embed="rId438"/>
                <a:stretch>
                  <a:fillRect/>
                </a:stretch>
              </p:blipFill>
              <p:spPr>
                <a:xfrm>
                  <a:off x="11484637" y="2701051"/>
                  <a:ext cx="129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8" name="Freihand 267">
                  <a:extLst>
                    <a:ext uri="{FF2B5EF4-FFF2-40B4-BE49-F238E27FC236}">
                      <a16:creationId xmlns:a16="http://schemas.microsoft.com/office/drawing/2014/main" id="{1795F7EA-98B7-4F5C-BB01-CD7D20B48D06}"/>
                    </a:ext>
                  </a:extLst>
                </p14:cNvPr>
                <p14:cNvContentPartPr/>
                <p14:nvPr/>
              </p14:nvContentPartPr>
              <p14:xfrm>
                <a:off x="11626117" y="2685211"/>
                <a:ext cx="76320" cy="86040"/>
              </p14:xfrm>
            </p:contentPart>
          </mc:Choice>
          <mc:Fallback>
            <p:pic>
              <p:nvPicPr>
                <p:cNvPr id="268" name="Freihand 267">
                  <a:extLst>
                    <a:ext uri="{FF2B5EF4-FFF2-40B4-BE49-F238E27FC236}">
                      <a16:creationId xmlns:a16="http://schemas.microsoft.com/office/drawing/2014/main" id="{1795F7EA-98B7-4F5C-BB01-CD7D20B48D06}"/>
                    </a:ext>
                  </a:extLst>
                </p:cNvPr>
                <p:cNvPicPr/>
                <p:nvPr/>
              </p:nvPicPr>
              <p:blipFill>
                <a:blip r:embed="rId440"/>
                <a:stretch>
                  <a:fillRect/>
                </a:stretch>
              </p:blipFill>
              <p:spPr>
                <a:xfrm>
                  <a:off x="11621797" y="2680891"/>
                  <a:ext cx="84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9" name="Freihand 268">
                  <a:extLst>
                    <a:ext uri="{FF2B5EF4-FFF2-40B4-BE49-F238E27FC236}">
                      <a16:creationId xmlns:a16="http://schemas.microsoft.com/office/drawing/2014/main" id="{99189813-FF6E-452B-AE42-3761A9525A6B}"/>
                    </a:ext>
                  </a:extLst>
                </p14:cNvPr>
                <p14:cNvContentPartPr/>
                <p14:nvPr/>
              </p14:nvContentPartPr>
              <p14:xfrm>
                <a:off x="11709997" y="2699611"/>
                <a:ext cx="53280" cy="47520"/>
              </p14:xfrm>
            </p:contentPart>
          </mc:Choice>
          <mc:Fallback>
            <p:pic>
              <p:nvPicPr>
                <p:cNvPr id="269" name="Freihand 268">
                  <a:extLst>
                    <a:ext uri="{FF2B5EF4-FFF2-40B4-BE49-F238E27FC236}">
                      <a16:creationId xmlns:a16="http://schemas.microsoft.com/office/drawing/2014/main" id="{99189813-FF6E-452B-AE42-3761A9525A6B}"/>
                    </a:ext>
                  </a:extLst>
                </p:cNvPr>
                <p:cNvPicPr/>
                <p:nvPr/>
              </p:nvPicPr>
              <p:blipFill>
                <a:blip r:embed="rId442"/>
                <a:stretch>
                  <a:fillRect/>
                </a:stretch>
              </p:blipFill>
              <p:spPr>
                <a:xfrm>
                  <a:off x="11705677" y="2695291"/>
                  <a:ext cx="61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0" name="Freihand 269">
                  <a:extLst>
                    <a:ext uri="{FF2B5EF4-FFF2-40B4-BE49-F238E27FC236}">
                      <a16:creationId xmlns:a16="http://schemas.microsoft.com/office/drawing/2014/main" id="{26AA112A-0D4D-4E55-BE96-77279FF0CC99}"/>
                    </a:ext>
                  </a:extLst>
                </p14:cNvPr>
                <p14:cNvContentPartPr/>
                <p14:nvPr/>
              </p14:nvContentPartPr>
              <p14:xfrm>
                <a:off x="11768317" y="2643091"/>
                <a:ext cx="127080" cy="97920"/>
              </p14:xfrm>
            </p:contentPart>
          </mc:Choice>
          <mc:Fallback>
            <p:pic>
              <p:nvPicPr>
                <p:cNvPr id="270" name="Freihand 269">
                  <a:extLst>
                    <a:ext uri="{FF2B5EF4-FFF2-40B4-BE49-F238E27FC236}">
                      <a16:creationId xmlns:a16="http://schemas.microsoft.com/office/drawing/2014/main" id="{26AA112A-0D4D-4E55-BE96-77279FF0CC99}"/>
                    </a:ext>
                  </a:extLst>
                </p:cNvPr>
                <p:cNvPicPr/>
                <p:nvPr/>
              </p:nvPicPr>
              <p:blipFill>
                <a:blip r:embed="rId444"/>
                <a:stretch>
                  <a:fillRect/>
                </a:stretch>
              </p:blipFill>
              <p:spPr>
                <a:xfrm>
                  <a:off x="11763997" y="2638771"/>
                  <a:ext cx="135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2" name="Freihand 271">
                  <a:extLst>
                    <a:ext uri="{FF2B5EF4-FFF2-40B4-BE49-F238E27FC236}">
                      <a16:creationId xmlns:a16="http://schemas.microsoft.com/office/drawing/2014/main" id="{0ECA9D7D-4F4E-4206-9EC6-05021E1E5FB4}"/>
                    </a:ext>
                  </a:extLst>
                </p14:cNvPr>
                <p14:cNvContentPartPr/>
                <p14:nvPr/>
              </p14:nvContentPartPr>
              <p14:xfrm>
                <a:off x="9125197" y="2996251"/>
                <a:ext cx="97560" cy="190800"/>
              </p14:xfrm>
            </p:contentPart>
          </mc:Choice>
          <mc:Fallback>
            <p:pic>
              <p:nvPicPr>
                <p:cNvPr id="272" name="Freihand 271">
                  <a:extLst>
                    <a:ext uri="{FF2B5EF4-FFF2-40B4-BE49-F238E27FC236}">
                      <a16:creationId xmlns:a16="http://schemas.microsoft.com/office/drawing/2014/main" id="{0ECA9D7D-4F4E-4206-9EC6-05021E1E5FB4}"/>
                    </a:ext>
                  </a:extLst>
                </p:cNvPr>
                <p:cNvPicPr/>
                <p:nvPr/>
              </p:nvPicPr>
              <p:blipFill>
                <a:blip r:embed="rId446"/>
                <a:stretch>
                  <a:fillRect/>
                </a:stretch>
              </p:blipFill>
              <p:spPr>
                <a:xfrm>
                  <a:off x="9120877" y="2991931"/>
                  <a:ext cx="1062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3" name="Freihand 272">
                  <a:extLst>
                    <a:ext uri="{FF2B5EF4-FFF2-40B4-BE49-F238E27FC236}">
                      <a16:creationId xmlns:a16="http://schemas.microsoft.com/office/drawing/2014/main" id="{40068076-6044-4E92-A420-5A7800DA5EA0}"/>
                    </a:ext>
                  </a:extLst>
                </p14:cNvPr>
                <p14:cNvContentPartPr/>
                <p14:nvPr/>
              </p14:nvContentPartPr>
              <p14:xfrm>
                <a:off x="9258037" y="3099931"/>
                <a:ext cx="104760" cy="186120"/>
              </p14:xfrm>
            </p:contentPart>
          </mc:Choice>
          <mc:Fallback>
            <p:pic>
              <p:nvPicPr>
                <p:cNvPr id="273" name="Freihand 272">
                  <a:extLst>
                    <a:ext uri="{FF2B5EF4-FFF2-40B4-BE49-F238E27FC236}">
                      <a16:creationId xmlns:a16="http://schemas.microsoft.com/office/drawing/2014/main" id="{40068076-6044-4E92-A420-5A7800DA5EA0}"/>
                    </a:ext>
                  </a:extLst>
                </p:cNvPr>
                <p:cNvPicPr/>
                <p:nvPr/>
              </p:nvPicPr>
              <p:blipFill>
                <a:blip r:embed="rId448"/>
                <a:stretch>
                  <a:fillRect/>
                </a:stretch>
              </p:blipFill>
              <p:spPr>
                <a:xfrm>
                  <a:off x="9253717" y="3095611"/>
                  <a:ext cx="113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4" name="Freihand 273">
                  <a:extLst>
                    <a:ext uri="{FF2B5EF4-FFF2-40B4-BE49-F238E27FC236}">
                      <a16:creationId xmlns:a16="http://schemas.microsoft.com/office/drawing/2014/main" id="{1034B5B2-AD54-4C94-97BD-651E923213D2}"/>
                    </a:ext>
                  </a:extLst>
                </p14:cNvPr>
                <p14:cNvContentPartPr/>
                <p14:nvPr/>
              </p14:nvContentPartPr>
              <p14:xfrm>
                <a:off x="9574837" y="3058891"/>
                <a:ext cx="124200" cy="186480"/>
              </p14:xfrm>
            </p:contentPart>
          </mc:Choice>
          <mc:Fallback>
            <p:pic>
              <p:nvPicPr>
                <p:cNvPr id="274" name="Freihand 273">
                  <a:extLst>
                    <a:ext uri="{FF2B5EF4-FFF2-40B4-BE49-F238E27FC236}">
                      <a16:creationId xmlns:a16="http://schemas.microsoft.com/office/drawing/2014/main" id="{1034B5B2-AD54-4C94-97BD-651E923213D2}"/>
                    </a:ext>
                  </a:extLst>
                </p:cNvPr>
                <p:cNvPicPr/>
                <p:nvPr/>
              </p:nvPicPr>
              <p:blipFill>
                <a:blip r:embed="rId450"/>
                <a:stretch>
                  <a:fillRect/>
                </a:stretch>
              </p:blipFill>
              <p:spPr>
                <a:xfrm>
                  <a:off x="9570517" y="3054571"/>
                  <a:ext cx="132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5" name="Freihand 274">
                  <a:extLst>
                    <a:ext uri="{FF2B5EF4-FFF2-40B4-BE49-F238E27FC236}">
                      <a16:creationId xmlns:a16="http://schemas.microsoft.com/office/drawing/2014/main" id="{78511905-0B7B-4774-91A6-965578098A4E}"/>
                    </a:ext>
                  </a:extLst>
                </p14:cNvPr>
                <p14:cNvContentPartPr/>
                <p14:nvPr/>
              </p14:nvContentPartPr>
              <p14:xfrm>
                <a:off x="9729637" y="3045571"/>
                <a:ext cx="300960" cy="93240"/>
              </p14:xfrm>
            </p:contentPart>
          </mc:Choice>
          <mc:Fallback>
            <p:pic>
              <p:nvPicPr>
                <p:cNvPr id="275" name="Freihand 274">
                  <a:extLst>
                    <a:ext uri="{FF2B5EF4-FFF2-40B4-BE49-F238E27FC236}">
                      <a16:creationId xmlns:a16="http://schemas.microsoft.com/office/drawing/2014/main" id="{78511905-0B7B-4774-91A6-965578098A4E}"/>
                    </a:ext>
                  </a:extLst>
                </p:cNvPr>
                <p:cNvPicPr/>
                <p:nvPr/>
              </p:nvPicPr>
              <p:blipFill>
                <a:blip r:embed="rId452"/>
                <a:stretch>
                  <a:fillRect/>
                </a:stretch>
              </p:blipFill>
              <p:spPr>
                <a:xfrm>
                  <a:off x="9725317" y="3041251"/>
                  <a:ext cx="309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6" name="Freihand 275">
                  <a:extLst>
                    <a:ext uri="{FF2B5EF4-FFF2-40B4-BE49-F238E27FC236}">
                      <a16:creationId xmlns:a16="http://schemas.microsoft.com/office/drawing/2014/main" id="{62B298BA-B98A-456F-9601-CE6AE2CE8444}"/>
                    </a:ext>
                  </a:extLst>
                </p14:cNvPr>
                <p14:cNvContentPartPr/>
                <p14:nvPr/>
              </p14:nvContentPartPr>
              <p14:xfrm>
                <a:off x="9938077" y="3040171"/>
                <a:ext cx="122040" cy="88200"/>
              </p14:xfrm>
            </p:contentPart>
          </mc:Choice>
          <mc:Fallback>
            <p:pic>
              <p:nvPicPr>
                <p:cNvPr id="276" name="Freihand 275">
                  <a:extLst>
                    <a:ext uri="{FF2B5EF4-FFF2-40B4-BE49-F238E27FC236}">
                      <a16:creationId xmlns:a16="http://schemas.microsoft.com/office/drawing/2014/main" id="{62B298BA-B98A-456F-9601-CE6AE2CE8444}"/>
                    </a:ext>
                  </a:extLst>
                </p:cNvPr>
                <p:cNvPicPr/>
                <p:nvPr/>
              </p:nvPicPr>
              <p:blipFill>
                <a:blip r:embed="rId454"/>
                <a:stretch>
                  <a:fillRect/>
                </a:stretch>
              </p:blipFill>
              <p:spPr>
                <a:xfrm>
                  <a:off x="9933757" y="3035851"/>
                  <a:ext cx="130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7" name="Freihand 276">
                  <a:extLst>
                    <a:ext uri="{FF2B5EF4-FFF2-40B4-BE49-F238E27FC236}">
                      <a16:creationId xmlns:a16="http://schemas.microsoft.com/office/drawing/2014/main" id="{5E628B4F-E8C7-433F-9F10-1B5110E1AA6E}"/>
                    </a:ext>
                  </a:extLst>
                </p14:cNvPr>
                <p14:cNvContentPartPr/>
                <p14:nvPr/>
              </p14:nvContentPartPr>
              <p14:xfrm>
                <a:off x="10096837" y="3034051"/>
                <a:ext cx="99720" cy="112680"/>
              </p14:xfrm>
            </p:contentPart>
          </mc:Choice>
          <mc:Fallback>
            <p:pic>
              <p:nvPicPr>
                <p:cNvPr id="277" name="Freihand 276">
                  <a:extLst>
                    <a:ext uri="{FF2B5EF4-FFF2-40B4-BE49-F238E27FC236}">
                      <a16:creationId xmlns:a16="http://schemas.microsoft.com/office/drawing/2014/main" id="{5E628B4F-E8C7-433F-9F10-1B5110E1AA6E}"/>
                    </a:ext>
                  </a:extLst>
                </p:cNvPr>
                <p:cNvPicPr/>
                <p:nvPr/>
              </p:nvPicPr>
              <p:blipFill>
                <a:blip r:embed="rId456"/>
                <a:stretch>
                  <a:fillRect/>
                </a:stretch>
              </p:blipFill>
              <p:spPr>
                <a:xfrm>
                  <a:off x="10092517" y="3029731"/>
                  <a:ext cx="108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8" name="Freihand 277">
                  <a:extLst>
                    <a:ext uri="{FF2B5EF4-FFF2-40B4-BE49-F238E27FC236}">
                      <a16:creationId xmlns:a16="http://schemas.microsoft.com/office/drawing/2014/main" id="{C3E7E42F-3817-443F-879A-04AD17704CD4}"/>
                    </a:ext>
                  </a:extLst>
                </p14:cNvPr>
                <p14:cNvContentPartPr/>
                <p14:nvPr/>
              </p14:nvContentPartPr>
              <p14:xfrm>
                <a:off x="10379797" y="3058891"/>
                <a:ext cx="219600" cy="54000"/>
              </p14:xfrm>
            </p:contentPart>
          </mc:Choice>
          <mc:Fallback>
            <p:pic>
              <p:nvPicPr>
                <p:cNvPr id="278" name="Freihand 277">
                  <a:extLst>
                    <a:ext uri="{FF2B5EF4-FFF2-40B4-BE49-F238E27FC236}">
                      <a16:creationId xmlns:a16="http://schemas.microsoft.com/office/drawing/2014/main" id="{C3E7E42F-3817-443F-879A-04AD17704CD4}"/>
                    </a:ext>
                  </a:extLst>
                </p:cNvPr>
                <p:cNvPicPr/>
                <p:nvPr/>
              </p:nvPicPr>
              <p:blipFill>
                <a:blip r:embed="rId458"/>
                <a:stretch>
                  <a:fillRect/>
                </a:stretch>
              </p:blipFill>
              <p:spPr>
                <a:xfrm>
                  <a:off x="10375477" y="3054571"/>
                  <a:ext cx="228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9" name="Freihand 278">
                  <a:extLst>
                    <a:ext uri="{FF2B5EF4-FFF2-40B4-BE49-F238E27FC236}">
                      <a16:creationId xmlns:a16="http://schemas.microsoft.com/office/drawing/2014/main" id="{649AD7D7-4FD8-4D7D-8FAD-9CBF2BB88906}"/>
                    </a:ext>
                  </a:extLst>
                </p14:cNvPr>
                <p14:cNvContentPartPr/>
                <p14:nvPr/>
              </p14:nvContentPartPr>
              <p14:xfrm>
                <a:off x="10567357" y="3004171"/>
                <a:ext cx="39960" cy="8280"/>
              </p14:xfrm>
            </p:contentPart>
          </mc:Choice>
          <mc:Fallback>
            <p:pic>
              <p:nvPicPr>
                <p:cNvPr id="279" name="Freihand 278">
                  <a:extLst>
                    <a:ext uri="{FF2B5EF4-FFF2-40B4-BE49-F238E27FC236}">
                      <a16:creationId xmlns:a16="http://schemas.microsoft.com/office/drawing/2014/main" id="{649AD7D7-4FD8-4D7D-8FAD-9CBF2BB88906}"/>
                    </a:ext>
                  </a:extLst>
                </p:cNvPr>
                <p:cNvPicPr/>
                <p:nvPr/>
              </p:nvPicPr>
              <p:blipFill>
                <a:blip r:embed="rId460"/>
                <a:stretch>
                  <a:fillRect/>
                </a:stretch>
              </p:blipFill>
              <p:spPr>
                <a:xfrm>
                  <a:off x="10563037" y="2999851"/>
                  <a:ext cx="48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0" name="Freihand 279">
                  <a:extLst>
                    <a:ext uri="{FF2B5EF4-FFF2-40B4-BE49-F238E27FC236}">
                      <a16:creationId xmlns:a16="http://schemas.microsoft.com/office/drawing/2014/main" id="{A11C6269-A3C8-4D0E-9DA5-2FDFED4499B1}"/>
                    </a:ext>
                  </a:extLst>
                </p14:cNvPr>
                <p14:cNvContentPartPr/>
                <p14:nvPr/>
              </p14:nvContentPartPr>
              <p14:xfrm>
                <a:off x="10648357" y="3043771"/>
                <a:ext cx="116280" cy="64080"/>
              </p14:xfrm>
            </p:contentPart>
          </mc:Choice>
          <mc:Fallback>
            <p:pic>
              <p:nvPicPr>
                <p:cNvPr id="280" name="Freihand 279">
                  <a:extLst>
                    <a:ext uri="{FF2B5EF4-FFF2-40B4-BE49-F238E27FC236}">
                      <a16:creationId xmlns:a16="http://schemas.microsoft.com/office/drawing/2014/main" id="{A11C6269-A3C8-4D0E-9DA5-2FDFED4499B1}"/>
                    </a:ext>
                  </a:extLst>
                </p:cNvPr>
                <p:cNvPicPr/>
                <p:nvPr/>
              </p:nvPicPr>
              <p:blipFill>
                <a:blip r:embed="rId462"/>
                <a:stretch>
                  <a:fillRect/>
                </a:stretch>
              </p:blipFill>
              <p:spPr>
                <a:xfrm>
                  <a:off x="10644037" y="3039451"/>
                  <a:ext cx="124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1" name="Freihand 280">
                  <a:extLst>
                    <a:ext uri="{FF2B5EF4-FFF2-40B4-BE49-F238E27FC236}">
                      <a16:creationId xmlns:a16="http://schemas.microsoft.com/office/drawing/2014/main" id="{AB119EFB-3A92-4523-BA64-A4C988E65833}"/>
                    </a:ext>
                  </a:extLst>
                </p14:cNvPr>
                <p14:cNvContentPartPr/>
                <p14:nvPr/>
              </p14:nvContentPartPr>
              <p14:xfrm>
                <a:off x="10765357" y="3019291"/>
                <a:ext cx="144720" cy="104760"/>
              </p14:xfrm>
            </p:contentPart>
          </mc:Choice>
          <mc:Fallback>
            <p:pic>
              <p:nvPicPr>
                <p:cNvPr id="281" name="Freihand 280">
                  <a:extLst>
                    <a:ext uri="{FF2B5EF4-FFF2-40B4-BE49-F238E27FC236}">
                      <a16:creationId xmlns:a16="http://schemas.microsoft.com/office/drawing/2014/main" id="{AB119EFB-3A92-4523-BA64-A4C988E65833}"/>
                    </a:ext>
                  </a:extLst>
                </p:cNvPr>
                <p:cNvPicPr/>
                <p:nvPr/>
              </p:nvPicPr>
              <p:blipFill>
                <a:blip r:embed="rId464"/>
                <a:stretch>
                  <a:fillRect/>
                </a:stretch>
              </p:blipFill>
              <p:spPr>
                <a:xfrm>
                  <a:off x="10761037" y="3014971"/>
                  <a:ext cx="153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2" name="Freihand 281">
                  <a:extLst>
                    <a:ext uri="{FF2B5EF4-FFF2-40B4-BE49-F238E27FC236}">
                      <a16:creationId xmlns:a16="http://schemas.microsoft.com/office/drawing/2014/main" id="{F41E88E3-0125-424E-9B5F-3E6BED5827C6}"/>
                    </a:ext>
                  </a:extLst>
                </p14:cNvPr>
                <p14:cNvContentPartPr/>
                <p14:nvPr/>
              </p14:nvContentPartPr>
              <p14:xfrm>
                <a:off x="10921957" y="3036211"/>
                <a:ext cx="103680" cy="65880"/>
              </p14:xfrm>
            </p:contentPart>
          </mc:Choice>
          <mc:Fallback>
            <p:pic>
              <p:nvPicPr>
                <p:cNvPr id="282" name="Freihand 281">
                  <a:extLst>
                    <a:ext uri="{FF2B5EF4-FFF2-40B4-BE49-F238E27FC236}">
                      <a16:creationId xmlns:a16="http://schemas.microsoft.com/office/drawing/2014/main" id="{F41E88E3-0125-424E-9B5F-3E6BED5827C6}"/>
                    </a:ext>
                  </a:extLst>
                </p:cNvPr>
                <p:cNvPicPr/>
                <p:nvPr/>
              </p:nvPicPr>
              <p:blipFill>
                <a:blip r:embed="rId466"/>
                <a:stretch>
                  <a:fillRect/>
                </a:stretch>
              </p:blipFill>
              <p:spPr>
                <a:xfrm>
                  <a:off x="10917637" y="3031891"/>
                  <a:ext cx="112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3" name="Freihand 282">
                  <a:extLst>
                    <a:ext uri="{FF2B5EF4-FFF2-40B4-BE49-F238E27FC236}">
                      <a16:creationId xmlns:a16="http://schemas.microsoft.com/office/drawing/2014/main" id="{88DAB30B-F118-4D3C-B80D-35257FCB67B3}"/>
                    </a:ext>
                  </a:extLst>
                </p14:cNvPr>
                <p14:cNvContentPartPr/>
                <p14:nvPr/>
              </p14:nvContentPartPr>
              <p14:xfrm>
                <a:off x="11041837" y="3016051"/>
                <a:ext cx="67680" cy="78840"/>
              </p14:xfrm>
            </p:contentPart>
          </mc:Choice>
          <mc:Fallback>
            <p:pic>
              <p:nvPicPr>
                <p:cNvPr id="283" name="Freihand 282">
                  <a:extLst>
                    <a:ext uri="{FF2B5EF4-FFF2-40B4-BE49-F238E27FC236}">
                      <a16:creationId xmlns:a16="http://schemas.microsoft.com/office/drawing/2014/main" id="{88DAB30B-F118-4D3C-B80D-35257FCB67B3}"/>
                    </a:ext>
                  </a:extLst>
                </p:cNvPr>
                <p:cNvPicPr/>
                <p:nvPr/>
              </p:nvPicPr>
              <p:blipFill>
                <a:blip r:embed="rId468"/>
                <a:stretch>
                  <a:fillRect/>
                </a:stretch>
              </p:blipFill>
              <p:spPr>
                <a:xfrm>
                  <a:off x="11037517" y="3011731"/>
                  <a:ext cx="76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4" name="Freihand 283">
                  <a:extLst>
                    <a:ext uri="{FF2B5EF4-FFF2-40B4-BE49-F238E27FC236}">
                      <a16:creationId xmlns:a16="http://schemas.microsoft.com/office/drawing/2014/main" id="{E2CBD57E-9A6E-425E-8F09-47255DCDC380}"/>
                    </a:ext>
                  </a:extLst>
                </p14:cNvPr>
                <p14:cNvContentPartPr/>
                <p14:nvPr/>
              </p14:nvContentPartPr>
              <p14:xfrm>
                <a:off x="11111317" y="3008131"/>
                <a:ext cx="123480" cy="79200"/>
              </p14:xfrm>
            </p:contentPart>
          </mc:Choice>
          <mc:Fallback>
            <p:pic>
              <p:nvPicPr>
                <p:cNvPr id="284" name="Freihand 283">
                  <a:extLst>
                    <a:ext uri="{FF2B5EF4-FFF2-40B4-BE49-F238E27FC236}">
                      <a16:creationId xmlns:a16="http://schemas.microsoft.com/office/drawing/2014/main" id="{E2CBD57E-9A6E-425E-8F09-47255DCDC380}"/>
                    </a:ext>
                  </a:extLst>
                </p:cNvPr>
                <p:cNvPicPr/>
                <p:nvPr/>
              </p:nvPicPr>
              <p:blipFill>
                <a:blip r:embed="rId470"/>
                <a:stretch>
                  <a:fillRect/>
                </a:stretch>
              </p:blipFill>
              <p:spPr>
                <a:xfrm>
                  <a:off x="11106997" y="3003811"/>
                  <a:ext cx="132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5" name="Freihand 284">
                  <a:extLst>
                    <a:ext uri="{FF2B5EF4-FFF2-40B4-BE49-F238E27FC236}">
                      <a16:creationId xmlns:a16="http://schemas.microsoft.com/office/drawing/2014/main" id="{5482EB0D-B165-4BB7-B261-AFE9E5137DC6}"/>
                    </a:ext>
                  </a:extLst>
                </p14:cNvPr>
                <p14:cNvContentPartPr/>
                <p14:nvPr/>
              </p14:nvContentPartPr>
              <p14:xfrm>
                <a:off x="11244877" y="2988331"/>
                <a:ext cx="96480" cy="86760"/>
              </p14:xfrm>
            </p:contentPart>
          </mc:Choice>
          <mc:Fallback>
            <p:pic>
              <p:nvPicPr>
                <p:cNvPr id="285" name="Freihand 284">
                  <a:extLst>
                    <a:ext uri="{FF2B5EF4-FFF2-40B4-BE49-F238E27FC236}">
                      <a16:creationId xmlns:a16="http://schemas.microsoft.com/office/drawing/2014/main" id="{5482EB0D-B165-4BB7-B261-AFE9E5137DC6}"/>
                    </a:ext>
                  </a:extLst>
                </p:cNvPr>
                <p:cNvPicPr/>
                <p:nvPr/>
              </p:nvPicPr>
              <p:blipFill>
                <a:blip r:embed="rId472"/>
                <a:stretch>
                  <a:fillRect/>
                </a:stretch>
              </p:blipFill>
              <p:spPr>
                <a:xfrm>
                  <a:off x="11240557" y="2984011"/>
                  <a:ext cx="105120" cy="95400"/>
                </a:xfrm>
                <a:prstGeom prst="rect">
                  <a:avLst/>
                </a:prstGeom>
              </p:spPr>
            </p:pic>
          </mc:Fallback>
        </mc:AlternateContent>
      </p:grpSp>
      <p:grpSp>
        <p:nvGrpSpPr>
          <p:cNvPr id="364" name="Gruppieren 363">
            <a:extLst>
              <a:ext uri="{FF2B5EF4-FFF2-40B4-BE49-F238E27FC236}">
                <a16:creationId xmlns:a16="http://schemas.microsoft.com/office/drawing/2014/main" id="{A64C6DB6-EA64-4574-9891-70C4173DFCA1}"/>
              </a:ext>
            </a:extLst>
          </p:cNvPr>
          <p:cNvGrpSpPr/>
          <p:nvPr/>
        </p:nvGrpSpPr>
        <p:grpSpPr>
          <a:xfrm>
            <a:off x="8675917" y="3235135"/>
            <a:ext cx="3069000" cy="800280"/>
            <a:chOff x="8675917" y="3235135"/>
            <a:chExt cx="3069000" cy="800280"/>
          </a:xfrm>
        </p:grpSpPr>
        <mc:AlternateContent xmlns:mc="http://schemas.openxmlformats.org/markup-compatibility/2006">
          <mc:Choice xmlns:p14="http://schemas.microsoft.com/office/powerpoint/2010/main" Requires="p14">
            <p:contentPart p14:bwMode="auto" r:id="rId473">
              <p14:nvContentPartPr>
                <p14:cNvPr id="310" name="Freihand 309">
                  <a:extLst>
                    <a:ext uri="{FF2B5EF4-FFF2-40B4-BE49-F238E27FC236}">
                      <a16:creationId xmlns:a16="http://schemas.microsoft.com/office/drawing/2014/main" id="{19D84D52-AD77-4A20-A987-6C145807EE15}"/>
                    </a:ext>
                  </a:extLst>
                </p14:cNvPr>
                <p14:cNvContentPartPr/>
                <p14:nvPr/>
              </p14:nvContentPartPr>
              <p14:xfrm>
                <a:off x="8675917" y="3466255"/>
                <a:ext cx="161640" cy="25560"/>
              </p14:xfrm>
            </p:contentPart>
          </mc:Choice>
          <mc:Fallback>
            <p:pic>
              <p:nvPicPr>
                <p:cNvPr id="310" name="Freihand 309">
                  <a:extLst>
                    <a:ext uri="{FF2B5EF4-FFF2-40B4-BE49-F238E27FC236}">
                      <a16:creationId xmlns:a16="http://schemas.microsoft.com/office/drawing/2014/main" id="{19D84D52-AD77-4A20-A987-6C145807EE15}"/>
                    </a:ext>
                  </a:extLst>
                </p:cNvPr>
                <p:cNvPicPr/>
                <p:nvPr/>
              </p:nvPicPr>
              <p:blipFill>
                <a:blip r:embed="rId474"/>
                <a:stretch>
                  <a:fillRect/>
                </a:stretch>
              </p:blipFill>
              <p:spPr>
                <a:xfrm>
                  <a:off x="8671597" y="3461935"/>
                  <a:ext cx="170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1" name="Freihand 310">
                  <a:extLst>
                    <a:ext uri="{FF2B5EF4-FFF2-40B4-BE49-F238E27FC236}">
                      <a16:creationId xmlns:a16="http://schemas.microsoft.com/office/drawing/2014/main" id="{41E7A775-CBBF-4D40-8A30-DBADCE75FB2E}"/>
                    </a:ext>
                  </a:extLst>
                </p14:cNvPr>
                <p14:cNvContentPartPr/>
                <p14:nvPr/>
              </p14:nvContentPartPr>
              <p14:xfrm>
                <a:off x="8831797" y="3396415"/>
                <a:ext cx="73080" cy="173520"/>
              </p14:xfrm>
            </p:contentPart>
          </mc:Choice>
          <mc:Fallback>
            <p:pic>
              <p:nvPicPr>
                <p:cNvPr id="311" name="Freihand 310">
                  <a:extLst>
                    <a:ext uri="{FF2B5EF4-FFF2-40B4-BE49-F238E27FC236}">
                      <a16:creationId xmlns:a16="http://schemas.microsoft.com/office/drawing/2014/main" id="{41E7A775-CBBF-4D40-8A30-DBADCE75FB2E}"/>
                    </a:ext>
                  </a:extLst>
                </p:cNvPr>
                <p:cNvPicPr/>
                <p:nvPr/>
              </p:nvPicPr>
              <p:blipFill>
                <a:blip r:embed="rId476"/>
                <a:stretch>
                  <a:fillRect/>
                </a:stretch>
              </p:blipFill>
              <p:spPr>
                <a:xfrm>
                  <a:off x="8827477" y="3392095"/>
                  <a:ext cx="81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2" name="Freihand 311">
                  <a:extLst>
                    <a:ext uri="{FF2B5EF4-FFF2-40B4-BE49-F238E27FC236}">
                      <a16:creationId xmlns:a16="http://schemas.microsoft.com/office/drawing/2014/main" id="{7CC1F41A-2C80-4F32-AA2B-B102A1335367}"/>
                    </a:ext>
                  </a:extLst>
                </p14:cNvPr>
                <p14:cNvContentPartPr/>
                <p14:nvPr/>
              </p14:nvContentPartPr>
              <p14:xfrm>
                <a:off x="9006037" y="3442495"/>
                <a:ext cx="179280" cy="68040"/>
              </p14:xfrm>
            </p:contentPart>
          </mc:Choice>
          <mc:Fallback>
            <p:pic>
              <p:nvPicPr>
                <p:cNvPr id="312" name="Freihand 311">
                  <a:extLst>
                    <a:ext uri="{FF2B5EF4-FFF2-40B4-BE49-F238E27FC236}">
                      <a16:creationId xmlns:a16="http://schemas.microsoft.com/office/drawing/2014/main" id="{7CC1F41A-2C80-4F32-AA2B-B102A1335367}"/>
                    </a:ext>
                  </a:extLst>
                </p:cNvPr>
                <p:cNvPicPr/>
                <p:nvPr/>
              </p:nvPicPr>
              <p:blipFill>
                <a:blip r:embed="rId478"/>
                <a:stretch>
                  <a:fillRect/>
                </a:stretch>
              </p:blipFill>
              <p:spPr>
                <a:xfrm>
                  <a:off x="9001717" y="3438175"/>
                  <a:ext cx="187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3" name="Freihand 312">
                  <a:extLst>
                    <a:ext uri="{FF2B5EF4-FFF2-40B4-BE49-F238E27FC236}">
                      <a16:creationId xmlns:a16="http://schemas.microsoft.com/office/drawing/2014/main" id="{B6527210-9B66-4851-BC20-483E3581CAD8}"/>
                    </a:ext>
                  </a:extLst>
                </p14:cNvPr>
                <p14:cNvContentPartPr/>
                <p14:nvPr/>
              </p14:nvContentPartPr>
              <p14:xfrm>
                <a:off x="9165517" y="3406495"/>
                <a:ext cx="360" cy="360"/>
              </p14:xfrm>
            </p:contentPart>
          </mc:Choice>
          <mc:Fallback>
            <p:pic>
              <p:nvPicPr>
                <p:cNvPr id="313" name="Freihand 312">
                  <a:extLst>
                    <a:ext uri="{FF2B5EF4-FFF2-40B4-BE49-F238E27FC236}">
                      <a16:creationId xmlns:a16="http://schemas.microsoft.com/office/drawing/2014/main" id="{B6527210-9B66-4851-BC20-483E3581CAD8}"/>
                    </a:ext>
                  </a:extLst>
                </p:cNvPr>
                <p:cNvPicPr/>
                <p:nvPr/>
              </p:nvPicPr>
              <p:blipFill>
                <a:blip r:embed="rId480"/>
                <a:stretch>
                  <a:fillRect/>
                </a:stretch>
              </p:blipFill>
              <p:spPr>
                <a:xfrm>
                  <a:off x="9161197" y="34021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4" name="Freihand 313">
                  <a:extLst>
                    <a:ext uri="{FF2B5EF4-FFF2-40B4-BE49-F238E27FC236}">
                      <a16:creationId xmlns:a16="http://schemas.microsoft.com/office/drawing/2014/main" id="{9F0AD0F6-E1F6-4B36-BF2E-7E5EF72FE2A6}"/>
                    </a:ext>
                  </a:extLst>
                </p14:cNvPr>
                <p14:cNvContentPartPr/>
                <p14:nvPr/>
              </p14:nvContentPartPr>
              <p14:xfrm>
                <a:off x="9372877" y="3364015"/>
                <a:ext cx="238320" cy="128880"/>
              </p14:xfrm>
            </p:contentPart>
          </mc:Choice>
          <mc:Fallback>
            <p:pic>
              <p:nvPicPr>
                <p:cNvPr id="314" name="Freihand 313">
                  <a:extLst>
                    <a:ext uri="{FF2B5EF4-FFF2-40B4-BE49-F238E27FC236}">
                      <a16:creationId xmlns:a16="http://schemas.microsoft.com/office/drawing/2014/main" id="{9F0AD0F6-E1F6-4B36-BF2E-7E5EF72FE2A6}"/>
                    </a:ext>
                  </a:extLst>
                </p:cNvPr>
                <p:cNvPicPr/>
                <p:nvPr/>
              </p:nvPicPr>
              <p:blipFill>
                <a:blip r:embed="rId482"/>
                <a:stretch>
                  <a:fillRect/>
                </a:stretch>
              </p:blipFill>
              <p:spPr>
                <a:xfrm>
                  <a:off x="9368557" y="3359695"/>
                  <a:ext cx="246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5" name="Freihand 314">
                  <a:extLst>
                    <a:ext uri="{FF2B5EF4-FFF2-40B4-BE49-F238E27FC236}">
                      <a16:creationId xmlns:a16="http://schemas.microsoft.com/office/drawing/2014/main" id="{B58A3B64-24CC-424B-98D4-1ABD84A18CA9}"/>
                    </a:ext>
                  </a:extLst>
                </p14:cNvPr>
                <p14:cNvContentPartPr/>
                <p14:nvPr/>
              </p14:nvContentPartPr>
              <p14:xfrm>
                <a:off x="9769957" y="3329455"/>
                <a:ext cx="117720" cy="146160"/>
              </p14:xfrm>
            </p:contentPart>
          </mc:Choice>
          <mc:Fallback>
            <p:pic>
              <p:nvPicPr>
                <p:cNvPr id="315" name="Freihand 314">
                  <a:extLst>
                    <a:ext uri="{FF2B5EF4-FFF2-40B4-BE49-F238E27FC236}">
                      <a16:creationId xmlns:a16="http://schemas.microsoft.com/office/drawing/2014/main" id="{B58A3B64-24CC-424B-98D4-1ABD84A18CA9}"/>
                    </a:ext>
                  </a:extLst>
                </p:cNvPr>
                <p:cNvPicPr/>
                <p:nvPr/>
              </p:nvPicPr>
              <p:blipFill>
                <a:blip r:embed="rId484"/>
                <a:stretch>
                  <a:fillRect/>
                </a:stretch>
              </p:blipFill>
              <p:spPr>
                <a:xfrm>
                  <a:off x="9765637" y="3325135"/>
                  <a:ext cx="126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6" name="Freihand 315">
                  <a:extLst>
                    <a:ext uri="{FF2B5EF4-FFF2-40B4-BE49-F238E27FC236}">
                      <a16:creationId xmlns:a16="http://schemas.microsoft.com/office/drawing/2014/main" id="{D538037B-5F6A-468C-ACB7-2CABB3C850B6}"/>
                    </a:ext>
                  </a:extLst>
                </p14:cNvPr>
                <p14:cNvContentPartPr/>
                <p14:nvPr/>
              </p14:nvContentPartPr>
              <p14:xfrm>
                <a:off x="9870397" y="3406855"/>
                <a:ext cx="75600" cy="74880"/>
              </p14:xfrm>
            </p:contentPart>
          </mc:Choice>
          <mc:Fallback>
            <p:pic>
              <p:nvPicPr>
                <p:cNvPr id="316" name="Freihand 315">
                  <a:extLst>
                    <a:ext uri="{FF2B5EF4-FFF2-40B4-BE49-F238E27FC236}">
                      <a16:creationId xmlns:a16="http://schemas.microsoft.com/office/drawing/2014/main" id="{D538037B-5F6A-468C-ACB7-2CABB3C850B6}"/>
                    </a:ext>
                  </a:extLst>
                </p:cNvPr>
                <p:cNvPicPr/>
                <p:nvPr/>
              </p:nvPicPr>
              <p:blipFill>
                <a:blip r:embed="rId486"/>
                <a:stretch>
                  <a:fillRect/>
                </a:stretch>
              </p:blipFill>
              <p:spPr>
                <a:xfrm>
                  <a:off x="9866077" y="3402535"/>
                  <a:ext cx="8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7" name="Freihand 316">
                  <a:extLst>
                    <a:ext uri="{FF2B5EF4-FFF2-40B4-BE49-F238E27FC236}">
                      <a16:creationId xmlns:a16="http://schemas.microsoft.com/office/drawing/2014/main" id="{60F61767-7D39-4860-83CE-0B9A61038254}"/>
                    </a:ext>
                  </a:extLst>
                </p14:cNvPr>
                <p14:cNvContentPartPr/>
                <p14:nvPr/>
              </p14:nvContentPartPr>
              <p14:xfrm>
                <a:off x="9963637" y="3400375"/>
                <a:ext cx="199800" cy="64440"/>
              </p14:xfrm>
            </p:contentPart>
          </mc:Choice>
          <mc:Fallback>
            <p:pic>
              <p:nvPicPr>
                <p:cNvPr id="317" name="Freihand 316">
                  <a:extLst>
                    <a:ext uri="{FF2B5EF4-FFF2-40B4-BE49-F238E27FC236}">
                      <a16:creationId xmlns:a16="http://schemas.microsoft.com/office/drawing/2014/main" id="{60F61767-7D39-4860-83CE-0B9A61038254}"/>
                    </a:ext>
                  </a:extLst>
                </p:cNvPr>
                <p:cNvPicPr/>
                <p:nvPr/>
              </p:nvPicPr>
              <p:blipFill>
                <a:blip r:embed="rId488"/>
                <a:stretch>
                  <a:fillRect/>
                </a:stretch>
              </p:blipFill>
              <p:spPr>
                <a:xfrm>
                  <a:off x="9959317" y="3396055"/>
                  <a:ext cx="208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8" name="Freihand 317">
                  <a:extLst>
                    <a:ext uri="{FF2B5EF4-FFF2-40B4-BE49-F238E27FC236}">
                      <a16:creationId xmlns:a16="http://schemas.microsoft.com/office/drawing/2014/main" id="{FA0ED865-65AA-457A-A505-5DFF93F51616}"/>
                    </a:ext>
                  </a:extLst>
                </p14:cNvPr>
                <p14:cNvContentPartPr/>
                <p14:nvPr/>
              </p14:nvContentPartPr>
              <p14:xfrm>
                <a:off x="10175317" y="3389935"/>
                <a:ext cx="107640" cy="202320"/>
              </p14:xfrm>
            </p:contentPart>
          </mc:Choice>
          <mc:Fallback>
            <p:pic>
              <p:nvPicPr>
                <p:cNvPr id="318" name="Freihand 317">
                  <a:extLst>
                    <a:ext uri="{FF2B5EF4-FFF2-40B4-BE49-F238E27FC236}">
                      <a16:creationId xmlns:a16="http://schemas.microsoft.com/office/drawing/2014/main" id="{FA0ED865-65AA-457A-A505-5DFF93F51616}"/>
                    </a:ext>
                  </a:extLst>
                </p:cNvPr>
                <p:cNvPicPr/>
                <p:nvPr/>
              </p:nvPicPr>
              <p:blipFill>
                <a:blip r:embed="rId490"/>
                <a:stretch>
                  <a:fillRect/>
                </a:stretch>
              </p:blipFill>
              <p:spPr>
                <a:xfrm>
                  <a:off x="10170997" y="3385615"/>
                  <a:ext cx="116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9" name="Freihand 318">
                  <a:extLst>
                    <a:ext uri="{FF2B5EF4-FFF2-40B4-BE49-F238E27FC236}">
                      <a16:creationId xmlns:a16="http://schemas.microsoft.com/office/drawing/2014/main" id="{A99CC6CC-3051-4E76-93D7-A0EAC85AADEA}"/>
                    </a:ext>
                  </a:extLst>
                </p14:cNvPr>
                <p14:cNvContentPartPr/>
                <p14:nvPr/>
              </p14:nvContentPartPr>
              <p14:xfrm>
                <a:off x="10367557" y="3376255"/>
                <a:ext cx="245520" cy="84240"/>
              </p14:xfrm>
            </p:contentPart>
          </mc:Choice>
          <mc:Fallback>
            <p:pic>
              <p:nvPicPr>
                <p:cNvPr id="319" name="Freihand 318">
                  <a:extLst>
                    <a:ext uri="{FF2B5EF4-FFF2-40B4-BE49-F238E27FC236}">
                      <a16:creationId xmlns:a16="http://schemas.microsoft.com/office/drawing/2014/main" id="{A99CC6CC-3051-4E76-93D7-A0EAC85AADEA}"/>
                    </a:ext>
                  </a:extLst>
                </p:cNvPr>
                <p:cNvPicPr/>
                <p:nvPr/>
              </p:nvPicPr>
              <p:blipFill>
                <a:blip r:embed="rId492"/>
                <a:stretch>
                  <a:fillRect/>
                </a:stretch>
              </p:blipFill>
              <p:spPr>
                <a:xfrm>
                  <a:off x="10363237" y="3371935"/>
                  <a:ext cx="254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1" name="Freihand 320">
                  <a:extLst>
                    <a:ext uri="{FF2B5EF4-FFF2-40B4-BE49-F238E27FC236}">
                      <a16:creationId xmlns:a16="http://schemas.microsoft.com/office/drawing/2014/main" id="{24DF26F3-9270-4717-8306-AA09CB20CBE9}"/>
                    </a:ext>
                  </a:extLst>
                </p14:cNvPr>
                <p14:cNvContentPartPr/>
                <p14:nvPr/>
              </p14:nvContentPartPr>
              <p14:xfrm>
                <a:off x="10770397" y="3323335"/>
                <a:ext cx="201240" cy="109800"/>
              </p14:xfrm>
            </p:contentPart>
          </mc:Choice>
          <mc:Fallback>
            <p:pic>
              <p:nvPicPr>
                <p:cNvPr id="321" name="Freihand 320">
                  <a:extLst>
                    <a:ext uri="{FF2B5EF4-FFF2-40B4-BE49-F238E27FC236}">
                      <a16:creationId xmlns:a16="http://schemas.microsoft.com/office/drawing/2014/main" id="{24DF26F3-9270-4717-8306-AA09CB20CBE9}"/>
                    </a:ext>
                  </a:extLst>
                </p:cNvPr>
                <p:cNvPicPr/>
                <p:nvPr/>
              </p:nvPicPr>
              <p:blipFill>
                <a:blip r:embed="rId494"/>
                <a:stretch>
                  <a:fillRect/>
                </a:stretch>
              </p:blipFill>
              <p:spPr>
                <a:xfrm>
                  <a:off x="10766077" y="3319015"/>
                  <a:ext cx="209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2" name="Freihand 321">
                  <a:extLst>
                    <a:ext uri="{FF2B5EF4-FFF2-40B4-BE49-F238E27FC236}">
                      <a16:creationId xmlns:a16="http://schemas.microsoft.com/office/drawing/2014/main" id="{F04C3E1C-1E6E-4B08-B56D-F1D80822CBA6}"/>
                    </a:ext>
                  </a:extLst>
                </p14:cNvPr>
                <p14:cNvContentPartPr/>
                <p14:nvPr/>
              </p14:nvContentPartPr>
              <p14:xfrm>
                <a:off x="11146237" y="3252415"/>
                <a:ext cx="129960" cy="254520"/>
              </p14:xfrm>
            </p:contentPart>
          </mc:Choice>
          <mc:Fallback>
            <p:pic>
              <p:nvPicPr>
                <p:cNvPr id="322" name="Freihand 321">
                  <a:extLst>
                    <a:ext uri="{FF2B5EF4-FFF2-40B4-BE49-F238E27FC236}">
                      <a16:creationId xmlns:a16="http://schemas.microsoft.com/office/drawing/2014/main" id="{F04C3E1C-1E6E-4B08-B56D-F1D80822CBA6}"/>
                    </a:ext>
                  </a:extLst>
                </p:cNvPr>
                <p:cNvPicPr/>
                <p:nvPr/>
              </p:nvPicPr>
              <p:blipFill>
                <a:blip r:embed="rId496"/>
                <a:stretch>
                  <a:fillRect/>
                </a:stretch>
              </p:blipFill>
              <p:spPr>
                <a:xfrm>
                  <a:off x="11141917" y="3248095"/>
                  <a:ext cx="1386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3" name="Freihand 322">
                  <a:extLst>
                    <a:ext uri="{FF2B5EF4-FFF2-40B4-BE49-F238E27FC236}">
                      <a16:creationId xmlns:a16="http://schemas.microsoft.com/office/drawing/2014/main" id="{F978DFBC-3E1B-495C-9A67-87DEE1D67CFA}"/>
                    </a:ext>
                  </a:extLst>
                </p14:cNvPr>
                <p14:cNvContentPartPr/>
                <p14:nvPr/>
              </p14:nvContentPartPr>
              <p14:xfrm>
                <a:off x="11287717" y="3302815"/>
                <a:ext cx="29520" cy="36000"/>
              </p14:xfrm>
            </p:contentPart>
          </mc:Choice>
          <mc:Fallback>
            <p:pic>
              <p:nvPicPr>
                <p:cNvPr id="323" name="Freihand 322">
                  <a:extLst>
                    <a:ext uri="{FF2B5EF4-FFF2-40B4-BE49-F238E27FC236}">
                      <a16:creationId xmlns:a16="http://schemas.microsoft.com/office/drawing/2014/main" id="{F978DFBC-3E1B-495C-9A67-87DEE1D67CFA}"/>
                    </a:ext>
                  </a:extLst>
                </p:cNvPr>
                <p:cNvPicPr/>
                <p:nvPr/>
              </p:nvPicPr>
              <p:blipFill>
                <a:blip r:embed="rId498"/>
                <a:stretch>
                  <a:fillRect/>
                </a:stretch>
              </p:blipFill>
              <p:spPr>
                <a:xfrm>
                  <a:off x="11283397" y="3298495"/>
                  <a:ext cx="38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4" name="Freihand 323">
                  <a:extLst>
                    <a:ext uri="{FF2B5EF4-FFF2-40B4-BE49-F238E27FC236}">
                      <a16:creationId xmlns:a16="http://schemas.microsoft.com/office/drawing/2014/main" id="{E28AE91E-D3CF-41C4-B327-D3A1CF064E64}"/>
                    </a:ext>
                  </a:extLst>
                </p14:cNvPr>
                <p14:cNvContentPartPr/>
                <p14:nvPr/>
              </p14:nvContentPartPr>
              <p14:xfrm>
                <a:off x="11306437" y="3326575"/>
                <a:ext cx="180000" cy="95040"/>
              </p14:xfrm>
            </p:contentPart>
          </mc:Choice>
          <mc:Fallback>
            <p:pic>
              <p:nvPicPr>
                <p:cNvPr id="324" name="Freihand 323">
                  <a:extLst>
                    <a:ext uri="{FF2B5EF4-FFF2-40B4-BE49-F238E27FC236}">
                      <a16:creationId xmlns:a16="http://schemas.microsoft.com/office/drawing/2014/main" id="{E28AE91E-D3CF-41C4-B327-D3A1CF064E64}"/>
                    </a:ext>
                  </a:extLst>
                </p:cNvPr>
                <p:cNvPicPr/>
                <p:nvPr/>
              </p:nvPicPr>
              <p:blipFill>
                <a:blip r:embed="rId500"/>
                <a:stretch>
                  <a:fillRect/>
                </a:stretch>
              </p:blipFill>
              <p:spPr>
                <a:xfrm>
                  <a:off x="11302117" y="3322255"/>
                  <a:ext cx="188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5" name="Freihand 324">
                  <a:extLst>
                    <a:ext uri="{FF2B5EF4-FFF2-40B4-BE49-F238E27FC236}">
                      <a16:creationId xmlns:a16="http://schemas.microsoft.com/office/drawing/2014/main" id="{DB52E8C6-953F-489A-B44D-53A59AE17E04}"/>
                    </a:ext>
                  </a:extLst>
                </p14:cNvPr>
                <p14:cNvContentPartPr/>
                <p14:nvPr/>
              </p14:nvContentPartPr>
              <p14:xfrm>
                <a:off x="11526037" y="3235135"/>
                <a:ext cx="218880" cy="153000"/>
              </p14:xfrm>
            </p:contentPart>
          </mc:Choice>
          <mc:Fallback>
            <p:pic>
              <p:nvPicPr>
                <p:cNvPr id="325" name="Freihand 324">
                  <a:extLst>
                    <a:ext uri="{FF2B5EF4-FFF2-40B4-BE49-F238E27FC236}">
                      <a16:creationId xmlns:a16="http://schemas.microsoft.com/office/drawing/2014/main" id="{DB52E8C6-953F-489A-B44D-53A59AE17E04}"/>
                    </a:ext>
                  </a:extLst>
                </p:cNvPr>
                <p:cNvPicPr/>
                <p:nvPr/>
              </p:nvPicPr>
              <p:blipFill>
                <a:blip r:embed="rId502"/>
                <a:stretch>
                  <a:fillRect/>
                </a:stretch>
              </p:blipFill>
              <p:spPr>
                <a:xfrm>
                  <a:off x="11521717" y="3230815"/>
                  <a:ext cx="227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6" name="Freihand 325">
                  <a:extLst>
                    <a:ext uri="{FF2B5EF4-FFF2-40B4-BE49-F238E27FC236}">
                      <a16:creationId xmlns:a16="http://schemas.microsoft.com/office/drawing/2014/main" id="{C328C142-E3CB-4D2F-BB5F-1DA5B527BE33}"/>
                    </a:ext>
                  </a:extLst>
                </p14:cNvPr>
                <p14:cNvContentPartPr/>
                <p14:nvPr/>
              </p14:nvContentPartPr>
              <p14:xfrm>
                <a:off x="8979757" y="3676495"/>
                <a:ext cx="245520" cy="69120"/>
              </p14:xfrm>
            </p:contentPart>
          </mc:Choice>
          <mc:Fallback>
            <p:pic>
              <p:nvPicPr>
                <p:cNvPr id="326" name="Freihand 325">
                  <a:extLst>
                    <a:ext uri="{FF2B5EF4-FFF2-40B4-BE49-F238E27FC236}">
                      <a16:creationId xmlns:a16="http://schemas.microsoft.com/office/drawing/2014/main" id="{C328C142-E3CB-4D2F-BB5F-1DA5B527BE33}"/>
                    </a:ext>
                  </a:extLst>
                </p:cNvPr>
                <p:cNvPicPr/>
                <p:nvPr/>
              </p:nvPicPr>
              <p:blipFill>
                <a:blip r:embed="rId504"/>
                <a:stretch>
                  <a:fillRect/>
                </a:stretch>
              </p:blipFill>
              <p:spPr>
                <a:xfrm>
                  <a:off x="8975437" y="3672175"/>
                  <a:ext cx="254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7" name="Freihand 326">
                  <a:extLst>
                    <a:ext uri="{FF2B5EF4-FFF2-40B4-BE49-F238E27FC236}">
                      <a16:creationId xmlns:a16="http://schemas.microsoft.com/office/drawing/2014/main" id="{AB29EFC0-032C-4D00-BADF-BF447899BF5B}"/>
                    </a:ext>
                  </a:extLst>
                </p14:cNvPr>
                <p14:cNvContentPartPr/>
                <p14:nvPr/>
              </p14:nvContentPartPr>
              <p14:xfrm>
                <a:off x="9235357" y="3635815"/>
                <a:ext cx="24840" cy="32400"/>
              </p14:xfrm>
            </p:contentPart>
          </mc:Choice>
          <mc:Fallback>
            <p:pic>
              <p:nvPicPr>
                <p:cNvPr id="327" name="Freihand 326">
                  <a:extLst>
                    <a:ext uri="{FF2B5EF4-FFF2-40B4-BE49-F238E27FC236}">
                      <a16:creationId xmlns:a16="http://schemas.microsoft.com/office/drawing/2014/main" id="{AB29EFC0-032C-4D00-BADF-BF447899BF5B}"/>
                    </a:ext>
                  </a:extLst>
                </p:cNvPr>
                <p:cNvPicPr/>
                <p:nvPr/>
              </p:nvPicPr>
              <p:blipFill>
                <a:blip r:embed="rId506"/>
                <a:stretch>
                  <a:fillRect/>
                </a:stretch>
              </p:blipFill>
              <p:spPr>
                <a:xfrm>
                  <a:off x="9231037" y="3631495"/>
                  <a:ext cx="33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8" name="Freihand 327">
                  <a:extLst>
                    <a:ext uri="{FF2B5EF4-FFF2-40B4-BE49-F238E27FC236}">
                      <a16:creationId xmlns:a16="http://schemas.microsoft.com/office/drawing/2014/main" id="{D8E40C8B-B5DB-4391-AFB5-12C86515F2E3}"/>
                    </a:ext>
                  </a:extLst>
                </p14:cNvPr>
                <p14:cNvContentPartPr/>
                <p14:nvPr/>
              </p14:nvContentPartPr>
              <p14:xfrm>
                <a:off x="9277477" y="3672175"/>
                <a:ext cx="88560" cy="158760"/>
              </p14:xfrm>
            </p:contentPart>
          </mc:Choice>
          <mc:Fallback>
            <p:pic>
              <p:nvPicPr>
                <p:cNvPr id="328" name="Freihand 327">
                  <a:extLst>
                    <a:ext uri="{FF2B5EF4-FFF2-40B4-BE49-F238E27FC236}">
                      <a16:creationId xmlns:a16="http://schemas.microsoft.com/office/drawing/2014/main" id="{D8E40C8B-B5DB-4391-AFB5-12C86515F2E3}"/>
                    </a:ext>
                  </a:extLst>
                </p:cNvPr>
                <p:cNvPicPr/>
                <p:nvPr/>
              </p:nvPicPr>
              <p:blipFill>
                <a:blip r:embed="rId508"/>
                <a:stretch>
                  <a:fillRect/>
                </a:stretch>
              </p:blipFill>
              <p:spPr>
                <a:xfrm>
                  <a:off x="9273157" y="3667855"/>
                  <a:ext cx="97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9" name="Freihand 328">
                  <a:extLst>
                    <a:ext uri="{FF2B5EF4-FFF2-40B4-BE49-F238E27FC236}">
                      <a16:creationId xmlns:a16="http://schemas.microsoft.com/office/drawing/2014/main" id="{03AC7907-2964-486C-BA78-F44070283BCD}"/>
                    </a:ext>
                  </a:extLst>
                </p14:cNvPr>
                <p14:cNvContentPartPr/>
                <p14:nvPr/>
              </p14:nvContentPartPr>
              <p14:xfrm>
                <a:off x="9405997" y="3558055"/>
                <a:ext cx="212400" cy="164520"/>
              </p14:xfrm>
            </p:contentPart>
          </mc:Choice>
          <mc:Fallback>
            <p:pic>
              <p:nvPicPr>
                <p:cNvPr id="329" name="Freihand 328">
                  <a:extLst>
                    <a:ext uri="{FF2B5EF4-FFF2-40B4-BE49-F238E27FC236}">
                      <a16:creationId xmlns:a16="http://schemas.microsoft.com/office/drawing/2014/main" id="{03AC7907-2964-486C-BA78-F44070283BCD}"/>
                    </a:ext>
                  </a:extLst>
                </p:cNvPr>
                <p:cNvPicPr/>
                <p:nvPr/>
              </p:nvPicPr>
              <p:blipFill>
                <a:blip r:embed="rId510"/>
                <a:stretch>
                  <a:fillRect/>
                </a:stretch>
              </p:blipFill>
              <p:spPr>
                <a:xfrm>
                  <a:off x="9401677" y="3553735"/>
                  <a:ext cx="221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0" name="Freihand 329">
                  <a:extLst>
                    <a:ext uri="{FF2B5EF4-FFF2-40B4-BE49-F238E27FC236}">
                      <a16:creationId xmlns:a16="http://schemas.microsoft.com/office/drawing/2014/main" id="{F0B1832E-FD1F-42ED-BD93-2443A6AAF16C}"/>
                    </a:ext>
                  </a:extLst>
                </p14:cNvPr>
                <p14:cNvContentPartPr/>
                <p14:nvPr/>
              </p14:nvContentPartPr>
              <p14:xfrm>
                <a:off x="9604717" y="3640495"/>
                <a:ext cx="90360" cy="65160"/>
              </p14:xfrm>
            </p:contentPart>
          </mc:Choice>
          <mc:Fallback>
            <p:pic>
              <p:nvPicPr>
                <p:cNvPr id="330" name="Freihand 329">
                  <a:extLst>
                    <a:ext uri="{FF2B5EF4-FFF2-40B4-BE49-F238E27FC236}">
                      <a16:creationId xmlns:a16="http://schemas.microsoft.com/office/drawing/2014/main" id="{F0B1832E-FD1F-42ED-BD93-2443A6AAF16C}"/>
                    </a:ext>
                  </a:extLst>
                </p:cNvPr>
                <p:cNvPicPr/>
                <p:nvPr/>
              </p:nvPicPr>
              <p:blipFill>
                <a:blip r:embed="rId512"/>
                <a:stretch>
                  <a:fillRect/>
                </a:stretch>
              </p:blipFill>
              <p:spPr>
                <a:xfrm>
                  <a:off x="9600397" y="3636175"/>
                  <a:ext cx="99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1" name="Freihand 330">
                  <a:extLst>
                    <a:ext uri="{FF2B5EF4-FFF2-40B4-BE49-F238E27FC236}">
                      <a16:creationId xmlns:a16="http://schemas.microsoft.com/office/drawing/2014/main" id="{8AFDBF05-9B32-40C7-AF48-50E128A99F19}"/>
                    </a:ext>
                  </a:extLst>
                </p14:cNvPr>
                <p14:cNvContentPartPr/>
                <p14:nvPr/>
              </p14:nvContentPartPr>
              <p14:xfrm>
                <a:off x="9843757" y="3619975"/>
                <a:ext cx="77040" cy="99360"/>
              </p14:xfrm>
            </p:contentPart>
          </mc:Choice>
          <mc:Fallback>
            <p:pic>
              <p:nvPicPr>
                <p:cNvPr id="331" name="Freihand 330">
                  <a:extLst>
                    <a:ext uri="{FF2B5EF4-FFF2-40B4-BE49-F238E27FC236}">
                      <a16:creationId xmlns:a16="http://schemas.microsoft.com/office/drawing/2014/main" id="{8AFDBF05-9B32-40C7-AF48-50E128A99F19}"/>
                    </a:ext>
                  </a:extLst>
                </p:cNvPr>
                <p:cNvPicPr/>
                <p:nvPr/>
              </p:nvPicPr>
              <p:blipFill>
                <a:blip r:embed="rId514"/>
                <a:stretch>
                  <a:fillRect/>
                </a:stretch>
              </p:blipFill>
              <p:spPr>
                <a:xfrm>
                  <a:off x="9839437" y="3615655"/>
                  <a:ext cx="85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2" name="Freihand 331">
                  <a:extLst>
                    <a:ext uri="{FF2B5EF4-FFF2-40B4-BE49-F238E27FC236}">
                      <a16:creationId xmlns:a16="http://schemas.microsoft.com/office/drawing/2014/main" id="{774BF31F-C739-4BBA-ABFA-EB29990AF58B}"/>
                    </a:ext>
                  </a:extLst>
                </p14:cNvPr>
                <p14:cNvContentPartPr/>
                <p14:nvPr/>
              </p14:nvContentPartPr>
              <p14:xfrm>
                <a:off x="9929797" y="3644095"/>
                <a:ext cx="67320" cy="57240"/>
              </p14:xfrm>
            </p:contentPart>
          </mc:Choice>
          <mc:Fallback>
            <p:pic>
              <p:nvPicPr>
                <p:cNvPr id="332" name="Freihand 331">
                  <a:extLst>
                    <a:ext uri="{FF2B5EF4-FFF2-40B4-BE49-F238E27FC236}">
                      <a16:creationId xmlns:a16="http://schemas.microsoft.com/office/drawing/2014/main" id="{774BF31F-C739-4BBA-ABFA-EB29990AF58B}"/>
                    </a:ext>
                  </a:extLst>
                </p:cNvPr>
                <p:cNvPicPr/>
                <p:nvPr/>
              </p:nvPicPr>
              <p:blipFill>
                <a:blip r:embed="rId516"/>
                <a:stretch>
                  <a:fillRect/>
                </a:stretch>
              </p:blipFill>
              <p:spPr>
                <a:xfrm>
                  <a:off x="9925477" y="3639775"/>
                  <a:ext cx="75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3" name="Freihand 332">
                  <a:extLst>
                    <a:ext uri="{FF2B5EF4-FFF2-40B4-BE49-F238E27FC236}">
                      <a16:creationId xmlns:a16="http://schemas.microsoft.com/office/drawing/2014/main" id="{BE16A79A-FE4C-4BE1-AD47-A34A2EFE5F79}"/>
                    </a:ext>
                  </a:extLst>
                </p14:cNvPr>
                <p14:cNvContentPartPr/>
                <p14:nvPr/>
              </p14:nvContentPartPr>
              <p14:xfrm>
                <a:off x="10154077" y="3559855"/>
                <a:ext cx="112320" cy="150120"/>
              </p14:xfrm>
            </p:contentPart>
          </mc:Choice>
          <mc:Fallback>
            <p:pic>
              <p:nvPicPr>
                <p:cNvPr id="333" name="Freihand 332">
                  <a:extLst>
                    <a:ext uri="{FF2B5EF4-FFF2-40B4-BE49-F238E27FC236}">
                      <a16:creationId xmlns:a16="http://schemas.microsoft.com/office/drawing/2014/main" id="{BE16A79A-FE4C-4BE1-AD47-A34A2EFE5F79}"/>
                    </a:ext>
                  </a:extLst>
                </p:cNvPr>
                <p:cNvPicPr/>
                <p:nvPr/>
              </p:nvPicPr>
              <p:blipFill>
                <a:blip r:embed="rId518"/>
                <a:stretch>
                  <a:fillRect/>
                </a:stretch>
              </p:blipFill>
              <p:spPr>
                <a:xfrm>
                  <a:off x="10149757" y="3555535"/>
                  <a:ext cx="120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4" name="Freihand 333">
                  <a:extLst>
                    <a:ext uri="{FF2B5EF4-FFF2-40B4-BE49-F238E27FC236}">
                      <a16:creationId xmlns:a16="http://schemas.microsoft.com/office/drawing/2014/main" id="{E32F060F-80C2-4285-975B-86495EFE5C4F}"/>
                    </a:ext>
                  </a:extLst>
                </p14:cNvPr>
                <p14:cNvContentPartPr/>
                <p14:nvPr/>
              </p14:nvContentPartPr>
              <p14:xfrm>
                <a:off x="10242637" y="3635455"/>
                <a:ext cx="75960" cy="67680"/>
              </p14:xfrm>
            </p:contentPart>
          </mc:Choice>
          <mc:Fallback>
            <p:pic>
              <p:nvPicPr>
                <p:cNvPr id="334" name="Freihand 333">
                  <a:extLst>
                    <a:ext uri="{FF2B5EF4-FFF2-40B4-BE49-F238E27FC236}">
                      <a16:creationId xmlns:a16="http://schemas.microsoft.com/office/drawing/2014/main" id="{E32F060F-80C2-4285-975B-86495EFE5C4F}"/>
                    </a:ext>
                  </a:extLst>
                </p:cNvPr>
                <p:cNvPicPr/>
                <p:nvPr/>
              </p:nvPicPr>
              <p:blipFill>
                <a:blip r:embed="rId520"/>
                <a:stretch>
                  <a:fillRect/>
                </a:stretch>
              </p:blipFill>
              <p:spPr>
                <a:xfrm>
                  <a:off x="10238317" y="3631135"/>
                  <a:ext cx="84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5" name="Freihand 334">
                  <a:extLst>
                    <a:ext uri="{FF2B5EF4-FFF2-40B4-BE49-F238E27FC236}">
                      <a16:creationId xmlns:a16="http://schemas.microsoft.com/office/drawing/2014/main" id="{11CDF2E4-FCF3-41F5-94E3-E10A9978F99C}"/>
                    </a:ext>
                  </a:extLst>
                </p14:cNvPr>
                <p14:cNvContentPartPr/>
                <p14:nvPr/>
              </p14:nvContentPartPr>
              <p14:xfrm>
                <a:off x="10373317" y="3564175"/>
                <a:ext cx="21240" cy="147240"/>
              </p14:xfrm>
            </p:contentPart>
          </mc:Choice>
          <mc:Fallback>
            <p:pic>
              <p:nvPicPr>
                <p:cNvPr id="335" name="Freihand 334">
                  <a:extLst>
                    <a:ext uri="{FF2B5EF4-FFF2-40B4-BE49-F238E27FC236}">
                      <a16:creationId xmlns:a16="http://schemas.microsoft.com/office/drawing/2014/main" id="{11CDF2E4-FCF3-41F5-94E3-E10A9978F99C}"/>
                    </a:ext>
                  </a:extLst>
                </p:cNvPr>
                <p:cNvPicPr/>
                <p:nvPr/>
              </p:nvPicPr>
              <p:blipFill>
                <a:blip r:embed="rId522"/>
                <a:stretch>
                  <a:fillRect/>
                </a:stretch>
              </p:blipFill>
              <p:spPr>
                <a:xfrm>
                  <a:off x="10368997" y="3559855"/>
                  <a:ext cx="29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6" name="Freihand 335">
                  <a:extLst>
                    <a:ext uri="{FF2B5EF4-FFF2-40B4-BE49-F238E27FC236}">
                      <a16:creationId xmlns:a16="http://schemas.microsoft.com/office/drawing/2014/main" id="{B065932E-E814-475C-AC99-4725C1BDBF01}"/>
                    </a:ext>
                  </a:extLst>
                </p14:cNvPr>
                <p14:cNvContentPartPr/>
                <p14:nvPr/>
              </p14:nvContentPartPr>
              <p14:xfrm>
                <a:off x="10327957" y="3642295"/>
                <a:ext cx="102960" cy="8280"/>
              </p14:xfrm>
            </p:contentPart>
          </mc:Choice>
          <mc:Fallback>
            <p:pic>
              <p:nvPicPr>
                <p:cNvPr id="336" name="Freihand 335">
                  <a:extLst>
                    <a:ext uri="{FF2B5EF4-FFF2-40B4-BE49-F238E27FC236}">
                      <a16:creationId xmlns:a16="http://schemas.microsoft.com/office/drawing/2014/main" id="{B065932E-E814-475C-AC99-4725C1BDBF01}"/>
                    </a:ext>
                  </a:extLst>
                </p:cNvPr>
                <p:cNvPicPr/>
                <p:nvPr/>
              </p:nvPicPr>
              <p:blipFill>
                <a:blip r:embed="rId524"/>
                <a:stretch>
                  <a:fillRect/>
                </a:stretch>
              </p:blipFill>
              <p:spPr>
                <a:xfrm>
                  <a:off x="10323637" y="3637975"/>
                  <a:ext cx="111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7" name="Freihand 336">
                  <a:extLst>
                    <a:ext uri="{FF2B5EF4-FFF2-40B4-BE49-F238E27FC236}">
                      <a16:creationId xmlns:a16="http://schemas.microsoft.com/office/drawing/2014/main" id="{6D2CAA5C-0565-4B51-886A-AA8A4BA0C137}"/>
                    </a:ext>
                  </a:extLst>
                </p14:cNvPr>
                <p14:cNvContentPartPr/>
                <p14:nvPr/>
              </p14:nvContentPartPr>
              <p14:xfrm>
                <a:off x="10410037" y="3636535"/>
                <a:ext cx="126000" cy="64800"/>
              </p14:xfrm>
            </p:contentPart>
          </mc:Choice>
          <mc:Fallback>
            <p:pic>
              <p:nvPicPr>
                <p:cNvPr id="337" name="Freihand 336">
                  <a:extLst>
                    <a:ext uri="{FF2B5EF4-FFF2-40B4-BE49-F238E27FC236}">
                      <a16:creationId xmlns:a16="http://schemas.microsoft.com/office/drawing/2014/main" id="{6D2CAA5C-0565-4B51-886A-AA8A4BA0C137}"/>
                    </a:ext>
                  </a:extLst>
                </p:cNvPr>
                <p:cNvPicPr/>
                <p:nvPr/>
              </p:nvPicPr>
              <p:blipFill>
                <a:blip r:embed="rId526"/>
                <a:stretch>
                  <a:fillRect/>
                </a:stretch>
              </p:blipFill>
              <p:spPr>
                <a:xfrm>
                  <a:off x="10405717" y="3632215"/>
                  <a:ext cx="134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8" name="Freihand 337">
                  <a:extLst>
                    <a:ext uri="{FF2B5EF4-FFF2-40B4-BE49-F238E27FC236}">
                      <a16:creationId xmlns:a16="http://schemas.microsoft.com/office/drawing/2014/main" id="{C4AF3FEC-3001-40F0-B4BA-8141A69236A2}"/>
                    </a:ext>
                  </a:extLst>
                </p14:cNvPr>
                <p14:cNvContentPartPr/>
                <p14:nvPr/>
              </p14:nvContentPartPr>
              <p14:xfrm>
                <a:off x="10550797" y="3550135"/>
                <a:ext cx="189360" cy="241200"/>
              </p14:xfrm>
            </p:contentPart>
          </mc:Choice>
          <mc:Fallback>
            <p:pic>
              <p:nvPicPr>
                <p:cNvPr id="338" name="Freihand 337">
                  <a:extLst>
                    <a:ext uri="{FF2B5EF4-FFF2-40B4-BE49-F238E27FC236}">
                      <a16:creationId xmlns:a16="http://schemas.microsoft.com/office/drawing/2014/main" id="{C4AF3FEC-3001-40F0-B4BA-8141A69236A2}"/>
                    </a:ext>
                  </a:extLst>
                </p:cNvPr>
                <p:cNvPicPr/>
                <p:nvPr/>
              </p:nvPicPr>
              <p:blipFill>
                <a:blip r:embed="rId528"/>
                <a:stretch>
                  <a:fillRect/>
                </a:stretch>
              </p:blipFill>
              <p:spPr>
                <a:xfrm>
                  <a:off x="10546477" y="3545815"/>
                  <a:ext cx="198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9" name="Freihand 338">
                  <a:extLst>
                    <a:ext uri="{FF2B5EF4-FFF2-40B4-BE49-F238E27FC236}">
                      <a16:creationId xmlns:a16="http://schemas.microsoft.com/office/drawing/2014/main" id="{B083732C-5C75-4E07-83A0-7542B617F13A}"/>
                    </a:ext>
                  </a:extLst>
                </p14:cNvPr>
                <p14:cNvContentPartPr/>
                <p14:nvPr/>
              </p14:nvContentPartPr>
              <p14:xfrm>
                <a:off x="10880197" y="3607375"/>
                <a:ext cx="112680" cy="79200"/>
              </p14:xfrm>
            </p:contentPart>
          </mc:Choice>
          <mc:Fallback>
            <p:pic>
              <p:nvPicPr>
                <p:cNvPr id="339" name="Freihand 338">
                  <a:extLst>
                    <a:ext uri="{FF2B5EF4-FFF2-40B4-BE49-F238E27FC236}">
                      <a16:creationId xmlns:a16="http://schemas.microsoft.com/office/drawing/2014/main" id="{B083732C-5C75-4E07-83A0-7542B617F13A}"/>
                    </a:ext>
                  </a:extLst>
                </p:cNvPr>
                <p:cNvPicPr/>
                <p:nvPr/>
              </p:nvPicPr>
              <p:blipFill>
                <a:blip r:embed="rId530"/>
                <a:stretch>
                  <a:fillRect/>
                </a:stretch>
              </p:blipFill>
              <p:spPr>
                <a:xfrm>
                  <a:off x="10875877" y="3603055"/>
                  <a:ext cx="121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0" name="Freihand 339">
                  <a:extLst>
                    <a:ext uri="{FF2B5EF4-FFF2-40B4-BE49-F238E27FC236}">
                      <a16:creationId xmlns:a16="http://schemas.microsoft.com/office/drawing/2014/main" id="{DF50A71E-1DF4-4230-901E-5D93BB71C7F5}"/>
                    </a:ext>
                  </a:extLst>
                </p14:cNvPr>
                <p14:cNvContentPartPr/>
                <p14:nvPr/>
              </p14:nvContentPartPr>
              <p14:xfrm>
                <a:off x="11011597" y="3546175"/>
                <a:ext cx="88920" cy="126000"/>
              </p14:xfrm>
            </p:contentPart>
          </mc:Choice>
          <mc:Fallback>
            <p:pic>
              <p:nvPicPr>
                <p:cNvPr id="340" name="Freihand 339">
                  <a:extLst>
                    <a:ext uri="{FF2B5EF4-FFF2-40B4-BE49-F238E27FC236}">
                      <a16:creationId xmlns:a16="http://schemas.microsoft.com/office/drawing/2014/main" id="{DF50A71E-1DF4-4230-901E-5D93BB71C7F5}"/>
                    </a:ext>
                  </a:extLst>
                </p:cNvPr>
                <p:cNvPicPr/>
                <p:nvPr/>
              </p:nvPicPr>
              <p:blipFill>
                <a:blip r:embed="rId532"/>
                <a:stretch>
                  <a:fillRect/>
                </a:stretch>
              </p:blipFill>
              <p:spPr>
                <a:xfrm>
                  <a:off x="11007277" y="3541855"/>
                  <a:ext cx="97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1" name="Freihand 340">
                  <a:extLst>
                    <a:ext uri="{FF2B5EF4-FFF2-40B4-BE49-F238E27FC236}">
                      <a16:creationId xmlns:a16="http://schemas.microsoft.com/office/drawing/2014/main" id="{D2024238-BD2B-4112-AE58-97330FBA27D1}"/>
                    </a:ext>
                  </a:extLst>
                </p14:cNvPr>
                <p14:cNvContentPartPr/>
                <p14:nvPr/>
              </p14:nvContentPartPr>
              <p14:xfrm>
                <a:off x="11126437" y="3584335"/>
                <a:ext cx="309600" cy="90720"/>
              </p14:xfrm>
            </p:contentPart>
          </mc:Choice>
          <mc:Fallback>
            <p:pic>
              <p:nvPicPr>
                <p:cNvPr id="341" name="Freihand 340">
                  <a:extLst>
                    <a:ext uri="{FF2B5EF4-FFF2-40B4-BE49-F238E27FC236}">
                      <a16:creationId xmlns:a16="http://schemas.microsoft.com/office/drawing/2014/main" id="{D2024238-BD2B-4112-AE58-97330FBA27D1}"/>
                    </a:ext>
                  </a:extLst>
                </p:cNvPr>
                <p:cNvPicPr/>
                <p:nvPr/>
              </p:nvPicPr>
              <p:blipFill>
                <a:blip r:embed="rId534"/>
                <a:stretch>
                  <a:fillRect/>
                </a:stretch>
              </p:blipFill>
              <p:spPr>
                <a:xfrm>
                  <a:off x="11122117" y="3580015"/>
                  <a:ext cx="318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2" name="Freihand 341">
                  <a:extLst>
                    <a:ext uri="{FF2B5EF4-FFF2-40B4-BE49-F238E27FC236}">
                      <a16:creationId xmlns:a16="http://schemas.microsoft.com/office/drawing/2014/main" id="{143C366C-A0DB-4267-BC32-F7FA6B6AE8D0}"/>
                    </a:ext>
                  </a:extLst>
                </p14:cNvPr>
                <p14:cNvContentPartPr/>
                <p14:nvPr/>
              </p14:nvContentPartPr>
              <p14:xfrm>
                <a:off x="11461957" y="3513775"/>
                <a:ext cx="16560" cy="15840"/>
              </p14:xfrm>
            </p:contentPart>
          </mc:Choice>
          <mc:Fallback>
            <p:pic>
              <p:nvPicPr>
                <p:cNvPr id="342" name="Freihand 341">
                  <a:extLst>
                    <a:ext uri="{FF2B5EF4-FFF2-40B4-BE49-F238E27FC236}">
                      <a16:creationId xmlns:a16="http://schemas.microsoft.com/office/drawing/2014/main" id="{143C366C-A0DB-4267-BC32-F7FA6B6AE8D0}"/>
                    </a:ext>
                  </a:extLst>
                </p:cNvPr>
                <p:cNvPicPr/>
                <p:nvPr/>
              </p:nvPicPr>
              <p:blipFill>
                <a:blip r:embed="rId536"/>
                <a:stretch>
                  <a:fillRect/>
                </a:stretch>
              </p:blipFill>
              <p:spPr>
                <a:xfrm>
                  <a:off x="11457637" y="3509455"/>
                  <a:ext cx="25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4" name="Freihand 343">
                  <a:extLst>
                    <a:ext uri="{FF2B5EF4-FFF2-40B4-BE49-F238E27FC236}">
                      <a16:creationId xmlns:a16="http://schemas.microsoft.com/office/drawing/2014/main" id="{8ED1B235-28BC-48AE-AD85-A5A5D1CF54CD}"/>
                    </a:ext>
                  </a:extLst>
                </p14:cNvPr>
                <p14:cNvContentPartPr/>
                <p14:nvPr/>
              </p14:nvContentPartPr>
              <p14:xfrm>
                <a:off x="11378797" y="3504055"/>
                <a:ext cx="80280" cy="141480"/>
              </p14:xfrm>
            </p:contentPart>
          </mc:Choice>
          <mc:Fallback>
            <p:pic>
              <p:nvPicPr>
                <p:cNvPr id="344" name="Freihand 343">
                  <a:extLst>
                    <a:ext uri="{FF2B5EF4-FFF2-40B4-BE49-F238E27FC236}">
                      <a16:creationId xmlns:a16="http://schemas.microsoft.com/office/drawing/2014/main" id="{8ED1B235-28BC-48AE-AD85-A5A5D1CF54CD}"/>
                    </a:ext>
                  </a:extLst>
                </p:cNvPr>
                <p:cNvPicPr/>
                <p:nvPr/>
              </p:nvPicPr>
              <p:blipFill>
                <a:blip r:embed="rId538"/>
                <a:stretch>
                  <a:fillRect/>
                </a:stretch>
              </p:blipFill>
              <p:spPr>
                <a:xfrm>
                  <a:off x="11374477" y="3499735"/>
                  <a:ext cx="88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5" name="Freihand 344">
                  <a:extLst>
                    <a:ext uri="{FF2B5EF4-FFF2-40B4-BE49-F238E27FC236}">
                      <a16:creationId xmlns:a16="http://schemas.microsoft.com/office/drawing/2014/main" id="{500BF40E-EC21-43D5-81B0-13261F279595}"/>
                    </a:ext>
                  </a:extLst>
                </p14:cNvPr>
                <p14:cNvContentPartPr/>
                <p14:nvPr/>
              </p14:nvContentPartPr>
              <p14:xfrm>
                <a:off x="11464117" y="3544015"/>
                <a:ext cx="114480" cy="95760"/>
              </p14:xfrm>
            </p:contentPart>
          </mc:Choice>
          <mc:Fallback>
            <p:pic>
              <p:nvPicPr>
                <p:cNvPr id="345" name="Freihand 344">
                  <a:extLst>
                    <a:ext uri="{FF2B5EF4-FFF2-40B4-BE49-F238E27FC236}">
                      <a16:creationId xmlns:a16="http://schemas.microsoft.com/office/drawing/2014/main" id="{500BF40E-EC21-43D5-81B0-13261F279595}"/>
                    </a:ext>
                  </a:extLst>
                </p:cNvPr>
                <p:cNvPicPr/>
                <p:nvPr/>
              </p:nvPicPr>
              <p:blipFill>
                <a:blip r:embed="rId540"/>
                <a:stretch>
                  <a:fillRect/>
                </a:stretch>
              </p:blipFill>
              <p:spPr>
                <a:xfrm>
                  <a:off x="11459797" y="3539695"/>
                  <a:ext cx="123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6" name="Freihand 345">
                  <a:extLst>
                    <a:ext uri="{FF2B5EF4-FFF2-40B4-BE49-F238E27FC236}">
                      <a16:creationId xmlns:a16="http://schemas.microsoft.com/office/drawing/2014/main" id="{518D5E0F-CAA5-416D-B569-226929459297}"/>
                    </a:ext>
                  </a:extLst>
                </p14:cNvPr>
                <p14:cNvContentPartPr/>
                <p14:nvPr/>
              </p14:nvContentPartPr>
              <p14:xfrm>
                <a:off x="11603797" y="3456535"/>
                <a:ext cx="131040" cy="155880"/>
              </p14:xfrm>
            </p:contentPart>
          </mc:Choice>
          <mc:Fallback>
            <p:pic>
              <p:nvPicPr>
                <p:cNvPr id="346" name="Freihand 345">
                  <a:extLst>
                    <a:ext uri="{FF2B5EF4-FFF2-40B4-BE49-F238E27FC236}">
                      <a16:creationId xmlns:a16="http://schemas.microsoft.com/office/drawing/2014/main" id="{518D5E0F-CAA5-416D-B569-226929459297}"/>
                    </a:ext>
                  </a:extLst>
                </p:cNvPr>
                <p:cNvPicPr/>
                <p:nvPr/>
              </p:nvPicPr>
              <p:blipFill>
                <a:blip r:embed="rId542"/>
                <a:stretch>
                  <a:fillRect/>
                </a:stretch>
              </p:blipFill>
              <p:spPr>
                <a:xfrm>
                  <a:off x="11599477" y="3452215"/>
                  <a:ext cx="139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7" name="Freihand 346">
                  <a:extLst>
                    <a:ext uri="{FF2B5EF4-FFF2-40B4-BE49-F238E27FC236}">
                      <a16:creationId xmlns:a16="http://schemas.microsoft.com/office/drawing/2014/main" id="{8E5F8285-2A03-466C-B50E-581D63152FDA}"/>
                    </a:ext>
                  </a:extLst>
                </p14:cNvPr>
                <p14:cNvContentPartPr/>
                <p14:nvPr/>
              </p14:nvContentPartPr>
              <p14:xfrm>
                <a:off x="9183517" y="3799975"/>
                <a:ext cx="124200" cy="147240"/>
              </p14:xfrm>
            </p:contentPart>
          </mc:Choice>
          <mc:Fallback>
            <p:pic>
              <p:nvPicPr>
                <p:cNvPr id="347" name="Freihand 346">
                  <a:extLst>
                    <a:ext uri="{FF2B5EF4-FFF2-40B4-BE49-F238E27FC236}">
                      <a16:creationId xmlns:a16="http://schemas.microsoft.com/office/drawing/2014/main" id="{8E5F8285-2A03-466C-B50E-581D63152FDA}"/>
                    </a:ext>
                  </a:extLst>
                </p:cNvPr>
                <p:cNvPicPr/>
                <p:nvPr/>
              </p:nvPicPr>
              <p:blipFill>
                <a:blip r:embed="rId544"/>
                <a:stretch>
                  <a:fillRect/>
                </a:stretch>
              </p:blipFill>
              <p:spPr>
                <a:xfrm>
                  <a:off x="9179197" y="3795655"/>
                  <a:ext cx="132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8" name="Freihand 347">
                  <a:extLst>
                    <a:ext uri="{FF2B5EF4-FFF2-40B4-BE49-F238E27FC236}">
                      <a16:creationId xmlns:a16="http://schemas.microsoft.com/office/drawing/2014/main" id="{A294494D-CAD9-40A9-8F56-D30043E17F89}"/>
                    </a:ext>
                  </a:extLst>
                </p14:cNvPr>
                <p14:cNvContentPartPr/>
                <p14:nvPr/>
              </p14:nvContentPartPr>
              <p14:xfrm>
                <a:off x="9330757" y="3880615"/>
                <a:ext cx="115920" cy="118440"/>
              </p14:xfrm>
            </p:contentPart>
          </mc:Choice>
          <mc:Fallback>
            <p:pic>
              <p:nvPicPr>
                <p:cNvPr id="348" name="Freihand 347">
                  <a:extLst>
                    <a:ext uri="{FF2B5EF4-FFF2-40B4-BE49-F238E27FC236}">
                      <a16:creationId xmlns:a16="http://schemas.microsoft.com/office/drawing/2014/main" id="{A294494D-CAD9-40A9-8F56-D30043E17F89}"/>
                    </a:ext>
                  </a:extLst>
                </p:cNvPr>
                <p:cNvPicPr/>
                <p:nvPr/>
              </p:nvPicPr>
              <p:blipFill>
                <a:blip r:embed="rId546"/>
                <a:stretch>
                  <a:fillRect/>
                </a:stretch>
              </p:blipFill>
              <p:spPr>
                <a:xfrm>
                  <a:off x="9326437" y="3876295"/>
                  <a:ext cx="124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9" name="Freihand 348">
                  <a:extLst>
                    <a:ext uri="{FF2B5EF4-FFF2-40B4-BE49-F238E27FC236}">
                      <a16:creationId xmlns:a16="http://schemas.microsoft.com/office/drawing/2014/main" id="{33AE004A-2570-4043-9B35-2595006FE249}"/>
                    </a:ext>
                  </a:extLst>
                </p14:cNvPr>
                <p14:cNvContentPartPr/>
                <p14:nvPr/>
              </p14:nvContentPartPr>
              <p14:xfrm>
                <a:off x="9655117" y="3847135"/>
                <a:ext cx="76680" cy="175320"/>
              </p14:xfrm>
            </p:contentPart>
          </mc:Choice>
          <mc:Fallback>
            <p:pic>
              <p:nvPicPr>
                <p:cNvPr id="349" name="Freihand 348">
                  <a:extLst>
                    <a:ext uri="{FF2B5EF4-FFF2-40B4-BE49-F238E27FC236}">
                      <a16:creationId xmlns:a16="http://schemas.microsoft.com/office/drawing/2014/main" id="{33AE004A-2570-4043-9B35-2595006FE249}"/>
                    </a:ext>
                  </a:extLst>
                </p:cNvPr>
                <p:cNvPicPr/>
                <p:nvPr/>
              </p:nvPicPr>
              <p:blipFill>
                <a:blip r:embed="rId548"/>
                <a:stretch>
                  <a:fillRect/>
                </a:stretch>
              </p:blipFill>
              <p:spPr>
                <a:xfrm>
                  <a:off x="9650797" y="3842815"/>
                  <a:ext cx="85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0" name="Freihand 349">
                  <a:extLst>
                    <a:ext uri="{FF2B5EF4-FFF2-40B4-BE49-F238E27FC236}">
                      <a16:creationId xmlns:a16="http://schemas.microsoft.com/office/drawing/2014/main" id="{AC73D20A-85FD-4DF8-A16D-BB9D05D20096}"/>
                    </a:ext>
                  </a:extLst>
                </p14:cNvPr>
                <p14:cNvContentPartPr/>
                <p14:nvPr/>
              </p14:nvContentPartPr>
              <p14:xfrm>
                <a:off x="9767077" y="3865855"/>
                <a:ext cx="137160" cy="62280"/>
              </p14:xfrm>
            </p:contentPart>
          </mc:Choice>
          <mc:Fallback>
            <p:pic>
              <p:nvPicPr>
                <p:cNvPr id="350" name="Freihand 349">
                  <a:extLst>
                    <a:ext uri="{FF2B5EF4-FFF2-40B4-BE49-F238E27FC236}">
                      <a16:creationId xmlns:a16="http://schemas.microsoft.com/office/drawing/2014/main" id="{AC73D20A-85FD-4DF8-A16D-BB9D05D20096}"/>
                    </a:ext>
                  </a:extLst>
                </p:cNvPr>
                <p:cNvPicPr/>
                <p:nvPr/>
              </p:nvPicPr>
              <p:blipFill>
                <a:blip r:embed="rId550"/>
                <a:stretch>
                  <a:fillRect/>
                </a:stretch>
              </p:blipFill>
              <p:spPr>
                <a:xfrm>
                  <a:off x="9762757" y="3861535"/>
                  <a:ext cx="145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1" name="Freihand 350">
                  <a:extLst>
                    <a:ext uri="{FF2B5EF4-FFF2-40B4-BE49-F238E27FC236}">
                      <a16:creationId xmlns:a16="http://schemas.microsoft.com/office/drawing/2014/main" id="{3D8EC91B-46C1-423A-B26E-670FF8F5B114}"/>
                    </a:ext>
                  </a:extLst>
                </p14:cNvPr>
                <p14:cNvContentPartPr/>
                <p14:nvPr/>
              </p14:nvContentPartPr>
              <p14:xfrm>
                <a:off x="9909637" y="3801415"/>
                <a:ext cx="29520" cy="35280"/>
              </p14:xfrm>
            </p:contentPart>
          </mc:Choice>
          <mc:Fallback>
            <p:pic>
              <p:nvPicPr>
                <p:cNvPr id="351" name="Freihand 350">
                  <a:extLst>
                    <a:ext uri="{FF2B5EF4-FFF2-40B4-BE49-F238E27FC236}">
                      <a16:creationId xmlns:a16="http://schemas.microsoft.com/office/drawing/2014/main" id="{3D8EC91B-46C1-423A-B26E-670FF8F5B114}"/>
                    </a:ext>
                  </a:extLst>
                </p:cNvPr>
                <p:cNvPicPr/>
                <p:nvPr/>
              </p:nvPicPr>
              <p:blipFill>
                <a:blip r:embed="rId552"/>
                <a:stretch>
                  <a:fillRect/>
                </a:stretch>
              </p:blipFill>
              <p:spPr>
                <a:xfrm>
                  <a:off x="9905317" y="3797095"/>
                  <a:ext cx="38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2" name="Freihand 351">
                  <a:extLst>
                    <a:ext uri="{FF2B5EF4-FFF2-40B4-BE49-F238E27FC236}">
                      <a16:creationId xmlns:a16="http://schemas.microsoft.com/office/drawing/2014/main" id="{2B7D02AA-3019-48BB-9BF9-45CAE4999BFD}"/>
                    </a:ext>
                  </a:extLst>
                </p14:cNvPr>
                <p14:cNvContentPartPr/>
                <p14:nvPr/>
              </p14:nvContentPartPr>
              <p14:xfrm>
                <a:off x="9957157" y="3852895"/>
                <a:ext cx="82080" cy="70200"/>
              </p14:xfrm>
            </p:contentPart>
          </mc:Choice>
          <mc:Fallback>
            <p:pic>
              <p:nvPicPr>
                <p:cNvPr id="352" name="Freihand 351">
                  <a:extLst>
                    <a:ext uri="{FF2B5EF4-FFF2-40B4-BE49-F238E27FC236}">
                      <a16:creationId xmlns:a16="http://schemas.microsoft.com/office/drawing/2014/main" id="{2B7D02AA-3019-48BB-9BF9-45CAE4999BFD}"/>
                    </a:ext>
                  </a:extLst>
                </p:cNvPr>
                <p:cNvPicPr/>
                <p:nvPr/>
              </p:nvPicPr>
              <p:blipFill>
                <a:blip r:embed="rId554"/>
                <a:stretch>
                  <a:fillRect/>
                </a:stretch>
              </p:blipFill>
              <p:spPr>
                <a:xfrm>
                  <a:off x="9952837" y="3848575"/>
                  <a:ext cx="90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3" name="Freihand 352">
                  <a:extLst>
                    <a:ext uri="{FF2B5EF4-FFF2-40B4-BE49-F238E27FC236}">
                      <a16:creationId xmlns:a16="http://schemas.microsoft.com/office/drawing/2014/main" id="{E1206BC8-42F7-43A3-84A8-CBFAB40D1C75}"/>
                    </a:ext>
                  </a:extLst>
                </p14:cNvPr>
                <p14:cNvContentPartPr/>
                <p14:nvPr/>
              </p14:nvContentPartPr>
              <p14:xfrm>
                <a:off x="10044637" y="3844615"/>
                <a:ext cx="122040" cy="90360"/>
              </p14:xfrm>
            </p:contentPart>
          </mc:Choice>
          <mc:Fallback>
            <p:pic>
              <p:nvPicPr>
                <p:cNvPr id="353" name="Freihand 352">
                  <a:extLst>
                    <a:ext uri="{FF2B5EF4-FFF2-40B4-BE49-F238E27FC236}">
                      <a16:creationId xmlns:a16="http://schemas.microsoft.com/office/drawing/2014/main" id="{E1206BC8-42F7-43A3-84A8-CBFAB40D1C75}"/>
                    </a:ext>
                  </a:extLst>
                </p:cNvPr>
                <p:cNvPicPr/>
                <p:nvPr/>
              </p:nvPicPr>
              <p:blipFill>
                <a:blip r:embed="rId556"/>
                <a:stretch>
                  <a:fillRect/>
                </a:stretch>
              </p:blipFill>
              <p:spPr>
                <a:xfrm>
                  <a:off x="10040317" y="3840295"/>
                  <a:ext cx="130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4" name="Freihand 353">
                  <a:extLst>
                    <a:ext uri="{FF2B5EF4-FFF2-40B4-BE49-F238E27FC236}">
                      <a16:creationId xmlns:a16="http://schemas.microsoft.com/office/drawing/2014/main" id="{1067AE43-8DFC-4EC3-891D-64BB685B6EC7}"/>
                    </a:ext>
                  </a:extLst>
                </p14:cNvPr>
                <p14:cNvContentPartPr/>
                <p14:nvPr/>
              </p14:nvContentPartPr>
              <p14:xfrm>
                <a:off x="10290157" y="3878095"/>
                <a:ext cx="218520" cy="57240"/>
              </p14:xfrm>
            </p:contentPart>
          </mc:Choice>
          <mc:Fallback>
            <p:pic>
              <p:nvPicPr>
                <p:cNvPr id="354" name="Freihand 353">
                  <a:extLst>
                    <a:ext uri="{FF2B5EF4-FFF2-40B4-BE49-F238E27FC236}">
                      <a16:creationId xmlns:a16="http://schemas.microsoft.com/office/drawing/2014/main" id="{1067AE43-8DFC-4EC3-891D-64BB685B6EC7}"/>
                    </a:ext>
                  </a:extLst>
                </p:cNvPr>
                <p:cNvPicPr/>
                <p:nvPr/>
              </p:nvPicPr>
              <p:blipFill>
                <a:blip r:embed="rId558"/>
                <a:stretch>
                  <a:fillRect/>
                </a:stretch>
              </p:blipFill>
              <p:spPr>
                <a:xfrm>
                  <a:off x="10285837" y="3873775"/>
                  <a:ext cx="227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5" name="Freihand 354">
                  <a:extLst>
                    <a:ext uri="{FF2B5EF4-FFF2-40B4-BE49-F238E27FC236}">
                      <a16:creationId xmlns:a16="http://schemas.microsoft.com/office/drawing/2014/main" id="{F9F03417-EA98-477A-9C40-084DC18D118D}"/>
                    </a:ext>
                  </a:extLst>
                </p14:cNvPr>
                <p14:cNvContentPartPr/>
                <p14:nvPr/>
              </p14:nvContentPartPr>
              <p14:xfrm>
                <a:off x="10502557" y="3843895"/>
                <a:ext cx="168480" cy="95760"/>
              </p14:xfrm>
            </p:contentPart>
          </mc:Choice>
          <mc:Fallback>
            <p:pic>
              <p:nvPicPr>
                <p:cNvPr id="355" name="Freihand 354">
                  <a:extLst>
                    <a:ext uri="{FF2B5EF4-FFF2-40B4-BE49-F238E27FC236}">
                      <a16:creationId xmlns:a16="http://schemas.microsoft.com/office/drawing/2014/main" id="{F9F03417-EA98-477A-9C40-084DC18D118D}"/>
                    </a:ext>
                  </a:extLst>
                </p:cNvPr>
                <p:cNvPicPr/>
                <p:nvPr/>
              </p:nvPicPr>
              <p:blipFill>
                <a:blip r:embed="rId560"/>
                <a:stretch>
                  <a:fillRect/>
                </a:stretch>
              </p:blipFill>
              <p:spPr>
                <a:xfrm>
                  <a:off x="10498237" y="3839575"/>
                  <a:ext cx="177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6" name="Freihand 355">
                  <a:extLst>
                    <a:ext uri="{FF2B5EF4-FFF2-40B4-BE49-F238E27FC236}">
                      <a16:creationId xmlns:a16="http://schemas.microsoft.com/office/drawing/2014/main" id="{77F9DD7E-BC2F-4DDF-BE7D-9E5D097F2563}"/>
                    </a:ext>
                  </a:extLst>
                </p14:cNvPr>
                <p14:cNvContentPartPr/>
                <p14:nvPr/>
              </p14:nvContentPartPr>
              <p14:xfrm>
                <a:off x="10660237" y="3852175"/>
                <a:ext cx="157680" cy="96120"/>
              </p14:xfrm>
            </p:contentPart>
          </mc:Choice>
          <mc:Fallback>
            <p:pic>
              <p:nvPicPr>
                <p:cNvPr id="356" name="Freihand 355">
                  <a:extLst>
                    <a:ext uri="{FF2B5EF4-FFF2-40B4-BE49-F238E27FC236}">
                      <a16:creationId xmlns:a16="http://schemas.microsoft.com/office/drawing/2014/main" id="{77F9DD7E-BC2F-4DDF-BE7D-9E5D097F2563}"/>
                    </a:ext>
                  </a:extLst>
                </p:cNvPr>
                <p:cNvPicPr/>
                <p:nvPr/>
              </p:nvPicPr>
              <p:blipFill>
                <a:blip r:embed="rId562"/>
                <a:stretch>
                  <a:fillRect/>
                </a:stretch>
              </p:blipFill>
              <p:spPr>
                <a:xfrm>
                  <a:off x="10655917" y="3847855"/>
                  <a:ext cx="166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7" name="Freihand 356">
                  <a:extLst>
                    <a:ext uri="{FF2B5EF4-FFF2-40B4-BE49-F238E27FC236}">
                      <a16:creationId xmlns:a16="http://schemas.microsoft.com/office/drawing/2014/main" id="{6EF1BD14-FB73-48CA-9232-294F66ACE84F}"/>
                    </a:ext>
                  </a:extLst>
                </p14:cNvPr>
                <p14:cNvContentPartPr/>
                <p14:nvPr/>
              </p14:nvContentPartPr>
              <p14:xfrm>
                <a:off x="10834837" y="3858655"/>
                <a:ext cx="71640" cy="60120"/>
              </p14:xfrm>
            </p:contentPart>
          </mc:Choice>
          <mc:Fallback>
            <p:pic>
              <p:nvPicPr>
                <p:cNvPr id="357" name="Freihand 356">
                  <a:extLst>
                    <a:ext uri="{FF2B5EF4-FFF2-40B4-BE49-F238E27FC236}">
                      <a16:creationId xmlns:a16="http://schemas.microsoft.com/office/drawing/2014/main" id="{6EF1BD14-FB73-48CA-9232-294F66ACE84F}"/>
                    </a:ext>
                  </a:extLst>
                </p:cNvPr>
                <p:cNvPicPr/>
                <p:nvPr/>
              </p:nvPicPr>
              <p:blipFill>
                <a:blip r:embed="rId564"/>
                <a:stretch>
                  <a:fillRect/>
                </a:stretch>
              </p:blipFill>
              <p:spPr>
                <a:xfrm>
                  <a:off x="10830517" y="3854335"/>
                  <a:ext cx="80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8" name="Freihand 357">
                  <a:extLst>
                    <a:ext uri="{FF2B5EF4-FFF2-40B4-BE49-F238E27FC236}">
                      <a16:creationId xmlns:a16="http://schemas.microsoft.com/office/drawing/2014/main" id="{B8780B9E-CF2C-45F7-B57F-5E26A1A1B885}"/>
                    </a:ext>
                  </a:extLst>
                </p14:cNvPr>
                <p14:cNvContentPartPr/>
                <p14:nvPr/>
              </p14:nvContentPartPr>
              <p14:xfrm>
                <a:off x="10940677" y="3841735"/>
                <a:ext cx="61920" cy="86040"/>
              </p14:xfrm>
            </p:contentPart>
          </mc:Choice>
          <mc:Fallback>
            <p:pic>
              <p:nvPicPr>
                <p:cNvPr id="358" name="Freihand 357">
                  <a:extLst>
                    <a:ext uri="{FF2B5EF4-FFF2-40B4-BE49-F238E27FC236}">
                      <a16:creationId xmlns:a16="http://schemas.microsoft.com/office/drawing/2014/main" id="{B8780B9E-CF2C-45F7-B57F-5E26A1A1B885}"/>
                    </a:ext>
                  </a:extLst>
                </p:cNvPr>
                <p:cNvPicPr/>
                <p:nvPr/>
              </p:nvPicPr>
              <p:blipFill>
                <a:blip r:embed="rId566"/>
                <a:stretch>
                  <a:fillRect/>
                </a:stretch>
              </p:blipFill>
              <p:spPr>
                <a:xfrm>
                  <a:off x="10936357" y="3837415"/>
                  <a:ext cx="70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9" name="Freihand 358">
                  <a:extLst>
                    <a:ext uri="{FF2B5EF4-FFF2-40B4-BE49-F238E27FC236}">
                      <a16:creationId xmlns:a16="http://schemas.microsoft.com/office/drawing/2014/main" id="{369047AF-D480-4A3B-858D-52DA09DCF4DF}"/>
                    </a:ext>
                  </a:extLst>
                </p14:cNvPr>
                <p14:cNvContentPartPr/>
                <p14:nvPr/>
              </p14:nvContentPartPr>
              <p14:xfrm>
                <a:off x="11031397" y="3820135"/>
                <a:ext cx="106560" cy="96120"/>
              </p14:xfrm>
            </p:contentPart>
          </mc:Choice>
          <mc:Fallback>
            <p:pic>
              <p:nvPicPr>
                <p:cNvPr id="359" name="Freihand 358">
                  <a:extLst>
                    <a:ext uri="{FF2B5EF4-FFF2-40B4-BE49-F238E27FC236}">
                      <a16:creationId xmlns:a16="http://schemas.microsoft.com/office/drawing/2014/main" id="{369047AF-D480-4A3B-858D-52DA09DCF4DF}"/>
                    </a:ext>
                  </a:extLst>
                </p:cNvPr>
                <p:cNvPicPr/>
                <p:nvPr/>
              </p:nvPicPr>
              <p:blipFill>
                <a:blip r:embed="rId568"/>
                <a:stretch>
                  <a:fillRect/>
                </a:stretch>
              </p:blipFill>
              <p:spPr>
                <a:xfrm>
                  <a:off x="11027077" y="3815815"/>
                  <a:ext cx="115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0" name="Freihand 359">
                  <a:extLst>
                    <a:ext uri="{FF2B5EF4-FFF2-40B4-BE49-F238E27FC236}">
                      <a16:creationId xmlns:a16="http://schemas.microsoft.com/office/drawing/2014/main" id="{0A6B4626-658B-45B3-B8FB-8BFF6D912DB8}"/>
                    </a:ext>
                  </a:extLst>
                </p14:cNvPr>
                <p14:cNvContentPartPr/>
                <p14:nvPr/>
              </p14:nvContentPartPr>
              <p14:xfrm>
                <a:off x="11149837" y="3805015"/>
                <a:ext cx="113760" cy="106920"/>
              </p14:xfrm>
            </p:contentPart>
          </mc:Choice>
          <mc:Fallback>
            <p:pic>
              <p:nvPicPr>
                <p:cNvPr id="360" name="Freihand 359">
                  <a:extLst>
                    <a:ext uri="{FF2B5EF4-FFF2-40B4-BE49-F238E27FC236}">
                      <a16:creationId xmlns:a16="http://schemas.microsoft.com/office/drawing/2014/main" id="{0A6B4626-658B-45B3-B8FB-8BFF6D912DB8}"/>
                    </a:ext>
                  </a:extLst>
                </p:cNvPr>
                <p:cNvPicPr/>
                <p:nvPr/>
              </p:nvPicPr>
              <p:blipFill>
                <a:blip r:embed="rId570"/>
                <a:stretch>
                  <a:fillRect/>
                </a:stretch>
              </p:blipFill>
              <p:spPr>
                <a:xfrm>
                  <a:off x="11145517" y="3800695"/>
                  <a:ext cx="122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1" name="Freihand 360">
                  <a:extLst>
                    <a:ext uri="{FF2B5EF4-FFF2-40B4-BE49-F238E27FC236}">
                      <a16:creationId xmlns:a16="http://schemas.microsoft.com/office/drawing/2014/main" id="{84F10B07-C669-45D4-B19D-666112E75926}"/>
                    </a:ext>
                  </a:extLst>
                </p14:cNvPr>
                <p14:cNvContentPartPr/>
                <p14:nvPr/>
              </p14:nvContentPartPr>
              <p14:xfrm>
                <a:off x="11350717" y="3675775"/>
                <a:ext cx="25560" cy="218160"/>
              </p14:xfrm>
            </p:contentPart>
          </mc:Choice>
          <mc:Fallback>
            <p:pic>
              <p:nvPicPr>
                <p:cNvPr id="361" name="Freihand 360">
                  <a:extLst>
                    <a:ext uri="{FF2B5EF4-FFF2-40B4-BE49-F238E27FC236}">
                      <a16:creationId xmlns:a16="http://schemas.microsoft.com/office/drawing/2014/main" id="{84F10B07-C669-45D4-B19D-666112E75926}"/>
                    </a:ext>
                  </a:extLst>
                </p:cNvPr>
                <p:cNvPicPr/>
                <p:nvPr/>
              </p:nvPicPr>
              <p:blipFill>
                <a:blip r:embed="rId572"/>
                <a:stretch>
                  <a:fillRect/>
                </a:stretch>
              </p:blipFill>
              <p:spPr>
                <a:xfrm>
                  <a:off x="11346397" y="3671455"/>
                  <a:ext cx="34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2" name="Freihand 361">
                  <a:extLst>
                    <a:ext uri="{FF2B5EF4-FFF2-40B4-BE49-F238E27FC236}">
                      <a16:creationId xmlns:a16="http://schemas.microsoft.com/office/drawing/2014/main" id="{60925EC2-CC08-480A-BA85-BF0D6541A815}"/>
                    </a:ext>
                  </a:extLst>
                </p14:cNvPr>
                <p14:cNvContentPartPr/>
                <p14:nvPr/>
              </p14:nvContentPartPr>
              <p14:xfrm>
                <a:off x="11334877" y="3925975"/>
                <a:ext cx="17280" cy="4320"/>
              </p14:xfrm>
            </p:contentPart>
          </mc:Choice>
          <mc:Fallback>
            <p:pic>
              <p:nvPicPr>
                <p:cNvPr id="362" name="Freihand 361">
                  <a:extLst>
                    <a:ext uri="{FF2B5EF4-FFF2-40B4-BE49-F238E27FC236}">
                      <a16:creationId xmlns:a16="http://schemas.microsoft.com/office/drawing/2014/main" id="{60925EC2-CC08-480A-BA85-BF0D6541A815}"/>
                    </a:ext>
                  </a:extLst>
                </p:cNvPr>
                <p:cNvPicPr/>
                <p:nvPr/>
              </p:nvPicPr>
              <p:blipFill>
                <a:blip r:embed="rId574"/>
                <a:stretch>
                  <a:fillRect/>
                </a:stretch>
              </p:blipFill>
              <p:spPr>
                <a:xfrm>
                  <a:off x="11330557" y="3921655"/>
                  <a:ext cx="25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3" name="Freihand 362">
                  <a:extLst>
                    <a:ext uri="{FF2B5EF4-FFF2-40B4-BE49-F238E27FC236}">
                      <a16:creationId xmlns:a16="http://schemas.microsoft.com/office/drawing/2014/main" id="{BC7EEA8D-6EF4-44F9-9636-CB564C2AFDCA}"/>
                    </a:ext>
                  </a:extLst>
                </p14:cNvPr>
                <p14:cNvContentPartPr/>
                <p14:nvPr/>
              </p14:nvContentPartPr>
              <p14:xfrm>
                <a:off x="10743757" y="3995815"/>
                <a:ext cx="886680" cy="39600"/>
              </p14:xfrm>
            </p:contentPart>
          </mc:Choice>
          <mc:Fallback>
            <p:pic>
              <p:nvPicPr>
                <p:cNvPr id="363" name="Freihand 362">
                  <a:extLst>
                    <a:ext uri="{FF2B5EF4-FFF2-40B4-BE49-F238E27FC236}">
                      <a16:creationId xmlns:a16="http://schemas.microsoft.com/office/drawing/2014/main" id="{BC7EEA8D-6EF4-44F9-9636-CB564C2AFDCA}"/>
                    </a:ext>
                  </a:extLst>
                </p:cNvPr>
                <p:cNvPicPr/>
                <p:nvPr/>
              </p:nvPicPr>
              <p:blipFill>
                <a:blip r:embed="rId576"/>
                <a:stretch>
                  <a:fillRect/>
                </a:stretch>
              </p:blipFill>
              <p:spPr>
                <a:xfrm>
                  <a:off x="10739437" y="3991495"/>
                  <a:ext cx="895320" cy="48240"/>
                </a:xfrm>
                <a:prstGeom prst="rect">
                  <a:avLst/>
                </a:prstGeom>
              </p:spPr>
            </p:pic>
          </mc:Fallback>
        </mc:AlternateContent>
      </p:grpSp>
      <p:grpSp>
        <p:nvGrpSpPr>
          <p:cNvPr id="367" name="Gruppieren 366">
            <a:extLst>
              <a:ext uri="{FF2B5EF4-FFF2-40B4-BE49-F238E27FC236}">
                <a16:creationId xmlns:a16="http://schemas.microsoft.com/office/drawing/2014/main" id="{DF7166F9-6365-42A2-A45D-911A0E6D6C60}"/>
              </a:ext>
            </a:extLst>
          </p:cNvPr>
          <p:cNvGrpSpPr/>
          <p:nvPr/>
        </p:nvGrpSpPr>
        <p:grpSpPr>
          <a:xfrm>
            <a:off x="9434437" y="-31349"/>
            <a:ext cx="1659240" cy="2485080"/>
            <a:chOff x="9434437" y="-31349"/>
            <a:chExt cx="1659240" cy="2485080"/>
          </a:xfrm>
        </p:grpSpPr>
        <mc:AlternateContent xmlns:mc="http://schemas.openxmlformats.org/markup-compatibility/2006">
          <mc:Choice xmlns:p14="http://schemas.microsoft.com/office/powerpoint/2010/main" Requires="p14">
            <p:contentPart p14:bwMode="auto" r:id="rId577">
              <p14:nvContentPartPr>
                <p14:cNvPr id="287" name="Freihand 286">
                  <a:extLst>
                    <a:ext uri="{FF2B5EF4-FFF2-40B4-BE49-F238E27FC236}">
                      <a16:creationId xmlns:a16="http://schemas.microsoft.com/office/drawing/2014/main" id="{8B42A04B-F71B-4340-BC46-01E9459411D6}"/>
                    </a:ext>
                  </a:extLst>
                </p14:cNvPr>
                <p14:cNvContentPartPr/>
                <p14:nvPr/>
              </p14:nvContentPartPr>
              <p14:xfrm>
                <a:off x="10006477" y="1418371"/>
                <a:ext cx="10800" cy="23400"/>
              </p14:xfrm>
            </p:contentPart>
          </mc:Choice>
          <mc:Fallback>
            <p:pic>
              <p:nvPicPr>
                <p:cNvPr id="287" name="Freihand 286">
                  <a:extLst>
                    <a:ext uri="{FF2B5EF4-FFF2-40B4-BE49-F238E27FC236}">
                      <a16:creationId xmlns:a16="http://schemas.microsoft.com/office/drawing/2014/main" id="{8B42A04B-F71B-4340-BC46-01E9459411D6}"/>
                    </a:ext>
                  </a:extLst>
                </p:cNvPr>
                <p:cNvPicPr/>
                <p:nvPr/>
              </p:nvPicPr>
              <p:blipFill>
                <a:blip r:embed="rId578"/>
                <a:stretch>
                  <a:fillRect/>
                </a:stretch>
              </p:blipFill>
              <p:spPr>
                <a:xfrm>
                  <a:off x="10002157" y="1414051"/>
                  <a:ext cx="19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88" name="Freihand 287">
                  <a:extLst>
                    <a:ext uri="{FF2B5EF4-FFF2-40B4-BE49-F238E27FC236}">
                      <a16:creationId xmlns:a16="http://schemas.microsoft.com/office/drawing/2014/main" id="{0C0E1C8A-1F01-4561-B57B-09B51119BC95}"/>
                    </a:ext>
                  </a:extLst>
                </p14:cNvPr>
                <p14:cNvContentPartPr/>
                <p14:nvPr/>
              </p14:nvContentPartPr>
              <p14:xfrm>
                <a:off x="10488517" y="-31349"/>
                <a:ext cx="70200" cy="2485080"/>
              </p14:xfrm>
            </p:contentPart>
          </mc:Choice>
          <mc:Fallback>
            <p:pic>
              <p:nvPicPr>
                <p:cNvPr id="288" name="Freihand 287">
                  <a:extLst>
                    <a:ext uri="{FF2B5EF4-FFF2-40B4-BE49-F238E27FC236}">
                      <a16:creationId xmlns:a16="http://schemas.microsoft.com/office/drawing/2014/main" id="{0C0E1C8A-1F01-4561-B57B-09B51119BC95}"/>
                    </a:ext>
                  </a:extLst>
                </p:cNvPr>
                <p:cNvPicPr/>
                <p:nvPr/>
              </p:nvPicPr>
              <p:blipFill>
                <a:blip r:embed="rId580"/>
                <a:stretch>
                  <a:fillRect/>
                </a:stretch>
              </p:blipFill>
              <p:spPr>
                <a:xfrm>
                  <a:off x="10484197" y="-35669"/>
                  <a:ext cx="78840" cy="2493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89" name="Freihand 288">
                  <a:extLst>
                    <a:ext uri="{FF2B5EF4-FFF2-40B4-BE49-F238E27FC236}">
                      <a16:creationId xmlns:a16="http://schemas.microsoft.com/office/drawing/2014/main" id="{527475E1-3E2F-49C2-B3E5-AA6C6A665CD5}"/>
                    </a:ext>
                  </a:extLst>
                </p14:cNvPr>
                <p14:cNvContentPartPr/>
                <p14:nvPr/>
              </p14:nvContentPartPr>
              <p14:xfrm>
                <a:off x="10104037" y="82255"/>
                <a:ext cx="119880" cy="119880"/>
              </p14:xfrm>
            </p:contentPart>
          </mc:Choice>
          <mc:Fallback>
            <p:pic>
              <p:nvPicPr>
                <p:cNvPr id="289" name="Freihand 288">
                  <a:extLst>
                    <a:ext uri="{FF2B5EF4-FFF2-40B4-BE49-F238E27FC236}">
                      <a16:creationId xmlns:a16="http://schemas.microsoft.com/office/drawing/2014/main" id="{527475E1-3E2F-49C2-B3E5-AA6C6A665CD5}"/>
                    </a:ext>
                  </a:extLst>
                </p:cNvPr>
                <p:cNvPicPr/>
                <p:nvPr/>
              </p:nvPicPr>
              <p:blipFill>
                <a:blip r:embed="rId582"/>
                <a:stretch>
                  <a:fillRect/>
                </a:stretch>
              </p:blipFill>
              <p:spPr>
                <a:xfrm>
                  <a:off x="10099717" y="77935"/>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90" name="Freihand 289">
                  <a:extLst>
                    <a:ext uri="{FF2B5EF4-FFF2-40B4-BE49-F238E27FC236}">
                      <a16:creationId xmlns:a16="http://schemas.microsoft.com/office/drawing/2014/main" id="{DE5B1B5A-5C76-42DD-9C67-654E15A364EB}"/>
                    </a:ext>
                  </a:extLst>
                </p14:cNvPr>
                <p14:cNvContentPartPr/>
                <p14:nvPr/>
              </p14:nvContentPartPr>
              <p14:xfrm>
                <a:off x="10190077" y="87295"/>
                <a:ext cx="13320" cy="146160"/>
              </p14:xfrm>
            </p:contentPart>
          </mc:Choice>
          <mc:Fallback>
            <p:pic>
              <p:nvPicPr>
                <p:cNvPr id="290" name="Freihand 289">
                  <a:extLst>
                    <a:ext uri="{FF2B5EF4-FFF2-40B4-BE49-F238E27FC236}">
                      <a16:creationId xmlns:a16="http://schemas.microsoft.com/office/drawing/2014/main" id="{DE5B1B5A-5C76-42DD-9C67-654E15A364EB}"/>
                    </a:ext>
                  </a:extLst>
                </p:cNvPr>
                <p:cNvPicPr/>
                <p:nvPr/>
              </p:nvPicPr>
              <p:blipFill>
                <a:blip r:embed="rId584"/>
                <a:stretch>
                  <a:fillRect/>
                </a:stretch>
              </p:blipFill>
              <p:spPr>
                <a:xfrm>
                  <a:off x="10185757" y="82975"/>
                  <a:ext cx="21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91" name="Freihand 290">
                  <a:extLst>
                    <a:ext uri="{FF2B5EF4-FFF2-40B4-BE49-F238E27FC236}">
                      <a16:creationId xmlns:a16="http://schemas.microsoft.com/office/drawing/2014/main" id="{B8034A91-5FC7-46DA-AA37-7F1469847EFD}"/>
                    </a:ext>
                  </a:extLst>
                </p14:cNvPr>
                <p14:cNvContentPartPr/>
                <p14:nvPr/>
              </p14:nvContentPartPr>
              <p14:xfrm>
                <a:off x="10087477" y="194575"/>
                <a:ext cx="134640" cy="360"/>
              </p14:xfrm>
            </p:contentPart>
          </mc:Choice>
          <mc:Fallback>
            <p:pic>
              <p:nvPicPr>
                <p:cNvPr id="291" name="Freihand 290">
                  <a:extLst>
                    <a:ext uri="{FF2B5EF4-FFF2-40B4-BE49-F238E27FC236}">
                      <a16:creationId xmlns:a16="http://schemas.microsoft.com/office/drawing/2014/main" id="{B8034A91-5FC7-46DA-AA37-7F1469847EFD}"/>
                    </a:ext>
                  </a:extLst>
                </p:cNvPr>
                <p:cNvPicPr/>
                <p:nvPr/>
              </p:nvPicPr>
              <p:blipFill>
                <a:blip r:embed="rId586"/>
                <a:stretch>
                  <a:fillRect/>
                </a:stretch>
              </p:blipFill>
              <p:spPr>
                <a:xfrm>
                  <a:off x="10083157" y="190255"/>
                  <a:ext cx="143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92" name="Freihand 291">
                  <a:extLst>
                    <a:ext uri="{FF2B5EF4-FFF2-40B4-BE49-F238E27FC236}">
                      <a16:creationId xmlns:a16="http://schemas.microsoft.com/office/drawing/2014/main" id="{F493D096-D32A-41BF-8C16-3D9C38145E90}"/>
                    </a:ext>
                  </a:extLst>
                </p14:cNvPr>
                <p14:cNvContentPartPr/>
                <p14:nvPr/>
              </p14:nvContentPartPr>
              <p14:xfrm>
                <a:off x="10285117" y="120055"/>
                <a:ext cx="360" cy="360"/>
              </p14:xfrm>
            </p:contentPart>
          </mc:Choice>
          <mc:Fallback>
            <p:pic>
              <p:nvPicPr>
                <p:cNvPr id="292" name="Freihand 291">
                  <a:extLst>
                    <a:ext uri="{FF2B5EF4-FFF2-40B4-BE49-F238E27FC236}">
                      <a16:creationId xmlns:a16="http://schemas.microsoft.com/office/drawing/2014/main" id="{F493D096-D32A-41BF-8C16-3D9C38145E90}"/>
                    </a:ext>
                  </a:extLst>
                </p:cNvPr>
                <p:cNvPicPr/>
                <p:nvPr/>
              </p:nvPicPr>
              <p:blipFill>
                <a:blip r:embed="rId480"/>
                <a:stretch>
                  <a:fillRect/>
                </a:stretch>
              </p:blipFill>
              <p:spPr>
                <a:xfrm>
                  <a:off x="10280797" y="1157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93" name="Freihand 292">
                  <a:extLst>
                    <a:ext uri="{FF2B5EF4-FFF2-40B4-BE49-F238E27FC236}">
                      <a16:creationId xmlns:a16="http://schemas.microsoft.com/office/drawing/2014/main" id="{4C62087B-2D63-44F7-9EDF-5677839664E1}"/>
                    </a:ext>
                  </a:extLst>
                </p14:cNvPr>
                <p14:cNvContentPartPr/>
                <p14:nvPr/>
              </p14:nvContentPartPr>
              <p14:xfrm>
                <a:off x="10004317" y="174055"/>
                <a:ext cx="104040" cy="142560"/>
              </p14:xfrm>
            </p:contentPart>
          </mc:Choice>
          <mc:Fallback>
            <p:pic>
              <p:nvPicPr>
                <p:cNvPr id="293" name="Freihand 292">
                  <a:extLst>
                    <a:ext uri="{FF2B5EF4-FFF2-40B4-BE49-F238E27FC236}">
                      <a16:creationId xmlns:a16="http://schemas.microsoft.com/office/drawing/2014/main" id="{4C62087B-2D63-44F7-9EDF-5677839664E1}"/>
                    </a:ext>
                  </a:extLst>
                </p:cNvPr>
                <p:cNvPicPr/>
                <p:nvPr/>
              </p:nvPicPr>
              <p:blipFill>
                <a:blip r:embed="rId589"/>
                <a:stretch>
                  <a:fillRect/>
                </a:stretch>
              </p:blipFill>
              <p:spPr>
                <a:xfrm>
                  <a:off x="9999997" y="169735"/>
                  <a:ext cx="112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94" name="Freihand 293">
                  <a:extLst>
                    <a:ext uri="{FF2B5EF4-FFF2-40B4-BE49-F238E27FC236}">
                      <a16:creationId xmlns:a16="http://schemas.microsoft.com/office/drawing/2014/main" id="{0A1BF450-629A-4C16-9256-A35D33A61C47}"/>
                    </a:ext>
                  </a:extLst>
                </p14:cNvPr>
                <p14:cNvContentPartPr/>
                <p14:nvPr/>
              </p14:nvContentPartPr>
              <p14:xfrm>
                <a:off x="10164517" y="111055"/>
                <a:ext cx="21600" cy="230040"/>
              </p14:xfrm>
            </p:contentPart>
          </mc:Choice>
          <mc:Fallback>
            <p:pic>
              <p:nvPicPr>
                <p:cNvPr id="294" name="Freihand 293">
                  <a:extLst>
                    <a:ext uri="{FF2B5EF4-FFF2-40B4-BE49-F238E27FC236}">
                      <a16:creationId xmlns:a16="http://schemas.microsoft.com/office/drawing/2014/main" id="{0A1BF450-629A-4C16-9256-A35D33A61C47}"/>
                    </a:ext>
                  </a:extLst>
                </p:cNvPr>
                <p:cNvPicPr/>
                <p:nvPr/>
              </p:nvPicPr>
              <p:blipFill>
                <a:blip r:embed="rId591"/>
                <a:stretch>
                  <a:fillRect/>
                </a:stretch>
              </p:blipFill>
              <p:spPr>
                <a:xfrm>
                  <a:off x="10160197" y="106735"/>
                  <a:ext cx="30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95" name="Freihand 294">
                  <a:extLst>
                    <a:ext uri="{FF2B5EF4-FFF2-40B4-BE49-F238E27FC236}">
                      <a16:creationId xmlns:a16="http://schemas.microsoft.com/office/drawing/2014/main" id="{F6994B60-BB8E-4CB3-8B21-3F2F50A3499C}"/>
                    </a:ext>
                  </a:extLst>
                </p14:cNvPr>
                <p14:cNvContentPartPr/>
                <p14:nvPr/>
              </p14:nvContentPartPr>
              <p14:xfrm>
                <a:off x="10036357" y="243895"/>
                <a:ext cx="174960" cy="28080"/>
              </p14:xfrm>
            </p:contentPart>
          </mc:Choice>
          <mc:Fallback>
            <p:pic>
              <p:nvPicPr>
                <p:cNvPr id="295" name="Freihand 294">
                  <a:extLst>
                    <a:ext uri="{FF2B5EF4-FFF2-40B4-BE49-F238E27FC236}">
                      <a16:creationId xmlns:a16="http://schemas.microsoft.com/office/drawing/2014/main" id="{F6994B60-BB8E-4CB3-8B21-3F2F50A3499C}"/>
                    </a:ext>
                  </a:extLst>
                </p:cNvPr>
                <p:cNvPicPr/>
                <p:nvPr/>
              </p:nvPicPr>
              <p:blipFill>
                <a:blip r:embed="rId593"/>
                <a:stretch>
                  <a:fillRect/>
                </a:stretch>
              </p:blipFill>
              <p:spPr>
                <a:xfrm>
                  <a:off x="10032037" y="239575"/>
                  <a:ext cx="183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96" name="Freihand 295">
                  <a:extLst>
                    <a:ext uri="{FF2B5EF4-FFF2-40B4-BE49-F238E27FC236}">
                      <a16:creationId xmlns:a16="http://schemas.microsoft.com/office/drawing/2014/main" id="{641177AA-A677-4BC3-B4DB-3386C4100277}"/>
                    </a:ext>
                  </a:extLst>
                </p14:cNvPr>
                <p14:cNvContentPartPr/>
                <p14:nvPr/>
              </p14:nvContentPartPr>
              <p14:xfrm>
                <a:off x="10209877" y="107815"/>
                <a:ext cx="119520" cy="180360"/>
              </p14:xfrm>
            </p:contentPart>
          </mc:Choice>
          <mc:Fallback>
            <p:pic>
              <p:nvPicPr>
                <p:cNvPr id="296" name="Freihand 295">
                  <a:extLst>
                    <a:ext uri="{FF2B5EF4-FFF2-40B4-BE49-F238E27FC236}">
                      <a16:creationId xmlns:a16="http://schemas.microsoft.com/office/drawing/2014/main" id="{641177AA-A677-4BC3-B4DB-3386C4100277}"/>
                    </a:ext>
                  </a:extLst>
                </p:cNvPr>
                <p:cNvPicPr/>
                <p:nvPr/>
              </p:nvPicPr>
              <p:blipFill>
                <a:blip r:embed="rId595"/>
                <a:stretch>
                  <a:fillRect/>
                </a:stretch>
              </p:blipFill>
              <p:spPr>
                <a:xfrm>
                  <a:off x="10205557" y="103495"/>
                  <a:ext cx="128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97" name="Freihand 296">
                  <a:extLst>
                    <a:ext uri="{FF2B5EF4-FFF2-40B4-BE49-F238E27FC236}">
                      <a16:creationId xmlns:a16="http://schemas.microsoft.com/office/drawing/2014/main" id="{07BEB569-4453-490A-A599-09E3AD4607ED}"/>
                    </a:ext>
                  </a:extLst>
                </p14:cNvPr>
                <p14:cNvContentPartPr/>
                <p14:nvPr/>
              </p14:nvContentPartPr>
              <p14:xfrm>
                <a:off x="10339837" y="212575"/>
                <a:ext cx="73080" cy="720"/>
              </p14:xfrm>
            </p:contentPart>
          </mc:Choice>
          <mc:Fallback>
            <p:pic>
              <p:nvPicPr>
                <p:cNvPr id="297" name="Freihand 296">
                  <a:extLst>
                    <a:ext uri="{FF2B5EF4-FFF2-40B4-BE49-F238E27FC236}">
                      <a16:creationId xmlns:a16="http://schemas.microsoft.com/office/drawing/2014/main" id="{07BEB569-4453-490A-A599-09E3AD4607ED}"/>
                    </a:ext>
                  </a:extLst>
                </p:cNvPr>
                <p:cNvPicPr/>
                <p:nvPr/>
              </p:nvPicPr>
              <p:blipFill>
                <a:blip r:embed="rId597"/>
                <a:stretch>
                  <a:fillRect/>
                </a:stretch>
              </p:blipFill>
              <p:spPr>
                <a:xfrm>
                  <a:off x="10335517" y="208255"/>
                  <a:ext cx="817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98" name="Freihand 297">
                  <a:extLst>
                    <a:ext uri="{FF2B5EF4-FFF2-40B4-BE49-F238E27FC236}">
                      <a16:creationId xmlns:a16="http://schemas.microsoft.com/office/drawing/2014/main" id="{D0D38EC1-4BFD-4208-9D2A-EC29B5DEE64F}"/>
                    </a:ext>
                  </a:extLst>
                </p14:cNvPr>
                <p14:cNvContentPartPr/>
                <p14:nvPr/>
              </p14:nvContentPartPr>
              <p14:xfrm>
                <a:off x="10308877" y="223735"/>
                <a:ext cx="86760" cy="147960"/>
              </p14:xfrm>
            </p:contentPart>
          </mc:Choice>
          <mc:Fallback>
            <p:pic>
              <p:nvPicPr>
                <p:cNvPr id="298" name="Freihand 297">
                  <a:extLst>
                    <a:ext uri="{FF2B5EF4-FFF2-40B4-BE49-F238E27FC236}">
                      <a16:creationId xmlns:a16="http://schemas.microsoft.com/office/drawing/2014/main" id="{D0D38EC1-4BFD-4208-9D2A-EC29B5DEE64F}"/>
                    </a:ext>
                  </a:extLst>
                </p:cNvPr>
                <p:cNvPicPr/>
                <p:nvPr/>
              </p:nvPicPr>
              <p:blipFill>
                <a:blip r:embed="rId599"/>
                <a:stretch>
                  <a:fillRect/>
                </a:stretch>
              </p:blipFill>
              <p:spPr>
                <a:xfrm>
                  <a:off x="10304557" y="219415"/>
                  <a:ext cx="95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99" name="Freihand 298">
                  <a:extLst>
                    <a:ext uri="{FF2B5EF4-FFF2-40B4-BE49-F238E27FC236}">
                      <a16:creationId xmlns:a16="http://schemas.microsoft.com/office/drawing/2014/main" id="{34CE9EB4-DA0D-46C6-896E-21F6F8C2D131}"/>
                    </a:ext>
                  </a:extLst>
                </p14:cNvPr>
                <p14:cNvContentPartPr/>
                <p14:nvPr/>
              </p14:nvContentPartPr>
              <p14:xfrm>
                <a:off x="10361077" y="295015"/>
                <a:ext cx="206640" cy="239400"/>
              </p14:xfrm>
            </p:contentPart>
          </mc:Choice>
          <mc:Fallback>
            <p:pic>
              <p:nvPicPr>
                <p:cNvPr id="299" name="Freihand 298">
                  <a:extLst>
                    <a:ext uri="{FF2B5EF4-FFF2-40B4-BE49-F238E27FC236}">
                      <a16:creationId xmlns:a16="http://schemas.microsoft.com/office/drawing/2014/main" id="{34CE9EB4-DA0D-46C6-896E-21F6F8C2D131}"/>
                    </a:ext>
                  </a:extLst>
                </p:cNvPr>
                <p:cNvPicPr/>
                <p:nvPr/>
              </p:nvPicPr>
              <p:blipFill>
                <a:blip r:embed="rId601"/>
                <a:stretch>
                  <a:fillRect/>
                </a:stretch>
              </p:blipFill>
              <p:spPr>
                <a:xfrm>
                  <a:off x="10356757" y="290695"/>
                  <a:ext cx="215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00" name="Freihand 299">
                  <a:extLst>
                    <a:ext uri="{FF2B5EF4-FFF2-40B4-BE49-F238E27FC236}">
                      <a16:creationId xmlns:a16="http://schemas.microsoft.com/office/drawing/2014/main" id="{D6657402-0C40-48DB-8A96-4B94842EBD76}"/>
                    </a:ext>
                  </a:extLst>
                </p14:cNvPr>
                <p14:cNvContentPartPr/>
                <p14:nvPr/>
              </p14:nvContentPartPr>
              <p14:xfrm>
                <a:off x="9981637" y="440815"/>
                <a:ext cx="737640" cy="32400"/>
              </p14:xfrm>
            </p:contentPart>
          </mc:Choice>
          <mc:Fallback>
            <p:pic>
              <p:nvPicPr>
                <p:cNvPr id="300" name="Freihand 299">
                  <a:extLst>
                    <a:ext uri="{FF2B5EF4-FFF2-40B4-BE49-F238E27FC236}">
                      <a16:creationId xmlns:a16="http://schemas.microsoft.com/office/drawing/2014/main" id="{D6657402-0C40-48DB-8A96-4B94842EBD76}"/>
                    </a:ext>
                  </a:extLst>
                </p:cNvPr>
                <p:cNvPicPr/>
                <p:nvPr/>
              </p:nvPicPr>
              <p:blipFill>
                <a:blip r:embed="rId603"/>
                <a:stretch>
                  <a:fillRect/>
                </a:stretch>
              </p:blipFill>
              <p:spPr>
                <a:xfrm>
                  <a:off x="9977317" y="436495"/>
                  <a:ext cx="746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02" name="Freihand 301">
                  <a:extLst>
                    <a:ext uri="{FF2B5EF4-FFF2-40B4-BE49-F238E27FC236}">
                      <a16:creationId xmlns:a16="http://schemas.microsoft.com/office/drawing/2014/main" id="{7C295DE5-00A7-4841-98AA-8B5F8C0A9074}"/>
                    </a:ext>
                  </a:extLst>
                </p14:cNvPr>
                <p14:cNvContentPartPr/>
                <p14:nvPr/>
              </p14:nvContentPartPr>
              <p14:xfrm>
                <a:off x="9434437" y="1170535"/>
                <a:ext cx="184680" cy="160200"/>
              </p14:xfrm>
            </p:contentPart>
          </mc:Choice>
          <mc:Fallback>
            <p:pic>
              <p:nvPicPr>
                <p:cNvPr id="302" name="Freihand 301">
                  <a:extLst>
                    <a:ext uri="{FF2B5EF4-FFF2-40B4-BE49-F238E27FC236}">
                      <a16:creationId xmlns:a16="http://schemas.microsoft.com/office/drawing/2014/main" id="{7C295DE5-00A7-4841-98AA-8B5F8C0A9074}"/>
                    </a:ext>
                  </a:extLst>
                </p:cNvPr>
                <p:cNvPicPr/>
                <p:nvPr/>
              </p:nvPicPr>
              <p:blipFill>
                <a:blip r:embed="rId605"/>
                <a:stretch>
                  <a:fillRect/>
                </a:stretch>
              </p:blipFill>
              <p:spPr>
                <a:xfrm>
                  <a:off x="9430117" y="1166215"/>
                  <a:ext cx="193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03" name="Freihand 302">
                  <a:extLst>
                    <a:ext uri="{FF2B5EF4-FFF2-40B4-BE49-F238E27FC236}">
                      <a16:creationId xmlns:a16="http://schemas.microsoft.com/office/drawing/2014/main" id="{6DB67325-0DD3-4A2B-AAF0-4A4FBA9D4AA7}"/>
                    </a:ext>
                  </a:extLst>
                </p14:cNvPr>
                <p14:cNvContentPartPr/>
                <p14:nvPr/>
              </p14:nvContentPartPr>
              <p14:xfrm>
                <a:off x="9743677" y="587695"/>
                <a:ext cx="570240" cy="465480"/>
              </p14:xfrm>
            </p:contentPart>
          </mc:Choice>
          <mc:Fallback>
            <p:pic>
              <p:nvPicPr>
                <p:cNvPr id="303" name="Freihand 302">
                  <a:extLst>
                    <a:ext uri="{FF2B5EF4-FFF2-40B4-BE49-F238E27FC236}">
                      <a16:creationId xmlns:a16="http://schemas.microsoft.com/office/drawing/2014/main" id="{6DB67325-0DD3-4A2B-AAF0-4A4FBA9D4AA7}"/>
                    </a:ext>
                  </a:extLst>
                </p:cNvPr>
                <p:cNvPicPr/>
                <p:nvPr/>
              </p:nvPicPr>
              <p:blipFill>
                <a:blip r:embed="rId607"/>
                <a:stretch>
                  <a:fillRect/>
                </a:stretch>
              </p:blipFill>
              <p:spPr>
                <a:xfrm>
                  <a:off x="9739357" y="583375"/>
                  <a:ext cx="57888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04" name="Freihand 303">
                  <a:extLst>
                    <a:ext uri="{FF2B5EF4-FFF2-40B4-BE49-F238E27FC236}">
                      <a16:creationId xmlns:a16="http://schemas.microsoft.com/office/drawing/2014/main" id="{2B0509A4-266C-4A2D-8030-AED952006757}"/>
                    </a:ext>
                  </a:extLst>
                </p14:cNvPr>
                <p14:cNvContentPartPr/>
                <p14:nvPr/>
              </p14:nvContentPartPr>
              <p14:xfrm>
                <a:off x="10473757" y="304375"/>
                <a:ext cx="220680" cy="167760"/>
              </p14:xfrm>
            </p:contentPart>
          </mc:Choice>
          <mc:Fallback>
            <p:pic>
              <p:nvPicPr>
                <p:cNvPr id="304" name="Freihand 303">
                  <a:extLst>
                    <a:ext uri="{FF2B5EF4-FFF2-40B4-BE49-F238E27FC236}">
                      <a16:creationId xmlns:a16="http://schemas.microsoft.com/office/drawing/2014/main" id="{2B0509A4-266C-4A2D-8030-AED952006757}"/>
                    </a:ext>
                  </a:extLst>
                </p:cNvPr>
                <p:cNvPicPr/>
                <p:nvPr/>
              </p:nvPicPr>
              <p:blipFill>
                <a:blip r:embed="rId609"/>
                <a:stretch>
                  <a:fillRect/>
                </a:stretch>
              </p:blipFill>
              <p:spPr>
                <a:xfrm>
                  <a:off x="10469437" y="300055"/>
                  <a:ext cx="229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05" name="Freihand 304">
                  <a:extLst>
                    <a:ext uri="{FF2B5EF4-FFF2-40B4-BE49-F238E27FC236}">
                      <a16:creationId xmlns:a16="http://schemas.microsoft.com/office/drawing/2014/main" id="{3F55CC0D-55F0-428B-8DB3-1B5AD1F09B2A}"/>
                    </a:ext>
                  </a:extLst>
                </p14:cNvPr>
                <p14:cNvContentPartPr/>
                <p14:nvPr/>
              </p14:nvContentPartPr>
              <p14:xfrm>
                <a:off x="10807837" y="238495"/>
                <a:ext cx="97560" cy="123480"/>
              </p14:xfrm>
            </p:contentPart>
          </mc:Choice>
          <mc:Fallback>
            <p:pic>
              <p:nvPicPr>
                <p:cNvPr id="305" name="Freihand 304">
                  <a:extLst>
                    <a:ext uri="{FF2B5EF4-FFF2-40B4-BE49-F238E27FC236}">
                      <a16:creationId xmlns:a16="http://schemas.microsoft.com/office/drawing/2014/main" id="{3F55CC0D-55F0-428B-8DB3-1B5AD1F09B2A}"/>
                    </a:ext>
                  </a:extLst>
                </p:cNvPr>
                <p:cNvPicPr/>
                <p:nvPr/>
              </p:nvPicPr>
              <p:blipFill>
                <a:blip r:embed="rId611"/>
                <a:stretch>
                  <a:fillRect/>
                </a:stretch>
              </p:blipFill>
              <p:spPr>
                <a:xfrm>
                  <a:off x="10803517" y="234175"/>
                  <a:ext cx="106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06" name="Freihand 305">
                  <a:extLst>
                    <a:ext uri="{FF2B5EF4-FFF2-40B4-BE49-F238E27FC236}">
                      <a16:creationId xmlns:a16="http://schemas.microsoft.com/office/drawing/2014/main" id="{289F9829-57CA-4141-98F9-32D5EAAD5E2E}"/>
                    </a:ext>
                  </a:extLst>
                </p14:cNvPr>
                <p14:cNvContentPartPr/>
                <p14:nvPr/>
              </p14:nvContentPartPr>
              <p14:xfrm>
                <a:off x="10855357" y="279175"/>
                <a:ext cx="99000" cy="37440"/>
              </p14:xfrm>
            </p:contentPart>
          </mc:Choice>
          <mc:Fallback>
            <p:pic>
              <p:nvPicPr>
                <p:cNvPr id="306" name="Freihand 305">
                  <a:extLst>
                    <a:ext uri="{FF2B5EF4-FFF2-40B4-BE49-F238E27FC236}">
                      <a16:creationId xmlns:a16="http://schemas.microsoft.com/office/drawing/2014/main" id="{289F9829-57CA-4141-98F9-32D5EAAD5E2E}"/>
                    </a:ext>
                  </a:extLst>
                </p:cNvPr>
                <p:cNvPicPr/>
                <p:nvPr/>
              </p:nvPicPr>
              <p:blipFill>
                <a:blip r:embed="rId613"/>
                <a:stretch>
                  <a:fillRect/>
                </a:stretch>
              </p:blipFill>
              <p:spPr>
                <a:xfrm>
                  <a:off x="10851037" y="274855"/>
                  <a:ext cx="107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07" name="Freihand 306">
                  <a:extLst>
                    <a:ext uri="{FF2B5EF4-FFF2-40B4-BE49-F238E27FC236}">
                      <a16:creationId xmlns:a16="http://schemas.microsoft.com/office/drawing/2014/main" id="{FD9CD842-03E8-490D-BE4C-A7168964C219}"/>
                    </a:ext>
                  </a:extLst>
                </p14:cNvPr>
                <p14:cNvContentPartPr/>
                <p14:nvPr/>
              </p14:nvContentPartPr>
              <p14:xfrm>
                <a:off x="10964077" y="226975"/>
                <a:ext cx="74160" cy="114480"/>
              </p14:xfrm>
            </p:contentPart>
          </mc:Choice>
          <mc:Fallback>
            <p:pic>
              <p:nvPicPr>
                <p:cNvPr id="307" name="Freihand 306">
                  <a:extLst>
                    <a:ext uri="{FF2B5EF4-FFF2-40B4-BE49-F238E27FC236}">
                      <a16:creationId xmlns:a16="http://schemas.microsoft.com/office/drawing/2014/main" id="{FD9CD842-03E8-490D-BE4C-A7168964C219}"/>
                    </a:ext>
                  </a:extLst>
                </p:cNvPr>
                <p:cNvPicPr/>
                <p:nvPr/>
              </p:nvPicPr>
              <p:blipFill>
                <a:blip r:embed="rId615"/>
                <a:stretch>
                  <a:fillRect/>
                </a:stretch>
              </p:blipFill>
              <p:spPr>
                <a:xfrm>
                  <a:off x="10959757" y="222655"/>
                  <a:ext cx="82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08" name="Freihand 307">
                  <a:extLst>
                    <a:ext uri="{FF2B5EF4-FFF2-40B4-BE49-F238E27FC236}">
                      <a16:creationId xmlns:a16="http://schemas.microsoft.com/office/drawing/2014/main" id="{033E6193-FB82-4CA4-A026-9796EC7CC04F}"/>
                    </a:ext>
                  </a:extLst>
                </p14:cNvPr>
                <p14:cNvContentPartPr/>
                <p14:nvPr/>
              </p14:nvContentPartPr>
              <p14:xfrm>
                <a:off x="11087197" y="194575"/>
                <a:ext cx="6120" cy="55800"/>
              </p14:xfrm>
            </p:contentPart>
          </mc:Choice>
          <mc:Fallback>
            <p:pic>
              <p:nvPicPr>
                <p:cNvPr id="308" name="Freihand 307">
                  <a:extLst>
                    <a:ext uri="{FF2B5EF4-FFF2-40B4-BE49-F238E27FC236}">
                      <a16:creationId xmlns:a16="http://schemas.microsoft.com/office/drawing/2014/main" id="{033E6193-FB82-4CA4-A026-9796EC7CC04F}"/>
                    </a:ext>
                  </a:extLst>
                </p:cNvPr>
                <p:cNvPicPr/>
                <p:nvPr/>
              </p:nvPicPr>
              <p:blipFill>
                <a:blip r:embed="rId617"/>
                <a:stretch>
                  <a:fillRect/>
                </a:stretch>
              </p:blipFill>
              <p:spPr>
                <a:xfrm>
                  <a:off x="11082877" y="190255"/>
                  <a:ext cx="14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5" name="Freihand 364">
                  <a:extLst>
                    <a:ext uri="{FF2B5EF4-FFF2-40B4-BE49-F238E27FC236}">
                      <a16:creationId xmlns:a16="http://schemas.microsoft.com/office/drawing/2014/main" id="{7EBE4178-C0A8-4513-AC64-BCB737608FE3}"/>
                    </a:ext>
                  </a:extLst>
                </p14:cNvPr>
                <p14:cNvContentPartPr/>
                <p14:nvPr/>
              </p14:nvContentPartPr>
              <p14:xfrm>
                <a:off x="10730797" y="459895"/>
                <a:ext cx="362880" cy="159120"/>
              </p14:xfrm>
            </p:contentPart>
          </mc:Choice>
          <mc:Fallback>
            <p:pic>
              <p:nvPicPr>
                <p:cNvPr id="365" name="Freihand 364">
                  <a:extLst>
                    <a:ext uri="{FF2B5EF4-FFF2-40B4-BE49-F238E27FC236}">
                      <a16:creationId xmlns:a16="http://schemas.microsoft.com/office/drawing/2014/main" id="{7EBE4178-C0A8-4513-AC64-BCB737608FE3}"/>
                    </a:ext>
                  </a:extLst>
                </p:cNvPr>
                <p:cNvPicPr/>
                <p:nvPr/>
              </p:nvPicPr>
              <p:blipFill>
                <a:blip r:embed="rId619"/>
                <a:stretch>
                  <a:fillRect/>
                </a:stretch>
              </p:blipFill>
              <p:spPr>
                <a:xfrm>
                  <a:off x="10726477" y="455575"/>
                  <a:ext cx="371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6" name="Freihand 365">
                  <a:extLst>
                    <a:ext uri="{FF2B5EF4-FFF2-40B4-BE49-F238E27FC236}">
                      <a16:creationId xmlns:a16="http://schemas.microsoft.com/office/drawing/2014/main" id="{94AB84A7-CBC4-4196-9B62-88DC68DF491E}"/>
                    </a:ext>
                  </a:extLst>
                </p14:cNvPr>
                <p14:cNvContentPartPr/>
                <p14:nvPr/>
              </p14:nvContentPartPr>
              <p14:xfrm>
                <a:off x="10623517" y="409855"/>
                <a:ext cx="171720" cy="96120"/>
              </p14:xfrm>
            </p:contentPart>
          </mc:Choice>
          <mc:Fallback>
            <p:pic>
              <p:nvPicPr>
                <p:cNvPr id="366" name="Freihand 365">
                  <a:extLst>
                    <a:ext uri="{FF2B5EF4-FFF2-40B4-BE49-F238E27FC236}">
                      <a16:creationId xmlns:a16="http://schemas.microsoft.com/office/drawing/2014/main" id="{94AB84A7-CBC4-4196-9B62-88DC68DF491E}"/>
                    </a:ext>
                  </a:extLst>
                </p:cNvPr>
                <p:cNvPicPr/>
                <p:nvPr/>
              </p:nvPicPr>
              <p:blipFill>
                <a:blip r:embed="rId621"/>
                <a:stretch>
                  <a:fillRect/>
                </a:stretch>
              </p:blipFill>
              <p:spPr>
                <a:xfrm>
                  <a:off x="10619197" y="405535"/>
                  <a:ext cx="180360" cy="104760"/>
                </a:xfrm>
                <a:prstGeom prst="rect">
                  <a:avLst/>
                </a:prstGeom>
              </p:spPr>
            </p:pic>
          </mc:Fallback>
        </mc:AlternateContent>
      </p:grpSp>
    </p:spTree>
    <p:extLst>
      <p:ext uri="{BB962C8B-B14F-4D97-AF65-F5344CB8AC3E}">
        <p14:creationId xmlns:p14="http://schemas.microsoft.com/office/powerpoint/2010/main" val="21666355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685730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025BAC-1096-21F0-2C85-7EE5D026BE45}"/>
                  </a:ext>
                </a:extLst>
              </p14:cNvPr>
              <p14:cNvContentPartPr/>
              <p14:nvPr/>
            </p14:nvContentPartPr>
            <p14:xfrm>
              <a:off x="1098573" y="1943553"/>
              <a:ext cx="1887480" cy="71280"/>
            </p14:xfrm>
          </p:contentPart>
        </mc:Choice>
        <mc:Fallback xmlns="">
          <p:pic>
            <p:nvPicPr>
              <p:cNvPr id="2" name="Freihand 1">
                <a:extLst>
                  <a:ext uri="{FF2B5EF4-FFF2-40B4-BE49-F238E27FC236}">
                    <a16:creationId xmlns:a16="http://schemas.microsoft.com/office/drawing/2014/main" id="{78025BAC-1096-21F0-2C85-7EE5D026BE45}"/>
                  </a:ext>
                </a:extLst>
              </p:cNvPr>
              <p:cNvPicPr/>
              <p:nvPr/>
            </p:nvPicPr>
            <p:blipFill>
              <a:blip r:embed="rId4"/>
              <a:stretch>
                <a:fillRect/>
              </a:stretch>
            </p:blipFill>
            <p:spPr>
              <a:xfrm>
                <a:off x="1092453" y="1937433"/>
                <a:ext cx="189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CD14C14-EAF4-A37B-978D-8127526C6B29}"/>
                  </a:ext>
                </a:extLst>
              </p14:cNvPr>
              <p14:cNvContentPartPr/>
              <p14:nvPr/>
            </p14:nvContentPartPr>
            <p14:xfrm>
              <a:off x="878253" y="2567793"/>
              <a:ext cx="734760" cy="84240"/>
            </p14:xfrm>
          </p:contentPart>
        </mc:Choice>
        <mc:Fallback xmlns="">
          <p:pic>
            <p:nvPicPr>
              <p:cNvPr id="6" name="Freihand 5">
                <a:extLst>
                  <a:ext uri="{FF2B5EF4-FFF2-40B4-BE49-F238E27FC236}">
                    <a16:creationId xmlns:a16="http://schemas.microsoft.com/office/drawing/2014/main" id="{3CD14C14-EAF4-A37B-978D-8127526C6B29}"/>
                  </a:ext>
                </a:extLst>
              </p:cNvPr>
              <p:cNvPicPr/>
              <p:nvPr/>
            </p:nvPicPr>
            <p:blipFill>
              <a:blip r:embed="rId6"/>
              <a:stretch>
                <a:fillRect/>
              </a:stretch>
            </p:blipFill>
            <p:spPr>
              <a:xfrm>
                <a:off x="872133" y="2561673"/>
                <a:ext cx="747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916DA51-7CF2-1E29-0015-938C161D0107}"/>
                  </a:ext>
                </a:extLst>
              </p14:cNvPr>
              <p14:cNvContentPartPr/>
              <p14:nvPr/>
            </p14:nvContentPartPr>
            <p14:xfrm>
              <a:off x="1790853" y="3030033"/>
              <a:ext cx="1634760" cy="79200"/>
            </p14:xfrm>
          </p:contentPart>
        </mc:Choice>
        <mc:Fallback xmlns="">
          <p:pic>
            <p:nvPicPr>
              <p:cNvPr id="7" name="Freihand 6">
                <a:extLst>
                  <a:ext uri="{FF2B5EF4-FFF2-40B4-BE49-F238E27FC236}">
                    <a16:creationId xmlns:a16="http://schemas.microsoft.com/office/drawing/2014/main" id="{8916DA51-7CF2-1E29-0015-938C161D0107}"/>
                  </a:ext>
                </a:extLst>
              </p:cNvPr>
              <p:cNvPicPr/>
              <p:nvPr/>
            </p:nvPicPr>
            <p:blipFill>
              <a:blip r:embed="rId8"/>
              <a:stretch>
                <a:fillRect/>
              </a:stretch>
            </p:blipFill>
            <p:spPr>
              <a:xfrm>
                <a:off x="1784733" y="3023913"/>
                <a:ext cx="164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53AECC7-33C0-253F-954F-309353494145}"/>
                  </a:ext>
                </a:extLst>
              </p14:cNvPr>
              <p14:cNvContentPartPr/>
              <p14:nvPr/>
            </p14:nvContentPartPr>
            <p14:xfrm>
              <a:off x="1634973" y="2475273"/>
              <a:ext cx="1869840" cy="782640"/>
            </p14:xfrm>
          </p:contentPart>
        </mc:Choice>
        <mc:Fallback xmlns="">
          <p:pic>
            <p:nvPicPr>
              <p:cNvPr id="8" name="Freihand 7">
                <a:extLst>
                  <a:ext uri="{FF2B5EF4-FFF2-40B4-BE49-F238E27FC236}">
                    <a16:creationId xmlns:a16="http://schemas.microsoft.com/office/drawing/2014/main" id="{053AECC7-33C0-253F-954F-309353494145}"/>
                  </a:ext>
                </a:extLst>
              </p:cNvPr>
              <p:cNvPicPr/>
              <p:nvPr/>
            </p:nvPicPr>
            <p:blipFill>
              <a:blip r:embed="rId10"/>
              <a:stretch>
                <a:fillRect/>
              </a:stretch>
            </p:blipFill>
            <p:spPr>
              <a:xfrm>
                <a:off x="1628853" y="2469153"/>
                <a:ext cx="188208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4D3E2DE-94FB-DF4F-CF25-A520AAFAE5DA}"/>
                  </a:ext>
                </a:extLst>
              </p14:cNvPr>
              <p14:cNvContentPartPr/>
              <p14:nvPr/>
            </p14:nvContentPartPr>
            <p14:xfrm>
              <a:off x="5144973" y="3690273"/>
              <a:ext cx="2027520" cy="105840"/>
            </p14:xfrm>
          </p:contentPart>
        </mc:Choice>
        <mc:Fallback xmlns="">
          <p:pic>
            <p:nvPicPr>
              <p:cNvPr id="9" name="Freihand 8">
                <a:extLst>
                  <a:ext uri="{FF2B5EF4-FFF2-40B4-BE49-F238E27FC236}">
                    <a16:creationId xmlns:a16="http://schemas.microsoft.com/office/drawing/2014/main" id="{B4D3E2DE-94FB-DF4F-CF25-A520AAFAE5DA}"/>
                  </a:ext>
                </a:extLst>
              </p:cNvPr>
              <p:cNvPicPr/>
              <p:nvPr/>
            </p:nvPicPr>
            <p:blipFill>
              <a:blip r:embed="rId12"/>
              <a:stretch>
                <a:fillRect/>
              </a:stretch>
            </p:blipFill>
            <p:spPr>
              <a:xfrm>
                <a:off x="5138853" y="3684153"/>
                <a:ext cx="2039760" cy="118080"/>
              </a:xfrm>
              <a:prstGeom prst="rect">
                <a:avLst/>
              </a:prstGeom>
            </p:spPr>
          </p:pic>
        </mc:Fallback>
      </mc:AlternateContent>
      <p:grpSp>
        <p:nvGrpSpPr>
          <p:cNvPr id="20" name="Gruppieren 19">
            <a:extLst>
              <a:ext uri="{FF2B5EF4-FFF2-40B4-BE49-F238E27FC236}">
                <a16:creationId xmlns:a16="http://schemas.microsoft.com/office/drawing/2014/main" id="{E8586CDE-ED96-329D-FB1C-97132FB2A8DB}"/>
              </a:ext>
            </a:extLst>
          </p:cNvPr>
          <p:cNvGrpSpPr/>
          <p:nvPr/>
        </p:nvGrpSpPr>
        <p:grpSpPr>
          <a:xfrm>
            <a:off x="3236253" y="4865673"/>
            <a:ext cx="878400" cy="694800"/>
            <a:chOff x="3236253" y="4865673"/>
            <a:chExt cx="878400" cy="6948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BADEF69-F307-739A-4B27-0522A3D649A4}"/>
                    </a:ext>
                  </a:extLst>
                </p14:cNvPr>
                <p14:cNvContentPartPr/>
                <p14:nvPr/>
              </p14:nvContentPartPr>
              <p14:xfrm>
                <a:off x="3236253" y="5230353"/>
                <a:ext cx="194760" cy="142200"/>
              </p14:xfrm>
            </p:contentPart>
          </mc:Choice>
          <mc:Fallback xmlns="">
            <p:pic>
              <p:nvPicPr>
                <p:cNvPr id="10" name="Freihand 9">
                  <a:extLst>
                    <a:ext uri="{FF2B5EF4-FFF2-40B4-BE49-F238E27FC236}">
                      <a16:creationId xmlns:a16="http://schemas.microsoft.com/office/drawing/2014/main" id="{8BADEF69-F307-739A-4B27-0522A3D649A4}"/>
                    </a:ext>
                  </a:extLst>
                </p:cNvPr>
                <p:cNvPicPr/>
                <p:nvPr/>
              </p:nvPicPr>
              <p:blipFill>
                <a:blip r:embed="rId14"/>
                <a:stretch>
                  <a:fillRect/>
                </a:stretch>
              </p:blipFill>
              <p:spPr>
                <a:xfrm>
                  <a:off x="3230133" y="5224233"/>
                  <a:ext cx="20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5B2CC9B-6121-44ED-3B2B-2639283F4830}"/>
                    </a:ext>
                  </a:extLst>
                </p14:cNvPr>
                <p14:cNvContentPartPr/>
                <p14:nvPr/>
              </p14:nvContentPartPr>
              <p14:xfrm>
                <a:off x="3449373" y="5173833"/>
                <a:ext cx="19080" cy="386640"/>
              </p14:xfrm>
            </p:contentPart>
          </mc:Choice>
          <mc:Fallback xmlns="">
            <p:pic>
              <p:nvPicPr>
                <p:cNvPr id="11" name="Freihand 10">
                  <a:extLst>
                    <a:ext uri="{FF2B5EF4-FFF2-40B4-BE49-F238E27FC236}">
                      <a16:creationId xmlns:a16="http://schemas.microsoft.com/office/drawing/2014/main" id="{05B2CC9B-6121-44ED-3B2B-2639283F4830}"/>
                    </a:ext>
                  </a:extLst>
                </p:cNvPr>
                <p:cNvPicPr/>
                <p:nvPr/>
              </p:nvPicPr>
              <p:blipFill>
                <a:blip r:embed="rId16"/>
                <a:stretch>
                  <a:fillRect/>
                </a:stretch>
              </p:blipFill>
              <p:spPr>
                <a:xfrm>
                  <a:off x="3443253" y="5167713"/>
                  <a:ext cx="31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84D40D9-26EC-AD5E-527C-A1F8A12AD744}"/>
                    </a:ext>
                  </a:extLst>
                </p14:cNvPr>
                <p14:cNvContentPartPr/>
                <p14:nvPr/>
              </p14:nvContentPartPr>
              <p14:xfrm>
                <a:off x="3567453" y="5038113"/>
                <a:ext cx="127080" cy="401040"/>
              </p14:xfrm>
            </p:contentPart>
          </mc:Choice>
          <mc:Fallback xmlns="">
            <p:pic>
              <p:nvPicPr>
                <p:cNvPr id="12" name="Freihand 11">
                  <a:extLst>
                    <a:ext uri="{FF2B5EF4-FFF2-40B4-BE49-F238E27FC236}">
                      <a16:creationId xmlns:a16="http://schemas.microsoft.com/office/drawing/2014/main" id="{984D40D9-26EC-AD5E-527C-A1F8A12AD744}"/>
                    </a:ext>
                  </a:extLst>
                </p:cNvPr>
                <p:cNvPicPr/>
                <p:nvPr/>
              </p:nvPicPr>
              <p:blipFill>
                <a:blip r:embed="rId18"/>
                <a:stretch>
                  <a:fillRect/>
                </a:stretch>
              </p:blipFill>
              <p:spPr>
                <a:xfrm>
                  <a:off x="3561333" y="5031993"/>
                  <a:ext cx="1393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C5079F5-78A6-148D-33FD-62C09C9BF189}"/>
                    </a:ext>
                  </a:extLst>
                </p14:cNvPr>
                <p14:cNvContentPartPr/>
                <p14:nvPr/>
              </p14:nvContentPartPr>
              <p14:xfrm>
                <a:off x="3839613" y="5160873"/>
                <a:ext cx="127440" cy="283320"/>
              </p14:xfrm>
            </p:contentPart>
          </mc:Choice>
          <mc:Fallback xmlns="">
            <p:pic>
              <p:nvPicPr>
                <p:cNvPr id="14" name="Freihand 13">
                  <a:extLst>
                    <a:ext uri="{FF2B5EF4-FFF2-40B4-BE49-F238E27FC236}">
                      <a16:creationId xmlns:a16="http://schemas.microsoft.com/office/drawing/2014/main" id="{0C5079F5-78A6-148D-33FD-62C09C9BF189}"/>
                    </a:ext>
                  </a:extLst>
                </p:cNvPr>
                <p:cNvPicPr/>
                <p:nvPr/>
              </p:nvPicPr>
              <p:blipFill>
                <a:blip r:embed="rId20"/>
                <a:stretch>
                  <a:fillRect/>
                </a:stretch>
              </p:blipFill>
              <p:spPr>
                <a:xfrm>
                  <a:off x="3833493" y="5154753"/>
                  <a:ext cx="139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71E3CBC-E070-AAB0-5CB6-555995D8FC4C}"/>
                    </a:ext>
                  </a:extLst>
                </p14:cNvPr>
                <p14:cNvContentPartPr/>
                <p14:nvPr/>
              </p14:nvContentPartPr>
              <p14:xfrm>
                <a:off x="4039773" y="5054673"/>
                <a:ext cx="74880" cy="370080"/>
              </p14:xfrm>
            </p:contentPart>
          </mc:Choice>
          <mc:Fallback xmlns="">
            <p:pic>
              <p:nvPicPr>
                <p:cNvPr id="16" name="Freihand 15">
                  <a:extLst>
                    <a:ext uri="{FF2B5EF4-FFF2-40B4-BE49-F238E27FC236}">
                      <a16:creationId xmlns:a16="http://schemas.microsoft.com/office/drawing/2014/main" id="{071E3CBC-E070-AAB0-5CB6-555995D8FC4C}"/>
                    </a:ext>
                  </a:extLst>
                </p:cNvPr>
                <p:cNvPicPr/>
                <p:nvPr/>
              </p:nvPicPr>
              <p:blipFill>
                <a:blip r:embed="rId22"/>
                <a:stretch>
                  <a:fillRect/>
                </a:stretch>
              </p:blipFill>
              <p:spPr>
                <a:xfrm>
                  <a:off x="4033653" y="5048553"/>
                  <a:ext cx="87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930810D-08D6-3CEF-EFBE-203CD6EF5D74}"/>
                    </a:ext>
                  </a:extLst>
                </p14:cNvPr>
                <p14:cNvContentPartPr/>
                <p14:nvPr/>
              </p14:nvContentPartPr>
              <p14:xfrm>
                <a:off x="3872733" y="4865673"/>
                <a:ext cx="32760" cy="177480"/>
              </p14:xfrm>
            </p:contentPart>
          </mc:Choice>
          <mc:Fallback xmlns="">
            <p:pic>
              <p:nvPicPr>
                <p:cNvPr id="17" name="Freihand 16">
                  <a:extLst>
                    <a:ext uri="{FF2B5EF4-FFF2-40B4-BE49-F238E27FC236}">
                      <a16:creationId xmlns:a16="http://schemas.microsoft.com/office/drawing/2014/main" id="{C930810D-08D6-3CEF-EFBE-203CD6EF5D74}"/>
                    </a:ext>
                  </a:extLst>
                </p:cNvPr>
                <p:cNvPicPr/>
                <p:nvPr/>
              </p:nvPicPr>
              <p:blipFill>
                <a:blip r:embed="rId24"/>
                <a:stretch>
                  <a:fillRect/>
                </a:stretch>
              </p:blipFill>
              <p:spPr>
                <a:xfrm>
                  <a:off x="3866613" y="4859553"/>
                  <a:ext cx="45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A29397B-CE09-D8E2-60DE-E5BD6F16ECDB}"/>
                    </a:ext>
                  </a:extLst>
                </p14:cNvPr>
                <p14:cNvContentPartPr/>
                <p14:nvPr/>
              </p14:nvContentPartPr>
              <p14:xfrm>
                <a:off x="3792813" y="4915353"/>
                <a:ext cx="168480" cy="53280"/>
              </p14:xfrm>
            </p:contentPart>
          </mc:Choice>
          <mc:Fallback xmlns="">
            <p:pic>
              <p:nvPicPr>
                <p:cNvPr id="19" name="Freihand 18">
                  <a:extLst>
                    <a:ext uri="{FF2B5EF4-FFF2-40B4-BE49-F238E27FC236}">
                      <a16:creationId xmlns:a16="http://schemas.microsoft.com/office/drawing/2014/main" id="{8A29397B-CE09-D8E2-60DE-E5BD6F16ECDB}"/>
                    </a:ext>
                  </a:extLst>
                </p:cNvPr>
                <p:cNvPicPr/>
                <p:nvPr/>
              </p:nvPicPr>
              <p:blipFill>
                <a:blip r:embed="rId26"/>
                <a:stretch>
                  <a:fillRect/>
                </a:stretch>
              </p:blipFill>
              <p:spPr>
                <a:xfrm>
                  <a:off x="3786693" y="4909233"/>
                  <a:ext cx="180720" cy="655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D8747DC-2F86-6E6C-B31B-7202AB50EE60}"/>
                  </a:ext>
                </a:extLst>
              </p14:cNvPr>
              <p14:cNvContentPartPr/>
              <p14:nvPr/>
            </p14:nvContentPartPr>
            <p14:xfrm>
              <a:off x="2501853" y="1558353"/>
              <a:ext cx="2059200" cy="129600"/>
            </p14:xfrm>
          </p:contentPart>
        </mc:Choice>
        <mc:Fallback xmlns="">
          <p:pic>
            <p:nvPicPr>
              <p:cNvPr id="2" name="Freihand 1">
                <a:extLst>
                  <a:ext uri="{FF2B5EF4-FFF2-40B4-BE49-F238E27FC236}">
                    <a16:creationId xmlns:a16="http://schemas.microsoft.com/office/drawing/2014/main" id="{9D8747DC-2F86-6E6C-B31B-7202AB50EE60}"/>
                  </a:ext>
                </a:extLst>
              </p:cNvPr>
              <p:cNvPicPr/>
              <p:nvPr/>
            </p:nvPicPr>
            <p:blipFill>
              <a:blip r:embed="rId4"/>
              <a:stretch>
                <a:fillRect/>
              </a:stretch>
            </p:blipFill>
            <p:spPr>
              <a:xfrm>
                <a:off x="2495733" y="1552233"/>
                <a:ext cx="2071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AFFADC2-B01A-CE1B-7A85-E9F538452CED}"/>
                  </a:ext>
                </a:extLst>
              </p14:cNvPr>
              <p14:cNvContentPartPr/>
              <p14:nvPr/>
            </p14:nvContentPartPr>
            <p14:xfrm>
              <a:off x="3572493" y="1946073"/>
              <a:ext cx="1000440" cy="52920"/>
            </p14:xfrm>
          </p:contentPart>
        </mc:Choice>
        <mc:Fallback xmlns="">
          <p:pic>
            <p:nvPicPr>
              <p:cNvPr id="6" name="Freihand 5">
                <a:extLst>
                  <a:ext uri="{FF2B5EF4-FFF2-40B4-BE49-F238E27FC236}">
                    <a16:creationId xmlns:a16="http://schemas.microsoft.com/office/drawing/2014/main" id="{3AFFADC2-B01A-CE1B-7A85-E9F538452CED}"/>
                  </a:ext>
                </a:extLst>
              </p:cNvPr>
              <p:cNvPicPr/>
              <p:nvPr/>
            </p:nvPicPr>
            <p:blipFill>
              <a:blip r:embed="rId6"/>
              <a:stretch>
                <a:fillRect/>
              </a:stretch>
            </p:blipFill>
            <p:spPr>
              <a:xfrm>
                <a:off x="3566373" y="1939953"/>
                <a:ext cx="101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F7F31E7-5F99-3E40-E3A9-EEA3CFFF20EE}"/>
                  </a:ext>
                </a:extLst>
              </p14:cNvPr>
              <p14:cNvContentPartPr/>
              <p14:nvPr/>
            </p14:nvContentPartPr>
            <p14:xfrm>
              <a:off x="1893453" y="2551233"/>
              <a:ext cx="2669400" cy="91080"/>
            </p14:xfrm>
          </p:contentPart>
        </mc:Choice>
        <mc:Fallback xmlns="">
          <p:pic>
            <p:nvPicPr>
              <p:cNvPr id="7" name="Freihand 6">
                <a:extLst>
                  <a:ext uri="{FF2B5EF4-FFF2-40B4-BE49-F238E27FC236}">
                    <a16:creationId xmlns:a16="http://schemas.microsoft.com/office/drawing/2014/main" id="{5F7F31E7-5F99-3E40-E3A9-EEA3CFFF20EE}"/>
                  </a:ext>
                </a:extLst>
              </p:cNvPr>
              <p:cNvPicPr/>
              <p:nvPr/>
            </p:nvPicPr>
            <p:blipFill>
              <a:blip r:embed="rId8"/>
              <a:stretch>
                <a:fillRect/>
              </a:stretch>
            </p:blipFill>
            <p:spPr>
              <a:xfrm>
                <a:off x="1887333" y="2545113"/>
                <a:ext cx="2681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6D19FC4-6568-8737-D9BF-4C14C3B0E812}"/>
                  </a:ext>
                </a:extLst>
              </p14:cNvPr>
              <p14:cNvContentPartPr/>
              <p14:nvPr/>
            </p14:nvContentPartPr>
            <p14:xfrm>
              <a:off x="2588613" y="2900793"/>
              <a:ext cx="2986200" cy="127080"/>
            </p14:xfrm>
          </p:contentPart>
        </mc:Choice>
        <mc:Fallback xmlns="">
          <p:pic>
            <p:nvPicPr>
              <p:cNvPr id="8" name="Freihand 7">
                <a:extLst>
                  <a:ext uri="{FF2B5EF4-FFF2-40B4-BE49-F238E27FC236}">
                    <a16:creationId xmlns:a16="http://schemas.microsoft.com/office/drawing/2014/main" id="{96D19FC4-6568-8737-D9BF-4C14C3B0E812}"/>
                  </a:ext>
                </a:extLst>
              </p:cNvPr>
              <p:cNvPicPr/>
              <p:nvPr/>
            </p:nvPicPr>
            <p:blipFill>
              <a:blip r:embed="rId10"/>
              <a:stretch>
                <a:fillRect/>
              </a:stretch>
            </p:blipFill>
            <p:spPr>
              <a:xfrm>
                <a:off x="2582493" y="2894673"/>
                <a:ext cx="2998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81BFB19-7405-865C-5EE4-A250950CB352}"/>
                  </a:ext>
                </a:extLst>
              </p14:cNvPr>
              <p14:cNvContentPartPr/>
              <p14:nvPr/>
            </p14:nvContentPartPr>
            <p14:xfrm>
              <a:off x="845133" y="4065033"/>
              <a:ext cx="1423080" cy="149760"/>
            </p14:xfrm>
          </p:contentPart>
        </mc:Choice>
        <mc:Fallback xmlns="">
          <p:pic>
            <p:nvPicPr>
              <p:cNvPr id="9" name="Freihand 8">
                <a:extLst>
                  <a:ext uri="{FF2B5EF4-FFF2-40B4-BE49-F238E27FC236}">
                    <a16:creationId xmlns:a16="http://schemas.microsoft.com/office/drawing/2014/main" id="{E81BFB19-7405-865C-5EE4-A250950CB352}"/>
                  </a:ext>
                </a:extLst>
              </p:cNvPr>
              <p:cNvPicPr/>
              <p:nvPr/>
            </p:nvPicPr>
            <p:blipFill>
              <a:blip r:embed="rId12"/>
              <a:stretch>
                <a:fillRect/>
              </a:stretch>
            </p:blipFill>
            <p:spPr>
              <a:xfrm>
                <a:off x="839013" y="4058913"/>
                <a:ext cx="1435320" cy="162000"/>
              </a:xfrm>
              <a:prstGeom prst="rect">
                <a:avLst/>
              </a:prstGeom>
            </p:spPr>
          </p:pic>
        </mc:Fallback>
      </mc:AlternateContent>
      <p:grpSp>
        <p:nvGrpSpPr>
          <p:cNvPr id="35" name="Gruppieren 34">
            <a:extLst>
              <a:ext uri="{FF2B5EF4-FFF2-40B4-BE49-F238E27FC236}">
                <a16:creationId xmlns:a16="http://schemas.microsoft.com/office/drawing/2014/main" id="{6C9D6FDD-91D4-89CF-38AC-EAC995B7CABC}"/>
              </a:ext>
            </a:extLst>
          </p:cNvPr>
          <p:cNvGrpSpPr/>
          <p:nvPr/>
        </p:nvGrpSpPr>
        <p:grpSpPr>
          <a:xfrm>
            <a:off x="515733" y="2126433"/>
            <a:ext cx="5609520" cy="4193640"/>
            <a:chOff x="515733" y="2126433"/>
            <a:chExt cx="5609520" cy="41936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BD6B3AF-2303-E1E4-14DD-B1491FB26EDF}"/>
                    </a:ext>
                  </a:extLst>
                </p14:cNvPr>
                <p14:cNvContentPartPr/>
                <p14:nvPr/>
              </p14:nvContentPartPr>
              <p14:xfrm>
                <a:off x="2671413" y="5385873"/>
                <a:ext cx="200160" cy="111240"/>
              </p14:xfrm>
            </p:contentPart>
          </mc:Choice>
          <mc:Fallback xmlns="">
            <p:pic>
              <p:nvPicPr>
                <p:cNvPr id="10" name="Freihand 9">
                  <a:extLst>
                    <a:ext uri="{FF2B5EF4-FFF2-40B4-BE49-F238E27FC236}">
                      <a16:creationId xmlns:a16="http://schemas.microsoft.com/office/drawing/2014/main" id="{5BD6B3AF-2303-E1E4-14DD-B1491FB26EDF}"/>
                    </a:ext>
                  </a:extLst>
                </p:cNvPr>
                <p:cNvPicPr/>
                <p:nvPr/>
              </p:nvPicPr>
              <p:blipFill>
                <a:blip r:embed="rId14"/>
                <a:stretch>
                  <a:fillRect/>
                </a:stretch>
              </p:blipFill>
              <p:spPr>
                <a:xfrm>
                  <a:off x="2665293" y="5379753"/>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0DD2EFB-0311-E9A4-86F5-86398A79504E}"/>
                    </a:ext>
                  </a:extLst>
                </p14:cNvPr>
                <p14:cNvContentPartPr/>
                <p14:nvPr/>
              </p14:nvContentPartPr>
              <p14:xfrm>
                <a:off x="2882013" y="5356713"/>
                <a:ext cx="22680" cy="350280"/>
              </p14:xfrm>
            </p:contentPart>
          </mc:Choice>
          <mc:Fallback xmlns="">
            <p:pic>
              <p:nvPicPr>
                <p:cNvPr id="11" name="Freihand 10">
                  <a:extLst>
                    <a:ext uri="{FF2B5EF4-FFF2-40B4-BE49-F238E27FC236}">
                      <a16:creationId xmlns:a16="http://schemas.microsoft.com/office/drawing/2014/main" id="{A0DD2EFB-0311-E9A4-86F5-86398A79504E}"/>
                    </a:ext>
                  </a:extLst>
                </p:cNvPr>
                <p:cNvPicPr/>
                <p:nvPr/>
              </p:nvPicPr>
              <p:blipFill>
                <a:blip r:embed="rId16"/>
                <a:stretch>
                  <a:fillRect/>
                </a:stretch>
              </p:blipFill>
              <p:spPr>
                <a:xfrm>
                  <a:off x="2875893" y="5350593"/>
                  <a:ext cx="349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1AB37B4-EE2F-50E9-6B5C-A1D7A5EA3C01}"/>
                    </a:ext>
                  </a:extLst>
                </p14:cNvPr>
                <p14:cNvContentPartPr/>
                <p14:nvPr/>
              </p14:nvContentPartPr>
              <p14:xfrm>
                <a:off x="2995773" y="5191833"/>
                <a:ext cx="113040" cy="339480"/>
              </p14:xfrm>
            </p:contentPart>
          </mc:Choice>
          <mc:Fallback xmlns="">
            <p:pic>
              <p:nvPicPr>
                <p:cNvPr id="12" name="Freihand 11">
                  <a:extLst>
                    <a:ext uri="{FF2B5EF4-FFF2-40B4-BE49-F238E27FC236}">
                      <a16:creationId xmlns:a16="http://schemas.microsoft.com/office/drawing/2014/main" id="{C1AB37B4-EE2F-50E9-6B5C-A1D7A5EA3C01}"/>
                    </a:ext>
                  </a:extLst>
                </p:cNvPr>
                <p:cNvPicPr/>
                <p:nvPr/>
              </p:nvPicPr>
              <p:blipFill>
                <a:blip r:embed="rId18"/>
                <a:stretch>
                  <a:fillRect/>
                </a:stretch>
              </p:blipFill>
              <p:spPr>
                <a:xfrm>
                  <a:off x="2989653" y="5185713"/>
                  <a:ext cx="1252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BCE5E9C-CB4E-5611-F0E9-3C7C9EF72C0A}"/>
                    </a:ext>
                  </a:extLst>
                </p14:cNvPr>
                <p14:cNvContentPartPr/>
                <p14:nvPr/>
              </p14:nvContentPartPr>
              <p14:xfrm>
                <a:off x="3194493" y="5284353"/>
                <a:ext cx="146520" cy="298800"/>
              </p14:xfrm>
            </p:contentPart>
          </mc:Choice>
          <mc:Fallback xmlns="">
            <p:pic>
              <p:nvPicPr>
                <p:cNvPr id="13" name="Freihand 12">
                  <a:extLst>
                    <a:ext uri="{FF2B5EF4-FFF2-40B4-BE49-F238E27FC236}">
                      <a16:creationId xmlns:a16="http://schemas.microsoft.com/office/drawing/2014/main" id="{1BCE5E9C-CB4E-5611-F0E9-3C7C9EF72C0A}"/>
                    </a:ext>
                  </a:extLst>
                </p:cNvPr>
                <p:cNvPicPr/>
                <p:nvPr/>
              </p:nvPicPr>
              <p:blipFill>
                <a:blip r:embed="rId20"/>
                <a:stretch>
                  <a:fillRect/>
                </a:stretch>
              </p:blipFill>
              <p:spPr>
                <a:xfrm>
                  <a:off x="3188373" y="5278233"/>
                  <a:ext cx="158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DF1039E-C3D2-64DC-BBCB-9815A594D453}"/>
                    </a:ext>
                  </a:extLst>
                </p14:cNvPr>
                <p14:cNvContentPartPr/>
                <p14:nvPr/>
              </p14:nvContentPartPr>
              <p14:xfrm>
                <a:off x="3424173" y="5181393"/>
                <a:ext cx="86760" cy="256320"/>
              </p14:xfrm>
            </p:contentPart>
          </mc:Choice>
          <mc:Fallback xmlns="">
            <p:pic>
              <p:nvPicPr>
                <p:cNvPr id="14" name="Freihand 13">
                  <a:extLst>
                    <a:ext uri="{FF2B5EF4-FFF2-40B4-BE49-F238E27FC236}">
                      <a16:creationId xmlns:a16="http://schemas.microsoft.com/office/drawing/2014/main" id="{6DF1039E-C3D2-64DC-BBCB-9815A594D453}"/>
                    </a:ext>
                  </a:extLst>
                </p:cNvPr>
                <p:cNvPicPr/>
                <p:nvPr/>
              </p:nvPicPr>
              <p:blipFill>
                <a:blip r:embed="rId22"/>
                <a:stretch>
                  <a:fillRect/>
                </a:stretch>
              </p:blipFill>
              <p:spPr>
                <a:xfrm>
                  <a:off x="3418053" y="5175273"/>
                  <a:ext cx="99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8F27AD5-0FBD-D267-C758-A06BD85D5B5E}"/>
                    </a:ext>
                  </a:extLst>
                </p14:cNvPr>
                <p14:cNvContentPartPr/>
                <p14:nvPr/>
              </p14:nvContentPartPr>
              <p14:xfrm>
                <a:off x="3162813" y="5000673"/>
                <a:ext cx="150120" cy="225720"/>
              </p14:xfrm>
            </p:contentPart>
          </mc:Choice>
          <mc:Fallback xmlns="">
            <p:pic>
              <p:nvPicPr>
                <p:cNvPr id="16" name="Freihand 15">
                  <a:extLst>
                    <a:ext uri="{FF2B5EF4-FFF2-40B4-BE49-F238E27FC236}">
                      <a16:creationId xmlns:a16="http://schemas.microsoft.com/office/drawing/2014/main" id="{48F27AD5-0FBD-D267-C758-A06BD85D5B5E}"/>
                    </a:ext>
                  </a:extLst>
                </p:cNvPr>
                <p:cNvPicPr/>
                <p:nvPr/>
              </p:nvPicPr>
              <p:blipFill>
                <a:blip r:embed="rId24"/>
                <a:stretch>
                  <a:fillRect/>
                </a:stretch>
              </p:blipFill>
              <p:spPr>
                <a:xfrm>
                  <a:off x="3156693" y="4994553"/>
                  <a:ext cx="162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502B4B1-C835-68A2-41EC-0F17F7787681}"/>
                    </a:ext>
                  </a:extLst>
                </p14:cNvPr>
                <p14:cNvContentPartPr/>
                <p14:nvPr/>
              </p14:nvContentPartPr>
              <p14:xfrm>
                <a:off x="3893613" y="5251953"/>
                <a:ext cx="161280" cy="25560"/>
              </p14:xfrm>
            </p:contentPart>
          </mc:Choice>
          <mc:Fallback xmlns="">
            <p:pic>
              <p:nvPicPr>
                <p:cNvPr id="18" name="Freihand 17">
                  <a:extLst>
                    <a:ext uri="{FF2B5EF4-FFF2-40B4-BE49-F238E27FC236}">
                      <a16:creationId xmlns:a16="http://schemas.microsoft.com/office/drawing/2014/main" id="{9502B4B1-C835-68A2-41EC-0F17F7787681}"/>
                    </a:ext>
                  </a:extLst>
                </p:cNvPr>
                <p:cNvPicPr/>
                <p:nvPr/>
              </p:nvPicPr>
              <p:blipFill>
                <a:blip r:embed="rId26"/>
                <a:stretch>
                  <a:fillRect/>
                </a:stretch>
              </p:blipFill>
              <p:spPr>
                <a:xfrm>
                  <a:off x="3887493" y="5245833"/>
                  <a:ext cx="173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8544040-90CF-1191-9B75-2F822EB071F6}"/>
                    </a:ext>
                  </a:extLst>
                </p14:cNvPr>
                <p14:cNvContentPartPr/>
                <p14:nvPr/>
              </p14:nvContentPartPr>
              <p14:xfrm>
                <a:off x="4041933" y="5174193"/>
                <a:ext cx="87120" cy="203040"/>
              </p14:xfrm>
            </p:contentPart>
          </mc:Choice>
          <mc:Fallback xmlns="">
            <p:pic>
              <p:nvPicPr>
                <p:cNvPr id="19" name="Freihand 18">
                  <a:extLst>
                    <a:ext uri="{FF2B5EF4-FFF2-40B4-BE49-F238E27FC236}">
                      <a16:creationId xmlns:a16="http://schemas.microsoft.com/office/drawing/2014/main" id="{98544040-90CF-1191-9B75-2F822EB071F6}"/>
                    </a:ext>
                  </a:extLst>
                </p:cNvPr>
                <p:cNvPicPr/>
                <p:nvPr/>
              </p:nvPicPr>
              <p:blipFill>
                <a:blip r:embed="rId28"/>
                <a:stretch>
                  <a:fillRect/>
                </a:stretch>
              </p:blipFill>
              <p:spPr>
                <a:xfrm>
                  <a:off x="4035813" y="5168073"/>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1DCA741-D5CF-6D63-B01E-48438AFFED5D}"/>
                    </a:ext>
                  </a:extLst>
                </p14:cNvPr>
                <p14:cNvContentPartPr/>
                <p14:nvPr/>
              </p14:nvContentPartPr>
              <p14:xfrm>
                <a:off x="4597773" y="5128473"/>
                <a:ext cx="157680" cy="331200"/>
              </p14:xfrm>
            </p:contentPart>
          </mc:Choice>
          <mc:Fallback xmlns="">
            <p:pic>
              <p:nvPicPr>
                <p:cNvPr id="21" name="Freihand 20">
                  <a:extLst>
                    <a:ext uri="{FF2B5EF4-FFF2-40B4-BE49-F238E27FC236}">
                      <a16:creationId xmlns:a16="http://schemas.microsoft.com/office/drawing/2014/main" id="{B1DCA741-D5CF-6D63-B01E-48438AFFED5D}"/>
                    </a:ext>
                  </a:extLst>
                </p:cNvPr>
                <p:cNvPicPr/>
                <p:nvPr/>
              </p:nvPicPr>
              <p:blipFill>
                <a:blip r:embed="rId30"/>
                <a:stretch>
                  <a:fillRect/>
                </a:stretch>
              </p:blipFill>
              <p:spPr>
                <a:xfrm>
                  <a:off x="4591653" y="5122353"/>
                  <a:ext cx="1699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52F06F8-ACCA-3B8B-EDD8-D8C83FCB7EC6}"/>
                    </a:ext>
                  </a:extLst>
                </p14:cNvPr>
                <p14:cNvContentPartPr/>
                <p14:nvPr/>
              </p14:nvContentPartPr>
              <p14:xfrm>
                <a:off x="4902693" y="5072673"/>
                <a:ext cx="39600" cy="180000"/>
              </p14:xfrm>
            </p:contentPart>
          </mc:Choice>
          <mc:Fallback xmlns="">
            <p:pic>
              <p:nvPicPr>
                <p:cNvPr id="22" name="Freihand 21">
                  <a:extLst>
                    <a:ext uri="{FF2B5EF4-FFF2-40B4-BE49-F238E27FC236}">
                      <a16:creationId xmlns:a16="http://schemas.microsoft.com/office/drawing/2014/main" id="{D52F06F8-ACCA-3B8B-EDD8-D8C83FCB7EC6}"/>
                    </a:ext>
                  </a:extLst>
                </p:cNvPr>
                <p:cNvPicPr/>
                <p:nvPr/>
              </p:nvPicPr>
              <p:blipFill>
                <a:blip r:embed="rId32"/>
                <a:stretch>
                  <a:fillRect/>
                </a:stretch>
              </p:blipFill>
              <p:spPr>
                <a:xfrm>
                  <a:off x="4896573" y="5066553"/>
                  <a:ext cx="51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4FDD2FD-232C-8A4E-7330-5E53312A107A}"/>
                    </a:ext>
                  </a:extLst>
                </p14:cNvPr>
                <p14:cNvContentPartPr/>
                <p14:nvPr/>
              </p14:nvContentPartPr>
              <p14:xfrm>
                <a:off x="4801533" y="4880073"/>
                <a:ext cx="170280" cy="192960"/>
              </p14:xfrm>
            </p:contentPart>
          </mc:Choice>
          <mc:Fallback xmlns="">
            <p:pic>
              <p:nvPicPr>
                <p:cNvPr id="23" name="Freihand 22">
                  <a:extLst>
                    <a:ext uri="{FF2B5EF4-FFF2-40B4-BE49-F238E27FC236}">
                      <a16:creationId xmlns:a16="http://schemas.microsoft.com/office/drawing/2014/main" id="{D4FDD2FD-232C-8A4E-7330-5E53312A107A}"/>
                    </a:ext>
                  </a:extLst>
                </p:cNvPr>
                <p:cNvPicPr/>
                <p:nvPr/>
              </p:nvPicPr>
              <p:blipFill>
                <a:blip r:embed="rId34"/>
                <a:stretch>
                  <a:fillRect/>
                </a:stretch>
              </p:blipFill>
              <p:spPr>
                <a:xfrm>
                  <a:off x="4795413" y="4873953"/>
                  <a:ext cx="18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481B3BC-54F0-1414-ABDA-B103E24574ED}"/>
                    </a:ext>
                  </a:extLst>
                </p14:cNvPr>
                <p14:cNvContentPartPr/>
                <p14:nvPr/>
              </p14:nvContentPartPr>
              <p14:xfrm>
                <a:off x="5189613" y="5102193"/>
                <a:ext cx="169920" cy="38520"/>
              </p14:xfrm>
            </p:contentPart>
          </mc:Choice>
          <mc:Fallback xmlns="">
            <p:pic>
              <p:nvPicPr>
                <p:cNvPr id="24" name="Freihand 23">
                  <a:extLst>
                    <a:ext uri="{FF2B5EF4-FFF2-40B4-BE49-F238E27FC236}">
                      <a16:creationId xmlns:a16="http://schemas.microsoft.com/office/drawing/2014/main" id="{B481B3BC-54F0-1414-ABDA-B103E24574ED}"/>
                    </a:ext>
                  </a:extLst>
                </p:cNvPr>
                <p:cNvPicPr/>
                <p:nvPr/>
              </p:nvPicPr>
              <p:blipFill>
                <a:blip r:embed="rId36"/>
                <a:stretch>
                  <a:fillRect/>
                </a:stretch>
              </p:blipFill>
              <p:spPr>
                <a:xfrm>
                  <a:off x="5183493" y="5096073"/>
                  <a:ext cx="182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F6EE408-5CCE-E0AA-8E01-1D73610137A3}"/>
                    </a:ext>
                  </a:extLst>
                </p14:cNvPr>
                <p14:cNvContentPartPr/>
                <p14:nvPr/>
              </p14:nvContentPartPr>
              <p14:xfrm>
                <a:off x="5232093" y="4983393"/>
                <a:ext cx="286560" cy="226440"/>
              </p14:xfrm>
            </p:contentPart>
          </mc:Choice>
          <mc:Fallback xmlns="">
            <p:pic>
              <p:nvPicPr>
                <p:cNvPr id="25" name="Freihand 24">
                  <a:extLst>
                    <a:ext uri="{FF2B5EF4-FFF2-40B4-BE49-F238E27FC236}">
                      <a16:creationId xmlns:a16="http://schemas.microsoft.com/office/drawing/2014/main" id="{8F6EE408-5CCE-E0AA-8E01-1D73610137A3}"/>
                    </a:ext>
                  </a:extLst>
                </p:cNvPr>
                <p:cNvPicPr/>
                <p:nvPr/>
              </p:nvPicPr>
              <p:blipFill>
                <a:blip r:embed="rId38"/>
                <a:stretch>
                  <a:fillRect/>
                </a:stretch>
              </p:blipFill>
              <p:spPr>
                <a:xfrm>
                  <a:off x="5225973" y="4977273"/>
                  <a:ext cx="298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4817B35-DF7C-2258-0754-BB7845443CE8}"/>
                    </a:ext>
                  </a:extLst>
                </p14:cNvPr>
                <p14:cNvContentPartPr/>
                <p14:nvPr/>
              </p14:nvContentPartPr>
              <p14:xfrm>
                <a:off x="5653293" y="4974753"/>
                <a:ext cx="191160" cy="247680"/>
              </p14:xfrm>
            </p:contentPart>
          </mc:Choice>
          <mc:Fallback xmlns="">
            <p:pic>
              <p:nvPicPr>
                <p:cNvPr id="27" name="Freihand 26">
                  <a:extLst>
                    <a:ext uri="{FF2B5EF4-FFF2-40B4-BE49-F238E27FC236}">
                      <a16:creationId xmlns:a16="http://schemas.microsoft.com/office/drawing/2014/main" id="{14817B35-DF7C-2258-0754-BB7845443CE8}"/>
                    </a:ext>
                  </a:extLst>
                </p:cNvPr>
                <p:cNvPicPr/>
                <p:nvPr/>
              </p:nvPicPr>
              <p:blipFill>
                <a:blip r:embed="rId40"/>
                <a:stretch>
                  <a:fillRect/>
                </a:stretch>
              </p:blipFill>
              <p:spPr>
                <a:xfrm>
                  <a:off x="5647173" y="4968633"/>
                  <a:ext cx="20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CECA0818-F846-F59A-49E2-68C37712DA3C}"/>
                    </a:ext>
                  </a:extLst>
                </p14:cNvPr>
                <p14:cNvContentPartPr/>
                <p14:nvPr/>
              </p14:nvContentPartPr>
              <p14:xfrm>
                <a:off x="6038493" y="4917153"/>
                <a:ext cx="42840" cy="141480"/>
              </p14:xfrm>
            </p:contentPart>
          </mc:Choice>
          <mc:Fallback xmlns="">
            <p:pic>
              <p:nvPicPr>
                <p:cNvPr id="29" name="Freihand 28">
                  <a:extLst>
                    <a:ext uri="{FF2B5EF4-FFF2-40B4-BE49-F238E27FC236}">
                      <a16:creationId xmlns:a16="http://schemas.microsoft.com/office/drawing/2014/main" id="{CECA0818-F846-F59A-49E2-68C37712DA3C}"/>
                    </a:ext>
                  </a:extLst>
                </p:cNvPr>
                <p:cNvPicPr/>
                <p:nvPr/>
              </p:nvPicPr>
              <p:blipFill>
                <a:blip r:embed="rId42"/>
                <a:stretch>
                  <a:fillRect/>
                </a:stretch>
              </p:blipFill>
              <p:spPr>
                <a:xfrm>
                  <a:off x="6032373" y="4911033"/>
                  <a:ext cx="5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B508E3B-45A2-F05F-D68D-CB0279E98CF2}"/>
                    </a:ext>
                  </a:extLst>
                </p14:cNvPr>
                <p14:cNvContentPartPr/>
                <p14:nvPr/>
              </p14:nvContentPartPr>
              <p14:xfrm>
                <a:off x="5923293" y="4791513"/>
                <a:ext cx="201960" cy="157320"/>
              </p14:xfrm>
            </p:contentPart>
          </mc:Choice>
          <mc:Fallback xmlns="">
            <p:pic>
              <p:nvPicPr>
                <p:cNvPr id="30" name="Freihand 29">
                  <a:extLst>
                    <a:ext uri="{FF2B5EF4-FFF2-40B4-BE49-F238E27FC236}">
                      <a16:creationId xmlns:a16="http://schemas.microsoft.com/office/drawing/2014/main" id="{FB508E3B-45A2-F05F-D68D-CB0279E98CF2}"/>
                    </a:ext>
                  </a:extLst>
                </p:cNvPr>
                <p:cNvPicPr/>
                <p:nvPr/>
              </p:nvPicPr>
              <p:blipFill>
                <a:blip r:embed="rId44"/>
                <a:stretch>
                  <a:fillRect/>
                </a:stretch>
              </p:blipFill>
              <p:spPr>
                <a:xfrm>
                  <a:off x="5917173" y="4785393"/>
                  <a:ext cx="21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1FA20F36-321F-5CBE-7D8D-D747A7D81D75}"/>
                    </a:ext>
                  </a:extLst>
                </p14:cNvPr>
                <p14:cNvContentPartPr/>
                <p14:nvPr/>
              </p14:nvContentPartPr>
              <p14:xfrm>
                <a:off x="515733" y="2126433"/>
                <a:ext cx="3597480" cy="716400"/>
              </p14:xfrm>
            </p:contentPart>
          </mc:Choice>
          <mc:Fallback xmlns="">
            <p:pic>
              <p:nvPicPr>
                <p:cNvPr id="32" name="Freihand 31">
                  <a:extLst>
                    <a:ext uri="{FF2B5EF4-FFF2-40B4-BE49-F238E27FC236}">
                      <a16:creationId xmlns:a16="http://schemas.microsoft.com/office/drawing/2014/main" id="{1FA20F36-321F-5CBE-7D8D-D747A7D81D75}"/>
                    </a:ext>
                  </a:extLst>
                </p:cNvPr>
                <p:cNvPicPr/>
                <p:nvPr/>
              </p:nvPicPr>
              <p:blipFill>
                <a:blip r:embed="rId46"/>
                <a:stretch>
                  <a:fillRect/>
                </a:stretch>
              </p:blipFill>
              <p:spPr>
                <a:xfrm>
                  <a:off x="509613" y="2120313"/>
                  <a:ext cx="360972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2E9BB32-1E4F-C89F-9275-001E8E5C47C6}"/>
                    </a:ext>
                  </a:extLst>
                </p14:cNvPr>
                <p14:cNvContentPartPr/>
                <p14:nvPr/>
              </p14:nvContentPartPr>
              <p14:xfrm>
                <a:off x="1012533" y="2629353"/>
                <a:ext cx="3101400" cy="3673440"/>
              </p14:xfrm>
            </p:contentPart>
          </mc:Choice>
          <mc:Fallback xmlns="">
            <p:pic>
              <p:nvPicPr>
                <p:cNvPr id="33" name="Freihand 32">
                  <a:extLst>
                    <a:ext uri="{FF2B5EF4-FFF2-40B4-BE49-F238E27FC236}">
                      <a16:creationId xmlns:a16="http://schemas.microsoft.com/office/drawing/2014/main" id="{02E9BB32-1E4F-C89F-9275-001E8E5C47C6}"/>
                    </a:ext>
                  </a:extLst>
                </p:cNvPr>
                <p:cNvPicPr/>
                <p:nvPr/>
              </p:nvPicPr>
              <p:blipFill>
                <a:blip r:embed="rId48"/>
                <a:stretch>
                  <a:fillRect/>
                </a:stretch>
              </p:blipFill>
              <p:spPr>
                <a:xfrm>
                  <a:off x="1006413" y="2623233"/>
                  <a:ext cx="3113640" cy="368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160D29C-80F9-FC1C-9613-58E0D213858D}"/>
                    </a:ext>
                  </a:extLst>
                </p14:cNvPr>
                <p14:cNvContentPartPr/>
                <p14:nvPr/>
              </p14:nvContentPartPr>
              <p14:xfrm>
                <a:off x="4135533" y="5976633"/>
                <a:ext cx="226440" cy="343440"/>
              </p14:xfrm>
            </p:contentPart>
          </mc:Choice>
          <mc:Fallback xmlns="">
            <p:pic>
              <p:nvPicPr>
                <p:cNvPr id="34" name="Freihand 33">
                  <a:extLst>
                    <a:ext uri="{FF2B5EF4-FFF2-40B4-BE49-F238E27FC236}">
                      <a16:creationId xmlns:a16="http://schemas.microsoft.com/office/drawing/2014/main" id="{A160D29C-80F9-FC1C-9613-58E0D213858D}"/>
                    </a:ext>
                  </a:extLst>
                </p:cNvPr>
                <p:cNvPicPr/>
                <p:nvPr/>
              </p:nvPicPr>
              <p:blipFill>
                <a:blip r:embed="rId50"/>
                <a:stretch>
                  <a:fillRect/>
                </a:stretch>
              </p:blipFill>
              <p:spPr>
                <a:xfrm>
                  <a:off x="4129413" y="5970513"/>
                  <a:ext cx="238680" cy="35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BB69A109-251A-11DD-D402-5726C3F48E52}"/>
                  </a:ext>
                </a:extLst>
              </p14:cNvPr>
              <p14:cNvContentPartPr/>
              <p14:nvPr/>
            </p14:nvContentPartPr>
            <p14:xfrm>
              <a:off x="4782093" y="5841633"/>
              <a:ext cx="185760" cy="338400"/>
            </p14:xfrm>
          </p:contentPart>
        </mc:Choice>
        <mc:Fallback xmlns="">
          <p:pic>
            <p:nvPicPr>
              <p:cNvPr id="36" name="Freihand 35">
                <a:extLst>
                  <a:ext uri="{FF2B5EF4-FFF2-40B4-BE49-F238E27FC236}">
                    <a16:creationId xmlns:a16="http://schemas.microsoft.com/office/drawing/2014/main" id="{BB69A109-251A-11DD-D402-5726C3F48E52}"/>
                  </a:ext>
                </a:extLst>
              </p:cNvPr>
              <p:cNvPicPr/>
              <p:nvPr/>
            </p:nvPicPr>
            <p:blipFill>
              <a:blip r:embed="rId52"/>
              <a:stretch>
                <a:fillRect/>
              </a:stretch>
            </p:blipFill>
            <p:spPr>
              <a:xfrm>
                <a:off x="4775973" y="5835513"/>
                <a:ext cx="1980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28BB7C3-7696-2E9C-1A1C-FCE42C5226BD}"/>
                  </a:ext>
                </a:extLst>
              </p14:cNvPr>
              <p14:cNvContentPartPr/>
              <p14:nvPr/>
            </p14:nvContentPartPr>
            <p14:xfrm>
              <a:off x="5102493" y="5632833"/>
              <a:ext cx="47520" cy="266040"/>
            </p14:xfrm>
          </p:contentPart>
        </mc:Choice>
        <mc:Fallback xmlns="">
          <p:pic>
            <p:nvPicPr>
              <p:cNvPr id="37" name="Freihand 36">
                <a:extLst>
                  <a:ext uri="{FF2B5EF4-FFF2-40B4-BE49-F238E27FC236}">
                    <a16:creationId xmlns:a16="http://schemas.microsoft.com/office/drawing/2014/main" id="{E28BB7C3-7696-2E9C-1A1C-FCE42C5226BD}"/>
                  </a:ext>
                </a:extLst>
              </p:cNvPr>
              <p:cNvPicPr/>
              <p:nvPr/>
            </p:nvPicPr>
            <p:blipFill>
              <a:blip r:embed="rId54"/>
              <a:stretch>
                <a:fillRect/>
              </a:stretch>
            </p:blipFill>
            <p:spPr>
              <a:xfrm>
                <a:off x="5096373" y="5626713"/>
                <a:ext cx="597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32C4AB7A-12E5-1458-9BC1-E50A470406F0}"/>
                  </a:ext>
                </a:extLst>
              </p14:cNvPr>
              <p14:cNvContentPartPr/>
              <p14:nvPr/>
            </p14:nvContentPartPr>
            <p14:xfrm>
              <a:off x="5028333" y="5777553"/>
              <a:ext cx="201240" cy="232560"/>
            </p14:xfrm>
          </p:contentPart>
        </mc:Choice>
        <mc:Fallback xmlns="">
          <p:pic>
            <p:nvPicPr>
              <p:cNvPr id="38" name="Freihand 37">
                <a:extLst>
                  <a:ext uri="{FF2B5EF4-FFF2-40B4-BE49-F238E27FC236}">
                    <a16:creationId xmlns:a16="http://schemas.microsoft.com/office/drawing/2014/main" id="{32C4AB7A-12E5-1458-9BC1-E50A470406F0}"/>
                  </a:ext>
                </a:extLst>
              </p:cNvPr>
              <p:cNvPicPr/>
              <p:nvPr/>
            </p:nvPicPr>
            <p:blipFill>
              <a:blip r:embed="rId56"/>
              <a:stretch>
                <a:fillRect/>
              </a:stretch>
            </p:blipFill>
            <p:spPr>
              <a:xfrm>
                <a:off x="5022213" y="5771433"/>
                <a:ext cx="213480" cy="244800"/>
              </a:xfrm>
              <a:prstGeom prst="rect">
                <a:avLst/>
              </a:prstGeom>
            </p:spPr>
          </p:pic>
        </mc:Fallback>
      </mc:AlternateContent>
      <p:grpSp>
        <p:nvGrpSpPr>
          <p:cNvPr id="47" name="Gruppieren 46">
            <a:extLst>
              <a:ext uri="{FF2B5EF4-FFF2-40B4-BE49-F238E27FC236}">
                <a16:creationId xmlns:a16="http://schemas.microsoft.com/office/drawing/2014/main" id="{C81938DC-087E-315F-1E7C-A76D8F5C8072}"/>
              </a:ext>
            </a:extLst>
          </p:cNvPr>
          <p:cNvGrpSpPr/>
          <p:nvPr/>
        </p:nvGrpSpPr>
        <p:grpSpPr>
          <a:xfrm>
            <a:off x="5358453" y="5325033"/>
            <a:ext cx="1026720" cy="462240"/>
            <a:chOff x="5358453" y="5325033"/>
            <a:chExt cx="1026720" cy="462240"/>
          </a:xfrm>
        </p:grpSpPr>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508684A-968D-9DDF-8336-9ADD3791106F}"/>
                    </a:ext>
                  </a:extLst>
                </p14:cNvPr>
                <p14:cNvContentPartPr/>
                <p14:nvPr/>
              </p14:nvContentPartPr>
              <p14:xfrm>
                <a:off x="5358453" y="5687553"/>
                <a:ext cx="208080" cy="87480"/>
              </p14:xfrm>
            </p:contentPart>
          </mc:Choice>
          <mc:Fallback xmlns="">
            <p:pic>
              <p:nvPicPr>
                <p:cNvPr id="40" name="Freihand 39">
                  <a:extLst>
                    <a:ext uri="{FF2B5EF4-FFF2-40B4-BE49-F238E27FC236}">
                      <a16:creationId xmlns:a16="http://schemas.microsoft.com/office/drawing/2014/main" id="{3508684A-968D-9DDF-8336-9ADD3791106F}"/>
                    </a:ext>
                  </a:extLst>
                </p:cNvPr>
                <p:cNvPicPr/>
                <p:nvPr/>
              </p:nvPicPr>
              <p:blipFill>
                <a:blip r:embed="rId58"/>
                <a:stretch>
                  <a:fillRect/>
                </a:stretch>
              </p:blipFill>
              <p:spPr>
                <a:xfrm>
                  <a:off x="5352333" y="5681433"/>
                  <a:ext cx="220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35F29F2A-0CDA-31FC-FB57-D577CC96D21F}"/>
                    </a:ext>
                  </a:extLst>
                </p14:cNvPr>
                <p14:cNvContentPartPr/>
                <p14:nvPr/>
              </p14:nvContentPartPr>
              <p14:xfrm>
                <a:off x="5550693" y="5566593"/>
                <a:ext cx="226800" cy="209520"/>
              </p14:xfrm>
            </p:contentPart>
          </mc:Choice>
          <mc:Fallback xmlns="">
            <p:pic>
              <p:nvPicPr>
                <p:cNvPr id="42" name="Freihand 41">
                  <a:extLst>
                    <a:ext uri="{FF2B5EF4-FFF2-40B4-BE49-F238E27FC236}">
                      <a16:creationId xmlns:a16="http://schemas.microsoft.com/office/drawing/2014/main" id="{35F29F2A-0CDA-31FC-FB57-D577CC96D21F}"/>
                    </a:ext>
                  </a:extLst>
                </p:cNvPr>
                <p:cNvPicPr/>
                <p:nvPr/>
              </p:nvPicPr>
              <p:blipFill>
                <a:blip r:embed="rId60"/>
                <a:stretch>
                  <a:fillRect/>
                </a:stretch>
              </p:blipFill>
              <p:spPr>
                <a:xfrm>
                  <a:off x="5544573" y="5560473"/>
                  <a:ext cx="239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6214C31C-A4BA-DB18-9C5C-E294F96FE809}"/>
                    </a:ext>
                  </a:extLst>
                </p14:cNvPr>
                <p14:cNvContentPartPr/>
                <p14:nvPr/>
              </p14:nvContentPartPr>
              <p14:xfrm>
                <a:off x="5872893" y="5498193"/>
                <a:ext cx="173520" cy="289080"/>
              </p14:xfrm>
            </p:contentPart>
          </mc:Choice>
          <mc:Fallback xmlns="">
            <p:pic>
              <p:nvPicPr>
                <p:cNvPr id="43" name="Freihand 42">
                  <a:extLst>
                    <a:ext uri="{FF2B5EF4-FFF2-40B4-BE49-F238E27FC236}">
                      <a16:creationId xmlns:a16="http://schemas.microsoft.com/office/drawing/2014/main" id="{6214C31C-A4BA-DB18-9C5C-E294F96FE809}"/>
                    </a:ext>
                  </a:extLst>
                </p:cNvPr>
                <p:cNvPicPr/>
                <p:nvPr/>
              </p:nvPicPr>
              <p:blipFill>
                <a:blip r:embed="rId62"/>
                <a:stretch>
                  <a:fillRect/>
                </a:stretch>
              </p:blipFill>
              <p:spPr>
                <a:xfrm>
                  <a:off x="5866773" y="5492073"/>
                  <a:ext cx="185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80BED51C-04F9-EAD7-3DF7-56F08186B40C}"/>
                    </a:ext>
                  </a:extLst>
                </p14:cNvPr>
                <p14:cNvContentPartPr/>
                <p14:nvPr/>
              </p14:nvContentPartPr>
              <p14:xfrm>
                <a:off x="6245853" y="5325033"/>
                <a:ext cx="49680" cy="246240"/>
              </p14:xfrm>
            </p:contentPart>
          </mc:Choice>
          <mc:Fallback xmlns="">
            <p:pic>
              <p:nvPicPr>
                <p:cNvPr id="45" name="Freihand 44">
                  <a:extLst>
                    <a:ext uri="{FF2B5EF4-FFF2-40B4-BE49-F238E27FC236}">
                      <a16:creationId xmlns:a16="http://schemas.microsoft.com/office/drawing/2014/main" id="{80BED51C-04F9-EAD7-3DF7-56F08186B40C}"/>
                    </a:ext>
                  </a:extLst>
                </p:cNvPr>
                <p:cNvPicPr/>
                <p:nvPr/>
              </p:nvPicPr>
              <p:blipFill>
                <a:blip r:embed="rId64"/>
                <a:stretch>
                  <a:fillRect/>
                </a:stretch>
              </p:blipFill>
              <p:spPr>
                <a:xfrm>
                  <a:off x="6239733" y="5318913"/>
                  <a:ext cx="61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CAC7A7A-C7DE-CC32-4E65-D1F56CBBD34F}"/>
                    </a:ext>
                  </a:extLst>
                </p14:cNvPr>
                <p14:cNvContentPartPr/>
                <p14:nvPr/>
              </p14:nvContentPartPr>
              <p14:xfrm>
                <a:off x="6136413" y="5436633"/>
                <a:ext cx="248760" cy="243720"/>
              </p14:xfrm>
            </p:contentPart>
          </mc:Choice>
          <mc:Fallback xmlns="">
            <p:pic>
              <p:nvPicPr>
                <p:cNvPr id="46" name="Freihand 45">
                  <a:extLst>
                    <a:ext uri="{FF2B5EF4-FFF2-40B4-BE49-F238E27FC236}">
                      <a16:creationId xmlns:a16="http://schemas.microsoft.com/office/drawing/2014/main" id="{FCAC7A7A-C7DE-CC32-4E65-D1F56CBBD34F}"/>
                    </a:ext>
                  </a:extLst>
                </p:cNvPr>
                <p:cNvPicPr/>
                <p:nvPr/>
              </p:nvPicPr>
              <p:blipFill>
                <a:blip r:embed="rId66"/>
                <a:stretch>
                  <a:fillRect/>
                </a:stretch>
              </p:blipFill>
              <p:spPr>
                <a:xfrm>
                  <a:off x="6130293" y="5430513"/>
                  <a:ext cx="261000" cy="2559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DBC322C-710D-6E9B-3B8A-2521C138001D}"/>
                  </a:ext>
                </a:extLst>
              </p14:cNvPr>
              <p14:cNvContentPartPr/>
              <p14:nvPr/>
            </p14:nvContentPartPr>
            <p14:xfrm>
              <a:off x="3906933" y="2449230"/>
              <a:ext cx="3262680" cy="93600"/>
            </p14:xfrm>
          </p:contentPart>
        </mc:Choice>
        <mc:Fallback xmlns="">
          <p:pic>
            <p:nvPicPr>
              <p:cNvPr id="2" name="Freihand 1">
                <a:extLst>
                  <a:ext uri="{FF2B5EF4-FFF2-40B4-BE49-F238E27FC236}">
                    <a16:creationId xmlns:a16="http://schemas.microsoft.com/office/drawing/2014/main" id="{4DBC322C-710D-6E9B-3B8A-2521C138001D}"/>
                  </a:ext>
                </a:extLst>
              </p:cNvPr>
              <p:cNvPicPr/>
              <p:nvPr/>
            </p:nvPicPr>
            <p:blipFill>
              <a:blip r:embed="rId4"/>
              <a:stretch>
                <a:fillRect/>
              </a:stretch>
            </p:blipFill>
            <p:spPr>
              <a:xfrm>
                <a:off x="3900813" y="2443110"/>
                <a:ext cx="3274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71E680C-6CA8-33E2-9744-CE923005CBC8}"/>
                  </a:ext>
                </a:extLst>
              </p14:cNvPr>
              <p14:cNvContentPartPr/>
              <p14:nvPr/>
            </p14:nvContentPartPr>
            <p14:xfrm>
              <a:off x="1002093" y="2765670"/>
              <a:ext cx="2134080" cy="90000"/>
            </p14:xfrm>
          </p:contentPart>
        </mc:Choice>
        <mc:Fallback xmlns="">
          <p:pic>
            <p:nvPicPr>
              <p:cNvPr id="6" name="Freihand 5">
                <a:extLst>
                  <a:ext uri="{FF2B5EF4-FFF2-40B4-BE49-F238E27FC236}">
                    <a16:creationId xmlns:a16="http://schemas.microsoft.com/office/drawing/2014/main" id="{971E680C-6CA8-33E2-9744-CE923005CBC8}"/>
                  </a:ext>
                </a:extLst>
              </p:cNvPr>
              <p:cNvPicPr/>
              <p:nvPr/>
            </p:nvPicPr>
            <p:blipFill>
              <a:blip r:embed="rId6"/>
              <a:stretch>
                <a:fillRect/>
              </a:stretch>
            </p:blipFill>
            <p:spPr>
              <a:xfrm>
                <a:off x="995973" y="2759550"/>
                <a:ext cx="214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4ED1E72-B959-47CC-B7E9-F0679B1AAE53}"/>
                  </a:ext>
                </a:extLst>
              </p14:cNvPr>
              <p14:cNvContentPartPr/>
              <p14:nvPr/>
            </p14:nvContentPartPr>
            <p14:xfrm>
              <a:off x="4753653" y="2781870"/>
              <a:ext cx="3467520" cy="111240"/>
            </p14:xfrm>
          </p:contentPart>
        </mc:Choice>
        <mc:Fallback xmlns="">
          <p:pic>
            <p:nvPicPr>
              <p:cNvPr id="7" name="Freihand 6">
                <a:extLst>
                  <a:ext uri="{FF2B5EF4-FFF2-40B4-BE49-F238E27FC236}">
                    <a16:creationId xmlns:a16="http://schemas.microsoft.com/office/drawing/2014/main" id="{64ED1E72-B959-47CC-B7E9-F0679B1AAE53}"/>
                  </a:ext>
                </a:extLst>
              </p:cNvPr>
              <p:cNvPicPr/>
              <p:nvPr/>
            </p:nvPicPr>
            <p:blipFill>
              <a:blip r:embed="rId8"/>
              <a:stretch>
                <a:fillRect/>
              </a:stretch>
            </p:blipFill>
            <p:spPr>
              <a:xfrm>
                <a:off x="4747533" y="2775750"/>
                <a:ext cx="3479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9C4FCC8-DF27-ACDE-3A8F-FD2BAADE560A}"/>
                  </a:ext>
                </a:extLst>
              </p14:cNvPr>
              <p14:cNvContentPartPr/>
              <p14:nvPr/>
            </p14:nvContentPartPr>
            <p14:xfrm>
              <a:off x="2481693" y="3934590"/>
              <a:ext cx="3264480" cy="83520"/>
            </p14:xfrm>
          </p:contentPart>
        </mc:Choice>
        <mc:Fallback xmlns="">
          <p:pic>
            <p:nvPicPr>
              <p:cNvPr id="8" name="Freihand 7">
                <a:extLst>
                  <a:ext uri="{FF2B5EF4-FFF2-40B4-BE49-F238E27FC236}">
                    <a16:creationId xmlns:a16="http://schemas.microsoft.com/office/drawing/2014/main" id="{C9C4FCC8-DF27-ACDE-3A8F-FD2BAADE560A}"/>
                  </a:ext>
                </a:extLst>
              </p:cNvPr>
              <p:cNvPicPr/>
              <p:nvPr/>
            </p:nvPicPr>
            <p:blipFill>
              <a:blip r:embed="rId10"/>
              <a:stretch>
                <a:fillRect/>
              </a:stretch>
            </p:blipFill>
            <p:spPr>
              <a:xfrm>
                <a:off x="2475573" y="3928470"/>
                <a:ext cx="327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E9EF642-7A16-5007-583B-695E58D24F63}"/>
                  </a:ext>
                </a:extLst>
              </p14:cNvPr>
              <p14:cNvContentPartPr/>
              <p14:nvPr/>
            </p14:nvContentPartPr>
            <p14:xfrm>
              <a:off x="6394893" y="4465950"/>
              <a:ext cx="1298880" cy="188280"/>
            </p14:xfrm>
          </p:contentPart>
        </mc:Choice>
        <mc:Fallback xmlns="">
          <p:pic>
            <p:nvPicPr>
              <p:cNvPr id="9" name="Freihand 8">
                <a:extLst>
                  <a:ext uri="{FF2B5EF4-FFF2-40B4-BE49-F238E27FC236}">
                    <a16:creationId xmlns:a16="http://schemas.microsoft.com/office/drawing/2014/main" id="{FE9EF642-7A16-5007-583B-695E58D24F63}"/>
                  </a:ext>
                </a:extLst>
              </p:cNvPr>
              <p:cNvPicPr/>
              <p:nvPr/>
            </p:nvPicPr>
            <p:blipFill>
              <a:blip r:embed="rId12"/>
              <a:stretch>
                <a:fillRect/>
              </a:stretch>
            </p:blipFill>
            <p:spPr>
              <a:xfrm>
                <a:off x="6388773" y="4459830"/>
                <a:ext cx="1311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B046EFA-8CC2-2206-1BCF-89D221B499D9}"/>
                  </a:ext>
                </a:extLst>
              </p14:cNvPr>
              <p14:cNvContentPartPr/>
              <p14:nvPr/>
            </p14:nvContentPartPr>
            <p14:xfrm>
              <a:off x="408093" y="4875990"/>
              <a:ext cx="1525320" cy="200160"/>
            </p14:xfrm>
          </p:contentPart>
        </mc:Choice>
        <mc:Fallback xmlns="">
          <p:pic>
            <p:nvPicPr>
              <p:cNvPr id="10" name="Freihand 9">
                <a:extLst>
                  <a:ext uri="{FF2B5EF4-FFF2-40B4-BE49-F238E27FC236}">
                    <a16:creationId xmlns:a16="http://schemas.microsoft.com/office/drawing/2014/main" id="{4B046EFA-8CC2-2206-1BCF-89D221B499D9}"/>
                  </a:ext>
                </a:extLst>
              </p:cNvPr>
              <p:cNvPicPr/>
              <p:nvPr/>
            </p:nvPicPr>
            <p:blipFill>
              <a:blip r:embed="rId14"/>
              <a:stretch>
                <a:fillRect/>
              </a:stretch>
            </p:blipFill>
            <p:spPr>
              <a:xfrm>
                <a:off x="401973" y="4869870"/>
                <a:ext cx="1537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1DAC3CE-64FE-AABC-8F18-B2B3E6DE690A}"/>
                  </a:ext>
                </a:extLst>
              </p14:cNvPr>
              <p14:cNvContentPartPr/>
              <p14:nvPr/>
            </p14:nvContentPartPr>
            <p14:xfrm>
              <a:off x="3207093" y="5943390"/>
              <a:ext cx="2237040" cy="78120"/>
            </p14:xfrm>
          </p:contentPart>
        </mc:Choice>
        <mc:Fallback xmlns="">
          <p:pic>
            <p:nvPicPr>
              <p:cNvPr id="11" name="Freihand 10">
                <a:extLst>
                  <a:ext uri="{FF2B5EF4-FFF2-40B4-BE49-F238E27FC236}">
                    <a16:creationId xmlns:a16="http://schemas.microsoft.com/office/drawing/2014/main" id="{A1DAC3CE-64FE-AABC-8F18-B2B3E6DE690A}"/>
                  </a:ext>
                </a:extLst>
              </p:cNvPr>
              <p:cNvPicPr/>
              <p:nvPr/>
            </p:nvPicPr>
            <p:blipFill>
              <a:blip r:embed="rId16"/>
              <a:stretch>
                <a:fillRect/>
              </a:stretch>
            </p:blipFill>
            <p:spPr>
              <a:xfrm>
                <a:off x="3200973" y="5937270"/>
                <a:ext cx="2249280" cy="90360"/>
              </a:xfrm>
              <a:prstGeom prst="rect">
                <a:avLst/>
              </a:prstGeom>
            </p:spPr>
          </p:pic>
        </mc:Fallback>
      </mc:AlternateContent>
      <p:grpSp>
        <p:nvGrpSpPr>
          <p:cNvPr id="22" name="Gruppieren 21">
            <a:extLst>
              <a:ext uri="{FF2B5EF4-FFF2-40B4-BE49-F238E27FC236}">
                <a16:creationId xmlns:a16="http://schemas.microsoft.com/office/drawing/2014/main" id="{B1BDA888-0D92-7127-785B-E133B264067B}"/>
              </a:ext>
            </a:extLst>
          </p:cNvPr>
          <p:cNvGrpSpPr/>
          <p:nvPr/>
        </p:nvGrpSpPr>
        <p:grpSpPr>
          <a:xfrm>
            <a:off x="8312613" y="2313870"/>
            <a:ext cx="1587240" cy="1002600"/>
            <a:chOff x="8312613" y="2313870"/>
            <a:chExt cx="1587240" cy="100260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6E4311E-7319-44F6-8AEE-EA3433EAD820}"/>
                    </a:ext>
                  </a:extLst>
                </p14:cNvPr>
                <p14:cNvContentPartPr/>
                <p14:nvPr/>
              </p14:nvContentPartPr>
              <p14:xfrm>
                <a:off x="9058173" y="2853510"/>
                <a:ext cx="32760" cy="357840"/>
              </p14:xfrm>
            </p:contentPart>
          </mc:Choice>
          <mc:Fallback xmlns="">
            <p:pic>
              <p:nvPicPr>
                <p:cNvPr id="12" name="Freihand 11">
                  <a:extLst>
                    <a:ext uri="{FF2B5EF4-FFF2-40B4-BE49-F238E27FC236}">
                      <a16:creationId xmlns:a16="http://schemas.microsoft.com/office/drawing/2014/main" id="{66E4311E-7319-44F6-8AEE-EA3433EAD820}"/>
                    </a:ext>
                  </a:extLst>
                </p:cNvPr>
                <p:cNvPicPr/>
                <p:nvPr/>
              </p:nvPicPr>
              <p:blipFill>
                <a:blip r:embed="rId18"/>
                <a:stretch>
                  <a:fillRect/>
                </a:stretch>
              </p:blipFill>
              <p:spPr>
                <a:xfrm>
                  <a:off x="9052053" y="2847390"/>
                  <a:ext cx="45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64296BE7-E9DD-3464-226D-9212CC6D2DF8}"/>
                    </a:ext>
                  </a:extLst>
                </p14:cNvPr>
                <p14:cNvContentPartPr/>
                <p14:nvPr/>
              </p14:nvContentPartPr>
              <p14:xfrm>
                <a:off x="8863773" y="2871870"/>
                <a:ext cx="195840" cy="189000"/>
              </p14:xfrm>
            </p:contentPart>
          </mc:Choice>
          <mc:Fallback xmlns="">
            <p:pic>
              <p:nvPicPr>
                <p:cNvPr id="13" name="Freihand 12">
                  <a:extLst>
                    <a:ext uri="{FF2B5EF4-FFF2-40B4-BE49-F238E27FC236}">
                      <a16:creationId xmlns:a16="http://schemas.microsoft.com/office/drawing/2014/main" id="{64296BE7-E9DD-3464-226D-9212CC6D2DF8}"/>
                    </a:ext>
                  </a:extLst>
                </p:cNvPr>
                <p:cNvPicPr/>
                <p:nvPr/>
              </p:nvPicPr>
              <p:blipFill>
                <a:blip r:embed="rId20"/>
                <a:stretch>
                  <a:fillRect/>
                </a:stretch>
              </p:blipFill>
              <p:spPr>
                <a:xfrm>
                  <a:off x="8857653" y="2865750"/>
                  <a:ext cx="20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314203F-A07A-17F4-9E85-7A6F88C543D3}"/>
                    </a:ext>
                  </a:extLst>
                </p14:cNvPr>
                <p14:cNvContentPartPr/>
                <p14:nvPr/>
              </p14:nvContentPartPr>
              <p14:xfrm>
                <a:off x="8312613" y="3173550"/>
                <a:ext cx="241200" cy="35640"/>
              </p14:xfrm>
            </p:contentPart>
          </mc:Choice>
          <mc:Fallback xmlns="">
            <p:pic>
              <p:nvPicPr>
                <p:cNvPr id="14" name="Freihand 13">
                  <a:extLst>
                    <a:ext uri="{FF2B5EF4-FFF2-40B4-BE49-F238E27FC236}">
                      <a16:creationId xmlns:a16="http://schemas.microsoft.com/office/drawing/2014/main" id="{F314203F-A07A-17F4-9E85-7A6F88C543D3}"/>
                    </a:ext>
                  </a:extLst>
                </p:cNvPr>
                <p:cNvPicPr/>
                <p:nvPr/>
              </p:nvPicPr>
              <p:blipFill>
                <a:blip r:embed="rId22"/>
                <a:stretch>
                  <a:fillRect/>
                </a:stretch>
              </p:blipFill>
              <p:spPr>
                <a:xfrm>
                  <a:off x="8306493" y="3167430"/>
                  <a:ext cx="25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0B8E34EF-2A01-B0EB-FD16-D4277E11E02B}"/>
                    </a:ext>
                  </a:extLst>
                </p14:cNvPr>
                <p14:cNvContentPartPr/>
                <p14:nvPr/>
              </p14:nvContentPartPr>
              <p14:xfrm>
                <a:off x="8495493" y="3057270"/>
                <a:ext cx="154440" cy="259200"/>
              </p14:xfrm>
            </p:contentPart>
          </mc:Choice>
          <mc:Fallback xmlns="">
            <p:pic>
              <p:nvPicPr>
                <p:cNvPr id="15" name="Freihand 14">
                  <a:extLst>
                    <a:ext uri="{FF2B5EF4-FFF2-40B4-BE49-F238E27FC236}">
                      <a16:creationId xmlns:a16="http://schemas.microsoft.com/office/drawing/2014/main" id="{0B8E34EF-2A01-B0EB-FD16-D4277E11E02B}"/>
                    </a:ext>
                  </a:extLst>
                </p:cNvPr>
                <p:cNvPicPr/>
                <p:nvPr/>
              </p:nvPicPr>
              <p:blipFill>
                <a:blip r:embed="rId24"/>
                <a:stretch>
                  <a:fillRect/>
                </a:stretch>
              </p:blipFill>
              <p:spPr>
                <a:xfrm>
                  <a:off x="8489373" y="3051150"/>
                  <a:ext cx="1666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AFFD0FE-BD54-944A-8529-55ECA43ED1CB}"/>
                    </a:ext>
                  </a:extLst>
                </p14:cNvPr>
                <p14:cNvContentPartPr/>
                <p14:nvPr/>
              </p14:nvContentPartPr>
              <p14:xfrm>
                <a:off x="9248253" y="2656590"/>
                <a:ext cx="146880" cy="349560"/>
              </p14:xfrm>
            </p:contentPart>
          </mc:Choice>
          <mc:Fallback xmlns="">
            <p:pic>
              <p:nvPicPr>
                <p:cNvPr id="16" name="Freihand 15">
                  <a:extLst>
                    <a:ext uri="{FF2B5EF4-FFF2-40B4-BE49-F238E27FC236}">
                      <a16:creationId xmlns:a16="http://schemas.microsoft.com/office/drawing/2014/main" id="{DAFFD0FE-BD54-944A-8529-55ECA43ED1CB}"/>
                    </a:ext>
                  </a:extLst>
                </p:cNvPr>
                <p:cNvPicPr/>
                <p:nvPr/>
              </p:nvPicPr>
              <p:blipFill>
                <a:blip r:embed="rId26"/>
                <a:stretch>
                  <a:fillRect/>
                </a:stretch>
              </p:blipFill>
              <p:spPr>
                <a:xfrm>
                  <a:off x="9242133" y="2650470"/>
                  <a:ext cx="159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0FBCC0C-DEB7-E9BA-B85D-D682B9C812B9}"/>
                    </a:ext>
                  </a:extLst>
                </p14:cNvPr>
                <p14:cNvContentPartPr/>
                <p14:nvPr/>
              </p14:nvContentPartPr>
              <p14:xfrm>
                <a:off x="9475773" y="2670990"/>
                <a:ext cx="190800" cy="314280"/>
              </p14:xfrm>
            </p:contentPart>
          </mc:Choice>
          <mc:Fallback xmlns="">
            <p:pic>
              <p:nvPicPr>
                <p:cNvPr id="18" name="Freihand 17">
                  <a:extLst>
                    <a:ext uri="{FF2B5EF4-FFF2-40B4-BE49-F238E27FC236}">
                      <a16:creationId xmlns:a16="http://schemas.microsoft.com/office/drawing/2014/main" id="{30FBCC0C-DEB7-E9BA-B85D-D682B9C812B9}"/>
                    </a:ext>
                  </a:extLst>
                </p:cNvPr>
                <p:cNvPicPr/>
                <p:nvPr/>
              </p:nvPicPr>
              <p:blipFill>
                <a:blip r:embed="rId28"/>
                <a:stretch>
                  <a:fillRect/>
                </a:stretch>
              </p:blipFill>
              <p:spPr>
                <a:xfrm>
                  <a:off x="9469653" y="2664870"/>
                  <a:ext cx="2030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DDD5155-ADB7-A4D9-B789-CB5C34A2FA38}"/>
                    </a:ext>
                  </a:extLst>
                </p14:cNvPr>
                <p14:cNvContentPartPr/>
                <p14:nvPr/>
              </p14:nvContentPartPr>
              <p14:xfrm>
                <a:off x="9715893" y="2479110"/>
                <a:ext cx="183960" cy="361440"/>
              </p14:xfrm>
            </p:contentPart>
          </mc:Choice>
          <mc:Fallback xmlns="">
            <p:pic>
              <p:nvPicPr>
                <p:cNvPr id="19" name="Freihand 18">
                  <a:extLst>
                    <a:ext uri="{FF2B5EF4-FFF2-40B4-BE49-F238E27FC236}">
                      <a16:creationId xmlns:a16="http://schemas.microsoft.com/office/drawing/2014/main" id="{6DDD5155-ADB7-A4D9-B789-CB5C34A2FA38}"/>
                    </a:ext>
                  </a:extLst>
                </p:cNvPr>
                <p:cNvPicPr/>
                <p:nvPr/>
              </p:nvPicPr>
              <p:blipFill>
                <a:blip r:embed="rId30"/>
                <a:stretch>
                  <a:fillRect/>
                </a:stretch>
              </p:blipFill>
              <p:spPr>
                <a:xfrm>
                  <a:off x="9709773" y="2472990"/>
                  <a:ext cx="19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57269A6-CADB-CD84-0879-5AECBE2CBFD5}"/>
                    </a:ext>
                  </a:extLst>
                </p14:cNvPr>
                <p14:cNvContentPartPr/>
                <p14:nvPr/>
              </p14:nvContentPartPr>
              <p14:xfrm>
                <a:off x="9466413" y="2313870"/>
                <a:ext cx="48600" cy="227520"/>
              </p14:xfrm>
            </p:contentPart>
          </mc:Choice>
          <mc:Fallback xmlns="">
            <p:pic>
              <p:nvPicPr>
                <p:cNvPr id="20" name="Freihand 19">
                  <a:extLst>
                    <a:ext uri="{FF2B5EF4-FFF2-40B4-BE49-F238E27FC236}">
                      <a16:creationId xmlns:a16="http://schemas.microsoft.com/office/drawing/2014/main" id="{557269A6-CADB-CD84-0879-5AECBE2CBFD5}"/>
                    </a:ext>
                  </a:extLst>
                </p:cNvPr>
                <p:cNvPicPr/>
                <p:nvPr/>
              </p:nvPicPr>
              <p:blipFill>
                <a:blip r:embed="rId32"/>
                <a:stretch>
                  <a:fillRect/>
                </a:stretch>
              </p:blipFill>
              <p:spPr>
                <a:xfrm>
                  <a:off x="9460293" y="2307750"/>
                  <a:ext cx="60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78DCD8A-8865-8F39-96A2-081B0BC0AAC3}"/>
                    </a:ext>
                  </a:extLst>
                </p14:cNvPr>
                <p14:cNvContentPartPr/>
                <p14:nvPr/>
              </p14:nvContentPartPr>
              <p14:xfrm>
                <a:off x="9405213" y="2377230"/>
                <a:ext cx="144360" cy="92520"/>
              </p14:xfrm>
            </p:contentPart>
          </mc:Choice>
          <mc:Fallback xmlns="">
            <p:pic>
              <p:nvPicPr>
                <p:cNvPr id="21" name="Freihand 20">
                  <a:extLst>
                    <a:ext uri="{FF2B5EF4-FFF2-40B4-BE49-F238E27FC236}">
                      <a16:creationId xmlns:a16="http://schemas.microsoft.com/office/drawing/2014/main" id="{178DCD8A-8865-8F39-96A2-081B0BC0AAC3}"/>
                    </a:ext>
                  </a:extLst>
                </p:cNvPr>
                <p:cNvPicPr/>
                <p:nvPr/>
              </p:nvPicPr>
              <p:blipFill>
                <a:blip r:embed="rId34"/>
                <a:stretch>
                  <a:fillRect/>
                </a:stretch>
              </p:blipFill>
              <p:spPr>
                <a:xfrm>
                  <a:off x="9399093" y="2371110"/>
                  <a:ext cx="156600" cy="1047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17F593-652E-8FBC-EE79-9A2AA5BE7D8D}"/>
                  </a:ext>
                </a:extLst>
              </p14:cNvPr>
              <p14:cNvContentPartPr/>
              <p14:nvPr/>
            </p14:nvContentPartPr>
            <p14:xfrm>
              <a:off x="1325013" y="1588708"/>
              <a:ext cx="294120" cy="26640"/>
            </p14:xfrm>
          </p:contentPart>
        </mc:Choice>
        <mc:Fallback xmlns="">
          <p:pic>
            <p:nvPicPr>
              <p:cNvPr id="4" name="Freihand 3">
                <a:extLst>
                  <a:ext uri="{FF2B5EF4-FFF2-40B4-BE49-F238E27FC236}">
                    <a16:creationId xmlns:a16="http://schemas.microsoft.com/office/drawing/2014/main" id="{FB17F593-652E-8FBC-EE79-9A2AA5BE7D8D}"/>
                  </a:ext>
                </a:extLst>
              </p:cNvPr>
              <p:cNvPicPr/>
              <p:nvPr/>
            </p:nvPicPr>
            <p:blipFill>
              <a:blip r:embed="rId7"/>
              <a:stretch>
                <a:fillRect/>
              </a:stretch>
            </p:blipFill>
            <p:spPr>
              <a:xfrm>
                <a:off x="1318893" y="1582588"/>
                <a:ext cx="306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3347A03A-AEB6-89FB-3997-5D24644B3B25}"/>
                  </a:ext>
                </a:extLst>
              </p14:cNvPr>
              <p14:cNvContentPartPr/>
              <p14:nvPr/>
            </p14:nvContentPartPr>
            <p14:xfrm>
              <a:off x="7073133" y="5200948"/>
              <a:ext cx="370800" cy="36000"/>
            </p14:xfrm>
          </p:contentPart>
        </mc:Choice>
        <mc:Fallback xmlns="">
          <p:pic>
            <p:nvPicPr>
              <p:cNvPr id="6" name="Freihand 5">
                <a:extLst>
                  <a:ext uri="{FF2B5EF4-FFF2-40B4-BE49-F238E27FC236}">
                    <a16:creationId xmlns:a16="http://schemas.microsoft.com/office/drawing/2014/main" id="{3347A03A-AEB6-89FB-3997-5D24644B3B25}"/>
                  </a:ext>
                </a:extLst>
              </p:cNvPr>
              <p:cNvPicPr/>
              <p:nvPr/>
            </p:nvPicPr>
            <p:blipFill>
              <a:blip r:embed="rId9"/>
              <a:stretch>
                <a:fillRect/>
              </a:stretch>
            </p:blipFill>
            <p:spPr>
              <a:xfrm>
                <a:off x="7067013" y="5194828"/>
                <a:ext cx="383040" cy="48240"/>
              </a:xfrm>
              <a:prstGeom prst="rect">
                <a:avLst/>
              </a:prstGeom>
            </p:spPr>
          </p:pic>
        </mc:Fallback>
      </mc:AlternateContent>
      <p:grpSp>
        <p:nvGrpSpPr>
          <p:cNvPr id="174105" name="Gruppieren 174104">
            <a:extLst>
              <a:ext uri="{FF2B5EF4-FFF2-40B4-BE49-F238E27FC236}">
                <a16:creationId xmlns:a16="http://schemas.microsoft.com/office/drawing/2014/main" id="{1C3DC5A1-03D8-7359-9C1A-D3E3FF944E59}"/>
              </a:ext>
            </a:extLst>
          </p:cNvPr>
          <p:cNvGrpSpPr/>
          <p:nvPr/>
        </p:nvGrpSpPr>
        <p:grpSpPr>
          <a:xfrm>
            <a:off x="6427293" y="276868"/>
            <a:ext cx="4808880" cy="2814120"/>
            <a:chOff x="6427293" y="276868"/>
            <a:chExt cx="4808880" cy="281412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91E7AF3-15D4-658C-2491-91BFE32DD051}"/>
                    </a:ext>
                  </a:extLst>
                </p14:cNvPr>
                <p14:cNvContentPartPr/>
                <p14:nvPr/>
              </p14:nvContentPartPr>
              <p14:xfrm>
                <a:off x="6507933" y="1203148"/>
                <a:ext cx="163080" cy="24120"/>
              </p14:xfrm>
            </p:contentPart>
          </mc:Choice>
          <mc:Fallback xmlns="">
            <p:pic>
              <p:nvPicPr>
                <p:cNvPr id="8" name="Freihand 7">
                  <a:extLst>
                    <a:ext uri="{FF2B5EF4-FFF2-40B4-BE49-F238E27FC236}">
                      <a16:creationId xmlns:a16="http://schemas.microsoft.com/office/drawing/2014/main" id="{091E7AF3-15D4-658C-2491-91BFE32DD051}"/>
                    </a:ext>
                  </a:extLst>
                </p:cNvPr>
                <p:cNvPicPr/>
                <p:nvPr/>
              </p:nvPicPr>
              <p:blipFill>
                <a:blip r:embed="rId11"/>
                <a:stretch>
                  <a:fillRect/>
                </a:stretch>
              </p:blipFill>
              <p:spPr>
                <a:xfrm>
                  <a:off x="6501813" y="1197028"/>
                  <a:ext cx="175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085C2C2B-3979-854F-793E-8C6AEB837598}"/>
                    </a:ext>
                  </a:extLst>
                </p14:cNvPr>
                <p14:cNvContentPartPr/>
                <p14:nvPr/>
              </p14:nvContentPartPr>
              <p14:xfrm>
                <a:off x="6427293" y="1084708"/>
                <a:ext cx="142920" cy="237600"/>
              </p14:xfrm>
            </p:contentPart>
          </mc:Choice>
          <mc:Fallback xmlns="">
            <p:pic>
              <p:nvPicPr>
                <p:cNvPr id="14" name="Freihand 13">
                  <a:extLst>
                    <a:ext uri="{FF2B5EF4-FFF2-40B4-BE49-F238E27FC236}">
                      <a16:creationId xmlns:a16="http://schemas.microsoft.com/office/drawing/2014/main" id="{085C2C2B-3979-854F-793E-8C6AEB837598}"/>
                    </a:ext>
                  </a:extLst>
                </p:cNvPr>
                <p:cNvPicPr/>
                <p:nvPr/>
              </p:nvPicPr>
              <p:blipFill>
                <a:blip r:embed="rId13"/>
                <a:stretch>
                  <a:fillRect/>
                </a:stretch>
              </p:blipFill>
              <p:spPr>
                <a:xfrm>
                  <a:off x="6421173" y="1078588"/>
                  <a:ext cx="15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45E55CD6-CD6F-ABB2-BC72-AEC024DA50B5}"/>
                    </a:ext>
                  </a:extLst>
                </p14:cNvPr>
                <p14:cNvContentPartPr/>
                <p14:nvPr/>
              </p14:nvContentPartPr>
              <p14:xfrm>
                <a:off x="6912213" y="1010908"/>
                <a:ext cx="317880" cy="264960"/>
              </p14:xfrm>
            </p:contentPart>
          </mc:Choice>
          <mc:Fallback xmlns="">
            <p:pic>
              <p:nvPicPr>
                <p:cNvPr id="15" name="Freihand 14">
                  <a:extLst>
                    <a:ext uri="{FF2B5EF4-FFF2-40B4-BE49-F238E27FC236}">
                      <a16:creationId xmlns:a16="http://schemas.microsoft.com/office/drawing/2014/main" id="{45E55CD6-CD6F-ABB2-BC72-AEC024DA50B5}"/>
                    </a:ext>
                  </a:extLst>
                </p:cNvPr>
                <p:cNvPicPr/>
                <p:nvPr/>
              </p:nvPicPr>
              <p:blipFill>
                <a:blip r:embed="rId15"/>
                <a:stretch>
                  <a:fillRect/>
                </a:stretch>
              </p:blipFill>
              <p:spPr>
                <a:xfrm>
                  <a:off x="6906093" y="1004788"/>
                  <a:ext cx="3301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14A748EB-704E-9C6F-D032-8E0825095A13}"/>
                    </a:ext>
                  </a:extLst>
                </p14:cNvPr>
                <p14:cNvContentPartPr/>
                <p14:nvPr/>
              </p14:nvContentPartPr>
              <p14:xfrm>
                <a:off x="7186893" y="1013068"/>
                <a:ext cx="134280" cy="209160"/>
              </p14:xfrm>
            </p:contentPart>
          </mc:Choice>
          <mc:Fallback xmlns="">
            <p:pic>
              <p:nvPicPr>
                <p:cNvPr id="16" name="Freihand 15">
                  <a:extLst>
                    <a:ext uri="{FF2B5EF4-FFF2-40B4-BE49-F238E27FC236}">
                      <a16:creationId xmlns:a16="http://schemas.microsoft.com/office/drawing/2014/main" id="{14A748EB-704E-9C6F-D032-8E0825095A13}"/>
                    </a:ext>
                  </a:extLst>
                </p:cNvPr>
                <p:cNvPicPr/>
                <p:nvPr/>
              </p:nvPicPr>
              <p:blipFill>
                <a:blip r:embed="rId17"/>
                <a:stretch>
                  <a:fillRect/>
                </a:stretch>
              </p:blipFill>
              <p:spPr>
                <a:xfrm>
                  <a:off x="7180773" y="1006948"/>
                  <a:ext cx="146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5CC5F8CC-7A92-8206-BD5F-463FBDDD6381}"/>
                    </a:ext>
                  </a:extLst>
                </p14:cNvPr>
                <p14:cNvContentPartPr/>
                <p14:nvPr/>
              </p14:nvContentPartPr>
              <p14:xfrm>
                <a:off x="7580013" y="901108"/>
                <a:ext cx="52560" cy="239040"/>
              </p14:xfrm>
            </p:contentPart>
          </mc:Choice>
          <mc:Fallback xmlns="">
            <p:pic>
              <p:nvPicPr>
                <p:cNvPr id="17" name="Freihand 16">
                  <a:extLst>
                    <a:ext uri="{FF2B5EF4-FFF2-40B4-BE49-F238E27FC236}">
                      <a16:creationId xmlns:a16="http://schemas.microsoft.com/office/drawing/2014/main" id="{5CC5F8CC-7A92-8206-BD5F-463FBDDD6381}"/>
                    </a:ext>
                  </a:extLst>
                </p:cNvPr>
                <p:cNvPicPr/>
                <p:nvPr/>
              </p:nvPicPr>
              <p:blipFill>
                <a:blip r:embed="rId19"/>
                <a:stretch>
                  <a:fillRect/>
                </a:stretch>
              </p:blipFill>
              <p:spPr>
                <a:xfrm>
                  <a:off x="7573893" y="894988"/>
                  <a:ext cx="64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1F58AB-98F1-717B-F10D-42F3FB094382}"/>
                    </a:ext>
                  </a:extLst>
                </p14:cNvPr>
                <p14:cNvContentPartPr/>
                <p14:nvPr/>
              </p14:nvContentPartPr>
              <p14:xfrm>
                <a:off x="7696293" y="985348"/>
                <a:ext cx="158760" cy="174960"/>
              </p14:xfrm>
            </p:contentPart>
          </mc:Choice>
          <mc:Fallback xmlns="">
            <p:pic>
              <p:nvPicPr>
                <p:cNvPr id="18" name="Freihand 17">
                  <a:extLst>
                    <a:ext uri="{FF2B5EF4-FFF2-40B4-BE49-F238E27FC236}">
                      <a16:creationId xmlns:a16="http://schemas.microsoft.com/office/drawing/2014/main" id="{201F58AB-98F1-717B-F10D-42F3FB094382}"/>
                    </a:ext>
                  </a:extLst>
                </p:cNvPr>
                <p:cNvPicPr/>
                <p:nvPr/>
              </p:nvPicPr>
              <p:blipFill>
                <a:blip r:embed="rId21"/>
                <a:stretch>
                  <a:fillRect/>
                </a:stretch>
              </p:blipFill>
              <p:spPr>
                <a:xfrm>
                  <a:off x="7690173" y="979228"/>
                  <a:ext cx="171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B7D06D7-E1DE-FB37-77D6-2EEF8605D033}"/>
                    </a:ext>
                  </a:extLst>
                </p14:cNvPr>
                <p14:cNvContentPartPr/>
                <p14:nvPr/>
              </p14:nvContentPartPr>
              <p14:xfrm>
                <a:off x="7901493" y="811468"/>
                <a:ext cx="153000" cy="273240"/>
              </p14:xfrm>
            </p:contentPart>
          </mc:Choice>
          <mc:Fallback xmlns="">
            <p:pic>
              <p:nvPicPr>
                <p:cNvPr id="19" name="Freihand 18">
                  <a:extLst>
                    <a:ext uri="{FF2B5EF4-FFF2-40B4-BE49-F238E27FC236}">
                      <a16:creationId xmlns:a16="http://schemas.microsoft.com/office/drawing/2014/main" id="{8B7D06D7-E1DE-FB37-77D6-2EEF8605D033}"/>
                    </a:ext>
                  </a:extLst>
                </p:cNvPr>
                <p:cNvPicPr/>
                <p:nvPr/>
              </p:nvPicPr>
              <p:blipFill>
                <a:blip r:embed="rId23"/>
                <a:stretch>
                  <a:fillRect/>
                </a:stretch>
              </p:blipFill>
              <p:spPr>
                <a:xfrm>
                  <a:off x="7895373" y="805348"/>
                  <a:ext cx="165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B458621-C279-0581-D920-47B5F7DD4EE4}"/>
                    </a:ext>
                  </a:extLst>
                </p14:cNvPr>
                <p14:cNvContentPartPr/>
                <p14:nvPr/>
              </p14:nvContentPartPr>
              <p14:xfrm>
                <a:off x="8099133" y="951868"/>
                <a:ext cx="66960" cy="133920"/>
              </p14:xfrm>
            </p:contentPart>
          </mc:Choice>
          <mc:Fallback xmlns="">
            <p:pic>
              <p:nvPicPr>
                <p:cNvPr id="20" name="Freihand 19">
                  <a:extLst>
                    <a:ext uri="{FF2B5EF4-FFF2-40B4-BE49-F238E27FC236}">
                      <a16:creationId xmlns:a16="http://schemas.microsoft.com/office/drawing/2014/main" id="{FB458621-C279-0581-D920-47B5F7DD4EE4}"/>
                    </a:ext>
                  </a:extLst>
                </p:cNvPr>
                <p:cNvPicPr/>
                <p:nvPr/>
              </p:nvPicPr>
              <p:blipFill>
                <a:blip r:embed="rId25"/>
                <a:stretch>
                  <a:fillRect/>
                </a:stretch>
              </p:blipFill>
              <p:spPr>
                <a:xfrm>
                  <a:off x="8093013" y="945748"/>
                  <a:ext cx="79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E84D0753-B810-DDE4-F0EE-4E253278A196}"/>
                    </a:ext>
                  </a:extLst>
                </p14:cNvPr>
                <p14:cNvContentPartPr/>
                <p14:nvPr/>
              </p14:nvContentPartPr>
              <p14:xfrm>
                <a:off x="8328093" y="769348"/>
                <a:ext cx="182880" cy="258840"/>
              </p14:xfrm>
            </p:contentPart>
          </mc:Choice>
          <mc:Fallback xmlns="">
            <p:pic>
              <p:nvPicPr>
                <p:cNvPr id="21" name="Freihand 20">
                  <a:extLst>
                    <a:ext uri="{FF2B5EF4-FFF2-40B4-BE49-F238E27FC236}">
                      <a16:creationId xmlns:a16="http://schemas.microsoft.com/office/drawing/2014/main" id="{E84D0753-B810-DDE4-F0EE-4E253278A196}"/>
                    </a:ext>
                  </a:extLst>
                </p:cNvPr>
                <p:cNvPicPr/>
                <p:nvPr/>
              </p:nvPicPr>
              <p:blipFill>
                <a:blip r:embed="rId27"/>
                <a:stretch>
                  <a:fillRect/>
                </a:stretch>
              </p:blipFill>
              <p:spPr>
                <a:xfrm>
                  <a:off x="8321973" y="763228"/>
                  <a:ext cx="195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FDBE2339-3B36-68C8-F66E-883A7F8AFAD0}"/>
                    </a:ext>
                  </a:extLst>
                </p14:cNvPr>
                <p14:cNvContentPartPr/>
                <p14:nvPr/>
              </p14:nvContentPartPr>
              <p14:xfrm>
                <a:off x="8523933" y="705988"/>
                <a:ext cx="168120" cy="300240"/>
              </p14:xfrm>
            </p:contentPart>
          </mc:Choice>
          <mc:Fallback xmlns="">
            <p:pic>
              <p:nvPicPr>
                <p:cNvPr id="22" name="Freihand 21">
                  <a:extLst>
                    <a:ext uri="{FF2B5EF4-FFF2-40B4-BE49-F238E27FC236}">
                      <a16:creationId xmlns:a16="http://schemas.microsoft.com/office/drawing/2014/main" id="{FDBE2339-3B36-68C8-F66E-883A7F8AFAD0}"/>
                    </a:ext>
                  </a:extLst>
                </p:cNvPr>
                <p:cNvPicPr/>
                <p:nvPr/>
              </p:nvPicPr>
              <p:blipFill>
                <a:blip r:embed="rId29"/>
                <a:stretch>
                  <a:fillRect/>
                </a:stretch>
              </p:blipFill>
              <p:spPr>
                <a:xfrm>
                  <a:off x="8517813" y="699868"/>
                  <a:ext cx="180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79E4B073-250E-7630-4489-49460F45E677}"/>
                    </a:ext>
                  </a:extLst>
                </p14:cNvPr>
                <p14:cNvContentPartPr/>
                <p14:nvPr/>
              </p14:nvContentPartPr>
              <p14:xfrm>
                <a:off x="8499813" y="650548"/>
                <a:ext cx="283680" cy="309240"/>
              </p14:xfrm>
            </p:contentPart>
          </mc:Choice>
          <mc:Fallback xmlns="">
            <p:pic>
              <p:nvPicPr>
                <p:cNvPr id="23" name="Freihand 22">
                  <a:extLst>
                    <a:ext uri="{FF2B5EF4-FFF2-40B4-BE49-F238E27FC236}">
                      <a16:creationId xmlns:a16="http://schemas.microsoft.com/office/drawing/2014/main" id="{79E4B073-250E-7630-4489-49460F45E677}"/>
                    </a:ext>
                  </a:extLst>
                </p:cNvPr>
                <p:cNvPicPr/>
                <p:nvPr/>
              </p:nvPicPr>
              <p:blipFill>
                <a:blip r:embed="rId31"/>
                <a:stretch>
                  <a:fillRect/>
                </a:stretch>
              </p:blipFill>
              <p:spPr>
                <a:xfrm>
                  <a:off x="8493693" y="644428"/>
                  <a:ext cx="2959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2354BF46-445F-3E69-AFDF-E53537C99682}"/>
                    </a:ext>
                  </a:extLst>
                </p14:cNvPr>
                <p14:cNvContentPartPr/>
                <p14:nvPr/>
              </p14:nvContentPartPr>
              <p14:xfrm>
                <a:off x="9034053" y="739108"/>
                <a:ext cx="178920" cy="161640"/>
              </p14:xfrm>
            </p:contentPart>
          </mc:Choice>
          <mc:Fallback xmlns="">
            <p:pic>
              <p:nvPicPr>
                <p:cNvPr id="28" name="Freihand 27">
                  <a:extLst>
                    <a:ext uri="{FF2B5EF4-FFF2-40B4-BE49-F238E27FC236}">
                      <a16:creationId xmlns:a16="http://schemas.microsoft.com/office/drawing/2014/main" id="{2354BF46-445F-3E69-AFDF-E53537C99682}"/>
                    </a:ext>
                  </a:extLst>
                </p:cNvPr>
                <p:cNvPicPr/>
                <p:nvPr/>
              </p:nvPicPr>
              <p:blipFill>
                <a:blip r:embed="rId33"/>
                <a:stretch>
                  <a:fillRect/>
                </a:stretch>
              </p:blipFill>
              <p:spPr>
                <a:xfrm>
                  <a:off x="9027933" y="732988"/>
                  <a:ext cx="191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218DC74E-C0E7-376D-E586-144F1A3007DC}"/>
                    </a:ext>
                  </a:extLst>
                </p14:cNvPr>
                <p14:cNvContentPartPr/>
                <p14:nvPr/>
              </p14:nvContentPartPr>
              <p14:xfrm>
                <a:off x="9357693" y="557668"/>
                <a:ext cx="72000" cy="136080"/>
              </p14:xfrm>
            </p:contentPart>
          </mc:Choice>
          <mc:Fallback xmlns="">
            <p:pic>
              <p:nvPicPr>
                <p:cNvPr id="29" name="Freihand 28">
                  <a:extLst>
                    <a:ext uri="{FF2B5EF4-FFF2-40B4-BE49-F238E27FC236}">
                      <a16:creationId xmlns:a16="http://schemas.microsoft.com/office/drawing/2014/main" id="{218DC74E-C0E7-376D-E586-144F1A3007DC}"/>
                    </a:ext>
                  </a:extLst>
                </p:cNvPr>
                <p:cNvPicPr/>
                <p:nvPr/>
              </p:nvPicPr>
              <p:blipFill>
                <a:blip r:embed="rId35"/>
                <a:stretch>
                  <a:fillRect/>
                </a:stretch>
              </p:blipFill>
              <p:spPr>
                <a:xfrm>
                  <a:off x="9351573" y="551548"/>
                  <a:ext cx="8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EEF18AD7-9286-2BDF-644C-0B130FF17E88}"/>
                    </a:ext>
                  </a:extLst>
                </p14:cNvPr>
                <p14:cNvContentPartPr/>
                <p14:nvPr/>
              </p14:nvContentPartPr>
              <p14:xfrm>
                <a:off x="9532653" y="630028"/>
                <a:ext cx="208800" cy="139320"/>
              </p14:xfrm>
            </p:contentPart>
          </mc:Choice>
          <mc:Fallback xmlns="">
            <p:pic>
              <p:nvPicPr>
                <p:cNvPr id="30" name="Freihand 29">
                  <a:extLst>
                    <a:ext uri="{FF2B5EF4-FFF2-40B4-BE49-F238E27FC236}">
                      <a16:creationId xmlns:a16="http://schemas.microsoft.com/office/drawing/2014/main" id="{EEF18AD7-9286-2BDF-644C-0B130FF17E88}"/>
                    </a:ext>
                  </a:extLst>
                </p:cNvPr>
                <p:cNvPicPr/>
                <p:nvPr/>
              </p:nvPicPr>
              <p:blipFill>
                <a:blip r:embed="rId37"/>
                <a:stretch>
                  <a:fillRect/>
                </a:stretch>
              </p:blipFill>
              <p:spPr>
                <a:xfrm>
                  <a:off x="9526533" y="623908"/>
                  <a:ext cx="221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CEAC39C4-C4F9-E8E0-EE37-06511975593E}"/>
                    </a:ext>
                  </a:extLst>
                </p14:cNvPr>
                <p14:cNvContentPartPr/>
                <p14:nvPr/>
              </p14:nvContentPartPr>
              <p14:xfrm>
                <a:off x="9792213" y="505108"/>
                <a:ext cx="20160" cy="21960"/>
              </p14:xfrm>
            </p:contentPart>
          </mc:Choice>
          <mc:Fallback xmlns="">
            <p:pic>
              <p:nvPicPr>
                <p:cNvPr id="31" name="Freihand 30">
                  <a:extLst>
                    <a:ext uri="{FF2B5EF4-FFF2-40B4-BE49-F238E27FC236}">
                      <a16:creationId xmlns:a16="http://schemas.microsoft.com/office/drawing/2014/main" id="{CEAC39C4-C4F9-E8E0-EE37-06511975593E}"/>
                    </a:ext>
                  </a:extLst>
                </p:cNvPr>
                <p:cNvPicPr/>
                <p:nvPr/>
              </p:nvPicPr>
              <p:blipFill>
                <a:blip r:embed="rId39"/>
                <a:stretch>
                  <a:fillRect/>
                </a:stretch>
              </p:blipFill>
              <p:spPr>
                <a:xfrm>
                  <a:off x="9786093" y="498988"/>
                  <a:ext cx="32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82AD2CCA-1DD4-157F-18B9-814DF9ECFB95}"/>
                    </a:ext>
                  </a:extLst>
                </p14:cNvPr>
                <p14:cNvContentPartPr/>
                <p14:nvPr/>
              </p14:nvContentPartPr>
              <p14:xfrm>
                <a:off x="9812373" y="601228"/>
                <a:ext cx="104040" cy="153720"/>
              </p14:xfrm>
            </p:contentPart>
          </mc:Choice>
          <mc:Fallback xmlns="">
            <p:pic>
              <p:nvPicPr>
                <p:cNvPr id="32" name="Freihand 31">
                  <a:extLst>
                    <a:ext uri="{FF2B5EF4-FFF2-40B4-BE49-F238E27FC236}">
                      <a16:creationId xmlns:a16="http://schemas.microsoft.com/office/drawing/2014/main" id="{82AD2CCA-1DD4-157F-18B9-814DF9ECFB95}"/>
                    </a:ext>
                  </a:extLst>
                </p:cNvPr>
                <p:cNvPicPr/>
                <p:nvPr/>
              </p:nvPicPr>
              <p:blipFill>
                <a:blip r:embed="rId41"/>
                <a:stretch>
                  <a:fillRect/>
                </a:stretch>
              </p:blipFill>
              <p:spPr>
                <a:xfrm>
                  <a:off x="9806253" y="595108"/>
                  <a:ext cx="116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C1BB8DBF-398E-665D-4B06-7DD3AA43A24C}"/>
                    </a:ext>
                  </a:extLst>
                </p14:cNvPr>
                <p14:cNvContentPartPr/>
                <p14:nvPr/>
              </p14:nvContentPartPr>
              <p14:xfrm>
                <a:off x="9941973" y="599788"/>
                <a:ext cx="57240" cy="131040"/>
              </p14:xfrm>
            </p:contentPart>
          </mc:Choice>
          <mc:Fallback xmlns="">
            <p:pic>
              <p:nvPicPr>
                <p:cNvPr id="33" name="Freihand 32">
                  <a:extLst>
                    <a:ext uri="{FF2B5EF4-FFF2-40B4-BE49-F238E27FC236}">
                      <a16:creationId xmlns:a16="http://schemas.microsoft.com/office/drawing/2014/main" id="{C1BB8DBF-398E-665D-4B06-7DD3AA43A24C}"/>
                    </a:ext>
                  </a:extLst>
                </p:cNvPr>
                <p:cNvPicPr/>
                <p:nvPr/>
              </p:nvPicPr>
              <p:blipFill>
                <a:blip r:embed="rId43"/>
                <a:stretch>
                  <a:fillRect/>
                </a:stretch>
              </p:blipFill>
              <p:spPr>
                <a:xfrm>
                  <a:off x="9935853" y="593668"/>
                  <a:ext cx="69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0B89FD32-90A3-0DDC-0645-6A72FCDCDDFF}"/>
                    </a:ext>
                  </a:extLst>
                </p14:cNvPr>
                <p14:cNvContentPartPr/>
                <p14:nvPr/>
              </p14:nvContentPartPr>
              <p14:xfrm>
                <a:off x="10024053" y="578188"/>
                <a:ext cx="112320" cy="137520"/>
              </p14:xfrm>
            </p:contentPart>
          </mc:Choice>
          <mc:Fallback xmlns="">
            <p:pic>
              <p:nvPicPr>
                <p:cNvPr id="34" name="Freihand 33">
                  <a:extLst>
                    <a:ext uri="{FF2B5EF4-FFF2-40B4-BE49-F238E27FC236}">
                      <a16:creationId xmlns:a16="http://schemas.microsoft.com/office/drawing/2014/main" id="{0B89FD32-90A3-0DDC-0645-6A72FCDCDDFF}"/>
                    </a:ext>
                  </a:extLst>
                </p:cNvPr>
                <p:cNvPicPr/>
                <p:nvPr/>
              </p:nvPicPr>
              <p:blipFill>
                <a:blip r:embed="rId45"/>
                <a:stretch>
                  <a:fillRect/>
                </a:stretch>
              </p:blipFill>
              <p:spPr>
                <a:xfrm>
                  <a:off x="10017933" y="572068"/>
                  <a:ext cx="124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6FF52A99-7E8C-A885-9079-55EFE2F0133D}"/>
                    </a:ext>
                  </a:extLst>
                </p14:cNvPr>
                <p14:cNvContentPartPr/>
                <p14:nvPr/>
              </p14:nvContentPartPr>
              <p14:xfrm>
                <a:off x="10188213" y="390268"/>
                <a:ext cx="58680" cy="158760"/>
              </p14:xfrm>
            </p:contentPart>
          </mc:Choice>
          <mc:Fallback xmlns="">
            <p:pic>
              <p:nvPicPr>
                <p:cNvPr id="35" name="Freihand 34">
                  <a:extLst>
                    <a:ext uri="{FF2B5EF4-FFF2-40B4-BE49-F238E27FC236}">
                      <a16:creationId xmlns:a16="http://schemas.microsoft.com/office/drawing/2014/main" id="{6FF52A99-7E8C-A885-9079-55EFE2F0133D}"/>
                    </a:ext>
                  </a:extLst>
                </p:cNvPr>
                <p:cNvPicPr/>
                <p:nvPr/>
              </p:nvPicPr>
              <p:blipFill>
                <a:blip r:embed="rId47"/>
                <a:stretch>
                  <a:fillRect/>
                </a:stretch>
              </p:blipFill>
              <p:spPr>
                <a:xfrm>
                  <a:off x="10182093" y="384148"/>
                  <a:ext cx="70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0714C7B7-4378-4023-824F-7CF96211097E}"/>
                    </a:ext>
                  </a:extLst>
                </p14:cNvPr>
                <p14:cNvContentPartPr/>
                <p14:nvPr/>
              </p14:nvContentPartPr>
              <p14:xfrm>
                <a:off x="10470813" y="427348"/>
                <a:ext cx="141120" cy="215280"/>
              </p14:xfrm>
            </p:contentPart>
          </mc:Choice>
          <mc:Fallback xmlns="">
            <p:pic>
              <p:nvPicPr>
                <p:cNvPr id="37" name="Freihand 36">
                  <a:extLst>
                    <a:ext uri="{FF2B5EF4-FFF2-40B4-BE49-F238E27FC236}">
                      <a16:creationId xmlns:a16="http://schemas.microsoft.com/office/drawing/2014/main" id="{0714C7B7-4378-4023-824F-7CF96211097E}"/>
                    </a:ext>
                  </a:extLst>
                </p:cNvPr>
                <p:cNvPicPr/>
                <p:nvPr/>
              </p:nvPicPr>
              <p:blipFill>
                <a:blip r:embed="rId49"/>
                <a:stretch>
                  <a:fillRect/>
                </a:stretch>
              </p:blipFill>
              <p:spPr>
                <a:xfrm>
                  <a:off x="10464693" y="421228"/>
                  <a:ext cx="153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39087D2-4D11-A631-B92F-7A6893D60A5E}"/>
                    </a:ext>
                  </a:extLst>
                </p14:cNvPr>
                <p14:cNvContentPartPr/>
                <p14:nvPr/>
              </p14:nvContentPartPr>
              <p14:xfrm>
                <a:off x="10681773" y="400348"/>
                <a:ext cx="141120" cy="186120"/>
              </p14:xfrm>
            </p:contentPart>
          </mc:Choice>
          <mc:Fallback xmlns="">
            <p:pic>
              <p:nvPicPr>
                <p:cNvPr id="38" name="Freihand 37">
                  <a:extLst>
                    <a:ext uri="{FF2B5EF4-FFF2-40B4-BE49-F238E27FC236}">
                      <a16:creationId xmlns:a16="http://schemas.microsoft.com/office/drawing/2014/main" id="{539087D2-4D11-A631-B92F-7A6893D60A5E}"/>
                    </a:ext>
                  </a:extLst>
                </p:cNvPr>
                <p:cNvPicPr/>
                <p:nvPr/>
              </p:nvPicPr>
              <p:blipFill>
                <a:blip r:embed="rId51"/>
                <a:stretch>
                  <a:fillRect/>
                </a:stretch>
              </p:blipFill>
              <p:spPr>
                <a:xfrm>
                  <a:off x="10675653" y="394228"/>
                  <a:ext cx="153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C8243CB7-FEE1-6428-13B6-75CE1074C925}"/>
                    </a:ext>
                  </a:extLst>
                </p14:cNvPr>
                <p14:cNvContentPartPr/>
                <p14:nvPr/>
              </p14:nvContentPartPr>
              <p14:xfrm>
                <a:off x="10854573" y="415108"/>
                <a:ext cx="82440" cy="255960"/>
              </p14:xfrm>
            </p:contentPart>
          </mc:Choice>
          <mc:Fallback xmlns="">
            <p:pic>
              <p:nvPicPr>
                <p:cNvPr id="39" name="Freihand 38">
                  <a:extLst>
                    <a:ext uri="{FF2B5EF4-FFF2-40B4-BE49-F238E27FC236}">
                      <a16:creationId xmlns:a16="http://schemas.microsoft.com/office/drawing/2014/main" id="{C8243CB7-FEE1-6428-13B6-75CE1074C925}"/>
                    </a:ext>
                  </a:extLst>
                </p:cNvPr>
                <p:cNvPicPr/>
                <p:nvPr/>
              </p:nvPicPr>
              <p:blipFill>
                <a:blip r:embed="rId53"/>
                <a:stretch>
                  <a:fillRect/>
                </a:stretch>
              </p:blipFill>
              <p:spPr>
                <a:xfrm>
                  <a:off x="10848453" y="408988"/>
                  <a:ext cx="94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614639E8-E596-3F77-3320-C7758C162DC2}"/>
                    </a:ext>
                  </a:extLst>
                </p14:cNvPr>
                <p14:cNvContentPartPr/>
                <p14:nvPr/>
              </p14:nvContentPartPr>
              <p14:xfrm>
                <a:off x="10951773" y="378748"/>
                <a:ext cx="92520" cy="294840"/>
              </p14:xfrm>
            </p:contentPart>
          </mc:Choice>
          <mc:Fallback xmlns="">
            <p:pic>
              <p:nvPicPr>
                <p:cNvPr id="40" name="Freihand 39">
                  <a:extLst>
                    <a:ext uri="{FF2B5EF4-FFF2-40B4-BE49-F238E27FC236}">
                      <a16:creationId xmlns:a16="http://schemas.microsoft.com/office/drawing/2014/main" id="{614639E8-E596-3F77-3320-C7758C162DC2}"/>
                    </a:ext>
                  </a:extLst>
                </p:cNvPr>
                <p:cNvPicPr/>
                <p:nvPr/>
              </p:nvPicPr>
              <p:blipFill>
                <a:blip r:embed="rId55"/>
                <a:stretch>
                  <a:fillRect/>
                </a:stretch>
              </p:blipFill>
              <p:spPr>
                <a:xfrm>
                  <a:off x="10945653" y="372628"/>
                  <a:ext cx="1047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5093405A-856D-A44F-365B-1FAA6B92348F}"/>
                    </a:ext>
                  </a:extLst>
                </p14:cNvPr>
                <p14:cNvContentPartPr/>
                <p14:nvPr/>
              </p14:nvContentPartPr>
              <p14:xfrm>
                <a:off x="11075253" y="276868"/>
                <a:ext cx="160920" cy="449640"/>
              </p14:xfrm>
            </p:contentPart>
          </mc:Choice>
          <mc:Fallback xmlns="">
            <p:pic>
              <p:nvPicPr>
                <p:cNvPr id="41" name="Freihand 40">
                  <a:extLst>
                    <a:ext uri="{FF2B5EF4-FFF2-40B4-BE49-F238E27FC236}">
                      <a16:creationId xmlns:a16="http://schemas.microsoft.com/office/drawing/2014/main" id="{5093405A-856D-A44F-365B-1FAA6B92348F}"/>
                    </a:ext>
                  </a:extLst>
                </p:cNvPr>
                <p:cNvPicPr/>
                <p:nvPr/>
              </p:nvPicPr>
              <p:blipFill>
                <a:blip r:embed="rId57"/>
                <a:stretch>
                  <a:fillRect/>
                </a:stretch>
              </p:blipFill>
              <p:spPr>
                <a:xfrm>
                  <a:off x="11069133" y="270748"/>
                  <a:ext cx="1731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5C0FAD72-9465-B4AD-9314-473DC8ABA0DE}"/>
                    </a:ext>
                  </a:extLst>
                </p14:cNvPr>
                <p14:cNvContentPartPr/>
                <p14:nvPr/>
              </p14:nvContentPartPr>
              <p14:xfrm>
                <a:off x="6438093" y="1627228"/>
                <a:ext cx="344160" cy="494640"/>
              </p14:xfrm>
            </p:contentPart>
          </mc:Choice>
          <mc:Fallback xmlns="">
            <p:pic>
              <p:nvPicPr>
                <p:cNvPr id="42" name="Freihand 41">
                  <a:extLst>
                    <a:ext uri="{FF2B5EF4-FFF2-40B4-BE49-F238E27FC236}">
                      <a16:creationId xmlns:a16="http://schemas.microsoft.com/office/drawing/2014/main" id="{5C0FAD72-9465-B4AD-9314-473DC8ABA0DE}"/>
                    </a:ext>
                  </a:extLst>
                </p:cNvPr>
                <p:cNvPicPr/>
                <p:nvPr/>
              </p:nvPicPr>
              <p:blipFill>
                <a:blip r:embed="rId59"/>
                <a:stretch>
                  <a:fillRect/>
                </a:stretch>
              </p:blipFill>
              <p:spPr>
                <a:xfrm>
                  <a:off x="6431973" y="1621108"/>
                  <a:ext cx="35640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0028D1A2-9AEC-DC9F-68DC-6A5643858ECD}"/>
                    </a:ext>
                  </a:extLst>
                </p14:cNvPr>
                <p14:cNvContentPartPr/>
                <p14:nvPr/>
              </p14:nvContentPartPr>
              <p14:xfrm>
                <a:off x="6847413" y="1783468"/>
                <a:ext cx="102600" cy="133200"/>
              </p14:xfrm>
            </p:contentPart>
          </mc:Choice>
          <mc:Fallback xmlns="">
            <p:pic>
              <p:nvPicPr>
                <p:cNvPr id="43" name="Freihand 42">
                  <a:extLst>
                    <a:ext uri="{FF2B5EF4-FFF2-40B4-BE49-F238E27FC236}">
                      <a16:creationId xmlns:a16="http://schemas.microsoft.com/office/drawing/2014/main" id="{0028D1A2-9AEC-DC9F-68DC-6A5643858ECD}"/>
                    </a:ext>
                  </a:extLst>
                </p:cNvPr>
                <p:cNvPicPr/>
                <p:nvPr/>
              </p:nvPicPr>
              <p:blipFill>
                <a:blip r:embed="rId61"/>
                <a:stretch>
                  <a:fillRect/>
                </a:stretch>
              </p:blipFill>
              <p:spPr>
                <a:xfrm>
                  <a:off x="6841293" y="1777348"/>
                  <a:ext cx="114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091C5629-2996-A9E9-6B5B-219F99188533}"/>
                    </a:ext>
                  </a:extLst>
                </p14:cNvPr>
                <p14:cNvContentPartPr/>
                <p14:nvPr/>
              </p14:nvContentPartPr>
              <p14:xfrm>
                <a:off x="7013373" y="1604188"/>
                <a:ext cx="194760" cy="257400"/>
              </p14:xfrm>
            </p:contentPart>
          </mc:Choice>
          <mc:Fallback xmlns="">
            <p:pic>
              <p:nvPicPr>
                <p:cNvPr id="44" name="Freihand 43">
                  <a:extLst>
                    <a:ext uri="{FF2B5EF4-FFF2-40B4-BE49-F238E27FC236}">
                      <a16:creationId xmlns:a16="http://schemas.microsoft.com/office/drawing/2014/main" id="{091C5629-2996-A9E9-6B5B-219F99188533}"/>
                    </a:ext>
                  </a:extLst>
                </p:cNvPr>
                <p:cNvPicPr/>
                <p:nvPr/>
              </p:nvPicPr>
              <p:blipFill>
                <a:blip r:embed="rId63"/>
                <a:stretch>
                  <a:fillRect/>
                </a:stretch>
              </p:blipFill>
              <p:spPr>
                <a:xfrm>
                  <a:off x="7007253" y="1598068"/>
                  <a:ext cx="2070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688CDB86-FCF6-E46B-95E3-627B6D9E543C}"/>
                    </a:ext>
                  </a:extLst>
                </p14:cNvPr>
                <p14:cNvContentPartPr/>
                <p14:nvPr/>
              </p14:nvContentPartPr>
              <p14:xfrm>
                <a:off x="7284813" y="1708588"/>
                <a:ext cx="173520" cy="83520"/>
              </p14:xfrm>
            </p:contentPart>
          </mc:Choice>
          <mc:Fallback xmlns="">
            <p:pic>
              <p:nvPicPr>
                <p:cNvPr id="45" name="Freihand 44">
                  <a:extLst>
                    <a:ext uri="{FF2B5EF4-FFF2-40B4-BE49-F238E27FC236}">
                      <a16:creationId xmlns:a16="http://schemas.microsoft.com/office/drawing/2014/main" id="{688CDB86-FCF6-E46B-95E3-627B6D9E543C}"/>
                    </a:ext>
                  </a:extLst>
                </p:cNvPr>
                <p:cNvPicPr/>
                <p:nvPr/>
              </p:nvPicPr>
              <p:blipFill>
                <a:blip r:embed="rId65"/>
                <a:stretch>
                  <a:fillRect/>
                </a:stretch>
              </p:blipFill>
              <p:spPr>
                <a:xfrm>
                  <a:off x="7278693" y="1702468"/>
                  <a:ext cx="185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BCDCBABA-C11B-B347-C498-A2107E3E249C}"/>
                    </a:ext>
                  </a:extLst>
                </p14:cNvPr>
                <p14:cNvContentPartPr/>
                <p14:nvPr/>
              </p14:nvContentPartPr>
              <p14:xfrm>
                <a:off x="7645173" y="1434628"/>
                <a:ext cx="36000" cy="246240"/>
              </p14:xfrm>
            </p:contentPart>
          </mc:Choice>
          <mc:Fallback xmlns="">
            <p:pic>
              <p:nvPicPr>
                <p:cNvPr id="48" name="Freihand 47">
                  <a:extLst>
                    <a:ext uri="{FF2B5EF4-FFF2-40B4-BE49-F238E27FC236}">
                      <a16:creationId xmlns:a16="http://schemas.microsoft.com/office/drawing/2014/main" id="{BCDCBABA-C11B-B347-C498-A2107E3E249C}"/>
                    </a:ext>
                  </a:extLst>
                </p:cNvPr>
                <p:cNvPicPr/>
                <p:nvPr/>
              </p:nvPicPr>
              <p:blipFill>
                <a:blip r:embed="rId67"/>
                <a:stretch>
                  <a:fillRect/>
                </a:stretch>
              </p:blipFill>
              <p:spPr>
                <a:xfrm>
                  <a:off x="7639053" y="1428508"/>
                  <a:ext cx="48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A4C4F2E-424C-2787-50A9-7EE7D5BF7F2F}"/>
                    </a:ext>
                  </a:extLst>
                </p14:cNvPr>
                <p14:cNvContentPartPr/>
                <p14:nvPr/>
              </p14:nvContentPartPr>
              <p14:xfrm>
                <a:off x="7694853" y="1744588"/>
                <a:ext cx="4320" cy="28440"/>
              </p14:xfrm>
            </p:contentPart>
          </mc:Choice>
          <mc:Fallback xmlns="">
            <p:pic>
              <p:nvPicPr>
                <p:cNvPr id="49" name="Freihand 48">
                  <a:extLst>
                    <a:ext uri="{FF2B5EF4-FFF2-40B4-BE49-F238E27FC236}">
                      <a16:creationId xmlns:a16="http://schemas.microsoft.com/office/drawing/2014/main" id="{3A4C4F2E-424C-2787-50A9-7EE7D5BF7F2F}"/>
                    </a:ext>
                  </a:extLst>
                </p:cNvPr>
                <p:cNvPicPr/>
                <p:nvPr/>
              </p:nvPicPr>
              <p:blipFill>
                <a:blip r:embed="rId69"/>
                <a:stretch>
                  <a:fillRect/>
                </a:stretch>
              </p:blipFill>
              <p:spPr>
                <a:xfrm>
                  <a:off x="7688733" y="1738468"/>
                  <a:ext cx="16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88A4F503-8A01-33F6-6B72-AB3457BDE544}"/>
                    </a:ext>
                  </a:extLst>
                </p14:cNvPr>
                <p14:cNvContentPartPr/>
                <p14:nvPr/>
              </p14:nvContentPartPr>
              <p14:xfrm>
                <a:off x="7982493" y="1431748"/>
                <a:ext cx="33480" cy="215280"/>
              </p14:xfrm>
            </p:contentPart>
          </mc:Choice>
          <mc:Fallback xmlns="">
            <p:pic>
              <p:nvPicPr>
                <p:cNvPr id="50" name="Freihand 49">
                  <a:extLst>
                    <a:ext uri="{FF2B5EF4-FFF2-40B4-BE49-F238E27FC236}">
                      <a16:creationId xmlns:a16="http://schemas.microsoft.com/office/drawing/2014/main" id="{88A4F503-8A01-33F6-6B72-AB3457BDE544}"/>
                    </a:ext>
                  </a:extLst>
                </p:cNvPr>
                <p:cNvPicPr/>
                <p:nvPr/>
              </p:nvPicPr>
              <p:blipFill>
                <a:blip r:embed="rId71"/>
                <a:stretch>
                  <a:fillRect/>
                </a:stretch>
              </p:blipFill>
              <p:spPr>
                <a:xfrm>
                  <a:off x="7976373" y="1425628"/>
                  <a:ext cx="45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9D56B6C6-978C-F432-264E-BF9797B70981}"/>
                    </a:ext>
                  </a:extLst>
                </p14:cNvPr>
                <p14:cNvContentPartPr/>
                <p14:nvPr/>
              </p14:nvContentPartPr>
              <p14:xfrm>
                <a:off x="7881693" y="1389628"/>
                <a:ext cx="202320" cy="326520"/>
              </p14:xfrm>
            </p:contentPart>
          </mc:Choice>
          <mc:Fallback xmlns="">
            <p:pic>
              <p:nvPicPr>
                <p:cNvPr id="51" name="Freihand 50">
                  <a:extLst>
                    <a:ext uri="{FF2B5EF4-FFF2-40B4-BE49-F238E27FC236}">
                      <a16:creationId xmlns:a16="http://schemas.microsoft.com/office/drawing/2014/main" id="{9D56B6C6-978C-F432-264E-BF9797B70981}"/>
                    </a:ext>
                  </a:extLst>
                </p:cNvPr>
                <p:cNvPicPr/>
                <p:nvPr/>
              </p:nvPicPr>
              <p:blipFill>
                <a:blip r:embed="rId73"/>
                <a:stretch>
                  <a:fillRect/>
                </a:stretch>
              </p:blipFill>
              <p:spPr>
                <a:xfrm>
                  <a:off x="7875573" y="1383508"/>
                  <a:ext cx="214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728248E4-7941-C753-9A28-9844BFF5E986}"/>
                    </a:ext>
                  </a:extLst>
                </p14:cNvPr>
                <p14:cNvContentPartPr/>
                <p14:nvPr/>
              </p14:nvContentPartPr>
              <p14:xfrm>
                <a:off x="8169693" y="1316548"/>
                <a:ext cx="233280" cy="314640"/>
              </p14:xfrm>
            </p:contentPart>
          </mc:Choice>
          <mc:Fallback xmlns="">
            <p:pic>
              <p:nvPicPr>
                <p:cNvPr id="52" name="Freihand 51">
                  <a:extLst>
                    <a:ext uri="{FF2B5EF4-FFF2-40B4-BE49-F238E27FC236}">
                      <a16:creationId xmlns:a16="http://schemas.microsoft.com/office/drawing/2014/main" id="{728248E4-7941-C753-9A28-9844BFF5E986}"/>
                    </a:ext>
                  </a:extLst>
                </p:cNvPr>
                <p:cNvPicPr/>
                <p:nvPr/>
              </p:nvPicPr>
              <p:blipFill>
                <a:blip r:embed="rId75"/>
                <a:stretch>
                  <a:fillRect/>
                </a:stretch>
              </p:blipFill>
              <p:spPr>
                <a:xfrm>
                  <a:off x="8163573" y="1310428"/>
                  <a:ext cx="2455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81ED99CD-03B9-DCDE-654D-70974070881C}"/>
                    </a:ext>
                  </a:extLst>
                </p14:cNvPr>
                <p14:cNvContentPartPr/>
                <p14:nvPr/>
              </p14:nvContentPartPr>
              <p14:xfrm>
                <a:off x="8539413" y="1309348"/>
                <a:ext cx="293040" cy="252360"/>
              </p14:xfrm>
            </p:contentPart>
          </mc:Choice>
          <mc:Fallback xmlns="">
            <p:pic>
              <p:nvPicPr>
                <p:cNvPr id="53" name="Freihand 52">
                  <a:extLst>
                    <a:ext uri="{FF2B5EF4-FFF2-40B4-BE49-F238E27FC236}">
                      <a16:creationId xmlns:a16="http://schemas.microsoft.com/office/drawing/2014/main" id="{81ED99CD-03B9-DCDE-654D-70974070881C}"/>
                    </a:ext>
                  </a:extLst>
                </p:cNvPr>
                <p:cNvPicPr/>
                <p:nvPr/>
              </p:nvPicPr>
              <p:blipFill>
                <a:blip r:embed="rId77"/>
                <a:stretch>
                  <a:fillRect/>
                </a:stretch>
              </p:blipFill>
              <p:spPr>
                <a:xfrm>
                  <a:off x="8533293" y="1303228"/>
                  <a:ext cx="305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2CA3A43B-311B-C7FF-6B28-31FD7C6DB9B2}"/>
                    </a:ext>
                  </a:extLst>
                </p14:cNvPr>
                <p14:cNvContentPartPr/>
                <p14:nvPr/>
              </p14:nvContentPartPr>
              <p14:xfrm>
                <a:off x="9015693" y="1302508"/>
                <a:ext cx="110520" cy="168840"/>
              </p14:xfrm>
            </p:contentPart>
          </mc:Choice>
          <mc:Fallback xmlns="">
            <p:pic>
              <p:nvPicPr>
                <p:cNvPr id="54" name="Freihand 53">
                  <a:extLst>
                    <a:ext uri="{FF2B5EF4-FFF2-40B4-BE49-F238E27FC236}">
                      <a16:creationId xmlns:a16="http://schemas.microsoft.com/office/drawing/2014/main" id="{2CA3A43B-311B-C7FF-6B28-31FD7C6DB9B2}"/>
                    </a:ext>
                  </a:extLst>
                </p:cNvPr>
                <p:cNvPicPr/>
                <p:nvPr/>
              </p:nvPicPr>
              <p:blipFill>
                <a:blip r:embed="rId79"/>
                <a:stretch>
                  <a:fillRect/>
                </a:stretch>
              </p:blipFill>
              <p:spPr>
                <a:xfrm>
                  <a:off x="9009573" y="1296388"/>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D1BE0DB8-F9A0-E47B-87C1-42DEDD374ED4}"/>
                    </a:ext>
                  </a:extLst>
                </p14:cNvPr>
                <p14:cNvContentPartPr/>
                <p14:nvPr/>
              </p14:nvContentPartPr>
              <p14:xfrm>
                <a:off x="9193173" y="1249588"/>
                <a:ext cx="222840" cy="124920"/>
              </p14:xfrm>
            </p:contentPart>
          </mc:Choice>
          <mc:Fallback xmlns="">
            <p:pic>
              <p:nvPicPr>
                <p:cNvPr id="55" name="Freihand 54">
                  <a:extLst>
                    <a:ext uri="{FF2B5EF4-FFF2-40B4-BE49-F238E27FC236}">
                      <a16:creationId xmlns:a16="http://schemas.microsoft.com/office/drawing/2014/main" id="{D1BE0DB8-F9A0-E47B-87C1-42DEDD374ED4}"/>
                    </a:ext>
                  </a:extLst>
                </p:cNvPr>
                <p:cNvPicPr/>
                <p:nvPr/>
              </p:nvPicPr>
              <p:blipFill>
                <a:blip r:embed="rId81"/>
                <a:stretch>
                  <a:fillRect/>
                </a:stretch>
              </p:blipFill>
              <p:spPr>
                <a:xfrm>
                  <a:off x="9187053" y="1243468"/>
                  <a:ext cx="235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AA840744-DFF7-1B1E-980E-E326C410EA7D}"/>
                    </a:ext>
                  </a:extLst>
                </p14:cNvPr>
                <p14:cNvContentPartPr/>
                <p14:nvPr/>
              </p14:nvContentPartPr>
              <p14:xfrm>
                <a:off x="9530493" y="1007668"/>
                <a:ext cx="421920" cy="441720"/>
              </p14:xfrm>
            </p:contentPart>
          </mc:Choice>
          <mc:Fallback xmlns="">
            <p:pic>
              <p:nvPicPr>
                <p:cNvPr id="56" name="Freihand 55">
                  <a:extLst>
                    <a:ext uri="{FF2B5EF4-FFF2-40B4-BE49-F238E27FC236}">
                      <a16:creationId xmlns:a16="http://schemas.microsoft.com/office/drawing/2014/main" id="{AA840744-DFF7-1B1E-980E-E326C410EA7D}"/>
                    </a:ext>
                  </a:extLst>
                </p:cNvPr>
                <p:cNvPicPr/>
                <p:nvPr/>
              </p:nvPicPr>
              <p:blipFill>
                <a:blip r:embed="rId83"/>
                <a:stretch>
                  <a:fillRect/>
                </a:stretch>
              </p:blipFill>
              <p:spPr>
                <a:xfrm>
                  <a:off x="9524373" y="1001548"/>
                  <a:ext cx="4341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A84C45C6-7E67-0DB1-057E-D3AE25F413BC}"/>
                    </a:ext>
                  </a:extLst>
                </p14:cNvPr>
                <p14:cNvContentPartPr/>
                <p14:nvPr/>
              </p14:nvContentPartPr>
              <p14:xfrm>
                <a:off x="10175613" y="946828"/>
                <a:ext cx="241920" cy="254880"/>
              </p14:xfrm>
            </p:contentPart>
          </mc:Choice>
          <mc:Fallback xmlns="">
            <p:pic>
              <p:nvPicPr>
                <p:cNvPr id="60" name="Freihand 59">
                  <a:extLst>
                    <a:ext uri="{FF2B5EF4-FFF2-40B4-BE49-F238E27FC236}">
                      <a16:creationId xmlns:a16="http://schemas.microsoft.com/office/drawing/2014/main" id="{A84C45C6-7E67-0DB1-057E-D3AE25F413BC}"/>
                    </a:ext>
                  </a:extLst>
                </p:cNvPr>
                <p:cNvPicPr/>
                <p:nvPr/>
              </p:nvPicPr>
              <p:blipFill>
                <a:blip r:embed="rId85"/>
                <a:stretch>
                  <a:fillRect/>
                </a:stretch>
              </p:blipFill>
              <p:spPr>
                <a:xfrm>
                  <a:off x="10169493" y="940708"/>
                  <a:ext cx="254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BAF1AD2C-199A-B54D-DE46-40B87F9B8C2B}"/>
                    </a:ext>
                  </a:extLst>
                </p14:cNvPr>
                <p14:cNvContentPartPr/>
                <p14:nvPr/>
              </p14:nvContentPartPr>
              <p14:xfrm>
                <a:off x="10372173" y="941428"/>
                <a:ext cx="241920" cy="197640"/>
              </p14:xfrm>
            </p:contentPart>
          </mc:Choice>
          <mc:Fallback xmlns="">
            <p:pic>
              <p:nvPicPr>
                <p:cNvPr id="61" name="Freihand 60">
                  <a:extLst>
                    <a:ext uri="{FF2B5EF4-FFF2-40B4-BE49-F238E27FC236}">
                      <a16:creationId xmlns:a16="http://schemas.microsoft.com/office/drawing/2014/main" id="{BAF1AD2C-199A-B54D-DE46-40B87F9B8C2B}"/>
                    </a:ext>
                  </a:extLst>
                </p:cNvPr>
                <p:cNvPicPr/>
                <p:nvPr/>
              </p:nvPicPr>
              <p:blipFill>
                <a:blip r:embed="rId87"/>
                <a:stretch>
                  <a:fillRect/>
                </a:stretch>
              </p:blipFill>
              <p:spPr>
                <a:xfrm>
                  <a:off x="10366053" y="935308"/>
                  <a:ext cx="254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22590387-1DEE-2B5A-9243-9FC47846EDF1}"/>
                    </a:ext>
                  </a:extLst>
                </p14:cNvPr>
                <p14:cNvContentPartPr/>
                <p14:nvPr/>
              </p14:nvContentPartPr>
              <p14:xfrm>
                <a:off x="7479213" y="2202508"/>
                <a:ext cx="49320" cy="181080"/>
              </p14:xfrm>
            </p:contentPart>
          </mc:Choice>
          <mc:Fallback xmlns="">
            <p:pic>
              <p:nvPicPr>
                <p:cNvPr id="62" name="Freihand 61">
                  <a:extLst>
                    <a:ext uri="{FF2B5EF4-FFF2-40B4-BE49-F238E27FC236}">
                      <a16:creationId xmlns:a16="http://schemas.microsoft.com/office/drawing/2014/main" id="{22590387-1DEE-2B5A-9243-9FC47846EDF1}"/>
                    </a:ext>
                  </a:extLst>
                </p:cNvPr>
                <p:cNvPicPr/>
                <p:nvPr/>
              </p:nvPicPr>
              <p:blipFill>
                <a:blip r:embed="rId89"/>
                <a:stretch>
                  <a:fillRect/>
                </a:stretch>
              </p:blipFill>
              <p:spPr>
                <a:xfrm>
                  <a:off x="7473093" y="2196388"/>
                  <a:ext cx="61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0B9AB9D3-03B7-F1AF-8DF1-35F45A3B682D}"/>
                    </a:ext>
                  </a:extLst>
                </p14:cNvPr>
                <p14:cNvContentPartPr/>
                <p14:nvPr/>
              </p14:nvContentPartPr>
              <p14:xfrm>
                <a:off x="7446813" y="2095228"/>
                <a:ext cx="35640" cy="38520"/>
              </p14:xfrm>
            </p:contentPart>
          </mc:Choice>
          <mc:Fallback xmlns="">
            <p:pic>
              <p:nvPicPr>
                <p:cNvPr id="63" name="Freihand 62">
                  <a:extLst>
                    <a:ext uri="{FF2B5EF4-FFF2-40B4-BE49-F238E27FC236}">
                      <a16:creationId xmlns:a16="http://schemas.microsoft.com/office/drawing/2014/main" id="{0B9AB9D3-03B7-F1AF-8DF1-35F45A3B682D}"/>
                    </a:ext>
                  </a:extLst>
                </p:cNvPr>
                <p:cNvPicPr/>
                <p:nvPr/>
              </p:nvPicPr>
              <p:blipFill>
                <a:blip r:embed="rId91"/>
                <a:stretch>
                  <a:fillRect/>
                </a:stretch>
              </p:blipFill>
              <p:spPr>
                <a:xfrm>
                  <a:off x="7440693" y="2089108"/>
                  <a:ext cx="47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080" name="Freihand 174079">
                  <a:extLst>
                    <a:ext uri="{FF2B5EF4-FFF2-40B4-BE49-F238E27FC236}">
                      <a16:creationId xmlns:a16="http://schemas.microsoft.com/office/drawing/2014/main" id="{25B227AB-9D74-0E98-1607-973D759D637F}"/>
                    </a:ext>
                  </a:extLst>
                </p14:cNvPr>
                <p14:cNvContentPartPr/>
                <p14:nvPr/>
              </p14:nvContentPartPr>
              <p14:xfrm>
                <a:off x="7594413" y="2124388"/>
                <a:ext cx="154440" cy="191520"/>
              </p14:xfrm>
            </p:contentPart>
          </mc:Choice>
          <mc:Fallback xmlns="">
            <p:pic>
              <p:nvPicPr>
                <p:cNvPr id="174080" name="Freihand 174079">
                  <a:extLst>
                    <a:ext uri="{FF2B5EF4-FFF2-40B4-BE49-F238E27FC236}">
                      <a16:creationId xmlns:a16="http://schemas.microsoft.com/office/drawing/2014/main" id="{25B227AB-9D74-0E98-1607-973D759D637F}"/>
                    </a:ext>
                  </a:extLst>
                </p:cNvPr>
                <p:cNvPicPr/>
                <p:nvPr/>
              </p:nvPicPr>
              <p:blipFill>
                <a:blip r:embed="rId93"/>
                <a:stretch>
                  <a:fillRect/>
                </a:stretch>
              </p:blipFill>
              <p:spPr>
                <a:xfrm>
                  <a:off x="7588293" y="2118268"/>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081" name="Freihand 174080">
                  <a:extLst>
                    <a:ext uri="{FF2B5EF4-FFF2-40B4-BE49-F238E27FC236}">
                      <a16:creationId xmlns:a16="http://schemas.microsoft.com/office/drawing/2014/main" id="{DCCF154D-A890-C9B2-39B1-7410B21D4343}"/>
                    </a:ext>
                  </a:extLst>
                </p14:cNvPr>
                <p14:cNvContentPartPr/>
                <p14:nvPr/>
              </p14:nvContentPartPr>
              <p14:xfrm>
                <a:off x="7989333" y="1942588"/>
                <a:ext cx="115200" cy="273240"/>
              </p14:xfrm>
            </p:contentPart>
          </mc:Choice>
          <mc:Fallback xmlns="">
            <p:pic>
              <p:nvPicPr>
                <p:cNvPr id="174081" name="Freihand 174080">
                  <a:extLst>
                    <a:ext uri="{FF2B5EF4-FFF2-40B4-BE49-F238E27FC236}">
                      <a16:creationId xmlns:a16="http://schemas.microsoft.com/office/drawing/2014/main" id="{DCCF154D-A890-C9B2-39B1-7410B21D4343}"/>
                    </a:ext>
                  </a:extLst>
                </p:cNvPr>
                <p:cNvPicPr/>
                <p:nvPr/>
              </p:nvPicPr>
              <p:blipFill>
                <a:blip r:embed="rId95"/>
                <a:stretch>
                  <a:fillRect/>
                </a:stretch>
              </p:blipFill>
              <p:spPr>
                <a:xfrm>
                  <a:off x="7983213" y="1936468"/>
                  <a:ext cx="127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082" name="Freihand 174081">
                  <a:extLst>
                    <a:ext uri="{FF2B5EF4-FFF2-40B4-BE49-F238E27FC236}">
                      <a16:creationId xmlns:a16="http://schemas.microsoft.com/office/drawing/2014/main" id="{DCCA2AB3-30AF-0A28-5CAA-1381C3393779}"/>
                    </a:ext>
                  </a:extLst>
                </p14:cNvPr>
                <p14:cNvContentPartPr/>
                <p14:nvPr/>
              </p14:nvContentPartPr>
              <p14:xfrm>
                <a:off x="8160693" y="1973548"/>
                <a:ext cx="305280" cy="168480"/>
              </p14:xfrm>
            </p:contentPart>
          </mc:Choice>
          <mc:Fallback xmlns="">
            <p:pic>
              <p:nvPicPr>
                <p:cNvPr id="174082" name="Freihand 174081">
                  <a:extLst>
                    <a:ext uri="{FF2B5EF4-FFF2-40B4-BE49-F238E27FC236}">
                      <a16:creationId xmlns:a16="http://schemas.microsoft.com/office/drawing/2014/main" id="{DCCA2AB3-30AF-0A28-5CAA-1381C3393779}"/>
                    </a:ext>
                  </a:extLst>
                </p:cNvPr>
                <p:cNvPicPr/>
                <p:nvPr/>
              </p:nvPicPr>
              <p:blipFill>
                <a:blip r:embed="rId97"/>
                <a:stretch>
                  <a:fillRect/>
                </a:stretch>
              </p:blipFill>
              <p:spPr>
                <a:xfrm>
                  <a:off x="8154573" y="1967428"/>
                  <a:ext cx="317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4" name="Freihand 174083">
                  <a:extLst>
                    <a:ext uri="{FF2B5EF4-FFF2-40B4-BE49-F238E27FC236}">
                      <a16:creationId xmlns:a16="http://schemas.microsoft.com/office/drawing/2014/main" id="{424A1BFC-ADE5-203F-E358-1057608E16D0}"/>
                    </a:ext>
                  </a:extLst>
                </p14:cNvPr>
                <p14:cNvContentPartPr/>
                <p14:nvPr/>
              </p14:nvContentPartPr>
              <p14:xfrm>
                <a:off x="8448693" y="1779148"/>
                <a:ext cx="240120" cy="312480"/>
              </p14:xfrm>
            </p:contentPart>
          </mc:Choice>
          <mc:Fallback xmlns="">
            <p:pic>
              <p:nvPicPr>
                <p:cNvPr id="174084" name="Freihand 174083">
                  <a:extLst>
                    <a:ext uri="{FF2B5EF4-FFF2-40B4-BE49-F238E27FC236}">
                      <a16:creationId xmlns:a16="http://schemas.microsoft.com/office/drawing/2014/main" id="{424A1BFC-ADE5-203F-E358-1057608E16D0}"/>
                    </a:ext>
                  </a:extLst>
                </p:cNvPr>
                <p:cNvPicPr/>
                <p:nvPr/>
              </p:nvPicPr>
              <p:blipFill>
                <a:blip r:embed="rId99"/>
                <a:stretch>
                  <a:fillRect/>
                </a:stretch>
              </p:blipFill>
              <p:spPr>
                <a:xfrm>
                  <a:off x="8442573" y="1773028"/>
                  <a:ext cx="2523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88" name="Freihand 174087">
                  <a:extLst>
                    <a:ext uri="{FF2B5EF4-FFF2-40B4-BE49-F238E27FC236}">
                      <a16:creationId xmlns:a16="http://schemas.microsoft.com/office/drawing/2014/main" id="{D2F828DE-2231-B877-3ADE-5D48BD5E8605}"/>
                    </a:ext>
                  </a:extLst>
                </p14:cNvPr>
                <p14:cNvContentPartPr/>
                <p14:nvPr/>
              </p14:nvContentPartPr>
              <p14:xfrm>
                <a:off x="8946933" y="1763308"/>
                <a:ext cx="77760" cy="430920"/>
              </p14:xfrm>
            </p:contentPart>
          </mc:Choice>
          <mc:Fallback xmlns="">
            <p:pic>
              <p:nvPicPr>
                <p:cNvPr id="174088" name="Freihand 174087">
                  <a:extLst>
                    <a:ext uri="{FF2B5EF4-FFF2-40B4-BE49-F238E27FC236}">
                      <a16:creationId xmlns:a16="http://schemas.microsoft.com/office/drawing/2014/main" id="{D2F828DE-2231-B877-3ADE-5D48BD5E8605}"/>
                    </a:ext>
                  </a:extLst>
                </p:cNvPr>
                <p:cNvPicPr/>
                <p:nvPr/>
              </p:nvPicPr>
              <p:blipFill>
                <a:blip r:embed="rId101"/>
                <a:stretch>
                  <a:fillRect/>
                </a:stretch>
              </p:blipFill>
              <p:spPr>
                <a:xfrm>
                  <a:off x="8940813" y="1757188"/>
                  <a:ext cx="90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9" name="Freihand 174088">
                  <a:extLst>
                    <a:ext uri="{FF2B5EF4-FFF2-40B4-BE49-F238E27FC236}">
                      <a16:creationId xmlns:a16="http://schemas.microsoft.com/office/drawing/2014/main" id="{93F30CB6-E6F8-9B0F-61BC-127D3BD41E23}"/>
                    </a:ext>
                  </a:extLst>
                </p14:cNvPr>
                <p14:cNvContentPartPr/>
                <p14:nvPr/>
              </p14:nvContentPartPr>
              <p14:xfrm>
                <a:off x="8986893" y="1856908"/>
                <a:ext cx="250560" cy="167040"/>
              </p14:xfrm>
            </p:contentPart>
          </mc:Choice>
          <mc:Fallback xmlns="">
            <p:pic>
              <p:nvPicPr>
                <p:cNvPr id="174089" name="Freihand 174088">
                  <a:extLst>
                    <a:ext uri="{FF2B5EF4-FFF2-40B4-BE49-F238E27FC236}">
                      <a16:creationId xmlns:a16="http://schemas.microsoft.com/office/drawing/2014/main" id="{93F30CB6-E6F8-9B0F-61BC-127D3BD41E23}"/>
                    </a:ext>
                  </a:extLst>
                </p:cNvPr>
                <p:cNvPicPr/>
                <p:nvPr/>
              </p:nvPicPr>
              <p:blipFill>
                <a:blip r:embed="rId103"/>
                <a:stretch>
                  <a:fillRect/>
                </a:stretch>
              </p:blipFill>
              <p:spPr>
                <a:xfrm>
                  <a:off x="8980773" y="1850788"/>
                  <a:ext cx="26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90" name="Freihand 174089">
                  <a:extLst>
                    <a:ext uri="{FF2B5EF4-FFF2-40B4-BE49-F238E27FC236}">
                      <a16:creationId xmlns:a16="http://schemas.microsoft.com/office/drawing/2014/main" id="{398F5B1D-31BF-FB0A-9B6E-06B008064B95}"/>
                    </a:ext>
                  </a:extLst>
                </p14:cNvPr>
                <p14:cNvContentPartPr/>
                <p14:nvPr/>
              </p14:nvContentPartPr>
              <p14:xfrm>
                <a:off x="9280653" y="1784548"/>
                <a:ext cx="392040" cy="137160"/>
              </p14:xfrm>
            </p:contentPart>
          </mc:Choice>
          <mc:Fallback xmlns="">
            <p:pic>
              <p:nvPicPr>
                <p:cNvPr id="174090" name="Freihand 174089">
                  <a:extLst>
                    <a:ext uri="{FF2B5EF4-FFF2-40B4-BE49-F238E27FC236}">
                      <a16:creationId xmlns:a16="http://schemas.microsoft.com/office/drawing/2014/main" id="{398F5B1D-31BF-FB0A-9B6E-06B008064B95}"/>
                    </a:ext>
                  </a:extLst>
                </p:cNvPr>
                <p:cNvPicPr/>
                <p:nvPr/>
              </p:nvPicPr>
              <p:blipFill>
                <a:blip r:embed="rId105"/>
                <a:stretch>
                  <a:fillRect/>
                </a:stretch>
              </p:blipFill>
              <p:spPr>
                <a:xfrm>
                  <a:off x="9274533" y="1778428"/>
                  <a:ext cx="404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91" name="Freihand 174090">
                  <a:extLst>
                    <a:ext uri="{FF2B5EF4-FFF2-40B4-BE49-F238E27FC236}">
                      <a16:creationId xmlns:a16="http://schemas.microsoft.com/office/drawing/2014/main" id="{44077E4A-64D7-4894-9E21-CD070A17E240}"/>
                    </a:ext>
                  </a:extLst>
                </p14:cNvPr>
                <p14:cNvContentPartPr/>
                <p14:nvPr/>
              </p14:nvContentPartPr>
              <p14:xfrm>
                <a:off x="9910293" y="1664308"/>
                <a:ext cx="95400" cy="143640"/>
              </p14:xfrm>
            </p:contentPart>
          </mc:Choice>
          <mc:Fallback xmlns="">
            <p:pic>
              <p:nvPicPr>
                <p:cNvPr id="174091" name="Freihand 174090">
                  <a:extLst>
                    <a:ext uri="{FF2B5EF4-FFF2-40B4-BE49-F238E27FC236}">
                      <a16:creationId xmlns:a16="http://schemas.microsoft.com/office/drawing/2014/main" id="{44077E4A-64D7-4894-9E21-CD070A17E240}"/>
                    </a:ext>
                  </a:extLst>
                </p:cNvPr>
                <p:cNvPicPr/>
                <p:nvPr/>
              </p:nvPicPr>
              <p:blipFill>
                <a:blip r:embed="rId107"/>
                <a:stretch>
                  <a:fillRect/>
                </a:stretch>
              </p:blipFill>
              <p:spPr>
                <a:xfrm>
                  <a:off x="9904173" y="1658188"/>
                  <a:ext cx="10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92" name="Freihand 174091">
                  <a:extLst>
                    <a:ext uri="{FF2B5EF4-FFF2-40B4-BE49-F238E27FC236}">
                      <a16:creationId xmlns:a16="http://schemas.microsoft.com/office/drawing/2014/main" id="{C8EB0C97-2039-8D91-D262-B83115EED5E3}"/>
                    </a:ext>
                  </a:extLst>
                </p14:cNvPr>
                <p14:cNvContentPartPr/>
                <p14:nvPr/>
              </p14:nvContentPartPr>
              <p14:xfrm>
                <a:off x="10142853" y="1612108"/>
                <a:ext cx="195480" cy="131760"/>
              </p14:xfrm>
            </p:contentPart>
          </mc:Choice>
          <mc:Fallback xmlns="">
            <p:pic>
              <p:nvPicPr>
                <p:cNvPr id="174092" name="Freihand 174091">
                  <a:extLst>
                    <a:ext uri="{FF2B5EF4-FFF2-40B4-BE49-F238E27FC236}">
                      <a16:creationId xmlns:a16="http://schemas.microsoft.com/office/drawing/2014/main" id="{C8EB0C97-2039-8D91-D262-B83115EED5E3}"/>
                    </a:ext>
                  </a:extLst>
                </p:cNvPr>
                <p:cNvPicPr/>
                <p:nvPr/>
              </p:nvPicPr>
              <p:blipFill>
                <a:blip r:embed="rId109"/>
                <a:stretch>
                  <a:fillRect/>
                </a:stretch>
              </p:blipFill>
              <p:spPr>
                <a:xfrm>
                  <a:off x="10136733" y="1605988"/>
                  <a:ext cx="207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93" name="Freihand 174092">
                  <a:extLst>
                    <a:ext uri="{FF2B5EF4-FFF2-40B4-BE49-F238E27FC236}">
                      <a16:creationId xmlns:a16="http://schemas.microsoft.com/office/drawing/2014/main" id="{BFF3DE74-C049-CD82-CE96-EE7545DD18D8}"/>
                    </a:ext>
                  </a:extLst>
                </p14:cNvPr>
                <p14:cNvContentPartPr/>
                <p14:nvPr/>
              </p14:nvContentPartPr>
              <p14:xfrm>
                <a:off x="10462893" y="1515628"/>
                <a:ext cx="128520" cy="167040"/>
              </p14:xfrm>
            </p:contentPart>
          </mc:Choice>
          <mc:Fallback xmlns="">
            <p:pic>
              <p:nvPicPr>
                <p:cNvPr id="174093" name="Freihand 174092">
                  <a:extLst>
                    <a:ext uri="{FF2B5EF4-FFF2-40B4-BE49-F238E27FC236}">
                      <a16:creationId xmlns:a16="http://schemas.microsoft.com/office/drawing/2014/main" id="{BFF3DE74-C049-CD82-CE96-EE7545DD18D8}"/>
                    </a:ext>
                  </a:extLst>
                </p:cNvPr>
                <p:cNvPicPr/>
                <p:nvPr/>
              </p:nvPicPr>
              <p:blipFill>
                <a:blip r:embed="rId111"/>
                <a:stretch>
                  <a:fillRect/>
                </a:stretch>
              </p:blipFill>
              <p:spPr>
                <a:xfrm>
                  <a:off x="10456773" y="1509508"/>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94" name="Freihand 174093">
                  <a:extLst>
                    <a:ext uri="{FF2B5EF4-FFF2-40B4-BE49-F238E27FC236}">
                      <a16:creationId xmlns:a16="http://schemas.microsoft.com/office/drawing/2014/main" id="{B1EB8253-AAD9-949A-C009-8D81D7C602EA}"/>
                    </a:ext>
                  </a:extLst>
                </p14:cNvPr>
                <p14:cNvContentPartPr/>
                <p14:nvPr/>
              </p14:nvContentPartPr>
              <p14:xfrm>
                <a:off x="10659093" y="1463428"/>
                <a:ext cx="73440" cy="148320"/>
              </p14:xfrm>
            </p:contentPart>
          </mc:Choice>
          <mc:Fallback xmlns="">
            <p:pic>
              <p:nvPicPr>
                <p:cNvPr id="174094" name="Freihand 174093">
                  <a:extLst>
                    <a:ext uri="{FF2B5EF4-FFF2-40B4-BE49-F238E27FC236}">
                      <a16:creationId xmlns:a16="http://schemas.microsoft.com/office/drawing/2014/main" id="{B1EB8253-AAD9-949A-C009-8D81D7C602EA}"/>
                    </a:ext>
                  </a:extLst>
                </p:cNvPr>
                <p:cNvPicPr/>
                <p:nvPr/>
              </p:nvPicPr>
              <p:blipFill>
                <a:blip r:embed="rId113"/>
                <a:stretch>
                  <a:fillRect/>
                </a:stretch>
              </p:blipFill>
              <p:spPr>
                <a:xfrm>
                  <a:off x="10652973" y="1457308"/>
                  <a:ext cx="85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95" name="Freihand 174094">
                  <a:extLst>
                    <a:ext uri="{FF2B5EF4-FFF2-40B4-BE49-F238E27FC236}">
                      <a16:creationId xmlns:a16="http://schemas.microsoft.com/office/drawing/2014/main" id="{FC731BF7-D358-1033-F0AC-98C09D7F9262}"/>
                    </a:ext>
                  </a:extLst>
                </p14:cNvPr>
                <p14:cNvContentPartPr/>
                <p14:nvPr/>
              </p14:nvContentPartPr>
              <p14:xfrm>
                <a:off x="10773573" y="1361548"/>
                <a:ext cx="257400" cy="207000"/>
              </p14:xfrm>
            </p:contentPart>
          </mc:Choice>
          <mc:Fallback xmlns="">
            <p:pic>
              <p:nvPicPr>
                <p:cNvPr id="174095" name="Freihand 174094">
                  <a:extLst>
                    <a:ext uri="{FF2B5EF4-FFF2-40B4-BE49-F238E27FC236}">
                      <a16:creationId xmlns:a16="http://schemas.microsoft.com/office/drawing/2014/main" id="{FC731BF7-D358-1033-F0AC-98C09D7F9262}"/>
                    </a:ext>
                  </a:extLst>
                </p:cNvPr>
                <p:cNvPicPr/>
                <p:nvPr/>
              </p:nvPicPr>
              <p:blipFill>
                <a:blip r:embed="rId115"/>
                <a:stretch>
                  <a:fillRect/>
                </a:stretch>
              </p:blipFill>
              <p:spPr>
                <a:xfrm>
                  <a:off x="10767453" y="1355428"/>
                  <a:ext cx="269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6" name="Freihand 174095">
                  <a:extLst>
                    <a:ext uri="{FF2B5EF4-FFF2-40B4-BE49-F238E27FC236}">
                      <a16:creationId xmlns:a16="http://schemas.microsoft.com/office/drawing/2014/main" id="{BC6F75DF-7C9B-4620-4740-6E6F2D6D859B}"/>
                    </a:ext>
                  </a:extLst>
                </p14:cNvPr>
                <p14:cNvContentPartPr/>
                <p14:nvPr/>
              </p14:nvContentPartPr>
              <p14:xfrm>
                <a:off x="8265813" y="2544508"/>
                <a:ext cx="143280" cy="291960"/>
              </p14:xfrm>
            </p:contentPart>
          </mc:Choice>
          <mc:Fallback xmlns="">
            <p:pic>
              <p:nvPicPr>
                <p:cNvPr id="174096" name="Freihand 174095">
                  <a:extLst>
                    <a:ext uri="{FF2B5EF4-FFF2-40B4-BE49-F238E27FC236}">
                      <a16:creationId xmlns:a16="http://schemas.microsoft.com/office/drawing/2014/main" id="{BC6F75DF-7C9B-4620-4740-6E6F2D6D859B}"/>
                    </a:ext>
                  </a:extLst>
                </p:cNvPr>
                <p:cNvPicPr/>
                <p:nvPr/>
              </p:nvPicPr>
              <p:blipFill>
                <a:blip r:embed="rId117"/>
                <a:stretch>
                  <a:fillRect/>
                </a:stretch>
              </p:blipFill>
              <p:spPr>
                <a:xfrm>
                  <a:off x="8259693" y="2538388"/>
                  <a:ext cx="155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97" name="Freihand 174096">
                  <a:extLst>
                    <a:ext uri="{FF2B5EF4-FFF2-40B4-BE49-F238E27FC236}">
                      <a16:creationId xmlns:a16="http://schemas.microsoft.com/office/drawing/2014/main" id="{925CCF23-DCA2-9BD1-8C04-A509CDF92CB4}"/>
                    </a:ext>
                  </a:extLst>
                </p14:cNvPr>
                <p14:cNvContentPartPr/>
                <p14:nvPr/>
              </p14:nvContentPartPr>
              <p14:xfrm>
                <a:off x="8474613" y="2496268"/>
                <a:ext cx="198360" cy="142200"/>
              </p14:xfrm>
            </p:contentPart>
          </mc:Choice>
          <mc:Fallback xmlns="">
            <p:pic>
              <p:nvPicPr>
                <p:cNvPr id="174097" name="Freihand 174096">
                  <a:extLst>
                    <a:ext uri="{FF2B5EF4-FFF2-40B4-BE49-F238E27FC236}">
                      <a16:creationId xmlns:a16="http://schemas.microsoft.com/office/drawing/2014/main" id="{925CCF23-DCA2-9BD1-8C04-A509CDF92CB4}"/>
                    </a:ext>
                  </a:extLst>
                </p:cNvPr>
                <p:cNvPicPr/>
                <p:nvPr/>
              </p:nvPicPr>
              <p:blipFill>
                <a:blip r:embed="rId119"/>
                <a:stretch>
                  <a:fillRect/>
                </a:stretch>
              </p:blipFill>
              <p:spPr>
                <a:xfrm>
                  <a:off x="8468493" y="2490148"/>
                  <a:ext cx="21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8" name="Freihand 174097">
                  <a:extLst>
                    <a:ext uri="{FF2B5EF4-FFF2-40B4-BE49-F238E27FC236}">
                      <a16:creationId xmlns:a16="http://schemas.microsoft.com/office/drawing/2014/main" id="{1BAB123B-7556-2111-3FC9-33560C4518C9}"/>
                    </a:ext>
                  </a:extLst>
                </p14:cNvPr>
                <p14:cNvContentPartPr/>
                <p14:nvPr/>
              </p14:nvContentPartPr>
              <p14:xfrm>
                <a:off x="8725533" y="2436868"/>
                <a:ext cx="78840" cy="124920"/>
              </p14:xfrm>
            </p:contentPart>
          </mc:Choice>
          <mc:Fallback xmlns="">
            <p:pic>
              <p:nvPicPr>
                <p:cNvPr id="174098" name="Freihand 174097">
                  <a:extLst>
                    <a:ext uri="{FF2B5EF4-FFF2-40B4-BE49-F238E27FC236}">
                      <a16:creationId xmlns:a16="http://schemas.microsoft.com/office/drawing/2014/main" id="{1BAB123B-7556-2111-3FC9-33560C4518C9}"/>
                    </a:ext>
                  </a:extLst>
                </p:cNvPr>
                <p:cNvPicPr/>
                <p:nvPr/>
              </p:nvPicPr>
              <p:blipFill>
                <a:blip r:embed="rId121"/>
                <a:stretch>
                  <a:fillRect/>
                </a:stretch>
              </p:blipFill>
              <p:spPr>
                <a:xfrm>
                  <a:off x="8719413" y="2430748"/>
                  <a:ext cx="9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9" name="Freihand 174098">
                  <a:extLst>
                    <a:ext uri="{FF2B5EF4-FFF2-40B4-BE49-F238E27FC236}">
                      <a16:creationId xmlns:a16="http://schemas.microsoft.com/office/drawing/2014/main" id="{CFBD0080-63D7-AF2A-34EC-BCE9C4753BF7}"/>
                    </a:ext>
                  </a:extLst>
                </p14:cNvPr>
                <p14:cNvContentPartPr/>
                <p14:nvPr/>
              </p14:nvContentPartPr>
              <p14:xfrm>
                <a:off x="8841453" y="2352628"/>
                <a:ext cx="255960" cy="359640"/>
              </p14:xfrm>
            </p:contentPart>
          </mc:Choice>
          <mc:Fallback xmlns="">
            <p:pic>
              <p:nvPicPr>
                <p:cNvPr id="174099" name="Freihand 174098">
                  <a:extLst>
                    <a:ext uri="{FF2B5EF4-FFF2-40B4-BE49-F238E27FC236}">
                      <a16:creationId xmlns:a16="http://schemas.microsoft.com/office/drawing/2014/main" id="{CFBD0080-63D7-AF2A-34EC-BCE9C4753BF7}"/>
                    </a:ext>
                  </a:extLst>
                </p:cNvPr>
                <p:cNvPicPr/>
                <p:nvPr/>
              </p:nvPicPr>
              <p:blipFill>
                <a:blip r:embed="rId123"/>
                <a:stretch>
                  <a:fillRect/>
                </a:stretch>
              </p:blipFill>
              <p:spPr>
                <a:xfrm>
                  <a:off x="8835333" y="2346508"/>
                  <a:ext cx="26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100" name="Freihand 174099">
                  <a:extLst>
                    <a:ext uri="{FF2B5EF4-FFF2-40B4-BE49-F238E27FC236}">
                      <a16:creationId xmlns:a16="http://schemas.microsoft.com/office/drawing/2014/main" id="{9821392D-38BB-E44C-A0AE-C20EC6CB31BB}"/>
                    </a:ext>
                  </a:extLst>
                </p14:cNvPr>
                <p14:cNvContentPartPr/>
                <p14:nvPr/>
              </p14:nvContentPartPr>
              <p14:xfrm>
                <a:off x="9210453" y="2331028"/>
                <a:ext cx="97560" cy="169200"/>
              </p14:xfrm>
            </p:contentPart>
          </mc:Choice>
          <mc:Fallback xmlns="">
            <p:pic>
              <p:nvPicPr>
                <p:cNvPr id="174100" name="Freihand 174099">
                  <a:extLst>
                    <a:ext uri="{FF2B5EF4-FFF2-40B4-BE49-F238E27FC236}">
                      <a16:creationId xmlns:a16="http://schemas.microsoft.com/office/drawing/2014/main" id="{9821392D-38BB-E44C-A0AE-C20EC6CB31BB}"/>
                    </a:ext>
                  </a:extLst>
                </p:cNvPr>
                <p:cNvPicPr/>
                <p:nvPr/>
              </p:nvPicPr>
              <p:blipFill>
                <a:blip r:embed="rId125"/>
                <a:stretch>
                  <a:fillRect/>
                </a:stretch>
              </p:blipFill>
              <p:spPr>
                <a:xfrm>
                  <a:off x="9204333" y="2324908"/>
                  <a:ext cx="10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101" name="Freihand 174100">
                  <a:extLst>
                    <a:ext uri="{FF2B5EF4-FFF2-40B4-BE49-F238E27FC236}">
                      <a16:creationId xmlns:a16="http://schemas.microsoft.com/office/drawing/2014/main" id="{EEE9D498-0942-2461-BC84-E76F57B50065}"/>
                    </a:ext>
                  </a:extLst>
                </p14:cNvPr>
                <p14:cNvContentPartPr/>
                <p14:nvPr/>
              </p14:nvContentPartPr>
              <p14:xfrm>
                <a:off x="9325293" y="2144188"/>
                <a:ext cx="416160" cy="294480"/>
              </p14:xfrm>
            </p:contentPart>
          </mc:Choice>
          <mc:Fallback xmlns="">
            <p:pic>
              <p:nvPicPr>
                <p:cNvPr id="174101" name="Freihand 174100">
                  <a:extLst>
                    <a:ext uri="{FF2B5EF4-FFF2-40B4-BE49-F238E27FC236}">
                      <a16:creationId xmlns:a16="http://schemas.microsoft.com/office/drawing/2014/main" id="{EEE9D498-0942-2461-BC84-E76F57B50065}"/>
                    </a:ext>
                  </a:extLst>
                </p:cNvPr>
                <p:cNvPicPr/>
                <p:nvPr/>
              </p:nvPicPr>
              <p:blipFill>
                <a:blip r:embed="rId127"/>
                <a:stretch>
                  <a:fillRect/>
                </a:stretch>
              </p:blipFill>
              <p:spPr>
                <a:xfrm>
                  <a:off x="9319173" y="2138068"/>
                  <a:ext cx="428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102" name="Freihand 174101">
                  <a:extLst>
                    <a:ext uri="{FF2B5EF4-FFF2-40B4-BE49-F238E27FC236}">
                      <a16:creationId xmlns:a16="http://schemas.microsoft.com/office/drawing/2014/main" id="{68712D75-3714-BFE5-26CC-E952DE32BDA1}"/>
                    </a:ext>
                  </a:extLst>
                </p14:cNvPr>
                <p14:cNvContentPartPr/>
                <p14:nvPr/>
              </p14:nvContentPartPr>
              <p14:xfrm>
                <a:off x="9475773" y="2109628"/>
                <a:ext cx="6480" cy="16920"/>
              </p14:xfrm>
            </p:contentPart>
          </mc:Choice>
          <mc:Fallback xmlns="">
            <p:pic>
              <p:nvPicPr>
                <p:cNvPr id="174102" name="Freihand 174101">
                  <a:extLst>
                    <a:ext uri="{FF2B5EF4-FFF2-40B4-BE49-F238E27FC236}">
                      <a16:creationId xmlns:a16="http://schemas.microsoft.com/office/drawing/2014/main" id="{68712D75-3714-BFE5-26CC-E952DE32BDA1}"/>
                    </a:ext>
                  </a:extLst>
                </p:cNvPr>
                <p:cNvPicPr/>
                <p:nvPr/>
              </p:nvPicPr>
              <p:blipFill>
                <a:blip r:embed="rId129"/>
                <a:stretch>
                  <a:fillRect/>
                </a:stretch>
              </p:blipFill>
              <p:spPr>
                <a:xfrm>
                  <a:off x="9469653" y="2103508"/>
                  <a:ext cx="18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03" name="Freihand 174102">
                  <a:extLst>
                    <a:ext uri="{FF2B5EF4-FFF2-40B4-BE49-F238E27FC236}">
                      <a16:creationId xmlns:a16="http://schemas.microsoft.com/office/drawing/2014/main" id="{19AE5F75-BC51-1F58-8A79-91BF506936DB}"/>
                    </a:ext>
                  </a:extLst>
                </p14:cNvPr>
                <p14:cNvContentPartPr/>
                <p14:nvPr/>
              </p14:nvContentPartPr>
              <p14:xfrm>
                <a:off x="9923613" y="1944388"/>
                <a:ext cx="79560" cy="389880"/>
              </p14:xfrm>
            </p:contentPart>
          </mc:Choice>
          <mc:Fallback xmlns="">
            <p:pic>
              <p:nvPicPr>
                <p:cNvPr id="174103" name="Freihand 174102">
                  <a:extLst>
                    <a:ext uri="{FF2B5EF4-FFF2-40B4-BE49-F238E27FC236}">
                      <a16:creationId xmlns:a16="http://schemas.microsoft.com/office/drawing/2014/main" id="{19AE5F75-BC51-1F58-8A79-91BF506936DB}"/>
                    </a:ext>
                  </a:extLst>
                </p:cNvPr>
                <p:cNvPicPr/>
                <p:nvPr/>
              </p:nvPicPr>
              <p:blipFill>
                <a:blip r:embed="rId131"/>
                <a:stretch>
                  <a:fillRect/>
                </a:stretch>
              </p:blipFill>
              <p:spPr>
                <a:xfrm>
                  <a:off x="9917493" y="1938268"/>
                  <a:ext cx="918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104" name="Freihand 174103">
                  <a:extLst>
                    <a:ext uri="{FF2B5EF4-FFF2-40B4-BE49-F238E27FC236}">
                      <a16:creationId xmlns:a16="http://schemas.microsoft.com/office/drawing/2014/main" id="{7823CE25-94E6-C9FB-F3A9-E987A3BF83A7}"/>
                    </a:ext>
                  </a:extLst>
                </p14:cNvPr>
                <p14:cNvContentPartPr/>
                <p14:nvPr/>
              </p14:nvContentPartPr>
              <p14:xfrm>
                <a:off x="8310813" y="2383228"/>
                <a:ext cx="2025000" cy="707760"/>
              </p14:xfrm>
            </p:contentPart>
          </mc:Choice>
          <mc:Fallback xmlns="">
            <p:pic>
              <p:nvPicPr>
                <p:cNvPr id="174104" name="Freihand 174103">
                  <a:extLst>
                    <a:ext uri="{FF2B5EF4-FFF2-40B4-BE49-F238E27FC236}">
                      <a16:creationId xmlns:a16="http://schemas.microsoft.com/office/drawing/2014/main" id="{7823CE25-94E6-C9FB-F3A9-E987A3BF83A7}"/>
                    </a:ext>
                  </a:extLst>
                </p:cNvPr>
                <p:cNvPicPr/>
                <p:nvPr/>
              </p:nvPicPr>
              <p:blipFill>
                <a:blip r:embed="rId133"/>
                <a:stretch>
                  <a:fillRect/>
                </a:stretch>
              </p:blipFill>
              <p:spPr>
                <a:xfrm>
                  <a:off x="8304693" y="2377108"/>
                  <a:ext cx="2037240" cy="72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174106" name="Freihand 174105">
                <a:extLst>
                  <a:ext uri="{FF2B5EF4-FFF2-40B4-BE49-F238E27FC236}">
                    <a16:creationId xmlns:a16="http://schemas.microsoft.com/office/drawing/2014/main" id="{9163E0D0-F6C0-D2BC-8427-B6F2F98CD971}"/>
                  </a:ext>
                </a:extLst>
              </p14:cNvPr>
              <p14:cNvContentPartPr/>
              <p14:nvPr/>
            </p14:nvContentPartPr>
            <p14:xfrm>
              <a:off x="5917893" y="5054788"/>
              <a:ext cx="1603800" cy="1379160"/>
            </p14:xfrm>
          </p:contentPart>
        </mc:Choice>
        <mc:Fallback xmlns="">
          <p:pic>
            <p:nvPicPr>
              <p:cNvPr id="174106" name="Freihand 174105">
                <a:extLst>
                  <a:ext uri="{FF2B5EF4-FFF2-40B4-BE49-F238E27FC236}">
                    <a16:creationId xmlns:a16="http://schemas.microsoft.com/office/drawing/2014/main" id="{9163E0D0-F6C0-D2BC-8427-B6F2F98CD971}"/>
                  </a:ext>
                </a:extLst>
              </p:cNvPr>
              <p:cNvPicPr/>
              <p:nvPr/>
            </p:nvPicPr>
            <p:blipFill>
              <a:blip r:embed="rId135"/>
              <a:stretch>
                <a:fillRect/>
              </a:stretch>
            </p:blipFill>
            <p:spPr>
              <a:xfrm>
                <a:off x="5911773" y="5048668"/>
                <a:ext cx="1616040" cy="139140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6D15CD4-2F36-D2CF-291E-5E691744ADC8}"/>
                  </a:ext>
                </a:extLst>
              </p14:cNvPr>
              <p14:cNvContentPartPr/>
              <p14:nvPr/>
            </p14:nvContentPartPr>
            <p14:xfrm>
              <a:off x="807693" y="2206713"/>
              <a:ext cx="347400" cy="357120"/>
            </p14:xfrm>
          </p:contentPart>
        </mc:Choice>
        <mc:Fallback xmlns="">
          <p:pic>
            <p:nvPicPr>
              <p:cNvPr id="2" name="Freihand 1">
                <a:extLst>
                  <a:ext uri="{FF2B5EF4-FFF2-40B4-BE49-F238E27FC236}">
                    <a16:creationId xmlns:a16="http://schemas.microsoft.com/office/drawing/2014/main" id="{F6D15CD4-2F36-D2CF-291E-5E691744ADC8}"/>
                  </a:ext>
                </a:extLst>
              </p:cNvPr>
              <p:cNvPicPr/>
              <p:nvPr/>
            </p:nvPicPr>
            <p:blipFill>
              <a:blip r:embed="rId5"/>
              <a:stretch>
                <a:fillRect/>
              </a:stretch>
            </p:blipFill>
            <p:spPr>
              <a:xfrm>
                <a:off x="801573" y="2200593"/>
                <a:ext cx="3596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2EFDD24-B4DE-4089-6A8A-B1CCF944561D}"/>
                  </a:ext>
                </a:extLst>
              </p14:cNvPr>
              <p14:cNvContentPartPr/>
              <p14:nvPr/>
            </p14:nvContentPartPr>
            <p14:xfrm>
              <a:off x="340413" y="3986913"/>
              <a:ext cx="6944760" cy="150480"/>
            </p14:xfrm>
          </p:contentPart>
        </mc:Choice>
        <mc:Fallback xmlns="">
          <p:pic>
            <p:nvPicPr>
              <p:cNvPr id="3" name="Freihand 2">
                <a:extLst>
                  <a:ext uri="{FF2B5EF4-FFF2-40B4-BE49-F238E27FC236}">
                    <a16:creationId xmlns:a16="http://schemas.microsoft.com/office/drawing/2014/main" id="{C2EFDD24-B4DE-4089-6A8A-B1CCF944561D}"/>
                  </a:ext>
                </a:extLst>
              </p:cNvPr>
              <p:cNvPicPr/>
              <p:nvPr/>
            </p:nvPicPr>
            <p:blipFill>
              <a:blip r:embed="rId7"/>
              <a:stretch>
                <a:fillRect/>
              </a:stretch>
            </p:blipFill>
            <p:spPr>
              <a:xfrm>
                <a:off x="334293" y="3980793"/>
                <a:ext cx="6957000" cy="162720"/>
              </a:xfrm>
              <a:prstGeom prst="rect">
                <a:avLst/>
              </a:prstGeom>
            </p:spPr>
          </p:pic>
        </mc:Fallback>
      </mc:AlternateContent>
      <p:grpSp>
        <p:nvGrpSpPr>
          <p:cNvPr id="61" name="Gruppieren 60">
            <a:extLst>
              <a:ext uri="{FF2B5EF4-FFF2-40B4-BE49-F238E27FC236}">
                <a16:creationId xmlns:a16="http://schemas.microsoft.com/office/drawing/2014/main" id="{C92F5F77-A7E2-684B-26AA-6B7C87DA3757}"/>
              </a:ext>
            </a:extLst>
          </p:cNvPr>
          <p:cNvGrpSpPr/>
          <p:nvPr/>
        </p:nvGrpSpPr>
        <p:grpSpPr>
          <a:xfrm>
            <a:off x="3825213" y="706593"/>
            <a:ext cx="7716960" cy="6027840"/>
            <a:chOff x="3825213" y="706593"/>
            <a:chExt cx="7716960" cy="60278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81735A2-06E1-F1C9-627C-7EA9D466ED00}"/>
                    </a:ext>
                  </a:extLst>
                </p14:cNvPr>
                <p14:cNvContentPartPr/>
                <p14:nvPr/>
              </p14:nvContentPartPr>
              <p14:xfrm>
                <a:off x="7094013" y="4224873"/>
                <a:ext cx="1372320" cy="1107000"/>
              </p14:xfrm>
            </p:contentPart>
          </mc:Choice>
          <mc:Fallback xmlns="">
            <p:pic>
              <p:nvPicPr>
                <p:cNvPr id="4" name="Freihand 3">
                  <a:extLst>
                    <a:ext uri="{FF2B5EF4-FFF2-40B4-BE49-F238E27FC236}">
                      <a16:creationId xmlns:a16="http://schemas.microsoft.com/office/drawing/2014/main" id="{A81735A2-06E1-F1C9-627C-7EA9D466ED00}"/>
                    </a:ext>
                  </a:extLst>
                </p:cNvPr>
                <p:cNvPicPr/>
                <p:nvPr/>
              </p:nvPicPr>
              <p:blipFill>
                <a:blip r:embed="rId9"/>
                <a:stretch>
                  <a:fillRect/>
                </a:stretch>
              </p:blipFill>
              <p:spPr>
                <a:xfrm>
                  <a:off x="7087893" y="4218753"/>
                  <a:ext cx="138456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A5F0B5C-80CF-23A1-F316-A1CA58511096}"/>
                    </a:ext>
                  </a:extLst>
                </p14:cNvPr>
                <p14:cNvContentPartPr/>
                <p14:nvPr/>
              </p14:nvContentPartPr>
              <p14:xfrm>
                <a:off x="4082253" y="5165913"/>
                <a:ext cx="217800" cy="1319400"/>
              </p14:xfrm>
            </p:contentPart>
          </mc:Choice>
          <mc:Fallback xmlns="">
            <p:pic>
              <p:nvPicPr>
                <p:cNvPr id="5" name="Freihand 4">
                  <a:extLst>
                    <a:ext uri="{FF2B5EF4-FFF2-40B4-BE49-F238E27FC236}">
                      <a16:creationId xmlns:a16="http://schemas.microsoft.com/office/drawing/2014/main" id="{6A5F0B5C-80CF-23A1-F316-A1CA58511096}"/>
                    </a:ext>
                  </a:extLst>
                </p:cNvPr>
                <p:cNvPicPr/>
                <p:nvPr/>
              </p:nvPicPr>
              <p:blipFill>
                <a:blip r:embed="rId11"/>
                <a:stretch>
                  <a:fillRect/>
                </a:stretch>
              </p:blipFill>
              <p:spPr>
                <a:xfrm>
                  <a:off x="4076133" y="5159793"/>
                  <a:ext cx="230040" cy="133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141F838-6E58-2FAD-89A5-752354384EF3}"/>
                    </a:ext>
                  </a:extLst>
                </p14:cNvPr>
                <p14:cNvContentPartPr/>
                <p14:nvPr/>
              </p14:nvContentPartPr>
              <p14:xfrm>
                <a:off x="3893253" y="6399633"/>
                <a:ext cx="2159640" cy="101520"/>
              </p14:xfrm>
            </p:contentPart>
          </mc:Choice>
          <mc:Fallback xmlns="">
            <p:pic>
              <p:nvPicPr>
                <p:cNvPr id="8" name="Freihand 7">
                  <a:extLst>
                    <a:ext uri="{FF2B5EF4-FFF2-40B4-BE49-F238E27FC236}">
                      <a16:creationId xmlns:a16="http://schemas.microsoft.com/office/drawing/2014/main" id="{7141F838-6E58-2FAD-89A5-752354384EF3}"/>
                    </a:ext>
                  </a:extLst>
                </p:cNvPr>
                <p:cNvPicPr/>
                <p:nvPr/>
              </p:nvPicPr>
              <p:blipFill>
                <a:blip r:embed="rId13"/>
                <a:stretch>
                  <a:fillRect/>
                </a:stretch>
              </p:blipFill>
              <p:spPr>
                <a:xfrm>
                  <a:off x="3887133" y="6393513"/>
                  <a:ext cx="2171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19D3A7F-C19B-EDF3-A658-4F172F9DE1A8}"/>
                    </a:ext>
                  </a:extLst>
                </p14:cNvPr>
                <p14:cNvContentPartPr/>
                <p14:nvPr/>
              </p14:nvContentPartPr>
              <p14:xfrm>
                <a:off x="5989173" y="6327633"/>
                <a:ext cx="142920" cy="215280"/>
              </p14:xfrm>
            </p:contentPart>
          </mc:Choice>
          <mc:Fallback xmlns="">
            <p:pic>
              <p:nvPicPr>
                <p:cNvPr id="9" name="Freihand 8">
                  <a:extLst>
                    <a:ext uri="{FF2B5EF4-FFF2-40B4-BE49-F238E27FC236}">
                      <a16:creationId xmlns:a16="http://schemas.microsoft.com/office/drawing/2014/main" id="{419D3A7F-C19B-EDF3-A658-4F172F9DE1A8}"/>
                    </a:ext>
                  </a:extLst>
                </p:cNvPr>
                <p:cNvPicPr/>
                <p:nvPr/>
              </p:nvPicPr>
              <p:blipFill>
                <a:blip r:embed="rId15"/>
                <a:stretch>
                  <a:fillRect/>
                </a:stretch>
              </p:blipFill>
              <p:spPr>
                <a:xfrm>
                  <a:off x="5983053" y="6321513"/>
                  <a:ext cx="155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06E6D37-4F0E-3146-F0C0-BE86DDEA6746}"/>
                    </a:ext>
                  </a:extLst>
                </p14:cNvPr>
                <p14:cNvContentPartPr/>
                <p14:nvPr/>
              </p14:nvContentPartPr>
              <p14:xfrm>
                <a:off x="4130133" y="4993833"/>
                <a:ext cx="300960" cy="303480"/>
              </p14:xfrm>
            </p:contentPart>
          </mc:Choice>
          <mc:Fallback xmlns="">
            <p:pic>
              <p:nvPicPr>
                <p:cNvPr id="11" name="Freihand 10">
                  <a:extLst>
                    <a:ext uri="{FF2B5EF4-FFF2-40B4-BE49-F238E27FC236}">
                      <a16:creationId xmlns:a16="http://schemas.microsoft.com/office/drawing/2014/main" id="{306E6D37-4F0E-3146-F0C0-BE86DDEA6746}"/>
                    </a:ext>
                  </a:extLst>
                </p:cNvPr>
                <p:cNvPicPr/>
                <p:nvPr/>
              </p:nvPicPr>
              <p:blipFill>
                <a:blip r:embed="rId17"/>
                <a:stretch>
                  <a:fillRect/>
                </a:stretch>
              </p:blipFill>
              <p:spPr>
                <a:xfrm>
                  <a:off x="4124013" y="4987713"/>
                  <a:ext cx="3132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F208366-5848-3F8F-64D9-80BB690F8FD2}"/>
                    </a:ext>
                  </a:extLst>
                </p14:cNvPr>
                <p14:cNvContentPartPr/>
                <p14:nvPr/>
              </p14:nvContentPartPr>
              <p14:xfrm>
                <a:off x="4609293" y="5095713"/>
                <a:ext cx="851400" cy="858240"/>
              </p14:xfrm>
            </p:contentPart>
          </mc:Choice>
          <mc:Fallback xmlns="">
            <p:pic>
              <p:nvPicPr>
                <p:cNvPr id="13" name="Freihand 12">
                  <a:extLst>
                    <a:ext uri="{FF2B5EF4-FFF2-40B4-BE49-F238E27FC236}">
                      <a16:creationId xmlns:a16="http://schemas.microsoft.com/office/drawing/2014/main" id="{7F208366-5848-3F8F-64D9-80BB690F8FD2}"/>
                    </a:ext>
                  </a:extLst>
                </p:cNvPr>
                <p:cNvPicPr/>
                <p:nvPr/>
              </p:nvPicPr>
              <p:blipFill>
                <a:blip r:embed="rId19"/>
                <a:stretch>
                  <a:fillRect/>
                </a:stretch>
              </p:blipFill>
              <p:spPr>
                <a:xfrm>
                  <a:off x="4603173" y="5089593"/>
                  <a:ext cx="86364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CBC9F75-FB9B-3465-7B1F-5C382D20D7FC}"/>
                    </a:ext>
                  </a:extLst>
                </p14:cNvPr>
                <p14:cNvContentPartPr/>
                <p14:nvPr/>
              </p14:nvContentPartPr>
              <p14:xfrm>
                <a:off x="5816733" y="5776833"/>
                <a:ext cx="50760" cy="246960"/>
              </p14:xfrm>
            </p:contentPart>
          </mc:Choice>
          <mc:Fallback xmlns="">
            <p:pic>
              <p:nvPicPr>
                <p:cNvPr id="15" name="Freihand 14">
                  <a:extLst>
                    <a:ext uri="{FF2B5EF4-FFF2-40B4-BE49-F238E27FC236}">
                      <a16:creationId xmlns:a16="http://schemas.microsoft.com/office/drawing/2014/main" id="{1CBC9F75-FB9B-3465-7B1F-5C382D20D7FC}"/>
                    </a:ext>
                  </a:extLst>
                </p:cNvPr>
                <p:cNvPicPr/>
                <p:nvPr/>
              </p:nvPicPr>
              <p:blipFill>
                <a:blip r:embed="rId21"/>
                <a:stretch>
                  <a:fillRect/>
                </a:stretch>
              </p:blipFill>
              <p:spPr>
                <a:xfrm>
                  <a:off x="5810613" y="5770713"/>
                  <a:ext cx="6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6DC038-FC07-717C-7285-08D2BC9D8E4C}"/>
                    </a:ext>
                  </a:extLst>
                </p14:cNvPr>
                <p14:cNvContentPartPr/>
                <p14:nvPr/>
              </p14:nvContentPartPr>
              <p14:xfrm>
                <a:off x="5841213" y="5776113"/>
                <a:ext cx="122760" cy="177840"/>
              </p14:xfrm>
            </p:contentPart>
          </mc:Choice>
          <mc:Fallback xmlns="">
            <p:pic>
              <p:nvPicPr>
                <p:cNvPr id="17" name="Freihand 16">
                  <a:extLst>
                    <a:ext uri="{FF2B5EF4-FFF2-40B4-BE49-F238E27FC236}">
                      <a16:creationId xmlns:a16="http://schemas.microsoft.com/office/drawing/2014/main" id="{AF6DC038-FC07-717C-7285-08D2BC9D8E4C}"/>
                    </a:ext>
                  </a:extLst>
                </p:cNvPr>
                <p:cNvPicPr/>
                <p:nvPr/>
              </p:nvPicPr>
              <p:blipFill>
                <a:blip r:embed="rId23"/>
                <a:stretch>
                  <a:fillRect/>
                </a:stretch>
              </p:blipFill>
              <p:spPr>
                <a:xfrm>
                  <a:off x="5835093" y="5769993"/>
                  <a:ext cx="13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B4F24626-CF49-17D3-15A6-2C1145210E85}"/>
                    </a:ext>
                  </a:extLst>
                </p14:cNvPr>
                <p14:cNvContentPartPr/>
                <p14:nvPr/>
              </p14:nvContentPartPr>
              <p14:xfrm>
                <a:off x="6058653" y="5710953"/>
                <a:ext cx="67680" cy="199800"/>
              </p14:xfrm>
            </p:contentPart>
          </mc:Choice>
          <mc:Fallback xmlns="">
            <p:pic>
              <p:nvPicPr>
                <p:cNvPr id="18" name="Freihand 17">
                  <a:extLst>
                    <a:ext uri="{FF2B5EF4-FFF2-40B4-BE49-F238E27FC236}">
                      <a16:creationId xmlns:a16="http://schemas.microsoft.com/office/drawing/2014/main" id="{B4F24626-CF49-17D3-15A6-2C1145210E85}"/>
                    </a:ext>
                  </a:extLst>
                </p:cNvPr>
                <p:cNvPicPr/>
                <p:nvPr/>
              </p:nvPicPr>
              <p:blipFill>
                <a:blip r:embed="rId25"/>
                <a:stretch>
                  <a:fillRect/>
                </a:stretch>
              </p:blipFill>
              <p:spPr>
                <a:xfrm>
                  <a:off x="6052533" y="5704833"/>
                  <a:ext cx="79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F32B70F-BA6F-74E3-27EF-5B8064D890F8}"/>
                    </a:ext>
                  </a:extLst>
                </p14:cNvPr>
                <p14:cNvContentPartPr/>
                <p14:nvPr/>
              </p14:nvContentPartPr>
              <p14:xfrm>
                <a:off x="5952093" y="5703033"/>
                <a:ext cx="314280" cy="242280"/>
              </p14:xfrm>
            </p:contentPart>
          </mc:Choice>
          <mc:Fallback xmlns="">
            <p:pic>
              <p:nvPicPr>
                <p:cNvPr id="20" name="Freihand 19">
                  <a:extLst>
                    <a:ext uri="{FF2B5EF4-FFF2-40B4-BE49-F238E27FC236}">
                      <a16:creationId xmlns:a16="http://schemas.microsoft.com/office/drawing/2014/main" id="{1F32B70F-BA6F-74E3-27EF-5B8064D890F8}"/>
                    </a:ext>
                  </a:extLst>
                </p:cNvPr>
                <p:cNvPicPr/>
                <p:nvPr/>
              </p:nvPicPr>
              <p:blipFill>
                <a:blip r:embed="rId27"/>
                <a:stretch>
                  <a:fillRect/>
                </a:stretch>
              </p:blipFill>
              <p:spPr>
                <a:xfrm>
                  <a:off x="5945973" y="5696913"/>
                  <a:ext cx="32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E3E5FCF7-EEE7-E0B1-953F-DEF8AF95E7A2}"/>
                    </a:ext>
                  </a:extLst>
                </p14:cNvPr>
                <p14:cNvContentPartPr/>
                <p14:nvPr/>
              </p14:nvContentPartPr>
              <p14:xfrm>
                <a:off x="3825213" y="5026233"/>
                <a:ext cx="131760" cy="290520"/>
              </p14:xfrm>
            </p:contentPart>
          </mc:Choice>
          <mc:Fallback xmlns="">
            <p:pic>
              <p:nvPicPr>
                <p:cNvPr id="21" name="Freihand 20">
                  <a:extLst>
                    <a:ext uri="{FF2B5EF4-FFF2-40B4-BE49-F238E27FC236}">
                      <a16:creationId xmlns:a16="http://schemas.microsoft.com/office/drawing/2014/main" id="{E3E5FCF7-EEE7-E0B1-953F-DEF8AF95E7A2}"/>
                    </a:ext>
                  </a:extLst>
                </p:cNvPr>
                <p:cNvPicPr/>
                <p:nvPr/>
              </p:nvPicPr>
              <p:blipFill>
                <a:blip r:embed="rId29"/>
                <a:stretch>
                  <a:fillRect/>
                </a:stretch>
              </p:blipFill>
              <p:spPr>
                <a:xfrm>
                  <a:off x="3819093" y="5020113"/>
                  <a:ext cx="1440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900AF589-61B7-2F61-81E9-A82D988B018F}"/>
                    </a:ext>
                  </a:extLst>
                </p14:cNvPr>
                <p14:cNvContentPartPr/>
                <p14:nvPr/>
              </p14:nvContentPartPr>
              <p14:xfrm>
                <a:off x="6063693" y="6509073"/>
                <a:ext cx="136800" cy="225360"/>
              </p14:xfrm>
            </p:contentPart>
          </mc:Choice>
          <mc:Fallback xmlns="">
            <p:pic>
              <p:nvPicPr>
                <p:cNvPr id="22" name="Freihand 21">
                  <a:extLst>
                    <a:ext uri="{FF2B5EF4-FFF2-40B4-BE49-F238E27FC236}">
                      <a16:creationId xmlns:a16="http://schemas.microsoft.com/office/drawing/2014/main" id="{900AF589-61B7-2F61-81E9-A82D988B018F}"/>
                    </a:ext>
                  </a:extLst>
                </p:cNvPr>
                <p:cNvPicPr/>
                <p:nvPr/>
              </p:nvPicPr>
              <p:blipFill>
                <a:blip r:embed="rId31"/>
                <a:stretch>
                  <a:fillRect/>
                </a:stretch>
              </p:blipFill>
              <p:spPr>
                <a:xfrm>
                  <a:off x="6057573" y="6502953"/>
                  <a:ext cx="14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F5AAF626-B631-D997-5351-1BD4DF53AEA5}"/>
                    </a:ext>
                  </a:extLst>
                </p14:cNvPr>
                <p14:cNvContentPartPr/>
                <p14:nvPr/>
              </p14:nvContentPartPr>
              <p14:xfrm>
                <a:off x="5581293" y="5517633"/>
                <a:ext cx="797400" cy="711720"/>
              </p14:xfrm>
            </p:contentPart>
          </mc:Choice>
          <mc:Fallback xmlns="">
            <p:pic>
              <p:nvPicPr>
                <p:cNvPr id="24" name="Freihand 23">
                  <a:extLst>
                    <a:ext uri="{FF2B5EF4-FFF2-40B4-BE49-F238E27FC236}">
                      <a16:creationId xmlns:a16="http://schemas.microsoft.com/office/drawing/2014/main" id="{F5AAF626-B631-D997-5351-1BD4DF53AEA5}"/>
                    </a:ext>
                  </a:extLst>
                </p:cNvPr>
                <p:cNvPicPr/>
                <p:nvPr/>
              </p:nvPicPr>
              <p:blipFill>
                <a:blip r:embed="rId33"/>
                <a:stretch>
                  <a:fillRect/>
                </a:stretch>
              </p:blipFill>
              <p:spPr>
                <a:xfrm>
                  <a:off x="5575173" y="5511513"/>
                  <a:ext cx="8096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E8FD7F63-82D3-B0B5-978E-290324A43582}"/>
                    </a:ext>
                  </a:extLst>
                </p14:cNvPr>
                <p14:cNvContentPartPr/>
                <p14:nvPr/>
              </p14:nvContentPartPr>
              <p14:xfrm>
                <a:off x="6326493" y="2043993"/>
                <a:ext cx="1418760" cy="3422520"/>
              </p14:xfrm>
            </p:contentPart>
          </mc:Choice>
          <mc:Fallback xmlns="">
            <p:pic>
              <p:nvPicPr>
                <p:cNvPr id="25" name="Freihand 24">
                  <a:extLst>
                    <a:ext uri="{FF2B5EF4-FFF2-40B4-BE49-F238E27FC236}">
                      <a16:creationId xmlns:a16="http://schemas.microsoft.com/office/drawing/2014/main" id="{E8FD7F63-82D3-B0B5-978E-290324A43582}"/>
                    </a:ext>
                  </a:extLst>
                </p:cNvPr>
                <p:cNvPicPr/>
                <p:nvPr/>
              </p:nvPicPr>
              <p:blipFill>
                <a:blip r:embed="rId35"/>
                <a:stretch>
                  <a:fillRect/>
                </a:stretch>
              </p:blipFill>
              <p:spPr>
                <a:xfrm>
                  <a:off x="6320373" y="2037873"/>
                  <a:ext cx="1431000" cy="343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2F68BCAC-2D76-6C27-84F0-149C03C91FB6}"/>
                    </a:ext>
                  </a:extLst>
                </p14:cNvPr>
                <p14:cNvContentPartPr/>
                <p14:nvPr/>
              </p14:nvContentPartPr>
              <p14:xfrm>
                <a:off x="7987173" y="1511913"/>
                <a:ext cx="272160" cy="271440"/>
              </p14:xfrm>
            </p:contentPart>
          </mc:Choice>
          <mc:Fallback xmlns="">
            <p:pic>
              <p:nvPicPr>
                <p:cNvPr id="26" name="Freihand 25">
                  <a:extLst>
                    <a:ext uri="{FF2B5EF4-FFF2-40B4-BE49-F238E27FC236}">
                      <a16:creationId xmlns:a16="http://schemas.microsoft.com/office/drawing/2014/main" id="{2F68BCAC-2D76-6C27-84F0-149C03C91FB6}"/>
                    </a:ext>
                  </a:extLst>
                </p:cNvPr>
                <p:cNvPicPr/>
                <p:nvPr/>
              </p:nvPicPr>
              <p:blipFill>
                <a:blip r:embed="rId37"/>
                <a:stretch>
                  <a:fillRect/>
                </a:stretch>
              </p:blipFill>
              <p:spPr>
                <a:xfrm>
                  <a:off x="7981053" y="1505793"/>
                  <a:ext cx="2844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7A0D9C9-1A27-2FC6-1AB2-EA4B6AADED66}"/>
                    </a:ext>
                  </a:extLst>
                </p14:cNvPr>
                <p14:cNvContentPartPr/>
                <p14:nvPr/>
              </p14:nvContentPartPr>
              <p14:xfrm>
                <a:off x="8288133" y="1464753"/>
                <a:ext cx="199440" cy="489600"/>
              </p14:xfrm>
            </p:contentPart>
          </mc:Choice>
          <mc:Fallback xmlns="">
            <p:pic>
              <p:nvPicPr>
                <p:cNvPr id="27" name="Freihand 26">
                  <a:extLst>
                    <a:ext uri="{FF2B5EF4-FFF2-40B4-BE49-F238E27FC236}">
                      <a16:creationId xmlns:a16="http://schemas.microsoft.com/office/drawing/2014/main" id="{E7A0D9C9-1A27-2FC6-1AB2-EA4B6AADED66}"/>
                    </a:ext>
                  </a:extLst>
                </p:cNvPr>
                <p:cNvPicPr/>
                <p:nvPr/>
              </p:nvPicPr>
              <p:blipFill>
                <a:blip r:embed="rId39"/>
                <a:stretch>
                  <a:fillRect/>
                </a:stretch>
              </p:blipFill>
              <p:spPr>
                <a:xfrm>
                  <a:off x="8282013" y="1458633"/>
                  <a:ext cx="2116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B49B489-5F74-A8A5-4F69-DB406CEF0DC4}"/>
                    </a:ext>
                  </a:extLst>
                </p14:cNvPr>
                <p14:cNvContentPartPr/>
                <p14:nvPr/>
              </p14:nvContentPartPr>
              <p14:xfrm>
                <a:off x="8513493" y="1372953"/>
                <a:ext cx="516600" cy="172440"/>
              </p14:xfrm>
            </p:contentPart>
          </mc:Choice>
          <mc:Fallback xmlns="">
            <p:pic>
              <p:nvPicPr>
                <p:cNvPr id="28" name="Freihand 27">
                  <a:extLst>
                    <a:ext uri="{FF2B5EF4-FFF2-40B4-BE49-F238E27FC236}">
                      <a16:creationId xmlns:a16="http://schemas.microsoft.com/office/drawing/2014/main" id="{9B49B489-5F74-A8A5-4F69-DB406CEF0DC4}"/>
                    </a:ext>
                  </a:extLst>
                </p:cNvPr>
                <p:cNvPicPr/>
                <p:nvPr/>
              </p:nvPicPr>
              <p:blipFill>
                <a:blip r:embed="rId41"/>
                <a:stretch>
                  <a:fillRect/>
                </a:stretch>
              </p:blipFill>
              <p:spPr>
                <a:xfrm>
                  <a:off x="8507373" y="1366833"/>
                  <a:ext cx="52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CA6C38F9-5D77-E7A2-E4A1-584F922BA412}"/>
                    </a:ext>
                  </a:extLst>
                </p14:cNvPr>
                <p14:cNvContentPartPr/>
                <p14:nvPr/>
              </p14:nvContentPartPr>
              <p14:xfrm>
                <a:off x="8899413" y="1249113"/>
                <a:ext cx="14040" cy="17280"/>
              </p14:xfrm>
            </p:contentPart>
          </mc:Choice>
          <mc:Fallback xmlns="">
            <p:pic>
              <p:nvPicPr>
                <p:cNvPr id="30" name="Freihand 29">
                  <a:extLst>
                    <a:ext uri="{FF2B5EF4-FFF2-40B4-BE49-F238E27FC236}">
                      <a16:creationId xmlns:a16="http://schemas.microsoft.com/office/drawing/2014/main" id="{CA6C38F9-5D77-E7A2-E4A1-584F922BA412}"/>
                    </a:ext>
                  </a:extLst>
                </p:cNvPr>
                <p:cNvPicPr/>
                <p:nvPr/>
              </p:nvPicPr>
              <p:blipFill>
                <a:blip r:embed="rId43"/>
                <a:stretch>
                  <a:fillRect/>
                </a:stretch>
              </p:blipFill>
              <p:spPr>
                <a:xfrm>
                  <a:off x="8893293" y="1242993"/>
                  <a:ext cx="26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23B8C41E-BD2A-6FA2-F719-C0001D7B137A}"/>
                    </a:ext>
                  </a:extLst>
                </p14:cNvPr>
                <p14:cNvContentPartPr/>
                <p14:nvPr/>
              </p14:nvContentPartPr>
              <p14:xfrm>
                <a:off x="9268773" y="1075593"/>
                <a:ext cx="357120" cy="283320"/>
              </p14:xfrm>
            </p:contentPart>
          </mc:Choice>
          <mc:Fallback xmlns="">
            <p:pic>
              <p:nvPicPr>
                <p:cNvPr id="31" name="Freihand 30">
                  <a:extLst>
                    <a:ext uri="{FF2B5EF4-FFF2-40B4-BE49-F238E27FC236}">
                      <a16:creationId xmlns:a16="http://schemas.microsoft.com/office/drawing/2014/main" id="{23B8C41E-BD2A-6FA2-F719-C0001D7B137A}"/>
                    </a:ext>
                  </a:extLst>
                </p:cNvPr>
                <p:cNvPicPr/>
                <p:nvPr/>
              </p:nvPicPr>
              <p:blipFill>
                <a:blip r:embed="rId45"/>
                <a:stretch>
                  <a:fillRect/>
                </a:stretch>
              </p:blipFill>
              <p:spPr>
                <a:xfrm>
                  <a:off x="9262653" y="1069473"/>
                  <a:ext cx="369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3B0F951D-E5E7-CC61-F8B5-7BBAE57E94E4}"/>
                    </a:ext>
                  </a:extLst>
                </p14:cNvPr>
                <p14:cNvContentPartPr/>
                <p14:nvPr/>
              </p14:nvContentPartPr>
              <p14:xfrm>
                <a:off x="9592773" y="1018353"/>
                <a:ext cx="220680" cy="256320"/>
              </p14:xfrm>
            </p:contentPart>
          </mc:Choice>
          <mc:Fallback xmlns="">
            <p:pic>
              <p:nvPicPr>
                <p:cNvPr id="32" name="Freihand 31">
                  <a:extLst>
                    <a:ext uri="{FF2B5EF4-FFF2-40B4-BE49-F238E27FC236}">
                      <a16:creationId xmlns:a16="http://schemas.microsoft.com/office/drawing/2014/main" id="{3B0F951D-E5E7-CC61-F8B5-7BBAE57E94E4}"/>
                    </a:ext>
                  </a:extLst>
                </p:cNvPr>
                <p:cNvPicPr/>
                <p:nvPr/>
              </p:nvPicPr>
              <p:blipFill>
                <a:blip r:embed="rId47"/>
                <a:stretch>
                  <a:fillRect/>
                </a:stretch>
              </p:blipFill>
              <p:spPr>
                <a:xfrm>
                  <a:off x="9586653" y="1012233"/>
                  <a:ext cx="2329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6F782EE-92DC-05DA-7B52-E4A1CDDC4B0B}"/>
                    </a:ext>
                  </a:extLst>
                </p14:cNvPr>
                <p14:cNvContentPartPr/>
                <p14:nvPr/>
              </p14:nvContentPartPr>
              <p14:xfrm>
                <a:off x="9985893" y="1007913"/>
                <a:ext cx="39600" cy="200880"/>
              </p14:xfrm>
            </p:contentPart>
          </mc:Choice>
          <mc:Fallback xmlns="">
            <p:pic>
              <p:nvPicPr>
                <p:cNvPr id="33" name="Freihand 32">
                  <a:extLst>
                    <a:ext uri="{FF2B5EF4-FFF2-40B4-BE49-F238E27FC236}">
                      <a16:creationId xmlns:a16="http://schemas.microsoft.com/office/drawing/2014/main" id="{A6F782EE-92DC-05DA-7B52-E4A1CDDC4B0B}"/>
                    </a:ext>
                  </a:extLst>
                </p:cNvPr>
                <p:cNvPicPr/>
                <p:nvPr/>
              </p:nvPicPr>
              <p:blipFill>
                <a:blip r:embed="rId49"/>
                <a:stretch>
                  <a:fillRect/>
                </a:stretch>
              </p:blipFill>
              <p:spPr>
                <a:xfrm>
                  <a:off x="9979773" y="1001793"/>
                  <a:ext cx="51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B7BBC91-7E3A-873E-5970-4A69950B40C7}"/>
                    </a:ext>
                  </a:extLst>
                </p14:cNvPr>
                <p14:cNvContentPartPr/>
                <p14:nvPr/>
              </p14:nvContentPartPr>
              <p14:xfrm>
                <a:off x="10100013" y="1048593"/>
                <a:ext cx="128520" cy="147240"/>
              </p14:xfrm>
            </p:contentPart>
          </mc:Choice>
          <mc:Fallback xmlns="">
            <p:pic>
              <p:nvPicPr>
                <p:cNvPr id="34" name="Freihand 33">
                  <a:extLst>
                    <a:ext uri="{FF2B5EF4-FFF2-40B4-BE49-F238E27FC236}">
                      <a16:creationId xmlns:a16="http://schemas.microsoft.com/office/drawing/2014/main" id="{2B7BBC91-7E3A-873E-5970-4A69950B40C7}"/>
                    </a:ext>
                  </a:extLst>
                </p:cNvPr>
                <p:cNvPicPr/>
                <p:nvPr/>
              </p:nvPicPr>
              <p:blipFill>
                <a:blip r:embed="rId51"/>
                <a:stretch>
                  <a:fillRect/>
                </a:stretch>
              </p:blipFill>
              <p:spPr>
                <a:xfrm>
                  <a:off x="10093893" y="1042473"/>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31C9623-3723-F651-A125-8BB83AE2CC22}"/>
                    </a:ext>
                  </a:extLst>
                </p14:cNvPr>
                <p14:cNvContentPartPr/>
                <p14:nvPr/>
              </p14:nvContentPartPr>
              <p14:xfrm>
                <a:off x="10425813" y="844473"/>
                <a:ext cx="168840" cy="240480"/>
              </p14:xfrm>
            </p:contentPart>
          </mc:Choice>
          <mc:Fallback xmlns="">
            <p:pic>
              <p:nvPicPr>
                <p:cNvPr id="35" name="Freihand 34">
                  <a:extLst>
                    <a:ext uri="{FF2B5EF4-FFF2-40B4-BE49-F238E27FC236}">
                      <a16:creationId xmlns:a16="http://schemas.microsoft.com/office/drawing/2014/main" id="{431C9623-3723-F651-A125-8BB83AE2CC22}"/>
                    </a:ext>
                  </a:extLst>
                </p:cNvPr>
                <p:cNvPicPr/>
                <p:nvPr/>
              </p:nvPicPr>
              <p:blipFill>
                <a:blip r:embed="rId53"/>
                <a:stretch>
                  <a:fillRect/>
                </a:stretch>
              </p:blipFill>
              <p:spPr>
                <a:xfrm>
                  <a:off x="10419693" y="838353"/>
                  <a:ext cx="181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8BA7C255-7487-94FF-D499-AD50A0063964}"/>
                    </a:ext>
                  </a:extLst>
                </p14:cNvPr>
                <p14:cNvContentPartPr/>
                <p14:nvPr/>
              </p14:nvContentPartPr>
              <p14:xfrm>
                <a:off x="10643613" y="875433"/>
                <a:ext cx="350640" cy="172080"/>
              </p14:xfrm>
            </p:contentPart>
          </mc:Choice>
          <mc:Fallback xmlns="">
            <p:pic>
              <p:nvPicPr>
                <p:cNvPr id="37" name="Freihand 36">
                  <a:extLst>
                    <a:ext uri="{FF2B5EF4-FFF2-40B4-BE49-F238E27FC236}">
                      <a16:creationId xmlns:a16="http://schemas.microsoft.com/office/drawing/2014/main" id="{8BA7C255-7487-94FF-D499-AD50A0063964}"/>
                    </a:ext>
                  </a:extLst>
                </p:cNvPr>
                <p:cNvPicPr/>
                <p:nvPr/>
              </p:nvPicPr>
              <p:blipFill>
                <a:blip r:embed="rId55"/>
                <a:stretch>
                  <a:fillRect/>
                </a:stretch>
              </p:blipFill>
              <p:spPr>
                <a:xfrm>
                  <a:off x="10637493" y="869313"/>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2CEFFC7C-B5E5-683B-60E6-073A29E0CCAC}"/>
                    </a:ext>
                  </a:extLst>
                </p14:cNvPr>
                <p14:cNvContentPartPr/>
                <p14:nvPr/>
              </p14:nvContentPartPr>
              <p14:xfrm>
                <a:off x="10967973" y="825033"/>
                <a:ext cx="10440" cy="26280"/>
              </p14:xfrm>
            </p:contentPart>
          </mc:Choice>
          <mc:Fallback xmlns="">
            <p:pic>
              <p:nvPicPr>
                <p:cNvPr id="38" name="Freihand 37">
                  <a:extLst>
                    <a:ext uri="{FF2B5EF4-FFF2-40B4-BE49-F238E27FC236}">
                      <a16:creationId xmlns:a16="http://schemas.microsoft.com/office/drawing/2014/main" id="{2CEFFC7C-B5E5-683B-60E6-073A29E0CCAC}"/>
                    </a:ext>
                  </a:extLst>
                </p:cNvPr>
                <p:cNvPicPr/>
                <p:nvPr/>
              </p:nvPicPr>
              <p:blipFill>
                <a:blip r:embed="rId57"/>
                <a:stretch>
                  <a:fillRect/>
                </a:stretch>
              </p:blipFill>
              <p:spPr>
                <a:xfrm>
                  <a:off x="10961853" y="818913"/>
                  <a:ext cx="22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902D25AA-E6AB-C5A2-F570-8538E75AEA19}"/>
                    </a:ext>
                  </a:extLst>
                </p14:cNvPr>
                <p14:cNvContentPartPr/>
                <p14:nvPr/>
              </p14:nvContentPartPr>
              <p14:xfrm>
                <a:off x="11047893" y="814593"/>
                <a:ext cx="284400" cy="178200"/>
              </p14:xfrm>
            </p:contentPart>
          </mc:Choice>
          <mc:Fallback xmlns="">
            <p:pic>
              <p:nvPicPr>
                <p:cNvPr id="39" name="Freihand 38">
                  <a:extLst>
                    <a:ext uri="{FF2B5EF4-FFF2-40B4-BE49-F238E27FC236}">
                      <a16:creationId xmlns:a16="http://schemas.microsoft.com/office/drawing/2014/main" id="{902D25AA-E6AB-C5A2-F570-8538E75AEA19}"/>
                    </a:ext>
                  </a:extLst>
                </p:cNvPr>
                <p:cNvPicPr/>
                <p:nvPr/>
              </p:nvPicPr>
              <p:blipFill>
                <a:blip r:embed="rId59"/>
                <a:stretch>
                  <a:fillRect/>
                </a:stretch>
              </p:blipFill>
              <p:spPr>
                <a:xfrm>
                  <a:off x="11041773" y="808473"/>
                  <a:ext cx="296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511981DB-F40A-B9BB-71AA-E9248E77AEF5}"/>
                    </a:ext>
                  </a:extLst>
                </p14:cNvPr>
                <p14:cNvContentPartPr/>
                <p14:nvPr/>
              </p14:nvContentPartPr>
              <p14:xfrm>
                <a:off x="11357853" y="706593"/>
                <a:ext cx="184320" cy="225720"/>
              </p14:xfrm>
            </p:contentPart>
          </mc:Choice>
          <mc:Fallback xmlns="">
            <p:pic>
              <p:nvPicPr>
                <p:cNvPr id="40" name="Freihand 39">
                  <a:extLst>
                    <a:ext uri="{FF2B5EF4-FFF2-40B4-BE49-F238E27FC236}">
                      <a16:creationId xmlns:a16="http://schemas.microsoft.com/office/drawing/2014/main" id="{511981DB-F40A-B9BB-71AA-E9248E77AEF5}"/>
                    </a:ext>
                  </a:extLst>
                </p:cNvPr>
                <p:cNvPicPr/>
                <p:nvPr/>
              </p:nvPicPr>
              <p:blipFill>
                <a:blip r:embed="rId61"/>
                <a:stretch>
                  <a:fillRect/>
                </a:stretch>
              </p:blipFill>
              <p:spPr>
                <a:xfrm>
                  <a:off x="11351733" y="700473"/>
                  <a:ext cx="196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B3FB6A74-933A-5FCA-021E-AF1B9EC4ED3D}"/>
                    </a:ext>
                  </a:extLst>
                </p14:cNvPr>
                <p14:cNvContentPartPr/>
                <p14:nvPr/>
              </p14:nvContentPartPr>
              <p14:xfrm>
                <a:off x="8552013" y="1913673"/>
                <a:ext cx="181800" cy="353520"/>
              </p14:xfrm>
            </p:contentPart>
          </mc:Choice>
          <mc:Fallback xmlns="">
            <p:pic>
              <p:nvPicPr>
                <p:cNvPr id="41" name="Freihand 40">
                  <a:extLst>
                    <a:ext uri="{FF2B5EF4-FFF2-40B4-BE49-F238E27FC236}">
                      <a16:creationId xmlns:a16="http://schemas.microsoft.com/office/drawing/2014/main" id="{B3FB6A74-933A-5FCA-021E-AF1B9EC4ED3D}"/>
                    </a:ext>
                  </a:extLst>
                </p:cNvPr>
                <p:cNvPicPr/>
                <p:nvPr/>
              </p:nvPicPr>
              <p:blipFill>
                <a:blip r:embed="rId63"/>
                <a:stretch>
                  <a:fillRect/>
                </a:stretch>
              </p:blipFill>
              <p:spPr>
                <a:xfrm>
                  <a:off x="8545893" y="1907553"/>
                  <a:ext cx="1940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699F027-F89D-C9A0-0952-5982C0D54926}"/>
                    </a:ext>
                  </a:extLst>
                </p14:cNvPr>
                <p14:cNvContentPartPr/>
                <p14:nvPr/>
              </p14:nvContentPartPr>
              <p14:xfrm>
                <a:off x="8759733" y="1901073"/>
                <a:ext cx="499320" cy="197280"/>
              </p14:xfrm>
            </p:contentPart>
          </mc:Choice>
          <mc:Fallback xmlns="">
            <p:pic>
              <p:nvPicPr>
                <p:cNvPr id="43" name="Freihand 42">
                  <a:extLst>
                    <a:ext uri="{FF2B5EF4-FFF2-40B4-BE49-F238E27FC236}">
                      <a16:creationId xmlns:a16="http://schemas.microsoft.com/office/drawing/2014/main" id="{B699F027-F89D-C9A0-0952-5982C0D54926}"/>
                    </a:ext>
                  </a:extLst>
                </p:cNvPr>
                <p:cNvPicPr/>
                <p:nvPr/>
              </p:nvPicPr>
              <p:blipFill>
                <a:blip r:embed="rId65"/>
                <a:stretch>
                  <a:fillRect/>
                </a:stretch>
              </p:blipFill>
              <p:spPr>
                <a:xfrm>
                  <a:off x="8753613" y="1894953"/>
                  <a:ext cx="511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38D9680-71D6-2AD8-9B2C-01F18E7F38AF}"/>
                    </a:ext>
                  </a:extLst>
                </p14:cNvPr>
                <p14:cNvContentPartPr/>
                <p14:nvPr/>
              </p14:nvContentPartPr>
              <p14:xfrm>
                <a:off x="9541653" y="1708833"/>
                <a:ext cx="219240" cy="177840"/>
              </p14:xfrm>
            </p:contentPart>
          </mc:Choice>
          <mc:Fallback xmlns="">
            <p:pic>
              <p:nvPicPr>
                <p:cNvPr id="44" name="Freihand 43">
                  <a:extLst>
                    <a:ext uri="{FF2B5EF4-FFF2-40B4-BE49-F238E27FC236}">
                      <a16:creationId xmlns:a16="http://schemas.microsoft.com/office/drawing/2014/main" id="{838D9680-71D6-2AD8-9B2C-01F18E7F38AF}"/>
                    </a:ext>
                  </a:extLst>
                </p:cNvPr>
                <p:cNvPicPr/>
                <p:nvPr/>
              </p:nvPicPr>
              <p:blipFill>
                <a:blip r:embed="rId67"/>
                <a:stretch>
                  <a:fillRect/>
                </a:stretch>
              </p:blipFill>
              <p:spPr>
                <a:xfrm>
                  <a:off x="9535533" y="1702713"/>
                  <a:ext cx="231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453F2F0-51E0-C2CD-DB23-FBF26B04DBE2}"/>
                    </a:ext>
                  </a:extLst>
                </p14:cNvPr>
                <p14:cNvContentPartPr/>
                <p14:nvPr/>
              </p14:nvContentPartPr>
              <p14:xfrm>
                <a:off x="10004973" y="1590393"/>
                <a:ext cx="292320" cy="178200"/>
              </p14:xfrm>
            </p:contentPart>
          </mc:Choice>
          <mc:Fallback xmlns="">
            <p:pic>
              <p:nvPicPr>
                <p:cNvPr id="46" name="Freihand 45">
                  <a:extLst>
                    <a:ext uri="{FF2B5EF4-FFF2-40B4-BE49-F238E27FC236}">
                      <a16:creationId xmlns:a16="http://schemas.microsoft.com/office/drawing/2014/main" id="{F453F2F0-51E0-C2CD-DB23-FBF26B04DBE2}"/>
                    </a:ext>
                  </a:extLst>
                </p:cNvPr>
                <p:cNvPicPr/>
                <p:nvPr/>
              </p:nvPicPr>
              <p:blipFill>
                <a:blip r:embed="rId69"/>
                <a:stretch>
                  <a:fillRect/>
                </a:stretch>
              </p:blipFill>
              <p:spPr>
                <a:xfrm>
                  <a:off x="9998853" y="1584273"/>
                  <a:ext cx="304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8F9C3B66-C912-E06A-0526-5C16BD2DF27D}"/>
                    </a:ext>
                  </a:extLst>
                </p14:cNvPr>
                <p14:cNvContentPartPr/>
                <p14:nvPr/>
              </p14:nvContentPartPr>
              <p14:xfrm>
                <a:off x="10340493" y="1540713"/>
                <a:ext cx="152280" cy="174600"/>
              </p14:xfrm>
            </p:contentPart>
          </mc:Choice>
          <mc:Fallback xmlns="">
            <p:pic>
              <p:nvPicPr>
                <p:cNvPr id="47" name="Freihand 46">
                  <a:extLst>
                    <a:ext uri="{FF2B5EF4-FFF2-40B4-BE49-F238E27FC236}">
                      <a16:creationId xmlns:a16="http://schemas.microsoft.com/office/drawing/2014/main" id="{8F9C3B66-C912-E06A-0526-5C16BD2DF27D}"/>
                    </a:ext>
                  </a:extLst>
                </p:cNvPr>
                <p:cNvPicPr/>
                <p:nvPr/>
              </p:nvPicPr>
              <p:blipFill>
                <a:blip r:embed="rId71"/>
                <a:stretch>
                  <a:fillRect/>
                </a:stretch>
              </p:blipFill>
              <p:spPr>
                <a:xfrm>
                  <a:off x="10334373" y="1534593"/>
                  <a:ext cx="164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CF5E30D2-6DA3-EC27-977D-4BE6B051F128}"/>
                    </a:ext>
                  </a:extLst>
                </p14:cNvPr>
                <p14:cNvContentPartPr/>
                <p14:nvPr/>
              </p14:nvContentPartPr>
              <p14:xfrm>
                <a:off x="10569453" y="1443153"/>
                <a:ext cx="379800" cy="207360"/>
              </p14:xfrm>
            </p:contentPart>
          </mc:Choice>
          <mc:Fallback xmlns="">
            <p:pic>
              <p:nvPicPr>
                <p:cNvPr id="48" name="Freihand 47">
                  <a:extLst>
                    <a:ext uri="{FF2B5EF4-FFF2-40B4-BE49-F238E27FC236}">
                      <a16:creationId xmlns:a16="http://schemas.microsoft.com/office/drawing/2014/main" id="{CF5E30D2-6DA3-EC27-977D-4BE6B051F128}"/>
                    </a:ext>
                  </a:extLst>
                </p:cNvPr>
                <p:cNvPicPr/>
                <p:nvPr/>
              </p:nvPicPr>
              <p:blipFill>
                <a:blip r:embed="rId73"/>
                <a:stretch>
                  <a:fillRect/>
                </a:stretch>
              </p:blipFill>
              <p:spPr>
                <a:xfrm>
                  <a:off x="10563333" y="1437033"/>
                  <a:ext cx="392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A7B05B3B-0098-58E3-DA24-0E6FADE3FF86}"/>
                    </a:ext>
                  </a:extLst>
                </p14:cNvPr>
                <p14:cNvContentPartPr/>
                <p14:nvPr/>
              </p14:nvContentPartPr>
              <p14:xfrm>
                <a:off x="10937013" y="1369353"/>
                <a:ext cx="124560" cy="176760"/>
              </p14:xfrm>
            </p:contentPart>
          </mc:Choice>
          <mc:Fallback xmlns="">
            <p:pic>
              <p:nvPicPr>
                <p:cNvPr id="49" name="Freihand 48">
                  <a:extLst>
                    <a:ext uri="{FF2B5EF4-FFF2-40B4-BE49-F238E27FC236}">
                      <a16:creationId xmlns:a16="http://schemas.microsoft.com/office/drawing/2014/main" id="{A7B05B3B-0098-58E3-DA24-0E6FADE3FF86}"/>
                    </a:ext>
                  </a:extLst>
                </p:cNvPr>
                <p:cNvPicPr/>
                <p:nvPr/>
              </p:nvPicPr>
              <p:blipFill>
                <a:blip r:embed="rId75"/>
                <a:stretch>
                  <a:fillRect/>
                </a:stretch>
              </p:blipFill>
              <p:spPr>
                <a:xfrm>
                  <a:off x="10930893" y="1363233"/>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971EDED3-2B07-9C1F-E4DA-E14D4254E97C}"/>
                    </a:ext>
                  </a:extLst>
                </p14:cNvPr>
                <p14:cNvContentPartPr/>
                <p14:nvPr/>
              </p14:nvContentPartPr>
              <p14:xfrm>
                <a:off x="9935493" y="1491033"/>
                <a:ext cx="1314720" cy="534960"/>
              </p14:xfrm>
            </p:contentPart>
          </mc:Choice>
          <mc:Fallback xmlns="">
            <p:pic>
              <p:nvPicPr>
                <p:cNvPr id="50" name="Freihand 49">
                  <a:extLst>
                    <a:ext uri="{FF2B5EF4-FFF2-40B4-BE49-F238E27FC236}">
                      <a16:creationId xmlns:a16="http://schemas.microsoft.com/office/drawing/2014/main" id="{971EDED3-2B07-9C1F-E4DA-E14D4254E97C}"/>
                    </a:ext>
                  </a:extLst>
                </p:cNvPr>
                <p:cNvPicPr/>
                <p:nvPr/>
              </p:nvPicPr>
              <p:blipFill>
                <a:blip r:embed="rId77"/>
                <a:stretch>
                  <a:fillRect/>
                </a:stretch>
              </p:blipFill>
              <p:spPr>
                <a:xfrm>
                  <a:off x="9929373" y="1484913"/>
                  <a:ext cx="13269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80BDC79-B9D8-0D34-3077-7F558BCDD6F1}"/>
                    </a:ext>
                  </a:extLst>
                </p14:cNvPr>
                <p14:cNvContentPartPr/>
                <p14:nvPr/>
              </p14:nvContentPartPr>
              <p14:xfrm>
                <a:off x="8974293" y="2601633"/>
                <a:ext cx="192960" cy="335880"/>
              </p14:xfrm>
            </p:contentPart>
          </mc:Choice>
          <mc:Fallback xmlns="">
            <p:pic>
              <p:nvPicPr>
                <p:cNvPr id="51" name="Freihand 50">
                  <a:extLst>
                    <a:ext uri="{FF2B5EF4-FFF2-40B4-BE49-F238E27FC236}">
                      <a16:creationId xmlns:a16="http://schemas.microsoft.com/office/drawing/2014/main" id="{280BDC79-B9D8-0D34-3077-7F558BCDD6F1}"/>
                    </a:ext>
                  </a:extLst>
                </p:cNvPr>
                <p:cNvPicPr/>
                <p:nvPr/>
              </p:nvPicPr>
              <p:blipFill>
                <a:blip r:embed="rId79"/>
                <a:stretch>
                  <a:fillRect/>
                </a:stretch>
              </p:blipFill>
              <p:spPr>
                <a:xfrm>
                  <a:off x="8968173" y="2595513"/>
                  <a:ext cx="2052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9B45EF3F-AF9D-30F9-C75A-FA88434BA4E4}"/>
                    </a:ext>
                  </a:extLst>
                </p14:cNvPr>
                <p14:cNvContentPartPr/>
                <p14:nvPr/>
              </p14:nvContentPartPr>
              <p14:xfrm>
                <a:off x="9208293" y="2546553"/>
                <a:ext cx="105120" cy="180360"/>
              </p14:xfrm>
            </p:contentPart>
          </mc:Choice>
          <mc:Fallback xmlns="">
            <p:pic>
              <p:nvPicPr>
                <p:cNvPr id="52" name="Freihand 51">
                  <a:extLst>
                    <a:ext uri="{FF2B5EF4-FFF2-40B4-BE49-F238E27FC236}">
                      <a16:creationId xmlns:a16="http://schemas.microsoft.com/office/drawing/2014/main" id="{9B45EF3F-AF9D-30F9-C75A-FA88434BA4E4}"/>
                    </a:ext>
                  </a:extLst>
                </p:cNvPr>
                <p:cNvPicPr/>
                <p:nvPr/>
              </p:nvPicPr>
              <p:blipFill>
                <a:blip r:embed="rId81"/>
                <a:stretch>
                  <a:fillRect/>
                </a:stretch>
              </p:blipFill>
              <p:spPr>
                <a:xfrm>
                  <a:off x="9202173" y="2540433"/>
                  <a:ext cx="117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428BFCA1-9CF9-B8D8-830E-ADE348440240}"/>
                    </a:ext>
                  </a:extLst>
                </p14:cNvPr>
                <p14:cNvContentPartPr/>
                <p14:nvPr/>
              </p14:nvContentPartPr>
              <p14:xfrm>
                <a:off x="9364533" y="2463033"/>
                <a:ext cx="135720" cy="216720"/>
              </p14:xfrm>
            </p:contentPart>
          </mc:Choice>
          <mc:Fallback xmlns="">
            <p:pic>
              <p:nvPicPr>
                <p:cNvPr id="53" name="Freihand 52">
                  <a:extLst>
                    <a:ext uri="{FF2B5EF4-FFF2-40B4-BE49-F238E27FC236}">
                      <a16:creationId xmlns:a16="http://schemas.microsoft.com/office/drawing/2014/main" id="{428BFCA1-9CF9-B8D8-830E-ADE348440240}"/>
                    </a:ext>
                  </a:extLst>
                </p:cNvPr>
                <p:cNvPicPr/>
                <p:nvPr/>
              </p:nvPicPr>
              <p:blipFill>
                <a:blip r:embed="rId83"/>
                <a:stretch>
                  <a:fillRect/>
                </a:stretch>
              </p:blipFill>
              <p:spPr>
                <a:xfrm>
                  <a:off x="9358413" y="2456913"/>
                  <a:ext cx="147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F8FEB95B-8E53-B9EC-2B18-4742BE4658E7}"/>
                    </a:ext>
                  </a:extLst>
                </p14:cNvPr>
                <p14:cNvContentPartPr/>
                <p14:nvPr/>
              </p14:nvContentPartPr>
              <p14:xfrm>
                <a:off x="9522573" y="2439273"/>
                <a:ext cx="121680" cy="373680"/>
              </p14:xfrm>
            </p:contentPart>
          </mc:Choice>
          <mc:Fallback xmlns="">
            <p:pic>
              <p:nvPicPr>
                <p:cNvPr id="54" name="Freihand 53">
                  <a:extLst>
                    <a:ext uri="{FF2B5EF4-FFF2-40B4-BE49-F238E27FC236}">
                      <a16:creationId xmlns:a16="http://schemas.microsoft.com/office/drawing/2014/main" id="{F8FEB95B-8E53-B9EC-2B18-4742BE4658E7}"/>
                    </a:ext>
                  </a:extLst>
                </p:cNvPr>
                <p:cNvPicPr/>
                <p:nvPr/>
              </p:nvPicPr>
              <p:blipFill>
                <a:blip r:embed="rId85"/>
                <a:stretch>
                  <a:fillRect/>
                </a:stretch>
              </p:blipFill>
              <p:spPr>
                <a:xfrm>
                  <a:off x="9516453" y="2433153"/>
                  <a:ext cx="1339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166F384E-EBA0-FCCE-0AF6-7E64B7CB2971}"/>
                    </a:ext>
                  </a:extLst>
                </p14:cNvPr>
                <p14:cNvContentPartPr/>
                <p14:nvPr/>
              </p14:nvContentPartPr>
              <p14:xfrm>
                <a:off x="9686013" y="2420193"/>
                <a:ext cx="121320" cy="166680"/>
              </p14:xfrm>
            </p:contentPart>
          </mc:Choice>
          <mc:Fallback xmlns="">
            <p:pic>
              <p:nvPicPr>
                <p:cNvPr id="55" name="Freihand 54">
                  <a:extLst>
                    <a:ext uri="{FF2B5EF4-FFF2-40B4-BE49-F238E27FC236}">
                      <a16:creationId xmlns:a16="http://schemas.microsoft.com/office/drawing/2014/main" id="{166F384E-EBA0-FCCE-0AF6-7E64B7CB2971}"/>
                    </a:ext>
                  </a:extLst>
                </p:cNvPr>
                <p:cNvPicPr/>
                <p:nvPr/>
              </p:nvPicPr>
              <p:blipFill>
                <a:blip r:embed="rId87"/>
                <a:stretch>
                  <a:fillRect/>
                </a:stretch>
              </p:blipFill>
              <p:spPr>
                <a:xfrm>
                  <a:off x="9679893" y="2414073"/>
                  <a:ext cx="133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A8DB283A-740F-7411-3CF7-25520D1844CA}"/>
                    </a:ext>
                  </a:extLst>
                </p14:cNvPr>
                <p14:cNvContentPartPr/>
                <p14:nvPr/>
              </p14:nvContentPartPr>
              <p14:xfrm>
                <a:off x="9841533" y="2242713"/>
                <a:ext cx="361440" cy="297720"/>
              </p14:xfrm>
            </p:contentPart>
          </mc:Choice>
          <mc:Fallback xmlns="">
            <p:pic>
              <p:nvPicPr>
                <p:cNvPr id="56" name="Freihand 55">
                  <a:extLst>
                    <a:ext uri="{FF2B5EF4-FFF2-40B4-BE49-F238E27FC236}">
                      <a16:creationId xmlns:a16="http://schemas.microsoft.com/office/drawing/2014/main" id="{A8DB283A-740F-7411-3CF7-25520D1844CA}"/>
                    </a:ext>
                  </a:extLst>
                </p:cNvPr>
                <p:cNvPicPr/>
                <p:nvPr/>
              </p:nvPicPr>
              <p:blipFill>
                <a:blip r:embed="rId89"/>
                <a:stretch>
                  <a:fillRect/>
                </a:stretch>
              </p:blipFill>
              <p:spPr>
                <a:xfrm>
                  <a:off x="9835413" y="2236593"/>
                  <a:ext cx="373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ED55C52-9EA2-7431-7D5C-0DAED16142AA}"/>
                    </a:ext>
                  </a:extLst>
                </p14:cNvPr>
                <p14:cNvContentPartPr/>
                <p14:nvPr/>
              </p14:nvContentPartPr>
              <p14:xfrm>
                <a:off x="10141413" y="2238753"/>
                <a:ext cx="15120" cy="51480"/>
              </p14:xfrm>
            </p:contentPart>
          </mc:Choice>
          <mc:Fallback xmlns="">
            <p:pic>
              <p:nvPicPr>
                <p:cNvPr id="57" name="Freihand 56">
                  <a:extLst>
                    <a:ext uri="{FF2B5EF4-FFF2-40B4-BE49-F238E27FC236}">
                      <a16:creationId xmlns:a16="http://schemas.microsoft.com/office/drawing/2014/main" id="{3ED55C52-9EA2-7431-7D5C-0DAED16142AA}"/>
                    </a:ext>
                  </a:extLst>
                </p:cNvPr>
                <p:cNvPicPr/>
                <p:nvPr/>
              </p:nvPicPr>
              <p:blipFill>
                <a:blip r:embed="rId91"/>
                <a:stretch>
                  <a:fillRect/>
                </a:stretch>
              </p:blipFill>
              <p:spPr>
                <a:xfrm>
                  <a:off x="10135293" y="2232633"/>
                  <a:ext cx="27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FE840060-57DC-9DF4-0B86-318C47826C7D}"/>
                    </a:ext>
                  </a:extLst>
                </p14:cNvPr>
                <p14:cNvContentPartPr/>
                <p14:nvPr/>
              </p14:nvContentPartPr>
              <p14:xfrm>
                <a:off x="10230333" y="2148753"/>
                <a:ext cx="340920" cy="288000"/>
              </p14:xfrm>
            </p:contentPart>
          </mc:Choice>
          <mc:Fallback xmlns="">
            <p:pic>
              <p:nvPicPr>
                <p:cNvPr id="58" name="Freihand 57">
                  <a:extLst>
                    <a:ext uri="{FF2B5EF4-FFF2-40B4-BE49-F238E27FC236}">
                      <a16:creationId xmlns:a16="http://schemas.microsoft.com/office/drawing/2014/main" id="{FE840060-57DC-9DF4-0B86-318C47826C7D}"/>
                    </a:ext>
                  </a:extLst>
                </p:cNvPr>
                <p:cNvPicPr/>
                <p:nvPr/>
              </p:nvPicPr>
              <p:blipFill>
                <a:blip r:embed="rId93"/>
                <a:stretch>
                  <a:fillRect/>
                </a:stretch>
              </p:blipFill>
              <p:spPr>
                <a:xfrm>
                  <a:off x="10224213" y="2142633"/>
                  <a:ext cx="3531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48B6FA9F-73D8-1117-5038-0D5DE269C15F}"/>
                    </a:ext>
                  </a:extLst>
                </p14:cNvPr>
                <p14:cNvContentPartPr/>
                <p14:nvPr/>
              </p14:nvContentPartPr>
              <p14:xfrm>
                <a:off x="8068893" y="1208073"/>
                <a:ext cx="3176640" cy="1227600"/>
              </p14:xfrm>
            </p:contentPart>
          </mc:Choice>
          <mc:Fallback xmlns="">
            <p:pic>
              <p:nvPicPr>
                <p:cNvPr id="60" name="Freihand 59">
                  <a:extLst>
                    <a:ext uri="{FF2B5EF4-FFF2-40B4-BE49-F238E27FC236}">
                      <a16:creationId xmlns:a16="http://schemas.microsoft.com/office/drawing/2014/main" id="{48B6FA9F-73D8-1117-5038-0D5DE269C15F}"/>
                    </a:ext>
                  </a:extLst>
                </p:cNvPr>
                <p:cNvPicPr/>
                <p:nvPr/>
              </p:nvPicPr>
              <p:blipFill>
                <a:blip r:embed="rId95"/>
                <a:stretch>
                  <a:fillRect/>
                </a:stretch>
              </p:blipFill>
              <p:spPr>
                <a:xfrm>
                  <a:off x="8062773" y="1201953"/>
                  <a:ext cx="3188880" cy="123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16" name="Freihand 15">
                <a:extLst>
                  <a:ext uri="{FF2B5EF4-FFF2-40B4-BE49-F238E27FC236}">
                    <a16:creationId xmlns:a16="http://schemas.microsoft.com/office/drawing/2014/main" id="{A9CAEB34-E719-4092-9642-8FECA168FC32}"/>
                  </a:ext>
                </a:extLst>
              </p14:cNvPr>
              <p14:cNvContentPartPr/>
              <p14:nvPr/>
            </p14:nvContentPartPr>
            <p14:xfrm>
              <a:off x="809557" y="1845879"/>
              <a:ext cx="236880" cy="305280"/>
            </p14:xfrm>
          </p:contentPart>
        </mc:Choice>
        <mc:Fallback xmlns="">
          <p:pic>
            <p:nvPicPr>
              <p:cNvPr id="16" name="Freihand 15">
                <a:extLst>
                  <a:ext uri="{FF2B5EF4-FFF2-40B4-BE49-F238E27FC236}">
                    <a16:creationId xmlns:a16="http://schemas.microsoft.com/office/drawing/2014/main" id="{A9CAEB34-E719-4092-9642-8FECA168FC32}"/>
                  </a:ext>
                </a:extLst>
              </p:cNvPr>
              <p:cNvPicPr/>
              <p:nvPr/>
            </p:nvPicPr>
            <p:blipFill>
              <a:blip r:embed="rId97"/>
              <a:stretch>
                <a:fillRect/>
              </a:stretch>
            </p:blipFill>
            <p:spPr>
              <a:xfrm>
                <a:off x="805237" y="1841559"/>
                <a:ext cx="2455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2" name="Freihand 41">
                <a:extLst>
                  <a:ext uri="{FF2B5EF4-FFF2-40B4-BE49-F238E27FC236}">
                    <a16:creationId xmlns:a16="http://schemas.microsoft.com/office/drawing/2014/main" id="{134B82DA-C8D8-4EAD-A3C4-EDB0CDD028D7}"/>
                  </a:ext>
                </a:extLst>
              </p14:cNvPr>
              <p14:cNvContentPartPr/>
              <p14:nvPr/>
            </p14:nvContentPartPr>
            <p14:xfrm>
              <a:off x="616597" y="2110479"/>
              <a:ext cx="679680" cy="575280"/>
            </p14:xfrm>
          </p:contentPart>
        </mc:Choice>
        <mc:Fallback xmlns="">
          <p:pic>
            <p:nvPicPr>
              <p:cNvPr id="42" name="Freihand 41">
                <a:extLst>
                  <a:ext uri="{FF2B5EF4-FFF2-40B4-BE49-F238E27FC236}">
                    <a16:creationId xmlns:a16="http://schemas.microsoft.com/office/drawing/2014/main" id="{134B82DA-C8D8-4EAD-A3C4-EDB0CDD028D7}"/>
                  </a:ext>
                </a:extLst>
              </p:cNvPr>
              <p:cNvPicPr/>
              <p:nvPr/>
            </p:nvPicPr>
            <p:blipFill>
              <a:blip r:embed="rId99"/>
              <a:stretch>
                <a:fillRect/>
              </a:stretch>
            </p:blipFill>
            <p:spPr>
              <a:xfrm>
                <a:off x="612277" y="2106159"/>
                <a:ext cx="68832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C049E872-FBFB-4BBA-AAFA-8A416130846B}"/>
                  </a:ext>
                </a:extLst>
              </p14:cNvPr>
              <p14:cNvContentPartPr/>
              <p14:nvPr/>
            </p14:nvContentPartPr>
            <p14:xfrm>
              <a:off x="647197" y="1763079"/>
              <a:ext cx="512640" cy="835560"/>
            </p14:xfrm>
          </p:contentPart>
        </mc:Choice>
        <mc:Fallback xmlns="">
          <p:pic>
            <p:nvPicPr>
              <p:cNvPr id="59" name="Freihand 58">
                <a:extLst>
                  <a:ext uri="{FF2B5EF4-FFF2-40B4-BE49-F238E27FC236}">
                    <a16:creationId xmlns:a16="http://schemas.microsoft.com/office/drawing/2014/main" id="{C049E872-FBFB-4BBA-AAFA-8A416130846B}"/>
                  </a:ext>
                </a:extLst>
              </p:cNvPr>
              <p:cNvPicPr/>
              <p:nvPr/>
            </p:nvPicPr>
            <p:blipFill>
              <a:blip r:embed="rId101"/>
              <a:stretch>
                <a:fillRect/>
              </a:stretch>
            </p:blipFill>
            <p:spPr>
              <a:xfrm>
                <a:off x="642877" y="1758759"/>
                <a:ext cx="521280" cy="844200"/>
              </a:xfrm>
              <a:prstGeom prst="rect">
                <a:avLst/>
              </a:prstGeom>
            </p:spPr>
          </p:pic>
        </mc:Fallback>
      </mc:AlternateContent>
      <p:grpSp>
        <p:nvGrpSpPr>
          <p:cNvPr id="174162" name="Gruppieren 174161">
            <a:extLst>
              <a:ext uri="{FF2B5EF4-FFF2-40B4-BE49-F238E27FC236}">
                <a16:creationId xmlns:a16="http://schemas.microsoft.com/office/drawing/2014/main" id="{91DCE177-09A3-46BB-98E3-00967D398652}"/>
              </a:ext>
            </a:extLst>
          </p:cNvPr>
          <p:cNvGrpSpPr/>
          <p:nvPr/>
        </p:nvGrpSpPr>
        <p:grpSpPr>
          <a:xfrm>
            <a:off x="5015797" y="892239"/>
            <a:ext cx="2964240" cy="2253600"/>
            <a:chOff x="5015797" y="892239"/>
            <a:chExt cx="2964240" cy="2253600"/>
          </a:xfrm>
        </p:grpSpPr>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0E48FFBE-C347-4441-B5F5-40A9DCA85378}"/>
                    </a:ext>
                  </a:extLst>
                </p14:cNvPr>
                <p14:cNvContentPartPr/>
                <p14:nvPr/>
              </p14:nvContentPartPr>
              <p14:xfrm>
                <a:off x="5407117" y="1943079"/>
                <a:ext cx="78120" cy="505080"/>
              </p14:xfrm>
            </p:contentPart>
          </mc:Choice>
          <mc:Fallback xmlns="">
            <p:pic>
              <p:nvPicPr>
                <p:cNvPr id="63" name="Freihand 62">
                  <a:extLst>
                    <a:ext uri="{FF2B5EF4-FFF2-40B4-BE49-F238E27FC236}">
                      <a16:creationId xmlns:a16="http://schemas.microsoft.com/office/drawing/2014/main" id="{0E48FFBE-C347-4441-B5F5-40A9DCA85378}"/>
                    </a:ext>
                  </a:extLst>
                </p:cNvPr>
                <p:cNvPicPr/>
                <p:nvPr/>
              </p:nvPicPr>
              <p:blipFill>
                <a:blip r:embed="rId103"/>
                <a:stretch>
                  <a:fillRect/>
                </a:stretch>
              </p:blipFill>
              <p:spPr>
                <a:xfrm>
                  <a:off x="5402797" y="1938759"/>
                  <a:ext cx="867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80" name="Freihand 174079">
                  <a:extLst>
                    <a:ext uri="{FF2B5EF4-FFF2-40B4-BE49-F238E27FC236}">
                      <a16:creationId xmlns:a16="http://schemas.microsoft.com/office/drawing/2014/main" id="{326DD23A-5749-4A3A-9CAF-6CE585DE723B}"/>
                    </a:ext>
                  </a:extLst>
                </p14:cNvPr>
                <p14:cNvContentPartPr/>
                <p14:nvPr/>
              </p14:nvContentPartPr>
              <p14:xfrm>
                <a:off x="5283637" y="2462559"/>
                <a:ext cx="701640" cy="36720"/>
              </p14:xfrm>
            </p:contentPart>
          </mc:Choice>
          <mc:Fallback xmlns="">
            <p:pic>
              <p:nvPicPr>
                <p:cNvPr id="174080" name="Freihand 174079">
                  <a:extLst>
                    <a:ext uri="{FF2B5EF4-FFF2-40B4-BE49-F238E27FC236}">
                      <a16:creationId xmlns:a16="http://schemas.microsoft.com/office/drawing/2014/main" id="{326DD23A-5749-4A3A-9CAF-6CE585DE723B}"/>
                    </a:ext>
                  </a:extLst>
                </p:cNvPr>
                <p:cNvPicPr/>
                <p:nvPr/>
              </p:nvPicPr>
              <p:blipFill>
                <a:blip r:embed="rId105"/>
                <a:stretch>
                  <a:fillRect/>
                </a:stretch>
              </p:blipFill>
              <p:spPr>
                <a:xfrm>
                  <a:off x="5279317" y="2458239"/>
                  <a:ext cx="710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81" name="Freihand 174080">
                  <a:extLst>
                    <a:ext uri="{FF2B5EF4-FFF2-40B4-BE49-F238E27FC236}">
                      <a16:creationId xmlns:a16="http://schemas.microsoft.com/office/drawing/2014/main" id="{50841D08-3008-404B-83BD-C6B268199F8D}"/>
                    </a:ext>
                  </a:extLst>
                </p14:cNvPr>
                <p14:cNvContentPartPr/>
                <p14:nvPr/>
              </p14:nvContentPartPr>
              <p14:xfrm>
                <a:off x="5873317" y="2364999"/>
                <a:ext cx="223200" cy="221040"/>
              </p14:xfrm>
            </p:contentPart>
          </mc:Choice>
          <mc:Fallback xmlns="">
            <p:pic>
              <p:nvPicPr>
                <p:cNvPr id="174081" name="Freihand 174080">
                  <a:extLst>
                    <a:ext uri="{FF2B5EF4-FFF2-40B4-BE49-F238E27FC236}">
                      <a16:creationId xmlns:a16="http://schemas.microsoft.com/office/drawing/2014/main" id="{50841D08-3008-404B-83BD-C6B268199F8D}"/>
                    </a:ext>
                  </a:extLst>
                </p:cNvPr>
                <p:cNvPicPr/>
                <p:nvPr/>
              </p:nvPicPr>
              <p:blipFill>
                <a:blip r:embed="rId107"/>
                <a:stretch>
                  <a:fillRect/>
                </a:stretch>
              </p:blipFill>
              <p:spPr>
                <a:xfrm>
                  <a:off x="5868997" y="2360679"/>
                  <a:ext cx="231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82" name="Freihand 174081">
                  <a:extLst>
                    <a:ext uri="{FF2B5EF4-FFF2-40B4-BE49-F238E27FC236}">
                      <a16:creationId xmlns:a16="http://schemas.microsoft.com/office/drawing/2014/main" id="{B66FAC9D-5B9A-43C0-ADD5-9BD3817E667E}"/>
                    </a:ext>
                  </a:extLst>
                </p14:cNvPr>
                <p14:cNvContentPartPr/>
                <p14:nvPr/>
              </p14:nvContentPartPr>
              <p14:xfrm>
                <a:off x="5340157" y="1796199"/>
                <a:ext cx="218880" cy="136800"/>
              </p14:xfrm>
            </p:contentPart>
          </mc:Choice>
          <mc:Fallback xmlns="">
            <p:pic>
              <p:nvPicPr>
                <p:cNvPr id="174082" name="Freihand 174081">
                  <a:extLst>
                    <a:ext uri="{FF2B5EF4-FFF2-40B4-BE49-F238E27FC236}">
                      <a16:creationId xmlns:a16="http://schemas.microsoft.com/office/drawing/2014/main" id="{B66FAC9D-5B9A-43C0-ADD5-9BD3817E667E}"/>
                    </a:ext>
                  </a:extLst>
                </p:cNvPr>
                <p:cNvPicPr/>
                <p:nvPr/>
              </p:nvPicPr>
              <p:blipFill>
                <a:blip r:embed="rId109"/>
                <a:stretch>
                  <a:fillRect/>
                </a:stretch>
              </p:blipFill>
              <p:spPr>
                <a:xfrm>
                  <a:off x="5335837" y="1791879"/>
                  <a:ext cx="227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85" name="Freihand 174084">
                  <a:extLst>
                    <a:ext uri="{FF2B5EF4-FFF2-40B4-BE49-F238E27FC236}">
                      <a16:creationId xmlns:a16="http://schemas.microsoft.com/office/drawing/2014/main" id="{9CC48D4D-997A-4498-B83D-2F656BABBD60}"/>
                    </a:ext>
                  </a:extLst>
                </p14:cNvPr>
                <p14:cNvContentPartPr/>
                <p14:nvPr/>
              </p14:nvContentPartPr>
              <p14:xfrm>
                <a:off x="5229997" y="1771719"/>
                <a:ext cx="48960" cy="104400"/>
              </p14:xfrm>
            </p:contentPart>
          </mc:Choice>
          <mc:Fallback xmlns="">
            <p:pic>
              <p:nvPicPr>
                <p:cNvPr id="174085" name="Freihand 174084">
                  <a:extLst>
                    <a:ext uri="{FF2B5EF4-FFF2-40B4-BE49-F238E27FC236}">
                      <a16:creationId xmlns:a16="http://schemas.microsoft.com/office/drawing/2014/main" id="{9CC48D4D-997A-4498-B83D-2F656BABBD60}"/>
                    </a:ext>
                  </a:extLst>
                </p:cNvPr>
                <p:cNvPicPr/>
                <p:nvPr/>
              </p:nvPicPr>
              <p:blipFill>
                <a:blip r:embed="rId111"/>
                <a:stretch>
                  <a:fillRect/>
                </a:stretch>
              </p:blipFill>
              <p:spPr>
                <a:xfrm>
                  <a:off x="5225677" y="1767399"/>
                  <a:ext cx="5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86" name="Freihand 174085">
                  <a:extLst>
                    <a:ext uri="{FF2B5EF4-FFF2-40B4-BE49-F238E27FC236}">
                      <a16:creationId xmlns:a16="http://schemas.microsoft.com/office/drawing/2014/main" id="{25130A03-18E5-4E55-A24A-F5081618FEE9}"/>
                    </a:ext>
                  </a:extLst>
                </p14:cNvPr>
                <p14:cNvContentPartPr/>
                <p14:nvPr/>
              </p14:nvContentPartPr>
              <p14:xfrm>
                <a:off x="5248357" y="1701519"/>
                <a:ext cx="360" cy="360"/>
              </p14:xfrm>
            </p:contentPart>
          </mc:Choice>
          <mc:Fallback xmlns="">
            <p:pic>
              <p:nvPicPr>
                <p:cNvPr id="174086" name="Freihand 174085">
                  <a:extLst>
                    <a:ext uri="{FF2B5EF4-FFF2-40B4-BE49-F238E27FC236}">
                      <a16:creationId xmlns:a16="http://schemas.microsoft.com/office/drawing/2014/main" id="{25130A03-18E5-4E55-A24A-F5081618FEE9}"/>
                    </a:ext>
                  </a:extLst>
                </p:cNvPr>
                <p:cNvPicPr/>
                <p:nvPr/>
              </p:nvPicPr>
              <p:blipFill>
                <a:blip r:embed="rId113"/>
                <a:stretch>
                  <a:fillRect/>
                </a:stretch>
              </p:blipFill>
              <p:spPr>
                <a:xfrm>
                  <a:off x="5244037" y="16971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87" name="Freihand 174086">
                  <a:extLst>
                    <a:ext uri="{FF2B5EF4-FFF2-40B4-BE49-F238E27FC236}">
                      <a16:creationId xmlns:a16="http://schemas.microsoft.com/office/drawing/2014/main" id="{5D875A68-EC52-45D3-B846-69E900A7822D}"/>
                    </a:ext>
                  </a:extLst>
                </p14:cNvPr>
                <p14:cNvContentPartPr/>
                <p14:nvPr/>
              </p14:nvContentPartPr>
              <p14:xfrm>
                <a:off x="5765677" y="2573439"/>
                <a:ext cx="86040" cy="120600"/>
              </p14:xfrm>
            </p:contentPart>
          </mc:Choice>
          <mc:Fallback xmlns="">
            <p:pic>
              <p:nvPicPr>
                <p:cNvPr id="174087" name="Freihand 174086">
                  <a:extLst>
                    <a:ext uri="{FF2B5EF4-FFF2-40B4-BE49-F238E27FC236}">
                      <a16:creationId xmlns:a16="http://schemas.microsoft.com/office/drawing/2014/main" id="{5D875A68-EC52-45D3-B846-69E900A7822D}"/>
                    </a:ext>
                  </a:extLst>
                </p:cNvPr>
                <p:cNvPicPr/>
                <p:nvPr/>
              </p:nvPicPr>
              <p:blipFill>
                <a:blip r:embed="rId115"/>
                <a:stretch>
                  <a:fillRect/>
                </a:stretch>
              </p:blipFill>
              <p:spPr>
                <a:xfrm>
                  <a:off x="5761357" y="2569119"/>
                  <a:ext cx="94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88" name="Freihand 174087">
                  <a:extLst>
                    <a:ext uri="{FF2B5EF4-FFF2-40B4-BE49-F238E27FC236}">
                      <a16:creationId xmlns:a16="http://schemas.microsoft.com/office/drawing/2014/main" id="{2C434364-1F1E-454B-8D97-D2ADDDE60502}"/>
                    </a:ext>
                  </a:extLst>
                </p14:cNvPr>
                <p14:cNvContentPartPr/>
                <p14:nvPr/>
              </p14:nvContentPartPr>
              <p14:xfrm>
                <a:off x="5863597" y="2666319"/>
                <a:ext cx="24840" cy="80640"/>
              </p14:xfrm>
            </p:contentPart>
          </mc:Choice>
          <mc:Fallback xmlns="">
            <p:pic>
              <p:nvPicPr>
                <p:cNvPr id="174088" name="Freihand 174087">
                  <a:extLst>
                    <a:ext uri="{FF2B5EF4-FFF2-40B4-BE49-F238E27FC236}">
                      <a16:creationId xmlns:a16="http://schemas.microsoft.com/office/drawing/2014/main" id="{2C434364-1F1E-454B-8D97-D2ADDDE60502}"/>
                    </a:ext>
                  </a:extLst>
                </p:cNvPr>
                <p:cNvPicPr/>
                <p:nvPr/>
              </p:nvPicPr>
              <p:blipFill>
                <a:blip r:embed="rId117"/>
                <a:stretch>
                  <a:fillRect/>
                </a:stretch>
              </p:blipFill>
              <p:spPr>
                <a:xfrm>
                  <a:off x="5859277" y="2661999"/>
                  <a:ext cx="33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89" name="Freihand 174088">
                  <a:extLst>
                    <a:ext uri="{FF2B5EF4-FFF2-40B4-BE49-F238E27FC236}">
                      <a16:creationId xmlns:a16="http://schemas.microsoft.com/office/drawing/2014/main" id="{F6F785D0-ECA3-425B-B525-4CB5DA4FBA05}"/>
                    </a:ext>
                  </a:extLst>
                </p14:cNvPr>
                <p14:cNvContentPartPr/>
                <p14:nvPr/>
              </p14:nvContentPartPr>
              <p14:xfrm>
                <a:off x="5952517" y="2543199"/>
                <a:ext cx="143280" cy="87480"/>
              </p14:xfrm>
            </p:contentPart>
          </mc:Choice>
          <mc:Fallback xmlns="">
            <p:pic>
              <p:nvPicPr>
                <p:cNvPr id="174089" name="Freihand 174088">
                  <a:extLst>
                    <a:ext uri="{FF2B5EF4-FFF2-40B4-BE49-F238E27FC236}">
                      <a16:creationId xmlns:a16="http://schemas.microsoft.com/office/drawing/2014/main" id="{F6F785D0-ECA3-425B-B525-4CB5DA4FBA05}"/>
                    </a:ext>
                  </a:extLst>
                </p:cNvPr>
                <p:cNvPicPr/>
                <p:nvPr/>
              </p:nvPicPr>
              <p:blipFill>
                <a:blip r:embed="rId119"/>
                <a:stretch>
                  <a:fillRect/>
                </a:stretch>
              </p:blipFill>
              <p:spPr>
                <a:xfrm>
                  <a:off x="5948197" y="2538879"/>
                  <a:ext cx="15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0" name="Freihand 174089">
                  <a:extLst>
                    <a:ext uri="{FF2B5EF4-FFF2-40B4-BE49-F238E27FC236}">
                      <a16:creationId xmlns:a16="http://schemas.microsoft.com/office/drawing/2014/main" id="{079E1AB1-7DB5-4B92-BB67-6FFE9E3FD670}"/>
                    </a:ext>
                  </a:extLst>
                </p14:cNvPr>
                <p14:cNvContentPartPr/>
                <p14:nvPr/>
              </p14:nvContentPartPr>
              <p14:xfrm>
                <a:off x="5903197" y="2659119"/>
                <a:ext cx="192240" cy="33840"/>
              </p14:xfrm>
            </p:contentPart>
          </mc:Choice>
          <mc:Fallback xmlns="">
            <p:pic>
              <p:nvPicPr>
                <p:cNvPr id="174090" name="Freihand 174089">
                  <a:extLst>
                    <a:ext uri="{FF2B5EF4-FFF2-40B4-BE49-F238E27FC236}">
                      <a16:creationId xmlns:a16="http://schemas.microsoft.com/office/drawing/2014/main" id="{079E1AB1-7DB5-4B92-BB67-6FFE9E3FD670}"/>
                    </a:ext>
                  </a:extLst>
                </p:cNvPr>
                <p:cNvPicPr/>
                <p:nvPr/>
              </p:nvPicPr>
              <p:blipFill>
                <a:blip r:embed="rId121"/>
                <a:stretch>
                  <a:fillRect/>
                </a:stretch>
              </p:blipFill>
              <p:spPr>
                <a:xfrm>
                  <a:off x="5898877" y="2654799"/>
                  <a:ext cx="200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1" name="Freihand 174090">
                  <a:extLst>
                    <a:ext uri="{FF2B5EF4-FFF2-40B4-BE49-F238E27FC236}">
                      <a16:creationId xmlns:a16="http://schemas.microsoft.com/office/drawing/2014/main" id="{FD08DC14-CA18-4A30-8A59-1769C4A19C61}"/>
                    </a:ext>
                  </a:extLst>
                </p14:cNvPr>
                <p14:cNvContentPartPr/>
                <p14:nvPr/>
              </p14:nvContentPartPr>
              <p14:xfrm>
                <a:off x="5964757" y="2705919"/>
                <a:ext cx="103680" cy="172800"/>
              </p14:xfrm>
            </p:contentPart>
          </mc:Choice>
          <mc:Fallback xmlns="">
            <p:pic>
              <p:nvPicPr>
                <p:cNvPr id="174091" name="Freihand 174090">
                  <a:extLst>
                    <a:ext uri="{FF2B5EF4-FFF2-40B4-BE49-F238E27FC236}">
                      <a16:creationId xmlns:a16="http://schemas.microsoft.com/office/drawing/2014/main" id="{FD08DC14-CA18-4A30-8A59-1769C4A19C61}"/>
                    </a:ext>
                  </a:extLst>
                </p:cNvPr>
                <p:cNvPicPr/>
                <p:nvPr/>
              </p:nvPicPr>
              <p:blipFill>
                <a:blip r:embed="rId123"/>
                <a:stretch>
                  <a:fillRect/>
                </a:stretch>
              </p:blipFill>
              <p:spPr>
                <a:xfrm>
                  <a:off x="5960437" y="2701599"/>
                  <a:ext cx="112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092" name="Freihand 174091">
                  <a:extLst>
                    <a:ext uri="{FF2B5EF4-FFF2-40B4-BE49-F238E27FC236}">
                      <a16:creationId xmlns:a16="http://schemas.microsoft.com/office/drawing/2014/main" id="{6EF64222-F0DF-4C44-86DF-B1FAD08BDDD3}"/>
                    </a:ext>
                  </a:extLst>
                </p14:cNvPr>
                <p14:cNvContentPartPr/>
                <p14:nvPr/>
              </p14:nvContentPartPr>
              <p14:xfrm>
                <a:off x="5559037" y="1981239"/>
                <a:ext cx="394920" cy="365040"/>
              </p14:xfrm>
            </p:contentPart>
          </mc:Choice>
          <mc:Fallback xmlns="">
            <p:pic>
              <p:nvPicPr>
                <p:cNvPr id="174092" name="Freihand 174091">
                  <a:extLst>
                    <a:ext uri="{FF2B5EF4-FFF2-40B4-BE49-F238E27FC236}">
                      <a16:creationId xmlns:a16="http://schemas.microsoft.com/office/drawing/2014/main" id="{6EF64222-F0DF-4C44-86DF-B1FAD08BDDD3}"/>
                    </a:ext>
                  </a:extLst>
                </p:cNvPr>
                <p:cNvPicPr/>
                <p:nvPr/>
              </p:nvPicPr>
              <p:blipFill>
                <a:blip r:embed="rId125"/>
                <a:stretch>
                  <a:fillRect/>
                </a:stretch>
              </p:blipFill>
              <p:spPr>
                <a:xfrm>
                  <a:off x="5554717" y="1976919"/>
                  <a:ext cx="4035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094" name="Freihand 174093">
                  <a:extLst>
                    <a:ext uri="{FF2B5EF4-FFF2-40B4-BE49-F238E27FC236}">
                      <a16:creationId xmlns:a16="http://schemas.microsoft.com/office/drawing/2014/main" id="{4C781C8C-A5CD-4295-A4DB-2A2E270B8189}"/>
                    </a:ext>
                  </a:extLst>
                </p14:cNvPr>
                <p14:cNvContentPartPr/>
                <p14:nvPr/>
              </p14:nvContentPartPr>
              <p14:xfrm>
                <a:off x="5706997" y="1962159"/>
                <a:ext cx="16200" cy="594720"/>
              </p14:xfrm>
            </p:contentPart>
          </mc:Choice>
          <mc:Fallback xmlns="">
            <p:pic>
              <p:nvPicPr>
                <p:cNvPr id="174094" name="Freihand 174093">
                  <a:extLst>
                    <a:ext uri="{FF2B5EF4-FFF2-40B4-BE49-F238E27FC236}">
                      <a16:creationId xmlns:a16="http://schemas.microsoft.com/office/drawing/2014/main" id="{4C781C8C-A5CD-4295-A4DB-2A2E270B8189}"/>
                    </a:ext>
                  </a:extLst>
                </p:cNvPr>
                <p:cNvPicPr/>
                <p:nvPr/>
              </p:nvPicPr>
              <p:blipFill>
                <a:blip r:embed="rId127"/>
                <a:stretch>
                  <a:fillRect/>
                </a:stretch>
              </p:blipFill>
              <p:spPr>
                <a:xfrm>
                  <a:off x="5702677" y="1957839"/>
                  <a:ext cx="2484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096" name="Freihand 174095">
                  <a:extLst>
                    <a:ext uri="{FF2B5EF4-FFF2-40B4-BE49-F238E27FC236}">
                      <a16:creationId xmlns:a16="http://schemas.microsoft.com/office/drawing/2014/main" id="{E4DF7B16-78E5-4D6A-BCF3-9FD711144747}"/>
                    </a:ext>
                  </a:extLst>
                </p14:cNvPr>
                <p14:cNvContentPartPr/>
                <p14:nvPr/>
              </p14:nvContentPartPr>
              <p14:xfrm>
                <a:off x="5765677" y="1724919"/>
                <a:ext cx="83520" cy="95040"/>
              </p14:xfrm>
            </p:contentPart>
          </mc:Choice>
          <mc:Fallback xmlns="">
            <p:pic>
              <p:nvPicPr>
                <p:cNvPr id="174096" name="Freihand 174095">
                  <a:extLst>
                    <a:ext uri="{FF2B5EF4-FFF2-40B4-BE49-F238E27FC236}">
                      <a16:creationId xmlns:a16="http://schemas.microsoft.com/office/drawing/2014/main" id="{E4DF7B16-78E5-4D6A-BCF3-9FD711144747}"/>
                    </a:ext>
                  </a:extLst>
                </p:cNvPr>
                <p:cNvPicPr/>
                <p:nvPr/>
              </p:nvPicPr>
              <p:blipFill>
                <a:blip r:embed="rId129"/>
                <a:stretch>
                  <a:fillRect/>
                </a:stretch>
              </p:blipFill>
              <p:spPr>
                <a:xfrm>
                  <a:off x="5761357" y="1720599"/>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097" name="Freihand 174096">
                  <a:extLst>
                    <a:ext uri="{FF2B5EF4-FFF2-40B4-BE49-F238E27FC236}">
                      <a16:creationId xmlns:a16="http://schemas.microsoft.com/office/drawing/2014/main" id="{431B6364-CBD6-4939-BE5A-7A859C7CA6FA}"/>
                    </a:ext>
                  </a:extLst>
                </p14:cNvPr>
                <p14:cNvContentPartPr/>
                <p14:nvPr/>
              </p14:nvContentPartPr>
              <p14:xfrm>
                <a:off x="5712397" y="1819599"/>
                <a:ext cx="182160" cy="42120"/>
              </p14:xfrm>
            </p:contentPart>
          </mc:Choice>
          <mc:Fallback xmlns="">
            <p:pic>
              <p:nvPicPr>
                <p:cNvPr id="174097" name="Freihand 174096">
                  <a:extLst>
                    <a:ext uri="{FF2B5EF4-FFF2-40B4-BE49-F238E27FC236}">
                      <a16:creationId xmlns:a16="http://schemas.microsoft.com/office/drawing/2014/main" id="{431B6364-CBD6-4939-BE5A-7A859C7CA6FA}"/>
                    </a:ext>
                  </a:extLst>
                </p:cNvPr>
                <p:cNvPicPr/>
                <p:nvPr/>
              </p:nvPicPr>
              <p:blipFill>
                <a:blip r:embed="rId131"/>
                <a:stretch>
                  <a:fillRect/>
                </a:stretch>
              </p:blipFill>
              <p:spPr>
                <a:xfrm>
                  <a:off x="5708077" y="1815279"/>
                  <a:ext cx="190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098" name="Freihand 174097">
                  <a:extLst>
                    <a:ext uri="{FF2B5EF4-FFF2-40B4-BE49-F238E27FC236}">
                      <a16:creationId xmlns:a16="http://schemas.microsoft.com/office/drawing/2014/main" id="{46E88770-1F00-4AA8-B75C-7D163DAB4AFC}"/>
                    </a:ext>
                  </a:extLst>
                </p14:cNvPr>
                <p14:cNvContentPartPr/>
                <p14:nvPr/>
              </p14:nvContentPartPr>
              <p14:xfrm>
                <a:off x="5777557" y="1879719"/>
                <a:ext cx="61920" cy="125640"/>
              </p14:xfrm>
            </p:contentPart>
          </mc:Choice>
          <mc:Fallback xmlns="">
            <p:pic>
              <p:nvPicPr>
                <p:cNvPr id="174098" name="Freihand 174097">
                  <a:extLst>
                    <a:ext uri="{FF2B5EF4-FFF2-40B4-BE49-F238E27FC236}">
                      <a16:creationId xmlns:a16="http://schemas.microsoft.com/office/drawing/2014/main" id="{46E88770-1F00-4AA8-B75C-7D163DAB4AFC}"/>
                    </a:ext>
                  </a:extLst>
                </p:cNvPr>
                <p:cNvPicPr/>
                <p:nvPr/>
              </p:nvPicPr>
              <p:blipFill>
                <a:blip r:embed="rId133"/>
                <a:stretch>
                  <a:fillRect/>
                </a:stretch>
              </p:blipFill>
              <p:spPr>
                <a:xfrm>
                  <a:off x="5773237" y="1875399"/>
                  <a:ext cx="70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099" name="Freihand 174098">
                  <a:extLst>
                    <a:ext uri="{FF2B5EF4-FFF2-40B4-BE49-F238E27FC236}">
                      <a16:creationId xmlns:a16="http://schemas.microsoft.com/office/drawing/2014/main" id="{543F8870-E241-4CD3-8CA7-BBCE7E2313F1}"/>
                    </a:ext>
                  </a:extLst>
                </p14:cNvPr>
                <p14:cNvContentPartPr/>
                <p14:nvPr/>
              </p14:nvContentPartPr>
              <p14:xfrm>
                <a:off x="5855317" y="1902759"/>
                <a:ext cx="46440" cy="50040"/>
              </p14:xfrm>
            </p:contentPart>
          </mc:Choice>
          <mc:Fallback xmlns="">
            <p:pic>
              <p:nvPicPr>
                <p:cNvPr id="174099" name="Freihand 174098">
                  <a:extLst>
                    <a:ext uri="{FF2B5EF4-FFF2-40B4-BE49-F238E27FC236}">
                      <a16:creationId xmlns:a16="http://schemas.microsoft.com/office/drawing/2014/main" id="{543F8870-E241-4CD3-8CA7-BBCE7E2313F1}"/>
                    </a:ext>
                  </a:extLst>
                </p:cNvPr>
                <p:cNvPicPr/>
                <p:nvPr/>
              </p:nvPicPr>
              <p:blipFill>
                <a:blip r:embed="rId135"/>
                <a:stretch>
                  <a:fillRect/>
                </a:stretch>
              </p:blipFill>
              <p:spPr>
                <a:xfrm>
                  <a:off x="5850997" y="1898439"/>
                  <a:ext cx="5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01" name="Freihand 174100">
                  <a:extLst>
                    <a:ext uri="{FF2B5EF4-FFF2-40B4-BE49-F238E27FC236}">
                      <a16:creationId xmlns:a16="http://schemas.microsoft.com/office/drawing/2014/main" id="{52A4ABC1-F896-4729-A798-A084B11C3D07}"/>
                    </a:ext>
                  </a:extLst>
                </p14:cNvPr>
                <p14:cNvContentPartPr/>
                <p14:nvPr/>
              </p14:nvContentPartPr>
              <p14:xfrm>
                <a:off x="5601517" y="2029119"/>
                <a:ext cx="55440" cy="17280"/>
              </p14:xfrm>
            </p:contentPart>
          </mc:Choice>
          <mc:Fallback xmlns="">
            <p:pic>
              <p:nvPicPr>
                <p:cNvPr id="174101" name="Freihand 174100">
                  <a:extLst>
                    <a:ext uri="{FF2B5EF4-FFF2-40B4-BE49-F238E27FC236}">
                      <a16:creationId xmlns:a16="http://schemas.microsoft.com/office/drawing/2014/main" id="{52A4ABC1-F896-4729-A798-A084B11C3D07}"/>
                    </a:ext>
                  </a:extLst>
                </p:cNvPr>
                <p:cNvPicPr/>
                <p:nvPr/>
              </p:nvPicPr>
              <p:blipFill>
                <a:blip r:embed="rId137"/>
                <a:stretch>
                  <a:fillRect/>
                </a:stretch>
              </p:blipFill>
              <p:spPr>
                <a:xfrm>
                  <a:off x="5597197" y="2024799"/>
                  <a:ext cx="64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02" name="Freihand 174101">
                  <a:extLst>
                    <a:ext uri="{FF2B5EF4-FFF2-40B4-BE49-F238E27FC236}">
                      <a16:creationId xmlns:a16="http://schemas.microsoft.com/office/drawing/2014/main" id="{CF8D25D8-103B-4D18-834E-05E9D5CFADDA}"/>
                    </a:ext>
                  </a:extLst>
                </p14:cNvPr>
                <p14:cNvContentPartPr/>
                <p14:nvPr/>
              </p14:nvContentPartPr>
              <p14:xfrm>
                <a:off x="5568037" y="1997439"/>
                <a:ext cx="74880" cy="100440"/>
              </p14:xfrm>
            </p:contentPart>
          </mc:Choice>
          <mc:Fallback xmlns="">
            <p:pic>
              <p:nvPicPr>
                <p:cNvPr id="174102" name="Freihand 174101">
                  <a:extLst>
                    <a:ext uri="{FF2B5EF4-FFF2-40B4-BE49-F238E27FC236}">
                      <a16:creationId xmlns:a16="http://schemas.microsoft.com/office/drawing/2014/main" id="{CF8D25D8-103B-4D18-834E-05E9D5CFADDA}"/>
                    </a:ext>
                  </a:extLst>
                </p:cNvPr>
                <p:cNvPicPr/>
                <p:nvPr/>
              </p:nvPicPr>
              <p:blipFill>
                <a:blip r:embed="rId139"/>
                <a:stretch>
                  <a:fillRect/>
                </a:stretch>
              </p:blipFill>
              <p:spPr>
                <a:xfrm>
                  <a:off x="5563717" y="1993119"/>
                  <a:ext cx="8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103" name="Freihand 174102">
                  <a:extLst>
                    <a:ext uri="{FF2B5EF4-FFF2-40B4-BE49-F238E27FC236}">
                      <a16:creationId xmlns:a16="http://schemas.microsoft.com/office/drawing/2014/main" id="{0AA535E6-492E-4A75-B791-621B0BF04716}"/>
                    </a:ext>
                  </a:extLst>
                </p14:cNvPr>
                <p14:cNvContentPartPr/>
                <p14:nvPr/>
              </p14:nvContentPartPr>
              <p14:xfrm>
                <a:off x="5577037" y="1890519"/>
                <a:ext cx="19440" cy="704880"/>
              </p14:xfrm>
            </p:contentPart>
          </mc:Choice>
          <mc:Fallback xmlns="">
            <p:pic>
              <p:nvPicPr>
                <p:cNvPr id="174103" name="Freihand 174102">
                  <a:extLst>
                    <a:ext uri="{FF2B5EF4-FFF2-40B4-BE49-F238E27FC236}">
                      <a16:creationId xmlns:a16="http://schemas.microsoft.com/office/drawing/2014/main" id="{0AA535E6-492E-4A75-B791-621B0BF04716}"/>
                    </a:ext>
                  </a:extLst>
                </p:cNvPr>
                <p:cNvPicPr/>
                <p:nvPr/>
              </p:nvPicPr>
              <p:blipFill>
                <a:blip r:embed="rId141"/>
                <a:stretch>
                  <a:fillRect/>
                </a:stretch>
              </p:blipFill>
              <p:spPr>
                <a:xfrm>
                  <a:off x="5572717" y="1886199"/>
                  <a:ext cx="2808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04" name="Freihand 174103">
                  <a:extLst>
                    <a:ext uri="{FF2B5EF4-FFF2-40B4-BE49-F238E27FC236}">
                      <a16:creationId xmlns:a16="http://schemas.microsoft.com/office/drawing/2014/main" id="{2669B91D-5BEA-4900-AD89-70A5AF689D19}"/>
                    </a:ext>
                  </a:extLst>
                </p14:cNvPr>
                <p14:cNvContentPartPr/>
                <p14:nvPr/>
              </p14:nvContentPartPr>
              <p14:xfrm>
                <a:off x="5597197" y="1554639"/>
                <a:ext cx="102960" cy="168120"/>
              </p14:xfrm>
            </p:contentPart>
          </mc:Choice>
          <mc:Fallback xmlns="">
            <p:pic>
              <p:nvPicPr>
                <p:cNvPr id="174104" name="Freihand 174103">
                  <a:extLst>
                    <a:ext uri="{FF2B5EF4-FFF2-40B4-BE49-F238E27FC236}">
                      <a16:creationId xmlns:a16="http://schemas.microsoft.com/office/drawing/2014/main" id="{2669B91D-5BEA-4900-AD89-70A5AF689D19}"/>
                    </a:ext>
                  </a:extLst>
                </p:cNvPr>
                <p:cNvPicPr/>
                <p:nvPr/>
              </p:nvPicPr>
              <p:blipFill>
                <a:blip r:embed="rId143"/>
                <a:stretch>
                  <a:fillRect/>
                </a:stretch>
              </p:blipFill>
              <p:spPr>
                <a:xfrm>
                  <a:off x="5592877" y="1550319"/>
                  <a:ext cx="111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05" name="Freihand 174104">
                  <a:extLst>
                    <a:ext uri="{FF2B5EF4-FFF2-40B4-BE49-F238E27FC236}">
                      <a16:creationId xmlns:a16="http://schemas.microsoft.com/office/drawing/2014/main" id="{54B60DEB-A5FE-42DF-BCA8-BCCF03EEDFF4}"/>
                    </a:ext>
                  </a:extLst>
                </p14:cNvPr>
                <p14:cNvContentPartPr/>
                <p14:nvPr/>
              </p14:nvContentPartPr>
              <p14:xfrm>
                <a:off x="5552197" y="1665879"/>
                <a:ext cx="142920" cy="78120"/>
              </p14:xfrm>
            </p:contentPart>
          </mc:Choice>
          <mc:Fallback xmlns="">
            <p:pic>
              <p:nvPicPr>
                <p:cNvPr id="174105" name="Freihand 174104">
                  <a:extLst>
                    <a:ext uri="{FF2B5EF4-FFF2-40B4-BE49-F238E27FC236}">
                      <a16:creationId xmlns:a16="http://schemas.microsoft.com/office/drawing/2014/main" id="{54B60DEB-A5FE-42DF-BCA8-BCCF03EEDFF4}"/>
                    </a:ext>
                  </a:extLst>
                </p:cNvPr>
                <p:cNvPicPr/>
                <p:nvPr/>
              </p:nvPicPr>
              <p:blipFill>
                <a:blip r:embed="rId145"/>
                <a:stretch>
                  <a:fillRect/>
                </a:stretch>
              </p:blipFill>
              <p:spPr>
                <a:xfrm>
                  <a:off x="5547877" y="1661559"/>
                  <a:ext cx="151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06" name="Freihand 174105">
                  <a:extLst>
                    <a:ext uri="{FF2B5EF4-FFF2-40B4-BE49-F238E27FC236}">
                      <a16:creationId xmlns:a16="http://schemas.microsoft.com/office/drawing/2014/main" id="{F5B27806-D16A-4CB1-BE56-EBB4C4CADE30}"/>
                    </a:ext>
                  </a:extLst>
                </p14:cNvPr>
                <p14:cNvContentPartPr/>
                <p14:nvPr/>
              </p14:nvContentPartPr>
              <p14:xfrm>
                <a:off x="5585677" y="1727079"/>
                <a:ext cx="67320" cy="205560"/>
              </p14:xfrm>
            </p:contentPart>
          </mc:Choice>
          <mc:Fallback xmlns="">
            <p:pic>
              <p:nvPicPr>
                <p:cNvPr id="174106" name="Freihand 174105">
                  <a:extLst>
                    <a:ext uri="{FF2B5EF4-FFF2-40B4-BE49-F238E27FC236}">
                      <a16:creationId xmlns:a16="http://schemas.microsoft.com/office/drawing/2014/main" id="{F5B27806-D16A-4CB1-BE56-EBB4C4CADE30}"/>
                    </a:ext>
                  </a:extLst>
                </p:cNvPr>
                <p:cNvPicPr/>
                <p:nvPr/>
              </p:nvPicPr>
              <p:blipFill>
                <a:blip r:embed="rId147"/>
                <a:stretch>
                  <a:fillRect/>
                </a:stretch>
              </p:blipFill>
              <p:spPr>
                <a:xfrm>
                  <a:off x="5581357" y="1722759"/>
                  <a:ext cx="75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107" name="Freihand 174106">
                  <a:extLst>
                    <a:ext uri="{FF2B5EF4-FFF2-40B4-BE49-F238E27FC236}">
                      <a16:creationId xmlns:a16="http://schemas.microsoft.com/office/drawing/2014/main" id="{5EFCC71C-A524-4CAA-ACA8-8C85D82DA1C0}"/>
                    </a:ext>
                  </a:extLst>
                </p14:cNvPr>
                <p14:cNvContentPartPr/>
                <p14:nvPr/>
              </p14:nvContentPartPr>
              <p14:xfrm>
                <a:off x="5650117" y="1722759"/>
                <a:ext cx="59760" cy="117000"/>
              </p14:xfrm>
            </p:contentPart>
          </mc:Choice>
          <mc:Fallback xmlns="">
            <p:pic>
              <p:nvPicPr>
                <p:cNvPr id="174107" name="Freihand 174106">
                  <a:extLst>
                    <a:ext uri="{FF2B5EF4-FFF2-40B4-BE49-F238E27FC236}">
                      <a16:creationId xmlns:a16="http://schemas.microsoft.com/office/drawing/2014/main" id="{5EFCC71C-A524-4CAA-ACA8-8C85D82DA1C0}"/>
                    </a:ext>
                  </a:extLst>
                </p:cNvPr>
                <p:cNvPicPr/>
                <p:nvPr/>
              </p:nvPicPr>
              <p:blipFill>
                <a:blip r:embed="rId149"/>
                <a:stretch>
                  <a:fillRect/>
                </a:stretch>
              </p:blipFill>
              <p:spPr>
                <a:xfrm>
                  <a:off x="5645797" y="1718439"/>
                  <a:ext cx="68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109" name="Freihand 174108">
                  <a:extLst>
                    <a:ext uri="{FF2B5EF4-FFF2-40B4-BE49-F238E27FC236}">
                      <a16:creationId xmlns:a16="http://schemas.microsoft.com/office/drawing/2014/main" id="{BC07FBFE-B6B1-4DD5-9C1B-D3421F118927}"/>
                    </a:ext>
                  </a:extLst>
                </p14:cNvPr>
                <p14:cNvContentPartPr/>
                <p14:nvPr/>
              </p14:nvContentPartPr>
              <p14:xfrm>
                <a:off x="6233317" y="2121999"/>
                <a:ext cx="84600" cy="3240"/>
              </p14:xfrm>
            </p:contentPart>
          </mc:Choice>
          <mc:Fallback xmlns="">
            <p:pic>
              <p:nvPicPr>
                <p:cNvPr id="174109" name="Freihand 174108">
                  <a:extLst>
                    <a:ext uri="{FF2B5EF4-FFF2-40B4-BE49-F238E27FC236}">
                      <a16:creationId xmlns:a16="http://schemas.microsoft.com/office/drawing/2014/main" id="{BC07FBFE-B6B1-4DD5-9C1B-D3421F118927}"/>
                    </a:ext>
                  </a:extLst>
                </p:cNvPr>
                <p:cNvPicPr/>
                <p:nvPr/>
              </p:nvPicPr>
              <p:blipFill>
                <a:blip r:embed="rId151"/>
                <a:stretch>
                  <a:fillRect/>
                </a:stretch>
              </p:blipFill>
              <p:spPr>
                <a:xfrm>
                  <a:off x="6228997" y="2117679"/>
                  <a:ext cx="93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110" name="Freihand 174109">
                  <a:extLst>
                    <a:ext uri="{FF2B5EF4-FFF2-40B4-BE49-F238E27FC236}">
                      <a16:creationId xmlns:a16="http://schemas.microsoft.com/office/drawing/2014/main" id="{9CC5BCB3-EE1A-40CC-923A-6EE71FE9C169}"/>
                    </a:ext>
                  </a:extLst>
                </p14:cNvPr>
                <p14:cNvContentPartPr/>
                <p14:nvPr/>
              </p14:nvContentPartPr>
              <p14:xfrm>
                <a:off x="6318637" y="2059359"/>
                <a:ext cx="66960" cy="118440"/>
              </p14:xfrm>
            </p:contentPart>
          </mc:Choice>
          <mc:Fallback xmlns="">
            <p:pic>
              <p:nvPicPr>
                <p:cNvPr id="174110" name="Freihand 174109">
                  <a:extLst>
                    <a:ext uri="{FF2B5EF4-FFF2-40B4-BE49-F238E27FC236}">
                      <a16:creationId xmlns:a16="http://schemas.microsoft.com/office/drawing/2014/main" id="{9CC5BCB3-EE1A-40CC-923A-6EE71FE9C169}"/>
                    </a:ext>
                  </a:extLst>
                </p:cNvPr>
                <p:cNvPicPr/>
                <p:nvPr/>
              </p:nvPicPr>
              <p:blipFill>
                <a:blip r:embed="rId153"/>
                <a:stretch>
                  <a:fillRect/>
                </a:stretch>
              </p:blipFill>
              <p:spPr>
                <a:xfrm>
                  <a:off x="6314317" y="2055039"/>
                  <a:ext cx="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111" name="Freihand 174110">
                  <a:extLst>
                    <a:ext uri="{FF2B5EF4-FFF2-40B4-BE49-F238E27FC236}">
                      <a16:creationId xmlns:a16="http://schemas.microsoft.com/office/drawing/2014/main" id="{5E02211C-8509-4941-A583-0F50C595DE6B}"/>
                    </a:ext>
                  </a:extLst>
                </p14:cNvPr>
                <p14:cNvContentPartPr/>
                <p14:nvPr/>
              </p14:nvContentPartPr>
              <p14:xfrm>
                <a:off x="6466597" y="1804119"/>
                <a:ext cx="80640" cy="840240"/>
              </p14:xfrm>
            </p:contentPart>
          </mc:Choice>
          <mc:Fallback xmlns="">
            <p:pic>
              <p:nvPicPr>
                <p:cNvPr id="174111" name="Freihand 174110">
                  <a:extLst>
                    <a:ext uri="{FF2B5EF4-FFF2-40B4-BE49-F238E27FC236}">
                      <a16:creationId xmlns:a16="http://schemas.microsoft.com/office/drawing/2014/main" id="{5E02211C-8509-4941-A583-0F50C595DE6B}"/>
                    </a:ext>
                  </a:extLst>
                </p:cNvPr>
                <p:cNvPicPr/>
                <p:nvPr/>
              </p:nvPicPr>
              <p:blipFill>
                <a:blip r:embed="rId155"/>
                <a:stretch>
                  <a:fillRect/>
                </a:stretch>
              </p:blipFill>
              <p:spPr>
                <a:xfrm>
                  <a:off x="6462277" y="1799799"/>
                  <a:ext cx="8928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12" name="Freihand 174111">
                  <a:extLst>
                    <a:ext uri="{FF2B5EF4-FFF2-40B4-BE49-F238E27FC236}">
                      <a16:creationId xmlns:a16="http://schemas.microsoft.com/office/drawing/2014/main" id="{A4DEF420-E545-4E41-862F-0C4D2C65318D}"/>
                    </a:ext>
                  </a:extLst>
                </p14:cNvPr>
                <p14:cNvContentPartPr/>
                <p14:nvPr/>
              </p14:nvContentPartPr>
              <p14:xfrm>
                <a:off x="6367957" y="2460759"/>
                <a:ext cx="776520" cy="59400"/>
              </p14:xfrm>
            </p:contentPart>
          </mc:Choice>
          <mc:Fallback xmlns="">
            <p:pic>
              <p:nvPicPr>
                <p:cNvPr id="174112" name="Freihand 174111">
                  <a:extLst>
                    <a:ext uri="{FF2B5EF4-FFF2-40B4-BE49-F238E27FC236}">
                      <a16:creationId xmlns:a16="http://schemas.microsoft.com/office/drawing/2014/main" id="{A4DEF420-E545-4E41-862F-0C4D2C65318D}"/>
                    </a:ext>
                  </a:extLst>
                </p:cNvPr>
                <p:cNvPicPr/>
                <p:nvPr/>
              </p:nvPicPr>
              <p:blipFill>
                <a:blip r:embed="rId157"/>
                <a:stretch>
                  <a:fillRect/>
                </a:stretch>
              </p:blipFill>
              <p:spPr>
                <a:xfrm>
                  <a:off x="6363637" y="2456439"/>
                  <a:ext cx="785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113" name="Freihand 174112">
                  <a:extLst>
                    <a:ext uri="{FF2B5EF4-FFF2-40B4-BE49-F238E27FC236}">
                      <a16:creationId xmlns:a16="http://schemas.microsoft.com/office/drawing/2014/main" id="{56D2BBD3-E20C-4322-A5A2-FCFC46713630}"/>
                    </a:ext>
                  </a:extLst>
                </p14:cNvPr>
                <p14:cNvContentPartPr/>
                <p14:nvPr/>
              </p14:nvContentPartPr>
              <p14:xfrm>
                <a:off x="7134397" y="2395959"/>
                <a:ext cx="165240" cy="191880"/>
              </p14:xfrm>
            </p:contentPart>
          </mc:Choice>
          <mc:Fallback xmlns="">
            <p:pic>
              <p:nvPicPr>
                <p:cNvPr id="174113" name="Freihand 174112">
                  <a:extLst>
                    <a:ext uri="{FF2B5EF4-FFF2-40B4-BE49-F238E27FC236}">
                      <a16:creationId xmlns:a16="http://schemas.microsoft.com/office/drawing/2014/main" id="{56D2BBD3-E20C-4322-A5A2-FCFC46713630}"/>
                    </a:ext>
                  </a:extLst>
                </p:cNvPr>
                <p:cNvPicPr/>
                <p:nvPr/>
              </p:nvPicPr>
              <p:blipFill>
                <a:blip r:embed="rId159"/>
                <a:stretch>
                  <a:fillRect/>
                </a:stretch>
              </p:blipFill>
              <p:spPr>
                <a:xfrm>
                  <a:off x="7130077" y="2391639"/>
                  <a:ext cx="173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115" name="Freihand 174114">
                  <a:extLst>
                    <a:ext uri="{FF2B5EF4-FFF2-40B4-BE49-F238E27FC236}">
                      <a16:creationId xmlns:a16="http://schemas.microsoft.com/office/drawing/2014/main" id="{90305231-0161-41E2-875D-DC2C2364C3B8}"/>
                    </a:ext>
                  </a:extLst>
                </p14:cNvPr>
                <p14:cNvContentPartPr/>
                <p14:nvPr/>
              </p14:nvContentPartPr>
              <p14:xfrm>
                <a:off x="6419077" y="1602159"/>
                <a:ext cx="252720" cy="192960"/>
              </p14:xfrm>
            </p:contentPart>
          </mc:Choice>
          <mc:Fallback xmlns="">
            <p:pic>
              <p:nvPicPr>
                <p:cNvPr id="174115" name="Freihand 174114">
                  <a:extLst>
                    <a:ext uri="{FF2B5EF4-FFF2-40B4-BE49-F238E27FC236}">
                      <a16:creationId xmlns:a16="http://schemas.microsoft.com/office/drawing/2014/main" id="{90305231-0161-41E2-875D-DC2C2364C3B8}"/>
                    </a:ext>
                  </a:extLst>
                </p:cNvPr>
                <p:cNvPicPr/>
                <p:nvPr/>
              </p:nvPicPr>
              <p:blipFill>
                <a:blip r:embed="rId161"/>
                <a:stretch>
                  <a:fillRect/>
                </a:stretch>
              </p:blipFill>
              <p:spPr>
                <a:xfrm>
                  <a:off x="6414757" y="1597839"/>
                  <a:ext cx="261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4116" name="Freihand 174115">
                  <a:extLst>
                    <a:ext uri="{FF2B5EF4-FFF2-40B4-BE49-F238E27FC236}">
                      <a16:creationId xmlns:a16="http://schemas.microsoft.com/office/drawing/2014/main" id="{DCE2D4D9-607D-417F-9B10-293F5A604438}"/>
                    </a:ext>
                  </a:extLst>
                </p14:cNvPr>
                <p14:cNvContentPartPr/>
                <p14:nvPr/>
              </p14:nvContentPartPr>
              <p14:xfrm>
                <a:off x="6334837" y="1534839"/>
                <a:ext cx="94680" cy="149040"/>
              </p14:xfrm>
            </p:contentPart>
          </mc:Choice>
          <mc:Fallback xmlns="">
            <p:pic>
              <p:nvPicPr>
                <p:cNvPr id="174116" name="Freihand 174115">
                  <a:extLst>
                    <a:ext uri="{FF2B5EF4-FFF2-40B4-BE49-F238E27FC236}">
                      <a16:creationId xmlns:a16="http://schemas.microsoft.com/office/drawing/2014/main" id="{DCE2D4D9-607D-417F-9B10-293F5A604438}"/>
                    </a:ext>
                  </a:extLst>
                </p:cNvPr>
                <p:cNvPicPr/>
                <p:nvPr/>
              </p:nvPicPr>
              <p:blipFill>
                <a:blip r:embed="rId163"/>
                <a:stretch>
                  <a:fillRect/>
                </a:stretch>
              </p:blipFill>
              <p:spPr>
                <a:xfrm>
                  <a:off x="6330157" y="1530519"/>
                  <a:ext cx="10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117" name="Freihand 174116">
                  <a:extLst>
                    <a:ext uri="{FF2B5EF4-FFF2-40B4-BE49-F238E27FC236}">
                      <a16:creationId xmlns:a16="http://schemas.microsoft.com/office/drawing/2014/main" id="{81813328-A13B-4EFD-BBA2-9405687C6EE4}"/>
                    </a:ext>
                  </a:extLst>
                </p14:cNvPr>
                <p14:cNvContentPartPr/>
                <p14:nvPr/>
              </p14:nvContentPartPr>
              <p14:xfrm>
                <a:off x="6363997" y="1457799"/>
                <a:ext cx="360" cy="360"/>
              </p14:xfrm>
            </p:contentPart>
          </mc:Choice>
          <mc:Fallback xmlns="">
            <p:pic>
              <p:nvPicPr>
                <p:cNvPr id="174117" name="Freihand 174116">
                  <a:extLst>
                    <a:ext uri="{FF2B5EF4-FFF2-40B4-BE49-F238E27FC236}">
                      <a16:creationId xmlns:a16="http://schemas.microsoft.com/office/drawing/2014/main" id="{81813328-A13B-4EFD-BBA2-9405687C6EE4}"/>
                    </a:ext>
                  </a:extLst>
                </p:cNvPr>
                <p:cNvPicPr/>
                <p:nvPr/>
              </p:nvPicPr>
              <p:blipFill>
                <a:blip r:embed="rId113"/>
                <a:stretch>
                  <a:fillRect/>
                </a:stretch>
              </p:blipFill>
              <p:spPr>
                <a:xfrm>
                  <a:off x="6359677" y="145347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8" name="Freihand 174117">
                  <a:extLst>
                    <a:ext uri="{FF2B5EF4-FFF2-40B4-BE49-F238E27FC236}">
                      <a16:creationId xmlns:a16="http://schemas.microsoft.com/office/drawing/2014/main" id="{A51F87D6-59B1-4A5C-863B-DBBE4453D961}"/>
                    </a:ext>
                  </a:extLst>
                </p14:cNvPr>
                <p14:cNvContentPartPr/>
                <p14:nvPr/>
              </p14:nvContentPartPr>
              <p14:xfrm>
                <a:off x="6999757" y="2607999"/>
                <a:ext cx="146520" cy="153720"/>
              </p14:xfrm>
            </p:contentPart>
          </mc:Choice>
          <mc:Fallback xmlns="">
            <p:pic>
              <p:nvPicPr>
                <p:cNvPr id="174118" name="Freihand 174117">
                  <a:extLst>
                    <a:ext uri="{FF2B5EF4-FFF2-40B4-BE49-F238E27FC236}">
                      <a16:creationId xmlns:a16="http://schemas.microsoft.com/office/drawing/2014/main" id="{A51F87D6-59B1-4A5C-863B-DBBE4453D961}"/>
                    </a:ext>
                  </a:extLst>
                </p:cNvPr>
                <p:cNvPicPr/>
                <p:nvPr/>
              </p:nvPicPr>
              <p:blipFill>
                <a:blip r:embed="rId166"/>
                <a:stretch>
                  <a:fillRect/>
                </a:stretch>
              </p:blipFill>
              <p:spPr>
                <a:xfrm>
                  <a:off x="6995437" y="2603679"/>
                  <a:ext cx="155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22" name="Freihand 174121">
                  <a:extLst>
                    <a:ext uri="{FF2B5EF4-FFF2-40B4-BE49-F238E27FC236}">
                      <a16:creationId xmlns:a16="http://schemas.microsoft.com/office/drawing/2014/main" id="{ED7B7285-A68A-412C-93F9-470D57D79795}"/>
                    </a:ext>
                  </a:extLst>
                </p14:cNvPr>
                <p14:cNvContentPartPr/>
                <p14:nvPr/>
              </p14:nvContentPartPr>
              <p14:xfrm>
                <a:off x="6582517" y="1772439"/>
                <a:ext cx="816840" cy="564840"/>
              </p14:xfrm>
            </p:contentPart>
          </mc:Choice>
          <mc:Fallback xmlns="">
            <p:pic>
              <p:nvPicPr>
                <p:cNvPr id="174122" name="Freihand 174121">
                  <a:extLst>
                    <a:ext uri="{FF2B5EF4-FFF2-40B4-BE49-F238E27FC236}">
                      <a16:creationId xmlns:a16="http://schemas.microsoft.com/office/drawing/2014/main" id="{ED7B7285-A68A-412C-93F9-470D57D79795}"/>
                    </a:ext>
                  </a:extLst>
                </p:cNvPr>
                <p:cNvPicPr/>
                <p:nvPr/>
              </p:nvPicPr>
              <p:blipFill>
                <a:blip r:embed="rId168"/>
                <a:stretch>
                  <a:fillRect/>
                </a:stretch>
              </p:blipFill>
              <p:spPr>
                <a:xfrm>
                  <a:off x="6578197" y="1768119"/>
                  <a:ext cx="82548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24" name="Freihand 174123">
                  <a:extLst>
                    <a:ext uri="{FF2B5EF4-FFF2-40B4-BE49-F238E27FC236}">
                      <a16:creationId xmlns:a16="http://schemas.microsoft.com/office/drawing/2014/main" id="{90B1DAAD-3EDD-40B7-8858-C067293A9887}"/>
                    </a:ext>
                  </a:extLst>
                </p14:cNvPr>
                <p14:cNvContentPartPr/>
                <p14:nvPr/>
              </p14:nvContentPartPr>
              <p14:xfrm>
                <a:off x="7427077" y="1628439"/>
                <a:ext cx="145080" cy="167040"/>
              </p14:xfrm>
            </p:contentPart>
          </mc:Choice>
          <mc:Fallback xmlns="">
            <p:pic>
              <p:nvPicPr>
                <p:cNvPr id="174124" name="Freihand 174123">
                  <a:extLst>
                    <a:ext uri="{FF2B5EF4-FFF2-40B4-BE49-F238E27FC236}">
                      <a16:creationId xmlns:a16="http://schemas.microsoft.com/office/drawing/2014/main" id="{90B1DAAD-3EDD-40B7-8858-C067293A9887}"/>
                    </a:ext>
                  </a:extLst>
                </p:cNvPr>
                <p:cNvPicPr/>
                <p:nvPr/>
              </p:nvPicPr>
              <p:blipFill>
                <a:blip r:embed="rId170"/>
                <a:stretch>
                  <a:fillRect/>
                </a:stretch>
              </p:blipFill>
              <p:spPr>
                <a:xfrm>
                  <a:off x="7422757" y="1624119"/>
                  <a:ext cx="153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25" name="Freihand 174124">
                  <a:extLst>
                    <a:ext uri="{FF2B5EF4-FFF2-40B4-BE49-F238E27FC236}">
                      <a16:creationId xmlns:a16="http://schemas.microsoft.com/office/drawing/2014/main" id="{C3AF2331-2862-4E3D-98AB-7431C15C0B91}"/>
                    </a:ext>
                  </a:extLst>
                </p14:cNvPr>
                <p14:cNvContentPartPr/>
                <p14:nvPr/>
              </p14:nvContentPartPr>
              <p14:xfrm>
                <a:off x="7564957" y="1594239"/>
                <a:ext cx="132480" cy="149760"/>
              </p14:xfrm>
            </p:contentPart>
          </mc:Choice>
          <mc:Fallback xmlns="">
            <p:pic>
              <p:nvPicPr>
                <p:cNvPr id="174125" name="Freihand 174124">
                  <a:extLst>
                    <a:ext uri="{FF2B5EF4-FFF2-40B4-BE49-F238E27FC236}">
                      <a16:creationId xmlns:a16="http://schemas.microsoft.com/office/drawing/2014/main" id="{C3AF2331-2862-4E3D-98AB-7431C15C0B91}"/>
                    </a:ext>
                  </a:extLst>
                </p:cNvPr>
                <p:cNvPicPr/>
                <p:nvPr/>
              </p:nvPicPr>
              <p:blipFill>
                <a:blip r:embed="rId172"/>
                <a:stretch>
                  <a:fillRect/>
                </a:stretch>
              </p:blipFill>
              <p:spPr>
                <a:xfrm>
                  <a:off x="7560637" y="1589919"/>
                  <a:ext cx="141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7" name="Freihand 174126">
                  <a:extLst>
                    <a:ext uri="{FF2B5EF4-FFF2-40B4-BE49-F238E27FC236}">
                      <a16:creationId xmlns:a16="http://schemas.microsoft.com/office/drawing/2014/main" id="{70DAF0F6-C24D-4106-BFB0-72160739787A}"/>
                    </a:ext>
                  </a:extLst>
                </p14:cNvPr>
                <p14:cNvContentPartPr/>
                <p14:nvPr/>
              </p14:nvContentPartPr>
              <p14:xfrm>
                <a:off x="5767477" y="1733919"/>
                <a:ext cx="360" cy="360"/>
              </p14:xfrm>
            </p:contentPart>
          </mc:Choice>
          <mc:Fallback xmlns="">
            <p:pic>
              <p:nvPicPr>
                <p:cNvPr id="174127" name="Freihand 174126">
                  <a:extLst>
                    <a:ext uri="{FF2B5EF4-FFF2-40B4-BE49-F238E27FC236}">
                      <a16:creationId xmlns:a16="http://schemas.microsoft.com/office/drawing/2014/main" id="{70DAF0F6-C24D-4106-BFB0-72160739787A}"/>
                    </a:ext>
                  </a:extLst>
                </p:cNvPr>
                <p:cNvPicPr/>
                <p:nvPr/>
              </p:nvPicPr>
              <p:blipFill>
                <a:blip r:embed="rId113"/>
                <a:stretch>
                  <a:fillRect/>
                </a:stretch>
              </p:blipFill>
              <p:spPr>
                <a:xfrm>
                  <a:off x="5763157" y="172959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128" name="Freihand 174127">
                  <a:extLst>
                    <a:ext uri="{FF2B5EF4-FFF2-40B4-BE49-F238E27FC236}">
                      <a16:creationId xmlns:a16="http://schemas.microsoft.com/office/drawing/2014/main" id="{F118D8C8-A6E9-411E-8DBE-37888F44E5F3}"/>
                    </a:ext>
                  </a:extLst>
                </p14:cNvPr>
                <p14:cNvContentPartPr/>
                <p14:nvPr/>
              </p14:nvContentPartPr>
              <p14:xfrm>
                <a:off x="5741197" y="1613679"/>
                <a:ext cx="84240" cy="32040"/>
              </p14:xfrm>
            </p:contentPart>
          </mc:Choice>
          <mc:Fallback xmlns="">
            <p:pic>
              <p:nvPicPr>
                <p:cNvPr id="174128" name="Freihand 174127">
                  <a:extLst>
                    <a:ext uri="{FF2B5EF4-FFF2-40B4-BE49-F238E27FC236}">
                      <a16:creationId xmlns:a16="http://schemas.microsoft.com/office/drawing/2014/main" id="{F118D8C8-A6E9-411E-8DBE-37888F44E5F3}"/>
                    </a:ext>
                  </a:extLst>
                </p:cNvPr>
                <p:cNvPicPr/>
                <p:nvPr/>
              </p:nvPicPr>
              <p:blipFill>
                <a:blip r:embed="rId175"/>
                <a:stretch>
                  <a:fillRect/>
                </a:stretch>
              </p:blipFill>
              <p:spPr>
                <a:xfrm>
                  <a:off x="5736877" y="1609359"/>
                  <a:ext cx="92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129" name="Freihand 174128">
                  <a:extLst>
                    <a:ext uri="{FF2B5EF4-FFF2-40B4-BE49-F238E27FC236}">
                      <a16:creationId xmlns:a16="http://schemas.microsoft.com/office/drawing/2014/main" id="{3A14E81A-4B29-4D29-872F-F37D6089358F}"/>
                    </a:ext>
                  </a:extLst>
                </p14:cNvPr>
                <p14:cNvContentPartPr/>
                <p14:nvPr/>
              </p14:nvContentPartPr>
              <p14:xfrm>
                <a:off x="5704117" y="1543479"/>
                <a:ext cx="81360" cy="149040"/>
              </p14:xfrm>
            </p:contentPart>
          </mc:Choice>
          <mc:Fallback xmlns="">
            <p:pic>
              <p:nvPicPr>
                <p:cNvPr id="174129" name="Freihand 174128">
                  <a:extLst>
                    <a:ext uri="{FF2B5EF4-FFF2-40B4-BE49-F238E27FC236}">
                      <a16:creationId xmlns:a16="http://schemas.microsoft.com/office/drawing/2014/main" id="{3A14E81A-4B29-4D29-872F-F37D6089358F}"/>
                    </a:ext>
                  </a:extLst>
                </p:cNvPr>
                <p:cNvPicPr/>
                <p:nvPr/>
              </p:nvPicPr>
              <p:blipFill>
                <a:blip r:embed="rId177"/>
                <a:stretch>
                  <a:fillRect/>
                </a:stretch>
              </p:blipFill>
              <p:spPr>
                <a:xfrm>
                  <a:off x="5699797" y="1539159"/>
                  <a:ext cx="90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131" name="Freihand 174130">
                  <a:extLst>
                    <a:ext uri="{FF2B5EF4-FFF2-40B4-BE49-F238E27FC236}">
                      <a16:creationId xmlns:a16="http://schemas.microsoft.com/office/drawing/2014/main" id="{B35EF020-1FF0-4B00-A7BE-A7B78871B22A}"/>
                    </a:ext>
                  </a:extLst>
                </p14:cNvPr>
                <p14:cNvContentPartPr/>
                <p14:nvPr/>
              </p14:nvContentPartPr>
              <p14:xfrm>
                <a:off x="5701597" y="2291199"/>
                <a:ext cx="90360" cy="14400"/>
              </p14:xfrm>
            </p:contentPart>
          </mc:Choice>
          <mc:Fallback xmlns="">
            <p:pic>
              <p:nvPicPr>
                <p:cNvPr id="174131" name="Freihand 174130">
                  <a:extLst>
                    <a:ext uri="{FF2B5EF4-FFF2-40B4-BE49-F238E27FC236}">
                      <a16:creationId xmlns:a16="http://schemas.microsoft.com/office/drawing/2014/main" id="{B35EF020-1FF0-4B00-A7BE-A7B78871B22A}"/>
                    </a:ext>
                  </a:extLst>
                </p:cNvPr>
                <p:cNvPicPr/>
                <p:nvPr/>
              </p:nvPicPr>
              <p:blipFill>
                <a:blip r:embed="rId179"/>
                <a:stretch>
                  <a:fillRect/>
                </a:stretch>
              </p:blipFill>
              <p:spPr>
                <a:xfrm>
                  <a:off x="5697277" y="2286879"/>
                  <a:ext cx="99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132" name="Freihand 174131">
                  <a:extLst>
                    <a:ext uri="{FF2B5EF4-FFF2-40B4-BE49-F238E27FC236}">
                      <a16:creationId xmlns:a16="http://schemas.microsoft.com/office/drawing/2014/main" id="{89B0A283-98B3-43E6-9F6F-6ADF5FBA3B25}"/>
                    </a:ext>
                  </a:extLst>
                </p14:cNvPr>
                <p14:cNvContentPartPr/>
                <p14:nvPr/>
              </p14:nvContentPartPr>
              <p14:xfrm>
                <a:off x="5826517" y="2273919"/>
                <a:ext cx="187200" cy="7560"/>
              </p14:xfrm>
            </p:contentPart>
          </mc:Choice>
          <mc:Fallback xmlns="">
            <p:pic>
              <p:nvPicPr>
                <p:cNvPr id="174132" name="Freihand 174131">
                  <a:extLst>
                    <a:ext uri="{FF2B5EF4-FFF2-40B4-BE49-F238E27FC236}">
                      <a16:creationId xmlns:a16="http://schemas.microsoft.com/office/drawing/2014/main" id="{89B0A283-98B3-43E6-9F6F-6ADF5FBA3B25}"/>
                    </a:ext>
                  </a:extLst>
                </p:cNvPr>
                <p:cNvPicPr/>
                <p:nvPr/>
              </p:nvPicPr>
              <p:blipFill>
                <a:blip r:embed="rId181"/>
                <a:stretch>
                  <a:fillRect/>
                </a:stretch>
              </p:blipFill>
              <p:spPr>
                <a:xfrm>
                  <a:off x="5822197" y="2269599"/>
                  <a:ext cx="19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133" name="Freihand 174132">
                  <a:extLst>
                    <a:ext uri="{FF2B5EF4-FFF2-40B4-BE49-F238E27FC236}">
                      <a16:creationId xmlns:a16="http://schemas.microsoft.com/office/drawing/2014/main" id="{0025B417-AF89-4032-B68D-877917080BC4}"/>
                    </a:ext>
                  </a:extLst>
                </p14:cNvPr>
                <p14:cNvContentPartPr/>
                <p14:nvPr/>
              </p14:nvContentPartPr>
              <p14:xfrm>
                <a:off x="6181837" y="2264199"/>
                <a:ext cx="328320" cy="11880"/>
              </p14:xfrm>
            </p:contentPart>
          </mc:Choice>
          <mc:Fallback xmlns="">
            <p:pic>
              <p:nvPicPr>
                <p:cNvPr id="174133" name="Freihand 174132">
                  <a:extLst>
                    <a:ext uri="{FF2B5EF4-FFF2-40B4-BE49-F238E27FC236}">
                      <a16:creationId xmlns:a16="http://schemas.microsoft.com/office/drawing/2014/main" id="{0025B417-AF89-4032-B68D-877917080BC4}"/>
                    </a:ext>
                  </a:extLst>
                </p:cNvPr>
                <p:cNvPicPr/>
                <p:nvPr/>
              </p:nvPicPr>
              <p:blipFill>
                <a:blip r:embed="rId183"/>
                <a:stretch>
                  <a:fillRect/>
                </a:stretch>
              </p:blipFill>
              <p:spPr>
                <a:xfrm>
                  <a:off x="6177517" y="2259879"/>
                  <a:ext cx="33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134" name="Freihand 174133">
                  <a:extLst>
                    <a:ext uri="{FF2B5EF4-FFF2-40B4-BE49-F238E27FC236}">
                      <a16:creationId xmlns:a16="http://schemas.microsoft.com/office/drawing/2014/main" id="{981FF928-EF0E-453D-B03B-FFD37C2E4B13}"/>
                    </a:ext>
                  </a:extLst>
                </p14:cNvPr>
                <p14:cNvContentPartPr/>
                <p14:nvPr/>
              </p14:nvContentPartPr>
              <p14:xfrm>
                <a:off x="6541837" y="2250519"/>
                <a:ext cx="144360" cy="19440"/>
              </p14:xfrm>
            </p:contentPart>
          </mc:Choice>
          <mc:Fallback xmlns="">
            <p:pic>
              <p:nvPicPr>
                <p:cNvPr id="174134" name="Freihand 174133">
                  <a:extLst>
                    <a:ext uri="{FF2B5EF4-FFF2-40B4-BE49-F238E27FC236}">
                      <a16:creationId xmlns:a16="http://schemas.microsoft.com/office/drawing/2014/main" id="{981FF928-EF0E-453D-B03B-FFD37C2E4B13}"/>
                    </a:ext>
                  </a:extLst>
                </p:cNvPr>
                <p:cNvPicPr/>
                <p:nvPr/>
              </p:nvPicPr>
              <p:blipFill>
                <a:blip r:embed="rId185"/>
                <a:stretch>
                  <a:fillRect/>
                </a:stretch>
              </p:blipFill>
              <p:spPr>
                <a:xfrm>
                  <a:off x="6537517" y="2246199"/>
                  <a:ext cx="153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135" name="Freihand 174134">
                  <a:extLst>
                    <a:ext uri="{FF2B5EF4-FFF2-40B4-BE49-F238E27FC236}">
                      <a16:creationId xmlns:a16="http://schemas.microsoft.com/office/drawing/2014/main" id="{568FC862-1AE3-4BE4-8B5C-541235FA0356}"/>
                    </a:ext>
                  </a:extLst>
                </p14:cNvPr>
                <p14:cNvContentPartPr/>
                <p14:nvPr/>
              </p14:nvContentPartPr>
              <p14:xfrm>
                <a:off x="6667117" y="2268879"/>
                <a:ext cx="18000" cy="129240"/>
              </p14:xfrm>
            </p:contentPart>
          </mc:Choice>
          <mc:Fallback xmlns="">
            <p:pic>
              <p:nvPicPr>
                <p:cNvPr id="174135" name="Freihand 174134">
                  <a:extLst>
                    <a:ext uri="{FF2B5EF4-FFF2-40B4-BE49-F238E27FC236}">
                      <a16:creationId xmlns:a16="http://schemas.microsoft.com/office/drawing/2014/main" id="{568FC862-1AE3-4BE4-8B5C-541235FA0356}"/>
                    </a:ext>
                  </a:extLst>
                </p:cNvPr>
                <p:cNvPicPr/>
                <p:nvPr/>
              </p:nvPicPr>
              <p:blipFill>
                <a:blip r:embed="rId187"/>
                <a:stretch>
                  <a:fillRect/>
                </a:stretch>
              </p:blipFill>
              <p:spPr>
                <a:xfrm>
                  <a:off x="6662797" y="2264559"/>
                  <a:ext cx="26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136" name="Freihand 174135">
                  <a:extLst>
                    <a:ext uri="{FF2B5EF4-FFF2-40B4-BE49-F238E27FC236}">
                      <a16:creationId xmlns:a16="http://schemas.microsoft.com/office/drawing/2014/main" id="{09414EC4-A31F-4461-903E-F7DFFC9A53F2}"/>
                    </a:ext>
                  </a:extLst>
                </p14:cNvPr>
                <p14:cNvContentPartPr/>
                <p14:nvPr/>
              </p14:nvContentPartPr>
              <p14:xfrm>
                <a:off x="6667477" y="2447799"/>
                <a:ext cx="24480" cy="149040"/>
              </p14:xfrm>
            </p:contentPart>
          </mc:Choice>
          <mc:Fallback xmlns="">
            <p:pic>
              <p:nvPicPr>
                <p:cNvPr id="174136" name="Freihand 174135">
                  <a:extLst>
                    <a:ext uri="{FF2B5EF4-FFF2-40B4-BE49-F238E27FC236}">
                      <a16:creationId xmlns:a16="http://schemas.microsoft.com/office/drawing/2014/main" id="{09414EC4-A31F-4461-903E-F7DFFC9A53F2}"/>
                    </a:ext>
                  </a:extLst>
                </p:cNvPr>
                <p:cNvPicPr/>
                <p:nvPr/>
              </p:nvPicPr>
              <p:blipFill>
                <a:blip r:embed="rId189"/>
                <a:stretch>
                  <a:fillRect/>
                </a:stretch>
              </p:blipFill>
              <p:spPr>
                <a:xfrm>
                  <a:off x="6663157" y="2443479"/>
                  <a:ext cx="3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138" name="Freihand 174137">
                  <a:extLst>
                    <a:ext uri="{FF2B5EF4-FFF2-40B4-BE49-F238E27FC236}">
                      <a16:creationId xmlns:a16="http://schemas.microsoft.com/office/drawing/2014/main" id="{4F32EAB9-1629-4DB5-ABF7-B174E2FB7196}"/>
                    </a:ext>
                  </a:extLst>
                </p14:cNvPr>
                <p14:cNvContentPartPr/>
                <p14:nvPr/>
              </p14:nvContentPartPr>
              <p14:xfrm>
                <a:off x="6598357" y="2655519"/>
                <a:ext cx="87480" cy="131040"/>
              </p14:xfrm>
            </p:contentPart>
          </mc:Choice>
          <mc:Fallback xmlns="">
            <p:pic>
              <p:nvPicPr>
                <p:cNvPr id="174138" name="Freihand 174137">
                  <a:extLst>
                    <a:ext uri="{FF2B5EF4-FFF2-40B4-BE49-F238E27FC236}">
                      <a16:creationId xmlns:a16="http://schemas.microsoft.com/office/drawing/2014/main" id="{4F32EAB9-1629-4DB5-ABF7-B174E2FB7196}"/>
                    </a:ext>
                  </a:extLst>
                </p:cNvPr>
                <p:cNvPicPr/>
                <p:nvPr/>
              </p:nvPicPr>
              <p:blipFill>
                <a:blip r:embed="rId191"/>
                <a:stretch>
                  <a:fillRect/>
                </a:stretch>
              </p:blipFill>
              <p:spPr>
                <a:xfrm>
                  <a:off x="6594037" y="2651199"/>
                  <a:ext cx="96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139" name="Freihand 174138">
                  <a:extLst>
                    <a:ext uri="{FF2B5EF4-FFF2-40B4-BE49-F238E27FC236}">
                      <a16:creationId xmlns:a16="http://schemas.microsoft.com/office/drawing/2014/main" id="{C0E86B6F-CFF7-4782-858B-7B924C9F49A8}"/>
                    </a:ext>
                  </a:extLst>
                </p14:cNvPr>
                <p14:cNvContentPartPr/>
                <p14:nvPr/>
              </p14:nvContentPartPr>
              <p14:xfrm>
                <a:off x="6649117" y="2714199"/>
                <a:ext cx="45000" cy="65520"/>
              </p14:xfrm>
            </p:contentPart>
          </mc:Choice>
          <mc:Fallback xmlns="">
            <p:pic>
              <p:nvPicPr>
                <p:cNvPr id="174139" name="Freihand 174138">
                  <a:extLst>
                    <a:ext uri="{FF2B5EF4-FFF2-40B4-BE49-F238E27FC236}">
                      <a16:creationId xmlns:a16="http://schemas.microsoft.com/office/drawing/2014/main" id="{C0E86B6F-CFF7-4782-858B-7B924C9F49A8}"/>
                    </a:ext>
                  </a:extLst>
                </p:cNvPr>
                <p:cNvPicPr/>
                <p:nvPr/>
              </p:nvPicPr>
              <p:blipFill>
                <a:blip r:embed="rId193"/>
                <a:stretch>
                  <a:fillRect/>
                </a:stretch>
              </p:blipFill>
              <p:spPr>
                <a:xfrm>
                  <a:off x="6644797" y="2709879"/>
                  <a:ext cx="5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141" name="Freihand 174140">
                  <a:extLst>
                    <a:ext uri="{FF2B5EF4-FFF2-40B4-BE49-F238E27FC236}">
                      <a16:creationId xmlns:a16="http://schemas.microsoft.com/office/drawing/2014/main" id="{B9449769-A0E3-4656-8533-6A20B41AF84D}"/>
                    </a:ext>
                  </a:extLst>
                </p14:cNvPr>
                <p14:cNvContentPartPr/>
                <p14:nvPr/>
              </p14:nvContentPartPr>
              <p14:xfrm>
                <a:off x="6559477" y="2829039"/>
                <a:ext cx="163080" cy="26640"/>
              </p14:xfrm>
            </p:contentPart>
          </mc:Choice>
          <mc:Fallback xmlns="">
            <p:pic>
              <p:nvPicPr>
                <p:cNvPr id="174141" name="Freihand 174140">
                  <a:extLst>
                    <a:ext uri="{FF2B5EF4-FFF2-40B4-BE49-F238E27FC236}">
                      <a16:creationId xmlns:a16="http://schemas.microsoft.com/office/drawing/2014/main" id="{B9449769-A0E3-4656-8533-6A20B41AF84D}"/>
                    </a:ext>
                  </a:extLst>
                </p:cNvPr>
                <p:cNvPicPr/>
                <p:nvPr/>
              </p:nvPicPr>
              <p:blipFill>
                <a:blip r:embed="rId195"/>
                <a:stretch>
                  <a:fillRect/>
                </a:stretch>
              </p:blipFill>
              <p:spPr>
                <a:xfrm>
                  <a:off x="6555157" y="2824719"/>
                  <a:ext cx="171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143" name="Freihand 174142">
                  <a:extLst>
                    <a:ext uri="{FF2B5EF4-FFF2-40B4-BE49-F238E27FC236}">
                      <a16:creationId xmlns:a16="http://schemas.microsoft.com/office/drawing/2014/main" id="{3DF428B6-2B2B-4A78-A299-EDDF79ACCE70}"/>
                    </a:ext>
                  </a:extLst>
                </p14:cNvPr>
                <p14:cNvContentPartPr/>
                <p14:nvPr/>
              </p14:nvContentPartPr>
              <p14:xfrm>
                <a:off x="6638317" y="2262399"/>
                <a:ext cx="41400" cy="42480"/>
              </p14:xfrm>
            </p:contentPart>
          </mc:Choice>
          <mc:Fallback xmlns="">
            <p:pic>
              <p:nvPicPr>
                <p:cNvPr id="174143" name="Freihand 174142">
                  <a:extLst>
                    <a:ext uri="{FF2B5EF4-FFF2-40B4-BE49-F238E27FC236}">
                      <a16:creationId xmlns:a16="http://schemas.microsoft.com/office/drawing/2014/main" id="{3DF428B6-2B2B-4A78-A299-EDDF79ACCE70}"/>
                    </a:ext>
                  </a:extLst>
                </p:cNvPr>
                <p:cNvPicPr/>
                <p:nvPr/>
              </p:nvPicPr>
              <p:blipFill>
                <a:blip r:embed="rId197"/>
                <a:stretch>
                  <a:fillRect/>
                </a:stretch>
              </p:blipFill>
              <p:spPr>
                <a:xfrm>
                  <a:off x="6633997" y="2258079"/>
                  <a:ext cx="50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144" name="Freihand 174143">
                  <a:extLst>
                    <a:ext uri="{FF2B5EF4-FFF2-40B4-BE49-F238E27FC236}">
                      <a16:creationId xmlns:a16="http://schemas.microsoft.com/office/drawing/2014/main" id="{839DD03C-FF5A-4F24-92B3-DC7437647D4D}"/>
                    </a:ext>
                  </a:extLst>
                </p14:cNvPr>
                <p14:cNvContentPartPr/>
                <p14:nvPr/>
              </p14:nvContentPartPr>
              <p14:xfrm>
                <a:off x="5605117" y="2062599"/>
                <a:ext cx="70200" cy="14040"/>
              </p14:xfrm>
            </p:contentPart>
          </mc:Choice>
          <mc:Fallback xmlns="">
            <p:pic>
              <p:nvPicPr>
                <p:cNvPr id="174144" name="Freihand 174143">
                  <a:extLst>
                    <a:ext uri="{FF2B5EF4-FFF2-40B4-BE49-F238E27FC236}">
                      <a16:creationId xmlns:a16="http://schemas.microsoft.com/office/drawing/2014/main" id="{839DD03C-FF5A-4F24-92B3-DC7437647D4D}"/>
                    </a:ext>
                  </a:extLst>
                </p:cNvPr>
                <p:cNvPicPr/>
                <p:nvPr/>
              </p:nvPicPr>
              <p:blipFill>
                <a:blip r:embed="rId199"/>
                <a:stretch>
                  <a:fillRect/>
                </a:stretch>
              </p:blipFill>
              <p:spPr>
                <a:xfrm>
                  <a:off x="5600797" y="2058279"/>
                  <a:ext cx="78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145" name="Freihand 174144">
                  <a:extLst>
                    <a:ext uri="{FF2B5EF4-FFF2-40B4-BE49-F238E27FC236}">
                      <a16:creationId xmlns:a16="http://schemas.microsoft.com/office/drawing/2014/main" id="{5B303599-41BF-4793-8CB7-A2D05DEB0947}"/>
                    </a:ext>
                  </a:extLst>
                </p14:cNvPr>
                <p14:cNvContentPartPr/>
                <p14:nvPr/>
              </p14:nvContentPartPr>
              <p14:xfrm>
                <a:off x="5748757" y="2016519"/>
                <a:ext cx="523080" cy="50760"/>
              </p14:xfrm>
            </p:contentPart>
          </mc:Choice>
          <mc:Fallback xmlns="">
            <p:pic>
              <p:nvPicPr>
                <p:cNvPr id="174145" name="Freihand 174144">
                  <a:extLst>
                    <a:ext uri="{FF2B5EF4-FFF2-40B4-BE49-F238E27FC236}">
                      <a16:creationId xmlns:a16="http://schemas.microsoft.com/office/drawing/2014/main" id="{5B303599-41BF-4793-8CB7-A2D05DEB0947}"/>
                    </a:ext>
                  </a:extLst>
                </p:cNvPr>
                <p:cNvPicPr/>
                <p:nvPr/>
              </p:nvPicPr>
              <p:blipFill>
                <a:blip r:embed="rId201"/>
                <a:stretch>
                  <a:fillRect/>
                </a:stretch>
              </p:blipFill>
              <p:spPr>
                <a:xfrm>
                  <a:off x="5744437" y="2012199"/>
                  <a:ext cx="531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146" name="Freihand 174145">
                  <a:extLst>
                    <a:ext uri="{FF2B5EF4-FFF2-40B4-BE49-F238E27FC236}">
                      <a16:creationId xmlns:a16="http://schemas.microsoft.com/office/drawing/2014/main" id="{E9D05FED-A37F-43D7-8822-76A2984F478F}"/>
                    </a:ext>
                  </a:extLst>
                </p14:cNvPr>
                <p14:cNvContentPartPr/>
                <p14:nvPr/>
              </p14:nvContentPartPr>
              <p14:xfrm>
                <a:off x="6546517" y="1958919"/>
                <a:ext cx="59400" cy="39600"/>
              </p14:xfrm>
            </p:contentPart>
          </mc:Choice>
          <mc:Fallback xmlns="">
            <p:pic>
              <p:nvPicPr>
                <p:cNvPr id="174146" name="Freihand 174145">
                  <a:extLst>
                    <a:ext uri="{FF2B5EF4-FFF2-40B4-BE49-F238E27FC236}">
                      <a16:creationId xmlns:a16="http://schemas.microsoft.com/office/drawing/2014/main" id="{E9D05FED-A37F-43D7-8822-76A2984F478F}"/>
                    </a:ext>
                  </a:extLst>
                </p:cNvPr>
                <p:cNvPicPr/>
                <p:nvPr/>
              </p:nvPicPr>
              <p:blipFill>
                <a:blip r:embed="rId203"/>
                <a:stretch>
                  <a:fillRect/>
                </a:stretch>
              </p:blipFill>
              <p:spPr>
                <a:xfrm>
                  <a:off x="6542197" y="1954599"/>
                  <a:ext cx="68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147" name="Freihand 174146">
                  <a:extLst>
                    <a:ext uri="{FF2B5EF4-FFF2-40B4-BE49-F238E27FC236}">
                      <a16:creationId xmlns:a16="http://schemas.microsoft.com/office/drawing/2014/main" id="{E292819C-1161-4457-A412-96C3C5B73EF8}"/>
                    </a:ext>
                  </a:extLst>
                </p14:cNvPr>
                <p14:cNvContentPartPr/>
                <p14:nvPr/>
              </p14:nvContentPartPr>
              <p14:xfrm>
                <a:off x="6641197" y="1941279"/>
                <a:ext cx="119520" cy="30960"/>
              </p14:xfrm>
            </p:contentPart>
          </mc:Choice>
          <mc:Fallback xmlns="">
            <p:pic>
              <p:nvPicPr>
                <p:cNvPr id="174147" name="Freihand 174146">
                  <a:extLst>
                    <a:ext uri="{FF2B5EF4-FFF2-40B4-BE49-F238E27FC236}">
                      <a16:creationId xmlns:a16="http://schemas.microsoft.com/office/drawing/2014/main" id="{E292819C-1161-4457-A412-96C3C5B73EF8}"/>
                    </a:ext>
                  </a:extLst>
                </p:cNvPr>
                <p:cNvPicPr/>
                <p:nvPr/>
              </p:nvPicPr>
              <p:blipFill>
                <a:blip r:embed="rId205"/>
                <a:stretch>
                  <a:fillRect/>
                </a:stretch>
              </p:blipFill>
              <p:spPr>
                <a:xfrm>
                  <a:off x="6636877" y="1936959"/>
                  <a:ext cx="128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148" name="Freihand 174147">
                  <a:extLst>
                    <a:ext uri="{FF2B5EF4-FFF2-40B4-BE49-F238E27FC236}">
                      <a16:creationId xmlns:a16="http://schemas.microsoft.com/office/drawing/2014/main" id="{7DA657D4-A934-4C36-B588-6DB80390E422}"/>
                    </a:ext>
                  </a:extLst>
                </p14:cNvPr>
                <p14:cNvContentPartPr/>
                <p14:nvPr/>
              </p14:nvContentPartPr>
              <p14:xfrm>
                <a:off x="6691597" y="1942719"/>
                <a:ext cx="47520" cy="59040"/>
              </p14:xfrm>
            </p:contentPart>
          </mc:Choice>
          <mc:Fallback xmlns="">
            <p:pic>
              <p:nvPicPr>
                <p:cNvPr id="174148" name="Freihand 174147">
                  <a:extLst>
                    <a:ext uri="{FF2B5EF4-FFF2-40B4-BE49-F238E27FC236}">
                      <a16:creationId xmlns:a16="http://schemas.microsoft.com/office/drawing/2014/main" id="{7DA657D4-A934-4C36-B588-6DB80390E422}"/>
                    </a:ext>
                  </a:extLst>
                </p:cNvPr>
                <p:cNvPicPr/>
                <p:nvPr/>
              </p:nvPicPr>
              <p:blipFill>
                <a:blip r:embed="rId207"/>
                <a:stretch>
                  <a:fillRect/>
                </a:stretch>
              </p:blipFill>
              <p:spPr>
                <a:xfrm>
                  <a:off x="6687277" y="1938399"/>
                  <a:ext cx="56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150" name="Freihand 174149">
                  <a:extLst>
                    <a:ext uri="{FF2B5EF4-FFF2-40B4-BE49-F238E27FC236}">
                      <a16:creationId xmlns:a16="http://schemas.microsoft.com/office/drawing/2014/main" id="{BBF0CFFA-EDD3-4A38-BB66-C13728BA8B67}"/>
                    </a:ext>
                  </a:extLst>
                </p14:cNvPr>
                <p14:cNvContentPartPr/>
                <p14:nvPr/>
              </p14:nvContentPartPr>
              <p14:xfrm>
                <a:off x="6926317" y="1899879"/>
                <a:ext cx="32040" cy="203760"/>
              </p14:xfrm>
            </p:contentPart>
          </mc:Choice>
          <mc:Fallback xmlns="">
            <p:pic>
              <p:nvPicPr>
                <p:cNvPr id="174150" name="Freihand 174149">
                  <a:extLst>
                    <a:ext uri="{FF2B5EF4-FFF2-40B4-BE49-F238E27FC236}">
                      <a16:creationId xmlns:a16="http://schemas.microsoft.com/office/drawing/2014/main" id="{BBF0CFFA-EDD3-4A38-BB66-C13728BA8B67}"/>
                    </a:ext>
                  </a:extLst>
                </p:cNvPr>
                <p:cNvPicPr/>
                <p:nvPr/>
              </p:nvPicPr>
              <p:blipFill>
                <a:blip r:embed="rId209"/>
                <a:stretch>
                  <a:fillRect/>
                </a:stretch>
              </p:blipFill>
              <p:spPr>
                <a:xfrm>
                  <a:off x="6921997" y="1895559"/>
                  <a:ext cx="40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151" name="Freihand 174150">
                  <a:extLst>
                    <a:ext uri="{FF2B5EF4-FFF2-40B4-BE49-F238E27FC236}">
                      <a16:creationId xmlns:a16="http://schemas.microsoft.com/office/drawing/2014/main" id="{1BD24372-2BC2-4814-9558-C8424BB57BFB}"/>
                    </a:ext>
                  </a:extLst>
                </p14:cNvPr>
                <p14:cNvContentPartPr/>
                <p14:nvPr/>
              </p14:nvContentPartPr>
              <p14:xfrm>
                <a:off x="7076077" y="1847679"/>
                <a:ext cx="21600" cy="105840"/>
              </p14:xfrm>
            </p:contentPart>
          </mc:Choice>
          <mc:Fallback xmlns="">
            <p:pic>
              <p:nvPicPr>
                <p:cNvPr id="174151" name="Freihand 174150">
                  <a:extLst>
                    <a:ext uri="{FF2B5EF4-FFF2-40B4-BE49-F238E27FC236}">
                      <a16:creationId xmlns:a16="http://schemas.microsoft.com/office/drawing/2014/main" id="{1BD24372-2BC2-4814-9558-C8424BB57BFB}"/>
                    </a:ext>
                  </a:extLst>
                </p:cNvPr>
                <p:cNvPicPr/>
                <p:nvPr/>
              </p:nvPicPr>
              <p:blipFill>
                <a:blip r:embed="rId211"/>
                <a:stretch>
                  <a:fillRect/>
                </a:stretch>
              </p:blipFill>
              <p:spPr>
                <a:xfrm>
                  <a:off x="7071757" y="1843359"/>
                  <a:ext cx="30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152" name="Freihand 174151">
                  <a:extLst>
                    <a:ext uri="{FF2B5EF4-FFF2-40B4-BE49-F238E27FC236}">
                      <a16:creationId xmlns:a16="http://schemas.microsoft.com/office/drawing/2014/main" id="{759071C4-4E46-41E9-B82C-34C385DE6853}"/>
                    </a:ext>
                  </a:extLst>
                </p14:cNvPr>
                <p14:cNvContentPartPr/>
                <p14:nvPr/>
              </p14:nvContentPartPr>
              <p14:xfrm>
                <a:off x="7204597" y="1799439"/>
                <a:ext cx="7560" cy="76680"/>
              </p14:xfrm>
            </p:contentPart>
          </mc:Choice>
          <mc:Fallback xmlns="">
            <p:pic>
              <p:nvPicPr>
                <p:cNvPr id="174152" name="Freihand 174151">
                  <a:extLst>
                    <a:ext uri="{FF2B5EF4-FFF2-40B4-BE49-F238E27FC236}">
                      <a16:creationId xmlns:a16="http://schemas.microsoft.com/office/drawing/2014/main" id="{759071C4-4E46-41E9-B82C-34C385DE6853}"/>
                    </a:ext>
                  </a:extLst>
                </p:cNvPr>
                <p:cNvPicPr/>
                <p:nvPr/>
              </p:nvPicPr>
              <p:blipFill>
                <a:blip r:embed="rId213"/>
                <a:stretch>
                  <a:fillRect/>
                </a:stretch>
              </p:blipFill>
              <p:spPr>
                <a:xfrm>
                  <a:off x="7200277" y="1795119"/>
                  <a:ext cx="16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153" name="Freihand 174152">
                  <a:extLst>
                    <a:ext uri="{FF2B5EF4-FFF2-40B4-BE49-F238E27FC236}">
                      <a16:creationId xmlns:a16="http://schemas.microsoft.com/office/drawing/2014/main" id="{2382F0B5-339C-4399-8ECD-298F0007E24D}"/>
                    </a:ext>
                  </a:extLst>
                </p14:cNvPr>
                <p14:cNvContentPartPr/>
                <p14:nvPr/>
              </p14:nvContentPartPr>
              <p14:xfrm>
                <a:off x="6503677" y="1365639"/>
                <a:ext cx="1128960" cy="773640"/>
              </p14:xfrm>
            </p:contentPart>
          </mc:Choice>
          <mc:Fallback xmlns="">
            <p:pic>
              <p:nvPicPr>
                <p:cNvPr id="174153" name="Freihand 174152">
                  <a:extLst>
                    <a:ext uri="{FF2B5EF4-FFF2-40B4-BE49-F238E27FC236}">
                      <a16:creationId xmlns:a16="http://schemas.microsoft.com/office/drawing/2014/main" id="{2382F0B5-339C-4399-8ECD-298F0007E24D}"/>
                    </a:ext>
                  </a:extLst>
                </p:cNvPr>
                <p:cNvPicPr/>
                <p:nvPr/>
              </p:nvPicPr>
              <p:blipFill>
                <a:blip r:embed="rId215"/>
                <a:stretch>
                  <a:fillRect/>
                </a:stretch>
              </p:blipFill>
              <p:spPr>
                <a:xfrm>
                  <a:off x="6499357" y="1361319"/>
                  <a:ext cx="113760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155" name="Freihand 174154">
                  <a:extLst>
                    <a:ext uri="{FF2B5EF4-FFF2-40B4-BE49-F238E27FC236}">
                      <a16:creationId xmlns:a16="http://schemas.microsoft.com/office/drawing/2014/main" id="{D3FD2095-EDA1-4D5F-B694-62294BFBFCDE}"/>
                    </a:ext>
                  </a:extLst>
                </p14:cNvPr>
                <p14:cNvContentPartPr/>
                <p14:nvPr/>
              </p14:nvContentPartPr>
              <p14:xfrm>
                <a:off x="7658197" y="1025079"/>
                <a:ext cx="131040" cy="199440"/>
              </p14:xfrm>
            </p:contentPart>
          </mc:Choice>
          <mc:Fallback xmlns="">
            <p:pic>
              <p:nvPicPr>
                <p:cNvPr id="174155" name="Freihand 174154">
                  <a:extLst>
                    <a:ext uri="{FF2B5EF4-FFF2-40B4-BE49-F238E27FC236}">
                      <a16:creationId xmlns:a16="http://schemas.microsoft.com/office/drawing/2014/main" id="{D3FD2095-EDA1-4D5F-B694-62294BFBFCDE}"/>
                    </a:ext>
                  </a:extLst>
                </p:cNvPr>
                <p:cNvPicPr/>
                <p:nvPr/>
              </p:nvPicPr>
              <p:blipFill>
                <a:blip r:embed="rId217"/>
                <a:stretch>
                  <a:fillRect/>
                </a:stretch>
              </p:blipFill>
              <p:spPr>
                <a:xfrm>
                  <a:off x="7653877" y="1020759"/>
                  <a:ext cx="139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156" name="Freihand 174155">
                  <a:extLst>
                    <a:ext uri="{FF2B5EF4-FFF2-40B4-BE49-F238E27FC236}">
                      <a16:creationId xmlns:a16="http://schemas.microsoft.com/office/drawing/2014/main" id="{8209D490-C000-4A9A-B471-34DAC0B09A68}"/>
                    </a:ext>
                  </a:extLst>
                </p14:cNvPr>
                <p14:cNvContentPartPr/>
                <p14:nvPr/>
              </p14:nvContentPartPr>
              <p14:xfrm>
                <a:off x="7792477" y="1013199"/>
                <a:ext cx="142920" cy="121320"/>
              </p14:xfrm>
            </p:contentPart>
          </mc:Choice>
          <mc:Fallback xmlns="">
            <p:pic>
              <p:nvPicPr>
                <p:cNvPr id="174156" name="Freihand 174155">
                  <a:extLst>
                    <a:ext uri="{FF2B5EF4-FFF2-40B4-BE49-F238E27FC236}">
                      <a16:creationId xmlns:a16="http://schemas.microsoft.com/office/drawing/2014/main" id="{8209D490-C000-4A9A-B471-34DAC0B09A68}"/>
                    </a:ext>
                  </a:extLst>
                </p:cNvPr>
                <p:cNvPicPr/>
                <p:nvPr/>
              </p:nvPicPr>
              <p:blipFill>
                <a:blip r:embed="rId219"/>
                <a:stretch>
                  <a:fillRect/>
                </a:stretch>
              </p:blipFill>
              <p:spPr>
                <a:xfrm>
                  <a:off x="7788157" y="1008879"/>
                  <a:ext cx="15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157" name="Freihand 174156">
                  <a:extLst>
                    <a:ext uri="{FF2B5EF4-FFF2-40B4-BE49-F238E27FC236}">
                      <a16:creationId xmlns:a16="http://schemas.microsoft.com/office/drawing/2014/main" id="{1CAE2230-82BA-4CE2-A823-F4D16B92DD5F}"/>
                    </a:ext>
                  </a:extLst>
                </p14:cNvPr>
                <p14:cNvContentPartPr/>
                <p14:nvPr/>
              </p14:nvContentPartPr>
              <p14:xfrm>
                <a:off x="7971757" y="892239"/>
                <a:ext cx="8280" cy="114840"/>
              </p14:xfrm>
            </p:contentPart>
          </mc:Choice>
          <mc:Fallback xmlns="">
            <p:pic>
              <p:nvPicPr>
                <p:cNvPr id="174157" name="Freihand 174156">
                  <a:extLst>
                    <a:ext uri="{FF2B5EF4-FFF2-40B4-BE49-F238E27FC236}">
                      <a16:creationId xmlns:a16="http://schemas.microsoft.com/office/drawing/2014/main" id="{1CAE2230-82BA-4CE2-A823-F4D16B92DD5F}"/>
                    </a:ext>
                  </a:extLst>
                </p:cNvPr>
                <p:cNvPicPr/>
                <p:nvPr/>
              </p:nvPicPr>
              <p:blipFill>
                <a:blip r:embed="rId221"/>
                <a:stretch>
                  <a:fillRect/>
                </a:stretch>
              </p:blipFill>
              <p:spPr>
                <a:xfrm>
                  <a:off x="7967437" y="887919"/>
                  <a:ext cx="16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59" name="Freihand 174158">
                  <a:extLst>
                    <a:ext uri="{FF2B5EF4-FFF2-40B4-BE49-F238E27FC236}">
                      <a16:creationId xmlns:a16="http://schemas.microsoft.com/office/drawing/2014/main" id="{A14E0310-D56D-4F90-8F46-123BA9BD7D55}"/>
                    </a:ext>
                  </a:extLst>
                </p14:cNvPr>
                <p14:cNvContentPartPr/>
                <p14:nvPr/>
              </p14:nvContentPartPr>
              <p14:xfrm>
                <a:off x="5015797" y="1168359"/>
                <a:ext cx="2763360" cy="1977480"/>
              </p14:xfrm>
            </p:contentPart>
          </mc:Choice>
          <mc:Fallback xmlns="">
            <p:pic>
              <p:nvPicPr>
                <p:cNvPr id="174159" name="Freihand 174158">
                  <a:extLst>
                    <a:ext uri="{FF2B5EF4-FFF2-40B4-BE49-F238E27FC236}">
                      <a16:creationId xmlns:a16="http://schemas.microsoft.com/office/drawing/2014/main" id="{A14E0310-D56D-4F90-8F46-123BA9BD7D55}"/>
                    </a:ext>
                  </a:extLst>
                </p:cNvPr>
                <p:cNvPicPr/>
                <p:nvPr/>
              </p:nvPicPr>
              <p:blipFill>
                <a:blip r:embed="rId223"/>
                <a:stretch>
                  <a:fillRect/>
                </a:stretch>
              </p:blipFill>
              <p:spPr>
                <a:xfrm>
                  <a:off x="5011477" y="1164039"/>
                  <a:ext cx="2772000" cy="1986120"/>
                </a:xfrm>
                <a:prstGeom prst="rect">
                  <a:avLst/>
                </a:prstGeom>
              </p:spPr>
            </p:pic>
          </mc:Fallback>
        </mc:AlternateContent>
      </p:grpSp>
      <p:grpSp>
        <p:nvGrpSpPr>
          <p:cNvPr id="174161" name="Gruppieren 174160">
            <a:extLst>
              <a:ext uri="{FF2B5EF4-FFF2-40B4-BE49-F238E27FC236}">
                <a16:creationId xmlns:a16="http://schemas.microsoft.com/office/drawing/2014/main" id="{753F14B2-9C53-4AB1-9D33-BE932821DF61}"/>
              </a:ext>
            </a:extLst>
          </p:cNvPr>
          <p:cNvGrpSpPr/>
          <p:nvPr/>
        </p:nvGrpSpPr>
        <p:grpSpPr>
          <a:xfrm>
            <a:off x="767797" y="2071599"/>
            <a:ext cx="464400" cy="511560"/>
            <a:chOff x="767797" y="2071599"/>
            <a:chExt cx="464400" cy="511560"/>
          </a:xfrm>
        </p:grpSpPr>
        <mc:AlternateContent xmlns:mc="http://schemas.openxmlformats.org/markup-compatibility/2006" xmlns:p14="http://schemas.microsoft.com/office/powerpoint/2010/main">
          <mc:Choice Requires="p14">
            <p:contentPart p14:bwMode="auto" r:id="rId224">
              <p14:nvContentPartPr>
                <p14:cNvPr id="10" name="Freihand 9">
                  <a:extLst>
                    <a:ext uri="{FF2B5EF4-FFF2-40B4-BE49-F238E27FC236}">
                      <a16:creationId xmlns:a16="http://schemas.microsoft.com/office/drawing/2014/main" id="{EDC22530-A1A9-4C49-A778-AF546D1BE3F6}"/>
                    </a:ext>
                  </a:extLst>
                </p14:cNvPr>
                <p14:cNvContentPartPr/>
                <p14:nvPr/>
              </p14:nvContentPartPr>
              <p14:xfrm>
                <a:off x="778597" y="2071599"/>
                <a:ext cx="453600" cy="511560"/>
              </p14:xfrm>
            </p:contentPart>
          </mc:Choice>
          <mc:Fallback xmlns="">
            <p:pic>
              <p:nvPicPr>
                <p:cNvPr id="10" name="Freihand 9">
                  <a:extLst>
                    <a:ext uri="{FF2B5EF4-FFF2-40B4-BE49-F238E27FC236}">
                      <a16:creationId xmlns:a16="http://schemas.microsoft.com/office/drawing/2014/main" id="{EDC22530-A1A9-4C49-A778-AF546D1BE3F6}"/>
                    </a:ext>
                  </a:extLst>
                </p:cNvPr>
                <p:cNvPicPr/>
                <p:nvPr/>
              </p:nvPicPr>
              <p:blipFill>
                <a:blip r:embed="rId225"/>
                <a:stretch>
                  <a:fillRect/>
                </a:stretch>
              </p:blipFill>
              <p:spPr>
                <a:xfrm>
                  <a:off x="774277" y="2067279"/>
                  <a:ext cx="46224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 name="Freihand 11">
                  <a:extLst>
                    <a:ext uri="{FF2B5EF4-FFF2-40B4-BE49-F238E27FC236}">
                      <a16:creationId xmlns:a16="http://schemas.microsoft.com/office/drawing/2014/main" id="{5C0D12DC-BB7D-42A7-BEB2-742F4853854D}"/>
                    </a:ext>
                  </a:extLst>
                </p14:cNvPr>
                <p14:cNvContentPartPr/>
                <p14:nvPr/>
              </p14:nvContentPartPr>
              <p14:xfrm>
                <a:off x="772837" y="2195079"/>
                <a:ext cx="339480" cy="383760"/>
              </p14:xfrm>
            </p:contentPart>
          </mc:Choice>
          <mc:Fallback xmlns="">
            <p:pic>
              <p:nvPicPr>
                <p:cNvPr id="12" name="Freihand 11">
                  <a:extLst>
                    <a:ext uri="{FF2B5EF4-FFF2-40B4-BE49-F238E27FC236}">
                      <a16:creationId xmlns:a16="http://schemas.microsoft.com/office/drawing/2014/main" id="{5C0D12DC-BB7D-42A7-BEB2-742F4853854D}"/>
                    </a:ext>
                  </a:extLst>
                </p:cNvPr>
                <p:cNvPicPr/>
                <p:nvPr/>
              </p:nvPicPr>
              <p:blipFill>
                <a:blip r:embed="rId227"/>
                <a:stretch>
                  <a:fillRect/>
                </a:stretch>
              </p:blipFill>
              <p:spPr>
                <a:xfrm>
                  <a:off x="768517" y="2190759"/>
                  <a:ext cx="3481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 name="Freihand 22">
                  <a:extLst>
                    <a:ext uri="{FF2B5EF4-FFF2-40B4-BE49-F238E27FC236}">
                      <a16:creationId xmlns:a16="http://schemas.microsoft.com/office/drawing/2014/main" id="{8E94A657-3C17-4EFD-AD1D-D5373BE14846}"/>
                    </a:ext>
                  </a:extLst>
                </p14:cNvPr>
                <p14:cNvContentPartPr/>
                <p14:nvPr/>
              </p14:nvContentPartPr>
              <p14:xfrm>
                <a:off x="987397" y="2205519"/>
                <a:ext cx="17280" cy="44280"/>
              </p14:xfrm>
            </p:contentPart>
          </mc:Choice>
          <mc:Fallback xmlns="">
            <p:pic>
              <p:nvPicPr>
                <p:cNvPr id="23" name="Freihand 22">
                  <a:extLst>
                    <a:ext uri="{FF2B5EF4-FFF2-40B4-BE49-F238E27FC236}">
                      <a16:creationId xmlns:a16="http://schemas.microsoft.com/office/drawing/2014/main" id="{8E94A657-3C17-4EFD-AD1D-D5373BE14846}"/>
                    </a:ext>
                  </a:extLst>
                </p:cNvPr>
                <p:cNvPicPr/>
                <p:nvPr/>
              </p:nvPicPr>
              <p:blipFill>
                <a:blip r:embed="rId229"/>
                <a:stretch>
                  <a:fillRect/>
                </a:stretch>
              </p:blipFill>
              <p:spPr>
                <a:xfrm>
                  <a:off x="983077" y="2201199"/>
                  <a:ext cx="25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9" name="Freihand 28">
                  <a:extLst>
                    <a:ext uri="{FF2B5EF4-FFF2-40B4-BE49-F238E27FC236}">
                      <a16:creationId xmlns:a16="http://schemas.microsoft.com/office/drawing/2014/main" id="{766DE772-CA4A-4FA7-A281-9C576DA11FAA}"/>
                    </a:ext>
                  </a:extLst>
                </p14:cNvPr>
                <p14:cNvContentPartPr/>
                <p14:nvPr/>
              </p14:nvContentPartPr>
              <p14:xfrm>
                <a:off x="767797" y="2180319"/>
                <a:ext cx="369360" cy="384480"/>
              </p14:xfrm>
            </p:contentPart>
          </mc:Choice>
          <mc:Fallback xmlns="">
            <p:pic>
              <p:nvPicPr>
                <p:cNvPr id="29" name="Freihand 28">
                  <a:extLst>
                    <a:ext uri="{FF2B5EF4-FFF2-40B4-BE49-F238E27FC236}">
                      <a16:creationId xmlns:a16="http://schemas.microsoft.com/office/drawing/2014/main" id="{766DE772-CA4A-4FA7-A281-9C576DA11FAA}"/>
                    </a:ext>
                  </a:extLst>
                </p:cNvPr>
                <p:cNvPicPr/>
                <p:nvPr/>
              </p:nvPicPr>
              <p:blipFill>
                <a:blip r:embed="rId231"/>
                <a:stretch>
                  <a:fillRect/>
                </a:stretch>
              </p:blipFill>
              <p:spPr>
                <a:xfrm>
                  <a:off x="763477" y="2175999"/>
                  <a:ext cx="3780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60" name="Freihand 174159">
                  <a:extLst>
                    <a:ext uri="{FF2B5EF4-FFF2-40B4-BE49-F238E27FC236}">
                      <a16:creationId xmlns:a16="http://schemas.microsoft.com/office/drawing/2014/main" id="{BC2C122B-C7BF-4001-9867-951D55E50AD5}"/>
                    </a:ext>
                  </a:extLst>
                </p14:cNvPr>
                <p14:cNvContentPartPr/>
                <p14:nvPr/>
              </p14:nvContentPartPr>
              <p14:xfrm>
                <a:off x="868597" y="2200119"/>
                <a:ext cx="351720" cy="347760"/>
              </p14:xfrm>
            </p:contentPart>
          </mc:Choice>
          <mc:Fallback xmlns="">
            <p:pic>
              <p:nvPicPr>
                <p:cNvPr id="174160" name="Freihand 174159">
                  <a:extLst>
                    <a:ext uri="{FF2B5EF4-FFF2-40B4-BE49-F238E27FC236}">
                      <a16:creationId xmlns:a16="http://schemas.microsoft.com/office/drawing/2014/main" id="{BC2C122B-C7BF-4001-9867-951D55E50AD5}"/>
                    </a:ext>
                  </a:extLst>
                </p:cNvPr>
                <p:cNvPicPr/>
                <p:nvPr/>
              </p:nvPicPr>
              <p:blipFill>
                <a:blip r:embed="rId233"/>
                <a:stretch>
                  <a:fillRect/>
                </a:stretch>
              </p:blipFill>
              <p:spPr>
                <a:xfrm>
                  <a:off x="864277" y="2195799"/>
                  <a:ext cx="360360" cy="3564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92D920-EE1D-320B-EB8C-0C3572EE0224}"/>
                  </a:ext>
                </a:extLst>
              </p14:cNvPr>
              <p14:cNvContentPartPr/>
              <p14:nvPr/>
            </p14:nvContentPartPr>
            <p14:xfrm>
              <a:off x="4331733" y="2057313"/>
              <a:ext cx="42120" cy="96480"/>
            </p14:xfrm>
          </p:contentPart>
        </mc:Choice>
        <mc:Fallback xmlns="">
          <p:pic>
            <p:nvPicPr>
              <p:cNvPr id="2" name="Freihand 1">
                <a:extLst>
                  <a:ext uri="{FF2B5EF4-FFF2-40B4-BE49-F238E27FC236}">
                    <a16:creationId xmlns:a16="http://schemas.microsoft.com/office/drawing/2014/main" id="{B792D920-EE1D-320B-EB8C-0C3572EE0224}"/>
                  </a:ext>
                </a:extLst>
              </p:cNvPr>
              <p:cNvPicPr/>
              <p:nvPr/>
            </p:nvPicPr>
            <p:blipFill>
              <a:blip r:embed="rId4"/>
              <a:stretch>
                <a:fillRect/>
              </a:stretch>
            </p:blipFill>
            <p:spPr>
              <a:xfrm>
                <a:off x="4325613" y="2051193"/>
                <a:ext cx="54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FF578C8E-825A-71A7-DED1-7516A5347D90}"/>
                  </a:ext>
                </a:extLst>
              </p14:cNvPr>
              <p14:cNvContentPartPr/>
              <p14:nvPr/>
            </p14:nvContentPartPr>
            <p14:xfrm>
              <a:off x="5960733" y="1580673"/>
              <a:ext cx="587160" cy="33840"/>
            </p14:xfrm>
          </p:contentPart>
        </mc:Choice>
        <mc:Fallback xmlns="">
          <p:pic>
            <p:nvPicPr>
              <p:cNvPr id="20" name="Freihand 19">
                <a:extLst>
                  <a:ext uri="{FF2B5EF4-FFF2-40B4-BE49-F238E27FC236}">
                    <a16:creationId xmlns:a16="http://schemas.microsoft.com/office/drawing/2014/main" id="{FF578C8E-825A-71A7-DED1-7516A5347D90}"/>
                  </a:ext>
                </a:extLst>
              </p:cNvPr>
              <p:cNvPicPr/>
              <p:nvPr/>
            </p:nvPicPr>
            <p:blipFill>
              <a:blip r:embed="rId6"/>
              <a:stretch>
                <a:fillRect/>
              </a:stretch>
            </p:blipFill>
            <p:spPr>
              <a:xfrm>
                <a:off x="5954613" y="1574553"/>
                <a:ext cx="59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8860C4BC-0A77-C05A-D826-FB7EA9C973BA}"/>
                  </a:ext>
                </a:extLst>
              </p14:cNvPr>
              <p14:cNvContentPartPr/>
              <p14:nvPr/>
            </p14:nvContentPartPr>
            <p14:xfrm>
              <a:off x="7071693" y="1290153"/>
              <a:ext cx="28080" cy="168120"/>
            </p14:xfrm>
          </p:contentPart>
        </mc:Choice>
        <mc:Fallback xmlns="">
          <p:pic>
            <p:nvPicPr>
              <p:cNvPr id="21" name="Freihand 20">
                <a:extLst>
                  <a:ext uri="{FF2B5EF4-FFF2-40B4-BE49-F238E27FC236}">
                    <a16:creationId xmlns:a16="http://schemas.microsoft.com/office/drawing/2014/main" id="{8860C4BC-0A77-C05A-D826-FB7EA9C973BA}"/>
                  </a:ext>
                </a:extLst>
              </p:cNvPr>
              <p:cNvPicPr/>
              <p:nvPr/>
            </p:nvPicPr>
            <p:blipFill>
              <a:blip r:embed="rId8"/>
              <a:stretch>
                <a:fillRect/>
              </a:stretch>
            </p:blipFill>
            <p:spPr>
              <a:xfrm>
                <a:off x="7065573" y="1284033"/>
                <a:ext cx="40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207BB101-2A91-8885-2A37-262386ED47DB}"/>
                  </a:ext>
                </a:extLst>
              </p14:cNvPr>
              <p14:cNvContentPartPr/>
              <p14:nvPr/>
            </p14:nvContentPartPr>
            <p14:xfrm>
              <a:off x="7018053" y="1237593"/>
              <a:ext cx="122040" cy="216360"/>
            </p14:xfrm>
          </p:contentPart>
        </mc:Choice>
        <mc:Fallback xmlns="">
          <p:pic>
            <p:nvPicPr>
              <p:cNvPr id="22" name="Freihand 21">
                <a:extLst>
                  <a:ext uri="{FF2B5EF4-FFF2-40B4-BE49-F238E27FC236}">
                    <a16:creationId xmlns:a16="http://schemas.microsoft.com/office/drawing/2014/main" id="{207BB101-2A91-8885-2A37-262386ED47DB}"/>
                  </a:ext>
                </a:extLst>
              </p:cNvPr>
              <p:cNvPicPr/>
              <p:nvPr/>
            </p:nvPicPr>
            <p:blipFill>
              <a:blip r:embed="rId10"/>
              <a:stretch>
                <a:fillRect/>
              </a:stretch>
            </p:blipFill>
            <p:spPr>
              <a:xfrm>
                <a:off x="7011933" y="1231473"/>
                <a:ext cx="134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C4FC2FA6-C02A-6563-9DEC-68F0839A2696}"/>
                  </a:ext>
                </a:extLst>
              </p14:cNvPr>
              <p14:cNvContentPartPr/>
              <p14:nvPr/>
            </p14:nvContentPartPr>
            <p14:xfrm>
              <a:off x="7184373" y="1272873"/>
              <a:ext cx="196560" cy="140040"/>
            </p14:xfrm>
          </p:contentPart>
        </mc:Choice>
        <mc:Fallback xmlns="">
          <p:pic>
            <p:nvPicPr>
              <p:cNvPr id="23" name="Freihand 22">
                <a:extLst>
                  <a:ext uri="{FF2B5EF4-FFF2-40B4-BE49-F238E27FC236}">
                    <a16:creationId xmlns:a16="http://schemas.microsoft.com/office/drawing/2014/main" id="{C4FC2FA6-C02A-6563-9DEC-68F0839A2696}"/>
                  </a:ext>
                </a:extLst>
              </p:cNvPr>
              <p:cNvPicPr/>
              <p:nvPr/>
            </p:nvPicPr>
            <p:blipFill>
              <a:blip r:embed="rId12"/>
              <a:stretch>
                <a:fillRect/>
              </a:stretch>
            </p:blipFill>
            <p:spPr>
              <a:xfrm>
                <a:off x="7178253" y="1266753"/>
                <a:ext cx="208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EFD80094-9A60-1D7B-E2BE-99BC39DAB9A3}"/>
                  </a:ext>
                </a:extLst>
              </p14:cNvPr>
              <p14:cNvContentPartPr/>
              <p14:nvPr/>
            </p14:nvContentPartPr>
            <p14:xfrm>
              <a:off x="7437093" y="1249833"/>
              <a:ext cx="144360" cy="145800"/>
            </p14:xfrm>
          </p:contentPart>
        </mc:Choice>
        <mc:Fallback xmlns="">
          <p:pic>
            <p:nvPicPr>
              <p:cNvPr id="24" name="Freihand 23">
                <a:extLst>
                  <a:ext uri="{FF2B5EF4-FFF2-40B4-BE49-F238E27FC236}">
                    <a16:creationId xmlns:a16="http://schemas.microsoft.com/office/drawing/2014/main" id="{EFD80094-9A60-1D7B-E2BE-99BC39DAB9A3}"/>
                  </a:ext>
                </a:extLst>
              </p:cNvPr>
              <p:cNvPicPr/>
              <p:nvPr/>
            </p:nvPicPr>
            <p:blipFill>
              <a:blip r:embed="rId14"/>
              <a:stretch>
                <a:fillRect/>
              </a:stretch>
            </p:blipFill>
            <p:spPr>
              <a:xfrm>
                <a:off x="7430973" y="1243713"/>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EC9B8D6F-4BEF-6688-0954-113E9E72FFBD}"/>
                  </a:ext>
                </a:extLst>
              </p14:cNvPr>
              <p14:cNvContentPartPr/>
              <p14:nvPr/>
            </p14:nvContentPartPr>
            <p14:xfrm>
              <a:off x="7590093" y="1223553"/>
              <a:ext cx="88560" cy="115560"/>
            </p14:xfrm>
          </p:contentPart>
        </mc:Choice>
        <mc:Fallback xmlns="">
          <p:pic>
            <p:nvPicPr>
              <p:cNvPr id="25" name="Freihand 24">
                <a:extLst>
                  <a:ext uri="{FF2B5EF4-FFF2-40B4-BE49-F238E27FC236}">
                    <a16:creationId xmlns:a16="http://schemas.microsoft.com/office/drawing/2014/main" id="{EC9B8D6F-4BEF-6688-0954-113E9E72FFBD}"/>
                  </a:ext>
                </a:extLst>
              </p:cNvPr>
              <p:cNvPicPr/>
              <p:nvPr/>
            </p:nvPicPr>
            <p:blipFill>
              <a:blip r:embed="rId16"/>
              <a:stretch>
                <a:fillRect/>
              </a:stretch>
            </p:blipFill>
            <p:spPr>
              <a:xfrm>
                <a:off x="7583973" y="1217433"/>
                <a:ext cx="10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6FDBA24C-372B-146A-9761-F707FA39DB7A}"/>
                  </a:ext>
                </a:extLst>
              </p14:cNvPr>
              <p14:cNvContentPartPr/>
              <p14:nvPr/>
            </p14:nvContentPartPr>
            <p14:xfrm>
              <a:off x="7717533" y="1230033"/>
              <a:ext cx="80640" cy="109440"/>
            </p14:xfrm>
          </p:contentPart>
        </mc:Choice>
        <mc:Fallback xmlns="">
          <p:pic>
            <p:nvPicPr>
              <p:cNvPr id="26" name="Freihand 25">
                <a:extLst>
                  <a:ext uri="{FF2B5EF4-FFF2-40B4-BE49-F238E27FC236}">
                    <a16:creationId xmlns:a16="http://schemas.microsoft.com/office/drawing/2014/main" id="{6FDBA24C-372B-146A-9761-F707FA39DB7A}"/>
                  </a:ext>
                </a:extLst>
              </p:cNvPr>
              <p:cNvPicPr/>
              <p:nvPr/>
            </p:nvPicPr>
            <p:blipFill>
              <a:blip r:embed="rId18"/>
              <a:stretch>
                <a:fillRect/>
              </a:stretch>
            </p:blipFill>
            <p:spPr>
              <a:xfrm>
                <a:off x="7711413" y="1223913"/>
                <a:ext cx="92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4C0A1E99-0EFA-5513-63AB-8CC3B8F51E5B}"/>
                  </a:ext>
                </a:extLst>
              </p14:cNvPr>
              <p14:cNvContentPartPr/>
              <p14:nvPr/>
            </p14:nvContentPartPr>
            <p14:xfrm>
              <a:off x="7871613" y="1152993"/>
              <a:ext cx="84960" cy="129960"/>
            </p14:xfrm>
          </p:contentPart>
        </mc:Choice>
        <mc:Fallback xmlns="">
          <p:pic>
            <p:nvPicPr>
              <p:cNvPr id="28" name="Freihand 27">
                <a:extLst>
                  <a:ext uri="{FF2B5EF4-FFF2-40B4-BE49-F238E27FC236}">
                    <a16:creationId xmlns:a16="http://schemas.microsoft.com/office/drawing/2014/main" id="{4C0A1E99-0EFA-5513-63AB-8CC3B8F51E5B}"/>
                  </a:ext>
                </a:extLst>
              </p:cNvPr>
              <p:cNvPicPr/>
              <p:nvPr/>
            </p:nvPicPr>
            <p:blipFill>
              <a:blip r:embed="rId20"/>
              <a:stretch>
                <a:fillRect/>
              </a:stretch>
            </p:blipFill>
            <p:spPr>
              <a:xfrm>
                <a:off x="7865493" y="1146873"/>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1045D8D4-917A-32C6-6E2F-FA366CA2E3AB}"/>
                  </a:ext>
                </a:extLst>
              </p14:cNvPr>
              <p14:cNvContentPartPr/>
              <p14:nvPr/>
            </p14:nvContentPartPr>
            <p14:xfrm>
              <a:off x="8200653" y="1052913"/>
              <a:ext cx="86400" cy="298800"/>
            </p14:xfrm>
          </p:contentPart>
        </mc:Choice>
        <mc:Fallback xmlns="">
          <p:pic>
            <p:nvPicPr>
              <p:cNvPr id="30" name="Freihand 29">
                <a:extLst>
                  <a:ext uri="{FF2B5EF4-FFF2-40B4-BE49-F238E27FC236}">
                    <a16:creationId xmlns:a16="http://schemas.microsoft.com/office/drawing/2014/main" id="{1045D8D4-917A-32C6-6E2F-FA366CA2E3AB}"/>
                  </a:ext>
                </a:extLst>
              </p:cNvPr>
              <p:cNvPicPr/>
              <p:nvPr/>
            </p:nvPicPr>
            <p:blipFill>
              <a:blip r:embed="rId22"/>
              <a:stretch>
                <a:fillRect/>
              </a:stretch>
            </p:blipFill>
            <p:spPr>
              <a:xfrm>
                <a:off x="8194533" y="1046793"/>
                <a:ext cx="98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F232D356-7F24-5E88-FAB0-C4F4E767548D}"/>
                  </a:ext>
                </a:extLst>
              </p14:cNvPr>
              <p14:cNvContentPartPr/>
              <p14:nvPr/>
            </p14:nvContentPartPr>
            <p14:xfrm>
              <a:off x="8338893" y="1009353"/>
              <a:ext cx="157680" cy="198720"/>
            </p14:xfrm>
          </p:contentPart>
        </mc:Choice>
        <mc:Fallback xmlns="">
          <p:pic>
            <p:nvPicPr>
              <p:cNvPr id="33" name="Freihand 32">
                <a:extLst>
                  <a:ext uri="{FF2B5EF4-FFF2-40B4-BE49-F238E27FC236}">
                    <a16:creationId xmlns:a16="http://schemas.microsoft.com/office/drawing/2014/main" id="{F232D356-7F24-5E88-FAB0-C4F4E767548D}"/>
                  </a:ext>
                </a:extLst>
              </p:cNvPr>
              <p:cNvPicPr/>
              <p:nvPr/>
            </p:nvPicPr>
            <p:blipFill>
              <a:blip r:embed="rId24"/>
              <a:stretch>
                <a:fillRect/>
              </a:stretch>
            </p:blipFill>
            <p:spPr>
              <a:xfrm>
                <a:off x="8332773" y="1003233"/>
                <a:ext cx="16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59C0D944-1111-8E6D-624C-3006E389E328}"/>
                  </a:ext>
                </a:extLst>
              </p14:cNvPr>
              <p14:cNvContentPartPr/>
              <p14:nvPr/>
            </p14:nvContentPartPr>
            <p14:xfrm>
              <a:off x="8490093" y="908553"/>
              <a:ext cx="105120" cy="208080"/>
            </p14:xfrm>
          </p:contentPart>
        </mc:Choice>
        <mc:Fallback xmlns="">
          <p:pic>
            <p:nvPicPr>
              <p:cNvPr id="35" name="Freihand 34">
                <a:extLst>
                  <a:ext uri="{FF2B5EF4-FFF2-40B4-BE49-F238E27FC236}">
                    <a16:creationId xmlns:a16="http://schemas.microsoft.com/office/drawing/2014/main" id="{59C0D944-1111-8E6D-624C-3006E389E328}"/>
                  </a:ext>
                </a:extLst>
              </p:cNvPr>
              <p:cNvPicPr/>
              <p:nvPr/>
            </p:nvPicPr>
            <p:blipFill>
              <a:blip r:embed="rId26"/>
              <a:stretch>
                <a:fillRect/>
              </a:stretch>
            </p:blipFill>
            <p:spPr>
              <a:xfrm>
                <a:off x="8483973" y="902433"/>
                <a:ext cx="117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BB35216B-3461-4B9A-B03C-6132DB27D1BF}"/>
                  </a:ext>
                </a:extLst>
              </p14:cNvPr>
              <p14:cNvContentPartPr/>
              <p14:nvPr/>
            </p14:nvContentPartPr>
            <p14:xfrm>
              <a:off x="8586933" y="956793"/>
              <a:ext cx="98640" cy="120960"/>
            </p14:xfrm>
          </p:contentPart>
        </mc:Choice>
        <mc:Fallback xmlns="">
          <p:pic>
            <p:nvPicPr>
              <p:cNvPr id="39" name="Freihand 38">
                <a:extLst>
                  <a:ext uri="{FF2B5EF4-FFF2-40B4-BE49-F238E27FC236}">
                    <a16:creationId xmlns:a16="http://schemas.microsoft.com/office/drawing/2014/main" id="{BB35216B-3461-4B9A-B03C-6132DB27D1BF}"/>
                  </a:ext>
                </a:extLst>
              </p:cNvPr>
              <p:cNvPicPr/>
              <p:nvPr/>
            </p:nvPicPr>
            <p:blipFill>
              <a:blip r:embed="rId28"/>
              <a:stretch>
                <a:fillRect/>
              </a:stretch>
            </p:blipFill>
            <p:spPr>
              <a:xfrm>
                <a:off x="8580813" y="950673"/>
                <a:ext cx="11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059EDB39-DBAA-A01D-2AD9-2D866286C257}"/>
                  </a:ext>
                </a:extLst>
              </p14:cNvPr>
              <p14:cNvContentPartPr/>
              <p14:nvPr/>
            </p14:nvContentPartPr>
            <p14:xfrm>
              <a:off x="8721573" y="923673"/>
              <a:ext cx="88920" cy="150120"/>
            </p14:xfrm>
          </p:contentPart>
        </mc:Choice>
        <mc:Fallback xmlns="">
          <p:pic>
            <p:nvPicPr>
              <p:cNvPr id="41" name="Freihand 40">
                <a:extLst>
                  <a:ext uri="{FF2B5EF4-FFF2-40B4-BE49-F238E27FC236}">
                    <a16:creationId xmlns:a16="http://schemas.microsoft.com/office/drawing/2014/main" id="{059EDB39-DBAA-A01D-2AD9-2D866286C257}"/>
                  </a:ext>
                </a:extLst>
              </p:cNvPr>
              <p:cNvPicPr/>
              <p:nvPr/>
            </p:nvPicPr>
            <p:blipFill>
              <a:blip r:embed="rId30"/>
              <a:stretch>
                <a:fillRect/>
              </a:stretch>
            </p:blipFill>
            <p:spPr>
              <a:xfrm>
                <a:off x="8715453" y="917553"/>
                <a:ext cx="101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AC73D2C0-9118-53CD-44E2-03F8C1418CDB}"/>
                  </a:ext>
                </a:extLst>
              </p14:cNvPr>
              <p14:cNvContentPartPr/>
              <p14:nvPr/>
            </p14:nvContentPartPr>
            <p14:xfrm>
              <a:off x="8878893" y="694353"/>
              <a:ext cx="123120" cy="330480"/>
            </p14:xfrm>
          </p:contentPart>
        </mc:Choice>
        <mc:Fallback xmlns="">
          <p:pic>
            <p:nvPicPr>
              <p:cNvPr id="43" name="Freihand 42">
                <a:extLst>
                  <a:ext uri="{FF2B5EF4-FFF2-40B4-BE49-F238E27FC236}">
                    <a16:creationId xmlns:a16="http://schemas.microsoft.com/office/drawing/2014/main" id="{AC73D2C0-9118-53CD-44E2-03F8C1418CDB}"/>
                  </a:ext>
                </a:extLst>
              </p:cNvPr>
              <p:cNvPicPr/>
              <p:nvPr/>
            </p:nvPicPr>
            <p:blipFill>
              <a:blip r:embed="rId32"/>
              <a:stretch>
                <a:fillRect/>
              </a:stretch>
            </p:blipFill>
            <p:spPr>
              <a:xfrm>
                <a:off x="8872773" y="688233"/>
                <a:ext cx="1353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BCBC269F-B065-7221-EDBC-4EBF6BCD7C95}"/>
                  </a:ext>
                </a:extLst>
              </p14:cNvPr>
              <p14:cNvContentPartPr/>
              <p14:nvPr/>
            </p14:nvContentPartPr>
            <p14:xfrm>
              <a:off x="8310453" y="1492473"/>
              <a:ext cx="213840" cy="59040"/>
            </p14:xfrm>
          </p:contentPart>
        </mc:Choice>
        <mc:Fallback xmlns="">
          <p:pic>
            <p:nvPicPr>
              <p:cNvPr id="45" name="Freihand 44">
                <a:extLst>
                  <a:ext uri="{FF2B5EF4-FFF2-40B4-BE49-F238E27FC236}">
                    <a16:creationId xmlns:a16="http://schemas.microsoft.com/office/drawing/2014/main" id="{BCBC269F-B065-7221-EDBC-4EBF6BCD7C95}"/>
                  </a:ext>
                </a:extLst>
              </p:cNvPr>
              <p:cNvPicPr/>
              <p:nvPr/>
            </p:nvPicPr>
            <p:blipFill>
              <a:blip r:embed="rId34"/>
              <a:stretch>
                <a:fillRect/>
              </a:stretch>
            </p:blipFill>
            <p:spPr>
              <a:xfrm>
                <a:off x="8304333" y="1486353"/>
                <a:ext cx="22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64BE087B-3B59-C3F9-D107-70FB742D6F0A}"/>
                  </a:ext>
                </a:extLst>
              </p14:cNvPr>
              <p14:cNvContentPartPr/>
              <p14:nvPr/>
            </p14:nvContentPartPr>
            <p14:xfrm>
              <a:off x="8334573" y="1433073"/>
              <a:ext cx="320040" cy="239400"/>
            </p14:xfrm>
          </p:contentPart>
        </mc:Choice>
        <mc:Fallback xmlns="">
          <p:pic>
            <p:nvPicPr>
              <p:cNvPr id="46" name="Freihand 45">
                <a:extLst>
                  <a:ext uri="{FF2B5EF4-FFF2-40B4-BE49-F238E27FC236}">
                    <a16:creationId xmlns:a16="http://schemas.microsoft.com/office/drawing/2014/main" id="{64BE087B-3B59-C3F9-D107-70FB742D6F0A}"/>
                  </a:ext>
                </a:extLst>
              </p:cNvPr>
              <p:cNvPicPr/>
              <p:nvPr/>
            </p:nvPicPr>
            <p:blipFill>
              <a:blip r:embed="rId36"/>
              <a:stretch>
                <a:fillRect/>
              </a:stretch>
            </p:blipFill>
            <p:spPr>
              <a:xfrm>
                <a:off x="8328453" y="1426953"/>
                <a:ext cx="33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80298DA5-D426-BE57-AF5F-1C2F2D455E91}"/>
                  </a:ext>
                </a:extLst>
              </p14:cNvPr>
              <p14:cNvContentPartPr/>
              <p14:nvPr/>
            </p14:nvContentPartPr>
            <p14:xfrm>
              <a:off x="8849733" y="1153353"/>
              <a:ext cx="147960" cy="231840"/>
            </p14:xfrm>
          </p:contentPart>
        </mc:Choice>
        <mc:Fallback xmlns="">
          <p:pic>
            <p:nvPicPr>
              <p:cNvPr id="49" name="Freihand 48">
                <a:extLst>
                  <a:ext uri="{FF2B5EF4-FFF2-40B4-BE49-F238E27FC236}">
                    <a16:creationId xmlns:a16="http://schemas.microsoft.com/office/drawing/2014/main" id="{80298DA5-D426-BE57-AF5F-1C2F2D455E91}"/>
                  </a:ext>
                </a:extLst>
              </p:cNvPr>
              <p:cNvPicPr/>
              <p:nvPr/>
            </p:nvPicPr>
            <p:blipFill>
              <a:blip r:embed="rId38"/>
              <a:stretch>
                <a:fillRect/>
              </a:stretch>
            </p:blipFill>
            <p:spPr>
              <a:xfrm>
                <a:off x="8843613" y="1147233"/>
                <a:ext cx="160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7F36BB74-C0EA-B3CB-AB6A-F694ABC0098A}"/>
                  </a:ext>
                </a:extLst>
              </p14:cNvPr>
              <p14:cNvContentPartPr/>
              <p14:nvPr/>
            </p14:nvContentPartPr>
            <p14:xfrm>
              <a:off x="8784573" y="1302393"/>
              <a:ext cx="384480" cy="205920"/>
            </p14:xfrm>
          </p:contentPart>
        </mc:Choice>
        <mc:Fallback xmlns="">
          <p:pic>
            <p:nvPicPr>
              <p:cNvPr id="50" name="Freihand 49">
                <a:extLst>
                  <a:ext uri="{FF2B5EF4-FFF2-40B4-BE49-F238E27FC236}">
                    <a16:creationId xmlns:a16="http://schemas.microsoft.com/office/drawing/2014/main" id="{7F36BB74-C0EA-B3CB-AB6A-F694ABC0098A}"/>
                  </a:ext>
                </a:extLst>
              </p:cNvPr>
              <p:cNvPicPr/>
              <p:nvPr/>
            </p:nvPicPr>
            <p:blipFill>
              <a:blip r:embed="rId40"/>
              <a:stretch>
                <a:fillRect/>
              </a:stretch>
            </p:blipFill>
            <p:spPr>
              <a:xfrm>
                <a:off x="8778453" y="1296273"/>
                <a:ext cx="396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8BC7B26E-2D5A-4A6E-CDC7-A99321DB9FD5}"/>
                  </a:ext>
                </a:extLst>
              </p14:cNvPr>
              <p14:cNvContentPartPr/>
              <p14:nvPr/>
            </p14:nvContentPartPr>
            <p14:xfrm>
              <a:off x="8964573" y="1499313"/>
              <a:ext cx="109440" cy="313200"/>
            </p14:xfrm>
          </p:contentPart>
        </mc:Choice>
        <mc:Fallback xmlns="">
          <p:pic>
            <p:nvPicPr>
              <p:cNvPr id="51" name="Freihand 50">
                <a:extLst>
                  <a:ext uri="{FF2B5EF4-FFF2-40B4-BE49-F238E27FC236}">
                    <a16:creationId xmlns:a16="http://schemas.microsoft.com/office/drawing/2014/main" id="{8BC7B26E-2D5A-4A6E-CDC7-A99321DB9FD5}"/>
                  </a:ext>
                </a:extLst>
              </p:cNvPr>
              <p:cNvPicPr/>
              <p:nvPr/>
            </p:nvPicPr>
            <p:blipFill>
              <a:blip r:embed="rId42"/>
              <a:stretch>
                <a:fillRect/>
              </a:stretch>
            </p:blipFill>
            <p:spPr>
              <a:xfrm>
                <a:off x="8958453" y="1493193"/>
                <a:ext cx="1216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36C0A473-F416-2DE0-3A68-14690F28CAB6}"/>
                  </a:ext>
                </a:extLst>
              </p14:cNvPr>
              <p14:cNvContentPartPr/>
              <p14:nvPr/>
            </p14:nvContentPartPr>
            <p14:xfrm>
              <a:off x="9154653" y="1539633"/>
              <a:ext cx="69840" cy="180360"/>
            </p14:xfrm>
          </p:contentPart>
        </mc:Choice>
        <mc:Fallback xmlns="">
          <p:pic>
            <p:nvPicPr>
              <p:cNvPr id="52" name="Freihand 51">
                <a:extLst>
                  <a:ext uri="{FF2B5EF4-FFF2-40B4-BE49-F238E27FC236}">
                    <a16:creationId xmlns:a16="http://schemas.microsoft.com/office/drawing/2014/main" id="{36C0A473-F416-2DE0-3A68-14690F28CAB6}"/>
                  </a:ext>
                </a:extLst>
              </p:cNvPr>
              <p:cNvPicPr/>
              <p:nvPr/>
            </p:nvPicPr>
            <p:blipFill>
              <a:blip r:embed="rId44"/>
              <a:stretch>
                <a:fillRect/>
              </a:stretch>
            </p:blipFill>
            <p:spPr>
              <a:xfrm>
                <a:off x="9148533" y="1533513"/>
                <a:ext cx="82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FA504750-9AC1-73B7-17F3-E515C6674A7B}"/>
                  </a:ext>
                </a:extLst>
              </p14:cNvPr>
              <p14:cNvContentPartPr/>
              <p14:nvPr/>
            </p14:nvContentPartPr>
            <p14:xfrm>
              <a:off x="9355533" y="1062633"/>
              <a:ext cx="224280" cy="227880"/>
            </p14:xfrm>
          </p:contentPart>
        </mc:Choice>
        <mc:Fallback xmlns="">
          <p:pic>
            <p:nvPicPr>
              <p:cNvPr id="54" name="Freihand 53">
                <a:extLst>
                  <a:ext uri="{FF2B5EF4-FFF2-40B4-BE49-F238E27FC236}">
                    <a16:creationId xmlns:a16="http://schemas.microsoft.com/office/drawing/2014/main" id="{FA504750-9AC1-73B7-17F3-E515C6674A7B}"/>
                  </a:ext>
                </a:extLst>
              </p:cNvPr>
              <p:cNvPicPr/>
              <p:nvPr/>
            </p:nvPicPr>
            <p:blipFill>
              <a:blip r:embed="rId46"/>
              <a:stretch>
                <a:fillRect/>
              </a:stretch>
            </p:blipFill>
            <p:spPr>
              <a:xfrm>
                <a:off x="9349413" y="1056513"/>
                <a:ext cx="236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5C01157E-C7F9-A7E5-BC1F-E100398E4B7D}"/>
                  </a:ext>
                </a:extLst>
              </p14:cNvPr>
              <p14:cNvContentPartPr/>
              <p14:nvPr/>
            </p14:nvContentPartPr>
            <p14:xfrm>
              <a:off x="9616533" y="773913"/>
              <a:ext cx="177480" cy="288360"/>
            </p14:xfrm>
          </p:contentPart>
        </mc:Choice>
        <mc:Fallback xmlns="">
          <p:pic>
            <p:nvPicPr>
              <p:cNvPr id="55" name="Freihand 54">
                <a:extLst>
                  <a:ext uri="{FF2B5EF4-FFF2-40B4-BE49-F238E27FC236}">
                    <a16:creationId xmlns:a16="http://schemas.microsoft.com/office/drawing/2014/main" id="{5C01157E-C7F9-A7E5-BC1F-E100398E4B7D}"/>
                  </a:ext>
                </a:extLst>
              </p:cNvPr>
              <p:cNvPicPr/>
              <p:nvPr/>
            </p:nvPicPr>
            <p:blipFill>
              <a:blip r:embed="rId48"/>
              <a:stretch>
                <a:fillRect/>
              </a:stretch>
            </p:blipFill>
            <p:spPr>
              <a:xfrm>
                <a:off x="9610413" y="767793"/>
                <a:ext cx="189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F47F0AED-75C8-F5C6-26BB-3AE764A55C6C}"/>
                  </a:ext>
                </a:extLst>
              </p14:cNvPr>
              <p14:cNvContentPartPr/>
              <p14:nvPr/>
            </p14:nvContentPartPr>
            <p14:xfrm>
              <a:off x="9623013" y="914313"/>
              <a:ext cx="330120" cy="201960"/>
            </p14:xfrm>
          </p:contentPart>
        </mc:Choice>
        <mc:Fallback xmlns="">
          <p:pic>
            <p:nvPicPr>
              <p:cNvPr id="57" name="Freihand 56">
                <a:extLst>
                  <a:ext uri="{FF2B5EF4-FFF2-40B4-BE49-F238E27FC236}">
                    <a16:creationId xmlns:a16="http://schemas.microsoft.com/office/drawing/2014/main" id="{F47F0AED-75C8-F5C6-26BB-3AE764A55C6C}"/>
                  </a:ext>
                </a:extLst>
              </p:cNvPr>
              <p:cNvPicPr/>
              <p:nvPr/>
            </p:nvPicPr>
            <p:blipFill>
              <a:blip r:embed="rId50"/>
              <a:stretch>
                <a:fillRect/>
              </a:stretch>
            </p:blipFill>
            <p:spPr>
              <a:xfrm>
                <a:off x="9616893" y="908193"/>
                <a:ext cx="342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FFED8ACD-2955-0007-A796-965A6D56C9A4}"/>
                  </a:ext>
                </a:extLst>
              </p14:cNvPr>
              <p14:cNvContentPartPr/>
              <p14:nvPr/>
            </p14:nvContentPartPr>
            <p14:xfrm>
              <a:off x="9761253" y="1211673"/>
              <a:ext cx="55800" cy="216720"/>
            </p14:xfrm>
          </p:contentPart>
        </mc:Choice>
        <mc:Fallback xmlns="">
          <p:pic>
            <p:nvPicPr>
              <p:cNvPr id="58" name="Freihand 57">
                <a:extLst>
                  <a:ext uri="{FF2B5EF4-FFF2-40B4-BE49-F238E27FC236}">
                    <a16:creationId xmlns:a16="http://schemas.microsoft.com/office/drawing/2014/main" id="{FFED8ACD-2955-0007-A796-965A6D56C9A4}"/>
                  </a:ext>
                </a:extLst>
              </p:cNvPr>
              <p:cNvPicPr/>
              <p:nvPr/>
            </p:nvPicPr>
            <p:blipFill>
              <a:blip r:embed="rId52"/>
              <a:stretch>
                <a:fillRect/>
              </a:stretch>
            </p:blipFill>
            <p:spPr>
              <a:xfrm>
                <a:off x="9755133" y="1205553"/>
                <a:ext cx="68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B64CA7C6-83E7-1DB0-F029-8649BBF362A6}"/>
                  </a:ext>
                </a:extLst>
              </p14:cNvPr>
              <p14:cNvContentPartPr/>
              <p14:nvPr/>
            </p14:nvContentPartPr>
            <p14:xfrm>
              <a:off x="9689973" y="1130313"/>
              <a:ext cx="189720" cy="146160"/>
            </p14:xfrm>
          </p:contentPart>
        </mc:Choice>
        <mc:Fallback xmlns="">
          <p:pic>
            <p:nvPicPr>
              <p:cNvPr id="59" name="Freihand 58">
                <a:extLst>
                  <a:ext uri="{FF2B5EF4-FFF2-40B4-BE49-F238E27FC236}">
                    <a16:creationId xmlns:a16="http://schemas.microsoft.com/office/drawing/2014/main" id="{B64CA7C6-83E7-1DB0-F029-8649BBF362A6}"/>
                  </a:ext>
                </a:extLst>
              </p:cNvPr>
              <p:cNvPicPr/>
              <p:nvPr/>
            </p:nvPicPr>
            <p:blipFill>
              <a:blip r:embed="rId54"/>
              <a:stretch>
                <a:fillRect/>
              </a:stretch>
            </p:blipFill>
            <p:spPr>
              <a:xfrm>
                <a:off x="9683853" y="1124193"/>
                <a:ext cx="201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E1A85F9A-7D90-506B-B344-0B3093AA079B}"/>
                  </a:ext>
                </a:extLst>
              </p14:cNvPr>
              <p14:cNvContentPartPr/>
              <p14:nvPr/>
            </p14:nvContentPartPr>
            <p14:xfrm>
              <a:off x="9916773" y="1280073"/>
              <a:ext cx="129240" cy="187200"/>
            </p14:xfrm>
          </p:contentPart>
        </mc:Choice>
        <mc:Fallback xmlns="">
          <p:pic>
            <p:nvPicPr>
              <p:cNvPr id="60" name="Freihand 59">
                <a:extLst>
                  <a:ext uri="{FF2B5EF4-FFF2-40B4-BE49-F238E27FC236}">
                    <a16:creationId xmlns:a16="http://schemas.microsoft.com/office/drawing/2014/main" id="{E1A85F9A-7D90-506B-B344-0B3093AA079B}"/>
                  </a:ext>
                </a:extLst>
              </p:cNvPr>
              <p:cNvPicPr/>
              <p:nvPr/>
            </p:nvPicPr>
            <p:blipFill>
              <a:blip r:embed="rId56"/>
              <a:stretch>
                <a:fillRect/>
              </a:stretch>
            </p:blipFill>
            <p:spPr>
              <a:xfrm>
                <a:off x="9910653" y="1273953"/>
                <a:ext cx="141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013C9AC9-071A-4A0E-C260-ACFE8BDF965B}"/>
                  </a:ext>
                </a:extLst>
              </p14:cNvPr>
              <p14:cNvContentPartPr/>
              <p14:nvPr/>
            </p14:nvContentPartPr>
            <p14:xfrm>
              <a:off x="9944493" y="1267473"/>
              <a:ext cx="174960" cy="182160"/>
            </p14:xfrm>
          </p:contentPart>
        </mc:Choice>
        <mc:Fallback xmlns="">
          <p:pic>
            <p:nvPicPr>
              <p:cNvPr id="62" name="Freihand 61">
                <a:extLst>
                  <a:ext uri="{FF2B5EF4-FFF2-40B4-BE49-F238E27FC236}">
                    <a16:creationId xmlns:a16="http://schemas.microsoft.com/office/drawing/2014/main" id="{013C9AC9-071A-4A0E-C260-ACFE8BDF965B}"/>
                  </a:ext>
                </a:extLst>
              </p:cNvPr>
              <p:cNvPicPr/>
              <p:nvPr/>
            </p:nvPicPr>
            <p:blipFill>
              <a:blip r:embed="rId58"/>
              <a:stretch>
                <a:fillRect/>
              </a:stretch>
            </p:blipFill>
            <p:spPr>
              <a:xfrm>
                <a:off x="9938373" y="1261353"/>
                <a:ext cx="18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0D212D19-41CD-1EEE-F47B-4B07E0CA8827}"/>
                  </a:ext>
                </a:extLst>
              </p14:cNvPr>
              <p14:cNvContentPartPr/>
              <p14:nvPr/>
            </p14:nvContentPartPr>
            <p14:xfrm>
              <a:off x="9958893" y="1280433"/>
              <a:ext cx="178560" cy="191880"/>
            </p14:xfrm>
          </p:contentPart>
        </mc:Choice>
        <mc:Fallback xmlns="">
          <p:pic>
            <p:nvPicPr>
              <p:cNvPr id="63" name="Freihand 62">
                <a:extLst>
                  <a:ext uri="{FF2B5EF4-FFF2-40B4-BE49-F238E27FC236}">
                    <a16:creationId xmlns:a16="http://schemas.microsoft.com/office/drawing/2014/main" id="{0D212D19-41CD-1EEE-F47B-4B07E0CA8827}"/>
                  </a:ext>
                </a:extLst>
              </p:cNvPr>
              <p:cNvPicPr/>
              <p:nvPr/>
            </p:nvPicPr>
            <p:blipFill>
              <a:blip r:embed="rId60"/>
              <a:stretch>
                <a:fillRect/>
              </a:stretch>
            </p:blipFill>
            <p:spPr>
              <a:xfrm>
                <a:off x="9952773" y="1274313"/>
                <a:ext cx="19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Freihand 64">
                <a:extLst>
                  <a:ext uri="{FF2B5EF4-FFF2-40B4-BE49-F238E27FC236}">
                    <a16:creationId xmlns:a16="http://schemas.microsoft.com/office/drawing/2014/main" id="{DD2F6433-09B2-B712-BABC-0E10C7D02FA6}"/>
                  </a:ext>
                </a:extLst>
              </p14:cNvPr>
              <p14:cNvContentPartPr/>
              <p14:nvPr/>
            </p14:nvContentPartPr>
            <p14:xfrm>
              <a:off x="9198573" y="2024913"/>
              <a:ext cx="182160" cy="138240"/>
            </p14:xfrm>
          </p:contentPart>
        </mc:Choice>
        <mc:Fallback xmlns="">
          <p:pic>
            <p:nvPicPr>
              <p:cNvPr id="65" name="Freihand 64">
                <a:extLst>
                  <a:ext uri="{FF2B5EF4-FFF2-40B4-BE49-F238E27FC236}">
                    <a16:creationId xmlns:a16="http://schemas.microsoft.com/office/drawing/2014/main" id="{DD2F6433-09B2-B712-BABC-0E10C7D02FA6}"/>
                  </a:ext>
                </a:extLst>
              </p:cNvPr>
              <p:cNvPicPr/>
              <p:nvPr/>
            </p:nvPicPr>
            <p:blipFill>
              <a:blip r:embed="rId62"/>
              <a:stretch>
                <a:fillRect/>
              </a:stretch>
            </p:blipFill>
            <p:spPr>
              <a:xfrm>
                <a:off x="9192453" y="2018793"/>
                <a:ext cx="194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Freihand 65">
                <a:extLst>
                  <a:ext uri="{FF2B5EF4-FFF2-40B4-BE49-F238E27FC236}">
                    <a16:creationId xmlns:a16="http://schemas.microsoft.com/office/drawing/2014/main" id="{63DEFF1B-CFE2-5DC8-E962-1BC1DB7111A1}"/>
                  </a:ext>
                </a:extLst>
              </p14:cNvPr>
              <p14:cNvContentPartPr/>
              <p14:nvPr/>
            </p14:nvContentPartPr>
            <p14:xfrm>
              <a:off x="9216213" y="1964073"/>
              <a:ext cx="227880" cy="263880"/>
            </p14:xfrm>
          </p:contentPart>
        </mc:Choice>
        <mc:Fallback xmlns="">
          <p:pic>
            <p:nvPicPr>
              <p:cNvPr id="66" name="Freihand 65">
                <a:extLst>
                  <a:ext uri="{FF2B5EF4-FFF2-40B4-BE49-F238E27FC236}">
                    <a16:creationId xmlns:a16="http://schemas.microsoft.com/office/drawing/2014/main" id="{63DEFF1B-CFE2-5DC8-E962-1BC1DB7111A1}"/>
                  </a:ext>
                </a:extLst>
              </p:cNvPr>
              <p:cNvPicPr/>
              <p:nvPr/>
            </p:nvPicPr>
            <p:blipFill>
              <a:blip r:embed="rId64"/>
              <a:stretch>
                <a:fillRect/>
              </a:stretch>
            </p:blipFill>
            <p:spPr>
              <a:xfrm>
                <a:off x="9210093" y="1957953"/>
                <a:ext cx="2401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7" name="Freihand 66">
                <a:extLst>
                  <a:ext uri="{FF2B5EF4-FFF2-40B4-BE49-F238E27FC236}">
                    <a16:creationId xmlns:a16="http://schemas.microsoft.com/office/drawing/2014/main" id="{1A138AF9-EC98-AB3C-6942-81368542496F}"/>
                  </a:ext>
                </a:extLst>
              </p14:cNvPr>
              <p14:cNvContentPartPr/>
              <p14:nvPr/>
            </p14:nvContentPartPr>
            <p14:xfrm>
              <a:off x="9544173" y="1839153"/>
              <a:ext cx="178560" cy="221400"/>
            </p14:xfrm>
          </p:contentPart>
        </mc:Choice>
        <mc:Fallback xmlns="">
          <p:pic>
            <p:nvPicPr>
              <p:cNvPr id="67" name="Freihand 66">
                <a:extLst>
                  <a:ext uri="{FF2B5EF4-FFF2-40B4-BE49-F238E27FC236}">
                    <a16:creationId xmlns:a16="http://schemas.microsoft.com/office/drawing/2014/main" id="{1A138AF9-EC98-AB3C-6942-81368542496F}"/>
                  </a:ext>
                </a:extLst>
              </p:cNvPr>
              <p:cNvPicPr/>
              <p:nvPr/>
            </p:nvPicPr>
            <p:blipFill>
              <a:blip r:embed="rId66"/>
              <a:stretch>
                <a:fillRect/>
              </a:stretch>
            </p:blipFill>
            <p:spPr>
              <a:xfrm>
                <a:off x="9538053" y="1833033"/>
                <a:ext cx="190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00A18007-F88E-8AF5-611D-C61FF01D3A70}"/>
                  </a:ext>
                </a:extLst>
              </p14:cNvPr>
              <p14:cNvContentPartPr/>
              <p14:nvPr/>
            </p14:nvContentPartPr>
            <p14:xfrm>
              <a:off x="9769173" y="1669953"/>
              <a:ext cx="209520" cy="296280"/>
            </p14:xfrm>
          </p:contentPart>
        </mc:Choice>
        <mc:Fallback xmlns="">
          <p:pic>
            <p:nvPicPr>
              <p:cNvPr id="68" name="Freihand 67">
                <a:extLst>
                  <a:ext uri="{FF2B5EF4-FFF2-40B4-BE49-F238E27FC236}">
                    <a16:creationId xmlns:a16="http://schemas.microsoft.com/office/drawing/2014/main" id="{00A18007-F88E-8AF5-611D-C61FF01D3A70}"/>
                  </a:ext>
                </a:extLst>
              </p:cNvPr>
              <p:cNvPicPr/>
              <p:nvPr/>
            </p:nvPicPr>
            <p:blipFill>
              <a:blip r:embed="rId68"/>
              <a:stretch>
                <a:fillRect/>
              </a:stretch>
            </p:blipFill>
            <p:spPr>
              <a:xfrm>
                <a:off x="9763053" y="1663833"/>
                <a:ext cx="221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DCD8B9F0-D463-DA89-646B-4FC6CC8CEECA}"/>
                  </a:ext>
                </a:extLst>
              </p14:cNvPr>
              <p14:cNvContentPartPr/>
              <p14:nvPr/>
            </p14:nvContentPartPr>
            <p14:xfrm>
              <a:off x="10052133" y="1649073"/>
              <a:ext cx="225720" cy="165600"/>
            </p14:xfrm>
          </p:contentPart>
        </mc:Choice>
        <mc:Fallback xmlns="">
          <p:pic>
            <p:nvPicPr>
              <p:cNvPr id="69" name="Freihand 68">
                <a:extLst>
                  <a:ext uri="{FF2B5EF4-FFF2-40B4-BE49-F238E27FC236}">
                    <a16:creationId xmlns:a16="http://schemas.microsoft.com/office/drawing/2014/main" id="{DCD8B9F0-D463-DA89-646B-4FC6CC8CEECA}"/>
                  </a:ext>
                </a:extLst>
              </p:cNvPr>
              <p:cNvPicPr/>
              <p:nvPr/>
            </p:nvPicPr>
            <p:blipFill>
              <a:blip r:embed="rId70"/>
              <a:stretch>
                <a:fillRect/>
              </a:stretch>
            </p:blipFill>
            <p:spPr>
              <a:xfrm>
                <a:off x="10046013" y="1642953"/>
                <a:ext cx="237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FA5E1B5F-4EE7-FDCF-AF86-207F8F29D143}"/>
                  </a:ext>
                </a:extLst>
              </p14:cNvPr>
              <p14:cNvContentPartPr/>
              <p14:nvPr/>
            </p14:nvContentPartPr>
            <p14:xfrm>
              <a:off x="10317093" y="1454673"/>
              <a:ext cx="408600" cy="329040"/>
            </p14:xfrm>
          </p:contentPart>
        </mc:Choice>
        <mc:Fallback xmlns="">
          <p:pic>
            <p:nvPicPr>
              <p:cNvPr id="70" name="Freihand 69">
                <a:extLst>
                  <a:ext uri="{FF2B5EF4-FFF2-40B4-BE49-F238E27FC236}">
                    <a16:creationId xmlns:a16="http://schemas.microsoft.com/office/drawing/2014/main" id="{FA5E1B5F-4EE7-FDCF-AF86-207F8F29D143}"/>
                  </a:ext>
                </a:extLst>
              </p:cNvPr>
              <p:cNvPicPr/>
              <p:nvPr/>
            </p:nvPicPr>
            <p:blipFill>
              <a:blip r:embed="rId72"/>
              <a:stretch>
                <a:fillRect/>
              </a:stretch>
            </p:blipFill>
            <p:spPr>
              <a:xfrm>
                <a:off x="10310973" y="1448553"/>
                <a:ext cx="4208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A57E63E5-F369-BF3B-F368-9D8BA20CB1F0}"/>
                  </a:ext>
                </a:extLst>
              </p14:cNvPr>
              <p14:cNvContentPartPr/>
              <p14:nvPr/>
            </p14:nvContentPartPr>
            <p14:xfrm>
              <a:off x="9800493" y="2203833"/>
              <a:ext cx="133200" cy="244800"/>
            </p14:xfrm>
          </p:contentPart>
        </mc:Choice>
        <mc:Fallback xmlns="">
          <p:pic>
            <p:nvPicPr>
              <p:cNvPr id="71" name="Freihand 70">
                <a:extLst>
                  <a:ext uri="{FF2B5EF4-FFF2-40B4-BE49-F238E27FC236}">
                    <a16:creationId xmlns:a16="http://schemas.microsoft.com/office/drawing/2014/main" id="{A57E63E5-F369-BF3B-F368-9D8BA20CB1F0}"/>
                  </a:ext>
                </a:extLst>
              </p:cNvPr>
              <p:cNvPicPr/>
              <p:nvPr/>
            </p:nvPicPr>
            <p:blipFill>
              <a:blip r:embed="rId74"/>
              <a:stretch>
                <a:fillRect/>
              </a:stretch>
            </p:blipFill>
            <p:spPr>
              <a:xfrm>
                <a:off x="9794373" y="2197713"/>
                <a:ext cx="145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93361563-B189-EB9A-351C-A23B80AA5AF1}"/>
                  </a:ext>
                </a:extLst>
              </p14:cNvPr>
              <p14:cNvContentPartPr/>
              <p14:nvPr/>
            </p14:nvContentPartPr>
            <p14:xfrm>
              <a:off x="9965013" y="2160633"/>
              <a:ext cx="185040" cy="203760"/>
            </p14:xfrm>
          </p:contentPart>
        </mc:Choice>
        <mc:Fallback xmlns="">
          <p:pic>
            <p:nvPicPr>
              <p:cNvPr id="72" name="Freihand 71">
                <a:extLst>
                  <a:ext uri="{FF2B5EF4-FFF2-40B4-BE49-F238E27FC236}">
                    <a16:creationId xmlns:a16="http://schemas.microsoft.com/office/drawing/2014/main" id="{93361563-B189-EB9A-351C-A23B80AA5AF1}"/>
                  </a:ext>
                </a:extLst>
              </p:cNvPr>
              <p:cNvPicPr/>
              <p:nvPr/>
            </p:nvPicPr>
            <p:blipFill>
              <a:blip r:embed="rId76"/>
              <a:stretch>
                <a:fillRect/>
              </a:stretch>
            </p:blipFill>
            <p:spPr>
              <a:xfrm>
                <a:off x="9958893" y="2154513"/>
                <a:ext cx="197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70865E9B-DBC5-F44A-57A5-78C8EAA218F4}"/>
                  </a:ext>
                </a:extLst>
              </p14:cNvPr>
              <p14:cNvContentPartPr/>
              <p14:nvPr/>
            </p14:nvContentPartPr>
            <p14:xfrm>
              <a:off x="10163373" y="2076393"/>
              <a:ext cx="121680" cy="390600"/>
            </p14:xfrm>
          </p:contentPart>
        </mc:Choice>
        <mc:Fallback xmlns="">
          <p:pic>
            <p:nvPicPr>
              <p:cNvPr id="73" name="Freihand 72">
                <a:extLst>
                  <a:ext uri="{FF2B5EF4-FFF2-40B4-BE49-F238E27FC236}">
                    <a16:creationId xmlns:a16="http://schemas.microsoft.com/office/drawing/2014/main" id="{70865E9B-DBC5-F44A-57A5-78C8EAA218F4}"/>
                  </a:ext>
                </a:extLst>
              </p:cNvPr>
              <p:cNvPicPr/>
              <p:nvPr/>
            </p:nvPicPr>
            <p:blipFill>
              <a:blip r:embed="rId78"/>
              <a:stretch>
                <a:fillRect/>
              </a:stretch>
            </p:blipFill>
            <p:spPr>
              <a:xfrm>
                <a:off x="10157253" y="2070273"/>
                <a:ext cx="1339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9475ADCB-C38F-40C8-1306-EFC2C11FB588}"/>
                  </a:ext>
                </a:extLst>
              </p14:cNvPr>
              <p14:cNvContentPartPr/>
              <p14:nvPr/>
            </p14:nvContentPartPr>
            <p14:xfrm>
              <a:off x="10308093" y="2013753"/>
              <a:ext cx="125280" cy="353520"/>
            </p14:xfrm>
          </p:contentPart>
        </mc:Choice>
        <mc:Fallback xmlns="">
          <p:pic>
            <p:nvPicPr>
              <p:cNvPr id="74" name="Freihand 73">
                <a:extLst>
                  <a:ext uri="{FF2B5EF4-FFF2-40B4-BE49-F238E27FC236}">
                    <a16:creationId xmlns:a16="http://schemas.microsoft.com/office/drawing/2014/main" id="{9475ADCB-C38F-40C8-1306-EFC2C11FB588}"/>
                  </a:ext>
                </a:extLst>
              </p:cNvPr>
              <p:cNvPicPr/>
              <p:nvPr/>
            </p:nvPicPr>
            <p:blipFill>
              <a:blip r:embed="rId80"/>
              <a:stretch>
                <a:fillRect/>
              </a:stretch>
            </p:blipFill>
            <p:spPr>
              <a:xfrm>
                <a:off x="10301973" y="2007633"/>
                <a:ext cx="1375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3366FDFC-3776-E8A1-A884-E8CBB64585D2}"/>
                  </a:ext>
                </a:extLst>
              </p14:cNvPr>
              <p14:cNvContentPartPr/>
              <p14:nvPr/>
            </p14:nvContentPartPr>
            <p14:xfrm>
              <a:off x="10462533" y="1849593"/>
              <a:ext cx="234360" cy="334800"/>
            </p14:xfrm>
          </p:contentPart>
        </mc:Choice>
        <mc:Fallback xmlns="">
          <p:pic>
            <p:nvPicPr>
              <p:cNvPr id="75" name="Freihand 74">
                <a:extLst>
                  <a:ext uri="{FF2B5EF4-FFF2-40B4-BE49-F238E27FC236}">
                    <a16:creationId xmlns:a16="http://schemas.microsoft.com/office/drawing/2014/main" id="{3366FDFC-3776-E8A1-A884-E8CBB64585D2}"/>
                  </a:ext>
                </a:extLst>
              </p:cNvPr>
              <p:cNvPicPr/>
              <p:nvPr/>
            </p:nvPicPr>
            <p:blipFill>
              <a:blip r:embed="rId82"/>
              <a:stretch>
                <a:fillRect/>
              </a:stretch>
            </p:blipFill>
            <p:spPr>
              <a:xfrm>
                <a:off x="10456413" y="1843473"/>
                <a:ext cx="2466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76DB2B1E-A142-3F83-BB15-BCA27C242AA8}"/>
                  </a:ext>
                </a:extLst>
              </p14:cNvPr>
              <p14:cNvContentPartPr/>
              <p14:nvPr/>
            </p14:nvContentPartPr>
            <p14:xfrm>
              <a:off x="10862133" y="1690473"/>
              <a:ext cx="268560" cy="263160"/>
            </p14:xfrm>
          </p:contentPart>
        </mc:Choice>
        <mc:Fallback xmlns="">
          <p:pic>
            <p:nvPicPr>
              <p:cNvPr id="76" name="Freihand 75">
                <a:extLst>
                  <a:ext uri="{FF2B5EF4-FFF2-40B4-BE49-F238E27FC236}">
                    <a16:creationId xmlns:a16="http://schemas.microsoft.com/office/drawing/2014/main" id="{76DB2B1E-A142-3F83-BB15-BCA27C242AA8}"/>
                  </a:ext>
                </a:extLst>
              </p:cNvPr>
              <p:cNvPicPr/>
              <p:nvPr/>
            </p:nvPicPr>
            <p:blipFill>
              <a:blip r:embed="rId84"/>
              <a:stretch>
                <a:fillRect/>
              </a:stretch>
            </p:blipFill>
            <p:spPr>
              <a:xfrm>
                <a:off x="10856013" y="1684353"/>
                <a:ext cx="280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4B82950E-CEBE-5C5B-C69B-6672EAD26889}"/>
                  </a:ext>
                </a:extLst>
              </p14:cNvPr>
              <p14:cNvContentPartPr/>
              <p14:nvPr/>
            </p14:nvContentPartPr>
            <p14:xfrm>
              <a:off x="9558933" y="1944633"/>
              <a:ext cx="485280" cy="268560"/>
            </p14:xfrm>
          </p:contentPart>
        </mc:Choice>
        <mc:Fallback xmlns="">
          <p:pic>
            <p:nvPicPr>
              <p:cNvPr id="77" name="Freihand 76">
                <a:extLst>
                  <a:ext uri="{FF2B5EF4-FFF2-40B4-BE49-F238E27FC236}">
                    <a16:creationId xmlns:a16="http://schemas.microsoft.com/office/drawing/2014/main" id="{4B82950E-CEBE-5C5B-C69B-6672EAD26889}"/>
                  </a:ext>
                </a:extLst>
              </p:cNvPr>
              <p:cNvPicPr/>
              <p:nvPr/>
            </p:nvPicPr>
            <p:blipFill>
              <a:blip r:embed="rId86"/>
              <a:stretch>
                <a:fillRect/>
              </a:stretch>
            </p:blipFill>
            <p:spPr>
              <a:xfrm>
                <a:off x="9552813" y="1938513"/>
                <a:ext cx="497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5F9DCE6C-3807-C946-474E-FB52E8DBC537}"/>
                  </a:ext>
                </a:extLst>
              </p14:cNvPr>
              <p14:cNvContentPartPr/>
              <p14:nvPr/>
            </p14:nvContentPartPr>
            <p14:xfrm>
              <a:off x="9925053" y="2598753"/>
              <a:ext cx="112320" cy="274680"/>
            </p14:xfrm>
          </p:contentPart>
        </mc:Choice>
        <mc:Fallback xmlns="">
          <p:pic>
            <p:nvPicPr>
              <p:cNvPr id="78" name="Freihand 77">
                <a:extLst>
                  <a:ext uri="{FF2B5EF4-FFF2-40B4-BE49-F238E27FC236}">
                    <a16:creationId xmlns:a16="http://schemas.microsoft.com/office/drawing/2014/main" id="{5F9DCE6C-3807-C946-474E-FB52E8DBC537}"/>
                  </a:ext>
                </a:extLst>
              </p:cNvPr>
              <p:cNvPicPr/>
              <p:nvPr/>
            </p:nvPicPr>
            <p:blipFill>
              <a:blip r:embed="rId88"/>
              <a:stretch>
                <a:fillRect/>
              </a:stretch>
            </p:blipFill>
            <p:spPr>
              <a:xfrm>
                <a:off x="9918933" y="2592633"/>
                <a:ext cx="124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0" name="Freihand 79">
                <a:extLst>
                  <a:ext uri="{FF2B5EF4-FFF2-40B4-BE49-F238E27FC236}">
                    <a16:creationId xmlns:a16="http://schemas.microsoft.com/office/drawing/2014/main" id="{9F781C9B-C66E-5745-4443-743DEC2635FB}"/>
                  </a:ext>
                </a:extLst>
              </p14:cNvPr>
              <p14:cNvContentPartPr/>
              <p14:nvPr/>
            </p14:nvContentPartPr>
            <p14:xfrm>
              <a:off x="10093173" y="2677593"/>
              <a:ext cx="95040" cy="181800"/>
            </p14:xfrm>
          </p:contentPart>
        </mc:Choice>
        <mc:Fallback xmlns="">
          <p:pic>
            <p:nvPicPr>
              <p:cNvPr id="80" name="Freihand 79">
                <a:extLst>
                  <a:ext uri="{FF2B5EF4-FFF2-40B4-BE49-F238E27FC236}">
                    <a16:creationId xmlns:a16="http://schemas.microsoft.com/office/drawing/2014/main" id="{9F781C9B-C66E-5745-4443-743DEC2635FB}"/>
                  </a:ext>
                </a:extLst>
              </p:cNvPr>
              <p:cNvPicPr/>
              <p:nvPr/>
            </p:nvPicPr>
            <p:blipFill>
              <a:blip r:embed="rId90"/>
              <a:stretch>
                <a:fillRect/>
              </a:stretch>
            </p:blipFill>
            <p:spPr>
              <a:xfrm>
                <a:off x="10087053" y="2671473"/>
                <a:ext cx="10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1" name="Freihand 80">
                <a:extLst>
                  <a:ext uri="{FF2B5EF4-FFF2-40B4-BE49-F238E27FC236}">
                    <a16:creationId xmlns:a16="http://schemas.microsoft.com/office/drawing/2014/main" id="{59C8C615-ADD8-2165-2DFB-83FF32A02B27}"/>
                  </a:ext>
                </a:extLst>
              </p14:cNvPr>
              <p14:cNvContentPartPr/>
              <p14:nvPr/>
            </p14:nvContentPartPr>
            <p14:xfrm>
              <a:off x="10234653" y="2613513"/>
              <a:ext cx="95400" cy="145080"/>
            </p14:xfrm>
          </p:contentPart>
        </mc:Choice>
        <mc:Fallback xmlns="">
          <p:pic>
            <p:nvPicPr>
              <p:cNvPr id="81" name="Freihand 80">
                <a:extLst>
                  <a:ext uri="{FF2B5EF4-FFF2-40B4-BE49-F238E27FC236}">
                    <a16:creationId xmlns:a16="http://schemas.microsoft.com/office/drawing/2014/main" id="{59C8C615-ADD8-2165-2DFB-83FF32A02B27}"/>
                  </a:ext>
                </a:extLst>
              </p:cNvPr>
              <p:cNvPicPr/>
              <p:nvPr/>
            </p:nvPicPr>
            <p:blipFill>
              <a:blip r:embed="rId92"/>
              <a:stretch>
                <a:fillRect/>
              </a:stretch>
            </p:blipFill>
            <p:spPr>
              <a:xfrm>
                <a:off x="10228533" y="2607393"/>
                <a:ext cx="107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3B7268E5-F6FF-1DFD-54BF-928312FE7A4D}"/>
                  </a:ext>
                </a:extLst>
              </p14:cNvPr>
              <p14:cNvContentPartPr/>
              <p14:nvPr/>
            </p14:nvContentPartPr>
            <p14:xfrm>
              <a:off x="10436253" y="2502993"/>
              <a:ext cx="183960" cy="236160"/>
            </p14:xfrm>
          </p:contentPart>
        </mc:Choice>
        <mc:Fallback xmlns="">
          <p:pic>
            <p:nvPicPr>
              <p:cNvPr id="82" name="Freihand 81">
                <a:extLst>
                  <a:ext uri="{FF2B5EF4-FFF2-40B4-BE49-F238E27FC236}">
                    <a16:creationId xmlns:a16="http://schemas.microsoft.com/office/drawing/2014/main" id="{3B7268E5-F6FF-1DFD-54BF-928312FE7A4D}"/>
                  </a:ext>
                </a:extLst>
              </p:cNvPr>
              <p:cNvPicPr/>
              <p:nvPr/>
            </p:nvPicPr>
            <p:blipFill>
              <a:blip r:embed="rId94"/>
              <a:stretch>
                <a:fillRect/>
              </a:stretch>
            </p:blipFill>
            <p:spPr>
              <a:xfrm>
                <a:off x="10430133" y="2496873"/>
                <a:ext cx="196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Freihand 82">
                <a:extLst>
                  <a:ext uri="{FF2B5EF4-FFF2-40B4-BE49-F238E27FC236}">
                    <a16:creationId xmlns:a16="http://schemas.microsoft.com/office/drawing/2014/main" id="{1A826E65-26BD-0494-9645-70753B8EC1E5}"/>
                  </a:ext>
                </a:extLst>
              </p14:cNvPr>
              <p14:cNvContentPartPr/>
              <p14:nvPr/>
            </p14:nvContentPartPr>
            <p14:xfrm>
              <a:off x="10685013" y="2392473"/>
              <a:ext cx="236880" cy="225720"/>
            </p14:xfrm>
          </p:contentPart>
        </mc:Choice>
        <mc:Fallback xmlns="">
          <p:pic>
            <p:nvPicPr>
              <p:cNvPr id="83" name="Freihand 82">
                <a:extLst>
                  <a:ext uri="{FF2B5EF4-FFF2-40B4-BE49-F238E27FC236}">
                    <a16:creationId xmlns:a16="http://schemas.microsoft.com/office/drawing/2014/main" id="{1A826E65-26BD-0494-9645-70753B8EC1E5}"/>
                  </a:ext>
                </a:extLst>
              </p:cNvPr>
              <p:cNvPicPr/>
              <p:nvPr/>
            </p:nvPicPr>
            <p:blipFill>
              <a:blip r:embed="rId96"/>
              <a:stretch>
                <a:fillRect/>
              </a:stretch>
            </p:blipFill>
            <p:spPr>
              <a:xfrm>
                <a:off x="10678893" y="2386353"/>
                <a:ext cx="249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C5983BE1-17FE-3B11-8D2A-5507AA4ACC42}"/>
                  </a:ext>
                </a:extLst>
              </p14:cNvPr>
              <p14:cNvContentPartPr/>
              <p14:nvPr/>
            </p14:nvContentPartPr>
            <p14:xfrm>
              <a:off x="10966893" y="2230473"/>
              <a:ext cx="235080" cy="266400"/>
            </p14:xfrm>
          </p:contentPart>
        </mc:Choice>
        <mc:Fallback xmlns="">
          <p:pic>
            <p:nvPicPr>
              <p:cNvPr id="84" name="Freihand 83">
                <a:extLst>
                  <a:ext uri="{FF2B5EF4-FFF2-40B4-BE49-F238E27FC236}">
                    <a16:creationId xmlns:a16="http://schemas.microsoft.com/office/drawing/2014/main" id="{C5983BE1-17FE-3B11-8D2A-5507AA4ACC42}"/>
                  </a:ext>
                </a:extLst>
              </p:cNvPr>
              <p:cNvPicPr/>
              <p:nvPr/>
            </p:nvPicPr>
            <p:blipFill>
              <a:blip r:embed="rId98"/>
              <a:stretch>
                <a:fillRect/>
              </a:stretch>
            </p:blipFill>
            <p:spPr>
              <a:xfrm>
                <a:off x="10960773" y="2224353"/>
                <a:ext cx="247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Freihand 84">
                <a:extLst>
                  <a:ext uri="{FF2B5EF4-FFF2-40B4-BE49-F238E27FC236}">
                    <a16:creationId xmlns:a16="http://schemas.microsoft.com/office/drawing/2014/main" id="{9407AA6E-AF76-8E01-CD9F-5750E297468F}"/>
                  </a:ext>
                </a:extLst>
              </p14:cNvPr>
              <p14:cNvContentPartPr/>
              <p14:nvPr/>
            </p14:nvContentPartPr>
            <p14:xfrm>
              <a:off x="11255613" y="1959393"/>
              <a:ext cx="254520" cy="757800"/>
            </p14:xfrm>
          </p:contentPart>
        </mc:Choice>
        <mc:Fallback xmlns="">
          <p:pic>
            <p:nvPicPr>
              <p:cNvPr id="85" name="Freihand 84">
                <a:extLst>
                  <a:ext uri="{FF2B5EF4-FFF2-40B4-BE49-F238E27FC236}">
                    <a16:creationId xmlns:a16="http://schemas.microsoft.com/office/drawing/2014/main" id="{9407AA6E-AF76-8E01-CD9F-5750E297468F}"/>
                  </a:ext>
                </a:extLst>
              </p:cNvPr>
              <p:cNvPicPr/>
              <p:nvPr/>
            </p:nvPicPr>
            <p:blipFill>
              <a:blip r:embed="rId100"/>
              <a:stretch>
                <a:fillRect/>
              </a:stretch>
            </p:blipFill>
            <p:spPr>
              <a:xfrm>
                <a:off x="11249493" y="1953273"/>
                <a:ext cx="2667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0CC2C90B-FCA6-1CA3-3244-5BF472FDE86F}"/>
                  </a:ext>
                </a:extLst>
              </p14:cNvPr>
              <p14:cNvContentPartPr/>
              <p14:nvPr/>
            </p14:nvContentPartPr>
            <p14:xfrm>
              <a:off x="8922093" y="3220833"/>
              <a:ext cx="224640" cy="58680"/>
            </p14:xfrm>
          </p:contentPart>
        </mc:Choice>
        <mc:Fallback xmlns="">
          <p:pic>
            <p:nvPicPr>
              <p:cNvPr id="87" name="Freihand 86">
                <a:extLst>
                  <a:ext uri="{FF2B5EF4-FFF2-40B4-BE49-F238E27FC236}">
                    <a16:creationId xmlns:a16="http://schemas.microsoft.com/office/drawing/2014/main" id="{0CC2C90B-FCA6-1CA3-3244-5BF472FDE86F}"/>
                  </a:ext>
                </a:extLst>
              </p:cNvPr>
              <p:cNvPicPr/>
              <p:nvPr/>
            </p:nvPicPr>
            <p:blipFill>
              <a:blip r:embed="rId102"/>
              <a:stretch>
                <a:fillRect/>
              </a:stretch>
            </p:blipFill>
            <p:spPr>
              <a:xfrm>
                <a:off x="8915973" y="3214713"/>
                <a:ext cx="236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9046EB2C-0F1E-037C-1A29-60E6FBE3D770}"/>
                  </a:ext>
                </a:extLst>
              </p14:cNvPr>
              <p14:cNvContentPartPr/>
              <p14:nvPr/>
            </p14:nvContentPartPr>
            <p14:xfrm>
              <a:off x="8958813" y="3173313"/>
              <a:ext cx="270000" cy="178200"/>
            </p14:xfrm>
          </p:contentPart>
        </mc:Choice>
        <mc:Fallback xmlns="">
          <p:pic>
            <p:nvPicPr>
              <p:cNvPr id="88" name="Freihand 87">
                <a:extLst>
                  <a:ext uri="{FF2B5EF4-FFF2-40B4-BE49-F238E27FC236}">
                    <a16:creationId xmlns:a16="http://schemas.microsoft.com/office/drawing/2014/main" id="{9046EB2C-0F1E-037C-1A29-60E6FBE3D770}"/>
                  </a:ext>
                </a:extLst>
              </p:cNvPr>
              <p:cNvPicPr/>
              <p:nvPr/>
            </p:nvPicPr>
            <p:blipFill>
              <a:blip r:embed="rId104"/>
              <a:stretch>
                <a:fillRect/>
              </a:stretch>
            </p:blipFill>
            <p:spPr>
              <a:xfrm>
                <a:off x="8952693" y="3167193"/>
                <a:ext cx="282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F48D8BE1-D21F-2BB3-B8B5-DABE8DB17F42}"/>
                  </a:ext>
                </a:extLst>
              </p14:cNvPr>
              <p14:cNvContentPartPr/>
              <p14:nvPr/>
            </p14:nvContentPartPr>
            <p14:xfrm>
              <a:off x="9366333" y="3117513"/>
              <a:ext cx="130680" cy="157320"/>
            </p14:xfrm>
          </p:contentPart>
        </mc:Choice>
        <mc:Fallback xmlns="">
          <p:pic>
            <p:nvPicPr>
              <p:cNvPr id="90" name="Freihand 89">
                <a:extLst>
                  <a:ext uri="{FF2B5EF4-FFF2-40B4-BE49-F238E27FC236}">
                    <a16:creationId xmlns:a16="http://schemas.microsoft.com/office/drawing/2014/main" id="{F48D8BE1-D21F-2BB3-B8B5-DABE8DB17F42}"/>
                  </a:ext>
                </a:extLst>
              </p:cNvPr>
              <p:cNvPicPr/>
              <p:nvPr/>
            </p:nvPicPr>
            <p:blipFill>
              <a:blip r:embed="rId106"/>
              <a:stretch>
                <a:fillRect/>
              </a:stretch>
            </p:blipFill>
            <p:spPr>
              <a:xfrm>
                <a:off x="9360213" y="3111393"/>
                <a:ext cx="142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3118A5B8-D53C-20C6-A050-7F94DBA08FFA}"/>
                  </a:ext>
                </a:extLst>
              </p14:cNvPr>
              <p14:cNvContentPartPr/>
              <p14:nvPr/>
            </p14:nvContentPartPr>
            <p14:xfrm>
              <a:off x="9524373" y="3073593"/>
              <a:ext cx="116640" cy="340200"/>
            </p14:xfrm>
          </p:contentPart>
        </mc:Choice>
        <mc:Fallback xmlns="">
          <p:pic>
            <p:nvPicPr>
              <p:cNvPr id="91" name="Freihand 90">
                <a:extLst>
                  <a:ext uri="{FF2B5EF4-FFF2-40B4-BE49-F238E27FC236}">
                    <a16:creationId xmlns:a16="http://schemas.microsoft.com/office/drawing/2014/main" id="{3118A5B8-D53C-20C6-A050-7F94DBA08FFA}"/>
                  </a:ext>
                </a:extLst>
              </p:cNvPr>
              <p:cNvPicPr/>
              <p:nvPr/>
            </p:nvPicPr>
            <p:blipFill>
              <a:blip r:embed="rId108"/>
              <a:stretch>
                <a:fillRect/>
              </a:stretch>
            </p:blipFill>
            <p:spPr>
              <a:xfrm>
                <a:off x="9518253" y="3067473"/>
                <a:ext cx="1288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E97662AC-C69F-B24B-AB0B-10683082B493}"/>
                  </a:ext>
                </a:extLst>
              </p14:cNvPr>
              <p14:cNvContentPartPr/>
              <p14:nvPr/>
            </p14:nvContentPartPr>
            <p14:xfrm>
              <a:off x="9693573" y="3063153"/>
              <a:ext cx="432720" cy="144720"/>
            </p14:xfrm>
          </p:contentPart>
        </mc:Choice>
        <mc:Fallback xmlns="">
          <p:pic>
            <p:nvPicPr>
              <p:cNvPr id="92" name="Freihand 91">
                <a:extLst>
                  <a:ext uri="{FF2B5EF4-FFF2-40B4-BE49-F238E27FC236}">
                    <a16:creationId xmlns:a16="http://schemas.microsoft.com/office/drawing/2014/main" id="{E97662AC-C69F-B24B-AB0B-10683082B493}"/>
                  </a:ext>
                </a:extLst>
              </p:cNvPr>
              <p:cNvPicPr/>
              <p:nvPr/>
            </p:nvPicPr>
            <p:blipFill>
              <a:blip r:embed="rId110"/>
              <a:stretch>
                <a:fillRect/>
              </a:stretch>
            </p:blipFill>
            <p:spPr>
              <a:xfrm>
                <a:off x="9687453" y="3057033"/>
                <a:ext cx="444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10EF5FCC-ECD6-60FD-5B57-5D06BC0D9BED}"/>
                  </a:ext>
                </a:extLst>
              </p14:cNvPr>
              <p14:cNvContentPartPr/>
              <p14:nvPr/>
            </p14:nvContentPartPr>
            <p14:xfrm>
              <a:off x="10151853" y="2886033"/>
              <a:ext cx="153000" cy="236880"/>
            </p14:xfrm>
          </p:contentPart>
        </mc:Choice>
        <mc:Fallback xmlns="">
          <p:pic>
            <p:nvPicPr>
              <p:cNvPr id="93" name="Freihand 92">
                <a:extLst>
                  <a:ext uri="{FF2B5EF4-FFF2-40B4-BE49-F238E27FC236}">
                    <a16:creationId xmlns:a16="http://schemas.microsoft.com/office/drawing/2014/main" id="{10EF5FCC-ECD6-60FD-5B57-5D06BC0D9BED}"/>
                  </a:ext>
                </a:extLst>
              </p:cNvPr>
              <p:cNvPicPr/>
              <p:nvPr/>
            </p:nvPicPr>
            <p:blipFill>
              <a:blip r:embed="rId112"/>
              <a:stretch>
                <a:fillRect/>
              </a:stretch>
            </p:blipFill>
            <p:spPr>
              <a:xfrm>
                <a:off x="10145733" y="2879913"/>
                <a:ext cx="165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1A137A60-8AB5-2AEB-B451-26ACA5E2E8D7}"/>
                  </a:ext>
                </a:extLst>
              </p14:cNvPr>
              <p14:cNvContentPartPr/>
              <p14:nvPr/>
            </p14:nvContentPartPr>
            <p14:xfrm>
              <a:off x="10465773" y="2946153"/>
              <a:ext cx="155520" cy="155880"/>
            </p14:xfrm>
          </p:contentPart>
        </mc:Choice>
        <mc:Fallback xmlns="">
          <p:pic>
            <p:nvPicPr>
              <p:cNvPr id="94" name="Freihand 93">
                <a:extLst>
                  <a:ext uri="{FF2B5EF4-FFF2-40B4-BE49-F238E27FC236}">
                    <a16:creationId xmlns:a16="http://schemas.microsoft.com/office/drawing/2014/main" id="{1A137A60-8AB5-2AEB-B451-26ACA5E2E8D7}"/>
                  </a:ext>
                </a:extLst>
              </p:cNvPr>
              <p:cNvPicPr/>
              <p:nvPr/>
            </p:nvPicPr>
            <p:blipFill>
              <a:blip r:embed="rId114"/>
              <a:stretch>
                <a:fillRect/>
              </a:stretch>
            </p:blipFill>
            <p:spPr>
              <a:xfrm>
                <a:off x="10459653" y="2940033"/>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C305635A-515E-B8B4-46B4-41105EE0DBFD}"/>
                  </a:ext>
                </a:extLst>
              </p14:cNvPr>
              <p14:cNvContentPartPr/>
              <p14:nvPr/>
            </p14:nvContentPartPr>
            <p14:xfrm>
              <a:off x="10685373" y="2810793"/>
              <a:ext cx="247320" cy="201960"/>
            </p14:xfrm>
          </p:contentPart>
        </mc:Choice>
        <mc:Fallback xmlns="">
          <p:pic>
            <p:nvPicPr>
              <p:cNvPr id="95" name="Freihand 94">
                <a:extLst>
                  <a:ext uri="{FF2B5EF4-FFF2-40B4-BE49-F238E27FC236}">
                    <a16:creationId xmlns:a16="http://schemas.microsoft.com/office/drawing/2014/main" id="{C305635A-515E-B8B4-46B4-41105EE0DBFD}"/>
                  </a:ext>
                </a:extLst>
              </p:cNvPr>
              <p:cNvPicPr/>
              <p:nvPr/>
            </p:nvPicPr>
            <p:blipFill>
              <a:blip r:embed="rId116"/>
              <a:stretch>
                <a:fillRect/>
              </a:stretch>
            </p:blipFill>
            <p:spPr>
              <a:xfrm>
                <a:off x="10679253" y="2804673"/>
                <a:ext cx="259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582001A1-90E5-C1EE-46B6-3D5642F6B5D3}"/>
                  </a:ext>
                </a:extLst>
              </p14:cNvPr>
              <p14:cNvContentPartPr/>
              <p14:nvPr/>
            </p14:nvContentPartPr>
            <p14:xfrm>
              <a:off x="10901373" y="2716113"/>
              <a:ext cx="263880" cy="327240"/>
            </p14:xfrm>
          </p:contentPart>
        </mc:Choice>
        <mc:Fallback xmlns="">
          <p:pic>
            <p:nvPicPr>
              <p:cNvPr id="96" name="Freihand 95">
                <a:extLst>
                  <a:ext uri="{FF2B5EF4-FFF2-40B4-BE49-F238E27FC236}">
                    <a16:creationId xmlns:a16="http://schemas.microsoft.com/office/drawing/2014/main" id="{582001A1-90E5-C1EE-46B6-3D5642F6B5D3}"/>
                  </a:ext>
                </a:extLst>
              </p:cNvPr>
              <p:cNvPicPr/>
              <p:nvPr/>
            </p:nvPicPr>
            <p:blipFill>
              <a:blip r:embed="rId118"/>
              <a:stretch>
                <a:fillRect/>
              </a:stretch>
            </p:blipFill>
            <p:spPr>
              <a:xfrm>
                <a:off x="10895253" y="2709993"/>
                <a:ext cx="276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544A8963-0BAC-6045-E894-8DED4B1B58ED}"/>
                  </a:ext>
                </a:extLst>
              </p14:cNvPr>
              <p14:cNvContentPartPr/>
              <p14:nvPr/>
            </p14:nvContentPartPr>
            <p14:xfrm>
              <a:off x="11338413" y="2601273"/>
              <a:ext cx="298080" cy="438840"/>
            </p14:xfrm>
          </p:contentPart>
        </mc:Choice>
        <mc:Fallback xmlns="">
          <p:pic>
            <p:nvPicPr>
              <p:cNvPr id="97" name="Freihand 96">
                <a:extLst>
                  <a:ext uri="{FF2B5EF4-FFF2-40B4-BE49-F238E27FC236}">
                    <a16:creationId xmlns:a16="http://schemas.microsoft.com/office/drawing/2014/main" id="{544A8963-0BAC-6045-E894-8DED4B1B58ED}"/>
                  </a:ext>
                </a:extLst>
              </p:cNvPr>
              <p:cNvPicPr/>
              <p:nvPr/>
            </p:nvPicPr>
            <p:blipFill>
              <a:blip r:embed="rId120"/>
              <a:stretch>
                <a:fillRect/>
              </a:stretch>
            </p:blipFill>
            <p:spPr>
              <a:xfrm>
                <a:off x="11332293" y="2595153"/>
                <a:ext cx="3103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9" name="Freihand 98">
                <a:extLst>
                  <a:ext uri="{FF2B5EF4-FFF2-40B4-BE49-F238E27FC236}">
                    <a16:creationId xmlns:a16="http://schemas.microsoft.com/office/drawing/2014/main" id="{984271D6-7D08-97F6-B704-18B99070F732}"/>
                  </a:ext>
                </a:extLst>
              </p14:cNvPr>
              <p14:cNvContentPartPr/>
              <p14:nvPr/>
            </p14:nvContentPartPr>
            <p14:xfrm>
              <a:off x="9134133" y="3445833"/>
              <a:ext cx="131400" cy="271800"/>
            </p14:xfrm>
          </p:contentPart>
        </mc:Choice>
        <mc:Fallback xmlns="">
          <p:pic>
            <p:nvPicPr>
              <p:cNvPr id="99" name="Freihand 98">
                <a:extLst>
                  <a:ext uri="{FF2B5EF4-FFF2-40B4-BE49-F238E27FC236}">
                    <a16:creationId xmlns:a16="http://schemas.microsoft.com/office/drawing/2014/main" id="{984271D6-7D08-97F6-B704-18B99070F732}"/>
                  </a:ext>
                </a:extLst>
              </p:cNvPr>
              <p:cNvPicPr/>
              <p:nvPr/>
            </p:nvPicPr>
            <p:blipFill>
              <a:blip r:embed="rId122"/>
              <a:stretch>
                <a:fillRect/>
              </a:stretch>
            </p:blipFill>
            <p:spPr>
              <a:xfrm>
                <a:off x="9128013" y="3439713"/>
                <a:ext cx="14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Freihand 99">
                <a:extLst>
                  <a:ext uri="{FF2B5EF4-FFF2-40B4-BE49-F238E27FC236}">
                    <a16:creationId xmlns:a16="http://schemas.microsoft.com/office/drawing/2014/main" id="{F6424B97-FA25-38EF-B299-90DFE1DF8B08}"/>
                  </a:ext>
                </a:extLst>
              </p14:cNvPr>
              <p14:cNvContentPartPr/>
              <p14:nvPr/>
            </p14:nvContentPartPr>
            <p14:xfrm>
              <a:off x="9393693" y="3325593"/>
              <a:ext cx="172440" cy="292680"/>
            </p14:xfrm>
          </p:contentPart>
        </mc:Choice>
        <mc:Fallback xmlns="">
          <p:pic>
            <p:nvPicPr>
              <p:cNvPr id="100" name="Freihand 99">
                <a:extLst>
                  <a:ext uri="{FF2B5EF4-FFF2-40B4-BE49-F238E27FC236}">
                    <a16:creationId xmlns:a16="http://schemas.microsoft.com/office/drawing/2014/main" id="{F6424B97-FA25-38EF-B299-90DFE1DF8B08}"/>
                  </a:ext>
                </a:extLst>
              </p:cNvPr>
              <p:cNvPicPr/>
              <p:nvPr/>
            </p:nvPicPr>
            <p:blipFill>
              <a:blip r:embed="rId124"/>
              <a:stretch>
                <a:fillRect/>
              </a:stretch>
            </p:blipFill>
            <p:spPr>
              <a:xfrm>
                <a:off x="9387573" y="3319473"/>
                <a:ext cx="1846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 name="Freihand 101">
                <a:extLst>
                  <a:ext uri="{FF2B5EF4-FFF2-40B4-BE49-F238E27FC236}">
                    <a16:creationId xmlns:a16="http://schemas.microsoft.com/office/drawing/2014/main" id="{683F3EA2-5652-EA2E-1B94-03350FC035DD}"/>
                  </a:ext>
                </a:extLst>
              </p14:cNvPr>
              <p14:cNvContentPartPr/>
              <p14:nvPr/>
            </p14:nvContentPartPr>
            <p14:xfrm>
              <a:off x="9741813" y="3379233"/>
              <a:ext cx="100800" cy="160560"/>
            </p14:xfrm>
          </p:contentPart>
        </mc:Choice>
        <mc:Fallback xmlns="">
          <p:pic>
            <p:nvPicPr>
              <p:cNvPr id="102" name="Freihand 101">
                <a:extLst>
                  <a:ext uri="{FF2B5EF4-FFF2-40B4-BE49-F238E27FC236}">
                    <a16:creationId xmlns:a16="http://schemas.microsoft.com/office/drawing/2014/main" id="{683F3EA2-5652-EA2E-1B94-03350FC035DD}"/>
                  </a:ext>
                </a:extLst>
              </p:cNvPr>
              <p:cNvPicPr/>
              <p:nvPr/>
            </p:nvPicPr>
            <p:blipFill>
              <a:blip r:embed="rId126"/>
              <a:stretch>
                <a:fillRect/>
              </a:stretch>
            </p:blipFill>
            <p:spPr>
              <a:xfrm>
                <a:off x="9735693" y="3373113"/>
                <a:ext cx="113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 name="Freihand 102">
                <a:extLst>
                  <a:ext uri="{FF2B5EF4-FFF2-40B4-BE49-F238E27FC236}">
                    <a16:creationId xmlns:a16="http://schemas.microsoft.com/office/drawing/2014/main" id="{A6B872C8-08A8-96D4-2103-A9778C064599}"/>
                  </a:ext>
                </a:extLst>
              </p14:cNvPr>
              <p14:cNvContentPartPr/>
              <p14:nvPr/>
            </p14:nvContentPartPr>
            <p14:xfrm>
              <a:off x="9929373" y="3383553"/>
              <a:ext cx="230400" cy="124560"/>
            </p14:xfrm>
          </p:contentPart>
        </mc:Choice>
        <mc:Fallback xmlns="">
          <p:pic>
            <p:nvPicPr>
              <p:cNvPr id="103" name="Freihand 102">
                <a:extLst>
                  <a:ext uri="{FF2B5EF4-FFF2-40B4-BE49-F238E27FC236}">
                    <a16:creationId xmlns:a16="http://schemas.microsoft.com/office/drawing/2014/main" id="{A6B872C8-08A8-96D4-2103-A9778C064599}"/>
                  </a:ext>
                </a:extLst>
              </p:cNvPr>
              <p:cNvPicPr/>
              <p:nvPr/>
            </p:nvPicPr>
            <p:blipFill>
              <a:blip r:embed="rId128"/>
              <a:stretch>
                <a:fillRect/>
              </a:stretch>
            </p:blipFill>
            <p:spPr>
              <a:xfrm>
                <a:off x="9923253" y="3377433"/>
                <a:ext cx="242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4" name="Freihand 103">
                <a:extLst>
                  <a:ext uri="{FF2B5EF4-FFF2-40B4-BE49-F238E27FC236}">
                    <a16:creationId xmlns:a16="http://schemas.microsoft.com/office/drawing/2014/main" id="{14FE3B5A-EAEC-5F14-2E6A-CD0D5DD795E9}"/>
                  </a:ext>
                </a:extLst>
              </p14:cNvPr>
              <p14:cNvContentPartPr/>
              <p14:nvPr/>
            </p14:nvContentPartPr>
            <p14:xfrm>
              <a:off x="10036293" y="3283113"/>
              <a:ext cx="277560" cy="181080"/>
            </p14:xfrm>
          </p:contentPart>
        </mc:Choice>
        <mc:Fallback xmlns="">
          <p:pic>
            <p:nvPicPr>
              <p:cNvPr id="104" name="Freihand 103">
                <a:extLst>
                  <a:ext uri="{FF2B5EF4-FFF2-40B4-BE49-F238E27FC236}">
                    <a16:creationId xmlns:a16="http://schemas.microsoft.com/office/drawing/2014/main" id="{14FE3B5A-EAEC-5F14-2E6A-CD0D5DD795E9}"/>
                  </a:ext>
                </a:extLst>
              </p:cNvPr>
              <p:cNvPicPr/>
              <p:nvPr/>
            </p:nvPicPr>
            <p:blipFill>
              <a:blip r:embed="rId130"/>
              <a:stretch>
                <a:fillRect/>
              </a:stretch>
            </p:blipFill>
            <p:spPr>
              <a:xfrm>
                <a:off x="10030173" y="3276993"/>
                <a:ext cx="289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5" name="Freihand 104">
                <a:extLst>
                  <a:ext uri="{FF2B5EF4-FFF2-40B4-BE49-F238E27FC236}">
                    <a16:creationId xmlns:a16="http://schemas.microsoft.com/office/drawing/2014/main" id="{E582382A-337B-B142-2A9E-83758E9DADD3}"/>
                  </a:ext>
                </a:extLst>
              </p14:cNvPr>
              <p14:cNvContentPartPr/>
              <p14:nvPr/>
            </p14:nvContentPartPr>
            <p14:xfrm>
              <a:off x="10328973" y="3299673"/>
              <a:ext cx="121680" cy="159480"/>
            </p14:xfrm>
          </p:contentPart>
        </mc:Choice>
        <mc:Fallback xmlns="">
          <p:pic>
            <p:nvPicPr>
              <p:cNvPr id="105" name="Freihand 104">
                <a:extLst>
                  <a:ext uri="{FF2B5EF4-FFF2-40B4-BE49-F238E27FC236}">
                    <a16:creationId xmlns:a16="http://schemas.microsoft.com/office/drawing/2014/main" id="{E582382A-337B-B142-2A9E-83758E9DADD3}"/>
                  </a:ext>
                </a:extLst>
              </p:cNvPr>
              <p:cNvPicPr/>
              <p:nvPr/>
            </p:nvPicPr>
            <p:blipFill>
              <a:blip r:embed="rId132"/>
              <a:stretch>
                <a:fillRect/>
              </a:stretch>
            </p:blipFill>
            <p:spPr>
              <a:xfrm>
                <a:off x="10322853" y="3293553"/>
                <a:ext cx="133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6" name="Freihand 105">
                <a:extLst>
                  <a:ext uri="{FF2B5EF4-FFF2-40B4-BE49-F238E27FC236}">
                    <a16:creationId xmlns:a16="http://schemas.microsoft.com/office/drawing/2014/main" id="{F80D9CDB-D8A6-7ACF-3F1C-A118A18464C0}"/>
                  </a:ext>
                </a:extLst>
              </p14:cNvPr>
              <p14:cNvContentPartPr/>
              <p14:nvPr/>
            </p14:nvContentPartPr>
            <p14:xfrm>
              <a:off x="10632453" y="3156393"/>
              <a:ext cx="274320" cy="223560"/>
            </p14:xfrm>
          </p:contentPart>
        </mc:Choice>
        <mc:Fallback xmlns="">
          <p:pic>
            <p:nvPicPr>
              <p:cNvPr id="106" name="Freihand 105">
                <a:extLst>
                  <a:ext uri="{FF2B5EF4-FFF2-40B4-BE49-F238E27FC236}">
                    <a16:creationId xmlns:a16="http://schemas.microsoft.com/office/drawing/2014/main" id="{F80D9CDB-D8A6-7ACF-3F1C-A118A18464C0}"/>
                  </a:ext>
                </a:extLst>
              </p:cNvPr>
              <p:cNvPicPr/>
              <p:nvPr/>
            </p:nvPicPr>
            <p:blipFill>
              <a:blip r:embed="rId134"/>
              <a:stretch>
                <a:fillRect/>
              </a:stretch>
            </p:blipFill>
            <p:spPr>
              <a:xfrm>
                <a:off x="10626333" y="3150273"/>
                <a:ext cx="286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7" name="Freihand 106">
                <a:extLst>
                  <a:ext uri="{FF2B5EF4-FFF2-40B4-BE49-F238E27FC236}">
                    <a16:creationId xmlns:a16="http://schemas.microsoft.com/office/drawing/2014/main" id="{A6AFE7AB-99FD-8221-7579-2004AE10BB40}"/>
                  </a:ext>
                </a:extLst>
              </p14:cNvPr>
              <p14:cNvContentPartPr/>
              <p14:nvPr/>
            </p14:nvContentPartPr>
            <p14:xfrm>
              <a:off x="10978413" y="3199233"/>
              <a:ext cx="138600" cy="116280"/>
            </p14:xfrm>
          </p:contentPart>
        </mc:Choice>
        <mc:Fallback xmlns="">
          <p:pic>
            <p:nvPicPr>
              <p:cNvPr id="107" name="Freihand 106">
                <a:extLst>
                  <a:ext uri="{FF2B5EF4-FFF2-40B4-BE49-F238E27FC236}">
                    <a16:creationId xmlns:a16="http://schemas.microsoft.com/office/drawing/2014/main" id="{A6AFE7AB-99FD-8221-7579-2004AE10BB40}"/>
                  </a:ext>
                </a:extLst>
              </p:cNvPr>
              <p:cNvPicPr/>
              <p:nvPr/>
            </p:nvPicPr>
            <p:blipFill>
              <a:blip r:embed="rId136"/>
              <a:stretch>
                <a:fillRect/>
              </a:stretch>
            </p:blipFill>
            <p:spPr>
              <a:xfrm>
                <a:off x="10972293" y="3193113"/>
                <a:ext cx="150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8" name="Freihand 107">
                <a:extLst>
                  <a:ext uri="{FF2B5EF4-FFF2-40B4-BE49-F238E27FC236}">
                    <a16:creationId xmlns:a16="http://schemas.microsoft.com/office/drawing/2014/main" id="{63788054-7D42-470C-30A1-C435155EBE3B}"/>
                  </a:ext>
                </a:extLst>
              </p14:cNvPr>
              <p14:cNvContentPartPr/>
              <p14:nvPr/>
            </p14:nvContentPartPr>
            <p14:xfrm>
              <a:off x="11249493" y="3091233"/>
              <a:ext cx="37800" cy="158040"/>
            </p14:xfrm>
          </p:contentPart>
        </mc:Choice>
        <mc:Fallback xmlns="">
          <p:pic>
            <p:nvPicPr>
              <p:cNvPr id="108" name="Freihand 107">
                <a:extLst>
                  <a:ext uri="{FF2B5EF4-FFF2-40B4-BE49-F238E27FC236}">
                    <a16:creationId xmlns:a16="http://schemas.microsoft.com/office/drawing/2014/main" id="{63788054-7D42-470C-30A1-C435155EBE3B}"/>
                  </a:ext>
                </a:extLst>
              </p:cNvPr>
              <p:cNvPicPr/>
              <p:nvPr/>
            </p:nvPicPr>
            <p:blipFill>
              <a:blip r:embed="rId138"/>
              <a:stretch>
                <a:fillRect/>
              </a:stretch>
            </p:blipFill>
            <p:spPr>
              <a:xfrm>
                <a:off x="11243373" y="3085113"/>
                <a:ext cx="50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9" name="Freihand 108">
                <a:extLst>
                  <a:ext uri="{FF2B5EF4-FFF2-40B4-BE49-F238E27FC236}">
                    <a16:creationId xmlns:a16="http://schemas.microsoft.com/office/drawing/2014/main" id="{83888406-4BBD-5226-DDE2-FD5BB1481607}"/>
                  </a:ext>
                </a:extLst>
              </p14:cNvPr>
              <p14:cNvContentPartPr/>
              <p14:nvPr/>
            </p14:nvContentPartPr>
            <p14:xfrm>
              <a:off x="11364693" y="3101673"/>
              <a:ext cx="102600" cy="167760"/>
            </p14:xfrm>
          </p:contentPart>
        </mc:Choice>
        <mc:Fallback xmlns="">
          <p:pic>
            <p:nvPicPr>
              <p:cNvPr id="109" name="Freihand 108">
                <a:extLst>
                  <a:ext uri="{FF2B5EF4-FFF2-40B4-BE49-F238E27FC236}">
                    <a16:creationId xmlns:a16="http://schemas.microsoft.com/office/drawing/2014/main" id="{83888406-4BBD-5226-DDE2-FD5BB1481607}"/>
                  </a:ext>
                </a:extLst>
              </p:cNvPr>
              <p:cNvPicPr/>
              <p:nvPr/>
            </p:nvPicPr>
            <p:blipFill>
              <a:blip r:embed="rId140"/>
              <a:stretch>
                <a:fillRect/>
              </a:stretch>
            </p:blipFill>
            <p:spPr>
              <a:xfrm>
                <a:off x="11358573" y="3095553"/>
                <a:ext cx="114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1" name="Freihand 120">
                <a:extLst>
                  <a:ext uri="{FF2B5EF4-FFF2-40B4-BE49-F238E27FC236}">
                    <a16:creationId xmlns:a16="http://schemas.microsoft.com/office/drawing/2014/main" id="{2E413074-9AEA-A3FB-CB58-9E31EF4FC19C}"/>
                  </a:ext>
                </a:extLst>
              </p14:cNvPr>
              <p14:cNvContentPartPr/>
              <p14:nvPr/>
            </p14:nvContentPartPr>
            <p14:xfrm>
              <a:off x="9425013" y="3638073"/>
              <a:ext cx="216720" cy="269280"/>
            </p14:xfrm>
          </p:contentPart>
        </mc:Choice>
        <mc:Fallback xmlns="">
          <p:pic>
            <p:nvPicPr>
              <p:cNvPr id="121" name="Freihand 120">
                <a:extLst>
                  <a:ext uri="{FF2B5EF4-FFF2-40B4-BE49-F238E27FC236}">
                    <a16:creationId xmlns:a16="http://schemas.microsoft.com/office/drawing/2014/main" id="{2E413074-9AEA-A3FB-CB58-9E31EF4FC19C}"/>
                  </a:ext>
                </a:extLst>
              </p:cNvPr>
              <p:cNvPicPr/>
              <p:nvPr/>
            </p:nvPicPr>
            <p:blipFill>
              <a:blip r:embed="rId142"/>
              <a:stretch>
                <a:fillRect/>
              </a:stretch>
            </p:blipFill>
            <p:spPr>
              <a:xfrm>
                <a:off x="9418893" y="3631953"/>
                <a:ext cx="228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2" name="Freihand 121">
                <a:extLst>
                  <a:ext uri="{FF2B5EF4-FFF2-40B4-BE49-F238E27FC236}">
                    <a16:creationId xmlns:a16="http://schemas.microsoft.com/office/drawing/2014/main" id="{0FE287B7-C2F8-5C36-F9C9-9FB100EA972B}"/>
                  </a:ext>
                </a:extLst>
              </p14:cNvPr>
              <p14:cNvContentPartPr/>
              <p14:nvPr/>
            </p14:nvContentPartPr>
            <p14:xfrm>
              <a:off x="9712653" y="3688833"/>
              <a:ext cx="130320" cy="162720"/>
            </p14:xfrm>
          </p:contentPart>
        </mc:Choice>
        <mc:Fallback xmlns="">
          <p:pic>
            <p:nvPicPr>
              <p:cNvPr id="122" name="Freihand 121">
                <a:extLst>
                  <a:ext uri="{FF2B5EF4-FFF2-40B4-BE49-F238E27FC236}">
                    <a16:creationId xmlns:a16="http://schemas.microsoft.com/office/drawing/2014/main" id="{0FE287B7-C2F8-5C36-F9C9-9FB100EA972B}"/>
                  </a:ext>
                </a:extLst>
              </p:cNvPr>
              <p:cNvPicPr/>
              <p:nvPr/>
            </p:nvPicPr>
            <p:blipFill>
              <a:blip r:embed="rId144"/>
              <a:stretch>
                <a:fillRect/>
              </a:stretch>
            </p:blipFill>
            <p:spPr>
              <a:xfrm>
                <a:off x="9706533" y="3682713"/>
                <a:ext cx="14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3" name="Freihand 122">
                <a:extLst>
                  <a:ext uri="{FF2B5EF4-FFF2-40B4-BE49-F238E27FC236}">
                    <a16:creationId xmlns:a16="http://schemas.microsoft.com/office/drawing/2014/main" id="{D4949F6C-6485-23E5-EDEA-CB2F64BF29FA}"/>
                  </a:ext>
                </a:extLst>
              </p14:cNvPr>
              <p14:cNvContentPartPr/>
              <p14:nvPr/>
            </p14:nvContentPartPr>
            <p14:xfrm>
              <a:off x="10121613" y="3693873"/>
              <a:ext cx="22320" cy="24480"/>
            </p14:xfrm>
          </p:contentPart>
        </mc:Choice>
        <mc:Fallback xmlns="">
          <p:pic>
            <p:nvPicPr>
              <p:cNvPr id="123" name="Freihand 122">
                <a:extLst>
                  <a:ext uri="{FF2B5EF4-FFF2-40B4-BE49-F238E27FC236}">
                    <a16:creationId xmlns:a16="http://schemas.microsoft.com/office/drawing/2014/main" id="{D4949F6C-6485-23E5-EDEA-CB2F64BF29FA}"/>
                  </a:ext>
                </a:extLst>
              </p:cNvPr>
              <p:cNvPicPr/>
              <p:nvPr/>
            </p:nvPicPr>
            <p:blipFill>
              <a:blip r:embed="rId146"/>
              <a:stretch>
                <a:fillRect/>
              </a:stretch>
            </p:blipFill>
            <p:spPr>
              <a:xfrm>
                <a:off x="10115493" y="3687753"/>
                <a:ext cx="34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Freihand 124">
                <a:extLst>
                  <a:ext uri="{FF2B5EF4-FFF2-40B4-BE49-F238E27FC236}">
                    <a16:creationId xmlns:a16="http://schemas.microsoft.com/office/drawing/2014/main" id="{B6EF1F10-FEBA-B0BC-D37A-BB486EE326D0}"/>
                  </a:ext>
                </a:extLst>
              </p14:cNvPr>
              <p14:cNvContentPartPr/>
              <p14:nvPr/>
            </p14:nvContentPartPr>
            <p14:xfrm>
              <a:off x="10064373" y="3676233"/>
              <a:ext cx="159480" cy="150840"/>
            </p14:xfrm>
          </p:contentPart>
        </mc:Choice>
        <mc:Fallback xmlns="">
          <p:pic>
            <p:nvPicPr>
              <p:cNvPr id="125" name="Freihand 124">
                <a:extLst>
                  <a:ext uri="{FF2B5EF4-FFF2-40B4-BE49-F238E27FC236}">
                    <a16:creationId xmlns:a16="http://schemas.microsoft.com/office/drawing/2014/main" id="{B6EF1F10-FEBA-B0BC-D37A-BB486EE326D0}"/>
                  </a:ext>
                </a:extLst>
              </p:cNvPr>
              <p:cNvPicPr/>
              <p:nvPr/>
            </p:nvPicPr>
            <p:blipFill>
              <a:blip r:embed="rId148"/>
              <a:stretch>
                <a:fillRect/>
              </a:stretch>
            </p:blipFill>
            <p:spPr>
              <a:xfrm>
                <a:off x="10058253" y="3670113"/>
                <a:ext cx="171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6" name="Freihand 125">
                <a:extLst>
                  <a:ext uri="{FF2B5EF4-FFF2-40B4-BE49-F238E27FC236}">
                    <a16:creationId xmlns:a16="http://schemas.microsoft.com/office/drawing/2014/main" id="{4CDC3E04-EE92-3462-06C6-712CD088E6DF}"/>
                  </a:ext>
                </a:extLst>
              </p14:cNvPr>
              <p14:cNvContentPartPr/>
              <p14:nvPr/>
            </p14:nvContentPartPr>
            <p14:xfrm>
              <a:off x="10241853" y="3680553"/>
              <a:ext cx="148320" cy="112320"/>
            </p14:xfrm>
          </p:contentPart>
        </mc:Choice>
        <mc:Fallback xmlns="">
          <p:pic>
            <p:nvPicPr>
              <p:cNvPr id="126" name="Freihand 125">
                <a:extLst>
                  <a:ext uri="{FF2B5EF4-FFF2-40B4-BE49-F238E27FC236}">
                    <a16:creationId xmlns:a16="http://schemas.microsoft.com/office/drawing/2014/main" id="{4CDC3E04-EE92-3462-06C6-712CD088E6DF}"/>
                  </a:ext>
                </a:extLst>
              </p:cNvPr>
              <p:cNvPicPr/>
              <p:nvPr/>
            </p:nvPicPr>
            <p:blipFill>
              <a:blip r:embed="rId150"/>
              <a:stretch>
                <a:fillRect/>
              </a:stretch>
            </p:blipFill>
            <p:spPr>
              <a:xfrm>
                <a:off x="10235733" y="3674433"/>
                <a:ext cx="160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7" name="Freihand 126">
                <a:extLst>
                  <a:ext uri="{FF2B5EF4-FFF2-40B4-BE49-F238E27FC236}">
                    <a16:creationId xmlns:a16="http://schemas.microsoft.com/office/drawing/2014/main" id="{204F7480-3251-B2A3-43C5-C29A27BB1275}"/>
                  </a:ext>
                </a:extLst>
              </p14:cNvPr>
              <p14:cNvContentPartPr/>
              <p14:nvPr/>
            </p14:nvContentPartPr>
            <p14:xfrm>
              <a:off x="10650813" y="3504513"/>
              <a:ext cx="149760" cy="237960"/>
            </p14:xfrm>
          </p:contentPart>
        </mc:Choice>
        <mc:Fallback xmlns="">
          <p:pic>
            <p:nvPicPr>
              <p:cNvPr id="127" name="Freihand 126">
                <a:extLst>
                  <a:ext uri="{FF2B5EF4-FFF2-40B4-BE49-F238E27FC236}">
                    <a16:creationId xmlns:a16="http://schemas.microsoft.com/office/drawing/2014/main" id="{204F7480-3251-B2A3-43C5-C29A27BB1275}"/>
                  </a:ext>
                </a:extLst>
              </p:cNvPr>
              <p:cNvPicPr/>
              <p:nvPr/>
            </p:nvPicPr>
            <p:blipFill>
              <a:blip r:embed="rId152"/>
              <a:stretch>
                <a:fillRect/>
              </a:stretch>
            </p:blipFill>
            <p:spPr>
              <a:xfrm>
                <a:off x="10644693" y="3498393"/>
                <a:ext cx="162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9" name="Freihand 128">
                <a:extLst>
                  <a:ext uri="{FF2B5EF4-FFF2-40B4-BE49-F238E27FC236}">
                    <a16:creationId xmlns:a16="http://schemas.microsoft.com/office/drawing/2014/main" id="{28750445-67F8-ED59-AA85-A7BB1B9A3B80}"/>
                  </a:ext>
                </a:extLst>
              </p14:cNvPr>
              <p14:cNvContentPartPr/>
              <p14:nvPr/>
            </p14:nvContentPartPr>
            <p14:xfrm>
              <a:off x="10833693" y="3519273"/>
              <a:ext cx="648000" cy="328320"/>
            </p14:xfrm>
          </p:contentPart>
        </mc:Choice>
        <mc:Fallback xmlns="">
          <p:pic>
            <p:nvPicPr>
              <p:cNvPr id="129" name="Freihand 128">
                <a:extLst>
                  <a:ext uri="{FF2B5EF4-FFF2-40B4-BE49-F238E27FC236}">
                    <a16:creationId xmlns:a16="http://schemas.microsoft.com/office/drawing/2014/main" id="{28750445-67F8-ED59-AA85-A7BB1B9A3B80}"/>
                  </a:ext>
                </a:extLst>
              </p:cNvPr>
              <p:cNvPicPr/>
              <p:nvPr/>
            </p:nvPicPr>
            <p:blipFill>
              <a:blip r:embed="rId154"/>
              <a:stretch>
                <a:fillRect/>
              </a:stretch>
            </p:blipFill>
            <p:spPr>
              <a:xfrm>
                <a:off x="10827573" y="3513153"/>
                <a:ext cx="6602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D55BF700-3D30-C0E6-5EB1-4C55AA0C4CBE}"/>
                  </a:ext>
                </a:extLst>
              </p14:cNvPr>
              <p14:cNvContentPartPr/>
              <p14:nvPr/>
            </p14:nvContentPartPr>
            <p14:xfrm>
              <a:off x="11334093" y="3422073"/>
              <a:ext cx="33480" cy="21960"/>
            </p14:xfrm>
          </p:contentPart>
        </mc:Choice>
        <mc:Fallback xmlns="">
          <p:pic>
            <p:nvPicPr>
              <p:cNvPr id="131" name="Freihand 130">
                <a:extLst>
                  <a:ext uri="{FF2B5EF4-FFF2-40B4-BE49-F238E27FC236}">
                    <a16:creationId xmlns:a16="http://schemas.microsoft.com/office/drawing/2014/main" id="{D55BF700-3D30-C0E6-5EB1-4C55AA0C4CBE}"/>
                  </a:ext>
                </a:extLst>
              </p:cNvPr>
              <p:cNvPicPr/>
              <p:nvPr/>
            </p:nvPicPr>
            <p:blipFill>
              <a:blip r:embed="rId156"/>
              <a:stretch>
                <a:fillRect/>
              </a:stretch>
            </p:blipFill>
            <p:spPr>
              <a:xfrm>
                <a:off x="11327973" y="3415953"/>
                <a:ext cx="45720" cy="34200"/>
              </a:xfrm>
              <a:prstGeom prst="rect">
                <a:avLst/>
              </a:prstGeom>
            </p:spPr>
          </p:pic>
        </mc:Fallback>
      </mc:AlternateContent>
      <p:grpSp>
        <p:nvGrpSpPr>
          <p:cNvPr id="143" name="Gruppieren 142">
            <a:extLst>
              <a:ext uri="{FF2B5EF4-FFF2-40B4-BE49-F238E27FC236}">
                <a16:creationId xmlns:a16="http://schemas.microsoft.com/office/drawing/2014/main" id="{80B4E42B-658D-2433-E720-C53F83846CA8}"/>
              </a:ext>
            </a:extLst>
          </p:cNvPr>
          <p:cNvGrpSpPr/>
          <p:nvPr/>
        </p:nvGrpSpPr>
        <p:grpSpPr>
          <a:xfrm>
            <a:off x="7130733" y="3632313"/>
            <a:ext cx="2071440" cy="1642320"/>
            <a:chOff x="7130733" y="3632313"/>
            <a:chExt cx="2071440" cy="1642320"/>
          </a:xfrm>
        </p:grpSpPr>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6C30E3C5-8211-1EE1-5BBB-B6B22FD89F7E}"/>
                    </a:ext>
                  </a:extLst>
                </p14:cNvPr>
                <p14:cNvContentPartPr/>
                <p14:nvPr/>
              </p14:nvContentPartPr>
              <p14:xfrm>
                <a:off x="7312533" y="3936153"/>
                <a:ext cx="118800" cy="195480"/>
              </p14:xfrm>
            </p:contentPart>
          </mc:Choice>
          <mc:Fallback xmlns="">
            <p:pic>
              <p:nvPicPr>
                <p:cNvPr id="110" name="Freihand 109">
                  <a:extLst>
                    <a:ext uri="{FF2B5EF4-FFF2-40B4-BE49-F238E27FC236}">
                      <a16:creationId xmlns:a16="http://schemas.microsoft.com/office/drawing/2014/main" id="{6C30E3C5-8211-1EE1-5BBB-B6B22FD89F7E}"/>
                    </a:ext>
                  </a:extLst>
                </p:cNvPr>
                <p:cNvPicPr/>
                <p:nvPr/>
              </p:nvPicPr>
              <p:blipFill>
                <a:blip r:embed="rId158"/>
                <a:stretch>
                  <a:fillRect/>
                </a:stretch>
              </p:blipFill>
              <p:spPr>
                <a:xfrm>
                  <a:off x="7306413" y="3930033"/>
                  <a:ext cx="131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665C65BE-1AAB-22AC-5A16-84AE2CFB900B}"/>
                    </a:ext>
                  </a:extLst>
                </p14:cNvPr>
                <p14:cNvContentPartPr/>
                <p14:nvPr/>
              </p14:nvContentPartPr>
              <p14:xfrm>
                <a:off x="7457253" y="3978993"/>
                <a:ext cx="185400" cy="146520"/>
              </p14:xfrm>
            </p:contentPart>
          </mc:Choice>
          <mc:Fallback xmlns="">
            <p:pic>
              <p:nvPicPr>
                <p:cNvPr id="111" name="Freihand 110">
                  <a:extLst>
                    <a:ext uri="{FF2B5EF4-FFF2-40B4-BE49-F238E27FC236}">
                      <a16:creationId xmlns:a16="http://schemas.microsoft.com/office/drawing/2014/main" id="{665C65BE-1AAB-22AC-5A16-84AE2CFB900B}"/>
                    </a:ext>
                  </a:extLst>
                </p:cNvPr>
                <p:cNvPicPr/>
                <p:nvPr/>
              </p:nvPicPr>
              <p:blipFill>
                <a:blip r:embed="rId160"/>
                <a:stretch>
                  <a:fillRect/>
                </a:stretch>
              </p:blipFill>
              <p:spPr>
                <a:xfrm>
                  <a:off x="7451133" y="3972873"/>
                  <a:ext cx="19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E9F75478-4330-4508-5C44-F0BA31F8BD59}"/>
                    </a:ext>
                  </a:extLst>
                </p14:cNvPr>
                <p14:cNvContentPartPr/>
                <p14:nvPr/>
              </p14:nvContentPartPr>
              <p14:xfrm>
                <a:off x="7681173" y="3931833"/>
                <a:ext cx="56520" cy="111240"/>
              </p14:xfrm>
            </p:contentPart>
          </mc:Choice>
          <mc:Fallback xmlns="">
            <p:pic>
              <p:nvPicPr>
                <p:cNvPr id="112" name="Freihand 111">
                  <a:extLst>
                    <a:ext uri="{FF2B5EF4-FFF2-40B4-BE49-F238E27FC236}">
                      <a16:creationId xmlns:a16="http://schemas.microsoft.com/office/drawing/2014/main" id="{E9F75478-4330-4508-5C44-F0BA31F8BD59}"/>
                    </a:ext>
                  </a:extLst>
                </p:cNvPr>
                <p:cNvPicPr/>
                <p:nvPr/>
              </p:nvPicPr>
              <p:blipFill>
                <a:blip r:embed="rId162"/>
                <a:stretch>
                  <a:fillRect/>
                </a:stretch>
              </p:blipFill>
              <p:spPr>
                <a:xfrm>
                  <a:off x="7675053" y="3925713"/>
                  <a:ext cx="6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D1D6E51D-FF19-673D-5E37-D71A69D15DFC}"/>
                    </a:ext>
                  </a:extLst>
                </p14:cNvPr>
                <p14:cNvContentPartPr/>
                <p14:nvPr/>
              </p14:nvContentPartPr>
              <p14:xfrm>
                <a:off x="7811133" y="3879273"/>
                <a:ext cx="226440" cy="296280"/>
              </p14:xfrm>
            </p:contentPart>
          </mc:Choice>
          <mc:Fallback xmlns="">
            <p:pic>
              <p:nvPicPr>
                <p:cNvPr id="113" name="Freihand 112">
                  <a:extLst>
                    <a:ext uri="{FF2B5EF4-FFF2-40B4-BE49-F238E27FC236}">
                      <a16:creationId xmlns:a16="http://schemas.microsoft.com/office/drawing/2014/main" id="{D1D6E51D-FF19-673D-5E37-D71A69D15DFC}"/>
                    </a:ext>
                  </a:extLst>
                </p:cNvPr>
                <p:cNvPicPr/>
                <p:nvPr/>
              </p:nvPicPr>
              <p:blipFill>
                <a:blip r:embed="rId164"/>
                <a:stretch>
                  <a:fillRect/>
                </a:stretch>
              </p:blipFill>
              <p:spPr>
                <a:xfrm>
                  <a:off x="7805013" y="3873153"/>
                  <a:ext cx="2386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F32D86C5-8F04-A788-1F26-639FC6DE6384}"/>
                    </a:ext>
                  </a:extLst>
                </p14:cNvPr>
                <p14:cNvContentPartPr/>
                <p14:nvPr/>
              </p14:nvContentPartPr>
              <p14:xfrm>
                <a:off x="8062413" y="3756873"/>
                <a:ext cx="190080" cy="277560"/>
              </p14:xfrm>
            </p:contentPart>
          </mc:Choice>
          <mc:Fallback xmlns="">
            <p:pic>
              <p:nvPicPr>
                <p:cNvPr id="114" name="Freihand 113">
                  <a:extLst>
                    <a:ext uri="{FF2B5EF4-FFF2-40B4-BE49-F238E27FC236}">
                      <a16:creationId xmlns:a16="http://schemas.microsoft.com/office/drawing/2014/main" id="{F32D86C5-8F04-A788-1F26-639FC6DE6384}"/>
                    </a:ext>
                  </a:extLst>
                </p:cNvPr>
                <p:cNvPicPr/>
                <p:nvPr/>
              </p:nvPicPr>
              <p:blipFill>
                <a:blip r:embed="rId166"/>
                <a:stretch>
                  <a:fillRect/>
                </a:stretch>
              </p:blipFill>
              <p:spPr>
                <a:xfrm>
                  <a:off x="8056293" y="3750753"/>
                  <a:ext cx="202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30724084-4906-02D4-8543-C9A21F62E9FD}"/>
                    </a:ext>
                  </a:extLst>
                </p14:cNvPr>
                <p14:cNvContentPartPr/>
                <p14:nvPr/>
              </p14:nvContentPartPr>
              <p14:xfrm>
                <a:off x="8276613" y="3836433"/>
                <a:ext cx="415440" cy="138240"/>
              </p14:xfrm>
            </p:contentPart>
          </mc:Choice>
          <mc:Fallback xmlns="">
            <p:pic>
              <p:nvPicPr>
                <p:cNvPr id="115" name="Freihand 114">
                  <a:extLst>
                    <a:ext uri="{FF2B5EF4-FFF2-40B4-BE49-F238E27FC236}">
                      <a16:creationId xmlns:a16="http://schemas.microsoft.com/office/drawing/2014/main" id="{30724084-4906-02D4-8543-C9A21F62E9FD}"/>
                    </a:ext>
                  </a:extLst>
                </p:cNvPr>
                <p:cNvPicPr/>
                <p:nvPr/>
              </p:nvPicPr>
              <p:blipFill>
                <a:blip r:embed="rId168"/>
                <a:stretch>
                  <a:fillRect/>
                </a:stretch>
              </p:blipFill>
              <p:spPr>
                <a:xfrm>
                  <a:off x="8270493" y="3830313"/>
                  <a:ext cx="427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844A18AF-BA90-67FD-D70B-B6604B85D5E0}"/>
                    </a:ext>
                  </a:extLst>
                </p14:cNvPr>
                <p14:cNvContentPartPr/>
                <p14:nvPr/>
              </p14:nvContentPartPr>
              <p14:xfrm>
                <a:off x="8726253" y="3632313"/>
                <a:ext cx="245520" cy="401400"/>
              </p14:xfrm>
            </p:contentPart>
          </mc:Choice>
          <mc:Fallback xmlns="">
            <p:pic>
              <p:nvPicPr>
                <p:cNvPr id="116" name="Freihand 115">
                  <a:extLst>
                    <a:ext uri="{FF2B5EF4-FFF2-40B4-BE49-F238E27FC236}">
                      <a16:creationId xmlns:a16="http://schemas.microsoft.com/office/drawing/2014/main" id="{844A18AF-BA90-67FD-D70B-B6604B85D5E0}"/>
                    </a:ext>
                  </a:extLst>
                </p:cNvPr>
                <p:cNvPicPr/>
                <p:nvPr/>
              </p:nvPicPr>
              <p:blipFill>
                <a:blip r:embed="rId170"/>
                <a:stretch>
                  <a:fillRect/>
                </a:stretch>
              </p:blipFill>
              <p:spPr>
                <a:xfrm>
                  <a:off x="8720133" y="3626193"/>
                  <a:ext cx="2577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9BA42CE1-CA22-2AE8-25EB-E09762B78C57}"/>
                    </a:ext>
                  </a:extLst>
                </p14:cNvPr>
                <p14:cNvContentPartPr/>
                <p14:nvPr/>
              </p14:nvContentPartPr>
              <p14:xfrm>
                <a:off x="8739573" y="3638073"/>
                <a:ext cx="12960" cy="265320"/>
              </p14:xfrm>
            </p:contentPart>
          </mc:Choice>
          <mc:Fallback xmlns="">
            <p:pic>
              <p:nvPicPr>
                <p:cNvPr id="117" name="Freihand 116">
                  <a:extLst>
                    <a:ext uri="{FF2B5EF4-FFF2-40B4-BE49-F238E27FC236}">
                      <a16:creationId xmlns:a16="http://schemas.microsoft.com/office/drawing/2014/main" id="{9BA42CE1-CA22-2AE8-25EB-E09762B78C57}"/>
                    </a:ext>
                  </a:extLst>
                </p:cNvPr>
                <p:cNvPicPr/>
                <p:nvPr/>
              </p:nvPicPr>
              <p:blipFill>
                <a:blip r:embed="rId172"/>
                <a:stretch>
                  <a:fillRect/>
                </a:stretch>
              </p:blipFill>
              <p:spPr>
                <a:xfrm>
                  <a:off x="8733453" y="3631953"/>
                  <a:ext cx="25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159AC111-DE75-9C17-32CE-5121E10AAA28}"/>
                    </a:ext>
                  </a:extLst>
                </p14:cNvPr>
                <p14:cNvContentPartPr/>
                <p14:nvPr/>
              </p14:nvContentPartPr>
              <p14:xfrm>
                <a:off x="9031533" y="3776313"/>
                <a:ext cx="170640" cy="244440"/>
              </p14:xfrm>
            </p:contentPart>
          </mc:Choice>
          <mc:Fallback xmlns="">
            <p:pic>
              <p:nvPicPr>
                <p:cNvPr id="118" name="Freihand 117">
                  <a:extLst>
                    <a:ext uri="{FF2B5EF4-FFF2-40B4-BE49-F238E27FC236}">
                      <a16:creationId xmlns:a16="http://schemas.microsoft.com/office/drawing/2014/main" id="{159AC111-DE75-9C17-32CE-5121E10AAA28}"/>
                    </a:ext>
                  </a:extLst>
                </p:cNvPr>
                <p:cNvPicPr/>
                <p:nvPr/>
              </p:nvPicPr>
              <p:blipFill>
                <a:blip r:embed="rId174"/>
                <a:stretch>
                  <a:fillRect/>
                </a:stretch>
              </p:blipFill>
              <p:spPr>
                <a:xfrm>
                  <a:off x="9025413" y="3770193"/>
                  <a:ext cx="18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B6C28B99-C2D4-2DE2-0C27-8CDC393EE673}"/>
                    </a:ext>
                  </a:extLst>
                </p14:cNvPr>
                <p14:cNvContentPartPr/>
                <p14:nvPr/>
              </p14:nvContentPartPr>
              <p14:xfrm>
                <a:off x="7130733" y="4506033"/>
                <a:ext cx="185400" cy="186120"/>
              </p14:xfrm>
            </p:contentPart>
          </mc:Choice>
          <mc:Fallback xmlns="">
            <p:pic>
              <p:nvPicPr>
                <p:cNvPr id="132" name="Freihand 131">
                  <a:extLst>
                    <a:ext uri="{FF2B5EF4-FFF2-40B4-BE49-F238E27FC236}">
                      <a16:creationId xmlns:a16="http://schemas.microsoft.com/office/drawing/2014/main" id="{B6C28B99-C2D4-2DE2-0C27-8CDC393EE673}"/>
                    </a:ext>
                  </a:extLst>
                </p:cNvPr>
                <p:cNvPicPr/>
                <p:nvPr/>
              </p:nvPicPr>
              <p:blipFill>
                <a:blip r:embed="rId176"/>
                <a:stretch>
                  <a:fillRect/>
                </a:stretch>
              </p:blipFill>
              <p:spPr>
                <a:xfrm>
                  <a:off x="7124613" y="4499913"/>
                  <a:ext cx="197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A254F2E0-009A-A4BC-2F10-11FAD05A1305}"/>
                    </a:ext>
                  </a:extLst>
                </p14:cNvPr>
                <p14:cNvContentPartPr/>
                <p14:nvPr/>
              </p14:nvContentPartPr>
              <p14:xfrm>
                <a:off x="7371213" y="4475073"/>
                <a:ext cx="197280" cy="166320"/>
              </p14:xfrm>
            </p:contentPart>
          </mc:Choice>
          <mc:Fallback xmlns="">
            <p:pic>
              <p:nvPicPr>
                <p:cNvPr id="133" name="Freihand 132">
                  <a:extLst>
                    <a:ext uri="{FF2B5EF4-FFF2-40B4-BE49-F238E27FC236}">
                      <a16:creationId xmlns:a16="http://schemas.microsoft.com/office/drawing/2014/main" id="{A254F2E0-009A-A4BC-2F10-11FAD05A1305}"/>
                    </a:ext>
                  </a:extLst>
                </p:cNvPr>
                <p:cNvPicPr/>
                <p:nvPr/>
              </p:nvPicPr>
              <p:blipFill>
                <a:blip r:embed="rId178"/>
                <a:stretch>
                  <a:fillRect/>
                </a:stretch>
              </p:blipFill>
              <p:spPr>
                <a:xfrm>
                  <a:off x="7365093" y="4468953"/>
                  <a:ext cx="209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809D1874-9C39-1949-CF56-1D73558C2A4B}"/>
                    </a:ext>
                  </a:extLst>
                </p14:cNvPr>
                <p14:cNvContentPartPr/>
                <p14:nvPr/>
              </p14:nvContentPartPr>
              <p14:xfrm>
                <a:off x="7596933" y="4406673"/>
                <a:ext cx="110880" cy="166680"/>
              </p14:xfrm>
            </p:contentPart>
          </mc:Choice>
          <mc:Fallback xmlns="">
            <p:pic>
              <p:nvPicPr>
                <p:cNvPr id="134" name="Freihand 133">
                  <a:extLst>
                    <a:ext uri="{FF2B5EF4-FFF2-40B4-BE49-F238E27FC236}">
                      <a16:creationId xmlns:a16="http://schemas.microsoft.com/office/drawing/2014/main" id="{809D1874-9C39-1949-CF56-1D73558C2A4B}"/>
                    </a:ext>
                  </a:extLst>
                </p:cNvPr>
                <p:cNvPicPr/>
                <p:nvPr/>
              </p:nvPicPr>
              <p:blipFill>
                <a:blip r:embed="rId180"/>
                <a:stretch>
                  <a:fillRect/>
                </a:stretch>
              </p:blipFill>
              <p:spPr>
                <a:xfrm>
                  <a:off x="7590813" y="4400553"/>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62D32BEA-516D-229E-988D-1CB73781D08F}"/>
                    </a:ext>
                  </a:extLst>
                </p14:cNvPr>
                <p14:cNvContentPartPr/>
                <p14:nvPr/>
              </p14:nvContentPartPr>
              <p14:xfrm>
                <a:off x="7757853" y="4235313"/>
                <a:ext cx="354600" cy="479520"/>
              </p14:xfrm>
            </p:contentPart>
          </mc:Choice>
          <mc:Fallback xmlns="">
            <p:pic>
              <p:nvPicPr>
                <p:cNvPr id="135" name="Freihand 134">
                  <a:extLst>
                    <a:ext uri="{FF2B5EF4-FFF2-40B4-BE49-F238E27FC236}">
                      <a16:creationId xmlns:a16="http://schemas.microsoft.com/office/drawing/2014/main" id="{62D32BEA-516D-229E-988D-1CB73781D08F}"/>
                    </a:ext>
                  </a:extLst>
                </p:cNvPr>
                <p:cNvPicPr/>
                <p:nvPr/>
              </p:nvPicPr>
              <p:blipFill>
                <a:blip r:embed="rId182"/>
                <a:stretch>
                  <a:fillRect/>
                </a:stretch>
              </p:blipFill>
              <p:spPr>
                <a:xfrm>
                  <a:off x="7751733" y="4229193"/>
                  <a:ext cx="36684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Freihand 137">
                  <a:extLst>
                    <a:ext uri="{FF2B5EF4-FFF2-40B4-BE49-F238E27FC236}">
                      <a16:creationId xmlns:a16="http://schemas.microsoft.com/office/drawing/2014/main" id="{72811AAD-8AE5-EA5D-BD4B-844312889BF4}"/>
                    </a:ext>
                  </a:extLst>
                </p14:cNvPr>
                <p14:cNvContentPartPr/>
                <p14:nvPr/>
              </p14:nvContentPartPr>
              <p14:xfrm>
                <a:off x="7481013" y="4922193"/>
                <a:ext cx="136080" cy="352440"/>
              </p14:xfrm>
            </p:contentPart>
          </mc:Choice>
          <mc:Fallback xmlns="">
            <p:pic>
              <p:nvPicPr>
                <p:cNvPr id="138" name="Freihand 137">
                  <a:extLst>
                    <a:ext uri="{FF2B5EF4-FFF2-40B4-BE49-F238E27FC236}">
                      <a16:creationId xmlns:a16="http://schemas.microsoft.com/office/drawing/2014/main" id="{72811AAD-8AE5-EA5D-BD4B-844312889BF4}"/>
                    </a:ext>
                  </a:extLst>
                </p:cNvPr>
                <p:cNvPicPr/>
                <p:nvPr/>
              </p:nvPicPr>
              <p:blipFill>
                <a:blip r:embed="rId184"/>
                <a:stretch>
                  <a:fillRect/>
                </a:stretch>
              </p:blipFill>
              <p:spPr>
                <a:xfrm>
                  <a:off x="7474893" y="4916073"/>
                  <a:ext cx="1483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9" name="Freihand 138">
                  <a:extLst>
                    <a:ext uri="{FF2B5EF4-FFF2-40B4-BE49-F238E27FC236}">
                      <a16:creationId xmlns:a16="http://schemas.microsoft.com/office/drawing/2014/main" id="{A1568202-A3F4-CC64-A622-4D9A7075DAD6}"/>
                    </a:ext>
                  </a:extLst>
                </p14:cNvPr>
                <p14:cNvContentPartPr/>
                <p14:nvPr/>
              </p14:nvContentPartPr>
              <p14:xfrm>
                <a:off x="7664613" y="4878993"/>
                <a:ext cx="15120" cy="28440"/>
              </p14:xfrm>
            </p:contentPart>
          </mc:Choice>
          <mc:Fallback xmlns="">
            <p:pic>
              <p:nvPicPr>
                <p:cNvPr id="139" name="Freihand 138">
                  <a:extLst>
                    <a:ext uri="{FF2B5EF4-FFF2-40B4-BE49-F238E27FC236}">
                      <a16:creationId xmlns:a16="http://schemas.microsoft.com/office/drawing/2014/main" id="{A1568202-A3F4-CC64-A622-4D9A7075DAD6}"/>
                    </a:ext>
                  </a:extLst>
                </p:cNvPr>
                <p:cNvPicPr/>
                <p:nvPr/>
              </p:nvPicPr>
              <p:blipFill>
                <a:blip r:embed="rId186"/>
                <a:stretch>
                  <a:fillRect/>
                </a:stretch>
              </p:blipFill>
              <p:spPr>
                <a:xfrm>
                  <a:off x="7658493" y="4872873"/>
                  <a:ext cx="27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Freihand 139">
                  <a:extLst>
                    <a:ext uri="{FF2B5EF4-FFF2-40B4-BE49-F238E27FC236}">
                      <a16:creationId xmlns:a16="http://schemas.microsoft.com/office/drawing/2014/main" id="{ECCB2200-22BA-184E-3480-AF3F76AB6A44}"/>
                    </a:ext>
                  </a:extLst>
                </p14:cNvPr>
                <p14:cNvContentPartPr/>
                <p14:nvPr/>
              </p14:nvContentPartPr>
              <p14:xfrm>
                <a:off x="7675053" y="4707633"/>
                <a:ext cx="263160" cy="334800"/>
              </p14:xfrm>
            </p:contentPart>
          </mc:Choice>
          <mc:Fallback xmlns="">
            <p:pic>
              <p:nvPicPr>
                <p:cNvPr id="140" name="Freihand 139">
                  <a:extLst>
                    <a:ext uri="{FF2B5EF4-FFF2-40B4-BE49-F238E27FC236}">
                      <a16:creationId xmlns:a16="http://schemas.microsoft.com/office/drawing/2014/main" id="{ECCB2200-22BA-184E-3480-AF3F76AB6A44}"/>
                    </a:ext>
                  </a:extLst>
                </p:cNvPr>
                <p:cNvPicPr/>
                <p:nvPr/>
              </p:nvPicPr>
              <p:blipFill>
                <a:blip r:embed="rId188"/>
                <a:stretch>
                  <a:fillRect/>
                </a:stretch>
              </p:blipFill>
              <p:spPr>
                <a:xfrm>
                  <a:off x="7668933" y="4701513"/>
                  <a:ext cx="2754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Freihand 140">
                  <a:extLst>
                    <a:ext uri="{FF2B5EF4-FFF2-40B4-BE49-F238E27FC236}">
                      <a16:creationId xmlns:a16="http://schemas.microsoft.com/office/drawing/2014/main" id="{C942212D-49A3-54DE-4431-73663758CA5A}"/>
                    </a:ext>
                  </a:extLst>
                </p14:cNvPr>
                <p14:cNvContentPartPr/>
                <p14:nvPr/>
              </p14:nvContentPartPr>
              <p14:xfrm>
                <a:off x="7894653" y="4705113"/>
                <a:ext cx="48960" cy="63000"/>
              </p14:xfrm>
            </p:contentPart>
          </mc:Choice>
          <mc:Fallback xmlns="">
            <p:pic>
              <p:nvPicPr>
                <p:cNvPr id="141" name="Freihand 140">
                  <a:extLst>
                    <a:ext uri="{FF2B5EF4-FFF2-40B4-BE49-F238E27FC236}">
                      <a16:creationId xmlns:a16="http://schemas.microsoft.com/office/drawing/2014/main" id="{C942212D-49A3-54DE-4431-73663758CA5A}"/>
                    </a:ext>
                  </a:extLst>
                </p:cNvPr>
                <p:cNvPicPr/>
                <p:nvPr/>
              </p:nvPicPr>
              <p:blipFill>
                <a:blip r:embed="rId190"/>
                <a:stretch>
                  <a:fillRect/>
                </a:stretch>
              </p:blipFill>
              <p:spPr>
                <a:xfrm>
                  <a:off x="7888533" y="4698993"/>
                  <a:ext cx="61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Freihand 141">
                  <a:extLst>
                    <a:ext uri="{FF2B5EF4-FFF2-40B4-BE49-F238E27FC236}">
                      <a16:creationId xmlns:a16="http://schemas.microsoft.com/office/drawing/2014/main" id="{E8CB1808-8F8C-5BE0-833A-8E9D62D264E4}"/>
                    </a:ext>
                  </a:extLst>
                </p14:cNvPr>
                <p14:cNvContentPartPr/>
                <p14:nvPr/>
              </p14:nvContentPartPr>
              <p14:xfrm>
                <a:off x="7995093" y="4773513"/>
                <a:ext cx="277560" cy="417600"/>
              </p14:xfrm>
            </p:contentPart>
          </mc:Choice>
          <mc:Fallback xmlns="">
            <p:pic>
              <p:nvPicPr>
                <p:cNvPr id="142" name="Freihand 141">
                  <a:extLst>
                    <a:ext uri="{FF2B5EF4-FFF2-40B4-BE49-F238E27FC236}">
                      <a16:creationId xmlns:a16="http://schemas.microsoft.com/office/drawing/2014/main" id="{E8CB1808-8F8C-5BE0-833A-8E9D62D264E4}"/>
                    </a:ext>
                  </a:extLst>
                </p:cNvPr>
                <p:cNvPicPr/>
                <p:nvPr/>
              </p:nvPicPr>
              <p:blipFill>
                <a:blip r:embed="rId192"/>
                <a:stretch>
                  <a:fillRect/>
                </a:stretch>
              </p:blipFill>
              <p:spPr>
                <a:xfrm>
                  <a:off x="7988973" y="4767393"/>
                  <a:ext cx="289800" cy="429840"/>
                </a:xfrm>
                <a:prstGeom prst="rect">
                  <a:avLst/>
                </a:prstGeom>
              </p:spPr>
            </p:pic>
          </mc:Fallback>
        </mc:AlternateContent>
      </p:grpSp>
      <p:grpSp>
        <p:nvGrpSpPr>
          <p:cNvPr id="155" name="Gruppieren 154">
            <a:extLst>
              <a:ext uri="{FF2B5EF4-FFF2-40B4-BE49-F238E27FC236}">
                <a16:creationId xmlns:a16="http://schemas.microsoft.com/office/drawing/2014/main" id="{46121FF2-73F0-FB44-EE49-A352D5C87E7B}"/>
              </a:ext>
            </a:extLst>
          </p:cNvPr>
          <p:cNvGrpSpPr/>
          <p:nvPr/>
        </p:nvGrpSpPr>
        <p:grpSpPr>
          <a:xfrm>
            <a:off x="2662773" y="391233"/>
            <a:ext cx="3392280" cy="2213640"/>
            <a:chOff x="2662773" y="391233"/>
            <a:chExt cx="3392280" cy="2213640"/>
          </a:xfrm>
        </p:grpSpPr>
        <mc:AlternateContent xmlns:mc="http://schemas.openxmlformats.org/markup-compatibility/2006" xmlns:p14="http://schemas.microsoft.com/office/powerpoint/2010/main">
          <mc:Choice Requires="p14">
            <p:contentPart p14:bwMode="auto" r:id="rId193">
              <p14:nvContentPartPr>
                <p14:cNvPr id="144" name="Freihand 143">
                  <a:extLst>
                    <a:ext uri="{FF2B5EF4-FFF2-40B4-BE49-F238E27FC236}">
                      <a16:creationId xmlns:a16="http://schemas.microsoft.com/office/drawing/2014/main" id="{934AFE04-3B63-50DE-D258-4AD13B530E5C}"/>
                    </a:ext>
                  </a:extLst>
                </p14:cNvPr>
                <p14:cNvContentPartPr/>
                <p14:nvPr/>
              </p14:nvContentPartPr>
              <p14:xfrm>
                <a:off x="2662773" y="741513"/>
                <a:ext cx="2314080" cy="1863360"/>
              </p14:xfrm>
            </p:contentPart>
          </mc:Choice>
          <mc:Fallback xmlns="">
            <p:pic>
              <p:nvPicPr>
                <p:cNvPr id="144" name="Freihand 143">
                  <a:extLst>
                    <a:ext uri="{FF2B5EF4-FFF2-40B4-BE49-F238E27FC236}">
                      <a16:creationId xmlns:a16="http://schemas.microsoft.com/office/drawing/2014/main" id="{934AFE04-3B63-50DE-D258-4AD13B530E5C}"/>
                    </a:ext>
                  </a:extLst>
                </p:cNvPr>
                <p:cNvPicPr/>
                <p:nvPr/>
              </p:nvPicPr>
              <p:blipFill>
                <a:blip r:embed="rId194"/>
                <a:stretch>
                  <a:fillRect/>
                </a:stretch>
              </p:blipFill>
              <p:spPr>
                <a:xfrm>
                  <a:off x="2656653" y="735393"/>
                  <a:ext cx="2326320" cy="1875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 name="Freihand 144">
                  <a:extLst>
                    <a:ext uri="{FF2B5EF4-FFF2-40B4-BE49-F238E27FC236}">
                      <a16:creationId xmlns:a16="http://schemas.microsoft.com/office/drawing/2014/main" id="{FF3B7969-CC5B-5CCE-7B36-3DACB1834771}"/>
                    </a:ext>
                  </a:extLst>
                </p14:cNvPr>
                <p14:cNvContentPartPr/>
                <p14:nvPr/>
              </p14:nvContentPartPr>
              <p14:xfrm>
                <a:off x="5128413" y="538473"/>
                <a:ext cx="150840" cy="260280"/>
              </p14:xfrm>
            </p:contentPart>
          </mc:Choice>
          <mc:Fallback xmlns="">
            <p:pic>
              <p:nvPicPr>
                <p:cNvPr id="145" name="Freihand 144">
                  <a:extLst>
                    <a:ext uri="{FF2B5EF4-FFF2-40B4-BE49-F238E27FC236}">
                      <a16:creationId xmlns:a16="http://schemas.microsoft.com/office/drawing/2014/main" id="{FF3B7969-CC5B-5CCE-7B36-3DACB1834771}"/>
                    </a:ext>
                  </a:extLst>
                </p:cNvPr>
                <p:cNvPicPr/>
                <p:nvPr/>
              </p:nvPicPr>
              <p:blipFill>
                <a:blip r:embed="rId196"/>
                <a:stretch>
                  <a:fillRect/>
                </a:stretch>
              </p:blipFill>
              <p:spPr>
                <a:xfrm>
                  <a:off x="5122293" y="532353"/>
                  <a:ext cx="163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6" name="Freihand 145">
                  <a:extLst>
                    <a:ext uri="{FF2B5EF4-FFF2-40B4-BE49-F238E27FC236}">
                      <a16:creationId xmlns:a16="http://schemas.microsoft.com/office/drawing/2014/main" id="{2C068570-B0D4-9159-894F-CC5084A91AE4}"/>
                    </a:ext>
                  </a:extLst>
                </p14:cNvPr>
                <p14:cNvContentPartPr/>
                <p14:nvPr/>
              </p14:nvContentPartPr>
              <p14:xfrm>
                <a:off x="5299413" y="517233"/>
                <a:ext cx="127080" cy="193320"/>
              </p14:xfrm>
            </p:contentPart>
          </mc:Choice>
          <mc:Fallback xmlns="">
            <p:pic>
              <p:nvPicPr>
                <p:cNvPr id="146" name="Freihand 145">
                  <a:extLst>
                    <a:ext uri="{FF2B5EF4-FFF2-40B4-BE49-F238E27FC236}">
                      <a16:creationId xmlns:a16="http://schemas.microsoft.com/office/drawing/2014/main" id="{2C068570-B0D4-9159-894F-CC5084A91AE4}"/>
                    </a:ext>
                  </a:extLst>
                </p:cNvPr>
                <p:cNvPicPr/>
                <p:nvPr/>
              </p:nvPicPr>
              <p:blipFill>
                <a:blip r:embed="rId198"/>
                <a:stretch>
                  <a:fillRect/>
                </a:stretch>
              </p:blipFill>
              <p:spPr>
                <a:xfrm>
                  <a:off x="5293293" y="511113"/>
                  <a:ext cx="139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8" name="Freihand 147">
                  <a:extLst>
                    <a:ext uri="{FF2B5EF4-FFF2-40B4-BE49-F238E27FC236}">
                      <a16:creationId xmlns:a16="http://schemas.microsoft.com/office/drawing/2014/main" id="{A84ED79B-B5BF-2BF6-2DCC-480D3CD40F8A}"/>
                    </a:ext>
                  </a:extLst>
                </p14:cNvPr>
                <p14:cNvContentPartPr/>
                <p14:nvPr/>
              </p14:nvContentPartPr>
              <p14:xfrm>
                <a:off x="5495973" y="391233"/>
                <a:ext cx="92160" cy="338400"/>
              </p14:xfrm>
            </p:contentPart>
          </mc:Choice>
          <mc:Fallback xmlns="">
            <p:pic>
              <p:nvPicPr>
                <p:cNvPr id="148" name="Freihand 147">
                  <a:extLst>
                    <a:ext uri="{FF2B5EF4-FFF2-40B4-BE49-F238E27FC236}">
                      <a16:creationId xmlns:a16="http://schemas.microsoft.com/office/drawing/2014/main" id="{A84ED79B-B5BF-2BF6-2DCC-480D3CD40F8A}"/>
                    </a:ext>
                  </a:extLst>
                </p:cNvPr>
                <p:cNvPicPr/>
                <p:nvPr/>
              </p:nvPicPr>
              <p:blipFill>
                <a:blip r:embed="rId200"/>
                <a:stretch>
                  <a:fillRect/>
                </a:stretch>
              </p:blipFill>
              <p:spPr>
                <a:xfrm>
                  <a:off x="5489853" y="385113"/>
                  <a:ext cx="104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0" name="Freihand 149">
                  <a:extLst>
                    <a:ext uri="{FF2B5EF4-FFF2-40B4-BE49-F238E27FC236}">
                      <a16:creationId xmlns:a16="http://schemas.microsoft.com/office/drawing/2014/main" id="{4AB71755-5C4E-2014-E218-AAB09025161F}"/>
                    </a:ext>
                  </a:extLst>
                </p14:cNvPr>
                <p14:cNvContentPartPr/>
                <p14:nvPr/>
              </p14:nvContentPartPr>
              <p14:xfrm>
                <a:off x="5675253" y="519753"/>
                <a:ext cx="137520" cy="270720"/>
              </p14:xfrm>
            </p:contentPart>
          </mc:Choice>
          <mc:Fallback xmlns="">
            <p:pic>
              <p:nvPicPr>
                <p:cNvPr id="150" name="Freihand 149">
                  <a:extLst>
                    <a:ext uri="{FF2B5EF4-FFF2-40B4-BE49-F238E27FC236}">
                      <a16:creationId xmlns:a16="http://schemas.microsoft.com/office/drawing/2014/main" id="{4AB71755-5C4E-2014-E218-AAB09025161F}"/>
                    </a:ext>
                  </a:extLst>
                </p:cNvPr>
                <p:cNvPicPr/>
                <p:nvPr/>
              </p:nvPicPr>
              <p:blipFill>
                <a:blip r:embed="rId202"/>
                <a:stretch>
                  <a:fillRect/>
                </a:stretch>
              </p:blipFill>
              <p:spPr>
                <a:xfrm>
                  <a:off x="5669133" y="513633"/>
                  <a:ext cx="149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2" name="Freihand 151">
                  <a:extLst>
                    <a:ext uri="{FF2B5EF4-FFF2-40B4-BE49-F238E27FC236}">
                      <a16:creationId xmlns:a16="http://schemas.microsoft.com/office/drawing/2014/main" id="{712338C2-5CB1-D839-21EF-B83B82853A2C}"/>
                    </a:ext>
                  </a:extLst>
                </p14:cNvPr>
                <p14:cNvContentPartPr/>
                <p14:nvPr/>
              </p14:nvContentPartPr>
              <p14:xfrm>
                <a:off x="5831133" y="597513"/>
                <a:ext cx="72720" cy="193320"/>
              </p14:xfrm>
            </p:contentPart>
          </mc:Choice>
          <mc:Fallback xmlns="">
            <p:pic>
              <p:nvPicPr>
                <p:cNvPr id="152" name="Freihand 151">
                  <a:extLst>
                    <a:ext uri="{FF2B5EF4-FFF2-40B4-BE49-F238E27FC236}">
                      <a16:creationId xmlns:a16="http://schemas.microsoft.com/office/drawing/2014/main" id="{712338C2-5CB1-D839-21EF-B83B82853A2C}"/>
                    </a:ext>
                  </a:extLst>
                </p:cNvPr>
                <p:cNvPicPr/>
                <p:nvPr/>
              </p:nvPicPr>
              <p:blipFill>
                <a:blip r:embed="rId204"/>
                <a:stretch>
                  <a:fillRect/>
                </a:stretch>
              </p:blipFill>
              <p:spPr>
                <a:xfrm>
                  <a:off x="5825013" y="591393"/>
                  <a:ext cx="84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9694BD02-8716-F7C5-2D94-C9D37E57C204}"/>
                    </a:ext>
                  </a:extLst>
                </p14:cNvPr>
                <p14:cNvContentPartPr/>
                <p14:nvPr/>
              </p14:nvContentPartPr>
              <p14:xfrm>
                <a:off x="5928693" y="437313"/>
                <a:ext cx="126360" cy="339120"/>
              </p14:xfrm>
            </p:contentPart>
          </mc:Choice>
          <mc:Fallback xmlns="">
            <p:pic>
              <p:nvPicPr>
                <p:cNvPr id="154" name="Freihand 153">
                  <a:extLst>
                    <a:ext uri="{FF2B5EF4-FFF2-40B4-BE49-F238E27FC236}">
                      <a16:creationId xmlns:a16="http://schemas.microsoft.com/office/drawing/2014/main" id="{9694BD02-8716-F7C5-2D94-C9D37E57C204}"/>
                    </a:ext>
                  </a:extLst>
                </p:cNvPr>
                <p:cNvPicPr/>
                <p:nvPr/>
              </p:nvPicPr>
              <p:blipFill>
                <a:blip r:embed="rId206"/>
                <a:stretch>
                  <a:fillRect/>
                </a:stretch>
              </p:blipFill>
              <p:spPr>
                <a:xfrm>
                  <a:off x="5922573" y="431193"/>
                  <a:ext cx="13860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ADD6313C-BB62-7F40-400C-4DE42D128FC3}"/>
                  </a:ext>
                </a:extLst>
              </p14:cNvPr>
              <p14:cNvContentPartPr/>
              <p14:nvPr/>
            </p14:nvContentPartPr>
            <p14:xfrm>
              <a:off x="1786533" y="5409273"/>
              <a:ext cx="283320" cy="41400"/>
            </p14:xfrm>
          </p:contentPart>
        </mc:Choice>
        <mc:Fallback xmlns="">
          <p:pic>
            <p:nvPicPr>
              <p:cNvPr id="158" name="Freihand 157">
                <a:extLst>
                  <a:ext uri="{FF2B5EF4-FFF2-40B4-BE49-F238E27FC236}">
                    <a16:creationId xmlns:a16="http://schemas.microsoft.com/office/drawing/2014/main" id="{ADD6313C-BB62-7F40-400C-4DE42D128FC3}"/>
                  </a:ext>
                </a:extLst>
              </p:cNvPr>
              <p:cNvPicPr/>
              <p:nvPr/>
            </p:nvPicPr>
            <p:blipFill>
              <a:blip r:embed="rId208"/>
              <a:stretch>
                <a:fillRect/>
              </a:stretch>
            </p:blipFill>
            <p:spPr>
              <a:xfrm>
                <a:off x="1780413" y="5403153"/>
                <a:ext cx="295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86F975B-B718-A92E-3C32-6FDE71099016}"/>
                  </a:ext>
                </a:extLst>
              </p14:cNvPr>
              <p14:cNvContentPartPr/>
              <p14:nvPr/>
            </p14:nvContentPartPr>
            <p14:xfrm>
              <a:off x="1638213" y="3820593"/>
              <a:ext cx="387360" cy="92520"/>
            </p14:xfrm>
          </p:contentPart>
        </mc:Choice>
        <mc:Fallback xmlns="">
          <p:pic>
            <p:nvPicPr>
              <p:cNvPr id="160" name="Freihand 159">
                <a:extLst>
                  <a:ext uri="{FF2B5EF4-FFF2-40B4-BE49-F238E27FC236}">
                    <a16:creationId xmlns:a16="http://schemas.microsoft.com/office/drawing/2014/main" id="{986F975B-B718-A92E-3C32-6FDE71099016}"/>
                  </a:ext>
                </a:extLst>
              </p:cNvPr>
              <p:cNvPicPr/>
              <p:nvPr/>
            </p:nvPicPr>
            <p:blipFill>
              <a:blip r:embed="rId210"/>
              <a:stretch>
                <a:fillRect/>
              </a:stretch>
            </p:blipFill>
            <p:spPr>
              <a:xfrm>
                <a:off x="1632093" y="3814473"/>
                <a:ext cx="39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0F7ECC43-F8CD-91C9-D1A8-C88D626B697A}"/>
                  </a:ext>
                </a:extLst>
              </p14:cNvPr>
              <p14:cNvContentPartPr/>
              <p14:nvPr/>
            </p14:nvContentPartPr>
            <p14:xfrm>
              <a:off x="4307973" y="5170953"/>
              <a:ext cx="71640" cy="138600"/>
            </p14:xfrm>
          </p:contentPart>
        </mc:Choice>
        <mc:Fallback xmlns="">
          <p:pic>
            <p:nvPicPr>
              <p:cNvPr id="162" name="Freihand 161">
                <a:extLst>
                  <a:ext uri="{FF2B5EF4-FFF2-40B4-BE49-F238E27FC236}">
                    <a16:creationId xmlns:a16="http://schemas.microsoft.com/office/drawing/2014/main" id="{0F7ECC43-F8CD-91C9-D1A8-C88D626B697A}"/>
                  </a:ext>
                </a:extLst>
              </p:cNvPr>
              <p:cNvPicPr/>
              <p:nvPr/>
            </p:nvPicPr>
            <p:blipFill>
              <a:blip r:embed="rId212"/>
              <a:stretch>
                <a:fillRect/>
              </a:stretch>
            </p:blipFill>
            <p:spPr>
              <a:xfrm>
                <a:off x="4301853" y="5164833"/>
                <a:ext cx="83880" cy="150840"/>
              </a:xfrm>
              <a:prstGeom prst="rect">
                <a:avLst/>
              </a:prstGeom>
            </p:spPr>
          </p:pic>
        </mc:Fallback>
      </mc:AlternateContent>
      <p:grpSp>
        <p:nvGrpSpPr>
          <p:cNvPr id="180" name="Gruppieren 179">
            <a:extLst>
              <a:ext uri="{FF2B5EF4-FFF2-40B4-BE49-F238E27FC236}">
                <a16:creationId xmlns:a16="http://schemas.microsoft.com/office/drawing/2014/main" id="{69271398-0D84-4E55-22C7-5DF10CDD2F18}"/>
              </a:ext>
            </a:extLst>
          </p:cNvPr>
          <p:cNvGrpSpPr/>
          <p:nvPr/>
        </p:nvGrpSpPr>
        <p:grpSpPr>
          <a:xfrm>
            <a:off x="1665213" y="4342953"/>
            <a:ext cx="647640" cy="300240"/>
            <a:chOff x="1665213" y="4342953"/>
            <a:chExt cx="647640" cy="300240"/>
          </a:xfrm>
        </p:grpSpPr>
        <mc:AlternateContent xmlns:mc="http://schemas.openxmlformats.org/markup-compatibility/2006" xmlns:p14="http://schemas.microsoft.com/office/powerpoint/2010/main">
          <mc:Choice Requires="p14">
            <p:contentPart p14:bwMode="auto" r:id="rId213">
              <p14:nvContentPartPr>
                <p14:cNvPr id="177" name="Freihand 176">
                  <a:extLst>
                    <a:ext uri="{FF2B5EF4-FFF2-40B4-BE49-F238E27FC236}">
                      <a16:creationId xmlns:a16="http://schemas.microsoft.com/office/drawing/2014/main" id="{F31710E7-7ADE-763E-EE0F-626BDC882A22}"/>
                    </a:ext>
                  </a:extLst>
                </p14:cNvPr>
                <p14:cNvContentPartPr/>
                <p14:nvPr/>
              </p14:nvContentPartPr>
              <p14:xfrm>
                <a:off x="2016213" y="4342953"/>
                <a:ext cx="296640" cy="50040"/>
              </p14:xfrm>
            </p:contentPart>
          </mc:Choice>
          <mc:Fallback xmlns="">
            <p:pic>
              <p:nvPicPr>
                <p:cNvPr id="177" name="Freihand 176">
                  <a:extLst>
                    <a:ext uri="{FF2B5EF4-FFF2-40B4-BE49-F238E27FC236}">
                      <a16:creationId xmlns:a16="http://schemas.microsoft.com/office/drawing/2014/main" id="{F31710E7-7ADE-763E-EE0F-626BDC882A22}"/>
                    </a:ext>
                  </a:extLst>
                </p:cNvPr>
                <p:cNvPicPr/>
                <p:nvPr/>
              </p:nvPicPr>
              <p:blipFill>
                <a:blip r:embed="rId214"/>
                <a:stretch>
                  <a:fillRect/>
                </a:stretch>
              </p:blipFill>
              <p:spPr>
                <a:xfrm>
                  <a:off x="2010093" y="4336833"/>
                  <a:ext cx="308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8" name="Freihand 177">
                  <a:extLst>
                    <a:ext uri="{FF2B5EF4-FFF2-40B4-BE49-F238E27FC236}">
                      <a16:creationId xmlns:a16="http://schemas.microsoft.com/office/drawing/2014/main" id="{78677360-57B7-7867-966B-6D99DA9F0399}"/>
                    </a:ext>
                  </a:extLst>
                </p14:cNvPr>
                <p14:cNvContentPartPr/>
                <p14:nvPr/>
              </p14:nvContentPartPr>
              <p14:xfrm>
                <a:off x="1665213" y="4354833"/>
                <a:ext cx="82800" cy="288360"/>
              </p14:xfrm>
            </p:contentPart>
          </mc:Choice>
          <mc:Fallback xmlns="">
            <p:pic>
              <p:nvPicPr>
                <p:cNvPr id="178" name="Freihand 177">
                  <a:extLst>
                    <a:ext uri="{FF2B5EF4-FFF2-40B4-BE49-F238E27FC236}">
                      <a16:creationId xmlns:a16="http://schemas.microsoft.com/office/drawing/2014/main" id="{78677360-57B7-7867-966B-6D99DA9F0399}"/>
                    </a:ext>
                  </a:extLst>
                </p:cNvPr>
                <p:cNvPicPr/>
                <p:nvPr/>
              </p:nvPicPr>
              <p:blipFill>
                <a:blip r:embed="rId216"/>
                <a:stretch>
                  <a:fillRect/>
                </a:stretch>
              </p:blipFill>
              <p:spPr>
                <a:xfrm>
                  <a:off x="1659093" y="4348713"/>
                  <a:ext cx="950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9" name="Freihand 178">
                  <a:extLst>
                    <a:ext uri="{FF2B5EF4-FFF2-40B4-BE49-F238E27FC236}">
                      <a16:creationId xmlns:a16="http://schemas.microsoft.com/office/drawing/2014/main" id="{2B6429D7-F36C-C56E-7BDC-370B25A9D334}"/>
                    </a:ext>
                  </a:extLst>
                </p14:cNvPr>
                <p14:cNvContentPartPr/>
                <p14:nvPr/>
              </p14:nvContentPartPr>
              <p14:xfrm>
                <a:off x="1812093" y="4416393"/>
                <a:ext cx="105840" cy="148680"/>
              </p14:xfrm>
            </p:contentPart>
          </mc:Choice>
          <mc:Fallback xmlns="">
            <p:pic>
              <p:nvPicPr>
                <p:cNvPr id="179" name="Freihand 178">
                  <a:extLst>
                    <a:ext uri="{FF2B5EF4-FFF2-40B4-BE49-F238E27FC236}">
                      <a16:creationId xmlns:a16="http://schemas.microsoft.com/office/drawing/2014/main" id="{2B6429D7-F36C-C56E-7BDC-370B25A9D334}"/>
                    </a:ext>
                  </a:extLst>
                </p:cNvPr>
                <p:cNvPicPr/>
                <p:nvPr/>
              </p:nvPicPr>
              <p:blipFill>
                <a:blip r:embed="rId218"/>
                <a:stretch>
                  <a:fillRect/>
                </a:stretch>
              </p:blipFill>
              <p:spPr>
                <a:xfrm>
                  <a:off x="1805973" y="4410273"/>
                  <a:ext cx="11808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1" name="Freihand 180">
                <a:extLst>
                  <a:ext uri="{FF2B5EF4-FFF2-40B4-BE49-F238E27FC236}">
                    <a16:creationId xmlns:a16="http://schemas.microsoft.com/office/drawing/2014/main" id="{3D33BEF0-9BFB-B35F-E5C8-75403EFA972E}"/>
                  </a:ext>
                </a:extLst>
              </p14:cNvPr>
              <p14:cNvContentPartPr/>
              <p14:nvPr/>
            </p14:nvContentPartPr>
            <p14:xfrm>
              <a:off x="5802333" y="1029513"/>
              <a:ext cx="818280" cy="790560"/>
            </p14:xfrm>
          </p:contentPart>
        </mc:Choice>
        <mc:Fallback xmlns="">
          <p:pic>
            <p:nvPicPr>
              <p:cNvPr id="181" name="Freihand 180">
                <a:extLst>
                  <a:ext uri="{FF2B5EF4-FFF2-40B4-BE49-F238E27FC236}">
                    <a16:creationId xmlns:a16="http://schemas.microsoft.com/office/drawing/2014/main" id="{3D33BEF0-9BFB-B35F-E5C8-75403EFA972E}"/>
                  </a:ext>
                </a:extLst>
              </p:cNvPr>
              <p:cNvPicPr/>
              <p:nvPr/>
            </p:nvPicPr>
            <p:blipFill>
              <a:blip r:embed="rId220"/>
              <a:stretch>
                <a:fillRect/>
              </a:stretch>
            </p:blipFill>
            <p:spPr>
              <a:xfrm>
                <a:off x="5796213" y="1023393"/>
                <a:ext cx="830520" cy="802800"/>
              </a:xfrm>
              <a:prstGeom prst="rect">
                <a:avLst/>
              </a:prstGeom>
            </p:spPr>
          </p:pic>
        </mc:Fallback>
      </mc:AlternateContent>
      <p:grpSp>
        <p:nvGrpSpPr>
          <p:cNvPr id="190" name="Gruppieren 189">
            <a:extLst>
              <a:ext uri="{FF2B5EF4-FFF2-40B4-BE49-F238E27FC236}">
                <a16:creationId xmlns:a16="http://schemas.microsoft.com/office/drawing/2014/main" id="{E6124621-7230-542D-F0F4-29C7E3AC1313}"/>
              </a:ext>
            </a:extLst>
          </p:cNvPr>
          <p:cNvGrpSpPr/>
          <p:nvPr/>
        </p:nvGrpSpPr>
        <p:grpSpPr>
          <a:xfrm>
            <a:off x="2862213" y="1839873"/>
            <a:ext cx="3044520" cy="4907880"/>
            <a:chOff x="2862213" y="1839873"/>
            <a:chExt cx="3044520" cy="4907880"/>
          </a:xfrm>
        </p:grpSpPr>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739E2618-6C40-DDC6-2408-1EABDD843921}"/>
                    </a:ext>
                  </a:extLst>
                </p14:cNvPr>
                <p14:cNvContentPartPr/>
                <p14:nvPr/>
              </p14:nvContentPartPr>
              <p14:xfrm>
                <a:off x="4350453" y="2070633"/>
                <a:ext cx="9000" cy="87840"/>
              </p14:xfrm>
            </p:contentPart>
          </mc:Choice>
          <mc:Fallback xmlns="">
            <p:pic>
              <p:nvPicPr>
                <p:cNvPr id="156" name="Freihand 155">
                  <a:extLst>
                    <a:ext uri="{FF2B5EF4-FFF2-40B4-BE49-F238E27FC236}">
                      <a16:creationId xmlns:a16="http://schemas.microsoft.com/office/drawing/2014/main" id="{739E2618-6C40-DDC6-2408-1EABDD843921}"/>
                    </a:ext>
                  </a:extLst>
                </p:cNvPr>
                <p:cNvPicPr/>
                <p:nvPr/>
              </p:nvPicPr>
              <p:blipFill>
                <a:blip r:embed="rId222"/>
                <a:stretch>
                  <a:fillRect/>
                </a:stretch>
              </p:blipFill>
              <p:spPr>
                <a:xfrm>
                  <a:off x="4344333" y="2064513"/>
                  <a:ext cx="21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Freihand 156">
                  <a:extLst>
                    <a:ext uri="{FF2B5EF4-FFF2-40B4-BE49-F238E27FC236}">
                      <a16:creationId xmlns:a16="http://schemas.microsoft.com/office/drawing/2014/main" id="{1782D2D2-E0A9-67CB-9B51-2C9C1D5DE39E}"/>
                    </a:ext>
                  </a:extLst>
                </p14:cNvPr>
                <p14:cNvContentPartPr/>
                <p14:nvPr/>
              </p14:nvContentPartPr>
              <p14:xfrm>
                <a:off x="4329213" y="3299313"/>
                <a:ext cx="29520" cy="195840"/>
              </p14:xfrm>
            </p:contentPart>
          </mc:Choice>
          <mc:Fallback xmlns="">
            <p:pic>
              <p:nvPicPr>
                <p:cNvPr id="157" name="Freihand 156">
                  <a:extLst>
                    <a:ext uri="{FF2B5EF4-FFF2-40B4-BE49-F238E27FC236}">
                      <a16:creationId xmlns:a16="http://schemas.microsoft.com/office/drawing/2014/main" id="{1782D2D2-E0A9-67CB-9B51-2C9C1D5DE39E}"/>
                    </a:ext>
                  </a:extLst>
                </p:cNvPr>
                <p:cNvPicPr/>
                <p:nvPr/>
              </p:nvPicPr>
              <p:blipFill>
                <a:blip r:embed="rId224"/>
                <a:stretch>
                  <a:fillRect/>
                </a:stretch>
              </p:blipFill>
              <p:spPr>
                <a:xfrm>
                  <a:off x="4323093" y="3293193"/>
                  <a:ext cx="41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Freihand 158">
                  <a:extLst>
                    <a:ext uri="{FF2B5EF4-FFF2-40B4-BE49-F238E27FC236}">
                      <a16:creationId xmlns:a16="http://schemas.microsoft.com/office/drawing/2014/main" id="{778CEACA-8BCD-3326-7B53-469F2FE173B2}"/>
                    </a:ext>
                  </a:extLst>
                </p14:cNvPr>
                <p14:cNvContentPartPr/>
                <p14:nvPr/>
              </p14:nvContentPartPr>
              <p14:xfrm>
                <a:off x="4337853" y="6255633"/>
                <a:ext cx="55440" cy="193320"/>
              </p14:xfrm>
            </p:contentPart>
          </mc:Choice>
          <mc:Fallback xmlns="">
            <p:pic>
              <p:nvPicPr>
                <p:cNvPr id="159" name="Freihand 158">
                  <a:extLst>
                    <a:ext uri="{FF2B5EF4-FFF2-40B4-BE49-F238E27FC236}">
                      <a16:creationId xmlns:a16="http://schemas.microsoft.com/office/drawing/2014/main" id="{778CEACA-8BCD-3326-7B53-469F2FE173B2}"/>
                    </a:ext>
                  </a:extLst>
                </p:cNvPr>
                <p:cNvPicPr/>
                <p:nvPr/>
              </p:nvPicPr>
              <p:blipFill>
                <a:blip r:embed="rId226"/>
                <a:stretch>
                  <a:fillRect/>
                </a:stretch>
              </p:blipFill>
              <p:spPr>
                <a:xfrm>
                  <a:off x="4331733" y="6249513"/>
                  <a:ext cx="67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1" name="Freihand 160">
                  <a:extLst>
                    <a:ext uri="{FF2B5EF4-FFF2-40B4-BE49-F238E27FC236}">
                      <a16:creationId xmlns:a16="http://schemas.microsoft.com/office/drawing/2014/main" id="{E802E29A-80FA-C176-C7B9-AD20035FE99C}"/>
                    </a:ext>
                  </a:extLst>
                </p14:cNvPr>
                <p14:cNvContentPartPr/>
                <p14:nvPr/>
              </p14:nvContentPartPr>
              <p14:xfrm>
                <a:off x="5622693" y="6680073"/>
                <a:ext cx="284040" cy="21960"/>
              </p14:xfrm>
            </p:contentPart>
          </mc:Choice>
          <mc:Fallback xmlns="">
            <p:pic>
              <p:nvPicPr>
                <p:cNvPr id="161" name="Freihand 160">
                  <a:extLst>
                    <a:ext uri="{FF2B5EF4-FFF2-40B4-BE49-F238E27FC236}">
                      <a16:creationId xmlns:a16="http://schemas.microsoft.com/office/drawing/2014/main" id="{E802E29A-80FA-C176-C7B9-AD20035FE99C}"/>
                    </a:ext>
                  </a:extLst>
                </p:cNvPr>
                <p:cNvPicPr/>
                <p:nvPr/>
              </p:nvPicPr>
              <p:blipFill>
                <a:blip r:embed="rId228"/>
                <a:stretch>
                  <a:fillRect/>
                </a:stretch>
              </p:blipFill>
              <p:spPr>
                <a:xfrm>
                  <a:off x="5616573" y="6673953"/>
                  <a:ext cx="29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3" name="Freihand 162">
                  <a:extLst>
                    <a:ext uri="{FF2B5EF4-FFF2-40B4-BE49-F238E27FC236}">
                      <a16:creationId xmlns:a16="http://schemas.microsoft.com/office/drawing/2014/main" id="{6B8ACDA6-242B-8049-0306-E42ECB5C68C9}"/>
                    </a:ext>
                  </a:extLst>
                </p14:cNvPr>
                <p14:cNvContentPartPr/>
                <p14:nvPr/>
              </p14:nvContentPartPr>
              <p14:xfrm>
                <a:off x="3676533" y="1839873"/>
                <a:ext cx="2520" cy="83520"/>
              </p14:xfrm>
            </p:contentPart>
          </mc:Choice>
          <mc:Fallback xmlns="">
            <p:pic>
              <p:nvPicPr>
                <p:cNvPr id="163" name="Freihand 162">
                  <a:extLst>
                    <a:ext uri="{FF2B5EF4-FFF2-40B4-BE49-F238E27FC236}">
                      <a16:creationId xmlns:a16="http://schemas.microsoft.com/office/drawing/2014/main" id="{6B8ACDA6-242B-8049-0306-E42ECB5C68C9}"/>
                    </a:ext>
                  </a:extLst>
                </p:cNvPr>
                <p:cNvPicPr/>
                <p:nvPr/>
              </p:nvPicPr>
              <p:blipFill>
                <a:blip r:embed="rId230"/>
                <a:stretch>
                  <a:fillRect/>
                </a:stretch>
              </p:blipFill>
              <p:spPr>
                <a:xfrm>
                  <a:off x="3670413" y="1833753"/>
                  <a:ext cx="14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4" name="Freihand 163">
                  <a:extLst>
                    <a:ext uri="{FF2B5EF4-FFF2-40B4-BE49-F238E27FC236}">
                      <a16:creationId xmlns:a16="http://schemas.microsoft.com/office/drawing/2014/main" id="{94988FB4-14EC-DD90-1F96-CE0F01EA768F}"/>
                    </a:ext>
                  </a:extLst>
                </p14:cNvPr>
                <p14:cNvContentPartPr/>
                <p14:nvPr/>
              </p14:nvContentPartPr>
              <p14:xfrm>
                <a:off x="3689133" y="2030673"/>
                <a:ext cx="18000" cy="257760"/>
              </p14:xfrm>
            </p:contentPart>
          </mc:Choice>
          <mc:Fallback xmlns="">
            <p:pic>
              <p:nvPicPr>
                <p:cNvPr id="164" name="Freihand 163">
                  <a:extLst>
                    <a:ext uri="{FF2B5EF4-FFF2-40B4-BE49-F238E27FC236}">
                      <a16:creationId xmlns:a16="http://schemas.microsoft.com/office/drawing/2014/main" id="{94988FB4-14EC-DD90-1F96-CE0F01EA768F}"/>
                    </a:ext>
                  </a:extLst>
                </p:cNvPr>
                <p:cNvPicPr/>
                <p:nvPr/>
              </p:nvPicPr>
              <p:blipFill>
                <a:blip r:embed="rId232"/>
                <a:stretch>
                  <a:fillRect/>
                </a:stretch>
              </p:blipFill>
              <p:spPr>
                <a:xfrm>
                  <a:off x="3683013" y="2024553"/>
                  <a:ext cx="30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5" name="Freihand 164">
                  <a:extLst>
                    <a:ext uri="{FF2B5EF4-FFF2-40B4-BE49-F238E27FC236}">
                      <a16:creationId xmlns:a16="http://schemas.microsoft.com/office/drawing/2014/main" id="{BFF88301-9BFF-7228-A730-701BF505DA4D}"/>
                    </a:ext>
                  </a:extLst>
                </p14:cNvPr>
                <p14:cNvContentPartPr/>
                <p14:nvPr/>
              </p14:nvContentPartPr>
              <p14:xfrm>
                <a:off x="3701733" y="2355033"/>
                <a:ext cx="64080" cy="1397160"/>
              </p14:xfrm>
            </p:contentPart>
          </mc:Choice>
          <mc:Fallback xmlns="">
            <p:pic>
              <p:nvPicPr>
                <p:cNvPr id="165" name="Freihand 164">
                  <a:extLst>
                    <a:ext uri="{FF2B5EF4-FFF2-40B4-BE49-F238E27FC236}">
                      <a16:creationId xmlns:a16="http://schemas.microsoft.com/office/drawing/2014/main" id="{BFF88301-9BFF-7228-A730-701BF505DA4D}"/>
                    </a:ext>
                  </a:extLst>
                </p:cNvPr>
                <p:cNvPicPr/>
                <p:nvPr/>
              </p:nvPicPr>
              <p:blipFill>
                <a:blip r:embed="rId234"/>
                <a:stretch>
                  <a:fillRect/>
                </a:stretch>
              </p:blipFill>
              <p:spPr>
                <a:xfrm>
                  <a:off x="3695613" y="2348913"/>
                  <a:ext cx="76320" cy="1409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 name="Freihand 165">
                  <a:extLst>
                    <a:ext uri="{FF2B5EF4-FFF2-40B4-BE49-F238E27FC236}">
                      <a16:creationId xmlns:a16="http://schemas.microsoft.com/office/drawing/2014/main" id="{210D9B0E-C0CE-7773-F253-268587717974}"/>
                    </a:ext>
                  </a:extLst>
                </p14:cNvPr>
                <p14:cNvContentPartPr/>
                <p14:nvPr/>
              </p14:nvContentPartPr>
              <p14:xfrm>
                <a:off x="3663573" y="4340433"/>
                <a:ext cx="93960" cy="2084400"/>
              </p14:xfrm>
            </p:contentPart>
          </mc:Choice>
          <mc:Fallback xmlns="">
            <p:pic>
              <p:nvPicPr>
                <p:cNvPr id="166" name="Freihand 165">
                  <a:extLst>
                    <a:ext uri="{FF2B5EF4-FFF2-40B4-BE49-F238E27FC236}">
                      <a16:creationId xmlns:a16="http://schemas.microsoft.com/office/drawing/2014/main" id="{210D9B0E-C0CE-7773-F253-268587717974}"/>
                    </a:ext>
                  </a:extLst>
                </p:cNvPr>
                <p:cNvPicPr/>
                <p:nvPr/>
              </p:nvPicPr>
              <p:blipFill>
                <a:blip r:embed="rId236"/>
                <a:stretch>
                  <a:fillRect/>
                </a:stretch>
              </p:blipFill>
              <p:spPr>
                <a:xfrm>
                  <a:off x="3657453" y="4334313"/>
                  <a:ext cx="106200" cy="2096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 name="Freihand 166">
                  <a:extLst>
                    <a:ext uri="{FF2B5EF4-FFF2-40B4-BE49-F238E27FC236}">
                      <a16:creationId xmlns:a16="http://schemas.microsoft.com/office/drawing/2014/main" id="{C3650066-F8DB-0E55-29EB-898049C0D475}"/>
                    </a:ext>
                  </a:extLst>
                </p14:cNvPr>
                <p14:cNvContentPartPr/>
                <p14:nvPr/>
              </p14:nvContentPartPr>
              <p14:xfrm>
                <a:off x="3968853" y="6607353"/>
                <a:ext cx="181080" cy="55080"/>
              </p14:xfrm>
            </p:contentPart>
          </mc:Choice>
          <mc:Fallback xmlns="">
            <p:pic>
              <p:nvPicPr>
                <p:cNvPr id="167" name="Freihand 166">
                  <a:extLst>
                    <a:ext uri="{FF2B5EF4-FFF2-40B4-BE49-F238E27FC236}">
                      <a16:creationId xmlns:a16="http://schemas.microsoft.com/office/drawing/2014/main" id="{C3650066-F8DB-0E55-29EB-898049C0D475}"/>
                    </a:ext>
                  </a:extLst>
                </p:cNvPr>
                <p:cNvPicPr/>
                <p:nvPr/>
              </p:nvPicPr>
              <p:blipFill>
                <a:blip r:embed="rId238"/>
                <a:stretch>
                  <a:fillRect/>
                </a:stretch>
              </p:blipFill>
              <p:spPr>
                <a:xfrm>
                  <a:off x="3962733" y="6601233"/>
                  <a:ext cx="193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9" name="Freihand 168">
                  <a:extLst>
                    <a:ext uri="{FF2B5EF4-FFF2-40B4-BE49-F238E27FC236}">
                      <a16:creationId xmlns:a16="http://schemas.microsoft.com/office/drawing/2014/main" id="{6206F1A7-0ECC-31D9-D703-55E09F32AA12}"/>
                    </a:ext>
                  </a:extLst>
                </p14:cNvPr>
                <p14:cNvContentPartPr/>
                <p14:nvPr/>
              </p14:nvContentPartPr>
              <p14:xfrm>
                <a:off x="3879213" y="6558033"/>
                <a:ext cx="135000" cy="169560"/>
              </p14:xfrm>
            </p:contentPart>
          </mc:Choice>
          <mc:Fallback xmlns="">
            <p:pic>
              <p:nvPicPr>
                <p:cNvPr id="169" name="Freihand 168">
                  <a:extLst>
                    <a:ext uri="{FF2B5EF4-FFF2-40B4-BE49-F238E27FC236}">
                      <a16:creationId xmlns:a16="http://schemas.microsoft.com/office/drawing/2014/main" id="{6206F1A7-0ECC-31D9-D703-55E09F32AA12}"/>
                    </a:ext>
                  </a:extLst>
                </p:cNvPr>
                <p:cNvPicPr/>
                <p:nvPr/>
              </p:nvPicPr>
              <p:blipFill>
                <a:blip r:embed="rId240"/>
                <a:stretch>
                  <a:fillRect/>
                </a:stretch>
              </p:blipFill>
              <p:spPr>
                <a:xfrm>
                  <a:off x="3873093" y="6551913"/>
                  <a:ext cx="147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0" name="Freihand 169">
                  <a:extLst>
                    <a:ext uri="{FF2B5EF4-FFF2-40B4-BE49-F238E27FC236}">
                      <a16:creationId xmlns:a16="http://schemas.microsoft.com/office/drawing/2014/main" id="{EB7FB3D6-88C8-B62F-E3D9-CC682CE1B356}"/>
                    </a:ext>
                  </a:extLst>
                </p14:cNvPr>
                <p14:cNvContentPartPr/>
                <p14:nvPr/>
              </p14:nvContentPartPr>
              <p14:xfrm>
                <a:off x="3339213" y="6561633"/>
                <a:ext cx="96120" cy="186120"/>
              </p14:xfrm>
            </p:contentPart>
          </mc:Choice>
          <mc:Fallback xmlns="">
            <p:pic>
              <p:nvPicPr>
                <p:cNvPr id="170" name="Freihand 169">
                  <a:extLst>
                    <a:ext uri="{FF2B5EF4-FFF2-40B4-BE49-F238E27FC236}">
                      <a16:creationId xmlns:a16="http://schemas.microsoft.com/office/drawing/2014/main" id="{EB7FB3D6-88C8-B62F-E3D9-CC682CE1B356}"/>
                    </a:ext>
                  </a:extLst>
                </p:cNvPr>
                <p:cNvPicPr/>
                <p:nvPr/>
              </p:nvPicPr>
              <p:blipFill>
                <a:blip r:embed="rId242"/>
                <a:stretch>
                  <a:fillRect/>
                </a:stretch>
              </p:blipFill>
              <p:spPr>
                <a:xfrm>
                  <a:off x="3333093" y="6555513"/>
                  <a:ext cx="108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2" name="Freihand 171">
                  <a:extLst>
                    <a:ext uri="{FF2B5EF4-FFF2-40B4-BE49-F238E27FC236}">
                      <a16:creationId xmlns:a16="http://schemas.microsoft.com/office/drawing/2014/main" id="{7CE3D88E-B31E-72B8-0244-E3219B84C197}"/>
                    </a:ext>
                  </a:extLst>
                </p14:cNvPr>
                <p14:cNvContentPartPr/>
                <p14:nvPr/>
              </p14:nvContentPartPr>
              <p14:xfrm>
                <a:off x="3441813" y="6434193"/>
                <a:ext cx="76680" cy="189000"/>
              </p14:xfrm>
            </p:contentPart>
          </mc:Choice>
          <mc:Fallback xmlns="">
            <p:pic>
              <p:nvPicPr>
                <p:cNvPr id="172" name="Freihand 171">
                  <a:extLst>
                    <a:ext uri="{FF2B5EF4-FFF2-40B4-BE49-F238E27FC236}">
                      <a16:creationId xmlns:a16="http://schemas.microsoft.com/office/drawing/2014/main" id="{7CE3D88E-B31E-72B8-0244-E3219B84C197}"/>
                    </a:ext>
                  </a:extLst>
                </p:cNvPr>
                <p:cNvPicPr/>
                <p:nvPr/>
              </p:nvPicPr>
              <p:blipFill>
                <a:blip r:embed="rId244"/>
                <a:stretch>
                  <a:fillRect/>
                </a:stretch>
              </p:blipFill>
              <p:spPr>
                <a:xfrm>
                  <a:off x="3435693" y="6428073"/>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3" name="Freihand 172">
                  <a:extLst>
                    <a:ext uri="{FF2B5EF4-FFF2-40B4-BE49-F238E27FC236}">
                      <a16:creationId xmlns:a16="http://schemas.microsoft.com/office/drawing/2014/main" id="{CD99CD3E-FCAE-1430-A957-445D3B5DA3F6}"/>
                    </a:ext>
                  </a:extLst>
                </p14:cNvPr>
                <p14:cNvContentPartPr/>
                <p14:nvPr/>
              </p14:nvContentPartPr>
              <p14:xfrm>
                <a:off x="3531093" y="6438873"/>
                <a:ext cx="68760" cy="261720"/>
              </p14:xfrm>
            </p:contentPart>
          </mc:Choice>
          <mc:Fallback xmlns="">
            <p:pic>
              <p:nvPicPr>
                <p:cNvPr id="173" name="Freihand 172">
                  <a:extLst>
                    <a:ext uri="{FF2B5EF4-FFF2-40B4-BE49-F238E27FC236}">
                      <a16:creationId xmlns:a16="http://schemas.microsoft.com/office/drawing/2014/main" id="{CD99CD3E-FCAE-1430-A957-445D3B5DA3F6}"/>
                    </a:ext>
                  </a:extLst>
                </p:cNvPr>
                <p:cNvPicPr/>
                <p:nvPr/>
              </p:nvPicPr>
              <p:blipFill>
                <a:blip r:embed="rId246"/>
                <a:stretch>
                  <a:fillRect/>
                </a:stretch>
              </p:blipFill>
              <p:spPr>
                <a:xfrm>
                  <a:off x="3524973" y="6432753"/>
                  <a:ext cx="81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4" name="Freihand 173">
                  <a:extLst>
                    <a:ext uri="{FF2B5EF4-FFF2-40B4-BE49-F238E27FC236}">
                      <a16:creationId xmlns:a16="http://schemas.microsoft.com/office/drawing/2014/main" id="{70DE2A1F-7852-ED35-43B4-70AE4A60271D}"/>
                    </a:ext>
                  </a:extLst>
                </p14:cNvPr>
                <p14:cNvContentPartPr/>
                <p14:nvPr/>
              </p14:nvContentPartPr>
              <p14:xfrm>
                <a:off x="3603813" y="6465153"/>
                <a:ext cx="158400" cy="244800"/>
              </p14:xfrm>
            </p:contentPart>
          </mc:Choice>
          <mc:Fallback xmlns="">
            <p:pic>
              <p:nvPicPr>
                <p:cNvPr id="174" name="Freihand 173">
                  <a:extLst>
                    <a:ext uri="{FF2B5EF4-FFF2-40B4-BE49-F238E27FC236}">
                      <a16:creationId xmlns:a16="http://schemas.microsoft.com/office/drawing/2014/main" id="{70DE2A1F-7852-ED35-43B4-70AE4A60271D}"/>
                    </a:ext>
                  </a:extLst>
                </p:cNvPr>
                <p:cNvPicPr/>
                <p:nvPr/>
              </p:nvPicPr>
              <p:blipFill>
                <a:blip r:embed="rId248"/>
                <a:stretch>
                  <a:fillRect/>
                </a:stretch>
              </p:blipFill>
              <p:spPr>
                <a:xfrm>
                  <a:off x="3597693" y="6459033"/>
                  <a:ext cx="170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5" name="Freihand 174">
                  <a:extLst>
                    <a:ext uri="{FF2B5EF4-FFF2-40B4-BE49-F238E27FC236}">
                      <a16:creationId xmlns:a16="http://schemas.microsoft.com/office/drawing/2014/main" id="{DCBF7F63-684E-A880-3BA7-559995C4EC27}"/>
                    </a:ext>
                  </a:extLst>
                </p14:cNvPr>
                <p14:cNvContentPartPr/>
                <p14:nvPr/>
              </p14:nvContentPartPr>
              <p14:xfrm>
                <a:off x="3748173" y="6410073"/>
                <a:ext cx="85320" cy="248760"/>
              </p14:xfrm>
            </p:contentPart>
          </mc:Choice>
          <mc:Fallback xmlns="">
            <p:pic>
              <p:nvPicPr>
                <p:cNvPr id="175" name="Freihand 174">
                  <a:extLst>
                    <a:ext uri="{FF2B5EF4-FFF2-40B4-BE49-F238E27FC236}">
                      <a16:creationId xmlns:a16="http://schemas.microsoft.com/office/drawing/2014/main" id="{DCBF7F63-684E-A880-3BA7-559995C4EC27}"/>
                    </a:ext>
                  </a:extLst>
                </p:cNvPr>
                <p:cNvPicPr/>
                <p:nvPr/>
              </p:nvPicPr>
              <p:blipFill>
                <a:blip r:embed="rId250"/>
                <a:stretch>
                  <a:fillRect/>
                </a:stretch>
              </p:blipFill>
              <p:spPr>
                <a:xfrm>
                  <a:off x="3742053" y="6403953"/>
                  <a:ext cx="97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2" name="Freihand 181">
                  <a:extLst>
                    <a:ext uri="{FF2B5EF4-FFF2-40B4-BE49-F238E27FC236}">
                      <a16:creationId xmlns:a16="http://schemas.microsoft.com/office/drawing/2014/main" id="{73FA2F6C-9450-82C8-969F-C2D84FF62C58}"/>
                    </a:ext>
                  </a:extLst>
                </p14:cNvPr>
                <p14:cNvContentPartPr/>
                <p14:nvPr/>
              </p14:nvContentPartPr>
              <p14:xfrm>
                <a:off x="3699573" y="6596913"/>
                <a:ext cx="1080" cy="14040"/>
              </p14:xfrm>
            </p:contentPart>
          </mc:Choice>
          <mc:Fallback xmlns="">
            <p:pic>
              <p:nvPicPr>
                <p:cNvPr id="182" name="Freihand 181">
                  <a:extLst>
                    <a:ext uri="{FF2B5EF4-FFF2-40B4-BE49-F238E27FC236}">
                      <a16:creationId xmlns:a16="http://schemas.microsoft.com/office/drawing/2014/main" id="{73FA2F6C-9450-82C8-969F-C2D84FF62C58}"/>
                    </a:ext>
                  </a:extLst>
                </p:cNvPr>
                <p:cNvPicPr/>
                <p:nvPr/>
              </p:nvPicPr>
              <p:blipFill>
                <a:blip r:embed="rId252"/>
                <a:stretch>
                  <a:fillRect/>
                </a:stretch>
              </p:blipFill>
              <p:spPr>
                <a:xfrm>
                  <a:off x="3693453" y="6590793"/>
                  <a:ext cx="13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4" name="Freihand 183">
                  <a:extLst>
                    <a:ext uri="{FF2B5EF4-FFF2-40B4-BE49-F238E27FC236}">
                      <a16:creationId xmlns:a16="http://schemas.microsoft.com/office/drawing/2014/main" id="{6C76C7E3-D009-D906-1E97-F393A98E7E4C}"/>
                    </a:ext>
                  </a:extLst>
                </p14:cNvPr>
                <p14:cNvContentPartPr/>
                <p14:nvPr/>
              </p14:nvContentPartPr>
              <p14:xfrm>
                <a:off x="3664293" y="4389393"/>
                <a:ext cx="68040" cy="176760"/>
              </p14:xfrm>
            </p:contentPart>
          </mc:Choice>
          <mc:Fallback xmlns="">
            <p:pic>
              <p:nvPicPr>
                <p:cNvPr id="184" name="Freihand 183">
                  <a:extLst>
                    <a:ext uri="{FF2B5EF4-FFF2-40B4-BE49-F238E27FC236}">
                      <a16:creationId xmlns:a16="http://schemas.microsoft.com/office/drawing/2014/main" id="{6C76C7E3-D009-D906-1E97-F393A98E7E4C}"/>
                    </a:ext>
                  </a:extLst>
                </p:cNvPr>
                <p:cNvPicPr/>
                <p:nvPr/>
              </p:nvPicPr>
              <p:blipFill>
                <a:blip r:embed="rId254"/>
                <a:stretch>
                  <a:fillRect/>
                </a:stretch>
              </p:blipFill>
              <p:spPr>
                <a:xfrm>
                  <a:off x="3658173" y="4383273"/>
                  <a:ext cx="80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5" name="Freihand 184">
                  <a:extLst>
                    <a:ext uri="{FF2B5EF4-FFF2-40B4-BE49-F238E27FC236}">
                      <a16:creationId xmlns:a16="http://schemas.microsoft.com/office/drawing/2014/main" id="{7DA0C078-3A6D-E924-C115-225AF2A1ED26}"/>
                    </a:ext>
                  </a:extLst>
                </p14:cNvPr>
                <p14:cNvContentPartPr/>
                <p14:nvPr/>
              </p14:nvContentPartPr>
              <p14:xfrm>
                <a:off x="2862213" y="3764433"/>
                <a:ext cx="2335320" cy="2121480"/>
              </p14:xfrm>
            </p:contentPart>
          </mc:Choice>
          <mc:Fallback xmlns="">
            <p:pic>
              <p:nvPicPr>
                <p:cNvPr id="185" name="Freihand 184">
                  <a:extLst>
                    <a:ext uri="{FF2B5EF4-FFF2-40B4-BE49-F238E27FC236}">
                      <a16:creationId xmlns:a16="http://schemas.microsoft.com/office/drawing/2014/main" id="{7DA0C078-3A6D-E924-C115-225AF2A1ED26}"/>
                    </a:ext>
                  </a:extLst>
                </p:cNvPr>
                <p:cNvPicPr/>
                <p:nvPr/>
              </p:nvPicPr>
              <p:blipFill>
                <a:blip r:embed="rId256"/>
                <a:stretch>
                  <a:fillRect/>
                </a:stretch>
              </p:blipFill>
              <p:spPr>
                <a:xfrm>
                  <a:off x="2856093" y="3758313"/>
                  <a:ext cx="2347560" cy="2133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6" name="Freihand 185">
                  <a:extLst>
                    <a:ext uri="{FF2B5EF4-FFF2-40B4-BE49-F238E27FC236}">
                      <a16:creationId xmlns:a16="http://schemas.microsoft.com/office/drawing/2014/main" id="{3FAFC4B5-93DE-64EF-12BA-9129D7E0581A}"/>
                    </a:ext>
                  </a:extLst>
                </p14:cNvPr>
                <p14:cNvContentPartPr/>
                <p14:nvPr/>
              </p14:nvContentPartPr>
              <p14:xfrm>
                <a:off x="5314893" y="5461833"/>
                <a:ext cx="34920" cy="287280"/>
              </p14:xfrm>
            </p:contentPart>
          </mc:Choice>
          <mc:Fallback xmlns="">
            <p:pic>
              <p:nvPicPr>
                <p:cNvPr id="186" name="Freihand 185">
                  <a:extLst>
                    <a:ext uri="{FF2B5EF4-FFF2-40B4-BE49-F238E27FC236}">
                      <a16:creationId xmlns:a16="http://schemas.microsoft.com/office/drawing/2014/main" id="{3FAFC4B5-93DE-64EF-12BA-9129D7E0581A}"/>
                    </a:ext>
                  </a:extLst>
                </p:cNvPr>
                <p:cNvPicPr/>
                <p:nvPr/>
              </p:nvPicPr>
              <p:blipFill>
                <a:blip r:embed="rId258"/>
                <a:stretch>
                  <a:fillRect/>
                </a:stretch>
              </p:blipFill>
              <p:spPr>
                <a:xfrm>
                  <a:off x="5308773" y="5455713"/>
                  <a:ext cx="471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7" name="Freihand 186">
                  <a:extLst>
                    <a:ext uri="{FF2B5EF4-FFF2-40B4-BE49-F238E27FC236}">
                      <a16:creationId xmlns:a16="http://schemas.microsoft.com/office/drawing/2014/main" id="{946639C0-F23C-1913-1C69-6FD013EF8DF5}"/>
                    </a:ext>
                  </a:extLst>
                </p14:cNvPr>
                <p14:cNvContentPartPr/>
                <p14:nvPr/>
              </p14:nvContentPartPr>
              <p14:xfrm>
                <a:off x="5328573" y="5374353"/>
                <a:ext cx="288000" cy="291960"/>
              </p14:xfrm>
            </p:contentPart>
          </mc:Choice>
          <mc:Fallback xmlns="">
            <p:pic>
              <p:nvPicPr>
                <p:cNvPr id="187" name="Freihand 186">
                  <a:extLst>
                    <a:ext uri="{FF2B5EF4-FFF2-40B4-BE49-F238E27FC236}">
                      <a16:creationId xmlns:a16="http://schemas.microsoft.com/office/drawing/2014/main" id="{946639C0-F23C-1913-1C69-6FD013EF8DF5}"/>
                    </a:ext>
                  </a:extLst>
                </p:cNvPr>
                <p:cNvPicPr/>
                <p:nvPr/>
              </p:nvPicPr>
              <p:blipFill>
                <a:blip r:embed="rId260"/>
                <a:stretch>
                  <a:fillRect/>
                </a:stretch>
              </p:blipFill>
              <p:spPr>
                <a:xfrm>
                  <a:off x="5322453" y="5368233"/>
                  <a:ext cx="3002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8" name="Freihand 187">
                  <a:extLst>
                    <a:ext uri="{FF2B5EF4-FFF2-40B4-BE49-F238E27FC236}">
                      <a16:creationId xmlns:a16="http://schemas.microsoft.com/office/drawing/2014/main" id="{21E603E7-3E64-151A-B64E-C0354DCA21E5}"/>
                    </a:ext>
                  </a:extLst>
                </p14:cNvPr>
                <p14:cNvContentPartPr/>
                <p14:nvPr/>
              </p14:nvContentPartPr>
              <p14:xfrm>
                <a:off x="5397333" y="5375793"/>
                <a:ext cx="290520" cy="237240"/>
              </p14:xfrm>
            </p:contentPart>
          </mc:Choice>
          <mc:Fallback xmlns="">
            <p:pic>
              <p:nvPicPr>
                <p:cNvPr id="188" name="Freihand 187">
                  <a:extLst>
                    <a:ext uri="{FF2B5EF4-FFF2-40B4-BE49-F238E27FC236}">
                      <a16:creationId xmlns:a16="http://schemas.microsoft.com/office/drawing/2014/main" id="{21E603E7-3E64-151A-B64E-C0354DCA21E5}"/>
                    </a:ext>
                  </a:extLst>
                </p:cNvPr>
                <p:cNvPicPr/>
                <p:nvPr/>
              </p:nvPicPr>
              <p:blipFill>
                <a:blip r:embed="rId262"/>
                <a:stretch>
                  <a:fillRect/>
                </a:stretch>
              </p:blipFill>
              <p:spPr>
                <a:xfrm>
                  <a:off x="5391213" y="5369673"/>
                  <a:ext cx="302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9" name="Freihand 188">
                  <a:extLst>
                    <a:ext uri="{FF2B5EF4-FFF2-40B4-BE49-F238E27FC236}">
                      <a16:creationId xmlns:a16="http://schemas.microsoft.com/office/drawing/2014/main" id="{F5C25894-6138-EA35-6BD2-35FFBD3269E1}"/>
                    </a:ext>
                  </a:extLst>
                </p14:cNvPr>
                <p14:cNvContentPartPr/>
                <p14:nvPr/>
              </p14:nvContentPartPr>
              <p14:xfrm>
                <a:off x="5320293" y="5560113"/>
                <a:ext cx="532080" cy="399240"/>
              </p14:xfrm>
            </p:contentPart>
          </mc:Choice>
          <mc:Fallback xmlns="">
            <p:pic>
              <p:nvPicPr>
                <p:cNvPr id="189" name="Freihand 188">
                  <a:extLst>
                    <a:ext uri="{FF2B5EF4-FFF2-40B4-BE49-F238E27FC236}">
                      <a16:creationId xmlns:a16="http://schemas.microsoft.com/office/drawing/2014/main" id="{F5C25894-6138-EA35-6BD2-35FFBD3269E1}"/>
                    </a:ext>
                  </a:extLst>
                </p:cNvPr>
                <p:cNvPicPr/>
                <p:nvPr/>
              </p:nvPicPr>
              <p:blipFill>
                <a:blip r:embed="rId264"/>
                <a:stretch>
                  <a:fillRect/>
                </a:stretch>
              </p:blipFill>
              <p:spPr>
                <a:xfrm>
                  <a:off x="5314173" y="5553993"/>
                  <a:ext cx="544320" cy="411480"/>
                </a:xfrm>
                <a:prstGeom prst="rect">
                  <a:avLst/>
                </a:prstGeom>
              </p:spPr>
            </p:pic>
          </mc:Fallback>
        </mc:AlternateContent>
      </p:grpSp>
      <p:grpSp>
        <p:nvGrpSpPr>
          <p:cNvPr id="53" name="Gruppieren 52">
            <a:extLst>
              <a:ext uri="{FF2B5EF4-FFF2-40B4-BE49-F238E27FC236}">
                <a16:creationId xmlns:a16="http://schemas.microsoft.com/office/drawing/2014/main" id="{EE1E1E71-B5A4-44BA-8F14-40EA52612FE1}"/>
              </a:ext>
            </a:extLst>
          </p:cNvPr>
          <p:cNvGrpSpPr/>
          <p:nvPr/>
        </p:nvGrpSpPr>
        <p:grpSpPr>
          <a:xfrm>
            <a:off x="2918797" y="3818131"/>
            <a:ext cx="3031560" cy="2903400"/>
            <a:chOff x="2918797" y="3818131"/>
            <a:chExt cx="3031560" cy="2903400"/>
          </a:xfrm>
        </p:grpSpPr>
        <mc:AlternateContent xmlns:mc="http://schemas.openxmlformats.org/markup-compatibility/2006" xmlns:p14="http://schemas.microsoft.com/office/powerpoint/2010/main">
          <mc:Choice Requires="p14">
            <p:contentPart p14:bwMode="auto" r:id="rId265">
              <p14:nvContentPartPr>
                <p14:cNvPr id="31" name="Freihand 30">
                  <a:extLst>
                    <a:ext uri="{FF2B5EF4-FFF2-40B4-BE49-F238E27FC236}">
                      <a16:creationId xmlns:a16="http://schemas.microsoft.com/office/drawing/2014/main" id="{62D660A1-1FB8-4A56-8FF1-7B1C1F117367}"/>
                    </a:ext>
                  </a:extLst>
                </p14:cNvPr>
                <p14:cNvContentPartPr/>
                <p14:nvPr/>
              </p14:nvContentPartPr>
              <p14:xfrm>
                <a:off x="2918797" y="3818131"/>
                <a:ext cx="2325960" cy="2031480"/>
              </p14:xfrm>
            </p:contentPart>
          </mc:Choice>
          <mc:Fallback xmlns="">
            <p:pic>
              <p:nvPicPr>
                <p:cNvPr id="31" name="Freihand 30">
                  <a:extLst>
                    <a:ext uri="{FF2B5EF4-FFF2-40B4-BE49-F238E27FC236}">
                      <a16:creationId xmlns:a16="http://schemas.microsoft.com/office/drawing/2014/main" id="{62D660A1-1FB8-4A56-8FF1-7B1C1F117367}"/>
                    </a:ext>
                  </a:extLst>
                </p:cNvPr>
                <p:cNvPicPr/>
                <p:nvPr/>
              </p:nvPicPr>
              <p:blipFill>
                <a:blip r:embed="rId266"/>
                <a:stretch>
                  <a:fillRect/>
                </a:stretch>
              </p:blipFill>
              <p:spPr>
                <a:xfrm>
                  <a:off x="2914477" y="3813811"/>
                  <a:ext cx="2334600" cy="2040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 name="Freihand 36">
                  <a:extLst>
                    <a:ext uri="{FF2B5EF4-FFF2-40B4-BE49-F238E27FC236}">
                      <a16:creationId xmlns:a16="http://schemas.microsoft.com/office/drawing/2014/main" id="{7491DF4D-1024-4139-9948-D8CE0C1FF0E0}"/>
                    </a:ext>
                  </a:extLst>
                </p14:cNvPr>
                <p14:cNvContentPartPr/>
                <p14:nvPr/>
              </p14:nvContentPartPr>
              <p14:xfrm>
                <a:off x="5173477" y="5180371"/>
                <a:ext cx="754200" cy="753120"/>
              </p14:xfrm>
            </p:contentPart>
          </mc:Choice>
          <mc:Fallback xmlns="">
            <p:pic>
              <p:nvPicPr>
                <p:cNvPr id="37" name="Freihand 36">
                  <a:extLst>
                    <a:ext uri="{FF2B5EF4-FFF2-40B4-BE49-F238E27FC236}">
                      <a16:creationId xmlns:a16="http://schemas.microsoft.com/office/drawing/2014/main" id="{7491DF4D-1024-4139-9948-D8CE0C1FF0E0}"/>
                    </a:ext>
                  </a:extLst>
                </p:cNvPr>
                <p:cNvPicPr/>
                <p:nvPr/>
              </p:nvPicPr>
              <p:blipFill>
                <a:blip r:embed="rId268"/>
                <a:stretch>
                  <a:fillRect/>
                </a:stretch>
              </p:blipFill>
              <p:spPr>
                <a:xfrm>
                  <a:off x="5169157" y="5176051"/>
                  <a:ext cx="76284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4" name="Freihand 43">
                  <a:extLst>
                    <a:ext uri="{FF2B5EF4-FFF2-40B4-BE49-F238E27FC236}">
                      <a16:creationId xmlns:a16="http://schemas.microsoft.com/office/drawing/2014/main" id="{9BEBB27A-F36C-4575-A177-CD8D67A90498}"/>
                    </a:ext>
                  </a:extLst>
                </p14:cNvPr>
                <p14:cNvContentPartPr/>
                <p14:nvPr/>
              </p14:nvContentPartPr>
              <p14:xfrm>
                <a:off x="5520517" y="6284131"/>
                <a:ext cx="429840" cy="437400"/>
              </p14:xfrm>
            </p:contentPart>
          </mc:Choice>
          <mc:Fallback xmlns="">
            <p:pic>
              <p:nvPicPr>
                <p:cNvPr id="44" name="Freihand 43">
                  <a:extLst>
                    <a:ext uri="{FF2B5EF4-FFF2-40B4-BE49-F238E27FC236}">
                      <a16:creationId xmlns:a16="http://schemas.microsoft.com/office/drawing/2014/main" id="{9BEBB27A-F36C-4575-A177-CD8D67A90498}"/>
                    </a:ext>
                  </a:extLst>
                </p:cNvPr>
                <p:cNvPicPr/>
                <p:nvPr/>
              </p:nvPicPr>
              <p:blipFill>
                <a:blip r:embed="rId270"/>
                <a:stretch>
                  <a:fillRect/>
                </a:stretch>
              </p:blipFill>
              <p:spPr>
                <a:xfrm>
                  <a:off x="5516197" y="6279811"/>
                  <a:ext cx="438480" cy="44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56" name="Freihand 55">
                <a:extLst>
                  <a:ext uri="{FF2B5EF4-FFF2-40B4-BE49-F238E27FC236}">
                    <a16:creationId xmlns:a16="http://schemas.microsoft.com/office/drawing/2014/main" id="{29E86D02-5BD2-4993-9E26-779C9EB4E519}"/>
                  </a:ext>
                </a:extLst>
              </p14:cNvPr>
              <p14:cNvContentPartPr/>
              <p14:nvPr/>
            </p14:nvContentPartPr>
            <p14:xfrm>
              <a:off x="2062357" y="5234011"/>
              <a:ext cx="241200" cy="46080"/>
            </p14:xfrm>
          </p:contentPart>
        </mc:Choice>
        <mc:Fallback xmlns="">
          <p:pic>
            <p:nvPicPr>
              <p:cNvPr id="56" name="Freihand 55">
                <a:extLst>
                  <a:ext uri="{FF2B5EF4-FFF2-40B4-BE49-F238E27FC236}">
                    <a16:creationId xmlns:a16="http://schemas.microsoft.com/office/drawing/2014/main" id="{29E86D02-5BD2-4993-9E26-779C9EB4E519}"/>
                  </a:ext>
                </a:extLst>
              </p:cNvPr>
              <p:cNvPicPr/>
              <p:nvPr/>
            </p:nvPicPr>
            <p:blipFill>
              <a:blip r:embed="rId272"/>
              <a:stretch>
                <a:fillRect/>
              </a:stretch>
            </p:blipFill>
            <p:spPr>
              <a:xfrm>
                <a:off x="2058037" y="5229691"/>
                <a:ext cx="249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1" name="Freihand 60">
                <a:extLst>
                  <a:ext uri="{FF2B5EF4-FFF2-40B4-BE49-F238E27FC236}">
                    <a16:creationId xmlns:a16="http://schemas.microsoft.com/office/drawing/2014/main" id="{ABEC75E8-F133-4AC0-8F6D-468FA7F7AC85}"/>
                  </a:ext>
                </a:extLst>
              </p14:cNvPr>
              <p14:cNvContentPartPr/>
              <p14:nvPr/>
            </p14:nvContentPartPr>
            <p14:xfrm>
              <a:off x="5577037" y="303091"/>
              <a:ext cx="485640" cy="547200"/>
            </p14:xfrm>
          </p:contentPart>
        </mc:Choice>
        <mc:Fallback xmlns="">
          <p:pic>
            <p:nvPicPr>
              <p:cNvPr id="61" name="Freihand 60">
                <a:extLst>
                  <a:ext uri="{FF2B5EF4-FFF2-40B4-BE49-F238E27FC236}">
                    <a16:creationId xmlns:a16="http://schemas.microsoft.com/office/drawing/2014/main" id="{ABEC75E8-F133-4AC0-8F6D-468FA7F7AC85}"/>
                  </a:ext>
                </a:extLst>
              </p:cNvPr>
              <p:cNvPicPr/>
              <p:nvPr/>
            </p:nvPicPr>
            <p:blipFill>
              <a:blip r:embed="rId274"/>
              <a:stretch>
                <a:fillRect/>
              </a:stretch>
            </p:blipFill>
            <p:spPr>
              <a:xfrm>
                <a:off x="5572717" y="298771"/>
                <a:ext cx="494280" cy="55584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Breitbild</PresentationFormat>
  <Paragraphs>275</Paragraphs>
  <Slides>34</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465</cp:revision>
  <cp:lastPrinted>2022-03-02T20:18:27Z</cp:lastPrinted>
  <dcterms:created xsi:type="dcterms:W3CDTF">2022-03-01T20:52:11Z</dcterms:created>
  <dcterms:modified xsi:type="dcterms:W3CDTF">2023-12-14T10:34:32Z</dcterms:modified>
</cp:coreProperties>
</file>